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60" r:id="rId1"/>
  </p:sldMasterIdLst>
  <p:notesMasterIdLst>
    <p:notesMasterId r:id="rId26"/>
  </p:notesMasterIdLst>
  <p:handoutMasterIdLst>
    <p:handoutMasterId r:id="rId27"/>
  </p:handoutMasterIdLst>
  <p:sldIdLst>
    <p:sldId id="259" r:id="rId2"/>
    <p:sldId id="288" r:id="rId3"/>
    <p:sldId id="320" r:id="rId4"/>
    <p:sldId id="292" r:id="rId5"/>
    <p:sldId id="321" r:id="rId6"/>
    <p:sldId id="290" r:id="rId7"/>
    <p:sldId id="291" r:id="rId8"/>
    <p:sldId id="294" r:id="rId9"/>
    <p:sldId id="275" r:id="rId10"/>
    <p:sldId id="276" r:id="rId11"/>
    <p:sldId id="277" r:id="rId12"/>
    <p:sldId id="315" r:id="rId13"/>
    <p:sldId id="295" r:id="rId14"/>
    <p:sldId id="316" r:id="rId15"/>
    <p:sldId id="322" r:id="rId16"/>
    <p:sldId id="297" r:id="rId17"/>
    <p:sldId id="298" r:id="rId18"/>
    <p:sldId id="317" r:id="rId19"/>
    <p:sldId id="318" r:id="rId20"/>
    <p:sldId id="299" r:id="rId21"/>
    <p:sldId id="301" r:id="rId22"/>
    <p:sldId id="323" r:id="rId23"/>
    <p:sldId id="305" r:id="rId24"/>
    <p:sldId id="319" r:id="rId25"/>
  </p:sldIdLst>
  <p:sldSz cx="9144000" cy="6858000" type="screen4x3"/>
  <p:notesSz cx="6794500" cy="9906000"/>
  <p:defaultTextStyle>
    <a:defPPr>
      <a:defRPr lang="sv-SE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ヒラギノ角ゴ Pro W3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ヒラギノ角ゴ Pro W3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ヒラギノ角ゴ Pro W3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ヒラギノ角ゴ Pro W3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ヒラギノ角ゴ Pro W3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ヒラギノ角ゴ Pro W3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ヒラギノ角ゴ Pro W3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ヒラギノ角ゴ Pro W3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ヒラギノ角ゴ Pro W3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440">
          <p15:clr>
            <a:srgbClr val="A4A3A4"/>
          </p15:clr>
        </p15:guide>
        <p15:guide id="2" orient="horz" pos="192">
          <p15:clr>
            <a:srgbClr val="A4A3A4"/>
          </p15:clr>
        </p15:guide>
        <p15:guide id="3" orient="horz" pos="4080">
          <p15:clr>
            <a:srgbClr val="A4A3A4"/>
          </p15:clr>
        </p15:guide>
        <p15:guide id="4" orient="horz" pos="624">
          <p15:clr>
            <a:srgbClr val="A4A3A4"/>
          </p15:clr>
        </p15:guide>
        <p15:guide id="5" orient="horz" pos="1056">
          <p15:clr>
            <a:srgbClr val="A4A3A4"/>
          </p15:clr>
        </p15:guide>
        <p15:guide id="6" orient="horz" pos="1728">
          <p15:clr>
            <a:srgbClr val="A4A3A4"/>
          </p15:clr>
        </p15:guide>
        <p15:guide id="7" orient="horz" pos="4176">
          <p15:clr>
            <a:srgbClr val="A4A3A4"/>
          </p15:clr>
        </p15:guide>
        <p15:guide id="8" pos="2880">
          <p15:clr>
            <a:srgbClr val="A4A3A4"/>
          </p15:clr>
        </p15:guide>
        <p15:guide id="9" pos="5568">
          <p15:clr>
            <a:srgbClr val="A4A3A4"/>
          </p15:clr>
        </p15:guide>
        <p15:guide id="10" pos="240">
          <p15:clr>
            <a:srgbClr val="A4A3A4"/>
          </p15:clr>
        </p15:guide>
        <p15:guide id="11" pos="960">
          <p15:clr>
            <a:srgbClr val="A4A3A4"/>
          </p15:clr>
        </p15:guide>
        <p15:guide id="12" pos="3600">
          <p15:clr>
            <a:srgbClr val="A4A3A4"/>
          </p15:clr>
        </p15:guide>
        <p15:guide id="13" pos="144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C5C5C"/>
    <a:srgbClr val="FFFFFF"/>
    <a:srgbClr val="E8E8E8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D113A9D2-9D6B-4929-AA2D-F23B5EE8CBE7}" styleName="Style à thème 2 - Accentuation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25E5076-3810-47DD-B79F-674D7AD40C01}" styleName="Style foncé 1 - Accentuation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Style moyen 3 - Accentuation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Aucun style, aucune grille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05" d="100"/>
          <a:sy n="105" d="100"/>
        </p:scale>
        <p:origin x="1716" y="96"/>
      </p:cViewPr>
      <p:guideLst>
        <p:guide orient="horz" pos="1440"/>
        <p:guide orient="horz" pos="192"/>
        <p:guide orient="horz" pos="4080"/>
        <p:guide orient="horz" pos="624"/>
        <p:guide orient="horz" pos="1056"/>
        <p:guide orient="horz" pos="1728"/>
        <p:guide orient="horz" pos="4176"/>
        <p:guide pos="2880"/>
        <p:guide pos="5568"/>
        <p:guide pos="240"/>
        <p:guide pos="960"/>
        <p:guide pos="3600"/>
        <p:guide pos="144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handoutMaster" Target="handoutMasters/handoutMaster1.xml"/><Relationship Id="rId30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sidhuvud 1">
            <a:extLst>
              <a:ext uri="{FF2B5EF4-FFF2-40B4-BE49-F238E27FC236}">
                <a16:creationId xmlns:a16="http://schemas.microsoft.com/office/drawing/2014/main" id="{CC12E14A-251D-47C5-A38F-2C491A83E6E3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0" hangingPunct="0">
              <a:defRPr sz="1200">
                <a:latin typeface="Arial" charset="0"/>
                <a:ea typeface="ヒラギノ角ゴ Pro W3" pitchFamily="48" charset="-128"/>
                <a:cs typeface="+mn-cs"/>
              </a:defRPr>
            </a:lvl1pPr>
          </a:lstStyle>
          <a:p>
            <a:pPr>
              <a:defRPr/>
            </a:pPr>
            <a:endParaRPr lang="sv-SE"/>
          </a:p>
        </p:txBody>
      </p:sp>
      <p:sp>
        <p:nvSpPr>
          <p:cNvPr id="3" name="Platshållare för datum 2">
            <a:extLst>
              <a:ext uri="{FF2B5EF4-FFF2-40B4-BE49-F238E27FC236}">
                <a16:creationId xmlns:a16="http://schemas.microsoft.com/office/drawing/2014/main" id="{B6DE032B-7DDD-489D-9583-A4070ABB161F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F5F9602B-BCD0-4536-BEE1-1ADB73121423}" type="datetimeFigureOut">
              <a:rPr lang="sv-SE" altLang="fr-FR"/>
              <a:pPr/>
              <a:t>2022-11-30</a:t>
            </a:fld>
            <a:endParaRPr lang="sv-SE" altLang="fr-FR"/>
          </a:p>
        </p:txBody>
      </p:sp>
      <p:sp>
        <p:nvSpPr>
          <p:cNvPr id="4" name="Platshållare för sidfot 3">
            <a:extLst>
              <a:ext uri="{FF2B5EF4-FFF2-40B4-BE49-F238E27FC236}">
                <a16:creationId xmlns:a16="http://schemas.microsoft.com/office/drawing/2014/main" id="{5016C6C3-BC07-440B-A9D2-FFCFAFA7AEA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0" hangingPunct="0">
              <a:defRPr sz="1200">
                <a:latin typeface="Arial" charset="0"/>
                <a:ea typeface="ヒラギノ角ゴ Pro W3" pitchFamily="48" charset="-128"/>
                <a:cs typeface="+mn-cs"/>
              </a:defRPr>
            </a:lvl1pPr>
          </a:lstStyle>
          <a:p>
            <a:pPr>
              <a:defRPr/>
            </a:pPr>
            <a:endParaRPr lang="sv-SE"/>
          </a:p>
        </p:txBody>
      </p:sp>
      <p:sp>
        <p:nvSpPr>
          <p:cNvPr id="5" name="Platshållare för bildnummer 4">
            <a:extLst>
              <a:ext uri="{FF2B5EF4-FFF2-40B4-BE49-F238E27FC236}">
                <a16:creationId xmlns:a16="http://schemas.microsoft.com/office/drawing/2014/main" id="{4BC21F8D-4D8F-446B-969E-80AAF776169B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E631DA94-768E-4313-ACFF-F64BAA23C30E}" type="slidenum">
              <a:rPr lang="sv-SE" altLang="fr-FR"/>
              <a:pPr/>
              <a:t>‹N°›</a:t>
            </a:fld>
            <a:endParaRPr lang="sv-SE" alt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49F57AE9-4C9D-4A34-BD4C-AC269CD7C54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  <a:ea typeface="ヒラギノ角ゴ Pro W3" pitchFamily="48" charset="-128"/>
                <a:cs typeface="+mn-cs"/>
              </a:defRPr>
            </a:lvl1pPr>
          </a:lstStyle>
          <a:p>
            <a:pPr>
              <a:defRPr/>
            </a:pPr>
            <a:endParaRPr lang="sv-SE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ACE3173F-75F4-4769-8FEA-756B1EF67AEE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4812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  <a:ea typeface="ヒラギノ角ゴ Pro W3" pitchFamily="48" charset="-128"/>
                <a:cs typeface="+mn-cs"/>
              </a:defRPr>
            </a:lvl1pPr>
          </a:lstStyle>
          <a:p>
            <a:pPr>
              <a:defRPr/>
            </a:pPr>
            <a:endParaRPr lang="sv-SE"/>
          </a:p>
        </p:txBody>
      </p:sp>
      <p:sp>
        <p:nvSpPr>
          <p:cNvPr id="11268" name="Rectangle 4">
            <a:extLst>
              <a:ext uri="{FF2B5EF4-FFF2-40B4-BE49-F238E27FC236}">
                <a16:creationId xmlns:a16="http://schemas.microsoft.com/office/drawing/2014/main" id="{8EC9ACF2-D6DB-4AC2-BB87-71DEDDF37EF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20750" y="742950"/>
            <a:ext cx="4953000" cy="37147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A4C5B150-C02A-4C5E-8ECF-D052B53ED1B0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06463" y="4705350"/>
            <a:ext cx="4981575" cy="445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sv-SE" altLang="fr-FR"/>
              <a:t>Klicka här för att ändra format på bakgrundstexten</a:t>
            </a:r>
          </a:p>
          <a:p>
            <a:pPr lvl="1"/>
            <a:r>
              <a:rPr lang="sv-SE" altLang="fr-FR"/>
              <a:t>Nivå två</a:t>
            </a:r>
          </a:p>
          <a:p>
            <a:pPr lvl="2"/>
            <a:r>
              <a:rPr lang="sv-SE" altLang="fr-FR"/>
              <a:t>Nivå tre</a:t>
            </a:r>
          </a:p>
          <a:p>
            <a:pPr lvl="3"/>
            <a:r>
              <a:rPr lang="sv-SE" altLang="fr-FR"/>
              <a:t>Nivå fyra</a:t>
            </a:r>
          </a:p>
          <a:p>
            <a:pPr lvl="4"/>
            <a:r>
              <a:rPr lang="sv-SE" altLang="fr-FR"/>
              <a:t>Nivå fem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8E3DBBA7-CABE-4B74-AA50-625A37E3B18F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10700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  <a:ea typeface="ヒラギノ角ゴ Pro W3" pitchFamily="48" charset="-128"/>
                <a:cs typeface="+mn-cs"/>
              </a:defRPr>
            </a:lvl1pPr>
          </a:lstStyle>
          <a:p>
            <a:pPr>
              <a:defRPr/>
            </a:pPr>
            <a:endParaRPr lang="sv-SE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6249974A-A224-44AF-920F-D93EF5E5C24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410700"/>
            <a:ext cx="2944812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0" hangingPunct="0">
              <a:defRPr sz="1200"/>
            </a:lvl1pPr>
          </a:lstStyle>
          <a:p>
            <a:fld id="{F1DAD2A8-35BA-4399-9AD4-76A8A4C863D2}" type="slidenum">
              <a:rPr lang="sv-SE" altLang="fr-FR"/>
              <a:pPr/>
              <a:t>‹N°›</a:t>
            </a:fld>
            <a:endParaRPr lang="sv-SE" alt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ヒラギノ角ゴ Pro W3" pitchFamily="48" charset="-128"/>
        <a:cs typeface="ヒラギノ角ゴ Pro W3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ヒラギノ角ゴ Pro W3" pitchFamily="48" charset="-128"/>
        <a:cs typeface="ヒラギノ角ゴ Pro W3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ヒラギノ角ゴ Pro W3" pitchFamily="48" charset="-128"/>
        <a:cs typeface="ヒラギノ角ゴ Pro W3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ヒラギノ角ゴ Pro W3" pitchFamily="48" charset="-128"/>
        <a:cs typeface="ヒラギノ角ゴ Pro W3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ヒラギノ角ゴ Pro W3" pitchFamily="48" charset="-128"/>
        <a:cs typeface="ヒラギノ角ゴ Pro W3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Rectangle 7">
            <a:extLst>
              <a:ext uri="{FF2B5EF4-FFF2-40B4-BE49-F238E27FC236}">
                <a16:creationId xmlns:a16="http://schemas.microsoft.com/office/drawing/2014/main" id="{A953B640-0C1D-4270-AB17-F26AEE6719F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fld id="{B2C9E0DF-EAAC-418D-B633-37C49A82BB6E}" type="slidenum">
              <a:rPr lang="sv-SE" altLang="fr-FR" sz="1200"/>
              <a:pPr/>
              <a:t>1</a:t>
            </a:fld>
            <a:endParaRPr lang="sv-SE" altLang="fr-FR" sz="1200"/>
          </a:p>
        </p:txBody>
      </p:sp>
      <p:sp>
        <p:nvSpPr>
          <p:cNvPr id="13314" name="Rectangle 2">
            <a:extLst>
              <a:ext uri="{FF2B5EF4-FFF2-40B4-BE49-F238E27FC236}">
                <a16:creationId xmlns:a16="http://schemas.microsoft.com/office/drawing/2014/main" id="{FB221ED1-63EA-494B-99DF-051A1820B2C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15A94580-3611-493B-B851-1B5AE99D10D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fr-FR">
              <a:latin typeface="Arial" panose="020B0604020202020204" pitchFamily="34" charset="0"/>
              <a:ea typeface="ヒラギノ角ゴ Pro W3" charset="-128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7">
            <a:extLst>
              <a:ext uri="{FF2B5EF4-FFF2-40B4-BE49-F238E27FC236}">
                <a16:creationId xmlns:a16="http://schemas.microsoft.com/office/drawing/2014/main" id="{3E111454-3E5D-43F2-AEB3-C35CE05F06D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fld id="{C6F504E5-91CA-4004-88A7-C7B5051DC80C}" type="slidenum">
              <a:rPr lang="sv-SE" altLang="fr-FR" sz="1200"/>
              <a:pPr/>
              <a:t>2</a:t>
            </a:fld>
            <a:endParaRPr lang="sv-SE" altLang="fr-FR" sz="1200"/>
          </a:p>
        </p:txBody>
      </p:sp>
      <p:sp>
        <p:nvSpPr>
          <p:cNvPr id="15362" name="Rectangle 2">
            <a:extLst>
              <a:ext uri="{FF2B5EF4-FFF2-40B4-BE49-F238E27FC236}">
                <a16:creationId xmlns:a16="http://schemas.microsoft.com/office/drawing/2014/main" id="{DE861926-5901-4B02-A5AB-10FA9B6BB75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2D86C136-A322-464E-A832-35D45CE79C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fr-FR">
              <a:latin typeface="Arial" panose="020B0604020202020204" pitchFamily="34" charset="0"/>
              <a:ea typeface="ヒラギノ角ゴ Pro W3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>
            <a:extLst>
              <a:ext uri="{FF2B5EF4-FFF2-40B4-BE49-F238E27FC236}">
                <a16:creationId xmlns:a16="http://schemas.microsoft.com/office/drawing/2014/main" id="{1FF6FA6E-BFF5-45B7-A55B-7546F914037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fld id="{ADEFD126-0C57-47DE-8BAB-46C97D1E9403}" type="slidenum">
              <a:rPr lang="sv-SE" altLang="fr-FR" sz="1200"/>
              <a:pPr/>
              <a:t>6</a:t>
            </a:fld>
            <a:endParaRPr lang="sv-SE" altLang="fr-FR" sz="1200"/>
          </a:p>
        </p:txBody>
      </p:sp>
      <p:sp>
        <p:nvSpPr>
          <p:cNvPr id="20482" name="Rectangle 2">
            <a:extLst>
              <a:ext uri="{FF2B5EF4-FFF2-40B4-BE49-F238E27FC236}">
                <a16:creationId xmlns:a16="http://schemas.microsoft.com/office/drawing/2014/main" id="{2A81E69B-F342-4D1A-AA7E-65DE3157691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7791B05C-A22D-42F6-956F-04886A74105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fr-FR">
              <a:latin typeface="Arial" panose="020B0604020202020204" pitchFamily="34" charset="0"/>
              <a:ea typeface="ヒラギノ角ゴ Pro W3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>
            <a:extLst>
              <a:ext uri="{FF2B5EF4-FFF2-40B4-BE49-F238E27FC236}">
                <a16:creationId xmlns:a16="http://schemas.microsoft.com/office/drawing/2014/main" id="{CE10B92C-38FE-4A45-8DBE-EA32758E159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fld id="{725D9102-C148-4FB6-B3D2-48DEFCDDD8C2}" type="slidenum">
              <a:rPr lang="sv-SE" altLang="fr-FR" sz="1200"/>
              <a:pPr/>
              <a:t>7</a:t>
            </a:fld>
            <a:endParaRPr lang="sv-SE" altLang="fr-FR" sz="1200"/>
          </a:p>
        </p:txBody>
      </p:sp>
      <p:sp>
        <p:nvSpPr>
          <p:cNvPr id="22530" name="Rectangle 2">
            <a:extLst>
              <a:ext uri="{FF2B5EF4-FFF2-40B4-BE49-F238E27FC236}">
                <a16:creationId xmlns:a16="http://schemas.microsoft.com/office/drawing/2014/main" id="{A58BF1A1-8115-448B-BF05-A157CDB8680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EA2D3151-4C5E-4403-9830-45A07F3B07A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fr-FR">
              <a:latin typeface="Arial" panose="020B0604020202020204" pitchFamily="34" charset="0"/>
              <a:ea typeface="ヒラギノ角ゴ Pro W3" charset="-128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Rectangle 2">
            <a:extLst>
              <a:ext uri="{FF2B5EF4-FFF2-40B4-BE49-F238E27FC236}">
                <a16:creationId xmlns:a16="http://schemas.microsoft.com/office/drawing/2014/main" id="{91480256-7ACB-4A30-B824-5657590FD68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2" name="Rectangle 3">
            <a:extLst>
              <a:ext uri="{FF2B5EF4-FFF2-40B4-BE49-F238E27FC236}">
                <a16:creationId xmlns:a16="http://schemas.microsoft.com/office/drawing/2014/main" id="{E63910C4-3FD6-4C85-8637-881004A2FEB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fr-FR">
              <a:latin typeface="Arial" panose="020B0604020202020204" pitchFamily="34" charset="0"/>
              <a:ea typeface="ヒラギノ角ゴ Pro W3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www.myhealthywaist.org/" TargetMode="Externa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myhealthywaist.org/" TargetMode="External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myhealthywaist.org/" TargetMode="External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myhealthywaist.org/" TargetMode="External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myhealthywaist.org/" TargetMode="External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myhealthywaist.org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7C40F6E-548F-45E6-B390-F72D0898F2C7}"/>
              </a:ext>
            </a:extLst>
          </p:cNvPr>
          <p:cNvSpPr/>
          <p:nvPr/>
        </p:nvSpPr>
        <p:spPr>
          <a:xfrm>
            <a:off x="0" y="0"/>
            <a:ext cx="161925" cy="6858000"/>
          </a:xfrm>
          <a:prstGeom prst="rect">
            <a:avLst/>
          </a:prstGeom>
          <a:solidFill>
            <a:srgbClr val="2F7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15E35C5-D9A4-4F97-A337-9D26CB896E09}"/>
              </a:ext>
            </a:extLst>
          </p:cNvPr>
          <p:cNvSpPr/>
          <p:nvPr/>
        </p:nvSpPr>
        <p:spPr>
          <a:xfrm>
            <a:off x="0" y="114300"/>
            <a:ext cx="9144000" cy="704850"/>
          </a:xfrm>
          <a:prstGeom prst="rect">
            <a:avLst/>
          </a:prstGeom>
          <a:gradFill>
            <a:gsLst>
              <a:gs pos="0">
                <a:srgbClr val="EAF4F9"/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609FD3D-F28B-4AD5-B92A-AA78E35E3B18}"/>
              </a:ext>
            </a:extLst>
          </p:cNvPr>
          <p:cNvSpPr/>
          <p:nvPr/>
        </p:nvSpPr>
        <p:spPr>
          <a:xfrm>
            <a:off x="0" y="114300"/>
            <a:ext cx="161925" cy="704850"/>
          </a:xfrm>
          <a:prstGeom prst="rect">
            <a:avLst/>
          </a:prstGeom>
          <a:gradFill>
            <a:gsLst>
              <a:gs pos="0">
                <a:srgbClr val="316598"/>
              </a:gs>
              <a:gs pos="100000">
                <a:srgbClr val="2F7CBE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pic>
        <p:nvPicPr>
          <p:cNvPr id="7" name="Image 17" descr="LogoMYHW.png">
            <a:extLst>
              <a:ext uri="{FF2B5EF4-FFF2-40B4-BE49-F238E27FC236}">
                <a16:creationId xmlns:a16="http://schemas.microsoft.com/office/drawing/2014/main" id="{77089B11-5CAF-40BE-A0A4-BF627325B4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278"/>
          <a:stretch>
            <a:fillRect/>
          </a:stretch>
        </p:blipFill>
        <p:spPr bwMode="auto">
          <a:xfrm>
            <a:off x="485775" y="57150"/>
            <a:ext cx="2085975" cy="68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Image 18" descr="LogoProducedBy.png">
            <a:extLst>
              <a:ext uri="{FF2B5EF4-FFF2-40B4-BE49-F238E27FC236}">
                <a16:creationId xmlns:a16="http://schemas.microsoft.com/office/drawing/2014/main" id="{E6EBFCBC-5E57-40C6-8959-58AA4B356D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5" y="6118225"/>
            <a:ext cx="15652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19">
            <a:hlinkClick r:id="rId4"/>
            <a:extLst>
              <a:ext uri="{FF2B5EF4-FFF2-40B4-BE49-F238E27FC236}">
                <a16:creationId xmlns:a16="http://schemas.microsoft.com/office/drawing/2014/main" id="{8285E9D9-7A66-4CCE-9183-07A2D6E74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8" y="6602413"/>
            <a:ext cx="17256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fr-CA" altLang="fr-FR" sz="1000">
                <a:solidFill>
                  <a:srgbClr val="000000"/>
                </a:solidFill>
                <a:latin typeface="Arial Narrow" panose="020B0606020202030204" pitchFamily="34" charset="0"/>
              </a:rPr>
              <a:t>Source: www.myhealthywaist.org</a:t>
            </a:r>
          </a:p>
        </p:txBody>
      </p:sp>
      <p:sp>
        <p:nvSpPr>
          <p:cNvPr id="17" name="Titre 1"/>
          <p:cNvSpPr>
            <a:spLocks noGrp="1"/>
          </p:cNvSpPr>
          <p:nvPr>
            <p:ph type="title"/>
          </p:nvPr>
        </p:nvSpPr>
        <p:spPr>
          <a:xfrm>
            <a:off x="722313" y="1949450"/>
            <a:ext cx="7772400" cy="1362075"/>
          </a:xfrm>
        </p:spPr>
        <p:txBody>
          <a:bodyPr anchor="t"/>
          <a:lstStyle>
            <a:lvl1pPr algn="ctr">
              <a:defRPr sz="4000" b="1" cap="all"/>
            </a:lvl1pPr>
          </a:lstStyle>
          <a:p>
            <a:r>
              <a:rPr lang="fr-FR"/>
              <a:t>Modifiez le style du titre</a:t>
            </a:r>
            <a:endParaRPr lang="fr-CA" dirty="0"/>
          </a:p>
        </p:txBody>
      </p:sp>
      <p:sp>
        <p:nvSpPr>
          <p:cNvPr id="18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331628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5220967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/>
              <a:t>Modifiez le style du titre</a:t>
            </a:r>
            <a:endParaRPr lang="fr-CA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  <a:endParaRPr lang="fr-CA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0A9D0269-62C2-4676-8DEE-20688E8A320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/>
            </a:lvl1pPr>
          </a:lstStyle>
          <a:p>
            <a:fld id="{BD1F688E-3F50-4041-86B0-D57629C4092A}" type="datetimeFigureOut">
              <a:rPr lang="fr-CA" altLang="fr-FR"/>
              <a:pPr/>
              <a:t>2022-11-30</a:t>
            </a:fld>
            <a:endParaRPr lang="fr-CA" alt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0373166-CD6C-471A-800A-4D96BF7ABB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>
            <a:lvl1pPr eaLnBrk="0" hangingPunct="0">
              <a:defRPr>
                <a:latin typeface="Arial" charset="0"/>
                <a:ea typeface="ヒラギノ角ゴ Pro W3" pitchFamily="48" charset="-128"/>
                <a:cs typeface="+mn-cs"/>
              </a:defRPr>
            </a:lvl1pPr>
          </a:lstStyle>
          <a:p>
            <a:pPr>
              <a:defRPr/>
            </a:pPr>
            <a:endParaRPr lang="fr-CA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D46AE96A-52B0-47DB-A602-4BD9115343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/>
            </a:lvl1pPr>
          </a:lstStyle>
          <a:p>
            <a:fld id="{052A2944-C950-43C3-BC32-B64C3D4412A0}" type="slidenum">
              <a:rPr lang="fr-CA" altLang="fr-FR"/>
              <a:pPr/>
              <a:t>‹N°›</a:t>
            </a:fld>
            <a:endParaRPr lang="fr-CA" altLang="fr-FR"/>
          </a:p>
        </p:txBody>
      </p:sp>
    </p:spTree>
    <p:extLst>
      <p:ext uri="{BB962C8B-B14F-4D97-AF65-F5344CB8AC3E}">
        <p14:creationId xmlns:p14="http://schemas.microsoft.com/office/powerpoint/2010/main" val="14164577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0717450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aphiq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BC7A1D9-EF0F-43D7-A879-F744B8E4C064}"/>
              </a:ext>
            </a:extLst>
          </p:cNvPr>
          <p:cNvSpPr/>
          <p:nvPr/>
        </p:nvSpPr>
        <p:spPr>
          <a:xfrm>
            <a:off x="161925" y="819150"/>
            <a:ext cx="8982075" cy="6038850"/>
          </a:xfrm>
          <a:prstGeom prst="rect">
            <a:avLst/>
          </a:prstGeom>
          <a:gradFill>
            <a:gsLst>
              <a:gs pos="0">
                <a:srgbClr val="BEE0EE"/>
              </a:gs>
              <a:gs pos="100000">
                <a:srgbClr val="EAF4F9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6" name="Rectangle 11">
            <a:hlinkClick r:id="rId2"/>
            <a:extLst>
              <a:ext uri="{FF2B5EF4-FFF2-40B4-BE49-F238E27FC236}">
                <a16:creationId xmlns:a16="http://schemas.microsoft.com/office/drawing/2014/main" id="{2D4368EB-CF1C-44BF-863E-1C3EAAE69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8" y="6602413"/>
            <a:ext cx="17256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fr-CA" altLang="fr-FR" sz="1000">
                <a:solidFill>
                  <a:srgbClr val="000000"/>
                </a:solidFill>
                <a:latin typeface="Arial Narrow" panose="020B0606020202030204" pitchFamily="34" charset="0"/>
              </a:rPr>
              <a:t>Source: www.myhealthywaist.org</a:t>
            </a:r>
          </a:p>
        </p:txBody>
      </p:sp>
      <p:pic>
        <p:nvPicPr>
          <p:cNvPr id="7" name="Image 15" descr="LogoProducedBy.png">
            <a:extLst>
              <a:ext uri="{FF2B5EF4-FFF2-40B4-BE49-F238E27FC236}">
                <a16:creationId xmlns:a16="http://schemas.microsoft.com/office/drawing/2014/main" id="{71C8B7D7-5953-484D-9FD9-E474F85A64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5" y="6118225"/>
            <a:ext cx="15652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72030A0-BCF8-4232-A8F8-E3F3A010D18A}"/>
              </a:ext>
            </a:extLst>
          </p:cNvPr>
          <p:cNvSpPr/>
          <p:nvPr/>
        </p:nvSpPr>
        <p:spPr>
          <a:xfrm>
            <a:off x="4533900" y="6115050"/>
            <a:ext cx="4400550" cy="5334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/>
              <a:t>Cliquez et modifiez le titre</a:t>
            </a:r>
            <a:endParaRPr lang="fr-CA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333333"/>
              </a:buClr>
              <a:buFont typeface="Arial" pitchFamily="34" charset="0"/>
              <a:buChar char="•"/>
              <a:defRPr/>
            </a:lvl1pPr>
            <a:lvl2pPr>
              <a:buFont typeface="Arial" pitchFamily="34" charset="0"/>
              <a:buChar char="•"/>
              <a:defRPr/>
            </a:lvl2pPr>
            <a:lvl4pPr>
              <a:buFont typeface="Arial" pitchFamily="34" charset="0"/>
              <a:buChar char="•"/>
              <a:defRPr/>
            </a:lvl4pPr>
            <a:lvl5pPr>
              <a:buFont typeface="Arial" pitchFamily="34" charset="0"/>
              <a:buChar char="•"/>
              <a:defRPr/>
            </a:lvl5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 dirty="0"/>
          </a:p>
        </p:txBody>
      </p:sp>
      <p:sp>
        <p:nvSpPr>
          <p:cNvPr id="17" name="Espace réservé du texte 16"/>
          <p:cNvSpPr>
            <a:spLocks noGrp="1"/>
          </p:cNvSpPr>
          <p:nvPr>
            <p:ph type="body" sz="quarter" idx="10"/>
          </p:nvPr>
        </p:nvSpPr>
        <p:spPr>
          <a:xfrm>
            <a:off x="2124074" y="6105525"/>
            <a:ext cx="6800851" cy="552450"/>
          </a:xfrm>
        </p:spPr>
        <p:txBody>
          <a:bodyPr anchorCtr="0"/>
          <a:lstStyle>
            <a:lvl1pPr marL="0" indent="0" algn="r">
              <a:spcBef>
                <a:spcPts val="0"/>
              </a:spcBef>
              <a:buNone/>
              <a:defRPr lang="fr-CA" sz="1000" dirty="0"/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7150021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Graphique Sans Référen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106D6C6-D39F-4831-89D5-4B6D11139F9D}"/>
              </a:ext>
            </a:extLst>
          </p:cNvPr>
          <p:cNvSpPr/>
          <p:nvPr/>
        </p:nvSpPr>
        <p:spPr>
          <a:xfrm>
            <a:off x="161925" y="819150"/>
            <a:ext cx="8982075" cy="6038850"/>
          </a:xfrm>
          <a:prstGeom prst="rect">
            <a:avLst/>
          </a:prstGeom>
          <a:gradFill>
            <a:gsLst>
              <a:gs pos="0">
                <a:srgbClr val="BEE0EE"/>
              </a:gs>
              <a:gs pos="100000">
                <a:srgbClr val="EAF4F9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5" name="Rectangle 11">
            <a:hlinkClick r:id="rId2"/>
            <a:extLst>
              <a:ext uri="{FF2B5EF4-FFF2-40B4-BE49-F238E27FC236}">
                <a16:creationId xmlns:a16="http://schemas.microsoft.com/office/drawing/2014/main" id="{E5DBE344-1A3F-45EF-9B56-0200C2653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8" y="6602413"/>
            <a:ext cx="17256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fr-CA" altLang="fr-FR" sz="1000">
                <a:solidFill>
                  <a:srgbClr val="000000"/>
                </a:solidFill>
                <a:latin typeface="Arial Narrow" panose="020B0606020202030204" pitchFamily="34" charset="0"/>
              </a:rPr>
              <a:t>Source: www.myhealthywaist.org</a:t>
            </a:r>
          </a:p>
        </p:txBody>
      </p:sp>
      <p:pic>
        <p:nvPicPr>
          <p:cNvPr id="6" name="Image 15" descr="LogoProducedBy.png">
            <a:extLst>
              <a:ext uri="{FF2B5EF4-FFF2-40B4-BE49-F238E27FC236}">
                <a16:creationId xmlns:a16="http://schemas.microsoft.com/office/drawing/2014/main" id="{6A48E9B0-5093-4F2C-BE27-8C8BCC131D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5" y="6118225"/>
            <a:ext cx="15652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/>
              <a:t>Cliquez et modifiez le titre</a:t>
            </a:r>
            <a:endParaRPr lang="fr-CA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0422181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Graphiq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7414597-0BDC-499A-A600-00117D9A2F06}"/>
              </a:ext>
            </a:extLst>
          </p:cNvPr>
          <p:cNvSpPr/>
          <p:nvPr/>
        </p:nvSpPr>
        <p:spPr>
          <a:xfrm>
            <a:off x="161925" y="819150"/>
            <a:ext cx="8982075" cy="6038850"/>
          </a:xfrm>
          <a:prstGeom prst="rect">
            <a:avLst/>
          </a:prstGeom>
          <a:gradFill>
            <a:gsLst>
              <a:gs pos="0">
                <a:srgbClr val="BEE0EE"/>
              </a:gs>
              <a:gs pos="100000">
                <a:srgbClr val="EAF4F9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8" name="Rectangle 11">
            <a:hlinkClick r:id="rId2"/>
            <a:extLst>
              <a:ext uri="{FF2B5EF4-FFF2-40B4-BE49-F238E27FC236}">
                <a16:creationId xmlns:a16="http://schemas.microsoft.com/office/drawing/2014/main" id="{01B41605-D127-473E-9F69-B2A19462D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8" y="6602413"/>
            <a:ext cx="17256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fr-CA" altLang="fr-FR" sz="1000">
                <a:solidFill>
                  <a:srgbClr val="000000"/>
                </a:solidFill>
                <a:latin typeface="Arial Narrow" panose="020B0606020202030204" pitchFamily="34" charset="0"/>
              </a:rPr>
              <a:t>Source: www.myhealthywaist.org</a:t>
            </a:r>
          </a:p>
        </p:txBody>
      </p:sp>
      <p:pic>
        <p:nvPicPr>
          <p:cNvPr id="9" name="Image 15" descr="LogoProducedBy.png">
            <a:extLst>
              <a:ext uri="{FF2B5EF4-FFF2-40B4-BE49-F238E27FC236}">
                <a16:creationId xmlns:a16="http://schemas.microsoft.com/office/drawing/2014/main" id="{9FA0508B-C389-4AF3-8244-7C22270FAD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5" y="6118225"/>
            <a:ext cx="15652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FF25A1B4-8770-4B43-89EE-6A97E7231797}"/>
              </a:ext>
            </a:extLst>
          </p:cNvPr>
          <p:cNvSpPr/>
          <p:nvPr/>
        </p:nvSpPr>
        <p:spPr>
          <a:xfrm>
            <a:off x="4533900" y="6115050"/>
            <a:ext cx="4400550" cy="5334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/>
              </a:gs>
              <a:gs pos="100000">
                <a:schemeClr val="bg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5" name="Espace réservé du contenu 2"/>
          <p:cNvSpPr>
            <a:spLocks noGrp="1"/>
          </p:cNvSpPr>
          <p:nvPr>
            <p:ph idx="10"/>
          </p:nvPr>
        </p:nvSpPr>
        <p:spPr>
          <a:xfrm>
            <a:off x="476250" y="1104899"/>
            <a:ext cx="4038600" cy="50101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/>
          </a:p>
        </p:txBody>
      </p:sp>
      <p:sp>
        <p:nvSpPr>
          <p:cNvPr id="6" name="Espace réservé du contenu 2"/>
          <p:cNvSpPr>
            <a:spLocks noGrp="1"/>
          </p:cNvSpPr>
          <p:nvPr>
            <p:ph idx="11"/>
          </p:nvPr>
        </p:nvSpPr>
        <p:spPr>
          <a:xfrm>
            <a:off x="4667250" y="1104899"/>
            <a:ext cx="4038600" cy="50101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/>
              <a:t>Cliquez et modifiez le titre</a:t>
            </a:r>
            <a:endParaRPr lang="fr-CA" dirty="0"/>
          </a:p>
        </p:txBody>
      </p:sp>
      <p:sp>
        <p:nvSpPr>
          <p:cNvPr id="14" name="Espace réservé du texte 16"/>
          <p:cNvSpPr>
            <a:spLocks noGrp="1"/>
          </p:cNvSpPr>
          <p:nvPr>
            <p:ph type="body" sz="quarter" idx="12"/>
          </p:nvPr>
        </p:nvSpPr>
        <p:spPr>
          <a:xfrm>
            <a:off x="2124074" y="6105525"/>
            <a:ext cx="6800851" cy="552450"/>
          </a:xfrm>
        </p:spPr>
        <p:txBody>
          <a:bodyPr anchorCtr="0"/>
          <a:lstStyle>
            <a:lvl1pPr marL="0" indent="0" algn="r">
              <a:spcBef>
                <a:spcPts val="0"/>
              </a:spcBef>
              <a:buNone/>
              <a:defRPr lang="fr-CA" sz="1000" dirty="0"/>
            </a:lvl1pPr>
          </a:lstStyle>
          <a:p>
            <a:pPr lvl="0"/>
            <a:r>
              <a:rPr lang="fr-FR"/>
              <a:t>Modifiez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1990958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Graphique Sans Référen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94E39088-119D-47F0-A4A9-9D80EE9C280D}"/>
              </a:ext>
            </a:extLst>
          </p:cNvPr>
          <p:cNvSpPr/>
          <p:nvPr/>
        </p:nvSpPr>
        <p:spPr>
          <a:xfrm>
            <a:off x="161925" y="819150"/>
            <a:ext cx="8982075" cy="6038850"/>
          </a:xfrm>
          <a:prstGeom prst="rect">
            <a:avLst/>
          </a:prstGeom>
          <a:gradFill>
            <a:gsLst>
              <a:gs pos="0">
                <a:srgbClr val="BEE0EE"/>
              </a:gs>
              <a:gs pos="100000">
                <a:srgbClr val="EAF4F9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8" name="Rectangle 11">
            <a:hlinkClick r:id="rId2"/>
            <a:extLst>
              <a:ext uri="{FF2B5EF4-FFF2-40B4-BE49-F238E27FC236}">
                <a16:creationId xmlns:a16="http://schemas.microsoft.com/office/drawing/2014/main" id="{9B010469-9627-4F41-AA5F-8385D159A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8" y="6602413"/>
            <a:ext cx="17256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fr-CA" altLang="fr-FR" sz="1000">
                <a:solidFill>
                  <a:srgbClr val="000000"/>
                </a:solidFill>
                <a:latin typeface="Arial Narrow" panose="020B0606020202030204" pitchFamily="34" charset="0"/>
              </a:rPr>
              <a:t>Source: www.myhealthywaist.org</a:t>
            </a:r>
          </a:p>
        </p:txBody>
      </p:sp>
      <p:pic>
        <p:nvPicPr>
          <p:cNvPr id="9" name="Image 15" descr="LogoProducedBy.png">
            <a:extLst>
              <a:ext uri="{FF2B5EF4-FFF2-40B4-BE49-F238E27FC236}">
                <a16:creationId xmlns:a16="http://schemas.microsoft.com/office/drawing/2014/main" id="{2FFB8760-F811-4FF2-AB12-34AB40218F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5" y="6118225"/>
            <a:ext cx="15652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Espace réservé du contenu 2"/>
          <p:cNvSpPr>
            <a:spLocks noGrp="1"/>
          </p:cNvSpPr>
          <p:nvPr>
            <p:ph idx="10"/>
          </p:nvPr>
        </p:nvSpPr>
        <p:spPr>
          <a:xfrm>
            <a:off x="476250" y="1104899"/>
            <a:ext cx="4038600" cy="50101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/>
          </a:p>
        </p:txBody>
      </p:sp>
      <p:sp>
        <p:nvSpPr>
          <p:cNvPr id="6" name="Espace réservé du contenu 2"/>
          <p:cNvSpPr>
            <a:spLocks noGrp="1"/>
          </p:cNvSpPr>
          <p:nvPr>
            <p:ph idx="11"/>
          </p:nvPr>
        </p:nvSpPr>
        <p:spPr>
          <a:xfrm>
            <a:off x="4667250" y="1104899"/>
            <a:ext cx="4038600" cy="50101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/>
              <a:t>Cliquez et modifiez le titre</a:t>
            </a:r>
            <a:endParaRPr lang="fr-CA" dirty="0"/>
          </a:p>
        </p:txBody>
      </p:sp>
    </p:spTree>
    <p:extLst>
      <p:ext uri="{BB962C8B-B14F-4D97-AF65-F5344CB8AC3E}">
        <p14:creationId xmlns:p14="http://schemas.microsoft.com/office/powerpoint/2010/main" val="1782057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hlinkClick r:id="rId2"/>
            <a:extLst>
              <a:ext uri="{FF2B5EF4-FFF2-40B4-BE49-F238E27FC236}">
                <a16:creationId xmlns:a16="http://schemas.microsoft.com/office/drawing/2014/main" id="{3FAE8E25-83D6-42D6-9E26-B475F830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8" y="6602413"/>
            <a:ext cx="17256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fr-CA" altLang="fr-FR" sz="1000">
                <a:solidFill>
                  <a:srgbClr val="000000"/>
                </a:solidFill>
                <a:latin typeface="Arial Narrow" panose="020B0606020202030204" pitchFamily="34" charset="0"/>
              </a:rPr>
              <a:t>Source: www.myhealthywaist.org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/>
              <a:t>Cliquez et modifiez le titre</a:t>
            </a:r>
            <a:endParaRPr lang="fr-CA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/>
          </a:p>
        </p:txBody>
      </p:sp>
    </p:spTree>
    <p:extLst>
      <p:ext uri="{BB962C8B-B14F-4D97-AF65-F5344CB8AC3E}">
        <p14:creationId xmlns:p14="http://schemas.microsoft.com/office/powerpoint/2010/main" val="28512630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e 2 Colon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u contenu 2"/>
          <p:cNvSpPr>
            <a:spLocks noGrp="1"/>
          </p:cNvSpPr>
          <p:nvPr>
            <p:ph idx="10"/>
          </p:nvPr>
        </p:nvSpPr>
        <p:spPr>
          <a:xfrm>
            <a:off x="476250" y="1104899"/>
            <a:ext cx="4038600" cy="50101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/>
          </a:p>
        </p:txBody>
      </p:sp>
      <p:sp>
        <p:nvSpPr>
          <p:cNvPr id="6" name="Espace réservé du contenu 2"/>
          <p:cNvSpPr>
            <a:spLocks noGrp="1"/>
          </p:cNvSpPr>
          <p:nvPr>
            <p:ph idx="11"/>
          </p:nvPr>
        </p:nvSpPr>
        <p:spPr>
          <a:xfrm>
            <a:off x="4667250" y="1104899"/>
            <a:ext cx="4038600" cy="5010151"/>
          </a:xfrm>
        </p:spPr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CA"/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/>
              <a:t>Cliquez et modifiez le titre</a:t>
            </a:r>
            <a:endParaRPr lang="fr-CA" dirty="0"/>
          </a:p>
        </p:txBody>
      </p:sp>
    </p:spTree>
    <p:extLst>
      <p:ext uri="{BB962C8B-B14F-4D97-AF65-F5344CB8AC3E}">
        <p14:creationId xmlns:p14="http://schemas.microsoft.com/office/powerpoint/2010/main" val="35565429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éparate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9" descr="LogoMYHW.png">
            <a:extLst>
              <a:ext uri="{FF2B5EF4-FFF2-40B4-BE49-F238E27FC236}">
                <a16:creationId xmlns:a16="http://schemas.microsoft.com/office/drawing/2014/main" id="{9F5DCCD5-9F21-4790-BD05-0B65580210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92" r="-278" b="29025"/>
          <a:stretch>
            <a:fillRect/>
          </a:stretch>
        </p:blipFill>
        <p:spPr bwMode="auto">
          <a:xfrm>
            <a:off x="847725" y="57150"/>
            <a:ext cx="1724025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re 1"/>
          <p:cNvSpPr>
            <a:spLocks noGrp="1"/>
          </p:cNvSpPr>
          <p:nvPr>
            <p:ph type="title"/>
          </p:nvPr>
        </p:nvSpPr>
        <p:spPr>
          <a:xfrm>
            <a:off x="722313" y="1949450"/>
            <a:ext cx="7772400" cy="1362075"/>
          </a:xfrm>
        </p:spPr>
        <p:txBody>
          <a:bodyPr anchor="t"/>
          <a:lstStyle>
            <a:lvl1pPr algn="ctr">
              <a:defRPr sz="4000" b="1" cap="all"/>
            </a:lvl1pPr>
          </a:lstStyle>
          <a:p>
            <a:r>
              <a:rPr lang="fr-FR"/>
              <a:t>Modifiez le style du titre</a:t>
            </a:r>
            <a:endParaRPr lang="fr-CA" dirty="0"/>
          </a:p>
        </p:txBody>
      </p:sp>
      <p:sp>
        <p:nvSpPr>
          <p:cNvPr id="5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3316288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9804773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A"/>
              <a:t>Cliquez et modifiez le titre</a:t>
            </a:r>
            <a:endParaRPr lang="fr-CA" dirty="0"/>
          </a:p>
        </p:txBody>
      </p:sp>
    </p:spTree>
    <p:extLst>
      <p:ext uri="{BB962C8B-B14F-4D97-AF65-F5344CB8AC3E}">
        <p14:creationId xmlns:p14="http://schemas.microsoft.com/office/powerpoint/2010/main" val="18112755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hyperlink" Target="http://www.myhealthywaist.org/" TargetMode="Externa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0">
            <a:extLst>
              <a:ext uri="{FF2B5EF4-FFF2-40B4-BE49-F238E27FC236}">
                <a16:creationId xmlns:a16="http://schemas.microsoft.com/office/drawing/2014/main" id="{A9DA72DF-77BD-44DE-AEC5-1BD027C5DA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76250" y="1104900"/>
            <a:ext cx="8229600" cy="501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fr-FR" altLang="fr-FR"/>
              <a:t>Cliquez pour modifier les styles du texte du masque</a:t>
            </a:r>
          </a:p>
          <a:p>
            <a:pPr lvl="1"/>
            <a:r>
              <a:rPr lang="fr-FR" altLang="fr-FR"/>
              <a:t>Deuxième niveau</a:t>
            </a:r>
          </a:p>
          <a:p>
            <a:pPr lvl="2"/>
            <a:r>
              <a:rPr lang="fr-FR" altLang="fr-FR"/>
              <a:t>Troisième niveau</a:t>
            </a:r>
          </a:p>
          <a:p>
            <a:pPr lvl="3"/>
            <a:r>
              <a:rPr lang="fr-FR" altLang="fr-FR"/>
              <a:t>Quatrième niveau</a:t>
            </a:r>
          </a:p>
          <a:p>
            <a:pPr lvl="4"/>
            <a:r>
              <a:rPr lang="fr-FR" altLang="fr-FR"/>
              <a:t>Cinquième niveau</a:t>
            </a:r>
            <a:endParaRPr lang="fr-CA" altLang="fr-FR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FAD0B1E-3024-4DC2-ADD4-16D939711A64}"/>
              </a:ext>
            </a:extLst>
          </p:cNvPr>
          <p:cNvSpPr/>
          <p:nvPr/>
        </p:nvSpPr>
        <p:spPr>
          <a:xfrm>
            <a:off x="0" y="0"/>
            <a:ext cx="161925" cy="6858000"/>
          </a:xfrm>
          <a:prstGeom prst="rect">
            <a:avLst/>
          </a:prstGeom>
          <a:solidFill>
            <a:srgbClr val="2F7C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7FBBBD9-77D7-4524-8838-6A60B6BFAB28}"/>
              </a:ext>
            </a:extLst>
          </p:cNvPr>
          <p:cNvSpPr/>
          <p:nvPr/>
        </p:nvSpPr>
        <p:spPr>
          <a:xfrm>
            <a:off x="0" y="114300"/>
            <a:ext cx="9144000" cy="704850"/>
          </a:xfrm>
          <a:prstGeom prst="rect">
            <a:avLst/>
          </a:prstGeom>
          <a:gradFill>
            <a:gsLst>
              <a:gs pos="0">
                <a:srgbClr val="EAF4F9"/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42E5E13-591F-4492-A79D-EBA8241DB0EB}"/>
              </a:ext>
            </a:extLst>
          </p:cNvPr>
          <p:cNvSpPr/>
          <p:nvPr/>
        </p:nvSpPr>
        <p:spPr>
          <a:xfrm>
            <a:off x="0" y="114300"/>
            <a:ext cx="161925" cy="704850"/>
          </a:xfrm>
          <a:prstGeom prst="rect">
            <a:avLst/>
          </a:prstGeom>
          <a:gradFill>
            <a:gsLst>
              <a:gs pos="0">
                <a:srgbClr val="316598"/>
              </a:gs>
              <a:gs pos="100000">
                <a:srgbClr val="2F7CBE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1030" name="Rectangle 11">
            <a:extLst>
              <a:ext uri="{FF2B5EF4-FFF2-40B4-BE49-F238E27FC236}">
                <a16:creationId xmlns:a16="http://schemas.microsoft.com/office/drawing/2014/main" id="{651D4BE9-885E-426E-B67C-62A201ECB0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019175" y="217488"/>
            <a:ext cx="76866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fr-CA" altLang="fr-FR"/>
              <a:t>CLIQUEZ ET MODIFIEZ LE TITRE</a:t>
            </a:r>
          </a:p>
        </p:txBody>
      </p:sp>
      <p:pic>
        <p:nvPicPr>
          <p:cNvPr id="1031" name="Image 14" descr="LogoMYHW.png">
            <a:extLst>
              <a:ext uri="{FF2B5EF4-FFF2-40B4-BE49-F238E27FC236}">
                <a16:creationId xmlns:a16="http://schemas.microsoft.com/office/drawing/2014/main" id="{32A277F4-4A68-45AA-8A4A-8E2D4AC9292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1235"/>
          <a:stretch>
            <a:fillRect/>
          </a:stretch>
        </p:blipFill>
        <p:spPr bwMode="auto">
          <a:xfrm>
            <a:off x="485775" y="57150"/>
            <a:ext cx="390525" cy="684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Image 16" descr="LogoProducedBy.png">
            <a:extLst>
              <a:ext uri="{FF2B5EF4-FFF2-40B4-BE49-F238E27FC236}">
                <a16:creationId xmlns:a16="http://schemas.microsoft.com/office/drawing/2014/main" id="{CC99B7FD-B27D-45F7-85B5-596EF30ABFE6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75" y="6118225"/>
            <a:ext cx="1565275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3" name="Rectangle 8">
            <a:hlinkClick r:id="rId15"/>
            <a:extLst>
              <a:ext uri="{FF2B5EF4-FFF2-40B4-BE49-F238E27FC236}">
                <a16:creationId xmlns:a16="http://schemas.microsoft.com/office/drawing/2014/main" id="{9ACF0F0D-F731-4DB2-A02C-00F98E62D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8" y="6602413"/>
            <a:ext cx="17256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fr-CA" altLang="fr-FR" sz="1000">
                <a:solidFill>
                  <a:srgbClr val="000000"/>
                </a:solidFill>
                <a:latin typeface="Arial Narrow" panose="020B0606020202030204" pitchFamily="34" charset="0"/>
              </a:rPr>
              <a:t>Source: www.myhealthywaist.org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699" r:id="rId7"/>
    <p:sldLayoutId id="2147483708" r:id="rId8"/>
    <p:sldLayoutId id="2147483700" r:id="rId9"/>
    <p:sldLayoutId id="2147483709" r:id="rId10"/>
    <p:sldLayoutId id="2147483701" r:id="rId11"/>
  </p:sldLayoutIdLst>
  <p:transition spd="med">
    <p:fade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rgbClr val="333333"/>
          </a:solidFill>
          <a:latin typeface="Arial Narrow" pitchFamily="34" charset="0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rgbClr val="333333"/>
          </a:solidFill>
          <a:latin typeface="Arial Narrow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rgbClr val="333333"/>
          </a:solidFill>
          <a:latin typeface="Arial Narrow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rgbClr val="333333"/>
          </a:solidFill>
          <a:latin typeface="Arial Narrow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000" b="1">
          <a:solidFill>
            <a:srgbClr val="333333"/>
          </a:solidFill>
          <a:latin typeface="Arial Narrow" charset="0"/>
          <a:ea typeface="ＭＳ Ｐゴシック" charset="0"/>
          <a:cs typeface="ＭＳ Ｐゴシック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333333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333333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333333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400" b="1">
          <a:solidFill>
            <a:srgbClr val="333333"/>
          </a:solidFill>
          <a:latin typeface="Arial" charset="0"/>
        </a:defRPr>
      </a:lvl9pPr>
    </p:titleStyle>
    <p:bodyStyle>
      <a:lvl1pPr marL="449263" indent="-449263" algn="l" rtl="0" eaLnBrk="0" fontAlgn="base" hangingPunct="0">
        <a:spcBef>
          <a:spcPct val="20000"/>
        </a:spcBef>
        <a:spcAft>
          <a:spcPct val="0"/>
        </a:spcAft>
        <a:buClr>
          <a:srgbClr val="333333"/>
        </a:buClr>
        <a:buFont typeface="Arial" panose="020B0604020202020204" pitchFamily="34" charset="0"/>
        <a:buChar char="•"/>
        <a:defRPr sz="30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91440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ＭＳ Ｐゴシック" charset="0"/>
        </a:defRPr>
      </a:lvl2pPr>
      <a:lvl3pPr marL="1322388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charset="0"/>
        </a:defRPr>
      </a:lvl3pPr>
      <a:lvl4pPr marL="1730375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ＭＳ Ｐゴシック" charset="0"/>
        </a:defRPr>
      </a:lvl4pPr>
      <a:lvl5pPr marL="2138363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ＭＳ Ｐゴシック" charset="0"/>
        </a:defRPr>
      </a:lvl5pPr>
      <a:lvl6pPr marL="2595563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3052763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509963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967163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5.png"/><Relationship Id="rId5" Type="http://schemas.openxmlformats.org/officeDocument/2006/relationships/image" Target="../media/image5.png"/><Relationship Id="rId4" Type="http://schemas.openxmlformats.org/officeDocument/2006/relationships/image" Target="../media/image14.png"/><Relationship Id="rId9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2">
            <a:extLst>
              <a:ext uri="{FF2B5EF4-FFF2-40B4-BE49-F238E27FC236}">
                <a16:creationId xmlns:a16="http://schemas.microsoft.com/office/drawing/2014/main" id="{0DFA692A-A93E-4352-AECB-771945CDA2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722313" y="1700213"/>
            <a:ext cx="7772400" cy="1754187"/>
          </a:xfrm>
        </p:spPr>
        <p:txBody>
          <a:bodyPr/>
          <a:lstStyle/>
          <a:p>
            <a:pPr eaLnBrk="1" hangingPunct="1">
              <a:defRPr/>
            </a:pPr>
            <a:r>
              <a:rPr lang="sv-SE" sz="3600" dirty="0">
                <a:ea typeface="+mj-ea"/>
                <a:cs typeface="+mj-cs"/>
              </a:rPr>
              <a:t>Hypertrophic obesity is associated with Type 2 diabetes and impaired adipogenesis</a:t>
            </a:r>
            <a:endParaRPr lang="sv-SE" sz="3200" b="0" dirty="0"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sp>
        <p:nvSpPr>
          <p:cNvPr id="12290" name="Rectangle 3">
            <a:extLst>
              <a:ext uri="{FF2B5EF4-FFF2-40B4-BE49-F238E27FC236}">
                <a16:creationId xmlns:a16="http://schemas.microsoft.com/office/drawing/2014/main" id="{0077B7D9-273B-42B6-8254-957A14816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8113" y="3789363"/>
            <a:ext cx="6477000" cy="223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 eaLnBrk="1" hangingPunct="1"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fr-CH" altLang="fr-FR" b="1">
                <a:solidFill>
                  <a:schemeClr val="tx2"/>
                </a:solidFill>
                <a:latin typeface="Arial Narrow" panose="020B0606020202030204" pitchFamily="34" charset="0"/>
              </a:rPr>
              <a:t>Ulf Smith, MD, PhD</a:t>
            </a:r>
          </a:p>
          <a:p>
            <a:pPr algn="ctr" eaLnBrk="1" hangingPunct="1"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fr-CH" altLang="fr-FR" sz="2000">
                <a:solidFill>
                  <a:schemeClr val="tx2"/>
                </a:solidFill>
                <a:latin typeface="Arial Narrow" panose="020B0606020202030204" pitchFamily="34" charset="0"/>
              </a:rPr>
              <a:t>Professor of Internal Medicine, The Lundberg Laboratory for Diabetes Research, Center of Excellence for Cardiovascular and Metabolic Research, Sahlgrenska Academy, Göteborg University, Göteborg, Sweden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1" name="Groupe 3">
            <a:extLst>
              <a:ext uri="{FF2B5EF4-FFF2-40B4-BE49-F238E27FC236}">
                <a16:creationId xmlns:a16="http://schemas.microsoft.com/office/drawing/2014/main" id="{DDD501DA-D6A6-43CC-B55E-3A5113A39938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981075"/>
            <a:ext cx="7991475" cy="4751388"/>
            <a:chOff x="899592" y="1124744"/>
            <a:chExt cx="7992888" cy="4752528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443184B-0A34-427F-86F1-15558385F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1124744"/>
              <a:ext cx="7992888" cy="47525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srgbClr val="808080">
                  <a:alpha val="39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grpSp>
          <p:nvGrpSpPr>
            <p:cNvPr id="25606" name="Grupp 4">
              <a:extLst>
                <a:ext uri="{FF2B5EF4-FFF2-40B4-BE49-F238E27FC236}">
                  <a16:creationId xmlns:a16="http://schemas.microsoft.com/office/drawing/2014/main" id="{F1D81116-1D4D-48A3-B05E-03B2ACB8AF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4088" y="1196752"/>
              <a:ext cx="7746384" cy="4564541"/>
              <a:chOff x="1074088" y="1270340"/>
              <a:chExt cx="7098312" cy="4564541"/>
            </a:xfrm>
          </p:grpSpPr>
          <p:graphicFrame>
            <p:nvGraphicFramePr>
              <p:cNvPr id="25607" name="Object 2">
                <a:extLst>
                  <a:ext uri="{FF2B5EF4-FFF2-40B4-BE49-F238E27FC236}">
                    <a16:creationId xmlns:a16="http://schemas.microsoft.com/office/drawing/2014/main" id="{6ADC7352-9388-4B04-8F82-4563E96596CC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1158137" y="1828061"/>
              <a:ext cx="6900156" cy="346518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5610" name="CorelPhotoPaint.Image.6" r:id="rId3" imgW="4462659" imgH="3060457" progId="">
                      <p:embed/>
                    </p:oleObj>
                  </mc:Choice>
                  <mc:Fallback>
                    <p:oleObj name="CorelPhotoPaint.Image.6" r:id="rId3" imgW="4462659" imgH="3060457" progId="">
                      <p:embed/>
                      <p:pic>
                        <p:nvPicPr>
                          <p:cNvPr id="0" name="Object 2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 l="18823" t="29155" r="4706" b="12540"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158137" y="1828061"/>
                            <a:ext cx="6900156" cy="3465180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8" name="Text Box 4">
                <a:extLst>
                  <a:ext uri="{FF2B5EF4-FFF2-40B4-BE49-F238E27FC236}">
                    <a16:creationId xmlns:a16="http://schemas.microsoft.com/office/drawing/2014/main" id="{D212207C-C4F2-4977-AC3F-1E0EB52A63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48547" y="5372871"/>
                <a:ext cx="6624364" cy="4620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sv-SE" dirty="0">
                    <a:solidFill>
                      <a:schemeClr val="accent2"/>
                    </a:solidFill>
                    <a:latin typeface="+mj-lt"/>
                    <a:ea typeface="ヒラギノ角ゴ Pro W3" pitchFamily="48" charset="-128"/>
                  </a:rPr>
                  <a:t>        </a:t>
                </a:r>
                <a:r>
                  <a:rPr lang="sv-SE" dirty="0">
                    <a:latin typeface="+mj-lt"/>
                    <a:ea typeface="ヒラギノ角ゴ Pro W3" pitchFamily="48" charset="-128"/>
                  </a:rPr>
                  <a:t>C     	   Type 2 diabetes	Type 1 diabetes</a:t>
                </a:r>
              </a:p>
            </p:txBody>
          </p:sp>
          <p:sp>
            <p:nvSpPr>
              <p:cNvPr id="9" name="Text Box 3">
                <a:extLst>
                  <a:ext uri="{FF2B5EF4-FFF2-40B4-BE49-F238E27FC236}">
                    <a16:creationId xmlns:a16="http://schemas.microsoft.com/office/drawing/2014/main" id="{CC237BF0-D0DC-42A5-AEE2-FBEE0A8A7E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74235" y="1269787"/>
                <a:ext cx="3024830" cy="46207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sv-SE" dirty="0">
                    <a:latin typeface="+mj-lt"/>
                    <a:ea typeface="ヒラギノ角ゴ Pro W3" pitchFamily="48" charset="-128"/>
                  </a:rPr>
                  <a:t>BLOT: GLUT4</a:t>
                </a:r>
              </a:p>
            </p:txBody>
          </p:sp>
        </p:grpSp>
      </p:grpSp>
      <p:sp>
        <p:nvSpPr>
          <p:cNvPr id="25602" name="Titre 1">
            <a:extLst>
              <a:ext uri="{FF2B5EF4-FFF2-40B4-BE49-F238E27FC236}">
                <a16:creationId xmlns:a16="http://schemas.microsoft.com/office/drawing/2014/main" id="{818F2EA4-7610-4208-9073-5AD0390CF7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87325"/>
            <a:ext cx="7686675" cy="460375"/>
          </a:xfrm>
        </p:spPr>
        <p:txBody>
          <a:bodyPr/>
          <a:lstStyle/>
          <a:p>
            <a:pPr eaLnBrk="1" hangingPunct="1"/>
            <a:r>
              <a:rPr lang="fr-CA" altLang="fr-FR" sz="2400">
                <a:ea typeface="ＭＳ Ｐゴシック" panose="020B0600070205080204" pitchFamily="34" charset="-128"/>
              </a:rPr>
              <a:t>Reduced GLUT4 in Adipocytes</a:t>
            </a:r>
          </a:p>
        </p:txBody>
      </p:sp>
      <p:sp>
        <p:nvSpPr>
          <p:cNvPr id="13" name="Rectangle à coins arrondis 12">
            <a:extLst>
              <a:ext uri="{FF2B5EF4-FFF2-40B4-BE49-F238E27FC236}">
                <a16:creationId xmlns:a16="http://schemas.microsoft.com/office/drawing/2014/main" id="{534EBA80-D2C1-406E-B15C-839F11C5E058}"/>
              </a:ext>
            </a:extLst>
          </p:cNvPr>
          <p:cNvSpPr/>
          <p:nvPr/>
        </p:nvSpPr>
        <p:spPr>
          <a:xfrm>
            <a:off x="2371725" y="5821363"/>
            <a:ext cx="2617788" cy="511175"/>
          </a:xfrm>
          <a:prstGeom prst="roundRect">
            <a:avLst/>
          </a:prstGeom>
          <a:ln w="127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0" hangingPunct="0">
              <a:defRPr/>
            </a:pPr>
            <a:r>
              <a:rPr lang="fr-CA" sz="1200" dirty="0"/>
              <a:t>C: </a:t>
            </a:r>
            <a:r>
              <a:rPr lang="fr-CA" sz="1200" dirty="0" err="1"/>
              <a:t>healthy</a:t>
            </a:r>
            <a:r>
              <a:rPr lang="fr-CA" sz="1200" dirty="0"/>
              <a:t> control</a:t>
            </a:r>
          </a:p>
          <a:p>
            <a:pPr eaLnBrk="0" hangingPunct="0">
              <a:defRPr/>
            </a:pPr>
            <a:r>
              <a:rPr lang="fr-CA" sz="1200" dirty="0"/>
              <a:t>GLUT4: glucose transporter type 4</a:t>
            </a:r>
          </a:p>
        </p:txBody>
      </p:sp>
      <p:sp>
        <p:nvSpPr>
          <p:cNvPr id="25604" name="Espace réservé du texte 8">
            <a:extLst>
              <a:ext uri="{FF2B5EF4-FFF2-40B4-BE49-F238E27FC236}">
                <a16:creationId xmlns:a16="http://schemas.microsoft.com/office/drawing/2014/main" id="{E19868BB-E5C9-4F39-875F-3C5362A13256}"/>
              </a:ext>
            </a:extLst>
          </p:cNvPr>
          <p:cNvSpPr txBox="1">
            <a:spLocks/>
          </p:cNvSpPr>
          <p:nvPr/>
        </p:nvSpPr>
        <p:spPr bwMode="auto">
          <a:xfrm>
            <a:off x="2124075" y="6176963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en-US" altLang="fr-FR" sz="1000"/>
              <a:t>From Smith U</a:t>
            </a:r>
          </a:p>
          <a:p>
            <a:pPr algn="r" eaLnBrk="1" hangingPunct="1"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fr-CA" altLang="fr-FR" sz="1000"/>
              <a:t>Unpublished data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ell 7">
            <a:extLst>
              <a:ext uri="{FF2B5EF4-FFF2-40B4-BE49-F238E27FC236}">
                <a16:creationId xmlns:a16="http://schemas.microsoft.com/office/drawing/2014/main" id="{335A61D4-AC20-443B-82C5-595A76C5628B}"/>
              </a:ext>
            </a:extLst>
          </p:cNvPr>
          <p:cNvGraphicFramePr>
            <a:graphicFrameLocks noGrp="1"/>
          </p:cNvGraphicFramePr>
          <p:nvPr/>
        </p:nvGraphicFramePr>
        <p:xfrm>
          <a:off x="755576" y="1268760"/>
          <a:ext cx="7453568" cy="2742480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{6E25E649-3F16-4E02-A733-19D2CDBF48F0}</a:tableStyleId>
              </a:tblPr>
              <a:tblGrid>
                <a:gridCol w="2738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312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endParaRPr lang="en-GB" dirty="0">
                        <a:latin typeface="+mn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sv-SE" sz="1800" b="1" dirty="0"/>
                        <a:t>Low IRS-1/</a:t>
                      </a:r>
                    </a:p>
                    <a:p>
                      <a:pPr algn="ctr"/>
                      <a:r>
                        <a:rPr lang="sv-SE" sz="1800" b="1" dirty="0"/>
                        <a:t>GLUT4</a:t>
                      </a:r>
                      <a:br>
                        <a:rPr lang="sv-SE" sz="1800" b="1" dirty="0"/>
                      </a:br>
                      <a:r>
                        <a:rPr lang="sv-SE" sz="1800" b="1" dirty="0"/>
                        <a:t>(n=20)</a:t>
                      </a:r>
                      <a:endParaRPr lang="en-GB" sz="1800" b="1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v-SE" sz="1800" b="1" dirty="0"/>
                        <a:t>Normal IRS-1/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v-SE" sz="1800" b="1" dirty="0"/>
                        <a:t>GLUT4</a:t>
                      </a:r>
                      <a:br>
                        <a:rPr lang="sv-SE" sz="1800" b="1" dirty="0"/>
                      </a:br>
                      <a:r>
                        <a:rPr lang="sv-SE" sz="1800" b="1" dirty="0"/>
                        <a:t>(n=52)</a:t>
                      </a:r>
                      <a:endParaRPr lang="en-GB" sz="1800" b="1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v-SE" sz="2000" b="1" dirty="0"/>
                        <a:t>p value</a:t>
                      </a:r>
                      <a:endParaRPr lang="en-GB" sz="2000" b="1" dirty="0"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r>
                        <a:rPr lang="sv-SE" sz="1600" b="1" dirty="0"/>
                        <a:t>Cell size (µg/cell)</a:t>
                      </a:r>
                      <a:endParaRPr lang="en-GB" sz="1600" b="1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v-SE" sz="1600" dirty="0"/>
                        <a:t>0.55 ± 0.</a:t>
                      </a:r>
                      <a:r>
                        <a:rPr lang="en-GB" sz="1600" dirty="0">
                          <a:latin typeface="+mn-lt"/>
                        </a:rPr>
                        <a:t>03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sv-SE" sz="1600" dirty="0"/>
                        <a:t>0.42 ± 0.02</a:t>
                      </a:r>
                      <a:endParaRPr lang="en-GB" sz="16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v-SE" sz="1600" dirty="0"/>
                        <a:t>&lt;0.001</a:t>
                      </a:r>
                      <a:endParaRPr lang="en-GB" sz="1600" dirty="0"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r>
                        <a:rPr lang="sv-SE" sz="1600" b="1" dirty="0"/>
                        <a:t>Body mass index (kg/m</a:t>
                      </a:r>
                      <a:r>
                        <a:rPr lang="sv-SE" sz="1600" b="1" baseline="30000" dirty="0"/>
                        <a:t>2</a:t>
                      </a:r>
                      <a:r>
                        <a:rPr lang="sv-SE" sz="1600" b="1" dirty="0"/>
                        <a:t>)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v-SE" sz="1600" dirty="0"/>
                        <a:t>25.8</a:t>
                      </a:r>
                      <a:r>
                        <a:rPr lang="sv-SE" sz="1600" baseline="0" dirty="0"/>
                        <a:t> </a:t>
                      </a:r>
                      <a:r>
                        <a:rPr lang="sv-SE" sz="1600" dirty="0"/>
                        <a:t>± 0.6</a:t>
                      </a:r>
                      <a:endParaRPr lang="en-GB" sz="16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v-SE" sz="1600" dirty="0"/>
                        <a:t>24.6 ± 0.4</a:t>
                      </a:r>
                      <a:endParaRPr lang="en-GB" sz="16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v-SE" sz="1600" dirty="0"/>
                        <a:t>NS</a:t>
                      </a:r>
                      <a:endParaRPr lang="en-GB" sz="1600" dirty="0"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r>
                        <a:rPr lang="sv-SE" sz="1600" b="1" dirty="0"/>
                        <a:t>Waist-to-hip ratio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v-SE" sz="1600" dirty="0"/>
                        <a:t>0.92 ± 0.02</a:t>
                      </a:r>
                      <a:endParaRPr lang="en-GB" sz="16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v-SE" sz="1600" dirty="0"/>
                        <a:t>0.84 ± 0.01</a:t>
                      </a:r>
                      <a:endParaRPr lang="en-GB" sz="1600" dirty="0">
                        <a:latin typeface="+mn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sv-SE" sz="1600" dirty="0"/>
                        <a:t>&lt;0.001</a:t>
                      </a:r>
                      <a:endParaRPr lang="en-GB" sz="1600" dirty="0">
                        <a:latin typeface="+mn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36808">
                <a:tc gridSpan="4">
                  <a:txBody>
                    <a:bodyPr/>
                    <a:lstStyle/>
                    <a:p>
                      <a:pPr algn="ctr"/>
                      <a:r>
                        <a:rPr lang="sv-SE" sz="1800" dirty="0">
                          <a:solidFill>
                            <a:schemeClr val="bg1"/>
                          </a:solidFill>
                        </a:rPr>
                        <a:t>Markers of impaired differentiation is ~4-times</a:t>
                      </a:r>
                      <a:r>
                        <a:rPr lang="sv-SE" sz="1800" baseline="0" dirty="0">
                          <a:solidFill>
                            <a:schemeClr val="bg1"/>
                          </a:solidFill>
                        </a:rPr>
                        <a:t> more </a:t>
                      </a:r>
                      <a:br>
                        <a:rPr lang="sv-SE" sz="1800" baseline="0" dirty="0">
                          <a:solidFill>
                            <a:schemeClr val="bg1"/>
                          </a:solidFill>
                        </a:rPr>
                      </a:br>
                      <a:r>
                        <a:rPr lang="sv-SE" sz="1800" baseline="0" dirty="0">
                          <a:solidFill>
                            <a:schemeClr val="bg1"/>
                          </a:solidFill>
                        </a:rPr>
                        <a:t>frequent in </a:t>
                      </a:r>
                      <a:r>
                        <a:rPr lang="fr-CA" sz="180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first-</a:t>
                      </a:r>
                      <a:r>
                        <a:rPr lang="fr-CA" sz="1800" kern="1200" baseline="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degree</a:t>
                      </a:r>
                      <a:r>
                        <a:rPr lang="fr-CA" sz="180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relatives </a:t>
                      </a:r>
                      <a:r>
                        <a:rPr lang="sv-SE" sz="1800" kern="1200" baseline="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vs. nongenetic </a:t>
                      </a:r>
                      <a:r>
                        <a:rPr lang="sv-SE" sz="1800" baseline="0" dirty="0">
                          <a:solidFill>
                            <a:schemeClr val="bg1"/>
                          </a:solidFill>
                        </a:rPr>
                        <a:t>predisposition</a:t>
                      </a:r>
                      <a:endParaRPr lang="en-GB" sz="18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2000" dirty="0">
                        <a:latin typeface="Calibri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2000" dirty="0">
                        <a:latin typeface="Calibri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2000" dirty="0">
                        <a:latin typeface="Calibri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9" name="textruta 8">
            <a:extLst>
              <a:ext uri="{FF2B5EF4-FFF2-40B4-BE49-F238E27FC236}">
                <a16:creationId xmlns:a16="http://schemas.microsoft.com/office/drawing/2014/main" id="{D13562C9-78F9-498A-AD77-39F958C7A346}"/>
              </a:ext>
            </a:extLst>
          </p:cNvPr>
          <p:cNvSpPr txBox="1"/>
          <p:nvPr/>
        </p:nvSpPr>
        <p:spPr>
          <a:xfrm>
            <a:off x="755650" y="4162425"/>
            <a:ext cx="7786688" cy="922338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0" hangingPunct="0">
              <a:defRPr/>
            </a:pPr>
            <a:r>
              <a:rPr lang="sv-SE" sz="1800" b="1" dirty="0">
                <a:ea typeface="Verdana" pitchFamily="34" charset="0"/>
                <a:cs typeface="Verdana" pitchFamily="34" charset="0"/>
              </a:rPr>
              <a:t>Question:</a:t>
            </a:r>
            <a:r>
              <a:rPr lang="sv-SE" sz="1800" dirty="0">
                <a:ea typeface="Verdana" pitchFamily="34" charset="0"/>
                <a:cs typeface="Verdana" pitchFamily="34" charset="0"/>
              </a:rPr>
              <a:t> Is impaired adipose cell differentiation with enlarged cells a consequence of genetic predisposition for type 2 diabetes and associated with insulin resistance?</a:t>
            </a:r>
            <a:endParaRPr lang="en-GB" sz="1800" dirty="0">
              <a:ea typeface="Verdana" pitchFamily="34" charset="0"/>
              <a:cs typeface="Verdana" pitchFamily="34" charset="0"/>
            </a:endParaRPr>
          </a:p>
        </p:txBody>
      </p:sp>
      <p:sp>
        <p:nvSpPr>
          <p:cNvPr id="26627" name="Espace réservé du texte 8">
            <a:extLst>
              <a:ext uri="{FF2B5EF4-FFF2-40B4-BE49-F238E27FC236}">
                <a16:creationId xmlns:a16="http://schemas.microsoft.com/office/drawing/2014/main" id="{17B9C537-12CE-4305-8870-31DC7E7E58E3}"/>
              </a:ext>
            </a:extLst>
          </p:cNvPr>
          <p:cNvSpPr txBox="1">
            <a:spLocks/>
          </p:cNvSpPr>
          <p:nvPr/>
        </p:nvSpPr>
        <p:spPr bwMode="auto">
          <a:xfrm>
            <a:off x="2124075" y="6105525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fr-CA" altLang="fr-FR" sz="1000"/>
              <a:t>Adapted from </a:t>
            </a:r>
            <a:r>
              <a:rPr lang="pl-PL" altLang="fr-FR" sz="1000"/>
              <a:t>Carvalho E</a:t>
            </a:r>
            <a:r>
              <a:rPr lang="fr-CA" altLang="fr-FR" sz="1000"/>
              <a:t> et al. FASEB J 2001;15:1101-3</a:t>
            </a:r>
          </a:p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fr-CA" altLang="fr-FR" sz="1000"/>
              <a:t>and Jansson PA et al. FASEB J 2003;17:1434-40</a:t>
            </a:r>
          </a:p>
        </p:txBody>
      </p:sp>
      <p:sp>
        <p:nvSpPr>
          <p:cNvPr id="2" name="Rectangle à coins arrondis 1">
            <a:extLst>
              <a:ext uri="{FF2B5EF4-FFF2-40B4-BE49-F238E27FC236}">
                <a16:creationId xmlns:a16="http://schemas.microsoft.com/office/drawing/2014/main" id="{BBE09FC2-38BD-433B-8C33-3762569B15DE}"/>
              </a:ext>
            </a:extLst>
          </p:cNvPr>
          <p:cNvSpPr/>
          <p:nvPr/>
        </p:nvSpPr>
        <p:spPr>
          <a:xfrm>
            <a:off x="747713" y="5300663"/>
            <a:ext cx="2566987" cy="511175"/>
          </a:xfrm>
          <a:prstGeom prst="roundRect">
            <a:avLst/>
          </a:prstGeom>
          <a:ln w="127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fr-CA" sz="1200" dirty="0"/>
              <a:t>GLUT4: glucose transporter type 4</a:t>
            </a:r>
          </a:p>
          <a:p>
            <a:pPr eaLnBrk="0" hangingPunct="0">
              <a:defRPr/>
            </a:pPr>
            <a:r>
              <a:rPr lang="fr-CA" sz="1200" dirty="0"/>
              <a:t>IRS-1: </a:t>
            </a:r>
            <a:r>
              <a:rPr lang="fr-CA" sz="1200" dirty="0" err="1"/>
              <a:t>insulin</a:t>
            </a:r>
            <a:r>
              <a:rPr lang="fr-CA" sz="1200" dirty="0"/>
              <a:t> </a:t>
            </a:r>
            <a:r>
              <a:rPr lang="fr-CA" sz="1200" dirty="0" err="1"/>
              <a:t>receptor</a:t>
            </a:r>
            <a:r>
              <a:rPr lang="fr-CA" sz="1200" dirty="0"/>
              <a:t> substrate-1</a:t>
            </a:r>
          </a:p>
        </p:txBody>
      </p:sp>
      <p:sp>
        <p:nvSpPr>
          <p:cNvPr id="26629" name="Titre 1">
            <a:extLst>
              <a:ext uri="{FF2B5EF4-FFF2-40B4-BE49-F238E27FC236}">
                <a16:creationId xmlns:a16="http://schemas.microsoft.com/office/drawing/2014/main" id="{2DB61980-99A8-41D3-B849-0E4790EB33E3}"/>
              </a:ext>
            </a:extLst>
          </p:cNvPr>
          <p:cNvSpPr txBox="1">
            <a:spLocks/>
          </p:cNvSpPr>
          <p:nvPr/>
        </p:nvSpPr>
        <p:spPr bwMode="auto">
          <a:xfrm>
            <a:off x="1019175" y="44450"/>
            <a:ext cx="7686675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sv-SE" altLang="fr-FR" b="1">
                <a:solidFill>
                  <a:srgbClr val="333333"/>
                </a:solidFill>
                <a:latin typeface="Arial Narrow" panose="020B0606020202030204" pitchFamily="34" charset="0"/>
              </a:rPr>
              <a:t>Enlarged Abdominal Adipose Cells in Individuals With Low IRS-1 Expression</a:t>
            </a:r>
            <a:endParaRPr lang="en-GB" altLang="fr-FR" b="1">
              <a:solidFill>
                <a:srgbClr val="333333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ell 1">
            <a:extLst>
              <a:ext uri="{FF2B5EF4-FFF2-40B4-BE49-F238E27FC236}">
                <a16:creationId xmlns:a16="http://schemas.microsoft.com/office/drawing/2014/main" id="{720D2623-D628-4848-A225-6AADA5DA3FFA}"/>
              </a:ext>
            </a:extLst>
          </p:cNvPr>
          <p:cNvGraphicFramePr>
            <a:graphicFrameLocks noGrp="1" noChangeAspect="1"/>
          </p:cNvGraphicFramePr>
          <p:nvPr/>
        </p:nvGraphicFramePr>
        <p:xfrm>
          <a:off x="683568" y="908720"/>
          <a:ext cx="8136000" cy="5129127"/>
        </p:xfrm>
        <a:graphic>
          <a:graphicData uri="http://schemas.openxmlformats.org/drawingml/2006/table">
            <a:tbl>
              <a:tblPr firstRow="1" firstCol="1" lastRow="1" lastCol="1" bandRow="1" bandCol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{2D5ABB26-0587-4C30-8999-92F81FD0307C}</a:tableStyleId>
              </a:tblPr>
              <a:tblGrid>
                <a:gridCol w="244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56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18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905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68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119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5403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000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5119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1881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3529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5119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8844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0">
                <a:tc rowSpan="3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  <a:latin typeface="+mn-lt"/>
                        </a:rPr>
                        <a:t> </a:t>
                      </a:r>
                      <a:endParaRPr lang="sv-SE" sz="16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  <a:latin typeface="+mn-lt"/>
                        </a:rPr>
                        <a:t> </a:t>
                      </a:r>
                      <a:endParaRPr lang="sv-SE" sz="16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endParaRPr lang="sv-SE" sz="16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8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Lean individuals</a:t>
                      </a:r>
                      <a:endParaRPr lang="sv-SE" sz="18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000">
                <a:tc vMerge="1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sv-SE" sz="16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/>
                </a:tc>
                <a:tc gridSpan="1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8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Genetic predisposition</a:t>
                      </a:r>
                      <a:endParaRPr lang="sv-SE" sz="18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8000">
                <a:tc vMerge="1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sv-SE" sz="16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/>
                </a:tc>
                <a:tc grid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Type 2 diabetes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Overweight or obesity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Measure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Yes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(n=17)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No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(n=65)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Yes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(n=56)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No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(n=26)</a:t>
                      </a:r>
                      <a:endParaRPr lang="sv-SE" sz="1600" b="1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>
                          <a:effectLst/>
                          <a:latin typeface="+mn-lt"/>
                        </a:rPr>
                        <a:t>Age (years)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 dirty="0">
                          <a:effectLst/>
                          <a:latin typeface="+mn-lt"/>
                        </a:rPr>
                        <a:t>38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2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33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35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32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>
                          <a:effectLst/>
                          <a:latin typeface="+mn-lt"/>
                        </a:rPr>
                        <a:t>Waist circumference (cm)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  <a:latin typeface="+mn-lt"/>
                        </a:rPr>
                        <a:t>82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2(*)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79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80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1*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77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>
                          <a:effectLst/>
                          <a:latin typeface="+mn-lt"/>
                        </a:rPr>
                        <a:t>BMI (kg/m</a:t>
                      </a:r>
                      <a:r>
                        <a:rPr lang="en-GB" sz="1400" b="1" baseline="30000" dirty="0">
                          <a:effectLst/>
                          <a:latin typeface="+mn-lt"/>
                        </a:rPr>
                        <a:t>2</a:t>
                      </a:r>
                      <a:r>
                        <a:rPr lang="en-GB" sz="1400" b="1" baseline="0" dirty="0">
                          <a:effectLst/>
                          <a:latin typeface="+mn-lt"/>
                        </a:rPr>
                        <a:t>)</a:t>
                      </a:r>
                      <a:endParaRPr lang="sv-SE" sz="1400" b="1" baseline="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 dirty="0">
                          <a:effectLst/>
                          <a:latin typeface="+mn-lt"/>
                        </a:rPr>
                        <a:t>22.9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0.4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22.4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0.2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22.7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0.2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22.2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0.3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>
                          <a:effectLst/>
                          <a:latin typeface="+mn-lt"/>
                        </a:rPr>
                        <a:t>Body fat  mass</a:t>
                      </a:r>
                      <a:r>
                        <a:rPr lang="en-GB" sz="1400" b="1" baseline="0" dirty="0">
                          <a:effectLst/>
                          <a:latin typeface="+mn-lt"/>
                        </a:rPr>
                        <a:t> (</a:t>
                      </a:r>
                      <a:r>
                        <a:rPr lang="en-GB" sz="1400" b="1" dirty="0">
                          <a:effectLst/>
                          <a:latin typeface="+mn-lt"/>
                        </a:rPr>
                        <a:t>kg)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  <a:latin typeface="+mn-lt"/>
                        </a:rPr>
                        <a:t>19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18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18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>
                          <a:effectLst/>
                          <a:latin typeface="+mn-lt"/>
                        </a:rPr>
                        <a:t>Fat cell volume</a:t>
                      </a:r>
                      <a:r>
                        <a:rPr lang="en-GB" sz="1400" b="1" baseline="0" dirty="0">
                          <a:effectLst/>
                          <a:latin typeface="+mn-lt"/>
                        </a:rPr>
                        <a:t> (</a:t>
                      </a:r>
                      <a:r>
                        <a:rPr lang="en-GB" sz="1400" b="1" dirty="0" err="1">
                          <a:effectLst/>
                          <a:latin typeface="+mn-lt"/>
                        </a:rPr>
                        <a:t>pl</a:t>
                      </a:r>
                      <a:r>
                        <a:rPr lang="en-GB" sz="1400" b="1" dirty="0">
                          <a:effectLst/>
                          <a:latin typeface="+mn-lt"/>
                        </a:rPr>
                        <a:t>)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  <a:latin typeface="+mn-lt"/>
                        </a:rPr>
                        <a:t>511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45**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400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19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431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23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407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30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>
                          <a:effectLst/>
                          <a:latin typeface="+mn-lt"/>
                        </a:rPr>
                        <a:t>Delta value</a:t>
                      </a:r>
                      <a:r>
                        <a:rPr lang="en-GB" sz="1400" b="1" baseline="0" dirty="0">
                          <a:effectLst/>
                          <a:latin typeface="+mn-lt"/>
                        </a:rPr>
                        <a:t> (</a:t>
                      </a:r>
                      <a:r>
                        <a:rPr lang="en-GB" sz="1400" b="1" dirty="0" err="1">
                          <a:effectLst/>
                          <a:latin typeface="+mn-lt"/>
                        </a:rPr>
                        <a:t>pl</a:t>
                      </a:r>
                      <a:r>
                        <a:rPr lang="en-GB" sz="1400" b="1" dirty="0">
                          <a:effectLst/>
                          <a:latin typeface="+mn-lt"/>
                        </a:rPr>
                        <a:t>)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  <a:latin typeface="+mn-lt"/>
                        </a:rPr>
                        <a:t>64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38**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-37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18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-15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21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-18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28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>
                          <a:effectLst/>
                          <a:latin typeface="+mn-lt"/>
                        </a:rPr>
                        <a:t>HOMA index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  <a:latin typeface="+mn-lt"/>
                        </a:rPr>
                        <a:t>1.62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0.24*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1.17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0.08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1.26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0.09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1.26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0.16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>
                          <a:effectLst/>
                          <a:latin typeface="+mn-lt"/>
                        </a:rPr>
                        <a:t>HDL cholesterol (</a:t>
                      </a:r>
                      <a:r>
                        <a:rPr lang="en-GB" sz="1400" b="1" dirty="0" err="1">
                          <a:effectLst/>
                          <a:latin typeface="+mn-lt"/>
                        </a:rPr>
                        <a:t>mmol</a:t>
                      </a:r>
                      <a:r>
                        <a:rPr lang="en-GB" sz="1400" b="1" dirty="0">
                          <a:effectLst/>
                          <a:latin typeface="+mn-lt"/>
                        </a:rPr>
                        <a:t>/l)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  <a:latin typeface="+mn-lt"/>
                        </a:rPr>
                        <a:t>1.39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0.10*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1.62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0.05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1.56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1.60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 err="1">
                          <a:effectLst/>
                          <a:latin typeface="+mn-lt"/>
                        </a:rPr>
                        <a:t>Apolipoprotein</a:t>
                      </a:r>
                      <a:r>
                        <a:rPr lang="en-GB" sz="1400" b="1" dirty="0">
                          <a:effectLst/>
                          <a:latin typeface="+mn-lt"/>
                        </a:rPr>
                        <a:t> AI (</a:t>
                      </a:r>
                      <a:r>
                        <a:rPr lang="en-GB" sz="1400" b="1" dirty="0" err="1">
                          <a:effectLst/>
                          <a:latin typeface="+mn-lt"/>
                        </a:rPr>
                        <a:t>mmol</a:t>
                      </a:r>
                      <a:r>
                        <a:rPr lang="en-GB" sz="1400" b="1" dirty="0">
                          <a:effectLst/>
                          <a:latin typeface="+mn-lt"/>
                        </a:rPr>
                        <a:t>/l)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  <a:latin typeface="+mn-lt"/>
                        </a:rPr>
                        <a:t>1.37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0.07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1.48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0.05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1.43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0.05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1.51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 err="1">
                          <a:effectLst/>
                          <a:latin typeface="+mn-lt"/>
                        </a:rPr>
                        <a:t>Apolipoprotein</a:t>
                      </a:r>
                      <a:r>
                        <a:rPr lang="en-GB" sz="1400" b="1" dirty="0">
                          <a:effectLst/>
                          <a:latin typeface="+mn-lt"/>
                        </a:rPr>
                        <a:t> B (</a:t>
                      </a:r>
                      <a:r>
                        <a:rPr lang="en-GB" sz="1400" b="1" dirty="0" err="1">
                          <a:effectLst/>
                          <a:latin typeface="+mn-lt"/>
                        </a:rPr>
                        <a:t>mmol</a:t>
                      </a:r>
                      <a:r>
                        <a:rPr lang="en-GB" sz="1400" b="1" dirty="0">
                          <a:effectLst/>
                          <a:latin typeface="+mn-lt"/>
                        </a:rPr>
                        <a:t>/l)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  <a:latin typeface="+mn-lt"/>
                        </a:rPr>
                        <a:t>0.94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0.06(*)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0.82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0.04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0.86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0.04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0.84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0.06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7000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400" b="1" dirty="0">
                          <a:effectLst/>
                          <a:latin typeface="+mn-lt"/>
                        </a:rPr>
                        <a:t>Apo B/</a:t>
                      </a:r>
                      <a:r>
                        <a:rPr lang="en-GB" sz="1400" b="1" dirty="0" err="1">
                          <a:effectLst/>
                          <a:latin typeface="+mn-lt"/>
                        </a:rPr>
                        <a:t>apo</a:t>
                      </a:r>
                      <a:r>
                        <a:rPr lang="en-GB" sz="1400" b="1" dirty="0">
                          <a:effectLst/>
                          <a:latin typeface="+mn-lt"/>
                        </a:rPr>
                        <a:t> AI</a:t>
                      </a:r>
                      <a:endParaRPr lang="sv-SE" sz="1400" b="1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en-GB" sz="1400">
                          <a:effectLst/>
                          <a:latin typeface="+mn-lt"/>
                        </a:rPr>
                        <a:t>0.72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  <a:endParaRPr lang="sv-SE" sz="14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0.07*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0.57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0.03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0.63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0.04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0.56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±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sv-SE" sz="1400" dirty="0">
                          <a:effectLst/>
                          <a:latin typeface="+mn-lt"/>
                          <a:ea typeface="Calibri"/>
                          <a:cs typeface="Arial" pitchFamily="34" charset="0"/>
                        </a:rPr>
                        <a:t>0.04</a:t>
                      </a: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624807">
                <a:tc gridSpan="13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200" dirty="0">
                          <a:effectLst/>
                          <a:latin typeface="+mn-lt"/>
                        </a:rPr>
                        <a:t>Values are mean ± SE. Significances (by t-test) were only calculated between groups with heredity or not for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200" dirty="0">
                          <a:effectLst/>
                          <a:latin typeface="+mn-lt"/>
                        </a:rPr>
                        <a:t>type 2 diabetes and between groups with heredity or not for overweight or obesity. 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en-GB" sz="1200" dirty="0">
                          <a:effectLst/>
                          <a:latin typeface="+mn-lt"/>
                        </a:rPr>
                        <a:t>(*) 0.05&lt;p&lt;0.1, *p&lt;0.05, **p=0.01</a:t>
                      </a:r>
                      <a:endParaRPr lang="sv-SE" sz="1200" dirty="0">
                        <a:effectLst/>
                        <a:latin typeface="+mn-lt"/>
                        <a:ea typeface="Calibri"/>
                        <a:cs typeface="Arial" pitchFamily="34" charset="0"/>
                      </a:endParaRPr>
                    </a:p>
                  </a:txBody>
                  <a:tcPr marL="60897" marR="60897" marT="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sv-S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27650" name="Titre 3">
            <a:extLst>
              <a:ext uri="{FF2B5EF4-FFF2-40B4-BE49-F238E27FC236}">
                <a16:creationId xmlns:a16="http://schemas.microsoft.com/office/drawing/2014/main" id="{5B493DBD-6643-425E-9A14-9F21BF79A7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-182563"/>
            <a:ext cx="8124825" cy="1200151"/>
          </a:xfrm>
        </p:spPr>
        <p:txBody>
          <a:bodyPr/>
          <a:lstStyle/>
          <a:p>
            <a:pPr eaLnBrk="1" hangingPunct="1"/>
            <a:r>
              <a:rPr lang="en-US" altLang="fr-FR" sz="2400">
                <a:ea typeface="ＭＳ Ｐゴシック" panose="020B0600070205080204" pitchFamily="34" charset="-128"/>
              </a:rPr>
              <a:t>Comparison of Lean and Overweight Individuals With or Without a Genetic Predisposition for Type 2 Diabetes or Overweight/Obesity </a:t>
            </a:r>
            <a:endParaRPr lang="fr-CA" altLang="fr-FR" sz="2400">
              <a:ea typeface="ＭＳ Ｐゴシック" panose="020B0600070205080204" pitchFamily="34" charset="-128"/>
            </a:endParaRPr>
          </a:p>
        </p:txBody>
      </p:sp>
      <p:sp>
        <p:nvSpPr>
          <p:cNvPr id="27651" name="Espace réservé du texte 5">
            <a:extLst>
              <a:ext uri="{FF2B5EF4-FFF2-40B4-BE49-F238E27FC236}">
                <a16:creationId xmlns:a16="http://schemas.microsoft.com/office/drawing/2014/main" id="{67518C38-ACD5-45F1-9249-FC953C6263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124075" y="6105525"/>
            <a:ext cx="6800850" cy="552450"/>
          </a:xfrm>
        </p:spPr>
        <p:txBody>
          <a:bodyPr/>
          <a:lstStyle/>
          <a:p>
            <a:pPr eaLnBrk="1" hangingPunct="1">
              <a:spcBef>
                <a:spcPct val="0"/>
              </a:spcBef>
            </a:pPr>
            <a:r>
              <a:rPr lang="pt-BR" altLang="fr-FR">
                <a:ea typeface="ＭＳ Ｐゴシック" panose="020B0600070205080204" pitchFamily="34" charset="-128"/>
              </a:rPr>
              <a:t>Adapted from Arner P et al. PLoS One 2011;6:e18284</a:t>
            </a:r>
            <a:endParaRPr altLang="fr-FR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ktangel 3">
            <a:extLst>
              <a:ext uri="{FF2B5EF4-FFF2-40B4-BE49-F238E27FC236}">
                <a16:creationId xmlns:a16="http://schemas.microsoft.com/office/drawing/2014/main" id="{7634852C-D808-4A6A-8A9A-2BB1EEB2E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1336675"/>
            <a:ext cx="8208963" cy="2308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sv-SE" altLang="fr-FR" b="1"/>
              <a:t>Adipocyte Hypertrophy, Fatty Liver and Metabolic Risk Factors in South Asians: The Molecular Study of Health and Risk in Ethnic Groups (mol-SHARE)</a:t>
            </a:r>
          </a:p>
          <a:p>
            <a:endParaRPr lang="sv-SE" altLang="fr-FR" sz="1400"/>
          </a:p>
          <a:p>
            <a:r>
              <a:rPr lang="sv-SE" altLang="fr-FR" sz="1800"/>
              <a:t>Sonia S. Anand, Mark A. Tarnopolsky, Shirya Rashid, Karleen M. Schulze, Dipika Desai, Andrew Mente, Sandy Rao, Salim Yusuf, Hertzel C. Gerstein, and Arya M. Sharma</a:t>
            </a:r>
          </a:p>
        </p:txBody>
      </p:sp>
      <p:sp>
        <p:nvSpPr>
          <p:cNvPr id="28674" name="Rektangel 4">
            <a:extLst>
              <a:ext uri="{FF2B5EF4-FFF2-40B4-BE49-F238E27FC236}">
                <a16:creationId xmlns:a16="http://schemas.microsoft.com/office/drawing/2014/main" id="{52CF86E0-E4F1-42A7-817B-011034DF9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4221163"/>
            <a:ext cx="8280400" cy="1277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just">
              <a:spcAft>
                <a:spcPts val="600"/>
              </a:spcAft>
            </a:pPr>
            <a:r>
              <a:rPr lang="en-US" altLang="fr-FR" sz="1800" b="1">
                <a:solidFill>
                  <a:schemeClr val="tx2"/>
                </a:solidFill>
              </a:rPr>
              <a:t>Conclusions</a:t>
            </a:r>
          </a:p>
          <a:p>
            <a:pPr algn="just"/>
            <a:r>
              <a:rPr lang="en-US" altLang="fr-FR" sz="1800">
                <a:solidFill>
                  <a:schemeClr val="tx2"/>
                </a:solidFill>
              </a:rPr>
              <a:t>South Asians have an increased adipocyte area compared to white Caucasians. This difference accounts for the ethnic differences in insulin, HDL cholesterol, adiponectin, and ectopic fat deposition in the liver.</a:t>
            </a:r>
          </a:p>
        </p:txBody>
      </p:sp>
      <p:sp>
        <p:nvSpPr>
          <p:cNvPr id="28675" name="Espace réservé du texte 5">
            <a:extLst>
              <a:ext uri="{FF2B5EF4-FFF2-40B4-BE49-F238E27FC236}">
                <a16:creationId xmlns:a16="http://schemas.microsoft.com/office/drawing/2014/main" id="{43567310-8111-4F3B-99C9-353BD10B93FE}"/>
              </a:ext>
            </a:extLst>
          </p:cNvPr>
          <p:cNvSpPr txBox="1">
            <a:spLocks/>
          </p:cNvSpPr>
          <p:nvPr/>
        </p:nvSpPr>
        <p:spPr bwMode="auto">
          <a:xfrm>
            <a:off x="2124075" y="6105525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pt-BR" altLang="fr-FR" sz="1000"/>
              <a:t>Adapted from Anand SS et al. PLoS One 2011;6:e22112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Espace réservé du texte 5">
            <a:extLst>
              <a:ext uri="{FF2B5EF4-FFF2-40B4-BE49-F238E27FC236}">
                <a16:creationId xmlns:a16="http://schemas.microsoft.com/office/drawing/2014/main" id="{23438722-D663-4104-8358-2F73ABDD7FA3}"/>
              </a:ext>
            </a:extLst>
          </p:cNvPr>
          <p:cNvSpPr txBox="1">
            <a:spLocks/>
          </p:cNvSpPr>
          <p:nvPr/>
        </p:nvSpPr>
        <p:spPr bwMode="auto">
          <a:xfrm>
            <a:off x="2124075" y="6189663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pt-BR" altLang="fr-FR" sz="1000"/>
              <a:t>Adapted from Anand SS et al. PLoS One 2011;6:e22112</a:t>
            </a:r>
          </a:p>
        </p:txBody>
      </p:sp>
      <p:grpSp>
        <p:nvGrpSpPr>
          <p:cNvPr id="29698" name="Groupe 6">
            <a:extLst>
              <a:ext uri="{FF2B5EF4-FFF2-40B4-BE49-F238E27FC236}">
                <a16:creationId xmlns:a16="http://schemas.microsoft.com/office/drawing/2014/main" id="{A788B5F2-55FC-40BB-9AF5-F33E25AACDB8}"/>
              </a:ext>
            </a:extLst>
          </p:cNvPr>
          <p:cNvGrpSpPr>
            <a:grpSpLocks/>
          </p:cNvGrpSpPr>
          <p:nvPr/>
        </p:nvGrpSpPr>
        <p:grpSpPr bwMode="auto">
          <a:xfrm>
            <a:off x="6156325" y="2520950"/>
            <a:ext cx="2687638" cy="2270125"/>
            <a:chOff x="6156176" y="3823156"/>
            <a:chExt cx="2688106" cy="227014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A1D0C696-3AD2-4F7B-92D2-93C4BC8BE7C5}"/>
                </a:ext>
              </a:extLst>
            </p:cNvPr>
            <p:cNvSpPr/>
            <p:nvPr/>
          </p:nvSpPr>
          <p:spPr>
            <a:xfrm>
              <a:off x="6494373" y="4158121"/>
              <a:ext cx="2340382" cy="1362084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/>
            </a:p>
          </p:txBody>
        </p:sp>
        <p:grpSp>
          <p:nvGrpSpPr>
            <p:cNvPr id="29768" name="Groupe 10">
              <a:extLst>
                <a:ext uri="{FF2B5EF4-FFF2-40B4-BE49-F238E27FC236}">
                  <a16:creationId xmlns:a16="http://schemas.microsoft.com/office/drawing/2014/main" id="{DA138113-4E12-4CD8-A78A-84FD950723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56176" y="3823156"/>
              <a:ext cx="2688106" cy="2270140"/>
              <a:chOff x="1307830" y="3895164"/>
              <a:chExt cx="2688106" cy="2270140"/>
            </a:xfrm>
          </p:grpSpPr>
          <p:sp>
            <p:nvSpPr>
              <p:cNvPr id="29769" name="ZoneTexte 85">
                <a:extLst>
                  <a:ext uri="{FF2B5EF4-FFF2-40B4-BE49-F238E27FC236}">
                    <a16:creationId xmlns:a16="http://schemas.microsoft.com/office/drawing/2014/main" id="{558AB610-D595-46AE-AB64-137972D993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07807" y="5591548"/>
                <a:ext cx="527709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900"/>
                  <a:t>N=108</a:t>
                </a:r>
              </a:p>
            </p:txBody>
          </p:sp>
          <p:sp>
            <p:nvSpPr>
              <p:cNvPr id="29770" name="ZoneTexte 86">
                <a:extLst>
                  <a:ext uri="{FF2B5EF4-FFF2-40B4-BE49-F238E27FC236}">
                    <a16:creationId xmlns:a16="http://schemas.microsoft.com/office/drawing/2014/main" id="{AD7889CA-80EF-4485-93E2-EE593030D2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5481" y="5591548"/>
                <a:ext cx="463588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900"/>
                  <a:t>N=79</a:t>
                </a:r>
              </a:p>
            </p:txBody>
          </p:sp>
          <p:cxnSp>
            <p:nvCxnSpPr>
              <p:cNvPr id="112" name="Connecteur droit 111">
                <a:extLst>
                  <a:ext uri="{FF2B5EF4-FFF2-40B4-BE49-F238E27FC236}">
                    <a16:creationId xmlns:a16="http://schemas.microsoft.com/office/drawing/2014/main" id="{25F21941-77D0-408A-AAC1-1CDEF94CB831}"/>
                  </a:ext>
                </a:extLst>
              </p:cNvPr>
              <p:cNvCxnSpPr/>
              <p:nvPr/>
            </p:nvCxnSpPr>
            <p:spPr>
              <a:xfrm flipH="1">
                <a:off x="1658729" y="4230129"/>
                <a:ext cx="9527" cy="1346209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Connecteur droit 113">
                <a:extLst>
                  <a:ext uri="{FF2B5EF4-FFF2-40B4-BE49-F238E27FC236}">
                    <a16:creationId xmlns:a16="http://schemas.microsoft.com/office/drawing/2014/main" id="{8762CCDD-C7A0-4507-988C-507D0D9453C7}"/>
                  </a:ext>
                </a:extLst>
              </p:cNvPr>
              <p:cNvCxnSpPr/>
              <p:nvPr/>
            </p:nvCxnSpPr>
            <p:spPr>
              <a:xfrm flipH="1">
                <a:off x="1636500" y="4430156"/>
                <a:ext cx="22229" cy="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Connecteur droit 114">
                <a:extLst>
                  <a:ext uri="{FF2B5EF4-FFF2-40B4-BE49-F238E27FC236}">
                    <a16:creationId xmlns:a16="http://schemas.microsoft.com/office/drawing/2014/main" id="{F62FE247-0DBB-419A-B311-27D6B747D767}"/>
                  </a:ext>
                </a:extLst>
              </p:cNvPr>
              <p:cNvCxnSpPr/>
              <p:nvPr/>
            </p:nvCxnSpPr>
            <p:spPr>
              <a:xfrm flipH="1">
                <a:off x="1636500" y="4807983"/>
                <a:ext cx="22229" cy="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Connecteur droit 115">
                <a:extLst>
                  <a:ext uri="{FF2B5EF4-FFF2-40B4-BE49-F238E27FC236}">
                    <a16:creationId xmlns:a16="http://schemas.microsoft.com/office/drawing/2014/main" id="{B38ED525-0A0A-4DA3-8C42-35B21546BEF6}"/>
                  </a:ext>
                </a:extLst>
              </p:cNvPr>
              <p:cNvCxnSpPr/>
              <p:nvPr/>
            </p:nvCxnSpPr>
            <p:spPr>
              <a:xfrm flipH="1">
                <a:off x="1636500" y="5195336"/>
                <a:ext cx="22229" cy="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Connecteur droit 116">
                <a:extLst>
                  <a:ext uri="{FF2B5EF4-FFF2-40B4-BE49-F238E27FC236}">
                    <a16:creationId xmlns:a16="http://schemas.microsoft.com/office/drawing/2014/main" id="{485AA97E-9E7A-423E-949B-F0F81601B3FF}"/>
                  </a:ext>
                </a:extLst>
              </p:cNvPr>
              <p:cNvCxnSpPr/>
              <p:nvPr/>
            </p:nvCxnSpPr>
            <p:spPr>
              <a:xfrm flipH="1">
                <a:off x="1636500" y="5585863"/>
                <a:ext cx="22229" cy="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76" name="ZoneTexte 90">
                <a:extLst>
                  <a:ext uri="{FF2B5EF4-FFF2-40B4-BE49-F238E27FC236}">
                    <a16:creationId xmlns:a16="http://schemas.microsoft.com/office/drawing/2014/main" id="{70E51F1C-83FC-4DE5-A3BC-52F56F843B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7830" y="4303537"/>
                <a:ext cx="3609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1000" b="1">
                    <a:solidFill>
                      <a:schemeClr val="tx2"/>
                    </a:solidFill>
                  </a:rPr>
                  <a:t>1.5</a:t>
                </a:r>
              </a:p>
            </p:txBody>
          </p:sp>
          <p:sp>
            <p:nvSpPr>
              <p:cNvPr id="29777" name="ZoneTexte 91">
                <a:extLst>
                  <a:ext uri="{FF2B5EF4-FFF2-40B4-BE49-F238E27FC236}">
                    <a16:creationId xmlns:a16="http://schemas.microsoft.com/office/drawing/2014/main" id="{8F86A8FE-1E4C-4E20-8275-EA69119EE0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7830" y="4693677"/>
                <a:ext cx="3609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1000" b="1">
                    <a:solidFill>
                      <a:schemeClr val="tx2"/>
                    </a:solidFill>
                  </a:rPr>
                  <a:t>1.0</a:t>
                </a:r>
              </a:p>
            </p:txBody>
          </p:sp>
          <p:sp>
            <p:nvSpPr>
              <p:cNvPr id="29778" name="ZoneTexte 92">
                <a:extLst>
                  <a:ext uri="{FF2B5EF4-FFF2-40B4-BE49-F238E27FC236}">
                    <a16:creationId xmlns:a16="http://schemas.microsoft.com/office/drawing/2014/main" id="{AC244A42-53CB-4583-A7C7-483C3EF349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7830" y="5083817"/>
                <a:ext cx="3609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1000" b="1">
                    <a:solidFill>
                      <a:schemeClr val="tx2"/>
                    </a:solidFill>
                  </a:rPr>
                  <a:t>0.5</a:t>
                </a:r>
              </a:p>
            </p:txBody>
          </p:sp>
          <p:sp>
            <p:nvSpPr>
              <p:cNvPr id="29779" name="ZoneTexte 93">
                <a:extLst>
                  <a:ext uri="{FF2B5EF4-FFF2-40B4-BE49-F238E27FC236}">
                    <a16:creationId xmlns:a16="http://schemas.microsoft.com/office/drawing/2014/main" id="{556D877E-BF50-4B63-B578-BA8B6D1209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7830" y="5473958"/>
                <a:ext cx="36099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1000" b="1">
                    <a:solidFill>
                      <a:schemeClr val="tx2"/>
                    </a:solidFill>
                  </a:rPr>
                  <a:t>0.0</a:t>
                </a:r>
              </a:p>
            </p:txBody>
          </p:sp>
          <p:cxnSp>
            <p:nvCxnSpPr>
              <p:cNvPr id="111" name="Connecteur droit 110">
                <a:extLst>
                  <a:ext uri="{FF2B5EF4-FFF2-40B4-BE49-F238E27FC236}">
                    <a16:creationId xmlns:a16="http://schemas.microsoft.com/office/drawing/2014/main" id="{D7215884-250F-4DBE-AB2D-A04B90333702}"/>
                  </a:ext>
                </a:extLst>
              </p:cNvPr>
              <p:cNvCxnSpPr/>
              <p:nvPr/>
            </p:nvCxnSpPr>
            <p:spPr>
              <a:xfrm>
                <a:off x="2349411" y="4453968"/>
                <a:ext cx="0" cy="163514"/>
              </a:xfrm>
              <a:prstGeom prst="line">
                <a:avLst/>
              </a:prstGeom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id="{8405544D-9E99-4F0E-97D0-E85640ACE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878" y="4511118"/>
                <a:ext cx="395357" cy="1066807"/>
              </a:xfrm>
              <a:prstGeom prst="rect">
                <a:avLst/>
              </a:prstGeom>
              <a:gradFill rotWithShape="1">
                <a:gsLst>
                  <a:gs pos="0">
                    <a:srgbClr val="7B57A8"/>
                  </a:gs>
                  <a:gs pos="20000">
                    <a:srgbClr val="7B58A6"/>
                  </a:gs>
                  <a:gs pos="100000">
                    <a:srgbClr val="5D417E"/>
                  </a:gs>
                </a:gsLst>
                <a:lin ang="5400000"/>
              </a:gradFill>
              <a:ln w="9525">
                <a:solidFill>
                  <a:srgbClr val="7D60A0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cxnSp>
            <p:nvCxnSpPr>
              <p:cNvPr id="109" name="Connecteur droit 108">
                <a:extLst>
                  <a:ext uri="{FF2B5EF4-FFF2-40B4-BE49-F238E27FC236}">
                    <a16:creationId xmlns:a16="http://schemas.microsoft.com/office/drawing/2014/main" id="{770D3DB7-9D97-44CA-9A9F-6C9EBFD493F9}"/>
                  </a:ext>
                </a:extLst>
              </p:cNvPr>
              <p:cNvCxnSpPr/>
              <p:nvPr/>
            </p:nvCxnSpPr>
            <p:spPr>
              <a:xfrm>
                <a:off x="1958818" y="4561918"/>
                <a:ext cx="0" cy="727080"/>
              </a:xfrm>
              <a:prstGeom prst="line">
                <a:avLst/>
              </a:prstGeom>
              <a:ln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29783" name="ZoneTexte 96">
                <a:extLst>
                  <a:ext uri="{FF2B5EF4-FFF2-40B4-BE49-F238E27FC236}">
                    <a16:creationId xmlns:a16="http://schemas.microsoft.com/office/drawing/2014/main" id="{569FCD91-4199-4C1E-9260-1E970561D5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4697" y="4229405"/>
                <a:ext cx="540533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900"/>
                  <a:t>p=0.03</a:t>
                </a: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DA407134-C1E3-4BCB-8712-C1360C7B3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522" y="4622244"/>
                <a:ext cx="396944" cy="955681"/>
              </a:xfrm>
              <a:prstGeom prst="rect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9785" name="ZoneTexte 97">
                <a:extLst>
                  <a:ext uri="{FF2B5EF4-FFF2-40B4-BE49-F238E27FC236}">
                    <a16:creationId xmlns:a16="http://schemas.microsoft.com/office/drawing/2014/main" id="{2DABAD87-BF60-4222-B836-A71B4A3BA5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825" y="4221204"/>
                <a:ext cx="540533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900"/>
                  <a:t>p=0.84</a:t>
                </a:r>
              </a:p>
            </p:txBody>
          </p:sp>
          <p:cxnSp>
            <p:nvCxnSpPr>
              <p:cNvPr id="106" name="Connecteur droit 105">
                <a:extLst>
                  <a:ext uri="{FF2B5EF4-FFF2-40B4-BE49-F238E27FC236}">
                    <a16:creationId xmlns:a16="http://schemas.microsoft.com/office/drawing/2014/main" id="{5924044F-E4C3-43A3-80A8-930896CC65F3}"/>
                  </a:ext>
                </a:extLst>
              </p:cNvPr>
              <p:cNvCxnSpPr/>
              <p:nvPr/>
            </p:nvCxnSpPr>
            <p:spPr>
              <a:xfrm>
                <a:off x="3468794" y="4488893"/>
                <a:ext cx="0" cy="298452"/>
              </a:xfrm>
              <a:prstGeom prst="line">
                <a:avLst/>
              </a:prstGeom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07" name="Rectangle 106">
                <a:extLst>
                  <a:ext uri="{FF2B5EF4-FFF2-40B4-BE49-F238E27FC236}">
                    <a16:creationId xmlns:a16="http://schemas.microsoft.com/office/drawing/2014/main" id="{7EF2D59E-210D-4AEB-A880-593FE5B1B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261" y="4560331"/>
                <a:ext cx="395356" cy="1022357"/>
              </a:xfrm>
              <a:prstGeom prst="rect">
                <a:avLst/>
              </a:prstGeom>
              <a:gradFill rotWithShape="1">
                <a:gsLst>
                  <a:gs pos="0">
                    <a:srgbClr val="7B57A8"/>
                  </a:gs>
                  <a:gs pos="20000">
                    <a:srgbClr val="7B58A6"/>
                  </a:gs>
                  <a:gs pos="100000">
                    <a:srgbClr val="5D417E"/>
                  </a:gs>
                </a:gsLst>
                <a:lin ang="5400000"/>
              </a:gradFill>
              <a:ln w="9525">
                <a:solidFill>
                  <a:srgbClr val="7D60A0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cxnSp>
            <p:nvCxnSpPr>
              <p:cNvPr id="105" name="Connecteur droit 104">
                <a:extLst>
                  <a:ext uri="{FF2B5EF4-FFF2-40B4-BE49-F238E27FC236}">
                    <a16:creationId xmlns:a16="http://schemas.microsoft.com/office/drawing/2014/main" id="{B26FC2F1-C483-44D4-8453-039524995099}"/>
                  </a:ext>
                </a:extLst>
              </p:cNvPr>
              <p:cNvCxnSpPr/>
              <p:nvPr/>
            </p:nvCxnSpPr>
            <p:spPr>
              <a:xfrm>
                <a:off x="3078201" y="4504768"/>
                <a:ext cx="0" cy="649292"/>
              </a:xfrm>
              <a:prstGeom prst="line">
                <a:avLst/>
              </a:prstGeom>
              <a:ln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104" name="Rectangle 103">
                <a:extLst>
                  <a:ext uri="{FF2B5EF4-FFF2-40B4-BE49-F238E27FC236}">
                    <a16:creationId xmlns:a16="http://schemas.microsoft.com/office/drawing/2014/main" id="{85A493AD-F7CA-46BD-857E-372C2A45D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904" y="4593669"/>
                <a:ext cx="395357" cy="989020"/>
              </a:xfrm>
              <a:prstGeom prst="rect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ZoneTexte 100">
                <a:extLst>
                  <a:ext uri="{FF2B5EF4-FFF2-40B4-BE49-F238E27FC236}">
                    <a16:creationId xmlns:a16="http://schemas.microsoft.com/office/drawing/2014/main" id="{507EA142-3E6A-4F70-9A14-93212C03D521}"/>
                  </a:ext>
                </a:extLst>
              </p:cNvPr>
              <p:cNvSpPr txBox="1"/>
              <p:nvPr/>
            </p:nvSpPr>
            <p:spPr>
              <a:xfrm>
                <a:off x="1606332" y="5792240"/>
                <a:ext cx="1165428" cy="247652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Age + </a:t>
                </a:r>
                <a:r>
                  <a:rPr lang="fr-CA" sz="10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sex</a:t>
                </a: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+ BMI</a:t>
                </a:r>
              </a:p>
            </p:txBody>
          </p:sp>
          <p:sp>
            <p:nvSpPr>
              <p:cNvPr id="102" name="ZoneTexte 101">
                <a:extLst>
                  <a:ext uri="{FF2B5EF4-FFF2-40B4-BE49-F238E27FC236}">
                    <a16:creationId xmlns:a16="http://schemas.microsoft.com/office/drawing/2014/main" id="{18EFF517-857C-44F0-9401-337CEA09D599}"/>
                  </a:ext>
                </a:extLst>
              </p:cNvPr>
              <p:cNvSpPr txBox="1"/>
              <p:nvPr/>
            </p:nvSpPr>
            <p:spPr>
              <a:xfrm>
                <a:off x="2671730" y="5816052"/>
                <a:ext cx="1324206" cy="349252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ctr" eaLnBrk="0" hangingPunct="0">
                  <a:lnSpc>
                    <a:spcPts val="1000"/>
                  </a:lnSpc>
                  <a:defRPr/>
                </a:pP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Age + </a:t>
                </a:r>
                <a:r>
                  <a:rPr lang="fr-CA" sz="10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sex</a:t>
                </a: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+ BMI +</a:t>
                </a:r>
              </a:p>
              <a:p>
                <a:pPr algn="ctr" eaLnBrk="0" hangingPunct="0">
                  <a:lnSpc>
                    <a:spcPts val="1000"/>
                  </a:lnSpc>
                  <a:defRPr/>
                </a:pP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adipocyte </a:t>
                </a:r>
                <a:r>
                  <a:rPr lang="fr-CA" sz="10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cell</a:t>
                </a: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area</a:t>
                </a:r>
              </a:p>
            </p:txBody>
          </p:sp>
          <p:sp>
            <p:nvSpPr>
              <p:cNvPr id="103" name="ZoneTexte 102">
                <a:extLst>
                  <a:ext uri="{FF2B5EF4-FFF2-40B4-BE49-F238E27FC236}">
                    <a16:creationId xmlns:a16="http://schemas.microsoft.com/office/drawing/2014/main" id="{29AB475D-B062-45DF-AFD7-E8DB08A4121B}"/>
                  </a:ext>
                </a:extLst>
              </p:cNvPr>
              <p:cNvSpPr txBox="1"/>
              <p:nvPr/>
            </p:nvSpPr>
            <p:spPr>
              <a:xfrm>
                <a:off x="1852438" y="3895164"/>
                <a:ext cx="2005361" cy="276227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fr-CA" sz="12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HDL </a:t>
                </a:r>
                <a:r>
                  <a:rPr lang="fr-CA" sz="12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cholesterol</a:t>
                </a:r>
                <a:r>
                  <a:rPr lang="fr-CA" sz="12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(</a:t>
                </a:r>
                <a:r>
                  <a:rPr lang="fr-CA" sz="12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mmol</a:t>
                </a:r>
                <a:r>
                  <a:rPr lang="fr-CA" sz="12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/l)</a:t>
                </a:r>
              </a:p>
            </p:txBody>
          </p:sp>
          <p:cxnSp>
            <p:nvCxnSpPr>
              <p:cNvPr id="9225" name="Connecteur droit 9224">
                <a:extLst>
                  <a:ext uri="{FF2B5EF4-FFF2-40B4-BE49-F238E27FC236}">
                    <a16:creationId xmlns:a16="http://schemas.microsoft.com/office/drawing/2014/main" id="{4765F123-554D-41C0-9B28-3157D1A5990E}"/>
                  </a:ext>
                </a:extLst>
              </p:cNvPr>
              <p:cNvCxnSpPr/>
              <p:nvPr/>
            </p:nvCxnSpPr>
            <p:spPr>
              <a:xfrm flipV="1">
                <a:off x="1653965" y="5581100"/>
                <a:ext cx="2341971" cy="0"/>
              </a:xfrm>
              <a:prstGeom prst="line">
                <a:avLst/>
              </a:prstGeom>
              <a:ln w="19050">
                <a:solidFill>
                  <a:schemeClr val="tx2"/>
                </a:solidFill>
              </a:ln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22" name="Rectangle à coins arrondis 121">
            <a:extLst>
              <a:ext uri="{FF2B5EF4-FFF2-40B4-BE49-F238E27FC236}">
                <a16:creationId xmlns:a16="http://schemas.microsoft.com/office/drawing/2014/main" id="{88659682-E783-4715-BD5B-E929868E33F2}"/>
              </a:ext>
            </a:extLst>
          </p:cNvPr>
          <p:cNvSpPr/>
          <p:nvPr/>
        </p:nvSpPr>
        <p:spPr>
          <a:xfrm>
            <a:off x="7235825" y="1293813"/>
            <a:ext cx="1512888" cy="766762"/>
          </a:xfrm>
          <a:prstGeom prst="roundRect">
            <a:avLst/>
          </a:prstGeom>
          <a:solidFill>
            <a:srgbClr val="FFFFFF"/>
          </a:solidFill>
          <a:ln w="19050">
            <a:solidFill>
              <a:srgbClr val="31659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123" name="Tekstikehys 13">
            <a:extLst>
              <a:ext uri="{FF2B5EF4-FFF2-40B4-BE49-F238E27FC236}">
                <a16:creationId xmlns:a16="http://schemas.microsoft.com/office/drawing/2014/main" id="{BFB1C98F-7DF6-45C9-97EA-D9832F4175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1635125"/>
            <a:ext cx="960437" cy="376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>
              <a:lnSpc>
                <a:spcPct val="150000"/>
              </a:lnSpc>
              <a:defRPr/>
            </a:pPr>
            <a:r>
              <a:rPr lang="fi-FI" sz="1400" dirty="0">
                <a:latin typeface="+mn-lt"/>
                <a:ea typeface="ヒラギノ角ゴ Pro W3" pitchFamily="48" charset="-128"/>
                <a:cs typeface="Arial" charset="0"/>
              </a:rPr>
              <a:t>European</a:t>
            </a:r>
          </a:p>
        </p:txBody>
      </p:sp>
      <p:sp>
        <p:nvSpPr>
          <p:cNvPr id="138" name="Suorakulmio 14">
            <a:extLst>
              <a:ext uri="{FF2B5EF4-FFF2-40B4-BE49-F238E27FC236}">
                <a16:creationId xmlns:a16="http://schemas.microsoft.com/office/drawing/2014/main" id="{1A20B7DB-7047-4970-B090-9333354DD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6638" y="1431925"/>
            <a:ext cx="179387" cy="180975"/>
          </a:xfrm>
          <a:prstGeom prst="rect">
            <a:avLst/>
          </a:prstGeom>
          <a:gradFill rotWithShape="1">
            <a:gsLst>
              <a:gs pos="0">
                <a:srgbClr val="157AD1"/>
              </a:gs>
              <a:gs pos="20000">
                <a:srgbClr val="1879CD"/>
              </a:gs>
              <a:gs pos="100000">
                <a:srgbClr val="105B9C"/>
              </a:gs>
            </a:gsLst>
            <a:lin ang="5400000"/>
          </a:gradFill>
          <a:ln w="9525">
            <a:solidFill>
              <a:srgbClr val="2A79BD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/>
          <a:lstStyle/>
          <a:p>
            <a:pPr eaLnBrk="0" hangingPunct="0">
              <a:defRPr/>
            </a:pPr>
            <a:endParaRPr lang="fi-FI">
              <a:solidFill>
                <a:schemeClr val="lt1"/>
              </a:solidFill>
              <a:latin typeface="+mn-lt"/>
              <a:ea typeface="+mn-ea"/>
              <a:cs typeface="Arial" charset="0"/>
            </a:endParaRPr>
          </a:p>
        </p:txBody>
      </p:sp>
      <p:sp>
        <p:nvSpPr>
          <p:cNvPr id="155" name="Suorakulmio 15">
            <a:extLst>
              <a:ext uri="{FF2B5EF4-FFF2-40B4-BE49-F238E27FC236}">
                <a16:creationId xmlns:a16="http://schemas.microsoft.com/office/drawing/2014/main" id="{7C4E37CB-0823-4827-B1A7-6A9504921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6638" y="1751013"/>
            <a:ext cx="179387" cy="179387"/>
          </a:xfrm>
          <a:prstGeom prst="rect">
            <a:avLst/>
          </a:prstGeom>
          <a:gradFill rotWithShape="1">
            <a:gsLst>
              <a:gs pos="0">
                <a:srgbClr val="7B57A8"/>
              </a:gs>
              <a:gs pos="20000">
                <a:srgbClr val="7B58A6"/>
              </a:gs>
              <a:gs pos="100000">
                <a:srgbClr val="5D417E"/>
              </a:gs>
            </a:gsLst>
            <a:lin ang="5400000"/>
          </a:gradFill>
          <a:ln w="9525">
            <a:solidFill>
              <a:srgbClr val="7D60A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/>
          <a:lstStyle/>
          <a:p>
            <a:pPr eaLnBrk="0" hangingPunct="0">
              <a:defRPr/>
            </a:pPr>
            <a:endParaRPr lang="fi-FI">
              <a:solidFill>
                <a:schemeClr val="lt1"/>
              </a:solidFill>
              <a:latin typeface="+mn-lt"/>
              <a:ea typeface="+mn-ea"/>
              <a:cs typeface="Arial" charset="0"/>
            </a:endParaRPr>
          </a:p>
        </p:txBody>
      </p:sp>
      <p:sp>
        <p:nvSpPr>
          <p:cNvPr id="159" name="Tekstikehys 13">
            <a:extLst>
              <a:ext uri="{FF2B5EF4-FFF2-40B4-BE49-F238E27FC236}">
                <a16:creationId xmlns:a16="http://schemas.microsoft.com/office/drawing/2014/main" id="{172F8684-EB1C-4824-86EE-5674F3A92B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1309688"/>
            <a:ext cx="1141412" cy="376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>
              <a:lnSpc>
                <a:spcPct val="150000"/>
              </a:lnSpc>
              <a:defRPr/>
            </a:pPr>
            <a:r>
              <a:rPr lang="fi-FI" sz="1400" dirty="0">
                <a:latin typeface="+mn-lt"/>
                <a:ea typeface="ヒラギノ角ゴ Pro W3" pitchFamily="48" charset="-128"/>
                <a:cs typeface="Arial" charset="0"/>
              </a:rPr>
              <a:t>South Asian</a:t>
            </a:r>
          </a:p>
        </p:txBody>
      </p:sp>
      <p:grpSp>
        <p:nvGrpSpPr>
          <p:cNvPr id="29704" name="Groupe 7">
            <a:extLst>
              <a:ext uri="{FF2B5EF4-FFF2-40B4-BE49-F238E27FC236}">
                <a16:creationId xmlns:a16="http://schemas.microsoft.com/office/drawing/2014/main" id="{583B9026-5EFD-46D3-89EB-9F60DD6F578B}"/>
              </a:ext>
            </a:extLst>
          </p:cNvPr>
          <p:cNvGrpSpPr>
            <a:grpSpLocks/>
          </p:cNvGrpSpPr>
          <p:nvPr/>
        </p:nvGrpSpPr>
        <p:grpSpPr bwMode="auto">
          <a:xfrm>
            <a:off x="3227388" y="2449513"/>
            <a:ext cx="2701925" cy="2414587"/>
            <a:chOff x="3263232" y="2536249"/>
            <a:chExt cx="2702766" cy="2413967"/>
          </a:xfrm>
        </p:grpSpPr>
        <p:sp>
          <p:nvSpPr>
            <p:cNvPr id="173" name="Rectangle 172">
              <a:extLst>
                <a:ext uri="{FF2B5EF4-FFF2-40B4-BE49-F238E27FC236}">
                  <a16:creationId xmlns:a16="http://schemas.microsoft.com/office/drawing/2014/main" id="{045E779D-4A7F-4AAA-96AE-26322221B17B}"/>
                </a:ext>
              </a:extLst>
            </p:cNvPr>
            <p:cNvSpPr/>
            <p:nvPr/>
          </p:nvSpPr>
          <p:spPr>
            <a:xfrm>
              <a:off x="3626882" y="2880648"/>
              <a:ext cx="2339116" cy="145060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/>
            </a:p>
          </p:txBody>
        </p:sp>
        <p:grpSp>
          <p:nvGrpSpPr>
            <p:cNvPr id="29738" name="Groupe 13">
              <a:extLst>
                <a:ext uri="{FF2B5EF4-FFF2-40B4-BE49-F238E27FC236}">
                  <a16:creationId xmlns:a16="http://schemas.microsoft.com/office/drawing/2014/main" id="{152A894E-AE6D-415E-B811-80F9D38A01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3232" y="2536249"/>
              <a:ext cx="2676920" cy="2413967"/>
              <a:chOff x="3263232" y="2599209"/>
              <a:chExt cx="2676920" cy="2413967"/>
            </a:xfrm>
          </p:grpSpPr>
          <p:grpSp>
            <p:nvGrpSpPr>
              <p:cNvPr id="29739" name="Groupe 2">
                <a:extLst>
                  <a:ext uri="{FF2B5EF4-FFF2-40B4-BE49-F238E27FC236}">
                    <a16:creationId xmlns:a16="http://schemas.microsoft.com/office/drawing/2014/main" id="{96F1EF9E-7620-4C85-953E-0E95E2163B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63232" y="2599209"/>
                <a:ext cx="2676920" cy="2058937"/>
                <a:chOff x="1297728" y="1970037"/>
                <a:chExt cx="2676920" cy="2058937"/>
              </a:xfrm>
            </p:grpSpPr>
            <p:cxnSp>
              <p:nvCxnSpPr>
                <p:cNvPr id="50" name="Connecteur droit 49">
                  <a:extLst>
                    <a:ext uri="{FF2B5EF4-FFF2-40B4-BE49-F238E27FC236}">
                      <a16:creationId xmlns:a16="http://schemas.microsoft.com/office/drawing/2014/main" id="{2F270E93-46AF-4A82-9FF9-56612D5CBEE6}"/>
                    </a:ext>
                  </a:extLst>
                </p:cNvPr>
                <p:cNvCxnSpPr/>
                <p:nvPr/>
              </p:nvCxnSpPr>
              <p:spPr>
                <a:xfrm>
                  <a:off x="1661378" y="2325546"/>
                  <a:ext cx="0" cy="1439492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Connecteur droit 50">
                  <a:extLst>
                    <a:ext uri="{FF2B5EF4-FFF2-40B4-BE49-F238E27FC236}">
                      <a16:creationId xmlns:a16="http://schemas.microsoft.com/office/drawing/2014/main" id="{A5514EEE-25A3-4FFE-84AD-C3FE7F68336A}"/>
                    </a:ext>
                  </a:extLst>
                </p:cNvPr>
                <p:cNvCxnSpPr/>
                <p:nvPr/>
              </p:nvCxnSpPr>
              <p:spPr>
                <a:xfrm flipH="1">
                  <a:off x="1639146" y="2325546"/>
                  <a:ext cx="22232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Connecteur droit 51">
                  <a:extLst>
                    <a:ext uri="{FF2B5EF4-FFF2-40B4-BE49-F238E27FC236}">
                      <a16:creationId xmlns:a16="http://schemas.microsoft.com/office/drawing/2014/main" id="{BA13567A-303D-4E45-B4D2-3EFB1F5DF83B}"/>
                    </a:ext>
                  </a:extLst>
                </p:cNvPr>
                <p:cNvCxnSpPr/>
                <p:nvPr/>
              </p:nvCxnSpPr>
              <p:spPr>
                <a:xfrm flipH="1">
                  <a:off x="1639146" y="2677880"/>
                  <a:ext cx="22232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Connecteur droit 52">
                  <a:extLst>
                    <a:ext uri="{FF2B5EF4-FFF2-40B4-BE49-F238E27FC236}">
                      <a16:creationId xmlns:a16="http://schemas.microsoft.com/office/drawing/2014/main" id="{E046FE09-F3BA-49EB-9D1D-627351C37552}"/>
                    </a:ext>
                  </a:extLst>
                </p:cNvPr>
                <p:cNvCxnSpPr/>
                <p:nvPr/>
              </p:nvCxnSpPr>
              <p:spPr>
                <a:xfrm flipH="1">
                  <a:off x="1639146" y="3039737"/>
                  <a:ext cx="22232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Connecteur droit 53">
                  <a:extLst>
                    <a:ext uri="{FF2B5EF4-FFF2-40B4-BE49-F238E27FC236}">
                      <a16:creationId xmlns:a16="http://schemas.microsoft.com/office/drawing/2014/main" id="{78872C8A-2223-4055-B81E-96869E0B4040}"/>
                    </a:ext>
                  </a:extLst>
                </p:cNvPr>
                <p:cNvCxnSpPr/>
                <p:nvPr/>
              </p:nvCxnSpPr>
              <p:spPr>
                <a:xfrm flipH="1">
                  <a:off x="1639146" y="3404768"/>
                  <a:ext cx="22232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Connecteur droit 54">
                  <a:extLst>
                    <a:ext uri="{FF2B5EF4-FFF2-40B4-BE49-F238E27FC236}">
                      <a16:creationId xmlns:a16="http://schemas.microsoft.com/office/drawing/2014/main" id="{DB6ABECC-3838-4ABA-B364-0B31105716AF}"/>
                    </a:ext>
                  </a:extLst>
                </p:cNvPr>
                <p:cNvCxnSpPr/>
                <p:nvPr/>
              </p:nvCxnSpPr>
              <p:spPr>
                <a:xfrm flipH="1">
                  <a:off x="1639146" y="3765038"/>
                  <a:ext cx="22232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748" name="ZoneTexte 55">
                  <a:extLst>
                    <a:ext uri="{FF2B5EF4-FFF2-40B4-BE49-F238E27FC236}">
                      <a16:creationId xmlns:a16="http://schemas.microsoft.com/office/drawing/2014/main" id="{1D83C265-99E6-489A-A1F2-A2618EA52C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97728" y="2203880"/>
                  <a:ext cx="36099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5.0</a:t>
                  </a:r>
                </a:p>
              </p:txBody>
            </p:sp>
            <p:sp>
              <p:nvSpPr>
                <p:cNvPr id="29749" name="ZoneTexte 56">
                  <a:extLst>
                    <a:ext uri="{FF2B5EF4-FFF2-40B4-BE49-F238E27FC236}">
                      <a16:creationId xmlns:a16="http://schemas.microsoft.com/office/drawing/2014/main" id="{D6EC1350-D725-4BBB-B57B-F3EBECD79B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97728" y="2566432"/>
                  <a:ext cx="36099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4.5</a:t>
                  </a:r>
                </a:p>
              </p:txBody>
            </p:sp>
            <p:sp>
              <p:nvSpPr>
                <p:cNvPr id="29750" name="ZoneTexte 57">
                  <a:extLst>
                    <a:ext uri="{FF2B5EF4-FFF2-40B4-BE49-F238E27FC236}">
                      <a16:creationId xmlns:a16="http://schemas.microsoft.com/office/drawing/2014/main" id="{B08D9F71-4DAD-4CF0-A044-5BD9EE579C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97728" y="2928984"/>
                  <a:ext cx="36099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4.0</a:t>
                  </a:r>
                </a:p>
              </p:txBody>
            </p:sp>
            <p:sp>
              <p:nvSpPr>
                <p:cNvPr id="29751" name="ZoneTexte 58">
                  <a:extLst>
                    <a:ext uri="{FF2B5EF4-FFF2-40B4-BE49-F238E27FC236}">
                      <a16:creationId xmlns:a16="http://schemas.microsoft.com/office/drawing/2014/main" id="{977C3220-3E40-436A-B337-FC9E2D5194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97728" y="3291536"/>
                  <a:ext cx="36099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3.5</a:t>
                  </a:r>
                </a:p>
              </p:txBody>
            </p:sp>
            <p:sp>
              <p:nvSpPr>
                <p:cNvPr id="29752" name="ZoneTexte 59">
                  <a:extLst>
                    <a:ext uri="{FF2B5EF4-FFF2-40B4-BE49-F238E27FC236}">
                      <a16:creationId xmlns:a16="http://schemas.microsoft.com/office/drawing/2014/main" id="{A8219A61-96A2-4743-81FF-6585464EBC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297728" y="3654087"/>
                  <a:ext cx="36099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3.0</a:t>
                  </a:r>
                </a:p>
              </p:txBody>
            </p:sp>
            <p:cxnSp>
              <p:nvCxnSpPr>
                <p:cNvPr id="63" name="Connecteur droit 62">
                  <a:extLst>
                    <a:ext uri="{FF2B5EF4-FFF2-40B4-BE49-F238E27FC236}">
                      <a16:creationId xmlns:a16="http://schemas.microsoft.com/office/drawing/2014/main" id="{F534F001-995D-442E-B71C-BAC08AC08F2A}"/>
                    </a:ext>
                  </a:extLst>
                </p:cNvPr>
                <p:cNvCxnSpPr/>
                <p:nvPr/>
              </p:nvCxnSpPr>
              <p:spPr>
                <a:xfrm>
                  <a:off x="2352156" y="3007995"/>
                  <a:ext cx="0" cy="269806"/>
                </a:xfrm>
                <a:prstGeom prst="line">
                  <a:avLst/>
                </a:prstGeom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62" name="Rectangle 61">
                  <a:extLst>
                    <a:ext uri="{FF2B5EF4-FFF2-40B4-BE49-F238E27FC236}">
                      <a16:creationId xmlns:a16="http://schemas.microsoft.com/office/drawing/2014/main" id="{700A0638-5707-400F-9FBF-1A2ABBB1C9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60008" y="3115918"/>
                  <a:ext cx="396999" cy="642772"/>
                </a:xfrm>
                <a:prstGeom prst="rect">
                  <a:avLst/>
                </a:prstGeom>
                <a:gradFill rotWithShape="1">
                  <a:gsLst>
                    <a:gs pos="0">
                      <a:srgbClr val="7B57A8"/>
                    </a:gs>
                    <a:gs pos="20000">
                      <a:srgbClr val="7B58A6"/>
                    </a:gs>
                    <a:gs pos="100000">
                      <a:srgbClr val="5D417E"/>
                    </a:gs>
                  </a:gsLst>
                  <a:lin ang="5400000"/>
                </a:gradFill>
                <a:ln w="9525">
                  <a:solidFill>
                    <a:srgbClr val="7D60A0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cxnSp>
              <p:nvCxnSpPr>
                <p:cNvPr id="66" name="Connecteur droit 65">
                  <a:extLst>
                    <a:ext uri="{FF2B5EF4-FFF2-40B4-BE49-F238E27FC236}">
                      <a16:creationId xmlns:a16="http://schemas.microsoft.com/office/drawing/2014/main" id="{1A2A185B-230A-4A52-AF8D-18BF7BB7322C}"/>
                    </a:ext>
                  </a:extLst>
                </p:cNvPr>
                <p:cNvCxnSpPr/>
                <p:nvPr/>
              </p:nvCxnSpPr>
              <p:spPr>
                <a:xfrm>
                  <a:off x="1961510" y="2663596"/>
                  <a:ext cx="0" cy="179342"/>
                </a:xfrm>
                <a:prstGeom prst="line">
                  <a:avLst/>
                </a:prstGeom>
                <a:ln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29756" name="ZoneTexte 66">
                  <a:extLst>
                    <a:ext uri="{FF2B5EF4-FFF2-40B4-BE49-F238E27FC236}">
                      <a16:creationId xmlns:a16="http://schemas.microsoft.com/office/drawing/2014/main" id="{F635DD37-F11C-4DD4-B16D-D86BDC06D4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71227" y="2440965"/>
                  <a:ext cx="604653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900"/>
                    <a:t>p=0.006</a:t>
                  </a:r>
                </a:p>
              </p:txBody>
            </p:sp>
            <p:sp>
              <p:nvSpPr>
                <p:cNvPr id="65" name="Rectangle 64">
                  <a:extLst>
                    <a:ext uri="{FF2B5EF4-FFF2-40B4-BE49-F238E27FC236}">
                      <a16:creationId xmlns:a16="http://schemas.microsoft.com/office/drawing/2014/main" id="{F7197DB7-DECF-43BF-869C-2A27A88FD7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6186" y="2784215"/>
                  <a:ext cx="396999" cy="976062"/>
                </a:xfrm>
                <a:prstGeom prst="rect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9758" name="ZoneTexte 67">
                  <a:extLst>
                    <a:ext uri="{FF2B5EF4-FFF2-40B4-BE49-F238E27FC236}">
                      <a16:creationId xmlns:a16="http://schemas.microsoft.com/office/drawing/2014/main" id="{B1D69A87-A0A3-4C12-BA72-25D6EDC3C2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23355" y="2432764"/>
                  <a:ext cx="540533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900"/>
                    <a:t>p=0.13</a:t>
                  </a:r>
                </a:p>
              </p:txBody>
            </p:sp>
            <p:cxnSp>
              <p:nvCxnSpPr>
                <p:cNvPr id="70" name="Connecteur droit 69">
                  <a:extLst>
                    <a:ext uri="{FF2B5EF4-FFF2-40B4-BE49-F238E27FC236}">
                      <a16:creationId xmlns:a16="http://schemas.microsoft.com/office/drawing/2014/main" id="{9C9CAADC-69E0-430B-9675-499136D62FA4}"/>
                    </a:ext>
                  </a:extLst>
                </p:cNvPr>
                <p:cNvCxnSpPr/>
                <p:nvPr/>
              </p:nvCxnSpPr>
              <p:spPr>
                <a:xfrm>
                  <a:off x="3471691" y="2868331"/>
                  <a:ext cx="0" cy="217431"/>
                </a:xfrm>
                <a:prstGeom prst="line">
                  <a:avLst/>
                </a:prstGeom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3E13C3F4-FDE6-4989-B15C-01BC8B9966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1132" y="3015930"/>
                  <a:ext cx="395411" cy="744347"/>
                </a:xfrm>
                <a:prstGeom prst="rect">
                  <a:avLst/>
                </a:prstGeom>
                <a:gradFill rotWithShape="1">
                  <a:gsLst>
                    <a:gs pos="0">
                      <a:srgbClr val="7B57A8"/>
                    </a:gs>
                    <a:gs pos="20000">
                      <a:srgbClr val="7B58A6"/>
                    </a:gs>
                    <a:gs pos="100000">
                      <a:srgbClr val="5D417E"/>
                    </a:gs>
                  </a:gsLst>
                  <a:lin ang="5400000"/>
                </a:gradFill>
                <a:ln w="9525">
                  <a:solidFill>
                    <a:srgbClr val="7D60A0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cxnSp>
              <p:nvCxnSpPr>
                <p:cNvPr id="74" name="Connecteur droit 73">
                  <a:extLst>
                    <a:ext uri="{FF2B5EF4-FFF2-40B4-BE49-F238E27FC236}">
                      <a16:creationId xmlns:a16="http://schemas.microsoft.com/office/drawing/2014/main" id="{70A8B3A3-00C4-4E95-99DD-1368892E7A0D}"/>
                    </a:ext>
                  </a:extLst>
                </p:cNvPr>
                <p:cNvCxnSpPr/>
                <p:nvPr/>
              </p:nvCxnSpPr>
              <p:spPr>
                <a:xfrm>
                  <a:off x="3074693" y="2715970"/>
                  <a:ext cx="6352" cy="353921"/>
                </a:xfrm>
                <a:prstGeom prst="line">
                  <a:avLst/>
                </a:prstGeom>
                <a:ln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77" name="ZoneTexte 76">
                  <a:extLst>
                    <a:ext uri="{FF2B5EF4-FFF2-40B4-BE49-F238E27FC236}">
                      <a16:creationId xmlns:a16="http://schemas.microsoft.com/office/drawing/2014/main" id="{F72BD62E-F124-4E30-8078-FC79563C5281}"/>
                    </a:ext>
                  </a:extLst>
                </p:cNvPr>
                <p:cNvSpPr txBox="1"/>
                <p:nvPr/>
              </p:nvSpPr>
              <p:spPr>
                <a:xfrm>
                  <a:off x="1801122" y="1970037"/>
                  <a:ext cx="2064392" cy="276154"/>
                </a:xfrm>
                <a:prstGeom prst="rect">
                  <a:avLst/>
                </a:prstGeom>
                <a:noFill/>
              </p:spPr>
              <p:txBody>
                <a:bodyPr wrap="none">
                  <a:spAutoFit/>
                </a:bodyPr>
                <a:lstStyle/>
                <a:p>
                  <a:pPr eaLnBrk="0" hangingPunct="0">
                    <a:defRPr/>
                  </a:pPr>
                  <a:r>
                    <a:rPr lang="fr-CA" sz="1200" b="1" dirty="0" err="1">
                      <a:solidFill>
                        <a:schemeClr val="tx2">
                          <a:lumMod val="50000"/>
                        </a:schemeClr>
                      </a:solidFill>
                      <a:latin typeface="Arial" charset="0"/>
                      <a:ea typeface="ヒラギノ角ゴ Pro W3" pitchFamily="48" charset="-128"/>
                    </a:rPr>
                    <a:t>Fasting</a:t>
                  </a:r>
                  <a:r>
                    <a:rPr lang="fr-CA" sz="1200" b="1" dirty="0">
                      <a:solidFill>
                        <a:schemeClr val="tx2">
                          <a:lumMod val="50000"/>
                        </a:schemeClr>
                      </a:solidFill>
                      <a:latin typeface="Arial" charset="0"/>
                      <a:ea typeface="ヒラギノ角ゴ Pro W3" pitchFamily="48" charset="-128"/>
                    </a:rPr>
                    <a:t> </a:t>
                  </a:r>
                  <a:r>
                    <a:rPr lang="fr-CA" sz="1200" b="1" dirty="0" err="1">
                      <a:solidFill>
                        <a:schemeClr val="tx2">
                          <a:lumMod val="50000"/>
                        </a:schemeClr>
                      </a:solidFill>
                      <a:latin typeface="Arial" charset="0"/>
                      <a:ea typeface="ヒラギノ角ゴ Pro W3" pitchFamily="48" charset="-128"/>
                    </a:rPr>
                    <a:t>insulin</a:t>
                  </a:r>
                  <a:r>
                    <a:rPr lang="fr-CA" sz="1200" b="1" dirty="0">
                      <a:solidFill>
                        <a:schemeClr val="tx2">
                          <a:lumMod val="50000"/>
                        </a:schemeClr>
                      </a:solidFill>
                      <a:latin typeface="Arial" charset="0"/>
                      <a:ea typeface="ヒラギノ角ゴ Pro W3" pitchFamily="48" charset="-128"/>
                    </a:rPr>
                    <a:t>-In (</a:t>
                  </a:r>
                  <a:r>
                    <a:rPr lang="fr-CA" sz="1200" b="1" dirty="0" err="1">
                      <a:solidFill>
                        <a:schemeClr val="tx2">
                          <a:lumMod val="50000"/>
                        </a:schemeClr>
                      </a:solidFill>
                      <a:latin typeface="Arial" charset="0"/>
                      <a:ea typeface="ヒラギノ角ゴ Pro W3" pitchFamily="48" charset="-128"/>
                    </a:rPr>
                    <a:t>pmol</a:t>
                  </a:r>
                  <a:r>
                    <a:rPr lang="fr-CA" sz="1200" b="1" dirty="0">
                      <a:solidFill>
                        <a:schemeClr val="tx2">
                          <a:lumMod val="50000"/>
                        </a:schemeClr>
                      </a:solidFill>
                      <a:latin typeface="Arial" charset="0"/>
                      <a:ea typeface="ヒラギノ角ゴ Pro W3" pitchFamily="48" charset="-128"/>
                    </a:rPr>
                    <a:t>/l)</a:t>
                  </a:r>
                </a:p>
              </p:txBody>
            </p:sp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A65CBC52-71D8-408E-ABE4-56C76C95D4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5722" y="2841350"/>
                  <a:ext cx="395410" cy="918927"/>
                </a:xfrm>
                <a:prstGeom prst="rect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9764" name="ZoneTexte 77">
                  <a:extLst>
                    <a:ext uri="{FF2B5EF4-FFF2-40B4-BE49-F238E27FC236}">
                      <a16:creationId xmlns:a16="http://schemas.microsoft.com/office/drawing/2014/main" id="{48D95479-CE34-4BE4-B34A-D7456327F2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07704" y="3798142"/>
                  <a:ext cx="527709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900"/>
                    <a:t>N=101</a:t>
                  </a:r>
                </a:p>
              </p:txBody>
            </p:sp>
            <p:sp>
              <p:nvSpPr>
                <p:cNvPr id="29765" name="ZoneTexte 119">
                  <a:extLst>
                    <a:ext uri="{FF2B5EF4-FFF2-40B4-BE49-F238E27FC236}">
                      <a16:creationId xmlns:a16="http://schemas.microsoft.com/office/drawing/2014/main" id="{84A9B463-B915-418E-9C94-93CAACA5C2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44858" y="3783334"/>
                  <a:ext cx="463588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900"/>
                    <a:t>N=79</a:t>
                  </a:r>
                </a:p>
              </p:txBody>
            </p:sp>
            <p:cxnSp>
              <p:nvCxnSpPr>
                <p:cNvPr id="129" name="Connecteur droit 128">
                  <a:extLst>
                    <a:ext uri="{FF2B5EF4-FFF2-40B4-BE49-F238E27FC236}">
                      <a16:creationId xmlns:a16="http://schemas.microsoft.com/office/drawing/2014/main" id="{E1F470A8-3425-4304-85BD-D02B73055CBF}"/>
                    </a:ext>
                  </a:extLst>
                </p:cNvPr>
                <p:cNvCxnSpPr/>
                <p:nvPr/>
              </p:nvCxnSpPr>
              <p:spPr>
                <a:xfrm flipV="1">
                  <a:off x="1632794" y="3765038"/>
                  <a:ext cx="2342292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0" name="ZoneTexte 159">
                <a:extLst>
                  <a:ext uri="{FF2B5EF4-FFF2-40B4-BE49-F238E27FC236}">
                    <a16:creationId xmlns:a16="http://schemas.microsoft.com/office/drawing/2014/main" id="{77710AE4-3C3A-4558-90B7-93305E87565E}"/>
                  </a:ext>
                </a:extLst>
              </p:cNvPr>
              <p:cNvSpPr txBox="1"/>
              <p:nvPr/>
            </p:nvSpPr>
            <p:spPr>
              <a:xfrm>
                <a:off x="3541130" y="4640210"/>
                <a:ext cx="1165588" cy="247586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Age + </a:t>
                </a:r>
                <a:r>
                  <a:rPr lang="fr-CA" sz="10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sex</a:t>
                </a: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+ BMI</a:t>
                </a:r>
              </a:p>
            </p:txBody>
          </p:sp>
          <p:sp>
            <p:nvSpPr>
              <p:cNvPr id="161" name="ZoneTexte 160">
                <a:extLst>
                  <a:ext uri="{FF2B5EF4-FFF2-40B4-BE49-F238E27FC236}">
                    <a16:creationId xmlns:a16="http://schemas.microsoft.com/office/drawing/2014/main" id="{BD18B246-F95E-4929-AB1E-1559BED3AD16}"/>
                  </a:ext>
                </a:extLst>
              </p:cNvPr>
              <p:cNvSpPr txBox="1"/>
              <p:nvPr/>
            </p:nvSpPr>
            <p:spPr>
              <a:xfrm>
                <a:off x="4606675" y="4664016"/>
                <a:ext cx="1324387" cy="349160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ctr" eaLnBrk="0" hangingPunct="0">
                  <a:lnSpc>
                    <a:spcPts val="1000"/>
                  </a:lnSpc>
                  <a:defRPr/>
                </a:pP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Age + </a:t>
                </a:r>
                <a:r>
                  <a:rPr lang="fr-CA" sz="10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sex</a:t>
                </a: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+ BMI +</a:t>
                </a:r>
              </a:p>
              <a:p>
                <a:pPr algn="ctr" eaLnBrk="0" hangingPunct="0">
                  <a:lnSpc>
                    <a:spcPts val="1000"/>
                  </a:lnSpc>
                  <a:defRPr/>
                </a:pP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adipocyte </a:t>
                </a:r>
                <a:r>
                  <a:rPr lang="fr-CA" sz="10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cell</a:t>
                </a: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area</a:t>
                </a:r>
              </a:p>
            </p:txBody>
          </p:sp>
        </p:grpSp>
      </p:grpSp>
      <p:grpSp>
        <p:nvGrpSpPr>
          <p:cNvPr id="29705" name="Groupe 5">
            <a:extLst>
              <a:ext uri="{FF2B5EF4-FFF2-40B4-BE49-F238E27FC236}">
                <a16:creationId xmlns:a16="http://schemas.microsoft.com/office/drawing/2014/main" id="{E3C0A983-DFA9-4AD7-A266-733F878B4672}"/>
              </a:ext>
            </a:extLst>
          </p:cNvPr>
          <p:cNvGrpSpPr>
            <a:grpSpLocks/>
          </p:cNvGrpSpPr>
          <p:nvPr/>
        </p:nvGrpSpPr>
        <p:grpSpPr bwMode="auto">
          <a:xfrm>
            <a:off x="395288" y="2420938"/>
            <a:ext cx="2605087" cy="2413000"/>
            <a:chOff x="598721" y="1160748"/>
            <a:chExt cx="2605127" cy="2412268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3BA80AAE-EF71-4288-A8C3-D387121FB8A3}"/>
                </a:ext>
              </a:extLst>
            </p:cNvPr>
            <p:cNvSpPr/>
            <p:nvPr/>
          </p:nvSpPr>
          <p:spPr>
            <a:xfrm>
              <a:off x="862250" y="1505130"/>
              <a:ext cx="2340011" cy="145053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/>
            </a:p>
          </p:txBody>
        </p:sp>
        <p:grpSp>
          <p:nvGrpSpPr>
            <p:cNvPr id="29708" name="Groupe 11">
              <a:extLst>
                <a:ext uri="{FF2B5EF4-FFF2-40B4-BE49-F238E27FC236}">
                  <a16:creationId xmlns:a16="http://schemas.microsoft.com/office/drawing/2014/main" id="{CA5E6230-6DE7-48C9-8115-DFAF25D41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721" y="1160748"/>
              <a:ext cx="2605127" cy="2412268"/>
              <a:chOff x="454704" y="1016732"/>
              <a:chExt cx="2605127" cy="2412268"/>
            </a:xfrm>
          </p:grpSpPr>
          <p:grpSp>
            <p:nvGrpSpPr>
              <p:cNvPr id="29709" name="Groupe 1">
                <a:extLst>
                  <a:ext uri="{FF2B5EF4-FFF2-40B4-BE49-F238E27FC236}">
                    <a16:creationId xmlns:a16="http://schemas.microsoft.com/office/drawing/2014/main" id="{B5E726C1-8786-4C60-993F-0E7293A4E6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4704" y="1016732"/>
                <a:ext cx="2605127" cy="2039906"/>
                <a:chOff x="1392176" y="109618"/>
                <a:chExt cx="2605127" cy="2039906"/>
              </a:xfrm>
            </p:grpSpPr>
            <p:cxnSp>
              <p:nvCxnSpPr>
                <p:cNvPr id="137" name="Connecteur droit 136">
                  <a:extLst>
                    <a:ext uri="{FF2B5EF4-FFF2-40B4-BE49-F238E27FC236}">
                      <a16:creationId xmlns:a16="http://schemas.microsoft.com/office/drawing/2014/main" id="{2007AC8E-3AE7-4991-9BC9-90A51B48D897}"/>
                    </a:ext>
                  </a:extLst>
                </p:cNvPr>
                <p:cNvCxnSpPr/>
                <p:nvPr/>
              </p:nvCxnSpPr>
              <p:spPr>
                <a:xfrm flipV="1">
                  <a:off x="1655705" y="1891839"/>
                  <a:ext cx="2341598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29713" name="ZoneTexte 43">
                  <a:extLst>
                    <a:ext uri="{FF2B5EF4-FFF2-40B4-BE49-F238E27FC236}">
                      <a16:creationId xmlns:a16="http://schemas.microsoft.com/office/drawing/2014/main" id="{7965C07A-099D-40FC-B4CB-FC2518FF47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04904" y="1918692"/>
                  <a:ext cx="527709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900"/>
                    <a:t>N=108</a:t>
                  </a:r>
                </a:p>
              </p:txBody>
            </p:sp>
            <p:sp>
              <p:nvSpPr>
                <p:cNvPr id="29714" name="ZoneTexte 45">
                  <a:extLst>
                    <a:ext uri="{FF2B5EF4-FFF2-40B4-BE49-F238E27FC236}">
                      <a16:creationId xmlns:a16="http://schemas.microsoft.com/office/drawing/2014/main" id="{2DA39F9B-320E-4BE6-BCB4-684FB6B06D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42578" y="1918692"/>
                  <a:ext cx="463588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900"/>
                    <a:t>N=79</a:t>
                  </a:r>
                </a:p>
              </p:txBody>
            </p:sp>
            <p:cxnSp>
              <p:nvCxnSpPr>
                <p:cNvPr id="4" name="Connecteur droit 3">
                  <a:extLst>
                    <a:ext uri="{FF2B5EF4-FFF2-40B4-BE49-F238E27FC236}">
                      <a16:creationId xmlns:a16="http://schemas.microsoft.com/office/drawing/2014/main" id="{4ACE8974-F5D7-40B1-A382-F1112238AF22}"/>
                    </a:ext>
                  </a:extLst>
                </p:cNvPr>
                <p:cNvCxnSpPr/>
                <p:nvPr/>
              </p:nvCxnSpPr>
              <p:spPr>
                <a:xfrm>
                  <a:off x="1655705" y="452414"/>
                  <a:ext cx="0" cy="1439425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Connecteur droit 12">
                  <a:extLst>
                    <a:ext uri="{FF2B5EF4-FFF2-40B4-BE49-F238E27FC236}">
                      <a16:creationId xmlns:a16="http://schemas.microsoft.com/office/drawing/2014/main" id="{4F38687B-ABB3-4D47-8DBB-D3378DBF39A8}"/>
                    </a:ext>
                  </a:extLst>
                </p:cNvPr>
                <p:cNvCxnSpPr/>
                <p:nvPr/>
              </p:nvCxnSpPr>
              <p:spPr>
                <a:xfrm flipH="1">
                  <a:off x="1633480" y="452414"/>
                  <a:ext cx="22225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Connecteur droit 15">
                  <a:extLst>
                    <a:ext uri="{FF2B5EF4-FFF2-40B4-BE49-F238E27FC236}">
                      <a16:creationId xmlns:a16="http://schemas.microsoft.com/office/drawing/2014/main" id="{4A02C363-A26F-4879-8255-7C95EDF3DCBE}"/>
                    </a:ext>
                  </a:extLst>
                </p:cNvPr>
                <p:cNvCxnSpPr/>
                <p:nvPr/>
              </p:nvCxnSpPr>
              <p:spPr>
                <a:xfrm flipH="1">
                  <a:off x="1633480" y="804732"/>
                  <a:ext cx="22225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Connecteur droit 16">
                  <a:extLst>
                    <a:ext uri="{FF2B5EF4-FFF2-40B4-BE49-F238E27FC236}">
                      <a16:creationId xmlns:a16="http://schemas.microsoft.com/office/drawing/2014/main" id="{73D1A30C-1702-46FE-A51C-32480C9F22A8}"/>
                    </a:ext>
                  </a:extLst>
                </p:cNvPr>
                <p:cNvCxnSpPr/>
                <p:nvPr/>
              </p:nvCxnSpPr>
              <p:spPr>
                <a:xfrm flipH="1">
                  <a:off x="1633480" y="1166572"/>
                  <a:ext cx="22225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Connecteur droit 17">
                  <a:extLst>
                    <a:ext uri="{FF2B5EF4-FFF2-40B4-BE49-F238E27FC236}">
                      <a16:creationId xmlns:a16="http://schemas.microsoft.com/office/drawing/2014/main" id="{13A54CF1-3AB7-4CFA-8BD3-F1DA1F296FEE}"/>
                    </a:ext>
                  </a:extLst>
                </p:cNvPr>
                <p:cNvCxnSpPr/>
                <p:nvPr/>
              </p:nvCxnSpPr>
              <p:spPr>
                <a:xfrm flipH="1">
                  <a:off x="1633480" y="1531587"/>
                  <a:ext cx="22225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Connecteur droit 18">
                  <a:extLst>
                    <a:ext uri="{FF2B5EF4-FFF2-40B4-BE49-F238E27FC236}">
                      <a16:creationId xmlns:a16="http://schemas.microsoft.com/office/drawing/2014/main" id="{05883CEC-C98F-484D-A936-624399361284}"/>
                    </a:ext>
                  </a:extLst>
                </p:cNvPr>
                <p:cNvCxnSpPr/>
                <p:nvPr/>
              </p:nvCxnSpPr>
              <p:spPr>
                <a:xfrm flipH="1">
                  <a:off x="1633480" y="1891839"/>
                  <a:ext cx="22225" cy="0"/>
                </a:xfrm>
                <a:prstGeom prst="line">
                  <a:avLst/>
                </a:prstGeom>
                <a:ln w="19050">
                  <a:solidFill>
                    <a:schemeClr val="tx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721" name="ZoneTexte 14">
                  <a:extLst>
                    <a:ext uri="{FF2B5EF4-FFF2-40B4-BE49-F238E27FC236}">
                      <a16:creationId xmlns:a16="http://schemas.microsoft.com/office/drawing/2014/main" id="{19EF5EA2-45F6-4617-A8C2-1E56AAA9E4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2176" y="330991"/>
                  <a:ext cx="25519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9</a:t>
                  </a:r>
                </a:p>
              </p:txBody>
            </p:sp>
            <p:sp>
              <p:nvSpPr>
                <p:cNvPr id="29722" name="ZoneTexte 21">
                  <a:extLst>
                    <a:ext uri="{FF2B5EF4-FFF2-40B4-BE49-F238E27FC236}">
                      <a16:creationId xmlns:a16="http://schemas.microsoft.com/office/drawing/2014/main" id="{5BA5264E-B7B0-41BA-B83A-E6A5DDBE36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2176" y="693543"/>
                  <a:ext cx="25519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8</a:t>
                  </a:r>
                </a:p>
              </p:txBody>
            </p:sp>
            <p:sp>
              <p:nvSpPr>
                <p:cNvPr id="29723" name="ZoneTexte 22">
                  <a:extLst>
                    <a:ext uri="{FF2B5EF4-FFF2-40B4-BE49-F238E27FC236}">
                      <a16:creationId xmlns:a16="http://schemas.microsoft.com/office/drawing/2014/main" id="{75B254FC-2104-4220-8602-42B3777759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2176" y="1056095"/>
                  <a:ext cx="25519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7</a:t>
                  </a:r>
                </a:p>
              </p:txBody>
            </p:sp>
            <p:sp>
              <p:nvSpPr>
                <p:cNvPr id="29724" name="ZoneTexte 23">
                  <a:extLst>
                    <a:ext uri="{FF2B5EF4-FFF2-40B4-BE49-F238E27FC236}">
                      <a16:creationId xmlns:a16="http://schemas.microsoft.com/office/drawing/2014/main" id="{93B35D10-F9AD-4A10-8135-BC1C82C79C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2176" y="1418647"/>
                  <a:ext cx="25519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6</a:t>
                  </a:r>
                </a:p>
              </p:txBody>
            </p:sp>
            <p:sp>
              <p:nvSpPr>
                <p:cNvPr id="29725" name="ZoneTexte 24">
                  <a:extLst>
                    <a:ext uri="{FF2B5EF4-FFF2-40B4-BE49-F238E27FC236}">
                      <a16:creationId xmlns:a16="http://schemas.microsoft.com/office/drawing/2014/main" id="{4F11F1D0-53DB-4B17-955B-A6E3DEC93CD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2176" y="1781198"/>
                  <a:ext cx="255198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000" b="1">
                      <a:solidFill>
                        <a:schemeClr val="tx2"/>
                      </a:solidFill>
                    </a:rPr>
                    <a:t>5</a:t>
                  </a:r>
                </a:p>
              </p:txBody>
            </p:sp>
            <p:cxnSp>
              <p:nvCxnSpPr>
                <p:cNvPr id="29" name="Connecteur droit 28">
                  <a:extLst>
                    <a:ext uri="{FF2B5EF4-FFF2-40B4-BE49-F238E27FC236}">
                      <a16:creationId xmlns:a16="http://schemas.microsoft.com/office/drawing/2014/main" id="{1319FEA2-7D41-46F2-BE18-0F753C691F80}"/>
                    </a:ext>
                  </a:extLst>
                </p:cNvPr>
                <p:cNvCxnSpPr/>
                <p:nvPr/>
              </p:nvCxnSpPr>
              <p:spPr>
                <a:xfrm>
                  <a:off x="2358978" y="639682"/>
                  <a:ext cx="0" cy="252335"/>
                </a:xfrm>
                <a:prstGeom prst="line">
                  <a:avLst/>
                </a:prstGeom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27" name="Rectangle 26">
                  <a:extLst>
                    <a:ext uri="{FF2B5EF4-FFF2-40B4-BE49-F238E27FC236}">
                      <a16:creationId xmlns:a16="http://schemas.microsoft.com/office/drawing/2014/main" id="{9DC8C045-1B42-4B6F-8EC3-A571AB97EA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62125" y="799971"/>
                  <a:ext cx="395294" cy="1079173"/>
                </a:xfrm>
                <a:prstGeom prst="rect">
                  <a:avLst/>
                </a:prstGeom>
                <a:gradFill rotWithShape="1">
                  <a:gsLst>
                    <a:gs pos="0">
                      <a:srgbClr val="7B57A8"/>
                    </a:gs>
                    <a:gs pos="20000">
                      <a:srgbClr val="7B58A6"/>
                    </a:gs>
                    <a:gs pos="100000">
                      <a:srgbClr val="5D417E"/>
                    </a:gs>
                  </a:gsLst>
                  <a:lin ang="5400000"/>
                </a:gradFill>
                <a:ln w="9525">
                  <a:solidFill>
                    <a:srgbClr val="7D60A0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cxnSp>
              <p:nvCxnSpPr>
                <p:cNvPr id="32" name="Connecteur droit 31">
                  <a:extLst>
                    <a:ext uri="{FF2B5EF4-FFF2-40B4-BE49-F238E27FC236}">
                      <a16:creationId xmlns:a16="http://schemas.microsoft.com/office/drawing/2014/main" id="{0E97D738-8253-491A-829E-683B4F6D15A3}"/>
                    </a:ext>
                  </a:extLst>
                </p:cNvPr>
                <p:cNvCxnSpPr/>
                <p:nvPr/>
              </p:nvCxnSpPr>
              <p:spPr>
                <a:xfrm>
                  <a:off x="1958922" y="1515716"/>
                  <a:ext cx="0" cy="165050"/>
                </a:xfrm>
                <a:prstGeom prst="line">
                  <a:avLst/>
                </a:prstGeom>
                <a:ln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20" name="Rectangle 19">
                  <a:extLst>
                    <a:ext uri="{FF2B5EF4-FFF2-40B4-BE49-F238E27FC236}">
                      <a16:creationId xmlns:a16="http://schemas.microsoft.com/office/drawing/2014/main" id="{30A3505F-193E-474D-8350-745755CB1F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0482" y="1663309"/>
                  <a:ext cx="396881" cy="215835"/>
                </a:xfrm>
                <a:prstGeom prst="rect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9730" name="ZoneTexte 32">
                  <a:extLst>
                    <a:ext uri="{FF2B5EF4-FFF2-40B4-BE49-F238E27FC236}">
                      <a16:creationId xmlns:a16="http://schemas.microsoft.com/office/drawing/2014/main" id="{629E9202-EE67-4D37-853A-091B015008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900084" y="422796"/>
                  <a:ext cx="604653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900"/>
                    <a:t>p=0.002</a:t>
                  </a:r>
                </a:p>
              </p:txBody>
            </p:sp>
            <p:sp>
              <p:nvSpPr>
                <p:cNvPr id="29731" name="ZoneTexte 33">
                  <a:extLst>
                    <a:ext uri="{FF2B5EF4-FFF2-40B4-BE49-F238E27FC236}">
                      <a16:creationId xmlns:a16="http://schemas.microsoft.com/office/drawing/2014/main" id="{503D8405-9EEE-4564-9EAB-08F35FACC7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52212" y="414595"/>
                  <a:ext cx="540533" cy="2308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900"/>
                    <a:t>p=0.15</a:t>
                  </a:r>
                </a:p>
              </p:txBody>
            </p:sp>
            <p:cxnSp>
              <p:nvCxnSpPr>
                <p:cNvPr id="39" name="Connecteur droit 38">
                  <a:extLst>
                    <a:ext uri="{FF2B5EF4-FFF2-40B4-BE49-F238E27FC236}">
                      <a16:creationId xmlns:a16="http://schemas.microsoft.com/office/drawing/2014/main" id="{979BDFFA-DB48-4BF7-B67D-846CADC74E6C}"/>
                    </a:ext>
                  </a:extLst>
                </p:cNvPr>
                <p:cNvCxnSpPr/>
                <p:nvPr/>
              </p:nvCxnSpPr>
              <p:spPr>
                <a:xfrm>
                  <a:off x="3457545" y="844407"/>
                  <a:ext cx="0" cy="252336"/>
                </a:xfrm>
                <a:prstGeom prst="line">
                  <a:avLst/>
                </a:prstGeom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38" name="Rectangle 37">
                  <a:extLst>
                    <a:ext uri="{FF2B5EF4-FFF2-40B4-BE49-F238E27FC236}">
                      <a16:creationId xmlns:a16="http://schemas.microsoft.com/office/drawing/2014/main" id="{E6286872-F93F-4EFD-AD3C-1D80FDABE7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105" y="1017393"/>
                  <a:ext cx="396881" cy="863338"/>
                </a:xfrm>
                <a:prstGeom prst="rect">
                  <a:avLst/>
                </a:prstGeom>
                <a:gradFill rotWithShape="1">
                  <a:gsLst>
                    <a:gs pos="0">
                      <a:srgbClr val="7B57A8"/>
                    </a:gs>
                    <a:gs pos="20000">
                      <a:srgbClr val="7B58A6"/>
                    </a:gs>
                    <a:gs pos="100000">
                      <a:srgbClr val="5D417E"/>
                    </a:gs>
                  </a:gsLst>
                  <a:lin ang="5400000"/>
                </a:gradFill>
                <a:ln w="9525">
                  <a:solidFill>
                    <a:srgbClr val="7D60A0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cxnSp>
              <p:nvCxnSpPr>
                <p:cNvPr id="42" name="Connecteur droit 41">
                  <a:extLst>
                    <a:ext uri="{FF2B5EF4-FFF2-40B4-BE49-F238E27FC236}">
                      <a16:creationId xmlns:a16="http://schemas.microsoft.com/office/drawing/2014/main" id="{1614BC2E-FCC9-494A-A9D3-244A09B4C520}"/>
                    </a:ext>
                  </a:extLst>
                </p:cNvPr>
                <p:cNvCxnSpPr/>
                <p:nvPr/>
              </p:nvCxnSpPr>
              <p:spPr>
                <a:xfrm>
                  <a:off x="3052726" y="1253858"/>
                  <a:ext cx="0" cy="293599"/>
                </a:xfrm>
                <a:prstGeom prst="line">
                  <a:avLst/>
                </a:prstGeom>
                <a:ln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41" name="Rectangle 40">
                  <a:extLst>
                    <a:ext uri="{FF2B5EF4-FFF2-40B4-BE49-F238E27FC236}">
                      <a16:creationId xmlns:a16="http://schemas.microsoft.com/office/drawing/2014/main" id="{86F19BE6-919B-4132-B3B4-CF6FDFE710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4285" y="1442713"/>
                  <a:ext cx="395294" cy="438017"/>
                </a:xfrm>
                <a:prstGeom prst="rect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miter lim="800000"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7" name="ZoneTexte 46">
                  <a:extLst>
                    <a:ext uri="{FF2B5EF4-FFF2-40B4-BE49-F238E27FC236}">
                      <a16:creationId xmlns:a16="http://schemas.microsoft.com/office/drawing/2014/main" id="{110B05D5-1F37-460B-8D2F-326AD7708456}"/>
                    </a:ext>
                  </a:extLst>
                </p:cNvPr>
                <p:cNvSpPr txBox="1"/>
                <p:nvPr/>
              </p:nvSpPr>
              <p:spPr>
                <a:xfrm>
                  <a:off x="2035123" y="109618"/>
                  <a:ext cx="1627213" cy="276141"/>
                </a:xfrm>
                <a:prstGeom prst="rect">
                  <a:avLst/>
                </a:prstGeom>
                <a:noFill/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fr-CA" altLang="fr-FR" sz="1200" b="1">
                      <a:solidFill>
                        <a:srgbClr val="18334C"/>
                      </a:solidFill>
                    </a:rPr>
                    <a:t>Adiponectin (µg/ml)</a:t>
                  </a:r>
                </a:p>
              </p:txBody>
            </p:sp>
          </p:grpSp>
          <p:sp>
            <p:nvSpPr>
              <p:cNvPr id="170" name="ZoneTexte 169">
                <a:extLst>
                  <a:ext uri="{FF2B5EF4-FFF2-40B4-BE49-F238E27FC236}">
                    <a16:creationId xmlns:a16="http://schemas.microsoft.com/office/drawing/2014/main" id="{FA2A0AFF-1AFC-43BE-8A13-2F5103F3E788}"/>
                  </a:ext>
                </a:extLst>
              </p:cNvPr>
              <p:cNvSpPr txBox="1"/>
              <p:nvPr/>
            </p:nvSpPr>
            <p:spPr>
              <a:xfrm>
                <a:off x="669019" y="3056050"/>
                <a:ext cx="1165243" cy="247575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eaLnBrk="0" hangingPunct="0">
                  <a:defRPr/>
                </a:pP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Age + </a:t>
                </a:r>
                <a:r>
                  <a:rPr lang="fr-CA" sz="10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sex</a:t>
                </a: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+ BMI</a:t>
                </a:r>
              </a:p>
            </p:txBody>
          </p:sp>
          <p:sp>
            <p:nvSpPr>
              <p:cNvPr id="171" name="ZoneTexte 170">
                <a:extLst>
                  <a:ext uri="{FF2B5EF4-FFF2-40B4-BE49-F238E27FC236}">
                    <a16:creationId xmlns:a16="http://schemas.microsoft.com/office/drawing/2014/main" id="{8F012F4D-74E9-4EF2-B9CC-D05B17B9D9F3}"/>
                  </a:ext>
                </a:extLst>
              </p:cNvPr>
              <p:cNvSpPr txBox="1"/>
              <p:nvPr/>
            </p:nvSpPr>
            <p:spPr>
              <a:xfrm>
                <a:off x="1734249" y="3079856"/>
                <a:ext cx="1323995" cy="349144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ctr" eaLnBrk="0" hangingPunct="0">
                  <a:lnSpc>
                    <a:spcPts val="1000"/>
                  </a:lnSpc>
                  <a:defRPr/>
                </a:pP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Age + </a:t>
                </a:r>
                <a:r>
                  <a:rPr lang="fr-CA" sz="10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sex</a:t>
                </a: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+ BMI +</a:t>
                </a:r>
              </a:p>
              <a:p>
                <a:pPr algn="ctr" eaLnBrk="0" hangingPunct="0">
                  <a:lnSpc>
                    <a:spcPts val="1000"/>
                  </a:lnSpc>
                  <a:defRPr/>
                </a:pP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adipocyte </a:t>
                </a:r>
                <a:r>
                  <a:rPr lang="fr-CA" sz="1000" b="1" dirty="0" err="1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cell</a:t>
                </a:r>
                <a:r>
                  <a:rPr lang="fr-CA" sz="1000" b="1" dirty="0">
                    <a:solidFill>
                      <a:schemeClr val="tx2">
                        <a:lumMod val="50000"/>
                      </a:schemeClr>
                    </a:solidFill>
                    <a:latin typeface="Arial" charset="0"/>
                    <a:ea typeface="ヒラギノ角ゴ Pro W3" pitchFamily="48" charset="-128"/>
                  </a:rPr>
                  <a:t> area</a:t>
                </a:r>
              </a:p>
            </p:txBody>
          </p:sp>
        </p:grpSp>
      </p:grpSp>
      <p:sp>
        <p:nvSpPr>
          <p:cNvPr id="29706" name="Titre 1">
            <a:extLst>
              <a:ext uri="{FF2B5EF4-FFF2-40B4-BE49-F238E27FC236}">
                <a16:creationId xmlns:a16="http://schemas.microsoft.com/office/drawing/2014/main" id="{9F44B3CC-CD06-4893-8419-2850AEECE1C1}"/>
              </a:ext>
            </a:extLst>
          </p:cNvPr>
          <p:cNvSpPr txBox="1">
            <a:spLocks/>
          </p:cNvSpPr>
          <p:nvPr/>
        </p:nvSpPr>
        <p:spPr bwMode="auto">
          <a:xfrm>
            <a:off x="1019175" y="44450"/>
            <a:ext cx="7686675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sv-SE" altLang="fr-FR" b="1">
                <a:solidFill>
                  <a:srgbClr val="333333"/>
                </a:solidFill>
                <a:latin typeface="Arial Narrow" panose="020B0606020202030204" pitchFamily="34" charset="0"/>
              </a:rPr>
              <a:t>Influence of Adipose Tissue Characteristics on Ethnic Differences in Adiponectin, Insulin and HDL cholesterol</a:t>
            </a:r>
            <a:endParaRPr lang="en-GB" altLang="fr-FR" b="1">
              <a:solidFill>
                <a:srgbClr val="333333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Espace réservé du texte 5">
            <a:extLst>
              <a:ext uri="{FF2B5EF4-FFF2-40B4-BE49-F238E27FC236}">
                <a16:creationId xmlns:a16="http://schemas.microsoft.com/office/drawing/2014/main" id="{2F1BC4A4-A36C-4AEF-BB3E-D5B07B1C7CD4}"/>
              </a:ext>
            </a:extLst>
          </p:cNvPr>
          <p:cNvSpPr txBox="1">
            <a:spLocks/>
          </p:cNvSpPr>
          <p:nvPr/>
        </p:nvSpPr>
        <p:spPr bwMode="auto">
          <a:xfrm>
            <a:off x="2124075" y="6189663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pt-BR" altLang="fr-FR" sz="1000"/>
              <a:t>Adapted from Anand SS et al. PLoS One 2011;6:e22112</a:t>
            </a:r>
          </a:p>
        </p:txBody>
      </p:sp>
      <p:sp>
        <p:nvSpPr>
          <p:cNvPr id="6" name="Rectangle à coins arrondis 5">
            <a:extLst>
              <a:ext uri="{FF2B5EF4-FFF2-40B4-BE49-F238E27FC236}">
                <a16:creationId xmlns:a16="http://schemas.microsoft.com/office/drawing/2014/main" id="{2306719E-AC3B-4E3F-829C-A37DC0B8E322}"/>
              </a:ext>
            </a:extLst>
          </p:cNvPr>
          <p:cNvSpPr/>
          <p:nvPr/>
        </p:nvSpPr>
        <p:spPr>
          <a:xfrm>
            <a:off x="7235825" y="1293813"/>
            <a:ext cx="1512888" cy="766762"/>
          </a:xfrm>
          <a:prstGeom prst="roundRect">
            <a:avLst/>
          </a:prstGeom>
          <a:solidFill>
            <a:srgbClr val="FFFFFF"/>
          </a:solidFill>
          <a:ln w="19050">
            <a:solidFill>
              <a:srgbClr val="31659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sp>
        <p:nvSpPr>
          <p:cNvPr id="7" name="Tekstikehys 13">
            <a:extLst>
              <a:ext uri="{FF2B5EF4-FFF2-40B4-BE49-F238E27FC236}">
                <a16:creationId xmlns:a16="http://schemas.microsoft.com/office/drawing/2014/main" id="{3912A865-49C1-4F25-8204-44C40A9A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1635125"/>
            <a:ext cx="960437" cy="376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>
              <a:lnSpc>
                <a:spcPct val="150000"/>
              </a:lnSpc>
              <a:defRPr/>
            </a:pPr>
            <a:r>
              <a:rPr lang="fi-FI" sz="1400" dirty="0">
                <a:latin typeface="+mn-lt"/>
                <a:ea typeface="ヒラギノ角ゴ Pro W3" pitchFamily="48" charset="-128"/>
                <a:cs typeface="Arial" charset="0"/>
              </a:rPr>
              <a:t>European</a:t>
            </a:r>
          </a:p>
        </p:txBody>
      </p:sp>
      <p:sp>
        <p:nvSpPr>
          <p:cNvPr id="8" name="Suorakulmio 14">
            <a:extLst>
              <a:ext uri="{FF2B5EF4-FFF2-40B4-BE49-F238E27FC236}">
                <a16:creationId xmlns:a16="http://schemas.microsoft.com/office/drawing/2014/main" id="{5F632DEA-F84B-4435-8F56-21B2890A3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6638" y="1431925"/>
            <a:ext cx="179387" cy="180975"/>
          </a:xfrm>
          <a:prstGeom prst="rect">
            <a:avLst/>
          </a:prstGeom>
          <a:gradFill rotWithShape="1">
            <a:gsLst>
              <a:gs pos="0">
                <a:srgbClr val="157AD1"/>
              </a:gs>
              <a:gs pos="20000">
                <a:srgbClr val="1879CD"/>
              </a:gs>
              <a:gs pos="100000">
                <a:srgbClr val="105B9C"/>
              </a:gs>
            </a:gsLst>
            <a:lin ang="5400000"/>
          </a:gradFill>
          <a:ln w="9525">
            <a:solidFill>
              <a:srgbClr val="2A79BD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/>
          <a:lstStyle/>
          <a:p>
            <a:pPr eaLnBrk="0" hangingPunct="0">
              <a:defRPr/>
            </a:pPr>
            <a:endParaRPr lang="fi-FI">
              <a:solidFill>
                <a:schemeClr val="lt1"/>
              </a:solidFill>
              <a:latin typeface="+mn-lt"/>
              <a:ea typeface="+mn-ea"/>
              <a:cs typeface="Arial" charset="0"/>
            </a:endParaRPr>
          </a:p>
        </p:txBody>
      </p:sp>
      <p:sp>
        <p:nvSpPr>
          <p:cNvPr id="9" name="Suorakulmio 15">
            <a:extLst>
              <a:ext uri="{FF2B5EF4-FFF2-40B4-BE49-F238E27FC236}">
                <a16:creationId xmlns:a16="http://schemas.microsoft.com/office/drawing/2014/main" id="{23FC6509-F762-48E3-9B5A-29002EE01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6638" y="1751013"/>
            <a:ext cx="179387" cy="179387"/>
          </a:xfrm>
          <a:prstGeom prst="rect">
            <a:avLst/>
          </a:prstGeom>
          <a:gradFill rotWithShape="1">
            <a:gsLst>
              <a:gs pos="0">
                <a:srgbClr val="7B57A8"/>
              </a:gs>
              <a:gs pos="20000">
                <a:srgbClr val="7B58A6"/>
              </a:gs>
              <a:gs pos="100000">
                <a:srgbClr val="5D417E"/>
              </a:gs>
            </a:gsLst>
            <a:lin ang="5400000"/>
          </a:gradFill>
          <a:ln w="9525">
            <a:solidFill>
              <a:srgbClr val="7D60A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/>
          <a:lstStyle/>
          <a:p>
            <a:pPr eaLnBrk="0" hangingPunct="0">
              <a:defRPr/>
            </a:pPr>
            <a:endParaRPr lang="fi-FI">
              <a:solidFill>
                <a:schemeClr val="lt1"/>
              </a:solidFill>
              <a:latin typeface="+mn-lt"/>
              <a:ea typeface="+mn-ea"/>
              <a:cs typeface="Arial" charset="0"/>
            </a:endParaRPr>
          </a:p>
        </p:txBody>
      </p:sp>
      <p:sp>
        <p:nvSpPr>
          <p:cNvPr id="10" name="Tekstikehys 13">
            <a:extLst>
              <a:ext uri="{FF2B5EF4-FFF2-40B4-BE49-F238E27FC236}">
                <a16:creationId xmlns:a16="http://schemas.microsoft.com/office/drawing/2014/main" id="{A94DD481-0517-4F3A-BC70-0A8CFDC19C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1309688"/>
            <a:ext cx="1141412" cy="376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>
              <a:lnSpc>
                <a:spcPct val="150000"/>
              </a:lnSpc>
              <a:defRPr/>
            </a:pPr>
            <a:r>
              <a:rPr lang="fi-FI" sz="1400" dirty="0">
                <a:latin typeface="+mn-lt"/>
                <a:ea typeface="ヒラギノ角ゴ Pro W3" pitchFamily="48" charset="-128"/>
                <a:cs typeface="Arial" charset="0"/>
              </a:rPr>
              <a:t>South Asian</a:t>
            </a:r>
          </a:p>
        </p:txBody>
      </p:sp>
      <p:grpSp>
        <p:nvGrpSpPr>
          <p:cNvPr id="30727" name="Groupe 3">
            <a:extLst>
              <a:ext uri="{FF2B5EF4-FFF2-40B4-BE49-F238E27FC236}">
                <a16:creationId xmlns:a16="http://schemas.microsoft.com/office/drawing/2014/main" id="{BF3BB43A-6214-4D5B-9B6D-FB1B307BE99B}"/>
              </a:ext>
            </a:extLst>
          </p:cNvPr>
          <p:cNvGrpSpPr>
            <a:grpSpLocks/>
          </p:cNvGrpSpPr>
          <p:nvPr/>
        </p:nvGrpSpPr>
        <p:grpSpPr bwMode="auto">
          <a:xfrm>
            <a:off x="1885950" y="1949450"/>
            <a:ext cx="5494338" cy="3856038"/>
            <a:chOff x="2051720" y="1950198"/>
            <a:chExt cx="5493874" cy="3855066"/>
          </a:xfrm>
        </p:grpSpPr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B1DF3952-116B-45EB-B5EF-CCD58E592ADD}"/>
                </a:ext>
              </a:extLst>
            </p:cNvPr>
            <p:cNvSpPr/>
            <p:nvPr/>
          </p:nvSpPr>
          <p:spPr>
            <a:xfrm>
              <a:off x="2793020" y="2108908"/>
              <a:ext cx="4593837" cy="266156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/>
            </a:p>
          </p:txBody>
        </p:sp>
        <p:cxnSp>
          <p:nvCxnSpPr>
            <p:cNvPr id="124" name="Connecteur droit 123">
              <a:extLst>
                <a:ext uri="{FF2B5EF4-FFF2-40B4-BE49-F238E27FC236}">
                  <a16:creationId xmlns:a16="http://schemas.microsoft.com/office/drawing/2014/main" id="{7F360D99-3DC7-4276-8ED8-1BB0506586E1}"/>
                </a:ext>
              </a:extLst>
            </p:cNvPr>
            <p:cNvCxnSpPr/>
            <p:nvPr/>
          </p:nvCxnSpPr>
          <p:spPr>
            <a:xfrm>
              <a:off x="2818418" y="2108908"/>
              <a:ext cx="0" cy="2663154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Connecteur droit 124">
              <a:extLst>
                <a:ext uri="{FF2B5EF4-FFF2-40B4-BE49-F238E27FC236}">
                  <a16:creationId xmlns:a16="http://schemas.microsoft.com/office/drawing/2014/main" id="{EF5D8423-2A7F-46C6-8C58-F4CCB72BF2F8}"/>
                </a:ext>
              </a:extLst>
            </p:cNvPr>
            <p:cNvCxnSpPr/>
            <p:nvPr/>
          </p:nvCxnSpPr>
          <p:spPr>
            <a:xfrm flipH="1">
              <a:off x="2796195" y="2108908"/>
              <a:ext cx="2222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Connecteur droit 125">
              <a:extLst>
                <a:ext uri="{FF2B5EF4-FFF2-40B4-BE49-F238E27FC236}">
                  <a16:creationId xmlns:a16="http://schemas.microsoft.com/office/drawing/2014/main" id="{856DC24B-D356-484B-90A5-8848301D3D55}"/>
                </a:ext>
              </a:extLst>
            </p:cNvPr>
            <p:cNvCxnSpPr/>
            <p:nvPr/>
          </p:nvCxnSpPr>
          <p:spPr>
            <a:xfrm flipH="1">
              <a:off x="2796195" y="2488225"/>
              <a:ext cx="2222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Connecteur droit 126">
              <a:extLst>
                <a:ext uri="{FF2B5EF4-FFF2-40B4-BE49-F238E27FC236}">
                  <a16:creationId xmlns:a16="http://schemas.microsoft.com/office/drawing/2014/main" id="{8CE5BAFF-694E-4F53-998E-D2184A07B1D3}"/>
                </a:ext>
              </a:extLst>
            </p:cNvPr>
            <p:cNvCxnSpPr/>
            <p:nvPr/>
          </p:nvCxnSpPr>
          <p:spPr>
            <a:xfrm flipH="1">
              <a:off x="2796195" y="3627763"/>
              <a:ext cx="2222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Connecteur droit 127">
              <a:extLst>
                <a:ext uri="{FF2B5EF4-FFF2-40B4-BE49-F238E27FC236}">
                  <a16:creationId xmlns:a16="http://schemas.microsoft.com/office/drawing/2014/main" id="{6CC81F44-99B1-4198-8B21-023AA1BA3446}"/>
                </a:ext>
              </a:extLst>
            </p:cNvPr>
            <p:cNvCxnSpPr/>
            <p:nvPr/>
          </p:nvCxnSpPr>
          <p:spPr>
            <a:xfrm flipH="1">
              <a:off x="2796195" y="4007079"/>
              <a:ext cx="2222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ZoneTexte 129">
              <a:extLst>
                <a:ext uri="{FF2B5EF4-FFF2-40B4-BE49-F238E27FC236}">
                  <a16:creationId xmlns:a16="http://schemas.microsoft.com/office/drawing/2014/main" id="{7485FD32-6A81-40D2-AC54-7758CCDE1964}"/>
                </a:ext>
              </a:extLst>
            </p:cNvPr>
            <p:cNvSpPr txBox="1"/>
            <p:nvPr/>
          </p:nvSpPr>
          <p:spPr>
            <a:xfrm rot="16200000">
              <a:off x="1483569" y="3283331"/>
              <a:ext cx="1506158" cy="36985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fr-CA" sz="18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Liver</a:t>
              </a:r>
              <a:r>
                <a:rPr lang="fr-CA" sz="18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fat (%)</a:t>
              </a:r>
            </a:p>
          </p:txBody>
        </p:sp>
        <p:sp>
          <p:nvSpPr>
            <p:cNvPr id="131" name="ZoneTexte 130">
              <a:extLst>
                <a:ext uri="{FF2B5EF4-FFF2-40B4-BE49-F238E27FC236}">
                  <a16:creationId xmlns:a16="http://schemas.microsoft.com/office/drawing/2014/main" id="{8315FF5C-B07F-4BE9-8E11-40F7D64F6C85}"/>
                </a:ext>
              </a:extLst>
            </p:cNvPr>
            <p:cNvSpPr txBox="1"/>
            <p:nvPr/>
          </p:nvSpPr>
          <p:spPr>
            <a:xfrm>
              <a:off x="2772384" y="5095830"/>
              <a:ext cx="1363548" cy="27774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Age + </a:t>
              </a:r>
              <a:r>
                <a:rPr lang="fr-CA" sz="12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sex</a:t>
              </a: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+ BMI</a:t>
              </a:r>
            </a:p>
          </p:txBody>
        </p:sp>
        <p:sp>
          <p:nvSpPr>
            <p:cNvPr id="132" name="ZoneTexte 131">
              <a:extLst>
                <a:ext uri="{FF2B5EF4-FFF2-40B4-BE49-F238E27FC236}">
                  <a16:creationId xmlns:a16="http://schemas.microsoft.com/office/drawing/2014/main" id="{AF8FFB79-DEB4-41CA-9AAF-9CB7798918E5}"/>
                </a:ext>
              </a:extLst>
            </p:cNvPr>
            <p:cNvSpPr txBox="1"/>
            <p:nvPr/>
          </p:nvSpPr>
          <p:spPr>
            <a:xfrm>
              <a:off x="4297843" y="5106940"/>
              <a:ext cx="1498473" cy="55389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lnSpc>
                  <a:spcPts val="1200"/>
                </a:lnSpc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Age + </a:t>
              </a:r>
              <a:r>
                <a:rPr lang="fr-CA" sz="12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sex</a:t>
              </a: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+ BMI +</a:t>
              </a:r>
            </a:p>
            <a:p>
              <a:pPr algn="ctr" eaLnBrk="0" hangingPunct="0">
                <a:lnSpc>
                  <a:spcPts val="1200"/>
                </a:lnSpc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adipocyte </a:t>
              </a:r>
              <a:r>
                <a:rPr lang="fr-CA" sz="12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cell</a:t>
              </a: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</a:t>
              </a:r>
            </a:p>
            <a:p>
              <a:pPr algn="ctr" eaLnBrk="0" hangingPunct="0">
                <a:lnSpc>
                  <a:spcPts val="1200"/>
                </a:lnSpc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area</a:t>
              </a:r>
            </a:p>
          </p:txBody>
        </p:sp>
        <p:sp>
          <p:nvSpPr>
            <p:cNvPr id="133" name="ZoneTexte 132">
              <a:extLst>
                <a:ext uri="{FF2B5EF4-FFF2-40B4-BE49-F238E27FC236}">
                  <a16:creationId xmlns:a16="http://schemas.microsoft.com/office/drawing/2014/main" id="{5670C386-A6C2-4FA2-BBFB-8279A6BD6689}"/>
                </a:ext>
              </a:extLst>
            </p:cNvPr>
            <p:cNvSpPr txBox="1"/>
            <p:nvPr/>
          </p:nvSpPr>
          <p:spPr>
            <a:xfrm>
              <a:off x="3189862" y="4841894"/>
              <a:ext cx="553990" cy="27774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N=95</a:t>
              </a:r>
            </a:p>
          </p:txBody>
        </p:sp>
        <p:sp>
          <p:nvSpPr>
            <p:cNvPr id="134" name="ZoneTexte 133">
              <a:extLst>
                <a:ext uri="{FF2B5EF4-FFF2-40B4-BE49-F238E27FC236}">
                  <a16:creationId xmlns:a16="http://schemas.microsoft.com/office/drawing/2014/main" id="{9ADE4C1A-5DA1-496D-AF60-5B9D75A1F872}"/>
                </a:ext>
              </a:extLst>
            </p:cNvPr>
            <p:cNvSpPr txBox="1"/>
            <p:nvPr/>
          </p:nvSpPr>
          <p:spPr>
            <a:xfrm>
              <a:off x="4793101" y="4841894"/>
              <a:ext cx="555578" cy="27774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N=74</a:t>
              </a:r>
            </a:p>
          </p:txBody>
        </p:sp>
        <p:sp>
          <p:nvSpPr>
            <p:cNvPr id="135" name="ZoneTexte 134">
              <a:extLst>
                <a:ext uri="{FF2B5EF4-FFF2-40B4-BE49-F238E27FC236}">
                  <a16:creationId xmlns:a16="http://schemas.microsoft.com/office/drawing/2014/main" id="{8231F76D-FEAA-4267-AB6A-2E7D26A8A8B8}"/>
                </a:ext>
              </a:extLst>
            </p:cNvPr>
            <p:cNvSpPr txBox="1"/>
            <p:nvPr/>
          </p:nvSpPr>
          <p:spPr>
            <a:xfrm>
              <a:off x="5724885" y="5097417"/>
              <a:ext cx="1820709" cy="70784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 eaLnBrk="0" hangingPunct="0">
                <a:lnSpc>
                  <a:spcPts val="1200"/>
                </a:lnSpc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Age + </a:t>
              </a:r>
              <a:r>
                <a:rPr lang="fr-CA" sz="12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sex</a:t>
              </a: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+ BMI +</a:t>
              </a:r>
            </a:p>
            <a:p>
              <a:pPr algn="ctr" eaLnBrk="0" hangingPunct="0">
                <a:lnSpc>
                  <a:spcPts val="1200"/>
                </a:lnSpc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adipocyte </a:t>
              </a:r>
              <a:r>
                <a:rPr lang="fr-CA" sz="12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cell</a:t>
              </a: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area + </a:t>
              </a:r>
              <a:r>
                <a:rPr lang="fr-CA" sz="12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deep</a:t>
              </a: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/</a:t>
              </a:r>
              <a:r>
                <a:rPr lang="fr-CA" sz="12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superficial</a:t>
              </a: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</a:t>
              </a:r>
            </a:p>
            <a:p>
              <a:pPr algn="ctr" eaLnBrk="0" hangingPunct="0">
                <a:lnSpc>
                  <a:spcPts val="1200"/>
                </a:lnSpc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fat ratio</a:t>
              </a:r>
            </a:p>
          </p:txBody>
        </p:sp>
        <p:sp>
          <p:nvSpPr>
            <p:cNvPr id="136" name="ZoneTexte 135">
              <a:extLst>
                <a:ext uri="{FF2B5EF4-FFF2-40B4-BE49-F238E27FC236}">
                  <a16:creationId xmlns:a16="http://schemas.microsoft.com/office/drawing/2014/main" id="{541E47E5-72BF-4D15-803F-AB3A922059E4}"/>
                </a:ext>
              </a:extLst>
            </p:cNvPr>
            <p:cNvSpPr txBox="1"/>
            <p:nvPr/>
          </p:nvSpPr>
          <p:spPr>
            <a:xfrm>
              <a:off x="6345545" y="4841894"/>
              <a:ext cx="553990" cy="27774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fr-CA" sz="12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N=55</a:t>
              </a:r>
            </a:p>
          </p:txBody>
        </p:sp>
        <p:cxnSp>
          <p:nvCxnSpPr>
            <p:cNvPr id="139" name="Connecteur droit 138">
              <a:extLst>
                <a:ext uri="{FF2B5EF4-FFF2-40B4-BE49-F238E27FC236}">
                  <a16:creationId xmlns:a16="http://schemas.microsoft.com/office/drawing/2014/main" id="{179452E4-94F1-4677-98D5-827246803C94}"/>
                </a:ext>
              </a:extLst>
            </p:cNvPr>
            <p:cNvCxnSpPr/>
            <p:nvPr/>
          </p:nvCxnSpPr>
          <p:spPr>
            <a:xfrm>
              <a:off x="3615276" y="3580150"/>
              <a:ext cx="0" cy="75546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1F54F1B9-F1E7-461C-9C98-C27C43FD0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204" y="4303868"/>
              <a:ext cx="396841" cy="460259"/>
            </a:xfrm>
            <a:prstGeom prst="rect">
              <a:avLst/>
            </a:prstGeom>
            <a:gradFill rotWithShape="1">
              <a:gsLst>
                <a:gs pos="0">
                  <a:srgbClr val="7B57A8"/>
                </a:gs>
                <a:gs pos="20000">
                  <a:srgbClr val="7B58A6"/>
                </a:gs>
                <a:gs pos="100000">
                  <a:srgbClr val="5D417E"/>
                </a:gs>
              </a:gsLst>
              <a:lin ang="5400000"/>
            </a:gradFill>
            <a:ln w="9525">
              <a:solidFill>
                <a:srgbClr val="7D60A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cxnSp>
          <p:nvCxnSpPr>
            <p:cNvPr id="142" name="Connecteur droit 141">
              <a:extLst>
                <a:ext uri="{FF2B5EF4-FFF2-40B4-BE49-F238E27FC236}">
                  <a16:creationId xmlns:a16="http://schemas.microsoft.com/office/drawing/2014/main" id="{A187F7D3-3017-4127-B47F-324CF3021081}"/>
                </a:ext>
              </a:extLst>
            </p:cNvPr>
            <p:cNvCxnSpPr/>
            <p:nvPr/>
          </p:nvCxnSpPr>
          <p:spPr>
            <a:xfrm>
              <a:off x="3218434" y="2245399"/>
              <a:ext cx="4762" cy="72689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301EAFD4-7544-4431-B8CF-B73138D80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951" y="2877064"/>
              <a:ext cx="395254" cy="1887062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cxnSp>
          <p:nvCxnSpPr>
            <p:cNvPr id="143" name="Connecteur droit 142">
              <a:extLst>
                <a:ext uri="{FF2B5EF4-FFF2-40B4-BE49-F238E27FC236}">
                  <a16:creationId xmlns:a16="http://schemas.microsoft.com/office/drawing/2014/main" id="{F9AF8203-DF21-4F59-920E-167D794A1BE9}"/>
                </a:ext>
              </a:extLst>
            </p:cNvPr>
            <p:cNvCxnSpPr/>
            <p:nvPr/>
          </p:nvCxnSpPr>
          <p:spPr>
            <a:xfrm>
              <a:off x="5223277" y="3557931"/>
              <a:ext cx="0" cy="68404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2BE08B0A-DC9D-4BE1-88D5-B77EFCEF6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2793" y="4191183"/>
              <a:ext cx="395255" cy="572944"/>
            </a:xfrm>
            <a:prstGeom prst="rect">
              <a:avLst/>
            </a:prstGeom>
            <a:gradFill rotWithShape="1">
              <a:gsLst>
                <a:gs pos="0">
                  <a:srgbClr val="7B57A8"/>
                </a:gs>
                <a:gs pos="20000">
                  <a:srgbClr val="7B58A6"/>
                </a:gs>
                <a:gs pos="100000">
                  <a:srgbClr val="5D417E"/>
                </a:gs>
              </a:gsLst>
              <a:lin ang="5400000"/>
            </a:gradFill>
            <a:ln w="9525">
              <a:solidFill>
                <a:srgbClr val="7D60A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cxnSp>
          <p:nvCxnSpPr>
            <p:cNvPr id="146" name="Connecteur droit 145">
              <a:extLst>
                <a:ext uri="{FF2B5EF4-FFF2-40B4-BE49-F238E27FC236}">
                  <a16:creationId xmlns:a16="http://schemas.microsoft.com/office/drawing/2014/main" id="{48C693D4-C698-40DB-8070-2F0725608C41}"/>
                </a:ext>
              </a:extLst>
            </p:cNvPr>
            <p:cNvCxnSpPr/>
            <p:nvPr/>
          </p:nvCxnSpPr>
          <p:spPr>
            <a:xfrm>
              <a:off x="4826436" y="2599322"/>
              <a:ext cx="4763" cy="720543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94782F85-D0E7-4964-A0B0-8B8B3E8C4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952" y="3200833"/>
              <a:ext cx="396841" cy="1563294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cxnSp>
          <p:nvCxnSpPr>
            <p:cNvPr id="147" name="Connecteur droit 146">
              <a:extLst>
                <a:ext uri="{FF2B5EF4-FFF2-40B4-BE49-F238E27FC236}">
                  <a16:creationId xmlns:a16="http://schemas.microsoft.com/office/drawing/2014/main" id="{4ED26CF2-3748-4B6C-99C4-4A1CD6CE1DDF}"/>
                </a:ext>
              </a:extLst>
            </p:cNvPr>
            <p:cNvCxnSpPr/>
            <p:nvPr/>
          </p:nvCxnSpPr>
          <p:spPr>
            <a:xfrm>
              <a:off x="6804294" y="3270665"/>
              <a:ext cx="0" cy="899886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8D27732D-8CC1-470B-B7C8-DC9BB3DE8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3810" y="4019776"/>
              <a:ext cx="395255" cy="744350"/>
            </a:xfrm>
            <a:prstGeom prst="rect">
              <a:avLst/>
            </a:prstGeom>
            <a:gradFill rotWithShape="1">
              <a:gsLst>
                <a:gs pos="0">
                  <a:srgbClr val="7B57A8"/>
                </a:gs>
                <a:gs pos="20000">
                  <a:srgbClr val="7B58A6"/>
                </a:gs>
                <a:gs pos="100000">
                  <a:srgbClr val="5D417E"/>
                </a:gs>
              </a:gsLst>
              <a:lin ang="5400000"/>
            </a:gradFill>
            <a:ln w="9525">
              <a:solidFill>
                <a:srgbClr val="7D60A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cxnSp>
          <p:nvCxnSpPr>
            <p:cNvPr id="150" name="Connecteur droit 149">
              <a:extLst>
                <a:ext uri="{FF2B5EF4-FFF2-40B4-BE49-F238E27FC236}">
                  <a16:creationId xmlns:a16="http://schemas.microsoft.com/office/drawing/2014/main" id="{482C6D8C-537C-424F-B079-1A1D03F442FB}"/>
                </a:ext>
              </a:extLst>
            </p:cNvPr>
            <p:cNvCxnSpPr/>
            <p:nvPr/>
          </p:nvCxnSpPr>
          <p:spPr>
            <a:xfrm>
              <a:off x="6407452" y="2627890"/>
              <a:ext cx="6349" cy="97289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40FFAAAA-D579-4706-945D-D78EE4107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968" y="3413504"/>
              <a:ext cx="396841" cy="1350622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cxnSp>
          <p:nvCxnSpPr>
            <p:cNvPr id="151" name="Connecteur droit 150">
              <a:extLst>
                <a:ext uri="{FF2B5EF4-FFF2-40B4-BE49-F238E27FC236}">
                  <a16:creationId xmlns:a16="http://schemas.microsoft.com/office/drawing/2014/main" id="{3847006D-D552-4B01-8C1C-F4D9A9CC8FCF}"/>
                </a:ext>
              </a:extLst>
            </p:cNvPr>
            <p:cNvCxnSpPr/>
            <p:nvPr/>
          </p:nvCxnSpPr>
          <p:spPr>
            <a:xfrm flipV="1">
              <a:off x="2766035" y="4767301"/>
              <a:ext cx="462082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52" name="Connecteur droit 151">
              <a:extLst>
                <a:ext uri="{FF2B5EF4-FFF2-40B4-BE49-F238E27FC236}">
                  <a16:creationId xmlns:a16="http://schemas.microsoft.com/office/drawing/2014/main" id="{779EE476-835A-41BF-A177-093373E09EAA}"/>
                </a:ext>
              </a:extLst>
            </p:cNvPr>
            <p:cNvCxnSpPr/>
            <p:nvPr/>
          </p:nvCxnSpPr>
          <p:spPr>
            <a:xfrm flipH="1">
              <a:off x="2796195" y="2867542"/>
              <a:ext cx="2222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Connecteur droit 152">
              <a:extLst>
                <a:ext uri="{FF2B5EF4-FFF2-40B4-BE49-F238E27FC236}">
                  <a16:creationId xmlns:a16="http://schemas.microsoft.com/office/drawing/2014/main" id="{46ACA604-5DA2-46E9-898D-8A90D1815084}"/>
                </a:ext>
              </a:extLst>
            </p:cNvPr>
            <p:cNvCxnSpPr/>
            <p:nvPr/>
          </p:nvCxnSpPr>
          <p:spPr>
            <a:xfrm flipH="1">
              <a:off x="2796195" y="3248446"/>
              <a:ext cx="2222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Connecteur droit 153">
              <a:extLst>
                <a:ext uri="{FF2B5EF4-FFF2-40B4-BE49-F238E27FC236}">
                  <a16:creationId xmlns:a16="http://schemas.microsoft.com/office/drawing/2014/main" id="{0CB0CC92-1054-435B-8F35-236412AB79C8}"/>
                </a:ext>
              </a:extLst>
            </p:cNvPr>
            <p:cNvCxnSpPr/>
            <p:nvPr/>
          </p:nvCxnSpPr>
          <p:spPr>
            <a:xfrm flipH="1">
              <a:off x="2796195" y="4387983"/>
              <a:ext cx="22223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58" name="ZoneTexte 155">
              <a:extLst>
                <a:ext uri="{FF2B5EF4-FFF2-40B4-BE49-F238E27FC236}">
                  <a16:creationId xmlns:a16="http://schemas.microsoft.com/office/drawing/2014/main" id="{D0C308E7-DF9B-4EB6-B6A9-6F101114F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8702" y="2478088"/>
              <a:ext cx="83548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400"/>
                <a:t>p=0.005</a:t>
              </a:r>
            </a:p>
          </p:txBody>
        </p:sp>
        <p:sp>
          <p:nvSpPr>
            <p:cNvPr id="30759" name="ZoneTexte 156">
              <a:extLst>
                <a:ext uri="{FF2B5EF4-FFF2-40B4-BE49-F238E27FC236}">
                  <a16:creationId xmlns:a16="http://schemas.microsoft.com/office/drawing/2014/main" id="{21ADFFBE-9B0B-447C-8897-B76FE8EDA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2007" y="2766120"/>
              <a:ext cx="73609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400"/>
                <a:t>p=0.04</a:t>
              </a:r>
            </a:p>
          </p:txBody>
        </p:sp>
        <p:sp>
          <p:nvSpPr>
            <p:cNvPr id="30760" name="ZoneTexte 157">
              <a:extLst>
                <a:ext uri="{FF2B5EF4-FFF2-40B4-BE49-F238E27FC236}">
                  <a16:creationId xmlns:a16="http://schemas.microsoft.com/office/drawing/2014/main" id="{1A1A0268-9E53-4884-9B78-D938DCF620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0387" y="2924944"/>
              <a:ext cx="736099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400"/>
                <a:t>p=0.30</a:t>
              </a:r>
            </a:p>
          </p:txBody>
        </p:sp>
        <p:sp>
          <p:nvSpPr>
            <p:cNvPr id="30761" name="ZoneTexte 161">
              <a:extLst>
                <a:ext uri="{FF2B5EF4-FFF2-40B4-BE49-F238E27FC236}">
                  <a16:creationId xmlns:a16="http://schemas.microsoft.com/office/drawing/2014/main" id="{E0540B20-9283-4281-B706-4D3745D724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8165" y="1950198"/>
              <a:ext cx="3257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000" b="1">
                  <a:solidFill>
                    <a:schemeClr val="tx2"/>
                  </a:solidFill>
                </a:rPr>
                <a:t>14</a:t>
              </a:r>
            </a:p>
          </p:txBody>
        </p:sp>
        <p:sp>
          <p:nvSpPr>
            <p:cNvPr id="30762" name="ZoneTexte 162">
              <a:extLst>
                <a:ext uri="{FF2B5EF4-FFF2-40B4-BE49-F238E27FC236}">
                  <a16:creationId xmlns:a16="http://schemas.microsoft.com/office/drawing/2014/main" id="{E5B0304D-4C70-412D-9000-A9805904C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8165" y="2334257"/>
              <a:ext cx="3257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000" b="1">
                  <a:solidFill>
                    <a:schemeClr val="tx2"/>
                  </a:solidFill>
                </a:rPr>
                <a:t>12</a:t>
              </a:r>
            </a:p>
          </p:txBody>
        </p:sp>
        <p:sp>
          <p:nvSpPr>
            <p:cNvPr id="30763" name="ZoneTexte 163">
              <a:extLst>
                <a:ext uri="{FF2B5EF4-FFF2-40B4-BE49-F238E27FC236}">
                  <a16:creationId xmlns:a16="http://schemas.microsoft.com/office/drawing/2014/main" id="{57124B54-1DF4-4517-87A0-F97C86AD3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8165" y="2718316"/>
              <a:ext cx="3257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000" b="1">
                  <a:solidFill>
                    <a:schemeClr val="tx2"/>
                  </a:solidFill>
                </a:rPr>
                <a:t>10</a:t>
              </a:r>
            </a:p>
          </p:txBody>
        </p:sp>
        <p:sp>
          <p:nvSpPr>
            <p:cNvPr id="30764" name="ZoneTexte 164">
              <a:extLst>
                <a:ext uri="{FF2B5EF4-FFF2-40B4-BE49-F238E27FC236}">
                  <a16:creationId xmlns:a16="http://schemas.microsoft.com/office/drawing/2014/main" id="{E857C60E-F5A6-4DB5-8EFD-58DC6FE4B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697" y="3102375"/>
              <a:ext cx="25519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000" b="1">
                  <a:solidFill>
                    <a:schemeClr val="tx2"/>
                  </a:solidFill>
                </a:rPr>
                <a:t>8</a:t>
              </a:r>
            </a:p>
          </p:txBody>
        </p:sp>
        <p:sp>
          <p:nvSpPr>
            <p:cNvPr id="30765" name="ZoneTexte 165">
              <a:extLst>
                <a:ext uri="{FF2B5EF4-FFF2-40B4-BE49-F238E27FC236}">
                  <a16:creationId xmlns:a16="http://schemas.microsoft.com/office/drawing/2014/main" id="{3FC6FDA2-6909-4DFB-A05A-10A22769F9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697" y="3486434"/>
              <a:ext cx="25519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000" b="1">
                  <a:solidFill>
                    <a:schemeClr val="tx2"/>
                  </a:solidFill>
                </a:rPr>
                <a:t>6</a:t>
              </a:r>
            </a:p>
          </p:txBody>
        </p:sp>
        <p:sp>
          <p:nvSpPr>
            <p:cNvPr id="30766" name="ZoneTexte 166">
              <a:extLst>
                <a:ext uri="{FF2B5EF4-FFF2-40B4-BE49-F238E27FC236}">
                  <a16:creationId xmlns:a16="http://schemas.microsoft.com/office/drawing/2014/main" id="{82613558-F2C5-4E71-88E6-638EF30BBE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697" y="3870493"/>
              <a:ext cx="25519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000" b="1">
                  <a:solidFill>
                    <a:schemeClr val="tx2"/>
                  </a:solidFill>
                </a:rPr>
                <a:t>4</a:t>
              </a:r>
            </a:p>
          </p:txBody>
        </p:sp>
        <p:sp>
          <p:nvSpPr>
            <p:cNvPr id="30767" name="ZoneTexte 167">
              <a:extLst>
                <a:ext uri="{FF2B5EF4-FFF2-40B4-BE49-F238E27FC236}">
                  <a16:creationId xmlns:a16="http://schemas.microsoft.com/office/drawing/2014/main" id="{81F0A85D-5CC3-499A-B891-A14BCA2CAE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697" y="4254552"/>
              <a:ext cx="25519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000" b="1">
                  <a:solidFill>
                    <a:schemeClr val="tx2"/>
                  </a:solidFill>
                </a:rPr>
                <a:t>2</a:t>
              </a:r>
            </a:p>
          </p:txBody>
        </p:sp>
        <p:sp>
          <p:nvSpPr>
            <p:cNvPr id="30768" name="ZoneTexte 168">
              <a:extLst>
                <a:ext uri="{FF2B5EF4-FFF2-40B4-BE49-F238E27FC236}">
                  <a16:creationId xmlns:a16="http://schemas.microsoft.com/office/drawing/2014/main" id="{DF035FB6-E534-430B-BFB9-A9882FA85A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697" y="4638611"/>
              <a:ext cx="25519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000" b="1">
                  <a:solidFill>
                    <a:schemeClr val="tx2"/>
                  </a:solidFill>
                </a:rPr>
                <a:t>0</a:t>
              </a:r>
            </a:p>
          </p:txBody>
        </p:sp>
      </p:grpSp>
      <p:sp>
        <p:nvSpPr>
          <p:cNvPr id="30728" name="Titre 1">
            <a:extLst>
              <a:ext uri="{FF2B5EF4-FFF2-40B4-BE49-F238E27FC236}">
                <a16:creationId xmlns:a16="http://schemas.microsoft.com/office/drawing/2014/main" id="{1A9E4DA1-1CE3-419D-BF5F-29DC710171AE}"/>
              </a:ext>
            </a:extLst>
          </p:cNvPr>
          <p:cNvSpPr txBox="1">
            <a:spLocks/>
          </p:cNvSpPr>
          <p:nvPr/>
        </p:nvSpPr>
        <p:spPr bwMode="auto">
          <a:xfrm>
            <a:off x="1019175" y="44450"/>
            <a:ext cx="7686675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sv-SE" altLang="fr-FR" b="1">
                <a:solidFill>
                  <a:srgbClr val="333333"/>
                </a:solidFill>
                <a:latin typeface="Arial Narrow" panose="020B0606020202030204" pitchFamily="34" charset="0"/>
              </a:rPr>
              <a:t>Influence of Adipose Tissue Characteristics on Ethnic Differences in Liver Fat</a:t>
            </a:r>
            <a:endParaRPr lang="en-GB" altLang="fr-FR" b="1">
              <a:solidFill>
                <a:srgbClr val="333333"/>
              </a:solidFill>
              <a:latin typeface="Arial Narrow" panose="020B0606020202030204" pitchFamily="34" charset="0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Espace réservé du texte 5">
            <a:extLst>
              <a:ext uri="{FF2B5EF4-FFF2-40B4-BE49-F238E27FC236}">
                <a16:creationId xmlns:a16="http://schemas.microsoft.com/office/drawing/2014/main" id="{74D9115E-62F4-4C24-8746-F0E9700D965C}"/>
              </a:ext>
            </a:extLst>
          </p:cNvPr>
          <p:cNvSpPr txBox="1">
            <a:spLocks/>
          </p:cNvSpPr>
          <p:nvPr/>
        </p:nvSpPr>
        <p:spPr bwMode="auto">
          <a:xfrm>
            <a:off x="2124075" y="6189663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pt-BR" altLang="fr-FR" sz="1000"/>
              <a:t>Adapted from Anand SS et al. PLoS One 2011;6:e22112</a:t>
            </a:r>
          </a:p>
        </p:txBody>
      </p:sp>
      <p:pic>
        <p:nvPicPr>
          <p:cNvPr id="7" name="Image 121" descr="foie.png">
            <a:extLst>
              <a:ext uri="{FF2B5EF4-FFF2-40B4-BE49-F238E27FC236}">
                <a16:creationId xmlns:a16="http://schemas.microsoft.com/office/drawing/2014/main" id="{36B30888-7500-4738-B667-A9F2D2EB3C1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8813" y="4065588"/>
            <a:ext cx="1668462" cy="1119187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80808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Picture 2">
            <a:extLst>
              <a:ext uri="{FF2B5EF4-FFF2-40B4-BE49-F238E27FC236}">
                <a16:creationId xmlns:a16="http://schemas.microsoft.com/office/drawing/2014/main" id="{8BBA1246-B4C5-4A77-B71C-9A8A98B95C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>
            <a:off x="6337300" y="4379913"/>
            <a:ext cx="307975" cy="30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748" name="Picture 2">
            <a:extLst>
              <a:ext uri="{FF2B5EF4-FFF2-40B4-BE49-F238E27FC236}">
                <a16:creationId xmlns:a16="http://schemas.microsoft.com/office/drawing/2014/main" id="{9EE96EB3-87AB-469F-8BD6-7962CBD9FC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>
            <a:off x="6188075" y="4256088"/>
            <a:ext cx="307975" cy="29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749" name="Picture 2">
            <a:extLst>
              <a:ext uri="{FF2B5EF4-FFF2-40B4-BE49-F238E27FC236}">
                <a16:creationId xmlns:a16="http://schemas.microsoft.com/office/drawing/2014/main" id="{089C71AC-13AC-4540-AF2F-631CCFBFE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>
            <a:off x="6196013" y="4495800"/>
            <a:ext cx="309562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750" name="Picture 2">
            <a:extLst>
              <a:ext uri="{FF2B5EF4-FFF2-40B4-BE49-F238E27FC236}">
                <a16:creationId xmlns:a16="http://schemas.microsoft.com/office/drawing/2014/main" id="{DAA55161-E412-4022-B7BE-3247911B79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>
            <a:off x="5999163" y="4495800"/>
            <a:ext cx="309562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1751" name="Picture 2">
            <a:extLst>
              <a:ext uri="{FF2B5EF4-FFF2-40B4-BE49-F238E27FC236}">
                <a16:creationId xmlns:a16="http://schemas.microsoft.com/office/drawing/2014/main" id="{AE31CE77-43CD-437F-9F8E-B166024EF7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>
            <a:off x="5962650" y="4281488"/>
            <a:ext cx="307975" cy="300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" name="Image 121" descr="foie.png">
            <a:extLst>
              <a:ext uri="{FF2B5EF4-FFF2-40B4-BE49-F238E27FC236}">
                <a16:creationId xmlns:a16="http://schemas.microsoft.com/office/drawing/2014/main" id="{EA305A3A-14F0-452B-A029-9E38699981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8813" y="1185863"/>
            <a:ext cx="1668462" cy="112077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808080">
                <a:alpha val="39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3" name="ZoneTexte 62">
            <a:extLst>
              <a:ext uri="{FF2B5EF4-FFF2-40B4-BE49-F238E27FC236}">
                <a16:creationId xmlns:a16="http://schemas.microsoft.com/office/drawing/2014/main" id="{4E89506F-3F9A-44CF-8548-3E6DF104E4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25" y="2422525"/>
            <a:ext cx="27273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/>
              <a:t>Superficial subcutaneous adipose tissue</a:t>
            </a:r>
          </a:p>
        </p:txBody>
      </p:sp>
      <p:sp>
        <p:nvSpPr>
          <p:cNvPr id="31754" name="ZoneTexte 63">
            <a:extLst>
              <a:ext uri="{FF2B5EF4-FFF2-40B4-BE49-F238E27FC236}">
                <a16:creationId xmlns:a16="http://schemas.microsoft.com/office/drawing/2014/main" id="{39924B4B-1197-4EEC-AAC7-9E09AF123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9100" y="2422525"/>
            <a:ext cx="2379663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/>
              <a:t>Deep subcutaneous adipose tissue</a:t>
            </a:r>
          </a:p>
        </p:txBody>
      </p:sp>
      <p:sp>
        <p:nvSpPr>
          <p:cNvPr id="31755" name="ZoneTexte 64">
            <a:extLst>
              <a:ext uri="{FF2B5EF4-FFF2-40B4-BE49-F238E27FC236}">
                <a16:creationId xmlns:a16="http://schemas.microsoft.com/office/drawing/2014/main" id="{CB596E95-B4DC-408B-B0BD-4AA281ED5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363" y="1257300"/>
            <a:ext cx="11096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/>
              <a:t>Excess energy</a:t>
            </a:r>
          </a:p>
        </p:txBody>
      </p:sp>
      <p:sp>
        <p:nvSpPr>
          <p:cNvPr id="31756" name="ZoneTexte 65">
            <a:extLst>
              <a:ext uri="{FF2B5EF4-FFF2-40B4-BE49-F238E27FC236}">
                <a16:creationId xmlns:a16="http://schemas.microsoft.com/office/drawing/2014/main" id="{0CE5D332-0F2F-4004-8D0A-B95037A04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1425" y="973138"/>
            <a:ext cx="1077913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/>
              <a:t>Visceral depot</a:t>
            </a:r>
          </a:p>
        </p:txBody>
      </p:sp>
      <p:sp>
        <p:nvSpPr>
          <p:cNvPr id="31757" name="ZoneTexte 66">
            <a:extLst>
              <a:ext uri="{FF2B5EF4-FFF2-40B4-BE49-F238E27FC236}">
                <a16:creationId xmlns:a16="http://schemas.microsoft.com/office/drawing/2014/main" id="{2048F4A9-A866-43EF-9180-8E93E49B3E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1350" y="2824163"/>
            <a:ext cx="16891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 b="1">
                <a:solidFill>
                  <a:schemeClr val="tx2"/>
                </a:solidFill>
              </a:rPr>
              <a:t>Adipocyte hyperplasia</a:t>
            </a:r>
          </a:p>
        </p:txBody>
      </p:sp>
      <p:grpSp>
        <p:nvGrpSpPr>
          <p:cNvPr id="31758" name="Groupe 14337">
            <a:extLst>
              <a:ext uri="{FF2B5EF4-FFF2-40B4-BE49-F238E27FC236}">
                <a16:creationId xmlns:a16="http://schemas.microsoft.com/office/drawing/2014/main" id="{0529720F-2302-4E6E-87A8-13F742D3FF40}"/>
              </a:ext>
            </a:extLst>
          </p:cNvPr>
          <p:cNvGrpSpPr>
            <a:grpSpLocks/>
          </p:cNvGrpSpPr>
          <p:nvPr/>
        </p:nvGrpSpPr>
        <p:grpSpPr bwMode="auto">
          <a:xfrm rot="1327958">
            <a:off x="2276475" y="1365250"/>
            <a:ext cx="760413" cy="884238"/>
            <a:chOff x="1838325" y="1401924"/>
            <a:chExt cx="759176" cy="884208"/>
          </a:xfrm>
        </p:grpSpPr>
        <p:pic>
          <p:nvPicPr>
            <p:cNvPr id="31881" name="Picture 2">
              <a:extLst>
                <a:ext uri="{FF2B5EF4-FFF2-40B4-BE49-F238E27FC236}">
                  <a16:creationId xmlns:a16="http://schemas.microsoft.com/office/drawing/2014/main" id="{B98A5B72-0B03-41BC-A39C-8021A9E549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83182" y="1793106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82" name="Picture 2">
              <a:extLst>
                <a:ext uri="{FF2B5EF4-FFF2-40B4-BE49-F238E27FC236}">
                  <a16:creationId xmlns:a16="http://schemas.microsoft.com/office/drawing/2014/main" id="{C2AC8636-B1F3-4B73-A6FE-5AE6C676A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39286" y="2106297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83" name="Picture 2">
              <a:extLst>
                <a:ext uri="{FF2B5EF4-FFF2-40B4-BE49-F238E27FC236}">
                  <a16:creationId xmlns:a16="http://schemas.microsoft.com/office/drawing/2014/main" id="{288FD871-7D92-4849-88FD-835E5BCD0A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839165" y="1674066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84" name="Picture 2">
              <a:extLst>
                <a:ext uri="{FF2B5EF4-FFF2-40B4-BE49-F238E27FC236}">
                  <a16:creationId xmlns:a16="http://schemas.microsoft.com/office/drawing/2014/main" id="{09F0E821-A1FF-4621-B616-ABC1D9E912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71306" y="1944567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85" name="Picture 2">
              <a:extLst>
                <a:ext uri="{FF2B5EF4-FFF2-40B4-BE49-F238E27FC236}">
                  <a16:creationId xmlns:a16="http://schemas.microsoft.com/office/drawing/2014/main" id="{B5B9D0B0-B8B3-40D0-A972-ADDC43775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59710" y="1962297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86" name="Picture 2">
              <a:extLst>
                <a:ext uri="{FF2B5EF4-FFF2-40B4-BE49-F238E27FC236}">
                  <a16:creationId xmlns:a16="http://schemas.microsoft.com/office/drawing/2014/main" id="{1390B79B-3529-43A9-806E-FDE6A917AE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365684" y="2117874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87" name="Picture 2">
              <a:extLst>
                <a:ext uri="{FF2B5EF4-FFF2-40B4-BE49-F238E27FC236}">
                  <a16:creationId xmlns:a16="http://schemas.microsoft.com/office/drawing/2014/main" id="{8D68B886-9435-4016-A4B2-7CD3D48A82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83182" y="1736972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88" name="Picture 2">
              <a:extLst>
                <a:ext uri="{FF2B5EF4-FFF2-40B4-BE49-F238E27FC236}">
                  <a16:creationId xmlns:a16="http://schemas.microsoft.com/office/drawing/2014/main" id="{72EEB629-3C70-4A07-A6B4-A15FE0E42A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39286" y="2050163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89" name="Picture 2">
              <a:extLst>
                <a:ext uri="{FF2B5EF4-FFF2-40B4-BE49-F238E27FC236}">
                  <a16:creationId xmlns:a16="http://schemas.microsoft.com/office/drawing/2014/main" id="{A2631CEE-5F98-4281-84AB-2774E992C6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839165" y="1617932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0" name="Picture 2">
              <a:extLst>
                <a:ext uri="{FF2B5EF4-FFF2-40B4-BE49-F238E27FC236}">
                  <a16:creationId xmlns:a16="http://schemas.microsoft.com/office/drawing/2014/main" id="{7E9235F1-A2E6-43C0-80F0-D87D5A5B3E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025616" y="1970929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1" name="Picture 2">
              <a:extLst>
                <a:ext uri="{FF2B5EF4-FFF2-40B4-BE49-F238E27FC236}">
                  <a16:creationId xmlns:a16="http://schemas.microsoft.com/office/drawing/2014/main" id="{AE859BBA-6DDC-41E9-A542-92F69F36AE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59710" y="1906163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2" name="Picture 2">
              <a:extLst>
                <a:ext uri="{FF2B5EF4-FFF2-40B4-BE49-F238E27FC236}">
                  <a16:creationId xmlns:a16="http://schemas.microsoft.com/office/drawing/2014/main" id="{69E68490-C4DE-4BD7-B0D1-57EB44652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365684" y="2061740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3" name="Picture 2">
              <a:extLst>
                <a:ext uri="{FF2B5EF4-FFF2-40B4-BE49-F238E27FC236}">
                  <a16:creationId xmlns:a16="http://schemas.microsoft.com/office/drawing/2014/main" id="{6F28B83B-FC51-434B-B8FA-AB468E8A84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14602" y="1664964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4" name="Picture 2">
              <a:extLst>
                <a:ext uri="{FF2B5EF4-FFF2-40B4-BE49-F238E27FC236}">
                  <a16:creationId xmlns:a16="http://schemas.microsoft.com/office/drawing/2014/main" id="{BEF229DA-966A-4152-9A9C-7689AF6BC8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070706" y="197815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5" name="Picture 2">
              <a:extLst>
                <a:ext uri="{FF2B5EF4-FFF2-40B4-BE49-F238E27FC236}">
                  <a16:creationId xmlns:a16="http://schemas.microsoft.com/office/drawing/2014/main" id="{5FF1A6A3-DAF0-4D5B-AE8C-D233CFB03D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849790" y="1768228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6" name="Picture 2">
              <a:extLst>
                <a:ext uri="{FF2B5EF4-FFF2-40B4-BE49-F238E27FC236}">
                  <a16:creationId xmlns:a16="http://schemas.microsoft.com/office/drawing/2014/main" id="{E4F33788-A32C-4B6D-8B3A-A7898590BB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02726" y="181642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7" name="Picture 2">
              <a:extLst>
                <a:ext uri="{FF2B5EF4-FFF2-40B4-BE49-F238E27FC236}">
                  <a16:creationId xmlns:a16="http://schemas.microsoft.com/office/drawing/2014/main" id="{ECC89CF4-E503-49D4-A430-C3644B8544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091130" y="183415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8" name="Picture 2">
              <a:extLst>
                <a:ext uri="{FF2B5EF4-FFF2-40B4-BE49-F238E27FC236}">
                  <a16:creationId xmlns:a16="http://schemas.microsoft.com/office/drawing/2014/main" id="{C7B460EB-7A42-4799-A100-C2CFCE4CF9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297104" y="1989732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99" name="Picture 2">
              <a:extLst>
                <a:ext uri="{FF2B5EF4-FFF2-40B4-BE49-F238E27FC236}">
                  <a16:creationId xmlns:a16="http://schemas.microsoft.com/office/drawing/2014/main" id="{330E9689-17DD-46B2-B272-369D185BBF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045304" y="1836280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900" name="Picture 2">
              <a:extLst>
                <a:ext uri="{FF2B5EF4-FFF2-40B4-BE49-F238E27FC236}">
                  <a16:creationId xmlns:a16="http://schemas.microsoft.com/office/drawing/2014/main" id="{E045C399-D227-42AF-85D9-6D37F411F5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223106" y="213055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901" name="Picture 2">
              <a:extLst>
                <a:ext uri="{FF2B5EF4-FFF2-40B4-BE49-F238E27FC236}">
                  <a16:creationId xmlns:a16="http://schemas.microsoft.com/office/drawing/2014/main" id="{B449BDD1-AC53-44CD-A499-4FCD3F9F6F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840603" y="1545924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902" name="Picture 2">
              <a:extLst>
                <a:ext uri="{FF2B5EF4-FFF2-40B4-BE49-F238E27FC236}">
                  <a16:creationId xmlns:a16="http://schemas.microsoft.com/office/drawing/2014/main" id="{971C24FA-2D54-4F53-A0E0-02569C915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31179" y="1949908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903" name="Picture 2">
              <a:extLst>
                <a:ext uri="{FF2B5EF4-FFF2-40B4-BE49-F238E27FC236}">
                  <a16:creationId xmlns:a16="http://schemas.microsoft.com/office/drawing/2014/main" id="{22D09395-06CB-4704-8BA7-4170D9CFC6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243530" y="198655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904" name="Picture 2">
              <a:extLst>
                <a:ext uri="{FF2B5EF4-FFF2-40B4-BE49-F238E27FC236}">
                  <a16:creationId xmlns:a16="http://schemas.microsoft.com/office/drawing/2014/main" id="{503B36F9-EF2C-4368-9D81-F7E4906455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449504" y="2142132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905" name="Picture 2">
              <a:extLst>
                <a:ext uri="{FF2B5EF4-FFF2-40B4-BE49-F238E27FC236}">
                  <a16:creationId xmlns:a16="http://schemas.microsoft.com/office/drawing/2014/main" id="{60D3D728-6000-4B1B-9B7A-333A56C788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838325" y="1401924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cxnSp>
        <p:nvCxnSpPr>
          <p:cNvPr id="14347" name="Connecteur droit avec flèche 14346">
            <a:extLst>
              <a:ext uri="{FF2B5EF4-FFF2-40B4-BE49-F238E27FC236}">
                <a16:creationId xmlns:a16="http://schemas.microsoft.com/office/drawing/2014/main" id="{792DB00B-6735-4A3C-987E-1E90006C21B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27475" y="1716088"/>
            <a:ext cx="1800225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" name="Connecteur droit avec flèche 84">
            <a:extLst>
              <a:ext uri="{FF2B5EF4-FFF2-40B4-BE49-F238E27FC236}">
                <a16:creationId xmlns:a16="http://schemas.microsoft.com/office/drawing/2014/main" id="{AED3DF4A-0AFE-41D2-81A9-9BB16FCC52FE}"/>
              </a:ext>
            </a:extLst>
          </p:cNvPr>
          <p:cNvCxnSpPr>
            <a:cxnSpLocks noChangeShapeType="1"/>
            <a:stCxn id="31756" idx="1"/>
          </p:cNvCxnSpPr>
          <p:nvPr/>
        </p:nvCxnSpPr>
        <p:spPr bwMode="auto">
          <a:xfrm flipH="1">
            <a:off x="3140075" y="1103313"/>
            <a:ext cx="641350" cy="40481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761" name="ZoneTexte 139">
            <a:extLst>
              <a:ext uri="{FF2B5EF4-FFF2-40B4-BE49-F238E27FC236}">
                <a16:creationId xmlns:a16="http://schemas.microsoft.com/office/drawing/2014/main" id="{D8EE45EF-2E32-4378-89FF-C61CC964C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950" y="4084638"/>
            <a:ext cx="1147763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/>
              <a:t>Excess energy</a:t>
            </a:r>
          </a:p>
        </p:txBody>
      </p:sp>
      <p:sp>
        <p:nvSpPr>
          <p:cNvPr id="31762" name="ZoneTexte 140">
            <a:extLst>
              <a:ext uri="{FF2B5EF4-FFF2-40B4-BE49-F238E27FC236}">
                <a16:creationId xmlns:a16="http://schemas.microsoft.com/office/drawing/2014/main" id="{4FB97034-408F-46CB-8D49-273C62A31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4138" y="3692525"/>
            <a:ext cx="88265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/>
              <a:t>Visceral fat</a:t>
            </a:r>
          </a:p>
        </p:txBody>
      </p:sp>
      <p:sp>
        <p:nvSpPr>
          <p:cNvPr id="31763" name="ZoneTexte 141">
            <a:extLst>
              <a:ext uri="{FF2B5EF4-FFF2-40B4-BE49-F238E27FC236}">
                <a16:creationId xmlns:a16="http://schemas.microsoft.com/office/drawing/2014/main" id="{C282E83F-55E5-4AAE-AEBD-7D61E3D9C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438" y="5805488"/>
            <a:ext cx="173037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 b="1">
                <a:solidFill>
                  <a:schemeClr val="tx2"/>
                </a:solidFill>
              </a:rPr>
              <a:t>Adipocyte hypertrophy</a:t>
            </a:r>
          </a:p>
        </p:txBody>
      </p:sp>
      <p:cxnSp>
        <p:nvCxnSpPr>
          <p:cNvPr id="148" name="Connecteur droit avec flèche 147">
            <a:extLst>
              <a:ext uri="{FF2B5EF4-FFF2-40B4-BE49-F238E27FC236}">
                <a16:creationId xmlns:a16="http://schemas.microsoft.com/office/drawing/2014/main" id="{D3083ADC-3B5B-42C2-97C5-A8A7725C3BC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48113" y="4541838"/>
            <a:ext cx="1800225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765" name="ZoneTexte 149">
            <a:extLst>
              <a:ext uri="{FF2B5EF4-FFF2-40B4-BE49-F238E27FC236}">
                <a16:creationId xmlns:a16="http://schemas.microsoft.com/office/drawing/2014/main" id="{B5B7D86E-26B9-4FAA-BBE7-D3379641A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2325" y="6259513"/>
            <a:ext cx="11414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600" b="1"/>
              <a:t>↓</a:t>
            </a:r>
            <a:r>
              <a:rPr lang="fr-CA" altLang="fr-FR" sz="1100" b="1"/>
              <a:t> Adiponectin</a:t>
            </a:r>
          </a:p>
        </p:txBody>
      </p:sp>
      <p:cxnSp>
        <p:nvCxnSpPr>
          <p:cNvPr id="153" name="Connecteur droit avec flèche 152">
            <a:extLst>
              <a:ext uri="{FF2B5EF4-FFF2-40B4-BE49-F238E27FC236}">
                <a16:creationId xmlns:a16="http://schemas.microsoft.com/office/drawing/2014/main" id="{32338617-EA72-4C75-9DA2-99E05CE239C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68588" y="6092825"/>
            <a:ext cx="0" cy="255588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767" name="ZoneTexte 230">
            <a:extLst>
              <a:ext uri="{FF2B5EF4-FFF2-40B4-BE49-F238E27FC236}">
                <a16:creationId xmlns:a16="http://schemas.microsoft.com/office/drawing/2014/main" id="{3A3697B1-78F7-43A2-B35D-0D4AFE2AC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5938" y="4222750"/>
            <a:ext cx="10541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/>
              <a:t>Fatty acid flux</a:t>
            </a:r>
          </a:p>
        </p:txBody>
      </p:sp>
      <p:sp>
        <p:nvSpPr>
          <p:cNvPr id="31768" name="ZoneTexte 231">
            <a:extLst>
              <a:ext uri="{FF2B5EF4-FFF2-40B4-BE49-F238E27FC236}">
                <a16:creationId xmlns:a16="http://schemas.microsoft.com/office/drawing/2014/main" id="{5FA4BEAE-6999-4EFB-8CEE-720A9805C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8688" y="2824163"/>
            <a:ext cx="9112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 b="1">
                <a:solidFill>
                  <a:schemeClr val="tx2"/>
                </a:solidFill>
              </a:rPr>
              <a:t>No liver fat</a:t>
            </a:r>
          </a:p>
        </p:txBody>
      </p:sp>
      <p:sp>
        <p:nvSpPr>
          <p:cNvPr id="31769" name="ZoneTexte 232">
            <a:extLst>
              <a:ext uri="{FF2B5EF4-FFF2-40B4-BE49-F238E27FC236}">
                <a16:creationId xmlns:a16="http://schemas.microsoft.com/office/drawing/2014/main" id="{9546C4E8-650C-4465-97BE-E5DC116CE7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6575" y="5737225"/>
            <a:ext cx="16779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 b="1">
                <a:solidFill>
                  <a:schemeClr val="tx2"/>
                </a:solidFill>
              </a:rPr>
              <a:t>Liver fat accumulation</a:t>
            </a:r>
          </a:p>
        </p:txBody>
      </p:sp>
      <p:sp>
        <p:nvSpPr>
          <p:cNvPr id="31770" name="ZoneTexte 233">
            <a:extLst>
              <a:ext uri="{FF2B5EF4-FFF2-40B4-BE49-F238E27FC236}">
                <a16:creationId xmlns:a16="http://schemas.microsoft.com/office/drawing/2014/main" id="{092106A2-2B2B-4C4F-AB1D-443BCBBC4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3327400"/>
            <a:ext cx="60706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 b="1"/>
              <a:t>Abnormal response to chronic overnutrition (e.g. in South Asians vs. white Caucasians)</a:t>
            </a:r>
          </a:p>
        </p:txBody>
      </p:sp>
      <p:sp>
        <p:nvSpPr>
          <p:cNvPr id="31771" name="ZoneTexte 234">
            <a:extLst>
              <a:ext uri="{FF2B5EF4-FFF2-40B4-BE49-F238E27FC236}">
                <a16:creationId xmlns:a16="http://schemas.microsoft.com/office/drawing/2014/main" id="{806CB344-B46A-4F39-B26C-D6626E256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3138" y="1311275"/>
            <a:ext cx="162083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 b="1"/>
              <a:t>No change in cardiometabolic factors</a:t>
            </a:r>
          </a:p>
        </p:txBody>
      </p:sp>
      <p:sp>
        <p:nvSpPr>
          <p:cNvPr id="31772" name="ZoneTexte 235">
            <a:extLst>
              <a:ext uri="{FF2B5EF4-FFF2-40B4-BE49-F238E27FC236}">
                <a16:creationId xmlns:a16="http://schemas.microsoft.com/office/drawing/2014/main" id="{29F7E9DB-3134-445C-90FB-D242961FB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7288" y="4100513"/>
            <a:ext cx="162083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fr-CA" altLang="fr-FR" sz="1100" b="1"/>
              <a:t>Change in cardiometabolic factors:</a:t>
            </a:r>
          </a:p>
        </p:txBody>
      </p:sp>
      <p:sp>
        <p:nvSpPr>
          <p:cNvPr id="237" name="ZoneTexte 236">
            <a:extLst>
              <a:ext uri="{FF2B5EF4-FFF2-40B4-BE49-F238E27FC236}">
                <a16:creationId xmlns:a16="http://schemas.microsoft.com/office/drawing/2014/main" id="{D26379D2-DFE8-4454-91D7-92FE48B565A0}"/>
              </a:ext>
            </a:extLst>
          </p:cNvPr>
          <p:cNvSpPr txBox="1"/>
          <p:nvPr/>
        </p:nvSpPr>
        <p:spPr>
          <a:xfrm>
            <a:off x="7470775" y="4756150"/>
            <a:ext cx="1620838" cy="1384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fr-CA" sz="1400" dirty="0">
                <a:latin typeface="Arial" charset="0"/>
                <a:ea typeface="ヒラギノ角ゴ Pro W3" pitchFamily="48" charset="-128"/>
              </a:rPr>
              <a:t>↑</a:t>
            </a:r>
            <a:r>
              <a:rPr lang="fr-CA" sz="1100" dirty="0">
                <a:latin typeface="Arial" charset="0"/>
                <a:ea typeface="ヒラギノ角ゴ Pro W3" pitchFamily="48" charset="-128"/>
              </a:rPr>
              <a:t> </a:t>
            </a:r>
            <a:r>
              <a:rPr lang="fr-CA" sz="1100" dirty="0" err="1">
                <a:latin typeface="Arial" charset="0"/>
                <a:ea typeface="ヒラギノ角ゴ Pro W3" pitchFamily="48" charset="-128"/>
              </a:rPr>
              <a:t>Insulin</a:t>
            </a:r>
            <a:endParaRPr lang="fr-CA" sz="1100" dirty="0">
              <a:latin typeface="Arial" charset="0"/>
              <a:ea typeface="ヒラギノ角ゴ Pro W3" pitchFamily="48" charset="-128"/>
            </a:endParaRPr>
          </a:p>
          <a:p>
            <a:pPr eaLnBrk="0" hangingPunct="0">
              <a:defRPr/>
            </a:pPr>
            <a:r>
              <a:rPr lang="fr-CA" sz="1400" dirty="0">
                <a:latin typeface="Arial" charset="0"/>
                <a:ea typeface="ヒラギノ角ゴ Pro W3" pitchFamily="48" charset="-128"/>
              </a:rPr>
              <a:t>↑</a:t>
            </a:r>
            <a:r>
              <a:rPr lang="fr-CA" sz="1100" dirty="0">
                <a:latin typeface="Arial" charset="0"/>
                <a:ea typeface="ヒラギノ角ゴ Pro W3" pitchFamily="48" charset="-128"/>
              </a:rPr>
              <a:t> Glucose</a:t>
            </a:r>
          </a:p>
          <a:p>
            <a:pPr eaLnBrk="0" hangingPunct="0">
              <a:defRPr/>
            </a:pPr>
            <a:r>
              <a:rPr lang="fr-CA" sz="1400" dirty="0">
                <a:latin typeface="Arial" charset="0"/>
                <a:ea typeface="ヒラギノ角ゴ Pro W3" pitchFamily="48" charset="-128"/>
              </a:rPr>
              <a:t>↑</a:t>
            </a:r>
            <a:r>
              <a:rPr lang="fr-CA" sz="1050" dirty="0">
                <a:latin typeface="Arial" charset="0"/>
                <a:ea typeface="ヒラギノ角ゴ Pro W3" pitchFamily="48" charset="-128"/>
              </a:rPr>
              <a:t> </a:t>
            </a:r>
            <a:r>
              <a:rPr lang="fr-CA" sz="1100" dirty="0" err="1">
                <a:latin typeface="Arial" charset="0"/>
                <a:ea typeface="ヒラギノ角ゴ Pro W3" pitchFamily="48" charset="-128"/>
              </a:rPr>
              <a:t>Triglycerides</a:t>
            </a:r>
            <a:endParaRPr lang="fr-CA" sz="1100" dirty="0">
              <a:latin typeface="Arial" charset="0"/>
              <a:ea typeface="ヒラギノ角ゴ Pro W3" pitchFamily="48" charset="-128"/>
            </a:endParaRPr>
          </a:p>
          <a:p>
            <a:pPr eaLnBrk="0" hangingPunct="0">
              <a:defRPr/>
            </a:pPr>
            <a:r>
              <a:rPr lang="fr-CA" sz="1400" dirty="0">
                <a:latin typeface="Arial" charset="0"/>
                <a:ea typeface="ヒラギノ角ゴ Pro W3" pitchFamily="48" charset="-128"/>
              </a:rPr>
              <a:t>↓</a:t>
            </a:r>
            <a:r>
              <a:rPr lang="fr-CA" sz="1100" dirty="0">
                <a:latin typeface="Arial" charset="0"/>
                <a:ea typeface="ヒラギノ角ゴ Pro W3" pitchFamily="48" charset="-128"/>
              </a:rPr>
              <a:t> HDL </a:t>
            </a:r>
            <a:r>
              <a:rPr lang="fr-CA" sz="1100" dirty="0" err="1">
                <a:latin typeface="Arial" charset="0"/>
                <a:ea typeface="ヒラギノ角ゴ Pro W3" pitchFamily="48" charset="-128"/>
              </a:rPr>
              <a:t>cholesterol</a:t>
            </a:r>
            <a:endParaRPr lang="fr-CA" sz="1100" dirty="0">
              <a:latin typeface="Arial" charset="0"/>
              <a:ea typeface="ヒラギノ角ゴ Pro W3" pitchFamily="48" charset="-128"/>
            </a:endParaRPr>
          </a:p>
          <a:p>
            <a:pPr eaLnBrk="0" hangingPunct="0">
              <a:defRPr/>
            </a:pPr>
            <a:r>
              <a:rPr lang="fr-CA" sz="1400" dirty="0">
                <a:latin typeface="Arial" charset="0"/>
                <a:ea typeface="ヒラギノ角ゴ Pro W3" pitchFamily="48" charset="-128"/>
              </a:rPr>
              <a:t>↑</a:t>
            </a:r>
            <a:r>
              <a:rPr lang="fr-CA" sz="1100" dirty="0">
                <a:latin typeface="Arial" charset="0"/>
                <a:ea typeface="ヒラギノ角ゴ Pro W3" pitchFamily="48" charset="-128"/>
              </a:rPr>
              <a:t> C-</a:t>
            </a:r>
            <a:r>
              <a:rPr lang="fr-CA" sz="1100" dirty="0" err="1">
                <a:latin typeface="Arial" charset="0"/>
                <a:ea typeface="ヒラギノ角ゴ Pro W3" pitchFamily="48" charset="-128"/>
              </a:rPr>
              <a:t>reactive</a:t>
            </a:r>
            <a:r>
              <a:rPr lang="fr-CA" sz="1100" dirty="0">
                <a:latin typeface="Arial" charset="0"/>
                <a:ea typeface="ヒラギノ角ゴ Pro W3" pitchFamily="48" charset="-128"/>
              </a:rPr>
              <a:t> </a:t>
            </a:r>
            <a:r>
              <a:rPr lang="fr-CA" sz="1100" dirty="0" err="1">
                <a:latin typeface="Arial" charset="0"/>
                <a:ea typeface="ヒラギノ角ゴ Pro W3" pitchFamily="48" charset="-128"/>
              </a:rPr>
              <a:t>protein</a:t>
            </a:r>
            <a:r>
              <a:rPr lang="fr-CA" sz="1100" dirty="0">
                <a:latin typeface="Arial" charset="0"/>
                <a:ea typeface="ヒラギノ角ゴ Pro W3" pitchFamily="48" charset="-128"/>
              </a:rPr>
              <a:t> </a:t>
            </a:r>
          </a:p>
          <a:p>
            <a:pPr eaLnBrk="0" hangingPunct="0">
              <a:defRPr/>
            </a:pPr>
            <a:r>
              <a:rPr lang="fr-CA" sz="1400" dirty="0">
                <a:latin typeface="Arial" charset="0"/>
                <a:ea typeface="ヒラギノ角ゴ Pro W3" pitchFamily="48" charset="-128"/>
              </a:rPr>
              <a:t>↑</a:t>
            </a:r>
            <a:r>
              <a:rPr lang="fr-CA" sz="1100" dirty="0">
                <a:latin typeface="Arial" charset="0"/>
                <a:ea typeface="ヒラギノ角ゴ Pro W3" pitchFamily="48" charset="-128"/>
              </a:rPr>
              <a:t> Blood pressure</a:t>
            </a:r>
          </a:p>
        </p:txBody>
      </p:sp>
      <p:cxnSp>
        <p:nvCxnSpPr>
          <p:cNvPr id="14356" name="Connecteur droit 14355">
            <a:extLst>
              <a:ext uri="{FF2B5EF4-FFF2-40B4-BE49-F238E27FC236}">
                <a16:creationId xmlns:a16="http://schemas.microsoft.com/office/drawing/2014/main" id="{E3A655E5-0D0C-44BE-8B30-8CB248DCB4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5263" y="3255963"/>
            <a:ext cx="8902700" cy="0"/>
          </a:xfrm>
          <a:prstGeom prst="line">
            <a:avLst/>
          </a:prstGeom>
          <a:noFill/>
          <a:ln w="25400">
            <a:solidFill>
              <a:schemeClr val="accent1"/>
            </a:solidFill>
            <a:prstDash val="sysDot"/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1775" name="Image 3">
            <a:extLst>
              <a:ext uri="{FF2B5EF4-FFF2-40B4-BE49-F238E27FC236}">
                <a16:creationId xmlns:a16="http://schemas.microsoft.com/office/drawing/2014/main" id="{C0E67A0A-0F4C-448F-AC71-9F88B18D7B2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1484313"/>
            <a:ext cx="247650" cy="293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76" name="Image 237">
            <a:extLst>
              <a:ext uri="{FF2B5EF4-FFF2-40B4-BE49-F238E27FC236}">
                <a16:creationId xmlns:a16="http://schemas.microsoft.com/office/drawing/2014/main" id="{353A1100-54B0-43B9-AB50-D3508858735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4321175"/>
            <a:ext cx="247650" cy="29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9" name="Connecteur droit avec flèche 238">
            <a:extLst>
              <a:ext uri="{FF2B5EF4-FFF2-40B4-BE49-F238E27FC236}">
                <a16:creationId xmlns:a16="http://schemas.microsoft.com/office/drawing/2014/main" id="{3B074A12-2865-40F5-88C4-4B108F198C0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322638" y="3832225"/>
            <a:ext cx="608012" cy="360363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778" name="Titre 1">
            <a:extLst>
              <a:ext uri="{FF2B5EF4-FFF2-40B4-BE49-F238E27FC236}">
                <a16:creationId xmlns:a16="http://schemas.microsoft.com/office/drawing/2014/main" id="{BFF82022-0DE8-463E-968E-EA270DDB304A}"/>
              </a:ext>
            </a:extLst>
          </p:cNvPr>
          <p:cNvSpPr txBox="1">
            <a:spLocks/>
          </p:cNvSpPr>
          <p:nvPr/>
        </p:nvSpPr>
        <p:spPr bwMode="auto">
          <a:xfrm>
            <a:off x="1019175" y="44450"/>
            <a:ext cx="7686675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sv-SE" altLang="fr-FR" b="1">
                <a:solidFill>
                  <a:srgbClr val="333333"/>
                </a:solidFill>
                <a:latin typeface="Arial Narrow" panose="020B0606020202030204" pitchFamily="34" charset="0"/>
              </a:rPr>
              <a:t>Lower Capacity of South Asians to Store Fat in Subcutaneous Adipocytes Compared to White Caucasians</a:t>
            </a:r>
            <a:endParaRPr lang="en-GB" altLang="fr-FR" b="1">
              <a:solidFill>
                <a:srgbClr val="333333"/>
              </a:solidFill>
              <a:latin typeface="Arial Narrow" panose="020B0606020202030204" pitchFamily="34" charset="0"/>
            </a:endParaRPr>
          </a:p>
        </p:txBody>
      </p:sp>
      <p:sp>
        <p:nvSpPr>
          <p:cNvPr id="31779" name="ZoneTexte 241">
            <a:extLst>
              <a:ext uri="{FF2B5EF4-FFF2-40B4-BE49-F238E27FC236}">
                <a16:creationId xmlns:a16="http://schemas.microsoft.com/office/drawing/2014/main" id="{D8E413F0-EEA3-42CE-862B-4BBFBDD147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075" y="5233988"/>
            <a:ext cx="2727325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/>
              <a:t>Superficial subcutaneous adipose tissue</a:t>
            </a:r>
          </a:p>
        </p:txBody>
      </p:sp>
      <p:sp>
        <p:nvSpPr>
          <p:cNvPr id="31780" name="ZoneTexte 242">
            <a:extLst>
              <a:ext uri="{FF2B5EF4-FFF2-40B4-BE49-F238E27FC236}">
                <a16:creationId xmlns:a16="http://schemas.microsoft.com/office/drawing/2014/main" id="{4608AE1C-7794-4C32-B07F-16653AE79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7363" y="5449888"/>
            <a:ext cx="23812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100"/>
              <a:t>Deep subcutaneous adipose tissue</a:t>
            </a:r>
          </a:p>
        </p:txBody>
      </p:sp>
      <p:sp>
        <p:nvSpPr>
          <p:cNvPr id="272" name="Arc 271">
            <a:extLst>
              <a:ext uri="{FF2B5EF4-FFF2-40B4-BE49-F238E27FC236}">
                <a16:creationId xmlns:a16="http://schemas.microsoft.com/office/drawing/2014/main" id="{CE63746A-2C5D-46D8-9802-B721C2196826}"/>
              </a:ext>
            </a:extLst>
          </p:cNvPr>
          <p:cNvSpPr>
            <a:spLocks/>
          </p:cNvSpPr>
          <p:nvPr/>
        </p:nvSpPr>
        <p:spPr bwMode="auto">
          <a:xfrm rot="-8920528">
            <a:off x="2460625" y="1027113"/>
            <a:ext cx="1539875" cy="1447800"/>
          </a:xfrm>
          <a:custGeom>
            <a:avLst/>
            <a:gdLst>
              <a:gd name="T0" fmla="*/ 917271 w 1539875"/>
              <a:gd name="T1" fmla="*/ 13377 h 1447800"/>
              <a:gd name="T2" fmla="*/ 1438833 w 1539875"/>
              <a:gd name="T3" fmla="*/ 365407 h 1447800"/>
              <a:gd name="T4" fmla="*/ 1477840 w 1539875"/>
              <a:gd name="T5" fmla="*/ 1008579 h 14478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39875" h="1447800" stroke="0">
                <a:moveTo>
                  <a:pt x="917271" y="13377"/>
                </a:moveTo>
                <a:cubicBezTo>
                  <a:pt x="1137351" y="53718"/>
                  <a:pt x="1327792" y="182257"/>
                  <a:pt x="1438833" y="365407"/>
                </a:cubicBezTo>
                <a:cubicBezTo>
                  <a:pt x="1558173" y="562245"/>
                  <a:pt x="1572608" y="800263"/>
                  <a:pt x="1477840" y="1008579"/>
                </a:cubicBezTo>
                <a:lnTo>
                  <a:pt x="769938" y="723900"/>
                </a:lnTo>
                <a:lnTo>
                  <a:pt x="917271" y="13377"/>
                </a:lnTo>
                <a:close/>
              </a:path>
              <a:path w="1539875" h="1447800" fill="none">
                <a:moveTo>
                  <a:pt x="917271" y="13377"/>
                </a:moveTo>
                <a:cubicBezTo>
                  <a:pt x="1137351" y="53718"/>
                  <a:pt x="1327792" y="182257"/>
                  <a:pt x="1438833" y="365407"/>
                </a:cubicBezTo>
                <a:cubicBezTo>
                  <a:pt x="1558173" y="562245"/>
                  <a:pt x="1572608" y="800263"/>
                  <a:pt x="1477840" y="1008579"/>
                </a:cubicBezTo>
              </a:path>
            </a:pathLst>
          </a:custGeom>
          <a:noFill/>
          <a:ln w="25400" cap="flat" cmpd="sng">
            <a:solidFill>
              <a:schemeClr val="tx1"/>
            </a:solidFill>
            <a:prstDash val="sysDot"/>
            <a:round/>
            <a:headEnd type="none" w="med" len="med"/>
            <a:tailEnd type="none" w="med" len="med"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fr-CA"/>
          </a:p>
        </p:txBody>
      </p:sp>
      <p:sp>
        <p:nvSpPr>
          <p:cNvPr id="273" name="Arc 272">
            <a:extLst>
              <a:ext uri="{FF2B5EF4-FFF2-40B4-BE49-F238E27FC236}">
                <a16:creationId xmlns:a16="http://schemas.microsoft.com/office/drawing/2014/main" id="{8A72E03C-A5CD-4B80-959B-BA46A75F9987}"/>
              </a:ext>
            </a:extLst>
          </p:cNvPr>
          <p:cNvSpPr>
            <a:spLocks/>
          </p:cNvSpPr>
          <p:nvPr/>
        </p:nvSpPr>
        <p:spPr bwMode="auto">
          <a:xfrm rot="-8920528">
            <a:off x="2284413" y="1027113"/>
            <a:ext cx="1539875" cy="1447800"/>
          </a:xfrm>
          <a:custGeom>
            <a:avLst/>
            <a:gdLst>
              <a:gd name="T0" fmla="*/ 917271 w 1539875"/>
              <a:gd name="T1" fmla="*/ 13377 h 1447800"/>
              <a:gd name="T2" fmla="*/ 1438833 w 1539875"/>
              <a:gd name="T3" fmla="*/ 365407 h 1447800"/>
              <a:gd name="T4" fmla="*/ 1477840 w 1539875"/>
              <a:gd name="T5" fmla="*/ 1008579 h 14478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39875" h="1447800" stroke="0">
                <a:moveTo>
                  <a:pt x="917271" y="13377"/>
                </a:moveTo>
                <a:cubicBezTo>
                  <a:pt x="1137351" y="53718"/>
                  <a:pt x="1327792" y="182257"/>
                  <a:pt x="1438833" y="365407"/>
                </a:cubicBezTo>
                <a:cubicBezTo>
                  <a:pt x="1558173" y="562245"/>
                  <a:pt x="1572608" y="800263"/>
                  <a:pt x="1477840" y="1008579"/>
                </a:cubicBezTo>
                <a:lnTo>
                  <a:pt x="769938" y="723900"/>
                </a:lnTo>
                <a:lnTo>
                  <a:pt x="917271" y="13377"/>
                </a:lnTo>
                <a:close/>
              </a:path>
              <a:path w="1539875" h="1447800" fill="none">
                <a:moveTo>
                  <a:pt x="917271" y="13377"/>
                </a:moveTo>
                <a:cubicBezTo>
                  <a:pt x="1137351" y="53718"/>
                  <a:pt x="1327792" y="182257"/>
                  <a:pt x="1438833" y="365407"/>
                </a:cubicBezTo>
                <a:cubicBezTo>
                  <a:pt x="1558173" y="562245"/>
                  <a:pt x="1572608" y="800263"/>
                  <a:pt x="1477840" y="1008579"/>
                </a:cubicBez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fr-CA"/>
          </a:p>
        </p:txBody>
      </p:sp>
      <p:grpSp>
        <p:nvGrpSpPr>
          <p:cNvPr id="31783" name="Groupe 277">
            <a:extLst>
              <a:ext uri="{FF2B5EF4-FFF2-40B4-BE49-F238E27FC236}">
                <a16:creationId xmlns:a16="http://schemas.microsoft.com/office/drawing/2014/main" id="{8CCBDCC1-7E3B-4F59-9D67-875B98CACF05}"/>
              </a:ext>
            </a:extLst>
          </p:cNvPr>
          <p:cNvGrpSpPr>
            <a:grpSpLocks/>
          </p:cNvGrpSpPr>
          <p:nvPr/>
        </p:nvGrpSpPr>
        <p:grpSpPr bwMode="auto">
          <a:xfrm rot="2763199">
            <a:off x="2393950" y="1296988"/>
            <a:ext cx="803275" cy="730250"/>
            <a:chOff x="1839165" y="1545924"/>
            <a:chExt cx="803541" cy="730423"/>
          </a:xfrm>
        </p:grpSpPr>
        <p:pic>
          <p:nvPicPr>
            <p:cNvPr id="31857" name="Picture 2">
              <a:extLst>
                <a:ext uri="{FF2B5EF4-FFF2-40B4-BE49-F238E27FC236}">
                  <a16:creationId xmlns:a16="http://schemas.microsoft.com/office/drawing/2014/main" id="{31B27429-C574-4CE1-941A-73463237A7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83182" y="1793106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58" name="Picture 2">
              <a:extLst>
                <a:ext uri="{FF2B5EF4-FFF2-40B4-BE49-F238E27FC236}">
                  <a16:creationId xmlns:a16="http://schemas.microsoft.com/office/drawing/2014/main" id="{ECCF8E1C-3646-4993-973F-857E33DA2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39286" y="2106297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59" name="Picture 2">
              <a:extLst>
                <a:ext uri="{FF2B5EF4-FFF2-40B4-BE49-F238E27FC236}">
                  <a16:creationId xmlns:a16="http://schemas.microsoft.com/office/drawing/2014/main" id="{DF22C9C4-B2E9-4247-903B-852F2DB89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839165" y="1674066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0" name="Picture 2">
              <a:extLst>
                <a:ext uri="{FF2B5EF4-FFF2-40B4-BE49-F238E27FC236}">
                  <a16:creationId xmlns:a16="http://schemas.microsoft.com/office/drawing/2014/main" id="{8CD06B77-584B-41BC-B9D8-70D8453E2C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71306" y="1944567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1" name="Picture 2">
              <a:extLst>
                <a:ext uri="{FF2B5EF4-FFF2-40B4-BE49-F238E27FC236}">
                  <a16:creationId xmlns:a16="http://schemas.microsoft.com/office/drawing/2014/main" id="{E51D2460-26A5-4EF0-BF80-734825DD7B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59710" y="1962297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2" name="Picture 2">
              <a:extLst>
                <a:ext uri="{FF2B5EF4-FFF2-40B4-BE49-F238E27FC236}">
                  <a16:creationId xmlns:a16="http://schemas.microsoft.com/office/drawing/2014/main" id="{4DA3CA32-B1F5-40A8-A238-4F6C4B8870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365684" y="2117874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3" name="Picture 2">
              <a:extLst>
                <a:ext uri="{FF2B5EF4-FFF2-40B4-BE49-F238E27FC236}">
                  <a16:creationId xmlns:a16="http://schemas.microsoft.com/office/drawing/2014/main" id="{AE629DE1-8B3C-4395-BCEE-D892187B0B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83182" y="1736972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4" name="Picture 2">
              <a:extLst>
                <a:ext uri="{FF2B5EF4-FFF2-40B4-BE49-F238E27FC236}">
                  <a16:creationId xmlns:a16="http://schemas.microsoft.com/office/drawing/2014/main" id="{B64808EB-1209-4CFE-ADF5-F75D4BE21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39286" y="2050163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5" name="Picture 2">
              <a:extLst>
                <a:ext uri="{FF2B5EF4-FFF2-40B4-BE49-F238E27FC236}">
                  <a16:creationId xmlns:a16="http://schemas.microsoft.com/office/drawing/2014/main" id="{0A355C9D-CE9F-4582-989B-A52ADFF8E7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839165" y="1617932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6" name="Picture 2">
              <a:extLst>
                <a:ext uri="{FF2B5EF4-FFF2-40B4-BE49-F238E27FC236}">
                  <a16:creationId xmlns:a16="http://schemas.microsoft.com/office/drawing/2014/main" id="{AE5DE2C0-07AA-4182-8E35-8D98D1C5A2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025616" y="1970929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7" name="Picture 2">
              <a:extLst>
                <a:ext uri="{FF2B5EF4-FFF2-40B4-BE49-F238E27FC236}">
                  <a16:creationId xmlns:a16="http://schemas.microsoft.com/office/drawing/2014/main" id="{20FE8D00-71A4-42C2-9999-ED96B9B6E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59710" y="1906163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8" name="Picture 2">
              <a:extLst>
                <a:ext uri="{FF2B5EF4-FFF2-40B4-BE49-F238E27FC236}">
                  <a16:creationId xmlns:a16="http://schemas.microsoft.com/office/drawing/2014/main" id="{B6E6380C-5C6D-47D2-82FE-FC32B36B0F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365684" y="2061740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69" name="Picture 2">
              <a:extLst>
                <a:ext uri="{FF2B5EF4-FFF2-40B4-BE49-F238E27FC236}">
                  <a16:creationId xmlns:a16="http://schemas.microsoft.com/office/drawing/2014/main" id="{FC91E28E-18CF-413C-9783-80FC2C1537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14602" y="1664964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0" name="Picture 2">
              <a:extLst>
                <a:ext uri="{FF2B5EF4-FFF2-40B4-BE49-F238E27FC236}">
                  <a16:creationId xmlns:a16="http://schemas.microsoft.com/office/drawing/2014/main" id="{79780248-F676-4CB8-A134-8933F65F16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070706" y="197815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1" name="Picture 2">
              <a:extLst>
                <a:ext uri="{FF2B5EF4-FFF2-40B4-BE49-F238E27FC236}">
                  <a16:creationId xmlns:a16="http://schemas.microsoft.com/office/drawing/2014/main" id="{DBE0CF9E-B252-4C27-B366-C0782B44F3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849790" y="1768228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2" name="Picture 2">
              <a:extLst>
                <a:ext uri="{FF2B5EF4-FFF2-40B4-BE49-F238E27FC236}">
                  <a16:creationId xmlns:a16="http://schemas.microsoft.com/office/drawing/2014/main" id="{9C650ED9-E740-451F-8E8A-F0B06D0577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902726" y="181642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3" name="Picture 2">
              <a:extLst>
                <a:ext uri="{FF2B5EF4-FFF2-40B4-BE49-F238E27FC236}">
                  <a16:creationId xmlns:a16="http://schemas.microsoft.com/office/drawing/2014/main" id="{0688D7CD-8BA6-451E-8A4B-6EB648312B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091130" y="183415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4" name="Picture 2">
              <a:extLst>
                <a:ext uri="{FF2B5EF4-FFF2-40B4-BE49-F238E27FC236}">
                  <a16:creationId xmlns:a16="http://schemas.microsoft.com/office/drawing/2014/main" id="{C722A79B-D887-484E-8583-5C611FD93B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297104" y="1989732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5" name="Picture 2">
              <a:extLst>
                <a:ext uri="{FF2B5EF4-FFF2-40B4-BE49-F238E27FC236}">
                  <a16:creationId xmlns:a16="http://schemas.microsoft.com/office/drawing/2014/main" id="{D932FBC9-D3A6-46DA-B558-C2582C5DEE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045304" y="1836280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6" name="Picture 2">
              <a:extLst>
                <a:ext uri="{FF2B5EF4-FFF2-40B4-BE49-F238E27FC236}">
                  <a16:creationId xmlns:a16="http://schemas.microsoft.com/office/drawing/2014/main" id="{11FC7D90-9E97-4983-A330-CC3709DC0D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223106" y="213055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7" name="Picture 2">
              <a:extLst>
                <a:ext uri="{FF2B5EF4-FFF2-40B4-BE49-F238E27FC236}">
                  <a16:creationId xmlns:a16="http://schemas.microsoft.com/office/drawing/2014/main" id="{0118A002-1A97-4666-8E7E-A48886F46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840603" y="1545924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8" name="Picture 2">
              <a:extLst>
                <a:ext uri="{FF2B5EF4-FFF2-40B4-BE49-F238E27FC236}">
                  <a16:creationId xmlns:a16="http://schemas.microsoft.com/office/drawing/2014/main" id="{EBCBD483-BE77-44F6-A091-831FDD8860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131179" y="1949908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79" name="Picture 2">
              <a:extLst>
                <a:ext uri="{FF2B5EF4-FFF2-40B4-BE49-F238E27FC236}">
                  <a16:creationId xmlns:a16="http://schemas.microsoft.com/office/drawing/2014/main" id="{725AEE16-C36A-43C3-8346-645BDEB06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243530" y="1986555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80" name="Picture 2">
              <a:extLst>
                <a:ext uri="{FF2B5EF4-FFF2-40B4-BE49-F238E27FC236}">
                  <a16:creationId xmlns:a16="http://schemas.microsoft.com/office/drawing/2014/main" id="{2DC2801C-2A2B-4CA3-A7C3-4D06306970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2494709" y="2132347"/>
              <a:ext cx="147997" cy="14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31784" name="Picture 2">
            <a:extLst>
              <a:ext uri="{FF2B5EF4-FFF2-40B4-BE49-F238E27FC236}">
                <a16:creationId xmlns:a16="http://schemas.microsoft.com/office/drawing/2014/main" id="{951373B0-FF8D-4994-B8EC-58BDAD8640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 rot="2763199">
            <a:off x="2524919" y="1162844"/>
            <a:ext cx="147637" cy="142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4" name="Arc 273">
            <a:extLst>
              <a:ext uri="{FF2B5EF4-FFF2-40B4-BE49-F238E27FC236}">
                <a16:creationId xmlns:a16="http://schemas.microsoft.com/office/drawing/2014/main" id="{3FFF413A-06F7-48F5-A5F9-BC3557A0E250}"/>
              </a:ext>
            </a:extLst>
          </p:cNvPr>
          <p:cNvSpPr>
            <a:spLocks/>
          </p:cNvSpPr>
          <p:nvPr/>
        </p:nvSpPr>
        <p:spPr bwMode="auto">
          <a:xfrm rot="-8920528">
            <a:off x="2792413" y="1027113"/>
            <a:ext cx="1541462" cy="1447800"/>
          </a:xfrm>
          <a:custGeom>
            <a:avLst/>
            <a:gdLst>
              <a:gd name="T0" fmla="*/ 918070 w 1541462"/>
              <a:gd name="T1" fmla="*/ 13351 h 1447800"/>
              <a:gd name="T2" fmla="*/ 1440146 w 1541462"/>
              <a:gd name="T3" fmla="*/ 365129 h 1447800"/>
              <a:gd name="T4" fmla="*/ 1479250 w 1541462"/>
              <a:gd name="T5" fmla="*/ 1008828 h 14478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41462" h="1447800" stroke="0">
                <a:moveTo>
                  <a:pt x="918070" y="13351"/>
                </a:moveTo>
                <a:cubicBezTo>
                  <a:pt x="1138319" y="53640"/>
                  <a:pt x="1328938" y="182081"/>
                  <a:pt x="1440146" y="365129"/>
                </a:cubicBezTo>
                <a:cubicBezTo>
                  <a:pt x="1559811" y="562097"/>
                  <a:pt x="1574285" y="800353"/>
                  <a:pt x="1479250" y="1008828"/>
                </a:cubicBezTo>
                <a:lnTo>
                  <a:pt x="770731" y="723900"/>
                </a:lnTo>
                <a:lnTo>
                  <a:pt x="918070" y="13351"/>
                </a:lnTo>
                <a:close/>
              </a:path>
              <a:path w="1541462" h="1447800" fill="none">
                <a:moveTo>
                  <a:pt x="918070" y="13351"/>
                </a:moveTo>
                <a:cubicBezTo>
                  <a:pt x="1138319" y="53640"/>
                  <a:pt x="1328938" y="182081"/>
                  <a:pt x="1440146" y="365129"/>
                </a:cubicBezTo>
                <a:cubicBezTo>
                  <a:pt x="1559811" y="562097"/>
                  <a:pt x="1574285" y="800353"/>
                  <a:pt x="1479250" y="1008828"/>
                </a:cubicBez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fr-CA"/>
          </a:p>
        </p:txBody>
      </p:sp>
      <p:grpSp>
        <p:nvGrpSpPr>
          <p:cNvPr id="31786" name="Groupe 14340">
            <a:extLst>
              <a:ext uri="{FF2B5EF4-FFF2-40B4-BE49-F238E27FC236}">
                <a16:creationId xmlns:a16="http://schemas.microsoft.com/office/drawing/2014/main" id="{6915C133-7479-4BAD-B697-BBB7C394AD73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4051300"/>
            <a:ext cx="1093787" cy="1077913"/>
            <a:chOff x="2337885" y="4119169"/>
            <a:chExt cx="1094082" cy="1076951"/>
          </a:xfrm>
        </p:grpSpPr>
        <p:grpSp>
          <p:nvGrpSpPr>
            <p:cNvPr id="31798" name="Groupe 14339">
              <a:extLst>
                <a:ext uri="{FF2B5EF4-FFF2-40B4-BE49-F238E27FC236}">
                  <a16:creationId xmlns:a16="http://schemas.microsoft.com/office/drawing/2014/main" id="{4DEEBCEB-CBDB-45BD-9044-5924FD74079B}"/>
                </a:ext>
              </a:extLst>
            </p:cNvPr>
            <p:cNvGrpSpPr>
              <a:grpSpLocks/>
            </p:cNvGrpSpPr>
            <p:nvPr/>
          </p:nvGrpSpPr>
          <p:grpSpPr bwMode="auto">
            <a:xfrm rot="1900675">
              <a:off x="2337885" y="4174124"/>
              <a:ext cx="863179" cy="992208"/>
              <a:chOff x="3595700" y="6293043"/>
              <a:chExt cx="863179" cy="992208"/>
            </a:xfrm>
          </p:grpSpPr>
          <p:pic>
            <p:nvPicPr>
              <p:cNvPr id="31832" name="Picture 2">
                <a:extLst>
                  <a:ext uri="{FF2B5EF4-FFF2-40B4-BE49-F238E27FC236}">
                    <a16:creationId xmlns:a16="http://schemas.microsoft.com/office/drawing/2014/main" id="{697F1ACB-2356-472F-A9D8-3203D38054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740557" y="6684225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33" name="Picture 2">
                <a:extLst>
                  <a:ext uri="{FF2B5EF4-FFF2-40B4-BE49-F238E27FC236}">
                    <a16:creationId xmlns:a16="http://schemas.microsoft.com/office/drawing/2014/main" id="{0A61B933-6762-4793-B8A8-4FF0000E609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96661" y="6997416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34" name="Picture 2">
                <a:extLst>
                  <a:ext uri="{FF2B5EF4-FFF2-40B4-BE49-F238E27FC236}">
                    <a16:creationId xmlns:a16="http://schemas.microsoft.com/office/drawing/2014/main" id="{6EB83E9B-514D-4D85-91D4-3151D1DB98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596540" y="6565185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35" name="Picture 2">
                <a:extLst>
                  <a:ext uri="{FF2B5EF4-FFF2-40B4-BE49-F238E27FC236}">
                    <a16:creationId xmlns:a16="http://schemas.microsoft.com/office/drawing/2014/main" id="{40DE8E55-239C-4A08-8F33-BB2136FAD9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728681" y="6835686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36" name="Picture 2">
                <a:extLst>
                  <a:ext uri="{FF2B5EF4-FFF2-40B4-BE49-F238E27FC236}">
                    <a16:creationId xmlns:a16="http://schemas.microsoft.com/office/drawing/2014/main" id="{5C458AD5-FBC9-4E32-830A-65D8CD919B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917085" y="6853416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37" name="Picture 2">
                <a:extLst>
                  <a:ext uri="{FF2B5EF4-FFF2-40B4-BE49-F238E27FC236}">
                    <a16:creationId xmlns:a16="http://schemas.microsoft.com/office/drawing/2014/main" id="{DF4DFBD4-C965-4529-9A93-E98A4E2217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123059" y="7008993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38" name="Picture 2">
                <a:extLst>
                  <a:ext uri="{FF2B5EF4-FFF2-40B4-BE49-F238E27FC236}">
                    <a16:creationId xmlns:a16="http://schemas.microsoft.com/office/drawing/2014/main" id="{CDFD17DC-A7C7-4463-9B78-ADAB44DF96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740557" y="6628091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39" name="Picture 2">
                <a:extLst>
                  <a:ext uri="{FF2B5EF4-FFF2-40B4-BE49-F238E27FC236}">
                    <a16:creationId xmlns:a16="http://schemas.microsoft.com/office/drawing/2014/main" id="{B45C71BB-E938-4849-9E23-C9D515F376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96661" y="6941282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0" name="Picture 2">
                <a:extLst>
                  <a:ext uri="{FF2B5EF4-FFF2-40B4-BE49-F238E27FC236}">
                    <a16:creationId xmlns:a16="http://schemas.microsoft.com/office/drawing/2014/main" id="{FC50AE2C-5E9D-4902-9B8D-57F8BEF7BDD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596540" y="6509051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1" name="Picture 2">
                <a:extLst>
                  <a:ext uri="{FF2B5EF4-FFF2-40B4-BE49-F238E27FC236}">
                    <a16:creationId xmlns:a16="http://schemas.microsoft.com/office/drawing/2014/main" id="{1663E513-620D-42B4-8E5F-0119CA543ED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782991" y="6862048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2" name="Picture 2">
                <a:extLst>
                  <a:ext uri="{FF2B5EF4-FFF2-40B4-BE49-F238E27FC236}">
                    <a16:creationId xmlns:a16="http://schemas.microsoft.com/office/drawing/2014/main" id="{60963BCD-D0B6-4319-B1F7-2CB294AA0F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917085" y="6797282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3" name="Picture 2">
                <a:extLst>
                  <a:ext uri="{FF2B5EF4-FFF2-40B4-BE49-F238E27FC236}">
                    <a16:creationId xmlns:a16="http://schemas.microsoft.com/office/drawing/2014/main" id="{88DBF3FC-44D5-465E-A9FE-152D7FD55F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123059" y="6952859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4" name="Picture 2">
                <a:extLst>
                  <a:ext uri="{FF2B5EF4-FFF2-40B4-BE49-F238E27FC236}">
                    <a16:creationId xmlns:a16="http://schemas.microsoft.com/office/drawing/2014/main" id="{5A4BA211-95CB-441D-97D6-3B0E4072C9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671977" y="6556083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5" name="Picture 2">
                <a:extLst>
                  <a:ext uri="{FF2B5EF4-FFF2-40B4-BE49-F238E27FC236}">
                    <a16:creationId xmlns:a16="http://schemas.microsoft.com/office/drawing/2014/main" id="{5D4B7224-7986-453D-BABA-776FB730A9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28081" y="6869274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6" name="Picture 2">
                <a:extLst>
                  <a:ext uri="{FF2B5EF4-FFF2-40B4-BE49-F238E27FC236}">
                    <a16:creationId xmlns:a16="http://schemas.microsoft.com/office/drawing/2014/main" id="{5C99D03D-15B0-486A-9691-7EEF3E9D69A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607165" y="6659347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7" name="Picture 2">
                <a:extLst>
                  <a:ext uri="{FF2B5EF4-FFF2-40B4-BE49-F238E27FC236}">
                    <a16:creationId xmlns:a16="http://schemas.microsoft.com/office/drawing/2014/main" id="{3B3B1257-A3A9-4407-8AAC-E585080898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660101" y="6707544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8" name="Picture 2">
                <a:extLst>
                  <a:ext uri="{FF2B5EF4-FFF2-40B4-BE49-F238E27FC236}">
                    <a16:creationId xmlns:a16="http://schemas.microsoft.com/office/drawing/2014/main" id="{061E4843-CA18-487F-90D0-CD02D84991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48505" y="6725274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49" name="Picture 2">
                <a:extLst>
                  <a:ext uri="{FF2B5EF4-FFF2-40B4-BE49-F238E27FC236}">
                    <a16:creationId xmlns:a16="http://schemas.microsoft.com/office/drawing/2014/main" id="{F4B16552-F292-469E-AE7C-90F3D1D875A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054479" y="6880851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50" name="Picture 2">
                <a:extLst>
                  <a:ext uri="{FF2B5EF4-FFF2-40B4-BE49-F238E27FC236}">
                    <a16:creationId xmlns:a16="http://schemas.microsoft.com/office/drawing/2014/main" id="{13468532-B6B0-4EAD-8CF1-E073803AC7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02679" y="6727399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51" name="Picture 2">
                <a:extLst>
                  <a:ext uri="{FF2B5EF4-FFF2-40B4-BE49-F238E27FC236}">
                    <a16:creationId xmlns:a16="http://schemas.microsoft.com/office/drawing/2014/main" id="{B8B324D1-7863-40D6-9C0C-5C1C65016B0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980481" y="7021674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52" name="Picture 2">
                <a:extLst>
                  <a:ext uri="{FF2B5EF4-FFF2-40B4-BE49-F238E27FC236}">
                    <a16:creationId xmlns:a16="http://schemas.microsoft.com/office/drawing/2014/main" id="{6062E74A-847A-4678-B9C5-5F7D0FA208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597978" y="6437043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53" name="Picture 2">
                <a:extLst>
                  <a:ext uri="{FF2B5EF4-FFF2-40B4-BE49-F238E27FC236}">
                    <a16:creationId xmlns:a16="http://schemas.microsoft.com/office/drawing/2014/main" id="{E465A6A4-C963-4ADE-B277-6EB17C5F81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88554" y="6841027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54" name="Picture 2">
                <a:extLst>
                  <a:ext uri="{FF2B5EF4-FFF2-40B4-BE49-F238E27FC236}">
                    <a16:creationId xmlns:a16="http://schemas.microsoft.com/office/drawing/2014/main" id="{1EF4926F-D2D7-42CB-B374-44646F2864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000905" y="6877674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55" name="Picture 2">
                <a:extLst>
                  <a:ext uri="{FF2B5EF4-FFF2-40B4-BE49-F238E27FC236}">
                    <a16:creationId xmlns:a16="http://schemas.microsoft.com/office/drawing/2014/main" id="{A58ACC35-909C-41DD-96EF-253A259516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206879" y="7033251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56" name="Picture 2">
                <a:extLst>
                  <a:ext uri="{FF2B5EF4-FFF2-40B4-BE49-F238E27FC236}">
                    <a16:creationId xmlns:a16="http://schemas.microsoft.com/office/drawing/2014/main" id="{34CE8999-EF08-4020-BB1D-977F643899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595700" y="6293043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1799" name="Groupe 304">
              <a:extLst>
                <a:ext uri="{FF2B5EF4-FFF2-40B4-BE49-F238E27FC236}">
                  <a16:creationId xmlns:a16="http://schemas.microsoft.com/office/drawing/2014/main" id="{13801CAB-DA76-42C6-AF4F-356A8260DC26}"/>
                </a:ext>
              </a:extLst>
            </p:cNvPr>
            <p:cNvGrpSpPr>
              <a:grpSpLocks/>
            </p:cNvGrpSpPr>
            <p:nvPr/>
          </p:nvGrpSpPr>
          <p:grpSpPr bwMode="auto">
            <a:xfrm rot="2540427">
              <a:off x="2413696" y="4184134"/>
              <a:ext cx="905256" cy="992208"/>
              <a:chOff x="3595700" y="6293043"/>
              <a:chExt cx="905256" cy="992208"/>
            </a:xfrm>
          </p:grpSpPr>
          <p:pic>
            <p:nvPicPr>
              <p:cNvPr id="31807" name="Picture 2">
                <a:extLst>
                  <a:ext uri="{FF2B5EF4-FFF2-40B4-BE49-F238E27FC236}">
                    <a16:creationId xmlns:a16="http://schemas.microsoft.com/office/drawing/2014/main" id="{3FFB12C8-38F6-4C6B-83F5-5CE1215181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740557" y="6684225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08" name="Picture 2">
                <a:extLst>
                  <a:ext uri="{FF2B5EF4-FFF2-40B4-BE49-F238E27FC236}">
                    <a16:creationId xmlns:a16="http://schemas.microsoft.com/office/drawing/2014/main" id="{62D3591D-0885-430E-AEA4-206C8001FB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96661" y="6997416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09" name="Picture 2">
                <a:extLst>
                  <a:ext uri="{FF2B5EF4-FFF2-40B4-BE49-F238E27FC236}">
                    <a16:creationId xmlns:a16="http://schemas.microsoft.com/office/drawing/2014/main" id="{B556E960-F820-46E9-BF93-B2D8CABF78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596540" y="6565185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0" name="Picture 2">
                <a:extLst>
                  <a:ext uri="{FF2B5EF4-FFF2-40B4-BE49-F238E27FC236}">
                    <a16:creationId xmlns:a16="http://schemas.microsoft.com/office/drawing/2014/main" id="{0DF6A883-55C5-4E44-9437-794DA9E920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728681" y="6835686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1" name="Picture 2">
                <a:extLst>
                  <a:ext uri="{FF2B5EF4-FFF2-40B4-BE49-F238E27FC236}">
                    <a16:creationId xmlns:a16="http://schemas.microsoft.com/office/drawing/2014/main" id="{471744F5-0479-49DA-A35A-A7D6B7B734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917085" y="6853416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2" name="Picture 2">
                <a:extLst>
                  <a:ext uri="{FF2B5EF4-FFF2-40B4-BE49-F238E27FC236}">
                    <a16:creationId xmlns:a16="http://schemas.microsoft.com/office/drawing/2014/main" id="{AD1B2DBE-FD3B-4648-A34D-2D2504D936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123059" y="7008993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3" name="Picture 2">
                <a:extLst>
                  <a:ext uri="{FF2B5EF4-FFF2-40B4-BE49-F238E27FC236}">
                    <a16:creationId xmlns:a16="http://schemas.microsoft.com/office/drawing/2014/main" id="{FF968678-E2C1-4DC8-BF14-3FDFAB0331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740557" y="6628091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4" name="Picture 2">
                <a:extLst>
                  <a:ext uri="{FF2B5EF4-FFF2-40B4-BE49-F238E27FC236}">
                    <a16:creationId xmlns:a16="http://schemas.microsoft.com/office/drawing/2014/main" id="{D4B414BA-525A-4D8F-8EA2-644C10ABD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96661" y="6941282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5" name="Picture 2">
                <a:extLst>
                  <a:ext uri="{FF2B5EF4-FFF2-40B4-BE49-F238E27FC236}">
                    <a16:creationId xmlns:a16="http://schemas.microsoft.com/office/drawing/2014/main" id="{64F6D94F-66C8-45D8-A2BE-47EC7A5980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596540" y="6509051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6" name="Picture 2">
                <a:extLst>
                  <a:ext uri="{FF2B5EF4-FFF2-40B4-BE49-F238E27FC236}">
                    <a16:creationId xmlns:a16="http://schemas.microsoft.com/office/drawing/2014/main" id="{1D118BEF-3B24-420F-BADD-7F99B288ED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782991" y="6862048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7" name="Picture 2">
                <a:extLst>
                  <a:ext uri="{FF2B5EF4-FFF2-40B4-BE49-F238E27FC236}">
                    <a16:creationId xmlns:a16="http://schemas.microsoft.com/office/drawing/2014/main" id="{BD108AF6-B643-4EC1-88D0-C69143B430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917085" y="6797282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8" name="Picture 2">
                <a:extLst>
                  <a:ext uri="{FF2B5EF4-FFF2-40B4-BE49-F238E27FC236}">
                    <a16:creationId xmlns:a16="http://schemas.microsoft.com/office/drawing/2014/main" id="{1BC2ED0D-5716-47CD-9231-535C52099B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123059" y="6952859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19" name="Picture 2">
                <a:extLst>
                  <a:ext uri="{FF2B5EF4-FFF2-40B4-BE49-F238E27FC236}">
                    <a16:creationId xmlns:a16="http://schemas.microsoft.com/office/drawing/2014/main" id="{13DF155C-E3D0-440D-B00B-487B3BF9AC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671977" y="6556083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0" name="Picture 2">
                <a:extLst>
                  <a:ext uri="{FF2B5EF4-FFF2-40B4-BE49-F238E27FC236}">
                    <a16:creationId xmlns:a16="http://schemas.microsoft.com/office/drawing/2014/main" id="{A8E5FB95-47C1-4E21-9C46-F3D37A887E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28081" y="6869274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1" name="Picture 2">
                <a:extLst>
                  <a:ext uri="{FF2B5EF4-FFF2-40B4-BE49-F238E27FC236}">
                    <a16:creationId xmlns:a16="http://schemas.microsoft.com/office/drawing/2014/main" id="{65ED38A1-B2BE-45FD-8B6A-B8AF03BD31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607165" y="6659347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2" name="Picture 2">
                <a:extLst>
                  <a:ext uri="{FF2B5EF4-FFF2-40B4-BE49-F238E27FC236}">
                    <a16:creationId xmlns:a16="http://schemas.microsoft.com/office/drawing/2014/main" id="{0D831D7C-4B74-4A1C-8C4D-FBCE24F67F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660101" y="6707544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3" name="Picture 2">
                <a:extLst>
                  <a:ext uri="{FF2B5EF4-FFF2-40B4-BE49-F238E27FC236}">
                    <a16:creationId xmlns:a16="http://schemas.microsoft.com/office/drawing/2014/main" id="{4D918E62-C6EC-486B-A72C-74437F69707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48505" y="6725274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4" name="Picture 2">
                <a:extLst>
                  <a:ext uri="{FF2B5EF4-FFF2-40B4-BE49-F238E27FC236}">
                    <a16:creationId xmlns:a16="http://schemas.microsoft.com/office/drawing/2014/main" id="{FB4D24E5-6C2C-41B1-BFFA-A1C2917FB39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054479" y="6880851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5" name="Picture 2">
                <a:extLst>
                  <a:ext uri="{FF2B5EF4-FFF2-40B4-BE49-F238E27FC236}">
                    <a16:creationId xmlns:a16="http://schemas.microsoft.com/office/drawing/2014/main" id="{598369C9-0CE8-4B93-ABA6-1D598D4FAA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02679" y="6727399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6" name="Picture 2">
                <a:extLst>
                  <a:ext uri="{FF2B5EF4-FFF2-40B4-BE49-F238E27FC236}">
                    <a16:creationId xmlns:a16="http://schemas.microsoft.com/office/drawing/2014/main" id="{23C57E4F-7840-4EE4-91E0-490DBDFDF4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980481" y="7021674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7" name="Picture 2">
                <a:extLst>
                  <a:ext uri="{FF2B5EF4-FFF2-40B4-BE49-F238E27FC236}">
                    <a16:creationId xmlns:a16="http://schemas.microsoft.com/office/drawing/2014/main" id="{1BD1E9DE-B0E3-41A6-B81D-19F0FF78B3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597978" y="6437043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8" name="Picture 2">
                <a:extLst>
                  <a:ext uri="{FF2B5EF4-FFF2-40B4-BE49-F238E27FC236}">
                    <a16:creationId xmlns:a16="http://schemas.microsoft.com/office/drawing/2014/main" id="{B3B951C6-DAAE-49B5-A9C9-F712C529D5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888554" y="6841027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29" name="Picture 2">
                <a:extLst>
                  <a:ext uri="{FF2B5EF4-FFF2-40B4-BE49-F238E27FC236}">
                    <a16:creationId xmlns:a16="http://schemas.microsoft.com/office/drawing/2014/main" id="{15413E40-049B-46C5-9EF6-24FEEF19562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248956" y="6985089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30" name="Picture 2">
                <a:extLst>
                  <a:ext uri="{FF2B5EF4-FFF2-40B4-BE49-F238E27FC236}">
                    <a16:creationId xmlns:a16="http://schemas.microsoft.com/office/drawing/2014/main" id="{0202C2E1-3D6C-4DB8-8AE3-9EAC219A6D6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4206879" y="7033251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1831" name="Picture 2">
                <a:extLst>
                  <a:ext uri="{FF2B5EF4-FFF2-40B4-BE49-F238E27FC236}">
                    <a16:creationId xmlns:a16="http://schemas.microsoft.com/office/drawing/2014/main" id="{F7F594DE-1F51-4F48-B308-A4F624E644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3595700" y="6293043"/>
                <a:ext cx="252000" cy="2520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pic>
          <p:nvPicPr>
            <p:cNvPr id="31800" name="Picture 2">
              <a:extLst>
                <a:ext uri="{FF2B5EF4-FFF2-40B4-BE49-F238E27FC236}">
                  <a16:creationId xmlns:a16="http://schemas.microsoft.com/office/drawing/2014/main" id="{54A98120-5BD1-4C2C-AD63-1EC5DD3A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 rot="2147337">
              <a:off x="2998788" y="4802331"/>
              <a:ext cx="252000" cy="252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01" name="Picture 2">
              <a:extLst>
                <a:ext uri="{FF2B5EF4-FFF2-40B4-BE49-F238E27FC236}">
                  <a16:creationId xmlns:a16="http://schemas.microsoft.com/office/drawing/2014/main" id="{84BB16D6-E705-4EF8-AE66-B7DDAA1FD4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 rot="2147337">
              <a:off x="2994250" y="4256591"/>
              <a:ext cx="252000" cy="252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02" name="Picture 2">
              <a:extLst>
                <a:ext uri="{FF2B5EF4-FFF2-40B4-BE49-F238E27FC236}">
                  <a16:creationId xmlns:a16="http://schemas.microsoft.com/office/drawing/2014/main" id="{096C8DEF-AF18-4685-8ED7-E72F64BF9F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 rot="2147337">
              <a:off x="2957107" y="4572905"/>
              <a:ext cx="252000" cy="252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03" name="Picture 2">
              <a:extLst>
                <a:ext uri="{FF2B5EF4-FFF2-40B4-BE49-F238E27FC236}">
                  <a16:creationId xmlns:a16="http://schemas.microsoft.com/office/drawing/2014/main" id="{45B8F22D-E47C-46C6-BA64-52B61173CA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 rot="2147337">
              <a:off x="3175667" y="4944120"/>
              <a:ext cx="252000" cy="252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04" name="Picture 2">
              <a:extLst>
                <a:ext uri="{FF2B5EF4-FFF2-40B4-BE49-F238E27FC236}">
                  <a16:creationId xmlns:a16="http://schemas.microsoft.com/office/drawing/2014/main" id="{95DDC4AD-9F39-4B6A-A7AD-EF98FC792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 rot="2147337">
              <a:off x="3107406" y="4390844"/>
              <a:ext cx="252000" cy="252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05" name="Picture 2">
              <a:extLst>
                <a:ext uri="{FF2B5EF4-FFF2-40B4-BE49-F238E27FC236}">
                  <a16:creationId xmlns:a16="http://schemas.microsoft.com/office/drawing/2014/main" id="{B2CE52FE-F3C7-4CBF-B164-6F7D551EA0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 rot="2147337">
              <a:off x="3179967" y="4699744"/>
              <a:ext cx="252000" cy="252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1806" name="Picture 2">
              <a:extLst>
                <a:ext uri="{FF2B5EF4-FFF2-40B4-BE49-F238E27FC236}">
                  <a16:creationId xmlns:a16="http://schemas.microsoft.com/office/drawing/2014/main" id="{0977FCE1-7E0D-403E-B499-BA55210C43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 rot="2147337">
              <a:off x="3159947" y="4119169"/>
              <a:ext cx="252000" cy="252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31787" name="Groupe 14341">
            <a:extLst>
              <a:ext uri="{FF2B5EF4-FFF2-40B4-BE49-F238E27FC236}">
                <a16:creationId xmlns:a16="http://schemas.microsoft.com/office/drawing/2014/main" id="{0A42BB3B-A34F-4F98-B61C-5716C1B615A9}"/>
              </a:ext>
            </a:extLst>
          </p:cNvPr>
          <p:cNvGrpSpPr>
            <a:grpSpLocks/>
          </p:cNvGrpSpPr>
          <p:nvPr/>
        </p:nvGrpSpPr>
        <p:grpSpPr bwMode="auto">
          <a:xfrm>
            <a:off x="2214563" y="3867150"/>
            <a:ext cx="2057400" cy="1447800"/>
            <a:chOff x="2358002" y="3935027"/>
            <a:chExt cx="2055891" cy="1447194"/>
          </a:xfrm>
        </p:grpSpPr>
        <p:sp>
          <p:nvSpPr>
            <p:cNvPr id="276" name="Arc 275">
              <a:extLst>
                <a:ext uri="{FF2B5EF4-FFF2-40B4-BE49-F238E27FC236}">
                  <a16:creationId xmlns:a16="http://schemas.microsoft.com/office/drawing/2014/main" id="{8F3F2FA4-2353-4373-9F7B-9C9FC721EF72}"/>
                </a:ext>
              </a:extLst>
            </p:cNvPr>
            <p:cNvSpPr>
              <a:spLocks/>
            </p:cNvSpPr>
            <p:nvPr/>
          </p:nvSpPr>
          <p:spPr bwMode="auto">
            <a:xfrm rot="-8920528">
              <a:off x="2358002" y="3935027"/>
              <a:ext cx="1540331" cy="1447194"/>
            </a:xfrm>
            <a:custGeom>
              <a:avLst/>
              <a:gdLst>
                <a:gd name="T0" fmla="*/ 917441 w 1540331"/>
                <a:gd name="T1" fmla="*/ 13353 h 1447194"/>
                <a:gd name="T2" fmla="*/ 1439142 w 1540331"/>
                <a:gd name="T3" fmla="*/ 365061 h 1447194"/>
                <a:gd name="T4" fmla="*/ 1478200 w 1540331"/>
                <a:gd name="T5" fmla="*/ 1008329 h 1447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0331" h="1447194" stroke="0">
                  <a:moveTo>
                    <a:pt x="917441" y="13353"/>
                  </a:moveTo>
                  <a:cubicBezTo>
                    <a:pt x="1137546" y="53641"/>
                    <a:pt x="1328031" y="182058"/>
                    <a:pt x="1439142" y="365061"/>
                  </a:cubicBezTo>
                  <a:cubicBezTo>
                    <a:pt x="1558657" y="561907"/>
                    <a:pt x="1573113" y="799991"/>
                    <a:pt x="1478200" y="1008329"/>
                  </a:cubicBezTo>
                  <a:lnTo>
                    <a:pt x="770166" y="723597"/>
                  </a:lnTo>
                  <a:lnTo>
                    <a:pt x="917441" y="13353"/>
                  </a:lnTo>
                  <a:close/>
                </a:path>
                <a:path w="1540331" h="1447194" fill="none">
                  <a:moveTo>
                    <a:pt x="917441" y="13353"/>
                  </a:moveTo>
                  <a:cubicBezTo>
                    <a:pt x="1137546" y="53641"/>
                    <a:pt x="1328031" y="182058"/>
                    <a:pt x="1439142" y="365061"/>
                  </a:cubicBezTo>
                  <a:cubicBezTo>
                    <a:pt x="1558657" y="561907"/>
                    <a:pt x="1573113" y="799991"/>
                    <a:pt x="1478200" y="1008329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  <p:sp>
          <p:nvSpPr>
            <p:cNvPr id="277" name="Arc 276">
              <a:extLst>
                <a:ext uri="{FF2B5EF4-FFF2-40B4-BE49-F238E27FC236}">
                  <a16:creationId xmlns:a16="http://schemas.microsoft.com/office/drawing/2014/main" id="{631B07B8-69E6-40EF-9B65-33C70A9EA64C}"/>
                </a:ext>
              </a:extLst>
            </p:cNvPr>
            <p:cNvSpPr>
              <a:spLocks/>
            </p:cNvSpPr>
            <p:nvPr/>
          </p:nvSpPr>
          <p:spPr bwMode="auto">
            <a:xfrm rot="-8920528">
              <a:off x="2873561" y="3935027"/>
              <a:ext cx="1540332" cy="1447194"/>
            </a:xfrm>
            <a:custGeom>
              <a:avLst/>
              <a:gdLst>
                <a:gd name="T0" fmla="*/ 917441 w 1540332"/>
                <a:gd name="T1" fmla="*/ 13353 h 1447194"/>
                <a:gd name="T2" fmla="*/ 1439142 w 1540332"/>
                <a:gd name="T3" fmla="*/ 365061 h 1447194"/>
                <a:gd name="T4" fmla="*/ 1478200 w 1540332"/>
                <a:gd name="T5" fmla="*/ 1008329 h 1447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0332" h="1447194" stroke="0">
                  <a:moveTo>
                    <a:pt x="917441" y="13353"/>
                  </a:moveTo>
                  <a:cubicBezTo>
                    <a:pt x="1137546" y="53641"/>
                    <a:pt x="1328031" y="182058"/>
                    <a:pt x="1439142" y="365061"/>
                  </a:cubicBezTo>
                  <a:cubicBezTo>
                    <a:pt x="1558657" y="561907"/>
                    <a:pt x="1573113" y="799991"/>
                    <a:pt x="1478200" y="1008329"/>
                  </a:cubicBezTo>
                  <a:lnTo>
                    <a:pt x="770166" y="723597"/>
                  </a:lnTo>
                  <a:lnTo>
                    <a:pt x="917441" y="13353"/>
                  </a:lnTo>
                  <a:close/>
                </a:path>
                <a:path w="1540332" h="1447194" fill="none">
                  <a:moveTo>
                    <a:pt x="917441" y="13353"/>
                  </a:moveTo>
                  <a:cubicBezTo>
                    <a:pt x="1137546" y="53641"/>
                    <a:pt x="1328031" y="182058"/>
                    <a:pt x="1439142" y="365061"/>
                  </a:cubicBezTo>
                  <a:cubicBezTo>
                    <a:pt x="1558657" y="561907"/>
                    <a:pt x="1573113" y="799991"/>
                    <a:pt x="1478200" y="1008329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  <p:sp>
          <p:nvSpPr>
            <p:cNvPr id="275" name="Arc 274">
              <a:extLst>
                <a:ext uri="{FF2B5EF4-FFF2-40B4-BE49-F238E27FC236}">
                  <a16:creationId xmlns:a16="http://schemas.microsoft.com/office/drawing/2014/main" id="{4B0AAF3C-CA41-4A58-A44A-D709763FEDF9}"/>
                </a:ext>
              </a:extLst>
            </p:cNvPr>
            <p:cNvSpPr>
              <a:spLocks/>
            </p:cNvSpPr>
            <p:nvPr/>
          </p:nvSpPr>
          <p:spPr bwMode="auto">
            <a:xfrm rot="-8920528">
              <a:off x="2534085" y="3935027"/>
              <a:ext cx="1540332" cy="1447194"/>
            </a:xfrm>
            <a:custGeom>
              <a:avLst/>
              <a:gdLst>
                <a:gd name="T0" fmla="*/ 917441 w 1540332"/>
                <a:gd name="T1" fmla="*/ 13353 h 1447194"/>
                <a:gd name="T2" fmla="*/ 1439142 w 1540332"/>
                <a:gd name="T3" fmla="*/ 365061 h 1447194"/>
                <a:gd name="T4" fmla="*/ 1478200 w 1540332"/>
                <a:gd name="T5" fmla="*/ 1008329 h 14471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0332" h="1447194" stroke="0">
                  <a:moveTo>
                    <a:pt x="917441" y="13353"/>
                  </a:moveTo>
                  <a:cubicBezTo>
                    <a:pt x="1137546" y="53641"/>
                    <a:pt x="1328031" y="182058"/>
                    <a:pt x="1439142" y="365061"/>
                  </a:cubicBezTo>
                  <a:cubicBezTo>
                    <a:pt x="1558657" y="561907"/>
                    <a:pt x="1573113" y="799991"/>
                    <a:pt x="1478200" y="1008329"/>
                  </a:cubicBezTo>
                  <a:lnTo>
                    <a:pt x="770166" y="723597"/>
                  </a:lnTo>
                  <a:lnTo>
                    <a:pt x="917441" y="13353"/>
                  </a:lnTo>
                  <a:close/>
                </a:path>
                <a:path w="1540332" h="1447194" fill="none">
                  <a:moveTo>
                    <a:pt x="917441" y="13353"/>
                  </a:moveTo>
                  <a:cubicBezTo>
                    <a:pt x="1137546" y="53641"/>
                    <a:pt x="1328031" y="182058"/>
                    <a:pt x="1439142" y="365061"/>
                  </a:cubicBezTo>
                  <a:cubicBezTo>
                    <a:pt x="1558657" y="561907"/>
                    <a:pt x="1573113" y="799991"/>
                    <a:pt x="1478200" y="1008329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</p:grpSp>
      <p:cxnSp>
        <p:nvCxnSpPr>
          <p:cNvPr id="358" name="Connecteur droit avec flèche 357">
            <a:extLst>
              <a:ext uri="{FF2B5EF4-FFF2-40B4-BE49-F238E27FC236}">
                <a16:creationId xmlns:a16="http://schemas.microsoft.com/office/drawing/2014/main" id="{7DEA1071-5142-4514-A838-0A8DEE09F69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17800" y="4992688"/>
            <a:ext cx="844550" cy="37147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4" name="Connecteur droit avec flèche 143">
            <a:extLst>
              <a:ext uri="{FF2B5EF4-FFF2-40B4-BE49-F238E27FC236}">
                <a16:creationId xmlns:a16="http://schemas.microsoft.com/office/drawing/2014/main" id="{9901A654-C0C2-498C-8C2C-426532BEF85D}"/>
              </a:ext>
            </a:extLst>
          </p:cNvPr>
          <p:cNvCxnSpPr>
            <a:cxnSpLocks noChangeShapeType="1"/>
            <a:endCxn id="31826" idx="1"/>
          </p:cNvCxnSpPr>
          <p:nvPr/>
        </p:nvCxnSpPr>
        <p:spPr bwMode="auto">
          <a:xfrm flipV="1">
            <a:off x="1622425" y="4832350"/>
            <a:ext cx="809625" cy="398463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" name="Connecteur droit avec flèche 72">
            <a:extLst>
              <a:ext uri="{FF2B5EF4-FFF2-40B4-BE49-F238E27FC236}">
                <a16:creationId xmlns:a16="http://schemas.microsoft.com/office/drawing/2014/main" id="{A9B36E92-CC1D-4F83-82FC-95906A2976F3}"/>
              </a:ext>
            </a:extLst>
          </p:cNvPr>
          <p:cNvCxnSpPr>
            <a:cxnSpLocks noChangeShapeType="1"/>
            <a:endCxn id="31894" idx="1"/>
          </p:cNvCxnSpPr>
          <p:nvPr/>
        </p:nvCxnSpPr>
        <p:spPr bwMode="auto">
          <a:xfrm flipV="1">
            <a:off x="1601788" y="1943100"/>
            <a:ext cx="841375" cy="461963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" name="Connecteur droit avec flèche 75">
            <a:extLst>
              <a:ext uri="{FF2B5EF4-FFF2-40B4-BE49-F238E27FC236}">
                <a16:creationId xmlns:a16="http://schemas.microsoft.com/office/drawing/2014/main" id="{1EFC92CF-5B7E-4F98-B073-8CC3B540A0C1}"/>
              </a:ext>
            </a:extLst>
          </p:cNvPr>
          <p:cNvCxnSpPr>
            <a:cxnSpLocks noChangeShapeType="1"/>
            <a:endCxn id="31880" idx="1"/>
          </p:cNvCxnSpPr>
          <p:nvPr/>
        </p:nvCxnSpPr>
        <p:spPr bwMode="auto">
          <a:xfrm flipH="1" flipV="1">
            <a:off x="2760663" y="2047875"/>
            <a:ext cx="928687" cy="382588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1792" name="Picture 2">
            <a:extLst>
              <a:ext uri="{FF2B5EF4-FFF2-40B4-BE49-F238E27FC236}">
                <a16:creationId xmlns:a16="http://schemas.microsoft.com/office/drawing/2014/main" id="{109DCC52-373E-4394-936E-FEA807BC3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 rot="2763199">
            <a:off x="2769394" y="1229519"/>
            <a:ext cx="147637" cy="142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60" name="Connecteur droit avec flèche 359">
            <a:extLst>
              <a:ext uri="{FF2B5EF4-FFF2-40B4-BE49-F238E27FC236}">
                <a16:creationId xmlns:a16="http://schemas.microsoft.com/office/drawing/2014/main" id="{D54CA287-B1BB-4D61-A585-6D9FE5A3B32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76350" y="1609725"/>
            <a:ext cx="649288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1" name="Connecteur droit avec flèche 360">
            <a:extLst>
              <a:ext uri="{FF2B5EF4-FFF2-40B4-BE49-F238E27FC236}">
                <a16:creationId xmlns:a16="http://schemas.microsoft.com/office/drawing/2014/main" id="{37029C93-B626-4162-8987-B4D1C9F9E4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63650" y="4445000"/>
            <a:ext cx="647700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ruta 2">
            <a:extLst>
              <a:ext uri="{FF2B5EF4-FFF2-40B4-BE49-F238E27FC236}">
                <a16:creationId xmlns:a16="http://schemas.microsoft.com/office/drawing/2014/main" id="{8B166515-3C02-49C6-BA3E-508197F57C2A}"/>
              </a:ext>
            </a:extLst>
          </p:cNvPr>
          <p:cNvSpPr txBox="1"/>
          <p:nvPr/>
        </p:nvSpPr>
        <p:spPr>
          <a:xfrm>
            <a:off x="323850" y="1052513"/>
            <a:ext cx="8501063" cy="49704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indent="-342900" eaLnBrk="0" hangingPunct="0">
              <a:buClr>
                <a:schemeClr val="tx2"/>
              </a:buClr>
              <a:buFont typeface="Wingdings" pitchFamily="2" charset="2"/>
              <a:buChar char="q"/>
              <a:defRPr/>
            </a:pPr>
            <a:r>
              <a:rPr lang="sv-SE" dirty="0">
                <a:latin typeface="+mn-lt"/>
                <a:ea typeface="Verdana" pitchFamily="34" charset="0"/>
                <a:cs typeface="Verdana" pitchFamily="34" charset="0"/>
              </a:rPr>
              <a:t>Genetic predisposition for type 2 diabetes is associated with a restricted adipogenesis and, thus, hypertrophic obesity even in the absence of obesity (body mass index).</a:t>
            </a:r>
          </a:p>
          <a:p>
            <a:pPr eaLnBrk="0" hangingPunct="0">
              <a:buClr>
                <a:schemeClr val="tx2"/>
              </a:buClr>
              <a:defRPr/>
            </a:pPr>
            <a:endParaRPr lang="sv-SE" sz="2000" dirty="0">
              <a:latin typeface="+mn-lt"/>
              <a:ea typeface="Verdana" pitchFamily="34" charset="0"/>
              <a:cs typeface="Verdana" pitchFamily="34" charset="0"/>
            </a:endParaRPr>
          </a:p>
          <a:p>
            <a:pPr marL="800100" lvl="1" indent="-342900" eaLnBrk="0" hangingPunct="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sv-SE" dirty="0">
                <a:latin typeface="+mn-lt"/>
                <a:ea typeface="Verdana" pitchFamily="34" charset="0"/>
                <a:cs typeface="Verdana" pitchFamily="34" charset="0"/>
              </a:rPr>
              <a:t>Due to lack of precursor cells to undergo adipogenesis? 	</a:t>
            </a:r>
            <a:r>
              <a:rPr lang="sv-SE" sz="2000" dirty="0">
                <a:latin typeface="+mn-lt"/>
                <a:ea typeface="Verdana" pitchFamily="34" charset="0"/>
                <a:cs typeface="Verdana" pitchFamily="34" charset="0"/>
              </a:rPr>
              <a:t>			                                  </a:t>
            </a:r>
            <a:r>
              <a:rPr lang="sv-SE" sz="1600" dirty="0">
                <a:latin typeface="+mn-lt"/>
                <a:ea typeface="Verdana" pitchFamily="34" charset="0"/>
                <a:cs typeface="Verdana" pitchFamily="34" charset="0"/>
              </a:rPr>
              <a:t>(Diabetes 2009;58:1550-7)</a:t>
            </a:r>
          </a:p>
          <a:p>
            <a:pPr eaLnBrk="0" hangingPunct="0">
              <a:buClr>
                <a:schemeClr val="tx2"/>
              </a:buClr>
              <a:defRPr/>
            </a:pPr>
            <a:endParaRPr lang="sv-SE" sz="2000" dirty="0">
              <a:latin typeface="+mn-lt"/>
              <a:ea typeface="Verdana" pitchFamily="34" charset="0"/>
              <a:cs typeface="Verdana" pitchFamily="34" charset="0"/>
            </a:endParaRPr>
          </a:p>
          <a:p>
            <a:pPr marL="800100" lvl="1" indent="-342900" eaLnBrk="0" hangingPunct="0">
              <a:spcAft>
                <a:spcPts val="600"/>
              </a:spcAft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sv-SE" dirty="0">
                <a:latin typeface="+mn-lt"/>
                <a:ea typeface="Verdana" pitchFamily="34" charset="0"/>
                <a:cs typeface="Verdana" pitchFamily="34" charset="0"/>
              </a:rPr>
              <a:t>Or inadequate signalling/activation of adipogenesis?</a:t>
            </a:r>
          </a:p>
          <a:p>
            <a:pPr eaLnBrk="0" hangingPunct="0">
              <a:spcAft>
                <a:spcPts val="600"/>
              </a:spcAft>
              <a:buClr>
                <a:schemeClr val="tx2"/>
              </a:buClr>
              <a:defRPr/>
            </a:pPr>
            <a:r>
              <a:rPr lang="sv-SE" sz="2000" dirty="0">
                <a:latin typeface="+mn-lt"/>
                <a:ea typeface="Verdana" pitchFamily="34" charset="0"/>
                <a:cs typeface="Verdana" pitchFamily="34" charset="0"/>
              </a:rPr>
              <a:t>	</a:t>
            </a:r>
            <a:r>
              <a:rPr lang="sv-SE" sz="2000" u="sng" dirty="0">
                <a:latin typeface="+mn-lt"/>
                <a:ea typeface="Verdana" pitchFamily="34" charset="0"/>
                <a:cs typeface="Verdana" pitchFamily="34" charset="0"/>
              </a:rPr>
              <a:t>Prime candidates:</a:t>
            </a:r>
            <a:r>
              <a:rPr lang="sv-SE" sz="2000" dirty="0">
                <a:latin typeface="+mn-lt"/>
                <a:ea typeface="Verdana" pitchFamily="34" charset="0"/>
                <a:cs typeface="Verdana" pitchFamily="34" charset="0"/>
              </a:rPr>
              <a:t> </a:t>
            </a:r>
            <a:endParaRPr lang="sv-SE" sz="2000" u="sng" dirty="0">
              <a:latin typeface="+mn-lt"/>
              <a:ea typeface="Verdana" pitchFamily="34" charset="0"/>
              <a:cs typeface="Verdana" pitchFamily="34" charset="0"/>
            </a:endParaRPr>
          </a:p>
          <a:p>
            <a:pPr marL="1714500" lvl="3" indent="-342900" eaLnBrk="0" hangingPunct="0">
              <a:spcAft>
                <a:spcPts val="600"/>
              </a:spcAft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sv-SE" sz="2000" dirty="0">
                <a:latin typeface="+mn-lt"/>
                <a:ea typeface="Verdana" pitchFamily="34" charset="0"/>
                <a:cs typeface="Verdana" pitchFamily="34" charset="0"/>
              </a:rPr>
              <a:t>BMP4 induces committment of precursor cells into the adipocyte lineage.</a:t>
            </a:r>
          </a:p>
          <a:p>
            <a:pPr marL="1714500" lvl="3" indent="-342900" eaLnBrk="0" hangingPunct="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sv-SE" sz="2000" dirty="0">
                <a:latin typeface="+mn-lt"/>
                <a:ea typeface="Verdana" pitchFamily="34" charset="0"/>
                <a:cs typeface="Verdana" pitchFamily="34" charset="0"/>
              </a:rPr>
              <a:t>Canonical Wnt prevents PPAR</a:t>
            </a:r>
            <a:r>
              <a:rPr lang="sv-SE" sz="2000" dirty="0">
                <a:latin typeface="+mn-lt"/>
                <a:ea typeface="Verdana" pitchFamily="34" charset="0"/>
                <a:cs typeface="Verdana" pitchFamily="34" charset="0"/>
                <a:sym typeface="Symbol"/>
              </a:rPr>
              <a:t> activation and differentiation of preadipocytes</a:t>
            </a:r>
            <a:r>
              <a:rPr lang="sv-SE" sz="2000" dirty="0">
                <a:latin typeface="+mn-lt"/>
                <a:ea typeface="Verdana" pitchFamily="34" charset="0"/>
                <a:cs typeface="Verdana" pitchFamily="34" charset="0"/>
              </a:rPr>
              <a:t>. </a:t>
            </a:r>
          </a:p>
        </p:txBody>
      </p:sp>
      <p:sp>
        <p:nvSpPr>
          <p:cNvPr id="32770" name="Titre 3">
            <a:extLst>
              <a:ext uri="{FF2B5EF4-FFF2-40B4-BE49-F238E27FC236}">
                <a16:creationId xmlns:a16="http://schemas.microsoft.com/office/drawing/2014/main" id="{072567E4-AF0C-4A5F-971D-218788A0ED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87325"/>
            <a:ext cx="7686675" cy="460375"/>
          </a:xfrm>
        </p:spPr>
        <p:txBody>
          <a:bodyPr/>
          <a:lstStyle/>
          <a:p>
            <a:pPr eaLnBrk="1" hangingPunct="1"/>
            <a:r>
              <a:rPr lang="fr-CA" altLang="fr-FR" sz="2400">
                <a:ea typeface="ＭＳ Ｐゴシック" panose="020B0600070205080204" pitchFamily="34" charset="-128"/>
              </a:rPr>
              <a:t>Summary</a:t>
            </a:r>
          </a:p>
        </p:txBody>
      </p:sp>
      <p:sp>
        <p:nvSpPr>
          <p:cNvPr id="5" name="Rectangle à coins arrondis 4">
            <a:extLst>
              <a:ext uri="{FF2B5EF4-FFF2-40B4-BE49-F238E27FC236}">
                <a16:creationId xmlns:a16="http://schemas.microsoft.com/office/drawing/2014/main" id="{D1E57AAC-43EE-4C49-8199-202015EC60B3}"/>
              </a:ext>
            </a:extLst>
          </p:cNvPr>
          <p:cNvSpPr/>
          <p:nvPr/>
        </p:nvSpPr>
        <p:spPr>
          <a:xfrm>
            <a:off x="4573588" y="6165850"/>
            <a:ext cx="4252912" cy="509588"/>
          </a:xfrm>
          <a:prstGeom prst="roundRect">
            <a:avLst/>
          </a:prstGeom>
          <a:ln w="127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0" hangingPunct="0">
              <a:defRPr/>
            </a:pPr>
            <a:r>
              <a:rPr lang="fr-CA" sz="1200" dirty="0"/>
              <a:t>BMP4: </a:t>
            </a:r>
            <a:r>
              <a:rPr lang="fr-CA" sz="1200" dirty="0" err="1"/>
              <a:t>bone</a:t>
            </a:r>
            <a:r>
              <a:rPr lang="fr-CA" sz="1200" dirty="0"/>
              <a:t> </a:t>
            </a:r>
            <a:r>
              <a:rPr lang="fr-CA" sz="1200" dirty="0" err="1"/>
              <a:t>morphogenetic</a:t>
            </a:r>
            <a:r>
              <a:rPr lang="fr-CA" sz="1200" dirty="0"/>
              <a:t> </a:t>
            </a:r>
            <a:r>
              <a:rPr lang="fr-CA" sz="1200" dirty="0" err="1"/>
              <a:t>protein</a:t>
            </a:r>
            <a:r>
              <a:rPr lang="fr-CA" sz="1200" dirty="0"/>
              <a:t> 4</a:t>
            </a:r>
            <a:endParaRPr lang="fr-CA" sz="1200" dirty="0">
              <a:solidFill>
                <a:schemeClr val="accent2"/>
              </a:solidFill>
            </a:endParaRPr>
          </a:p>
          <a:p>
            <a:pPr eaLnBrk="0" hangingPunct="0">
              <a:defRPr/>
            </a:pPr>
            <a:r>
              <a:rPr lang="sv-SE" sz="1200" kern="0" dirty="0">
                <a:ea typeface="Verdana" pitchFamily="34" charset="0"/>
                <a:cs typeface="Verdana" pitchFamily="34" charset="0"/>
              </a:rPr>
              <a:t>PPAR</a:t>
            </a:r>
            <a:r>
              <a:rPr lang="sv-SE" sz="1200" kern="0" dirty="0">
                <a:ea typeface="Verdana" pitchFamily="34" charset="0"/>
                <a:cs typeface="Verdana" pitchFamily="34" charset="0"/>
                <a:sym typeface="Symbol"/>
              </a:rPr>
              <a:t>: </a:t>
            </a:r>
            <a:r>
              <a:rPr lang="fr-CA" sz="1200" dirty="0" err="1"/>
              <a:t>peroxisome</a:t>
            </a:r>
            <a:r>
              <a:rPr lang="fr-CA" sz="1200" dirty="0"/>
              <a:t> </a:t>
            </a:r>
            <a:r>
              <a:rPr lang="fr-CA" sz="1200" dirty="0" err="1"/>
              <a:t>proliferator-activated</a:t>
            </a:r>
            <a:r>
              <a:rPr lang="fr-CA" sz="1200" dirty="0"/>
              <a:t> </a:t>
            </a:r>
            <a:r>
              <a:rPr lang="fr-CA" sz="1200" dirty="0" err="1"/>
              <a:t>receptor</a:t>
            </a:r>
            <a:r>
              <a:rPr lang="fr-CA" sz="1200" dirty="0"/>
              <a:t> gamma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Espace réservé du texte 5">
            <a:extLst>
              <a:ext uri="{FF2B5EF4-FFF2-40B4-BE49-F238E27FC236}">
                <a16:creationId xmlns:a16="http://schemas.microsoft.com/office/drawing/2014/main" id="{08491805-8500-4937-AE2B-33AB5E7E0BB3}"/>
              </a:ext>
            </a:extLst>
          </p:cNvPr>
          <p:cNvSpPr txBox="1">
            <a:spLocks/>
          </p:cNvSpPr>
          <p:nvPr/>
        </p:nvSpPr>
        <p:spPr bwMode="auto">
          <a:xfrm>
            <a:off x="2163763" y="6332538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pt-BR" altLang="fr-FR" sz="1000"/>
              <a:t>Adapted from </a:t>
            </a:r>
            <a:r>
              <a:rPr lang="fr-CA" altLang="fr-FR" sz="1000"/>
              <a:t>Christodoulides C et al. </a:t>
            </a:r>
            <a:r>
              <a:rPr lang="nl-NL" altLang="fr-FR" sz="1000"/>
              <a:t>Trends Endocrinol Metab 2009;20:16-24</a:t>
            </a:r>
          </a:p>
        </p:txBody>
      </p:sp>
      <p:grpSp>
        <p:nvGrpSpPr>
          <p:cNvPr id="33794" name="Groupe 149">
            <a:extLst>
              <a:ext uri="{FF2B5EF4-FFF2-40B4-BE49-F238E27FC236}">
                <a16:creationId xmlns:a16="http://schemas.microsoft.com/office/drawing/2014/main" id="{212CCF4F-641C-47F9-870A-534F5314268C}"/>
              </a:ext>
            </a:extLst>
          </p:cNvPr>
          <p:cNvGrpSpPr>
            <a:grpSpLocks/>
          </p:cNvGrpSpPr>
          <p:nvPr/>
        </p:nvGrpSpPr>
        <p:grpSpPr bwMode="auto">
          <a:xfrm>
            <a:off x="971550" y="755650"/>
            <a:ext cx="6829425" cy="5697538"/>
            <a:chOff x="539552" y="483472"/>
            <a:chExt cx="6828741" cy="5697279"/>
          </a:xfrm>
        </p:grpSpPr>
        <p:grpSp>
          <p:nvGrpSpPr>
            <p:cNvPr id="33805" name="Groupe 95">
              <a:extLst>
                <a:ext uri="{FF2B5EF4-FFF2-40B4-BE49-F238E27FC236}">
                  <a16:creationId xmlns:a16="http://schemas.microsoft.com/office/drawing/2014/main" id="{D36E1DBE-92E0-4487-BD9F-F88E26A51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9552" y="483472"/>
              <a:ext cx="3853358" cy="5590202"/>
              <a:chOff x="611560" y="483472"/>
              <a:chExt cx="3853358" cy="5590202"/>
            </a:xfrm>
          </p:grpSpPr>
          <p:grpSp>
            <p:nvGrpSpPr>
              <p:cNvPr id="33830" name="Groupe 21">
                <a:extLst>
                  <a:ext uri="{FF2B5EF4-FFF2-40B4-BE49-F238E27FC236}">
                    <a16:creationId xmlns:a16="http://schemas.microsoft.com/office/drawing/2014/main" id="{356C4825-4D64-4BAE-9B8D-A40952CE36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5553024">
                <a:off x="2147172" y="276037"/>
                <a:ext cx="844925" cy="1259795"/>
                <a:chOff x="7357921" y="2745595"/>
                <a:chExt cx="1247860" cy="1621142"/>
              </a:xfrm>
            </p:grpSpPr>
            <p:grpSp>
              <p:nvGrpSpPr>
                <p:cNvPr id="33903" name="Groupe 19">
                  <a:extLst>
                    <a:ext uri="{FF2B5EF4-FFF2-40B4-BE49-F238E27FC236}">
                      <a16:creationId xmlns:a16="http://schemas.microsoft.com/office/drawing/2014/main" id="{43ED7494-9049-42AB-977B-F4351DF542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456512" y="2745595"/>
                  <a:ext cx="1149269" cy="1502393"/>
                  <a:chOff x="7456512" y="2745595"/>
                  <a:chExt cx="1149269" cy="1502393"/>
                </a:xfrm>
              </p:grpSpPr>
              <p:grpSp>
                <p:nvGrpSpPr>
                  <p:cNvPr id="33911" name="Groupe 18">
                    <a:extLst>
                      <a:ext uri="{FF2B5EF4-FFF2-40B4-BE49-F238E27FC236}">
                        <a16:creationId xmlns:a16="http://schemas.microsoft.com/office/drawing/2014/main" id="{8CA6B51D-61D3-400F-AB3F-7695DE2604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456512" y="3068972"/>
                    <a:ext cx="808002" cy="700427"/>
                    <a:chOff x="7456512" y="3068972"/>
                    <a:chExt cx="808002" cy="700427"/>
                  </a:xfrm>
                </p:grpSpPr>
                <p:sp>
                  <p:nvSpPr>
                    <p:cNvPr id="17" name="Triangle isocèle 16">
                      <a:extLst>
                        <a:ext uri="{FF2B5EF4-FFF2-40B4-BE49-F238E27FC236}">
                          <a16:creationId xmlns:a16="http://schemas.microsoft.com/office/drawing/2014/main" id="{CE9F5664-EE7B-49A5-B020-5C3A1EF85346}"/>
                        </a:ext>
                      </a:extLst>
                    </p:cNvPr>
                    <p:cNvSpPr/>
                    <p:nvPr/>
                  </p:nvSpPr>
                  <p:spPr>
                    <a:xfrm rot="1094091">
                      <a:off x="7456512" y="3068972"/>
                      <a:ext cx="808002" cy="700427"/>
                    </a:xfrm>
                    <a:custGeom>
                      <a:avLst/>
                      <a:gdLst>
                        <a:gd name="connsiteX0" fmla="*/ 0 w 576064"/>
                        <a:gd name="connsiteY0" fmla="*/ 417273 h 417273"/>
                        <a:gd name="connsiteX1" fmla="*/ 288032 w 576064"/>
                        <a:gd name="connsiteY1" fmla="*/ 0 h 417273"/>
                        <a:gd name="connsiteX2" fmla="*/ 576064 w 576064"/>
                        <a:gd name="connsiteY2" fmla="*/ 417273 h 417273"/>
                        <a:gd name="connsiteX3" fmla="*/ 0 w 576064"/>
                        <a:gd name="connsiteY3" fmla="*/ 417273 h 417273"/>
                        <a:gd name="connsiteX0" fmla="*/ 0 w 624341"/>
                        <a:gd name="connsiteY0" fmla="*/ 441201 h 441201"/>
                        <a:gd name="connsiteX1" fmla="*/ 336309 w 624341"/>
                        <a:gd name="connsiteY1" fmla="*/ 0 h 441201"/>
                        <a:gd name="connsiteX2" fmla="*/ 624341 w 624341"/>
                        <a:gd name="connsiteY2" fmla="*/ 417273 h 441201"/>
                        <a:gd name="connsiteX3" fmla="*/ 0 w 624341"/>
                        <a:gd name="connsiteY3" fmla="*/ 441201 h 441201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89310"/>
                        <a:gd name="connsiteY0" fmla="*/ 576158 h 578963"/>
                        <a:gd name="connsiteX1" fmla="*/ 331961 w 689310"/>
                        <a:gd name="connsiteY1" fmla="*/ 0 h 578963"/>
                        <a:gd name="connsiteX2" fmla="*/ 689310 w 689310"/>
                        <a:gd name="connsiteY2" fmla="*/ 578963 h 578963"/>
                        <a:gd name="connsiteX3" fmla="*/ 0 w 689310"/>
                        <a:gd name="connsiteY3" fmla="*/ 576158 h 578963"/>
                        <a:gd name="connsiteX0" fmla="*/ 0 w 689310"/>
                        <a:gd name="connsiteY0" fmla="*/ 576158 h 578963"/>
                        <a:gd name="connsiteX1" fmla="*/ 331961 w 689310"/>
                        <a:gd name="connsiteY1" fmla="*/ 0 h 578963"/>
                        <a:gd name="connsiteX2" fmla="*/ 689310 w 689310"/>
                        <a:gd name="connsiteY2" fmla="*/ 578963 h 578963"/>
                        <a:gd name="connsiteX3" fmla="*/ 0 w 689310"/>
                        <a:gd name="connsiteY3" fmla="*/ 576158 h 578963"/>
                        <a:gd name="connsiteX0" fmla="*/ 0 w 698932"/>
                        <a:gd name="connsiteY0" fmla="*/ 576158 h 583816"/>
                        <a:gd name="connsiteX1" fmla="*/ 331961 w 698932"/>
                        <a:gd name="connsiteY1" fmla="*/ 0 h 583816"/>
                        <a:gd name="connsiteX2" fmla="*/ 698932 w 698932"/>
                        <a:gd name="connsiteY2" fmla="*/ 583816 h 583816"/>
                        <a:gd name="connsiteX3" fmla="*/ 0 w 698932"/>
                        <a:gd name="connsiteY3" fmla="*/ 576158 h 583816"/>
                        <a:gd name="connsiteX0" fmla="*/ 0 w 698932"/>
                        <a:gd name="connsiteY0" fmla="*/ 576158 h 619581"/>
                        <a:gd name="connsiteX1" fmla="*/ 331961 w 698932"/>
                        <a:gd name="connsiteY1" fmla="*/ 0 h 619581"/>
                        <a:gd name="connsiteX2" fmla="*/ 698932 w 698932"/>
                        <a:gd name="connsiteY2" fmla="*/ 583816 h 619581"/>
                        <a:gd name="connsiteX3" fmla="*/ 0 w 698932"/>
                        <a:gd name="connsiteY3" fmla="*/ 576158 h 619581"/>
                        <a:gd name="connsiteX0" fmla="*/ 0 w 689478"/>
                        <a:gd name="connsiteY0" fmla="*/ 576158 h 585855"/>
                        <a:gd name="connsiteX1" fmla="*/ 331961 w 689478"/>
                        <a:gd name="connsiteY1" fmla="*/ 0 h 585855"/>
                        <a:gd name="connsiteX2" fmla="*/ 689478 w 689478"/>
                        <a:gd name="connsiteY2" fmla="*/ 530770 h 585855"/>
                        <a:gd name="connsiteX3" fmla="*/ 0 w 689478"/>
                        <a:gd name="connsiteY3" fmla="*/ 576158 h 585855"/>
                        <a:gd name="connsiteX0" fmla="*/ 0 w 689478"/>
                        <a:gd name="connsiteY0" fmla="*/ 576158 h 585855"/>
                        <a:gd name="connsiteX1" fmla="*/ 331961 w 689478"/>
                        <a:gd name="connsiteY1" fmla="*/ 0 h 585855"/>
                        <a:gd name="connsiteX2" fmla="*/ 689478 w 689478"/>
                        <a:gd name="connsiteY2" fmla="*/ 530770 h 585855"/>
                        <a:gd name="connsiteX3" fmla="*/ 0 w 689478"/>
                        <a:gd name="connsiteY3" fmla="*/ 576158 h 585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9478" h="585855">
                          <a:moveTo>
                            <a:pt x="0" y="576158"/>
                          </a:moveTo>
                          <a:cubicBezTo>
                            <a:pt x="110654" y="384105"/>
                            <a:pt x="247535" y="271664"/>
                            <a:pt x="331961" y="0"/>
                          </a:cubicBezTo>
                          <a:cubicBezTo>
                            <a:pt x="313287" y="318613"/>
                            <a:pt x="456641" y="471523"/>
                            <a:pt x="689478" y="530770"/>
                          </a:cubicBezTo>
                          <a:cubicBezTo>
                            <a:pt x="268245" y="614307"/>
                            <a:pt x="232977" y="578711"/>
                            <a:pt x="0" y="576158"/>
                          </a:cubicBezTo>
                          <a:close/>
                        </a:path>
                      </a:pathLst>
                    </a:custGeom>
                  </p:spPr>
                  <p:style>
                    <a:lnRef idx="0">
                      <a:schemeClr val="accent2"/>
                    </a:lnRef>
                    <a:fillRef idx="3">
                      <a:schemeClr val="accent2"/>
                    </a:fillRef>
                    <a:effectRef idx="3">
                      <a:schemeClr val="accent2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0" hangingPunct="0">
                        <a:defRPr/>
                      </a:pPr>
                      <a:endParaRPr lang="fr-CA"/>
                    </a:p>
                  </p:txBody>
                </p:sp>
                <p:sp>
                  <p:nvSpPr>
                    <p:cNvPr id="25" name="Ellipse 24">
                      <a:extLst>
                        <a:ext uri="{FF2B5EF4-FFF2-40B4-BE49-F238E27FC236}">
                          <a16:creationId xmlns:a16="http://schemas.microsoft.com/office/drawing/2014/main" id="{C34D2D03-FC65-432F-A235-0E143A01D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6336" y="3542536"/>
                      <a:ext cx="144000" cy="10800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</p:spPr>
                  <p:style>
                    <a:lnRef idx="0">
                      <a:schemeClr val="accent1"/>
                    </a:lnRef>
                    <a:fillRef idx="3">
                      <a:schemeClr val="accent1"/>
                    </a:fillRef>
                    <a:effectRef idx="3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0" hangingPunct="0">
                        <a:defRPr/>
                      </a:pPr>
                      <a:endParaRPr lang="fr-CA"/>
                    </a:p>
                  </p:txBody>
                </p:sp>
              </p:grpSp>
              <p:grpSp>
                <p:nvGrpSpPr>
                  <p:cNvPr id="33912" name="Groupe 25">
                    <a:extLst>
                      <a:ext uri="{FF2B5EF4-FFF2-40B4-BE49-F238E27FC236}">
                        <a16:creationId xmlns:a16="http://schemas.microsoft.com/office/drawing/2014/main" id="{F272B208-C4FD-454F-A21D-70C4DCD4160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5400000">
                    <a:off x="7503943" y="2842322"/>
                    <a:ext cx="808002" cy="700427"/>
                    <a:chOff x="7456512" y="3068972"/>
                    <a:chExt cx="808002" cy="700427"/>
                  </a:xfrm>
                </p:grpSpPr>
                <p:sp>
                  <p:nvSpPr>
                    <p:cNvPr id="27" name="Triangle isocèle 16">
                      <a:extLst>
                        <a:ext uri="{FF2B5EF4-FFF2-40B4-BE49-F238E27FC236}">
                          <a16:creationId xmlns:a16="http://schemas.microsoft.com/office/drawing/2014/main" id="{CB2404FF-302D-488A-9613-430CEA0A0D3B}"/>
                        </a:ext>
                      </a:extLst>
                    </p:cNvPr>
                    <p:cNvSpPr/>
                    <p:nvPr/>
                  </p:nvSpPr>
                  <p:spPr>
                    <a:xfrm rot="1094091">
                      <a:off x="7456512" y="3068972"/>
                      <a:ext cx="808002" cy="700427"/>
                    </a:xfrm>
                    <a:custGeom>
                      <a:avLst/>
                      <a:gdLst>
                        <a:gd name="connsiteX0" fmla="*/ 0 w 576064"/>
                        <a:gd name="connsiteY0" fmla="*/ 417273 h 417273"/>
                        <a:gd name="connsiteX1" fmla="*/ 288032 w 576064"/>
                        <a:gd name="connsiteY1" fmla="*/ 0 h 417273"/>
                        <a:gd name="connsiteX2" fmla="*/ 576064 w 576064"/>
                        <a:gd name="connsiteY2" fmla="*/ 417273 h 417273"/>
                        <a:gd name="connsiteX3" fmla="*/ 0 w 576064"/>
                        <a:gd name="connsiteY3" fmla="*/ 417273 h 417273"/>
                        <a:gd name="connsiteX0" fmla="*/ 0 w 624341"/>
                        <a:gd name="connsiteY0" fmla="*/ 441201 h 441201"/>
                        <a:gd name="connsiteX1" fmla="*/ 336309 w 624341"/>
                        <a:gd name="connsiteY1" fmla="*/ 0 h 441201"/>
                        <a:gd name="connsiteX2" fmla="*/ 624341 w 624341"/>
                        <a:gd name="connsiteY2" fmla="*/ 417273 h 441201"/>
                        <a:gd name="connsiteX3" fmla="*/ 0 w 624341"/>
                        <a:gd name="connsiteY3" fmla="*/ 441201 h 441201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89310"/>
                        <a:gd name="connsiteY0" fmla="*/ 576158 h 578963"/>
                        <a:gd name="connsiteX1" fmla="*/ 331961 w 689310"/>
                        <a:gd name="connsiteY1" fmla="*/ 0 h 578963"/>
                        <a:gd name="connsiteX2" fmla="*/ 689310 w 689310"/>
                        <a:gd name="connsiteY2" fmla="*/ 578963 h 578963"/>
                        <a:gd name="connsiteX3" fmla="*/ 0 w 689310"/>
                        <a:gd name="connsiteY3" fmla="*/ 576158 h 578963"/>
                        <a:gd name="connsiteX0" fmla="*/ 0 w 689310"/>
                        <a:gd name="connsiteY0" fmla="*/ 576158 h 578963"/>
                        <a:gd name="connsiteX1" fmla="*/ 331961 w 689310"/>
                        <a:gd name="connsiteY1" fmla="*/ 0 h 578963"/>
                        <a:gd name="connsiteX2" fmla="*/ 689310 w 689310"/>
                        <a:gd name="connsiteY2" fmla="*/ 578963 h 578963"/>
                        <a:gd name="connsiteX3" fmla="*/ 0 w 689310"/>
                        <a:gd name="connsiteY3" fmla="*/ 576158 h 578963"/>
                        <a:gd name="connsiteX0" fmla="*/ 0 w 698932"/>
                        <a:gd name="connsiteY0" fmla="*/ 576158 h 583816"/>
                        <a:gd name="connsiteX1" fmla="*/ 331961 w 698932"/>
                        <a:gd name="connsiteY1" fmla="*/ 0 h 583816"/>
                        <a:gd name="connsiteX2" fmla="*/ 698932 w 698932"/>
                        <a:gd name="connsiteY2" fmla="*/ 583816 h 583816"/>
                        <a:gd name="connsiteX3" fmla="*/ 0 w 698932"/>
                        <a:gd name="connsiteY3" fmla="*/ 576158 h 583816"/>
                        <a:gd name="connsiteX0" fmla="*/ 0 w 698932"/>
                        <a:gd name="connsiteY0" fmla="*/ 576158 h 619581"/>
                        <a:gd name="connsiteX1" fmla="*/ 331961 w 698932"/>
                        <a:gd name="connsiteY1" fmla="*/ 0 h 619581"/>
                        <a:gd name="connsiteX2" fmla="*/ 698932 w 698932"/>
                        <a:gd name="connsiteY2" fmla="*/ 583816 h 619581"/>
                        <a:gd name="connsiteX3" fmla="*/ 0 w 698932"/>
                        <a:gd name="connsiteY3" fmla="*/ 576158 h 619581"/>
                        <a:gd name="connsiteX0" fmla="*/ 0 w 689478"/>
                        <a:gd name="connsiteY0" fmla="*/ 576158 h 585855"/>
                        <a:gd name="connsiteX1" fmla="*/ 331961 w 689478"/>
                        <a:gd name="connsiteY1" fmla="*/ 0 h 585855"/>
                        <a:gd name="connsiteX2" fmla="*/ 689478 w 689478"/>
                        <a:gd name="connsiteY2" fmla="*/ 530770 h 585855"/>
                        <a:gd name="connsiteX3" fmla="*/ 0 w 689478"/>
                        <a:gd name="connsiteY3" fmla="*/ 576158 h 585855"/>
                        <a:gd name="connsiteX0" fmla="*/ 0 w 689478"/>
                        <a:gd name="connsiteY0" fmla="*/ 576158 h 585855"/>
                        <a:gd name="connsiteX1" fmla="*/ 331961 w 689478"/>
                        <a:gd name="connsiteY1" fmla="*/ 0 h 585855"/>
                        <a:gd name="connsiteX2" fmla="*/ 689478 w 689478"/>
                        <a:gd name="connsiteY2" fmla="*/ 530770 h 585855"/>
                        <a:gd name="connsiteX3" fmla="*/ 0 w 689478"/>
                        <a:gd name="connsiteY3" fmla="*/ 576158 h 585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9478" h="585855">
                          <a:moveTo>
                            <a:pt x="0" y="576158"/>
                          </a:moveTo>
                          <a:cubicBezTo>
                            <a:pt x="110654" y="384105"/>
                            <a:pt x="247535" y="271664"/>
                            <a:pt x="331961" y="0"/>
                          </a:cubicBezTo>
                          <a:cubicBezTo>
                            <a:pt x="313287" y="318613"/>
                            <a:pt x="456641" y="471523"/>
                            <a:pt x="689478" y="530770"/>
                          </a:cubicBezTo>
                          <a:cubicBezTo>
                            <a:pt x="268245" y="614307"/>
                            <a:pt x="232977" y="578711"/>
                            <a:pt x="0" y="576158"/>
                          </a:cubicBezTo>
                          <a:close/>
                        </a:path>
                      </a:pathLst>
                    </a:custGeom>
                  </p:spPr>
                  <p:style>
                    <a:lnRef idx="0">
                      <a:schemeClr val="accent2"/>
                    </a:lnRef>
                    <a:fillRef idx="3">
                      <a:schemeClr val="accent2"/>
                    </a:fillRef>
                    <a:effectRef idx="3">
                      <a:schemeClr val="accent2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0" hangingPunct="0">
                        <a:defRPr/>
                      </a:pPr>
                      <a:endParaRPr lang="fr-CA"/>
                    </a:p>
                  </p:txBody>
                </p:sp>
                <p:sp>
                  <p:nvSpPr>
                    <p:cNvPr id="28" name="Ellipse 27">
                      <a:extLst>
                        <a:ext uri="{FF2B5EF4-FFF2-40B4-BE49-F238E27FC236}">
                          <a16:creationId xmlns:a16="http://schemas.microsoft.com/office/drawing/2014/main" id="{C508DA44-3E43-4890-8F0D-3248FBD785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6336" y="3542536"/>
                      <a:ext cx="144000" cy="10800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</p:spPr>
                  <p:style>
                    <a:lnRef idx="0">
                      <a:schemeClr val="accent1"/>
                    </a:lnRef>
                    <a:fillRef idx="3">
                      <a:schemeClr val="accent1"/>
                    </a:fillRef>
                    <a:effectRef idx="3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0" hangingPunct="0">
                        <a:defRPr/>
                      </a:pPr>
                      <a:endParaRPr lang="fr-CA"/>
                    </a:p>
                  </p:txBody>
                </p:sp>
              </p:grpSp>
              <p:grpSp>
                <p:nvGrpSpPr>
                  <p:cNvPr id="33913" name="Groupe 28">
                    <a:extLst>
                      <a:ext uri="{FF2B5EF4-FFF2-40B4-BE49-F238E27FC236}">
                        <a16:creationId xmlns:a16="http://schemas.microsoft.com/office/drawing/2014/main" id="{7DF8B922-5791-4D1B-A9D5-2213E77ADD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10434685">
                    <a:off x="7797779" y="3547561"/>
                    <a:ext cx="808002" cy="700427"/>
                    <a:chOff x="7456512" y="3068972"/>
                    <a:chExt cx="808002" cy="700427"/>
                  </a:xfrm>
                </p:grpSpPr>
                <p:sp>
                  <p:nvSpPr>
                    <p:cNvPr id="30" name="Triangle isocèle 16">
                      <a:extLst>
                        <a:ext uri="{FF2B5EF4-FFF2-40B4-BE49-F238E27FC236}">
                          <a16:creationId xmlns:a16="http://schemas.microsoft.com/office/drawing/2014/main" id="{9B53358C-9EE5-40AF-AC00-263B0D47EBF9}"/>
                        </a:ext>
                      </a:extLst>
                    </p:cNvPr>
                    <p:cNvSpPr/>
                    <p:nvPr/>
                  </p:nvSpPr>
                  <p:spPr>
                    <a:xfrm rot="1094091">
                      <a:off x="7456512" y="3068972"/>
                      <a:ext cx="808002" cy="700427"/>
                    </a:xfrm>
                    <a:custGeom>
                      <a:avLst/>
                      <a:gdLst>
                        <a:gd name="connsiteX0" fmla="*/ 0 w 576064"/>
                        <a:gd name="connsiteY0" fmla="*/ 417273 h 417273"/>
                        <a:gd name="connsiteX1" fmla="*/ 288032 w 576064"/>
                        <a:gd name="connsiteY1" fmla="*/ 0 h 417273"/>
                        <a:gd name="connsiteX2" fmla="*/ 576064 w 576064"/>
                        <a:gd name="connsiteY2" fmla="*/ 417273 h 417273"/>
                        <a:gd name="connsiteX3" fmla="*/ 0 w 576064"/>
                        <a:gd name="connsiteY3" fmla="*/ 417273 h 417273"/>
                        <a:gd name="connsiteX0" fmla="*/ 0 w 624341"/>
                        <a:gd name="connsiteY0" fmla="*/ 441201 h 441201"/>
                        <a:gd name="connsiteX1" fmla="*/ 336309 w 624341"/>
                        <a:gd name="connsiteY1" fmla="*/ 0 h 441201"/>
                        <a:gd name="connsiteX2" fmla="*/ 624341 w 624341"/>
                        <a:gd name="connsiteY2" fmla="*/ 417273 h 441201"/>
                        <a:gd name="connsiteX3" fmla="*/ 0 w 624341"/>
                        <a:gd name="connsiteY3" fmla="*/ 441201 h 441201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89310"/>
                        <a:gd name="connsiteY0" fmla="*/ 576158 h 578963"/>
                        <a:gd name="connsiteX1" fmla="*/ 331961 w 689310"/>
                        <a:gd name="connsiteY1" fmla="*/ 0 h 578963"/>
                        <a:gd name="connsiteX2" fmla="*/ 689310 w 689310"/>
                        <a:gd name="connsiteY2" fmla="*/ 578963 h 578963"/>
                        <a:gd name="connsiteX3" fmla="*/ 0 w 689310"/>
                        <a:gd name="connsiteY3" fmla="*/ 576158 h 578963"/>
                        <a:gd name="connsiteX0" fmla="*/ 0 w 689310"/>
                        <a:gd name="connsiteY0" fmla="*/ 576158 h 578963"/>
                        <a:gd name="connsiteX1" fmla="*/ 331961 w 689310"/>
                        <a:gd name="connsiteY1" fmla="*/ 0 h 578963"/>
                        <a:gd name="connsiteX2" fmla="*/ 689310 w 689310"/>
                        <a:gd name="connsiteY2" fmla="*/ 578963 h 578963"/>
                        <a:gd name="connsiteX3" fmla="*/ 0 w 689310"/>
                        <a:gd name="connsiteY3" fmla="*/ 576158 h 578963"/>
                        <a:gd name="connsiteX0" fmla="*/ 0 w 698932"/>
                        <a:gd name="connsiteY0" fmla="*/ 576158 h 583816"/>
                        <a:gd name="connsiteX1" fmla="*/ 331961 w 698932"/>
                        <a:gd name="connsiteY1" fmla="*/ 0 h 583816"/>
                        <a:gd name="connsiteX2" fmla="*/ 698932 w 698932"/>
                        <a:gd name="connsiteY2" fmla="*/ 583816 h 583816"/>
                        <a:gd name="connsiteX3" fmla="*/ 0 w 698932"/>
                        <a:gd name="connsiteY3" fmla="*/ 576158 h 583816"/>
                        <a:gd name="connsiteX0" fmla="*/ 0 w 698932"/>
                        <a:gd name="connsiteY0" fmla="*/ 576158 h 619581"/>
                        <a:gd name="connsiteX1" fmla="*/ 331961 w 698932"/>
                        <a:gd name="connsiteY1" fmla="*/ 0 h 619581"/>
                        <a:gd name="connsiteX2" fmla="*/ 698932 w 698932"/>
                        <a:gd name="connsiteY2" fmla="*/ 583816 h 619581"/>
                        <a:gd name="connsiteX3" fmla="*/ 0 w 698932"/>
                        <a:gd name="connsiteY3" fmla="*/ 576158 h 619581"/>
                        <a:gd name="connsiteX0" fmla="*/ 0 w 689478"/>
                        <a:gd name="connsiteY0" fmla="*/ 576158 h 585855"/>
                        <a:gd name="connsiteX1" fmla="*/ 331961 w 689478"/>
                        <a:gd name="connsiteY1" fmla="*/ 0 h 585855"/>
                        <a:gd name="connsiteX2" fmla="*/ 689478 w 689478"/>
                        <a:gd name="connsiteY2" fmla="*/ 530770 h 585855"/>
                        <a:gd name="connsiteX3" fmla="*/ 0 w 689478"/>
                        <a:gd name="connsiteY3" fmla="*/ 576158 h 585855"/>
                        <a:gd name="connsiteX0" fmla="*/ 0 w 689478"/>
                        <a:gd name="connsiteY0" fmla="*/ 576158 h 585855"/>
                        <a:gd name="connsiteX1" fmla="*/ 331961 w 689478"/>
                        <a:gd name="connsiteY1" fmla="*/ 0 h 585855"/>
                        <a:gd name="connsiteX2" fmla="*/ 689478 w 689478"/>
                        <a:gd name="connsiteY2" fmla="*/ 530770 h 585855"/>
                        <a:gd name="connsiteX3" fmla="*/ 0 w 689478"/>
                        <a:gd name="connsiteY3" fmla="*/ 576158 h 585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9478" h="585855">
                          <a:moveTo>
                            <a:pt x="0" y="576158"/>
                          </a:moveTo>
                          <a:cubicBezTo>
                            <a:pt x="110654" y="384105"/>
                            <a:pt x="247535" y="271664"/>
                            <a:pt x="331961" y="0"/>
                          </a:cubicBezTo>
                          <a:cubicBezTo>
                            <a:pt x="313287" y="318613"/>
                            <a:pt x="456641" y="471523"/>
                            <a:pt x="689478" y="530770"/>
                          </a:cubicBezTo>
                          <a:cubicBezTo>
                            <a:pt x="268245" y="614307"/>
                            <a:pt x="232977" y="578711"/>
                            <a:pt x="0" y="576158"/>
                          </a:cubicBezTo>
                          <a:close/>
                        </a:path>
                      </a:pathLst>
                    </a:custGeom>
                  </p:spPr>
                  <p:style>
                    <a:lnRef idx="0">
                      <a:schemeClr val="accent2"/>
                    </a:lnRef>
                    <a:fillRef idx="3">
                      <a:schemeClr val="accent2"/>
                    </a:fillRef>
                    <a:effectRef idx="3">
                      <a:schemeClr val="accent2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0" hangingPunct="0">
                        <a:defRPr/>
                      </a:pPr>
                      <a:endParaRPr lang="fr-CA"/>
                    </a:p>
                  </p:txBody>
                </p:sp>
                <p:sp>
                  <p:nvSpPr>
                    <p:cNvPr id="31" name="Ellipse 30">
                      <a:extLst>
                        <a:ext uri="{FF2B5EF4-FFF2-40B4-BE49-F238E27FC236}">
                          <a16:creationId xmlns:a16="http://schemas.microsoft.com/office/drawing/2014/main" id="{4E6731A5-DEBC-4888-B89B-E97BB4B14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6336" y="3542536"/>
                      <a:ext cx="144000" cy="10800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</p:spPr>
                  <p:style>
                    <a:lnRef idx="0">
                      <a:schemeClr val="accent1"/>
                    </a:lnRef>
                    <a:fillRef idx="3">
                      <a:schemeClr val="accent1"/>
                    </a:fillRef>
                    <a:effectRef idx="3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0" hangingPunct="0">
                        <a:defRPr/>
                      </a:pPr>
                      <a:endParaRPr lang="fr-CA"/>
                    </a:p>
                  </p:txBody>
                </p:sp>
              </p:grpSp>
              <p:grpSp>
                <p:nvGrpSpPr>
                  <p:cNvPr id="33914" name="Groupe 31">
                    <a:extLst>
                      <a:ext uri="{FF2B5EF4-FFF2-40B4-BE49-F238E27FC236}">
                        <a16:creationId xmlns:a16="http://schemas.microsoft.com/office/drawing/2014/main" id="{AD2CACF9-98FA-4E46-8423-F0EA83DC6C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-3486446">
                    <a:off x="7814924" y="2799382"/>
                    <a:ext cx="808002" cy="700427"/>
                    <a:chOff x="7456512" y="3068972"/>
                    <a:chExt cx="808002" cy="700427"/>
                  </a:xfrm>
                </p:grpSpPr>
                <p:sp>
                  <p:nvSpPr>
                    <p:cNvPr id="33" name="Triangle isocèle 16">
                      <a:extLst>
                        <a:ext uri="{FF2B5EF4-FFF2-40B4-BE49-F238E27FC236}">
                          <a16:creationId xmlns:a16="http://schemas.microsoft.com/office/drawing/2014/main" id="{6D3401E2-226A-46C0-B57B-E556AD3C21F0}"/>
                        </a:ext>
                      </a:extLst>
                    </p:cNvPr>
                    <p:cNvSpPr/>
                    <p:nvPr/>
                  </p:nvSpPr>
                  <p:spPr>
                    <a:xfrm rot="1094091">
                      <a:off x="7456512" y="3068972"/>
                      <a:ext cx="808002" cy="700427"/>
                    </a:xfrm>
                    <a:custGeom>
                      <a:avLst/>
                      <a:gdLst>
                        <a:gd name="connsiteX0" fmla="*/ 0 w 576064"/>
                        <a:gd name="connsiteY0" fmla="*/ 417273 h 417273"/>
                        <a:gd name="connsiteX1" fmla="*/ 288032 w 576064"/>
                        <a:gd name="connsiteY1" fmla="*/ 0 h 417273"/>
                        <a:gd name="connsiteX2" fmla="*/ 576064 w 576064"/>
                        <a:gd name="connsiteY2" fmla="*/ 417273 h 417273"/>
                        <a:gd name="connsiteX3" fmla="*/ 0 w 576064"/>
                        <a:gd name="connsiteY3" fmla="*/ 417273 h 417273"/>
                        <a:gd name="connsiteX0" fmla="*/ 0 w 624341"/>
                        <a:gd name="connsiteY0" fmla="*/ 441201 h 441201"/>
                        <a:gd name="connsiteX1" fmla="*/ 336309 w 624341"/>
                        <a:gd name="connsiteY1" fmla="*/ 0 h 441201"/>
                        <a:gd name="connsiteX2" fmla="*/ 624341 w 624341"/>
                        <a:gd name="connsiteY2" fmla="*/ 417273 h 441201"/>
                        <a:gd name="connsiteX3" fmla="*/ 0 w 624341"/>
                        <a:gd name="connsiteY3" fmla="*/ 441201 h 441201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24341"/>
                        <a:gd name="connsiteY0" fmla="*/ 576158 h 576158"/>
                        <a:gd name="connsiteX1" fmla="*/ 331961 w 624341"/>
                        <a:gd name="connsiteY1" fmla="*/ 0 h 576158"/>
                        <a:gd name="connsiteX2" fmla="*/ 624341 w 624341"/>
                        <a:gd name="connsiteY2" fmla="*/ 552230 h 576158"/>
                        <a:gd name="connsiteX3" fmla="*/ 0 w 624341"/>
                        <a:gd name="connsiteY3" fmla="*/ 576158 h 576158"/>
                        <a:gd name="connsiteX0" fmla="*/ 0 w 689310"/>
                        <a:gd name="connsiteY0" fmla="*/ 576158 h 578963"/>
                        <a:gd name="connsiteX1" fmla="*/ 331961 w 689310"/>
                        <a:gd name="connsiteY1" fmla="*/ 0 h 578963"/>
                        <a:gd name="connsiteX2" fmla="*/ 689310 w 689310"/>
                        <a:gd name="connsiteY2" fmla="*/ 578963 h 578963"/>
                        <a:gd name="connsiteX3" fmla="*/ 0 w 689310"/>
                        <a:gd name="connsiteY3" fmla="*/ 576158 h 578963"/>
                        <a:gd name="connsiteX0" fmla="*/ 0 w 689310"/>
                        <a:gd name="connsiteY0" fmla="*/ 576158 h 578963"/>
                        <a:gd name="connsiteX1" fmla="*/ 331961 w 689310"/>
                        <a:gd name="connsiteY1" fmla="*/ 0 h 578963"/>
                        <a:gd name="connsiteX2" fmla="*/ 689310 w 689310"/>
                        <a:gd name="connsiteY2" fmla="*/ 578963 h 578963"/>
                        <a:gd name="connsiteX3" fmla="*/ 0 w 689310"/>
                        <a:gd name="connsiteY3" fmla="*/ 576158 h 578963"/>
                        <a:gd name="connsiteX0" fmla="*/ 0 w 698932"/>
                        <a:gd name="connsiteY0" fmla="*/ 576158 h 583816"/>
                        <a:gd name="connsiteX1" fmla="*/ 331961 w 698932"/>
                        <a:gd name="connsiteY1" fmla="*/ 0 h 583816"/>
                        <a:gd name="connsiteX2" fmla="*/ 698932 w 698932"/>
                        <a:gd name="connsiteY2" fmla="*/ 583816 h 583816"/>
                        <a:gd name="connsiteX3" fmla="*/ 0 w 698932"/>
                        <a:gd name="connsiteY3" fmla="*/ 576158 h 583816"/>
                        <a:gd name="connsiteX0" fmla="*/ 0 w 698932"/>
                        <a:gd name="connsiteY0" fmla="*/ 576158 h 619581"/>
                        <a:gd name="connsiteX1" fmla="*/ 331961 w 698932"/>
                        <a:gd name="connsiteY1" fmla="*/ 0 h 619581"/>
                        <a:gd name="connsiteX2" fmla="*/ 698932 w 698932"/>
                        <a:gd name="connsiteY2" fmla="*/ 583816 h 619581"/>
                        <a:gd name="connsiteX3" fmla="*/ 0 w 698932"/>
                        <a:gd name="connsiteY3" fmla="*/ 576158 h 619581"/>
                        <a:gd name="connsiteX0" fmla="*/ 0 w 689478"/>
                        <a:gd name="connsiteY0" fmla="*/ 576158 h 585855"/>
                        <a:gd name="connsiteX1" fmla="*/ 331961 w 689478"/>
                        <a:gd name="connsiteY1" fmla="*/ 0 h 585855"/>
                        <a:gd name="connsiteX2" fmla="*/ 689478 w 689478"/>
                        <a:gd name="connsiteY2" fmla="*/ 530770 h 585855"/>
                        <a:gd name="connsiteX3" fmla="*/ 0 w 689478"/>
                        <a:gd name="connsiteY3" fmla="*/ 576158 h 585855"/>
                        <a:gd name="connsiteX0" fmla="*/ 0 w 689478"/>
                        <a:gd name="connsiteY0" fmla="*/ 576158 h 585855"/>
                        <a:gd name="connsiteX1" fmla="*/ 331961 w 689478"/>
                        <a:gd name="connsiteY1" fmla="*/ 0 h 585855"/>
                        <a:gd name="connsiteX2" fmla="*/ 689478 w 689478"/>
                        <a:gd name="connsiteY2" fmla="*/ 530770 h 585855"/>
                        <a:gd name="connsiteX3" fmla="*/ 0 w 689478"/>
                        <a:gd name="connsiteY3" fmla="*/ 576158 h 585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9478" h="585855">
                          <a:moveTo>
                            <a:pt x="0" y="576158"/>
                          </a:moveTo>
                          <a:cubicBezTo>
                            <a:pt x="110654" y="384105"/>
                            <a:pt x="247535" y="271664"/>
                            <a:pt x="331961" y="0"/>
                          </a:cubicBezTo>
                          <a:cubicBezTo>
                            <a:pt x="313287" y="318613"/>
                            <a:pt x="456641" y="471523"/>
                            <a:pt x="689478" y="530770"/>
                          </a:cubicBezTo>
                          <a:cubicBezTo>
                            <a:pt x="268245" y="614307"/>
                            <a:pt x="232977" y="578711"/>
                            <a:pt x="0" y="576158"/>
                          </a:cubicBezTo>
                          <a:close/>
                        </a:path>
                      </a:pathLst>
                    </a:custGeom>
                  </p:spPr>
                  <p:style>
                    <a:lnRef idx="0">
                      <a:schemeClr val="accent2"/>
                    </a:lnRef>
                    <a:fillRef idx="3">
                      <a:schemeClr val="accent2"/>
                    </a:fillRef>
                    <a:effectRef idx="3">
                      <a:schemeClr val="accent2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0" hangingPunct="0">
                        <a:defRPr/>
                      </a:pPr>
                      <a:endParaRPr lang="fr-CA"/>
                    </a:p>
                  </p:txBody>
                </p:sp>
                <p:sp>
                  <p:nvSpPr>
                    <p:cNvPr id="34" name="Ellipse 33">
                      <a:extLst>
                        <a:ext uri="{FF2B5EF4-FFF2-40B4-BE49-F238E27FC236}">
                          <a16:creationId xmlns:a16="http://schemas.microsoft.com/office/drawing/2014/main" id="{B5502D21-B481-4573-9058-85350A8CE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6336" y="3542536"/>
                      <a:ext cx="144000" cy="108000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</p:spPr>
                  <p:style>
                    <a:lnRef idx="0">
                      <a:schemeClr val="accent1"/>
                    </a:lnRef>
                    <a:fillRef idx="3">
                      <a:schemeClr val="accent1"/>
                    </a:fillRef>
                    <a:effectRef idx="3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anchor="ctr"/>
                    <a:lstStyle/>
                    <a:p>
                      <a:pPr algn="ctr" eaLnBrk="0" hangingPunct="0">
                        <a:defRPr/>
                      </a:pPr>
                      <a:endParaRPr lang="fr-CA"/>
                    </a:p>
                  </p:txBody>
                </p:sp>
              </p:grpSp>
            </p:grpSp>
            <p:grpSp>
              <p:nvGrpSpPr>
                <p:cNvPr id="33904" name="Groupe 34">
                  <a:extLst>
                    <a:ext uri="{FF2B5EF4-FFF2-40B4-BE49-F238E27FC236}">
                      <a16:creationId xmlns:a16="http://schemas.microsoft.com/office/drawing/2014/main" id="{B6A2E2D9-25DD-4248-8291-9202C2BD0F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7330101">
                  <a:off x="7304134" y="3612522"/>
                  <a:ext cx="808002" cy="700427"/>
                  <a:chOff x="7456512" y="3068972"/>
                  <a:chExt cx="808002" cy="700427"/>
                </a:xfrm>
              </p:grpSpPr>
              <p:sp>
                <p:nvSpPr>
                  <p:cNvPr id="36" name="Triangle isocèle 16">
                    <a:extLst>
                      <a:ext uri="{FF2B5EF4-FFF2-40B4-BE49-F238E27FC236}">
                        <a16:creationId xmlns:a16="http://schemas.microsoft.com/office/drawing/2014/main" id="{F098A13E-E01F-4764-9A09-07F9673D5999}"/>
                      </a:ext>
                    </a:extLst>
                  </p:cNvPr>
                  <p:cNvSpPr/>
                  <p:nvPr/>
                </p:nvSpPr>
                <p:spPr>
                  <a:xfrm rot="1094091">
                    <a:off x="7456512" y="3068972"/>
                    <a:ext cx="808002" cy="700427"/>
                  </a:xfrm>
                  <a:custGeom>
                    <a:avLst/>
                    <a:gdLst>
                      <a:gd name="connsiteX0" fmla="*/ 0 w 576064"/>
                      <a:gd name="connsiteY0" fmla="*/ 417273 h 417273"/>
                      <a:gd name="connsiteX1" fmla="*/ 288032 w 576064"/>
                      <a:gd name="connsiteY1" fmla="*/ 0 h 417273"/>
                      <a:gd name="connsiteX2" fmla="*/ 576064 w 576064"/>
                      <a:gd name="connsiteY2" fmla="*/ 417273 h 417273"/>
                      <a:gd name="connsiteX3" fmla="*/ 0 w 576064"/>
                      <a:gd name="connsiteY3" fmla="*/ 417273 h 417273"/>
                      <a:gd name="connsiteX0" fmla="*/ 0 w 624341"/>
                      <a:gd name="connsiteY0" fmla="*/ 441201 h 441201"/>
                      <a:gd name="connsiteX1" fmla="*/ 336309 w 624341"/>
                      <a:gd name="connsiteY1" fmla="*/ 0 h 441201"/>
                      <a:gd name="connsiteX2" fmla="*/ 624341 w 624341"/>
                      <a:gd name="connsiteY2" fmla="*/ 417273 h 441201"/>
                      <a:gd name="connsiteX3" fmla="*/ 0 w 624341"/>
                      <a:gd name="connsiteY3" fmla="*/ 441201 h 441201"/>
                      <a:gd name="connsiteX0" fmla="*/ 0 w 624341"/>
                      <a:gd name="connsiteY0" fmla="*/ 576158 h 576158"/>
                      <a:gd name="connsiteX1" fmla="*/ 331961 w 624341"/>
                      <a:gd name="connsiteY1" fmla="*/ 0 h 576158"/>
                      <a:gd name="connsiteX2" fmla="*/ 624341 w 624341"/>
                      <a:gd name="connsiteY2" fmla="*/ 552230 h 576158"/>
                      <a:gd name="connsiteX3" fmla="*/ 0 w 624341"/>
                      <a:gd name="connsiteY3" fmla="*/ 576158 h 576158"/>
                      <a:gd name="connsiteX0" fmla="*/ 0 w 624341"/>
                      <a:gd name="connsiteY0" fmla="*/ 576158 h 576158"/>
                      <a:gd name="connsiteX1" fmla="*/ 331961 w 624341"/>
                      <a:gd name="connsiteY1" fmla="*/ 0 h 576158"/>
                      <a:gd name="connsiteX2" fmla="*/ 624341 w 624341"/>
                      <a:gd name="connsiteY2" fmla="*/ 552230 h 576158"/>
                      <a:gd name="connsiteX3" fmla="*/ 0 w 624341"/>
                      <a:gd name="connsiteY3" fmla="*/ 576158 h 576158"/>
                      <a:gd name="connsiteX0" fmla="*/ 0 w 624341"/>
                      <a:gd name="connsiteY0" fmla="*/ 576158 h 576158"/>
                      <a:gd name="connsiteX1" fmla="*/ 331961 w 624341"/>
                      <a:gd name="connsiteY1" fmla="*/ 0 h 576158"/>
                      <a:gd name="connsiteX2" fmla="*/ 624341 w 624341"/>
                      <a:gd name="connsiteY2" fmla="*/ 552230 h 576158"/>
                      <a:gd name="connsiteX3" fmla="*/ 0 w 624341"/>
                      <a:gd name="connsiteY3" fmla="*/ 576158 h 576158"/>
                      <a:gd name="connsiteX0" fmla="*/ 0 w 689310"/>
                      <a:gd name="connsiteY0" fmla="*/ 576158 h 578963"/>
                      <a:gd name="connsiteX1" fmla="*/ 331961 w 689310"/>
                      <a:gd name="connsiteY1" fmla="*/ 0 h 578963"/>
                      <a:gd name="connsiteX2" fmla="*/ 689310 w 689310"/>
                      <a:gd name="connsiteY2" fmla="*/ 578963 h 578963"/>
                      <a:gd name="connsiteX3" fmla="*/ 0 w 689310"/>
                      <a:gd name="connsiteY3" fmla="*/ 576158 h 578963"/>
                      <a:gd name="connsiteX0" fmla="*/ 0 w 689310"/>
                      <a:gd name="connsiteY0" fmla="*/ 576158 h 578963"/>
                      <a:gd name="connsiteX1" fmla="*/ 331961 w 689310"/>
                      <a:gd name="connsiteY1" fmla="*/ 0 h 578963"/>
                      <a:gd name="connsiteX2" fmla="*/ 689310 w 689310"/>
                      <a:gd name="connsiteY2" fmla="*/ 578963 h 578963"/>
                      <a:gd name="connsiteX3" fmla="*/ 0 w 689310"/>
                      <a:gd name="connsiteY3" fmla="*/ 576158 h 578963"/>
                      <a:gd name="connsiteX0" fmla="*/ 0 w 698932"/>
                      <a:gd name="connsiteY0" fmla="*/ 576158 h 583816"/>
                      <a:gd name="connsiteX1" fmla="*/ 331961 w 698932"/>
                      <a:gd name="connsiteY1" fmla="*/ 0 h 583816"/>
                      <a:gd name="connsiteX2" fmla="*/ 698932 w 698932"/>
                      <a:gd name="connsiteY2" fmla="*/ 583816 h 583816"/>
                      <a:gd name="connsiteX3" fmla="*/ 0 w 698932"/>
                      <a:gd name="connsiteY3" fmla="*/ 576158 h 583816"/>
                      <a:gd name="connsiteX0" fmla="*/ 0 w 698932"/>
                      <a:gd name="connsiteY0" fmla="*/ 576158 h 619581"/>
                      <a:gd name="connsiteX1" fmla="*/ 331961 w 698932"/>
                      <a:gd name="connsiteY1" fmla="*/ 0 h 619581"/>
                      <a:gd name="connsiteX2" fmla="*/ 698932 w 698932"/>
                      <a:gd name="connsiteY2" fmla="*/ 583816 h 619581"/>
                      <a:gd name="connsiteX3" fmla="*/ 0 w 698932"/>
                      <a:gd name="connsiteY3" fmla="*/ 576158 h 619581"/>
                      <a:gd name="connsiteX0" fmla="*/ 0 w 689478"/>
                      <a:gd name="connsiteY0" fmla="*/ 576158 h 585855"/>
                      <a:gd name="connsiteX1" fmla="*/ 331961 w 689478"/>
                      <a:gd name="connsiteY1" fmla="*/ 0 h 585855"/>
                      <a:gd name="connsiteX2" fmla="*/ 689478 w 689478"/>
                      <a:gd name="connsiteY2" fmla="*/ 530770 h 585855"/>
                      <a:gd name="connsiteX3" fmla="*/ 0 w 689478"/>
                      <a:gd name="connsiteY3" fmla="*/ 576158 h 585855"/>
                      <a:gd name="connsiteX0" fmla="*/ 0 w 689478"/>
                      <a:gd name="connsiteY0" fmla="*/ 576158 h 585855"/>
                      <a:gd name="connsiteX1" fmla="*/ 331961 w 689478"/>
                      <a:gd name="connsiteY1" fmla="*/ 0 h 585855"/>
                      <a:gd name="connsiteX2" fmla="*/ 689478 w 689478"/>
                      <a:gd name="connsiteY2" fmla="*/ 530770 h 585855"/>
                      <a:gd name="connsiteX3" fmla="*/ 0 w 689478"/>
                      <a:gd name="connsiteY3" fmla="*/ 576158 h 585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89478" h="585855">
                        <a:moveTo>
                          <a:pt x="0" y="576158"/>
                        </a:moveTo>
                        <a:cubicBezTo>
                          <a:pt x="110654" y="384105"/>
                          <a:pt x="247535" y="271664"/>
                          <a:pt x="331961" y="0"/>
                        </a:cubicBezTo>
                        <a:cubicBezTo>
                          <a:pt x="313287" y="318613"/>
                          <a:pt x="456641" y="471523"/>
                          <a:pt x="689478" y="530770"/>
                        </a:cubicBezTo>
                        <a:cubicBezTo>
                          <a:pt x="268245" y="614307"/>
                          <a:pt x="232977" y="578711"/>
                          <a:pt x="0" y="576158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2"/>
                  </a:lnRef>
                  <a:fillRef idx="3">
                    <a:schemeClr val="accent2"/>
                  </a:fillRef>
                  <a:effectRef idx="3">
                    <a:schemeClr val="accent2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9848DCEF-6BBE-4160-90ED-AC4E21B34401}"/>
                      </a:ext>
                    </a:extLst>
                  </p:cNvPr>
                  <p:cNvSpPr/>
                  <p:nvPr/>
                </p:nvSpPr>
                <p:spPr>
                  <a:xfrm>
                    <a:off x="7596336" y="3542536"/>
                    <a:ext cx="144000" cy="108000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</p:grpSp>
          <p:grpSp>
            <p:nvGrpSpPr>
              <p:cNvPr id="33831" name="Groupe 37">
                <a:extLst>
                  <a:ext uri="{FF2B5EF4-FFF2-40B4-BE49-F238E27FC236}">
                    <a16:creationId xmlns:a16="http://schemas.microsoft.com/office/drawing/2014/main" id="{3D96F3D8-4764-403A-88B1-DA1EAD5C5F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1151" y="1728456"/>
                <a:ext cx="571443" cy="404400"/>
                <a:chOff x="1189873" y="1844824"/>
                <a:chExt cx="571443" cy="404400"/>
              </a:xfrm>
            </p:grpSpPr>
            <p:grpSp>
              <p:nvGrpSpPr>
                <p:cNvPr id="33889" name="Groupe 20">
                  <a:extLst>
                    <a:ext uri="{FF2B5EF4-FFF2-40B4-BE49-F238E27FC236}">
                      <a16:creationId xmlns:a16="http://schemas.microsoft.com/office/drawing/2014/main" id="{5A3643D2-0D1B-43FF-AAF1-E74E4C6CA6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189873" y="1844824"/>
                  <a:ext cx="419043" cy="252000"/>
                  <a:chOff x="7135983" y="4247567"/>
                  <a:chExt cx="839091" cy="559328"/>
                </a:xfrm>
              </p:grpSpPr>
              <p:sp>
                <p:nvSpPr>
                  <p:cNvPr id="16" name="Ellipse 15">
                    <a:extLst>
                      <a:ext uri="{FF2B5EF4-FFF2-40B4-BE49-F238E27FC236}">
                        <a16:creationId xmlns:a16="http://schemas.microsoft.com/office/drawing/2014/main" id="{42F327C1-09F1-43FC-876C-5F667DD8605E}"/>
                      </a:ext>
                    </a:extLst>
                  </p:cNvPr>
                  <p:cNvSpPr/>
                  <p:nvPr/>
                </p:nvSpPr>
                <p:spPr>
                  <a:xfrm>
                    <a:off x="7135983" y="4247567"/>
                    <a:ext cx="839091" cy="559328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9091" h="559328">
                        <a:moveTo>
                          <a:pt x="15" y="287327"/>
                        </a:moveTo>
                        <a:cubicBezTo>
                          <a:pt x="-2525" y="194173"/>
                          <a:pt x="310187" y="6595"/>
                          <a:pt x="450033" y="245"/>
                        </a:cubicBezTo>
                        <a:cubicBezTo>
                          <a:pt x="589879" y="-6105"/>
                          <a:pt x="839091" y="111718"/>
                          <a:pt x="839091" y="249227"/>
                        </a:cubicBezTo>
                        <a:cubicBezTo>
                          <a:pt x="839091" y="386736"/>
                          <a:pt x="605119" y="552819"/>
                          <a:pt x="465273" y="559169"/>
                        </a:cubicBezTo>
                        <a:cubicBezTo>
                          <a:pt x="325427" y="565519"/>
                          <a:pt x="2555" y="380481"/>
                          <a:pt x="15" y="287327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3"/>
                  </a:lnRef>
                  <a:fillRef idx="3">
                    <a:schemeClr val="accent3"/>
                  </a:fillRef>
                  <a:effectRef idx="3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3" name="Ellipse 2">
                    <a:extLst>
                      <a:ext uri="{FF2B5EF4-FFF2-40B4-BE49-F238E27FC236}">
                        <a16:creationId xmlns:a16="http://schemas.microsoft.com/office/drawing/2014/main" id="{2ADBFC92-AB1C-44E6-805D-0225DDE4E44E}"/>
                      </a:ext>
                    </a:extLst>
                  </p:cNvPr>
                  <p:cNvSpPr/>
                  <p:nvPr/>
                </p:nvSpPr>
                <p:spPr>
                  <a:xfrm>
                    <a:off x="7426302" y="4419231"/>
                    <a:ext cx="360000" cy="216000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3"/>
                  </a:lnRef>
                  <a:fillRef idx="3">
                    <a:schemeClr val="accent3"/>
                  </a:fillRef>
                  <a:effectRef idx="3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  <p:grpSp>
              <p:nvGrpSpPr>
                <p:cNvPr id="33890" name="Groupe 41">
                  <a:extLst>
                    <a:ext uri="{FF2B5EF4-FFF2-40B4-BE49-F238E27FC236}">
                      <a16:creationId xmlns:a16="http://schemas.microsoft.com/office/drawing/2014/main" id="{4FE469D2-6492-4C32-BFF0-1F70F32D7C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342273" y="1997224"/>
                  <a:ext cx="419043" cy="252000"/>
                  <a:chOff x="7135983" y="4247567"/>
                  <a:chExt cx="839091" cy="559328"/>
                </a:xfrm>
              </p:grpSpPr>
              <p:sp>
                <p:nvSpPr>
                  <p:cNvPr id="43" name="Ellipse 15">
                    <a:extLst>
                      <a:ext uri="{FF2B5EF4-FFF2-40B4-BE49-F238E27FC236}">
                        <a16:creationId xmlns:a16="http://schemas.microsoft.com/office/drawing/2014/main" id="{C812FE38-CC03-47D7-ADE5-3ABD50AB2710}"/>
                      </a:ext>
                    </a:extLst>
                  </p:cNvPr>
                  <p:cNvSpPr/>
                  <p:nvPr/>
                </p:nvSpPr>
                <p:spPr>
                  <a:xfrm>
                    <a:off x="7135983" y="4247567"/>
                    <a:ext cx="839091" cy="559328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9091" h="559328">
                        <a:moveTo>
                          <a:pt x="15" y="287327"/>
                        </a:moveTo>
                        <a:cubicBezTo>
                          <a:pt x="-2525" y="194173"/>
                          <a:pt x="310187" y="6595"/>
                          <a:pt x="450033" y="245"/>
                        </a:cubicBezTo>
                        <a:cubicBezTo>
                          <a:pt x="589879" y="-6105"/>
                          <a:pt x="839091" y="111718"/>
                          <a:pt x="839091" y="249227"/>
                        </a:cubicBezTo>
                        <a:cubicBezTo>
                          <a:pt x="839091" y="386736"/>
                          <a:pt x="605119" y="552819"/>
                          <a:pt x="465273" y="559169"/>
                        </a:cubicBezTo>
                        <a:cubicBezTo>
                          <a:pt x="325427" y="565519"/>
                          <a:pt x="2555" y="380481"/>
                          <a:pt x="15" y="287327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3"/>
                  </a:lnRef>
                  <a:fillRef idx="3">
                    <a:schemeClr val="accent3"/>
                  </a:fillRef>
                  <a:effectRef idx="3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44" name="Ellipse 43">
                    <a:extLst>
                      <a:ext uri="{FF2B5EF4-FFF2-40B4-BE49-F238E27FC236}">
                        <a16:creationId xmlns:a16="http://schemas.microsoft.com/office/drawing/2014/main" id="{DDFA3186-63CA-49A3-B965-8E7799077D9A}"/>
                      </a:ext>
                    </a:extLst>
                  </p:cNvPr>
                  <p:cNvSpPr/>
                  <p:nvPr/>
                </p:nvSpPr>
                <p:spPr>
                  <a:xfrm>
                    <a:off x="7426302" y="4419231"/>
                    <a:ext cx="360000" cy="216000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3"/>
                  </a:lnRef>
                  <a:fillRef idx="3">
                    <a:schemeClr val="accent3"/>
                  </a:fillRef>
                  <a:effectRef idx="3">
                    <a:schemeClr val="accent3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</p:grpSp>
          <p:grpSp>
            <p:nvGrpSpPr>
              <p:cNvPr id="33832" name="Groupe 38">
                <a:extLst>
                  <a:ext uri="{FF2B5EF4-FFF2-40B4-BE49-F238E27FC236}">
                    <a16:creationId xmlns:a16="http://schemas.microsoft.com/office/drawing/2014/main" id="{35E49017-42F9-4E30-B6DF-E1192C44BF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33843" y="1728456"/>
                <a:ext cx="571443" cy="404400"/>
                <a:chOff x="3987552" y="1647489"/>
                <a:chExt cx="571443" cy="404400"/>
              </a:xfrm>
            </p:grpSpPr>
            <p:grpSp>
              <p:nvGrpSpPr>
                <p:cNvPr id="33875" name="Groupe 44">
                  <a:extLst>
                    <a:ext uri="{FF2B5EF4-FFF2-40B4-BE49-F238E27FC236}">
                      <a16:creationId xmlns:a16="http://schemas.microsoft.com/office/drawing/2014/main" id="{987D8EA5-9342-49EB-95CF-BBEC104617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987552" y="1647489"/>
                  <a:ext cx="419043" cy="252000"/>
                  <a:chOff x="7135983" y="4247567"/>
                  <a:chExt cx="839091" cy="559328"/>
                </a:xfrm>
              </p:grpSpPr>
              <p:sp>
                <p:nvSpPr>
                  <p:cNvPr id="46" name="Ellipse 15">
                    <a:extLst>
                      <a:ext uri="{FF2B5EF4-FFF2-40B4-BE49-F238E27FC236}">
                        <a16:creationId xmlns:a16="http://schemas.microsoft.com/office/drawing/2014/main" id="{9801F895-6E3E-422E-B633-F1E7D26479AA}"/>
                      </a:ext>
                    </a:extLst>
                  </p:cNvPr>
                  <p:cNvSpPr/>
                  <p:nvPr/>
                </p:nvSpPr>
                <p:spPr>
                  <a:xfrm>
                    <a:off x="7135983" y="4247567"/>
                    <a:ext cx="839091" cy="559328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9091" h="559328">
                        <a:moveTo>
                          <a:pt x="15" y="287327"/>
                        </a:moveTo>
                        <a:cubicBezTo>
                          <a:pt x="-2525" y="194173"/>
                          <a:pt x="310187" y="6595"/>
                          <a:pt x="450033" y="245"/>
                        </a:cubicBezTo>
                        <a:cubicBezTo>
                          <a:pt x="589879" y="-6105"/>
                          <a:pt x="839091" y="111718"/>
                          <a:pt x="839091" y="249227"/>
                        </a:cubicBezTo>
                        <a:cubicBezTo>
                          <a:pt x="839091" y="386736"/>
                          <a:pt x="605119" y="552819"/>
                          <a:pt x="465273" y="559169"/>
                        </a:cubicBezTo>
                        <a:cubicBezTo>
                          <a:pt x="325427" y="565519"/>
                          <a:pt x="2555" y="380481"/>
                          <a:pt x="15" y="287327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7EBFDD5C-6FFD-4B87-9DDE-724DFF6F2F04}"/>
                      </a:ext>
                    </a:extLst>
                  </p:cNvPr>
                  <p:cNvSpPr/>
                  <p:nvPr/>
                </p:nvSpPr>
                <p:spPr>
                  <a:xfrm>
                    <a:off x="7426302" y="4419231"/>
                    <a:ext cx="360000" cy="216000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  <p:grpSp>
              <p:nvGrpSpPr>
                <p:cNvPr id="33876" name="Groupe 47">
                  <a:extLst>
                    <a:ext uri="{FF2B5EF4-FFF2-40B4-BE49-F238E27FC236}">
                      <a16:creationId xmlns:a16="http://schemas.microsoft.com/office/drawing/2014/main" id="{37705192-AF65-4EAF-8C4F-5255B15D01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4139952" y="1799889"/>
                  <a:ext cx="419043" cy="252000"/>
                  <a:chOff x="7135983" y="4247567"/>
                  <a:chExt cx="839091" cy="559328"/>
                </a:xfrm>
              </p:grpSpPr>
              <p:sp>
                <p:nvSpPr>
                  <p:cNvPr id="49" name="Ellipse 15">
                    <a:extLst>
                      <a:ext uri="{FF2B5EF4-FFF2-40B4-BE49-F238E27FC236}">
                        <a16:creationId xmlns:a16="http://schemas.microsoft.com/office/drawing/2014/main" id="{774AB1B9-BC70-421F-BD3A-F3177303EFEF}"/>
                      </a:ext>
                    </a:extLst>
                  </p:cNvPr>
                  <p:cNvSpPr/>
                  <p:nvPr/>
                </p:nvSpPr>
                <p:spPr>
                  <a:xfrm>
                    <a:off x="7135983" y="4247567"/>
                    <a:ext cx="839091" cy="559328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9091" h="559328">
                        <a:moveTo>
                          <a:pt x="15" y="287327"/>
                        </a:moveTo>
                        <a:cubicBezTo>
                          <a:pt x="-2525" y="194173"/>
                          <a:pt x="310187" y="6595"/>
                          <a:pt x="450033" y="245"/>
                        </a:cubicBezTo>
                        <a:cubicBezTo>
                          <a:pt x="589879" y="-6105"/>
                          <a:pt x="839091" y="111718"/>
                          <a:pt x="839091" y="249227"/>
                        </a:cubicBezTo>
                        <a:cubicBezTo>
                          <a:pt x="839091" y="386736"/>
                          <a:pt x="605119" y="552819"/>
                          <a:pt x="465273" y="559169"/>
                        </a:cubicBezTo>
                        <a:cubicBezTo>
                          <a:pt x="325427" y="565519"/>
                          <a:pt x="2555" y="380481"/>
                          <a:pt x="15" y="287327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50" name="Ellipse 49">
                    <a:extLst>
                      <a:ext uri="{FF2B5EF4-FFF2-40B4-BE49-F238E27FC236}">
                        <a16:creationId xmlns:a16="http://schemas.microsoft.com/office/drawing/2014/main" id="{952ABF78-0989-40C5-AD94-DF5D8F6874F1}"/>
                      </a:ext>
                    </a:extLst>
                  </p:cNvPr>
                  <p:cNvSpPr/>
                  <p:nvPr/>
                </p:nvSpPr>
                <p:spPr>
                  <a:xfrm>
                    <a:off x="7426302" y="4419231"/>
                    <a:ext cx="360000" cy="216000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1"/>
                  </a:lnRef>
                  <a:fillRef idx="3">
                    <a:schemeClr val="accent1"/>
                  </a:fillRef>
                  <a:effectRef idx="3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</p:grpSp>
          <p:sp>
            <p:nvSpPr>
              <p:cNvPr id="33833" name="ZoneTexte 74">
                <a:extLst>
                  <a:ext uri="{FF2B5EF4-FFF2-40B4-BE49-F238E27FC236}">
                    <a16:creationId xmlns:a16="http://schemas.microsoft.com/office/drawing/2014/main" id="{2CBEA1CC-C147-4B22-8011-583262D93D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95599" y="1351801"/>
                <a:ext cx="1148071" cy="430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100" b="1"/>
                  <a:t>Mesenchymal </a:t>
                </a:r>
              </a:p>
              <a:p>
                <a:pPr algn="ctr"/>
                <a:r>
                  <a:rPr lang="fr-CA" altLang="fr-FR" sz="1100" b="1"/>
                  <a:t>stem cells</a:t>
                </a:r>
              </a:p>
            </p:txBody>
          </p:sp>
          <p:sp>
            <p:nvSpPr>
              <p:cNvPr id="33834" name="ZoneTexte 75">
                <a:extLst>
                  <a:ext uri="{FF2B5EF4-FFF2-40B4-BE49-F238E27FC236}">
                    <a16:creationId xmlns:a16="http://schemas.microsoft.com/office/drawing/2014/main" id="{364F8E8C-41BB-4CBC-9D13-E8A0945224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1560" y="2204864"/>
                <a:ext cx="873957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100" b="1"/>
                  <a:t>Myoblasts</a:t>
                </a:r>
              </a:p>
            </p:txBody>
          </p:sp>
          <p:sp>
            <p:nvSpPr>
              <p:cNvPr id="33835" name="ZoneTexte 76">
                <a:extLst>
                  <a:ext uri="{FF2B5EF4-FFF2-40B4-BE49-F238E27FC236}">
                    <a16:creationId xmlns:a16="http://schemas.microsoft.com/office/drawing/2014/main" id="{CBCFFF8E-3762-4155-918F-A37EA03E2C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3941" y="2226459"/>
                <a:ext cx="990977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100" b="1"/>
                  <a:t>Osteoblasts</a:t>
                </a:r>
              </a:p>
            </p:txBody>
          </p:sp>
          <p:sp>
            <p:nvSpPr>
              <p:cNvPr id="33836" name="ZoneTexte 77">
                <a:extLst>
                  <a:ext uri="{FF2B5EF4-FFF2-40B4-BE49-F238E27FC236}">
                    <a16:creationId xmlns:a16="http://schemas.microsoft.com/office/drawing/2014/main" id="{54D9B2AC-485C-4C19-AE65-789B97E4A5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6588" y="5812064"/>
                <a:ext cx="946093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100" b="1"/>
                  <a:t>Adipocytes</a:t>
                </a:r>
              </a:p>
            </p:txBody>
          </p:sp>
          <p:sp>
            <p:nvSpPr>
              <p:cNvPr id="33837" name="ZoneTexte 78">
                <a:extLst>
                  <a:ext uri="{FF2B5EF4-FFF2-40B4-BE49-F238E27FC236}">
                    <a16:creationId xmlns:a16="http://schemas.microsoft.com/office/drawing/2014/main" id="{6682946B-C34B-4A1D-8BF6-9E1C686E69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98805" y="3527430"/>
                <a:ext cx="1141659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100" b="1"/>
                  <a:t>Preadipocytes</a:t>
                </a:r>
              </a:p>
            </p:txBody>
          </p:sp>
          <p:cxnSp>
            <p:nvCxnSpPr>
              <p:cNvPr id="60" name="Connecteur droit avec flèche 59">
                <a:extLst>
                  <a:ext uri="{FF2B5EF4-FFF2-40B4-BE49-F238E27FC236}">
                    <a16:creationId xmlns:a16="http://schemas.microsoft.com/office/drawing/2014/main" id="{DD776B27-C299-49BC-AC2A-0971CCC3F03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1322689" y="1351796"/>
                <a:ext cx="517473" cy="277799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" name="Connecteur droit avec flèche 81">
                <a:extLst>
                  <a:ext uri="{FF2B5EF4-FFF2-40B4-BE49-F238E27FC236}">
                    <a16:creationId xmlns:a16="http://schemas.microsoft.com/office/drawing/2014/main" id="{E1F7389E-D189-4F8B-9740-2EFB717FE48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251309" y="1345446"/>
                <a:ext cx="450805" cy="355584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3840" name="Groupe 66">
                <a:extLst>
                  <a:ext uri="{FF2B5EF4-FFF2-40B4-BE49-F238E27FC236}">
                    <a16:creationId xmlns:a16="http://schemas.microsoft.com/office/drawing/2014/main" id="{28F082EF-DF49-431E-8A76-D903BD6B10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2486110" y="1808960"/>
                <a:ext cx="167048" cy="972000"/>
                <a:chOff x="2666118" y="2996952"/>
                <a:chExt cx="167048" cy="1260000"/>
              </a:xfrm>
            </p:grpSpPr>
            <p:cxnSp>
              <p:nvCxnSpPr>
                <p:cNvPr id="84" name="Connecteur droit avec flèche 83">
                  <a:extLst>
                    <a:ext uri="{FF2B5EF4-FFF2-40B4-BE49-F238E27FC236}">
                      <a16:creationId xmlns:a16="http://schemas.microsoft.com/office/drawing/2014/main" id="{381ACBE1-9AA4-40CE-BA34-DEA9D9E4402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747172" y="2997573"/>
                  <a:ext cx="4763" cy="1259360"/>
                </a:xfrm>
                <a:prstGeom prst="straightConnector1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85" name="Connecteur droit avec flèche 84">
                  <a:extLst>
                    <a:ext uri="{FF2B5EF4-FFF2-40B4-BE49-F238E27FC236}">
                      <a16:creationId xmlns:a16="http://schemas.microsoft.com/office/drawing/2014/main" id="{9ED31375-99F5-41B8-A8B0-C3D256D0227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2666218" y="2997573"/>
                  <a:ext cx="166670" cy="4116"/>
                </a:xfrm>
                <a:prstGeom prst="straightConnector1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33841" name="Groupe 80">
                <a:extLst>
                  <a:ext uri="{FF2B5EF4-FFF2-40B4-BE49-F238E27FC236}">
                    <a16:creationId xmlns:a16="http://schemas.microsoft.com/office/drawing/2014/main" id="{4BBB5CF4-1FFE-4BA9-B47A-A2E77AC9E5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09718" y="2621672"/>
                <a:ext cx="989272" cy="307777"/>
                <a:chOff x="3148440" y="2918485"/>
                <a:chExt cx="989272" cy="307777"/>
              </a:xfrm>
            </p:grpSpPr>
            <p:sp>
              <p:nvSpPr>
                <p:cNvPr id="33871" name="textruta 3">
                  <a:extLst>
                    <a:ext uri="{FF2B5EF4-FFF2-40B4-BE49-F238E27FC236}">
                      <a16:creationId xmlns:a16="http://schemas.microsoft.com/office/drawing/2014/main" id="{755828F7-6ACD-4C91-B8DC-7CB095D680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32856" y="2918485"/>
                  <a:ext cx="704856" cy="3077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58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r>
                    <a:rPr lang="sv-SE" altLang="fr-FR" sz="1400" b="1">
                      <a:sym typeface="Symbol" panose="05050102010706020507" pitchFamily="18" charset="2"/>
                    </a:rPr>
                    <a:t>BMP4</a:t>
                  </a:r>
                  <a:endParaRPr lang="sv-SE" altLang="fr-FR" sz="1400"/>
                </a:p>
              </p:txBody>
            </p:sp>
            <p:cxnSp>
              <p:nvCxnSpPr>
                <p:cNvPr id="89" name="Rak pil 17">
                  <a:extLst>
                    <a:ext uri="{FF2B5EF4-FFF2-40B4-BE49-F238E27FC236}">
                      <a16:creationId xmlns:a16="http://schemas.microsoft.com/office/drawing/2014/main" id="{59018553-3098-49EF-925D-F6FEF674FF04}"/>
                    </a:ext>
                  </a:extLst>
                </p:cNvPr>
                <p:cNvCxnSpPr/>
                <p:nvPr/>
              </p:nvCxnSpPr>
              <p:spPr>
                <a:xfrm flipH="1" flipV="1">
                  <a:off x="3148747" y="3069356"/>
                  <a:ext cx="325405" cy="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round/>
                  <a:tailEnd type="triangle" w="med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3842" name="ZoneTexte 90">
                <a:extLst>
                  <a:ext uri="{FF2B5EF4-FFF2-40B4-BE49-F238E27FC236}">
                    <a16:creationId xmlns:a16="http://schemas.microsoft.com/office/drawing/2014/main" id="{8A8F68E6-C313-424C-A52C-FFC96098B3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0000" y="1151166"/>
                <a:ext cx="57099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100">
                    <a:solidFill>
                      <a:schemeClr val="accent2"/>
                    </a:solidFill>
                  </a:rPr>
                  <a:t>Wnt +</a:t>
                </a:r>
              </a:p>
            </p:txBody>
          </p:sp>
          <p:sp>
            <p:nvSpPr>
              <p:cNvPr id="33843" name="ZoneTexte 91">
                <a:extLst>
                  <a:ext uri="{FF2B5EF4-FFF2-40B4-BE49-F238E27FC236}">
                    <a16:creationId xmlns:a16="http://schemas.microsoft.com/office/drawing/2014/main" id="{C655CF9A-54B6-475F-9C28-EBACBDDC44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206" y="1151166"/>
                <a:ext cx="57099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100">
                    <a:solidFill>
                      <a:schemeClr val="accent2"/>
                    </a:solidFill>
                  </a:rPr>
                  <a:t>Wnt +</a:t>
                </a:r>
              </a:p>
            </p:txBody>
          </p:sp>
          <p:sp>
            <p:nvSpPr>
              <p:cNvPr id="33844" name="ZoneTexte 92">
                <a:extLst>
                  <a:ext uri="{FF2B5EF4-FFF2-40B4-BE49-F238E27FC236}">
                    <a16:creationId xmlns:a16="http://schemas.microsoft.com/office/drawing/2014/main" id="{2EDDEDDC-E47F-4EB8-BF53-C89E4F45FB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12146" y="2164155"/>
                <a:ext cx="519694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100">
                    <a:solidFill>
                      <a:schemeClr val="accent2"/>
                    </a:solidFill>
                  </a:rPr>
                  <a:t>Wnt -</a:t>
                </a:r>
              </a:p>
            </p:txBody>
          </p:sp>
          <p:grpSp>
            <p:nvGrpSpPr>
              <p:cNvPr id="33845" name="Groupe 85">
                <a:extLst>
                  <a:ext uri="{FF2B5EF4-FFF2-40B4-BE49-F238E27FC236}">
                    <a16:creationId xmlns:a16="http://schemas.microsoft.com/office/drawing/2014/main" id="{104151D0-4D29-4E88-9F47-6E147C3E4E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69513" y="2996952"/>
                <a:ext cx="1000243" cy="521070"/>
                <a:chOff x="2347621" y="3045984"/>
                <a:chExt cx="1000243" cy="521070"/>
              </a:xfrm>
            </p:grpSpPr>
            <p:grpSp>
              <p:nvGrpSpPr>
                <p:cNvPr id="33850" name="Groupe 96">
                  <a:extLst>
                    <a:ext uri="{FF2B5EF4-FFF2-40B4-BE49-F238E27FC236}">
                      <a16:creationId xmlns:a16="http://schemas.microsoft.com/office/drawing/2014/main" id="{830D46A9-DD48-4604-8039-64528DC144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347621" y="3054654"/>
                  <a:ext cx="649765" cy="360000"/>
                  <a:chOff x="1787634" y="2902254"/>
                  <a:chExt cx="1039741" cy="576064"/>
                </a:xfrm>
              </p:grpSpPr>
              <p:sp>
                <p:nvSpPr>
                  <p:cNvPr id="98" name="Ellipse 15">
                    <a:extLst>
                      <a:ext uri="{FF2B5EF4-FFF2-40B4-BE49-F238E27FC236}">
                        <a16:creationId xmlns:a16="http://schemas.microsoft.com/office/drawing/2014/main" id="{AA007479-64EE-45F9-A0E3-D8B7ACA158E5}"/>
                      </a:ext>
                    </a:extLst>
                  </p:cNvPr>
                  <p:cNvSpPr/>
                  <p:nvPr/>
                </p:nvSpPr>
                <p:spPr>
                  <a:xfrm>
                    <a:off x="1787634" y="2902254"/>
                    <a:ext cx="1039741" cy="576064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  <a:gd name="connsiteX0" fmla="*/ 82 w 839158"/>
                      <a:gd name="connsiteY0" fmla="*/ 255326 h 527322"/>
                      <a:gd name="connsiteX1" fmla="*/ 430827 w 839158"/>
                      <a:gd name="connsiteY1" fmla="*/ 331 h 527322"/>
                      <a:gd name="connsiteX2" fmla="*/ 839158 w 839158"/>
                      <a:gd name="connsiteY2" fmla="*/ 217226 h 527322"/>
                      <a:gd name="connsiteX3" fmla="*/ 465340 w 839158"/>
                      <a:gd name="connsiteY3" fmla="*/ 527168 h 527322"/>
                      <a:gd name="connsiteX4" fmla="*/ 82 w 839158"/>
                      <a:gd name="connsiteY4" fmla="*/ 255326 h 527322"/>
                      <a:gd name="connsiteX0" fmla="*/ 4205 w 843281"/>
                      <a:gd name="connsiteY0" fmla="*/ 255980 h 527959"/>
                      <a:gd name="connsiteX1" fmla="*/ 250502 w 843281"/>
                      <a:gd name="connsiteY1" fmla="*/ 142332 h 527959"/>
                      <a:gd name="connsiteX2" fmla="*/ 434950 w 843281"/>
                      <a:gd name="connsiteY2" fmla="*/ 985 h 527959"/>
                      <a:gd name="connsiteX3" fmla="*/ 843281 w 843281"/>
                      <a:gd name="connsiteY3" fmla="*/ 217880 h 527959"/>
                      <a:gd name="connsiteX4" fmla="*/ 469463 w 843281"/>
                      <a:gd name="connsiteY4" fmla="*/ 527822 h 527959"/>
                      <a:gd name="connsiteX5" fmla="*/ 4205 w 843281"/>
                      <a:gd name="connsiteY5" fmla="*/ 255980 h 527959"/>
                      <a:gd name="connsiteX0" fmla="*/ 4205 w 843281"/>
                      <a:gd name="connsiteY0" fmla="*/ 319812 h 591792"/>
                      <a:gd name="connsiteX1" fmla="*/ 250502 w 843281"/>
                      <a:gd name="connsiteY1" fmla="*/ 206164 h 591792"/>
                      <a:gd name="connsiteX2" fmla="*/ 454222 w 843281"/>
                      <a:gd name="connsiteY2" fmla="*/ 644 h 591792"/>
                      <a:gd name="connsiteX3" fmla="*/ 843281 w 843281"/>
                      <a:gd name="connsiteY3" fmla="*/ 281712 h 591792"/>
                      <a:gd name="connsiteX4" fmla="*/ 469463 w 843281"/>
                      <a:gd name="connsiteY4" fmla="*/ 591654 h 591792"/>
                      <a:gd name="connsiteX5" fmla="*/ 4205 w 843281"/>
                      <a:gd name="connsiteY5" fmla="*/ 319812 h 591792"/>
                      <a:gd name="connsiteX0" fmla="*/ 4205 w 847196"/>
                      <a:gd name="connsiteY0" fmla="*/ 319192 h 591172"/>
                      <a:gd name="connsiteX1" fmla="*/ 250502 w 847196"/>
                      <a:gd name="connsiteY1" fmla="*/ 205544 h 591172"/>
                      <a:gd name="connsiteX2" fmla="*/ 454222 w 847196"/>
                      <a:gd name="connsiteY2" fmla="*/ 24 h 591172"/>
                      <a:gd name="connsiteX3" fmla="*/ 566568 w 847196"/>
                      <a:gd name="connsiteY3" fmla="*/ 219297 h 591172"/>
                      <a:gd name="connsiteX4" fmla="*/ 843281 w 847196"/>
                      <a:gd name="connsiteY4" fmla="*/ 281092 h 591172"/>
                      <a:gd name="connsiteX5" fmla="*/ 469463 w 847196"/>
                      <a:gd name="connsiteY5" fmla="*/ 591034 h 591172"/>
                      <a:gd name="connsiteX6" fmla="*/ 4205 w 847196"/>
                      <a:gd name="connsiteY6" fmla="*/ 319192 h 591172"/>
                      <a:gd name="connsiteX0" fmla="*/ 4205 w 844330"/>
                      <a:gd name="connsiteY0" fmla="*/ 319192 h 591936"/>
                      <a:gd name="connsiteX1" fmla="*/ 250502 w 844330"/>
                      <a:gd name="connsiteY1" fmla="*/ 205544 h 591936"/>
                      <a:gd name="connsiteX2" fmla="*/ 454222 w 844330"/>
                      <a:gd name="connsiteY2" fmla="*/ 24 h 591936"/>
                      <a:gd name="connsiteX3" fmla="*/ 566568 w 844330"/>
                      <a:gd name="connsiteY3" fmla="*/ 219297 h 591936"/>
                      <a:gd name="connsiteX4" fmla="*/ 843281 w 844330"/>
                      <a:gd name="connsiteY4" fmla="*/ 281092 h 591936"/>
                      <a:gd name="connsiteX5" fmla="*/ 624385 w 844330"/>
                      <a:gd name="connsiteY5" fmla="*/ 402648 h 591936"/>
                      <a:gd name="connsiteX6" fmla="*/ 469463 w 844330"/>
                      <a:gd name="connsiteY6" fmla="*/ 591034 h 591936"/>
                      <a:gd name="connsiteX7" fmla="*/ 4205 w 844330"/>
                      <a:gd name="connsiteY7" fmla="*/ 319192 h 591936"/>
                      <a:gd name="connsiteX0" fmla="*/ 1424 w 841549"/>
                      <a:gd name="connsiteY0" fmla="*/ 319192 h 591046"/>
                      <a:gd name="connsiteX1" fmla="*/ 247721 w 841549"/>
                      <a:gd name="connsiteY1" fmla="*/ 205544 h 591046"/>
                      <a:gd name="connsiteX2" fmla="*/ 451441 w 841549"/>
                      <a:gd name="connsiteY2" fmla="*/ 24 h 591046"/>
                      <a:gd name="connsiteX3" fmla="*/ 563787 w 841549"/>
                      <a:gd name="connsiteY3" fmla="*/ 219297 h 591046"/>
                      <a:gd name="connsiteX4" fmla="*/ 840500 w 841549"/>
                      <a:gd name="connsiteY4" fmla="*/ 281092 h 591046"/>
                      <a:gd name="connsiteX5" fmla="*/ 621604 w 841549"/>
                      <a:gd name="connsiteY5" fmla="*/ 402648 h 591046"/>
                      <a:gd name="connsiteX6" fmla="*/ 466682 w 841549"/>
                      <a:gd name="connsiteY6" fmla="*/ 591034 h 591046"/>
                      <a:gd name="connsiteX7" fmla="*/ 367210 w 841549"/>
                      <a:gd name="connsiteY7" fmla="*/ 393481 h 591046"/>
                      <a:gd name="connsiteX8" fmla="*/ 1424 w 841549"/>
                      <a:gd name="connsiteY8" fmla="*/ 319192 h 591046"/>
                      <a:gd name="connsiteX0" fmla="*/ 73 w 840198"/>
                      <a:gd name="connsiteY0" fmla="*/ 319236 h 591090"/>
                      <a:gd name="connsiteX1" fmla="*/ 335023 w 840198"/>
                      <a:gd name="connsiteY1" fmla="*/ 196421 h 591090"/>
                      <a:gd name="connsiteX2" fmla="*/ 450090 w 840198"/>
                      <a:gd name="connsiteY2" fmla="*/ 68 h 591090"/>
                      <a:gd name="connsiteX3" fmla="*/ 562436 w 840198"/>
                      <a:gd name="connsiteY3" fmla="*/ 219341 h 591090"/>
                      <a:gd name="connsiteX4" fmla="*/ 839149 w 840198"/>
                      <a:gd name="connsiteY4" fmla="*/ 281136 h 591090"/>
                      <a:gd name="connsiteX5" fmla="*/ 620253 w 840198"/>
                      <a:gd name="connsiteY5" fmla="*/ 402692 h 591090"/>
                      <a:gd name="connsiteX6" fmla="*/ 465331 w 840198"/>
                      <a:gd name="connsiteY6" fmla="*/ 591078 h 591090"/>
                      <a:gd name="connsiteX7" fmla="*/ 365859 w 840198"/>
                      <a:gd name="connsiteY7" fmla="*/ 393525 h 591090"/>
                      <a:gd name="connsiteX8" fmla="*/ 73 w 840198"/>
                      <a:gd name="connsiteY8" fmla="*/ 319236 h 591090"/>
                      <a:gd name="connsiteX0" fmla="*/ 424 w 840549"/>
                      <a:gd name="connsiteY0" fmla="*/ 319236 h 591316"/>
                      <a:gd name="connsiteX1" fmla="*/ 335374 w 840549"/>
                      <a:gd name="connsiteY1" fmla="*/ 196421 h 591316"/>
                      <a:gd name="connsiteX2" fmla="*/ 450441 w 840549"/>
                      <a:gd name="connsiteY2" fmla="*/ 68 h 591316"/>
                      <a:gd name="connsiteX3" fmla="*/ 562787 w 840549"/>
                      <a:gd name="connsiteY3" fmla="*/ 219341 h 591316"/>
                      <a:gd name="connsiteX4" fmla="*/ 839500 w 840549"/>
                      <a:gd name="connsiteY4" fmla="*/ 281136 h 591316"/>
                      <a:gd name="connsiteX5" fmla="*/ 620604 w 840549"/>
                      <a:gd name="connsiteY5" fmla="*/ 402692 h 591316"/>
                      <a:gd name="connsiteX6" fmla="*/ 465682 w 840549"/>
                      <a:gd name="connsiteY6" fmla="*/ 591078 h 591316"/>
                      <a:gd name="connsiteX7" fmla="*/ 269848 w 840549"/>
                      <a:gd name="connsiteY7" fmla="*/ 361439 h 591316"/>
                      <a:gd name="connsiteX8" fmla="*/ 424 w 840549"/>
                      <a:gd name="connsiteY8" fmla="*/ 319236 h 59131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61439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47688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5"/>
                      <a:gd name="connsiteX1" fmla="*/ 335374 w 840549"/>
                      <a:gd name="connsiteY1" fmla="*/ 196421 h 591105"/>
                      <a:gd name="connsiteX2" fmla="*/ 450441 w 840549"/>
                      <a:gd name="connsiteY2" fmla="*/ 68 h 591105"/>
                      <a:gd name="connsiteX3" fmla="*/ 562787 w 840549"/>
                      <a:gd name="connsiteY3" fmla="*/ 219341 h 591105"/>
                      <a:gd name="connsiteX4" fmla="*/ 839500 w 840549"/>
                      <a:gd name="connsiteY4" fmla="*/ 281136 h 591105"/>
                      <a:gd name="connsiteX5" fmla="*/ 620604 w 840549"/>
                      <a:gd name="connsiteY5" fmla="*/ 402692 h 591105"/>
                      <a:gd name="connsiteX6" fmla="*/ 465682 w 840549"/>
                      <a:gd name="connsiteY6" fmla="*/ 591078 h 591105"/>
                      <a:gd name="connsiteX7" fmla="*/ 447153 w 840549"/>
                      <a:gd name="connsiteY7" fmla="*/ 416443 h 591105"/>
                      <a:gd name="connsiteX8" fmla="*/ 262138 w 840549"/>
                      <a:gd name="connsiteY8" fmla="*/ 498951 h 591105"/>
                      <a:gd name="connsiteX9" fmla="*/ 269848 w 840549"/>
                      <a:gd name="connsiteY9" fmla="*/ 347688 h 591105"/>
                      <a:gd name="connsiteX10" fmla="*/ 424 w 840549"/>
                      <a:gd name="connsiteY10" fmla="*/ 319236 h 591105"/>
                      <a:gd name="connsiteX0" fmla="*/ 1088 w 841213"/>
                      <a:gd name="connsiteY0" fmla="*/ 320067 h 591936"/>
                      <a:gd name="connsiteX1" fmla="*/ 378438 w 841213"/>
                      <a:gd name="connsiteY1" fmla="*/ 146830 h 591936"/>
                      <a:gd name="connsiteX2" fmla="*/ 451105 w 841213"/>
                      <a:gd name="connsiteY2" fmla="*/ 899 h 591936"/>
                      <a:gd name="connsiteX3" fmla="*/ 563451 w 841213"/>
                      <a:gd name="connsiteY3" fmla="*/ 220172 h 591936"/>
                      <a:gd name="connsiteX4" fmla="*/ 840164 w 841213"/>
                      <a:gd name="connsiteY4" fmla="*/ 281967 h 591936"/>
                      <a:gd name="connsiteX5" fmla="*/ 621268 w 841213"/>
                      <a:gd name="connsiteY5" fmla="*/ 403523 h 591936"/>
                      <a:gd name="connsiteX6" fmla="*/ 466346 w 841213"/>
                      <a:gd name="connsiteY6" fmla="*/ 591909 h 591936"/>
                      <a:gd name="connsiteX7" fmla="*/ 447817 w 841213"/>
                      <a:gd name="connsiteY7" fmla="*/ 417274 h 591936"/>
                      <a:gd name="connsiteX8" fmla="*/ 262802 w 841213"/>
                      <a:gd name="connsiteY8" fmla="*/ 499782 h 591936"/>
                      <a:gd name="connsiteX9" fmla="*/ 270512 w 841213"/>
                      <a:gd name="connsiteY9" fmla="*/ 348519 h 591936"/>
                      <a:gd name="connsiteX10" fmla="*/ 1088 w 841213"/>
                      <a:gd name="connsiteY10" fmla="*/ 320067 h 591936"/>
                      <a:gd name="connsiteX0" fmla="*/ 257 w 840382"/>
                      <a:gd name="connsiteY0" fmla="*/ 319999 h 591868"/>
                      <a:gd name="connsiteX1" fmla="*/ 223426 w 840382"/>
                      <a:gd name="connsiteY1" fmla="*/ 82591 h 591868"/>
                      <a:gd name="connsiteX2" fmla="*/ 377607 w 840382"/>
                      <a:gd name="connsiteY2" fmla="*/ 146762 h 591868"/>
                      <a:gd name="connsiteX3" fmla="*/ 450274 w 840382"/>
                      <a:gd name="connsiteY3" fmla="*/ 831 h 591868"/>
                      <a:gd name="connsiteX4" fmla="*/ 562620 w 840382"/>
                      <a:gd name="connsiteY4" fmla="*/ 220104 h 591868"/>
                      <a:gd name="connsiteX5" fmla="*/ 839333 w 840382"/>
                      <a:gd name="connsiteY5" fmla="*/ 281899 h 591868"/>
                      <a:gd name="connsiteX6" fmla="*/ 620437 w 840382"/>
                      <a:gd name="connsiteY6" fmla="*/ 403455 h 591868"/>
                      <a:gd name="connsiteX7" fmla="*/ 465515 w 840382"/>
                      <a:gd name="connsiteY7" fmla="*/ 591841 h 591868"/>
                      <a:gd name="connsiteX8" fmla="*/ 446986 w 840382"/>
                      <a:gd name="connsiteY8" fmla="*/ 417206 h 591868"/>
                      <a:gd name="connsiteX9" fmla="*/ 261971 w 840382"/>
                      <a:gd name="connsiteY9" fmla="*/ 499714 h 591868"/>
                      <a:gd name="connsiteX10" fmla="*/ 269681 w 840382"/>
                      <a:gd name="connsiteY10" fmla="*/ 348451 h 591868"/>
                      <a:gd name="connsiteX11" fmla="*/ 257 w 840382"/>
                      <a:gd name="connsiteY11" fmla="*/ 319999 h 591868"/>
                      <a:gd name="connsiteX0" fmla="*/ 6 w 840131"/>
                      <a:gd name="connsiteY0" fmla="*/ 319999 h 591868"/>
                      <a:gd name="connsiteX1" fmla="*/ 261720 w 840131"/>
                      <a:gd name="connsiteY1" fmla="*/ 229271 h 591868"/>
                      <a:gd name="connsiteX2" fmla="*/ 223175 w 840131"/>
                      <a:gd name="connsiteY2" fmla="*/ 82591 h 591868"/>
                      <a:gd name="connsiteX3" fmla="*/ 377356 w 840131"/>
                      <a:gd name="connsiteY3" fmla="*/ 146762 h 591868"/>
                      <a:gd name="connsiteX4" fmla="*/ 450023 w 840131"/>
                      <a:gd name="connsiteY4" fmla="*/ 831 h 591868"/>
                      <a:gd name="connsiteX5" fmla="*/ 562369 w 840131"/>
                      <a:gd name="connsiteY5" fmla="*/ 220104 h 591868"/>
                      <a:gd name="connsiteX6" fmla="*/ 839082 w 840131"/>
                      <a:gd name="connsiteY6" fmla="*/ 281899 h 591868"/>
                      <a:gd name="connsiteX7" fmla="*/ 620186 w 840131"/>
                      <a:gd name="connsiteY7" fmla="*/ 403455 h 591868"/>
                      <a:gd name="connsiteX8" fmla="*/ 465264 w 840131"/>
                      <a:gd name="connsiteY8" fmla="*/ 591841 h 591868"/>
                      <a:gd name="connsiteX9" fmla="*/ 446735 w 840131"/>
                      <a:gd name="connsiteY9" fmla="*/ 417206 h 591868"/>
                      <a:gd name="connsiteX10" fmla="*/ 261720 w 840131"/>
                      <a:gd name="connsiteY10" fmla="*/ 499714 h 591868"/>
                      <a:gd name="connsiteX11" fmla="*/ 269430 w 840131"/>
                      <a:gd name="connsiteY11" fmla="*/ 348451 h 591868"/>
                      <a:gd name="connsiteX12" fmla="*/ 6 w 840131"/>
                      <a:gd name="connsiteY12" fmla="*/ 319999 h 591868"/>
                      <a:gd name="connsiteX0" fmla="*/ 6 w 840131"/>
                      <a:gd name="connsiteY0" fmla="*/ 319172 h 591041"/>
                      <a:gd name="connsiteX1" fmla="*/ 261720 w 840131"/>
                      <a:gd name="connsiteY1" fmla="*/ 228444 h 591041"/>
                      <a:gd name="connsiteX2" fmla="*/ 223175 w 840131"/>
                      <a:gd name="connsiteY2" fmla="*/ 81764 h 591041"/>
                      <a:gd name="connsiteX3" fmla="*/ 377356 w 840131"/>
                      <a:gd name="connsiteY3" fmla="*/ 145935 h 591041"/>
                      <a:gd name="connsiteX4" fmla="*/ 450023 w 840131"/>
                      <a:gd name="connsiteY4" fmla="*/ 4 h 591041"/>
                      <a:gd name="connsiteX5" fmla="*/ 519970 w 840131"/>
                      <a:gd name="connsiteY5" fmla="*/ 150520 h 591041"/>
                      <a:gd name="connsiteX6" fmla="*/ 839082 w 840131"/>
                      <a:gd name="connsiteY6" fmla="*/ 281072 h 591041"/>
                      <a:gd name="connsiteX7" fmla="*/ 620186 w 840131"/>
                      <a:gd name="connsiteY7" fmla="*/ 402628 h 591041"/>
                      <a:gd name="connsiteX8" fmla="*/ 465264 w 840131"/>
                      <a:gd name="connsiteY8" fmla="*/ 591014 h 591041"/>
                      <a:gd name="connsiteX9" fmla="*/ 446735 w 840131"/>
                      <a:gd name="connsiteY9" fmla="*/ 416379 h 591041"/>
                      <a:gd name="connsiteX10" fmla="*/ 261720 w 840131"/>
                      <a:gd name="connsiteY10" fmla="*/ 498887 h 591041"/>
                      <a:gd name="connsiteX11" fmla="*/ 269430 w 840131"/>
                      <a:gd name="connsiteY11" fmla="*/ 347624 h 591041"/>
                      <a:gd name="connsiteX12" fmla="*/ 6 w 840131"/>
                      <a:gd name="connsiteY12" fmla="*/ 319172 h 591041"/>
                      <a:gd name="connsiteX0" fmla="*/ 6 w 839099"/>
                      <a:gd name="connsiteY0" fmla="*/ 319172 h 591041"/>
                      <a:gd name="connsiteX1" fmla="*/ 261720 w 839099"/>
                      <a:gd name="connsiteY1" fmla="*/ 228444 h 591041"/>
                      <a:gd name="connsiteX2" fmla="*/ 223175 w 839099"/>
                      <a:gd name="connsiteY2" fmla="*/ 81764 h 591041"/>
                      <a:gd name="connsiteX3" fmla="*/ 377356 w 839099"/>
                      <a:gd name="connsiteY3" fmla="*/ 145935 h 591041"/>
                      <a:gd name="connsiteX4" fmla="*/ 450023 w 839099"/>
                      <a:gd name="connsiteY4" fmla="*/ 4 h 591041"/>
                      <a:gd name="connsiteX5" fmla="*/ 519970 w 839099"/>
                      <a:gd name="connsiteY5" fmla="*/ 150520 h 591041"/>
                      <a:gd name="connsiteX6" fmla="*/ 693420 w 839099"/>
                      <a:gd name="connsiteY6" fmla="*/ 81763 h 591041"/>
                      <a:gd name="connsiteX7" fmla="*/ 839082 w 839099"/>
                      <a:gd name="connsiteY7" fmla="*/ 281072 h 591041"/>
                      <a:gd name="connsiteX8" fmla="*/ 620186 w 839099"/>
                      <a:gd name="connsiteY8" fmla="*/ 402628 h 591041"/>
                      <a:gd name="connsiteX9" fmla="*/ 465264 w 839099"/>
                      <a:gd name="connsiteY9" fmla="*/ 591014 h 591041"/>
                      <a:gd name="connsiteX10" fmla="*/ 446735 w 839099"/>
                      <a:gd name="connsiteY10" fmla="*/ 416379 h 591041"/>
                      <a:gd name="connsiteX11" fmla="*/ 261720 w 839099"/>
                      <a:gd name="connsiteY11" fmla="*/ 498887 h 591041"/>
                      <a:gd name="connsiteX12" fmla="*/ 269430 w 839099"/>
                      <a:gd name="connsiteY12" fmla="*/ 347624 h 591041"/>
                      <a:gd name="connsiteX13" fmla="*/ 6 w 839099"/>
                      <a:gd name="connsiteY13" fmla="*/ 319172 h 591041"/>
                      <a:gd name="connsiteX0" fmla="*/ 6 w 841500"/>
                      <a:gd name="connsiteY0" fmla="*/ 319172 h 591041"/>
                      <a:gd name="connsiteX1" fmla="*/ 261720 w 841500"/>
                      <a:gd name="connsiteY1" fmla="*/ 228444 h 591041"/>
                      <a:gd name="connsiteX2" fmla="*/ 223175 w 841500"/>
                      <a:gd name="connsiteY2" fmla="*/ 81764 h 591041"/>
                      <a:gd name="connsiteX3" fmla="*/ 377356 w 841500"/>
                      <a:gd name="connsiteY3" fmla="*/ 145935 h 591041"/>
                      <a:gd name="connsiteX4" fmla="*/ 450023 w 841500"/>
                      <a:gd name="connsiteY4" fmla="*/ 4 h 591041"/>
                      <a:gd name="connsiteX5" fmla="*/ 519970 w 841500"/>
                      <a:gd name="connsiteY5" fmla="*/ 150520 h 591041"/>
                      <a:gd name="connsiteX6" fmla="*/ 693420 w 841500"/>
                      <a:gd name="connsiteY6" fmla="*/ 81763 h 591041"/>
                      <a:gd name="connsiteX7" fmla="*/ 662584 w 841500"/>
                      <a:gd name="connsiteY7" fmla="*/ 251363 h 591041"/>
                      <a:gd name="connsiteX8" fmla="*/ 839082 w 841500"/>
                      <a:gd name="connsiteY8" fmla="*/ 281072 h 591041"/>
                      <a:gd name="connsiteX9" fmla="*/ 620186 w 841500"/>
                      <a:gd name="connsiteY9" fmla="*/ 402628 h 591041"/>
                      <a:gd name="connsiteX10" fmla="*/ 465264 w 841500"/>
                      <a:gd name="connsiteY10" fmla="*/ 591014 h 591041"/>
                      <a:gd name="connsiteX11" fmla="*/ 446735 w 841500"/>
                      <a:gd name="connsiteY11" fmla="*/ 416379 h 591041"/>
                      <a:gd name="connsiteX12" fmla="*/ 261720 w 841500"/>
                      <a:gd name="connsiteY12" fmla="*/ 498887 h 591041"/>
                      <a:gd name="connsiteX13" fmla="*/ 269430 w 841500"/>
                      <a:gd name="connsiteY13" fmla="*/ 347624 h 591041"/>
                      <a:gd name="connsiteX14" fmla="*/ 6 w 841500"/>
                      <a:gd name="connsiteY14" fmla="*/ 319172 h 591041"/>
                      <a:gd name="connsiteX0" fmla="*/ 6 w 841500"/>
                      <a:gd name="connsiteY0" fmla="*/ 319172 h 591719"/>
                      <a:gd name="connsiteX1" fmla="*/ 261720 w 841500"/>
                      <a:gd name="connsiteY1" fmla="*/ 228444 h 591719"/>
                      <a:gd name="connsiteX2" fmla="*/ 223175 w 841500"/>
                      <a:gd name="connsiteY2" fmla="*/ 81764 h 591719"/>
                      <a:gd name="connsiteX3" fmla="*/ 377356 w 841500"/>
                      <a:gd name="connsiteY3" fmla="*/ 145935 h 591719"/>
                      <a:gd name="connsiteX4" fmla="*/ 450023 w 841500"/>
                      <a:gd name="connsiteY4" fmla="*/ 4 h 591719"/>
                      <a:gd name="connsiteX5" fmla="*/ 519970 w 841500"/>
                      <a:gd name="connsiteY5" fmla="*/ 150520 h 591719"/>
                      <a:gd name="connsiteX6" fmla="*/ 693420 w 841500"/>
                      <a:gd name="connsiteY6" fmla="*/ 81763 h 591719"/>
                      <a:gd name="connsiteX7" fmla="*/ 662584 w 841500"/>
                      <a:gd name="connsiteY7" fmla="*/ 251363 h 591719"/>
                      <a:gd name="connsiteX8" fmla="*/ 839082 w 841500"/>
                      <a:gd name="connsiteY8" fmla="*/ 281072 h 591719"/>
                      <a:gd name="connsiteX9" fmla="*/ 678004 w 841500"/>
                      <a:gd name="connsiteY9" fmla="*/ 343038 h 591719"/>
                      <a:gd name="connsiteX10" fmla="*/ 465264 w 841500"/>
                      <a:gd name="connsiteY10" fmla="*/ 591014 h 591719"/>
                      <a:gd name="connsiteX11" fmla="*/ 446735 w 841500"/>
                      <a:gd name="connsiteY11" fmla="*/ 416379 h 591719"/>
                      <a:gd name="connsiteX12" fmla="*/ 261720 w 841500"/>
                      <a:gd name="connsiteY12" fmla="*/ 498887 h 591719"/>
                      <a:gd name="connsiteX13" fmla="*/ 269430 w 841500"/>
                      <a:gd name="connsiteY13" fmla="*/ 347624 h 591719"/>
                      <a:gd name="connsiteX14" fmla="*/ 6 w 841500"/>
                      <a:gd name="connsiteY14" fmla="*/ 319172 h 591719"/>
                      <a:gd name="connsiteX0" fmla="*/ 6 w 841500"/>
                      <a:gd name="connsiteY0" fmla="*/ 319172 h 592900"/>
                      <a:gd name="connsiteX1" fmla="*/ 261720 w 841500"/>
                      <a:gd name="connsiteY1" fmla="*/ 228444 h 592900"/>
                      <a:gd name="connsiteX2" fmla="*/ 223175 w 841500"/>
                      <a:gd name="connsiteY2" fmla="*/ 81764 h 592900"/>
                      <a:gd name="connsiteX3" fmla="*/ 377356 w 841500"/>
                      <a:gd name="connsiteY3" fmla="*/ 145935 h 592900"/>
                      <a:gd name="connsiteX4" fmla="*/ 450023 w 841500"/>
                      <a:gd name="connsiteY4" fmla="*/ 4 h 592900"/>
                      <a:gd name="connsiteX5" fmla="*/ 519970 w 841500"/>
                      <a:gd name="connsiteY5" fmla="*/ 150520 h 592900"/>
                      <a:gd name="connsiteX6" fmla="*/ 693420 w 841500"/>
                      <a:gd name="connsiteY6" fmla="*/ 81763 h 592900"/>
                      <a:gd name="connsiteX7" fmla="*/ 662584 w 841500"/>
                      <a:gd name="connsiteY7" fmla="*/ 251363 h 592900"/>
                      <a:gd name="connsiteX8" fmla="*/ 839082 w 841500"/>
                      <a:gd name="connsiteY8" fmla="*/ 281072 h 592900"/>
                      <a:gd name="connsiteX9" fmla="*/ 678004 w 841500"/>
                      <a:gd name="connsiteY9" fmla="*/ 343038 h 592900"/>
                      <a:gd name="connsiteX10" fmla="*/ 712693 w 841500"/>
                      <a:gd name="connsiteY10" fmla="*/ 498887 h 592900"/>
                      <a:gd name="connsiteX11" fmla="*/ 465264 w 841500"/>
                      <a:gd name="connsiteY11" fmla="*/ 591014 h 592900"/>
                      <a:gd name="connsiteX12" fmla="*/ 446735 w 841500"/>
                      <a:gd name="connsiteY12" fmla="*/ 416379 h 592900"/>
                      <a:gd name="connsiteX13" fmla="*/ 261720 w 841500"/>
                      <a:gd name="connsiteY13" fmla="*/ 498887 h 592900"/>
                      <a:gd name="connsiteX14" fmla="*/ 269430 w 841500"/>
                      <a:gd name="connsiteY14" fmla="*/ 347624 h 592900"/>
                      <a:gd name="connsiteX15" fmla="*/ 6 w 841500"/>
                      <a:gd name="connsiteY15" fmla="*/ 319172 h 592900"/>
                      <a:gd name="connsiteX0" fmla="*/ 6 w 841500"/>
                      <a:gd name="connsiteY0" fmla="*/ 319172 h 591090"/>
                      <a:gd name="connsiteX1" fmla="*/ 261720 w 841500"/>
                      <a:gd name="connsiteY1" fmla="*/ 228444 h 591090"/>
                      <a:gd name="connsiteX2" fmla="*/ 223175 w 841500"/>
                      <a:gd name="connsiteY2" fmla="*/ 81764 h 591090"/>
                      <a:gd name="connsiteX3" fmla="*/ 377356 w 841500"/>
                      <a:gd name="connsiteY3" fmla="*/ 145935 h 591090"/>
                      <a:gd name="connsiteX4" fmla="*/ 450023 w 841500"/>
                      <a:gd name="connsiteY4" fmla="*/ 4 h 591090"/>
                      <a:gd name="connsiteX5" fmla="*/ 519970 w 841500"/>
                      <a:gd name="connsiteY5" fmla="*/ 150520 h 591090"/>
                      <a:gd name="connsiteX6" fmla="*/ 693420 w 841500"/>
                      <a:gd name="connsiteY6" fmla="*/ 81763 h 591090"/>
                      <a:gd name="connsiteX7" fmla="*/ 662584 w 841500"/>
                      <a:gd name="connsiteY7" fmla="*/ 251363 h 591090"/>
                      <a:gd name="connsiteX8" fmla="*/ 839082 w 841500"/>
                      <a:gd name="connsiteY8" fmla="*/ 281072 h 591090"/>
                      <a:gd name="connsiteX9" fmla="*/ 678004 w 841500"/>
                      <a:gd name="connsiteY9" fmla="*/ 343038 h 591090"/>
                      <a:gd name="connsiteX10" fmla="*/ 712693 w 841500"/>
                      <a:gd name="connsiteY10" fmla="*/ 498887 h 591090"/>
                      <a:gd name="connsiteX11" fmla="*/ 558514 w 841500"/>
                      <a:gd name="connsiteY11" fmla="*/ 439298 h 591090"/>
                      <a:gd name="connsiteX12" fmla="*/ 465264 w 841500"/>
                      <a:gd name="connsiteY12" fmla="*/ 591014 h 591090"/>
                      <a:gd name="connsiteX13" fmla="*/ 446735 w 841500"/>
                      <a:gd name="connsiteY13" fmla="*/ 416379 h 591090"/>
                      <a:gd name="connsiteX14" fmla="*/ 261720 w 841500"/>
                      <a:gd name="connsiteY14" fmla="*/ 498887 h 591090"/>
                      <a:gd name="connsiteX15" fmla="*/ 269430 w 841500"/>
                      <a:gd name="connsiteY15" fmla="*/ 347624 h 591090"/>
                      <a:gd name="connsiteX16" fmla="*/ 6 w 841500"/>
                      <a:gd name="connsiteY16" fmla="*/ 319172 h 591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41500" h="591090">
                        <a:moveTo>
                          <a:pt x="6" y="319172"/>
                        </a:moveTo>
                        <a:cubicBezTo>
                          <a:pt x="-1279" y="299309"/>
                          <a:pt x="224525" y="268012"/>
                          <a:pt x="261720" y="228444"/>
                        </a:cubicBezTo>
                        <a:cubicBezTo>
                          <a:pt x="298915" y="188876"/>
                          <a:pt x="178848" y="85584"/>
                          <a:pt x="223175" y="81764"/>
                        </a:cubicBezTo>
                        <a:cubicBezTo>
                          <a:pt x="267502" y="77944"/>
                          <a:pt x="348542" y="177897"/>
                          <a:pt x="377356" y="145935"/>
                        </a:cubicBezTo>
                        <a:cubicBezTo>
                          <a:pt x="406170" y="113973"/>
                          <a:pt x="426254" y="-760"/>
                          <a:pt x="450023" y="4"/>
                        </a:cubicBezTo>
                        <a:cubicBezTo>
                          <a:pt x="473792" y="768"/>
                          <a:pt x="493537" y="118558"/>
                          <a:pt x="519970" y="150520"/>
                        </a:cubicBezTo>
                        <a:cubicBezTo>
                          <a:pt x="546403" y="182482"/>
                          <a:pt x="651664" y="81763"/>
                          <a:pt x="693420" y="81763"/>
                        </a:cubicBezTo>
                        <a:cubicBezTo>
                          <a:pt x="735176" y="81763"/>
                          <a:pt x="638307" y="218145"/>
                          <a:pt x="662584" y="251363"/>
                        </a:cubicBezTo>
                        <a:cubicBezTo>
                          <a:pt x="686861" y="284581"/>
                          <a:pt x="864136" y="239054"/>
                          <a:pt x="839082" y="281072"/>
                        </a:cubicBezTo>
                        <a:cubicBezTo>
                          <a:pt x="814028" y="323090"/>
                          <a:pt x="715772" y="320487"/>
                          <a:pt x="678004" y="343038"/>
                        </a:cubicBezTo>
                        <a:cubicBezTo>
                          <a:pt x="640236" y="365589"/>
                          <a:pt x="722972" y="463745"/>
                          <a:pt x="712693" y="498887"/>
                        </a:cubicBezTo>
                        <a:cubicBezTo>
                          <a:pt x="702414" y="534029"/>
                          <a:pt x="599752" y="423944"/>
                          <a:pt x="558514" y="439298"/>
                        </a:cubicBezTo>
                        <a:cubicBezTo>
                          <a:pt x="517276" y="454652"/>
                          <a:pt x="483894" y="594834"/>
                          <a:pt x="465264" y="591014"/>
                        </a:cubicBezTo>
                        <a:cubicBezTo>
                          <a:pt x="446634" y="587194"/>
                          <a:pt x="463956" y="453124"/>
                          <a:pt x="446735" y="416379"/>
                        </a:cubicBezTo>
                        <a:cubicBezTo>
                          <a:pt x="429514" y="379634"/>
                          <a:pt x="291271" y="510346"/>
                          <a:pt x="261720" y="498887"/>
                        </a:cubicBezTo>
                        <a:cubicBezTo>
                          <a:pt x="232169" y="487428"/>
                          <a:pt x="329752" y="356185"/>
                          <a:pt x="269430" y="347624"/>
                        </a:cubicBezTo>
                        <a:cubicBezTo>
                          <a:pt x="191887" y="302317"/>
                          <a:pt x="1291" y="339035"/>
                          <a:pt x="6" y="319172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99" name="Ellipse 98">
                    <a:extLst>
                      <a:ext uri="{FF2B5EF4-FFF2-40B4-BE49-F238E27FC236}">
                        <a16:creationId xmlns:a16="http://schemas.microsoft.com/office/drawing/2014/main" id="{C65AEB74-57A0-46CC-BCBE-D7BD8AC20F66}"/>
                      </a:ext>
                    </a:extLst>
                  </p:cNvPr>
                  <p:cNvSpPr/>
                  <p:nvPr/>
                </p:nvSpPr>
                <p:spPr>
                  <a:xfrm rot="21446976">
                    <a:off x="2283392" y="3136113"/>
                    <a:ext cx="180000" cy="108000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  <p:grpSp>
              <p:nvGrpSpPr>
                <p:cNvPr id="33851" name="Groupe 99">
                  <a:extLst>
                    <a:ext uri="{FF2B5EF4-FFF2-40B4-BE49-F238E27FC236}">
                      <a16:creationId xmlns:a16="http://schemas.microsoft.com/office/drawing/2014/main" id="{AE985B1B-96FD-4985-A4CC-6F13CA1DFF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00021" y="3207054"/>
                  <a:ext cx="649765" cy="360000"/>
                  <a:chOff x="1787634" y="2902254"/>
                  <a:chExt cx="1039741" cy="576064"/>
                </a:xfrm>
              </p:grpSpPr>
              <p:sp>
                <p:nvSpPr>
                  <p:cNvPr id="101" name="Ellipse 15">
                    <a:extLst>
                      <a:ext uri="{FF2B5EF4-FFF2-40B4-BE49-F238E27FC236}">
                        <a16:creationId xmlns:a16="http://schemas.microsoft.com/office/drawing/2014/main" id="{69140FE5-A770-4DC1-AC03-0623841A953C}"/>
                      </a:ext>
                    </a:extLst>
                  </p:cNvPr>
                  <p:cNvSpPr/>
                  <p:nvPr/>
                </p:nvSpPr>
                <p:spPr>
                  <a:xfrm>
                    <a:off x="1787634" y="2902254"/>
                    <a:ext cx="1039741" cy="576064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  <a:gd name="connsiteX0" fmla="*/ 82 w 839158"/>
                      <a:gd name="connsiteY0" fmla="*/ 255326 h 527322"/>
                      <a:gd name="connsiteX1" fmla="*/ 430827 w 839158"/>
                      <a:gd name="connsiteY1" fmla="*/ 331 h 527322"/>
                      <a:gd name="connsiteX2" fmla="*/ 839158 w 839158"/>
                      <a:gd name="connsiteY2" fmla="*/ 217226 h 527322"/>
                      <a:gd name="connsiteX3" fmla="*/ 465340 w 839158"/>
                      <a:gd name="connsiteY3" fmla="*/ 527168 h 527322"/>
                      <a:gd name="connsiteX4" fmla="*/ 82 w 839158"/>
                      <a:gd name="connsiteY4" fmla="*/ 255326 h 527322"/>
                      <a:gd name="connsiteX0" fmla="*/ 4205 w 843281"/>
                      <a:gd name="connsiteY0" fmla="*/ 255980 h 527959"/>
                      <a:gd name="connsiteX1" fmla="*/ 250502 w 843281"/>
                      <a:gd name="connsiteY1" fmla="*/ 142332 h 527959"/>
                      <a:gd name="connsiteX2" fmla="*/ 434950 w 843281"/>
                      <a:gd name="connsiteY2" fmla="*/ 985 h 527959"/>
                      <a:gd name="connsiteX3" fmla="*/ 843281 w 843281"/>
                      <a:gd name="connsiteY3" fmla="*/ 217880 h 527959"/>
                      <a:gd name="connsiteX4" fmla="*/ 469463 w 843281"/>
                      <a:gd name="connsiteY4" fmla="*/ 527822 h 527959"/>
                      <a:gd name="connsiteX5" fmla="*/ 4205 w 843281"/>
                      <a:gd name="connsiteY5" fmla="*/ 255980 h 527959"/>
                      <a:gd name="connsiteX0" fmla="*/ 4205 w 843281"/>
                      <a:gd name="connsiteY0" fmla="*/ 319812 h 591792"/>
                      <a:gd name="connsiteX1" fmla="*/ 250502 w 843281"/>
                      <a:gd name="connsiteY1" fmla="*/ 206164 h 591792"/>
                      <a:gd name="connsiteX2" fmla="*/ 454222 w 843281"/>
                      <a:gd name="connsiteY2" fmla="*/ 644 h 591792"/>
                      <a:gd name="connsiteX3" fmla="*/ 843281 w 843281"/>
                      <a:gd name="connsiteY3" fmla="*/ 281712 h 591792"/>
                      <a:gd name="connsiteX4" fmla="*/ 469463 w 843281"/>
                      <a:gd name="connsiteY4" fmla="*/ 591654 h 591792"/>
                      <a:gd name="connsiteX5" fmla="*/ 4205 w 843281"/>
                      <a:gd name="connsiteY5" fmla="*/ 319812 h 591792"/>
                      <a:gd name="connsiteX0" fmla="*/ 4205 w 847196"/>
                      <a:gd name="connsiteY0" fmla="*/ 319192 h 591172"/>
                      <a:gd name="connsiteX1" fmla="*/ 250502 w 847196"/>
                      <a:gd name="connsiteY1" fmla="*/ 205544 h 591172"/>
                      <a:gd name="connsiteX2" fmla="*/ 454222 w 847196"/>
                      <a:gd name="connsiteY2" fmla="*/ 24 h 591172"/>
                      <a:gd name="connsiteX3" fmla="*/ 566568 w 847196"/>
                      <a:gd name="connsiteY3" fmla="*/ 219297 h 591172"/>
                      <a:gd name="connsiteX4" fmla="*/ 843281 w 847196"/>
                      <a:gd name="connsiteY4" fmla="*/ 281092 h 591172"/>
                      <a:gd name="connsiteX5" fmla="*/ 469463 w 847196"/>
                      <a:gd name="connsiteY5" fmla="*/ 591034 h 591172"/>
                      <a:gd name="connsiteX6" fmla="*/ 4205 w 847196"/>
                      <a:gd name="connsiteY6" fmla="*/ 319192 h 591172"/>
                      <a:gd name="connsiteX0" fmla="*/ 4205 w 844330"/>
                      <a:gd name="connsiteY0" fmla="*/ 319192 h 591936"/>
                      <a:gd name="connsiteX1" fmla="*/ 250502 w 844330"/>
                      <a:gd name="connsiteY1" fmla="*/ 205544 h 591936"/>
                      <a:gd name="connsiteX2" fmla="*/ 454222 w 844330"/>
                      <a:gd name="connsiteY2" fmla="*/ 24 h 591936"/>
                      <a:gd name="connsiteX3" fmla="*/ 566568 w 844330"/>
                      <a:gd name="connsiteY3" fmla="*/ 219297 h 591936"/>
                      <a:gd name="connsiteX4" fmla="*/ 843281 w 844330"/>
                      <a:gd name="connsiteY4" fmla="*/ 281092 h 591936"/>
                      <a:gd name="connsiteX5" fmla="*/ 624385 w 844330"/>
                      <a:gd name="connsiteY5" fmla="*/ 402648 h 591936"/>
                      <a:gd name="connsiteX6" fmla="*/ 469463 w 844330"/>
                      <a:gd name="connsiteY6" fmla="*/ 591034 h 591936"/>
                      <a:gd name="connsiteX7" fmla="*/ 4205 w 844330"/>
                      <a:gd name="connsiteY7" fmla="*/ 319192 h 591936"/>
                      <a:gd name="connsiteX0" fmla="*/ 1424 w 841549"/>
                      <a:gd name="connsiteY0" fmla="*/ 319192 h 591046"/>
                      <a:gd name="connsiteX1" fmla="*/ 247721 w 841549"/>
                      <a:gd name="connsiteY1" fmla="*/ 205544 h 591046"/>
                      <a:gd name="connsiteX2" fmla="*/ 451441 w 841549"/>
                      <a:gd name="connsiteY2" fmla="*/ 24 h 591046"/>
                      <a:gd name="connsiteX3" fmla="*/ 563787 w 841549"/>
                      <a:gd name="connsiteY3" fmla="*/ 219297 h 591046"/>
                      <a:gd name="connsiteX4" fmla="*/ 840500 w 841549"/>
                      <a:gd name="connsiteY4" fmla="*/ 281092 h 591046"/>
                      <a:gd name="connsiteX5" fmla="*/ 621604 w 841549"/>
                      <a:gd name="connsiteY5" fmla="*/ 402648 h 591046"/>
                      <a:gd name="connsiteX6" fmla="*/ 466682 w 841549"/>
                      <a:gd name="connsiteY6" fmla="*/ 591034 h 591046"/>
                      <a:gd name="connsiteX7" fmla="*/ 367210 w 841549"/>
                      <a:gd name="connsiteY7" fmla="*/ 393481 h 591046"/>
                      <a:gd name="connsiteX8" fmla="*/ 1424 w 841549"/>
                      <a:gd name="connsiteY8" fmla="*/ 319192 h 591046"/>
                      <a:gd name="connsiteX0" fmla="*/ 73 w 840198"/>
                      <a:gd name="connsiteY0" fmla="*/ 319236 h 591090"/>
                      <a:gd name="connsiteX1" fmla="*/ 335023 w 840198"/>
                      <a:gd name="connsiteY1" fmla="*/ 196421 h 591090"/>
                      <a:gd name="connsiteX2" fmla="*/ 450090 w 840198"/>
                      <a:gd name="connsiteY2" fmla="*/ 68 h 591090"/>
                      <a:gd name="connsiteX3" fmla="*/ 562436 w 840198"/>
                      <a:gd name="connsiteY3" fmla="*/ 219341 h 591090"/>
                      <a:gd name="connsiteX4" fmla="*/ 839149 w 840198"/>
                      <a:gd name="connsiteY4" fmla="*/ 281136 h 591090"/>
                      <a:gd name="connsiteX5" fmla="*/ 620253 w 840198"/>
                      <a:gd name="connsiteY5" fmla="*/ 402692 h 591090"/>
                      <a:gd name="connsiteX6" fmla="*/ 465331 w 840198"/>
                      <a:gd name="connsiteY6" fmla="*/ 591078 h 591090"/>
                      <a:gd name="connsiteX7" fmla="*/ 365859 w 840198"/>
                      <a:gd name="connsiteY7" fmla="*/ 393525 h 591090"/>
                      <a:gd name="connsiteX8" fmla="*/ 73 w 840198"/>
                      <a:gd name="connsiteY8" fmla="*/ 319236 h 591090"/>
                      <a:gd name="connsiteX0" fmla="*/ 424 w 840549"/>
                      <a:gd name="connsiteY0" fmla="*/ 319236 h 591316"/>
                      <a:gd name="connsiteX1" fmla="*/ 335374 w 840549"/>
                      <a:gd name="connsiteY1" fmla="*/ 196421 h 591316"/>
                      <a:gd name="connsiteX2" fmla="*/ 450441 w 840549"/>
                      <a:gd name="connsiteY2" fmla="*/ 68 h 591316"/>
                      <a:gd name="connsiteX3" fmla="*/ 562787 w 840549"/>
                      <a:gd name="connsiteY3" fmla="*/ 219341 h 591316"/>
                      <a:gd name="connsiteX4" fmla="*/ 839500 w 840549"/>
                      <a:gd name="connsiteY4" fmla="*/ 281136 h 591316"/>
                      <a:gd name="connsiteX5" fmla="*/ 620604 w 840549"/>
                      <a:gd name="connsiteY5" fmla="*/ 402692 h 591316"/>
                      <a:gd name="connsiteX6" fmla="*/ 465682 w 840549"/>
                      <a:gd name="connsiteY6" fmla="*/ 591078 h 591316"/>
                      <a:gd name="connsiteX7" fmla="*/ 269848 w 840549"/>
                      <a:gd name="connsiteY7" fmla="*/ 361439 h 591316"/>
                      <a:gd name="connsiteX8" fmla="*/ 424 w 840549"/>
                      <a:gd name="connsiteY8" fmla="*/ 319236 h 59131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61439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47688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5"/>
                      <a:gd name="connsiteX1" fmla="*/ 335374 w 840549"/>
                      <a:gd name="connsiteY1" fmla="*/ 196421 h 591105"/>
                      <a:gd name="connsiteX2" fmla="*/ 450441 w 840549"/>
                      <a:gd name="connsiteY2" fmla="*/ 68 h 591105"/>
                      <a:gd name="connsiteX3" fmla="*/ 562787 w 840549"/>
                      <a:gd name="connsiteY3" fmla="*/ 219341 h 591105"/>
                      <a:gd name="connsiteX4" fmla="*/ 839500 w 840549"/>
                      <a:gd name="connsiteY4" fmla="*/ 281136 h 591105"/>
                      <a:gd name="connsiteX5" fmla="*/ 620604 w 840549"/>
                      <a:gd name="connsiteY5" fmla="*/ 402692 h 591105"/>
                      <a:gd name="connsiteX6" fmla="*/ 465682 w 840549"/>
                      <a:gd name="connsiteY6" fmla="*/ 591078 h 591105"/>
                      <a:gd name="connsiteX7" fmla="*/ 447153 w 840549"/>
                      <a:gd name="connsiteY7" fmla="*/ 416443 h 591105"/>
                      <a:gd name="connsiteX8" fmla="*/ 262138 w 840549"/>
                      <a:gd name="connsiteY8" fmla="*/ 498951 h 591105"/>
                      <a:gd name="connsiteX9" fmla="*/ 269848 w 840549"/>
                      <a:gd name="connsiteY9" fmla="*/ 347688 h 591105"/>
                      <a:gd name="connsiteX10" fmla="*/ 424 w 840549"/>
                      <a:gd name="connsiteY10" fmla="*/ 319236 h 591105"/>
                      <a:gd name="connsiteX0" fmla="*/ 1088 w 841213"/>
                      <a:gd name="connsiteY0" fmla="*/ 320067 h 591936"/>
                      <a:gd name="connsiteX1" fmla="*/ 378438 w 841213"/>
                      <a:gd name="connsiteY1" fmla="*/ 146830 h 591936"/>
                      <a:gd name="connsiteX2" fmla="*/ 451105 w 841213"/>
                      <a:gd name="connsiteY2" fmla="*/ 899 h 591936"/>
                      <a:gd name="connsiteX3" fmla="*/ 563451 w 841213"/>
                      <a:gd name="connsiteY3" fmla="*/ 220172 h 591936"/>
                      <a:gd name="connsiteX4" fmla="*/ 840164 w 841213"/>
                      <a:gd name="connsiteY4" fmla="*/ 281967 h 591936"/>
                      <a:gd name="connsiteX5" fmla="*/ 621268 w 841213"/>
                      <a:gd name="connsiteY5" fmla="*/ 403523 h 591936"/>
                      <a:gd name="connsiteX6" fmla="*/ 466346 w 841213"/>
                      <a:gd name="connsiteY6" fmla="*/ 591909 h 591936"/>
                      <a:gd name="connsiteX7" fmla="*/ 447817 w 841213"/>
                      <a:gd name="connsiteY7" fmla="*/ 417274 h 591936"/>
                      <a:gd name="connsiteX8" fmla="*/ 262802 w 841213"/>
                      <a:gd name="connsiteY8" fmla="*/ 499782 h 591936"/>
                      <a:gd name="connsiteX9" fmla="*/ 270512 w 841213"/>
                      <a:gd name="connsiteY9" fmla="*/ 348519 h 591936"/>
                      <a:gd name="connsiteX10" fmla="*/ 1088 w 841213"/>
                      <a:gd name="connsiteY10" fmla="*/ 320067 h 591936"/>
                      <a:gd name="connsiteX0" fmla="*/ 257 w 840382"/>
                      <a:gd name="connsiteY0" fmla="*/ 319999 h 591868"/>
                      <a:gd name="connsiteX1" fmla="*/ 223426 w 840382"/>
                      <a:gd name="connsiteY1" fmla="*/ 82591 h 591868"/>
                      <a:gd name="connsiteX2" fmla="*/ 377607 w 840382"/>
                      <a:gd name="connsiteY2" fmla="*/ 146762 h 591868"/>
                      <a:gd name="connsiteX3" fmla="*/ 450274 w 840382"/>
                      <a:gd name="connsiteY3" fmla="*/ 831 h 591868"/>
                      <a:gd name="connsiteX4" fmla="*/ 562620 w 840382"/>
                      <a:gd name="connsiteY4" fmla="*/ 220104 h 591868"/>
                      <a:gd name="connsiteX5" fmla="*/ 839333 w 840382"/>
                      <a:gd name="connsiteY5" fmla="*/ 281899 h 591868"/>
                      <a:gd name="connsiteX6" fmla="*/ 620437 w 840382"/>
                      <a:gd name="connsiteY6" fmla="*/ 403455 h 591868"/>
                      <a:gd name="connsiteX7" fmla="*/ 465515 w 840382"/>
                      <a:gd name="connsiteY7" fmla="*/ 591841 h 591868"/>
                      <a:gd name="connsiteX8" fmla="*/ 446986 w 840382"/>
                      <a:gd name="connsiteY8" fmla="*/ 417206 h 591868"/>
                      <a:gd name="connsiteX9" fmla="*/ 261971 w 840382"/>
                      <a:gd name="connsiteY9" fmla="*/ 499714 h 591868"/>
                      <a:gd name="connsiteX10" fmla="*/ 269681 w 840382"/>
                      <a:gd name="connsiteY10" fmla="*/ 348451 h 591868"/>
                      <a:gd name="connsiteX11" fmla="*/ 257 w 840382"/>
                      <a:gd name="connsiteY11" fmla="*/ 319999 h 591868"/>
                      <a:gd name="connsiteX0" fmla="*/ 6 w 840131"/>
                      <a:gd name="connsiteY0" fmla="*/ 319999 h 591868"/>
                      <a:gd name="connsiteX1" fmla="*/ 261720 w 840131"/>
                      <a:gd name="connsiteY1" fmla="*/ 229271 h 591868"/>
                      <a:gd name="connsiteX2" fmla="*/ 223175 w 840131"/>
                      <a:gd name="connsiteY2" fmla="*/ 82591 h 591868"/>
                      <a:gd name="connsiteX3" fmla="*/ 377356 w 840131"/>
                      <a:gd name="connsiteY3" fmla="*/ 146762 h 591868"/>
                      <a:gd name="connsiteX4" fmla="*/ 450023 w 840131"/>
                      <a:gd name="connsiteY4" fmla="*/ 831 h 591868"/>
                      <a:gd name="connsiteX5" fmla="*/ 562369 w 840131"/>
                      <a:gd name="connsiteY5" fmla="*/ 220104 h 591868"/>
                      <a:gd name="connsiteX6" fmla="*/ 839082 w 840131"/>
                      <a:gd name="connsiteY6" fmla="*/ 281899 h 591868"/>
                      <a:gd name="connsiteX7" fmla="*/ 620186 w 840131"/>
                      <a:gd name="connsiteY7" fmla="*/ 403455 h 591868"/>
                      <a:gd name="connsiteX8" fmla="*/ 465264 w 840131"/>
                      <a:gd name="connsiteY8" fmla="*/ 591841 h 591868"/>
                      <a:gd name="connsiteX9" fmla="*/ 446735 w 840131"/>
                      <a:gd name="connsiteY9" fmla="*/ 417206 h 591868"/>
                      <a:gd name="connsiteX10" fmla="*/ 261720 w 840131"/>
                      <a:gd name="connsiteY10" fmla="*/ 499714 h 591868"/>
                      <a:gd name="connsiteX11" fmla="*/ 269430 w 840131"/>
                      <a:gd name="connsiteY11" fmla="*/ 348451 h 591868"/>
                      <a:gd name="connsiteX12" fmla="*/ 6 w 840131"/>
                      <a:gd name="connsiteY12" fmla="*/ 319999 h 591868"/>
                      <a:gd name="connsiteX0" fmla="*/ 6 w 840131"/>
                      <a:gd name="connsiteY0" fmla="*/ 319172 h 591041"/>
                      <a:gd name="connsiteX1" fmla="*/ 261720 w 840131"/>
                      <a:gd name="connsiteY1" fmla="*/ 228444 h 591041"/>
                      <a:gd name="connsiteX2" fmla="*/ 223175 w 840131"/>
                      <a:gd name="connsiteY2" fmla="*/ 81764 h 591041"/>
                      <a:gd name="connsiteX3" fmla="*/ 377356 w 840131"/>
                      <a:gd name="connsiteY3" fmla="*/ 145935 h 591041"/>
                      <a:gd name="connsiteX4" fmla="*/ 450023 w 840131"/>
                      <a:gd name="connsiteY4" fmla="*/ 4 h 591041"/>
                      <a:gd name="connsiteX5" fmla="*/ 519970 w 840131"/>
                      <a:gd name="connsiteY5" fmla="*/ 150520 h 591041"/>
                      <a:gd name="connsiteX6" fmla="*/ 839082 w 840131"/>
                      <a:gd name="connsiteY6" fmla="*/ 281072 h 591041"/>
                      <a:gd name="connsiteX7" fmla="*/ 620186 w 840131"/>
                      <a:gd name="connsiteY7" fmla="*/ 402628 h 591041"/>
                      <a:gd name="connsiteX8" fmla="*/ 465264 w 840131"/>
                      <a:gd name="connsiteY8" fmla="*/ 591014 h 591041"/>
                      <a:gd name="connsiteX9" fmla="*/ 446735 w 840131"/>
                      <a:gd name="connsiteY9" fmla="*/ 416379 h 591041"/>
                      <a:gd name="connsiteX10" fmla="*/ 261720 w 840131"/>
                      <a:gd name="connsiteY10" fmla="*/ 498887 h 591041"/>
                      <a:gd name="connsiteX11" fmla="*/ 269430 w 840131"/>
                      <a:gd name="connsiteY11" fmla="*/ 347624 h 591041"/>
                      <a:gd name="connsiteX12" fmla="*/ 6 w 840131"/>
                      <a:gd name="connsiteY12" fmla="*/ 319172 h 591041"/>
                      <a:gd name="connsiteX0" fmla="*/ 6 w 839099"/>
                      <a:gd name="connsiteY0" fmla="*/ 319172 h 591041"/>
                      <a:gd name="connsiteX1" fmla="*/ 261720 w 839099"/>
                      <a:gd name="connsiteY1" fmla="*/ 228444 h 591041"/>
                      <a:gd name="connsiteX2" fmla="*/ 223175 w 839099"/>
                      <a:gd name="connsiteY2" fmla="*/ 81764 h 591041"/>
                      <a:gd name="connsiteX3" fmla="*/ 377356 w 839099"/>
                      <a:gd name="connsiteY3" fmla="*/ 145935 h 591041"/>
                      <a:gd name="connsiteX4" fmla="*/ 450023 w 839099"/>
                      <a:gd name="connsiteY4" fmla="*/ 4 h 591041"/>
                      <a:gd name="connsiteX5" fmla="*/ 519970 w 839099"/>
                      <a:gd name="connsiteY5" fmla="*/ 150520 h 591041"/>
                      <a:gd name="connsiteX6" fmla="*/ 693420 w 839099"/>
                      <a:gd name="connsiteY6" fmla="*/ 81763 h 591041"/>
                      <a:gd name="connsiteX7" fmla="*/ 839082 w 839099"/>
                      <a:gd name="connsiteY7" fmla="*/ 281072 h 591041"/>
                      <a:gd name="connsiteX8" fmla="*/ 620186 w 839099"/>
                      <a:gd name="connsiteY8" fmla="*/ 402628 h 591041"/>
                      <a:gd name="connsiteX9" fmla="*/ 465264 w 839099"/>
                      <a:gd name="connsiteY9" fmla="*/ 591014 h 591041"/>
                      <a:gd name="connsiteX10" fmla="*/ 446735 w 839099"/>
                      <a:gd name="connsiteY10" fmla="*/ 416379 h 591041"/>
                      <a:gd name="connsiteX11" fmla="*/ 261720 w 839099"/>
                      <a:gd name="connsiteY11" fmla="*/ 498887 h 591041"/>
                      <a:gd name="connsiteX12" fmla="*/ 269430 w 839099"/>
                      <a:gd name="connsiteY12" fmla="*/ 347624 h 591041"/>
                      <a:gd name="connsiteX13" fmla="*/ 6 w 839099"/>
                      <a:gd name="connsiteY13" fmla="*/ 319172 h 591041"/>
                      <a:gd name="connsiteX0" fmla="*/ 6 w 841500"/>
                      <a:gd name="connsiteY0" fmla="*/ 319172 h 591041"/>
                      <a:gd name="connsiteX1" fmla="*/ 261720 w 841500"/>
                      <a:gd name="connsiteY1" fmla="*/ 228444 h 591041"/>
                      <a:gd name="connsiteX2" fmla="*/ 223175 w 841500"/>
                      <a:gd name="connsiteY2" fmla="*/ 81764 h 591041"/>
                      <a:gd name="connsiteX3" fmla="*/ 377356 w 841500"/>
                      <a:gd name="connsiteY3" fmla="*/ 145935 h 591041"/>
                      <a:gd name="connsiteX4" fmla="*/ 450023 w 841500"/>
                      <a:gd name="connsiteY4" fmla="*/ 4 h 591041"/>
                      <a:gd name="connsiteX5" fmla="*/ 519970 w 841500"/>
                      <a:gd name="connsiteY5" fmla="*/ 150520 h 591041"/>
                      <a:gd name="connsiteX6" fmla="*/ 693420 w 841500"/>
                      <a:gd name="connsiteY6" fmla="*/ 81763 h 591041"/>
                      <a:gd name="connsiteX7" fmla="*/ 662584 w 841500"/>
                      <a:gd name="connsiteY7" fmla="*/ 251363 h 591041"/>
                      <a:gd name="connsiteX8" fmla="*/ 839082 w 841500"/>
                      <a:gd name="connsiteY8" fmla="*/ 281072 h 591041"/>
                      <a:gd name="connsiteX9" fmla="*/ 620186 w 841500"/>
                      <a:gd name="connsiteY9" fmla="*/ 402628 h 591041"/>
                      <a:gd name="connsiteX10" fmla="*/ 465264 w 841500"/>
                      <a:gd name="connsiteY10" fmla="*/ 591014 h 591041"/>
                      <a:gd name="connsiteX11" fmla="*/ 446735 w 841500"/>
                      <a:gd name="connsiteY11" fmla="*/ 416379 h 591041"/>
                      <a:gd name="connsiteX12" fmla="*/ 261720 w 841500"/>
                      <a:gd name="connsiteY12" fmla="*/ 498887 h 591041"/>
                      <a:gd name="connsiteX13" fmla="*/ 269430 w 841500"/>
                      <a:gd name="connsiteY13" fmla="*/ 347624 h 591041"/>
                      <a:gd name="connsiteX14" fmla="*/ 6 w 841500"/>
                      <a:gd name="connsiteY14" fmla="*/ 319172 h 591041"/>
                      <a:gd name="connsiteX0" fmla="*/ 6 w 841500"/>
                      <a:gd name="connsiteY0" fmla="*/ 319172 h 591719"/>
                      <a:gd name="connsiteX1" fmla="*/ 261720 w 841500"/>
                      <a:gd name="connsiteY1" fmla="*/ 228444 h 591719"/>
                      <a:gd name="connsiteX2" fmla="*/ 223175 w 841500"/>
                      <a:gd name="connsiteY2" fmla="*/ 81764 h 591719"/>
                      <a:gd name="connsiteX3" fmla="*/ 377356 w 841500"/>
                      <a:gd name="connsiteY3" fmla="*/ 145935 h 591719"/>
                      <a:gd name="connsiteX4" fmla="*/ 450023 w 841500"/>
                      <a:gd name="connsiteY4" fmla="*/ 4 h 591719"/>
                      <a:gd name="connsiteX5" fmla="*/ 519970 w 841500"/>
                      <a:gd name="connsiteY5" fmla="*/ 150520 h 591719"/>
                      <a:gd name="connsiteX6" fmla="*/ 693420 w 841500"/>
                      <a:gd name="connsiteY6" fmla="*/ 81763 h 591719"/>
                      <a:gd name="connsiteX7" fmla="*/ 662584 w 841500"/>
                      <a:gd name="connsiteY7" fmla="*/ 251363 h 591719"/>
                      <a:gd name="connsiteX8" fmla="*/ 839082 w 841500"/>
                      <a:gd name="connsiteY8" fmla="*/ 281072 h 591719"/>
                      <a:gd name="connsiteX9" fmla="*/ 678004 w 841500"/>
                      <a:gd name="connsiteY9" fmla="*/ 343038 h 591719"/>
                      <a:gd name="connsiteX10" fmla="*/ 465264 w 841500"/>
                      <a:gd name="connsiteY10" fmla="*/ 591014 h 591719"/>
                      <a:gd name="connsiteX11" fmla="*/ 446735 w 841500"/>
                      <a:gd name="connsiteY11" fmla="*/ 416379 h 591719"/>
                      <a:gd name="connsiteX12" fmla="*/ 261720 w 841500"/>
                      <a:gd name="connsiteY12" fmla="*/ 498887 h 591719"/>
                      <a:gd name="connsiteX13" fmla="*/ 269430 w 841500"/>
                      <a:gd name="connsiteY13" fmla="*/ 347624 h 591719"/>
                      <a:gd name="connsiteX14" fmla="*/ 6 w 841500"/>
                      <a:gd name="connsiteY14" fmla="*/ 319172 h 591719"/>
                      <a:gd name="connsiteX0" fmla="*/ 6 w 841500"/>
                      <a:gd name="connsiteY0" fmla="*/ 319172 h 592900"/>
                      <a:gd name="connsiteX1" fmla="*/ 261720 w 841500"/>
                      <a:gd name="connsiteY1" fmla="*/ 228444 h 592900"/>
                      <a:gd name="connsiteX2" fmla="*/ 223175 w 841500"/>
                      <a:gd name="connsiteY2" fmla="*/ 81764 h 592900"/>
                      <a:gd name="connsiteX3" fmla="*/ 377356 w 841500"/>
                      <a:gd name="connsiteY3" fmla="*/ 145935 h 592900"/>
                      <a:gd name="connsiteX4" fmla="*/ 450023 w 841500"/>
                      <a:gd name="connsiteY4" fmla="*/ 4 h 592900"/>
                      <a:gd name="connsiteX5" fmla="*/ 519970 w 841500"/>
                      <a:gd name="connsiteY5" fmla="*/ 150520 h 592900"/>
                      <a:gd name="connsiteX6" fmla="*/ 693420 w 841500"/>
                      <a:gd name="connsiteY6" fmla="*/ 81763 h 592900"/>
                      <a:gd name="connsiteX7" fmla="*/ 662584 w 841500"/>
                      <a:gd name="connsiteY7" fmla="*/ 251363 h 592900"/>
                      <a:gd name="connsiteX8" fmla="*/ 839082 w 841500"/>
                      <a:gd name="connsiteY8" fmla="*/ 281072 h 592900"/>
                      <a:gd name="connsiteX9" fmla="*/ 678004 w 841500"/>
                      <a:gd name="connsiteY9" fmla="*/ 343038 h 592900"/>
                      <a:gd name="connsiteX10" fmla="*/ 712693 w 841500"/>
                      <a:gd name="connsiteY10" fmla="*/ 498887 h 592900"/>
                      <a:gd name="connsiteX11" fmla="*/ 465264 w 841500"/>
                      <a:gd name="connsiteY11" fmla="*/ 591014 h 592900"/>
                      <a:gd name="connsiteX12" fmla="*/ 446735 w 841500"/>
                      <a:gd name="connsiteY12" fmla="*/ 416379 h 592900"/>
                      <a:gd name="connsiteX13" fmla="*/ 261720 w 841500"/>
                      <a:gd name="connsiteY13" fmla="*/ 498887 h 592900"/>
                      <a:gd name="connsiteX14" fmla="*/ 269430 w 841500"/>
                      <a:gd name="connsiteY14" fmla="*/ 347624 h 592900"/>
                      <a:gd name="connsiteX15" fmla="*/ 6 w 841500"/>
                      <a:gd name="connsiteY15" fmla="*/ 319172 h 592900"/>
                      <a:gd name="connsiteX0" fmla="*/ 6 w 841500"/>
                      <a:gd name="connsiteY0" fmla="*/ 319172 h 591090"/>
                      <a:gd name="connsiteX1" fmla="*/ 261720 w 841500"/>
                      <a:gd name="connsiteY1" fmla="*/ 228444 h 591090"/>
                      <a:gd name="connsiteX2" fmla="*/ 223175 w 841500"/>
                      <a:gd name="connsiteY2" fmla="*/ 81764 h 591090"/>
                      <a:gd name="connsiteX3" fmla="*/ 377356 w 841500"/>
                      <a:gd name="connsiteY3" fmla="*/ 145935 h 591090"/>
                      <a:gd name="connsiteX4" fmla="*/ 450023 w 841500"/>
                      <a:gd name="connsiteY4" fmla="*/ 4 h 591090"/>
                      <a:gd name="connsiteX5" fmla="*/ 519970 w 841500"/>
                      <a:gd name="connsiteY5" fmla="*/ 150520 h 591090"/>
                      <a:gd name="connsiteX6" fmla="*/ 693420 w 841500"/>
                      <a:gd name="connsiteY6" fmla="*/ 81763 h 591090"/>
                      <a:gd name="connsiteX7" fmla="*/ 662584 w 841500"/>
                      <a:gd name="connsiteY7" fmla="*/ 251363 h 591090"/>
                      <a:gd name="connsiteX8" fmla="*/ 839082 w 841500"/>
                      <a:gd name="connsiteY8" fmla="*/ 281072 h 591090"/>
                      <a:gd name="connsiteX9" fmla="*/ 678004 w 841500"/>
                      <a:gd name="connsiteY9" fmla="*/ 343038 h 591090"/>
                      <a:gd name="connsiteX10" fmla="*/ 712693 w 841500"/>
                      <a:gd name="connsiteY10" fmla="*/ 498887 h 591090"/>
                      <a:gd name="connsiteX11" fmla="*/ 558514 w 841500"/>
                      <a:gd name="connsiteY11" fmla="*/ 439298 h 591090"/>
                      <a:gd name="connsiteX12" fmla="*/ 465264 w 841500"/>
                      <a:gd name="connsiteY12" fmla="*/ 591014 h 591090"/>
                      <a:gd name="connsiteX13" fmla="*/ 446735 w 841500"/>
                      <a:gd name="connsiteY13" fmla="*/ 416379 h 591090"/>
                      <a:gd name="connsiteX14" fmla="*/ 261720 w 841500"/>
                      <a:gd name="connsiteY14" fmla="*/ 498887 h 591090"/>
                      <a:gd name="connsiteX15" fmla="*/ 269430 w 841500"/>
                      <a:gd name="connsiteY15" fmla="*/ 347624 h 591090"/>
                      <a:gd name="connsiteX16" fmla="*/ 6 w 841500"/>
                      <a:gd name="connsiteY16" fmla="*/ 319172 h 591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41500" h="591090">
                        <a:moveTo>
                          <a:pt x="6" y="319172"/>
                        </a:moveTo>
                        <a:cubicBezTo>
                          <a:pt x="-1279" y="299309"/>
                          <a:pt x="224525" y="268012"/>
                          <a:pt x="261720" y="228444"/>
                        </a:cubicBezTo>
                        <a:cubicBezTo>
                          <a:pt x="298915" y="188876"/>
                          <a:pt x="178848" y="85584"/>
                          <a:pt x="223175" y="81764"/>
                        </a:cubicBezTo>
                        <a:cubicBezTo>
                          <a:pt x="267502" y="77944"/>
                          <a:pt x="348542" y="177897"/>
                          <a:pt x="377356" y="145935"/>
                        </a:cubicBezTo>
                        <a:cubicBezTo>
                          <a:pt x="406170" y="113973"/>
                          <a:pt x="426254" y="-760"/>
                          <a:pt x="450023" y="4"/>
                        </a:cubicBezTo>
                        <a:cubicBezTo>
                          <a:pt x="473792" y="768"/>
                          <a:pt x="493537" y="118558"/>
                          <a:pt x="519970" y="150520"/>
                        </a:cubicBezTo>
                        <a:cubicBezTo>
                          <a:pt x="546403" y="182482"/>
                          <a:pt x="651664" y="81763"/>
                          <a:pt x="693420" y="81763"/>
                        </a:cubicBezTo>
                        <a:cubicBezTo>
                          <a:pt x="735176" y="81763"/>
                          <a:pt x="638307" y="218145"/>
                          <a:pt x="662584" y="251363"/>
                        </a:cubicBezTo>
                        <a:cubicBezTo>
                          <a:pt x="686861" y="284581"/>
                          <a:pt x="864136" y="239054"/>
                          <a:pt x="839082" y="281072"/>
                        </a:cubicBezTo>
                        <a:cubicBezTo>
                          <a:pt x="814028" y="323090"/>
                          <a:pt x="715772" y="320487"/>
                          <a:pt x="678004" y="343038"/>
                        </a:cubicBezTo>
                        <a:cubicBezTo>
                          <a:pt x="640236" y="365589"/>
                          <a:pt x="722972" y="463745"/>
                          <a:pt x="712693" y="498887"/>
                        </a:cubicBezTo>
                        <a:cubicBezTo>
                          <a:pt x="702414" y="534029"/>
                          <a:pt x="599752" y="423944"/>
                          <a:pt x="558514" y="439298"/>
                        </a:cubicBezTo>
                        <a:cubicBezTo>
                          <a:pt x="517276" y="454652"/>
                          <a:pt x="483894" y="594834"/>
                          <a:pt x="465264" y="591014"/>
                        </a:cubicBezTo>
                        <a:cubicBezTo>
                          <a:pt x="446634" y="587194"/>
                          <a:pt x="463956" y="453124"/>
                          <a:pt x="446735" y="416379"/>
                        </a:cubicBezTo>
                        <a:cubicBezTo>
                          <a:pt x="429514" y="379634"/>
                          <a:pt x="291271" y="510346"/>
                          <a:pt x="261720" y="498887"/>
                        </a:cubicBezTo>
                        <a:cubicBezTo>
                          <a:pt x="232169" y="487428"/>
                          <a:pt x="329752" y="356185"/>
                          <a:pt x="269430" y="347624"/>
                        </a:cubicBezTo>
                        <a:cubicBezTo>
                          <a:pt x="191887" y="302317"/>
                          <a:pt x="1291" y="339035"/>
                          <a:pt x="6" y="319172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102" name="Ellipse 101">
                    <a:extLst>
                      <a:ext uri="{FF2B5EF4-FFF2-40B4-BE49-F238E27FC236}">
                        <a16:creationId xmlns:a16="http://schemas.microsoft.com/office/drawing/2014/main" id="{F841F215-1527-45A5-A975-8C2B32A41F4B}"/>
                      </a:ext>
                    </a:extLst>
                  </p:cNvPr>
                  <p:cNvSpPr/>
                  <p:nvPr/>
                </p:nvSpPr>
                <p:spPr>
                  <a:xfrm rot="21446976">
                    <a:off x="2283392" y="3136113"/>
                    <a:ext cx="180000" cy="108000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  <p:grpSp>
              <p:nvGrpSpPr>
                <p:cNvPr id="33852" name="Groupe 102">
                  <a:extLst>
                    <a:ext uri="{FF2B5EF4-FFF2-40B4-BE49-F238E27FC236}">
                      <a16:creationId xmlns:a16="http://schemas.microsoft.com/office/drawing/2014/main" id="{D7102F3E-5D57-4EED-90A2-937B1306F4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698099" y="3045984"/>
                  <a:ext cx="649765" cy="360000"/>
                  <a:chOff x="1787634" y="2902254"/>
                  <a:chExt cx="1039741" cy="576064"/>
                </a:xfrm>
              </p:grpSpPr>
              <p:sp>
                <p:nvSpPr>
                  <p:cNvPr id="104" name="Ellipse 15">
                    <a:extLst>
                      <a:ext uri="{FF2B5EF4-FFF2-40B4-BE49-F238E27FC236}">
                        <a16:creationId xmlns:a16="http://schemas.microsoft.com/office/drawing/2014/main" id="{9D83E99E-52FD-4EE1-8BBC-3A8BE7F0FD50}"/>
                      </a:ext>
                    </a:extLst>
                  </p:cNvPr>
                  <p:cNvSpPr/>
                  <p:nvPr/>
                </p:nvSpPr>
                <p:spPr>
                  <a:xfrm>
                    <a:off x="1787634" y="2902254"/>
                    <a:ext cx="1039741" cy="576064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  <a:gd name="connsiteX0" fmla="*/ 82 w 839158"/>
                      <a:gd name="connsiteY0" fmla="*/ 255326 h 527322"/>
                      <a:gd name="connsiteX1" fmla="*/ 430827 w 839158"/>
                      <a:gd name="connsiteY1" fmla="*/ 331 h 527322"/>
                      <a:gd name="connsiteX2" fmla="*/ 839158 w 839158"/>
                      <a:gd name="connsiteY2" fmla="*/ 217226 h 527322"/>
                      <a:gd name="connsiteX3" fmla="*/ 465340 w 839158"/>
                      <a:gd name="connsiteY3" fmla="*/ 527168 h 527322"/>
                      <a:gd name="connsiteX4" fmla="*/ 82 w 839158"/>
                      <a:gd name="connsiteY4" fmla="*/ 255326 h 527322"/>
                      <a:gd name="connsiteX0" fmla="*/ 4205 w 843281"/>
                      <a:gd name="connsiteY0" fmla="*/ 255980 h 527959"/>
                      <a:gd name="connsiteX1" fmla="*/ 250502 w 843281"/>
                      <a:gd name="connsiteY1" fmla="*/ 142332 h 527959"/>
                      <a:gd name="connsiteX2" fmla="*/ 434950 w 843281"/>
                      <a:gd name="connsiteY2" fmla="*/ 985 h 527959"/>
                      <a:gd name="connsiteX3" fmla="*/ 843281 w 843281"/>
                      <a:gd name="connsiteY3" fmla="*/ 217880 h 527959"/>
                      <a:gd name="connsiteX4" fmla="*/ 469463 w 843281"/>
                      <a:gd name="connsiteY4" fmla="*/ 527822 h 527959"/>
                      <a:gd name="connsiteX5" fmla="*/ 4205 w 843281"/>
                      <a:gd name="connsiteY5" fmla="*/ 255980 h 527959"/>
                      <a:gd name="connsiteX0" fmla="*/ 4205 w 843281"/>
                      <a:gd name="connsiteY0" fmla="*/ 319812 h 591792"/>
                      <a:gd name="connsiteX1" fmla="*/ 250502 w 843281"/>
                      <a:gd name="connsiteY1" fmla="*/ 206164 h 591792"/>
                      <a:gd name="connsiteX2" fmla="*/ 454222 w 843281"/>
                      <a:gd name="connsiteY2" fmla="*/ 644 h 591792"/>
                      <a:gd name="connsiteX3" fmla="*/ 843281 w 843281"/>
                      <a:gd name="connsiteY3" fmla="*/ 281712 h 591792"/>
                      <a:gd name="connsiteX4" fmla="*/ 469463 w 843281"/>
                      <a:gd name="connsiteY4" fmla="*/ 591654 h 591792"/>
                      <a:gd name="connsiteX5" fmla="*/ 4205 w 843281"/>
                      <a:gd name="connsiteY5" fmla="*/ 319812 h 591792"/>
                      <a:gd name="connsiteX0" fmla="*/ 4205 w 847196"/>
                      <a:gd name="connsiteY0" fmla="*/ 319192 h 591172"/>
                      <a:gd name="connsiteX1" fmla="*/ 250502 w 847196"/>
                      <a:gd name="connsiteY1" fmla="*/ 205544 h 591172"/>
                      <a:gd name="connsiteX2" fmla="*/ 454222 w 847196"/>
                      <a:gd name="connsiteY2" fmla="*/ 24 h 591172"/>
                      <a:gd name="connsiteX3" fmla="*/ 566568 w 847196"/>
                      <a:gd name="connsiteY3" fmla="*/ 219297 h 591172"/>
                      <a:gd name="connsiteX4" fmla="*/ 843281 w 847196"/>
                      <a:gd name="connsiteY4" fmla="*/ 281092 h 591172"/>
                      <a:gd name="connsiteX5" fmla="*/ 469463 w 847196"/>
                      <a:gd name="connsiteY5" fmla="*/ 591034 h 591172"/>
                      <a:gd name="connsiteX6" fmla="*/ 4205 w 847196"/>
                      <a:gd name="connsiteY6" fmla="*/ 319192 h 591172"/>
                      <a:gd name="connsiteX0" fmla="*/ 4205 w 844330"/>
                      <a:gd name="connsiteY0" fmla="*/ 319192 h 591936"/>
                      <a:gd name="connsiteX1" fmla="*/ 250502 w 844330"/>
                      <a:gd name="connsiteY1" fmla="*/ 205544 h 591936"/>
                      <a:gd name="connsiteX2" fmla="*/ 454222 w 844330"/>
                      <a:gd name="connsiteY2" fmla="*/ 24 h 591936"/>
                      <a:gd name="connsiteX3" fmla="*/ 566568 w 844330"/>
                      <a:gd name="connsiteY3" fmla="*/ 219297 h 591936"/>
                      <a:gd name="connsiteX4" fmla="*/ 843281 w 844330"/>
                      <a:gd name="connsiteY4" fmla="*/ 281092 h 591936"/>
                      <a:gd name="connsiteX5" fmla="*/ 624385 w 844330"/>
                      <a:gd name="connsiteY5" fmla="*/ 402648 h 591936"/>
                      <a:gd name="connsiteX6" fmla="*/ 469463 w 844330"/>
                      <a:gd name="connsiteY6" fmla="*/ 591034 h 591936"/>
                      <a:gd name="connsiteX7" fmla="*/ 4205 w 844330"/>
                      <a:gd name="connsiteY7" fmla="*/ 319192 h 591936"/>
                      <a:gd name="connsiteX0" fmla="*/ 1424 w 841549"/>
                      <a:gd name="connsiteY0" fmla="*/ 319192 h 591046"/>
                      <a:gd name="connsiteX1" fmla="*/ 247721 w 841549"/>
                      <a:gd name="connsiteY1" fmla="*/ 205544 h 591046"/>
                      <a:gd name="connsiteX2" fmla="*/ 451441 w 841549"/>
                      <a:gd name="connsiteY2" fmla="*/ 24 h 591046"/>
                      <a:gd name="connsiteX3" fmla="*/ 563787 w 841549"/>
                      <a:gd name="connsiteY3" fmla="*/ 219297 h 591046"/>
                      <a:gd name="connsiteX4" fmla="*/ 840500 w 841549"/>
                      <a:gd name="connsiteY4" fmla="*/ 281092 h 591046"/>
                      <a:gd name="connsiteX5" fmla="*/ 621604 w 841549"/>
                      <a:gd name="connsiteY5" fmla="*/ 402648 h 591046"/>
                      <a:gd name="connsiteX6" fmla="*/ 466682 w 841549"/>
                      <a:gd name="connsiteY6" fmla="*/ 591034 h 591046"/>
                      <a:gd name="connsiteX7" fmla="*/ 367210 w 841549"/>
                      <a:gd name="connsiteY7" fmla="*/ 393481 h 591046"/>
                      <a:gd name="connsiteX8" fmla="*/ 1424 w 841549"/>
                      <a:gd name="connsiteY8" fmla="*/ 319192 h 591046"/>
                      <a:gd name="connsiteX0" fmla="*/ 73 w 840198"/>
                      <a:gd name="connsiteY0" fmla="*/ 319236 h 591090"/>
                      <a:gd name="connsiteX1" fmla="*/ 335023 w 840198"/>
                      <a:gd name="connsiteY1" fmla="*/ 196421 h 591090"/>
                      <a:gd name="connsiteX2" fmla="*/ 450090 w 840198"/>
                      <a:gd name="connsiteY2" fmla="*/ 68 h 591090"/>
                      <a:gd name="connsiteX3" fmla="*/ 562436 w 840198"/>
                      <a:gd name="connsiteY3" fmla="*/ 219341 h 591090"/>
                      <a:gd name="connsiteX4" fmla="*/ 839149 w 840198"/>
                      <a:gd name="connsiteY4" fmla="*/ 281136 h 591090"/>
                      <a:gd name="connsiteX5" fmla="*/ 620253 w 840198"/>
                      <a:gd name="connsiteY5" fmla="*/ 402692 h 591090"/>
                      <a:gd name="connsiteX6" fmla="*/ 465331 w 840198"/>
                      <a:gd name="connsiteY6" fmla="*/ 591078 h 591090"/>
                      <a:gd name="connsiteX7" fmla="*/ 365859 w 840198"/>
                      <a:gd name="connsiteY7" fmla="*/ 393525 h 591090"/>
                      <a:gd name="connsiteX8" fmla="*/ 73 w 840198"/>
                      <a:gd name="connsiteY8" fmla="*/ 319236 h 591090"/>
                      <a:gd name="connsiteX0" fmla="*/ 424 w 840549"/>
                      <a:gd name="connsiteY0" fmla="*/ 319236 h 591316"/>
                      <a:gd name="connsiteX1" fmla="*/ 335374 w 840549"/>
                      <a:gd name="connsiteY1" fmla="*/ 196421 h 591316"/>
                      <a:gd name="connsiteX2" fmla="*/ 450441 w 840549"/>
                      <a:gd name="connsiteY2" fmla="*/ 68 h 591316"/>
                      <a:gd name="connsiteX3" fmla="*/ 562787 w 840549"/>
                      <a:gd name="connsiteY3" fmla="*/ 219341 h 591316"/>
                      <a:gd name="connsiteX4" fmla="*/ 839500 w 840549"/>
                      <a:gd name="connsiteY4" fmla="*/ 281136 h 591316"/>
                      <a:gd name="connsiteX5" fmla="*/ 620604 w 840549"/>
                      <a:gd name="connsiteY5" fmla="*/ 402692 h 591316"/>
                      <a:gd name="connsiteX6" fmla="*/ 465682 w 840549"/>
                      <a:gd name="connsiteY6" fmla="*/ 591078 h 591316"/>
                      <a:gd name="connsiteX7" fmla="*/ 269848 w 840549"/>
                      <a:gd name="connsiteY7" fmla="*/ 361439 h 591316"/>
                      <a:gd name="connsiteX8" fmla="*/ 424 w 840549"/>
                      <a:gd name="connsiteY8" fmla="*/ 319236 h 59131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61439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47688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5"/>
                      <a:gd name="connsiteX1" fmla="*/ 335374 w 840549"/>
                      <a:gd name="connsiteY1" fmla="*/ 196421 h 591105"/>
                      <a:gd name="connsiteX2" fmla="*/ 450441 w 840549"/>
                      <a:gd name="connsiteY2" fmla="*/ 68 h 591105"/>
                      <a:gd name="connsiteX3" fmla="*/ 562787 w 840549"/>
                      <a:gd name="connsiteY3" fmla="*/ 219341 h 591105"/>
                      <a:gd name="connsiteX4" fmla="*/ 839500 w 840549"/>
                      <a:gd name="connsiteY4" fmla="*/ 281136 h 591105"/>
                      <a:gd name="connsiteX5" fmla="*/ 620604 w 840549"/>
                      <a:gd name="connsiteY5" fmla="*/ 402692 h 591105"/>
                      <a:gd name="connsiteX6" fmla="*/ 465682 w 840549"/>
                      <a:gd name="connsiteY6" fmla="*/ 591078 h 591105"/>
                      <a:gd name="connsiteX7" fmla="*/ 447153 w 840549"/>
                      <a:gd name="connsiteY7" fmla="*/ 416443 h 591105"/>
                      <a:gd name="connsiteX8" fmla="*/ 262138 w 840549"/>
                      <a:gd name="connsiteY8" fmla="*/ 498951 h 591105"/>
                      <a:gd name="connsiteX9" fmla="*/ 269848 w 840549"/>
                      <a:gd name="connsiteY9" fmla="*/ 347688 h 591105"/>
                      <a:gd name="connsiteX10" fmla="*/ 424 w 840549"/>
                      <a:gd name="connsiteY10" fmla="*/ 319236 h 591105"/>
                      <a:gd name="connsiteX0" fmla="*/ 1088 w 841213"/>
                      <a:gd name="connsiteY0" fmla="*/ 320067 h 591936"/>
                      <a:gd name="connsiteX1" fmla="*/ 378438 w 841213"/>
                      <a:gd name="connsiteY1" fmla="*/ 146830 h 591936"/>
                      <a:gd name="connsiteX2" fmla="*/ 451105 w 841213"/>
                      <a:gd name="connsiteY2" fmla="*/ 899 h 591936"/>
                      <a:gd name="connsiteX3" fmla="*/ 563451 w 841213"/>
                      <a:gd name="connsiteY3" fmla="*/ 220172 h 591936"/>
                      <a:gd name="connsiteX4" fmla="*/ 840164 w 841213"/>
                      <a:gd name="connsiteY4" fmla="*/ 281967 h 591936"/>
                      <a:gd name="connsiteX5" fmla="*/ 621268 w 841213"/>
                      <a:gd name="connsiteY5" fmla="*/ 403523 h 591936"/>
                      <a:gd name="connsiteX6" fmla="*/ 466346 w 841213"/>
                      <a:gd name="connsiteY6" fmla="*/ 591909 h 591936"/>
                      <a:gd name="connsiteX7" fmla="*/ 447817 w 841213"/>
                      <a:gd name="connsiteY7" fmla="*/ 417274 h 591936"/>
                      <a:gd name="connsiteX8" fmla="*/ 262802 w 841213"/>
                      <a:gd name="connsiteY8" fmla="*/ 499782 h 591936"/>
                      <a:gd name="connsiteX9" fmla="*/ 270512 w 841213"/>
                      <a:gd name="connsiteY9" fmla="*/ 348519 h 591936"/>
                      <a:gd name="connsiteX10" fmla="*/ 1088 w 841213"/>
                      <a:gd name="connsiteY10" fmla="*/ 320067 h 591936"/>
                      <a:gd name="connsiteX0" fmla="*/ 257 w 840382"/>
                      <a:gd name="connsiteY0" fmla="*/ 319999 h 591868"/>
                      <a:gd name="connsiteX1" fmla="*/ 223426 w 840382"/>
                      <a:gd name="connsiteY1" fmla="*/ 82591 h 591868"/>
                      <a:gd name="connsiteX2" fmla="*/ 377607 w 840382"/>
                      <a:gd name="connsiteY2" fmla="*/ 146762 h 591868"/>
                      <a:gd name="connsiteX3" fmla="*/ 450274 w 840382"/>
                      <a:gd name="connsiteY3" fmla="*/ 831 h 591868"/>
                      <a:gd name="connsiteX4" fmla="*/ 562620 w 840382"/>
                      <a:gd name="connsiteY4" fmla="*/ 220104 h 591868"/>
                      <a:gd name="connsiteX5" fmla="*/ 839333 w 840382"/>
                      <a:gd name="connsiteY5" fmla="*/ 281899 h 591868"/>
                      <a:gd name="connsiteX6" fmla="*/ 620437 w 840382"/>
                      <a:gd name="connsiteY6" fmla="*/ 403455 h 591868"/>
                      <a:gd name="connsiteX7" fmla="*/ 465515 w 840382"/>
                      <a:gd name="connsiteY7" fmla="*/ 591841 h 591868"/>
                      <a:gd name="connsiteX8" fmla="*/ 446986 w 840382"/>
                      <a:gd name="connsiteY8" fmla="*/ 417206 h 591868"/>
                      <a:gd name="connsiteX9" fmla="*/ 261971 w 840382"/>
                      <a:gd name="connsiteY9" fmla="*/ 499714 h 591868"/>
                      <a:gd name="connsiteX10" fmla="*/ 269681 w 840382"/>
                      <a:gd name="connsiteY10" fmla="*/ 348451 h 591868"/>
                      <a:gd name="connsiteX11" fmla="*/ 257 w 840382"/>
                      <a:gd name="connsiteY11" fmla="*/ 319999 h 591868"/>
                      <a:gd name="connsiteX0" fmla="*/ 6 w 840131"/>
                      <a:gd name="connsiteY0" fmla="*/ 319999 h 591868"/>
                      <a:gd name="connsiteX1" fmla="*/ 261720 w 840131"/>
                      <a:gd name="connsiteY1" fmla="*/ 229271 h 591868"/>
                      <a:gd name="connsiteX2" fmla="*/ 223175 w 840131"/>
                      <a:gd name="connsiteY2" fmla="*/ 82591 h 591868"/>
                      <a:gd name="connsiteX3" fmla="*/ 377356 w 840131"/>
                      <a:gd name="connsiteY3" fmla="*/ 146762 h 591868"/>
                      <a:gd name="connsiteX4" fmla="*/ 450023 w 840131"/>
                      <a:gd name="connsiteY4" fmla="*/ 831 h 591868"/>
                      <a:gd name="connsiteX5" fmla="*/ 562369 w 840131"/>
                      <a:gd name="connsiteY5" fmla="*/ 220104 h 591868"/>
                      <a:gd name="connsiteX6" fmla="*/ 839082 w 840131"/>
                      <a:gd name="connsiteY6" fmla="*/ 281899 h 591868"/>
                      <a:gd name="connsiteX7" fmla="*/ 620186 w 840131"/>
                      <a:gd name="connsiteY7" fmla="*/ 403455 h 591868"/>
                      <a:gd name="connsiteX8" fmla="*/ 465264 w 840131"/>
                      <a:gd name="connsiteY8" fmla="*/ 591841 h 591868"/>
                      <a:gd name="connsiteX9" fmla="*/ 446735 w 840131"/>
                      <a:gd name="connsiteY9" fmla="*/ 417206 h 591868"/>
                      <a:gd name="connsiteX10" fmla="*/ 261720 w 840131"/>
                      <a:gd name="connsiteY10" fmla="*/ 499714 h 591868"/>
                      <a:gd name="connsiteX11" fmla="*/ 269430 w 840131"/>
                      <a:gd name="connsiteY11" fmla="*/ 348451 h 591868"/>
                      <a:gd name="connsiteX12" fmla="*/ 6 w 840131"/>
                      <a:gd name="connsiteY12" fmla="*/ 319999 h 591868"/>
                      <a:gd name="connsiteX0" fmla="*/ 6 w 840131"/>
                      <a:gd name="connsiteY0" fmla="*/ 319172 h 591041"/>
                      <a:gd name="connsiteX1" fmla="*/ 261720 w 840131"/>
                      <a:gd name="connsiteY1" fmla="*/ 228444 h 591041"/>
                      <a:gd name="connsiteX2" fmla="*/ 223175 w 840131"/>
                      <a:gd name="connsiteY2" fmla="*/ 81764 h 591041"/>
                      <a:gd name="connsiteX3" fmla="*/ 377356 w 840131"/>
                      <a:gd name="connsiteY3" fmla="*/ 145935 h 591041"/>
                      <a:gd name="connsiteX4" fmla="*/ 450023 w 840131"/>
                      <a:gd name="connsiteY4" fmla="*/ 4 h 591041"/>
                      <a:gd name="connsiteX5" fmla="*/ 519970 w 840131"/>
                      <a:gd name="connsiteY5" fmla="*/ 150520 h 591041"/>
                      <a:gd name="connsiteX6" fmla="*/ 839082 w 840131"/>
                      <a:gd name="connsiteY6" fmla="*/ 281072 h 591041"/>
                      <a:gd name="connsiteX7" fmla="*/ 620186 w 840131"/>
                      <a:gd name="connsiteY7" fmla="*/ 402628 h 591041"/>
                      <a:gd name="connsiteX8" fmla="*/ 465264 w 840131"/>
                      <a:gd name="connsiteY8" fmla="*/ 591014 h 591041"/>
                      <a:gd name="connsiteX9" fmla="*/ 446735 w 840131"/>
                      <a:gd name="connsiteY9" fmla="*/ 416379 h 591041"/>
                      <a:gd name="connsiteX10" fmla="*/ 261720 w 840131"/>
                      <a:gd name="connsiteY10" fmla="*/ 498887 h 591041"/>
                      <a:gd name="connsiteX11" fmla="*/ 269430 w 840131"/>
                      <a:gd name="connsiteY11" fmla="*/ 347624 h 591041"/>
                      <a:gd name="connsiteX12" fmla="*/ 6 w 840131"/>
                      <a:gd name="connsiteY12" fmla="*/ 319172 h 591041"/>
                      <a:gd name="connsiteX0" fmla="*/ 6 w 839099"/>
                      <a:gd name="connsiteY0" fmla="*/ 319172 h 591041"/>
                      <a:gd name="connsiteX1" fmla="*/ 261720 w 839099"/>
                      <a:gd name="connsiteY1" fmla="*/ 228444 h 591041"/>
                      <a:gd name="connsiteX2" fmla="*/ 223175 w 839099"/>
                      <a:gd name="connsiteY2" fmla="*/ 81764 h 591041"/>
                      <a:gd name="connsiteX3" fmla="*/ 377356 w 839099"/>
                      <a:gd name="connsiteY3" fmla="*/ 145935 h 591041"/>
                      <a:gd name="connsiteX4" fmla="*/ 450023 w 839099"/>
                      <a:gd name="connsiteY4" fmla="*/ 4 h 591041"/>
                      <a:gd name="connsiteX5" fmla="*/ 519970 w 839099"/>
                      <a:gd name="connsiteY5" fmla="*/ 150520 h 591041"/>
                      <a:gd name="connsiteX6" fmla="*/ 693420 w 839099"/>
                      <a:gd name="connsiteY6" fmla="*/ 81763 h 591041"/>
                      <a:gd name="connsiteX7" fmla="*/ 839082 w 839099"/>
                      <a:gd name="connsiteY7" fmla="*/ 281072 h 591041"/>
                      <a:gd name="connsiteX8" fmla="*/ 620186 w 839099"/>
                      <a:gd name="connsiteY8" fmla="*/ 402628 h 591041"/>
                      <a:gd name="connsiteX9" fmla="*/ 465264 w 839099"/>
                      <a:gd name="connsiteY9" fmla="*/ 591014 h 591041"/>
                      <a:gd name="connsiteX10" fmla="*/ 446735 w 839099"/>
                      <a:gd name="connsiteY10" fmla="*/ 416379 h 591041"/>
                      <a:gd name="connsiteX11" fmla="*/ 261720 w 839099"/>
                      <a:gd name="connsiteY11" fmla="*/ 498887 h 591041"/>
                      <a:gd name="connsiteX12" fmla="*/ 269430 w 839099"/>
                      <a:gd name="connsiteY12" fmla="*/ 347624 h 591041"/>
                      <a:gd name="connsiteX13" fmla="*/ 6 w 839099"/>
                      <a:gd name="connsiteY13" fmla="*/ 319172 h 591041"/>
                      <a:gd name="connsiteX0" fmla="*/ 6 w 841500"/>
                      <a:gd name="connsiteY0" fmla="*/ 319172 h 591041"/>
                      <a:gd name="connsiteX1" fmla="*/ 261720 w 841500"/>
                      <a:gd name="connsiteY1" fmla="*/ 228444 h 591041"/>
                      <a:gd name="connsiteX2" fmla="*/ 223175 w 841500"/>
                      <a:gd name="connsiteY2" fmla="*/ 81764 h 591041"/>
                      <a:gd name="connsiteX3" fmla="*/ 377356 w 841500"/>
                      <a:gd name="connsiteY3" fmla="*/ 145935 h 591041"/>
                      <a:gd name="connsiteX4" fmla="*/ 450023 w 841500"/>
                      <a:gd name="connsiteY4" fmla="*/ 4 h 591041"/>
                      <a:gd name="connsiteX5" fmla="*/ 519970 w 841500"/>
                      <a:gd name="connsiteY5" fmla="*/ 150520 h 591041"/>
                      <a:gd name="connsiteX6" fmla="*/ 693420 w 841500"/>
                      <a:gd name="connsiteY6" fmla="*/ 81763 h 591041"/>
                      <a:gd name="connsiteX7" fmla="*/ 662584 w 841500"/>
                      <a:gd name="connsiteY7" fmla="*/ 251363 h 591041"/>
                      <a:gd name="connsiteX8" fmla="*/ 839082 w 841500"/>
                      <a:gd name="connsiteY8" fmla="*/ 281072 h 591041"/>
                      <a:gd name="connsiteX9" fmla="*/ 620186 w 841500"/>
                      <a:gd name="connsiteY9" fmla="*/ 402628 h 591041"/>
                      <a:gd name="connsiteX10" fmla="*/ 465264 w 841500"/>
                      <a:gd name="connsiteY10" fmla="*/ 591014 h 591041"/>
                      <a:gd name="connsiteX11" fmla="*/ 446735 w 841500"/>
                      <a:gd name="connsiteY11" fmla="*/ 416379 h 591041"/>
                      <a:gd name="connsiteX12" fmla="*/ 261720 w 841500"/>
                      <a:gd name="connsiteY12" fmla="*/ 498887 h 591041"/>
                      <a:gd name="connsiteX13" fmla="*/ 269430 w 841500"/>
                      <a:gd name="connsiteY13" fmla="*/ 347624 h 591041"/>
                      <a:gd name="connsiteX14" fmla="*/ 6 w 841500"/>
                      <a:gd name="connsiteY14" fmla="*/ 319172 h 591041"/>
                      <a:gd name="connsiteX0" fmla="*/ 6 w 841500"/>
                      <a:gd name="connsiteY0" fmla="*/ 319172 h 591719"/>
                      <a:gd name="connsiteX1" fmla="*/ 261720 w 841500"/>
                      <a:gd name="connsiteY1" fmla="*/ 228444 h 591719"/>
                      <a:gd name="connsiteX2" fmla="*/ 223175 w 841500"/>
                      <a:gd name="connsiteY2" fmla="*/ 81764 h 591719"/>
                      <a:gd name="connsiteX3" fmla="*/ 377356 w 841500"/>
                      <a:gd name="connsiteY3" fmla="*/ 145935 h 591719"/>
                      <a:gd name="connsiteX4" fmla="*/ 450023 w 841500"/>
                      <a:gd name="connsiteY4" fmla="*/ 4 h 591719"/>
                      <a:gd name="connsiteX5" fmla="*/ 519970 w 841500"/>
                      <a:gd name="connsiteY5" fmla="*/ 150520 h 591719"/>
                      <a:gd name="connsiteX6" fmla="*/ 693420 w 841500"/>
                      <a:gd name="connsiteY6" fmla="*/ 81763 h 591719"/>
                      <a:gd name="connsiteX7" fmla="*/ 662584 w 841500"/>
                      <a:gd name="connsiteY7" fmla="*/ 251363 h 591719"/>
                      <a:gd name="connsiteX8" fmla="*/ 839082 w 841500"/>
                      <a:gd name="connsiteY8" fmla="*/ 281072 h 591719"/>
                      <a:gd name="connsiteX9" fmla="*/ 678004 w 841500"/>
                      <a:gd name="connsiteY9" fmla="*/ 343038 h 591719"/>
                      <a:gd name="connsiteX10" fmla="*/ 465264 w 841500"/>
                      <a:gd name="connsiteY10" fmla="*/ 591014 h 591719"/>
                      <a:gd name="connsiteX11" fmla="*/ 446735 w 841500"/>
                      <a:gd name="connsiteY11" fmla="*/ 416379 h 591719"/>
                      <a:gd name="connsiteX12" fmla="*/ 261720 w 841500"/>
                      <a:gd name="connsiteY12" fmla="*/ 498887 h 591719"/>
                      <a:gd name="connsiteX13" fmla="*/ 269430 w 841500"/>
                      <a:gd name="connsiteY13" fmla="*/ 347624 h 591719"/>
                      <a:gd name="connsiteX14" fmla="*/ 6 w 841500"/>
                      <a:gd name="connsiteY14" fmla="*/ 319172 h 591719"/>
                      <a:gd name="connsiteX0" fmla="*/ 6 w 841500"/>
                      <a:gd name="connsiteY0" fmla="*/ 319172 h 592900"/>
                      <a:gd name="connsiteX1" fmla="*/ 261720 w 841500"/>
                      <a:gd name="connsiteY1" fmla="*/ 228444 h 592900"/>
                      <a:gd name="connsiteX2" fmla="*/ 223175 w 841500"/>
                      <a:gd name="connsiteY2" fmla="*/ 81764 h 592900"/>
                      <a:gd name="connsiteX3" fmla="*/ 377356 w 841500"/>
                      <a:gd name="connsiteY3" fmla="*/ 145935 h 592900"/>
                      <a:gd name="connsiteX4" fmla="*/ 450023 w 841500"/>
                      <a:gd name="connsiteY4" fmla="*/ 4 h 592900"/>
                      <a:gd name="connsiteX5" fmla="*/ 519970 w 841500"/>
                      <a:gd name="connsiteY5" fmla="*/ 150520 h 592900"/>
                      <a:gd name="connsiteX6" fmla="*/ 693420 w 841500"/>
                      <a:gd name="connsiteY6" fmla="*/ 81763 h 592900"/>
                      <a:gd name="connsiteX7" fmla="*/ 662584 w 841500"/>
                      <a:gd name="connsiteY7" fmla="*/ 251363 h 592900"/>
                      <a:gd name="connsiteX8" fmla="*/ 839082 w 841500"/>
                      <a:gd name="connsiteY8" fmla="*/ 281072 h 592900"/>
                      <a:gd name="connsiteX9" fmla="*/ 678004 w 841500"/>
                      <a:gd name="connsiteY9" fmla="*/ 343038 h 592900"/>
                      <a:gd name="connsiteX10" fmla="*/ 712693 w 841500"/>
                      <a:gd name="connsiteY10" fmla="*/ 498887 h 592900"/>
                      <a:gd name="connsiteX11" fmla="*/ 465264 w 841500"/>
                      <a:gd name="connsiteY11" fmla="*/ 591014 h 592900"/>
                      <a:gd name="connsiteX12" fmla="*/ 446735 w 841500"/>
                      <a:gd name="connsiteY12" fmla="*/ 416379 h 592900"/>
                      <a:gd name="connsiteX13" fmla="*/ 261720 w 841500"/>
                      <a:gd name="connsiteY13" fmla="*/ 498887 h 592900"/>
                      <a:gd name="connsiteX14" fmla="*/ 269430 w 841500"/>
                      <a:gd name="connsiteY14" fmla="*/ 347624 h 592900"/>
                      <a:gd name="connsiteX15" fmla="*/ 6 w 841500"/>
                      <a:gd name="connsiteY15" fmla="*/ 319172 h 592900"/>
                      <a:gd name="connsiteX0" fmla="*/ 6 w 841500"/>
                      <a:gd name="connsiteY0" fmla="*/ 319172 h 591090"/>
                      <a:gd name="connsiteX1" fmla="*/ 261720 w 841500"/>
                      <a:gd name="connsiteY1" fmla="*/ 228444 h 591090"/>
                      <a:gd name="connsiteX2" fmla="*/ 223175 w 841500"/>
                      <a:gd name="connsiteY2" fmla="*/ 81764 h 591090"/>
                      <a:gd name="connsiteX3" fmla="*/ 377356 w 841500"/>
                      <a:gd name="connsiteY3" fmla="*/ 145935 h 591090"/>
                      <a:gd name="connsiteX4" fmla="*/ 450023 w 841500"/>
                      <a:gd name="connsiteY4" fmla="*/ 4 h 591090"/>
                      <a:gd name="connsiteX5" fmla="*/ 519970 w 841500"/>
                      <a:gd name="connsiteY5" fmla="*/ 150520 h 591090"/>
                      <a:gd name="connsiteX6" fmla="*/ 693420 w 841500"/>
                      <a:gd name="connsiteY6" fmla="*/ 81763 h 591090"/>
                      <a:gd name="connsiteX7" fmla="*/ 662584 w 841500"/>
                      <a:gd name="connsiteY7" fmla="*/ 251363 h 591090"/>
                      <a:gd name="connsiteX8" fmla="*/ 839082 w 841500"/>
                      <a:gd name="connsiteY8" fmla="*/ 281072 h 591090"/>
                      <a:gd name="connsiteX9" fmla="*/ 678004 w 841500"/>
                      <a:gd name="connsiteY9" fmla="*/ 343038 h 591090"/>
                      <a:gd name="connsiteX10" fmla="*/ 712693 w 841500"/>
                      <a:gd name="connsiteY10" fmla="*/ 498887 h 591090"/>
                      <a:gd name="connsiteX11" fmla="*/ 558514 w 841500"/>
                      <a:gd name="connsiteY11" fmla="*/ 439298 h 591090"/>
                      <a:gd name="connsiteX12" fmla="*/ 465264 w 841500"/>
                      <a:gd name="connsiteY12" fmla="*/ 591014 h 591090"/>
                      <a:gd name="connsiteX13" fmla="*/ 446735 w 841500"/>
                      <a:gd name="connsiteY13" fmla="*/ 416379 h 591090"/>
                      <a:gd name="connsiteX14" fmla="*/ 261720 w 841500"/>
                      <a:gd name="connsiteY14" fmla="*/ 498887 h 591090"/>
                      <a:gd name="connsiteX15" fmla="*/ 269430 w 841500"/>
                      <a:gd name="connsiteY15" fmla="*/ 347624 h 591090"/>
                      <a:gd name="connsiteX16" fmla="*/ 6 w 841500"/>
                      <a:gd name="connsiteY16" fmla="*/ 319172 h 591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41500" h="591090">
                        <a:moveTo>
                          <a:pt x="6" y="319172"/>
                        </a:moveTo>
                        <a:cubicBezTo>
                          <a:pt x="-1279" y="299309"/>
                          <a:pt x="224525" y="268012"/>
                          <a:pt x="261720" y="228444"/>
                        </a:cubicBezTo>
                        <a:cubicBezTo>
                          <a:pt x="298915" y="188876"/>
                          <a:pt x="178848" y="85584"/>
                          <a:pt x="223175" y="81764"/>
                        </a:cubicBezTo>
                        <a:cubicBezTo>
                          <a:pt x="267502" y="77944"/>
                          <a:pt x="348542" y="177897"/>
                          <a:pt x="377356" y="145935"/>
                        </a:cubicBezTo>
                        <a:cubicBezTo>
                          <a:pt x="406170" y="113973"/>
                          <a:pt x="426254" y="-760"/>
                          <a:pt x="450023" y="4"/>
                        </a:cubicBezTo>
                        <a:cubicBezTo>
                          <a:pt x="473792" y="768"/>
                          <a:pt x="493537" y="118558"/>
                          <a:pt x="519970" y="150520"/>
                        </a:cubicBezTo>
                        <a:cubicBezTo>
                          <a:pt x="546403" y="182482"/>
                          <a:pt x="651664" y="81763"/>
                          <a:pt x="693420" y="81763"/>
                        </a:cubicBezTo>
                        <a:cubicBezTo>
                          <a:pt x="735176" y="81763"/>
                          <a:pt x="638307" y="218145"/>
                          <a:pt x="662584" y="251363"/>
                        </a:cubicBezTo>
                        <a:cubicBezTo>
                          <a:pt x="686861" y="284581"/>
                          <a:pt x="864136" y="239054"/>
                          <a:pt x="839082" y="281072"/>
                        </a:cubicBezTo>
                        <a:cubicBezTo>
                          <a:pt x="814028" y="323090"/>
                          <a:pt x="715772" y="320487"/>
                          <a:pt x="678004" y="343038"/>
                        </a:cubicBezTo>
                        <a:cubicBezTo>
                          <a:pt x="640236" y="365589"/>
                          <a:pt x="722972" y="463745"/>
                          <a:pt x="712693" y="498887"/>
                        </a:cubicBezTo>
                        <a:cubicBezTo>
                          <a:pt x="702414" y="534029"/>
                          <a:pt x="599752" y="423944"/>
                          <a:pt x="558514" y="439298"/>
                        </a:cubicBezTo>
                        <a:cubicBezTo>
                          <a:pt x="517276" y="454652"/>
                          <a:pt x="483894" y="594834"/>
                          <a:pt x="465264" y="591014"/>
                        </a:cubicBezTo>
                        <a:cubicBezTo>
                          <a:pt x="446634" y="587194"/>
                          <a:pt x="463956" y="453124"/>
                          <a:pt x="446735" y="416379"/>
                        </a:cubicBezTo>
                        <a:cubicBezTo>
                          <a:pt x="429514" y="379634"/>
                          <a:pt x="291271" y="510346"/>
                          <a:pt x="261720" y="498887"/>
                        </a:cubicBezTo>
                        <a:cubicBezTo>
                          <a:pt x="232169" y="487428"/>
                          <a:pt x="329752" y="356185"/>
                          <a:pt x="269430" y="347624"/>
                        </a:cubicBezTo>
                        <a:cubicBezTo>
                          <a:pt x="191887" y="302317"/>
                          <a:pt x="1291" y="339035"/>
                          <a:pt x="6" y="319172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105" name="Ellipse 104">
                    <a:extLst>
                      <a:ext uri="{FF2B5EF4-FFF2-40B4-BE49-F238E27FC236}">
                        <a16:creationId xmlns:a16="http://schemas.microsoft.com/office/drawing/2014/main" id="{3AAFC083-9CDE-481A-AC79-EF776D2FA73F}"/>
                      </a:ext>
                    </a:extLst>
                  </p:cNvPr>
                  <p:cNvSpPr/>
                  <p:nvPr/>
                </p:nvSpPr>
                <p:spPr>
                  <a:xfrm rot="21446976">
                    <a:off x="2283392" y="3136113"/>
                    <a:ext cx="180000" cy="108000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</p:grpSp>
          <p:cxnSp>
            <p:nvCxnSpPr>
              <p:cNvPr id="107" name="Connecteur droit avec flèche 106">
                <a:extLst>
                  <a:ext uri="{FF2B5EF4-FFF2-40B4-BE49-F238E27FC236}">
                    <a16:creationId xmlns:a16="http://schemas.microsoft.com/office/drawing/2014/main" id="{D8B1BD9E-2090-4F22-B522-07F280B7F8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2570339" y="3861519"/>
                <a:ext cx="0" cy="863561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3847" name="Groupe 109">
                <a:extLst>
                  <a:ext uri="{FF2B5EF4-FFF2-40B4-BE49-F238E27FC236}">
                    <a16:creationId xmlns:a16="http://schemas.microsoft.com/office/drawing/2014/main" id="{39EF8316-ABF4-47C2-9869-36C0C23632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 flipV="1">
                <a:off x="3073727" y="3711710"/>
                <a:ext cx="167048" cy="942053"/>
                <a:chOff x="2666118" y="3006831"/>
                <a:chExt cx="167048" cy="1221182"/>
              </a:xfrm>
            </p:grpSpPr>
            <p:cxnSp>
              <p:nvCxnSpPr>
                <p:cNvPr id="111" name="Connecteur droit avec flèche 110">
                  <a:extLst>
                    <a:ext uri="{FF2B5EF4-FFF2-40B4-BE49-F238E27FC236}">
                      <a16:creationId xmlns:a16="http://schemas.microsoft.com/office/drawing/2014/main" id="{C93A682B-CED6-4E54-9205-4ABD565AAFE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>
                  <a:off x="2745910" y="3012991"/>
                  <a:ext cx="4763" cy="1214025"/>
                </a:xfrm>
                <a:prstGeom prst="straightConnector1">
                  <a:avLst/>
                </a:prstGeom>
                <a:noFill/>
                <a:ln w="25400">
                  <a:solidFill>
                    <a:schemeClr val="accent2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12" name="Connecteur droit avec flèche 111">
                  <a:extLst>
                    <a:ext uri="{FF2B5EF4-FFF2-40B4-BE49-F238E27FC236}">
                      <a16:creationId xmlns:a16="http://schemas.microsoft.com/office/drawing/2014/main" id="{40D38341-612E-4AE6-9F20-AC2E6AFF76F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2664952" y="3004760"/>
                  <a:ext cx="166679" cy="4115"/>
                </a:xfrm>
                <a:prstGeom prst="straightConnector1">
                  <a:avLst/>
                </a:prstGeom>
                <a:noFill/>
                <a:ln w="25400">
                  <a:solidFill>
                    <a:schemeClr val="accent2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33806" name="ZoneTexte 113">
              <a:extLst>
                <a:ext uri="{FF2B5EF4-FFF2-40B4-BE49-F238E27FC236}">
                  <a16:creationId xmlns:a16="http://schemas.microsoft.com/office/drawing/2014/main" id="{13A06CED-374A-499D-8D9D-7C329F36EC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108" y="4005064"/>
              <a:ext cx="768160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>
                  <a:solidFill>
                    <a:schemeClr val="accent2"/>
                  </a:solidFill>
                </a:rPr>
                <a:t>Wnt</a:t>
              </a:r>
            </a:p>
            <a:p>
              <a:pPr algn="ctr"/>
              <a:r>
                <a:rPr lang="el-GR" altLang="fr-FR" sz="1100">
                  <a:solidFill>
                    <a:schemeClr val="accent2"/>
                  </a:solidFill>
                </a:rPr>
                <a:t>β</a:t>
              </a:r>
              <a:r>
                <a:rPr lang="fr-CA" altLang="fr-FR" sz="1100">
                  <a:solidFill>
                    <a:schemeClr val="accent2"/>
                  </a:solidFill>
                </a:rPr>
                <a:t>-catenin</a:t>
              </a:r>
            </a:p>
          </p:txBody>
        </p:sp>
        <p:sp>
          <p:nvSpPr>
            <p:cNvPr id="33807" name="textruta 3">
              <a:extLst>
                <a:ext uri="{FF2B5EF4-FFF2-40B4-BE49-F238E27FC236}">
                  <a16:creationId xmlns:a16="http://schemas.microsoft.com/office/drawing/2014/main" id="{292AE388-1BE7-4720-99C1-66EC467B9F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5347" y="3680786"/>
              <a:ext cx="26728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sv-SE" altLang="fr-FR" sz="1400" b="1"/>
                <a:t>+ </a:t>
              </a:r>
              <a:endParaRPr lang="sv-SE" altLang="fr-FR" sz="1400" b="1">
                <a:sym typeface="Symbol" panose="05050102010706020507" pitchFamily="18" charset="2"/>
              </a:endParaRPr>
            </a:p>
          </p:txBody>
        </p:sp>
        <p:cxnSp>
          <p:nvCxnSpPr>
            <p:cNvPr id="116" name="Rak pil 23">
              <a:extLst>
                <a:ext uri="{FF2B5EF4-FFF2-40B4-BE49-F238E27FC236}">
                  <a16:creationId xmlns:a16="http://schemas.microsoft.com/office/drawing/2014/main" id="{94ED0362-FCB4-4578-8835-A86E0E58EA84}"/>
                </a:ext>
              </a:extLst>
            </p:cNvPr>
            <p:cNvCxnSpPr/>
            <p:nvPr/>
          </p:nvCxnSpPr>
          <p:spPr>
            <a:xfrm>
              <a:off x="3899953" y="3718650"/>
              <a:ext cx="0" cy="287325"/>
            </a:xfrm>
            <a:prstGeom prst="straightConnector1">
              <a:avLst/>
            </a:prstGeom>
            <a:ln w="22225">
              <a:solidFill>
                <a:schemeClr val="tx1"/>
              </a:solidFill>
              <a:round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Connecteur droit avec flèche 116">
              <a:extLst>
                <a:ext uri="{FF2B5EF4-FFF2-40B4-BE49-F238E27FC236}">
                  <a16:creationId xmlns:a16="http://schemas.microsoft.com/office/drawing/2014/main" id="{4D083CC8-AD0B-49A6-9AD7-0F2A7598DE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880905" y="4436167"/>
              <a:ext cx="6349" cy="431780"/>
            </a:xfrm>
            <a:prstGeom prst="straightConnector1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Connecteur droit avec flèche 117">
              <a:extLst>
                <a:ext uri="{FF2B5EF4-FFF2-40B4-BE49-F238E27FC236}">
                  <a16:creationId xmlns:a16="http://schemas.microsoft.com/office/drawing/2014/main" id="{03F55975-7A2B-4571-BE50-D9B4B900CD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99950" y="4875885"/>
              <a:ext cx="168258" cy="3175"/>
            </a:xfrm>
            <a:prstGeom prst="straightConnector1">
              <a:avLst/>
            </a:prstGeom>
            <a:noFill/>
            <a:ln w="25400">
              <a:solidFill>
                <a:schemeClr val="accent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" name="ZoneTexte 118">
              <a:extLst>
                <a:ext uri="{FF2B5EF4-FFF2-40B4-BE49-F238E27FC236}">
                  <a16:creationId xmlns:a16="http://schemas.microsoft.com/office/drawing/2014/main" id="{9849EA04-4F72-43DE-9469-4651C2999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0738" y="4979068"/>
              <a:ext cx="684143" cy="28891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4B3D6"/>
                </a:gs>
                <a:gs pos="20000">
                  <a:srgbClr val="36B1D2"/>
                </a:gs>
                <a:gs pos="100000">
                  <a:srgbClr val="2787A0"/>
                </a:gs>
              </a:gsLst>
              <a:lin ang="5400000"/>
            </a:gradFill>
            <a:ln w="9525">
              <a:solidFill>
                <a:srgbClr val="46AAC5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 b="1">
                  <a:solidFill>
                    <a:srgbClr val="FFFFFF"/>
                  </a:solidFill>
                </a:rPr>
                <a:t>PPAR</a:t>
              </a:r>
              <a:r>
                <a:rPr lang="el-GR" altLang="fr-FR" sz="1100" b="1">
                  <a:solidFill>
                    <a:srgbClr val="FFFFFF"/>
                  </a:solidFill>
                </a:rPr>
                <a:t>γ</a:t>
              </a:r>
              <a:endParaRPr lang="fr-CA" altLang="fr-FR" sz="1100" b="1">
                <a:solidFill>
                  <a:srgbClr val="FFFFFF"/>
                </a:solidFill>
              </a:endParaRPr>
            </a:p>
          </p:txBody>
        </p:sp>
        <p:sp>
          <p:nvSpPr>
            <p:cNvPr id="120" name="ZoneTexte 119">
              <a:extLst>
                <a:ext uri="{FF2B5EF4-FFF2-40B4-BE49-F238E27FC236}">
                  <a16:creationId xmlns:a16="http://schemas.microsoft.com/office/drawing/2014/main" id="{384D5CBB-C5A6-4DFC-A518-4E4D6D6E0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3467" y="5326715"/>
              <a:ext cx="731764" cy="29049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4B3D6"/>
                </a:gs>
                <a:gs pos="20000">
                  <a:srgbClr val="36B1D2"/>
                </a:gs>
                <a:gs pos="100000">
                  <a:srgbClr val="2787A0"/>
                </a:gs>
              </a:gsLst>
              <a:lin ang="5400000"/>
            </a:gradFill>
            <a:ln w="9525">
              <a:solidFill>
                <a:srgbClr val="46AAC5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 b="1">
                  <a:solidFill>
                    <a:srgbClr val="FFFFFF"/>
                  </a:solidFill>
                </a:rPr>
                <a:t>C/EBP</a:t>
              </a:r>
              <a:r>
                <a:rPr lang="el-GR" altLang="fr-FR" sz="1100" b="1">
                  <a:solidFill>
                    <a:srgbClr val="FFFFFF"/>
                  </a:solidFill>
                </a:rPr>
                <a:t>α</a:t>
              </a:r>
              <a:endParaRPr lang="fr-CA" altLang="fr-FR" sz="1100" b="1">
                <a:solidFill>
                  <a:srgbClr val="FFFFFF"/>
                </a:solidFill>
              </a:endParaRPr>
            </a:p>
          </p:txBody>
        </p:sp>
        <p:sp>
          <p:nvSpPr>
            <p:cNvPr id="121" name="ZoneTexte 120">
              <a:extLst>
                <a:ext uri="{FF2B5EF4-FFF2-40B4-BE49-F238E27FC236}">
                  <a16:creationId xmlns:a16="http://schemas.microsoft.com/office/drawing/2014/main" id="{9DA3B9B7-C541-4D4E-B7B2-56E6B6C52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560" y="4509189"/>
              <a:ext cx="852403" cy="288912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FE038"/>
                </a:gs>
                <a:gs pos="20000">
                  <a:srgbClr val="8EDC3B"/>
                </a:gs>
                <a:gs pos="100000">
                  <a:srgbClr val="6BA82A"/>
                </a:gs>
              </a:gsLst>
              <a:lin ang="5400000"/>
            </a:gradFill>
            <a:ln w="9525">
              <a:solidFill>
                <a:srgbClr val="8FCE4B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 b="1">
                  <a:solidFill>
                    <a:srgbClr val="FFFFFF"/>
                  </a:solidFill>
                </a:rPr>
                <a:t>C/EBP</a:t>
              </a:r>
              <a:r>
                <a:rPr lang="el-GR" altLang="fr-FR" sz="1100" b="1">
                  <a:solidFill>
                    <a:srgbClr val="FFFFFF"/>
                  </a:solidFill>
                </a:rPr>
                <a:t>δ</a:t>
              </a:r>
              <a:r>
                <a:rPr lang="fr-CA" altLang="fr-FR" sz="1100" b="1">
                  <a:solidFill>
                    <a:srgbClr val="FFFFFF"/>
                  </a:solidFill>
                </a:rPr>
                <a:t>/</a:t>
              </a:r>
              <a:r>
                <a:rPr lang="el-GR" altLang="fr-FR" sz="1100" b="1">
                  <a:solidFill>
                    <a:srgbClr val="FFFFFF"/>
                  </a:solidFill>
                </a:rPr>
                <a:t>β</a:t>
              </a:r>
              <a:endParaRPr lang="fr-CA" altLang="fr-FR" sz="1100" b="1">
                <a:solidFill>
                  <a:srgbClr val="FFFFFF"/>
                </a:solidFill>
              </a:endParaRPr>
            </a:p>
          </p:txBody>
        </p:sp>
        <p:grpSp>
          <p:nvGrpSpPr>
            <p:cNvPr id="33814" name="Groupe 105">
              <a:extLst>
                <a:ext uri="{FF2B5EF4-FFF2-40B4-BE49-F238E27FC236}">
                  <a16:creationId xmlns:a16="http://schemas.microsoft.com/office/drawing/2014/main" id="{C6F24FF4-8214-48FB-A570-D1D05423743F}"/>
                </a:ext>
              </a:extLst>
            </p:cNvPr>
            <p:cNvGrpSpPr>
              <a:grpSpLocks/>
            </p:cNvGrpSpPr>
            <p:nvPr/>
          </p:nvGrpSpPr>
          <p:grpSpPr bwMode="auto">
            <a:xfrm rot="-8102026">
              <a:off x="3703045" y="4774907"/>
              <a:ext cx="1167395" cy="167048"/>
              <a:chOff x="2766617" y="4251612"/>
              <a:chExt cx="942052" cy="167048"/>
            </a:xfrm>
          </p:grpSpPr>
          <p:cxnSp>
            <p:nvCxnSpPr>
              <p:cNvPr id="122" name="Connecteur droit avec flèche 121">
                <a:extLst>
                  <a:ext uri="{FF2B5EF4-FFF2-40B4-BE49-F238E27FC236}">
                    <a16:creationId xmlns:a16="http://schemas.microsoft.com/office/drawing/2014/main" id="{9DB40B7E-E2EC-4D2A-8DDB-45DBFF4781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3237798" y="3867972"/>
                <a:ext cx="6350" cy="935083"/>
              </a:xfrm>
              <a:prstGeom prst="straightConnector1">
                <a:avLst/>
              </a:prstGeom>
              <a:noFill/>
              <a:ln w="25400">
                <a:solidFill>
                  <a:schemeClr val="accent2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3" name="Connecteur droit avec flèche 122">
                <a:extLst>
                  <a:ext uri="{FF2B5EF4-FFF2-40B4-BE49-F238E27FC236}">
                    <a16:creationId xmlns:a16="http://schemas.microsoft.com/office/drawing/2014/main" id="{2D463170-B8A0-4FD5-9C5E-C15479F9C80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 flipH="1">
                <a:off x="2686298" y="4332686"/>
                <a:ext cx="168267" cy="3842"/>
              </a:xfrm>
              <a:prstGeom prst="straightConnector1">
                <a:avLst/>
              </a:prstGeom>
              <a:noFill/>
              <a:ln w="25400">
                <a:solidFill>
                  <a:schemeClr val="accent2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25" name="Connecteur droit avec flèche 124">
              <a:extLst>
                <a:ext uri="{FF2B5EF4-FFF2-40B4-BE49-F238E27FC236}">
                  <a16:creationId xmlns:a16="http://schemas.microsoft.com/office/drawing/2014/main" id="{DFE769AA-7E12-4DEF-9649-9CEB3DD4EE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20616" y="4875885"/>
              <a:ext cx="109526" cy="390507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Connecteur droit avec flèche 126">
              <a:extLst>
                <a:ext uri="{FF2B5EF4-FFF2-40B4-BE49-F238E27FC236}">
                  <a16:creationId xmlns:a16="http://schemas.microsoft.com/office/drawing/2014/main" id="{6F370488-CB15-4949-A251-3D9609B7C5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131705" y="4653645"/>
              <a:ext cx="506361" cy="225415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Connecteur droit avec flèche 130">
              <a:extLst>
                <a:ext uri="{FF2B5EF4-FFF2-40B4-BE49-F238E27FC236}">
                  <a16:creationId xmlns:a16="http://schemas.microsoft.com/office/drawing/2014/main" id="{12D88E3C-A952-4E01-9065-2784063014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304725" y="5331477"/>
              <a:ext cx="339691" cy="120645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" name="Connecteur droit avec flèche 132">
              <a:extLst>
                <a:ext uri="{FF2B5EF4-FFF2-40B4-BE49-F238E27FC236}">
                  <a16:creationId xmlns:a16="http://schemas.microsoft.com/office/drawing/2014/main" id="{E8A479A7-86F3-41BE-97BC-E94AE1D318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0112" y="5326715"/>
              <a:ext cx="544458" cy="56353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5" name="Connecteur droit avec flèche 134">
              <a:extLst>
                <a:ext uri="{FF2B5EF4-FFF2-40B4-BE49-F238E27FC236}">
                  <a16:creationId xmlns:a16="http://schemas.microsoft.com/office/drawing/2014/main" id="{D2149873-175F-487A-B515-115F4A456F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69816" y="5656900"/>
              <a:ext cx="325404" cy="23335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3820" name="ZoneTexte 138">
              <a:extLst>
                <a:ext uri="{FF2B5EF4-FFF2-40B4-BE49-F238E27FC236}">
                  <a16:creationId xmlns:a16="http://schemas.microsoft.com/office/drawing/2014/main" id="{B23861A7-FC0B-4FAB-8D98-10313B718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7904" y="5919141"/>
              <a:ext cx="183293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 b="1">
                  <a:solidFill>
                    <a:schemeClr val="tx2"/>
                  </a:solidFill>
                </a:rPr>
                <a:t>Adipocyte genes</a:t>
              </a:r>
            </a:p>
          </p:txBody>
        </p:sp>
        <p:sp>
          <p:nvSpPr>
            <p:cNvPr id="33821" name="ZoneTexte 139">
              <a:extLst>
                <a:ext uri="{FF2B5EF4-FFF2-40B4-BE49-F238E27FC236}">
                  <a16:creationId xmlns:a16="http://schemas.microsoft.com/office/drawing/2014/main" id="{15B45172-3CE9-4B5A-B65A-7EBEB53D3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1033" y="3190457"/>
              <a:ext cx="1071127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 b="1">
                  <a:solidFill>
                    <a:schemeClr val="tx2"/>
                  </a:solidFill>
                </a:rPr>
                <a:t>Preadipocyte</a:t>
              </a:r>
            </a:p>
            <a:p>
              <a:pPr algn="ctr"/>
              <a:r>
                <a:rPr lang="fr-CA" altLang="fr-FR" sz="1100" b="1">
                  <a:solidFill>
                    <a:schemeClr val="tx2"/>
                  </a:solidFill>
                </a:rPr>
                <a:t>genes</a:t>
              </a:r>
            </a:p>
          </p:txBody>
        </p:sp>
        <p:cxnSp>
          <p:nvCxnSpPr>
            <p:cNvPr id="142" name="Connecteur droit avec flèche 141">
              <a:extLst>
                <a:ext uri="{FF2B5EF4-FFF2-40B4-BE49-F238E27FC236}">
                  <a16:creationId xmlns:a16="http://schemas.microsoft.com/office/drawing/2014/main" id="{D7610EE2-5C13-42CE-961C-3C7521A9C9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 flipH="1">
              <a:off x="5996826" y="3371004"/>
              <a:ext cx="166680" cy="476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" name="Arc 131">
              <a:extLst>
                <a:ext uri="{FF2B5EF4-FFF2-40B4-BE49-F238E27FC236}">
                  <a16:creationId xmlns:a16="http://schemas.microsoft.com/office/drawing/2014/main" id="{72F8C897-677B-463B-AA3F-8836FC1C0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479" y="3374179"/>
              <a:ext cx="1661947" cy="1165172"/>
            </a:xfrm>
            <a:custGeom>
              <a:avLst/>
              <a:gdLst>
                <a:gd name="T0" fmla="*/ 830973 w 1661947"/>
                <a:gd name="T1" fmla="*/ 0 h 1165172"/>
                <a:gd name="T2" fmla="*/ 1661232 w 1661947"/>
                <a:gd name="T3" fmla="*/ 558426 h 11651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61947" h="1165172" stroke="0">
                  <a:moveTo>
                    <a:pt x="830973" y="0"/>
                  </a:moveTo>
                  <a:cubicBezTo>
                    <a:pt x="1276503" y="0"/>
                    <a:pt x="1642756" y="246339"/>
                    <a:pt x="1661232" y="558426"/>
                  </a:cubicBezTo>
                  <a:lnTo>
                    <a:pt x="830974" y="582586"/>
                  </a:lnTo>
                  <a:cubicBezTo>
                    <a:pt x="830974" y="388391"/>
                    <a:pt x="830973" y="194195"/>
                    <a:pt x="830973" y="0"/>
                  </a:cubicBezTo>
                  <a:close/>
                </a:path>
                <a:path w="1661947" h="1165172" fill="none">
                  <a:moveTo>
                    <a:pt x="830973" y="0"/>
                  </a:moveTo>
                  <a:cubicBezTo>
                    <a:pt x="1276503" y="0"/>
                    <a:pt x="1642756" y="246339"/>
                    <a:pt x="1661232" y="558426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ysDot"/>
              <a:round/>
              <a:headEnd/>
              <a:tailEnd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  <p:sp>
          <p:nvSpPr>
            <p:cNvPr id="33824" name="ZoneTexte 143">
              <a:extLst>
                <a:ext uri="{FF2B5EF4-FFF2-40B4-BE49-F238E27FC236}">
                  <a16:creationId xmlns:a16="http://schemas.microsoft.com/office/drawing/2014/main" id="{4A31BCA0-35B3-4E14-BE27-A1E8AA5F10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3114" y="3990819"/>
              <a:ext cx="885179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/>
                <a:t>Adipogenic</a:t>
              </a:r>
            </a:p>
            <a:p>
              <a:pPr algn="ctr"/>
              <a:r>
                <a:rPr lang="fr-CA" altLang="fr-FR" sz="1100"/>
                <a:t>stimuli</a:t>
              </a:r>
            </a:p>
          </p:txBody>
        </p:sp>
        <p:cxnSp>
          <p:nvCxnSpPr>
            <p:cNvPr id="145" name="Connecteur droit avec flèche 144">
              <a:extLst>
                <a:ext uri="{FF2B5EF4-FFF2-40B4-BE49-F238E27FC236}">
                  <a16:creationId xmlns:a16="http://schemas.microsoft.com/office/drawing/2014/main" id="{F6874388-92FD-48E4-B126-AE90496ECE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355520" y="4205991"/>
              <a:ext cx="2058782" cy="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prstDash val="sysDot"/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6" name="Connecteur droit avec flèche 145">
              <a:extLst>
                <a:ext uri="{FF2B5EF4-FFF2-40B4-BE49-F238E27FC236}">
                  <a16:creationId xmlns:a16="http://schemas.microsoft.com/office/drawing/2014/main" id="{CC338236-89E0-47DC-A9E5-40195CC0B6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 flipH="1">
              <a:off x="4273767" y="4197259"/>
              <a:ext cx="168267" cy="476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4" name="Arc 133">
              <a:extLst>
                <a:ext uri="{FF2B5EF4-FFF2-40B4-BE49-F238E27FC236}">
                  <a16:creationId xmlns:a16="http://schemas.microsoft.com/office/drawing/2014/main" id="{63A289C0-E66F-4A13-86AA-BFCFA183A931}"/>
                </a:ext>
              </a:extLst>
            </p:cNvPr>
            <p:cNvSpPr>
              <a:spLocks/>
            </p:cNvSpPr>
            <p:nvPr/>
          </p:nvSpPr>
          <p:spPr bwMode="auto">
            <a:xfrm rot="6783158">
              <a:off x="5460268" y="3418665"/>
              <a:ext cx="1541392" cy="1446068"/>
            </a:xfrm>
            <a:custGeom>
              <a:avLst/>
              <a:gdLst>
                <a:gd name="T0" fmla="*/ 917865 w 1541392"/>
                <a:gd name="T1" fmla="*/ 13305 h 1446068"/>
                <a:gd name="T2" fmla="*/ 1439892 w 1541392"/>
                <a:gd name="T3" fmla="*/ 364381 h 1446068"/>
                <a:gd name="T4" fmla="*/ 1479057 w 1541392"/>
                <a:gd name="T5" fmla="*/ 1007898 h 14460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1392" h="1446068" stroke="0">
                  <a:moveTo>
                    <a:pt x="917865" y="13305"/>
                  </a:moveTo>
                  <a:cubicBezTo>
                    <a:pt x="1138039" y="53488"/>
                    <a:pt x="1328629" y="181664"/>
                    <a:pt x="1439892" y="364381"/>
                  </a:cubicBezTo>
                  <a:cubicBezTo>
                    <a:pt x="1559778" y="561260"/>
                    <a:pt x="1574278" y="799497"/>
                    <a:pt x="1479057" y="1007898"/>
                  </a:cubicBezTo>
                  <a:lnTo>
                    <a:pt x="770696" y="723034"/>
                  </a:lnTo>
                  <a:lnTo>
                    <a:pt x="917865" y="13305"/>
                  </a:lnTo>
                  <a:close/>
                </a:path>
                <a:path w="1541392" h="1446068" fill="none">
                  <a:moveTo>
                    <a:pt x="917865" y="13305"/>
                  </a:moveTo>
                  <a:cubicBezTo>
                    <a:pt x="1138039" y="53488"/>
                    <a:pt x="1328629" y="181664"/>
                    <a:pt x="1439892" y="364381"/>
                  </a:cubicBezTo>
                  <a:cubicBezTo>
                    <a:pt x="1559778" y="561260"/>
                    <a:pt x="1574278" y="799497"/>
                    <a:pt x="1479057" y="1007898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ysDot"/>
              <a:round/>
              <a:headEnd type="none" w="med" len="med"/>
              <a:tailEnd type="triangl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</p:grpSp>
      <p:grpSp>
        <p:nvGrpSpPr>
          <p:cNvPr id="33795" name="Groupe 157">
            <a:extLst>
              <a:ext uri="{FF2B5EF4-FFF2-40B4-BE49-F238E27FC236}">
                <a16:creationId xmlns:a16="http://schemas.microsoft.com/office/drawing/2014/main" id="{4E23ED9D-48F9-4BC9-996E-799BFC715642}"/>
              </a:ext>
            </a:extLst>
          </p:cNvPr>
          <p:cNvGrpSpPr>
            <a:grpSpLocks/>
          </p:cNvGrpSpPr>
          <p:nvPr/>
        </p:nvGrpSpPr>
        <p:grpSpPr bwMode="auto">
          <a:xfrm>
            <a:off x="2454275" y="5221288"/>
            <a:ext cx="998538" cy="788987"/>
            <a:chOff x="549624" y="2778856"/>
            <a:chExt cx="998040" cy="789410"/>
          </a:xfrm>
        </p:grpSpPr>
        <p:pic>
          <p:nvPicPr>
            <p:cNvPr id="33800" name="Picture 2">
              <a:extLst>
                <a:ext uri="{FF2B5EF4-FFF2-40B4-BE49-F238E27FC236}">
                  <a16:creationId xmlns:a16="http://schemas.microsoft.com/office/drawing/2014/main" id="{25C10C09-88E3-4FFB-AD84-E17E357672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096826" y="2961628"/>
              <a:ext cx="450838" cy="4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3801" name="Picture 2">
              <a:extLst>
                <a:ext uri="{FF2B5EF4-FFF2-40B4-BE49-F238E27FC236}">
                  <a16:creationId xmlns:a16="http://schemas.microsoft.com/office/drawing/2014/main" id="{2E044531-887E-41E5-876E-B05347BFE7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879973" y="2778856"/>
              <a:ext cx="450036" cy="4378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3802" name="Picture 2">
              <a:extLst>
                <a:ext uri="{FF2B5EF4-FFF2-40B4-BE49-F238E27FC236}">
                  <a16:creationId xmlns:a16="http://schemas.microsoft.com/office/drawing/2014/main" id="{5E5A3FC2-015E-4180-AC45-5304A96784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892088" y="3129602"/>
              <a:ext cx="450838" cy="4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3803" name="Picture 2">
              <a:extLst>
                <a:ext uri="{FF2B5EF4-FFF2-40B4-BE49-F238E27FC236}">
                  <a16:creationId xmlns:a16="http://schemas.microsoft.com/office/drawing/2014/main" id="{D8B8DF55-F72F-4730-90A6-9B42C059DB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604056" y="3129602"/>
              <a:ext cx="450838" cy="4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3804" name="Picture 2">
              <a:extLst>
                <a:ext uri="{FF2B5EF4-FFF2-40B4-BE49-F238E27FC236}">
                  <a16:creationId xmlns:a16="http://schemas.microsoft.com/office/drawing/2014/main" id="{220938A5-3B2F-4D66-926F-0F1BD281B3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549624" y="2817857"/>
              <a:ext cx="450036" cy="4378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08" name="Rectangle à coins arrondis 107">
            <a:extLst>
              <a:ext uri="{FF2B5EF4-FFF2-40B4-BE49-F238E27FC236}">
                <a16:creationId xmlns:a16="http://schemas.microsoft.com/office/drawing/2014/main" id="{650654E7-F0EA-4841-8EB3-92FBFC88F4D5}"/>
              </a:ext>
            </a:extLst>
          </p:cNvPr>
          <p:cNvSpPr/>
          <p:nvPr/>
        </p:nvSpPr>
        <p:spPr>
          <a:xfrm>
            <a:off x="5364163" y="1116013"/>
            <a:ext cx="3470275" cy="1736725"/>
          </a:xfrm>
          <a:prstGeom prst="roundRect">
            <a:avLst/>
          </a:prstGeom>
          <a:ln w="127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fr-CA" altLang="fr-FR" sz="1200">
                <a:solidFill>
                  <a:srgbClr val="3F3F3F"/>
                </a:solidFill>
              </a:rPr>
              <a:t>BMP4: bone morphogenetic protein 4</a:t>
            </a:r>
            <a:endParaRPr lang="fr-CA" altLang="fr-FR" sz="1200">
              <a:solidFill>
                <a:schemeClr val="accent2"/>
              </a:solidFill>
            </a:endParaRPr>
          </a:p>
          <a:p>
            <a:r>
              <a:rPr lang="fr-CA" altLang="fr-FR" sz="1200">
                <a:solidFill>
                  <a:srgbClr val="3F3F3F"/>
                </a:solidFill>
              </a:rPr>
              <a:t>C/EBP</a:t>
            </a:r>
            <a:r>
              <a:rPr lang="el-GR" altLang="fr-FR" sz="1200">
                <a:solidFill>
                  <a:srgbClr val="3F3F3F"/>
                </a:solidFill>
              </a:rPr>
              <a:t>α</a:t>
            </a:r>
            <a:r>
              <a:rPr lang="fr-CA" altLang="fr-FR" sz="1200">
                <a:solidFill>
                  <a:srgbClr val="3F3F3F"/>
                </a:solidFill>
              </a:rPr>
              <a:t>: CCAAT/enhancer binding protein 	alpha</a:t>
            </a:r>
          </a:p>
          <a:p>
            <a:r>
              <a:rPr lang="fr-CA" altLang="fr-FR" sz="1200">
                <a:solidFill>
                  <a:srgbClr val="3F3F3F"/>
                </a:solidFill>
              </a:rPr>
              <a:t>C/EBP</a:t>
            </a:r>
            <a:r>
              <a:rPr lang="el-GR" altLang="fr-FR" sz="1200">
                <a:solidFill>
                  <a:srgbClr val="3F3F3F"/>
                </a:solidFill>
              </a:rPr>
              <a:t>δ</a:t>
            </a:r>
            <a:r>
              <a:rPr lang="fr-CA" altLang="fr-FR" sz="1200">
                <a:solidFill>
                  <a:srgbClr val="3F3F3F"/>
                </a:solidFill>
              </a:rPr>
              <a:t>/</a:t>
            </a:r>
            <a:r>
              <a:rPr lang="el-GR" altLang="fr-FR" sz="1200">
                <a:solidFill>
                  <a:srgbClr val="3F3F3F"/>
                </a:solidFill>
              </a:rPr>
              <a:t>β</a:t>
            </a:r>
            <a:r>
              <a:rPr lang="fr-CA" altLang="fr-FR" sz="1200">
                <a:solidFill>
                  <a:srgbClr val="3F3F3F"/>
                </a:solidFill>
              </a:rPr>
              <a:t>: CCAAT/enhancer ninding protein 	delta/beta</a:t>
            </a:r>
          </a:p>
          <a:p>
            <a:r>
              <a:rPr lang="sv-SE" altLang="fr-FR" sz="1200">
                <a:solidFill>
                  <a:srgbClr val="3F3F3F"/>
                </a:solidFill>
              </a:rPr>
              <a:t>PPAR</a:t>
            </a:r>
            <a:r>
              <a:rPr lang="sv-SE" altLang="fr-FR" sz="1200">
                <a:solidFill>
                  <a:srgbClr val="3F3F3F"/>
                </a:solidFill>
                <a:sym typeface="Symbol" panose="05050102010706020507" pitchFamily="18" charset="2"/>
              </a:rPr>
              <a:t>: </a:t>
            </a:r>
            <a:r>
              <a:rPr lang="fr-CA" altLang="fr-FR" sz="1200">
                <a:solidFill>
                  <a:srgbClr val="3F3F3F"/>
                </a:solidFill>
              </a:rPr>
              <a:t>peroxisome proliferator-activated 	receptor gamma</a:t>
            </a:r>
          </a:p>
          <a:p>
            <a:r>
              <a:rPr lang="sv-SE" altLang="fr-FR" sz="1200">
                <a:solidFill>
                  <a:srgbClr val="3F3F3F"/>
                </a:solidFill>
              </a:rPr>
              <a:t>TNF-</a:t>
            </a:r>
            <a:r>
              <a:rPr lang="sv-SE" altLang="fr-FR" sz="1200">
                <a:solidFill>
                  <a:srgbClr val="3F3F3F"/>
                </a:solidFill>
                <a:sym typeface="Symbol" panose="05050102010706020507" pitchFamily="18" charset="2"/>
              </a:rPr>
              <a:t>: </a:t>
            </a:r>
            <a:r>
              <a:rPr lang="fr-CA" altLang="fr-FR" sz="1200">
                <a:solidFill>
                  <a:srgbClr val="3F3F3F"/>
                </a:solidFill>
              </a:rPr>
              <a:t>tumor necrosis factor-alpha</a:t>
            </a:r>
          </a:p>
        </p:txBody>
      </p:sp>
      <p:sp>
        <p:nvSpPr>
          <p:cNvPr id="33797" name="Titre 3">
            <a:extLst>
              <a:ext uri="{FF2B5EF4-FFF2-40B4-BE49-F238E27FC236}">
                <a16:creationId xmlns:a16="http://schemas.microsoft.com/office/drawing/2014/main" id="{E99F379C-EB3E-4D53-8ED8-6AF25B21472F}"/>
              </a:ext>
            </a:extLst>
          </p:cNvPr>
          <p:cNvSpPr txBox="1">
            <a:spLocks/>
          </p:cNvSpPr>
          <p:nvPr/>
        </p:nvSpPr>
        <p:spPr bwMode="auto">
          <a:xfrm>
            <a:off x="1019175" y="187325"/>
            <a:ext cx="7874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fr-CA" altLang="fr-FR" sz="2300" b="1">
                <a:solidFill>
                  <a:srgbClr val="333333"/>
                </a:solidFill>
                <a:latin typeface="Arial Narrow" panose="020B0606020202030204" pitchFamily="34" charset="0"/>
              </a:rPr>
              <a:t>Canonical Wnt Signalling Regulates Mesenchymal Stem Cell Fate</a:t>
            </a:r>
          </a:p>
        </p:txBody>
      </p:sp>
      <p:sp>
        <p:nvSpPr>
          <p:cNvPr id="33798" name="textruta 3">
            <a:extLst>
              <a:ext uri="{FF2B5EF4-FFF2-40B4-BE49-F238E27FC236}">
                <a16:creationId xmlns:a16="http://schemas.microsoft.com/office/drawing/2014/main" id="{6796355E-0760-46A7-BEFC-C52DEE54FD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6063" y="3736975"/>
            <a:ext cx="7080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sv-SE" altLang="fr-FR" sz="1400" b="1"/>
              <a:t>TNF-</a:t>
            </a:r>
            <a:r>
              <a:rPr lang="sv-SE" altLang="fr-FR" sz="1400" b="1">
                <a:sym typeface="Symbol" panose="05050102010706020507" pitchFamily="18" charset="2"/>
              </a:rPr>
              <a:t></a:t>
            </a:r>
          </a:p>
        </p:txBody>
      </p:sp>
      <p:sp>
        <p:nvSpPr>
          <p:cNvPr id="33799" name="textruta 3">
            <a:extLst>
              <a:ext uri="{FF2B5EF4-FFF2-40B4-BE49-F238E27FC236}">
                <a16:creationId xmlns:a16="http://schemas.microsoft.com/office/drawing/2014/main" id="{815EBFF9-8CDA-48DC-A757-08BE1DE5E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2776538"/>
            <a:ext cx="3095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sv-SE" altLang="fr-FR" sz="1400" b="1">
                <a:sym typeface="Symbol" panose="05050102010706020507" pitchFamily="18" charset="2"/>
              </a:rPr>
              <a:t>+ </a:t>
            </a:r>
            <a:endParaRPr lang="sv-SE" altLang="fr-FR" sz="1400"/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17" name="Groupe 3">
            <a:extLst>
              <a:ext uri="{FF2B5EF4-FFF2-40B4-BE49-F238E27FC236}">
                <a16:creationId xmlns:a16="http://schemas.microsoft.com/office/drawing/2014/main" id="{55E13087-18A9-465C-9E9E-888AE5CA38CA}"/>
              </a:ext>
            </a:extLst>
          </p:cNvPr>
          <p:cNvGrpSpPr>
            <a:grpSpLocks/>
          </p:cNvGrpSpPr>
          <p:nvPr/>
        </p:nvGrpSpPr>
        <p:grpSpPr bwMode="auto">
          <a:xfrm>
            <a:off x="701675" y="693738"/>
            <a:ext cx="5419725" cy="1727200"/>
            <a:chOff x="881284" y="332656"/>
            <a:chExt cx="5418908" cy="1727484"/>
          </a:xfrm>
        </p:grpSpPr>
        <p:sp>
          <p:nvSpPr>
            <p:cNvPr id="34909" name="ZoneTexte 80">
              <a:extLst>
                <a:ext uri="{FF2B5EF4-FFF2-40B4-BE49-F238E27FC236}">
                  <a16:creationId xmlns:a16="http://schemas.microsoft.com/office/drawing/2014/main" id="{917A73F4-C245-42B3-89DF-66AAA54A86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284" y="389276"/>
              <a:ext cx="203453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200" b="1">
                  <a:solidFill>
                    <a:schemeClr val="tx2"/>
                  </a:solidFill>
                </a:rPr>
                <a:t>A) Nutritional deprivation</a:t>
              </a:r>
            </a:p>
          </p:txBody>
        </p:sp>
        <p:grpSp>
          <p:nvGrpSpPr>
            <p:cNvPr id="34910" name="Groupe 102">
              <a:extLst>
                <a:ext uri="{FF2B5EF4-FFF2-40B4-BE49-F238E27FC236}">
                  <a16:creationId xmlns:a16="http://schemas.microsoft.com/office/drawing/2014/main" id="{39A1457D-F201-4F51-928C-120155AA01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9535" y="332656"/>
              <a:ext cx="3060657" cy="1727484"/>
              <a:chOff x="2412103" y="548680"/>
              <a:chExt cx="3060657" cy="1727484"/>
            </a:xfrm>
          </p:grpSpPr>
          <p:grpSp>
            <p:nvGrpSpPr>
              <p:cNvPr id="34911" name="Groupe 78">
                <a:extLst>
                  <a:ext uri="{FF2B5EF4-FFF2-40B4-BE49-F238E27FC236}">
                    <a16:creationId xmlns:a16="http://schemas.microsoft.com/office/drawing/2014/main" id="{68838CCD-4FA2-4FAF-8B7B-10569FEF37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12103" y="548680"/>
                <a:ext cx="3060657" cy="1727484"/>
                <a:chOff x="2412103" y="765412"/>
                <a:chExt cx="3060657" cy="1727484"/>
              </a:xfrm>
            </p:grpSpPr>
            <p:grpSp>
              <p:nvGrpSpPr>
                <p:cNvPr id="34915" name="Groupe 1">
                  <a:extLst>
                    <a:ext uri="{FF2B5EF4-FFF2-40B4-BE49-F238E27FC236}">
                      <a16:creationId xmlns:a16="http://schemas.microsoft.com/office/drawing/2014/main" id="{B7C76016-B760-4E32-9FAE-14A6720CDC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550351" y="1479657"/>
                  <a:ext cx="649765" cy="360000"/>
                  <a:chOff x="3086009" y="3151930"/>
                  <a:chExt cx="649765" cy="360000"/>
                </a:xfrm>
              </p:grpSpPr>
              <p:sp>
                <p:nvSpPr>
                  <p:cNvPr id="6" name="Ellipse 15">
                    <a:extLst>
                      <a:ext uri="{FF2B5EF4-FFF2-40B4-BE49-F238E27FC236}">
                        <a16:creationId xmlns:a16="http://schemas.microsoft.com/office/drawing/2014/main" id="{9F3DCC27-FF70-4EB3-83EE-D8169D8265FA}"/>
                      </a:ext>
                    </a:extLst>
                  </p:cNvPr>
                  <p:cNvSpPr/>
                  <p:nvPr/>
                </p:nvSpPr>
                <p:spPr>
                  <a:xfrm>
                    <a:off x="3086009" y="3151930"/>
                    <a:ext cx="649765" cy="360000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  <a:gd name="connsiteX0" fmla="*/ 82 w 839158"/>
                      <a:gd name="connsiteY0" fmla="*/ 255326 h 527322"/>
                      <a:gd name="connsiteX1" fmla="*/ 430827 w 839158"/>
                      <a:gd name="connsiteY1" fmla="*/ 331 h 527322"/>
                      <a:gd name="connsiteX2" fmla="*/ 839158 w 839158"/>
                      <a:gd name="connsiteY2" fmla="*/ 217226 h 527322"/>
                      <a:gd name="connsiteX3" fmla="*/ 465340 w 839158"/>
                      <a:gd name="connsiteY3" fmla="*/ 527168 h 527322"/>
                      <a:gd name="connsiteX4" fmla="*/ 82 w 839158"/>
                      <a:gd name="connsiteY4" fmla="*/ 255326 h 527322"/>
                      <a:gd name="connsiteX0" fmla="*/ 4205 w 843281"/>
                      <a:gd name="connsiteY0" fmla="*/ 255980 h 527959"/>
                      <a:gd name="connsiteX1" fmla="*/ 250502 w 843281"/>
                      <a:gd name="connsiteY1" fmla="*/ 142332 h 527959"/>
                      <a:gd name="connsiteX2" fmla="*/ 434950 w 843281"/>
                      <a:gd name="connsiteY2" fmla="*/ 985 h 527959"/>
                      <a:gd name="connsiteX3" fmla="*/ 843281 w 843281"/>
                      <a:gd name="connsiteY3" fmla="*/ 217880 h 527959"/>
                      <a:gd name="connsiteX4" fmla="*/ 469463 w 843281"/>
                      <a:gd name="connsiteY4" fmla="*/ 527822 h 527959"/>
                      <a:gd name="connsiteX5" fmla="*/ 4205 w 843281"/>
                      <a:gd name="connsiteY5" fmla="*/ 255980 h 527959"/>
                      <a:gd name="connsiteX0" fmla="*/ 4205 w 843281"/>
                      <a:gd name="connsiteY0" fmla="*/ 319812 h 591792"/>
                      <a:gd name="connsiteX1" fmla="*/ 250502 w 843281"/>
                      <a:gd name="connsiteY1" fmla="*/ 206164 h 591792"/>
                      <a:gd name="connsiteX2" fmla="*/ 454222 w 843281"/>
                      <a:gd name="connsiteY2" fmla="*/ 644 h 591792"/>
                      <a:gd name="connsiteX3" fmla="*/ 843281 w 843281"/>
                      <a:gd name="connsiteY3" fmla="*/ 281712 h 591792"/>
                      <a:gd name="connsiteX4" fmla="*/ 469463 w 843281"/>
                      <a:gd name="connsiteY4" fmla="*/ 591654 h 591792"/>
                      <a:gd name="connsiteX5" fmla="*/ 4205 w 843281"/>
                      <a:gd name="connsiteY5" fmla="*/ 319812 h 591792"/>
                      <a:gd name="connsiteX0" fmla="*/ 4205 w 847196"/>
                      <a:gd name="connsiteY0" fmla="*/ 319192 h 591172"/>
                      <a:gd name="connsiteX1" fmla="*/ 250502 w 847196"/>
                      <a:gd name="connsiteY1" fmla="*/ 205544 h 591172"/>
                      <a:gd name="connsiteX2" fmla="*/ 454222 w 847196"/>
                      <a:gd name="connsiteY2" fmla="*/ 24 h 591172"/>
                      <a:gd name="connsiteX3" fmla="*/ 566568 w 847196"/>
                      <a:gd name="connsiteY3" fmla="*/ 219297 h 591172"/>
                      <a:gd name="connsiteX4" fmla="*/ 843281 w 847196"/>
                      <a:gd name="connsiteY4" fmla="*/ 281092 h 591172"/>
                      <a:gd name="connsiteX5" fmla="*/ 469463 w 847196"/>
                      <a:gd name="connsiteY5" fmla="*/ 591034 h 591172"/>
                      <a:gd name="connsiteX6" fmla="*/ 4205 w 847196"/>
                      <a:gd name="connsiteY6" fmla="*/ 319192 h 591172"/>
                      <a:gd name="connsiteX0" fmla="*/ 4205 w 844330"/>
                      <a:gd name="connsiteY0" fmla="*/ 319192 h 591936"/>
                      <a:gd name="connsiteX1" fmla="*/ 250502 w 844330"/>
                      <a:gd name="connsiteY1" fmla="*/ 205544 h 591936"/>
                      <a:gd name="connsiteX2" fmla="*/ 454222 w 844330"/>
                      <a:gd name="connsiteY2" fmla="*/ 24 h 591936"/>
                      <a:gd name="connsiteX3" fmla="*/ 566568 w 844330"/>
                      <a:gd name="connsiteY3" fmla="*/ 219297 h 591936"/>
                      <a:gd name="connsiteX4" fmla="*/ 843281 w 844330"/>
                      <a:gd name="connsiteY4" fmla="*/ 281092 h 591936"/>
                      <a:gd name="connsiteX5" fmla="*/ 624385 w 844330"/>
                      <a:gd name="connsiteY5" fmla="*/ 402648 h 591936"/>
                      <a:gd name="connsiteX6" fmla="*/ 469463 w 844330"/>
                      <a:gd name="connsiteY6" fmla="*/ 591034 h 591936"/>
                      <a:gd name="connsiteX7" fmla="*/ 4205 w 844330"/>
                      <a:gd name="connsiteY7" fmla="*/ 319192 h 591936"/>
                      <a:gd name="connsiteX0" fmla="*/ 1424 w 841549"/>
                      <a:gd name="connsiteY0" fmla="*/ 319192 h 591046"/>
                      <a:gd name="connsiteX1" fmla="*/ 247721 w 841549"/>
                      <a:gd name="connsiteY1" fmla="*/ 205544 h 591046"/>
                      <a:gd name="connsiteX2" fmla="*/ 451441 w 841549"/>
                      <a:gd name="connsiteY2" fmla="*/ 24 h 591046"/>
                      <a:gd name="connsiteX3" fmla="*/ 563787 w 841549"/>
                      <a:gd name="connsiteY3" fmla="*/ 219297 h 591046"/>
                      <a:gd name="connsiteX4" fmla="*/ 840500 w 841549"/>
                      <a:gd name="connsiteY4" fmla="*/ 281092 h 591046"/>
                      <a:gd name="connsiteX5" fmla="*/ 621604 w 841549"/>
                      <a:gd name="connsiteY5" fmla="*/ 402648 h 591046"/>
                      <a:gd name="connsiteX6" fmla="*/ 466682 w 841549"/>
                      <a:gd name="connsiteY6" fmla="*/ 591034 h 591046"/>
                      <a:gd name="connsiteX7" fmla="*/ 367210 w 841549"/>
                      <a:gd name="connsiteY7" fmla="*/ 393481 h 591046"/>
                      <a:gd name="connsiteX8" fmla="*/ 1424 w 841549"/>
                      <a:gd name="connsiteY8" fmla="*/ 319192 h 591046"/>
                      <a:gd name="connsiteX0" fmla="*/ 73 w 840198"/>
                      <a:gd name="connsiteY0" fmla="*/ 319236 h 591090"/>
                      <a:gd name="connsiteX1" fmla="*/ 335023 w 840198"/>
                      <a:gd name="connsiteY1" fmla="*/ 196421 h 591090"/>
                      <a:gd name="connsiteX2" fmla="*/ 450090 w 840198"/>
                      <a:gd name="connsiteY2" fmla="*/ 68 h 591090"/>
                      <a:gd name="connsiteX3" fmla="*/ 562436 w 840198"/>
                      <a:gd name="connsiteY3" fmla="*/ 219341 h 591090"/>
                      <a:gd name="connsiteX4" fmla="*/ 839149 w 840198"/>
                      <a:gd name="connsiteY4" fmla="*/ 281136 h 591090"/>
                      <a:gd name="connsiteX5" fmla="*/ 620253 w 840198"/>
                      <a:gd name="connsiteY5" fmla="*/ 402692 h 591090"/>
                      <a:gd name="connsiteX6" fmla="*/ 465331 w 840198"/>
                      <a:gd name="connsiteY6" fmla="*/ 591078 h 591090"/>
                      <a:gd name="connsiteX7" fmla="*/ 365859 w 840198"/>
                      <a:gd name="connsiteY7" fmla="*/ 393525 h 591090"/>
                      <a:gd name="connsiteX8" fmla="*/ 73 w 840198"/>
                      <a:gd name="connsiteY8" fmla="*/ 319236 h 591090"/>
                      <a:gd name="connsiteX0" fmla="*/ 424 w 840549"/>
                      <a:gd name="connsiteY0" fmla="*/ 319236 h 591316"/>
                      <a:gd name="connsiteX1" fmla="*/ 335374 w 840549"/>
                      <a:gd name="connsiteY1" fmla="*/ 196421 h 591316"/>
                      <a:gd name="connsiteX2" fmla="*/ 450441 w 840549"/>
                      <a:gd name="connsiteY2" fmla="*/ 68 h 591316"/>
                      <a:gd name="connsiteX3" fmla="*/ 562787 w 840549"/>
                      <a:gd name="connsiteY3" fmla="*/ 219341 h 591316"/>
                      <a:gd name="connsiteX4" fmla="*/ 839500 w 840549"/>
                      <a:gd name="connsiteY4" fmla="*/ 281136 h 591316"/>
                      <a:gd name="connsiteX5" fmla="*/ 620604 w 840549"/>
                      <a:gd name="connsiteY5" fmla="*/ 402692 h 591316"/>
                      <a:gd name="connsiteX6" fmla="*/ 465682 w 840549"/>
                      <a:gd name="connsiteY6" fmla="*/ 591078 h 591316"/>
                      <a:gd name="connsiteX7" fmla="*/ 269848 w 840549"/>
                      <a:gd name="connsiteY7" fmla="*/ 361439 h 591316"/>
                      <a:gd name="connsiteX8" fmla="*/ 424 w 840549"/>
                      <a:gd name="connsiteY8" fmla="*/ 319236 h 59131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61439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47688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5"/>
                      <a:gd name="connsiteX1" fmla="*/ 335374 w 840549"/>
                      <a:gd name="connsiteY1" fmla="*/ 196421 h 591105"/>
                      <a:gd name="connsiteX2" fmla="*/ 450441 w 840549"/>
                      <a:gd name="connsiteY2" fmla="*/ 68 h 591105"/>
                      <a:gd name="connsiteX3" fmla="*/ 562787 w 840549"/>
                      <a:gd name="connsiteY3" fmla="*/ 219341 h 591105"/>
                      <a:gd name="connsiteX4" fmla="*/ 839500 w 840549"/>
                      <a:gd name="connsiteY4" fmla="*/ 281136 h 591105"/>
                      <a:gd name="connsiteX5" fmla="*/ 620604 w 840549"/>
                      <a:gd name="connsiteY5" fmla="*/ 402692 h 591105"/>
                      <a:gd name="connsiteX6" fmla="*/ 465682 w 840549"/>
                      <a:gd name="connsiteY6" fmla="*/ 591078 h 591105"/>
                      <a:gd name="connsiteX7" fmla="*/ 447153 w 840549"/>
                      <a:gd name="connsiteY7" fmla="*/ 416443 h 591105"/>
                      <a:gd name="connsiteX8" fmla="*/ 262138 w 840549"/>
                      <a:gd name="connsiteY8" fmla="*/ 498951 h 591105"/>
                      <a:gd name="connsiteX9" fmla="*/ 269848 w 840549"/>
                      <a:gd name="connsiteY9" fmla="*/ 347688 h 591105"/>
                      <a:gd name="connsiteX10" fmla="*/ 424 w 840549"/>
                      <a:gd name="connsiteY10" fmla="*/ 319236 h 591105"/>
                      <a:gd name="connsiteX0" fmla="*/ 1088 w 841213"/>
                      <a:gd name="connsiteY0" fmla="*/ 320067 h 591936"/>
                      <a:gd name="connsiteX1" fmla="*/ 378438 w 841213"/>
                      <a:gd name="connsiteY1" fmla="*/ 146830 h 591936"/>
                      <a:gd name="connsiteX2" fmla="*/ 451105 w 841213"/>
                      <a:gd name="connsiteY2" fmla="*/ 899 h 591936"/>
                      <a:gd name="connsiteX3" fmla="*/ 563451 w 841213"/>
                      <a:gd name="connsiteY3" fmla="*/ 220172 h 591936"/>
                      <a:gd name="connsiteX4" fmla="*/ 840164 w 841213"/>
                      <a:gd name="connsiteY4" fmla="*/ 281967 h 591936"/>
                      <a:gd name="connsiteX5" fmla="*/ 621268 w 841213"/>
                      <a:gd name="connsiteY5" fmla="*/ 403523 h 591936"/>
                      <a:gd name="connsiteX6" fmla="*/ 466346 w 841213"/>
                      <a:gd name="connsiteY6" fmla="*/ 591909 h 591936"/>
                      <a:gd name="connsiteX7" fmla="*/ 447817 w 841213"/>
                      <a:gd name="connsiteY7" fmla="*/ 417274 h 591936"/>
                      <a:gd name="connsiteX8" fmla="*/ 262802 w 841213"/>
                      <a:gd name="connsiteY8" fmla="*/ 499782 h 591936"/>
                      <a:gd name="connsiteX9" fmla="*/ 270512 w 841213"/>
                      <a:gd name="connsiteY9" fmla="*/ 348519 h 591936"/>
                      <a:gd name="connsiteX10" fmla="*/ 1088 w 841213"/>
                      <a:gd name="connsiteY10" fmla="*/ 320067 h 591936"/>
                      <a:gd name="connsiteX0" fmla="*/ 257 w 840382"/>
                      <a:gd name="connsiteY0" fmla="*/ 319999 h 591868"/>
                      <a:gd name="connsiteX1" fmla="*/ 223426 w 840382"/>
                      <a:gd name="connsiteY1" fmla="*/ 82591 h 591868"/>
                      <a:gd name="connsiteX2" fmla="*/ 377607 w 840382"/>
                      <a:gd name="connsiteY2" fmla="*/ 146762 h 591868"/>
                      <a:gd name="connsiteX3" fmla="*/ 450274 w 840382"/>
                      <a:gd name="connsiteY3" fmla="*/ 831 h 591868"/>
                      <a:gd name="connsiteX4" fmla="*/ 562620 w 840382"/>
                      <a:gd name="connsiteY4" fmla="*/ 220104 h 591868"/>
                      <a:gd name="connsiteX5" fmla="*/ 839333 w 840382"/>
                      <a:gd name="connsiteY5" fmla="*/ 281899 h 591868"/>
                      <a:gd name="connsiteX6" fmla="*/ 620437 w 840382"/>
                      <a:gd name="connsiteY6" fmla="*/ 403455 h 591868"/>
                      <a:gd name="connsiteX7" fmla="*/ 465515 w 840382"/>
                      <a:gd name="connsiteY7" fmla="*/ 591841 h 591868"/>
                      <a:gd name="connsiteX8" fmla="*/ 446986 w 840382"/>
                      <a:gd name="connsiteY8" fmla="*/ 417206 h 591868"/>
                      <a:gd name="connsiteX9" fmla="*/ 261971 w 840382"/>
                      <a:gd name="connsiteY9" fmla="*/ 499714 h 591868"/>
                      <a:gd name="connsiteX10" fmla="*/ 269681 w 840382"/>
                      <a:gd name="connsiteY10" fmla="*/ 348451 h 591868"/>
                      <a:gd name="connsiteX11" fmla="*/ 257 w 840382"/>
                      <a:gd name="connsiteY11" fmla="*/ 319999 h 591868"/>
                      <a:gd name="connsiteX0" fmla="*/ 6 w 840131"/>
                      <a:gd name="connsiteY0" fmla="*/ 319999 h 591868"/>
                      <a:gd name="connsiteX1" fmla="*/ 261720 w 840131"/>
                      <a:gd name="connsiteY1" fmla="*/ 229271 h 591868"/>
                      <a:gd name="connsiteX2" fmla="*/ 223175 w 840131"/>
                      <a:gd name="connsiteY2" fmla="*/ 82591 h 591868"/>
                      <a:gd name="connsiteX3" fmla="*/ 377356 w 840131"/>
                      <a:gd name="connsiteY3" fmla="*/ 146762 h 591868"/>
                      <a:gd name="connsiteX4" fmla="*/ 450023 w 840131"/>
                      <a:gd name="connsiteY4" fmla="*/ 831 h 591868"/>
                      <a:gd name="connsiteX5" fmla="*/ 562369 w 840131"/>
                      <a:gd name="connsiteY5" fmla="*/ 220104 h 591868"/>
                      <a:gd name="connsiteX6" fmla="*/ 839082 w 840131"/>
                      <a:gd name="connsiteY6" fmla="*/ 281899 h 591868"/>
                      <a:gd name="connsiteX7" fmla="*/ 620186 w 840131"/>
                      <a:gd name="connsiteY7" fmla="*/ 403455 h 591868"/>
                      <a:gd name="connsiteX8" fmla="*/ 465264 w 840131"/>
                      <a:gd name="connsiteY8" fmla="*/ 591841 h 591868"/>
                      <a:gd name="connsiteX9" fmla="*/ 446735 w 840131"/>
                      <a:gd name="connsiteY9" fmla="*/ 417206 h 591868"/>
                      <a:gd name="connsiteX10" fmla="*/ 261720 w 840131"/>
                      <a:gd name="connsiteY10" fmla="*/ 499714 h 591868"/>
                      <a:gd name="connsiteX11" fmla="*/ 269430 w 840131"/>
                      <a:gd name="connsiteY11" fmla="*/ 348451 h 591868"/>
                      <a:gd name="connsiteX12" fmla="*/ 6 w 840131"/>
                      <a:gd name="connsiteY12" fmla="*/ 319999 h 591868"/>
                      <a:gd name="connsiteX0" fmla="*/ 6 w 840131"/>
                      <a:gd name="connsiteY0" fmla="*/ 319172 h 591041"/>
                      <a:gd name="connsiteX1" fmla="*/ 261720 w 840131"/>
                      <a:gd name="connsiteY1" fmla="*/ 228444 h 591041"/>
                      <a:gd name="connsiteX2" fmla="*/ 223175 w 840131"/>
                      <a:gd name="connsiteY2" fmla="*/ 81764 h 591041"/>
                      <a:gd name="connsiteX3" fmla="*/ 377356 w 840131"/>
                      <a:gd name="connsiteY3" fmla="*/ 145935 h 591041"/>
                      <a:gd name="connsiteX4" fmla="*/ 450023 w 840131"/>
                      <a:gd name="connsiteY4" fmla="*/ 4 h 591041"/>
                      <a:gd name="connsiteX5" fmla="*/ 519970 w 840131"/>
                      <a:gd name="connsiteY5" fmla="*/ 150520 h 591041"/>
                      <a:gd name="connsiteX6" fmla="*/ 839082 w 840131"/>
                      <a:gd name="connsiteY6" fmla="*/ 281072 h 591041"/>
                      <a:gd name="connsiteX7" fmla="*/ 620186 w 840131"/>
                      <a:gd name="connsiteY7" fmla="*/ 402628 h 591041"/>
                      <a:gd name="connsiteX8" fmla="*/ 465264 w 840131"/>
                      <a:gd name="connsiteY8" fmla="*/ 591014 h 591041"/>
                      <a:gd name="connsiteX9" fmla="*/ 446735 w 840131"/>
                      <a:gd name="connsiteY9" fmla="*/ 416379 h 591041"/>
                      <a:gd name="connsiteX10" fmla="*/ 261720 w 840131"/>
                      <a:gd name="connsiteY10" fmla="*/ 498887 h 591041"/>
                      <a:gd name="connsiteX11" fmla="*/ 269430 w 840131"/>
                      <a:gd name="connsiteY11" fmla="*/ 347624 h 591041"/>
                      <a:gd name="connsiteX12" fmla="*/ 6 w 840131"/>
                      <a:gd name="connsiteY12" fmla="*/ 319172 h 591041"/>
                      <a:gd name="connsiteX0" fmla="*/ 6 w 839099"/>
                      <a:gd name="connsiteY0" fmla="*/ 319172 h 591041"/>
                      <a:gd name="connsiteX1" fmla="*/ 261720 w 839099"/>
                      <a:gd name="connsiteY1" fmla="*/ 228444 h 591041"/>
                      <a:gd name="connsiteX2" fmla="*/ 223175 w 839099"/>
                      <a:gd name="connsiteY2" fmla="*/ 81764 h 591041"/>
                      <a:gd name="connsiteX3" fmla="*/ 377356 w 839099"/>
                      <a:gd name="connsiteY3" fmla="*/ 145935 h 591041"/>
                      <a:gd name="connsiteX4" fmla="*/ 450023 w 839099"/>
                      <a:gd name="connsiteY4" fmla="*/ 4 h 591041"/>
                      <a:gd name="connsiteX5" fmla="*/ 519970 w 839099"/>
                      <a:gd name="connsiteY5" fmla="*/ 150520 h 591041"/>
                      <a:gd name="connsiteX6" fmla="*/ 693420 w 839099"/>
                      <a:gd name="connsiteY6" fmla="*/ 81763 h 591041"/>
                      <a:gd name="connsiteX7" fmla="*/ 839082 w 839099"/>
                      <a:gd name="connsiteY7" fmla="*/ 281072 h 591041"/>
                      <a:gd name="connsiteX8" fmla="*/ 620186 w 839099"/>
                      <a:gd name="connsiteY8" fmla="*/ 402628 h 591041"/>
                      <a:gd name="connsiteX9" fmla="*/ 465264 w 839099"/>
                      <a:gd name="connsiteY9" fmla="*/ 591014 h 591041"/>
                      <a:gd name="connsiteX10" fmla="*/ 446735 w 839099"/>
                      <a:gd name="connsiteY10" fmla="*/ 416379 h 591041"/>
                      <a:gd name="connsiteX11" fmla="*/ 261720 w 839099"/>
                      <a:gd name="connsiteY11" fmla="*/ 498887 h 591041"/>
                      <a:gd name="connsiteX12" fmla="*/ 269430 w 839099"/>
                      <a:gd name="connsiteY12" fmla="*/ 347624 h 591041"/>
                      <a:gd name="connsiteX13" fmla="*/ 6 w 839099"/>
                      <a:gd name="connsiteY13" fmla="*/ 319172 h 591041"/>
                      <a:gd name="connsiteX0" fmla="*/ 6 w 841500"/>
                      <a:gd name="connsiteY0" fmla="*/ 319172 h 591041"/>
                      <a:gd name="connsiteX1" fmla="*/ 261720 w 841500"/>
                      <a:gd name="connsiteY1" fmla="*/ 228444 h 591041"/>
                      <a:gd name="connsiteX2" fmla="*/ 223175 w 841500"/>
                      <a:gd name="connsiteY2" fmla="*/ 81764 h 591041"/>
                      <a:gd name="connsiteX3" fmla="*/ 377356 w 841500"/>
                      <a:gd name="connsiteY3" fmla="*/ 145935 h 591041"/>
                      <a:gd name="connsiteX4" fmla="*/ 450023 w 841500"/>
                      <a:gd name="connsiteY4" fmla="*/ 4 h 591041"/>
                      <a:gd name="connsiteX5" fmla="*/ 519970 w 841500"/>
                      <a:gd name="connsiteY5" fmla="*/ 150520 h 591041"/>
                      <a:gd name="connsiteX6" fmla="*/ 693420 w 841500"/>
                      <a:gd name="connsiteY6" fmla="*/ 81763 h 591041"/>
                      <a:gd name="connsiteX7" fmla="*/ 662584 w 841500"/>
                      <a:gd name="connsiteY7" fmla="*/ 251363 h 591041"/>
                      <a:gd name="connsiteX8" fmla="*/ 839082 w 841500"/>
                      <a:gd name="connsiteY8" fmla="*/ 281072 h 591041"/>
                      <a:gd name="connsiteX9" fmla="*/ 620186 w 841500"/>
                      <a:gd name="connsiteY9" fmla="*/ 402628 h 591041"/>
                      <a:gd name="connsiteX10" fmla="*/ 465264 w 841500"/>
                      <a:gd name="connsiteY10" fmla="*/ 591014 h 591041"/>
                      <a:gd name="connsiteX11" fmla="*/ 446735 w 841500"/>
                      <a:gd name="connsiteY11" fmla="*/ 416379 h 591041"/>
                      <a:gd name="connsiteX12" fmla="*/ 261720 w 841500"/>
                      <a:gd name="connsiteY12" fmla="*/ 498887 h 591041"/>
                      <a:gd name="connsiteX13" fmla="*/ 269430 w 841500"/>
                      <a:gd name="connsiteY13" fmla="*/ 347624 h 591041"/>
                      <a:gd name="connsiteX14" fmla="*/ 6 w 841500"/>
                      <a:gd name="connsiteY14" fmla="*/ 319172 h 591041"/>
                      <a:gd name="connsiteX0" fmla="*/ 6 w 841500"/>
                      <a:gd name="connsiteY0" fmla="*/ 319172 h 591719"/>
                      <a:gd name="connsiteX1" fmla="*/ 261720 w 841500"/>
                      <a:gd name="connsiteY1" fmla="*/ 228444 h 591719"/>
                      <a:gd name="connsiteX2" fmla="*/ 223175 w 841500"/>
                      <a:gd name="connsiteY2" fmla="*/ 81764 h 591719"/>
                      <a:gd name="connsiteX3" fmla="*/ 377356 w 841500"/>
                      <a:gd name="connsiteY3" fmla="*/ 145935 h 591719"/>
                      <a:gd name="connsiteX4" fmla="*/ 450023 w 841500"/>
                      <a:gd name="connsiteY4" fmla="*/ 4 h 591719"/>
                      <a:gd name="connsiteX5" fmla="*/ 519970 w 841500"/>
                      <a:gd name="connsiteY5" fmla="*/ 150520 h 591719"/>
                      <a:gd name="connsiteX6" fmla="*/ 693420 w 841500"/>
                      <a:gd name="connsiteY6" fmla="*/ 81763 h 591719"/>
                      <a:gd name="connsiteX7" fmla="*/ 662584 w 841500"/>
                      <a:gd name="connsiteY7" fmla="*/ 251363 h 591719"/>
                      <a:gd name="connsiteX8" fmla="*/ 839082 w 841500"/>
                      <a:gd name="connsiteY8" fmla="*/ 281072 h 591719"/>
                      <a:gd name="connsiteX9" fmla="*/ 678004 w 841500"/>
                      <a:gd name="connsiteY9" fmla="*/ 343038 h 591719"/>
                      <a:gd name="connsiteX10" fmla="*/ 465264 w 841500"/>
                      <a:gd name="connsiteY10" fmla="*/ 591014 h 591719"/>
                      <a:gd name="connsiteX11" fmla="*/ 446735 w 841500"/>
                      <a:gd name="connsiteY11" fmla="*/ 416379 h 591719"/>
                      <a:gd name="connsiteX12" fmla="*/ 261720 w 841500"/>
                      <a:gd name="connsiteY12" fmla="*/ 498887 h 591719"/>
                      <a:gd name="connsiteX13" fmla="*/ 269430 w 841500"/>
                      <a:gd name="connsiteY13" fmla="*/ 347624 h 591719"/>
                      <a:gd name="connsiteX14" fmla="*/ 6 w 841500"/>
                      <a:gd name="connsiteY14" fmla="*/ 319172 h 591719"/>
                      <a:gd name="connsiteX0" fmla="*/ 6 w 841500"/>
                      <a:gd name="connsiteY0" fmla="*/ 319172 h 592900"/>
                      <a:gd name="connsiteX1" fmla="*/ 261720 w 841500"/>
                      <a:gd name="connsiteY1" fmla="*/ 228444 h 592900"/>
                      <a:gd name="connsiteX2" fmla="*/ 223175 w 841500"/>
                      <a:gd name="connsiteY2" fmla="*/ 81764 h 592900"/>
                      <a:gd name="connsiteX3" fmla="*/ 377356 w 841500"/>
                      <a:gd name="connsiteY3" fmla="*/ 145935 h 592900"/>
                      <a:gd name="connsiteX4" fmla="*/ 450023 w 841500"/>
                      <a:gd name="connsiteY4" fmla="*/ 4 h 592900"/>
                      <a:gd name="connsiteX5" fmla="*/ 519970 w 841500"/>
                      <a:gd name="connsiteY5" fmla="*/ 150520 h 592900"/>
                      <a:gd name="connsiteX6" fmla="*/ 693420 w 841500"/>
                      <a:gd name="connsiteY6" fmla="*/ 81763 h 592900"/>
                      <a:gd name="connsiteX7" fmla="*/ 662584 w 841500"/>
                      <a:gd name="connsiteY7" fmla="*/ 251363 h 592900"/>
                      <a:gd name="connsiteX8" fmla="*/ 839082 w 841500"/>
                      <a:gd name="connsiteY8" fmla="*/ 281072 h 592900"/>
                      <a:gd name="connsiteX9" fmla="*/ 678004 w 841500"/>
                      <a:gd name="connsiteY9" fmla="*/ 343038 h 592900"/>
                      <a:gd name="connsiteX10" fmla="*/ 712693 w 841500"/>
                      <a:gd name="connsiteY10" fmla="*/ 498887 h 592900"/>
                      <a:gd name="connsiteX11" fmla="*/ 465264 w 841500"/>
                      <a:gd name="connsiteY11" fmla="*/ 591014 h 592900"/>
                      <a:gd name="connsiteX12" fmla="*/ 446735 w 841500"/>
                      <a:gd name="connsiteY12" fmla="*/ 416379 h 592900"/>
                      <a:gd name="connsiteX13" fmla="*/ 261720 w 841500"/>
                      <a:gd name="connsiteY13" fmla="*/ 498887 h 592900"/>
                      <a:gd name="connsiteX14" fmla="*/ 269430 w 841500"/>
                      <a:gd name="connsiteY14" fmla="*/ 347624 h 592900"/>
                      <a:gd name="connsiteX15" fmla="*/ 6 w 841500"/>
                      <a:gd name="connsiteY15" fmla="*/ 319172 h 592900"/>
                      <a:gd name="connsiteX0" fmla="*/ 6 w 841500"/>
                      <a:gd name="connsiteY0" fmla="*/ 319172 h 591090"/>
                      <a:gd name="connsiteX1" fmla="*/ 261720 w 841500"/>
                      <a:gd name="connsiteY1" fmla="*/ 228444 h 591090"/>
                      <a:gd name="connsiteX2" fmla="*/ 223175 w 841500"/>
                      <a:gd name="connsiteY2" fmla="*/ 81764 h 591090"/>
                      <a:gd name="connsiteX3" fmla="*/ 377356 w 841500"/>
                      <a:gd name="connsiteY3" fmla="*/ 145935 h 591090"/>
                      <a:gd name="connsiteX4" fmla="*/ 450023 w 841500"/>
                      <a:gd name="connsiteY4" fmla="*/ 4 h 591090"/>
                      <a:gd name="connsiteX5" fmla="*/ 519970 w 841500"/>
                      <a:gd name="connsiteY5" fmla="*/ 150520 h 591090"/>
                      <a:gd name="connsiteX6" fmla="*/ 693420 w 841500"/>
                      <a:gd name="connsiteY6" fmla="*/ 81763 h 591090"/>
                      <a:gd name="connsiteX7" fmla="*/ 662584 w 841500"/>
                      <a:gd name="connsiteY7" fmla="*/ 251363 h 591090"/>
                      <a:gd name="connsiteX8" fmla="*/ 839082 w 841500"/>
                      <a:gd name="connsiteY8" fmla="*/ 281072 h 591090"/>
                      <a:gd name="connsiteX9" fmla="*/ 678004 w 841500"/>
                      <a:gd name="connsiteY9" fmla="*/ 343038 h 591090"/>
                      <a:gd name="connsiteX10" fmla="*/ 712693 w 841500"/>
                      <a:gd name="connsiteY10" fmla="*/ 498887 h 591090"/>
                      <a:gd name="connsiteX11" fmla="*/ 558514 w 841500"/>
                      <a:gd name="connsiteY11" fmla="*/ 439298 h 591090"/>
                      <a:gd name="connsiteX12" fmla="*/ 465264 w 841500"/>
                      <a:gd name="connsiteY12" fmla="*/ 591014 h 591090"/>
                      <a:gd name="connsiteX13" fmla="*/ 446735 w 841500"/>
                      <a:gd name="connsiteY13" fmla="*/ 416379 h 591090"/>
                      <a:gd name="connsiteX14" fmla="*/ 261720 w 841500"/>
                      <a:gd name="connsiteY14" fmla="*/ 498887 h 591090"/>
                      <a:gd name="connsiteX15" fmla="*/ 269430 w 841500"/>
                      <a:gd name="connsiteY15" fmla="*/ 347624 h 591090"/>
                      <a:gd name="connsiteX16" fmla="*/ 6 w 841500"/>
                      <a:gd name="connsiteY16" fmla="*/ 319172 h 591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41500" h="591090">
                        <a:moveTo>
                          <a:pt x="6" y="319172"/>
                        </a:moveTo>
                        <a:cubicBezTo>
                          <a:pt x="-1279" y="299309"/>
                          <a:pt x="224525" y="268012"/>
                          <a:pt x="261720" y="228444"/>
                        </a:cubicBezTo>
                        <a:cubicBezTo>
                          <a:pt x="298915" y="188876"/>
                          <a:pt x="178848" y="85584"/>
                          <a:pt x="223175" y="81764"/>
                        </a:cubicBezTo>
                        <a:cubicBezTo>
                          <a:pt x="267502" y="77944"/>
                          <a:pt x="348542" y="177897"/>
                          <a:pt x="377356" y="145935"/>
                        </a:cubicBezTo>
                        <a:cubicBezTo>
                          <a:pt x="406170" y="113973"/>
                          <a:pt x="426254" y="-760"/>
                          <a:pt x="450023" y="4"/>
                        </a:cubicBezTo>
                        <a:cubicBezTo>
                          <a:pt x="473792" y="768"/>
                          <a:pt x="493537" y="118558"/>
                          <a:pt x="519970" y="150520"/>
                        </a:cubicBezTo>
                        <a:cubicBezTo>
                          <a:pt x="546403" y="182482"/>
                          <a:pt x="651664" y="81763"/>
                          <a:pt x="693420" y="81763"/>
                        </a:cubicBezTo>
                        <a:cubicBezTo>
                          <a:pt x="735176" y="81763"/>
                          <a:pt x="638307" y="218145"/>
                          <a:pt x="662584" y="251363"/>
                        </a:cubicBezTo>
                        <a:cubicBezTo>
                          <a:pt x="686861" y="284581"/>
                          <a:pt x="864136" y="239054"/>
                          <a:pt x="839082" y="281072"/>
                        </a:cubicBezTo>
                        <a:cubicBezTo>
                          <a:pt x="814028" y="323090"/>
                          <a:pt x="715772" y="320487"/>
                          <a:pt x="678004" y="343038"/>
                        </a:cubicBezTo>
                        <a:cubicBezTo>
                          <a:pt x="640236" y="365589"/>
                          <a:pt x="722972" y="463745"/>
                          <a:pt x="712693" y="498887"/>
                        </a:cubicBezTo>
                        <a:cubicBezTo>
                          <a:pt x="702414" y="534029"/>
                          <a:pt x="599752" y="423944"/>
                          <a:pt x="558514" y="439298"/>
                        </a:cubicBezTo>
                        <a:cubicBezTo>
                          <a:pt x="517276" y="454652"/>
                          <a:pt x="483894" y="594834"/>
                          <a:pt x="465264" y="591014"/>
                        </a:cubicBezTo>
                        <a:cubicBezTo>
                          <a:pt x="446634" y="587194"/>
                          <a:pt x="463956" y="453124"/>
                          <a:pt x="446735" y="416379"/>
                        </a:cubicBezTo>
                        <a:cubicBezTo>
                          <a:pt x="429514" y="379634"/>
                          <a:pt x="291271" y="510346"/>
                          <a:pt x="261720" y="498887"/>
                        </a:cubicBezTo>
                        <a:cubicBezTo>
                          <a:pt x="232169" y="487428"/>
                          <a:pt x="329752" y="356185"/>
                          <a:pt x="269430" y="347624"/>
                        </a:cubicBezTo>
                        <a:cubicBezTo>
                          <a:pt x="191887" y="302317"/>
                          <a:pt x="1291" y="339035"/>
                          <a:pt x="6" y="319172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7" name="Ellipse 6">
                    <a:extLst>
                      <a:ext uri="{FF2B5EF4-FFF2-40B4-BE49-F238E27FC236}">
                        <a16:creationId xmlns:a16="http://schemas.microsoft.com/office/drawing/2014/main" id="{D832B006-1ABB-4A26-A5A4-41B2493507EF}"/>
                      </a:ext>
                    </a:extLst>
                  </p:cNvPr>
                  <p:cNvSpPr/>
                  <p:nvPr/>
                </p:nvSpPr>
                <p:spPr>
                  <a:xfrm rot="21446976">
                    <a:off x="3395823" y="3280966"/>
                    <a:ext cx="112487" cy="67493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  <p:pic>
              <p:nvPicPr>
                <p:cNvPr id="34916" name="Picture 2">
                  <a:extLst>
                    <a:ext uri="{FF2B5EF4-FFF2-40B4-BE49-F238E27FC236}">
                      <a16:creationId xmlns:a16="http://schemas.microsoft.com/office/drawing/2014/main" id="{61CFD3AA-A594-47CF-A1A3-E0B7CD86A38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29407"/>
                <a:stretch>
                  <a:fillRect/>
                </a:stretch>
              </p:blipFill>
              <p:spPr bwMode="auto">
                <a:xfrm>
                  <a:off x="4860032" y="1479657"/>
                  <a:ext cx="450036" cy="43788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cxnSp>
              <p:nvCxnSpPr>
                <p:cNvPr id="69" name="Connecteur droit avec flèche 68">
                  <a:extLst>
                    <a:ext uri="{FF2B5EF4-FFF2-40B4-BE49-F238E27FC236}">
                      <a16:creationId xmlns:a16="http://schemas.microsoft.com/office/drawing/2014/main" id="{3D5DF5F4-4BF5-4FF1-BACE-23A239CD387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3456939" y="1556117"/>
                  <a:ext cx="1042831" cy="0"/>
                </a:xfrm>
                <a:prstGeom prst="straightConnector1">
                  <a:avLst/>
                </a:prstGeom>
                <a:noFill/>
                <a:ln w="25400">
                  <a:solidFill>
                    <a:schemeClr val="tx1"/>
                  </a:solidFill>
                  <a:prstDash val="sysDot"/>
                  <a:round/>
                  <a:headEnd/>
                  <a:tailEnd type="triangle" w="med" len="med"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918" name="ZoneTexte 70">
                  <a:extLst>
                    <a:ext uri="{FF2B5EF4-FFF2-40B4-BE49-F238E27FC236}">
                      <a16:creationId xmlns:a16="http://schemas.microsoft.com/office/drawing/2014/main" id="{95B82540-41AA-4763-A00D-0718051BFC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667731" y="1218047"/>
                  <a:ext cx="805029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pPr algn="ctr"/>
                  <a:r>
                    <a:rPr lang="fr-CA" altLang="fr-FR" sz="1100"/>
                    <a:t>Adipocyte</a:t>
                  </a:r>
                </a:p>
              </p:txBody>
            </p:sp>
            <p:sp>
              <p:nvSpPr>
                <p:cNvPr id="34919" name="ZoneTexte 71">
                  <a:extLst>
                    <a:ext uri="{FF2B5EF4-FFF2-40B4-BE49-F238E27FC236}">
                      <a16:creationId xmlns:a16="http://schemas.microsoft.com/office/drawing/2014/main" id="{B7F1462F-5AEE-4517-8D62-BCF53FC127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12103" y="1218047"/>
                  <a:ext cx="100861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pPr algn="ctr"/>
                  <a:r>
                    <a:rPr lang="fr-CA" altLang="fr-FR" sz="1100"/>
                    <a:t>Preadipocyte</a:t>
                  </a:r>
                </a:p>
              </p:txBody>
            </p:sp>
            <p:sp>
              <p:nvSpPr>
                <p:cNvPr id="73" name="Forme libre 72">
                  <a:extLst>
                    <a:ext uri="{FF2B5EF4-FFF2-40B4-BE49-F238E27FC236}">
                      <a16:creationId xmlns:a16="http://schemas.microsoft.com/office/drawing/2014/main" id="{D73BF4A6-0940-4F2E-9713-021F66C119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5999" y="806694"/>
                  <a:ext cx="630142" cy="631929"/>
                </a:xfrm>
                <a:custGeom>
                  <a:avLst/>
                  <a:gdLst>
                    <a:gd name="T0" fmla="*/ 0 w 629729"/>
                    <a:gd name="T1" fmla="*/ 312123 h 630687"/>
                    <a:gd name="T2" fmla="*/ 345283 w 629729"/>
                    <a:gd name="T3" fmla="*/ 9604 h 630687"/>
                    <a:gd name="T4" fmla="*/ 630142 w 629729"/>
                    <a:gd name="T5" fmla="*/ 631929 h 6306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29729" h="630687">
                      <a:moveTo>
                        <a:pt x="0" y="311510"/>
                      </a:moveTo>
                      <a:cubicBezTo>
                        <a:pt x="120051" y="133949"/>
                        <a:pt x="240102" y="-43611"/>
                        <a:pt x="345057" y="9585"/>
                      </a:cubicBezTo>
                      <a:cubicBezTo>
                        <a:pt x="450012" y="62781"/>
                        <a:pt x="539870" y="346734"/>
                        <a:pt x="629729" y="630687"/>
                      </a:cubicBezTo>
                    </a:path>
                  </a:pathLst>
                </a:custGeom>
                <a:noFill/>
                <a:ln w="25400" cap="flat" cmpd="sng">
                  <a:solidFill>
                    <a:schemeClr val="tx1"/>
                  </a:solidFill>
                  <a:prstDash val="sysDot"/>
                  <a:round/>
                  <a:headEnd type="none" w="med" len="med"/>
                  <a:tailEnd type="triangle" w="med" len="med"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endParaRPr lang="fr-CA"/>
                </a:p>
              </p:txBody>
            </p:sp>
            <p:sp>
              <p:nvSpPr>
                <p:cNvPr id="74" name="Forme libre 73">
                  <a:extLst>
                    <a:ext uri="{FF2B5EF4-FFF2-40B4-BE49-F238E27FC236}">
                      <a16:creationId xmlns:a16="http://schemas.microsoft.com/office/drawing/2014/main" id="{D61209F5-3DA5-44AA-B818-C76A6FAF30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8192" y="765412"/>
                  <a:ext cx="947595" cy="663684"/>
                </a:xfrm>
                <a:custGeom>
                  <a:avLst/>
                  <a:gdLst>
                    <a:gd name="T0" fmla="*/ 947595 w 948906"/>
                    <a:gd name="T1" fmla="*/ 353253 h 663940"/>
                    <a:gd name="T2" fmla="*/ 491027 w 948906"/>
                    <a:gd name="T3" fmla="*/ 8329 h 663940"/>
                    <a:gd name="T4" fmla="*/ 0 w 948906"/>
                    <a:gd name="T5" fmla="*/ 663684 h 66394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48906" h="663940">
                      <a:moveTo>
                        <a:pt x="948906" y="353389"/>
                      </a:moveTo>
                      <a:cubicBezTo>
                        <a:pt x="799381" y="154981"/>
                        <a:pt x="649857" y="-43427"/>
                        <a:pt x="491706" y="8332"/>
                      </a:cubicBezTo>
                      <a:cubicBezTo>
                        <a:pt x="333555" y="60090"/>
                        <a:pt x="166777" y="362015"/>
                        <a:pt x="0" y="663940"/>
                      </a:cubicBezTo>
                    </a:path>
                  </a:pathLst>
                </a:custGeom>
                <a:noFill/>
                <a:ln w="25400" cap="flat" cmpd="sng">
                  <a:solidFill>
                    <a:schemeClr val="tx1"/>
                  </a:solidFill>
                  <a:prstDash val="sysDot"/>
                  <a:round/>
                  <a:headEnd type="none" w="med" len="med"/>
                  <a:tailEnd type="triangle" w="med" len="med"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endParaRPr lang="fr-CA"/>
                </a:p>
              </p:txBody>
            </p:sp>
            <p:grpSp>
              <p:nvGrpSpPr>
                <p:cNvPr id="34922" name="Groupe 77">
                  <a:extLst>
                    <a:ext uri="{FF2B5EF4-FFF2-40B4-BE49-F238E27FC236}">
                      <a16:creationId xmlns:a16="http://schemas.microsoft.com/office/drawing/2014/main" id="{F16EDA0C-6753-4EB9-A647-42D311CEA0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87824" y="1828956"/>
                  <a:ext cx="2070340" cy="663940"/>
                  <a:chOff x="3128513" y="701788"/>
                  <a:chExt cx="2070340" cy="663940"/>
                </a:xfrm>
              </p:grpSpPr>
              <p:sp>
                <p:nvSpPr>
                  <p:cNvPr id="76" name="Forme libre 75">
                    <a:extLst>
                      <a:ext uri="{FF2B5EF4-FFF2-40B4-BE49-F238E27FC236}">
                        <a16:creationId xmlns:a16="http://schemas.microsoft.com/office/drawing/2014/main" id="{3389A153-8FF4-4E9B-A06F-61E9A81D02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9386" y="727192"/>
                    <a:ext cx="630142" cy="630341"/>
                  </a:xfrm>
                  <a:custGeom>
                    <a:avLst/>
                    <a:gdLst>
                      <a:gd name="T0" fmla="*/ 0 w 629729"/>
                      <a:gd name="T1" fmla="*/ 311339 h 630687"/>
                      <a:gd name="T2" fmla="*/ 345283 w 629729"/>
                      <a:gd name="T3" fmla="*/ 9580 h 630687"/>
                      <a:gd name="T4" fmla="*/ 630142 w 629729"/>
                      <a:gd name="T5" fmla="*/ 630341 h 6306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29729" h="630687">
                        <a:moveTo>
                          <a:pt x="0" y="311510"/>
                        </a:moveTo>
                        <a:cubicBezTo>
                          <a:pt x="120051" y="133949"/>
                          <a:pt x="240102" y="-43611"/>
                          <a:pt x="345057" y="9585"/>
                        </a:cubicBezTo>
                        <a:cubicBezTo>
                          <a:pt x="450012" y="62781"/>
                          <a:pt x="539870" y="346734"/>
                          <a:pt x="629729" y="630687"/>
                        </a:cubicBezTo>
                      </a:path>
                    </a:pathLst>
                  </a:custGeom>
                  <a:noFill/>
                  <a:ln w="254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>
                    <a:outerShdw blurRad="40000" dist="20000" dir="5400000" rotWithShape="0">
                      <a:srgbClr val="00000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/>
                  <a:p>
                    <a:endParaRPr lang="fr-CA"/>
                  </a:p>
                </p:txBody>
              </p:sp>
              <p:sp>
                <p:nvSpPr>
                  <p:cNvPr id="77" name="Forme libre 76">
                    <a:extLst>
                      <a:ext uri="{FF2B5EF4-FFF2-40B4-BE49-F238E27FC236}">
                        <a16:creationId xmlns:a16="http://schemas.microsoft.com/office/drawing/2014/main" id="{BA4771C5-984F-478D-9522-D9F567CD84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49992" y="701788"/>
                    <a:ext cx="949182" cy="663684"/>
                  </a:xfrm>
                  <a:custGeom>
                    <a:avLst/>
                    <a:gdLst>
                      <a:gd name="T0" fmla="*/ 949182 w 948906"/>
                      <a:gd name="T1" fmla="*/ 353253 h 663940"/>
                      <a:gd name="T2" fmla="*/ 491849 w 948906"/>
                      <a:gd name="T3" fmla="*/ 8329 h 663940"/>
                      <a:gd name="T4" fmla="*/ 0 w 948906"/>
                      <a:gd name="T5" fmla="*/ 663684 h 66394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48906" h="663940">
                        <a:moveTo>
                          <a:pt x="948906" y="353389"/>
                        </a:moveTo>
                        <a:cubicBezTo>
                          <a:pt x="799381" y="154981"/>
                          <a:pt x="649857" y="-43427"/>
                          <a:pt x="491706" y="8332"/>
                        </a:cubicBezTo>
                        <a:cubicBezTo>
                          <a:pt x="333555" y="60090"/>
                          <a:pt x="166777" y="362015"/>
                          <a:pt x="0" y="663940"/>
                        </a:cubicBezTo>
                      </a:path>
                    </a:pathLst>
                  </a:custGeom>
                  <a:noFill/>
                  <a:ln w="254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>
                    <a:outerShdw blurRad="40000" dist="20000" dir="5400000" rotWithShape="0">
                      <a:srgbClr val="00000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/>
                  <a:p>
                    <a:endParaRPr lang="fr-CA"/>
                  </a:p>
                </p:txBody>
              </p:sp>
            </p:grpSp>
          </p:grpSp>
          <p:sp>
            <p:nvSpPr>
              <p:cNvPr id="34912" name="ZoneTexte 79">
                <a:extLst>
                  <a:ext uri="{FF2B5EF4-FFF2-40B4-BE49-F238E27FC236}">
                    <a16:creationId xmlns:a16="http://schemas.microsoft.com/office/drawing/2014/main" id="{605A4CB7-5AC7-4552-9EEE-89BE8277FA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46721" y="1341476"/>
                <a:ext cx="9492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000"/>
                  <a:t>Adipogenesis</a:t>
                </a:r>
              </a:p>
            </p:txBody>
          </p:sp>
          <p:cxnSp>
            <p:nvCxnSpPr>
              <p:cNvPr id="97" name="Connecteur droit avec flèche 96">
                <a:extLst>
                  <a:ext uri="{FF2B5EF4-FFF2-40B4-BE49-F238E27FC236}">
                    <a16:creationId xmlns:a16="http://schemas.microsoft.com/office/drawing/2014/main" id="{4F477307-B9B8-4571-8028-5C1ECAA2575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3534715" y="1626769"/>
                <a:ext cx="142853" cy="1588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9" name="Connecteur droit avec flèche 98">
                <a:extLst>
                  <a:ext uri="{FF2B5EF4-FFF2-40B4-BE49-F238E27FC236}">
                    <a16:creationId xmlns:a16="http://schemas.microsoft.com/office/drawing/2014/main" id="{55A1F006-9A7D-481B-9B73-40D5ABE6F4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4050574" y="1620418"/>
                <a:ext cx="142853" cy="1588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34818" name="Groupe 7">
            <a:extLst>
              <a:ext uri="{FF2B5EF4-FFF2-40B4-BE49-F238E27FC236}">
                <a16:creationId xmlns:a16="http://schemas.microsoft.com/office/drawing/2014/main" id="{CC43AB38-B85C-4FD8-896F-E89B8AA9E9BD}"/>
              </a:ext>
            </a:extLst>
          </p:cNvPr>
          <p:cNvGrpSpPr>
            <a:grpSpLocks/>
          </p:cNvGrpSpPr>
          <p:nvPr/>
        </p:nvGrpSpPr>
        <p:grpSpPr bwMode="auto">
          <a:xfrm>
            <a:off x="701675" y="2298700"/>
            <a:ext cx="6780213" cy="1922463"/>
            <a:chOff x="881284" y="2060848"/>
            <a:chExt cx="6780360" cy="1922022"/>
          </a:xfrm>
        </p:grpSpPr>
        <p:grpSp>
          <p:nvGrpSpPr>
            <p:cNvPr id="34877" name="Groupe 2">
              <a:extLst>
                <a:ext uri="{FF2B5EF4-FFF2-40B4-BE49-F238E27FC236}">
                  <a16:creationId xmlns:a16="http://schemas.microsoft.com/office/drawing/2014/main" id="{10CDAB6D-07E9-4348-AE10-6F103E0EEBF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314508" y="2830421"/>
              <a:ext cx="1129286" cy="829980"/>
              <a:chOff x="1842054" y="2836703"/>
              <a:chExt cx="1293043" cy="950337"/>
            </a:xfrm>
          </p:grpSpPr>
          <p:pic>
            <p:nvPicPr>
              <p:cNvPr id="34906" name="Picture 2">
                <a:extLst>
                  <a:ext uri="{FF2B5EF4-FFF2-40B4-BE49-F238E27FC236}">
                    <a16:creationId xmlns:a16="http://schemas.microsoft.com/office/drawing/2014/main" id="{6914C7F1-16A4-4F10-A7BE-5CD3BBADAE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2447942" y="2836703"/>
                <a:ext cx="540737" cy="47450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907" name="Picture 2">
                <a:extLst>
                  <a:ext uri="{FF2B5EF4-FFF2-40B4-BE49-F238E27FC236}">
                    <a16:creationId xmlns:a16="http://schemas.microsoft.com/office/drawing/2014/main" id="{54B6C014-1B83-442D-8E37-50DB977A65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2593397" y="3311689"/>
                <a:ext cx="541700" cy="47535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908" name="Picture 2">
                <a:extLst>
                  <a:ext uri="{FF2B5EF4-FFF2-40B4-BE49-F238E27FC236}">
                    <a16:creationId xmlns:a16="http://schemas.microsoft.com/office/drawing/2014/main" id="{7EC4FB1A-20CA-45D2-87DE-E0E39FA9F1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842054" y="2881830"/>
                <a:ext cx="541700" cy="47535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4878" name="ZoneTexte 81">
              <a:extLst>
                <a:ext uri="{FF2B5EF4-FFF2-40B4-BE49-F238E27FC236}">
                  <a16:creationId xmlns:a16="http://schemas.microsoft.com/office/drawing/2014/main" id="{E5C5B2AF-B344-4AD5-8E0D-265A3AB43F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284" y="2060848"/>
              <a:ext cx="136608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200" b="1">
                  <a:solidFill>
                    <a:schemeClr val="tx2"/>
                  </a:solidFill>
                </a:rPr>
                <a:t>B) Overnutrition</a:t>
              </a:r>
            </a:p>
          </p:txBody>
        </p:sp>
        <p:grpSp>
          <p:nvGrpSpPr>
            <p:cNvPr id="34879" name="Groupe 103">
              <a:extLst>
                <a:ext uri="{FF2B5EF4-FFF2-40B4-BE49-F238E27FC236}">
                  <a16:creationId xmlns:a16="http://schemas.microsoft.com/office/drawing/2014/main" id="{6E455404-8C65-446C-93A2-394392AF8D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55359" y="2255386"/>
              <a:ext cx="3060657" cy="1727484"/>
              <a:chOff x="1655359" y="2615426"/>
              <a:chExt cx="3060657" cy="1727484"/>
            </a:xfrm>
          </p:grpSpPr>
          <p:grpSp>
            <p:nvGrpSpPr>
              <p:cNvPr id="34886" name="Groupe 83">
                <a:extLst>
                  <a:ext uri="{FF2B5EF4-FFF2-40B4-BE49-F238E27FC236}">
                    <a16:creationId xmlns:a16="http://schemas.microsoft.com/office/drawing/2014/main" id="{DB71273C-C4F1-42DD-85A4-CF0841F005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5359" y="2615426"/>
                <a:ext cx="3060657" cy="1727484"/>
                <a:chOff x="2412103" y="765412"/>
                <a:chExt cx="3060657" cy="1727484"/>
              </a:xfrm>
            </p:grpSpPr>
            <p:grpSp>
              <p:nvGrpSpPr>
                <p:cNvPr id="34890" name="Groupe 84">
                  <a:extLst>
                    <a:ext uri="{FF2B5EF4-FFF2-40B4-BE49-F238E27FC236}">
                      <a16:creationId xmlns:a16="http://schemas.microsoft.com/office/drawing/2014/main" id="{062A3FB6-56CF-4CFE-9EC5-C22FB3747B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550351" y="1480054"/>
                  <a:ext cx="649765" cy="360000"/>
                  <a:chOff x="3086009" y="3152327"/>
                  <a:chExt cx="649765" cy="360000"/>
                </a:xfrm>
              </p:grpSpPr>
              <p:sp>
                <p:nvSpPr>
                  <p:cNvPr id="95" name="Ellipse 15">
                    <a:extLst>
                      <a:ext uri="{FF2B5EF4-FFF2-40B4-BE49-F238E27FC236}">
                        <a16:creationId xmlns:a16="http://schemas.microsoft.com/office/drawing/2014/main" id="{04F42F7F-37AD-4305-B0B9-10CD1AC319EA}"/>
                      </a:ext>
                    </a:extLst>
                  </p:cNvPr>
                  <p:cNvSpPr/>
                  <p:nvPr/>
                </p:nvSpPr>
                <p:spPr>
                  <a:xfrm>
                    <a:off x="3086009" y="3152327"/>
                    <a:ext cx="649765" cy="360000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  <a:gd name="connsiteX0" fmla="*/ 82 w 839158"/>
                      <a:gd name="connsiteY0" fmla="*/ 255326 h 527322"/>
                      <a:gd name="connsiteX1" fmla="*/ 430827 w 839158"/>
                      <a:gd name="connsiteY1" fmla="*/ 331 h 527322"/>
                      <a:gd name="connsiteX2" fmla="*/ 839158 w 839158"/>
                      <a:gd name="connsiteY2" fmla="*/ 217226 h 527322"/>
                      <a:gd name="connsiteX3" fmla="*/ 465340 w 839158"/>
                      <a:gd name="connsiteY3" fmla="*/ 527168 h 527322"/>
                      <a:gd name="connsiteX4" fmla="*/ 82 w 839158"/>
                      <a:gd name="connsiteY4" fmla="*/ 255326 h 527322"/>
                      <a:gd name="connsiteX0" fmla="*/ 4205 w 843281"/>
                      <a:gd name="connsiteY0" fmla="*/ 255980 h 527959"/>
                      <a:gd name="connsiteX1" fmla="*/ 250502 w 843281"/>
                      <a:gd name="connsiteY1" fmla="*/ 142332 h 527959"/>
                      <a:gd name="connsiteX2" fmla="*/ 434950 w 843281"/>
                      <a:gd name="connsiteY2" fmla="*/ 985 h 527959"/>
                      <a:gd name="connsiteX3" fmla="*/ 843281 w 843281"/>
                      <a:gd name="connsiteY3" fmla="*/ 217880 h 527959"/>
                      <a:gd name="connsiteX4" fmla="*/ 469463 w 843281"/>
                      <a:gd name="connsiteY4" fmla="*/ 527822 h 527959"/>
                      <a:gd name="connsiteX5" fmla="*/ 4205 w 843281"/>
                      <a:gd name="connsiteY5" fmla="*/ 255980 h 527959"/>
                      <a:gd name="connsiteX0" fmla="*/ 4205 w 843281"/>
                      <a:gd name="connsiteY0" fmla="*/ 319812 h 591792"/>
                      <a:gd name="connsiteX1" fmla="*/ 250502 w 843281"/>
                      <a:gd name="connsiteY1" fmla="*/ 206164 h 591792"/>
                      <a:gd name="connsiteX2" fmla="*/ 454222 w 843281"/>
                      <a:gd name="connsiteY2" fmla="*/ 644 h 591792"/>
                      <a:gd name="connsiteX3" fmla="*/ 843281 w 843281"/>
                      <a:gd name="connsiteY3" fmla="*/ 281712 h 591792"/>
                      <a:gd name="connsiteX4" fmla="*/ 469463 w 843281"/>
                      <a:gd name="connsiteY4" fmla="*/ 591654 h 591792"/>
                      <a:gd name="connsiteX5" fmla="*/ 4205 w 843281"/>
                      <a:gd name="connsiteY5" fmla="*/ 319812 h 591792"/>
                      <a:gd name="connsiteX0" fmla="*/ 4205 w 847196"/>
                      <a:gd name="connsiteY0" fmla="*/ 319192 h 591172"/>
                      <a:gd name="connsiteX1" fmla="*/ 250502 w 847196"/>
                      <a:gd name="connsiteY1" fmla="*/ 205544 h 591172"/>
                      <a:gd name="connsiteX2" fmla="*/ 454222 w 847196"/>
                      <a:gd name="connsiteY2" fmla="*/ 24 h 591172"/>
                      <a:gd name="connsiteX3" fmla="*/ 566568 w 847196"/>
                      <a:gd name="connsiteY3" fmla="*/ 219297 h 591172"/>
                      <a:gd name="connsiteX4" fmla="*/ 843281 w 847196"/>
                      <a:gd name="connsiteY4" fmla="*/ 281092 h 591172"/>
                      <a:gd name="connsiteX5" fmla="*/ 469463 w 847196"/>
                      <a:gd name="connsiteY5" fmla="*/ 591034 h 591172"/>
                      <a:gd name="connsiteX6" fmla="*/ 4205 w 847196"/>
                      <a:gd name="connsiteY6" fmla="*/ 319192 h 591172"/>
                      <a:gd name="connsiteX0" fmla="*/ 4205 w 844330"/>
                      <a:gd name="connsiteY0" fmla="*/ 319192 h 591936"/>
                      <a:gd name="connsiteX1" fmla="*/ 250502 w 844330"/>
                      <a:gd name="connsiteY1" fmla="*/ 205544 h 591936"/>
                      <a:gd name="connsiteX2" fmla="*/ 454222 w 844330"/>
                      <a:gd name="connsiteY2" fmla="*/ 24 h 591936"/>
                      <a:gd name="connsiteX3" fmla="*/ 566568 w 844330"/>
                      <a:gd name="connsiteY3" fmla="*/ 219297 h 591936"/>
                      <a:gd name="connsiteX4" fmla="*/ 843281 w 844330"/>
                      <a:gd name="connsiteY4" fmla="*/ 281092 h 591936"/>
                      <a:gd name="connsiteX5" fmla="*/ 624385 w 844330"/>
                      <a:gd name="connsiteY5" fmla="*/ 402648 h 591936"/>
                      <a:gd name="connsiteX6" fmla="*/ 469463 w 844330"/>
                      <a:gd name="connsiteY6" fmla="*/ 591034 h 591936"/>
                      <a:gd name="connsiteX7" fmla="*/ 4205 w 844330"/>
                      <a:gd name="connsiteY7" fmla="*/ 319192 h 591936"/>
                      <a:gd name="connsiteX0" fmla="*/ 1424 w 841549"/>
                      <a:gd name="connsiteY0" fmla="*/ 319192 h 591046"/>
                      <a:gd name="connsiteX1" fmla="*/ 247721 w 841549"/>
                      <a:gd name="connsiteY1" fmla="*/ 205544 h 591046"/>
                      <a:gd name="connsiteX2" fmla="*/ 451441 w 841549"/>
                      <a:gd name="connsiteY2" fmla="*/ 24 h 591046"/>
                      <a:gd name="connsiteX3" fmla="*/ 563787 w 841549"/>
                      <a:gd name="connsiteY3" fmla="*/ 219297 h 591046"/>
                      <a:gd name="connsiteX4" fmla="*/ 840500 w 841549"/>
                      <a:gd name="connsiteY4" fmla="*/ 281092 h 591046"/>
                      <a:gd name="connsiteX5" fmla="*/ 621604 w 841549"/>
                      <a:gd name="connsiteY5" fmla="*/ 402648 h 591046"/>
                      <a:gd name="connsiteX6" fmla="*/ 466682 w 841549"/>
                      <a:gd name="connsiteY6" fmla="*/ 591034 h 591046"/>
                      <a:gd name="connsiteX7" fmla="*/ 367210 w 841549"/>
                      <a:gd name="connsiteY7" fmla="*/ 393481 h 591046"/>
                      <a:gd name="connsiteX8" fmla="*/ 1424 w 841549"/>
                      <a:gd name="connsiteY8" fmla="*/ 319192 h 591046"/>
                      <a:gd name="connsiteX0" fmla="*/ 73 w 840198"/>
                      <a:gd name="connsiteY0" fmla="*/ 319236 h 591090"/>
                      <a:gd name="connsiteX1" fmla="*/ 335023 w 840198"/>
                      <a:gd name="connsiteY1" fmla="*/ 196421 h 591090"/>
                      <a:gd name="connsiteX2" fmla="*/ 450090 w 840198"/>
                      <a:gd name="connsiteY2" fmla="*/ 68 h 591090"/>
                      <a:gd name="connsiteX3" fmla="*/ 562436 w 840198"/>
                      <a:gd name="connsiteY3" fmla="*/ 219341 h 591090"/>
                      <a:gd name="connsiteX4" fmla="*/ 839149 w 840198"/>
                      <a:gd name="connsiteY4" fmla="*/ 281136 h 591090"/>
                      <a:gd name="connsiteX5" fmla="*/ 620253 w 840198"/>
                      <a:gd name="connsiteY5" fmla="*/ 402692 h 591090"/>
                      <a:gd name="connsiteX6" fmla="*/ 465331 w 840198"/>
                      <a:gd name="connsiteY6" fmla="*/ 591078 h 591090"/>
                      <a:gd name="connsiteX7" fmla="*/ 365859 w 840198"/>
                      <a:gd name="connsiteY7" fmla="*/ 393525 h 591090"/>
                      <a:gd name="connsiteX8" fmla="*/ 73 w 840198"/>
                      <a:gd name="connsiteY8" fmla="*/ 319236 h 591090"/>
                      <a:gd name="connsiteX0" fmla="*/ 424 w 840549"/>
                      <a:gd name="connsiteY0" fmla="*/ 319236 h 591316"/>
                      <a:gd name="connsiteX1" fmla="*/ 335374 w 840549"/>
                      <a:gd name="connsiteY1" fmla="*/ 196421 h 591316"/>
                      <a:gd name="connsiteX2" fmla="*/ 450441 w 840549"/>
                      <a:gd name="connsiteY2" fmla="*/ 68 h 591316"/>
                      <a:gd name="connsiteX3" fmla="*/ 562787 w 840549"/>
                      <a:gd name="connsiteY3" fmla="*/ 219341 h 591316"/>
                      <a:gd name="connsiteX4" fmla="*/ 839500 w 840549"/>
                      <a:gd name="connsiteY4" fmla="*/ 281136 h 591316"/>
                      <a:gd name="connsiteX5" fmla="*/ 620604 w 840549"/>
                      <a:gd name="connsiteY5" fmla="*/ 402692 h 591316"/>
                      <a:gd name="connsiteX6" fmla="*/ 465682 w 840549"/>
                      <a:gd name="connsiteY6" fmla="*/ 591078 h 591316"/>
                      <a:gd name="connsiteX7" fmla="*/ 269848 w 840549"/>
                      <a:gd name="connsiteY7" fmla="*/ 361439 h 591316"/>
                      <a:gd name="connsiteX8" fmla="*/ 424 w 840549"/>
                      <a:gd name="connsiteY8" fmla="*/ 319236 h 59131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61439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47688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5"/>
                      <a:gd name="connsiteX1" fmla="*/ 335374 w 840549"/>
                      <a:gd name="connsiteY1" fmla="*/ 196421 h 591105"/>
                      <a:gd name="connsiteX2" fmla="*/ 450441 w 840549"/>
                      <a:gd name="connsiteY2" fmla="*/ 68 h 591105"/>
                      <a:gd name="connsiteX3" fmla="*/ 562787 w 840549"/>
                      <a:gd name="connsiteY3" fmla="*/ 219341 h 591105"/>
                      <a:gd name="connsiteX4" fmla="*/ 839500 w 840549"/>
                      <a:gd name="connsiteY4" fmla="*/ 281136 h 591105"/>
                      <a:gd name="connsiteX5" fmla="*/ 620604 w 840549"/>
                      <a:gd name="connsiteY5" fmla="*/ 402692 h 591105"/>
                      <a:gd name="connsiteX6" fmla="*/ 465682 w 840549"/>
                      <a:gd name="connsiteY6" fmla="*/ 591078 h 591105"/>
                      <a:gd name="connsiteX7" fmla="*/ 447153 w 840549"/>
                      <a:gd name="connsiteY7" fmla="*/ 416443 h 591105"/>
                      <a:gd name="connsiteX8" fmla="*/ 262138 w 840549"/>
                      <a:gd name="connsiteY8" fmla="*/ 498951 h 591105"/>
                      <a:gd name="connsiteX9" fmla="*/ 269848 w 840549"/>
                      <a:gd name="connsiteY9" fmla="*/ 347688 h 591105"/>
                      <a:gd name="connsiteX10" fmla="*/ 424 w 840549"/>
                      <a:gd name="connsiteY10" fmla="*/ 319236 h 591105"/>
                      <a:gd name="connsiteX0" fmla="*/ 1088 w 841213"/>
                      <a:gd name="connsiteY0" fmla="*/ 320067 h 591936"/>
                      <a:gd name="connsiteX1" fmla="*/ 378438 w 841213"/>
                      <a:gd name="connsiteY1" fmla="*/ 146830 h 591936"/>
                      <a:gd name="connsiteX2" fmla="*/ 451105 w 841213"/>
                      <a:gd name="connsiteY2" fmla="*/ 899 h 591936"/>
                      <a:gd name="connsiteX3" fmla="*/ 563451 w 841213"/>
                      <a:gd name="connsiteY3" fmla="*/ 220172 h 591936"/>
                      <a:gd name="connsiteX4" fmla="*/ 840164 w 841213"/>
                      <a:gd name="connsiteY4" fmla="*/ 281967 h 591936"/>
                      <a:gd name="connsiteX5" fmla="*/ 621268 w 841213"/>
                      <a:gd name="connsiteY5" fmla="*/ 403523 h 591936"/>
                      <a:gd name="connsiteX6" fmla="*/ 466346 w 841213"/>
                      <a:gd name="connsiteY6" fmla="*/ 591909 h 591936"/>
                      <a:gd name="connsiteX7" fmla="*/ 447817 w 841213"/>
                      <a:gd name="connsiteY7" fmla="*/ 417274 h 591936"/>
                      <a:gd name="connsiteX8" fmla="*/ 262802 w 841213"/>
                      <a:gd name="connsiteY8" fmla="*/ 499782 h 591936"/>
                      <a:gd name="connsiteX9" fmla="*/ 270512 w 841213"/>
                      <a:gd name="connsiteY9" fmla="*/ 348519 h 591936"/>
                      <a:gd name="connsiteX10" fmla="*/ 1088 w 841213"/>
                      <a:gd name="connsiteY10" fmla="*/ 320067 h 591936"/>
                      <a:gd name="connsiteX0" fmla="*/ 257 w 840382"/>
                      <a:gd name="connsiteY0" fmla="*/ 319999 h 591868"/>
                      <a:gd name="connsiteX1" fmla="*/ 223426 w 840382"/>
                      <a:gd name="connsiteY1" fmla="*/ 82591 h 591868"/>
                      <a:gd name="connsiteX2" fmla="*/ 377607 w 840382"/>
                      <a:gd name="connsiteY2" fmla="*/ 146762 h 591868"/>
                      <a:gd name="connsiteX3" fmla="*/ 450274 w 840382"/>
                      <a:gd name="connsiteY3" fmla="*/ 831 h 591868"/>
                      <a:gd name="connsiteX4" fmla="*/ 562620 w 840382"/>
                      <a:gd name="connsiteY4" fmla="*/ 220104 h 591868"/>
                      <a:gd name="connsiteX5" fmla="*/ 839333 w 840382"/>
                      <a:gd name="connsiteY5" fmla="*/ 281899 h 591868"/>
                      <a:gd name="connsiteX6" fmla="*/ 620437 w 840382"/>
                      <a:gd name="connsiteY6" fmla="*/ 403455 h 591868"/>
                      <a:gd name="connsiteX7" fmla="*/ 465515 w 840382"/>
                      <a:gd name="connsiteY7" fmla="*/ 591841 h 591868"/>
                      <a:gd name="connsiteX8" fmla="*/ 446986 w 840382"/>
                      <a:gd name="connsiteY8" fmla="*/ 417206 h 591868"/>
                      <a:gd name="connsiteX9" fmla="*/ 261971 w 840382"/>
                      <a:gd name="connsiteY9" fmla="*/ 499714 h 591868"/>
                      <a:gd name="connsiteX10" fmla="*/ 269681 w 840382"/>
                      <a:gd name="connsiteY10" fmla="*/ 348451 h 591868"/>
                      <a:gd name="connsiteX11" fmla="*/ 257 w 840382"/>
                      <a:gd name="connsiteY11" fmla="*/ 319999 h 591868"/>
                      <a:gd name="connsiteX0" fmla="*/ 6 w 840131"/>
                      <a:gd name="connsiteY0" fmla="*/ 319999 h 591868"/>
                      <a:gd name="connsiteX1" fmla="*/ 261720 w 840131"/>
                      <a:gd name="connsiteY1" fmla="*/ 229271 h 591868"/>
                      <a:gd name="connsiteX2" fmla="*/ 223175 w 840131"/>
                      <a:gd name="connsiteY2" fmla="*/ 82591 h 591868"/>
                      <a:gd name="connsiteX3" fmla="*/ 377356 w 840131"/>
                      <a:gd name="connsiteY3" fmla="*/ 146762 h 591868"/>
                      <a:gd name="connsiteX4" fmla="*/ 450023 w 840131"/>
                      <a:gd name="connsiteY4" fmla="*/ 831 h 591868"/>
                      <a:gd name="connsiteX5" fmla="*/ 562369 w 840131"/>
                      <a:gd name="connsiteY5" fmla="*/ 220104 h 591868"/>
                      <a:gd name="connsiteX6" fmla="*/ 839082 w 840131"/>
                      <a:gd name="connsiteY6" fmla="*/ 281899 h 591868"/>
                      <a:gd name="connsiteX7" fmla="*/ 620186 w 840131"/>
                      <a:gd name="connsiteY7" fmla="*/ 403455 h 591868"/>
                      <a:gd name="connsiteX8" fmla="*/ 465264 w 840131"/>
                      <a:gd name="connsiteY8" fmla="*/ 591841 h 591868"/>
                      <a:gd name="connsiteX9" fmla="*/ 446735 w 840131"/>
                      <a:gd name="connsiteY9" fmla="*/ 417206 h 591868"/>
                      <a:gd name="connsiteX10" fmla="*/ 261720 w 840131"/>
                      <a:gd name="connsiteY10" fmla="*/ 499714 h 591868"/>
                      <a:gd name="connsiteX11" fmla="*/ 269430 w 840131"/>
                      <a:gd name="connsiteY11" fmla="*/ 348451 h 591868"/>
                      <a:gd name="connsiteX12" fmla="*/ 6 w 840131"/>
                      <a:gd name="connsiteY12" fmla="*/ 319999 h 591868"/>
                      <a:gd name="connsiteX0" fmla="*/ 6 w 840131"/>
                      <a:gd name="connsiteY0" fmla="*/ 319172 h 591041"/>
                      <a:gd name="connsiteX1" fmla="*/ 261720 w 840131"/>
                      <a:gd name="connsiteY1" fmla="*/ 228444 h 591041"/>
                      <a:gd name="connsiteX2" fmla="*/ 223175 w 840131"/>
                      <a:gd name="connsiteY2" fmla="*/ 81764 h 591041"/>
                      <a:gd name="connsiteX3" fmla="*/ 377356 w 840131"/>
                      <a:gd name="connsiteY3" fmla="*/ 145935 h 591041"/>
                      <a:gd name="connsiteX4" fmla="*/ 450023 w 840131"/>
                      <a:gd name="connsiteY4" fmla="*/ 4 h 591041"/>
                      <a:gd name="connsiteX5" fmla="*/ 519970 w 840131"/>
                      <a:gd name="connsiteY5" fmla="*/ 150520 h 591041"/>
                      <a:gd name="connsiteX6" fmla="*/ 839082 w 840131"/>
                      <a:gd name="connsiteY6" fmla="*/ 281072 h 591041"/>
                      <a:gd name="connsiteX7" fmla="*/ 620186 w 840131"/>
                      <a:gd name="connsiteY7" fmla="*/ 402628 h 591041"/>
                      <a:gd name="connsiteX8" fmla="*/ 465264 w 840131"/>
                      <a:gd name="connsiteY8" fmla="*/ 591014 h 591041"/>
                      <a:gd name="connsiteX9" fmla="*/ 446735 w 840131"/>
                      <a:gd name="connsiteY9" fmla="*/ 416379 h 591041"/>
                      <a:gd name="connsiteX10" fmla="*/ 261720 w 840131"/>
                      <a:gd name="connsiteY10" fmla="*/ 498887 h 591041"/>
                      <a:gd name="connsiteX11" fmla="*/ 269430 w 840131"/>
                      <a:gd name="connsiteY11" fmla="*/ 347624 h 591041"/>
                      <a:gd name="connsiteX12" fmla="*/ 6 w 840131"/>
                      <a:gd name="connsiteY12" fmla="*/ 319172 h 591041"/>
                      <a:gd name="connsiteX0" fmla="*/ 6 w 839099"/>
                      <a:gd name="connsiteY0" fmla="*/ 319172 h 591041"/>
                      <a:gd name="connsiteX1" fmla="*/ 261720 w 839099"/>
                      <a:gd name="connsiteY1" fmla="*/ 228444 h 591041"/>
                      <a:gd name="connsiteX2" fmla="*/ 223175 w 839099"/>
                      <a:gd name="connsiteY2" fmla="*/ 81764 h 591041"/>
                      <a:gd name="connsiteX3" fmla="*/ 377356 w 839099"/>
                      <a:gd name="connsiteY3" fmla="*/ 145935 h 591041"/>
                      <a:gd name="connsiteX4" fmla="*/ 450023 w 839099"/>
                      <a:gd name="connsiteY4" fmla="*/ 4 h 591041"/>
                      <a:gd name="connsiteX5" fmla="*/ 519970 w 839099"/>
                      <a:gd name="connsiteY5" fmla="*/ 150520 h 591041"/>
                      <a:gd name="connsiteX6" fmla="*/ 693420 w 839099"/>
                      <a:gd name="connsiteY6" fmla="*/ 81763 h 591041"/>
                      <a:gd name="connsiteX7" fmla="*/ 839082 w 839099"/>
                      <a:gd name="connsiteY7" fmla="*/ 281072 h 591041"/>
                      <a:gd name="connsiteX8" fmla="*/ 620186 w 839099"/>
                      <a:gd name="connsiteY8" fmla="*/ 402628 h 591041"/>
                      <a:gd name="connsiteX9" fmla="*/ 465264 w 839099"/>
                      <a:gd name="connsiteY9" fmla="*/ 591014 h 591041"/>
                      <a:gd name="connsiteX10" fmla="*/ 446735 w 839099"/>
                      <a:gd name="connsiteY10" fmla="*/ 416379 h 591041"/>
                      <a:gd name="connsiteX11" fmla="*/ 261720 w 839099"/>
                      <a:gd name="connsiteY11" fmla="*/ 498887 h 591041"/>
                      <a:gd name="connsiteX12" fmla="*/ 269430 w 839099"/>
                      <a:gd name="connsiteY12" fmla="*/ 347624 h 591041"/>
                      <a:gd name="connsiteX13" fmla="*/ 6 w 839099"/>
                      <a:gd name="connsiteY13" fmla="*/ 319172 h 591041"/>
                      <a:gd name="connsiteX0" fmla="*/ 6 w 841500"/>
                      <a:gd name="connsiteY0" fmla="*/ 319172 h 591041"/>
                      <a:gd name="connsiteX1" fmla="*/ 261720 w 841500"/>
                      <a:gd name="connsiteY1" fmla="*/ 228444 h 591041"/>
                      <a:gd name="connsiteX2" fmla="*/ 223175 w 841500"/>
                      <a:gd name="connsiteY2" fmla="*/ 81764 h 591041"/>
                      <a:gd name="connsiteX3" fmla="*/ 377356 w 841500"/>
                      <a:gd name="connsiteY3" fmla="*/ 145935 h 591041"/>
                      <a:gd name="connsiteX4" fmla="*/ 450023 w 841500"/>
                      <a:gd name="connsiteY4" fmla="*/ 4 h 591041"/>
                      <a:gd name="connsiteX5" fmla="*/ 519970 w 841500"/>
                      <a:gd name="connsiteY5" fmla="*/ 150520 h 591041"/>
                      <a:gd name="connsiteX6" fmla="*/ 693420 w 841500"/>
                      <a:gd name="connsiteY6" fmla="*/ 81763 h 591041"/>
                      <a:gd name="connsiteX7" fmla="*/ 662584 w 841500"/>
                      <a:gd name="connsiteY7" fmla="*/ 251363 h 591041"/>
                      <a:gd name="connsiteX8" fmla="*/ 839082 w 841500"/>
                      <a:gd name="connsiteY8" fmla="*/ 281072 h 591041"/>
                      <a:gd name="connsiteX9" fmla="*/ 620186 w 841500"/>
                      <a:gd name="connsiteY9" fmla="*/ 402628 h 591041"/>
                      <a:gd name="connsiteX10" fmla="*/ 465264 w 841500"/>
                      <a:gd name="connsiteY10" fmla="*/ 591014 h 591041"/>
                      <a:gd name="connsiteX11" fmla="*/ 446735 w 841500"/>
                      <a:gd name="connsiteY11" fmla="*/ 416379 h 591041"/>
                      <a:gd name="connsiteX12" fmla="*/ 261720 w 841500"/>
                      <a:gd name="connsiteY12" fmla="*/ 498887 h 591041"/>
                      <a:gd name="connsiteX13" fmla="*/ 269430 w 841500"/>
                      <a:gd name="connsiteY13" fmla="*/ 347624 h 591041"/>
                      <a:gd name="connsiteX14" fmla="*/ 6 w 841500"/>
                      <a:gd name="connsiteY14" fmla="*/ 319172 h 591041"/>
                      <a:gd name="connsiteX0" fmla="*/ 6 w 841500"/>
                      <a:gd name="connsiteY0" fmla="*/ 319172 h 591719"/>
                      <a:gd name="connsiteX1" fmla="*/ 261720 w 841500"/>
                      <a:gd name="connsiteY1" fmla="*/ 228444 h 591719"/>
                      <a:gd name="connsiteX2" fmla="*/ 223175 w 841500"/>
                      <a:gd name="connsiteY2" fmla="*/ 81764 h 591719"/>
                      <a:gd name="connsiteX3" fmla="*/ 377356 w 841500"/>
                      <a:gd name="connsiteY3" fmla="*/ 145935 h 591719"/>
                      <a:gd name="connsiteX4" fmla="*/ 450023 w 841500"/>
                      <a:gd name="connsiteY4" fmla="*/ 4 h 591719"/>
                      <a:gd name="connsiteX5" fmla="*/ 519970 w 841500"/>
                      <a:gd name="connsiteY5" fmla="*/ 150520 h 591719"/>
                      <a:gd name="connsiteX6" fmla="*/ 693420 w 841500"/>
                      <a:gd name="connsiteY6" fmla="*/ 81763 h 591719"/>
                      <a:gd name="connsiteX7" fmla="*/ 662584 w 841500"/>
                      <a:gd name="connsiteY7" fmla="*/ 251363 h 591719"/>
                      <a:gd name="connsiteX8" fmla="*/ 839082 w 841500"/>
                      <a:gd name="connsiteY8" fmla="*/ 281072 h 591719"/>
                      <a:gd name="connsiteX9" fmla="*/ 678004 w 841500"/>
                      <a:gd name="connsiteY9" fmla="*/ 343038 h 591719"/>
                      <a:gd name="connsiteX10" fmla="*/ 465264 w 841500"/>
                      <a:gd name="connsiteY10" fmla="*/ 591014 h 591719"/>
                      <a:gd name="connsiteX11" fmla="*/ 446735 w 841500"/>
                      <a:gd name="connsiteY11" fmla="*/ 416379 h 591719"/>
                      <a:gd name="connsiteX12" fmla="*/ 261720 w 841500"/>
                      <a:gd name="connsiteY12" fmla="*/ 498887 h 591719"/>
                      <a:gd name="connsiteX13" fmla="*/ 269430 w 841500"/>
                      <a:gd name="connsiteY13" fmla="*/ 347624 h 591719"/>
                      <a:gd name="connsiteX14" fmla="*/ 6 w 841500"/>
                      <a:gd name="connsiteY14" fmla="*/ 319172 h 591719"/>
                      <a:gd name="connsiteX0" fmla="*/ 6 w 841500"/>
                      <a:gd name="connsiteY0" fmla="*/ 319172 h 592900"/>
                      <a:gd name="connsiteX1" fmla="*/ 261720 w 841500"/>
                      <a:gd name="connsiteY1" fmla="*/ 228444 h 592900"/>
                      <a:gd name="connsiteX2" fmla="*/ 223175 w 841500"/>
                      <a:gd name="connsiteY2" fmla="*/ 81764 h 592900"/>
                      <a:gd name="connsiteX3" fmla="*/ 377356 w 841500"/>
                      <a:gd name="connsiteY3" fmla="*/ 145935 h 592900"/>
                      <a:gd name="connsiteX4" fmla="*/ 450023 w 841500"/>
                      <a:gd name="connsiteY4" fmla="*/ 4 h 592900"/>
                      <a:gd name="connsiteX5" fmla="*/ 519970 w 841500"/>
                      <a:gd name="connsiteY5" fmla="*/ 150520 h 592900"/>
                      <a:gd name="connsiteX6" fmla="*/ 693420 w 841500"/>
                      <a:gd name="connsiteY6" fmla="*/ 81763 h 592900"/>
                      <a:gd name="connsiteX7" fmla="*/ 662584 w 841500"/>
                      <a:gd name="connsiteY7" fmla="*/ 251363 h 592900"/>
                      <a:gd name="connsiteX8" fmla="*/ 839082 w 841500"/>
                      <a:gd name="connsiteY8" fmla="*/ 281072 h 592900"/>
                      <a:gd name="connsiteX9" fmla="*/ 678004 w 841500"/>
                      <a:gd name="connsiteY9" fmla="*/ 343038 h 592900"/>
                      <a:gd name="connsiteX10" fmla="*/ 712693 w 841500"/>
                      <a:gd name="connsiteY10" fmla="*/ 498887 h 592900"/>
                      <a:gd name="connsiteX11" fmla="*/ 465264 w 841500"/>
                      <a:gd name="connsiteY11" fmla="*/ 591014 h 592900"/>
                      <a:gd name="connsiteX12" fmla="*/ 446735 w 841500"/>
                      <a:gd name="connsiteY12" fmla="*/ 416379 h 592900"/>
                      <a:gd name="connsiteX13" fmla="*/ 261720 w 841500"/>
                      <a:gd name="connsiteY13" fmla="*/ 498887 h 592900"/>
                      <a:gd name="connsiteX14" fmla="*/ 269430 w 841500"/>
                      <a:gd name="connsiteY14" fmla="*/ 347624 h 592900"/>
                      <a:gd name="connsiteX15" fmla="*/ 6 w 841500"/>
                      <a:gd name="connsiteY15" fmla="*/ 319172 h 592900"/>
                      <a:gd name="connsiteX0" fmla="*/ 6 w 841500"/>
                      <a:gd name="connsiteY0" fmla="*/ 319172 h 591090"/>
                      <a:gd name="connsiteX1" fmla="*/ 261720 w 841500"/>
                      <a:gd name="connsiteY1" fmla="*/ 228444 h 591090"/>
                      <a:gd name="connsiteX2" fmla="*/ 223175 w 841500"/>
                      <a:gd name="connsiteY2" fmla="*/ 81764 h 591090"/>
                      <a:gd name="connsiteX3" fmla="*/ 377356 w 841500"/>
                      <a:gd name="connsiteY3" fmla="*/ 145935 h 591090"/>
                      <a:gd name="connsiteX4" fmla="*/ 450023 w 841500"/>
                      <a:gd name="connsiteY4" fmla="*/ 4 h 591090"/>
                      <a:gd name="connsiteX5" fmla="*/ 519970 w 841500"/>
                      <a:gd name="connsiteY5" fmla="*/ 150520 h 591090"/>
                      <a:gd name="connsiteX6" fmla="*/ 693420 w 841500"/>
                      <a:gd name="connsiteY6" fmla="*/ 81763 h 591090"/>
                      <a:gd name="connsiteX7" fmla="*/ 662584 w 841500"/>
                      <a:gd name="connsiteY7" fmla="*/ 251363 h 591090"/>
                      <a:gd name="connsiteX8" fmla="*/ 839082 w 841500"/>
                      <a:gd name="connsiteY8" fmla="*/ 281072 h 591090"/>
                      <a:gd name="connsiteX9" fmla="*/ 678004 w 841500"/>
                      <a:gd name="connsiteY9" fmla="*/ 343038 h 591090"/>
                      <a:gd name="connsiteX10" fmla="*/ 712693 w 841500"/>
                      <a:gd name="connsiteY10" fmla="*/ 498887 h 591090"/>
                      <a:gd name="connsiteX11" fmla="*/ 558514 w 841500"/>
                      <a:gd name="connsiteY11" fmla="*/ 439298 h 591090"/>
                      <a:gd name="connsiteX12" fmla="*/ 465264 w 841500"/>
                      <a:gd name="connsiteY12" fmla="*/ 591014 h 591090"/>
                      <a:gd name="connsiteX13" fmla="*/ 446735 w 841500"/>
                      <a:gd name="connsiteY13" fmla="*/ 416379 h 591090"/>
                      <a:gd name="connsiteX14" fmla="*/ 261720 w 841500"/>
                      <a:gd name="connsiteY14" fmla="*/ 498887 h 591090"/>
                      <a:gd name="connsiteX15" fmla="*/ 269430 w 841500"/>
                      <a:gd name="connsiteY15" fmla="*/ 347624 h 591090"/>
                      <a:gd name="connsiteX16" fmla="*/ 6 w 841500"/>
                      <a:gd name="connsiteY16" fmla="*/ 319172 h 591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41500" h="591090">
                        <a:moveTo>
                          <a:pt x="6" y="319172"/>
                        </a:moveTo>
                        <a:cubicBezTo>
                          <a:pt x="-1279" y="299309"/>
                          <a:pt x="224525" y="268012"/>
                          <a:pt x="261720" y="228444"/>
                        </a:cubicBezTo>
                        <a:cubicBezTo>
                          <a:pt x="298915" y="188876"/>
                          <a:pt x="178848" y="85584"/>
                          <a:pt x="223175" y="81764"/>
                        </a:cubicBezTo>
                        <a:cubicBezTo>
                          <a:pt x="267502" y="77944"/>
                          <a:pt x="348542" y="177897"/>
                          <a:pt x="377356" y="145935"/>
                        </a:cubicBezTo>
                        <a:cubicBezTo>
                          <a:pt x="406170" y="113973"/>
                          <a:pt x="426254" y="-760"/>
                          <a:pt x="450023" y="4"/>
                        </a:cubicBezTo>
                        <a:cubicBezTo>
                          <a:pt x="473792" y="768"/>
                          <a:pt x="493537" y="118558"/>
                          <a:pt x="519970" y="150520"/>
                        </a:cubicBezTo>
                        <a:cubicBezTo>
                          <a:pt x="546403" y="182482"/>
                          <a:pt x="651664" y="81763"/>
                          <a:pt x="693420" y="81763"/>
                        </a:cubicBezTo>
                        <a:cubicBezTo>
                          <a:pt x="735176" y="81763"/>
                          <a:pt x="638307" y="218145"/>
                          <a:pt x="662584" y="251363"/>
                        </a:cubicBezTo>
                        <a:cubicBezTo>
                          <a:pt x="686861" y="284581"/>
                          <a:pt x="864136" y="239054"/>
                          <a:pt x="839082" y="281072"/>
                        </a:cubicBezTo>
                        <a:cubicBezTo>
                          <a:pt x="814028" y="323090"/>
                          <a:pt x="715772" y="320487"/>
                          <a:pt x="678004" y="343038"/>
                        </a:cubicBezTo>
                        <a:cubicBezTo>
                          <a:pt x="640236" y="365589"/>
                          <a:pt x="722972" y="463745"/>
                          <a:pt x="712693" y="498887"/>
                        </a:cubicBezTo>
                        <a:cubicBezTo>
                          <a:pt x="702414" y="534029"/>
                          <a:pt x="599752" y="423944"/>
                          <a:pt x="558514" y="439298"/>
                        </a:cubicBezTo>
                        <a:cubicBezTo>
                          <a:pt x="517276" y="454652"/>
                          <a:pt x="483894" y="594834"/>
                          <a:pt x="465264" y="591014"/>
                        </a:cubicBezTo>
                        <a:cubicBezTo>
                          <a:pt x="446634" y="587194"/>
                          <a:pt x="463956" y="453124"/>
                          <a:pt x="446735" y="416379"/>
                        </a:cubicBezTo>
                        <a:cubicBezTo>
                          <a:pt x="429514" y="379634"/>
                          <a:pt x="291271" y="510346"/>
                          <a:pt x="261720" y="498887"/>
                        </a:cubicBezTo>
                        <a:cubicBezTo>
                          <a:pt x="232169" y="487428"/>
                          <a:pt x="329752" y="356185"/>
                          <a:pt x="269430" y="347624"/>
                        </a:cubicBezTo>
                        <a:cubicBezTo>
                          <a:pt x="191887" y="302317"/>
                          <a:pt x="1291" y="339035"/>
                          <a:pt x="6" y="319172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96" name="Ellipse 95">
                    <a:extLst>
                      <a:ext uri="{FF2B5EF4-FFF2-40B4-BE49-F238E27FC236}">
                        <a16:creationId xmlns:a16="http://schemas.microsoft.com/office/drawing/2014/main" id="{2563973C-2184-425B-AFF7-AC340FD89A31}"/>
                      </a:ext>
                    </a:extLst>
                  </p:cNvPr>
                  <p:cNvSpPr/>
                  <p:nvPr/>
                </p:nvSpPr>
                <p:spPr>
                  <a:xfrm rot="21446976">
                    <a:off x="3395823" y="3295257"/>
                    <a:ext cx="112487" cy="67493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  <p:pic>
              <p:nvPicPr>
                <p:cNvPr id="34891" name="Picture 2">
                  <a:extLst>
                    <a:ext uri="{FF2B5EF4-FFF2-40B4-BE49-F238E27FC236}">
                      <a16:creationId xmlns:a16="http://schemas.microsoft.com/office/drawing/2014/main" id="{49651EE3-052D-4C22-9AC8-23EFF470582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29407"/>
                <a:stretch>
                  <a:fillRect/>
                </a:stretch>
              </p:blipFill>
              <p:spPr bwMode="auto">
                <a:xfrm>
                  <a:off x="4860032" y="1474179"/>
                  <a:ext cx="450036" cy="43788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cxnSp>
              <p:nvCxnSpPr>
                <p:cNvPr id="87" name="Connecteur droit avec flèche 86">
                  <a:extLst>
                    <a:ext uri="{FF2B5EF4-FFF2-40B4-BE49-F238E27FC236}">
                      <a16:creationId xmlns:a16="http://schemas.microsoft.com/office/drawing/2014/main" id="{533761CD-1437-42C3-811A-83617D6FA5A1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3457343" y="1556486"/>
                  <a:ext cx="1043010" cy="0"/>
                </a:xfrm>
                <a:prstGeom prst="straightConnector1">
                  <a:avLst/>
                </a:prstGeom>
                <a:noFill/>
                <a:ln w="25400">
                  <a:solidFill>
                    <a:schemeClr val="tx1"/>
                  </a:solidFill>
                  <a:prstDash val="sysDot"/>
                  <a:round/>
                  <a:headEnd/>
                  <a:tailEnd type="triangle" w="med" len="med"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93" name="ZoneTexte 87">
                  <a:extLst>
                    <a:ext uri="{FF2B5EF4-FFF2-40B4-BE49-F238E27FC236}">
                      <a16:creationId xmlns:a16="http://schemas.microsoft.com/office/drawing/2014/main" id="{1A33A564-68E0-4669-8587-21931E119C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667731" y="1212569"/>
                  <a:ext cx="805029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pPr algn="ctr"/>
                  <a:r>
                    <a:rPr lang="fr-CA" altLang="fr-FR" sz="1100"/>
                    <a:t>Adipocyte</a:t>
                  </a:r>
                </a:p>
              </p:txBody>
            </p:sp>
            <p:sp>
              <p:nvSpPr>
                <p:cNvPr id="34894" name="ZoneTexte 88">
                  <a:extLst>
                    <a:ext uri="{FF2B5EF4-FFF2-40B4-BE49-F238E27FC236}">
                      <a16:creationId xmlns:a16="http://schemas.microsoft.com/office/drawing/2014/main" id="{1C715FD8-4805-45B7-9CA7-E6DD1EA0C2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12103" y="1218444"/>
                  <a:ext cx="100861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pPr algn="ctr"/>
                  <a:r>
                    <a:rPr lang="fr-CA" altLang="fr-FR" sz="1100"/>
                    <a:t>Preadipocyte</a:t>
                  </a:r>
                </a:p>
              </p:txBody>
            </p:sp>
            <p:sp>
              <p:nvSpPr>
                <p:cNvPr id="90" name="Forme libre 89">
                  <a:extLst>
                    <a:ext uri="{FF2B5EF4-FFF2-40B4-BE49-F238E27FC236}">
                      <a16:creationId xmlns:a16="http://schemas.microsoft.com/office/drawing/2014/main" id="{2D23F09D-0BD9-4F91-8578-2DC7F53FDF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6320" y="807357"/>
                  <a:ext cx="630251" cy="631680"/>
                </a:xfrm>
                <a:custGeom>
                  <a:avLst/>
                  <a:gdLst>
                    <a:gd name="T0" fmla="*/ 0 w 629729"/>
                    <a:gd name="T1" fmla="*/ 312000 h 630687"/>
                    <a:gd name="T2" fmla="*/ 345343 w 629729"/>
                    <a:gd name="T3" fmla="*/ 9600 h 630687"/>
                    <a:gd name="T4" fmla="*/ 630251 w 629729"/>
                    <a:gd name="T5" fmla="*/ 631680 h 6306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29729" h="630687">
                      <a:moveTo>
                        <a:pt x="0" y="311510"/>
                      </a:moveTo>
                      <a:cubicBezTo>
                        <a:pt x="120051" y="133949"/>
                        <a:pt x="240102" y="-43611"/>
                        <a:pt x="345057" y="9585"/>
                      </a:cubicBezTo>
                      <a:cubicBezTo>
                        <a:pt x="450012" y="62781"/>
                        <a:pt x="539870" y="346734"/>
                        <a:pt x="629729" y="630687"/>
                      </a:cubicBezTo>
                    </a:path>
                  </a:pathLst>
                </a:custGeom>
                <a:noFill/>
                <a:ln w="254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endParaRPr lang="fr-CA"/>
                </a:p>
              </p:txBody>
            </p:sp>
            <p:sp>
              <p:nvSpPr>
                <p:cNvPr id="91" name="Forme libre 90">
                  <a:extLst>
                    <a:ext uri="{FF2B5EF4-FFF2-40B4-BE49-F238E27FC236}">
                      <a16:creationId xmlns:a16="http://schemas.microsoft.com/office/drawing/2014/main" id="{3295A5BB-546F-452E-834D-F6DA5DB5B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8706" y="766092"/>
                  <a:ext cx="947758" cy="663423"/>
                </a:xfrm>
                <a:custGeom>
                  <a:avLst/>
                  <a:gdLst>
                    <a:gd name="T0" fmla="*/ 947758 w 948906"/>
                    <a:gd name="T1" fmla="*/ 353114 h 663940"/>
                    <a:gd name="T2" fmla="*/ 491111 w 948906"/>
                    <a:gd name="T3" fmla="*/ 8326 h 663940"/>
                    <a:gd name="T4" fmla="*/ 0 w 948906"/>
                    <a:gd name="T5" fmla="*/ 663423 h 66394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48906" h="663940">
                      <a:moveTo>
                        <a:pt x="948906" y="353389"/>
                      </a:moveTo>
                      <a:cubicBezTo>
                        <a:pt x="799381" y="154981"/>
                        <a:pt x="649857" y="-43427"/>
                        <a:pt x="491706" y="8332"/>
                      </a:cubicBezTo>
                      <a:cubicBezTo>
                        <a:pt x="333555" y="60090"/>
                        <a:pt x="166777" y="362015"/>
                        <a:pt x="0" y="663940"/>
                      </a:cubicBezTo>
                    </a:path>
                  </a:pathLst>
                </a:custGeom>
                <a:noFill/>
                <a:ln w="254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triangle" w="med" len="med"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endParaRPr lang="fr-CA"/>
                </a:p>
              </p:txBody>
            </p:sp>
            <p:grpSp>
              <p:nvGrpSpPr>
                <p:cNvPr id="34897" name="Groupe 91">
                  <a:extLst>
                    <a:ext uri="{FF2B5EF4-FFF2-40B4-BE49-F238E27FC236}">
                      <a16:creationId xmlns:a16="http://schemas.microsoft.com/office/drawing/2014/main" id="{EE59FDDE-9A43-4656-BAA9-AF569714FA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87824" y="1820330"/>
                  <a:ext cx="2070340" cy="672566"/>
                  <a:chOff x="3128513" y="701788"/>
                  <a:chExt cx="2070340" cy="672566"/>
                </a:xfrm>
              </p:grpSpPr>
              <p:sp>
                <p:nvSpPr>
                  <p:cNvPr id="93" name="Forme libre 92">
                    <a:extLst>
                      <a:ext uri="{FF2B5EF4-FFF2-40B4-BE49-F238E27FC236}">
                        <a16:creationId xmlns:a16="http://schemas.microsoft.com/office/drawing/2014/main" id="{0122148F-EAAB-4F02-918E-80E3D8439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9709" y="743054"/>
                    <a:ext cx="630251" cy="631680"/>
                  </a:xfrm>
                  <a:custGeom>
                    <a:avLst/>
                    <a:gdLst>
                      <a:gd name="T0" fmla="*/ 0 w 629729"/>
                      <a:gd name="T1" fmla="*/ 312000 h 630687"/>
                      <a:gd name="T2" fmla="*/ 345343 w 629729"/>
                      <a:gd name="T3" fmla="*/ 9600 h 630687"/>
                      <a:gd name="T4" fmla="*/ 630251 w 629729"/>
                      <a:gd name="T5" fmla="*/ 631680 h 6306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29729" h="630687">
                        <a:moveTo>
                          <a:pt x="0" y="311510"/>
                        </a:moveTo>
                        <a:cubicBezTo>
                          <a:pt x="120051" y="133949"/>
                          <a:pt x="240102" y="-43611"/>
                          <a:pt x="345057" y="9585"/>
                        </a:cubicBezTo>
                        <a:cubicBezTo>
                          <a:pt x="450012" y="62781"/>
                          <a:pt x="539870" y="346734"/>
                          <a:pt x="629729" y="630687"/>
                        </a:cubicBezTo>
                      </a:path>
                    </a:pathLst>
                  </a:custGeom>
                  <a:noFill/>
                  <a:ln w="25400" cap="flat" cmpd="sng">
                    <a:solidFill>
                      <a:schemeClr val="tx1"/>
                    </a:solidFill>
                    <a:prstDash val="sysDot"/>
                    <a:round/>
                    <a:headEnd type="none" w="med" len="med"/>
                    <a:tailEnd type="none" w="med" len="med"/>
                  </a:ln>
                  <a:effectLst>
                    <a:outerShdw blurRad="40000" dist="20000" dir="5400000" rotWithShape="0">
                      <a:srgbClr val="00000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/>
                  <a:p>
                    <a:endParaRPr lang="fr-CA"/>
                  </a:p>
                </p:txBody>
              </p:sp>
              <p:sp>
                <p:nvSpPr>
                  <p:cNvPr id="94" name="Forme libre 93">
                    <a:extLst>
                      <a:ext uri="{FF2B5EF4-FFF2-40B4-BE49-F238E27FC236}">
                        <a16:creationId xmlns:a16="http://schemas.microsoft.com/office/drawing/2014/main" id="{FB4CFB71-EF82-47CE-81AA-306FB05394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50508" y="701788"/>
                    <a:ext cx="949346" cy="665011"/>
                  </a:xfrm>
                  <a:custGeom>
                    <a:avLst/>
                    <a:gdLst>
                      <a:gd name="T0" fmla="*/ 949346 w 948906"/>
                      <a:gd name="T1" fmla="*/ 353959 h 663940"/>
                      <a:gd name="T2" fmla="*/ 491934 w 948906"/>
                      <a:gd name="T3" fmla="*/ 8345 h 663940"/>
                      <a:gd name="T4" fmla="*/ 0 w 948906"/>
                      <a:gd name="T5" fmla="*/ 665011 h 66394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48906" h="663940">
                        <a:moveTo>
                          <a:pt x="948906" y="353389"/>
                        </a:moveTo>
                        <a:cubicBezTo>
                          <a:pt x="799381" y="154981"/>
                          <a:pt x="649857" y="-43427"/>
                          <a:pt x="491706" y="8332"/>
                        </a:cubicBezTo>
                        <a:cubicBezTo>
                          <a:pt x="333555" y="60090"/>
                          <a:pt x="166777" y="362015"/>
                          <a:pt x="0" y="663940"/>
                        </a:cubicBezTo>
                      </a:path>
                    </a:pathLst>
                  </a:custGeom>
                  <a:noFill/>
                  <a:ln w="25400" cap="flat" cmpd="sng">
                    <a:solidFill>
                      <a:schemeClr val="tx1"/>
                    </a:solidFill>
                    <a:prstDash val="sysDot"/>
                    <a:round/>
                    <a:headEnd type="none" w="med" len="med"/>
                    <a:tailEnd type="none" w="med" len="med"/>
                  </a:ln>
                  <a:effectLst>
                    <a:outerShdw blurRad="40000" dist="20000" dir="5400000" rotWithShape="0">
                      <a:srgbClr val="00000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/>
                  <a:p>
                    <a:endParaRPr lang="fr-CA"/>
                  </a:p>
                </p:txBody>
              </p:sp>
            </p:grpSp>
          </p:grpSp>
          <p:cxnSp>
            <p:nvCxnSpPr>
              <p:cNvPr id="100" name="Connecteur droit avec flèche 99">
                <a:extLst>
                  <a:ext uri="{FF2B5EF4-FFF2-40B4-BE49-F238E27FC236}">
                    <a16:creationId xmlns:a16="http://schemas.microsoft.com/office/drawing/2014/main" id="{9A5F95A9-735B-4A29-9F41-C1EEF9D1BD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778388" y="3662028"/>
                <a:ext cx="144465" cy="1588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1" name="Connecteur droit avec flèche 100">
                <a:extLst>
                  <a:ext uri="{FF2B5EF4-FFF2-40B4-BE49-F238E27FC236}">
                    <a16:creationId xmlns:a16="http://schemas.microsoft.com/office/drawing/2014/main" id="{BA9C843F-EA17-45F2-9AA2-E61FE52CA13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3284811" y="3669964"/>
                <a:ext cx="142878" cy="0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889" name="ZoneTexte 101">
                <a:extLst>
                  <a:ext uri="{FF2B5EF4-FFF2-40B4-BE49-F238E27FC236}">
                    <a16:creationId xmlns:a16="http://schemas.microsoft.com/office/drawing/2014/main" id="{E548C586-FB79-4546-87AE-722CBFEF64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846" y="3394416"/>
                <a:ext cx="9492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000"/>
                  <a:t>Adipogenesis</a:t>
                </a:r>
              </a:p>
            </p:txBody>
          </p:sp>
        </p:grpSp>
        <p:cxnSp>
          <p:nvCxnSpPr>
            <p:cNvPr id="105" name="Connecteur droit avec flèche 104">
              <a:extLst>
                <a:ext uri="{FF2B5EF4-FFF2-40B4-BE49-F238E27FC236}">
                  <a16:creationId xmlns:a16="http://schemas.microsoft.com/office/drawing/2014/main" id="{C432DC3F-91BF-418D-819F-27252959C8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967598" y="3146449"/>
              <a:ext cx="1044598" cy="0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4881" name="ZoneTexte 105">
              <a:extLst>
                <a:ext uri="{FF2B5EF4-FFF2-40B4-BE49-F238E27FC236}">
                  <a16:creationId xmlns:a16="http://schemas.microsoft.com/office/drawing/2014/main" id="{D31D85B6-F885-4590-8706-3B0281289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707" y="2060848"/>
              <a:ext cx="907621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/>
                <a:t>Adipocyte</a:t>
              </a:r>
            </a:p>
            <a:p>
              <a:pPr algn="ctr"/>
              <a:r>
                <a:rPr lang="fr-CA" altLang="fr-FR" sz="1100"/>
                <a:t>hyperplasia</a:t>
              </a:r>
            </a:p>
          </p:txBody>
        </p:sp>
        <p:pic>
          <p:nvPicPr>
            <p:cNvPr id="34882" name="Picture 2">
              <a:extLst>
                <a:ext uri="{FF2B5EF4-FFF2-40B4-BE49-F238E27FC236}">
                  <a16:creationId xmlns:a16="http://schemas.microsoft.com/office/drawing/2014/main" id="{306B622B-1AAF-4302-BB96-3F255DD73E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7189388" y="3103076"/>
              <a:ext cx="472256" cy="4144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4883" name="Picture 2">
              <a:extLst>
                <a:ext uri="{FF2B5EF4-FFF2-40B4-BE49-F238E27FC236}">
                  <a16:creationId xmlns:a16="http://schemas.microsoft.com/office/drawing/2014/main" id="{D9369087-9B1B-4F87-921B-7173BB41A6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6616707" y="2631648"/>
              <a:ext cx="473097" cy="415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4884" name="Picture 2">
              <a:extLst>
                <a:ext uri="{FF2B5EF4-FFF2-40B4-BE49-F238E27FC236}">
                  <a16:creationId xmlns:a16="http://schemas.microsoft.com/office/drawing/2014/main" id="{6D0E2E7E-2AE2-4B7D-9D0F-88075D4530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6660232" y="3089922"/>
              <a:ext cx="473097" cy="415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34885" name="Picture 2">
              <a:extLst>
                <a:ext uri="{FF2B5EF4-FFF2-40B4-BE49-F238E27FC236}">
                  <a16:creationId xmlns:a16="http://schemas.microsoft.com/office/drawing/2014/main" id="{AC938DD8-40DC-44F9-8665-0E5B545F2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7055957" y="2723614"/>
              <a:ext cx="473097" cy="415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34819" name="Groupe 9">
            <a:extLst>
              <a:ext uri="{FF2B5EF4-FFF2-40B4-BE49-F238E27FC236}">
                <a16:creationId xmlns:a16="http://schemas.microsoft.com/office/drawing/2014/main" id="{7AF4D2BE-64BA-496D-A363-1C6512376CE9}"/>
              </a:ext>
            </a:extLst>
          </p:cNvPr>
          <p:cNvGrpSpPr>
            <a:grpSpLocks/>
          </p:cNvGrpSpPr>
          <p:nvPr/>
        </p:nvGrpSpPr>
        <p:grpSpPr bwMode="auto">
          <a:xfrm>
            <a:off x="701675" y="4076700"/>
            <a:ext cx="7254875" cy="2366963"/>
            <a:chOff x="701985" y="4077072"/>
            <a:chExt cx="7254391" cy="2367161"/>
          </a:xfrm>
        </p:grpSpPr>
        <p:grpSp>
          <p:nvGrpSpPr>
            <p:cNvPr id="34822" name="Groupe 135">
              <a:extLst>
                <a:ext uri="{FF2B5EF4-FFF2-40B4-BE49-F238E27FC236}">
                  <a16:creationId xmlns:a16="http://schemas.microsoft.com/office/drawing/2014/main" id="{C3D859FF-D563-49C7-BD5D-D6CC297013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89467" y="4509120"/>
              <a:ext cx="1514179" cy="564483"/>
              <a:chOff x="6372200" y="4365104"/>
              <a:chExt cx="1514179" cy="564483"/>
            </a:xfrm>
          </p:grpSpPr>
          <p:pic>
            <p:nvPicPr>
              <p:cNvPr id="34875" name="Picture 6" descr="R:\Cardiologie\Chaire_ICCR\Chaire\Banque Images\images Jeff\Liver.gif">
                <a:extLst>
                  <a:ext uri="{FF2B5EF4-FFF2-40B4-BE49-F238E27FC236}">
                    <a16:creationId xmlns:a16="http://schemas.microsoft.com/office/drawing/2014/main" id="{C428BA2C-FA54-4BCE-AE41-5DEC17D219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372200" y="4365104"/>
                <a:ext cx="864096" cy="5644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876" name="Picture 10" descr="R:\Cardiologie\Chaire_ICCR\Chaire\Banque Images\images Jeff\Muscle.gif">
                <a:extLst>
                  <a:ext uri="{FF2B5EF4-FFF2-40B4-BE49-F238E27FC236}">
                    <a16:creationId xmlns:a16="http://schemas.microsoft.com/office/drawing/2014/main" id="{7ACE0916-BC14-4F13-880F-548304BEEE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8400775">
                <a:off x="6924016" y="4553106"/>
                <a:ext cx="962363" cy="330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4823" name="Groupe 57">
              <a:extLst>
                <a:ext uri="{FF2B5EF4-FFF2-40B4-BE49-F238E27FC236}">
                  <a16:creationId xmlns:a16="http://schemas.microsoft.com/office/drawing/2014/main" id="{523DDA2E-5D28-4E4D-8A77-611BAC55D5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84131" y="5517232"/>
              <a:ext cx="1202930" cy="855411"/>
              <a:chOff x="2207678" y="4516443"/>
              <a:chExt cx="1202930" cy="855411"/>
            </a:xfrm>
          </p:grpSpPr>
          <p:grpSp>
            <p:nvGrpSpPr>
              <p:cNvPr id="34865" name="Groupe 44">
                <a:extLst>
                  <a:ext uri="{FF2B5EF4-FFF2-40B4-BE49-F238E27FC236}">
                    <a16:creationId xmlns:a16="http://schemas.microsoft.com/office/drawing/2014/main" id="{BAF71525-4717-4A1C-84F1-00EBE8563A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07678" y="4516443"/>
                <a:ext cx="1202930" cy="855411"/>
                <a:chOff x="5656980" y="1283637"/>
                <a:chExt cx="1202930" cy="855411"/>
              </a:xfrm>
            </p:grpSpPr>
            <p:pic>
              <p:nvPicPr>
                <p:cNvPr id="34869" name="Picture 2">
                  <a:extLst>
                    <a:ext uri="{FF2B5EF4-FFF2-40B4-BE49-F238E27FC236}">
                      <a16:creationId xmlns:a16="http://schemas.microsoft.com/office/drawing/2014/main" id="{CA8933AD-DF17-429D-8E63-5A2357FD0EE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29407"/>
                <a:stretch>
                  <a:fillRect/>
                </a:stretch>
              </p:blipFill>
              <p:spPr bwMode="auto">
                <a:xfrm>
                  <a:off x="6142390" y="1440906"/>
                  <a:ext cx="717520" cy="69814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34870" name="Groupe 46">
                  <a:extLst>
                    <a:ext uri="{FF2B5EF4-FFF2-40B4-BE49-F238E27FC236}">
                      <a16:creationId xmlns:a16="http://schemas.microsoft.com/office/drawing/2014/main" id="{D0EEE85B-42EB-4326-86DB-C656B76449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873806" y="1543896"/>
                  <a:ext cx="664567" cy="589259"/>
                  <a:chOff x="871394" y="1559470"/>
                  <a:chExt cx="664567" cy="589259"/>
                </a:xfrm>
              </p:grpSpPr>
              <p:pic>
                <p:nvPicPr>
                  <p:cNvPr id="34873" name="Picture 2">
                    <a:extLst>
                      <a:ext uri="{FF2B5EF4-FFF2-40B4-BE49-F238E27FC236}">
                        <a16:creationId xmlns:a16="http://schemas.microsoft.com/office/drawing/2014/main" id="{FCE9D7C9-EF54-4FF0-A4B8-7CF17006C77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29407"/>
                  <a:stretch>
                    <a:fillRect/>
                  </a:stretch>
                </p:blipFill>
                <p:spPr bwMode="auto">
                  <a:xfrm>
                    <a:off x="871394" y="1710846"/>
                    <a:ext cx="450036" cy="43788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34874" name="Picture 2">
                    <a:extLst>
                      <a:ext uri="{FF2B5EF4-FFF2-40B4-BE49-F238E27FC236}">
                        <a16:creationId xmlns:a16="http://schemas.microsoft.com/office/drawing/2014/main" id="{9BA87FD0-E8BA-4D0E-81CE-AB31F737B86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29407"/>
                  <a:stretch>
                    <a:fillRect/>
                  </a:stretch>
                </p:blipFill>
                <p:spPr bwMode="auto">
                  <a:xfrm>
                    <a:off x="1085925" y="1559470"/>
                    <a:ext cx="450036" cy="43788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  <p:pic>
              <p:nvPicPr>
                <p:cNvPr id="34871" name="Picture 2">
                  <a:extLst>
                    <a:ext uri="{FF2B5EF4-FFF2-40B4-BE49-F238E27FC236}">
                      <a16:creationId xmlns:a16="http://schemas.microsoft.com/office/drawing/2014/main" id="{CD973EF9-667D-479D-B719-4C3FE73AA9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29407"/>
                <a:stretch>
                  <a:fillRect/>
                </a:stretch>
              </p:blipFill>
              <p:spPr bwMode="auto">
                <a:xfrm>
                  <a:off x="5757988" y="1283637"/>
                  <a:ext cx="717520" cy="69814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34872" name="Picture 2">
                  <a:extLst>
                    <a:ext uri="{FF2B5EF4-FFF2-40B4-BE49-F238E27FC236}">
                      <a16:creationId xmlns:a16="http://schemas.microsoft.com/office/drawing/2014/main" id="{53C6E7C5-F17B-4F8A-8743-B827CBBACE7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29407"/>
                <a:stretch>
                  <a:fillRect/>
                </a:stretch>
              </p:blipFill>
              <p:spPr bwMode="auto">
                <a:xfrm>
                  <a:off x="5656980" y="1544640"/>
                  <a:ext cx="450838" cy="43866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pic>
            <p:nvPicPr>
              <p:cNvPr id="34866" name="Image 94" descr="macrophage.png">
                <a:extLst>
                  <a:ext uri="{FF2B5EF4-FFF2-40B4-BE49-F238E27FC236}">
                    <a16:creationId xmlns:a16="http://schemas.microsoft.com/office/drawing/2014/main" id="{1A2BA926-4763-4201-84ED-14849F039D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593606" y="4633640"/>
                <a:ext cx="430954" cy="3468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867" name="Image 94" descr="macrophage.png">
                <a:extLst>
                  <a:ext uri="{FF2B5EF4-FFF2-40B4-BE49-F238E27FC236}">
                    <a16:creationId xmlns:a16="http://schemas.microsoft.com/office/drawing/2014/main" id="{49EA2F66-AB58-4CF8-BA3B-85E33239D50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1618" y="5000086"/>
                <a:ext cx="430954" cy="3468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868" name="Image 94" descr="macrophage.png">
                <a:extLst>
                  <a:ext uri="{FF2B5EF4-FFF2-40B4-BE49-F238E27FC236}">
                    <a16:creationId xmlns:a16="http://schemas.microsoft.com/office/drawing/2014/main" id="{F7F3ED55-7984-496F-849E-A50B250C0FE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05574" y="4941226"/>
                <a:ext cx="430954" cy="3468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4824" name="Groupe 61">
              <a:extLst>
                <a:ext uri="{FF2B5EF4-FFF2-40B4-BE49-F238E27FC236}">
                  <a16:creationId xmlns:a16="http://schemas.microsoft.com/office/drawing/2014/main" id="{12C65646-BF14-40BB-8072-FDD8BA2BB982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18963" y="5080706"/>
              <a:ext cx="1252800" cy="1044000"/>
              <a:chOff x="611560" y="3978136"/>
              <a:chExt cx="1326059" cy="1100577"/>
            </a:xfrm>
          </p:grpSpPr>
          <p:pic>
            <p:nvPicPr>
              <p:cNvPr id="34862" name="Picture 2">
                <a:extLst>
                  <a:ext uri="{FF2B5EF4-FFF2-40B4-BE49-F238E27FC236}">
                    <a16:creationId xmlns:a16="http://schemas.microsoft.com/office/drawing/2014/main" id="{06A42F70-3396-4D99-9FC7-476F89D5A6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611560" y="3978136"/>
                <a:ext cx="717520" cy="69814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63" name="Picture 2">
                <a:extLst>
                  <a:ext uri="{FF2B5EF4-FFF2-40B4-BE49-F238E27FC236}">
                    <a16:creationId xmlns:a16="http://schemas.microsoft.com/office/drawing/2014/main" id="{1187F45C-EF4D-41DB-90C5-DD485C6F9D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220099" y="3982386"/>
                <a:ext cx="717520" cy="69814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64" name="Picture 2">
                <a:extLst>
                  <a:ext uri="{FF2B5EF4-FFF2-40B4-BE49-F238E27FC236}">
                    <a16:creationId xmlns:a16="http://schemas.microsoft.com/office/drawing/2014/main" id="{EE2F42FA-3282-4875-9050-6877C471174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971600" y="4380571"/>
                <a:ext cx="717520" cy="69814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4825" name="ZoneTexte 82">
              <a:extLst>
                <a:ext uri="{FF2B5EF4-FFF2-40B4-BE49-F238E27FC236}">
                  <a16:creationId xmlns:a16="http://schemas.microsoft.com/office/drawing/2014/main" id="{CD9DDD8D-F768-415B-9CF8-F4DA2DA44F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985" y="4356419"/>
              <a:ext cx="196560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200" b="1">
                  <a:solidFill>
                    <a:schemeClr val="tx2"/>
                  </a:solidFill>
                </a:rPr>
                <a:t>C) Chronic overnutrition</a:t>
              </a:r>
            </a:p>
          </p:txBody>
        </p:sp>
        <p:grpSp>
          <p:nvGrpSpPr>
            <p:cNvPr id="34826" name="Groupe 110">
              <a:extLst>
                <a:ext uri="{FF2B5EF4-FFF2-40B4-BE49-F238E27FC236}">
                  <a16:creationId xmlns:a16="http://schemas.microsoft.com/office/drawing/2014/main" id="{DDCC638F-7B27-4822-9BC8-322520E2B4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8000" y="4666626"/>
              <a:ext cx="3587697" cy="1777607"/>
              <a:chOff x="1655359" y="2565303"/>
              <a:chExt cx="3587697" cy="1777607"/>
            </a:xfrm>
          </p:grpSpPr>
          <p:grpSp>
            <p:nvGrpSpPr>
              <p:cNvPr id="34843" name="Groupe 111">
                <a:extLst>
                  <a:ext uri="{FF2B5EF4-FFF2-40B4-BE49-F238E27FC236}">
                    <a16:creationId xmlns:a16="http://schemas.microsoft.com/office/drawing/2014/main" id="{FFD08C6C-D2D0-4643-A987-6887D2DB3C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55359" y="2565303"/>
                <a:ext cx="3587697" cy="1777607"/>
                <a:chOff x="2412103" y="715289"/>
                <a:chExt cx="3587697" cy="1777607"/>
              </a:xfrm>
            </p:grpSpPr>
            <p:grpSp>
              <p:nvGrpSpPr>
                <p:cNvPr id="34847" name="Groupe 115">
                  <a:extLst>
                    <a:ext uri="{FF2B5EF4-FFF2-40B4-BE49-F238E27FC236}">
                      <a16:creationId xmlns:a16="http://schemas.microsoft.com/office/drawing/2014/main" id="{8FAD6AF0-422A-4F13-B20C-019A3EFA30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550351" y="1480054"/>
                  <a:ext cx="649765" cy="360000"/>
                  <a:chOff x="3086009" y="3152327"/>
                  <a:chExt cx="649765" cy="360000"/>
                </a:xfrm>
              </p:grpSpPr>
              <p:sp>
                <p:nvSpPr>
                  <p:cNvPr id="126" name="Ellipse 15">
                    <a:extLst>
                      <a:ext uri="{FF2B5EF4-FFF2-40B4-BE49-F238E27FC236}">
                        <a16:creationId xmlns:a16="http://schemas.microsoft.com/office/drawing/2014/main" id="{6E50EC4E-337C-4701-8745-A0CB63601185}"/>
                      </a:ext>
                    </a:extLst>
                  </p:cNvPr>
                  <p:cNvSpPr/>
                  <p:nvPr/>
                </p:nvSpPr>
                <p:spPr>
                  <a:xfrm>
                    <a:off x="3086009" y="3152327"/>
                    <a:ext cx="649765" cy="360000"/>
                  </a:xfrm>
                  <a:custGeom>
                    <a:avLst/>
                    <a:gdLst>
                      <a:gd name="connsiteX0" fmla="*/ 0 w 778116"/>
                      <a:gd name="connsiteY0" fmla="*/ 248982 h 497964"/>
                      <a:gd name="connsiteX1" fmla="*/ 389058 w 778116"/>
                      <a:gd name="connsiteY1" fmla="*/ 0 h 497964"/>
                      <a:gd name="connsiteX2" fmla="*/ 778116 w 778116"/>
                      <a:gd name="connsiteY2" fmla="*/ 248982 h 497964"/>
                      <a:gd name="connsiteX3" fmla="*/ 389058 w 778116"/>
                      <a:gd name="connsiteY3" fmla="*/ 497964 h 497964"/>
                      <a:gd name="connsiteX4" fmla="*/ 0 w 778116"/>
                      <a:gd name="connsiteY4" fmla="*/ 248982 h 497964"/>
                      <a:gd name="connsiteX0" fmla="*/ 0 w 839076"/>
                      <a:gd name="connsiteY0" fmla="*/ 287327 h 498561"/>
                      <a:gd name="connsiteX1" fmla="*/ 450018 w 839076"/>
                      <a:gd name="connsiteY1" fmla="*/ 245 h 498561"/>
                      <a:gd name="connsiteX2" fmla="*/ 839076 w 839076"/>
                      <a:gd name="connsiteY2" fmla="*/ 249227 h 498561"/>
                      <a:gd name="connsiteX3" fmla="*/ 450018 w 839076"/>
                      <a:gd name="connsiteY3" fmla="*/ 498209 h 498561"/>
                      <a:gd name="connsiteX4" fmla="*/ 0 w 839076"/>
                      <a:gd name="connsiteY4" fmla="*/ 287327 h 498561"/>
                      <a:gd name="connsiteX0" fmla="*/ 15 w 839091"/>
                      <a:gd name="connsiteY0" fmla="*/ 287327 h 559328"/>
                      <a:gd name="connsiteX1" fmla="*/ 450033 w 839091"/>
                      <a:gd name="connsiteY1" fmla="*/ 245 h 559328"/>
                      <a:gd name="connsiteX2" fmla="*/ 839091 w 839091"/>
                      <a:gd name="connsiteY2" fmla="*/ 249227 h 559328"/>
                      <a:gd name="connsiteX3" fmla="*/ 465273 w 839091"/>
                      <a:gd name="connsiteY3" fmla="*/ 559169 h 559328"/>
                      <a:gd name="connsiteX4" fmla="*/ 15 w 839091"/>
                      <a:gd name="connsiteY4" fmla="*/ 287327 h 559328"/>
                      <a:gd name="connsiteX0" fmla="*/ 82 w 839158"/>
                      <a:gd name="connsiteY0" fmla="*/ 255326 h 527322"/>
                      <a:gd name="connsiteX1" fmla="*/ 430827 w 839158"/>
                      <a:gd name="connsiteY1" fmla="*/ 331 h 527322"/>
                      <a:gd name="connsiteX2" fmla="*/ 839158 w 839158"/>
                      <a:gd name="connsiteY2" fmla="*/ 217226 h 527322"/>
                      <a:gd name="connsiteX3" fmla="*/ 465340 w 839158"/>
                      <a:gd name="connsiteY3" fmla="*/ 527168 h 527322"/>
                      <a:gd name="connsiteX4" fmla="*/ 82 w 839158"/>
                      <a:gd name="connsiteY4" fmla="*/ 255326 h 527322"/>
                      <a:gd name="connsiteX0" fmla="*/ 4205 w 843281"/>
                      <a:gd name="connsiteY0" fmla="*/ 255980 h 527959"/>
                      <a:gd name="connsiteX1" fmla="*/ 250502 w 843281"/>
                      <a:gd name="connsiteY1" fmla="*/ 142332 h 527959"/>
                      <a:gd name="connsiteX2" fmla="*/ 434950 w 843281"/>
                      <a:gd name="connsiteY2" fmla="*/ 985 h 527959"/>
                      <a:gd name="connsiteX3" fmla="*/ 843281 w 843281"/>
                      <a:gd name="connsiteY3" fmla="*/ 217880 h 527959"/>
                      <a:gd name="connsiteX4" fmla="*/ 469463 w 843281"/>
                      <a:gd name="connsiteY4" fmla="*/ 527822 h 527959"/>
                      <a:gd name="connsiteX5" fmla="*/ 4205 w 843281"/>
                      <a:gd name="connsiteY5" fmla="*/ 255980 h 527959"/>
                      <a:gd name="connsiteX0" fmla="*/ 4205 w 843281"/>
                      <a:gd name="connsiteY0" fmla="*/ 319812 h 591792"/>
                      <a:gd name="connsiteX1" fmla="*/ 250502 w 843281"/>
                      <a:gd name="connsiteY1" fmla="*/ 206164 h 591792"/>
                      <a:gd name="connsiteX2" fmla="*/ 454222 w 843281"/>
                      <a:gd name="connsiteY2" fmla="*/ 644 h 591792"/>
                      <a:gd name="connsiteX3" fmla="*/ 843281 w 843281"/>
                      <a:gd name="connsiteY3" fmla="*/ 281712 h 591792"/>
                      <a:gd name="connsiteX4" fmla="*/ 469463 w 843281"/>
                      <a:gd name="connsiteY4" fmla="*/ 591654 h 591792"/>
                      <a:gd name="connsiteX5" fmla="*/ 4205 w 843281"/>
                      <a:gd name="connsiteY5" fmla="*/ 319812 h 591792"/>
                      <a:gd name="connsiteX0" fmla="*/ 4205 w 847196"/>
                      <a:gd name="connsiteY0" fmla="*/ 319192 h 591172"/>
                      <a:gd name="connsiteX1" fmla="*/ 250502 w 847196"/>
                      <a:gd name="connsiteY1" fmla="*/ 205544 h 591172"/>
                      <a:gd name="connsiteX2" fmla="*/ 454222 w 847196"/>
                      <a:gd name="connsiteY2" fmla="*/ 24 h 591172"/>
                      <a:gd name="connsiteX3" fmla="*/ 566568 w 847196"/>
                      <a:gd name="connsiteY3" fmla="*/ 219297 h 591172"/>
                      <a:gd name="connsiteX4" fmla="*/ 843281 w 847196"/>
                      <a:gd name="connsiteY4" fmla="*/ 281092 h 591172"/>
                      <a:gd name="connsiteX5" fmla="*/ 469463 w 847196"/>
                      <a:gd name="connsiteY5" fmla="*/ 591034 h 591172"/>
                      <a:gd name="connsiteX6" fmla="*/ 4205 w 847196"/>
                      <a:gd name="connsiteY6" fmla="*/ 319192 h 591172"/>
                      <a:gd name="connsiteX0" fmla="*/ 4205 w 844330"/>
                      <a:gd name="connsiteY0" fmla="*/ 319192 h 591936"/>
                      <a:gd name="connsiteX1" fmla="*/ 250502 w 844330"/>
                      <a:gd name="connsiteY1" fmla="*/ 205544 h 591936"/>
                      <a:gd name="connsiteX2" fmla="*/ 454222 w 844330"/>
                      <a:gd name="connsiteY2" fmla="*/ 24 h 591936"/>
                      <a:gd name="connsiteX3" fmla="*/ 566568 w 844330"/>
                      <a:gd name="connsiteY3" fmla="*/ 219297 h 591936"/>
                      <a:gd name="connsiteX4" fmla="*/ 843281 w 844330"/>
                      <a:gd name="connsiteY4" fmla="*/ 281092 h 591936"/>
                      <a:gd name="connsiteX5" fmla="*/ 624385 w 844330"/>
                      <a:gd name="connsiteY5" fmla="*/ 402648 h 591936"/>
                      <a:gd name="connsiteX6" fmla="*/ 469463 w 844330"/>
                      <a:gd name="connsiteY6" fmla="*/ 591034 h 591936"/>
                      <a:gd name="connsiteX7" fmla="*/ 4205 w 844330"/>
                      <a:gd name="connsiteY7" fmla="*/ 319192 h 591936"/>
                      <a:gd name="connsiteX0" fmla="*/ 1424 w 841549"/>
                      <a:gd name="connsiteY0" fmla="*/ 319192 h 591046"/>
                      <a:gd name="connsiteX1" fmla="*/ 247721 w 841549"/>
                      <a:gd name="connsiteY1" fmla="*/ 205544 h 591046"/>
                      <a:gd name="connsiteX2" fmla="*/ 451441 w 841549"/>
                      <a:gd name="connsiteY2" fmla="*/ 24 h 591046"/>
                      <a:gd name="connsiteX3" fmla="*/ 563787 w 841549"/>
                      <a:gd name="connsiteY3" fmla="*/ 219297 h 591046"/>
                      <a:gd name="connsiteX4" fmla="*/ 840500 w 841549"/>
                      <a:gd name="connsiteY4" fmla="*/ 281092 h 591046"/>
                      <a:gd name="connsiteX5" fmla="*/ 621604 w 841549"/>
                      <a:gd name="connsiteY5" fmla="*/ 402648 h 591046"/>
                      <a:gd name="connsiteX6" fmla="*/ 466682 w 841549"/>
                      <a:gd name="connsiteY6" fmla="*/ 591034 h 591046"/>
                      <a:gd name="connsiteX7" fmla="*/ 367210 w 841549"/>
                      <a:gd name="connsiteY7" fmla="*/ 393481 h 591046"/>
                      <a:gd name="connsiteX8" fmla="*/ 1424 w 841549"/>
                      <a:gd name="connsiteY8" fmla="*/ 319192 h 591046"/>
                      <a:gd name="connsiteX0" fmla="*/ 73 w 840198"/>
                      <a:gd name="connsiteY0" fmla="*/ 319236 h 591090"/>
                      <a:gd name="connsiteX1" fmla="*/ 335023 w 840198"/>
                      <a:gd name="connsiteY1" fmla="*/ 196421 h 591090"/>
                      <a:gd name="connsiteX2" fmla="*/ 450090 w 840198"/>
                      <a:gd name="connsiteY2" fmla="*/ 68 h 591090"/>
                      <a:gd name="connsiteX3" fmla="*/ 562436 w 840198"/>
                      <a:gd name="connsiteY3" fmla="*/ 219341 h 591090"/>
                      <a:gd name="connsiteX4" fmla="*/ 839149 w 840198"/>
                      <a:gd name="connsiteY4" fmla="*/ 281136 h 591090"/>
                      <a:gd name="connsiteX5" fmla="*/ 620253 w 840198"/>
                      <a:gd name="connsiteY5" fmla="*/ 402692 h 591090"/>
                      <a:gd name="connsiteX6" fmla="*/ 465331 w 840198"/>
                      <a:gd name="connsiteY6" fmla="*/ 591078 h 591090"/>
                      <a:gd name="connsiteX7" fmla="*/ 365859 w 840198"/>
                      <a:gd name="connsiteY7" fmla="*/ 393525 h 591090"/>
                      <a:gd name="connsiteX8" fmla="*/ 73 w 840198"/>
                      <a:gd name="connsiteY8" fmla="*/ 319236 h 591090"/>
                      <a:gd name="connsiteX0" fmla="*/ 424 w 840549"/>
                      <a:gd name="connsiteY0" fmla="*/ 319236 h 591316"/>
                      <a:gd name="connsiteX1" fmla="*/ 335374 w 840549"/>
                      <a:gd name="connsiteY1" fmla="*/ 196421 h 591316"/>
                      <a:gd name="connsiteX2" fmla="*/ 450441 w 840549"/>
                      <a:gd name="connsiteY2" fmla="*/ 68 h 591316"/>
                      <a:gd name="connsiteX3" fmla="*/ 562787 w 840549"/>
                      <a:gd name="connsiteY3" fmla="*/ 219341 h 591316"/>
                      <a:gd name="connsiteX4" fmla="*/ 839500 w 840549"/>
                      <a:gd name="connsiteY4" fmla="*/ 281136 h 591316"/>
                      <a:gd name="connsiteX5" fmla="*/ 620604 w 840549"/>
                      <a:gd name="connsiteY5" fmla="*/ 402692 h 591316"/>
                      <a:gd name="connsiteX6" fmla="*/ 465682 w 840549"/>
                      <a:gd name="connsiteY6" fmla="*/ 591078 h 591316"/>
                      <a:gd name="connsiteX7" fmla="*/ 269848 w 840549"/>
                      <a:gd name="connsiteY7" fmla="*/ 361439 h 591316"/>
                      <a:gd name="connsiteX8" fmla="*/ 424 w 840549"/>
                      <a:gd name="connsiteY8" fmla="*/ 319236 h 59131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61439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6"/>
                      <a:gd name="connsiteX1" fmla="*/ 335374 w 840549"/>
                      <a:gd name="connsiteY1" fmla="*/ 196421 h 591106"/>
                      <a:gd name="connsiteX2" fmla="*/ 450441 w 840549"/>
                      <a:gd name="connsiteY2" fmla="*/ 68 h 591106"/>
                      <a:gd name="connsiteX3" fmla="*/ 562787 w 840549"/>
                      <a:gd name="connsiteY3" fmla="*/ 219341 h 591106"/>
                      <a:gd name="connsiteX4" fmla="*/ 839500 w 840549"/>
                      <a:gd name="connsiteY4" fmla="*/ 281136 h 591106"/>
                      <a:gd name="connsiteX5" fmla="*/ 620604 w 840549"/>
                      <a:gd name="connsiteY5" fmla="*/ 402692 h 591106"/>
                      <a:gd name="connsiteX6" fmla="*/ 465682 w 840549"/>
                      <a:gd name="connsiteY6" fmla="*/ 591078 h 591106"/>
                      <a:gd name="connsiteX7" fmla="*/ 447153 w 840549"/>
                      <a:gd name="connsiteY7" fmla="*/ 416443 h 591106"/>
                      <a:gd name="connsiteX8" fmla="*/ 269848 w 840549"/>
                      <a:gd name="connsiteY8" fmla="*/ 347688 h 591106"/>
                      <a:gd name="connsiteX9" fmla="*/ 424 w 840549"/>
                      <a:gd name="connsiteY9" fmla="*/ 319236 h 591106"/>
                      <a:gd name="connsiteX0" fmla="*/ 424 w 840549"/>
                      <a:gd name="connsiteY0" fmla="*/ 319236 h 591105"/>
                      <a:gd name="connsiteX1" fmla="*/ 335374 w 840549"/>
                      <a:gd name="connsiteY1" fmla="*/ 196421 h 591105"/>
                      <a:gd name="connsiteX2" fmla="*/ 450441 w 840549"/>
                      <a:gd name="connsiteY2" fmla="*/ 68 h 591105"/>
                      <a:gd name="connsiteX3" fmla="*/ 562787 w 840549"/>
                      <a:gd name="connsiteY3" fmla="*/ 219341 h 591105"/>
                      <a:gd name="connsiteX4" fmla="*/ 839500 w 840549"/>
                      <a:gd name="connsiteY4" fmla="*/ 281136 h 591105"/>
                      <a:gd name="connsiteX5" fmla="*/ 620604 w 840549"/>
                      <a:gd name="connsiteY5" fmla="*/ 402692 h 591105"/>
                      <a:gd name="connsiteX6" fmla="*/ 465682 w 840549"/>
                      <a:gd name="connsiteY6" fmla="*/ 591078 h 591105"/>
                      <a:gd name="connsiteX7" fmla="*/ 447153 w 840549"/>
                      <a:gd name="connsiteY7" fmla="*/ 416443 h 591105"/>
                      <a:gd name="connsiteX8" fmla="*/ 262138 w 840549"/>
                      <a:gd name="connsiteY8" fmla="*/ 498951 h 591105"/>
                      <a:gd name="connsiteX9" fmla="*/ 269848 w 840549"/>
                      <a:gd name="connsiteY9" fmla="*/ 347688 h 591105"/>
                      <a:gd name="connsiteX10" fmla="*/ 424 w 840549"/>
                      <a:gd name="connsiteY10" fmla="*/ 319236 h 591105"/>
                      <a:gd name="connsiteX0" fmla="*/ 1088 w 841213"/>
                      <a:gd name="connsiteY0" fmla="*/ 320067 h 591936"/>
                      <a:gd name="connsiteX1" fmla="*/ 378438 w 841213"/>
                      <a:gd name="connsiteY1" fmla="*/ 146830 h 591936"/>
                      <a:gd name="connsiteX2" fmla="*/ 451105 w 841213"/>
                      <a:gd name="connsiteY2" fmla="*/ 899 h 591936"/>
                      <a:gd name="connsiteX3" fmla="*/ 563451 w 841213"/>
                      <a:gd name="connsiteY3" fmla="*/ 220172 h 591936"/>
                      <a:gd name="connsiteX4" fmla="*/ 840164 w 841213"/>
                      <a:gd name="connsiteY4" fmla="*/ 281967 h 591936"/>
                      <a:gd name="connsiteX5" fmla="*/ 621268 w 841213"/>
                      <a:gd name="connsiteY5" fmla="*/ 403523 h 591936"/>
                      <a:gd name="connsiteX6" fmla="*/ 466346 w 841213"/>
                      <a:gd name="connsiteY6" fmla="*/ 591909 h 591936"/>
                      <a:gd name="connsiteX7" fmla="*/ 447817 w 841213"/>
                      <a:gd name="connsiteY7" fmla="*/ 417274 h 591936"/>
                      <a:gd name="connsiteX8" fmla="*/ 262802 w 841213"/>
                      <a:gd name="connsiteY8" fmla="*/ 499782 h 591936"/>
                      <a:gd name="connsiteX9" fmla="*/ 270512 w 841213"/>
                      <a:gd name="connsiteY9" fmla="*/ 348519 h 591936"/>
                      <a:gd name="connsiteX10" fmla="*/ 1088 w 841213"/>
                      <a:gd name="connsiteY10" fmla="*/ 320067 h 591936"/>
                      <a:gd name="connsiteX0" fmla="*/ 257 w 840382"/>
                      <a:gd name="connsiteY0" fmla="*/ 319999 h 591868"/>
                      <a:gd name="connsiteX1" fmla="*/ 223426 w 840382"/>
                      <a:gd name="connsiteY1" fmla="*/ 82591 h 591868"/>
                      <a:gd name="connsiteX2" fmla="*/ 377607 w 840382"/>
                      <a:gd name="connsiteY2" fmla="*/ 146762 h 591868"/>
                      <a:gd name="connsiteX3" fmla="*/ 450274 w 840382"/>
                      <a:gd name="connsiteY3" fmla="*/ 831 h 591868"/>
                      <a:gd name="connsiteX4" fmla="*/ 562620 w 840382"/>
                      <a:gd name="connsiteY4" fmla="*/ 220104 h 591868"/>
                      <a:gd name="connsiteX5" fmla="*/ 839333 w 840382"/>
                      <a:gd name="connsiteY5" fmla="*/ 281899 h 591868"/>
                      <a:gd name="connsiteX6" fmla="*/ 620437 w 840382"/>
                      <a:gd name="connsiteY6" fmla="*/ 403455 h 591868"/>
                      <a:gd name="connsiteX7" fmla="*/ 465515 w 840382"/>
                      <a:gd name="connsiteY7" fmla="*/ 591841 h 591868"/>
                      <a:gd name="connsiteX8" fmla="*/ 446986 w 840382"/>
                      <a:gd name="connsiteY8" fmla="*/ 417206 h 591868"/>
                      <a:gd name="connsiteX9" fmla="*/ 261971 w 840382"/>
                      <a:gd name="connsiteY9" fmla="*/ 499714 h 591868"/>
                      <a:gd name="connsiteX10" fmla="*/ 269681 w 840382"/>
                      <a:gd name="connsiteY10" fmla="*/ 348451 h 591868"/>
                      <a:gd name="connsiteX11" fmla="*/ 257 w 840382"/>
                      <a:gd name="connsiteY11" fmla="*/ 319999 h 591868"/>
                      <a:gd name="connsiteX0" fmla="*/ 6 w 840131"/>
                      <a:gd name="connsiteY0" fmla="*/ 319999 h 591868"/>
                      <a:gd name="connsiteX1" fmla="*/ 261720 w 840131"/>
                      <a:gd name="connsiteY1" fmla="*/ 229271 h 591868"/>
                      <a:gd name="connsiteX2" fmla="*/ 223175 w 840131"/>
                      <a:gd name="connsiteY2" fmla="*/ 82591 h 591868"/>
                      <a:gd name="connsiteX3" fmla="*/ 377356 w 840131"/>
                      <a:gd name="connsiteY3" fmla="*/ 146762 h 591868"/>
                      <a:gd name="connsiteX4" fmla="*/ 450023 w 840131"/>
                      <a:gd name="connsiteY4" fmla="*/ 831 h 591868"/>
                      <a:gd name="connsiteX5" fmla="*/ 562369 w 840131"/>
                      <a:gd name="connsiteY5" fmla="*/ 220104 h 591868"/>
                      <a:gd name="connsiteX6" fmla="*/ 839082 w 840131"/>
                      <a:gd name="connsiteY6" fmla="*/ 281899 h 591868"/>
                      <a:gd name="connsiteX7" fmla="*/ 620186 w 840131"/>
                      <a:gd name="connsiteY7" fmla="*/ 403455 h 591868"/>
                      <a:gd name="connsiteX8" fmla="*/ 465264 w 840131"/>
                      <a:gd name="connsiteY8" fmla="*/ 591841 h 591868"/>
                      <a:gd name="connsiteX9" fmla="*/ 446735 w 840131"/>
                      <a:gd name="connsiteY9" fmla="*/ 417206 h 591868"/>
                      <a:gd name="connsiteX10" fmla="*/ 261720 w 840131"/>
                      <a:gd name="connsiteY10" fmla="*/ 499714 h 591868"/>
                      <a:gd name="connsiteX11" fmla="*/ 269430 w 840131"/>
                      <a:gd name="connsiteY11" fmla="*/ 348451 h 591868"/>
                      <a:gd name="connsiteX12" fmla="*/ 6 w 840131"/>
                      <a:gd name="connsiteY12" fmla="*/ 319999 h 591868"/>
                      <a:gd name="connsiteX0" fmla="*/ 6 w 840131"/>
                      <a:gd name="connsiteY0" fmla="*/ 319172 h 591041"/>
                      <a:gd name="connsiteX1" fmla="*/ 261720 w 840131"/>
                      <a:gd name="connsiteY1" fmla="*/ 228444 h 591041"/>
                      <a:gd name="connsiteX2" fmla="*/ 223175 w 840131"/>
                      <a:gd name="connsiteY2" fmla="*/ 81764 h 591041"/>
                      <a:gd name="connsiteX3" fmla="*/ 377356 w 840131"/>
                      <a:gd name="connsiteY3" fmla="*/ 145935 h 591041"/>
                      <a:gd name="connsiteX4" fmla="*/ 450023 w 840131"/>
                      <a:gd name="connsiteY4" fmla="*/ 4 h 591041"/>
                      <a:gd name="connsiteX5" fmla="*/ 519970 w 840131"/>
                      <a:gd name="connsiteY5" fmla="*/ 150520 h 591041"/>
                      <a:gd name="connsiteX6" fmla="*/ 839082 w 840131"/>
                      <a:gd name="connsiteY6" fmla="*/ 281072 h 591041"/>
                      <a:gd name="connsiteX7" fmla="*/ 620186 w 840131"/>
                      <a:gd name="connsiteY7" fmla="*/ 402628 h 591041"/>
                      <a:gd name="connsiteX8" fmla="*/ 465264 w 840131"/>
                      <a:gd name="connsiteY8" fmla="*/ 591014 h 591041"/>
                      <a:gd name="connsiteX9" fmla="*/ 446735 w 840131"/>
                      <a:gd name="connsiteY9" fmla="*/ 416379 h 591041"/>
                      <a:gd name="connsiteX10" fmla="*/ 261720 w 840131"/>
                      <a:gd name="connsiteY10" fmla="*/ 498887 h 591041"/>
                      <a:gd name="connsiteX11" fmla="*/ 269430 w 840131"/>
                      <a:gd name="connsiteY11" fmla="*/ 347624 h 591041"/>
                      <a:gd name="connsiteX12" fmla="*/ 6 w 840131"/>
                      <a:gd name="connsiteY12" fmla="*/ 319172 h 591041"/>
                      <a:gd name="connsiteX0" fmla="*/ 6 w 839099"/>
                      <a:gd name="connsiteY0" fmla="*/ 319172 h 591041"/>
                      <a:gd name="connsiteX1" fmla="*/ 261720 w 839099"/>
                      <a:gd name="connsiteY1" fmla="*/ 228444 h 591041"/>
                      <a:gd name="connsiteX2" fmla="*/ 223175 w 839099"/>
                      <a:gd name="connsiteY2" fmla="*/ 81764 h 591041"/>
                      <a:gd name="connsiteX3" fmla="*/ 377356 w 839099"/>
                      <a:gd name="connsiteY3" fmla="*/ 145935 h 591041"/>
                      <a:gd name="connsiteX4" fmla="*/ 450023 w 839099"/>
                      <a:gd name="connsiteY4" fmla="*/ 4 h 591041"/>
                      <a:gd name="connsiteX5" fmla="*/ 519970 w 839099"/>
                      <a:gd name="connsiteY5" fmla="*/ 150520 h 591041"/>
                      <a:gd name="connsiteX6" fmla="*/ 693420 w 839099"/>
                      <a:gd name="connsiteY6" fmla="*/ 81763 h 591041"/>
                      <a:gd name="connsiteX7" fmla="*/ 839082 w 839099"/>
                      <a:gd name="connsiteY7" fmla="*/ 281072 h 591041"/>
                      <a:gd name="connsiteX8" fmla="*/ 620186 w 839099"/>
                      <a:gd name="connsiteY8" fmla="*/ 402628 h 591041"/>
                      <a:gd name="connsiteX9" fmla="*/ 465264 w 839099"/>
                      <a:gd name="connsiteY9" fmla="*/ 591014 h 591041"/>
                      <a:gd name="connsiteX10" fmla="*/ 446735 w 839099"/>
                      <a:gd name="connsiteY10" fmla="*/ 416379 h 591041"/>
                      <a:gd name="connsiteX11" fmla="*/ 261720 w 839099"/>
                      <a:gd name="connsiteY11" fmla="*/ 498887 h 591041"/>
                      <a:gd name="connsiteX12" fmla="*/ 269430 w 839099"/>
                      <a:gd name="connsiteY12" fmla="*/ 347624 h 591041"/>
                      <a:gd name="connsiteX13" fmla="*/ 6 w 839099"/>
                      <a:gd name="connsiteY13" fmla="*/ 319172 h 591041"/>
                      <a:gd name="connsiteX0" fmla="*/ 6 w 841500"/>
                      <a:gd name="connsiteY0" fmla="*/ 319172 h 591041"/>
                      <a:gd name="connsiteX1" fmla="*/ 261720 w 841500"/>
                      <a:gd name="connsiteY1" fmla="*/ 228444 h 591041"/>
                      <a:gd name="connsiteX2" fmla="*/ 223175 w 841500"/>
                      <a:gd name="connsiteY2" fmla="*/ 81764 h 591041"/>
                      <a:gd name="connsiteX3" fmla="*/ 377356 w 841500"/>
                      <a:gd name="connsiteY3" fmla="*/ 145935 h 591041"/>
                      <a:gd name="connsiteX4" fmla="*/ 450023 w 841500"/>
                      <a:gd name="connsiteY4" fmla="*/ 4 h 591041"/>
                      <a:gd name="connsiteX5" fmla="*/ 519970 w 841500"/>
                      <a:gd name="connsiteY5" fmla="*/ 150520 h 591041"/>
                      <a:gd name="connsiteX6" fmla="*/ 693420 w 841500"/>
                      <a:gd name="connsiteY6" fmla="*/ 81763 h 591041"/>
                      <a:gd name="connsiteX7" fmla="*/ 662584 w 841500"/>
                      <a:gd name="connsiteY7" fmla="*/ 251363 h 591041"/>
                      <a:gd name="connsiteX8" fmla="*/ 839082 w 841500"/>
                      <a:gd name="connsiteY8" fmla="*/ 281072 h 591041"/>
                      <a:gd name="connsiteX9" fmla="*/ 620186 w 841500"/>
                      <a:gd name="connsiteY9" fmla="*/ 402628 h 591041"/>
                      <a:gd name="connsiteX10" fmla="*/ 465264 w 841500"/>
                      <a:gd name="connsiteY10" fmla="*/ 591014 h 591041"/>
                      <a:gd name="connsiteX11" fmla="*/ 446735 w 841500"/>
                      <a:gd name="connsiteY11" fmla="*/ 416379 h 591041"/>
                      <a:gd name="connsiteX12" fmla="*/ 261720 w 841500"/>
                      <a:gd name="connsiteY12" fmla="*/ 498887 h 591041"/>
                      <a:gd name="connsiteX13" fmla="*/ 269430 w 841500"/>
                      <a:gd name="connsiteY13" fmla="*/ 347624 h 591041"/>
                      <a:gd name="connsiteX14" fmla="*/ 6 w 841500"/>
                      <a:gd name="connsiteY14" fmla="*/ 319172 h 591041"/>
                      <a:gd name="connsiteX0" fmla="*/ 6 w 841500"/>
                      <a:gd name="connsiteY0" fmla="*/ 319172 h 591719"/>
                      <a:gd name="connsiteX1" fmla="*/ 261720 w 841500"/>
                      <a:gd name="connsiteY1" fmla="*/ 228444 h 591719"/>
                      <a:gd name="connsiteX2" fmla="*/ 223175 w 841500"/>
                      <a:gd name="connsiteY2" fmla="*/ 81764 h 591719"/>
                      <a:gd name="connsiteX3" fmla="*/ 377356 w 841500"/>
                      <a:gd name="connsiteY3" fmla="*/ 145935 h 591719"/>
                      <a:gd name="connsiteX4" fmla="*/ 450023 w 841500"/>
                      <a:gd name="connsiteY4" fmla="*/ 4 h 591719"/>
                      <a:gd name="connsiteX5" fmla="*/ 519970 w 841500"/>
                      <a:gd name="connsiteY5" fmla="*/ 150520 h 591719"/>
                      <a:gd name="connsiteX6" fmla="*/ 693420 w 841500"/>
                      <a:gd name="connsiteY6" fmla="*/ 81763 h 591719"/>
                      <a:gd name="connsiteX7" fmla="*/ 662584 w 841500"/>
                      <a:gd name="connsiteY7" fmla="*/ 251363 h 591719"/>
                      <a:gd name="connsiteX8" fmla="*/ 839082 w 841500"/>
                      <a:gd name="connsiteY8" fmla="*/ 281072 h 591719"/>
                      <a:gd name="connsiteX9" fmla="*/ 678004 w 841500"/>
                      <a:gd name="connsiteY9" fmla="*/ 343038 h 591719"/>
                      <a:gd name="connsiteX10" fmla="*/ 465264 w 841500"/>
                      <a:gd name="connsiteY10" fmla="*/ 591014 h 591719"/>
                      <a:gd name="connsiteX11" fmla="*/ 446735 w 841500"/>
                      <a:gd name="connsiteY11" fmla="*/ 416379 h 591719"/>
                      <a:gd name="connsiteX12" fmla="*/ 261720 w 841500"/>
                      <a:gd name="connsiteY12" fmla="*/ 498887 h 591719"/>
                      <a:gd name="connsiteX13" fmla="*/ 269430 w 841500"/>
                      <a:gd name="connsiteY13" fmla="*/ 347624 h 591719"/>
                      <a:gd name="connsiteX14" fmla="*/ 6 w 841500"/>
                      <a:gd name="connsiteY14" fmla="*/ 319172 h 591719"/>
                      <a:gd name="connsiteX0" fmla="*/ 6 w 841500"/>
                      <a:gd name="connsiteY0" fmla="*/ 319172 h 592900"/>
                      <a:gd name="connsiteX1" fmla="*/ 261720 w 841500"/>
                      <a:gd name="connsiteY1" fmla="*/ 228444 h 592900"/>
                      <a:gd name="connsiteX2" fmla="*/ 223175 w 841500"/>
                      <a:gd name="connsiteY2" fmla="*/ 81764 h 592900"/>
                      <a:gd name="connsiteX3" fmla="*/ 377356 w 841500"/>
                      <a:gd name="connsiteY3" fmla="*/ 145935 h 592900"/>
                      <a:gd name="connsiteX4" fmla="*/ 450023 w 841500"/>
                      <a:gd name="connsiteY4" fmla="*/ 4 h 592900"/>
                      <a:gd name="connsiteX5" fmla="*/ 519970 w 841500"/>
                      <a:gd name="connsiteY5" fmla="*/ 150520 h 592900"/>
                      <a:gd name="connsiteX6" fmla="*/ 693420 w 841500"/>
                      <a:gd name="connsiteY6" fmla="*/ 81763 h 592900"/>
                      <a:gd name="connsiteX7" fmla="*/ 662584 w 841500"/>
                      <a:gd name="connsiteY7" fmla="*/ 251363 h 592900"/>
                      <a:gd name="connsiteX8" fmla="*/ 839082 w 841500"/>
                      <a:gd name="connsiteY8" fmla="*/ 281072 h 592900"/>
                      <a:gd name="connsiteX9" fmla="*/ 678004 w 841500"/>
                      <a:gd name="connsiteY9" fmla="*/ 343038 h 592900"/>
                      <a:gd name="connsiteX10" fmla="*/ 712693 w 841500"/>
                      <a:gd name="connsiteY10" fmla="*/ 498887 h 592900"/>
                      <a:gd name="connsiteX11" fmla="*/ 465264 w 841500"/>
                      <a:gd name="connsiteY11" fmla="*/ 591014 h 592900"/>
                      <a:gd name="connsiteX12" fmla="*/ 446735 w 841500"/>
                      <a:gd name="connsiteY12" fmla="*/ 416379 h 592900"/>
                      <a:gd name="connsiteX13" fmla="*/ 261720 w 841500"/>
                      <a:gd name="connsiteY13" fmla="*/ 498887 h 592900"/>
                      <a:gd name="connsiteX14" fmla="*/ 269430 w 841500"/>
                      <a:gd name="connsiteY14" fmla="*/ 347624 h 592900"/>
                      <a:gd name="connsiteX15" fmla="*/ 6 w 841500"/>
                      <a:gd name="connsiteY15" fmla="*/ 319172 h 592900"/>
                      <a:gd name="connsiteX0" fmla="*/ 6 w 841500"/>
                      <a:gd name="connsiteY0" fmla="*/ 319172 h 591090"/>
                      <a:gd name="connsiteX1" fmla="*/ 261720 w 841500"/>
                      <a:gd name="connsiteY1" fmla="*/ 228444 h 591090"/>
                      <a:gd name="connsiteX2" fmla="*/ 223175 w 841500"/>
                      <a:gd name="connsiteY2" fmla="*/ 81764 h 591090"/>
                      <a:gd name="connsiteX3" fmla="*/ 377356 w 841500"/>
                      <a:gd name="connsiteY3" fmla="*/ 145935 h 591090"/>
                      <a:gd name="connsiteX4" fmla="*/ 450023 w 841500"/>
                      <a:gd name="connsiteY4" fmla="*/ 4 h 591090"/>
                      <a:gd name="connsiteX5" fmla="*/ 519970 w 841500"/>
                      <a:gd name="connsiteY5" fmla="*/ 150520 h 591090"/>
                      <a:gd name="connsiteX6" fmla="*/ 693420 w 841500"/>
                      <a:gd name="connsiteY6" fmla="*/ 81763 h 591090"/>
                      <a:gd name="connsiteX7" fmla="*/ 662584 w 841500"/>
                      <a:gd name="connsiteY7" fmla="*/ 251363 h 591090"/>
                      <a:gd name="connsiteX8" fmla="*/ 839082 w 841500"/>
                      <a:gd name="connsiteY8" fmla="*/ 281072 h 591090"/>
                      <a:gd name="connsiteX9" fmla="*/ 678004 w 841500"/>
                      <a:gd name="connsiteY9" fmla="*/ 343038 h 591090"/>
                      <a:gd name="connsiteX10" fmla="*/ 712693 w 841500"/>
                      <a:gd name="connsiteY10" fmla="*/ 498887 h 591090"/>
                      <a:gd name="connsiteX11" fmla="*/ 558514 w 841500"/>
                      <a:gd name="connsiteY11" fmla="*/ 439298 h 591090"/>
                      <a:gd name="connsiteX12" fmla="*/ 465264 w 841500"/>
                      <a:gd name="connsiteY12" fmla="*/ 591014 h 591090"/>
                      <a:gd name="connsiteX13" fmla="*/ 446735 w 841500"/>
                      <a:gd name="connsiteY13" fmla="*/ 416379 h 591090"/>
                      <a:gd name="connsiteX14" fmla="*/ 261720 w 841500"/>
                      <a:gd name="connsiteY14" fmla="*/ 498887 h 591090"/>
                      <a:gd name="connsiteX15" fmla="*/ 269430 w 841500"/>
                      <a:gd name="connsiteY15" fmla="*/ 347624 h 591090"/>
                      <a:gd name="connsiteX16" fmla="*/ 6 w 841500"/>
                      <a:gd name="connsiteY16" fmla="*/ 319172 h 591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41500" h="591090">
                        <a:moveTo>
                          <a:pt x="6" y="319172"/>
                        </a:moveTo>
                        <a:cubicBezTo>
                          <a:pt x="-1279" y="299309"/>
                          <a:pt x="224525" y="268012"/>
                          <a:pt x="261720" y="228444"/>
                        </a:cubicBezTo>
                        <a:cubicBezTo>
                          <a:pt x="298915" y="188876"/>
                          <a:pt x="178848" y="85584"/>
                          <a:pt x="223175" y="81764"/>
                        </a:cubicBezTo>
                        <a:cubicBezTo>
                          <a:pt x="267502" y="77944"/>
                          <a:pt x="348542" y="177897"/>
                          <a:pt x="377356" y="145935"/>
                        </a:cubicBezTo>
                        <a:cubicBezTo>
                          <a:pt x="406170" y="113973"/>
                          <a:pt x="426254" y="-760"/>
                          <a:pt x="450023" y="4"/>
                        </a:cubicBezTo>
                        <a:cubicBezTo>
                          <a:pt x="473792" y="768"/>
                          <a:pt x="493537" y="118558"/>
                          <a:pt x="519970" y="150520"/>
                        </a:cubicBezTo>
                        <a:cubicBezTo>
                          <a:pt x="546403" y="182482"/>
                          <a:pt x="651664" y="81763"/>
                          <a:pt x="693420" y="81763"/>
                        </a:cubicBezTo>
                        <a:cubicBezTo>
                          <a:pt x="735176" y="81763"/>
                          <a:pt x="638307" y="218145"/>
                          <a:pt x="662584" y="251363"/>
                        </a:cubicBezTo>
                        <a:cubicBezTo>
                          <a:pt x="686861" y="284581"/>
                          <a:pt x="864136" y="239054"/>
                          <a:pt x="839082" y="281072"/>
                        </a:cubicBezTo>
                        <a:cubicBezTo>
                          <a:pt x="814028" y="323090"/>
                          <a:pt x="715772" y="320487"/>
                          <a:pt x="678004" y="343038"/>
                        </a:cubicBezTo>
                        <a:cubicBezTo>
                          <a:pt x="640236" y="365589"/>
                          <a:pt x="722972" y="463745"/>
                          <a:pt x="712693" y="498887"/>
                        </a:cubicBezTo>
                        <a:cubicBezTo>
                          <a:pt x="702414" y="534029"/>
                          <a:pt x="599752" y="423944"/>
                          <a:pt x="558514" y="439298"/>
                        </a:cubicBezTo>
                        <a:cubicBezTo>
                          <a:pt x="517276" y="454652"/>
                          <a:pt x="483894" y="594834"/>
                          <a:pt x="465264" y="591014"/>
                        </a:cubicBezTo>
                        <a:cubicBezTo>
                          <a:pt x="446634" y="587194"/>
                          <a:pt x="463956" y="453124"/>
                          <a:pt x="446735" y="416379"/>
                        </a:cubicBezTo>
                        <a:cubicBezTo>
                          <a:pt x="429514" y="379634"/>
                          <a:pt x="291271" y="510346"/>
                          <a:pt x="261720" y="498887"/>
                        </a:cubicBezTo>
                        <a:cubicBezTo>
                          <a:pt x="232169" y="487428"/>
                          <a:pt x="329752" y="356185"/>
                          <a:pt x="269430" y="347624"/>
                        </a:cubicBezTo>
                        <a:cubicBezTo>
                          <a:pt x="191887" y="302317"/>
                          <a:pt x="1291" y="339035"/>
                          <a:pt x="6" y="319172"/>
                        </a:cubicBezTo>
                        <a:close/>
                      </a:path>
                    </a:pathLst>
                  </a:custGeom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  <p:sp>
                <p:nvSpPr>
                  <p:cNvPr id="127" name="Ellipse 126">
                    <a:extLst>
                      <a:ext uri="{FF2B5EF4-FFF2-40B4-BE49-F238E27FC236}">
                        <a16:creationId xmlns:a16="http://schemas.microsoft.com/office/drawing/2014/main" id="{9A51D03D-CA9C-4362-AA84-0E8394539129}"/>
                      </a:ext>
                    </a:extLst>
                  </p:cNvPr>
                  <p:cNvSpPr/>
                  <p:nvPr/>
                </p:nvSpPr>
                <p:spPr>
                  <a:xfrm rot="21446976">
                    <a:off x="3395823" y="3295257"/>
                    <a:ext cx="112487" cy="67493"/>
                  </a:xfrm>
                  <a:prstGeom prst="ellipse">
                    <a:avLst/>
                  </a:prstGeom>
                  <a:solidFill>
                    <a:schemeClr val="tx2"/>
                  </a:solidFill>
                </p:spPr>
                <p:style>
                  <a:lnRef idx="0">
                    <a:schemeClr val="accent4"/>
                  </a:lnRef>
                  <a:fillRef idx="3">
                    <a:schemeClr val="accent4"/>
                  </a:fillRef>
                  <a:effectRef idx="3">
                    <a:schemeClr val="accent4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eaLnBrk="0" hangingPunct="0">
                      <a:defRPr/>
                    </a:pPr>
                    <a:endParaRPr lang="fr-CA"/>
                  </a:p>
                </p:txBody>
              </p:sp>
            </p:grpSp>
            <p:cxnSp>
              <p:nvCxnSpPr>
                <p:cNvPr id="118" name="Connecteur droit avec flèche 117">
                  <a:extLst>
                    <a:ext uri="{FF2B5EF4-FFF2-40B4-BE49-F238E27FC236}">
                      <a16:creationId xmlns:a16="http://schemas.microsoft.com/office/drawing/2014/main" id="{DC1E067C-8D27-4FE4-8913-10DC0428FD2C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>
                  <a:off x="3457305" y="1556192"/>
                  <a:ext cx="1042918" cy="0"/>
                </a:xfrm>
                <a:prstGeom prst="straightConnector1">
                  <a:avLst/>
                </a:prstGeom>
                <a:noFill/>
                <a:ln w="25400">
                  <a:solidFill>
                    <a:schemeClr val="tx1"/>
                  </a:solidFill>
                  <a:prstDash val="sysDot"/>
                  <a:round/>
                  <a:headEnd/>
                  <a:tailEnd type="triangle" w="med" len="med"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sp>
              <p:nvSpPr>
                <p:cNvPr id="34849" name="ZoneTexte 118">
                  <a:extLst>
                    <a:ext uri="{FF2B5EF4-FFF2-40B4-BE49-F238E27FC236}">
                      <a16:creationId xmlns:a16="http://schemas.microsoft.com/office/drawing/2014/main" id="{A2281545-E221-4A62-A291-F74D25BF77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976764" y="715289"/>
                  <a:ext cx="1023036" cy="430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pPr algn="ctr"/>
                  <a:r>
                    <a:rPr lang="fr-CA" altLang="fr-FR" sz="1100"/>
                    <a:t>Hypertrophic </a:t>
                  </a:r>
                </a:p>
                <a:p>
                  <a:pPr algn="ctr"/>
                  <a:r>
                    <a:rPr lang="fr-CA" altLang="fr-FR" sz="1100"/>
                    <a:t>adipocytes</a:t>
                  </a:r>
                </a:p>
              </p:txBody>
            </p:sp>
            <p:sp>
              <p:nvSpPr>
                <p:cNvPr id="34850" name="ZoneTexte 119">
                  <a:extLst>
                    <a:ext uri="{FF2B5EF4-FFF2-40B4-BE49-F238E27FC236}">
                      <a16:creationId xmlns:a16="http://schemas.microsoft.com/office/drawing/2014/main" id="{17E49DE4-A10A-4F9B-9F9E-92FD056E052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412103" y="1218444"/>
                  <a:ext cx="100861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pPr algn="ctr"/>
                  <a:r>
                    <a:rPr lang="fr-CA" altLang="fr-FR" sz="1100"/>
                    <a:t>Preadipocyte</a:t>
                  </a:r>
                </a:p>
              </p:txBody>
            </p:sp>
            <p:sp>
              <p:nvSpPr>
                <p:cNvPr id="121" name="Forme libre 120">
                  <a:extLst>
                    <a:ext uri="{FF2B5EF4-FFF2-40B4-BE49-F238E27FC236}">
                      <a16:creationId xmlns:a16="http://schemas.microsoft.com/office/drawing/2014/main" id="{BA94DD50-531B-4E57-A0C0-26577AEB1B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6324" y="806830"/>
                  <a:ext cx="630196" cy="630290"/>
                </a:xfrm>
                <a:custGeom>
                  <a:avLst/>
                  <a:gdLst>
                    <a:gd name="T0" fmla="*/ 0 w 629729"/>
                    <a:gd name="T1" fmla="*/ 311314 h 630687"/>
                    <a:gd name="T2" fmla="*/ 345313 w 629729"/>
                    <a:gd name="T3" fmla="*/ 9579 h 630687"/>
                    <a:gd name="T4" fmla="*/ 630196 w 629729"/>
                    <a:gd name="T5" fmla="*/ 630290 h 6306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29729" h="630687">
                      <a:moveTo>
                        <a:pt x="0" y="311510"/>
                      </a:moveTo>
                      <a:cubicBezTo>
                        <a:pt x="120051" y="133949"/>
                        <a:pt x="240102" y="-43611"/>
                        <a:pt x="345057" y="9585"/>
                      </a:cubicBezTo>
                      <a:cubicBezTo>
                        <a:pt x="450012" y="62781"/>
                        <a:pt x="539870" y="346734"/>
                        <a:pt x="629729" y="630687"/>
                      </a:cubicBezTo>
                    </a:path>
                  </a:pathLst>
                </a:custGeom>
                <a:noFill/>
                <a:ln w="25400" cap="flat" cmpd="sng">
                  <a:solidFill>
                    <a:schemeClr val="tx1"/>
                  </a:solidFill>
                  <a:prstDash val="sysDot"/>
                  <a:round/>
                  <a:headEnd type="none" w="med" len="med"/>
                  <a:tailEnd type="triangle" w="med" len="med"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endParaRPr lang="fr-CA"/>
                </a:p>
              </p:txBody>
            </p:sp>
            <p:sp>
              <p:nvSpPr>
                <p:cNvPr id="122" name="Forme libre 121">
                  <a:extLst>
                    <a:ext uri="{FF2B5EF4-FFF2-40B4-BE49-F238E27FC236}">
                      <a16:creationId xmlns:a16="http://schemas.microsoft.com/office/drawing/2014/main" id="{492C60C2-7689-47DD-8D3A-67E0C2B98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98613" y="765551"/>
                  <a:ext cx="947674" cy="663631"/>
                </a:xfrm>
                <a:custGeom>
                  <a:avLst/>
                  <a:gdLst>
                    <a:gd name="T0" fmla="*/ 947674 w 948906"/>
                    <a:gd name="T1" fmla="*/ 353225 h 663940"/>
                    <a:gd name="T2" fmla="*/ 491068 w 948906"/>
                    <a:gd name="T3" fmla="*/ 8328 h 663940"/>
                    <a:gd name="T4" fmla="*/ 0 w 948906"/>
                    <a:gd name="T5" fmla="*/ 663631 h 66394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48906" h="663940">
                      <a:moveTo>
                        <a:pt x="948906" y="353389"/>
                      </a:moveTo>
                      <a:cubicBezTo>
                        <a:pt x="799381" y="154981"/>
                        <a:pt x="649857" y="-43427"/>
                        <a:pt x="491706" y="8332"/>
                      </a:cubicBezTo>
                      <a:cubicBezTo>
                        <a:pt x="333555" y="60090"/>
                        <a:pt x="166777" y="362015"/>
                        <a:pt x="0" y="663940"/>
                      </a:cubicBezTo>
                    </a:path>
                  </a:pathLst>
                </a:custGeom>
                <a:noFill/>
                <a:ln w="25400" cap="flat" cmpd="sng">
                  <a:solidFill>
                    <a:schemeClr val="tx1"/>
                  </a:solidFill>
                  <a:prstDash val="sysDot"/>
                  <a:round/>
                  <a:headEnd type="none" w="med" len="med"/>
                  <a:tailEnd type="triangle" w="med" len="med"/>
                </a:ln>
                <a:effectLst>
                  <a:outerShdw blurRad="40000" dist="20000" dir="5400000" rotWithShape="0">
                    <a:srgbClr val="00000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endParaRPr lang="fr-CA"/>
                </a:p>
              </p:txBody>
            </p:sp>
            <p:grpSp>
              <p:nvGrpSpPr>
                <p:cNvPr id="34853" name="Groupe 122">
                  <a:extLst>
                    <a:ext uri="{FF2B5EF4-FFF2-40B4-BE49-F238E27FC236}">
                      <a16:creationId xmlns:a16="http://schemas.microsoft.com/office/drawing/2014/main" id="{165E137A-1C23-4904-9A44-C863EADCE9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V="1">
                  <a:off x="2987824" y="1820330"/>
                  <a:ext cx="2070340" cy="672566"/>
                  <a:chOff x="3128513" y="701788"/>
                  <a:chExt cx="2070340" cy="672566"/>
                </a:xfrm>
              </p:grpSpPr>
              <p:sp>
                <p:nvSpPr>
                  <p:cNvPr id="124" name="Forme libre 123">
                    <a:extLst>
                      <a:ext uri="{FF2B5EF4-FFF2-40B4-BE49-F238E27FC236}">
                        <a16:creationId xmlns:a16="http://schemas.microsoft.com/office/drawing/2014/main" id="{A4F5AD6A-ED19-4512-9ECC-BD37307902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29713" y="743066"/>
                    <a:ext cx="630196" cy="631878"/>
                  </a:xfrm>
                  <a:custGeom>
                    <a:avLst/>
                    <a:gdLst>
                      <a:gd name="T0" fmla="*/ 0 w 629729"/>
                      <a:gd name="T1" fmla="*/ 312098 h 630687"/>
                      <a:gd name="T2" fmla="*/ 345313 w 629729"/>
                      <a:gd name="T3" fmla="*/ 9603 h 630687"/>
                      <a:gd name="T4" fmla="*/ 630196 w 629729"/>
                      <a:gd name="T5" fmla="*/ 631878 h 63068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29729" h="630687">
                        <a:moveTo>
                          <a:pt x="0" y="311510"/>
                        </a:moveTo>
                        <a:cubicBezTo>
                          <a:pt x="120051" y="133949"/>
                          <a:pt x="240102" y="-43611"/>
                          <a:pt x="345057" y="9585"/>
                        </a:cubicBezTo>
                        <a:cubicBezTo>
                          <a:pt x="450012" y="62781"/>
                          <a:pt x="539870" y="346734"/>
                          <a:pt x="629729" y="630687"/>
                        </a:cubicBezTo>
                      </a:path>
                    </a:pathLst>
                  </a:custGeom>
                  <a:noFill/>
                  <a:ln w="25400" cap="flat" cmpd="sng">
                    <a:solidFill>
                      <a:schemeClr val="tx1"/>
                    </a:solidFill>
                    <a:prstDash val="sysDot"/>
                    <a:round/>
                    <a:headEnd type="none" w="med" len="med"/>
                    <a:tailEnd type="none" w="med" len="med"/>
                  </a:ln>
                  <a:effectLst>
                    <a:outerShdw blurRad="40000" dist="20000" dir="5400000" rotWithShape="0">
                      <a:srgbClr val="00000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/>
                  <a:p>
                    <a:endParaRPr lang="fr-CA"/>
                  </a:p>
                </p:txBody>
              </p:sp>
              <p:sp>
                <p:nvSpPr>
                  <p:cNvPr id="125" name="Forme libre 124">
                    <a:extLst>
                      <a:ext uri="{FF2B5EF4-FFF2-40B4-BE49-F238E27FC236}">
                        <a16:creationId xmlns:a16="http://schemas.microsoft.com/office/drawing/2014/main" id="{DD26AA0D-8E73-45F8-B7DF-F99914C9C6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50413" y="701788"/>
                    <a:ext cx="949262" cy="665218"/>
                  </a:xfrm>
                  <a:custGeom>
                    <a:avLst/>
                    <a:gdLst>
                      <a:gd name="T0" fmla="*/ 949262 w 948906"/>
                      <a:gd name="T1" fmla="*/ 354069 h 663940"/>
                      <a:gd name="T2" fmla="*/ 491890 w 948906"/>
                      <a:gd name="T3" fmla="*/ 8348 h 663940"/>
                      <a:gd name="T4" fmla="*/ 0 w 948906"/>
                      <a:gd name="T5" fmla="*/ 665218 h 663940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948906" h="663940">
                        <a:moveTo>
                          <a:pt x="948906" y="353389"/>
                        </a:moveTo>
                        <a:cubicBezTo>
                          <a:pt x="799381" y="154981"/>
                          <a:pt x="649857" y="-43427"/>
                          <a:pt x="491706" y="8332"/>
                        </a:cubicBezTo>
                        <a:cubicBezTo>
                          <a:pt x="333555" y="60090"/>
                          <a:pt x="166777" y="362015"/>
                          <a:pt x="0" y="663940"/>
                        </a:cubicBezTo>
                      </a:path>
                    </a:pathLst>
                  </a:custGeom>
                  <a:noFill/>
                  <a:ln w="25400" cap="flat" cmpd="sng">
                    <a:solidFill>
                      <a:schemeClr val="tx1"/>
                    </a:solidFill>
                    <a:prstDash val="sysDot"/>
                    <a:round/>
                    <a:headEnd type="none" w="med" len="med"/>
                    <a:tailEnd type="none" w="med" len="med"/>
                  </a:ln>
                  <a:effectLst>
                    <a:outerShdw blurRad="40000" dist="20000" dir="5400000" rotWithShape="0">
                      <a:srgbClr val="00000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anchor="ctr"/>
                  <a:lstStyle/>
                  <a:p>
                    <a:endParaRPr lang="fr-CA"/>
                  </a:p>
                </p:txBody>
              </p:sp>
            </p:grpSp>
          </p:grpSp>
          <p:cxnSp>
            <p:nvCxnSpPr>
              <p:cNvPr id="113" name="Connecteur droit avec flèche 112">
                <a:extLst>
                  <a:ext uri="{FF2B5EF4-FFF2-40B4-BE49-F238E27FC236}">
                    <a16:creationId xmlns:a16="http://schemas.microsoft.com/office/drawing/2014/main" id="{5CADF064-DB64-4133-8819-155841FECF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778343" y="3661815"/>
                <a:ext cx="144453" cy="1588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4" name="Connecteur droit avec flèche 113">
                <a:extLst>
                  <a:ext uri="{FF2B5EF4-FFF2-40B4-BE49-F238E27FC236}">
                    <a16:creationId xmlns:a16="http://schemas.microsoft.com/office/drawing/2014/main" id="{98A9BF9A-0BDB-4C15-80AF-E7050DCEABA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3284722" y="3668165"/>
                <a:ext cx="142865" cy="1588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846" name="ZoneTexte 114">
                <a:extLst>
                  <a:ext uri="{FF2B5EF4-FFF2-40B4-BE49-F238E27FC236}">
                    <a16:creationId xmlns:a16="http://schemas.microsoft.com/office/drawing/2014/main" id="{1613AAF8-C703-4830-BEF8-A3DB609AD1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17846" y="3394416"/>
                <a:ext cx="94929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pPr algn="ctr"/>
                <a:r>
                  <a:rPr lang="fr-CA" altLang="fr-FR" sz="1000"/>
                  <a:t>Adipogenesis</a:t>
                </a:r>
              </a:p>
            </p:txBody>
          </p:sp>
        </p:grpSp>
        <p:cxnSp>
          <p:nvCxnSpPr>
            <p:cNvPr id="128" name="Connecteur droit avec flèche 127">
              <a:extLst>
                <a:ext uri="{FF2B5EF4-FFF2-40B4-BE49-F238E27FC236}">
                  <a16:creationId xmlns:a16="http://schemas.microsoft.com/office/drawing/2014/main" id="{25B987EA-B6ED-4BA1-93B4-E6B0D056DC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40334" y="5004250"/>
              <a:ext cx="865129" cy="42707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Connecteur droit avec flèche 129">
              <a:extLst>
                <a:ext uri="{FF2B5EF4-FFF2-40B4-BE49-F238E27FC236}">
                  <a16:creationId xmlns:a16="http://schemas.microsoft.com/office/drawing/2014/main" id="{2D2611A0-1A61-4794-A6B4-9CF24B6EFB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40334" y="5431323"/>
              <a:ext cx="865129" cy="36674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4829" name="ZoneTexte 132">
              <a:extLst>
                <a:ext uri="{FF2B5EF4-FFF2-40B4-BE49-F238E27FC236}">
                  <a16:creationId xmlns:a16="http://schemas.microsoft.com/office/drawing/2014/main" id="{B909A961-A4A3-4E87-9958-3C95F1FF85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80541" y="4077072"/>
              <a:ext cx="1810111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/>
                <a:t>Ectopic lipid accumulation</a:t>
              </a:r>
            </a:p>
            <a:p>
              <a:pPr algn="ctr"/>
              <a:r>
                <a:rPr lang="fr-CA" altLang="fr-FR" sz="1100"/>
                <a:t>(liver and muscle)</a:t>
              </a:r>
            </a:p>
          </p:txBody>
        </p:sp>
        <p:sp>
          <p:nvSpPr>
            <p:cNvPr id="34830" name="ZoneTexte 134">
              <a:extLst>
                <a:ext uri="{FF2B5EF4-FFF2-40B4-BE49-F238E27FC236}">
                  <a16:creationId xmlns:a16="http://schemas.microsoft.com/office/drawing/2014/main" id="{5083C61E-C7B1-4C27-A11E-977615326C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14818" y="5229200"/>
              <a:ext cx="19415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100"/>
                <a:t>Adipose tissue inflammation</a:t>
              </a:r>
            </a:p>
          </p:txBody>
        </p:sp>
        <p:grpSp>
          <p:nvGrpSpPr>
            <p:cNvPr id="34831" name="Groupe 141">
              <a:extLst>
                <a:ext uri="{FF2B5EF4-FFF2-40B4-BE49-F238E27FC236}">
                  <a16:creationId xmlns:a16="http://schemas.microsoft.com/office/drawing/2014/main" id="{65B7416D-770B-419C-A0A2-A5DD46CF8DE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384131" y="4602578"/>
              <a:ext cx="319200" cy="252000"/>
              <a:chOff x="5875092" y="3920117"/>
              <a:chExt cx="682716" cy="540000"/>
            </a:xfrm>
          </p:grpSpPr>
          <p:pic>
            <p:nvPicPr>
              <p:cNvPr id="34838" name="Picture 2">
                <a:extLst>
                  <a:ext uri="{FF2B5EF4-FFF2-40B4-BE49-F238E27FC236}">
                    <a16:creationId xmlns:a16="http://schemas.microsoft.com/office/drawing/2014/main" id="{CA789104-0753-4075-A21C-831A33B8CA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6249409" y="4045143"/>
                <a:ext cx="308399" cy="3000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39" name="Picture 2">
                <a:extLst>
                  <a:ext uri="{FF2B5EF4-FFF2-40B4-BE49-F238E27FC236}">
                    <a16:creationId xmlns:a16="http://schemas.microsoft.com/office/drawing/2014/main" id="{2F17D299-F682-45EE-A7CD-378B1CAA4B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6101069" y="3920117"/>
                <a:ext cx="307850" cy="29953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40" name="Picture 2">
                <a:extLst>
                  <a:ext uri="{FF2B5EF4-FFF2-40B4-BE49-F238E27FC236}">
                    <a16:creationId xmlns:a16="http://schemas.microsoft.com/office/drawing/2014/main" id="{0C96E610-4A0A-41AA-900B-3266640C7C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6109357" y="4160047"/>
                <a:ext cx="308399" cy="3000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41" name="Picture 2">
                <a:extLst>
                  <a:ext uri="{FF2B5EF4-FFF2-40B4-BE49-F238E27FC236}">
                    <a16:creationId xmlns:a16="http://schemas.microsoft.com/office/drawing/2014/main" id="{A84B4E64-FCAD-4D9F-93CC-E212444CE6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5912327" y="4160047"/>
                <a:ext cx="308399" cy="3000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42" name="Picture 2">
                <a:extLst>
                  <a:ext uri="{FF2B5EF4-FFF2-40B4-BE49-F238E27FC236}">
                    <a16:creationId xmlns:a16="http://schemas.microsoft.com/office/drawing/2014/main" id="{116CCAA9-07DE-476D-A88A-A51E0417BD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5875092" y="3946796"/>
                <a:ext cx="307850" cy="29953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34832" name="Groupe 152">
              <a:extLst>
                <a:ext uri="{FF2B5EF4-FFF2-40B4-BE49-F238E27FC236}">
                  <a16:creationId xmlns:a16="http://schemas.microsoft.com/office/drawing/2014/main" id="{041AC02C-67C1-4DB6-86C4-B2A4746C7E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129005" y="4785595"/>
              <a:ext cx="273600" cy="216000"/>
              <a:chOff x="5875092" y="3920117"/>
              <a:chExt cx="682716" cy="540000"/>
            </a:xfrm>
          </p:grpSpPr>
          <p:pic>
            <p:nvPicPr>
              <p:cNvPr id="34833" name="Picture 2">
                <a:extLst>
                  <a:ext uri="{FF2B5EF4-FFF2-40B4-BE49-F238E27FC236}">
                    <a16:creationId xmlns:a16="http://schemas.microsoft.com/office/drawing/2014/main" id="{36290CED-65B1-458F-BA5D-A0465A9C58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6249409" y="4045143"/>
                <a:ext cx="308399" cy="3000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34" name="Picture 2">
                <a:extLst>
                  <a:ext uri="{FF2B5EF4-FFF2-40B4-BE49-F238E27FC236}">
                    <a16:creationId xmlns:a16="http://schemas.microsoft.com/office/drawing/2014/main" id="{DB1DC744-810A-4BD0-8F12-8756D41C9B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6101069" y="3920117"/>
                <a:ext cx="307850" cy="29953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35" name="Picture 2">
                <a:extLst>
                  <a:ext uri="{FF2B5EF4-FFF2-40B4-BE49-F238E27FC236}">
                    <a16:creationId xmlns:a16="http://schemas.microsoft.com/office/drawing/2014/main" id="{6AF2FA53-71F4-4EA3-B48A-EFB890FA057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6109356" y="4160047"/>
                <a:ext cx="308400" cy="3000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36" name="Picture 2">
                <a:extLst>
                  <a:ext uri="{FF2B5EF4-FFF2-40B4-BE49-F238E27FC236}">
                    <a16:creationId xmlns:a16="http://schemas.microsoft.com/office/drawing/2014/main" id="{DEFEF0A2-1FF4-402E-846B-4E3CC3A18A8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5912327" y="4160047"/>
                <a:ext cx="308399" cy="3000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34837" name="Picture 2">
                <a:extLst>
                  <a:ext uri="{FF2B5EF4-FFF2-40B4-BE49-F238E27FC236}">
                    <a16:creationId xmlns:a16="http://schemas.microsoft.com/office/drawing/2014/main" id="{72702283-3882-418F-B9DC-239469D736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5875092" y="3946796"/>
                <a:ext cx="307850" cy="29953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34820" name="Titre 3">
            <a:extLst>
              <a:ext uri="{FF2B5EF4-FFF2-40B4-BE49-F238E27FC236}">
                <a16:creationId xmlns:a16="http://schemas.microsoft.com/office/drawing/2014/main" id="{6F47C17A-6E8B-4585-9401-5504DE2F0CF9}"/>
              </a:ext>
            </a:extLst>
          </p:cNvPr>
          <p:cNvSpPr txBox="1">
            <a:spLocks/>
          </p:cNvSpPr>
          <p:nvPr/>
        </p:nvSpPr>
        <p:spPr bwMode="auto">
          <a:xfrm>
            <a:off x="1019175" y="187325"/>
            <a:ext cx="76866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eaLnBrk="1" hangingPunct="1"/>
            <a:r>
              <a:rPr lang="fr-CA" altLang="fr-FR" sz="2300" b="1">
                <a:solidFill>
                  <a:srgbClr val="333333"/>
                </a:solidFill>
                <a:latin typeface="Arial Narrow" panose="020B0606020202030204" pitchFamily="34" charset="0"/>
              </a:rPr>
              <a:t>Local Factors Regulates Adipogenesis</a:t>
            </a:r>
          </a:p>
        </p:txBody>
      </p:sp>
      <p:sp>
        <p:nvSpPr>
          <p:cNvPr id="34821" name="Espace réservé du texte 5">
            <a:extLst>
              <a:ext uri="{FF2B5EF4-FFF2-40B4-BE49-F238E27FC236}">
                <a16:creationId xmlns:a16="http://schemas.microsoft.com/office/drawing/2014/main" id="{9B905ED8-3C1B-46DA-90E2-440E96FE9EBB}"/>
              </a:ext>
            </a:extLst>
          </p:cNvPr>
          <p:cNvSpPr txBox="1">
            <a:spLocks/>
          </p:cNvSpPr>
          <p:nvPr/>
        </p:nvSpPr>
        <p:spPr bwMode="auto">
          <a:xfrm>
            <a:off x="2163763" y="6332538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pt-BR" altLang="fr-FR" sz="1000"/>
              <a:t>Adapted from </a:t>
            </a:r>
            <a:r>
              <a:rPr lang="fr-CA" altLang="fr-FR" sz="1000"/>
              <a:t>Christodoulides C et al. </a:t>
            </a:r>
            <a:r>
              <a:rPr lang="nl-NL" altLang="fr-FR" sz="1000"/>
              <a:t>Trends Endocrinol Metab 2009;20:16-24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re 1">
            <a:extLst>
              <a:ext uri="{FF2B5EF4-FFF2-40B4-BE49-F238E27FC236}">
                <a16:creationId xmlns:a16="http://schemas.microsoft.com/office/drawing/2014/main" id="{05FBCFBA-4F3F-4A20-92BD-BFD24675A1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87325"/>
            <a:ext cx="7686675" cy="460375"/>
          </a:xfrm>
        </p:spPr>
        <p:txBody>
          <a:bodyPr/>
          <a:lstStyle/>
          <a:p>
            <a:pPr eaLnBrk="1" hangingPunct="1"/>
            <a:r>
              <a:rPr lang="en-US" altLang="fr-FR" sz="2400">
                <a:solidFill>
                  <a:schemeClr val="tx1"/>
                </a:solidFill>
                <a:ea typeface="ＭＳ Ｐゴシック" panose="020B0600070205080204" pitchFamily="34" charset="-128"/>
              </a:rPr>
              <a:t>Features of the Metabolic Syndrome</a:t>
            </a:r>
          </a:p>
        </p:txBody>
      </p:sp>
      <p:grpSp>
        <p:nvGrpSpPr>
          <p:cNvPr id="14338" name="Groupe 137">
            <a:extLst>
              <a:ext uri="{FF2B5EF4-FFF2-40B4-BE49-F238E27FC236}">
                <a16:creationId xmlns:a16="http://schemas.microsoft.com/office/drawing/2014/main" id="{1B2F7945-8552-4FDE-8CDC-8F55EDA4444D}"/>
              </a:ext>
            </a:extLst>
          </p:cNvPr>
          <p:cNvGrpSpPr>
            <a:grpSpLocks/>
          </p:cNvGrpSpPr>
          <p:nvPr/>
        </p:nvGrpSpPr>
        <p:grpSpPr bwMode="auto">
          <a:xfrm>
            <a:off x="923925" y="1052513"/>
            <a:ext cx="7535863" cy="5581650"/>
            <a:chOff x="870923" y="980728"/>
            <a:chExt cx="7536201" cy="5581396"/>
          </a:xfrm>
        </p:grpSpPr>
        <p:sp>
          <p:nvSpPr>
            <p:cNvPr id="4" name="AutoShape 8">
              <a:extLst>
                <a:ext uri="{FF2B5EF4-FFF2-40B4-BE49-F238E27FC236}">
                  <a16:creationId xmlns:a16="http://schemas.microsoft.com/office/drawing/2014/main" id="{2DA9F30A-CE4B-4A4F-8EB0-1BA79254A5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93914" y="3163441"/>
              <a:ext cx="898565" cy="484166"/>
            </a:xfrm>
            <a:prstGeom prst="rightArrow">
              <a:avLst>
                <a:gd name="adj1" fmla="val 50000"/>
                <a:gd name="adj2" fmla="val 68746"/>
              </a:avLst>
            </a:prstGeom>
            <a:solidFill>
              <a:srgbClr val="4BACC6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sv-SE">
                <a:solidFill>
                  <a:srgbClr val="003399"/>
                </a:solidFill>
                <a:latin typeface="+mj-lt"/>
                <a:ea typeface="+mn-ea"/>
              </a:endParaRPr>
            </a:p>
          </p:txBody>
        </p:sp>
        <p:sp>
          <p:nvSpPr>
            <p:cNvPr id="5" name="Rectangle 9">
              <a:extLst>
                <a:ext uri="{FF2B5EF4-FFF2-40B4-BE49-F238E27FC236}">
                  <a16:creationId xmlns:a16="http://schemas.microsoft.com/office/drawing/2014/main" id="{91AB5F4D-D54D-4F66-A556-8E3E46C1BF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8714" y="1363298"/>
              <a:ext cx="2289278" cy="820701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D50E00"/>
                </a:gs>
                <a:gs pos="20000">
                  <a:srgbClr val="D01102"/>
                </a:gs>
                <a:gs pos="100000">
                  <a:srgbClr val="9F0A00"/>
                </a:gs>
              </a:gsLst>
              <a:lin ang="5400000"/>
            </a:gradFill>
            <a:ln w="9525">
              <a:solidFill>
                <a:srgbClr val="BE22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 lIns="90000" tIns="46800" rIns="90000" bIns="46800" anchor="ctr"/>
            <a:lstStyle/>
            <a:p>
              <a:pPr algn="ctr" eaLnBrk="0" hangingPunct="0">
                <a:defRPr/>
              </a:pPr>
              <a:r>
                <a:rPr lang="en-US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Low-grade </a:t>
              </a:r>
              <a:br>
                <a:rPr lang="en-US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</a:br>
              <a:r>
                <a:rPr lang="en-US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inflammation</a:t>
              </a:r>
            </a:p>
          </p:txBody>
        </p:sp>
        <p:sp>
          <p:nvSpPr>
            <p:cNvPr id="6" name="Rectangle 10">
              <a:extLst>
                <a:ext uri="{FF2B5EF4-FFF2-40B4-BE49-F238E27FC236}">
                  <a16:creationId xmlns:a16="http://schemas.microsoft.com/office/drawing/2014/main" id="{0FB74309-C699-4DDD-AF76-A8B2D2E092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40038" y="1582363"/>
              <a:ext cx="2106706" cy="79053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7B57A8"/>
                </a:gs>
                <a:gs pos="20000">
                  <a:srgbClr val="7B58A6"/>
                </a:gs>
                <a:gs pos="100000">
                  <a:srgbClr val="5D417E"/>
                </a:gs>
              </a:gsLst>
              <a:lin ang="5400000"/>
            </a:gradFill>
            <a:ln w="9525">
              <a:solidFill>
                <a:srgbClr val="7D60A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 anchor="ctr"/>
            <a:lstStyle/>
            <a:p>
              <a:pPr algn="ctr" eaLnBrk="0" hangingPunct="0">
                <a:defRPr/>
              </a:pPr>
              <a:r>
                <a:rPr lang="en-US" sz="2000" dirty="0" err="1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Prothrombotic</a:t>
              </a:r>
              <a:r>
                <a:rPr lang="en-US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 </a:t>
              </a:r>
              <a:br>
                <a:rPr lang="en-US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</a:br>
              <a:r>
                <a:rPr lang="en-US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state</a:t>
              </a:r>
            </a:p>
          </p:txBody>
        </p:sp>
        <p:sp>
          <p:nvSpPr>
            <p:cNvPr id="7" name="Line 11">
              <a:extLst>
                <a:ext uri="{FF2B5EF4-FFF2-40B4-BE49-F238E27FC236}">
                  <a16:creationId xmlns:a16="http://schemas.microsoft.com/office/drawing/2014/main" id="{A8AFEAD0-54AA-4A70-92F0-C749DE13573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5328823" y="2312579"/>
              <a:ext cx="541362" cy="31907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fr-CA"/>
            </a:p>
          </p:txBody>
        </p:sp>
        <p:sp>
          <p:nvSpPr>
            <p:cNvPr id="8" name="Rectangle 12">
              <a:extLst>
                <a:ext uri="{FF2B5EF4-FFF2-40B4-BE49-F238E27FC236}">
                  <a16:creationId xmlns:a16="http://schemas.microsoft.com/office/drawing/2014/main" id="{3D68D68F-FD4B-44FB-80E5-2C8EFDF8B0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664" y="4284165"/>
              <a:ext cx="1746328" cy="66830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 anchor="ctr"/>
            <a:lstStyle/>
            <a:p>
              <a:pPr algn="ctr" eaLnBrk="0" hangingPunct="0">
                <a:defRPr/>
              </a:pPr>
              <a:r>
                <a:rPr lang="nl-NL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Dyslipidemia</a:t>
              </a:r>
              <a:endParaRPr lang="en-US" sz="2000" dirty="0">
                <a:solidFill>
                  <a:schemeClr val="bg1"/>
                </a:solidFill>
                <a:latin typeface="+mj-lt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9" name="Line 13">
              <a:extLst>
                <a:ext uri="{FF2B5EF4-FFF2-40B4-BE49-F238E27FC236}">
                  <a16:creationId xmlns:a16="http://schemas.microsoft.com/office/drawing/2014/main" id="{E8955F8B-43A6-46AD-A1F0-129530CA8A2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3387224" y="3896832"/>
              <a:ext cx="517548" cy="415906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fr-CA"/>
            </a:p>
          </p:txBody>
        </p:sp>
        <p:sp>
          <p:nvSpPr>
            <p:cNvPr id="10" name="Rectangle 14">
              <a:extLst>
                <a:ext uri="{FF2B5EF4-FFF2-40B4-BE49-F238E27FC236}">
                  <a16:creationId xmlns:a16="http://schemas.microsoft.com/office/drawing/2014/main" id="{D9C359F9-6572-4F85-8167-B7C5D28633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965439" y="4215906"/>
              <a:ext cx="1843170" cy="666720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8FE038"/>
                </a:gs>
                <a:gs pos="20000">
                  <a:srgbClr val="8EDC3B"/>
                </a:gs>
                <a:gs pos="100000">
                  <a:srgbClr val="6BA82A"/>
                </a:gs>
              </a:gsLst>
              <a:lin ang="5400000"/>
            </a:gradFill>
            <a:ln w="9525">
              <a:solidFill>
                <a:srgbClr val="8FCE4B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 anchor="ctr"/>
            <a:lstStyle/>
            <a:p>
              <a:pPr algn="ctr" eaLnBrk="0" hangingPunct="0">
                <a:spcBef>
                  <a:spcPct val="50000"/>
                </a:spcBef>
                <a:defRPr/>
              </a:pPr>
              <a:r>
                <a:rPr lang="en-US" sz="2000" dirty="0">
                  <a:latin typeface="+mj-lt"/>
                  <a:ea typeface="Verdana" pitchFamily="34" charset="0"/>
                  <a:cs typeface="Verdana" pitchFamily="34" charset="0"/>
                </a:rPr>
                <a:t>Hypertension</a:t>
              </a:r>
            </a:p>
          </p:txBody>
        </p:sp>
        <p:sp>
          <p:nvSpPr>
            <p:cNvPr id="11" name="Line 15">
              <a:extLst>
                <a:ext uri="{FF2B5EF4-FFF2-40B4-BE49-F238E27FC236}">
                  <a16:creationId xmlns:a16="http://schemas.microsoft.com/office/drawing/2014/main" id="{14D79D65-C3D7-4206-826D-DD89CC9F74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5328823" y="3914294"/>
              <a:ext cx="469921" cy="33971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fr-CA"/>
            </a:p>
          </p:txBody>
        </p:sp>
        <p:sp>
          <p:nvSpPr>
            <p:cNvPr id="12" name="Rectangle 16">
              <a:extLst>
                <a:ext uri="{FF2B5EF4-FFF2-40B4-BE49-F238E27FC236}">
                  <a16:creationId xmlns:a16="http://schemas.microsoft.com/office/drawing/2014/main" id="{63171FC2-2F4A-4F20-B7B1-4E6F061A24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0923" y="3025335"/>
              <a:ext cx="2189261" cy="75402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D3D3D"/>
                </a:gs>
                <a:gs pos="20000">
                  <a:srgbClr val="3D3D3D"/>
                </a:gs>
                <a:gs pos="100000">
                  <a:srgbClr val="2C2C2C"/>
                </a:gs>
              </a:gsLst>
              <a:lin ang="5400000"/>
            </a:gradFill>
            <a:ln w="9525">
              <a:solidFill>
                <a:srgbClr val="3D3D3D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 anchor="ctr"/>
            <a:lstStyle/>
            <a:p>
              <a:pPr algn="ctr" eaLnBrk="0" hangingPunct="0">
                <a:defRPr/>
              </a:pPr>
              <a:r>
                <a:rPr lang="nl-NL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Type 2 diabetes</a:t>
              </a:r>
              <a:endParaRPr lang="en-US" sz="2000" dirty="0">
                <a:solidFill>
                  <a:schemeClr val="bg1"/>
                </a:solidFill>
                <a:latin typeface="+mj-lt"/>
                <a:ea typeface="Verdana" pitchFamily="34" charset="0"/>
                <a:cs typeface="Verdana" pitchFamily="34" charset="0"/>
              </a:endParaRPr>
            </a:p>
          </p:txBody>
        </p:sp>
        <p:sp>
          <p:nvSpPr>
            <p:cNvPr id="13" name="Rectangle 17">
              <a:extLst>
                <a:ext uri="{FF2B5EF4-FFF2-40B4-BE49-F238E27FC236}">
                  <a16:creationId xmlns:a16="http://schemas.microsoft.com/office/drawing/2014/main" id="{5CD5A518-F425-4905-B1A2-00E86AED87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02021" y="2987237"/>
              <a:ext cx="2005103" cy="846098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34B3D6"/>
                </a:gs>
                <a:gs pos="20000">
                  <a:srgbClr val="36B1D2"/>
                </a:gs>
                <a:gs pos="100000">
                  <a:srgbClr val="2787A0"/>
                </a:gs>
              </a:gsLst>
              <a:lin ang="5400000"/>
            </a:gradFill>
            <a:ln w="9525">
              <a:solidFill>
                <a:srgbClr val="46AAC5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 anchor="ctr"/>
            <a:lstStyle/>
            <a:p>
              <a:pPr algn="ctr" eaLnBrk="0" hangingPunct="0">
                <a:defRPr/>
              </a:pPr>
              <a:r>
                <a:rPr lang="en-US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Cardiovascular</a:t>
              </a:r>
            </a:p>
            <a:p>
              <a:pPr algn="ctr" eaLnBrk="0" hangingPunct="0">
                <a:defRPr/>
              </a:pPr>
              <a:r>
                <a:rPr lang="en-US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disease</a:t>
              </a:r>
            </a:p>
          </p:txBody>
        </p:sp>
        <p:sp>
          <p:nvSpPr>
            <p:cNvPr id="15" name="Rectangle 19">
              <a:extLst>
                <a:ext uri="{FF2B5EF4-FFF2-40B4-BE49-F238E27FC236}">
                  <a16:creationId xmlns:a16="http://schemas.microsoft.com/office/drawing/2014/main" id="{81270197-6271-4A08-9A2F-0DE183548F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561857" y="5162013"/>
              <a:ext cx="1851108" cy="715929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FFE000"/>
                </a:gs>
                <a:gs pos="20000">
                  <a:srgbClr val="FFDC00"/>
                </a:gs>
                <a:gs pos="100000">
                  <a:srgbClr val="DAA700"/>
                </a:gs>
              </a:gsLst>
              <a:lin ang="5400000"/>
            </a:gradFill>
            <a:ln w="9525">
              <a:solidFill>
                <a:srgbClr val="FFCB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 lIns="90000" tIns="46800" rIns="90000" bIns="46800" anchor="ctr"/>
            <a:lstStyle/>
            <a:p>
              <a:pPr algn="ctr" eaLnBrk="0" hangingPunct="0">
                <a:defRPr/>
              </a:pPr>
              <a:r>
                <a:rPr lang="nl-NL" sz="2000" dirty="0">
                  <a:latin typeface="+mj-lt"/>
                  <a:ea typeface="Verdana" pitchFamily="34" charset="0"/>
                  <a:cs typeface="Verdana" pitchFamily="34" charset="0"/>
                </a:rPr>
                <a:t>Genetics </a:t>
              </a:r>
              <a:r>
                <a:rPr lang="en-US" sz="2000" dirty="0">
                  <a:latin typeface="+mj-lt"/>
                  <a:ea typeface="Verdana" pitchFamily="34" charset="0"/>
                  <a:cs typeface="Verdana" pitchFamily="34" charset="0"/>
                </a:rPr>
                <a:t>+</a:t>
              </a:r>
            </a:p>
            <a:p>
              <a:pPr algn="ctr" eaLnBrk="0" hangingPunct="0">
                <a:defRPr/>
              </a:pPr>
              <a:r>
                <a:rPr lang="en-US" sz="2000" dirty="0">
                  <a:latin typeface="+mj-lt"/>
                  <a:ea typeface="Verdana" pitchFamily="34" charset="0"/>
                  <a:cs typeface="Verdana" pitchFamily="34" charset="0"/>
                </a:rPr>
                <a:t>lifestyle</a:t>
              </a:r>
            </a:p>
          </p:txBody>
        </p:sp>
        <p:sp>
          <p:nvSpPr>
            <p:cNvPr id="16" name="Line 20">
              <a:extLst>
                <a:ext uri="{FF2B5EF4-FFF2-40B4-BE49-F238E27FC236}">
                  <a16:creationId xmlns:a16="http://schemas.microsoft.com/office/drawing/2014/main" id="{99E00A53-3FA5-4095-86AA-169EFDE01F8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5498694" y="4893737"/>
              <a:ext cx="325452" cy="2635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endParaRPr lang="fr-CA"/>
            </a:p>
          </p:txBody>
        </p:sp>
        <p:sp>
          <p:nvSpPr>
            <p:cNvPr id="17" name="Line 21">
              <a:extLst>
                <a:ext uri="{FF2B5EF4-FFF2-40B4-BE49-F238E27FC236}">
                  <a16:creationId xmlns:a16="http://schemas.microsoft.com/office/drawing/2014/main" id="{70031300-29A0-41BD-8BAE-F5EE06472D2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538212" y="4655623"/>
              <a:ext cx="0" cy="47305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endParaRPr lang="fr-CA"/>
            </a:p>
          </p:txBody>
        </p:sp>
        <p:sp>
          <p:nvSpPr>
            <p:cNvPr id="18" name="Line 22">
              <a:extLst>
                <a:ext uri="{FF2B5EF4-FFF2-40B4-BE49-F238E27FC236}">
                  <a16:creationId xmlns:a16="http://schemas.microsoft.com/office/drawing/2014/main" id="{95088881-E824-4B42-AD58-29B299D6C4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 flipV="1">
              <a:off x="3387224" y="2234796"/>
              <a:ext cx="458808" cy="284149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stealth" w="med" len="med"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endParaRPr lang="fr-CA"/>
            </a:p>
          </p:txBody>
        </p:sp>
        <p:sp>
          <p:nvSpPr>
            <p:cNvPr id="19" name="Freeform 23">
              <a:extLst>
                <a:ext uri="{FF2B5EF4-FFF2-40B4-BE49-F238E27FC236}">
                  <a16:creationId xmlns:a16="http://schemas.microsoft.com/office/drawing/2014/main" id="{8222736E-5191-40F3-9418-555BAE17BEE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36404" y="3261861"/>
              <a:ext cx="647729" cy="4763"/>
            </a:xfrm>
            <a:custGeom>
              <a:avLst/>
              <a:gdLst>
                <a:gd name="T0" fmla="*/ 495 w 495"/>
                <a:gd name="T1" fmla="*/ 0 h 3"/>
                <a:gd name="T2" fmla="*/ 0 w 495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5" h="3">
                  <a:moveTo>
                    <a:pt x="495" y="0"/>
                  </a:moveTo>
                  <a:lnTo>
                    <a:pt x="0" y="3"/>
                  </a:lnTo>
                </a:path>
              </a:pathLst>
            </a:custGeom>
            <a:noFill/>
            <a:ln w="57150" cap="flat" cmpd="sng">
              <a:solidFill>
                <a:schemeClr val="tx1"/>
              </a:solidFill>
              <a:prstDash val="solid"/>
              <a:round/>
              <a:headEnd/>
              <a:tailEnd type="stealth" w="med" len="med"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endParaRPr lang="fr-CA"/>
            </a:p>
          </p:txBody>
        </p:sp>
        <p:sp>
          <p:nvSpPr>
            <p:cNvPr id="20" name="Rectangle 24">
              <a:extLst>
                <a:ext uri="{FF2B5EF4-FFF2-40B4-BE49-F238E27FC236}">
                  <a16:creationId xmlns:a16="http://schemas.microsoft.com/office/drawing/2014/main" id="{A153D9A2-D1E7-46D6-9F15-401D08CAB7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04738" y="980728"/>
              <a:ext cx="1754266" cy="644496"/>
            </a:xfrm>
            <a:prstGeom prst="roundRect">
              <a:avLst>
                <a:gd name="adj" fmla="val 16667"/>
              </a:avLst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wrap="none" anchor="ctr"/>
            <a:lstStyle/>
            <a:p>
              <a:pPr algn="ctr" eaLnBrk="0" hangingPunct="0">
                <a:defRPr/>
              </a:pPr>
              <a:r>
                <a:rPr lang="en-US" sz="2000" dirty="0">
                  <a:solidFill>
                    <a:schemeClr val="bg1"/>
                  </a:solidFill>
                  <a:latin typeface="+mj-lt"/>
                  <a:ea typeface="Verdana" pitchFamily="34" charset="0"/>
                  <a:cs typeface="Verdana" pitchFamily="34" charset="0"/>
                </a:rPr>
                <a:t>Interleukin-6</a:t>
              </a:r>
            </a:p>
          </p:txBody>
        </p:sp>
        <p:sp>
          <p:nvSpPr>
            <p:cNvPr id="21" name="Line 25">
              <a:extLst>
                <a:ext uri="{FF2B5EF4-FFF2-40B4-BE49-F238E27FC236}">
                  <a16:creationId xmlns:a16="http://schemas.microsoft.com/office/drawing/2014/main" id="{A4E9CBBE-63D2-4145-94C4-81A98B14130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V="1">
              <a:off x="4552501" y="1710945"/>
              <a:ext cx="0" cy="47305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 anchor="ctr"/>
            <a:lstStyle/>
            <a:p>
              <a:endParaRPr lang="fr-CA"/>
            </a:p>
          </p:txBody>
        </p:sp>
        <p:sp>
          <p:nvSpPr>
            <p:cNvPr id="23" name="Rectangle 26">
              <a:extLst>
                <a:ext uri="{FF2B5EF4-FFF2-40B4-BE49-F238E27FC236}">
                  <a16:creationId xmlns:a16="http://schemas.microsoft.com/office/drawing/2014/main" id="{540CC357-D21F-45C9-998E-BF34BEA71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500" y="6100182"/>
              <a:ext cx="2783013" cy="4619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 anchor="b">
              <a:spAutoFit/>
            </a:bodyPr>
            <a:lstStyle/>
            <a:p>
              <a:pPr eaLnBrk="0" hangingPunct="0">
                <a:defRPr/>
              </a:pPr>
              <a:r>
                <a:rPr lang="en-US" b="1" dirty="0">
                  <a:solidFill>
                    <a:schemeClr val="tx2">
                      <a:lumMod val="50000"/>
                    </a:schemeClr>
                  </a:solidFill>
                  <a:latin typeface="+mj-lt"/>
                  <a:ea typeface="ヒラギノ角ゴ Pro W3" pitchFamily="48" charset="-128"/>
                </a:rPr>
                <a:t>Insulin resistance</a:t>
              </a:r>
              <a:endParaRPr lang="en-US" b="1" i="1" dirty="0">
                <a:solidFill>
                  <a:schemeClr val="tx2">
                    <a:lumMod val="50000"/>
                  </a:schemeClr>
                </a:solidFill>
                <a:latin typeface="+mj-lt"/>
                <a:ea typeface="ヒラギノ角ゴ Pro W3" pitchFamily="48" charset="-128"/>
              </a:endParaRPr>
            </a:p>
          </p:txBody>
        </p:sp>
        <p:grpSp>
          <p:nvGrpSpPr>
            <p:cNvPr id="14357" name="Groupe 1">
              <a:extLst>
                <a:ext uri="{FF2B5EF4-FFF2-40B4-BE49-F238E27FC236}">
                  <a16:creationId xmlns:a16="http://schemas.microsoft.com/office/drawing/2014/main" id="{C776E190-2AA9-4ED1-A5B8-729144D90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7189" y="2308642"/>
              <a:ext cx="1370765" cy="2256451"/>
              <a:chOff x="3794775" y="2026380"/>
              <a:chExt cx="2132207" cy="3806825"/>
            </a:xfrm>
          </p:grpSpPr>
          <p:grpSp>
            <p:nvGrpSpPr>
              <p:cNvPr id="14358" name="Group 2">
                <a:extLst>
                  <a:ext uri="{FF2B5EF4-FFF2-40B4-BE49-F238E27FC236}">
                    <a16:creationId xmlns:a16="http://schemas.microsoft.com/office/drawing/2014/main" id="{FF7E2AD9-BC2A-4E85-9747-236E064F016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flipH="1">
                <a:off x="4371827" y="2026380"/>
                <a:ext cx="1085850" cy="3806825"/>
                <a:chOff x="519" y="829"/>
                <a:chExt cx="588" cy="2317"/>
              </a:xfrm>
            </p:grpSpPr>
            <p:sp>
              <p:nvSpPr>
                <p:cNvPr id="14362" name="Freeform 3">
                  <a:extLst>
                    <a:ext uri="{FF2B5EF4-FFF2-40B4-BE49-F238E27FC236}">
                      <a16:creationId xmlns:a16="http://schemas.microsoft.com/office/drawing/2014/main" id="{8B07FF17-F8EF-4379-AA09-6F0C4AB8C21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3" y="1139"/>
                  <a:ext cx="570" cy="695"/>
                </a:xfrm>
                <a:custGeom>
                  <a:avLst/>
                  <a:gdLst>
                    <a:gd name="T0" fmla="*/ 441 w 3992"/>
                    <a:gd name="T1" fmla="*/ 4 h 4870"/>
                    <a:gd name="T2" fmla="*/ 411 w 3992"/>
                    <a:gd name="T3" fmla="*/ 0 h 4870"/>
                    <a:gd name="T4" fmla="*/ 383 w 3992"/>
                    <a:gd name="T5" fmla="*/ 1 h 4870"/>
                    <a:gd name="T6" fmla="*/ 358 w 3992"/>
                    <a:gd name="T7" fmla="*/ 5 h 4870"/>
                    <a:gd name="T8" fmla="*/ 334 w 3992"/>
                    <a:gd name="T9" fmla="*/ 13 h 4870"/>
                    <a:gd name="T10" fmla="*/ 312 w 3992"/>
                    <a:gd name="T11" fmla="*/ 24 h 4870"/>
                    <a:gd name="T12" fmla="*/ 291 w 3992"/>
                    <a:gd name="T13" fmla="*/ 38 h 4870"/>
                    <a:gd name="T14" fmla="*/ 272 w 3992"/>
                    <a:gd name="T15" fmla="*/ 54 h 4870"/>
                    <a:gd name="T16" fmla="*/ 260 w 3992"/>
                    <a:gd name="T17" fmla="*/ 78 h 4870"/>
                    <a:gd name="T18" fmla="*/ 246 w 3992"/>
                    <a:gd name="T19" fmla="*/ 118 h 4870"/>
                    <a:gd name="T20" fmla="*/ 232 w 3992"/>
                    <a:gd name="T21" fmla="*/ 152 h 4870"/>
                    <a:gd name="T22" fmla="*/ 213 w 3992"/>
                    <a:gd name="T23" fmla="*/ 190 h 4870"/>
                    <a:gd name="T24" fmla="*/ 200 w 3992"/>
                    <a:gd name="T25" fmla="*/ 213 h 4870"/>
                    <a:gd name="T26" fmla="*/ 185 w 3992"/>
                    <a:gd name="T27" fmla="*/ 237 h 4870"/>
                    <a:gd name="T28" fmla="*/ 166 w 3992"/>
                    <a:gd name="T29" fmla="*/ 263 h 4870"/>
                    <a:gd name="T30" fmla="*/ 144 w 3992"/>
                    <a:gd name="T31" fmla="*/ 290 h 4870"/>
                    <a:gd name="T32" fmla="*/ 113 w 3992"/>
                    <a:gd name="T33" fmla="*/ 326 h 4870"/>
                    <a:gd name="T34" fmla="*/ 69 w 3992"/>
                    <a:gd name="T35" fmla="*/ 387 h 4870"/>
                    <a:gd name="T36" fmla="*/ 36 w 3992"/>
                    <a:gd name="T37" fmla="*/ 450 h 4870"/>
                    <a:gd name="T38" fmla="*/ 14 w 3992"/>
                    <a:gd name="T39" fmla="*/ 511 h 4870"/>
                    <a:gd name="T40" fmla="*/ 2 w 3992"/>
                    <a:gd name="T41" fmla="*/ 568 h 4870"/>
                    <a:gd name="T42" fmla="*/ 1 w 3992"/>
                    <a:gd name="T43" fmla="*/ 619 h 4870"/>
                    <a:gd name="T44" fmla="*/ 11 w 3992"/>
                    <a:gd name="T45" fmla="*/ 658 h 4870"/>
                    <a:gd name="T46" fmla="*/ 31 w 3992"/>
                    <a:gd name="T47" fmla="*/ 685 h 4870"/>
                    <a:gd name="T48" fmla="*/ 67 w 3992"/>
                    <a:gd name="T49" fmla="*/ 694 h 4870"/>
                    <a:gd name="T50" fmla="*/ 122 w 3992"/>
                    <a:gd name="T51" fmla="*/ 686 h 4870"/>
                    <a:gd name="T52" fmla="*/ 177 w 3992"/>
                    <a:gd name="T53" fmla="*/ 675 h 4870"/>
                    <a:gd name="T54" fmla="*/ 244 w 3992"/>
                    <a:gd name="T55" fmla="*/ 659 h 4870"/>
                    <a:gd name="T56" fmla="*/ 351 w 3992"/>
                    <a:gd name="T57" fmla="*/ 629 h 4870"/>
                    <a:gd name="T58" fmla="*/ 419 w 3992"/>
                    <a:gd name="T59" fmla="*/ 612 h 4870"/>
                    <a:gd name="T60" fmla="*/ 475 w 3992"/>
                    <a:gd name="T61" fmla="*/ 600 h 4870"/>
                    <a:gd name="T62" fmla="*/ 491 w 3992"/>
                    <a:gd name="T63" fmla="*/ 595 h 4870"/>
                    <a:gd name="T64" fmla="*/ 496 w 3992"/>
                    <a:gd name="T65" fmla="*/ 592 h 4870"/>
                    <a:gd name="T66" fmla="*/ 506 w 3992"/>
                    <a:gd name="T67" fmla="*/ 587 h 4870"/>
                    <a:gd name="T68" fmla="*/ 512 w 3992"/>
                    <a:gd name="T69" fmla="*/ 581 h 4870"/>
                    <a:gd name="T70" fmla="*/ 517 w 3992"/>
                    <a:gd name="T71" fmla="*/ 574 h 4870"/>
                    <a:gd name="T72" fmla="*/ 522 w 3992"/>
                    <a:gd name="T73" fmla="*/ 564 h 4870"/>
                    <a:gd name="T74" fmla="*/ 523 w 3992"/>
                    <a:gd name="T75" fmla="*/ 538 h 4870"/>
                    <a:gd name="T76" fmla="*/ 528 w 3992"/>
                    <a:gd name="T77" fmla="*/ 495 h 4870"/>
                    <a:gd name="T78" fmla="*/ 537 w 3992"/>
                    <a:gd name="T79" fmla="*/ 442 h 4870"/>
                    <a:gd name="T80" fmla="*/ 554 w 3992"/>
                    <a:gd name="T81" fmla="*/ 353 h 4870"/>
                    <a:gd name="T82" fmla="*/ 564 w 3992"/>
                    <a:gd name="T83" fmla="*/ 295 h 4870"/>
                    <a:gd name="T84" fmla="*/ 569 w 3992"/>
                    <a:gd name="T85" fmla="*/ 242 h 4870"/>
                    <a:gd name="T86" fmla="*/ 569 w 3992"/>
                    <a:gd name="T87" fmla="*/ 201 h 4870"/>
                    <a:gd name="T88" fmla="*/ 558 w 3992"/>
                    <a:gd name="T89" fmla="*/ 172 h 4870"/>
                    <a:gd name="T90" fmla="*/ 542 w 3992"/>
                    <a:gd name="T91" fmla="*/ 142 h 4870"/>
                    <a:gd name="T92" fmla="*/ 521 w 3992"/>
                    <a:gd name="T93" fmla="*/ 93 h 4870"/>
                    <a:gd name="T94" fmla="*/ 504 w 3992"/>
                    <a:gd name="T95" fmla="*/ 53 h 4870"/>
                    <a:gd name="T96" fmla="*/ 493 w 3992"/>
                    <a:gd name="T97" fmla="*/ 34 h 4870"/>
                    <a:gd name="T98" fmla="*/ 482 w 3992"/>
                    <a:gd name="T99" fmla="*/ 20 h 4870"/>
                    <a:gd name="T100" fmla="*/ 469 w 3992"/>
                    <a:gd name="T101" fmla="*/ 11 h 487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992" h="4870">
                      <a:moveTo>
                        <a:pt x="3259" y="63"/>
                      </a:moveTo>
                      <a:lnTo>
                        <a:pt x="3200" y="49"/>
                      </a:lnTo>
                      <a:lnTo>
                        <a:pt x="3143" y="37"/>
                      </a:lnTo>
                      <a:lnTo>
                        <a:pt x="3088" y="26"/>
                      </a:lnTo>
                      <a:lnTo>
                        <a:pt x="3034" y="17"/>
                      </a:lnTo>
                      <a:lnTo>
                        <a:pt x="2981" y="10"/>
                      </a:lnTo>
                      <a:lnTo>
                        <a:pt x="2928" y="5"/>
                      </a:lnTo>
                      <a:lnTo>
                        <a:pt x="2878" y="2"/>
                      </a:lnTo>
                      <a:lnTo>
                        <a:pt x="2828" y="0"/>
                      </a:lnTo>
                      <a:lnTo>
                        <a:pt x="2779" y="1"/>
                      </a:lnTo>
                      <a:lnTo>
                        <a:pt x="2732" y="3"/>
                      </a:lnTo>
                      <a:lnTo>
                        <a:pt x="2685" y="6"/>
                      </a:lnTo>
                      <a:lnTo>
                        <a:pt x="2639" y="12"/>
                      </a:lnTo>
                      <a:lnTo>
                        <a:pt x="2593" y="20"/>
                      </a:lnTo>
                      <a:lnTo>
                        <a:pt x="2549" y="28"/>
                      </a:lnTo>
                      <a:lnTo>
                        <a:pt x="2506" y="38"/>
                      </a:lnTo>
                      <a:lnTo>
                        <a:pt x="2464" y="49"/>
                      </a:lnTo>
                      <a:lnTo>
                        <a:pt x="2422" y="62"/>
                      </a:lnTo>
                      <a:lnTo>
                        <a:pt x="2380" y="76"/>
                      </a:lnTo>
                      <a:lnTo>
                        <a:pt x="2341" y="93"/>
                      </a:lnTo>
                      <a:lnTo>
                        <a:pt x="2301" y="110"/>
                      </a:lnTo>
                      <a:lnTo>
                        <a:pt x="2262" y="128"/>
                      </a:lnTo>
                      <a:lnTo>
                        <a:pt x="2223" y="148"/>
                      </a:lnTo>
                      <a:lnTo>
                        <a:pt x="2186" y="169"/>
                      </a:lnTo>
                      <a:lnTo>
                        <a:pt x="2149" y="191"/>
                      </a:lnTo>
                      <a:lnTo>
                        <a:pt x="2112" y="214"/>
                      </a:lnTo>
                      <a:lnTo>
                        <a:pt x="2076" y="238"/>
                      </a:lnTo>
                      <a:lnTo>
                        <a:pt x="2041" y="265"/>
                      </a:lnTo>
                      <a:lnTo>
                        <a:pt x="2005" y="291"/>
                      </a:lnTo>
                      <a:lnTo>
                        <a:pt x="1970" y="319"/>
                      </a:lnTo>
                      <a:lnTo>
                        <a:pt x="1936" y="347"/>
                      </a:lnTo>
                      <a:lnTo>
                        <a:pt x="1902" y="377"/>
                      </a:lnTo>
                      <a:lnTo>
                        <a:pt x="1868" y="408"/>
                      </a:lnTo>
                      <a:lnTo>
                        <a:pt x="1862" y="428"/>
                      </a:lnTo>
                      <a:lnTo>
                        <a:pt x="1845" y="478"/>
                      </a:lnTo>
                      <a:lnTo>
                        <a:pt x="1821" y="548"/>
                      </a:lnTo>
                      <a:lnTo>
                        <a:pt x="1793" y="627"/>
                      </a:lnTo>
                      <a:lnTo>
                        <a:pt x="1764" y="707"/>
                      </a:lnTo>
                      <a:lnTo>
                        <a:pt x="1739" y="776"/>
                      </a:lnTo>
                      <a:lnTo>
                        <a:pt x="1721" y="825"/>
                      </a:lnTo>
                      <a:lnTo>
                        <a:pt x="1714" y="846"/>
                      </a:lnTo>
                      <a:lnTo>
                        <a:pt x="1686" y="918"/>
                      </a:lnTo>
                      <a:lnTo>
                        <a:pt x="1656" y="990"/>
                      </a:lnTo>
                      <a:lnTo>
                        <a:pt x="1625" y="1064"/>
                      </a:lnTo>
                      <a:lnTo>
                        <a:pt x="1591" y="1139"/>
                      </a:lnTo>
                      <a:lnTo>
                        <a:pt x="1556" y="1215"/>
                      </a:lnTo>
                      <a:lnTo>
                        <a:pt x="1516" y="1293"/>
                      </a:lnTo>
                      <a:lnTo>
                        <a:pt x="1495" y="1332"/>
                      </a:lnTo>
                      <a:lnTo>
                        <a:pt x="1473" y="1372"/>
                      </a:lnTo>
                      <a:lnTo>
                        <a:pt x="1451" y="1412"/>
                      </a:lnTo>
                      <a:lnTo>
                        <a:pt x="1428" y="1453"/>
                      </a:lnTo>
                      <a:lnTo>
                        <a:pt x="1403" y="1494"/>
                      </a:lnTo>
                      <a:lnTo>
                        <a:pt x="1377" y="1536"/>
                      </a:lnTo>
                      <a:lnTo>
                        <a:pt x="1351" y="1578"/>
                      </a:lnTo>
                      <a:lnTo>
                        <a:pt x="1323" y="1621"/>
                      </a:lnTo>
                      <a:lnTo>
                        <a:pt x="1294" y="1664"/>
                      </a:lnTo>
                      <a:lnTo>
                        <a:pt x="1263" y="1708"/>
                      </a:lnTo>
                      <a:lnTo>
                        <a:pt x="1232" y="1753"/>
                      </a:lnTo>
                      <a:lnTo>
                        <a:pt x="1199" y="1798"/>
                      </a:lnTo>
                      <a:lnTo>
                        <a:pt x="1165" y="1843"/>
                      </a:lnTo>
                      <a:lnTo>
                        <a:pt x="1128" y="1890"/>
                      </a:lnTo>
                      <a:lnTo>
                        <a:pt x="1091" y="1937"/>
                      </a:lnTo>
                      <a:lnTo>
                        <a:pt x="1053" y="1985"/>
                      </a:lnTo>
                      <a:lnTo>
                        <a:pt x="1012" y="2034"/>
                      </a:lnTo>
                      <a:lnTo>
                        <a:pt x="970" y="2082"/>
                      </a:lnTo>
                      <a:lnTo>
                        <a:pt x="927" y="2132"/>
                      </a:lnTo>
                      <a:lnTo>
                        <a:pt x="881" y="2184"/>
                      </a:lnTo>
                      <a:lnTo>
                        <a:pt x="792" y="2285"/>
                      </a:lnTo>
                      <a:lnTo>
                        <a:pt x="708" y="2390"/>
                      </a:lnTo>
                      <a:lnTo>
                        <a:pt x="628" y="2496"/>
                      </a:lnTo>
                      <a:lnTo>
                        <a:pt x="554" y="2603"/>
                      </a:lnTo>
                      <a:lnTo>
                        <a:pt x="484" y="2712"/>
                      </a:lnTo>
                      <a:lnTo>
                        <a:pt x="419" y="2821"/>
                      </a:lnTo>
                      <a:lnTo>
                        <a:pt x="358" y="2932"/>
                      </a:lnTo>
                      <a:lnTo>
                        <a:pt x="303" y="3041"/>
                      </a:lnTo>
                      <a:lnTo>
                        <a:pt x="251" y="3151"/>
                      </a:lnTo>
                      <a:lnTo>
                        <a:pt x="205" y="3260"/>
                      </a:lnTo>
                      <a:lnTo>
                        <a:pt x="164" y="3369"/>
                      </a:lnTo>
                      <a:lnTo>
                        <a:pt x="127" y="3476"/>
                      </a:lnTo>
                      <a:lnTo>
                        <a:pt x="95" y="3582"/>
                      </a:lnTo>
                      <a:lnTo>
                        <a:pt x="68" y="3685"/>
                      </a:lnTo>
                      <a:lnTo>
                        <a:pt x="45" y="3787"/>
                      </a:lnTo>
                      <a:lnTo>
                        <a:pt x="27" y="3886"/>
                      </a:lnTo>
                      <a:lnTo>
                        <a:pt x="13" y="3982"/>
                      </a:lnTo>
                      <a:lnTo>
                        <a:pt x="5" y="4075"/>
                      </a:lnTo>
                      <a:lnTo>
                        <a:pt x="0" y="4166"/>
                      </a:lnTo>
                      <a:lnTo>
                        <a:pt x="1" y="4252"/>
                      </a:lnTo>
                      <a:lnTo>
                        <a:pt x="7" y="4334"/>
                      </a:lnTo>
                      <a:lnTo>
                        <a:pt x="16" y="4411"/>
                      </a:lnTo>
                      <a:lnTo>
                        <a:pt x="31" y="4484"/>
                      </a:lnTo>
                      <a:lnTo>
                        <a:pt x="51" y="4551"/>
                      </a:lnTo>
                      <a:lnTo>
                        <a:pt x="74" y="4614"/>
                      </a:lnTo>
                      <a:lnTo>
                        <a:pt x="102" y="4670"/>
                      </a:lnTo>
                      <a:lnTo>
                        <a:pt x="135" y="4720"/>
                      </a:lnTo>
                      <a:lnTo>
                        <a:pt x="172" y="4765"/>
                      </a:lnTo>
                      <a:lnTo>
                        <a:pt x="214" y="4802"/>
                      </a:lnTo>
                      <a:lnTo>
                        <a:pt x="261" y="4833"/>
                      </a:lnTo>
                      <a:lnTo>
                        <a:pt x="312" y="4855"/>
                      </a:lnTo>
                      <a:lnTo>
                        <a:pt x="368" y="4870"/>
                      </a:lnTo>
                      <a:lnTo>
                        <a:pt x="467" y="4861"/>
                      </a:lnTo>
                      <a:lnTo>
                        <a:pt x="565" y="4850"/>
                      </a:lnTo>
                      <a:lnTo>
                        <a:pt x="663" y="4838"/>
                      </a:lnTo>
                      <a:lnTo>
                        <a:pt x="760" y="4823"/>
                      </a:lnTo>
                      <a:lnTo>
                        <a:pt x="856" y="4807"/>
                      </a:lnTo>
                      <a:lnTo>
                        <a:pt x="952" y="4790"/>
                      </a:lnTo>
                      <a:lnTo>
                        <a:pt x="1047" y="4772"/>
                      </a:lnTo>
                      <a:lnTo>
                        <a:pt x="1143" y="4752"/>
                      </a:lnTo>
                      <a:lnTo>
                        <a:pt x="1237" y="4732"/>
                      </a:lnTo>
                      <a:lnTo>
                        <a:pt x="1332" y="4710"/>
                      </a:lnTo>
                      <a:lnTo>
                        <a:pt x="1426" y="4688"/>
                      </a:lnTo>
                      <a:lnTo>
                        <a:pt x="1520" y="4664"/>
                      </a:lnTo>
                      <a:lnTo>
                        <a:pt x="1708" y="4616"/>
                      </a:lnTo>
                      <a:lnTo>
                        <a:pt x="1895" y="4565"/>
                      </a:lnTo>
                      <a:lnTo>
                        <a:pt x="2083" y="4513"/>
                      </a:lnTo>
                      <a:lnTo>
                        <a:pt x="2270" y="4462"/>
                      </a:lnTo>
                      <a:lnTo>
                        <a:pt x="2459" y="4410"/>
                      </a:lnTo>
                      <a:lnTo>
                        <a:pt x="2649" y="4358"/>
                      </a:lnTo>
                      <a:lnTo>
                        <a:pt x="2744" y="4334"/>
                      </a:lnTo>
                      <a:lnTo>
                        <a:pt x="2840" y="4309"/>
                      </a:lnTo>
                      <a:lnTo>
                        <a:pt x="2936" y="4286"/>
                      </a:lnTo>
                      <a:lnTo>
                        <a:pt x="3032" y="4264"/>
                      </a:lnTo>
                      <a:lnTo>
                        <a:pt x="3129" y="4242"/>
                      </a:lnTo>
                      <a:lnTo>
                        <a:pt x="3228" y="4220"/>
                      </a:lnTo>
                      <a:lnTo>
                        <a:pt x="3326" y="4201"/>
                      </a:lnTo>
                      <a:lnTo>
                        <a:pt x="3424" y="4182"/>
                      </a:lnTo>
                      <a:lnTo>
                        <a:pt x="3427" y="4178"/>
                      </a:lnTo>
                      <a:lnTo>
                        <a:pt x="3432" y="4173"/>
                      </a:lnTo>
                      <a:lnTo>
                        <a:pt x="3436" y="4170"/>
                      </a:lnTo>
                      <a:lnTo>
                        <a:pt x="3441" y="4166"/>
                      </a:lnTo>
                      <a:lnTo>
                        <a:pt x="3451" y="4159"/>
                      </a:lnTo>
                      <a:lnTo>
                        <a:pt x="3464" y="4153"/>
                      </a:lnTo>
                      <a:lnTo>
                        <a:pt x="3476" y="4148"/>
                      </a:lnTo>
                      <a:lnTo>
                        <a:pt x="3491" y="4142"/>
                      </a:lnTo>
                      <a:lnTo>
                        <a:pt x="3507" y="4134"/>
                      </a:lnTo>
                      <a:lnTo>
                        <a:pt x="3523" y="4126"/>
                      </a:lnTo>
                      <a:lnTo>
                        <a:pt x="3541" y="4115"/>
                      </a:lnTo>
                      <a:lnTo>
                        <a:pt x="3558" y="4101"/>
                      </a:lnTo>
                      <a:lnTo>
                        <a:pt x="3566" y="4094"/>
                      </a:lnTo>
                      <a:lnTo>
                        <a:pt x="3576" y="4084"/>
                      </a:lnTo>
                      <a:lnTo>
                        <a:pt x="3584" y="4074"/>
                      </a:lnTo>
                      <a:lnTo>
                        <a:pt x="3593" y="4063"/>
                      </a:lnTo>
                      <a:lnTo>
                        <a:pt x="3603" y="4052"/>
                      </a:lnTo>
                      <a:lnTo>
                        <a:pt x="3611" y="4039"/>
                      </a:lnTo>
                      <a:lnTo>
                        <a:pt x="3620" y="4025"/>
                      </a:lnTo>
                      <a:lnTo>
                        <a:pt x="3629" y="4008"/>
                      </a:lnTo>
                      <a:lnTo>
                        <a:pt x="3638" y="3991"/>
                      </a:lnTo>
                      <a:lnTo>
                        <a:pt x="3646" y="3973"/>
                      </a:lnTo>
                      <a:lnTo>
                        <a:pt x="3655" y="3954"/>
                      </a:lnTo>
                      <a:lnTo>
                        <a:pt x="3663" y="3932"/>
                      </a:lnTo>
                      <a:lnTo>
                        <a:pt x="3659" y="3886"/>
                      </a:lnTo>
                      <a:lnTo>
                        <a:pt x="3658" y="3832"/>
                      </a:lnTo>
                      <a:lnTo>
                        <a:pt x="3660" y="3771"/>
                      </a:lnTo>
                      <a:lnTo>
                        <a:pt x="3666" y="3704"/>
                      </a:lnTo>
                      <a:lnTo>
                        <a:pt x="3673" y="3631"/>
                      </a:lnTo>
                      <a:lnTo>
                        <a:pt x="3684" y="3552"/>
                      </a:lnTo>
                      <a:lnTo>
                        <a:pt x="3695" y="3469"/>
                      </a:lnTo>
                      <a:lnTo>
                        <a:pt x="3710" y="3381"/>
                      </a:lnTo>
                      <a:lnTo>
                        <a:pt x="3726" y="3289"/>
                      </a:lnTo>
                      <a:lnTo>
                        <a:pt x="3744" y="3193"/>
                      </a:lnTo>
                      <a:lnTo>
                        <a:pt x="3762" y="3095"/>
                      </a:lnTo>
                      <a:lnTo>
                        <a:pt x="3781" y="2995"/>
                      </a:lnTo>
                      <a:lnTo>
                        <a:pt x="3822" y="2788"/>
                      </a:lnTo>
                      <a:lnTo>
                        <a:pt x="3861" y="2578"/>
                      </a:lnTo>
                      <a:lnTo>
                        <a:pt x="3880" y="2473"/>
                      </a:lnTo>
                      <a:lnTo>
                        <a:pt x="3899" y="2368"/>
                      </a:lnTo>
                      <a:lnTo>
                        <a:pt x="3918" y="2265"/>
                      </a:lnTo>
                      <a:lnTo>
                        <a:pt x="3934" y="2163"/>
                      </a:lnTo>
                      <a:lnTo>
                        <a:pt x="3949" y="2064"/>
                      </a:lnTo>
                      <a:lnTo>
                        <a:pt x="3963" y="1968"/>
                      </a:lnTo>
                      <a:lnTo>
                        <a:pt x="3973" y="1874"/>
                      </a:lnTo>
                      <a:lnTo>
                        <a:pt x="3982" y="1784"/>
                      </a:lnTo>
                      <a:lnTo>
                        <a:pt x="3988" y="1698"/>
                      </a:lnTo>
                      <a:lnTo>
                        <a:pt x="3991" y="1618"/>
                      </a:lnTo>
                      <a:lnTo>
                        <a:pt x="3992" y="1542"/>
                      </a:lnTo>
                      <a:lnTo>
                        <a:pt x="3989" y="1472"/>
                      </a:lnTo>
                      <a:lnTo>
                        <a:pt x="3982" y="1408"/>
                      </a:lnTo>
                      <a:lnTo>
                        <a:pt x="3971" y="1352"/>
                      </a:lnTo>
                      <a:lnTo>
                        <a:pt x="3956" y="1302"/>
                      </a:lnTo>
                      <a:lnTo>
                        <a:pt x="3937" y="1260"/>
                      </a:lnTo>
                      <a:lnTo>
                        <a:pt x="3907" y="1206"/>
                      </a:lnTo>
                      <a:lnTo>
                        <a:pt x="3878" y="1151"/>
                      </a:lnTo>
                      <a:lnTo>
                        <a:pt x="3850" y="1097"/>
                      </a:lnTo>
                      <a:lnTo>
                        <a:pt x="3824" y="1044"/>
                      </a:lnTo>
                      <a:lnTo>
                        <a:pt x="3799" y="993"/>
                      </a:lnTo>
                      <a:lnTo>
                        <a:pt x="3775" y="941"/>
                      </a:lnTo>
                      <a:lnTo>
                        <a:pt x="3752" y="890"/>
                      </a:lnTo>
                      <a:lnTo>
                        <a:pt x="3730" y="841"/>
                      </a:lnTo>
                      <a:lnTo>
                        <a:pt x="3651" y="651"/>
                      </a:lnTo>
                      <a:lnTo>
                        <a:pt x="3579" y="481"/>
                      </a:lnTo>
                      <a:lnTo>
                        <a:pt x="3561" y="442"/>
                      </a:lnTo>
                      <a:lnTo>
                        <a:pt x="3544" y="405"/>
                      </a:lnTo>
                      <a:lnTo>
                        <a:pt x="3527" y="368"/>
                      </a:lnTo>
                      <a:lnTo>
                        <a:pt x="3510" y="334"/>
                      </a:lnTo>
                      <a:lnTo>
                        <a:pt x="3491" y="301"/>
                      </a:lnTo>
                      <a:lnTo>
                        <a:pt x="3473" y="270"/>
                      </a:lnTo>
                      <a:lnTo>
                        <a:pt x="3455" y="241"/>
                      </a:lnTo>
                      <a:lnTo>
                        <a:pt x="3437" y="212"/>
                      </a:lnTo>
                      <a:lnTo>
                        <a:pt x="3418" y="187"/>
                      </a:lnTo>
                      <a:lnTo>
                        <a:pt x="3397" y="162"/>
                      </a:lnTo>
                      <a:lnTo>
                        <a:pt x="3376" y="141"/>
                      </a:lnTo>
                      <a:lnTo>
                        <a:pt x="3355" y="121"/>
                      </a:lnTo>
                      <a:lnTo>
                        <a:pt x="3332" y="104"/>
                      </a:lnTo>
                      <a:lnTo>
                        <a:pt x="3309" y="87"/>
                      </a:lnTo>
                      <a:lnTo>
                        <a:pt x="3284" y="74"/>
                      </a:lnTo>
                      <a:lnTo>
                        <a:pt x="3259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63" name="Freeform 4">
                  <a:extLst>
                    <a:ext uri="{FF2B5EF4-FFF2-40B4-BE49-F238E27FC236}">
                      <a16:creationId xmlns:a16="http://schemas.microsoft.com/office/drawing/2014/main" id="{67DD2AA4-CDA5-4D33-9781-FD9FC0B5C33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4" y="1184"/>
                  <a:ext cx="18" cy="75"/>
                </a:xfrm>
                <a:custGeom>
                  <a:avLst/>
                  <a:gdLst>
                    <a:gd name="T0" fmla="*/ 5 w 126"/>
                    <a:gd name="T1" fmla="*/ 0 h 523"/>
                    <a:gd name="T2" fmla="*/ 0 w 126"/>
                    <a:gd name="T3" fmla="*/ 49 h 523"/>
                    <a:gd name="T4" fmla="*/ 18 w 126"/>
                    <a:gd name="T5" fmla="*/ 75 h 523"/>
                    <a:gd name="T6" fmla="*/ 5 w 126"/>
                    <a:gd name="T7" fmla="*/ 0 h 523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6" h="523">
                      <a:moveTo>
                        <a:pt x="35" y="0"/>
                      </a:moveTo>
                      <a:lnTo>
                        <a:pt x="0" y="343"/>
                      </a:lnTo>
                      <a:lnTo>
                        <a:pt x="126" y="523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C2C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64" name="Freeform 5">
                  <a:extLst>
                    <a:ext uri="{FF2B5EF4-FFF2-40B4-BE49-F238E27FC236}">
                      <a16:creationId xmlns:a16="http://schemas.microsoft.com/office/drawing/2014/main" id="{29E3DDB6-C6A9-41FA-BC27-04326314E97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3" y="2969"/>
                  <a:ext cx="238" cy="92"/>
                </a:xfrm>
                <a:custGeom>
                  <a:avLst/>
                  <a:gdLst>
                    <a:gd name="T0" fmla="*/ 110 w 1661"/>
                    <a:gd name="T1" fmla="*/ 2 h 648"/>
                    <a:gd name="T2" fmla="*/ 90 w 1661"/>
                    <a:gd name="T3" fmla="*/ 1 h 648"/>
                    <a:gd name="T4" fmla="*/ 76 w 1661"/>
                    <a:gd name="T5" fmla="*/ 0 h 648"/>
                    <a:gd name="T6" fmla="*/ 68 w 1661"/>
                    <a:gd name="T7" fmla="*/ 0 h 648"/>
                    <a:gd name="T8" fmla="*/ 60 w 1661"/>
                    <a:gd name="T9" fmla="*/ 0 h 648"/>
                    <a:gd name="T10" fmla="*/ 53 w 1661"/>
                    <a:gd name="T11" fmla="*/ 1 h 648"/>
                    <a:gd name="T12" fmla="*/ 46 w 1661"/>
                    <a:gd name="T13" fmla="*/ 2 h 648"/>
                    <a:gd name="T14" fmla="*/ 40 w 1661"/>
                    <a:gd name="T15" fmla="*/ 4 h 648"/>
                    <a:gd name="T16" fmla="*/ 34 w 1661"/>
                    <a:gd name="T17" fmla="*/ 6 h 648"/>
                    <a:gd name="T18" fmla="*/ 30 w 1661"/>
                    <a:gd name="T19" fmla="*/ 8 h 648"/>
                    <a:gd name="T20" fmla="*/ 26 w 1661"/>
                    <a:gd name="T21" fmla="*/ 10 h 648"/>
                    <a:gd name="T22" fmla="*/ 22 w 1661"/>
                    <a:gd name="T23" fmla="*/ 13 h 648"/>
                    <a:gd name="T24" fmla="*/ 20 w 1661"/>
                    <a:gd name="T25" fmla="*/ 17 h 648"/>
                    <a:gd name="T26" fmla="*/ 18 w 1661"/>
                    <a:gd name="T27" fmla="*/ 21 h 648"/>
                    <a:gd name="T28" fmla="*/ 16 w 1661"/>
                    <a:gd name="T29" fmla="*/ 23 h 648"/>
                    <a:gd name="T30" fmla="*/ 14 w 1661"/>
                    <a:gd name="T31" fmla="*/ 22 h 648"/>
                    <a:gd name="T32" fmla="*/ 12 w 1661"/>
                    <a:gd name="T33" fmla="*/ 21 h 648"/>
                    <a:gd name="T34" fmla="*/ 10 w 1661"/>
                    <a:gd name="T35" fmla="*/ 21 h 648"/>
                    <a:gd name="T36" fmla="*/ 8 w 1661"/>
                    <a:gd name="T37" fmla="*/ 23 h 648"/>
                    <a:gd name="T38" fmla="*/ 6 w 1661"/>
                    <a:gd name="T39" fmla="*/ 27 h 648"/>
                    <a:gd name="T40" fmla="*/ 3 w 1661"/>
                    <a:gd name="T41" fmla="*/ 31 h 648"/>
                    <a:gd name="T42" fmla="*/ 1 w 1661"/>
                    <a:gd name="T43" fmla="*/ 35 h 648"/>
                    <a:gd name="T44" fmla="*/ 2 w 1661"/>
                    <a:gd name="T45" fmla="*/ 40 h 648"/>
                    <a:gd name="T46" fmla="*/ 7 w 1661"/>
                    <a:gd name="T47" fmla="*/ 46 h 648"/>
                    <a:gd name="T48" fmla="*/ 12 w 1661"/>
                    <a:gd name="T49" fmla="*/ 50 h 648"/>
                    <a:gd name="T50" fmla="*/ 18 w 1661"/>
                    <a:gd name="T51" fmla="*/ 55 h 648"/>
                    <a:gd name="T52" fmla="*/ 25 w 1661"/>
                    <a:gd name="T53" fmla="*/ 59 h 648"/>
                    <a:gd name="T54" fmla="*/ 32 w 1661"/>
                    <a:gd name="T55" fmla="*/ 63 h 648"/>
                    <a:gd name="T56" fmla="*/ 40 w 1661"/>
                    <a:gd name="T57" fmla="*/ 67 h 648"/>
                    <a:gd name="T58" fmla="*/ 47 w 1661"/>
                    <a:gd name="T59" fmla="*/ 70 h 648"/>
                    <a:gd name="T60" fmla="*/ 56 w 1661"/>
                    <a:gd name="T61" fmla="*/ 73 h 648"/>
                    <a:gd name="T62" fmla="*/ 65 w 1661"/>
                    <a:gd name="T63" fmla="*/ 76 h 648"/>
                    <a:gd name="T64" fmla="*/ 79 w 1661"/>
                    <a:gd name="T65" fmla="*/ 81 h 648"/>
                    <a:gd name="T66" fmla="*/ 100 w 1661"/>
                    <a:gd name="T67" fmla="*/ 85 h 648"/>
                    <a:gd name="T68" fmla="*/ 122 w 1661"/>
                    <a:gd name="T69" fmla="*/ 90 h 648"/>
                    <a:gd name="T70" fmla="*/ 146 w 1661"/>
                    <a:gd name="T71" fmla="*/ 88 h 648"/>
                    <a:gd name="T72" fmla="*/ 173 w 1661"/>
                    <a:gd name="T73" fmla="*/ 81 h 648"/>
                    <a:gd name="T74" fmla="*/ 199 w 1661"/>
                    <a:gd name="T75" fmla="*/ 74 h 648"/>
                    <a:gd name="T76" fmla="*/ 225 w 1661"/>
                    <a:gd name="T77" fmla="*/ 67 h 648"/>
                    <a:gd name="T78" fmla="*/ 236 w 1661"/>
                    <a:gd name="T79" fmla="*/ 60 h 648"/>
                    <a:gd name="T80" fmla="*/ 232 w 1661"/>
                    <a:gd name="T81" fmla="*/ 53 h 648"/>
                    <a:gd name="T82" fmla="*/ 228 w 1661"/>
                    <a:gd name="T83" fmla="*/ 41 h 648"/>
                    <a:gd name="T84" fmla="*/ 224 w 1661"/>
                    <a:gd name="T85" fmla="*/ 30 h 648"/>
                    <a:gd name="T86" fmla="*/ 221 w 1661"/>
                    <a:gd name="T87" fmla="*/ 22 h 648"/>
                    <a:gd name="T88" fmla="*/ 218 w 1661"/>
                    <a:gd name="T89" fmla="*/ 15 h 648"/>
                    <a:gd name="T90" fmla="*/ 215 w 1661"/>
                    <a:gd name="T91" fmla="*/ 8 h 648"/>
                    <a:gd name="T92" fmla="*/ 207 w 1661"/>
                    <a:gd name="T93" fmla="*/ 4 h 648"/>
                    <a:gd name="T94" fmla="*/ 196 w 1661"/>
                    <a:gd name="T95" fmla="*/ 4 h 648"/>
                    <a:gd name="T96" fmla="*/ 178 w 1661"/>
                    <a:gd name="T97" fmla="*/ 4 h 648"/>
                    <a:gd name="T98" fmla="*/ 154 w 1661"/>
                    <a:gd name="T99" fmla="*/ 4 h 648"/>
                    <a:gd name="T100" fmla="*/ 131 w 1661"/>
                    <a:gd name="T101" fmla="*/ 4 h 64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1661" h="648">
                      <a:moveTo>
                        <a:pt x="838" y="26"/>
                      </a:moveTo>
                      <a:lnTo>
                        <a:pt x="765" y="16"/>
                      </a:lnTo>
                      <a:lnTo>
                        <a:pt x="694" y="9"/>
                      </a:lnTo>
                      <a:lnTo>
                        <a:pt x="627" y="4"/>
                      </a:lnTo>
                      <a:lnTo>
                        <a:pt x="563" y="1"/>
                      </a:lnTo>
                      <a:lnTo>
                        <a:pt x="532" y="0"/>
                      </a:lnTo>
                      <a:lnTo>
                        <a:pt x="502" y="0"/>
                      </a:lnTo>
                      <a:lnTo>
                        <a:pt x="473" y="0"/>
                      </a:lnTo>
                      <a:lnTo>
                        <a:pt x="445" y="1"/>
                      </a:lnTo>
                      <a:lnTo>
                        <a:pt x="418" y="3"/>
                      </a:lnTo>
                      <a:lnTo>
                        <a:pt x="392" y="5"/>
                      </a:lnTo>
                      <a:lnTo>
                        <a:pt x="367" y="8"/>
                      </a:lnTo>
                      <a:lnTo>
                        <a:pt x="343" y="11"/>
                      </a:lnTo>
                      <a:lnTo>
                        <a:pt x="320" y="15"/>
                      </a:lnTo>
                      <a:lnTo>
                        <a:pt x="298" y="21"/>
                      </a:lnTo>
                      <a:lnTo>
                        <a:pt x="278" y="26"/>
                      </a:lnTo>
                      <a:lnTo>
                        <a:pt x="257" y="32"/>
                      </a:lnTo>
                      <a:lnTo>
                        <a:pt x="239" y="39"/>
                      </a:lnTo>
                      <a:lnTo>
                        <a:pt x="222" y="46"/>
                      </a:lnTo>
                      <a:lnTo>
                        <a:pt x="206" y="54"/>
                      </a:lnTo>
                      <a:lnTo>
                        <a:pt x="191" y="63"/>
                      </a:lnTo>
                      <a:lnTo>
                        <a:pt x="178" y="73"/>
                      </a:lnTo>
                      <a:lnTo>
                        <a:pt x="165" y="83"/>
                      </a:lnTo>
                      <a:lnTo>
                        <a:pt x="155" y="95"/>
                      </a:lnTo>
                      <a:lnTo>
                        <a:pt x="145" y="107"/>
                      </a:lnTo>
                      <a:lnTo>
                        <a:pt x="137" y="120"/>
                      </a:lnTo>
                      <a:lnTo>
                        <a:pt x="130" y="133"/>
                      </a:lnTo>
                      <a:lnTo>
                        <a:pt x="125" y="148"/>
                      </a:lnTo>
                      <a:lnTo>
                        <a:pt x="121" y="163"/>
                      </a:lnTo>
                      <a:lnTo>
                        <a:pt x="113" y="162"/>
                      </a:lnTo>
                      <a:lnTo>
                        <a:pt x="106" y="159"/>
                      </a:lnTo>
                      <a:lnTo>
                        <a:pt x="98" y="156"/>
                      </a:lnTo>
                      <a:lnTo>
                        <a:pt x="92" y="153"/>
                      </a:lnTo>
                      <a:lnTo>
                        <a:pt x="84" y="150"/>
                      </a:lnTo>
                      <a:lnTo>
                        <a:pt x="77" y="147"/>
                      </a:lnTo>
                      <a:lnTo>
                        <a:pt x="70" y="145"/>
                      </a:lnTo>
                      <a:lnTo>
                        <a:pt x="62" y="145"/>
                      </a:lnTo>
                      <a:lnTo>
                        <a:pt x="55" y="159"/>
                      </a:lnTo>
                      <a:lnTo>
                        <a:pt x="48" y="174"/>
                      </a:lnTo>
                      <a:lnTo>
                        <a:pt x="39" y="189"/>
                      </a:lnTo>
                      <a:lnTo>
                        <a:pt x="31" y="204"/>
                      </a:lnTo>
                      <a:lnTo>
                        <a:pt x="23" y="220"/>
                      </a:lnTo>
                      <a:lnTo>
                        <a:pt x="15" y="235"/>
                      </a:lnTo>
                      <a:lnTo>
                        <a:pt x="7" y="250"/>
                      </a:lnTo>
                      <a:lnTo>
                        <a:pt x="0" y="264"/>
                      </a:lnTo>
                      <a:lnTo>
                        <a:pt x="15" y="283"/>
                      </a:lnTo>
                      <a:lnTo>
                        <a:pt x="31" y="302"/>
                      </a:lnTo>
                      <a:lnTo>
                        <a:pt x="48" y="321"/>
                      </a:lnTo>
                      <a:lnTo>
                        <a:pt x="66" y="338"/>
                      </a:lnTo>
                      <a:lnTo>
                        <a:pt x="85" y="354"/>
                      </a:lnTo>
                      <a:lnTo>
                        <a:pt x="106" y="370"/>
                      </a:lnTo>
                      <a:lnTo>
                        <a:pt x="127" y="386"/>
                      </a:lnTo>
                      <a:lnTo>
                        <a:pt x="149" y="402"/>
                      </a:lnTo>
                      <a:lnTo>
                        <a:pt x="173" y="416"/>
                      </a:lnTo>
                      <a:lnTo>
                        <a:pt x="196" y="430"/>
                      </a:lnTo>
                      <a:lnTo>
                        <a:pt x="222" y="444"/>
                      </a:lnTo>
                      <a:lnTo>
                        <a:pt x="248" y="457"/>
                      </a:lnTo>
                      <a:lnTo>
                        <a:pt x="276" y="470"/>
                      </a:lnTo>
                      <a:lnTo>
                        <a:pt x="303" y="482"/>
                      </a:lnTo>
                      <a:lnTo>
                        <a:pt x="331" y="494"/>
                      </a:lnTo>
                      <a:lnTo>
                        <a:pt x="361" y="505"/>
                      </a:lnTo>
                      <a:lnTo>
                        <a:pt x="391" y="516"/>
                      </a:lnTo>
                      <a:lnTo>
                        <a:pt x="423" y="527"/>
                      </a:lnTo>
                      <a:lnTo>
                        <a:pt x="454" y="537"/>
                      </a:lnTo>
                      <a:lnTo>
                        <a:pt x="487" y="548"/>
                      </a:lnTo>
                      <a:lnTo>
                        <a:pt x="554" y="567"/>
                      </a:lnTo>
                      <a:lnTo>
                        <a:pt x="625" y="584"/>
                      </a:lnTo>
                      <a:lnTo>
                        <a:pt x="697" y="601"/>
                      </a:lnTo>
                      <a:lnTo>
                        <a:pt x="772" y="618"/>
                      </a:lnTo>
                      <a:lnTo>
                        <a:pt x="849" y="634"/>
                      </a:lnTo>
                      <a:lnTo>
                        <a:pt x="929" y="648"/>
                      </a:lnTo>
                      <a:lnTo>
                        <a:pt x="1020" y="622"/>
                      </a:lnTo>
                      <a:lnTo>
                        <a:pt x="1112" y="596"/>
                      </a:lnTo>
                      <a:lnTo>
                        <a:pt x="1204" y="572"/>
                      </a:lnTo>
                      <a:lnTo>
                        <a:pt x="1295" y="548"/>
                      </a:lnTo>
                      <a:lnTo>
                        <a:pt x="1387" y="523"/>
                      </a:lnTo>
                      <a:lnTo>
                        <a:pt x="1478" y="499"/>
                      </a:lnTo>
                      <a:lnTo>
                        <a:pt x="1569" y="474"/>
                      </a:lnTo>
                      <a:lnTo>
                        <a:pt x="1661" y="447"/>
                      </a:lnTo>
                      <a:lnTo>
                        <a:pt x="1645" y="422"/>
                      </a:lnTo>
                      <a:lnTo>
                        <a:pt x="1631" y="398"/>
                      </a:lnTo>
                      <a:lnTo>
                        <a:pt x="1619" y="371"/>
                      </a:lnTo>
                      <a:lnTo>
                        <a:pt x="1608" y="345"/>
                      </a:lnTo>
                      <a:lnTo>
                        <a:pt x="1588" y="292"/>
                      </a:lnTo>
                      <a:lnTo>
                        <a:pt x="1571" y="238"/>
                      </a:lnTo>
                      <a:lnTo>
                        <a:pt x="1562" y="211"/>
                      </a:lnTo>
                      <a:lnTo>
                        <a:pt x="1553" y="185"/>
                      </a:lnTo>
                      <a:lnTo>
                        <a:pt x="1544" y="157"/>
                      </a:lnTo>
                      <a:lnTo>
                        <a:pt x="1534" y="131"/>
                      </a:lnTo>
                      <a:lnTo>
                        <a:pt x="1522" y="106"/>
                      </a:lnTo>
                      <a:lnTo>
                        <a:pt x="1510" y="80"/>
                      </a:lnTo>
                      <a:lnTo>
                        <a:pt x="1497" y="55"/>
                      </a:lnTo>
                      <a:lnTo>
                        <a:pt x="1481" y="31"/>
                      </a:lnTo>
                      <a:lnTo>
                        <a:pt x="1445" y="29"/>
                      </a:lnTo>
                      <a:lnTo>
                        <a:pt x="1407" y="28"/>
                      </a:lnTo>
                      <a:lnTo>
                        <a:pt x="1368" y="27"/>
                      </a:lnTo>
                      <a:lnTo>
                        <a:pt x="1328" y="27"/>
                      </a:lnTo>
                      <a:lnTo>
                        <a:pt x="1244" y="27"/>
                      </a:lnTo>
                      <a:lnTo>
                        <a:pt x="1159" y="28"/>
                      </a:lnTo>
                      <a:lnTo>
                        <a:pt x="1074" y="29"/>
                      </a:lnTo>
                      <a:lnTo>
                        <a:pt x="990" y="29"/>
                      </a:lnTo>
                      <a:lnTo>
                        <a:pt x="911" y="29"/>
                      </a:lnTo>
                      <a:lnTo>
                        <a:pt x="838" y="26"/>
                      </a:lnTo>
                      <a:close/>
                    </a:path>
                  </a:pathLst>
                </a:custGeom>
                <a:solidFill>
                  <a:srgbClr val="7062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65" name="Freeform 6">
                  <a:extLst>
                    <a:ext uri="{FF2B5EF4-FFF2-40B4-BE49-F238E27FC236}">
                      <a16:creationId xmlns:a16="http://schemas.microsoft.com/office/drawing/2014/main" id="{468B41ED-5176-423B-840D-17F73A36823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7" y="2965"/>
                  <a:ext cx="107" cy="31"/>
                </a:xfrm>
                <a:custGeom>
                  <a:avLst/>
                  <a:gdLst>
                    <a:gd name="T0" fmla="*/ 7 w 748"/>
                    <a:gd name="T1" fmla="*/ 28 h 215"/>
                    <a:gd name="T2" fmla="*/ 9 w 748"/>
                    <a:gd name="T3" fmla="*/ 24 h 215"/>
                    <a:gd name="T4" fmla="*/ 10 w 748"/>
                    <a:gd name="T5" fmla="*/ 21 h 215"/>
                    <a:gd name="T6" fmla="*/ 13 w 748"/>
                    <a:gd name="T7" fmla="*/ 18 h 215"/>
                    <a:gd name="T8" fmla="*/ 16 w 748"/>
                    <a:gd name="T9" fmla="*/ 16 h 215"/>
                    <a:gd name="T10" fmla="*/ 20 w 748"/>
                    <a:gd name="T11" fmla="*/ 13 h 215"/>
                    <a:gd name="T12" fmla="*/ 25 w 748"/>
                    <a:gd name="T13" fmla="*/ 12 h 215"/>
                    <a:gd name="T14" fmla="*/ 30 w 748"/>
                    <a:gd name="T15" fmla="*/ 10 h 215"/>
                    <a:gd name="T16" fmla="*/ 36 w 748"/>
                    <a:gd name="T17" fmla="*/ 9 h 215"/>
                    <a:gd name="T18" fmla="*/ 43 w 748"/>
                    <a:gd name="T19" fmla="*/ 8 h 215"/>
                    <a:gd name="T20" fmla="*/ 50 w 748"/>
                    <a:gd name="T21" fmla="*/ 7 h 215"/>
                    <a:gd name="T22" fmla="*/ 58 w 748"/>
                    <a:gd name="T23" fmla="*/ 7 h 215"/>
                    <a:gd name="T24" fmla="*/ 67 w 748"/>
                    <a:gd name="T25" fmla="*/ 7 h 215"/>
                    <a:gd name="T26" fmla="*/ 85 w 748"/>
                    <a:gd name="T27" fmla="*/ 9 h 215"/>
                    <a:gd name="T28" fmla="*/ 106 w 748"/>
                    <a:gd name="T29" fmla="*/ 11 h 215"/>
                    <a:gd name="T30" fmla="*/ 96 w 748"/>
                    <a:gd name="T31" fmla="*/ 2 h 215"/>
                    <a:gd name="T32" fmla="*/ 76 w 748"/>
                    <a:gd name="T33" fmla="*/ 1 h 215"/>
                    <a:gd name="T34" fmla="*/ 63 w 748"/>
                    <a:gd name="T35" fmla="*/ 0 h 215"/>
                    <a:gd name="T36" fmla="*/ 54 w 748"/>
                    <a:gd name="T37" fmla="*/ 0 h 215"/>
                    <a:gd name="T38" fmla="*/ 46 w 748"/>
                    <a:gd name="T39" fmla="*/ 0 h 215"/>
                    <a:gd name="T40" fmla="*/ 38 w 748"/>
                    <a:gd name="T41" fmla="*/ 1 h 215"/>
                    <a:gd name="T42" fmla="*/ 31 w 748"/>
                    <a:gd name="T43" fmla="*/ 2 h 215"/>
                    <a:gd name="T44" fmla="*/ 25 w 748"/>
                    <a:gd name="T45" fmla="*/ 4 h 215"/>
                    <a:gd name="T46" fmla="*/ 19 w 748"/>
                    <a:gd name="T47" fmla="*/ 6 h 215"/>
                    <a:gd name="T48" fmla="*/ 14 w 748"/>
                    <a:gd name="T49" fmla="*/ 8 h 215"/>
                    <a:gd name="T50" fmla="*/ 9 w 748"/>
                    <a:gd name="T51" fmla="*/ 11 h 215"/>
                    <a:gd name="T52" fmla="*/ 6 w 748"/>
                    <a:gd name="T53" fmla="*/ 15 h 215"/>
                    <a:gd name="T54" fmla="*/ 3 w 748"/>
                    <a:gd name="T55" fmla="*/ 19 h 215"/>
                    <a:gd name="T56" fmla="*/ 1 w 748"/>
                    <a:gd name="T57" fmla="*/ 24 h 215"/>
                    <a:gd name="T58" fmla="*/ 4 w 748"/>
                    <a:gd name="T59" fmla="*/ 24 h 215"/>
                    <a:gd name="T60" fmla="*/ 7 w 748"/>
                    <a:gd name="T61" fmla="*/ 31 h 215"/>
                    <a:gd name="T62" fmla="*/ 3 w 748"/>
                    <a:gd name="T63" fmla="*/ 31 h 2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748" h="215">
                      <a:moveTo>
                        <a:pt x="23" y="214"/>
                      </a:moveTo>
                      <a:lnTo>
                        <a:pt x="51" y="194"/>
                      </a:lnTo>
                      <a:lnTo>
                        <a:pt x="54" y="180"/>
                      </a:lnTo>
                      <a:lnTo>
                        <a:pt x="60" y="168"/>
                      </a:lnTo>
                      <a:lnTo>
                        <a:pt x="65" y="157"/>
                      </a:lnTo>
                      <a:lnTo>
                        <a:pt x="72" y="146"/>
                      </a:lnTo>
                      <a:lnTo>
                        <a:pt x="80" y="136"/>
                      </a:lnTo>
                      <a:lnTo>
                        <a:pt x="90" y="127"/>
                      </a:lnTo>
                      <a:lnTo>
                        <a:pt x="99" y="117"/>
                      </a:lnTo>
                      <a:lnTo>
                        <a:pt x="111" y="109"/>
                      </a:lnTo>
                      <a:lnTo>
                        <a:pt x="125" y="101"/>
                      </a:lnTo>
                      <a:lnTo>
                        <a:pt x="139" y="93"/>
                      </a:lnTo>
                      <a:lnTo>
                        <a:pt x="155" y="87"/>
                      </a:lnTo>
                      <a:lnTo>
                        <a:pt x="172" y="80"/>
                      </a:lnTo>
                      <a:lnTo>
                        <a:pt x="190" y="75"/>
                      </a:lnTo>
                      <a:lnTo>
                        <a:pt x="209" y="70"/>
                      </a:lnTo>
                      <a:lnTo>
                        <a:pt x="231" y="65"/>
                      </a:lnTo>
                      <a:lnTo>
                        <a:pt x="252" y="61"/>
                      </a:lnTo>
                      <a:lnTo>
                        <a:pt x="276" y="58"/>
                      </a:lnTo>
                      <a:lnTo>
                        <a:pt x="300" y="55"/>
                      </a:lnTo>
                      <a:lnTo>
                        <a:pt x="325" y="53"/>
                      </a:lnTo>
                      <a:lnTo>
                        <a:pt x="351" y="52"/>
                      </a:lnTo>
                      <a:lnTo>
                        <a:pt x="379" y="51"/>
                      </a:lnTo>
                      <a:lnTo>
                        <a:pt x="407" y="51"/>
                      </a:lnTo>
                      <a:lnTo>
                        <a:pt x="437" y="51"/>
                      </a:lnTo>
                      <a:lnTo>
                        <a:pt x="467" y="51"/>
                      </a:lnTo>
                      <a:lnTo>
                        <a:pt x="530" y="54"/>
                      </a:lnTo>
                      <a:lnTo>
                        <a:pt x="597" y="60"/>
                      </a:lnTo>
                      <a:lnTo>
                        <a:pt x="667" y="67"/>
                      </a:lnTo>
                      <a:lnTo>
                        <a:pt x="740" y="76"/>
                      </a:lnTo>
                      <a:lnTo>
                        <a:pt x="748" y="26"/>
                      </a:lnTo>
                      <a:lnTo>
                        <a:pt x="673" y="16"/>
                      </a:lnTo>
                      <a:lnTo>
                        <a:pt x="601" y="9"/>
                      </a:lnTo>
                      <a:lnTo>
                        <a:pt x="534" y="4"/>
                      </a:lnTo>
                      <a:lnTo>
                        <a:pt x="469" y="1"/>
                      </a:lnTo>
                      <a:lnTo>
                        <a:pt x="437" y="0"/>
                      </a:lnTo>
                      <a:lnTo>
                        <a:pt x="407" y="0"/>
                      </a:lnTo>
                      <a:lnTo>
                        <a:pt x="377" y="0"/>
                      </a:lnTo>
                      <a:lnTo>
                        <a:pt x="349" y="1"/>
                      </a:lnTo>
                      <a:lnTo>
                        <a:pt x="322" y="3"/>
                      </a:lnTo>
                      <a:lnTo>
                        <a:pt x="294" y="5"/>
                      </a:lnTo>
                      <a:lnTo>
                        <a:pt x="268" y="8"/>
                      </a:lnTo>
                      <a:lnTo>
                        <a:pt x="244" y="12"/>
                      </a:lnTo>
                      <a:lnTo>
                        <a:pt x="220" y="16"/>
                      </a:lnTo>
                      <a:lnTo>
                        <a:pt x="197" y="21"/>
                      </a:lnTo>
                      <a:lnTo>
                        <a:pt x="175" y="26"/>
                      </a:lnTo>
                      <a:lnTo>
                        <a:pt x="154" y="33"/>
                      </a:lnTo>
                      <a:lnTo>
                        <a:pt x="135" y="40"/>
                      </a:lnTo>
                      <a:lnTo>
                        <a:pt x="115" y="49"/>
                      </a:lnTo>
                      <a:lnTo>
                        <a:pt x="98" y="58"/>
                      </a:lnTo>
                      <a:lnTo>
                        <a:pt x="81" y="68"/>
                      </a:lnTo>
                      <a:lnTo>
                        <a:pt x="66" y="79"/>
                      </a:lnTo>
                      <a:lnTo>
                        <a:pt x="52" y="91"/>
                      </a:lnTo>
                      <a:lnTo>
                        <a:pt x="40" y="104"/>
                      </a:lnTo>
                      <a:lnTo>
                        <a:pt x="28" y="117"/>
                      </a:lnTo>
                      <a:lnTo>
                        <a:pt x="18" y="133"/>
                      </a:lnTo>
                      <a:lnTo>
                        <a:pt x="11" y="149"/>
                      </a:lnTo>
                      <a:lnTo>
                        <a:pt x="4" y="166"/>
                      </a:lnTo>
                      <a:lnTo>
                        <a:pt x="0" y="183"/>
                      </a:lnTo>
                      <a:lnTo>
                        <a:pt x="28" y="163"/>
                      </a:lnTo>
                      <a:lnTo>
                        <a:pt x="23" y="214"/>
                      </a:lnTo>
                      <a:lnTo>
                        <a:pt x="47" y="215"/>
                      </a:lnTo>
                      <a:lnTo>
                        <a:pt x="51" y="194"/>
                      </a:lnTo>
                      <a:lnTo>
                        <a:pt x="23" y="214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66" name="Freeform 7">
                  <a:extLst>
                    <a:ext uri="{FF2B5EF4-FFF2-40B4-BE49-F238E27FC236}">
                      <a16:creationId xmlns:a16="http://schemas.microsoft.com/office/drawing/2014/main" id="{D12BC3A4-21EC-4B29-B93D-9B5415C1CE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9" y="2986"/>
                  <a:ext cx="12" cy="14"/>
                </a:xfrm>
                <a:custGeom>
                  <a:avLst/>
                  <a:gdLst>
                    <a:gd name="T0" fmla="*/ 7 w 85"/>
                    <a:gd name="T1" fmla="*/ 7 h 69"/>
                    <a:gd name="T2" fmla="*/ 3 w 85"/>
                    <a:gd name="T3" fmla="*/ 10 h 69"/>
                    <a:gd name="T4" fmla="*/ 4 w 85"/>
                    <a:gd name="T5" fmla="*/ 10 h 69"/>
                    <a:gd name="T6" fmla="*/ 4 w 85"/>
                    <a:gd name="T7" fmla="*/ 11 h 69"/>
                    <a:gd name="T8" fmla="*/ 5 w 85"/>
                    <a:gd name="T9" fmla="*/ 11 h 69"/>
                    <a:gd name="T10" fmla="*/ 6 w 85"/>
                    <a:gd name="T11" fmla="*/ 11 h 69"/>
                    <a:gd name="T12" fmla="*/ 7 w 85"/>
                    <a:gd name="T13" fmla="*/ 12 h 69"/>
                    <a:gd name="T14" fmla="*/ 8 w 85"/>
                    <a:gd name="T15" fmla="*/ 13 h 69"/>
                    <a:gd name="T16" fmla="*/ 10 w 85"/>
                    <a:gd name="T17" fmla="*/ 14 h 69"/>
                    <a:gd name="T18" fmla="*/ 11 w 85"/>
                    <a:gd name="T19" fmla="*/ 14 h 69"/>
                    <a:gd name="T20" fmla="*/ 12 w 85"/>
                    <a:gd name="T21" fmla="*/ 4 h 69"/>
                    <a:gd name="T22" fmla="*/ 12 w 85"/>
                    <a:gd name="T23" fmla="*/ 4 h 69"/>
                    <a:gd name="T24" fmla="*/ 11 w 85"/>
                    <a:gd name="T25" fmla="*/ 3 h 69"/>
                    <a:gd name="T26" fmla="*/ 10 w 85"/>
                    <a:gd name="T27" fmla="*/ 3 h 69"/>
                    <a:gd name="T28" fmla="*/ 9 w 85"/>
                    <a:gd name="T29" fmla="*/ 2 h 69"/>
                    <a:gd name="T30" fmla="*/ 8 w 85"/>
                    <a:gd name="T31" fmla="*/ 1 h 69"/>
                    <a:gd name="T32" fmla="*/ 7 w 85"/>
                    <a:gd name="T33" fmla="*/ 1 h 69"/>
                    <a:gd name="T34" fmla="*/ 5 w 85"/>
                    <a:gd name="T35" fmla="*/ 0 h 69"/>
                    <a:gd name="T36" fmla="*/ 3 w 85"/>
                    <a:gd name="T37" fmla="*/ 0 h 69"/>
                    <a:gd name="T38" fmla="*/ 0 w 85"/>
                    <a:gd name="T39" fmla="*/ 3 h 69"/>
                    <a:gd name="T40" fmla="*/ 3 w 85"/>
                    <a:gd name="T41" fmla="*/ 0 h 69"/>
                    <a:gd name="T42" fmla="*/ 1 w 85"/>
                    <a:gd name="T43" fmla="*/ 0 h 69"/>
                    <a:gd name="T44" fmla="*/ 0 w 85"/>
                    <a:gd name="T45" fmla="*/ 3 h 69"/>
                    <a:gd name="T46" fmla="*/ 7 w 85"/>
                    <a:gd name="T47" fmla="*/ 7 h 6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85" h="69">
                      <a:moveTo>
                        <a:pt x="48" y="35"/>
                      </a:moveTo>
                      <a:lnTo>
                        <a:pt x="24" y="50"/>
                      </a:lnTo>
                      <a:lnTo>
                        <a:pt x="27" y="51"/>
                      </a:lnTo>
                      <a:lnTo>
                        <a:pt x="30" y="52"/>
                      </a:lnTo>
                      <a:lnTo>
                        <a:pt x="36" y="54"/>
                      </a:lnTo>
                      <a:lnTo>
                        <a:pt x="42" y="56"/>
                      </a:lnTo>
                      <a:lnTo>
                        <a:pt x="50" y="60"/>
                      </a:lnTo>
                      <a:lnTo>
                        <a:pt x="58" y="63"/>
                      </a:lnTo>
                      <a:lnTo>
                        <a:pt x="69" y="67"/>
                      </a:lnTo>
                      <a:lnTo>
                        <a:pt x="80" y="69"/>
                      </a:lnTo>
                      <a:lnTo>
                        <a:pt x="85" y="18"/>
                      </a:lnTo>
                      <a:lnTo>
                        <a:pt x="82" y="18"/>
                      </a:lnTo>
                      <a:lnTo>
                        <a:pt x="77" y="16"/>
                      </a:lnTo>
                      <a:lnTo>
                        <a:pt x="72" y="14"/>
                      </a:lnTo>
                      <a:lnTo>
                        <a:pt x="64" y="11"/>
                      </a:lnTo>
                      <a:lnTo>
                        <a:pt x="57" y="7"/>
                      </a:lnTo>
                      <a:lnTo>
                        <a:pt x="47" y="4"/>
                      </a:lnTo>
                      <a:lnTo>
                        <a:pt x="37" y="1"/>
                      </a:lnTo>
                      <a:lnTo>
                        <a:pt x="24" y="0"/>
                      </a:lnTo>
                      <a:lnTo>
                        <a:pt x="0" y="14"/>
                      </a:lnTo>
                      <a:lnTo>
                        <a:pt x="24" y="0"/>
                      </a:lnTo>
                      <a:lnTo>
                        <a:pt x="7" y="0"/>
                      </a:lnTo>
                      <a:lnTo>
                        <a:pt x="0" y="14"/>
                      </a:lnTo>
                      <a:lnTo>
                        <a:pt x="48" y="3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67" name="Freeform 8">
                  <a:extLst>
                    <a:ext uri="{FF2B5EF4-FFF2-40B4-BE49-F238E27FC236}">
                      <a16:creationId xmlns:a16="http://schemas.microsoft.com/office/drawing/2014/main" id="{E4507106-E4AB-40B3-8B09-9F605C3050D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19" y="2988"/>
                  <a:ext cx="17" cy="20"/>
                </a:xfrm>
                <a:custGeom>
                  <a:avLst/>
                  <a:gdLst>
                    <a:gd name="T0" fmla="*/ 8 w 116"/>
                    <a:gd name="T1" fmla="*/ 16 h 144"/>
                    <a:gd name="T2" fmla="*/ 8 w 116"/>
                    <a:gd name="T3" fmla="*/ 19 h 144"/>
                    <a:gd name="T4" fmla="*/ 9 w 116"/>
                    <a:gd name="T5" fmla="*/ 18 h 144"/>
                    <a:gd name="T6" fmla="*/ 10 w 116"/>
                    <a:gd name="T7" fmla="*/ 16 h 144"/>
                    <a:gd name="T8" fmla="*/ 11 w 116"/>
                    <a:gd name="T9" fmla="*/ 13 h 144"/>
                    <a:gd name="T10" fmla="*/ 12 w 116"/>
                    <a:gd name="T11" fmla="*/ 11 h 144"/>
                    <a:gd name="T12" fmla="*/ 14 w 116"/>
                    <a:gd name="T13" fmla="*/ 9 h 144"/>
                    <a:gd name="T14" fmla="*/ 15 w 116"/>
                    <a:gd name="T15" fmla="*/ 7 h 144"/>
                    <a:gd name="T16" fmla="*/ 16 w 116"/>
                    <a:gd name="T17" fmla="*/ 5 h 144"/>
                    <a:gd name="T18" fmla="*/ 17 w 116"/>
                    <a:gd name="T19" fmla="*/ 3 h 144"/>
                    <a:gd name="T20" fmla="*/ 10 w 116"/>
                    <a:gd name="T21" fmla="*/ 0 h 144"/>
                    <a:gd name="T22" fmla="*/ 9 w 116"/>
                    <a:gd name="T23" fmla="*/ 2 h 144"/>
                    <a:gd name="T24" fmla="*/ 8 w 116"/>
                    <a:gd name="T25" fmla="*/ 4 h 144"/>
                    <a:gd name="T26" fmla="*/ 7 w 116"/>
                    <a:gd name="T27" fmla="*/ 6 h 144"/>
                    <a:gd name="T28" fmla="*/ 5 w 116"/>
                    <a:gd name="T29" fmla="*/ 8 h 144"/>
                    <a:gd name="T30" fmla="*/ 4 w 116"/>
                    <a:gd name="T31" fmla="*/ 10 h 144"/>
                    <a:gd name="T32" fmla="*/ 3 w 116"/>
                    <a:gd name="T33" fmla="*/ 13 h 144"/>
                    <a:gd name="T34" fmla="*/ 2 w 116"/>
                    <a:gd name="T35" fmla="*/ 14 h 144"/>
                    <a:gd name="T36" fmla="*/ 1 w 116"/>
                    <a:gd name="T37" fmla="*/ 17 h 144"/>
                    <a:gd name="T38" fmla="*/ 1 w 116"/>
                    <a:gd name="T39" fmla="*/ 20 h 144"/>
                    <a:gd name="T40" fmla="*/ 1 w 116"/>
                    <a:gd name="T41" fmla="*/ 17 h 144"/>
                    <a:gd name="T42" fmla="*/ 0 w 116"/>
                    <a:gd name="T43" fmla="*/ 18 h 144"/>
                    <a:gd name="T44" fmla="*/ 1 w 116"/>
                    <a:gd name="T45" fmla="*/ 20 h 144"/>
                    <a:gd name="T46" fmla="*/ 8 w 116"/>
                    <a:gd name="T47" fmla="*/ 16 h 14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16" h="144">
                      <a:moveTo>
                        <a:pt x="52" y="116"/>
                      </a:moveTo>
                      <a:lnTo>
                        <a:pt x="54" y="140"/>
                      </a:lnTo>
                      <a:lnTo>
                        <a:pt x="61" y="127"/>
                      </a:lnTo>
                      <a:lnTo>
                        <a:pt x="68" y="113"/>
                      </a:lnTo>
                      <a:lnTo>
                        <a:pt x="77" y="97"/>
                      </a:lnTo>
                      <a:lnTo>
                        <a:pt x="84" y="82"/>
                      </a:lnTo>
                      <a:lnTo>
                        <a:pt x="93" y="66"/>
                      </a:lnTo>
                      <a:lnTo>
                        <a:pt x="101" y="51"/>
                      </a:lnTo>
                      <a:lnTo>
                        <a:pt x="109" y="36"/>
                      </a:lnTo>
                      <a:lnTo>
                        <a:pt x="116" y="21"/>
                      </a:lnTo>
                      <a:lnTo>
                        <a:pt x="68" y="0"/>
                      </a:lnTo>
                      <a:lnTo>
                        <a:pt x="61" y="14"/>
                      </a:lnTo>
                      <a:lnTo>
                        <a:pt x="53" y="28"/>
                      </a:lnTo>
                      <a:lnTo>
                        <a:pt x="46" y="44"/>
                      </a:lnTo>
                      <a:lnTo>
                        <a:pt x="37" y="59"/>
                      </a:lnTo>
                      <a:lnTo>
                        <a:pt x="29" y="74"/>
                      </a:lnTo>
                      <a:lnTo>
                        <a:pt x="21" y="90"/>
                      </a:lnTo>
                      <a:lnTo>
                        <a:pt x="14" y="104"/>
                      </a:lnTo>
                      <a:lnTo>
                        <a:pt x="6" y="120"/>
                      </a:lnTo>
                      <a:lnTo>
                        <a:pt x="9" y="144"/>
                      </a:lnTo>
                      <a:lnTo>
                        <a:pt x="6" y="120"/>
                      </a:lnTo>
                      <a:lnTo>
                        <a:pt x="0" y="133"/>
                      </a:lnTo>
                      <a:lnTo>
                        <a:pt x="9" y="144"/>
                      </a:lnTo>
                      <a:lnTo>
                        <a:pt x="52" y="116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68" name="Freeform 9">
                  <a:extLst>
                    <a:ext uri="{FF2B5EF4-FFF2-40B4-BE49-F238E27FC236}">
                      <a16:creationId xmlns:a16="http://schemas.microsoft.com/office/drawing/2014/main" id="{C83FFB17-2B08-478B-8040-7FBF7048210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20" y="3004"/>
                  <a:ext cx="138" cy="61"/>
                </a:xfrm>
                <a:custGeom>
                  <a:avLst/>
                  <a:gdLst>
                    <a:gd name="T0" fmla="*/ 136 w 958"/>
                    <a:gd name="T1" fmla="*/ 54 h 424"/>
                    <a:gd name="T2" fmla="*/ 138 w 958"/>
                    <a:gd name="T3" fmla="*/ 54 h 424"/>
                    <a:gd name="T4" fmla="*/ 126 w 958"/>
                    <a:gd name="T5" fmla="*/ 52 h 424"/>
                    <a:gd name="T6" fmla="*/ 115 w 958"/>
                    <a:gd name="T7" fmla="*/ 49 h 424"/>
                    <a:gd name="T8" fmla="*/ 104 w 958"/>
                    <a:gd name="T9" fmla="*/ 47 h 424"/>
                    <a:gd name="T10" fmla="*/ 94 w 958"/>
                    <a:gd name="T11" fmla="*/ 45 h 424"/>
                    <a:gd name="T12" fmla="*/ 84 w 958"/>
                    <a:gd name="T13" fmla="*/ 42 h 424"/>
                    <a:gd name="T14" fmla="*/ 74 w 958"/>
                    <a:gd name="T15" fmla="*/ 39 h 424"/>
                    <a:gd name="T16" fmla="*/ 70 w 958"/>
                    <a:gd name="T17" fmla="*/ 38 h 424"/>
                    <a:gd name="T18" fmla="*/ 65 w 958"/>
                    <a:gd name="T19" fmla="*/ 36 h 424"/>
                    <a:gd name="T20" fmla="*/ 61 w 958"/>
                    <a:gd name="T21" fmla="*/ 35 h 424"/>
                    <a:gd name="T22" fmla="*/ 56 w 958"/>
                    <a:gd name="T23" fmla="*/ 33 h 424"/>
                    <a:gd name="T24" fmla="*/ 52 w 958"/>
                    <a:gd name="T25" fmla="*/ 32 h 424"/>
                    <a:gd name="T26" fmla="*/ 48 w 958"/>
                    <a:gd name="T27" fmla="*/ 30 h 424"/>
                    <a:gd name="T28" fmla="*/ 44 w 958"/>
                    <a:gd name="T29" fmla="*/ 28 h 424"/>
                    <a:gd name="T30" fmla="*/ 41 w 958"/>
                    <a:gd name="T31" fmla="*/ 27 h 424"/>
                    <a:gd name="T32" fmla="*/ 37 w 958"/>
                    <a:gd name="T33" fmla="*/ 25 h 424"/>
                    <a:gd name="T34" fmla="*/ 33 w 958"/>
                    <a:gd name="T35" fmla="*/ 23 h 424"/>
                    <a:gd name="T36" fmla="*/ 30 w 958"/>
                    <a:gd name="T37" fmla="*/ 21 h 424"/>
                    <a:gd name="T38" fmla="*/ 27 w 958"/>
                    <a:gd name="T39" fmla="*/ 19 h 424"/>
                    <a:gd name="T40" fmla="*/ 24 w 958"/>
                    <a:gd name="T41" fmla="*/ 17 h 424"/>
                    <a:gd name="T42" fmla="*/ 21 w 958"/>
                    <a:gd name="T43" fmla="*/ 15 h 424"/>
                    <a:gd name="T44" fmla="*/ 18 w 958"/>
                    <a:gd name="T45" fmla="*/ 12 h 424"/>
                    <a:gd name="T46" fmla="*/ 15 w 958"/>
                    <a:gd name="T47" fmla="*/ 10 h 424"/>
                    <a:gd name="T48" fmla="*/ 13 w 958"/>
                    <a:gd name="T49" fmla="*/ 8 h 424"/>
                    <a:gd name="T50" fmla="*/ 10 w 958"/>
                    <a:gd name="T51" fmla="*/ 5 h 424"/>
                    <a:gd name="T52" fmla="*/ 8 w 958"/>
                    <a:gd name="T53" fmla="*/ 3 h 424"/>
                    <a:gd name="T54" fmla="*/ 6 w 958"/>
                    <a:gd name="T55" fmla="*/ 0 h 424"/>
                    <a:gd name="T56" fmla="*/ 0 w 958"/>
                    <a:gd name="T57" fmla="*/ 4 h 424"/>
                    <a:gd name="T58" fmla="*/ 2 w 958"/>
                    <a:gd name="T59" fmla="*/ 7 h 424"/>
                    <a:gd name="T60" fmla="*/ 5 w 958"/>
                    <a:gd name="T61" fmla="*/ 10 h 424"/>
                    <a:gd name="T62" fmla="*/ 7 w 958"/>
                    <a:gd name="T63" fmla="*/ 13 h 424"/>
                    <a:gd name="T64" fmla="*/ 10 w 958"/>
                    <a:gd name="T65" fmla="*/ 15 h 424"/>
                    <a:gd name="T66" fmla="*/ 13 w 958"/>
                    <a:gd name="T67" fmla="*/ 18 h 424"/>
                    <a:gd name="T68" fmla="*/ 16 w 958"/>
                    <a:gd name="T69" fmla="*/ 20 h 424"/>
                    <a:gd name="T70" fmla="*/ 19 w 958"/>
                    <a:gd name="T71" fmla="*/ 23 h 424"/>
                    <a:gd name="T72" fmla="*/ 22 w 958"/>
                    <a:gd name="T73" fmla="*/ 25 h 424"/>
                    <a:gd name="T74" fmla="*/ 26 w 958"/>
                    <a:gd name="T75" fmla="*/ 27 h 424"/>
                    <a:gd name="T76" fmla="*/ 30 w 958"/>
                    <a:gd name="T77" fmla="*/ 29 h 424"/>
                    <a:gd name="T78" fmla="*/ 33 w 958"/>
                    <a:gd name="T79" fmla="*/ 31 h 424"/>
                    <a:gd name="T80" fmla="*/ 37 w 958"/>
                    <a:gd name="T81" fmla="*/ 33 h 424"/>
                    <a:gd name="T82" fmla="*/ 41 w 958"/>
                    <a:gd name="T83" fmla="*/ 35 h 424"/>
                    <a:gd name="T84" fmla="*/ 45 w 958"/>
                    <a:gd name="T85" fmla="*/ 37 h 424"/>
                    <a:gd name="T86" fmla="*/ 49 w 958"/>
                    <a:gd name="T87" fmla="*/ 38 h 424"/>
                    <a:gd name="T88" fmla="*/ 54 w 958"/>
                    <a:gd name="T89" fmla="*/ 40 h 424"/>
                    <a:gd name="T90" fmla="*/ 58 w 958"/>
                    <a:gd name="T91" fmla="*/ 42 h 424"/>
                    <a:gd name="T92" fmla="*/ 63 w 958"/>
                    <a:gd name="T93" fmla="*/ 43 h 424"/>
                    <a:gd name="T94" fmla="*/ 67 w 958"/>
                    <a:gd name="T95" fmla="*/ 45 h 424"/>
                    <a:gd name="T96" fmla="*/ 72 w 958"/>
                    <a:gd name="T97" fmla="*/ 46 h 424"/>
                    <a:gd name="T98" fmla="*/ 82 w 958"/>
                    <a:gd name="T99" fmla="*/ 49 h 424"/>
                    <a:gd name="T100" fmla="*/ 92 w 958"/>
                    <a:gd name="T101" fmla="*/ 52 h 424"/>
                    <a:gd name="T102" fmla="*/ 103 w 958"/>
                    <a:gd name="T103" fmla="*/ 54 h 424"/>
                    <a:gd name="T104" fmla="*/ 114 w 958"/>
                    <a:gd name="T105" fmla="*/ 56 h 424"/>
                    <a:gd name="T106" fmla="*/ 125 w 958"/>
                    <a:gd name="T107" fmla="*/ 59 h 424"/>
                    <a:gd name="T108" fmla="*/ 136 w 958"/>
                    <a:gd name="T109" fmla="*/ 61 h 424"/>
                    <a:gd name="T110" fmla="*/ 138 w 958"/>
                    <a:gd name="T111" fmla="*/ 61 h 424"/>
                    <a:gd name="T112" fmla="*/ 136 w 958"/>
                    <a:gd name="T113" fmla="*/ 61 h 424"/>
                    <a:gd name="T114" fmla="*/ 137 w 958"/>
                    <a:gd name="T115" fmla="*/ 61 h 424"/>
                    <a:gd name="T116" fmla="*/ 138 w 958"/>
                    <a:gd name="T117" fmla="*/ 61 h 424"/>
                    <a:gd name="T118" fmla="*/ 136 w 958"/>
                    <a:gd name="T119" fmla="*/ 54 h 42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958" h="424">
                      <a:moveTo>
                        <a:pt x="942" y="375"/>
                      </a:moveTo>
                      <a:lnTo>
                        <a:pt x="955" y="374"/>
                      </a:lnTo>
                      <a:lnTo>
                        <a:pt x="876" y="358"/>
                      </a:lnTo>
                      <a:lnTo>
                        <a:pt x="799" y="343"/>
                      </a:lnTo>
                      <a:lnTo>
                        <a:pt x="724" y="327"/>
                      </a:lnTo>
                      <a:lnTo>
                        <a:pt x="652" y="310"/>
                      </a:lnTo>
                      <a:lnTo>
                        <a:pt x="583" y="293"/>
                      </a:lnTo>
                      <a:lnTo>
                        <a:pt x="516" y="273"/>
                      </a:lnTo>
                      <a:lnTo>
                        <a:pt x="483" y="263"/>
                      </a:lnTo>
                      <a:lnTo>
                        <a:pt x="452" y="253"/>
                      </a:lnTo>
                      <a:lnTo>
                        <a:pt x="422" y="243"/>
                      </a:lnTo>
                      <a:lnTo>
                        <a:pt x="392" y="232"/>
                      </a:lnTo>
                      <a:lnTo>
                        <a:pt x="363" y="221"/>
                      </a:lnTo>
                      <a:lnTo>
                        <a:pt x="335" y="209"/>
                      </a:lnTo>
                      <a:lnTo>
                        <a:pt x="307" y="197"/>
                      </a:lnTo>
                      <a:lnTo>
                        <a:pt x="282" y="185"/>
                      </a:lnTo>
                      <a:lnTo>
                        <a:pt x="256" y="172"/>
                      </a:lnTo>
                      <a:lnTo>
                        <a:pt x="231" y="159"/>
                      </a:lnTo>
                      <a:lnTo>
                        <a:pt x="208" y="145"/>
                      </a:lnTo>
                      <a:lnTo>
                        <a:pt x="185" y="130"/>
                      </a:lnTo>
                      <a:lnTo>
                        <a:pt x="164" y="116"/>
                      </a:lnTo>
                      <a:lnTo>
                        <a:pt x="144" y="101"/>
                      </a:lnTo>
                      <a:lnTo>
                        <a:pt x="123" y="86"/>
                      </a:lnTo>
                      <a:lnTo>
                        <a:pt x="105" y="70"/>
                      </a:lnTo>
                      <a:lnTo>
                        <a:pt x="88" y="53"/>
                      </a:lnTo>
                      <a:lnTo>
                        <a:pt x="72" y="36"/>
                      </a:lnTo>
                      <a:lnTo>
                        <a:pt x="57" y="18"/>
                      </a:lnTo>
                      <a:lnTo>
                        <a:pt x="43" y="0"/>
                      </a:lnTo>
                      <a:lnTo>
                        <a:pt x="0" y="28"/>
                      </a:lnTo>
                      <a:lnTo>
                        <a:pt x="16" y="48"/>
                      </a:lnTo>
                      <a:lnTo>
                        <a:pt x="32" y="69"/>
                      </a:lnTo>
                      <a:lnTo>
                        <a:pt x="50" y="87"/>
                      </a:lnTo>
                      <a:lnTo>
                        <a:pt x="69" y="106"/>
                      </a:lnTo>
                      <a:lnTo>
                        <a:pt x="89" y="123"/>
                      </a:lnTo>
                      <a:lnTo>
                        <a:pt x="110" y="141"/>
                      </a:lnTo>
                      <a:lnTo>
                        <a:pt x="132" y="157"/>
                      </a:lnTo>
                      <a:lnTo>
                        <a:pt x="156" y="172"/>
                      </a:lnTo>
                      <a:lnTo>
                        <a:pt x="179" y="187"/>
                      </a:lnTo>
                      <a:lnTo>
                        <a:pt x="205" y="202"/>
                      </a:lnTo>
                      <a:lnTo>
                        <a:pt x="230" y="216"/>
                      </a:lnTo>
                      <a:lnTo>
                        <a:pt x="257" y="230"/>
                      </a:lnTo>
                      <a:lnTo>
                        <a:pt x="285" y="242"/>
                      </a:lnTo>
                      <a:lnTo>
                        <a:pt x="313" y="255"/>
                      </a:lnTo>
                      <a:lnTo>
                        <a:pt x="342" y="267"/>
                      </a:lnTo>
                      <a:lnTo>
                        <a:pt x="372" y="278"/>
                      </a:lnTo>
                      <a:lnTo>
                        <a:pt x="403" y="290"/>
                      </a:lnTo>
                      <a:lnTo>
                        <a:pt x="434" y="301"/>
                      </a:lnTo>
                      <a:lnTo>
                        <a:pt x="467" y="311"/>
                      </a:lnTo>
                      <a:lnTo>
                        <a:pt x="501" y="321"/>
                      </a:lnTo>
                      <a:lnTo>
                        <a:pt x="568" y="340"/>
                      </a:lnTo>
                      <a:lnTo>
                        <a:pt x="639" y="358"/>
                      </a:lnTo>
                      <a:lnTo>
                        <a:pt x="712" y="376"/>
                      </a:lnTo>
                      <a:lnTo>
                        <a:pt x="788" y="392"/>
                      </a:lnTo>
                      <a:lnTo>
                        <a:pt x="865" y="408"/>
                      </a:lnTo>
                      <a:lnTo>
                        <a:pt x="945" y="423"/>
                      </a:lnTo>
                      <a:lnTo>
                        <a:pt x="958" y="422"/>
                      </a:lnTo>
                      <a:lnTo>
                        <a:pt x="945" y="423"/>
                      </a:lnTo>
                      <a:lnTo>
                        <a:pt x="951" y="424"/>
                      </a:lnTo>
                      <a:lnTo>
                        <a:pt x="958" y="422"/>
                      </a:lnTo>
                      <a:lnTo>
                        <a:pt x="942" y="37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69" name="Freeform 10">
                  <a:extLst>
                    <a:ext uri="{FF2B5EF4-FFF2-40B4-BE49-F238E27FC236}">
                      <a16:creationId xmlns:a16="http://schemas.microsoft.com/office/drawing/2014/main" id="{59EFCAC2-A5C4-42EB-BD0E-768BB60B2A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55" y="3029"/>
                  <a:ext cx="111" cy="36"/>
                </a:xfrm>
                <a:custGeom>
                  <a:avLst/>
                  <a:gdLst>
                    <a:gd name="T0" fmla="*/ 102 w 781"/>
                    <a:gd name="T1" fmla="*/ 5 h 249"/>
                    <a:gd name="T2" fmla="*/ 104 w 781"/>
                    <a:gd name="T3" fmla="*/ 0 h 249"/>
                    <a:gd name="T4" fmla="*/ 91 w 781"/>
                    <a:gd name="T5" fmla="*/ 4 h 249"/>
                    <a:gd name="T6" fmla="*/ 78 w 781"/>
                    <a:gd name="T7" fmla="*/ 8 h 249"/>
                    <a:gd name="T8" fmla="*/ 65 w 781"/>
                    <a:gd name="T9" fmla="*/ 11 h 249"/>
                    <a:gd name="T10" fmla="*/ 52 w 781"/>
                    <a:gd name="T11" fmla="*/ 14 h 249"/>
                    <a:gd name="T12" fmla="*/ 39 w 781"/>
                    <a:gd name="T13" fmla="*/ 18 h 249"/>
                    <a:gd name="T14" fmla="*/ 26 w 781"/>
                    <a:gd name="T15" fmla="*/ 22 h 249"/>
                    <a:gd name="T16" fmla="*/ 13 w 781"/>
                    <a:gd name="T17" fmla="*/ 25 h 249"/>
                    <a:gd name="T18" fmla="*/ 0 w 781"/>
                    <a:gd name="T19" fmla="*/ 29 h 249"/>
                    <a:gd name="T20" fmla="*/ 2 w 781"/>
                    <a:gd name="T21" fmla="*/ 36 h 249"/>
                    <a:gd name="T22" fmla="*/ 15 w 781"/>
                    <a:gd name="T23" fmla="*/ 32 h 249"/>
                    <a:gd name="T24" fmla="*/ 28 w 781"/>
                    <a:gd name="T25" fmla="*/ 29 h 249"/>
                    <a:gd name="T26" fmla="*/ 41 w 781"/>
                    <a:gd name="T27" fmla="*/ 25 h 249"/>
                    <a:gd name="T28" fmla="*/ 54 w 781"/>
                    <a:gd name="T29" fmla="*/ 22 h 249"/>
                    <a:gd name="T30" fmla="*/ 67 w 781"/>
                    <a:gd name="T31" fmla="*/ 18 h 249"/>
                    <a:gd name="T32" fmla="*/ 80 w 781"/>
                    <a:gd name="T33" fmla="*/ 14 h 249"/>
                    <a:gd name="T34" fmla="*/ 93 w 781"/>
                    <a:gd name="T35" fmla="*/ 11 h 249"/>
                    <a:gd name="T36" fmla="*/ 106 w 781"/>
                    <a:gd name="T37" fmla="*/ 7 h 249"/>
                    <a:gd name="T38" fmla="*/ 108 w 781"/>
                    <a:gd name="T39" fmla="*/ 1 h 249"/>
                    <a:gd name="T40" fmla="*/ 106 w 781"/>
                    <a:gd name="T41" fmla="*/ 7 h 249"/>
                    <a:gd name="T42" fmla="*/ 111 w 781"/>
                    <a:gd name="T43" fmla="*/ 5 h 249"/>
                    <a:gd name="T44" fmla="*/ 108 w 781"/>
                    <a:gd name="T45" fmla="*/ 1 h 249"/>
                    <a:gd name="T46" fmla="*/ 102 w 781"/>
                    <a:gd name="T47" fmla="*/ 5 h 24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781" h="249">
                      <a:moveTo>
                        <a:pt x="718" y="37"/>
                      </a:moveTo>
                      <a:lnTo>
                        <a:pt x="733" y="0"/>
                      </a:lnTo>
                      <a:lnTo>
                        <a:pt x="641" y="26"/>
                      </a:lnTo>
                      <a:lnTo>
                        <a:pt x="550" y="52"/>
                      </a:lnTo>
                      <a:lnTo>
                        <a:pt x="458" y="76"/>
                      </a:lnTo>
                      <a:lnTo>
                        <a:pt x="367" y="100"/>
                      </a:lnTo>
                      <a:lnTo>
                        <a:pt x="275" y="125"/>
                      </a:lnTo>
                      <a:lnTo>
                        <a:pt x="183" y="149"/>
                      </a:lnTo>
                      <a:lnTo>
                        <a:pt x="92" y="174"/>
                      </a:lnTo>
                      <a:lnTo>
                        <a:pt x="0" y="202"/>
                      </a:lnTo>
                      <a:lnTo>
                        <a:pt x="16" y="249"/>
                      </a:lnTo>
                      <a:lnTo>
                        <a:pt x="107" y="223"/>
                      </a:lnTo>
                      <a:lnTo>
                        <a:pt x="198" y="198"/>
                      </a:lnTo>
                      <a:lnTo>
                        <a:pt x="289" y="173"/>
                      </a:lnTo>
                      <a:lnTo>
                        <a:pt x="381" y="149"/>
                      </a:lnTo>
                      <a:lnTo>
                        <a:pt x="473" y="125"/>
                      </a:lnTo>
                      <a:lnTo>
                        <a:pt x="564" y="100"/>
                      </a:lnTo>
                      <a:lnTo>
                        <a:pt x="656" y="75"/>
                      </a:lnTo>
                      <a:lnTo>
                        <a:pt x="748" y="48"/>
                      </a:lnTo>
                      <a:lnTo>
                        <a:pt x="762" y="10"/>
                      </a:lnTo>
                      <a:lnTo>
                        <a:pt x="748" y="48"/>
                      </a:lnTo>
                      <a:lnTo>
                        <a:pt x="781" y="37"/>
                      </a:lnTo>
                      <a:lnTo>
                        <a:pt x="762" y="10"/>
                      </a:lnTo>
                      <a:lnTo>
                        <a:pt x="718" y="37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0" name="Freeform 11">
                  <a:extLst>
                    <a:ext uri="{FF2B5EF4-FFF2-40B4-BE49-F238E27FC236}">
                      <a16:creationId xmlns:a16="http://schemas.microsoft.com/office/drawing/2014/main" id="{ED13AF89-C53B-433A-BC1E-103CBFA577B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2" y="2969"/>
                  <a:ext cx="32" cy="65"/>
                </a:xfrm>
                <a:custGeom>
                  <a:avLst/>
                  <a:gdLst>
                    <a:gd name="T0" fmla="*/ 3 w 225"/>
                    <a:gd name="T1" fmla="*/ 7 h 455"/>
                    <a:gd name="T2" fmla="*/ 0 w 225"/>
                    <a:gd name="T3" fmla="*/ 6 h 455"/>
                    <a:gd name="T4" fmla="*/ 2 w 225"/>
                    <a:gd name="T5" fmla="*/ 9 h 455"/>
                    <a:gd name="T6" fmla="*/ 4 w 225"/>
                    <a:gd name="T7" fmla="*/ 12 h 455"/>
                    <a:gd name="T8" fmla="*/ 6 w 225"/>
                    <a:gd name="T9" fmla="*/ 16 h 455"/>
                    <a:gd name="T10" fmla="*/ 7 w 225"/>
                    <a:gd name="T11" fmla="*/ 19 h 455"/>
                    <a:gd name="T12" fmla="*/ 9 w 225"/>
                    <a:gd name="T13" fmla="*/ 23 h 455"/>
                    <a:gd name="T14" fmla="*/ 10 w 225"/>
                    <a:gd name="T15" fmla="*/ 27 h 455"/>
                    <a:gd name="T16" fmla="*/ 11 w 225"/>
                    <a:gd name="T17" fmla="*/ 30 h 455"/>
                    <a:gd name="T18" fmla="*/ 13 w 225"/>
                    <a:gd name="T19" fmla="*/ 34 h 455"/>
                    <a:gd name="T20" fmla="*/ 15 w 225"/>
                    <a:gd name="T21" fmla="*/ 42 h 455"/>
                    <a:gd name="T22" fmla="*/ 18 w 225"/>
                    <a:gd name="T23" fmla="*/ 50 h 455"/>
                    <a:gd name="T24" fmla="*/ 19 w 225"/>
                    <a:gd name="T25" fmla="*/ 54 h 455"/>
                    <a:gd name="T26" fmla="*/ 21 w 225"/>
                    <a:gd name="T27" fmla="*/ 58 h 455"/>
                    <a:gd name="T28" fmla="*/ 23 w 225"/>
                    <a:gd name="T29" fmla="*/ 61 h 455"/>
                    <a:gd name="T30" fmla="*/ 26 w 225"/>
                    <a:gd name="T31" fmla="*/ 65 h 455"/>
                    <a:gd name="T32" fmla="*/ 32 w 225"/>
                    <a:gd name="T33" fmla="*/ 61 h 455"/>
                    <a:gd name="T34" fmla="*/ 30 w 225"/>
                    <a:gd name="T35" fmla="*/ 58 h 455"/>
                    <a:gd name="T36" fmla="*/ 28 w 225"/>
                    <a:gd name="T37" fmla="*/ 54 h 455"/>
                    <a:gd name="T38" fmla="*/ 26 w 225"/>
                    <a:gd name="T39" fmla="*/ 51 h 455"/>
                    <a:gd name="T40" fmla="*/ 25 w 225"/>
                    <a:gd name="T41" fmla="*/ 47 h 455"/>
                    <a:gd name="T42" fmla="*/ 22 w 225"/>
                    <a:gd name="T43" fmla="*/ 40 h 455"/>
                    <a:gd name="T44" fmla="*/ 20 w 225"/>
                    <a:gd name="T45" fmla="*/ 32 h 455"/>
                    <a:gd name="T46" fmla="*/ 18 w 225"/>
                    <a:gd name="T47" fmla="*/ 28 h 455"/>
                    <a:gd name="T48" fmla="*/ 17 w 225"/>
                    <a:gd name="T49" fmla="*/ 25 h 455"/>
                    <a:gd name="T50" fmla="*/ 16 w 225"/>
                    <a:gd name="T51" fmla="*/ 21 h 455"/>
                    <a:gd name="T52" fmla="*/ 14 w 225"/>
                    <a:gd name="T53" fmla="*/ 17 h 455"/>
                    <a:gd name="T54" fmla="*/ 13 w 225"/>
                    <a:gd name="T55" fmla="*/ 13 h 455"/>
                    <a:gd name="T56" fmla="*/ 11 w 225"/>
                    <a:gd name="T57" fmla="*/ 9 h 455"/>
                    <a:gd name="T58" fmla="*/ 9 w 225"/>
                    <a:gd name="T59" fmla="*/ 5 h 455"/>
                    <a:gd name="T60" fmla="*/ 6 w 225"/>
                    <a:gd name="T61" fmla="*/ 2 h 455"/>
                    <a:gd name="T62" fmla="*/ 4 w 225"/>
                    <a:gd name="T63" fmla="*/ 0 h 455"/>
                    <a:gd name="T64" fmla="*/ 6 w 225"/>
                    <a:gd name="T65" fmla="*/ 2 h 455"/>
                    <a:gd name="T66" fmla="*/ 5 w 225"/>
                    <a:gd name="T67" fmla="*/ 0 h 455"/>
                    <a:gd name="T68" fmla="*/ 4 w 225"/>
                    <a:gd name="T69" fmla="*/ 0 h 455"/>
                    <a:gd name="T70" fmla="*/ 3 w 225"/>
                    <a:gd name="T71" fmla="*/ 7 h 45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25" h="455">
                      <a:moveTo>
                        <a:pt x="20" y="51"/>
                      </a:moveTo>
                      <a:lnTo>
                        <a:pt x="0" y="40"/>
                      </a:lnTo>
                      <a:lnTo>
                        <a:pt x="15" y="62"/>
                      </a:lnTo>
                      <a:lnTo>
                        <a:pt x="29" y="86"/>
                      </a:lnTo>
                      <a:lnTo>
                        <a:pt x="41" y="111"/>
                      </a:lnTo>
                      <a:lnTo>
                        <a:pt x="51" y="135"/>
                      </a:lnTo>
                      <a:lnTo>
                        <a:pt x="61" y="161"/>
                      </a:lnTo>
                      <a:lnTo>
                        <a:pt x="71" y="187"/>
                      </a:lnTo>
                      <a:lnTo>
                        <a:pt x="79" y="213"/>
                      </a:lnTo>
                      <a:lnTo>
                        <a:pt x="88" y="241"/>
                      </a:lnTo>
                      <a:lnTo>
                        <a:pt x="105" y="295"/>
                      </a:lnTo>
                      <a:lnTo>
                        <a:pt x="125" y="349"/>
                      </a:lnTo>
                      <a:lnTo>
                        <a:pt x="137" y="376"/>
                      </a:lnTo>
                      <a:lnTo>
                        <a:pt x="150" y="403"/>
                      </a:lnTo>
                      <a:lnTo>
                        <a:pt x="165" y="430"/>
                      </a:lnTo>
                      <a:lnTo>
                        <a:pt x="181" y="455"/>
                      </a:lnTo>
                      <a:lnTo>
                        <a:pt x="225" y="428"/>
                      </a:lnTo>
                      <a:lnTo>
                        <a:pt x="211" y="405"/>
                      </a:lnTo>
                      <a:lnTo>
                        <a:pt x="198" y="381"/>
                      </a:lnTo>
                      <a:lnTo>
                        <a:pt x="186" y="356"/>
                      </a:lnTo>
                      <a:lnTo>
                        <a:pt x="175" y="332"/>
                      </a:lnTo>
                      <a:lnTo>
                        <a:pt x="156" y="279"/>
                      </a:lnTo>
                      <a:lnTo>
                        <a:pt x="138" y="225"/>
                      </a:lnTo>
                      <a:lnTo>
                        <a:pt x="129" y="199"/>
                      </a:lnTo>
                      <a:lnTo>
                        <a:pt x="121" y="172"/>
                      </a:lnTo>
                      <a:lnTo>
                        <a:pt x="111" y="144"/>
                      </a:lnTo>
                      <a:lnTo>
                        <a:pt x="101" y="117"/>
                      </a:lnTo>
                      <a:lnTo>
                        <a:pt x="89" y="91"/>
                      </a:lnTo>
                      <a:lnTo>
                        <a:pt x="76" y="64"/>
                      </a:lnTo>
                      <a:lnTo>
                        <a:pt x="61" y="38"/>
                      </a:lnTo>
                      <a:lnTo>
                        <a:pt x="45" y="11"/>
                      </a:lnTo>
                      <a:lnTo>
                        <a:pt x="25" y="0"/>
                      </a:lnTo>
                      <a:lnTo>
                        <a:pt x="45" y="11"/>
                      </a:lnTo>
                      <a:lnTo>
                        <a:pt x="37" y="1"/>
                      </a:lnTo>
                      <a:lnTo>
                        <a:pt x="25" y="0"/>
                      </a:lnTo>
                      <a:lnTo>
                        <a:pt x="20" y="5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1" name="Freeform 12">
                  <a:extLst>
                    <a:ext uri="{FF2B5EF4-FFF2-40B4-BE49-F238E27FC236}">
                      <a16:creationId xmlns:a16="http://schemas.microsoft.com/office/drawing/2014/main" id="{2C1E3DB9-D9D5-43B7-9364-FE2776F21B8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3" y="2969"/>
                  <a:ext cx="92" cy="8"/>
                </a:xfrm>
                <a:custGeom>
                  <a:avLst/>
                  <a:gdLst>
                    <a:gd name="T0" fmla="*/ 0 w 648"/>
                    <a:gd name="T1" fmla="*/ 7 h 56"/>
                    <a:gd name="T2" fmla="*/ 0 w 648"/>
                    <a:gd name="T3" fmla="*/ 7 h 56"/>
                    <a:gd name="T4" fmla="*/ 11 w 648"/>
                    <a:gd name="T5" fmla="*/ 8 h 56"/>
                    <a:gd name="T6" fmla="*/ 22 w 648"/>
                    <a:gd name="T7" fmla="*/ 8 h 56"/>
                    <a:gd name="T8" fmla="*/ 34 w 648"/>
                    <a:gd name="T9" fmla="*/ 8 h 56"/>
                    <a:gd name="T10" fmla="*/ 46 w 648"/>
                    <a:gd name="T11" fmla="*/ 8 h 56"/>
                    <a:gd name="T12" fmla="*/ 58 w 648"/>
                    <a:gd name="T13" fmla="*/ 7 h 56"/>
                    <a:gd name="T14" fmla="*/ 70 w 648"/>
                    <a:gd name="T15" fmla="*/ 7 h 56"/>
                    <a:gd name="T16" fmla="*/ 76 w 648"/>
                    <a:gd name="T17" fmla="*/ 7 h 56"/>
                    <a:gd name="T18" fmla="*/ 81 w 648"/>
                    <a:gd name="T19" fmla="*/ 8 h 56"/>
                    <a:gd name="T20" fmla="*/ 86 w 648"/>
                    <a:gd name="T21" fmla="*/ 8 h 56"/>
                    <a:gd name="T22" fmla="*/ 91 w 648"/>
                    <a:gd name="T23" fmla="*/ 8 h 56"/>
                    <a:gd name="T24" fmla="*/ 92 w 648"/>
                    <a:gd name="T25" fmla="*/ 1 h 56"/>
                    <a:gd name="T26" fmla="*/ 87 w 648"/>
                    <a:gd name="T27" fmla="*/ 0 h 56"/>
                    <a:gd name="T28" fmla="*/ 81 w 648"/>
                    <a:gd name="T29" fmla="*/ 0 h 56"/>
                    <a:gd name="T30" fmla="*/ 76 w 648"/>
                    <a:gd name="T31" fmla="*/ 0 h 56"/>
                    <a:gd name="T32" fmla="*/ 70 w 648"/>
                    <a:gd name="T33" fmla="*/ 0 h 56"/>
                    <a:gd name="T34" fmla="*/ 58 w 648"/>
                    <a:gd name="T35" fmla="*/ 0 h 56"/>
                    <a:gd name="T36" fmla="*/ 46 w 648"/>
                    <a:gd name="T37" fmla="*/ 0 h 56"/>
                    <a:gd name="T38" fmla="*/ 34 w 648"/>
                    <a:gd name="T39" fmla="*/ 0 h 56"/>
                    <a:gd name="T40" fmla="*/ 22 w 648"/>
                    <a:gd name="T41" fmla="*/ 1 h 56"/>
                    <a:gd name="T42" fmla="*/ 11 w 648"/>
                    <a:gd name="T43" fmla="*/ 0 h 56"/>
                    <a:gd name="T44" fmla="*/ 1 w 648"/>
                    <a:gd name="T45" fmla="*/ 0 h 56"/>
                    <a:gd name="T46" fmla="*/ 1 w 648"/>
                    <a:gd name="T47" fmla="*/ 0 h 56"/>
                    <a:gd name="T48" fmla="*/ 0 w 648"/>
                    <a:gd name="T49" fmla="*/ 7 h 56"/>
                    <a:gd name="T50" fmla="*/ 0 w 648"/>
                    <a:gd name="T51" fmla="*/ 7 h 56"/>
                    <a:gd name="T52" fmla="*/ 0 w 648"/>
                    <a:gd name="T53" fmla="*/ 7 h 56"/>
                    <a:gd name="T54" fmla="*/ 0 w 648"/>
                    <a:gd name="T55" fmla="*/ 7 h 5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648" h="56">
                      <a:moveTo>
                        <a:pt x="0" y="51"/>
                      </a:moveTo>
                      <a:lnTo>
                        <a:pt x="2" y="51"/>
                      </a:lnTo>
                      <a:lnTo>
                        <a:pt x="76" y="53"/>
                      </a:lnTo>
                      <a:lnTo>
                        <a:pt x="155" y="54"/>
                      </a:lnTo>
                      <a:lnTo>
                        <a:pt x="239" y="54"/>
                      </a:lnTo>
                      <a:lnTo>
                        <a:pt x="324" y="53"/>
                      </a:lnTo>
                      <a:lnTo>
                        <a:pt x="409" y="52"/>
                      </a:lnTo>
                      <a:lnTo>
                        <a:pt x="493" y="52"/>
                      </a:lnTo>
                      <a:lnTo>
                        <a:pt x="533" y="52"/>
                      </a:lnTo>
                      <a:lnTo>
                        <a:pt x="572" y="53"/>
                      </a:lnTo>
                      <a:lnTo>
                        <a:pt x="609" y="54"/>
                      </a:lnTo>
                      <a:lnTo>
                        <a:pt x="643" y="56"/>
                      </a:lnTo>
                      <a:lnTo>
                        <a:pt x="648" y="5"/>
                      </a:lnTo>
                      <a:lnTo>
                        <a:pt x="611" y="3"/>
                      </a:lnTo>
                      <a:lnTo>
                        <a:pt x="573" y="2"/>
                      </a:lnTo>
                      <a:lnTo>
                        <a:pt x="533" y="1"/>
                      </a:lnTo>
                      <a:lnTo>
                        <a:pt x="493" y="1"/>
                      </a:lnTo>
                      <a:lnTo>
                        <a:pt x="409" y="1"/>
                      </a:lnTo>
                      <a:lnTo>
                        <a:pt x="324" y="2"/>
                      </a:lnTo>
                      <a:lnTo>
                        <a:pt x="239" y="3"/>
                      </a:lnTo>
                      <a:lnTo>
                        <a:pt x="155" y="4"/>
                      </a:lnTo>
                      <a:lnTo>
                        <a:pt x="77" y="3"/>
                      </a:ln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0" y="51"/>
                      </a:lnTo>
                      <a:lnTo>
                        <a:pt x="1" y="51"/>
                      </a:lnTo>
                      <a:lnTo>
                        <a:pt x="2" y="51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2" name="Freeform 13">
                  <a:extLst>
                    <a:ext uri="{FF2B5EF4-FFF2-40B4-BE49-F238E27FC236}">
                      <a16:creationId xmlns:a16="http://schemas.microsoft.com/office/drawing/2014/main" id="{1FF33028-0A7F-46ED-B55B-9845215AACD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5" y="2201"/>
                  <a:ext cx="209" cy="800"/>
                </a:xfrm>
                <a:custGeom>
                  <a:avLst/>
                  <a:gdLst>
                    <a:gd name="T0" fmla="*/ 9 w 1468"/>
                    <a:gd name="T1" fmla="*/ 776 h 5601"/>
                    <a:gd name="T2" fmla="*/ 23 w 1468"/>
                    <a:gd name="T3" fmla="*/ 783 h 5601"/>
                    <a:gd name="T4" fmla="*/ 37 w 1468"/>
                    <a:gd name="T5" fmla="*/ 788 h 5601"/>
                    <a:gd name="T6" fmla="*/ 50 w 1468"/>
                    <a:gd name="T7" fmla="*/ 793 h 5601"/>
                    <a:gd name="T8" fmla="*/ 63 w 1468"/>
                    <a:gd name="T9" fmla="*/ 796 h 5601"/>
                    <a:gd name="T10" fmla="*/ 75 w 1468"/>
                    <a:gd name="T11" fmla="*/ 798 h 5601"/>
                    <a:gd name="T12" fmla="*/ 88 w 1468"/>
                    <a:gd name="T13" fmla="*/ 799 h 5601"/>
                    <a:gd name="T14" fmla="*/ 99 w 1468"/>
                    <a:gd name="T15" fmla="*/ 800 h 5601"/>
                    <a:gd name="T16" fmla="*/ 117 w 1468"/>
                    <a:gd name="T17" fmla="*/ 800 h 5601"/>
                    <a:gd name="T18" fmla="*/ 141 w 1468"/>
                    <a:gd name="T19" fmla="*/ 762 h 5601"/>
                    <a:gd name="T20" fmla="*/ 170 w 1468"/>
                    <a:gd name="T21" fmla="*/ 654 h 5601"/>
                    <a:gd name="T22" fmla="*/ 199 w 1468"/>
                    <a:gd name="T23" fmla="*/ 547 h 5601"/>
                    <a:gd name="T24" fmla="*/ 205 w 1468"/>
                    <a:gd name="T25" fmla="*/ 489 h 5601"/>
                    <a:gd name="T26" fmla="*/ 199 w 1468"/>
                    <a:gd name="T27" fmla="*/ 458 h 5601"/>
                    <a:gd name="T28" fmla="*/ 192 w 1468"/>
                    <a:gd name="T29" fmla="*/ 427 h 5601"/>
                    <a:gd name="T30" fmla="*/ 189 w 1468"/>
                    <a:gd name="T31" fmla="*/ 396 h 5601"/>
                    <a:gd name="T32" fmla="*/ 180 w 1468"/>
                    <a:gd name="T33" fmla="*/ 355 h 5601"/>
                    <a:gd name="T34" fmla="*/ 166 w 1468"/>
                    <a:gd name="T35" fmla="*/ 309 h 5601"/>
                    <a:gd name="T36" fmla="*/ 149 w 1468"/>
                    <a:gd name="T37" fmla="*/ 260 h 5601"/>
                    <a:gd name="T38" fmla="*/ 131 w 1468"/>
                    <a:gd name="T39" fmla="*/ 209 h 5601"/>
                    <a:gd name="T40" fmla="*/ 111 w 1468"/>
                    <a:gd name="T41" fmla="*/ 159 h 5601"/>
                    <a:gd name="T42" fmla="*/ 92 w 1468"/>
                    <a:gd name="T43" fmla="*/ 111 h 5601"/>
                    <a:gd name="T44" fmla="*/ 73 w 1468"/>
                    <a:gd name="T45" fmla="*/ 69 h 5601"/>
                    <a:gd name="T46" fmla="*/ 57 w 1468"/>
                    <a:gd name="T47" fmla="*/ 35 h 5601"/>
                    <a:gd name="T48" fmla="*/ 44 w 1468"/>
                    <a:gd name="T49" fmla="*/ 10 h 5601"/>
                    <a:gd name="T50" fmla="*/ 37 w 1468"/>
                    <a:gd name="T51" fmla="*/ 1 h 5601"/>
                    <a:gd name="T52" fmla="*/ 34 w 1468"/>
                    <a:gd name="T53" fmla="*/ 9 h 5601"/>
                    <a:gd name="T54" fmla="*/ 34 w 1468"/>
                    <a:gd name="T55" fmla="*/ 25 h 5601"/>
                    <a:gd name="T56" fmla="*/ 37 w 1468"/>
                    <a:gd name="T57" fmla="*/ 47 h 5601"/>
                    <a:gd name="T58" fmla="*/ 41 w 1468"/>
                    <a:gd name="T59" fmla="*/ 73 h 5601"/>
                    <a:gd name="T60" fmla="*/ 46 w 1468"/>
                    <a:gd name="T61" fmla="*/ 103 h 5601"/>
                    <a:gd name="T62" fmla="*/ 61 w 1468"/>
                    <a:gd name="T63" fmla="*/ 166 h 5601"/>
                    <a:gd name="T64" fmla="*/ 76 w 1468"/>
                    <a:gd name="T65" fmla="*/ 224 h 5601"/>
                    <a:gd name="T66" fmla="*/ 83 w 1468"/>
                    <a:gd name="T67" fmla="*/ 246 h 5601"/>
                    <a:gd name="T68" fmla="*/ 89 w 1468"/>
                    <a:gd name="T69" fmla="*/ 310 h 5601"/>
                    <a:gd name="T70" fmla="*/ 93 w 1468"/>
                    <a:gd name="T71" fmla="*/ 352 h 5601"/>
                    <a:gd name="T72" fmla="*/ 98 w 1468"/>
                    <a:gd name="T73" fmla="*/ 393 h 5601"/>
                    <a:gd name="T74" fmla="*/ 104 w 1468"/>
                    <a:gd name="T75" fmla="*/ 430 h 5601"/>
                    <a:gd name="T76" fmla="*/ 112 w 1468"/>
                    <a:gd name="T77" fmla="*/ 465 h 5601"/>
                    <a:gd name="T78" fmla="*/ 104 w 1468"/>
                    <a:gd name="T79" fmla="*/ 521 h 5601"/>
                    <a:gd name="T80" fmla="*/ 95 w 1468"/>
                    <a:gd name="T81" fmla="*/ 577 h 5601"/>
                    <a:gd name="T82" fmla="*/ 90 w 1468"/>
                    <a:gd name="T83" fmla="*/ 617 h 5601"/>
                    <a:gd name="T84" fmla="*/ 90 w 1468"/>
                    <a:gd name="T85" fmla="*/ 625 h 5601"/>
                    <a:gd name="T86" fmla="*/ 89 w 1468"/>
                    <a:gd name="T87" fmla="*/ 643 h 5601"/>
                    <a:gd name="T88" fmla="*/ 89 w 1468"/>
                    <a:gd name="T89" fmla="*/ 654 h 5601"/>
                    <a:gd name="T90" fmla="*/ 86 w 1468"/>
                    <a:gd name="T91" fmla="*/ 663 h 5601"/>
                    <a:gd name="T92" fmla="*/ 77 w 1468"/>
                    <a:gd name="T93" fmla="*/ 672 h 5601"/>
                    <a:gd name="T94" fmla="*/ 68 w 1468"/>
                    <a:gd name="T95" fmla="*/ 681 h 5601"/>
                    <a:gd name="T96" fmla="*/ 54 w 1468"/>
                    <a:gd name="T97" fmla="*/ 698 h 5601"/>
                    <a:gd name="T98" fmla="*/ 33 w 1468"/>
                    <a:gd name="T99" fmla="*/ 727 h 5601"/>
                    <a:gd name="T100" fmla="*/ 12 w 1468"/>
                    <a:gd name="T101" fmla="*/ 757 h 560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1468" h="5601">
                      <a:moveTo>
                        <a:pt x="0" y="5401"/>
                      </a:moveTo>
                      <a:lnTo>
                        <a:pt x="33" y="5419"/>
                      </a:lnTo>
                      <a:lnTo>
                        <a:pt x="65" y="5436"/>
                      </a:lnTo>
                      <a:lnTo>
                        <a:pt x="98" y="5453"/>
                      </a:lnTo>
                      <a:lnTo>
                        <a:pt x="131" y="5469"/>
                      </a:lnTo>
                      <a:lnTo>
                        <a:pt x="163" y="5483"/>
                      </a:lnTo>
                      <a:lnTo>
                        <a:pt x="195" y="5497"/>
                      </a:lnTo>
                      <a:lnTo>
                        <a:pt x="227" y="5509"/>
                      </a:lnTo>
                      <a:lnTo>
                        <a:pt x="258" y="5520"/>
                      </a:lnTo>
                      <a:lnTo>
                        <a:pt x="289" y="5531"/>
                      </a:lnTo>
                      <a:lnTo>
                        <a:pt x="321" y="5542"/>
                      </a:lnTo>
                      <a:lnTo>
                        <a:pt x="351" y="5550"/>
                      </a:lnTo>
                      <a:lnTo>
                        <a:pt x="382" y="5558"/>
                      </a:lnTo>
                      <a:lnTo>
                        <a:pt x="411" y="5566"/>
                      </a:lnTo>
                      <a:lnTo>
                        <a:pt x="441" y="5572"/>
                      </a:lnTo>
                      <a:lnTo>
                        <a:pt x="471" y="5578"/>
                      </a:lnTo>
                      <a:lnTo>
                        <a:pt x="501" y="5583"/>
                      </a:lnTo>
                      <a:lnTo>
                        <a:pt x="530" y="5587"/>
                      </a:lnTo>
                      <a:lnTo>
                        <a:pt x="559" y="5591"/>
                      </a:lnTo>
                      <a:lnTo>
                        <a:pt x="587" y="5594"/>
                      </a:lnTo>
                      <a:lnTo>
                        <a:pt x="615" y="5597"/>
                      </a:lnTo>
                      <a:lnTo>
                        <a:pt x="643" y="5598"/>
                      </a:lnTo>
                      <a:lnTo>
                        <a:pt x="670" y="5600"/>
                      </a:lnTo>
                      <a:lnTo>
                        <a:pt x="697" y="5601"/>
                      </a:lnTo>
                      <a:lnTo>
                        <a:pt x="723" y="5601"/>
                      </a:lnTo>
                      <a:lnTo>
                        <a:pt x="775" y="5600"/>
                      </a:lnTo>
                      <a:lnTo>
                        <a:pt x="825" y="5598"/>
                      </a:lnTo>
                      <a:lnTo>
                        <a:pt x="872" y="5593"/>
                      </a:lnTo>
                      <a:lnTo>
                        <a:pt x="918" y="5588"/>
                      </a:lnTo>
                      <a:lnTo>
                        <a:pt x="989" y="5332"/>
                      </a:lnTo>
                      <a:lnTo>
                        <a:pt x="1058" y="5078"/>
                      </a:lnTo>
                      <a:lnTo>
                        <a:pt x="1126" y="4829"/>
                      </a:lnTo>
                      <a:lnTo>
                        <a:pt x="1192" y="4581"/>
                      </a:lnTo>
                      <a:lnTo>
                        <a:pt x="1260" y="4332"/>
                      </a:lnTo>
                      <a:lnTo>
                        <a:pt x="1327" y="4082"/>
                      </a:lnTo>
                      <a:lnTo>
                        <a:pt x="1396" y="3828"/>
                      </a:lnTo>
                      <a:lnTo>
                        <a:pt x="1468" y="3569"/>
                      </a:lnTo>
                      <a:lnTo>
                        <a:pt x="1454" y="3497"/>
                      </a:lnTo>
                      <a:lnTo>
                        <a:pt x="1439" y="3425"/>
                      </a:lnTo>
                      <a:lnTo>
                        <a:pt x="1424" y="3353"/>
                      </a:lnTo>
                      <a:lnTo>
                        <a:pt x="1410" y="3281"/>
                      </a:lnTo>
                      <a:lnTo>
                        <a:pt x="1395" y="3209"/>
                      </a:lnTo>
                      <a:lnTo>
                        <a:pt x="1380" y="3137"/>
                      </a:lnTo>
                      <a:lnTo>
                        <a:pt x="1366" y="3065"/>
                      </a:lnTo>
                      <a:lnTo>
                        <a:pt x="1352" y="2993"/>
                      </a:lnTo>
                      <a:lnTo>
                        <a:pt x="1347" y="2926"/>
                      </a:lnTo>
                      <a:lnTo>
                        <a:pt x="1339" y="2850"/>
                      </a:lnTo>
                      <a:lnTo>
                        <a:pt x="1325" y="2769"/>
                      </a:lnTo>
                      <a:lnTo>
                        <a:pt x="1308" y="2681"/>
                      </a:lnTo>
                      <a:lnTo>
                        <a:pt x="1286" y="2587"/>
                      </a:lnTo>
                      <a:lnTo>
                        <a:pt x="1261" y="2487"/>
                      </a:lnTo>
                      <a:lnTo>
                        <a:pt x="1233" y="2384"/>
                      </a:lnTo>
                      <a:lnTo>
                        <a:pt x="1201" y="2276"/>
                      </a:lnTo>
                      <a:lnTo>
                        <a:pt x="1167" y="2165"/>
                      </a:lnTo>
                      <a:lnTo>
                        <a:pt x="1130" y="2051"/>
                      </a:lnTo>
                      <a:lnTo>
                        <a:pt x="1091" y="1936"/>
                      </a:lnTo>
                      <a:lnTo>
                        <a:pt x="1050" y="1818"/>
                      </a:lnTo>
                      <a:lnTo>
                        <a:pt x="1008" y="1700"/>
                      </a:lnTo>
                      <a:lnTo>
                        <a:pt x="964" y="1580"/>
                      </a:lnTo>
                      <a:lnTo>
                        <a:pt x="919" y="1460"/>
                      </a:lnTo>
                      <a:lnTo>
                        <a:pt x="873" y="1343"/>
                      </a:lnTo>
                      <a:lnTo>
                        <a:pt x="827" y="1225"/>
                      </a:lnTo>
                      <a:lnTo>
                        <a:pt x="781" y="1110"/>
                      </a:lnTo>
                      <a:lnTo>
                        <a:pt x="734" y="996"/>
                      </a:lnTo>
                      <a:lnTo>
                        <a:pt x="688" y="886"/>
                      </a:lnTo>
                      <a:lnTo>
                        <a:pt x="643" y="779"/>
                      </a:lnTo>
                      <a:lnTo>
                        <a:pt x="598" y="677"/>
                      </a:lnTo>
                      <a:lnTo>
                        <a:pt x="556" y="578"/>
                      </a:lnTo>
                      <a:lnTo>
                        <a:pt x="514" y="485"/>
                      </a:lnTo>
                      <a:lnTo>
                        <a:pt x="474" y="398"/>
                      </a:lnTo>
                      <a:lnTo>
                        <a:pt x="436" y="318"/>
                      </a:lnTo>
                      <a:lnTo>
                        <a:pt x="401" y="244"/>
                      </a:lnTo>
                      <a:lnTo>
                        <a:pt x="368" y="178"/>
                      </a:lnTo>
                      <a:lnTo>
                        <a:pt x="338" y="119"/>
                      </a:lnTo>
                      <a:lnTo>
                        <a:pt x="312" y="70"/>
                      </a:lnTo>
                      <a:lnTo>
                        <a:pt x="289" y="30"/>
                      </a:lnTo>
                      <a:lnTo>
                        <a:pt x="269" y="0"/>
                      </a:lnTo>
                      <a:lnTo>
                        <a:pt x="259" y="5"/>
                      </a:lnTo>
                      <a:lnTo>
                        <a:pt x="250" y="17"/>
                      </a:lnTo>
                      <a:lnTo>
                        <a:pt x="244" y="36"/>
                      </a:lnTo>
                      <a:lnTo>
                        <a:pt x="241" y="62"/>
                      </a:lnTo>
                      <a:lnTo>
                        <a:pt x="238" y="93"/>
                      </a:lnTo>
                      <a:lnTo>
                        <a:pt x="238" y="130"/>
                      </a:lnTo>
                      <a:lnTo>
                        <a:pt x="241" y="172"/>
                      </a:lnTo>
                      <a:lnTo>
                        <a:pt x="245" y="220"/>
                      </a:lnTo>
                      <a:lnTo>
                        <a:pt x="250" y="271"/>
                      </a:lnTo>
                      <a:lnTo>
                        <a:pt x="257" y="326"/>
                      </a:lnTo>
                      <a:lnTo>
                        <a:pt x="265" y="385"/>
                      </a:lnTo>
                      <a:lnTo>
                        <a:pt x="275" y="448"/>
                      </a:lnTo>
                      <a:lnTo>
                        <a:pt x="286" y="513"/>
                      </a:lnTo>
                      <a:lnTo>
                        <a:pt x="298" y="581"/>
                      </a:lnTo>
                      <a:lnTo>
                        <a:pt x="312" y="649"/>
                      </a:lnTo>
                      <a:lnTo>
                        <a:pt x="326" y="721"/>
                      </a:lnTo>
                      <a:lnTo>
                        <a:pt x="357" y="867"/>
                      </a:lnTo>
                      <a:lnTo>
                        <a:pt x="390" y="1015"/>
                      </a:lnTo>
                      <a:lnTo>
                        <a:pt x="425" y="1162"/>
                      </a:lnTo>
                      <a:lnTo>
                        <a:pt x="462" y="1304"/>
                      </a:lnTo>
                      <a:lnTo>
                        <a:pt x="498" y="1440"/>
                      </a:lnTo>
                      <a:lnTo>
                        <a:pt x="533" y="1565"/>
                      </a:lnTo>
                      <a:lnTo>
                        <a:pt x="550" y="1622"/>
                      </a:lnTo>
                      <a:lnTo>
                        <a:pt x="566" y="1675"/>
                      </a:lnTo>
                      <a:lnTo>
                        <a:pt x="582" y="1725"/>
                      </a:lnTo>
                      <a:lnTo>
                        <a:pt x="598" y="1771"/>
                      </a:lnTo>
                      <a:lnTo>
                        <a:pt x="611" y="1972"/>
                      </a:lnTo>
                      <a:lnTo>
                        <a:pt x="625" y="2173"/>
                      </a:lnTo>
                      <a:lnTo>
                        <a:pt x="634" y="2271"/>
                      </a:lnTo>
                      <a:lnTo>
                        <a:pt x="642" y="2370"/>
                      </a:lnTo>
                      <a:lnTo>
                        <a:pt x="653" y="2467"/>
                      </a:lnTo>
                      <a:lnTo>
                        <a:pt x="664" y="2562"/>
                      </a:lnTo>
                      <a:lnTo>
                        <a:pt x="674" y="2657"/>
                      </a:lnTo>
                      <a:lnTo>
                        <a:pt x="687" y="2749"/>
                      </a:lnTo>
                      <a:lnTo>
                        <a:pt x="701" y="2839"/>
                      </a:lnTo>
                      <a:lnTo>
                        <a:pt x="716" y="2927"/>
                      </a:lnTo>
                      <a:lnTo>
                        <a:pt x="732" y="3013"/>
                      </a:lnTo>
                      <a:lnTo>
                        <a:pt x="750" y="3098"/>
                      </a:lnTo>
                      <a:lnTo>
                        <a:pt x="768" y="3179"/>
                      </a:lnTo>
                      <a:lnTo>
                        <a:pt x="789" y="3257"/>
                      </a:lnTo>
                      <a:lnTo>
                        <a:pt x="769" y="3386"/>
                      </a:lnTo>
                      <a:lnTo>
                        <a:pt x="749" y="3517"/>
                      </a:lnTo>
                      <a:lnTo>
                        <a:pt x="730" y="3647"/>
                      </a:lnTo>
                      <a:lnTo>
                        <a:pt x="710" y="3777"/>
                      </a:lnTo>
                      <a:lnTo>
                        <a:pt x="689" y="3906"/>
                      </a:lnTo>
                      <a:lnTo>
                        <a:pt x="670" y="4037"/>
                      </a:lnTo>
                      <a:lnTo>
                        <a:pt x="650" y="4167"/>
                      </a:lnTo>
                      <a:lnTo>
                        <a:pt x="629" y="4298"/>
                      </a:lnTo>
                      <a:lnTo>
                        <a:pt x="633" y="4317"/>
                      </a:lnTo>
                      <a:lnTo>
                        <a:pt x="634" y="4337"/>
                      </a:lnTo>
                      <a:lnTo>
                        <a:pt x="634" y="4358"/>
                      </a:lnTo>
                      <a:lnTo>
                        <a:pt x="634" y="4378"/>
                      </a:lnTo>
                      <a:lnTo>
                        <a:pt x="633" y="4418"/>
                      </a:lnTo>
                      <a:lnTo>
                        <a:pt x="629" y="4459"/>
                      </a:lnTo>
                      <a:lnTo>
                        <a:pt x="627" y="4500"/>
                      </a:lnTo>
                      <a:lnTo>
                        <a:pt x="626" y="4541"/>
                      </a:lnTo>
                      <a:lnTo>
                        <a:pt x="626" y="4561"/>
                      </a:lnTo>
                      <a:lnTo>
                        <a:pt x="626" y="4582"/>
                      </a:lnTo>
                      <a:lnTo>
                        <a:pt x="627" y="4602"/>
                      </a:lnTo>
                      <a:lnTo>
                        <a:pt x="629" y="4621"/>
                      </a:lnTo>
                      <a:lnTo>
                        <a:pt x="607" y="4640"/>
                      </a:lnTo>
                      <a:lnTo>
                        <a:pt x="585" y="4661"/>
                      </a:lnTo>
                      <a:lnTo>
                        <a:pt x="563" y="4681"/>
                      </a:lnTo>
                      <a:lnTo>
                        <a:pt x="542" y="4702"/>
                      </a:lnTo>
                      <a:lnTo>
                        <a:pt x="520" y="4723"/>
                      </a:lnTo>
                      <a:lnTo>
                        <a:pt x="499" y="4746"/>
                      </a:lnTo>
                      <a:lnTo>
                        <a:pt x="479" y="4768"/>
                      </a:lnTo>
                      <a:lnTo>
                        <a:pt x="460" y="4791"/>
                      </a:lnTo>
                      <a:lnTo>
                        <a:pt x="420" y="4838"/>
                      </a:lnTo>
                      <a:lnTo>
                        <a:pt x="382" y="4887"/>
                      </a:lnTo>
                      <a:lnTo>
                        <a:pt x="344" y="4937"/>
                      </a:lnTo>
                      <a:lnTo>
                        <a:pt x="307" y="4988"/>
                      </a:lnTo>
                      <a:lnTo>
                        <a:pt x="233" y="5091"/>
                      </a:lnTo>
                      <a:lnTo>
                        <a:pt x="158" y="5196"/>
                      </a:lnTo>
                      <a:lnTo>
                        <a:pt x="120" y="5248"/>
                      </a:lnTo>
                      <a:lnTo>
                        <a:pt x="81" y="5299"/>
                      </a:lnTo>
                      <a:lnTo>
                        <a:pt x="42" y="5350"/>
                      </a:lnTo>
                      <a:lnTo>
                        <a:pt x="0" y="540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3" name="Freeform 14">
                  <a:extLst>
                    <a:ext uri="{FF2B5EF4-FFF2-40B4-BE49-F238E27FC236}">
                      <a16:creationId xmlns:a16="http://schemas.microsoft.com/office/drawing/2014/main" id="{EB14CE1D-937C-4989-B22A-47821219D77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3" y="2969"/>
                  <a:ext cx="136" cy="36"/>
                </a:xfrm>
                <a:custGeom>
                  <a:avLst/>
                  <a:gdLst>
                    <a:gd name="T0" fmla="*/ 132 w 957"/>
                    <a:gd name="T1" fmla="*/ 27 h 248"/>
                    <a:gd name="T2" fmla="*/ 119 w 957"/>
                    <a:gd name="T3" fmla="*/ 28 h 248"/>
                    <a:gd name="T4" fmla="*/ 105 w 957"/>
                    <a:gd name="T5" fmla="*/ 29 h 248"/>
                    <a:gd name="T6" fmla="*/ 97 w 957"/>
                    <a:gd name="T7" fmla="*/ 28 h 248"/>
                    <a:gd name="T8" fmla="*/ 90 w 957"/>
                    <a:gd name="T9" fmla="*/ 28 h 248"/>
                    <a:gd name="T10" fmla="*/ 82 w 957"/>
                    <a:gd name="T11" fmla="*/ 27 h 248"/>
                    <a:gd name="T12" fmla="*/ 74 w 957"/>
                    <a:gd name="T13" fmla="*/ 26 h 248"/>
                    <a:gd name="T14" fmla="*/ 66 w 957"/>
                    <a:gd name="T15" fmla="*/ 25 h 248"/>
                    <a:gd name="T16" fmla="*/ 57 w 957"/>
                    <a:gd name="T17" fmla="*/ 23 h 248"/>
                    <a:gd name="T18" fmla="*/ 49 w 957"/>
                    <a:gd name="T19" fmla="*/ 20 h 248"/>
                    <a:gd name="T20" fmla="*/ 40 w 957"/>
                    <a:gd name="T21" fmla="*/ 17 h 248"/>
                    <a:gd name="T22" fmla="*/ 31 w 957"/>
                    <a:gd name="T23" fmla="*/ 14 h 248"/>
                    <a:gd name="T24" fmla="*/ 22 w 957"/>
                    <a:gd name="T25" fmla="*/ 10 h 248"/>
                    <a:gd name="T26" fmla="*/ 13 w 957"/>
                    <a:gd name="T27" fmla="*/ 5 h 248"/>
                    <a:gd name="T28" fmla="*/ 4 w 957"/>
                    <a:gd name="T29" fmla="*/ 0 h 248"/>
                    <a:gd name="T30" fmla="*/ 5 w 957"/>
                    <a:gd name="T31" fmla="*/ 9 h 248"/>
                    <a:gd name="T32" fmla="*/ 14 w 957"/>
                    <a:gd name="T33" fmla="*/ 14 h 248"/>
                    <a:gd name="T34" fmla="*/ 24 w 957"/>
                    <a:gd name="T35" fmla="*/ 18 h 248"/>
                    <a:gd name="T36" fmla="*/ 33 w 957"/>
                    <a:gd name="T37" fmla="*/ 22 h 248"/>
                    <a:gd name="T38" fmla="*/ 42 w 957"/>
                    <a:gd name="T39" fmla="*/ 26 h 248"/>
                    <a:gd name="T40" fmla="*/ 51 w 957"/>
                    <a:gd name="T41" fmla="*/ 28 h 248"/>
                    <a:gd name="T42" fmla="*/ 60 w 957"/>
                    <a:gd name="T43" fmla="*/ 31 h 248"/>
                    <a:gd name="T44" fmla="*/ 68 w 957"/>
                    <a:gd name="T45" fmla="*/ 32 h 248"/>
                    <a:gd name="T46" fmla="*/ 77 w 957"/>
                    <a:gd name="T47" fmla="*/ 34 h 248"/>
                    <a:gd name="T48" fmla="*/ 85 w 957"/>
                    <a:gd name="T49" fmla="*/ 35 h 248"/>
                    <a:gd name="T50" fmla="*/ 93 w 957"/>
                    <a:gd name="T51" fmla="*/ 36 h 248"/>
                    <a:gd name="T52" fmla="*/ 101 w 957"/>
                    <a:gd name="T53" fmla="*/ 36 h 248"/>
                    <a:gd name="T54" fmla="*/ 112 w 957"/>
                    <a:gd name="T55" fmla="*/ 36 h 248"/>
                    <a:gd name="T56" fmla="*/ 126 w 957"/>
                    <a:gd name="T57" fmla="*/ 35 h 248"/>
                    <a:gd name="T58" fmla="*/ 136 w 957"/>
                    <a:gd name="T59" fmla="*/ 31 h 248"/>
                    <a:gd name="T60" fmla="*/ 135 w 957"/>
                    <a:gd name="T61" fmla="*/ 34 h 248"/>
                    <a:gd name="T62" fmla="*/ 129 w 957"/>
                    <a:gd name="T63" fmla="*/ 29 h 24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957" h="248">
                      <a:moveTo>
                        <a:pt x="906" y="203"/>
                      </a:moveTo>
                      <a:lnTo>
                        <a:pt x="929" y="185"/>
                      </a:lnTo>
                      <a:lnTo>
                        <a:pt x="884" y="190"/>
                      </a:lnTo>
                      <a:lnTo>
                        <a:pt x="837" y="194"/>
                      </a:lnTo>
                      <a:lnTo>
                        <a:pt x="788" y="196"/>
                      </a:lnTo>
                      <a:lnTo>
                        <a:pt x="737" y="197"/>
                      </a:lnTo>
                      <a:lnTo>
                        <a:pt x="712" y="197"/>
                      </a:lnTo>
                      <a:lnTo>
                        <a:pt x="685" y="196"/>
                      </a:lnTo>
                      <a:lnTo>
                        <a:pt x="658" y="195"/>
                      </a:lnTo>
                      <a:lnTo>
                        <a:pt x="632" y="193"/>
                      </a:lnTo>
                      <a:lnTo>
                        <a:pt x="604" y="190"/>
                      </a:lnTo>
                      <a:lnTo>
                        <a:pt x="576" y="188"/>
                      </a:lnTo>
                      <a:lnTo>
                        <a:pt x="548" y="184"/>
                      </a:lnTo>
                      <a:lnTo>
                        <a:pt x="519" y="180"/>
                      </a:lnTo>
                      <a:lnTo>
                        <a:pt x="491" y="175"/>
                      </a:lnTo>
                      <a:lnTo>
                        <a:pt x="462" y="169"/>
                      </a:lnTo>
                      <a:lnTo>
                        <a:pt x="432" y="163"/>
                      </a:lnTo>
                      <a:lnTo>
                        <a:pt x="402" y="155"/>
                      </a:lnTo>
                      <a:lnTo>
                        <a:pt x="372" y="147"/>
                      </a:lnTo>
                      <a:lnTo>
                        <a:pt x="342" y="138"/>
                      </a:lnTo>
                      <a:lnTo>
                        <a:pt x="312" y="129"/>
                      </a:lnTo>
                      <a:lnTo>
                        <a:pt x="281" y="118"/>
                      </a:lnTo>
                      <a:lnTo>
                        <a:pt x="250" y="107"/>
                      </a:lnTo>
                      <a:lnTo>
                        <a:pt x="219" y="95"/>
                      </a:lnTo>
                      <a:lnTo>
                        <a:pt x="187" y="81"/>
                      </a:lnTo>
                      <a:lnTo>
                        <a:pt x="156" y="67"/>
                      </a:lnTo>
                      <a:lnTo>
                        <a:pt x="124" y="52"/>
                      </a:lnTo>
                      <a:lnTo>
                        <a:pt x="92" y="36"/>
                      </a:lnTo>
                      <a:lnTo>
                        <a:pt x="60" y="19"/>
                      </a:lnTo>
                      <a:lnTo>
                        <a:pt x="28" y="0"/>
                      </a:lnTo>
                      <a:lnTo>
                        <a:pt x="0" y="43"/>
                      </a:lnTo>
                      <a:lnTo>
                        <a:pt x="33" y="62"/>
                      </a:lnTo>
                      <a:lnTo>
                        <a:pt x="67" y="79"/>
                      </a:lnTo>
                      <a:lnTo>
                        <a:pt x="100" y="97"/>
                      </a:lnTo>
                      <a:lnTo>
                        <a:pt x="133" y="112"/>
                      </a:lnTo>
                      <a:lnTo>
                        <a:pt x="166" y="127"/>
                      </a:lnTo>
                      <a:lnTo>
                        <a:pt x="198" y="140"/>
                      </a:lnTo>
                      <a:lnTo>
                        <a:pt x="230" y="153"/>
                      </a:lnTo>
                      <a:lnTo>
                        <a:pt x="263" y="166"/>
                      </a:lnTo>
                      <a:lnTo>
                        <a:pt x="294" y="176"/>
                      </a:lnTo>
                      <a:lnTo>
                        <a:pt x="326" y="186"/>
                      </a:lnTo>
                      <a:lnTo>
                        <a:pt x="357" y="195"/>
                      </a:lnTo>
                      <a:lnTo>
                        <a:pt x="389" y="203"/>
                      </a:lnTo>
                      <a:lnTo>
                        <a:pt x="420" y="211"/>
                      </a:lnTo>
                      <a:lnTo>
                        <a:pt x="450" y="217"/>
                      </a:lnTo>
                      <a:lnTo>
                        <a:pt x="481" y="223"/>
                      </a:lnTo>
                      <a:lnTo>
                        <a:pt x="511" y="228"/>
                      </a:lnTo>
                      <a:lnTo>
                        <a:pt x="540" y="233"/>
                      </a:lnTo>
                      <a:lnTo>
                        <a:pt x="570" y="238"/>
                      </a:lnTo>
                      <a:lnTo>
                        <a:pt x="599" y="241"/>
                      </a:lnTo>
                      <a:lnTo>
                        <a:pt x="627" y="243"/>
                      </a:lnTo>
                      <a:lnTo>
                        <a:pt x="655" y="245"/>
                      </a:lnTo>
                      <a:lnTo>
                        <a:pt x="683" y="247"/>
                      </a:lnTo>
                      <a:lnTo>
                        <a:pt x="711" y="247"/>
                      </a:lnTo>
                      <a:lnTo>
                        <a:pt x="737" y="248"/>
                      </a:lnTo>
                      <a:lnTo>
                        <a:pt x="790" y="247"/>
                      </a:lnTo>
                      <a:lnTo>
                        <a:pt x="840" y="244"/>
                      </a:lnTo>
                      <a:lnTo>
                        <a:pt x="889" y="240"/>
                      </a:lnTo>
                      <a:lnTo>
                        <a:pt x="936" y="234"/>
                      </a:lnTo>
                      <a:lnTo>
                        <a:pt x="957" y="215"/>
                      </a:lnTo>
                      <a:lnTo>
                        <a:pt x="936" y="234"/>
                      </a:lnTo>
                      <a:lnTo>
                        <a:pt x="953" y="231"/>
                      </a:lnTo>
                      <a:lnTo>
                        <a:pt x="957" y="215"/>
                      </a:lnTo>
                      <a:lnTo>
                        <a:pt x="906" y="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4" name="Freeform 15">
                  <a:extLst>
                    <a:ext uri="{FF2B5EF4-FFF2-40B4-BE49-F238E27FC236}">
                      <a16:creationId xmlns:a16="http://schemas.microsoft.com/office/drawing/2014/main" id="{8570C8F4-BA60-482B-89C3-C319824FEAA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2" y="2710"/>
                  <a:ext cx="86" cy="290"/>
                </a:xfrm>
                <a:custGeom>
                  <a:avLst/>
                  <a:gdLst>
                    <a:gd name="T0" fmla="*/ 78 w 604"/>
                    <a:gd name="T1" fmla="*/ 2 h 2031"/>
                    <a:gd name="T2" fmla="*/ 78 w 604"/>
                    <a:gd name="T3" fmla="*/ 0 h 2031"/>
                    <a:gd name="T4" fmla="*/ 68 w 604"/>
                    <a:gd name="T5" fmla="*/ 37 h 2031"/>
                    <a:gd name="T6" fmla="*/ 58 w 604"/>
                    <a:gd name="T7" fmla="*/ 73 h 2031"/>
                    <a:gd name="T8" fmla="*/ 49 w 604"/>
                    <a:gd name="T9" fmla="*/ 109 h 2031"/>
                    <a:gd name="T10" fmla="*/ 39 w 604"/>
                    <a:gd name="T11" fmla="*/ 144 h 2031"/>
                    <a:gd name="T12" fmla="*/ 30 w 604"/>
                    <a:gd name="T13" fmla="*/ 180 h 2031"/>
                    <a:gd name="T14" fmla="*/ 20 w 604"/>
                    <a:gd name="T15" fmla="*/ 215 h 2031"/>
                    <a:gd name="T16" fmla="*/ 10 w 604"/>
                    <a:gd name="T17" fmla="*/ 252 h 2031"/>
                    <a:gd name="T18" fmla="*/ 0 w 604"/>
                    <a:gd name="T19" fmla="*/ 288 h 2031"/>
                    <a:gd name="T20" fmla="*/ 7 w 604"/>
                    <a:gd name="T21" fmla="*/ 290 h 2031"/>
                    <a:gd name="T22" fmla="*/ 18 w 604"/>
                    <a:gd name="T23" fmla="*/ 253 h 2031"/>
                    <a:gd name="T24" fmla="*/ 27 w 604"/>
                    <a:gd name="T25" fmla="*/ 217 h 2031"/>
                    <a:gd name="T26" fmla="*/ 37 w 604"/>
                    <a:gd name="T27" fmla="*/ 182 h 2031"/>
                    <a:gd name="T28" fmla="*/ 46 w 604"/>
                    <a:gd name="T29" fmla="*/ 146 h 2031"/>
                    <a:gd name="T30" fmla="*/ 56 w 604"/>
                    <a:gd name="T31" fmla="*/ 111 h 2031"/>
                    <a:gd name="T32" fmla="*/ 66 w 604"/>
                    <a:gd name="T33" fmla="*/ 75 h 2031"/>
                    <a:gd name="T34" fmla="*/ 75 w 604"/>
                    <a:gd name="T35" fmla="*/ 39 h 2031"/>
                    <a:gd name="T36" fmla="*/ 86 w 604"/>
                    <a:gd name="T37" fmla="*/ 2 h 2031"/>
                    <a:gd name="T38" fmla="*/ 86 w 604"/>
                    <a:gd name="T39" fmla="*/ 0 h 2031"/>
                    <a:gd name="T40" fmla="*/ 86 w 604"/>
                    <a:gd name="T41" fmla="*/ 2 h 2031"/>
                    <a:gd name="T42" fmla="*/ 86 w 604"/>
                    <a:gd name="T43" fmla="*/ 1 h 2031"/>
                    <a:gd name="T44" fmla="*/ 86 w 604"/>
                    <a:gd name="T45" fmla="*/ 0 h 2031"/>
                    <a:gd name="T46" fmla="*/ 78 w 604"/>
                    <a:gd name="T47" fmla="*/ 2 h 203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604" h="2031">
                      <a:moveTo>
                        <a:pt x="550" y="11"/>
                      </a:moveTo>
                      <a:lnTo>
                        <a:pt x="550" y="0"/>
                      </a:lnTo>
                      <a:lnTo>
                        <a:pt x="479" y="258"/>
                      </a:lnTo>
                      <a:lnTo>
                        <a:pt x="409" y="513"/>
                      </a:lnTo>
                      <a:lnTo>
                        <a:pt x="342" y="763"/>
                      </a:lnTo>
                      <a:lnTo>
                        <a:pt x="275" y="1011"/>
                      </a:lnTo>
                      <a:lnTo>
                        <a:pt x="208" y="1260"/>
                      </a:lnTo>
                      <a:lnTo>
                        <a:pt x="140" y="1509"/>
                      </a:lnTo>
                      <a:lnTo>
                        <a:pt x="72" y="1762"/>
                      </a:lnTo>
                      <a:lnTo>
                        <a:pt x="0" y="2019"/>
                      </a:lnTo>
                      <a:lnTo>
                        <a:pt x="51" y="2031"/>
                      </a:lnTo>
                      <a:lnTo>
                        <a:pt x="123" y="1775"/>
                      </a:lnTo>
                      <a:lnTo>
                        <a:pt x="191" y="1521"/>
                      </a:lnTo>
                      <a:lnTo>
                        <a:pt x="259" y="1272"/>
                      </a:lnTo>
                      <a:lnTo>
                        <a:pt x="326" y="1024"/>
                      </a:lnTo>
                      <a:lnTo>
                        <a:pt x="393" y="775"/>
                      </a:lnTo>
                      <a:lnTo>
                        <a:pt x="461" y="525"/>
                      </a:lnTo>
                      <a:lnTo>
                        <a:pt x="530" y="271"/>
                      </a:lnTo>
                      <a:lnTo>
                        <a:pt x="602" y="13"/>
                      </a:lnTo>
                      <a:lnTo>
                        <a:pt x="603" y="2"/>
                      </a:lnTo>
                      <a:lnTo>
                        <a:pt x="602" y="13"/>
                      </a:lnTo>
                      <a:lnTo>
                        <a:pt x="604" y="7"/>
                      </a:lnTo>
                      <a:lnTo>
                        <a:pt x="603" y="2"/>
                      </a:lnTo>
                      <a:lnTo>
                        <a:pt x="550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5" name="Freeform 16">
                  <a:extLst>
                    <a:ext uri="{FF2B5EF4-FFF2-40B4-BE49-F238E27FC236}">
                      <a16:creationId xmlns:a16="http://schemas.microsoft.com/office/drawing/2014/main" id="{290971BB-F98E-4DA5-8C21-D99E1240636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34" y="2628"/>
                  <a:ext cx="24" cy="84"/>
                </a:xfrm>
                <a:custGeom>
                  <a:avLst/>
                  <a:gdLst>
                    <a:gd name="T0" fmla="*/ 0 w 170"/>
                    <a:gd name="T1" fmla="*/ 1 h 585"/>
                    <a:gd name="T2" fmla="*/ 0 w 170"/>
                    <a:gd name="T3" fmla="*/ 1 h 585"/>
                    <a:gd name="T4" fmla="*/ 2 w 170"/>
                    <a:gd name="T5" fmla="*/ 12 h 585"/>
                    <a:gd name="T6" fmla="*/ 4 w 170"/>
                    <a:gd name="T7" fmla="*/ 22 h 585"/>
                    <a:gd name="T8" fmla="*/ 6 w 170"/>
                    <a:gd name="T9" fmla="*/ 32 h 585"/>
                    <a:gd name="T10" fmla="*/ 8 w 170"/>
                    <a:gd name="T11" fmla="*/ 43 h 585"/>
                    <a:gd name="T12" fmla="*/ 10 w 170"/>
                    <a:gd name="T13" fmla="*/ 53 h 585"/>
                    <a:gd name="T14" fmla="*/ 12 w 170"/>
                    <a:gd name="T15" fmla="*/ 63 h 585"/>
                    <a:gd name="T16" fmla="*/ 14 w 170"/>
                    <a:gd name="T17" fmla="*/ 74 h 585"/>
                    <a:gd name="T18" fmla="*/ 17 w 170"/>
                    <a:gd name="T19" fmla="*/ 84 h 585"/>
                    <a:gd name="T20" fmla="*/ 24 w 170"/>
                    <a:gd name="T21" fmla="*/ 83 h 585"/>
                    <a:gd name="T22" fmla="*/ 22 w 170"/>
                    <a:gd name="T23" fmla="*/ 72 h 585"/>
                    <a:gd name="T24" fmla="*/ 20 w 170"/>
                    <a:gd name="T25" fmla="*/ 62 h 585"/>
                    <a:gd name="T26" fmla="*/ 18 w 170"/>
                    <a:gd name="T27" fmla="*/ 52 h 585"/>
                    <a:gd name="T28" fmla="*/ 16 w 170"/>
                    <a:gd name="T29" fmla="*/ 41 h 585"/>
                    <a:gd name="T30" fmla="*/ 14 w 170"/>
                    <a:gd name="T31" fmla="*/ 31 h 585"/>
                    <a:gd name="T32" fmla="*/ 12 w 170"/>
                    <a:gd name="T33" fmla="*/ 21 h 585"/>
                    <a:gd name="T34" fmla="*/ 9 w 170"/>
                    <a:gd name="T35" fmla="*/ 10 h 585"/>
                    <a:gd name="T36" fmla="*/ 7 w 170"/>
                    <a:gd name="T37" fmla="*/ 0 h 585"/>
                    <a:gd name="T38" fmla="*/ 7 w 170"/>
                    <a:gd name="T39" fmla="*/ 1 h 585"/>
                    <a:gd name="T40" fmla="*/ 0 w 170"/>
                    <a:gd name="T41" fmla="*/ 1 h 585"/>
                    <a:gd name="T42" fmla="*/ 0 w 170"/>
                    <a:gd name="T43" fmla="*/ 1 h 585"/>
                    <a:gd name="T44" fmla="*/ 0 w 170"/>
                    <a:gd name="T45" fmla="*/ 1 h 585"/>
                    <a:gd name="T46" fmla="*/ 0 w 170"/>
                    <a:gd name="T47" fmla="*/ 1 h 58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70" h="585">
                      <a:moveTo>
                        <a:pt x="0" y="5"/>
                      </a:moveTo>
                      <a:lnTo>
                        <a:pt x="1" y="9"/>
                      </a:lnTo>
                      <a:lnTo>
                        <a:pt x="15" y="81"/>
                      </a:lnTo>
                      <a:lnTo>
                        <a:pt x="30" y="153"/>
                      </a:lnTo>
                      <a:lnTo>
                        <a:pt x="45" y="225"/>
                      </a:lnTo>
                      <a:lnTo>
                        <a:pt x="59" y="296"/>
                      </a:lnTo>
                      <a:lnTo>
                        <a:pt x="74" y="368"/>
                      </a:lnTo>
                      <a:lnTo>
                        <a:pt x="88" y="441"/>
                      </a:lnTo>
                      <a:lnTo>
                        <a:pt x="102" y="513"/>
                      </a:lnTo>
                      <a:lnTo>
                        <a:pt x="117" y="585"/>
                      </a:lnTo>
                      <a:lnTo>
                        <a:pt x="170" y="576"/>
                      </a:lnTo>
                      <a:lnTo>
                        <a:pt x="155" y="503"/>
                      </a:lnTo>
                      <a:lnTo>
                        <a:pt x="140" y="431"/>
                      </a:lnTo>
                      <a:lnTo>
                        <a:pt x="126" y="359"/>
                      </a:lnTo>
                      <a:lnTo>
                        <a:pt x="111" y="287"/>
                      </a:lnTo>
                      <a:lnTo>
                        <a:pt x="96" y="215"/>
                      </a:lnTo>
                      <a:lnTo>
                        <a:pt x="82" y="143"/>
                      </a:lnTo>
                      <a:lnTo>
                        <a:pt x="67" y="72"/>
                      </a:lnTo>
                      <a:lnTo>
                        <a:pt x="52" y="0"/>
                      </a:lnTo>
                      <a:lnTo>
                        <a:pt x="53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" y="9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6" name="Freeform 17">
                  <a:extLst>
                    <a:ext uri="{FF2B5EF4-FFF2-40B4-BE49-F238E27FC236}">
                      <a16:creationId xmlns:a16="http://schemas.microsoft.com/office/drawing/2014/main" id="{13326245-A916-4D73-BE5D-FAF0011BACF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0" y="2197"/>
                  <a:ext cx="162" cy="432"/>
                </a:xfrm>
                <a:custGeom>
                  <a:avLst/>
                  <a:gdLst>
                    <a:gd name="T0" fmla="*/ 0 w 1131"/>
                    <a:gd name="T1" fmla="*/ 6 h 3022"/>
                    <a:gd name="T2" fmla="*/ 6 w 1131"/>
                    <a:gd name="T3" fmla="*/ 16 h 3022"/>
                    <a:gd name="T4" fmla="*/ 14 w 1131"/>
                    <a:gd name="T5" fmla="*/ 31 h 3022"/>
                    <a:gd name="T6" fmla="*/ 24 w 1131"/>
                    <a:gd name="T7" fmla="*/ 51 h 3022"/>
                    <a:gd name="T8" fmla="*/ 35 w 1131"/>
                    <a:gd name="T9" fmla="*/ 75 h 3022"/>
                    <a:gd name="T10" fmla="*/ 47 w 1131"/>
                    <a:gd name="T11" fmla="*/ 102 h 3022"/>
                    <a:gd name="T12" fmla="*/ 60 w 1131"/>
                    <a:gd name="T13" fmla="*/ 132 h 3022"/>
                    <a:gd name="T14" fmla="*/ 73 w 1131"/>
                    <a:gd name="T15" fmla="*/ 164 h 3022"/>
                    <a:gd name="T16" fmla="*/ 86 w 1131"/>
                    <a:gd name="T17" fmla="*/ 197 h 3022"/>
                    <a:gd name="T18" fmla="*/ 99 w 1131"/>
                    <a:gd name="T19" fmla="*/ 231 h 3022"/>
                    <a:gd name="T20" fmla="*/ 111 w 1131"/>
                    <a:gd name="T21" fmla="*/ 265 h 3022"/>
                    <a:gd name="T22" fmla="*/ 123 w 1131"/>
                    <a:gd name="T23" fmla="*/ 298 h 3022"/>
                    <a:gd name="T24" fmla="*/ 133 w 1131"/>
                    <a:gd name="T25" fmla="*/ 331 h 3022"/>
                    <a:gd name="T26" fmla="*/ 142 w 1131"/>
                    <a:gd name="T27" fmla="*/ 360 h 3022"/>
                    <a:gd name="T28" fmla="*/ 145 w 1131"/>
                    <a:gd name="T29" fmla="*/ 375 h 3022"/>
                    <a:gd name="T30" fmla="*/ 148 w 1131"/>
                    <a:gd name="T31" fmla="*/ 388 h 3022"/>
                    <a:gd name="T32" fmla="*/ 151 w 1131"/>
                    <a:gd name="T33" fmla="*/ 400 h 3022"/>
                    <a:gd name="T34" fmla="*/ 153 w 1131"/>
                    <a:gd name="T35" fmla="*/ 412 h 3022"/>
                    <a:gd name="T36" fmla="*/ 154 w 1131"/>
                    <a:gd name="T37" fmla="*/ 423 h 3022"/>
                    <a:gd name="T38" fmla="*/ 154 w 1131"/>
                    <a:gd name="T39" fmla="*/ 432 h 3022"/>
                    <a:gd name="T40" fmla="*/ 162 w 1131"/>
                    <a:gd name="T41" fmla="*/ 427 h 3022"/>
                    <a:gd name="T42" fmla="*/ 161 w 1131"/>
                    <a:gd name="T43" fmla="*/ 417 h 3022"/>
                    <a:gd name="T44" fmla="*/ 159 w 1131"/>
                    <a:gd name="T45" fmla="*/ 405 h 3022"/>
                    <a:gd name="T46" fmla="*/ 157 w 1131"/>
                    <a:gd name="T47" fmla="*/ 393 h 3022"/>
                    <a:gd name="T48" fmla="*/ 154 w 1131"/>
                    <a:gd name="T49" fmla="*/ 380 h 3022"/>
                    <a:gd name="T50" fmla="*/ 151 w 1131"/>
                    <a:gd name="T51" fmla="*/ 366 h 3022"/>
                    <a:gd name="T52" fmla="*/ 145 w 1131"/>
                    <a:gd name="T53" fmla="*/ 344 h 3022"/>
                    <a:gd name="T54" fmla="*/ 135 w 1131"/>
                    <a:gd name="T55" fmla="*/ 312 h 3022"/>
                    <a:gd name="T56" fmla="*/ 125 w 1131"/>
                    <a:gd name="T57" fmla="*/ 280 h 3022"/>
                    <a:gd name="T58" fmla="*/ 113 w 1131"/>
                    <a:gd name="T59" fmla="*/ 246 h 3022"/>
                    <a:gd name="T60" fmla="*/ 100 w 1131"/>
                    <a:gd name="T61" fmla="*/ 212 h 3022"/>
                    <a:gd name="T62" fmla="*/ 87 w 1131"/>
                    <a:gd name="T63" fmla="*/ 178 h 3022"/>
                    <a:gd name="T64" fmla="*/ 73 w 1131"/>
                    <a:gd name="T65" fmla="*/ 145 h 3022"/>
                    <a:gd name="T66" fmla="*/ 60 w 1131"/>
                    <a:gd name="T67" fmla="*/ 114 h 3022"/>
                    <a:gd name="T68" fmla="*/ 48 w 1131"/>
                    <a:gd name="T69" fmla="*/ 85 h 3022"/>
                    <a:gd name="T70" fmla="*/ 36 w 1131"/>
                    <a:gd name="T71" fmla="*/ 59 h 3022"/>
                    <a:gd name="T72" fmla="*/ 25 w 1131"/>
                    <a:gd name="T73" fmla="*/ 37 h 3022"/>
                    <a:gd name="T74" fmla="*/ 16 w 1131"/>
                    <a:gd name="T75" fmla="*/ 19 h 3022"/>
                    <a:gd name="T76" fmla="*/ 9 w 1131"/>
                    <a:gd name="T77" fmla="*/ 6 h 3022"/>
                    <a:gd name="T78" fmla="*/ 3 w 1131"/>
                    <a:gd name="T79" fmla="*/ 0 h 3022"/>
                    <a:gd name="T80" fmla="*/ 5 w 1131"/>
                    <a:gd name="T81" fmla="*/ 0 h 3022"/>
                    <a:gd name="T82" fmla="*/ 4 w 1131"/>
                    <a:gd name="T83" fmla="*/ 7 h 302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1131" h="3022">
                      <a:moveTo>
                        <a:pt x="26" y="52"/>
                      </a:moveTo>
                      <a:lnTo>
                        <a:pt x="0" y="41"/>
                      </a:lnTo>
                      <a:lnTo>
                        <a:pt x="18" y="70"/>
                      </a:lnTo>
                      <a:lnTo>
                        <a:pt x="42" y="110"/>
                      </a:lnTo>
                      <a:lnTo>
                        <a:pt x="67" y="158"/>
                      </a:lnTo>
                      <a:lnTo>
                        <a:pt x="97" y="216"/>
                      </a:lnTo>
                      <a:lnTo>
                        <a:pt x="130" y="282"/>
                      </a:lnTo>
                      <a:lnTo>
                        <a:pt x="166" y="356"/>
                      </a:lnTo>
                      <a:lnTo>
                        <a:pt x="203" y="436"/>
                      </a:lnTo>
                      <a:lnTo>
                        <a:pt x="242" y="523"/>
                      </a:lnTo>
                      <a:lnTo>
                        <a:pt x="284" y="616"/>
                      </a:lnTo>
                      <a:lnTo>
                        <a:pt x="328" y="714"/>
                      </a:lnTo>
                      <a:lnTo>
                        <a:pt x="372" y="816"/>
                      </a:lnTo>
                      <a:lnTo>
                        <a:pt x="417" y="923"/>
                      </a:lnTo>
                      <a:lnTo>
                        <a:pt x="463" y="1033"/>
                      </a:lnTo>
                      <a:lnTo>
                        <a:pt x="510" y="1147"/>
                      </a:lnTo>
                      <a:lnTo>
                        <a:pt x="555" y="1261"/>
                      </a:lnTo>
                      <a:lnTo>
                        <a:pt x="601" y="1379"/>
                      </a:lnTo>
                      <a:lnTo>
                        <a:pt x="647" y="1498"/>
                      </a:lnTo>
                      <a:lnTo>
                        <a:pt x="692" y="1616"/>
                      </a:lnTo>
                      <a:lnTo>
                        <a:pt x="736" y="1736"/>
                      </a:lnTo>
                      <a:lnTo>
                        <a:pt x="778" y="1854"/>
                      </a:lnTo>
                      <a:lnTo>
                        <a:pt x="819" y="1971"/>
                      </a:lnTo>
                      <a:lnTo>
                        <a:pt x="858" y="2087"/>
                      </a:lnTo>
                      <a:lnTo>
                        <a:pt x="894" y="2201"/>
                      </a:lnTo>
                      <a:lnTo>
                        <a:pt x="928" y="2312"/>
                      </a:lnTo>
                      <a:lnTo>
                        <a:pt x="960" y="2418"/>
                      </a:lnTo>
                      <a:lnTo>
                        <a:pt x="988" y="2521"/>
                      </a:lnTo>
                      <a:lnTo>
                        <a:pt x="1001" y="2571"/>
                      </a:lnTo>
                      <a:lnTo>
                        <a:pt x="1014" y="2620"/>
                      </a:lnTo>
                      <a:lnTo>
                        <a:pt x="1024" y="2667"/>
                      </a:lnTo>
                      <a:lnTo>
                        <a:pt x="1035" y="2713"/>
                      </a:lnTo>
                      <a:lnTo>
                        <a:pt x="1044" y="2758"/>
                      </a:lnTo>
                      <a:lnTo>
                        <a:pt x="1052" y="2801"/>
                      </a:lnTo>
                      <a:lnTo>
                        <a:pt x="1059" y="2843"/>
                      </a:lnTo>
                      <a:lnTo>
                        <a:pt x="1065" y="2882"/>
                      </a:lnTo>
                      <a:lnTo>
                        <a:pt x="1070" y="2920"/>
                      </a:lnTo>
                      <a:lnTo>
                        <a:pt x="1074" y="2956"/>
                      </a:lnTo>
                      <a:lnTo>
                        <a:pt x="1077" y="2990"/>
                      </a:lnTo>
                      <a:lnTo>
                        <a:pt x="1078" y="3022"/>
                      </a:lnTo>
                      <a:lnTo>
                        <a:pt x="1131" y="3021"/>
                      </a:lnTo>
                      <a:lnTo>
                        <a:pt x="1129" y="2988"/>
                      </a:lnTo>
                      <a:lnTo>
                        <a:pt x="1127" y="2952"/>
                      </a:lnTo>
                      <a:lnTo>
                        <a:pt x="1123" y="2915"/>
                      </a:lnTo>
                      <a:lnTo>
                        <a:pt x="1117" y="2875"/>
                      </a:lnTo>
                      <a:lnTo>
                        <a:pt x="1112" y="2835"/>
                      </a:lnTo>
                      <a:lnTo>
                        <a:pt x="1105" y="2792"/>
                      </a:lnTo>
                      <a:lnTo>
                        <a:pt x="1096" y="2748"/>
                      </a:lnTo>
                      <a:lnTo>
                        <a:pt x="1086" y="2704"/>
                      </a:lnTo>
                      <a:lnTo>
                        <a:pt x="1076" y="2657"/>
                      </a:lnTo>
                      <a:lnTo>
                        <a:pt x="1065" y="2609"/>
                      </a:lnTo>
                      <a:lnTo>
                        <a:pt x="1052" y="2560"/>
                      </a:lnTo>
                      <a:lnTo>
                        <a:pt x="1039" y="2509"/>
                      </a:lnTo>
                      <a:lnTo>
                        <a:pt x="1012" y="2406"/>
                      </a:lnTo>
                      <a:lnTo>
                        <a:pt x="980" y="2297"/>
                      </a:lnTo>
                      <a:lnTo>
                        <a:pt x="945" y="2186"/>
                      </a:lnTo>
                      <a:lnTo>
                        <a:pt x="908" y="2072"/>
                      </a:lnTo>
                      <a:lnTo>
                        <a:pt x="870" y="1956"/>
                      </a:lnTo>
                      <a:lnTo>
                        <a:pt x="828" y="1838"/>
                      </a:lnTo>
                      <a:lnTo>
                        <a:pt x="786" y="1720"/>
                      </a:lnTo>
                      <a:lnTo>
                        <a:pt x="741" y="1600"/>
                      </a:lnTo>
                      <a:lnTo>
                        <a:pt x="696" y="1480"/>
                      </a:lnTo>
                      <a:lnTo>
                        <a:pt x="652" y="1362"/>
                      </a:lnTo>
                      <a:lnTo>
                        <a:pt x="605" y="1244"/>
                      </a:lnTo>
                      <a:lnTo>
                        <a:pt x="559" y="1129"/>
                      </a:lnTo>
                      <a:lnTo>
                        <a:pt x="512" y="1015"/>
                      </a:lnTo>
                      <a:lnTo>
                        <a:pt x="466" y="905"/>
                      </a:lnTo>
                      <a:lnTo>
                        <a:pt x="421" y="798"/>
                      </a:lnTo>
                      <a:lnTo>
                        <a:pt x="376" y="695"/>
                      </a:lnTo>
                      <a:lnTo>
                        <a:pt x="333" y="596"/>
                      </a:lnTo>
                      <a:lnTo>
                        <a:pt x="292" y="503"/>
                      </a:lnTo>
                      <a:lnTo>
                        <a:pt x="251" y="416"/>
                      </a:lnTo>
                      <a:lnTo>
                        <a:pt x="214" y="336"/>
                      </a:lnTo>
                      <a:lnTo>
                        <a:pt x="178" y="262"/>
                      </a:lnTo>
                      <a:lnTo>
                        <a:pt x="145" y="195"/>
                      </a:lnTo>
                      <a:lnTo>
                        <a:pt x="115" y="136"/>
                      </a:lnTo>
                      <a:lnTo>
                        <a:pt x="88" y="86"/>
                      </a:lnTo>
                      <a:lnTo>
                        <a:pt x="64" y="45"/>
                      </a:lnTo>
                      <a:lnTo>
                        <a:pt x="44" y="13"/>
                      </a:lnTo>
                      <a:lnTo>
                        <a:pt x="18" y="2"/>
                      </a:lnTo>
                      <a:lnTo>
                        <a:pt x="44" y="13"/>
                      </a:lnTo>
                      <a:lnTo>
                        <a:pt x="35" y="0"/>
                      </a:lnTo>
                      <a:lnTo>
                        <a:pt x="18" y="2"/>
                      </a:lnTo>
                      <a:lnTo>
                        <a:pt x="26" y="5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7" name="Freeform 18">
                  <a:extLst>
                    <a:ext uri="{FF2B5EF4-FFF2-40B4-BE49-F238E27FC236}">
                      <a16:creationId xmlns:a16="http://schemas.microsoft.com/office/drawing/2014/main" id="{0DACC255-6E8C-41C2-A075-528B51D3D24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75" y="2197"/>
                  <a:ext cx="59" cy="258"/>
                </a:xfrm>
                <a:custGeom>
                  <a:avLst/>
                  <a:gdLst>
                    <a:gd name="T0" fmla="*/ 59 w 413"/>
                    <a:gd name="T1" fmla="*/ 256 h 1804"/>
                    <a:gd name="T2" fmla="*/ 54 w 413"/>
                    <a:gd name="T3" fmla="*/ 242 h 1804"/>
                    <a:gd name="T4" fmla="*/ 50 w 413"/>
                    <a:gd name="T5" fmla="*/ 227 h 1804"/>
                    <a:gd name="T6" fmla="*/ 39 w 413"/>
                    <a:gd name="T7" fmla="*/ 189 h 1804"/>
                    <a:gd name="T8" fmla="*/ 29 w 413"/>
                    <a:gd name="T9" fmla="*/ 148 h 1804"/>
                    <a:gd name="T10" fmla="*/ 20 w 413"/>
                    <a:gd name="T11" fmla="*/ 106 h 1804"/>
                    <a:gd name="T12" fmla="*/ 16 w 413"/>
                    <a:gd name="T13" fmla="*/ 86 h 1804"/>
                    <a:gd name="T14" fmla="*/ 13 w 413"/>
                    <a:gd name="T15" fmla="*/ 67 h 1804"/>
                    <a:gd name="T16" fmla="*/ 10 w 413"/>
                    <a:gd name="T17" fmla="*/ 50 h 1804"/>
                    <a:gd name="T18" fmla="*/ 8 w 413"/>
                    <a:gd name="T19" fmla="*/ 35 h 1804"/>
                    <a:gd name="T20" fmla="*/ 8 w 413"/>
                    <a:gd name="T21" fmla="*/ 22 h 1804"/>
                    <a:gd name="T22" fmla="*/ 8 w 413"/>
                    <a:gd name="T23" fmla="*/ 13 h 1804"/>
                    <a:gd name="T24" fmla="*/ 8 w 413"/>
                    <a:gd name="T25" fmla="*/ 10 h 1804"/>
                    <a:gd name="T26" fmla="*/ 9 w 413"/>
                    <a:gd name="T27" fmla="*/ 8 h 1804"/>
                    <a:gd name="T28" fmla="*/ 9 w 413"/>
                    <a:gd name="T29" fmla="*/ 7 h 1804"/>
                    <a:gd name="T30" fmla="*/ 9 w 413"/>
                    <a:gd name="T31" fmla="*/ 7 h 1804"/>
                    <a:gd name="T32" fmla="*/ 6 w 413"/>
                    <a:gd name="T33" fmla="*/ 1 h 1804"/>
                    <a:gd name="T34" fmla="*/ 3 w 413"/>
                    <a:gd name="T35" fmla="*/ 3 h 1804"/>
                    <a:gd name="T36" fmla="*/ 1 w 413"/>
                    <a:gd name="T37" fmla="*/ 6 h 1804"/>
                    <a:gd name="T38" fmla="*/ 1 w 413"/>
                    <a:gd name="T39" fmla="*/ 10 h 1804"/>
                    <a:gd name="T40" fmla="*/ 0 w 413"/>
                    <a:gd name="T41" fmla="*/ 17 h 1804"/>
                    <a:gd name="T42" fmla="*/ 0 w 413"/>
                    <a:gd name="T43" fmla="*/ 29 h 1804"/>
                    <a:gd name="T44" fmla="*/ 2 w 413"/>
                    <a:gd name="T45" fmla="*/ 43 h 1804"/>
                    <a:gd name="T46" fmla="*/ 4 w 413"/>
                    <a:gd name="T47" fmla="*/ 59 h 1804"/>
                    <a:gd name="T48" fmla="*/ 7 w 413"/>
                    <a:gd name="T49" fmla="*/ 78 h 1804"/>
                    <a:gd name="T50" fmla="*/ 10 w 413"/>
                    <a:gd name="T51" fmla="*/ 97 h 1804"/>
                    <a:gd name="T52" fmla="*/ 17 w 413"/>
                    <a:gd name="T53" fmla="*/ 128 h 1804"/>
                    <a:gd name="T54" fmla="*/ 27 w 413"/>
                    <a:gd name="T55" fmla="*/ 171 h 1804"/>
                    <a:gd name="T56" fmla="*/ 37 w 413"/>
                    <a:gd name="T57" fmla="*/ 211 h 1804"/>
                    <a:gd name="T58" fmla="*/ 45 w 413"/>
                    <a:gd name="T59" fmla="*/ 237 h 1804"/>
                    <a:gd name="T60" fmla="*/ 49 w 413"/>
                    <a:gd name="T61" fmla="*/ 252 h 1804"/>
                    <a:gd name="T62" fmla="*/ 51 w 413"/>
                    <a:gd name="T63" fmla="*/ 257 h 1804"/>
                    <a:gd name="T64" fmla="*/ 59 w 413"/>
                    <a:gd name="T65" fmla="*/ 256 h 1804"/>
                    <a:gd name="T66" fmla="*/ 59 w 413"/>
                    <a:gd name="T67" fmla="*/ 257 h 180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13" h="1804">
                      <a:moveTo>
                        <a:pt x="413" y="1795"/>
                      </a:moveTo>
                      <a:lnTo>
                        <a:pt x="411" y="1788"/>
                      </a:lnTo>
                      <a:lnTo>
                        <a:pt x="396" y="1744"/>
                      </a:lnTo>
                      <a:lnTo>
                        <a:pt x="380" y="1694"/>
                      </a:lnTo>
                      <a:lnTo>
                        <a:pt x="364" y="1641"/>
                      </a:lnTo>
                      <a:lnTo>
                        <a:pt x="347" y="1584"/>
                      </a:lnTo>
                      <a:lnTo>
                        <a:pt x="312" y="1460"/>
                      </a:lnTo>
                      <a:lnTo>
                        <a:pt x="275" y="1324"/>
                      </a:lnTo>
                      <a:lnTo>
                        <a:pt x="239" y="1182"/>
                      </a:lnTo>
                      <a:lnTo>
                        <a:pt x="204" y="1035"/>
                      </a:lnTo>
                      <a:lnTo>
                        <a:pt x="171" y="888"/>
                      </a:lnTo>
                      <a:lnTo>
                        <a:pt x="140" y="742"/>
                      </a:lnTo>
                      <a:lnTo>
                        <a:pt x="126" y="671"/>
                      </a:lnTo>
                      <a:lnTo>
                        <a:pt x="113" y="601"/>
                      </a:lnTo>
                      <a:lnTo>
                        <a:pt x="100" y="535"/>
                      </a:lnTo>
                      <a:lnTo>
                        <a:pt x="89" y="470"/>
                      </a:lnTo>
                      <a:lnTo>
                        <a:pt x="80" y="408"/>
                      </a:lnTo>
                      <a:lnTo>
                        <a:pt x="71" y="349"/>
                      </a:lnTo>
                      <a:lnTo>
                        <a:pt x="64" y="294"/>
                      </a:lnTo>
                      <a:lnTo>
                        <a:pt x="58" y="244"/>
                      </a:lnTo>
                      <a:lnTo>
                        <a:pt x="55" y="197"/>
                      </a:lnTo>
                      <a:lnTo>
                        <a:pt x="53" y="155"/>
                      </a:lnTo>
                      <a:lnTo>
                        <a:pt x="53" y="120"/>
                      </a:lnTo>
                      <a:lnTo>
                        <a:pt x="54" y="90"/>
                      </a:lnTo>
                      <a:lnTo>
                        <a:pt x="56" y="77"/>
                      </a:lnTo>
                      <a:lnTo>
                        <a:pt x="57" y="67"/>
                      </a:lnTo>
                      <a:lnTo>
                        <a:pt x="61" y="59"/>
                      </a:lnTo>
                      <a:lnTo>
                        <a:pt x="63" y="53"/>
                      </a:lnTo>
                      <a:lnTo>
                        <a:pt x="64" y="50"/>
                      </a:lnTo>
                      <a:lnTo>
                        <a:pt x="65" y="49"/>
                      </a:lnTo>
                      <a:lnTo>
                        <a:pt x="64" y="49"/>
                      </a:lnTo>
                      <a:lnTo>
                        <a:pt x="61" y="50"/>
                      </a:lnTo>
                      <a:lnTo>
                        <a:pt x="53" y="0"/>
                      </a:lnTo>
                      <a:lnTo>
                        <a:pt x="39" y="4"/>
                      </a:lnTo>
                      <a:lnTo>
                        <a:pt x="27" y="12"/>
                      </a:lnTo>
                      <a:lnTo>
                        <a:pt x="20" y="23"/>
                      </a:lnTo>
                      <a:lnTo>
                        <a:pt x="14" y="33"/>
                      </a:lnTo>
                      <a:lnTo>
                        <a:pt x="9" y="45"/>
                      </a:lnTo>
                      <a:lnTo>
                        <a:pt x="6" y="57"/>
                      </a:lnTo>
                      <a:lnTo>
                        <a:pt x="4" y="70"/>
                      </a:lnTo>
                      <a:lnTo>
                        <a:pt x="2" y="86"/>
                      </a:lnTo>
                      <a:lnTo>
                        <a:pt x="0" y="119"/>
                      </a:lnTo>
                      <a:lnTo>
                        <a:pt x="0" y="156"/>
                      </a:lnTo>
                      <a:lnTo>
                        <a:pt x="2" y="200"/>
                      </a:lnTo>
                      <a:lnTo>
                        <a:pt x="6" y="248"/>
                      </a:lnTo>
                      <a:lnTo>
                        <a:pt x="11" y="299"/>
                      </a:lnTo>
                      <a:lnTo>
                        <a:pt x="19" y="355"/>
                      </a:lnTo>
                      <a:lnTo>
                        <a:pt x="27" y="415"/>
                      </a:lnTo>
                      <a:lnTo>
                        <a:pt x="37" y="478"/>
                      </a:lnTo>
                      <a:lnTo>
                        <a:pt x="48" y="543"/>
                      </a:lnTo>
                      <a:lnTo>
                        <a:pt x="61" y="611"/>
                      </a:lnTo>
                      <a:lnTo>
                        <a:pt x="73" y="681"/>
                      </a:lnTo>
                      <a:lnTo>
                        <a:pt x="88" y="751"/>
                      </a:lnTo>
                      <a:lnTo>
                        <a:pt x="119" y="898"/>
                      </a:lnTo>
                      <a:lnTo>
                        <a:pt x="152" y="1046"/>
                      </a:lnTo>
                      <a:lnTo>
                        <a:pt x="188" y="1193"/>
                      </a:lnTo>
                      <a:lnTo>
                        <a:pt x="224" y="1336"/>
                      </a:lnTo>
                      <a:lnTo>
                        <a:pt x="260" y="1472"/>
                      </a:lnTo>
                      <a:lnTo>
                        <a:pt x="296" y="1597"/>
                      </a:lnTo>
                      <a:lnTo>
                        <a:pt x="313" y="1655"/>
                      </a:lnTo>
                      <a:lnTo>
                        <a:pt x="330" y="1708"/>
                      </a:lnTo>
                      <a:lnTo>
                        <a:pt x="346" y="1759"/>
                      </a:lnTo>
                      <a:lnTo>
                        <a:pt x="361" y="1804"/>
                      </a:lnTo>
                      <a:lnTo>
                        <a:pt x="360" y="1798"/>
                      </a:lnTo>
                      <a:lnTo>
                        <a:pt x="412" y="1795"/>
                      </a:lnTo>
                      <a:lnTo>
                        <a:pt x="412" y="1792"/>
                      </a:lnTo>
                      <a:lnTo>
                        <a:pt x="411" y="1788"/>
                      </a:lnTo>
                      <a:lnTo>
                        <a:pt x="413" y="17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8" name="Freeform 19">
                  <a:extLst>
                    <a:ext uri="{FF2B5EF4-FFF2-40B4-BE49-F238E27FC236}">
                      <a16:creationId xmlns:a16="http://schemas.microsoft.com/office/drawing/2014/main" id="{7BAEC9F5-9A52-4795-BEBD-49D0684C78C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6" y="2454"/>
                  <a:ext cx="35" cy="213"/>
                </a:xfrm>
                <a:custGeom>
                  <a:avLst/>
                  <a:gdLst>
                    <a:gd name="T0" fmla="*/ 35 w 244"/>
                    <a:gd name="T1" fmla="*/ 213 h 1495"/>
                    <a:gd name="T2" fmla="*/ 35 w 244"/>
                    <a:gd name="T3" fmla="*/ 211 h 1495"/>
                    <a:gd name="T4" fmla="*/ 32 w 244"/>
                    <a:gd name="T5" fmla="*/ 200 h 1495"/>
                    <a:gd name="T6" fmla="*/ 29 w 244"/>
                    <a:gd name="T7" fmla="*/ 188 h 1495"/>
                    <a:gd name="T8" fmla="*/ 27 w 244"/>
                    <a:gd name="T9" fmla="*/ 177 h 1495"/>
                    <a:gd name="T10" fmla="*/ 24 w 244"/>
                    <a:gd name="T11" fmla="*/ 164 h 1495"/>
                    <a:gd name="T12" fmla="*/ 22 w 244"/>
                    <a:gd name="T13" fmla="*/ 152 h 1495"/>
                    <a:gd name="T14" fmla="*/ 20 w 244"/>
                    <a:gd name="T15" fmla="*/ 139 h 1495"/>
                    <a:gd name="T16" fmla="*/ 19 w 244"/>
                    <a:gd name="T17" fmla="*/ 126 h 1495"/>
                    <a:gd name="T18" fmla="*/ 17 w 244"/>
                    <a:gd name="T19" fmla="*/ 113 h 1495"/>
                    <a:gd name="T20" fmla="*/ 15 w 244"/>
                    <a:gd name="T21" fmla="*/ 99 h 1495"/>
                    <a:gd name="T22" fmla="*/ 14 w 244"/>
                    <a:gd name="T23" fmla="*/ 85 h 1495"/>
                    <a:gd name="T24" fmla="*/ 13 w 244"/>
                    <a:gd name="T25" fmla="*/ 71 h 1495"/>
                    <a:gd name="T26" fmla="*/ 11 w 244"/>
                    <a:gd name="T27" fmla="*/ 57 h 1495"/>
                    <a:gd name="T28" fmla="*/ 9 w 244"/>
                    <a:gd name="T29" fmla="*/ 29 h 1495"/>
                    <a:gd name="T30" fmla="*/ 8 w 244"/>
                    <a:gd name="T31" fmla="*/ 0 h 1495"/>
                    <a:gd name="T32" fmla="*/ 0 w 244"/>
                    <a:gd name="T33" fmla="*/ 0 h 1495"/>
                    <a:gd name="T34" fmla="*/ 2 w 244"/>
                    <a:gd name="T35" fmla="*/ 29 h 1495"/>
                    <a:gd name="T36" fmla="*/ 4 w 244"/>
                    <a:gd name="T37" fmla="*/ 58 h 1495"/>
                    <a:gd name="T38" fmla="*/ 5 w 244"/>
                    <a:gd name="T39" fmla="*/ 72 h 1495"/>
                    <a:gd name="T40" fmla="*/ 6 w 244"/>
                    <a:gd name="T41" fmla="*/ 86 h 1495"/>
                    <a:gd name="T42" fmla="*/ 8 w 244"/>
                    <a:gd name="T43" fmla="*/ 100 h 1495"/>
                    <a:gd name="T44" fmla="*/ 9 w 244"/>
                    <a:gd name="T45" fmla="*/ 113 h 1495"/>
                    <a:gd name="T46" fmla="*/ 11 w 244"/>
                    <a:gd name="T47" fmla="*/ 127 h 1495"/>
                    <a:gd name="T48" fmla="*/ 13 w 244"/>
                    <a:gd name="T49" fmla="*/ 140 h 1495"/>
                    <a:gd name="T50" fmla="*/ 15 w 244"/>
                    <a:gd name="T51" fmla="*/ 153 h 1495"/>
                    <a:gd name="T52" fmla="*/ 17 w 244"/>
                    <a:gd name="T53" fmla="*/ 166 h 1495"/>
                    <a:gd name="T54" fmla="*/ 19 w 244"/>
                    <a:gd name="T55" fmla="*/ 178 h 1495"/>
                    <a:gd name="T56" fmla="*/ 22 w 244"/>
                    <a:gd name="T57" fmla="*/ 190 h 1495"/>
                    <a:gd name="T58" fmla="*/ 25 w 244"/>
                    <a:gd name="T59" fmla="*/ 202 h 1495"/>
                    <a:gd name="T60" fmla="*/ 28 w 244"/>
                    <a:gd name="T61" fmla="*/ 213 h 1495"/>
                    <a:gd name="T62" fmla="*/ 27 w 244"/>
                    <a:gd name="T63" fmla="*/ 212 h 1495"/>
                    <a:gd name="T64" fmla="*/ 35 w 244"/>
                    <a:gd name="T65" fmla="*/ 213 h 1495"/>
                    <a:gd name="T66" fmla="*/ 35 w 244"/>
                    <a:gd name="T67" fmla="*/ 212 h 1495"/>
                    <a:gd name="T68" fmla="*/ 35 w 244"/>
                    <a:gd name="T69" fmla="*/ 211 h 1495"/>
                    <a:gd name="T70" fmla="*/ 35 w 244"/>
                    <a:gd name="T71" fmla="*/ 213 h 1495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44" h="1495">
                      <a:moveTo>
                        <a:pt x="243" y="1492"/>
                      </a:moveTo>
                      <a:lnTo>
                        <a:pt x="242" y="1482"/>
                      </a:lnTo>
                      <a:lnTo>
                        <a:pt x="222" y="1404"/>
                      </a:lnTo>
                      <a:lnTo>
                        <a:pt x="204" y="1323"/>
                      </a:lnTo>
                      <a:lnTo>
                        <a:pt x="187" y="1240"/>
                      </a:lnTo>
                      <a:lnTo>
                        <a:pt x="170" y="1154"/>
                      </a:lnTo>
                      <a:lnTo>
                        <a:pt x="156" y="1066"/>
                      </a:lnTo>
                      <a:lnTo>
                        <a:pt x="142" y="976"/>
                      </a:lnTo>
                      <a:lnTo>
                        <a:pt x="129" y="885"/>
                      </a:lnTo>
                      <a:lnTo>
                        <a:pt x="117" y="790"/>
                      </a:lnTo>
                      <a:lnTo>
                        <a:pt x="107" y="695"/>
                      </a:lnTo>
                      <a:lnTo>
                        <a:pt x="97" y="599"/>
                      </a:lnTo>
                      <a:lnTo>
                        <a:pt x="88" y="500"/>
                      </a:lnTo>
                      <a:lnTo>
                        <a:pt x="80" y="402"/>
                      </a:lnTo>
                      <a:lnTo>
                        <a:pt x="65" y="201"/>
                      </a:lnTo>
                      <a:lnTo>
                        <a:pt x="53" y="0"/>
                      </a:lnTo>
                      <a:lnTo>
                        <a:pt x="0" y="3"/>
                      </a:lnTo>
                      <a:lnTo>
                        <a:pt x="13" y="205"/>
                      </a:lnTo>
                      <a:lnTo>
                        <a:pt x="27" y="405"/>
                      </a:lnTo>
                      <a:lnTo>
                        <a:pt x="35" y="504"/>
                      </a:lnTo>
                      <a:lnTo>
                        <a:pt x="45" y="603"/>
                      </a:lnTo>
                      <a:lnTo>
                        <a:pt x="54" y="700"/>
                      </a:lnTo>
                      <a:lnTo>
                        <a:pt x="65" y="795"/>
                      </a:lnTo>
                      <a:lnTo>
                        <a:pt x="77" y="891"/>
                      </a:lnTo>
                      <a:lnTo>
                        <a:pt x="89" y="983"/>
                      </a:lnTo>
                      <a:lnTo>
                        <a:pt x="102" y="1074"/>
                      </a:lnTo>
                      <a:lnTo>
                        <a:pt x="118" y="1162"/>
                      </a:lnTo>
                      <a:lnTo>
                        <a:pt x="134" y="1249"/>
                      </a:lnTo>
                      <a:lnTo>
                        <a:pt x="151" y="1334"/>
                      </a:lnTo>
                      <a:lnTo>
                        <a:pt x="171" y="1416"/>
                      </a:lnTo>
                      <a:lnTo>
                        <a:pt x="192" y="1495"/>
                      </a:lnTo>
                      <a:lnTo>
                        <a:pt x="191" y="1485"/>
                      </a:lnTo>
                      <a:lnTo>
                        <a:pt x="243" y="1492"/>
                      </a:lnTo>
                      <a:lnTo>
                        <a:pt x="244" y="1487"/>
                      </a:lnTo>
                      <a:lnTo>
                        <a:pt x="242" y="1482"/>
                      </a:lnTo>
                      <a:lnTo>
                        <a:pt x="243" y="14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79" name="Freeform 20">
                  <a:extLst>
                    <a:ext uri="{FF2B5EF4-FFF2-40B4-BE49-F238E27FC236}">
                      <a16:creationId xmlns:a16="http://schemas.microsoft.com/office/drawing/2014/main" id="{32915CB7-41F5-4CE9-B612-E16AB08126C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" y="2666"/>
                  <a:ext cx="30" cy="149"/>
                </a:xfrm>
                <a:custGeom>
                  <a:avLst/>
                  <a:gdLst>
                    <a:gd name="T0" fmla="*/ 8 w 212"/>
                    <a:gd name="T1" fmla="*/ 148 h 1047"/>
                    <a:gd name="T2" fmla="*/ 8 w 212"/>
                    <a:gd name="T3" fmla="*/ 149 h 1047"/>
                    <a:gd name="T4" fmla="*/ 10 w 212"/>
                    <a:gd name="T5" fmla="*/ 130 h 1047"/>
                    <a:gd name="T6" fmla="*/ 13 w 212"/>
                    <a:gd name="T7" fmla="*/ 112 h 1047"/>
                    <a:gd name="T8" fmla="*/ 16 w 212"/>
                    <a:gd name="T9" fmla="*/ 93 h 1047"/>
                    <a:gd name="T10" fmla="*/ 19 w 212"/>
                    <a:gd name="T11" fmla="*/ 75 h 1047"/>
                    <a:gd name="T12" fmla="*/ 22 w 212"/>
                    <a:gd name="T13" fmla="*/ 56 h 1047"/>
                    <a:gd name="T14" fmla="*/ 24 w 212"/>
                    <a:gd name="T15" fmla="*/ 38 h 1047"/>
                    <a:gd name="T16" fmla="*/ 27 w 212"/>
                    <a:gd name="T17" fmla="*/ 19 h 1047"/>
                    <a:gd name="T18" fmla="*/ 30 w 212"/>
                    <a:gd name="T19" fmla="*/ 1 h 1047"/>
                    <a:gd name="T20" fmla="*/ 23 w 212"/>
                    <a:gd name="T21" fmla="*/ 0 h 1047"/>
                    <a:gd name="T22" fmla="*/ 20 w 212"/>
                    <a:gd name="T23" fmla="*/ 18 h 1047"/>
                    <a:gd name="T24" fmla="*/ 17 w 212"/>
                    <a:gd name="T25" fmla="*/ 37 h 1047"/>
                    <a:gd name="T26" fmla="*/ 14 w 212"/>
                    <a:gd name="T27" fmla="*/ 55 h 1047"/>
                    <a:gd name="T28" fmla="*/ 11 w 212"/>
                    <a:gd name="T29" fmla="*/ 74 h 1047"/>
                    <a:gd name="T30" fmla="*/ 9 w 212"/>
                    <a:gd name="T31" fmla="*/ 92 h 1047"/>
                    <a:gd name="T32" fmla="*/ 6 w 212"/>
                    <a:gd name="T33" fmla="*/ 111 h 1047"/>
                    <a:gd name="T34" fmla="*/ 3 w 212"/>
                    <a:gd name="T35" fmla="*/ 130 h 1047"/>
                    <a:gd name="T36" fmla="*/ 0 w 212"/>
                    <a:gd name="T37" fmla="*/ 148 h 1047"/>
                    <a:gd name="T38" fmla="*/ 0 w 212"/>
                    <a:gd name="T39" fmla="*/ 149 h 1047"/>
                    <a:gd name="T40" fmla="*/ 0 w 212"/>
                    <a:gd name="T41" fmla="*/ 148 h 1047"/>
                    <a:gd name="T42" fmla="*/ 0 w 212"/>
                    <a:gd name="T43" fmla="*/ 149 h 1047"/>
                    <a:gd name="T44" fmla="*/ 0 w 212"/>
                    <a:gd name="T45" fmla="*/ 149 h 1047"/>
                    <a:gd name="T46" fmla="*/ 8 w 212"/>
                    <a:gd name="T47" fmla="*/ 148 h 1047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212" h="1047">
                      <a:moveTo>
                        <a:pt x="53" y="1041"/>
                      </a:moveTo>
                      <a:lnTo>
                        <a:pt x="53" y="1047"/>
                      </a:lnTo>
                      <a:lnTo>
                        <a:pt x="73" y="917"/>
                      </a:lnTo>
                      <a:lnTo>
                        <a:pt x="93" y="786"/>
                      </a:lnTo>
                      <a:lnTo>
                        <a:pt x="113" y="656"/>
                      </a:lnTo>
                      <a:lnTo>
                        <a:pt x="133" y="527"/>
                      </a:lnTo>
                      <a:lnTo>
                        <a:pt x="152" y="396"/>
                      </a:lnTo>
                      <a:lnTo>
                        <a:pt x="173" y="266"/>
                      </a:lnTo>
                      <a:lnTo>
                        <a:pt x="192" y="136"/>
                      </a:lnTo>
                      <a:lnTo>
                        <a:pt x="212" y="7"/>
                      </a:lnTo>
                      <a:lnTo>
                        <a:pt x="160" y="0"/>
                      </a:lnTo>
                      <a:lnTo>
                        <a:pt x="140" y="129"/>
                      </a:lnTo>
                      <a:lnTo>
                        <a:pt x="120" y="259"/>
                      </a:lnTo>
                      <a:lnTo>
                        <a:pt x="100" y="389"/>
                      </a:lnTo>
                      <a:lnTo>
                        <a:pt x="80" y="520"/>
                      </a:lnTo>
                      <a:lnTo>
                        <a:pt x="61" y="649"/>
                      </a:lnTo>
                      <a:lnTo>
                        <a:pt x="40" y="779"/>
                      </a:lnTo>
                      <a:lnTo>
                        <a:pt x="21" y="910"/>
                      </a:lnTo>
                      <a:lnTo>
                        <a:pt x="1" y="1040"/>
                      </a:lnTo>
                      <a:lnTo>
                        <a:pt x="1" y="1047"/>
                      </a:lnTo>
                      <a:lnTo>
                        <a:pt x="1" y="1040"/>
                      </a:lnTo>
                      <a:lnTo>
                        <a:pt x="0" y="1044"/>
                      </a:lnTo>
                      <a:lnTo>
                        <a:pt x="1" y="1047"/>
                      </a:lnTo>
                      <a:lnTo>
                        <a:pt x="53" y="10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0" name="Freeform 21">
                  <a:extLst>
                    <a:ext uri="{FF2B5EF4-FFF2-40B4-BE49-F238E27FC236}">
                      <a16:creationId xmlns:a16="http://schemas.microsoft.com/office/drawing/2014/main" id="{640D8B3B-1448-4BE9-8C53-DC5C53677B8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" y="2815"/>
                  <a:ext cx="9" cy="49"/>
                </a:xfrm>
                <a:custGeom>
                  <a:avLst/>
                  <a:gdLst>
                    <a:gd name="T0" fmla="*/ 7 w 61"/>
                    <a:gd name="T1" fmla="*/ 49 h 345"/>
                    <a:gd name="T2" fmla="*/ 8 w 61"/>
                    <a:gd name="T3" fmla="*/ 46 h 345"/>
                    <a:gd name="T4" fmla="*/ 8 w 61"/>
                    <a:gd name="T5" fmla="*/ 43 h 345"/>
                    <a:gd name="T6" fmla="*/ 8 w 61"/>
                    <a:gd name="T7" fmla="*/ 41 h 345"/>
                    <a:gd name="T8" fmla="*/ 8 w 61"/>
                    <a:gd name="T9" fmla="*/ 38 h 345"/>
                    <a:gd name="T10" fmla="*/ 8 w 61"/>
                    <a:gd name="T11" fmla="*/ 35 h 345"/>
                    <a:gd name="T12" fmla="*/ 8 w 61"/>
                    <a:gd name="T13" fmla="*/ 29 h 345"/>
                    <a:gd name="T14" fmla="*/ 8 w 61"/>
                    <a:gd name="T15" fmla="*/ 23 h 345"/>
                    <a:gd name="T16" fmla="*/ 9 w 61"/>
                    <a:gd name="T17" fmla="*/ 18 h 345"/>
                    <a:gd name="T18" fmla="*/ 9 w 61"/>
                    <a:gd name="T19" fmla="*/ 12 h 345"/>
                    <a:gd name="T20" fmla="*/ 9 w 61"/>
                    <a:gd name="T21" fmla="*/ 9 h 345"/>
                    <a:gd name="T22" fmla="*/ 9 w 61"/>
                    <a:gd name="T23" fmla="*/ 6 h 345"/>
                    <a:gd name="T24" fmla="*/ 9 w 61"/>
                    <a:gd name="T25" fmla="*/ 3 h 345"/>
                    <a:gd name="T26" fmla="*/ 8 w 61"/>
                    <a:gd name="T27" fmla="*/ 0 h 345"/>
                    <a:gd name="T28" fmla="*/ 1 w 61"/>
                    <a:gd name="T29" fmla="*/ 1 h 345"/>
                    <a:gd name="T30" fmla="*/ 1 w 61"/>
                    <a:gd name="T31" fmla="*/ 3 h 345"/>
                    <a:gd name="T32" fmla="*/ 1 w 61"/>
                    <a:gd name="T33" fmla="*/ 6 h 345"/>
                    <a:gd name="T34" fmla="*/ 1 w 61"/>
                    <a:gd name="T35" fmla="*/ 9 h 345"/>
                    <a:gd name="T36" fmla="*/ 1 w 61"/>
                    <a:gd name="T37" fmla="*/ 12 h 345"/>
                    <a:gd name="T38" fmla="*/ 1 w 61"/>
                    <a:gd name="T39" fmla="*/ 17 h 345"/>
                    <a:gd name="T40" fmla="*/ 1 w 61"/>
                    <a:gd name="T41" fmla="*/ 23 h 345"/>
                    <a:gd name="T42" fmla="*/ 0 w 61"/>
                    <a:gd name="T43" fmla="*/ 29 h 345"/>
                    <a:gd name="T44" fmla="*/ 0 w 61"/>
                    <a:gd name="T45" fmla="*/ 35 h 345"/>
                    <a:gd name="T46" fmla="*/ 0 w 61"/>
                    <a:gd name="T47" fmla="*/ 38 h 345"/>
                    <a:gd name="T48" fmla="*/ 0 w 61"/>
                    <a:gd name="T49" fmla="*/ 41 h 345"/>
                    <a:gd name="T50" fmla="*/ 0 w 61"/>
                    <a:gd name="T51" fmla="*/ 44 h 345"/>
                    <a:gd name="T52" fmla="*/ 1 w 61"/>
                    <a:gd name="T53" fmla="*/ 47 h 345"/>
                    <a:gd name="T54" fmla="*/ 2 w 61"/>
                    <a:gd name="T55" fmla="*/ 44 h 345"/>
                    <a:gd name="T56" fmla="*/ 7 w 61"/>
                    <a:gd name="T57" fmla="*/ 49 h 345"/>
                    <a:gd name="T58" fmla="*/ 9 w 61"/>
                    <a:gd name="T59" fmla="*/ 48 h 345"/>
                    <a:gd name="T60" fmla="*/ 8 w 61"/>
                    <a:gd name="T61" fmla="*/ 46 h 345"/>
                    <a:gd name="T62" fmla="*/ 7 w 61"/>
                    <a:gd name="T63" fmla="*/ 49 h 34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61" h="345">
                      <a:moveTo>
                        <a:pt x="49" y="345"/>
                      </a:moveTo>
                      <a:lnTo>
                        <a:pt x="57" y="323"/>
                      </a:lnTo>
                      <a:lnTo>
                        <a:pt x="55" y="305"/>
                      </a:lnTo>
                      <a:lnTo>
                        <a:pt x="54" y="286"/>
                      </a:lnTo>
                      <a:lnTo>
                        <a:pt x="54" y="266"/>
                      </a:lnTo>
                      <a:lnTo>
                        <a:pt x="53" y="247"/>
                      </a:lnTo>
                      <a:lnTo>
                        <a:pt x="55" y="206"/>
                      </a:lnTo>
                      <a:lnTo>
                        <a:pt x="57" y="165"/>
                      </a:lnTo>
                      <a:lnTo>
                        <a:pt x="60" y="124"/>
                      </a:lnTo>
                      <a:lnTo>
                        <a:pt x="61" y="83"/>
                      </a:lnTo>
                      <a:lnTo>
                        <a:pt x="61" y="62"/>
                      </a:lnTo>
                      <a:lnTo>
                        <a:pt x="60" y="41"/>
                      </a:lnTo>
                      <a:lnTo>
                        <a:pt x="59" y="20"/>
                      </a:lnTo>
                      <a:lnTo>
                        <a:pt x="57" y="0"/>
                      </a:lnTo>
                      <a:lnTo>
                        <a:pt x="5" y="6"/>
                      </a:lnTo>
                      <a:lnTo>
                        <a:pt x="7" y="24"/>
                      </a:lnTo>
                      <a:lnTo>
                        <a:pt x="8" y="43"/>
                      </a:lnTo>
                      <a:lnTo>
                        <a:pt x="8" y="63"/>
                      </a:lnTo>
                      <a:lnTo>
                        <a:pt x="8" y="82"/>
                      </a:lnTo>
                      <a:lnTo>
                        <a:pt x="7" y="122"/>
                      </a:lnTo>
                      <a:lnTo>
                        <a:pt x="5" y="163"/>
                      </a:lnTo>
                      <a:lnTo>
                        <a:pt x="2" y="204"/>
                      </a:lnTo>
                      <a:lnTo>
                        <a:pt x="0" y="245"/>
                      </a:lnTo>
                      <a:lnTo>
                        <a:pt x="0" y="266"/>
                      </a:lnTo>
                      <a:lnTo>
                        <a:pt x="0" y="288"/>
                      </a:lnTo>
                      <a:lnTo>
                        <a:pt x="3" y="309"/>
                      </a:lnTo>
                      <a:lnTo>
                        <a:pt x="5" y="330"/>
                      </a:lnTo>
                      <a:lnTo>
                        <a:pt x="13" y="308"/>
                      </a:lnTo>
                      <a:lnTo>
                        <a:pt x="49" y="345"/>
                      </a:lnTo>
                      <a:lnTo>
                        <a:pt x="59" y="336"/>
                      </a:lnTo>
                      <a:lnTo>
                        <a:pt x="57" y="323"/>
                      </a:lnTo>
                      <a:lnTo>
                        <a:pt x="49" y="3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1" name="Freeform 22">
                  <a:extLst>
                    <a:ext uri="{FF2B5EF4-FFF2-40B4-BE49-F238E27FC236}">
                      <a16:creationId xmlns:a16="http://schemas.microsoft.com/office/drawing/2014/main" id="{A0A2D81C-4CFF-4084-BEF6-B595EC5DF8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39" y="2859"/>
                  <a:ext cx="98" cy="117"/>
                </a:xfrm>
                <a:custGeom>
                  <a:avLst/>
                  <a:gdLst>
                    <a:gd name="T0" fmla="*/ 8 w 687"/>
                    <a:gd name="T1" fmla="*/ 111 h 819"/>
                    <a:gd name="T2" fmla="*/ 8 w 687"/>
                    <a:gd name="T3" fmla="*/ 116 h 819"/>
                    <a:gd name="T4" fmla="*/ 14 w 687"/>
                    <a:gd name="T5" fmla="*/ 109 h 819"/>
                    <a:gd name="T6" fmla="*/ 20 w 687"/>
                    <a:gd name="T7" fmla="*/ 102 h 819"/>
                    <a:gd name="T8" fmla="*/ 26 w 687"/>
                    <a:gd name="T9" fmla="*/ 94 h 819"/>
                    <a:gd name="T10" fmla="*/ 31 w 687"/>
                    <a:gd name="T11" fmla="*/ 87 h 819"/>
                    <a:gd name="T12" fmla="*/ 42 w 687"/>
                    <a:gd name="T13" fmla="*/ 72 h 819"/>
                    <a:gd name="T14" fmla="*/ 52 w 687"/>
                    <a:gd name="T15" fmla="*/ 57 h 819"/>
                    <a:gd name="T16" fmla="*/ 58 w 687"/>
                    <a:gd name="T17" fmla="*/ 50 h 819"/>
                    <a:gd name="T18" fmla="*/ 63 w 687"/>
                    <a:gd name="T19" fmla="*/ 43 h 819"/>
                    <a:gd name="T20" fmla="*/ 68 w 687"/>
                    <a:gd name="T21" fmla="*/ 36 h 819"/>
                    <a:gd name="T22" fmla="*/ 74 w 687"/>
                    <a:gd name="T23" fmla="*/ 29 h 819"/>
                    <a:gd name="T24" fmla="*/ 77 w 687"/>
                    <a:gd name="T25" fmla="*/ 26 h 819"/>
                    <a:gd name="T26" fmla="*/ 80 w 687"/>
                    <a:gd name="T27" fmla="*/ 23 h 819"/>
                    <a:gd name="T28" fmla="*/ 83 w 687"/>
                    <a:gd name="T29" fmla="*/ 20 h 819"/>
                    <a:gd name="T30" fmla="*/ 86 w 687"/>
                    <a:gd name="T31" fmla="*/ 17 h 819"/>
                    <a:gd name="T32" fmla="*/ 88 w 687"/>
                    <a:gd name="T33" fmla="*/ 14 h 819"/>
                    <a:gd name="T34" fmla="*/ 92 w 687"/>
                    <a:gd name="T35" fmla="*/ 11 h 819"/>
                    <a:gd name="T36" fmla="*/ 95 w 687"/>
                    <a:gd name="T37" fmla="*/ 8 h 819"/>
                    <a:gd name="T38" fmla="*/ 98 w 687"/>
                    <a:gd name="T39" fmla="*/ 5 h 819"/>
                    <a:gd name="T40" fmla="*/ 93 w 687"/>
                    <a:gd name="T41" fmla="*/ 0 h 819"/>
                    <a:gd name="T42" fmla="*/ 90 w 687"/>
                    <a:gd name="T43" fmla="*/ 3 h 819"/>
                    <a:gd name="T44" fmla="*/ 86 w 687"/>
                    <a:gd name="T45" fmla="*/ 6 h 819"/>
                    <a:gd name="T46" fmla="*/ 83 w 687"/>
                    <a:gd name="T47" fmla="*/ 9 h 819"/>
                    <a:gd name="T48" fmla="*/ 80 w 687"/>
                    <a:gd name="T49" fmla="*/ 12 h 819"/>
                    <a:gd name="T50" fmla="*/ 77 w 687"/>
                    <a:gd name="T51" fmla="*/ 15 h 819"/>
                    <a:gd name="T52" fmla="*/ 74 w 687"/>
                    <a:gd name="T53" fmla="*/ 18 h 819"/>
                    <a:gd name="T54" fmla="*/ 71 w 687"/>
                    <a:gd name="T55" fmla="*/ 21 h 819"/>
                    <a:gd name="T56" fmla="*/ 68 w 687"/>
                    <a:gd name="T57" fmla="*/ 25 h 819"/>
                    <a:gd name="T58" fmla="*/ 62 w 687"/>
                    <a:gd name="T59" fmla="*/ 31 h 819"/>
                    <a:gd name="T60" fmla="*/ 57 w 687"/>
                    <a:gd name="T61" fmla="*/ 38 h 819"/>
                    <a:gd name="T62" fmla="*/ 51 w 687"/>
                    <a:gd name="T63" fmla="*/ 46 h 819"/>
                    <a:gd name="T64" fmla="*/ 46 w 687"/>
                    <a:gd name="T65" fmla="*/ 53 h 819"/>
                    <a:gd name="T66" fmla="*/ 36 w 687"/>
                    <a:gd name="T67" fmla="*/ 68 h 819"/>
                    <a:gd name="T68" fmla="*/ 25 w 687"/>
                    <a:gd name="T69" fmla="*/ 83 h 819"/>
                    <a:gd name="T70" fmla="*/ 20 w 687"/>
                    <a:gd name="T71" fmla="*/ 90 h 819"/>
                    <a:gd name="T72" fmla="*/ 14 w 687"/>
                    <a:gd name="T73" fmla="*/ 97 h 819"/>
                    <a:gd name="T74" fmla="*/ 8 w 687"/>
                    <a:gd name="T75" fmla="*/ 105 h 819"/>
                    <a:gd name="T76" fmla="*/ 3 w 687"/>
                    <a:gd name="T77" fmla="*/ 112 h 819"/>
                    <a:gd name="T78" fmla="*/ 4 w 687"/>
                    <a:gd name="T79" fmla="*/ 117 h 819"/>
                    <a:gd name="T80" fmla="*/ 3 w 687"/>
                    <a:gd name="T81" fmla="*/ 112 h 819"/>
                    <a:gd name="T82" fmla="*/ 0 w 687"/>
                    <a:gd name="T83" fmla="*/ 115 h 819"/>
                    <a:gd name="T84" fmla="*/ 4 w 687"/>
                    <a:gd name="T85" fmla="*/ 117 h 819"/>
                    <a:gd name="T86" fmla="*/ 8 w 687"/>
                    <a:gd name="T87" fmla="*/ 111 h 8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687" h="819">
                      <a:moveTo>
                        <a:pt x="53" y="776"/>
                      </a:moveTo>
                      <a:lnTo>
                        <a:pt x="59" y="813"/>
                      </a:lnTo>
                      <a:lnTo>
                        <a:pt x="101" y="762"/>
                      </a:lnTo>
                      <a:lnTo>
                        <a:pt x="142" y="711"/>
                      </a:lnTo>
                      <a:lnTo>
                        <a:pt x="180" y="660"/>
                      </a:lnTo>
                      <a:lnTo>
                        <a:pt x="219" y="607"/>
                      </a:lnTo>
                      <a:lnTo>
                        <a:pt x="293" y="503"/>
                      </a:lnTo>
                      <a:lnTo>
                        <a:pt x="367" y="399"/>
                      </a:lnTo>
                      <a:lnTo>
                        <a:pt x="405" y="349"/>
                      </a:lnTo>
                      <a:lnTo>
                        <a:pt x="442" y="299"/>
                      </a:lnTo>
                      <a:lnTo>
                        <a:pt x="479" y="251"/>
                      </a:lnTo>
                      <a:lnTo>
                        <a:pt x="519" y="204"/>
                      </a:lnTo>
                      <a:lnTo>
                        <a:pt x="538" y="181"/>
                      </a:lnTo>
                      <a:lnTo>
                        <a:pt x="558" y="159"/>
                      </a:lnTo>
                      <a:lnTo>
                        <a:pt x="579" y="138"/>
                      </a:lnTo>
                      <a:lnTo>
                        <a:pt x="600" y="116"/>
                      </a:lnTo>
                      <a:lnTo>
                        <a:pt x="620" y="96"/>
                      </a:lnTo>
                      <a:lnTo>
                        <a:pt x="642" y="76"/>
                      </a:lnTo>
                      <a:lnTo>
                        <a:pt x="664" y="57"/>
                      </a:lnTo>
                      <a:lnTo>
                        <a:pt x="687" y="37"/>
                      </a:lnTo>
                      <a:lnTo>
                        <a:pt x="651" y="0"/>
                      </a:lnTo>
                      <a:lnTo>
                        <a:pt x="628" y="19"/>
                      </a:lnTo>
                      <a:lnTo>
                        <a:pt x="605" y="39"/>
                      </a:lnTo>
                      <a:lnTo>
                        <a:pt x="583" y="61"/>
                      </a:lnTo>
                      <a:lnTo>
                        <a:pt x="562" y="82"/>
                      </a:lnTo>
                      <a:lnTo>
                        <a:pt x="540" y="103"/>
                      </a:lnTo>
                      <a:lnTo>
                        <a:pt x="519" y="127"/>
                      </a:lnTo>
                      <a:lnTo>
                        <a:pt x="497" y="149"/>
                      </a:lnTo>
                      <a:lnTo>
                        <a:pt x="477" y="172"/>
                      </a:lnTo>
                      <a:lnTo>
                        <a:pt x="438" y="220"/>
                      </a:lnTo>
                      <a:lnTo>
                        <a:pt x="399" y="269"/>
                      </a:lnTo>
                      <a:lnTo>
                        <a:pt x="361" y="319"/>
                      </a:lnTo>
                      <a:lnTo>
                        <a:pt x="323" y="371"/>
                      </a:lnTo>
                      <a:lnTo>
                        <a:pt x="250" y="474"/>
                      </a:lnTo>
                      <a:lnTo>
                        <a:pt x="175" y="579"/>
                      </a:lnTo>
                      <a:lnTo>
                        <a:pt x="137" y="630"/>
                      </a:lnTo>
                      <a:lnTo>
                        <a:pt x="99" y="682"/>
                      </a:lnTo>
                      <a:lnTo>
                        <a:pt x="59" y="732"/>
                      </a:lnTo>
                      <a:lnTo>
                        <a:pt x="19" y="781"/>
                      </a:lnTo>
                      <a:lnTo>
                        <a:pt x="25" y="819"/>
                      </a:lnTo>
                      <a:lnTo>
                        <a:pt x="19" y="781"/>
                      </a:lnTo>
                      <a:lnTo>
                        <a:pt x="0" y="804"/>
                      </a:lnTo>
                      <a:lnTo>
                        <a:pt x="25" y="819"/>
                      </a:lnTo>
                      <a:lnTo>
                        <a:pt x="53" y="7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2" name="Freeform 23">
                  <a:extLst>
                    <a:ext uri="{FF2B5EF4-FFF2-40B4-BE49-F238E27FC236}">
                      <a16:creationId xmlns:a16="http://schemas.microsoft.com/office/drawing/2014/main" id="{8CCF7655-DD26-40E2-8E89-1674D341F35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10" y="869"/>
                  <a:ext cx="249" cy="329"/>
                </a:xfrm>
                <a:custGeom>
                  <a:avLst/>
                  <a:gdLst>
                    <a:gd name="T0" fmla="*/ 76 w 1743"/>
                    <a:gd name="T1" fmla="*/ 317 h 2270"/>
                    <a:gd name="T2" fmla="*/ 64 w 1743"/>
                    <a:gd name="T3" fmla="*/ 306 h 2270"/>
                    <a:gd name="T4" fmla="*/ 54 w 1743"/>
                    <a:gd name="T5" fmla="*/ 293 h 2270"/>
                    <a:gd name="T6" fmla="*/ 49 w 1743"/>
                    <a:gd name="T7" fmla="*/ 285 h 2270"/>
                    <a:gd name="T8" fmla="*/ 41 w 1743"/>
                    <a:gd name="T9" fmla="*/ 280 h 2270"/>
                    <a:gd name="T10" fmla="*/ 34 w 1743"/>
                    <a:gd name="T11" fmla="*/ 274 h 2270"/>
                    <a:gd name="T12" fmla="*/ 28 w 1743"/>
                    <a:gd name="T13" fmla="*/ 267 h 2270"/>
                    <a:gd name="T14" fmla="*/ 25 w 1743"/>
                    <a:gd name="T15" fmla="*/ 258 h 2270"/>
                    <a:gd name="T16" fmla="*/ 27 w 1743"/>
                    <a:gd name="T17" fmla="*/ 248 h 2270"/>
                    <a:gd name="T18" fmla="*/ 33 w 1743"/>
                    <a:gd name="T19" fmla="*/ 239 h 2270"/>
                    <a:gd name="T20" fmla="*/ 35 w 1743"/>
                    <a:gd name="T21" fmla="*/ 233 h 2270"/>
                    <a:gd name="T22" fmla="*/ 25 w 1743"/>
                    <a:gd name="T23" fmla="*/ 227 h 2270"/>
                    <a:gd name="T24" fmla="*/ 22 w 1743"/>
                    <a:gd name="T25" fmla="*/ 223 h 2270"/>
                    <a:gd name="T26" fmla="*/ 22 w 1743"/>
                    <a:gd name="T27" fmla="*/ 221 h 2270"/>
                    <a:gd name="T28" fmla="*/ 28 w 1743"/>
                    <a:gd name="T29" fmla="*/ 218 h 2270"/>
                    <a:gd name="T30" fmla="*/ 32 w 1743"/>
                    <a:gd name="T31" fmla="*/ 216 h 2270"/>
                    <a:gd name="T32" fmla="*/ 30 w 1743"/>
                    <a:gd name="T33" fmla="*/ 215 h 2270"/>
                    <a:gd name="T34" fmla="*/ 20 w 1743"/>
                    <a:gd name="T35" fmla="*/ 206 h 2270"/>
                    <a:gd name="T36" fmla="*/ 25 w 1743"/>
                    <a:gd name="T37" fmla="*/ 194 h 2270"/>
                    <a:gd name="T38" fmla="*/ 23 w 1743"/>
                    <a:gd name="T39" fmla="*/ 184 h 2270"/>
                    <a:gd name="T40" fmla="*/ 9 w 1743"/>
                    <a:gd name="T41" fmla="*/ 184 h 2270"/>
                    <a:gd name="T42" fmla="*/ 2 w 1743"/>
                    <a:gd name="T43" fmla="*/ 181 h 2270"/>
                    <a:gd name="T44" fmla="*/ 0 w 1743"/>
                    <a:gd name="T45" fmla="*/ 175 h 2270"/>
                    <a:gd name="T46" fmla="*/ 2 w 1743"/>
                    <a:gd name="T47" fmla="*/ 168 h 2270"/>
                    <a:gd name="T48" fmla="*/ 9 w 1743"/>
                    <a:gd name="T49" fmla="*/ 156 h 2270"/>
                    <a:gd name="T50" fmla="*/ 23 w 1743"/>
                    <a:gd name="T51" fmla="*/ 134 h 2270"/>
                    <a:gd name="T52" fmla="*/ 24 w 1743"/>
                    <a:gd name="T53" fmla="*/ 122 h 2270"/>
                    <a:gd name="T54" fmla="*/ 22 w 1743"/>
                    <a:gd name="T55" fmla="*/ 113 h 2270"/>
                    <a:gd name="T56" fmla="*/ 22 w 1743"/>
                    <a:gd name="T57" fmla="*/ 105 h 2270"/>
                    <a:gd name="T58" fmla="*/ 25 w 1743"/>
                    <a:gd name="T59" fmla="*/ 89 h 2270"/>
                    <a:gd name="T60" fmla="*/ 31 w 1743"/>
                    <a:gd name="T61" fmla="*/ 68 h 2270"/>
                    <a:gd name="T62" fmla="*/ 32 w 1743"/>
                    <a:gd name="T63" fmla="*/ 43 h 2270"/>
                    <a:gd name="T64" fmla="*/ 40 w 1743"/>
                    <a:gd name="T65" fmla="*/ 27 h 2270"/>
                    <a:gd name="T66" fmla="*/ 56 w 1743"/>
                    <a:gd name="T67" fmla="*/ 15 h 2270"/>
                    <a:gd name="T68" fmla="*/ 79 w 1743"/>
                    <a:gd name="T69" fmla="*/ 7 h 2270"/>
                    <a:gd name="T70" fmla="*/ 106 w 1743"/>
                    <a:gd name="T71" fmla="*/ 3 h 2270"/>
                    <a:gd name="T72" fmla="*/ 134 w 1743"/>
                    <a:gd name="T73" fmla="*/ 0 h 2270"/>
                    <a:gd name="T74" fmla="*/ 161 w 1743"/>
                    <a:gd name="T75" fmla="*/ 0 h 2270"/>
                    <a:gd name="T76" fmla="*/ 191 w 1743"/>
                    <a:gd name="T77" fmla="*/ 2 h 2270"/>
                    <a:gd name="T78" fmla="*/ 203 w 1743"/>
                    <a:gd name="T79" fmla="*/ 15 h 2270"/>
                    <a:gd name="T80" fmla="*/ 215 w 1743"/>
                    <a:gd name="T81" fmla="*/ 38 h 2270"/>
                    <a:gd name="T82" fmla="*/ 227 w 1743"/>
                    <a:gd name="T83" fmla="*/ 69 h 2270"/>
                    <a:gd name="T84" fmla="*/ 237 w 1743"/>
                    <a:gd name="T85" fmla="*/ 104 h 2270"/>
                    <a:gd name="T86" fmla="*/ 245 w 1743"/>
                    <a:gd name="T87" fmla="*/ 142 h 2270"/>
                    <a:gd name="T88" fmla="*/ 249 w 1743"/>
                    <a:gd name="T89" fmla="*/ 178 h 2270"/>
                    <a:gd name="T90" fmla="*/ 248 w 1743"/>
                    <a:gd name="T91" fmla="*/ 210 h 2270"/>
                    <a:gd name="T92" fmla="*/ 238 w 1743"/>
                    <a:gd name="T93" fmla="*/ 235 h 2270"/>
                    <a:gd name="T94" fmla="*/ 217 w 1743"/>
                    <a:gd name="T95" fmla="*/ 251 h 2270"/>
                    <a:gd name="T96" fmla="*/ 194 w 1743"/>
                    <a:gd name="T97" fmla="*/ 266 h 2270"/>
                    <a:gd name="T98" fmla="*/ 160 w 1743"/>
                    <a:gd name="T99" fmla="*/ 285 h 2270"/>
                    <a:gd name="T100" fmla="*/ 125 w 1743"/>
                    <a:gd name="T101" fmla="*/ 306 h 2270"/>
                    <a:gd name="T102" fmla="*/ 98 w 1743"/>
                    <a:gd name="T103" fmla="*/ 325 h 2270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743" h="2270">
                      <a:moveTo>
                        <a:pt x="646" y="2270"/>
                      </a:moveTo>
                      <a:lnTo>
                        <a:pt x="602" y="2240"/>
                      </a:lnTo>
                      <a:lnTo>
                        <a:pt x="556" y="2207"/>
                      </a:lnTo>
                      <a:lnTo>
                        <a:pt x="534" y="2188"/>
                      </a:lnTo>
                      <a:lnTo>
                        <a:pt x="510" y="2170"/>
                      </a:lnTo>
                      <a:lnTo>
                        <a:pt x="488" y="2151"/>
                      </a:lnTo>
                      <a:lnTo>
                        <a:pt x="466" y="2131"/>
                      </a:lnTo>
                      <a:lnTo>
                        <a:pt x="445" y="2110"/>
                      </a:lnTo>
                      <a:lnTo>
                        <a:pt x="425" y="2089"/>
                      </a:lnTo>
                      <a:lnTo>
                        <a:pt x="407" y="2068"/>
                      </a:lnTo>
                      <a:lnTo>
                        <a:pt x="390" y="2045"/>
                      </a:lnTo>
                      <a:lnTo>
                        <a:pt x="375" y="2022"/>
                      </a:lnTo>
                      <a:lnTo>
                        <a:pt x="361" y="1999"/>
                      </a:lnTo>
                      <a:lnTo>
                        <a:pt x="354" y="1988"/>
                      </a:lnTo>
                      <a:lnTo>
                        <a:pt x="349" y="1975"/>
                      </a:lnTo>
                      <a:lnTo>
                        <a:pt x="345" y="1963"/>
                      </a:lnTo>
                      <a:lnTo>
                        <a:pt x="340" y="1951"/>
                      </a:lnTo>
                      <a:lnTo>
                        <a:pt x="323" y="1945"/>
                      </a:lnTo>
                      <a:lnTo>
                        <a:pt x="306" y="1938"/>
                      </a:lnTo>
                      <a:lnTo>
                        <a:pt x="290" y="1931"/>
                      </a:lnTo>
                      <a:lnTo>
                        <a:pt x="275" y="1923"/>
                      </a:lnTo>
                      <a:lnTo>
                        <a:pt x="260" y="1914"/>
                      </a:lnTo>
                      <a:lnTo>
                        <a:pt x="247" y="1904"/>
                      </a:lnTo>
                      <a:lnTo>
                        <a:pt x="235" y="1893"/>
                      </a:lnTo>
                      <a:lnTo>
                        <a:pt x="223" y="1883"/>
                      </a:lnTo>
                      <a:lnTo>
                        <a:pt x="212" y="1871"/>
                      </a:lnTo>
                      <a:lnTo>
                        <a:pt x="203" y="1858"/>
                      </a:lnTo>
                      <a:lnTo>
                        <a:pt x="195" y="1844"/>
                      </a:lnTo>
                      <a:lnTo>
                        <a:pt x="188" y="1829"/>
                      </a:lnTo>
                      <a:lnTo>
                        <a:pt x="182" y="1813"/>
                      </a:lnTo>
                      <a:lnTo>
                        <a:pt x="178" y="1796"/>
                      </a:lnTo>
                      <a:lnTo>
                        <a:pt x="175" y="1778"/>
                      </a:lnTo>
                      <a:lnTo>
                        <a:pt x="174" y="1759"/>
                      </a:lnTo>
                      <a:lnTo>
                        <a:pt x="178" y="1742"/>
                      </a:lnTo>
                      <a:lnTo>
                        <a:pt x="183" y="1725"/>
                      </a:lnTo>
                      <a:lnTo>
                        <a:pt x="190" y="1709"/>
                      </a:lnTo>
                      <a:lnTo>
                        <a:pt x="199" y="1692"/>
                      </a:lnTo>
                      <a:lnTo>
                        <a:pt x="210" y="1674"/>
                      </a:lnTo>
                      <a:lnTo>
                        <a:pt x="224" y="1657"/>
                      </a:lnTo>
                      <a:lnTo>
                        <a:pt x="231" y="1648"/>
                      </a:lnTo>
                      <a:lnTo>
                        <a:pt x="241" y="1639"/>
                      </a:lnTo>
                      <a:lnTo>
                        <a:pt x="251" y="1630"/>
                      </a:lnTo>
                      <a:lnTo>
                        <a:pt x="261" y="1621"/>
                      </a:lnTo>
                      <a:lnTo>
                        <a:pt x="247" y="1611"/>
                      </a:lnTo>
                      <a:lnTo>
                        <a:pt x="229" y="1599"/>
                      </a:lnTo>
                      <a:lnTo>
                        <a:pt x="208" y="1586"/>
                      </a:lnTo>
                      <a:lnTo>
                        <a:pt x="187" y="1573"/>
                      </a:lnTo>
                      <a:lnTo>
                        <a:pt x="177" y="1567"/>
                      </a:lnTo>
                      <a:lnTo>
                        <a:pt x="168" y="1560"/>
                      </a:lnTo>
                      <a:lnTo>
                        <a:pt x="161" y="1553"/>
                      </a:lnTo>
                      <a:lnTo>
                        <a:pt x="154" y="1547"/>
                      </a:lnTo>
                      <a:lnTo>
                        <a:pt x="151" y="1540"/>
                      </a:lnTo>
                      <a:lnTo>
                        <a:pt x="149" y="1533"/>
                      </a:lnTo>
                      <a:lnTo>
                        <a:pt x="150" y="1530"/>
                      </a:lnTo>
                      <a:lnTo>
                        <a:pt x="150" y="1527"/>
                      </a:lnTo>
                      <a:lnTo>
                        <a:pt x="152" y="1524"/>
                      </a:lnTo>
                      <a:lnTo>
                        <a:pt x="154" y="1522"/>
                      </a:lnTo>
                      <a:lnTo>
                        <a:pt x="169" y="1514"/>
                      </a:lnTo>
                      <a:lnTo>
                        <a:pt x="182" y="1508"/>
                      </a:lnTo>
                      <a:lnTo>
                        <a:pt x="193" y="1503"/>
                      </a:lnTo>
                      <a:lnTo>
                        <a:pt x="203" y="1499"/>
                      </a:lnTo>
                      <a:lnTo>
                        <a:pt x="211" y="1497"/>
                      </a:lnTo>
                      <a:lnTo>
                        <a:pt x="216" y="1494"/>
                      </a:lnTo>
                      <a:lnTo>
                        <a:pt x="221" y="1492"/>
                      </a:lnTo>
                      <a:lnTo>
                        <a:pt x="222" y="1490"/>
                      </a:lnTo>
                      <a:lnTo>
                        <a:pt x="221" y="1488"/>
                      </a:lnTo>
                      <a:lnTo>
                        <a:pt x="218" y="1486"/>
                      </a:lnTo>
                      <a:lnTo>
                        <a:pt x="210" y="1483"/>
                      </a:lnTo>
                      <a:lnTo>
                        <a:pt x="201" y="1479"/>
                      </a:lnTo>
                      <a:lnTo>
                        <a:pt x="173" y="1468"/>
                      </a:lnTo>
                      <a:lnTo>
                        <a:pt x="130" y="1449"/>
                      </a:lnTo>
                      <a:lnTo>
                        <a:pt x="137" y="1424"/>
                      </a:lnTo>
                      <a:lnTo>
                        <a:pt x="146" y="1401"/>
                      </a:lnTo>
                      <a:lnTo>
                        <a:pt x="154" y="1379"/>
                      </a:lnTo>
                      <a:lnTo>
                        <a:pt x="163" y="1360"/>
                      </a:lnTo>
                      <a:lnTo>
                        <a:pt x="173" y="1340"/>
                      </a:lnTo>
                      <a:lnTo>
                        <a:pt x="181" y="1319"/>
                      </a:lnTo>
                      <a:lnTo>
                        <a:pt x="190" y="1296"/>
                      </a:lnTo>
                      <a:lnTo>
                        <a:pt x="197" y="1270"/>
                      </a:lnTo>
                      <a:lnTo>
                        <a:pt x="164" y="1272"/>
                      </a:lnTo>
                      <a:lnTo>
                        <a:pt x="134" y="1273"/>
                      </a:lnTo>
                      <a:lnTo>
                        <a:pt x="109" y="1273"/>
                      </a:lnTo>
                      <a:lnTo>
                        <a:pt x="85" y="1271"/>
                      </a:lnTo>
                      <a:lnTo>
                        <a:pt x="66" y="1268"/>
                      </a:lnTo>
                      <a:lnTo>
                        <a:pt x="49" y="1265"/>
                      </a:lnTo>
                      <a:lnTo>
                        <a:pt x="34" y="1260"/>
                      </a:lnTo>
                      <a:lnTo>
                        <a:pt x="23" y="1254"/>
                      </a:lnTo>
                      <a:lnTo>
                        <a:pt x="13" y="1247"/>
                      </a:lnTo>
                      <a:lnTo>
                        <a:pt x="7" y="1238"/>
                      </a:lnTo>
                      <a:lnTo>
                        <a:pt x="3" y="1229"/>
                      </a:lnTo>
                      <a:lnTo>
                        <a:pt x="1" y="1219"/>
                      </a:lnTo>
                      <a:lnTo>
                        <a:pt x="0" y="1208"/>
                      </a:lnTo>
                      <a:lnTo>
                        <a:pt x="2" y="1196"/>
                      </a:lnTo>
                      <a:lnTo>
                        <a:pt x="5" y="1184"/>
                      </a:lnTo>
                      <a:lnTo>
                        <a:pt x="9" y="1171"/>
                      </a:lnTo>
                      <a:lnTo>
                        <a:pt x="16" y="1156"/>
                      </a:lnTo>
                      <a:lnTo>
                        <a:pt x="23" y="1142"/>
                      </a:lnTo>
                      <a:lnTo>
                        <a:pt x="32" y="1127"/>
                      </a:lnTo>
                      <a:lnTo>
                        <a:pt x="41" y="1111"/>
                      </a:lnTo>
                      <a:lnTo>
                        <a:pt x="64" y="1077"/>
                      </a:lnTo>
                      <a:lnTo>
                        <a:pt x="87" y="1042"/>
                      </a:lnTo>
                      <a:lnTo>
                        <a:pt x="113" y="1005"/>
                      </a:lnTo>
                      <a:lnTo>
                        <a:pt x="138" y="967"/>
                      </a:lnTo>
                      <a:lnTo>
                        <a:pt x="164" y="927"/>
                      </a:lnTo>
                      <a:lnTo>
                        <a:pt x="187" y="888"/>
                      </a:lnTo>
                      <a:lnTo>
                        <a:pt x="180" y="873"/>
                      </a:lnTo>
                      <a:lnTo>
                        <a:pt x="174" y="857"/>
                      </a:lnTo>
                      <a:lnTo>
                        <a:pt x="168" y="842"/>
                      </a:lnTo>
                      <a:lnTo>
                        <a:pt x="165" y="828"/>
                      </a:lnTo>
                      <a:lnTo>
                        <a:pt x="161" y="813"/>
                      </a:lnTo>
                      <a:lnTo>
                        <a:pt x="159" y="798"/>
                      </a:lnTo>
                      <a:lnTo>
                        <a:pt x="157" y="782"/>
                      </a:lnTo>
                      <a:lnTo>
                        <a:pt x="156" y="767"/>
                      </a:lnTo>
                      <a:lnTo>
                        <a:pt x="156" y="752"/>
                      </a:lnTo>
                      <a:lnTo>
                        <a:pt x="156" y="737"/>
                      </a:lnTo>
                      <a:lnTo>
                        <a:pt x="156" y="722"/>
                      </a:lnTo>
                      <a:lnTo>
                        <a:pt x="157" y="706"/>
                      </a:lnTo>
                      <a:lnTo>
                        <a:pt x="161" y="677"/>
                      </a:lnTo>
                      <a:lnTo>
                        <a:pt x="166" y="646"/>
                      </a:lnTo>
                      <a:lnTo>
                        <a:pt x="174" y="616"/>
                      </a:lnTo>
                      <a:lnTo>
                        <a:pt x="181" y="586"/>
                      </a:lnTo>
                      <a:lnTo>
                        <a:pt x="190" y="556"/>
                      </a:lnTo>
                      <a:lnTo>
                        <a:pt x="198" y="526"/>
                      </a:lnTo>
                      <a:lnTo>
                        <a:pt x="216" y="466"/>
                      </a:lnTo>
                      <a:lnTo>
                        <a:pt x="232" y="407"/>
                      </a:lnTo>
                      <a:lnTo>
                        <a:pt x="224" y="369"/>
                      </a:lnTo>
                      <a:lnTo>
                        <a:pt x="220" y="332"/>
                      </a:lnTo>
                      <a:lnTo>
                        <a:pt x="222" y="299"/>
                      </a:lnTo>
                      <a:lnTo>
                        <a:pt x="229" y="267"/>
                      </a:lnTo>
                      <a:lnTo>
                        <a:pt x="241" y="238"/>
                      </a:lnTo>
                      <a:lnTo>
                        <a:pt x="257" y="211"/>
                      </a:lnTo>
                      <a:lnTo>
                        <a:pt x="277" y="185"/>
                      </a:lnTo>
                      <a:lnTo>
                        <a:pt x="301" y="162"/>
                      </a:lnTo>
                      <a:lnTo>
                        <a:pt x="329" y="141"/>
                      </a:lnTo>
                      <a:lnTo>
                        <a:pt x="361" y="121"/>
                      </a:lnTo>
                      <a:lnTo>
                        <a:pt x="395" y="104"/>
                      </a:lnTo>
                      <a:lnTo>
                        <a:pt x="431" y="88"/>
                      </a:lnTo>
                      <a:lnTo>
                        <a:pt x="471" y="74"/>
                      </a:lnTo>
                      <a:lnTo>
                        <a:pt x="512" y="62"/>
                      </a:lnTo>
                      <a:lnTo>
                        <a:pt x="556" y="50"/>
                      </a:lnTo>
                      <a:lnTo>
                        <a:pt x="602" y="40"/>
                      </a:lnTo>
                      <a:lnTo>
                        <a:pt x="648" y="31"/>
                      </a:lnTo>
                      <a:lnTo>
                        <a:pt x="696" y="24"/>
                      </a:lnTo>
                      <a:lnTo>
                        <a:pt x="744" y="18"/>
                      </a:lnTo>
                      <a:lnTo>
                        <a:pt x="793" y="13"/>
                      </a:lnTo>
                      <a:lnTo>
                        <a:pt x="842" y="9"/>
                      </a:lnTo>
                      <a:lnTo>
                        <a:pt x="892" y="5"/>
                      </a:lnTo>
                      <a:lnTo>
                        <a:pt x="941" y="3"/>
                      </a:lnTo>
                      <a:lnTo>
                        <a:pt x="989" y="1"/>
                      </a:lnTo>
                      <a:lnTo>
                        <a:pt x="1037" y="1"/>
                      </a:lnTo>
                      <a:lnTo>
                        <a:pt x="1083" y="0"/>
                      </a:lnTo>
                      <a:lnTo>
                        <a:pt x="1128" y="0"/>
                      </a:lnTo>
                      <a:lnTo>
                        <a:pt x="1170" y="1"/>
                      </a:lnTo>
                      <a:lnTo>
                        <a:pt x="1249" y="3"/>
                      </a:lnTo>
                      <a:lnTo>
                        <a:pt x="1319" y="6"/>
                      </a:lnTo>
                      <a:lnTo>
                        <a:pt x="1338" y="15"/>
                      </a:lnTo>
                      <a:lnTo>
                        <a:pt x="1358" y="29"/>
                      </a:lnTo>
                      <a:lnTo>
                        <a:pt x="1379" y="48"/>
                      </a:lnTo>
                      <a:lnTo>
                        <a:pt x="1400" y="73"/>
                      </a:lnTo>
                      <a:lnTo>
                        <a:pt x="1421" y="102"/>
                      </a:lnTo>
                      <a:lnTo>
                        <a:pt x="1443" y="137"/>
                      </a:lnTo>
                      <a:lnTo>
                        <a:pt x="1465" y="175"/>
                      </a:lnTo>
                      <a:lnTo>
                        <a:pt x="1487" y="217"/>
                      </a:lnTo>
                      <a:lnTo>
                        <a:pt x="1508" y="262"/>
                      </a:lnTo>
                      <a:lnTo>
                        <a:pt x="1529" y="311"/>
                      </a:lnTo>
                      <a:lnTo>
                        <a:pt x="1550" y="364"/>
                      </a:lnTo>
                      <a:lnTo>
                        <a:pt x="1570" y="418"/>
                      </a:lnTo>
                      <a:lnTo>
                        <a:pt x="1590" y="475"/>
                      </a:lnTo>
                      <a:lnTo>
                        <a:pt x="1609" y="534"/>
                      </a:lnTo>
                      <a:lnTo>
                        <a:pt x="1628" y="595"/>
                      </a:lnTo>
                      <a:lnTo>
                        <a:pt x="1645" y="657"/>
                      </a:lnTo>
                      <a:lnTo>
                        <a:pt x="1661" y="719"/>
                      </a:lnTo>
                      <a:lnTo>
                        <a:pt x="1677" y="784"/>
                      </a:lnTo>
                      <a:lnTo>
                        <a:pt x="1691" y="848"/>
                      </a:lnTo>
                      <a:lnTo>
                        <a:pt x="1702" y="913"/>
                      </a:lnTo>
                      <a:lnTo>
                        <a:pt x="1714" y="978"/>
                      </a:lnTo>
                      <a:lnTo>
                        <a:pt x="1723" y="1042"/>
                      </a:lnTo>
                      <a:lnTo>
                        <a:pt x="1731" y="1105"/>
                      </a:lnTo>
                      <a:lnTo>
                        <a:pt x="1737" y="1168"/>
                      </a:lnTo>
                      <a:lnTo>
                        <a:pt x="1741" y="1228"/>
                      </a:lnTo>
                      <a:lnTo>
                        <a:pt x="1743" y="1287"/>
                      </a:lnTo>
                      <a:lnTo>
                        <a:pt x="1743" y="1344"/>
                      </a:lnTo>
                      <a:lnTo>
                        <a:pt x="1740" y="1399"/>
                      </a:lnTo>
                      <a:lnTo>
                        <a:pt x="1736" y="1451"/>
                      </a:lnTo>
                      <a:lnTo>
                        <a:pt x="1728" y="1500"/>
                      </a:lnTo>
                      <a:lnTo>
                        <a:pt x="1718" y="1547"/>
                      </a:lnTo>
                      <a:lnTo>
                        <a:pt x="1706" y="1589"/>
                      </a:lnTo>
                      <a:lnTo>
                        <a:pt x="1665" y="1621"/>
                      </a:lnTo>
                      <a:lnTo>
                        <a:pt x="1627" y="1650"/>
                      </a:lnTo>
                      <a:lnTo>
                        <a:pt x="1589" y="1678"/>
                      </a:lnTo>
                      <a:lnTo>
                        <a:pt x="1553" y="1705"/>
                      </a:lnTo>
                      <a:lnTo>
                        <a:pt x="1518" y="1729"/>
                      </a:lnTo>
                      <a:lnTo>
                        <a:pt x="1483" y="1752"/>
                      </a:lnTo>
                      <a:lnTo>
                        <a:pt x="1451" y="1775"/>
                      </a:lnTo>
                      <a:lnTo>
                        <a:pt x="1418" y="1795"/>
                      </a:lnTo>
                      <a:lnTo>
                        <a:pt x="1356" y="1834"/>
                      </a:lnTo>
                      <a:lnTo>
                        <a:pt x="1296" y="1869"/>
                      </a:lnTo>
                      <a:lnTo>
                        <a:pt x="1239" y="1902"/>
                      </a:lnTo>
                      <a:lnTo>
                        <a:pt x="1181" y="1935"/>
                      </a:lnTo>
                      <a:lnTo>
                        <a:pt x="1123" y="1966"/>
                      </a:lnTo>
                      <a:lnTo>
                        <a:pt x="1065" y="2000"/>
                      </a:lnTo>
                      <a:lnTo>
                        <a:pt x="1004" y="2034"/>
                      </a:lnTo>
                      <a:lnTo>
                        <a:pt x="941" y="2072"/>
                      </a:lnTo>
                      <a:lnTo>
                        <a:pt x="874" y="2113"/>
                      </a:lnTo>
                      <a:lnTo>
                        <a:pt x="803" y="2160"/>
                      </a:lnTo>
                      <a:lnTo>
                        <a:pt x="767" y="2184"/>
                      </a:lnTo>
                      <a:lnTo>
                        <a:pt x="728" y="2212"/>
                      </a:lnTo>
                      <a:lnTo>
                        <a:pt x="688" y="2240"/>
                      </a:lnTo>
                      <a:lnTo>
                        <a:pt x="646" y="2270"/>
                      </a:lnTo>
                      <a:close/>
                    </a:path>
                  </a:pathLst>
                </a:custGeom>
                <a:solidFill>
                  <a:srgbClr val="F2A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3" name="Freeform 24">
                  <a:extLst>
                    <a:ext uri="{FF2B5EF4-FFF2-40B4-BE49-F238E27FC236}">
                      <a16:creationId xmlns:a16="http://schemas.microsoft.com/office/drawing/2014/main" id="{27330F39-8FA4-4B17-81F5-A4AF16F86E7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55" y="1144"/>
                  <a:ext cx="50" cy="52"/>
                </a:xfrm>
                <a:custGeom>
                  <a:avLst/>
                  <a:gdLst>
                    <a:gd name="T0" fmla="*/ 2 w 347"/>
                    <a:gd name="T1" fmla="*/ 7 h 363"/>
                    <a:gd name="T2" fmla="*/ 0 w 347"/>
                    <a:gd name="T3" fmla="*/ 4 h 363"/>
                    <a:gd name="T4" fmla="*/ 1 w 347"/>
                    <a:gd name="T5" fmla="*/ 6 h 363"/>
                    <a:gd name="T6" fmla="*/ 1 w 347"/>
                    <a:gd name="T7" fmla="*/ 8 h 363"/>
                    <a:gd name="T8" fmla="*/ 2 w 347"/>
                    <a:gd name="T9" fmla="*/ 10 h 363"/>
                    <a:gd name="T10" fmla="*/ 3 w 347"/>
                    <a:gd name="T11" fmla="*/ 12 h 363"/>
                    <a:gd name="T12" fmla="*/ 5 w 347"/>
                    <a:gd name="T13" fmla="*/ 15 h 363"/>
                    <a:gd name="T14" fmla="*/ 8 w 347"/>
                    <a:gd name="T15" fmla="*/ 19 h 363"/>
                    <a:gd name="T16" fmla="*/ 10 w 347"/>
                    <a:gd name="T17" fmla="*/ 22 h 363"/>
                    <a:gd name="T18" fmla="*/ 13 w 347"/>
                    <a:gd name="T19" fmla="*/ 25 h 363"/>
                    <a:gd name="T20" fmla="*/ 16 w 347"/>
                    <a:gd name="T21" fmla="*/ 29 h 363"/>
                    <a:gd name="T22" fmla="*/ 19 w 347"/>
                    <a:gd name="T23" fmla="*/ 32 h 363"/>
                    <a:gd name="T24" fmla="*/ 22 w 347"/>
                    <a:gd name="T25" fmla="*/ 35 h 363"/>
                    <a:gd name="T26" fmla="*/ 26 w 347"/>
                    <a:gd name="T27" fmla="*/ 37 h 363"/>
                    <a:gd name="T28" fmla="*/ 29 w 347"/>
                    <a:gd name="T29" fmla="*/ 40 h 363"/>
                    <a:gd name="T30" fmla="*/ 32 w 347"/>
                    <a:gd name="T31" fmla="*/ 43 h 363"/>
                    <a:gd name="T32" fmla="*/ 39 w 347"/>
                    <a:gd name="T33" fmla="*/ 48 h 363"/>
                    <a:gd name="T34" fmla="*/ 46 w 347"/>
                    <a:gd name="T35" fmla="*/ 52 h 363"/>
                    <a:gd name="T36" fmla="*/ 50 w 347"/>
                    <a:gd name="T37" fmla="*/ 46 h 363"/>
                    <a:gd name="T38" fmla="*/ 44 w 347"/>
                    <a:gd name="T39" fmla="*/ 42 h 363"/>
                    <a:gd name="T40" fmla="*/ 37 w 347"/>
                    <a:gd name="T41" fmla="*/ 37 h 363"/>
                    <a:gd name="T42" fmla="*/ 34 w 347"/>
                    <a:gd name="T43" fmla="*/ 35 h 363"/>
                    <a:gd name="T44" fmla="*/ 31 w 347"/>
                    <a:gd name="T45" fmla="*/ 32 h 363"/>
                    <a:gd name="T46" fmla="*/ 28 w 347"/>
                    <a:gd name="T47" fmla="*/ 29 h 363"/>
                    <a:gd name="T48" fmla="*/ 24 w 347"/>
                    <a:gd name="T49" fmla="*/ 26 h 363"/>
                    <a:gd name="T50" fmla="*/ 21 w 347"/>
                    <a:gd name="T51" fmla="*/ 24 h 363"/>
                    <a:gd name="T52" fmla="*/ 19 w 347"/>
                    <a:gd name="T53" fmla="*/ 21 h 363"/>
                    <a:gd name="T54" fmla="*/ 16 w 347"/>
                    <a:gd name="T55" fmla="*/ 18 h 363"/>
                    <a:gd name="T56" fmla="*/ 14 w 347"/>
                    <a:gd name="T57" fmla="*/ 15 h 363"/>
                    <a:gd name="T58" fmla="*/ 12 w 347"/>
                    <a:gd name="T59" fmla="*/ 12 h 363"/>
                    <a:gd name="T60" fmla="*/ 10 w 347"/>
                    <a:gd name="T61" fmla="*/ 9 h 363"/>
                    <a:gd name="T62" fmla="*/ 9 w 347"/>
                    <a:gd name="T63" fmla="*/ 7 h 363"/>
                    <a:gd name="T64" fmla="*/ 8 w 347"/>
                    <a:gd name="T65" fmla="*/ 5 h 363"/>
                    <a:gd name="T66" fmla="*/ 8 w 347"/>
                    <a:gd name="T67" fmla="*/ 4 h 363"/>
                    <a:gd name="T68" fmla="*/ 7 w 347"/>
                    <a:gd name="T69" fmla="*/ 2 h 363"/>
                    <a:gd name="T70" fmla="*/ 5 w 347"/>
                    <a:gd name="T71" fmla="*/ 0 h 363"/>
                    <a:gd name="T72" fmla="*/ 7 w 347"/>
                    <a:gd name="T73" fmla="*/ 2 h 363"/>
                    <a:gd name="T74" fmla="*/ 7 w 347"/>
                    <a:gd name="T75" fmla="*/ 1 h 363"/>
                    <a:gd name="T76" fmla="*/ 5 w 347"/>
                    <a:gd name="T77" fmla="*/ 0 h 363"/>
                    <a:gd name="T78" fmla="*/ 2 w 347"/>
                    <a:gd name="T79" fmla="*/ 7 h 363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47" h="363">
                      <a:moveTo>
                        <a:pt x="16" y="47"/>
                      </a:moveTo>
                      <a:lnTo>
                        <a:pt x="0" y="30"/>
                      </a:lnTo>
                      <a:lnTo>
                        <a:pt x="5" y="43"/>
                      </a:lnTo>
                      <a:lnTo>
                        <a:pt x="9" y="57"/>
                      </a:lnTo>
                      <a:lnTo>
                        <a:pt x="16" y="70"/>
                      </a:lnTo>
                      <a:lnTo>
                        <a:pt x="22" y="83"/>
                      </a:lnTo>
                      <a:lnTo>
                        <a:pt x="36" y="107"/>
                      </a:lnTo>
                      <a:lnTo>
                        <a:pt x="53" y="132"/>
                      </a:lnTo>
                      <a:lnTo>
                        <a:pt x="70" y="155"/>
                      </a:lnTo>
                      <a:lnTo>
                        <a:pt x="91" y="177"/>
                      </a:lnTo>
                      <a:lnTo>
                        <a:pt x="111" y="199"/>
                      </a:lnTo>
                      <a:lnTo>
                        <a:pt x="132" y="220"/>
                      </a:lnTo>
                      <a:lnTo>
                        <a:pt x="155" y="241"/>
                      </a:lnTo>
                      <a:lnTo>
                        <a:pt x="178" y="260"/>
                      </a:lnTo>
                      <a:lnTo>
                        <a:pt x="202" y="280"/>
                      </a:lnTo>
                      <a:lnTo>
                        <a:pt x="225" y="298"/>
                      </a:lnTo>
                      <a:lnTo>
                        <a:pt x="271" y="332"/>
                      </a:lnTo>
                      <a:lnTo>
                        <a:pt x="316" y="363"/>
                      </a:lnTo>
                      <a:lnTo>
                        <a:pt x="347" y="322"/>
                      </a:lnTo>
                      <a:lnTo>
                        <a:pt x="303" y="292"/>
                      </a:lnTo>
                      <a:lnTo>
                        <a:pt x="258" y="258"/>
                      </a:lnTo>
                      <a:lnTo>
                        <a:pt x="236" y="241"/>
                      </a:lnTo>
                      <a:lnTo>
                        <a:pt x="213" y="223"/>
                      </a:lnTo>
                      <a:lnTo>
                        <a:pt x="191" y="204"/>
                      </a:lnTo>
                      <a:lnTo>
                        <a:pt x="170" y="184"/>
                      </a:lnTo>
                      <a:lnTo>
                        <a:pt x="149" y="165"/>
                      </a:lnTo>
                      <a:lnTo>
                        <a:pt x="130" y="145"/>
                      </a:lnTo>
                      <a:lnTo>
                        <a:pt x="113" y="123"/>
                      </a:lnTo>
                      <a:lnTo>
                        <a:pt x="96" y="103"/>
                      </a:lnTo>
                      <a:lnTo>
                        <a:pt x="82" y="82"/>
                      </a:lnTo>
                      <a:lnTo>
                        <a:pt x="69" y="60"/>
                      </a:lnTo>
                      <a:lnTo>
                        <a:pt x="64" y="49"/>
                      </a:lnTo>
                      <a:lnTo>
                        <a:pt x="58" y="38"/>
                      </a:lnTo>
                      <a:lnTo>
                        <a:pt x="54" y="27"/>
                      </a:lnTo>
                      <a:lnTo>
                        <a:pt x="51" y="16"/>
                      </a:lnTo>
                      <a:lnTo>
                        <a:pt x="35" y="0"/>
                      </a:lnTo>
                      <a:lnTo>
                        <a:pt x="51" y="16"/>
                      </a:lnTo>
                      <a:lnTo>
                        <a:pt x="47" y="5"/>
                      </a:lnTo>
                      <a:lnTo>
                        <a:pt x="35" y="0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4" name="Freeform 25">
                  <a:extLst>
                    <a:ext uri="{FF2B5EF4-FFF2-40B4-BE49-F238E27FC236}">
                      <a16:creationId xmlns:a16="http://schemas.microsoft.com/office/drawing/2014/main" id="{57DBA12D-2532-465B-8D0D-9FC379A79C8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2" y="1119"/>
                  <a:ext cx="28" cy="32"/>
                </a:xfrm>
                <a:custGeom>
                  <a:avLst/>
                  <a:gdLst>
                    <a:gd name="T0" fmla="*/ 0 w 202"/>
                    <a:gd name="T1" fmla="*/ 0 h 222"/>
                    <a:gd name="T2" fmla="*/ 0 w 202"/>
                    <a:gd name="T3" fmla="*/ 1 h 222"/>
                    <a:gd name="T4" fmla="*/ 0 w 202"/>
                    <a:gd name="T5" fmla="*/ 4 h 222"/>
                    <a:gd name="T6" fmla="*/ 1 w 202"/>
                    <a:gd name="T7" fmla="*/ 7 h 222"/>
                    <a:gd name="T8" fmla="*/ 1 w 202"/>
                    <a:gd name="T9" fmla="*/ 10 h 222"/>
                    <a:gd name="T10" fmla="*/ 2 w 202"/>
                    <a:gd name="T11" fmla="*/ 12 h 222"/>
                    <a:gd name="T12" fmla="*/ 3 w 202"/>
                    <a:gd name="T13" fmla="*/ 15 h 222"/>
                    <a:gd name="T14" fmla="*/ 4 w 202"/>
                    <a:gd name="T15" fmla="*/ 17 h 222"/>
                    <a:gd name="T16" fmla="*/ 6 w 202"/>
                    <a:gd name="T17" fmla="*/ 19 h 222"/>
                    <a:gd name="T18" fmla="*/ 8 w 202"/>
                    <a:gd name="T19" fmla="*/ 21 h 222"/>
                    <a:gd name="T20" fmla="*/ 9 w 202"/>
                    <a:gd name="T21" fmla="*/ 23 h 222"/>
                    <a:gd name="T22" fmla="*/ 11 w 202"/>
                    <a:gd name="T23" fmla="*/ 25 h 222"/>
                    <a:gd name="T24" fmla="*/ 13 w 202"/>
                    <a:gd name="T25" fmla="*/ 26 h 222"/>
                    <a:gd name="T26" fmla="*/ 16 w 202"/>
                    <a:gd name="T27" fmla="*/ 28 h 222"/>
                    <a:gd name="T28" fmla="*/ 18 w 202"/>
                    <a:gd name="T29" fmla="*/ 29 h 222"/>
                    <a:gd name="T30" fmla="*/ 21 w 202"/>
                    <a:gd name="T31" fmla="*/ 30 h 222"/>
                    <a:gd name="T32" fmla="*/ 23 w 202"/>
                    <a:gd name="T33" fmla="*/ 31 h 222"/>
                    <a:gd name="T34" fmla="*/ 25 w 202"/>
                    <a:gd name="T35" fmla="*/ 32 h 222"/>
                    <a:gd name="T36" fmla="*/ 28 w 202"/>
                    <a:gd name="T37" fmla="*/ 25 h 222"/>
                    <a:gd name="T38" fmla="*/ 26 w 202"/>
                    <a:gd name="T39" fmla="*/ 24 h 222"/>
                    <a:gd name="T40" fmla="*/ 24 w 202"/>
                    <a:gd name="T41" fmla="*/ 23 h 222"/>
                    <a:gd name="T42" fmla="*/ 21 w 202"/>
                    <a:gd name="T43" fmla="*/ 22 h 222"/>
                    <a:gd name="T44" fmla="*/ 20 w 202"/>
                    <a:gd name="T45" fmla="*/ 21 h 222"/>
                    <a:gd name="T46" fmla="*/ 18 w 202"/>
                    <a:gd name="T47" fmla="*/ 20 h 222"/>
                    <a:gd name="T48" fmla="*/ 16 w 202"/>
                    <a:gd name="T49" fmla="*/ 19 h 222"/>
                    <a:gd name="T50" fmla="*/ 15 w 202"/>
                    <a:gd name="T51" fmla="*/ 18 h 222"/>
                    <a:gd name="T52" fmla="*/ 13 w 202"/>
                    <a:gd name="T53" fmla="*/ 16 h 222"/>
                    <a:gd name="T54" fmla="*/ 12 w 202"/>
                    <a:gd name="T55" fmla="*/ 15 h 222"/>
                    <a:gd name="T56" fmla="*/ 11 w 202"/>
                    <a:gd name="T57" fmla="*/ 13 h 222"/>
                    <a:gd name="T58" fmla="*/ 10 w 202"/>
                    <a:gd name="T59" fmla="*/ 12 h 222"/>
                    <a:gd name="T60" fmla="*/ 9 w 202"/>
                    <a:gd name="T61" fmla="*/ 10 h 222"/>
                    <a:gd name="T62" fmla="*/ 8 w 202"/>
                    <a:gd name="T63" fmla="*/ 8 h 222"/>
                    <a:gd name="T64" fmla="*/ 8 w 202"/>
                    <a:gd name="T65" fmla="*/ 6 h 222"/>
                    <a:gd name="T66" fmla="*/ 7 w 202"/>
                    <a:gd name="T67" fmla="*/ 3 h 222"/>
                    <a:gd name="T68" fmla="*/ 7 w 202"/>
                    <a:gd name="T69" fmla="*/ 1 h 222"/>
                    <a:gd name="T70" fmla="*/ 7 w 202"/>
                    <a:gd name="T71" fmla="*/ 2 h 222"/>
                    <a:gd name="T72" fmla="*/ 0 w 202"/>
                    <a:gd name="T73" fmla="*/ 0 h 222"/>
                    <a:gd name="T74" fmla="*/ 0 w 202"/>
                    <a:gd name="T75" fmla="*/ 0 h 222"/>
                    <a:gd name="T76" fmla="*/ 0 w 202"/>
                    <a:gd name="T77" fmla="*/ 1 h 222"/>
                    <a:gd name="T78" fmla="*/ 0 w 202"/>
                    <a:gd name="T79" fmla="*/ 0 h 22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202" h="222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1" y="28"/>
                      </a:lnTo>
                      <a:lnTo>
                        <a:pt x="4" y="48"/>
                      </a:lnTo>
                      <a:lnTo>
                        <a:pt x="9" y="67"/>
                      </a:lnTo>
                      <a:lnTo>
                        <a:pt x="15" y="86"/>
                      </a:lnTo>
                      <a:lnTo>
                        <a:pt x="23" y="103"/>
                      </a:lnTo>
                      <a:lnTo>
                        <a:pt x="32" y="118"/>
                      </a:lnTo>
                      <a:lnTo>
                        <a:pt x="43" y="133"/>
                      </a:lnTo>
                      <a:lnTo>
                        <a:pt x="56" y="146"/>
                      </a:lnTo>
                      <a:lnTo>
                        <a:pt x="68" y="160"/>
                      </a:lnTo>
                      <a:lnTo>
                        <a:pt x="82" y="171"/>
                      </a:lnTo>
                      <a:lnTo>
                        <a:pt x="97" y="181"/>
                      </a:lnTo>
                      <a:lnTo>
                        <a:pt x="113" y="191"/>
                      </a:lnTo>
                      <a:lnTo>
                        <a:pt x="130" y="200"/>
                      </a:lnTo>
                      <a:lnTo>
                        <a:pt x="148" y="207"/>
                      </a:lnTo>
                      <a:lnTo>
                        <a:pt x="165" y="215"/>
                      </a:lnTo>
                      <a:lnTo>
                        <a:pt x="183" y="222"/>
                      </a:lnTo>
                      <a:lnTo>
                        <a:pt x="202" y="175"/>
                      </a:lnTo>
                      <a:lnTo>
                        <a:pt x="185" y="169"/>
                      </a:lnTo>
                      <a:lnTo>
                        <a:pt x="170" y="163"/>
                      </a:lnTo>
                      <a:lnTo>
                        <a:pt x="155" y="156"/>
                      </a:lnTo>
                      <a:lnTo>
                        <a:pt x="141" y="147"/>
                      </a:lnTo>
                      <a:lnTo>
                        <a:pt x="127" y="139"/>
                      </a:lnTo>
                      <a:lnTo>
                        <a:pt x="115" y="131"/>
                      </a:lnTo>
                      <a:lnTo>
                        <a:pt x="105" y="122"/>
                      </a:lnTo>
                      <a:lnTo>
                        <a:pt x="94" y="113"/>
                      </a:lnTo>
                      <a:lnTo>
                        <a:pt x="86" y="103"/>
                      </a:lnTo>
                      <a:lnTo>
                        <a:pt x="77" y="92"/>
                      </a:lnTo>
                      <a:lnTo>
                        <a:pt x="71" y="80"/>
                      </a:lnTo>
                      <a:lnTo>
                        <a:pt x="64" y="67"/>
                      </a:lnTo>
                      <a:lnTo>
                        <a:pt x="60" y="53"/>
                      </a:lnTo>
                      <a:lnTo>
                        <a:pt x="56" y="39"/>
                      </a:lnTo>
                      <a:lnTo>
                        <a:pt x="53" y="23"/>
                      </a:lnTo>
                      <a:lnTo>
                        <a:pt x="52" y="6"/>
                      </a:lnTo>
                      <a:lnTo>
                        <a:pt x="52" y="11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5" name="Freeform 26">
                  <a:extLst>
                    <a:ext uri="{FF2B5EF4-FFF2-40B4-BE49-F238E27FC236}">
                      <a16:creationId xmlns:a16="http://schemas.microsoft.com/office/drawing/2014/main" id="{16B0C602-1BDA-4CC6-81AD-460840C9DF8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2" y="1098"/>
                  <a:ext cx="21" cy="23"/>
                </a:xfrm>
                <a:custGeom>
                  <a:avLst/>
                  <a:gdLst>
                    <a:gd name="T0" fmla="*/ 13 w 152"/>
                    <a:gd name="T1" fmla="*/ 5 h 162"/>
                    <a:gd name="T2" fmla="*/ 13 w 152"/>
                    <a:gd name="T3" fmla="*/ 0 h 162"/>
                    <a:gd name="T4" fmla="*/ 12 w 152"/>
                    <a:gd name="T5" fmla="*/ 1 h 162"/>
                    <a:gd name="T6" fmla="*/ 10 w 152"/>
                    <a:gd name="T7" fmla="*/ 3 h 162"/>
                    <a:gd name="T8" fmla="*/ 9 w 152"/>
                    <a:gd name="T9" fmla="*/ 4 h 162"/>
                    <a:gd name="T10" fmla="*/ 8 w 152"/>
                    <a:gd name="T11" fmla="*/ 6 h 162"/>
                    <a:gd name="T12" fmla="*/ 6 w 152"/>
                    <a:gd name="T13" fmla="*/ 8 h 162"/>
                    <a:gd name="T14" fmla="*/ 4 w 152"/>
                    <a:gd name="T15" fmla="*/ 11 h 162"/>
                    <a:gd name="T16" fmla="*/ 2 w 152"/>
                    <a:gd name="T17" fmla="*/ 14 h 162"/>
                    <a:gd name="T18" fmla="*/ 1 w 152"/>
                    <a:gd name="T19" fmla="*/ 16 h 162"/>
                    <a:gd name="T20" fmla="*/ 1 w 152"/>
                    <a:gd name="T21" fmla="*/ 19 h 162"/>
                    <a:gd name="T22" fmla="*/ 0 w 152"/>
                    <a:gd name="T23" fmla="*/ 21 h 162"/>
                    <a:gd name="T24" fmla="*/ 7 w 152"/>
                    <a:gd name="T25" fmla="*/ 23 h 162"/>
                    <a:gd name="T26" fmla="*/ 8 w 152"/>
                    <a:gd name="T27" fmla="*/ 21 h 162"/>
                    <a:gd name="T28" fmla="*/ 8 w 152"/>
                    <a:gd name="T29" fmla="*/ 19 h 162"/>
                    <a:gd name="T30" fmla="*/ 9 w 152"/>
                    <a:gd name="T31" fmla="*/ 17 h 162"/>
                    <a:gd name="T32" fmla="*/ 10 w 152"/>
                    <a:gd name="T33" fmla="*/ 14 h 162"/>
                    <a:gd name="T34" fmla="*/ 12 w 152"/>
                    <a:gd name="T35" fmla="*/ 12 h 162"/>
                    <a:gd name="T36" fmla="*/ 13 w 152"/>
                    <a:gd name="T37" fmla="*/ 10 h 162"/>
                    <a:gd name="T38" fmla="*/ 14 w 152"/>
                    <a:gd name="T39" fmla="*/ 9 h 162"/>
                    <a:gd name="T40" fmla="*/ 15 w 152"/>
                    <a:gd name="T41" fmla="*/ 8 h 162"/>
                    <a:gd name="T42" fmla="*/ 17 w 152"/>
                    <a:gd name="T43" fmla="*/ 7 h 162"/>
                    <a:gd name="T44" fmla="*/ 18 w 152"/>
                    <a:gd name="T45" fmla="*/ 5 h 162"/>
                    <a:gd name="T46" fmla="*/ 18 w 152"/>
                    <a:gd name="T47" fmla="*/ 0 h 162"/>
                    <a:gd name="T48" fmla="*/ 18 w 152"/>
                    <a:gd name="T49" fmla="*/ 5 h 162"/>
                    <a:gd name="T50" fmla="*/ 21 w 152"/>
                    <a:gd name="T51" fmla="*/ 3 h 162"/>
                    <a:gd name="T52" fmla="*/ 18 w 152"/>
                    <a:gd name="T53" fmla="*/ 0 h 162"/>
                    <a:gd name="T54" fmla="*/ 13 w 152"/>
                    <a:gd name="T55" fmla="*/ 5 h 16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152" h="162">
                      <a:moveTo>
                        <a:pt x="94" y="37"/>
                      </a:moveTo>
                      <a:lnTo>
                        <a:pt x="95" y="0"/>
                      </a:lnTo>
                      <a:lnTo>
                        <a:pt x="84" y="10"/>
                      </a:lnTo>
                      <a:lnTo>
                        <a:pt x="74" y="20"/>
                      </a:lnTo>
                      <a:lnTo>
                        <a:pt x="64" y="29"/>
                      </a:lnTo>
                      <a:lnTo>
                        <a:pt x="55" y="39"/>
                      </a:lnTo>
                      <a:lnTo>
                        <a:pt x="41" y="58"/>
                      </a:lnTo>
                      <a:lnTo>
                        <a:pt x="28" y="77"/>
                      </a:lnTo>
                      <a:lnTo>
                        <a:pt x="18" y="97"/>
                      </a:lnTo>
                      <a:lnTo>
                        <a:pt x="10" y="115"/>
                      </a:lnTo>
                      <a:lnTo>
                        <a:pt x="4" y="134"/>
                      </a:lnTo>
                      <a:lnTo>
                        <a:pt x="0" y="151"/>
                      </a:lnTo>
                      <a:lnTo>
                        <a:pt x="52" y="162"/>
                      </a:lnTo>
                      <a:lnTo>
                        <a:pt x="56" y="146"/>
                      </a:lnTo>
                      <a:lnTo>
                        <a:pt x="60" y="131"/>
                      </a:lnTo>
                      <a:lnTo>
                        <a:pt x="66" y="117"/>
                      </a:lnTo>
                      <a:lnTo>
                        <a:pt x="74" y="102"/>
                      </a:lnTo>
                      <a:lnTo>
                        <a:pt x="84" y="87"/>
                      </a:lnTo>
                      <a:lnTo>
                        <a:pt x="96" y="70"/>
                      </a:lnTo>
                      <a:lnTo>
                        <a:pt x="104" y="62"/>
                      </a:lnTo>
                      <a:lnTo>
                        <a:pt x="111" y="54"/>
                      </a:lnTo>
                      <a:lnTo>
                        <a:pt x="121" y="46"/>
                      </a:lnTo>
                      <a:lnTo>
                        <a:pt x="130" y="38"/>
                      </a:lnTo>
                      <a:lnTo>
                        <a:pt x="131" y="1"/>
                      </a:lnTo>
                      <a:lnTo>
                        <a:pt x="130" y="38"/>
                      </a:lnTo>
                      <a:lnTo>
                        <a:pt x="152" y="20"/>
                      </a:lnTo>
                      <a:lnTo>
                        <a:pt x="131" y="1"/>
                      </a:lnTo>
                      <a:lnTo>
                        <a:pt x="94" y="37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6" name="Freeform 27">
                  <a:extLst>
                    <a:ext uri="{FF2B5EF4-FFF2-40B4-BE49-F238E27FC236}">
                      <a16:creationId xmlns:a16="http://schemas.microsoft.com/office/drawing/2014/main" id="{B47DEDE9-641B-4B4A-AEBD-49278F5132B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8" y="1083"/>
                  <a:ext cx="22" cy="20"/>
                </a:xfrm>
                <a:custGeom>
                  <a:avLst/>
                  <a:gdLst>
                    <a:gd name="T0" fmla="*/ 3 w 155"/>
                    <a:gd name="T1" fmla="*/ 0 h 139"/>
                    <a:gd name="T2" fmla="*/ 2 w 155"/>
                    <a:gd name="T3" fmla="*/ 1 h 139"/>
                    <a:gd name="T4" fmla="*/ 1 w 155"/>
                    <a:gd name="T5" fmla="*/ 2 h 139"/>
                    <a:gd name="T6" fmla="*/ 0 w 155"/>
                    <a:gd name="T7" fmla="*/ 3 h 139"/>
                    <a:gd name="T8" fmla="*/ 0 w 155"/>
                    <a:gd name="T9" fmla="*/ 4 h 139"/>
                    <a:gd name="T10" fmla="*/ 0 w 155"/>
                    <a:gd name="T11" fmla="*/ 5 h 139"/>
                    <a:gd name="T12" fmla="*/ 0 w 155"/>
                    <a:gd name="T13" fmla="*/ 7 h 139"/>
                    <a:gd name="T14" fmla="*/ 1 w 155"/>
                    <a:gd name="T15" fmla="*/ 9 h 139"/>
                    <a:gd name="T16" fmla="*/ 3 w 155"/>
                    <a:gd name="T17" fmla="*/ 10 h 139"/>
                    <a:gd name="T18" fmla="*/ 4 w 155"/>
                    <a:gd name="T19" fmla="*/ 11 h 139"/>
                    <a:gd name="T20" fmla="*/ 5 w 155"/>
                    <a:gd name="T21" fmla="*/ 12 h 139"/>
                    <a:gd name="T22" fmla="*/ 7 w 155"/>
                    <a:gd name="T23" fmla="*/ 14 h 139"/>
                    <a:gd name="T24" fmla="*/ 10 w 155"/>
                    <a:gd name="T25" fmla="*/ 15 h 139"/>
                    <a:gd name="T26" fmla="*/ 13 w 155"/>
                    <a:gd name="T27" fmla="*/ 17 h 139"/>
                    <a:gd name="T28" fmla="*/ 15 w 155"/>
                    <a:gd name="T29" fmla="*/ 19 h 139"/>
                    <a:gd name="T30" fmla="*/ 17 w 155"/>
                    <a:gd name="T31" fmla="*/ 20 h 139"/>
                    <a:gd name="T32" fmla="*/ 22 w 155"/>
                    <a:gd name="T33" fmla="*/ 15 h 139"/>
                    <a:gd name="T34" fmla="*/ 20 w 155"/>
                    <a:gd name="T35" fmla="*/ 13 h 139"/>
                    <a:gd name="T36" fmla="*/ 17 w 155"/>
                    <a:gd name="T37" fmla="*/ 11 h 139"/>
                    <a:gd name="T38" fmla="*/ 14 w 155"/>
                    <a:gd name="T39" fmla="*/ 9 h 139"/>
                    <a:gd name="T40" fmla="*/ 11 w 155"/>
                    <a:gd name="T41" fmla="*/ 8 h 139"/>
                    <a:gd name="T42" fmla="*/ 10 w 155"/>
                    <a:gd name="T43" fmla="*/ 7 h 139"/>
                    <a:gd name="T44" fmla="*/ 9 w 155"/>
                    <a:gd name="T45" fmla="*/ 6 h 139"/>
                    <a:gd name="T46" fmla="*/ 8 w 155"/>
                    <a:gd name="T47" fmla="*/ 5 h 139"/>
                    <a:gd name="T48" fmla="*/ 8 w 155"/>
                    <a:gd name="T49" fmla="*/ 5 h 139"/>
                    <a:gd name="T50" fmla="*/ 7 w 155"/>
                    <a:gd name="T51" fmla="*/ 4 h 139"/>
                    <a:gd name="T52" fmla="*/ 7 w 155"/>
                    <a:gd name="T53" fmla="*/ 4 h 139"/>
                    <a:gd name="T54" fmla="*/ 7 w 155"/>
                    <a:gd name="T55" fmla="*/ 5 h 139"/>
                    <a:gd name="T56" fmla="*/ 7 w 155"/>
                    <a:gd name="T57" fmla="*/ 5 h 139"/>
                    <a:gd name="T58" fmla="*/ 7 w 155"/>
                    <a:gd name="T59" fmla="*/ 6 h 139"/>
                    <a:gd name="T60" fmla="*/ 7 w 155"/>
                    <a:gd name="T61" fmla="*/ 6 h 139"/>
                    <a:gd name="T62" fmla="*/ 6 w 155"/>
                    <a:gd name="T63" fmla="*/ 6 h 139"/>
                    <a:gd name="T64" fmla="*/ 3 w 155"/>
                    <a:gd name="T65" fmla="*/ 0 h 139"/>
                    <a:gd name="T66" fmla="*/ 2 w 155"/>
                    <a:gd name="T67" fmla="*/ 0 h 139"/>
                    <a:gd name="T68" fmla="*/ 2 w 155"/>
                    <a:gd name="T69" fmla="*/ 1 h 139"/>
                    <a:gd name="T70" fmla="*/ 3 w 155"/>
                    <a:gd name="T71" fmla="*/ 0 h 13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55" h="139">
                      <a:moveTo>
                        <a:pt x="18" y="0"/>
                      </a:moveTo>
                      <a:lnTo>
                        <a:pt x="11" y="5"/>
                      </a:lnTo>
                      <a:lnTo>
                        <a:pt x="6" y="11"/>
                      </a:lnTo>
                      <a:lnTo>
                        <a:pt x="2" y="18"/>
                      </a:lnTo>
                      <a:lnTo>
                        <a:pt x="0" y="26"/>
                      </a:lnTo>
                      <a:lnTo>
                        <a:pt x="0" y="37"/>
                      </a:lnTo>
                      <a:lnTo>
                        <a:pt x="3" y="50"/>
                      </a:lnTo>
                      <a:lnTo>
                        <a:pt x="9" y="61"/>
                      </a:lnTo>
                      <a:lnTo>
                        <a:pt x="18" y="70"/>
                      </a:lnTo>
                      <a:lnTo>
                        <a:pt x="26" y="79"/>
                      </a:lnTo>
                      <a:lnTo>
                        <a:pt x="37" y="86"/>
                      </a:lnTo>
                      <a:lnTo>
                        <a:pt x="48" y="94"/>
                      </a:lnTo>
                      <a:lnTo>
                        <a:pt x="69" y="107"/>
                      </a:lnTo>
                      <a:lnTo>
                        <a:pt x="90" y="121"/>
                      </a:lnTo>
                      <a:lnTo>
                        <a:pt x="108" y="131"/>
                      </a:lnTo>
                      <a:lnTo>
                        <a:pt x="118" y="139"/>
                      </a:lnTo>
                      <a:lnTo>
                        <a:pt x="155" y="103"/>
                      </a:lnTo>
                      <a:lnTo>
                        <a:pt x="138" y="90"/>
                      </a:lnTo>
                      <a:lnTo>
                        <a:pt x="119" y="78"/>
                      </a:lnTo>
                      <a:lnTo>
                        <a:pt x="98" y="65"/>
                      </a:lnTo>
                      <a:lnTo>
                        <a:pt x="77" y="53"/>
                      </a:lnTo>
                      <a:lnTo>
                        <a:pt x="69" y="47"/>
                      </a:lnTo>
                      <a:lnTo>
                        <a:pt x="61" y="41"/>
                      </a:lnTo>
                      <a:lnTo>
                        <a:pt x="56" y="36"/>
                      </a:lnTo>
                      <a:lnTo>
                        <a:pt x="53" y="32"/>
                      </a:lnTo>
                      <a:lnTo>
                        <a:pt x="52" y="30"/>
                      </a:lnTo>
                      <a:lnTo>
                        <a:pt x="52" y="34"/>
                      </a:lnTo>
                      <a:lnTo>
                        <a:pt x="51" y="38"/>
                      </a:lnTo>
                      <a:lnTo>
                        <a:pt x="51" y="39"/>
                      </a:lnTo>
                      <a:lnTo>
                        <a:pt x="50" y="40"/>
                      </a:lnTo>
                      <a:lnTo>
                        <a:pt x="44" y="44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7" name="Freeform 28">
                  <a:extLst>
                    <a:ext uri="{FF2B5EF4-FFF2-40B4-BE49-F238E27FC236}">
                      <a16:creationId xmlns:a16="http://schemas.microsoft.com/office/drawing/2014/main" id="{3C4D8CAC-8CD3-4D4D-9DB7-C0439E40A3C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" y="1073"/>
                  <a:ext cx="21" cy="14"/>
                </a:xfrm>
                <a:custGeom>
                  <a:avLst/>
                  <a:gdLst>
                    <a:gd name="T0" fmla="*/ 1 w 150"/>
                    <a:gd name="T1" fmla="*/ 2 h 117"/>
                    <a:gd name="T2" fmla="*/ 3 w 150"/>
                    <a:gd name="T3" fmla="*/ 6 h 117"/>
                    <a:gd name="T4" fmla="*/ 9 w 150"/>
                    <a:gd name="T5" fmla="*/ 8 h 117"/>
                    <a:gd name="T6" fmla="*/ 13 w 150"/>
                    <a:gd name="T7" fmla="*/ 9 h 117"/>
                    <a:gd name="T8" fmla="*/ 14 w 150"/>
                    <a:gd name="T9" fmla="*/ 9 h 117"/>
                    <a:gd name="T10" fmla="*/ 15 w 150"/>
                    <a:gd name="T11" fmla="*/ 10 h 117"/>
                    <a:gd name="T12" fmla="*/ 15 w 150"/>
                    <a:gd name="T13" fmla="*/ 9 h 117"/>
                    <a:gd name="T14" fmla="*/ 13 w 150"/>
                    <a:gd name="T15" fmla="*/ 7 h 117"/>
                    <a:gd name="T16" fmla="*/ 15 w 150"/>
                    <a:gd name="T17" fmla="*/ 6 h 117"/>
                    <a:gd name="T18" fmla="*/ 15 w 150"/>
                    <a:gd name="T19" fmla="*/ 5 h 117"/>
                    <a:gd name="T20" fmla="*/ 14 w 150"/>
                    <a:gd name="T21" fmla="*/ 6 h 117"/>
                    <a:gd name="T22" fmla="*/ 13 w 150"/>
                    <a:gd name="T23" fmla="*/ 6 h 117"/>
                    <a:gd name="T24" fmla="*/ 12 w 150"/>
                    <a:gd name="T25" fmla="*/ 6 h 117"/>
                    <a:gd name="T26" fmla="*/ 10 w 150"/>
                    <a:gd name="T27" fmla="*/ 7 h 117"/>
                    <a:gd name="T28" fmla="*/ 8 w 150"/>
                    <a:gd name="T29" fmla="*/ 8 h 117"/>
                    <a:gd name="T30" fmla="*/ 6 w 150"/>
                    <a:gd name="T31" fmla="*/ 9 h 117"/>
                    <a:gd name="T32" fmla="*/ 10 w 150"/>
                    <a:gd name="T33" fmla="*/ 14 h 117"/>
                    <a:gd name="T34" fmla="*/ 11 w 150"/>
                    <a:gd name="T35" fmla="*/ 13 h 117"/>
                    <a:gd name="T36" fmla="*/ 13 w 150"/>
                    <a:gd name="T37" fmla="*/ 12 h 117"/>
                    <a:gd name="T38" fmla="*/ 15 w 150"/>
                    <a:gd name="T39" fmla="*/ 12 h 117"/>
                    <a:gd name="T40" fmla="*/ 16 w 150"/>
                    <a:gd name="T41" fmla="*/ 11 h 117"/>
                    <a:gd name="T42" fmla="*/ 17 w 150"/>
                    <a:gd name="T43" fmla="*/ 11 h 117"/>
                    <a:gd name="T44" fmla="*/ 18 w 150"/>
                    <a:gd name="T45" fmla="*/ 11 h 117"/>
                    <a:gd name="T46" fmla="*/ 19 w 150"/>
                    <a:gd name="T47" fmla="*/ 10 h 117"/>
                    <a:gd name="T48" fmla="*/ 21 w 150"/>
                    <a:gd name="T49" fmla="*/ 8 h 117"/>
                    <a:gd name="T50" fmla="*/ 20 w 150"/>
                    <a:gd name="T51" fmla="*/ 5 h 117"/>
                    <a:gd name="T52" fmla="*/ 18 w 150"/>
                    <a:gd name="T53" fmla="*/ 4 h 117"/>
                    <a:gd name="T54" fmla="*/ 17 w 150"/>
                    <a:gd name="T55" fmla="*/ 4 h 117"/>
                    <a:gd name="T56" fmla="*/ 16 w 150"/>
                    <a:gd name="T57" fmla="*/ 3 h 117"/>
                    <a:gd name="T58" fmla="*/ 12 w 150"/>
                    <a:gd name="T59" fmla="*/ 2 h 117"/>
                    <a:gd name="T60" fmla="*/ 6 w 150"/>
                    <a:gd name="T61" fmla="*/ 0 h 117"/>
                    <a:gd name="T62" fmla="*/ 8 w 150"/>
                    <a:gd name="T63" fmla="*/ 3 h 117"/>
                    <a:gd name="T64" fmla="*/ 1 w 150"/>
                    <a:gd name="T65" fmla="*/ 2 h 117"/>
                    <a:gd name="T66" fmla="*/ 0 w 150"/>
                    <a:gd name="T67" fmla="*/ 4 h 117"/>
                    <a:gd name="T68" fmla="*/ 3 w 150"/>
                    <a:gd name="T69" fmla="*/ 6 h 117"/>
                    <a:gd name="T70" fmla="*/ 1 w 150"/>
                    <a:gd name="T71" fmla="*/ 2 h 11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50" h="117">
                      <a:moveTo>
                        <a:pt x="5" y="16"/>
                      </a:moveTo>
                      <a:lnTo>
                        <a:pt x="20" y="46"/>
                      </a:lnTo>
                      <a:lnTo>
                        <a:pt x="63" y="64"/>
                      </a:lnTo>
                      <a:lnTo>
                        <a:pt x="92" y="75"/>
                      </a:lnTo>
                      <a:lnTo>
                        <a:pt x="100" y="78"/>
                      </a:lnTo>
                      <a:lnTo>
                        <a:pt x="105" y="80"/>
                      </a:lnTo>
                      <a:lnTo>
                        <a:pt x="104" y="79"/>
                      </a:lnTo>
                      <a:lnTo>
                        <a:pt x="96" y="62"/>
                      </a:lnTo>
                      <a:lnTo>
                        <a:pt x="105" y="46"/>
                      </a:lnTo>
                      <a:lnTo>
                        <a:pt x="107" y="45"/>
                      </a:lnTo>
                      <a:lnTo>
                        <a:pt x="102" y="47"/>
                      </a:lnTo>
                      <a:lnTo>
                        <a:pt x="94" y="49"/>
                      </a:lnTo>
                      <a:lnTo>
                        <a:pt x="84" y="53"/>
                      </a:lnTo>
                      <a:lnTo>
                        <a:pt x="72" y="59"/>
                      </a:lnTo>
                      <a:lnTo>
                        <a:pt x="58" y="65"/>
                      </a:lnTo>
                      <a:lnTo>
                        <a:pt x="43" y="73"/>
                      </a:lnTo>
                      <a:lnTo>
                        <a:pt x="69" y="117"/>
                      </a:lnTo>
                      <a:lnTo>
                        <a:pt x="82" y="110"/>
                      </a:lnTo>
                      <a:lnTo>
                        <a:pt x="94" y="103"/>
                      </a:lnTo>
                      <a:lnTo>
                        <a:pt x="105" y="99"/>
                      </a:lnTo>
                      <a:lnTo>
                        <a:pt x="114" y="95"/>
                      </a:lnTo>
                      <a:lnTo>
                        <a:pt x="122" y="93"/>
                      </a:lnTo>
                      <a:lnTo>
                        <a:pt x="129" y="90"/>
                      </a:lnTo>
                      <a:lnTo>
                        <a:pt x="139" y="84"/>
                      </a:lnTo>
                      <a:lnTo>
                        <a:pt x="150" y="65"/>
                      </a:lnTo>
                      <a:lnTo>
                        <a:pt x="140" y="44"/>
                      </a:lnTo>
                      <a:lnTo>
                        <a:pt x="131" y="37"/>
                      </a:lnTo>
                      <a:lnTo>
                        <a:pt x="123" y="32"/>
                      </a:lnTo>
                      <a:lnTo>
                        <a:pt x="112" y="28"/>
                      </a:lnTo>
                      <a:lnTo>
                        <a:pt x="84" y="17"/>
                      </a:lnTo>
                      <a:lnTo>
                        <a:pt x="42" y="0"/>
                      </a:lnTo>
                      <a:lnTo>
                        <a:pt x="57" y="28"/>
                      </a:lnTo>
                      <a:lnTo>
                        <a:pt x="5" y="16"/>
                      </a:lnTo>
                      <a:lnTo>
                        <a:pt x="0" y="37"/>
                      </a:lnTo>
                      <a:lnTo>
                        <a:pt x="20" y="46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8" name="Freeform 29">
                  <a:extLst>
                    <a:ext uri="{FF2B5EF4-FFF2-40B4-BE49-F238E27FC236}">
                      <a16:creationId xmlns:a16="http://schemas.microsoft.com/office/drawing/2014/main" id="{922247E4-2AC5-4B34-BC7D-57D00991131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5" y="1046"/>
                  <a:ext cx="18" cy="31"/>
                </a:xfrm>
                <a:custGeom>
                  <a:avLst/>
                  <a:gdLst>
                    <a:gd name="T0" fmla="*/ 13 w 127"/>
                    <a:gd name="T1" fmla="*/ 8 h 212"/>
                    <a:gd name="T2" fmla="*/ 10 w 127"/>
                    <a:gd name="T3" fmla="*/ 3 h 212"/>
                    <a:gd name="T4" fmla="*/ 9 w 127"/>
                    <a:gd name="T5" fmla="*/ 7 h 212"/>
                    <a:gd name="T6" fmla="*/ 8 w 127"/>
                    <a:gd name="T7" fmla="*/ 10 h 212"/>
                    <a:gd name="T8" fmla="*/ 6 w 127"/>
                    <a:gd name="T9" fmla="*/ 13 h 212"/>
                    <a:gd name="T10" fmla="*/ 5 w 127"/>
                    <a:gd name="T11" fmla="*/ 16 h 212"/>
                    <a:gd name="T12" fmla="*/ 4 w 127"/>
                    <a:gd name="T13" fmla="*/ 19 h 212"/>
                    <a:gd name="T14" fmla="*/ 2 w 127"/>
                    <a:gd name="T15" fmla="*/ 22 h 212"/>
                    <a:gd name="T16" fmla="*/ 1 w 127"/>
                    <a:gd name="T17" fmla="*/ 25 h 212"/>
                    <a:gd name="T18" fmla="*/ 0 w 127"/>
                    <a:gd name="T19" fmla="*/ 29 h 212"/>
                    <a:gd name="T20" fmla="*/ 7 w 127"/>
                    <a:gd name="T21" fmla="*/ 31 h 212"/>
                    <a:gd name="T22" fmla="*/ 8 w 127"/>
                    <a:gd name="T23" fmla="*/ 27 h 212"/>
                    <a:gd name="T24" fmla="*/ 9 w 127"/>
                    <a:gd name="T25" fmla="*/ 24 h 212"/>
                    <a:gd name="T26" fmla="*/ 11 w 127"/>
                    <a:gd name="T27" fmla="*/ 21 h 212"/>
                    <a:gd name="T28" fmla="*/ 12 w 127"/>
                    <a:gd name="T29" fmla="*/ 18 h 212"/>
                    <a:gd name="T30" fmla="*/ 13 w 127"/>
                    <a:gd name="T31" fmla="*/ 16 h 212"/>
                    <a:gd name="T32" fmla="*/ 14 w 127"/>
                    <a:gd name="T33" fmla="*/ 12 h 212"/>
                    <a:gd name="T34" fmla="*/ 16 w 127"/>
                    <a:gd name="T35" fmla="*/ 9 h 212"/>
                    <a:gd name="T36" fmla="*/ 17 w 127"/>
                    <a:gd name="T37" fmla="*/ 5 h 212"/>
                    <a:gd name="T38" fmla="*/ 13 w 127"/>
                    <a:gd name="T39" fmla="*/ 0 h 212"/>
                    <a:gd name="T40" fmla="*/ 17 w 127"/>
                    <a:gd name="T41" fmla="*/ 5 h 212"/>
                    <a:gd name="T42" fmla="*/ 18 w 127"/>
                    <a:gd name="T43" fmla="*/ 0 h 212"/>
                    <a:gd name="T44" fmla="*/ 13 w 127"/>
                    <a:gd name="T45" fmla="*/ 0 h 212"/>
                    <a:gd name="T46" fmla="*/ 13 w 127"/>
                    <a:gd name="T47" fmla="*/ 8 h 21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27" h="212">
                      <a:moveTo>
                        <a:pt x="95" y="52"/>
                      </a:moveTo>
                      <a:lnTo>
                        <a:pt x="68" y="21"/>
                      </a:lnTo>
                      <a:lnTo>
                        <a:pt x="60" y="45"/>
                      </a:lnTo>
                      <a:lnTo>
                        <a:pt x="53" y="67"/>
                      </a:lnTo>
                      <a:lnTo>
                        <a:pt x="44" y="88"/>
                      </a:lnTo>
                      <a:lnTo>
                        <a:pt x="36" y="107"/>
                      </a:lnTo>
                      <a:lnTo>
                        <a:pt x="26" y="127"/>
                      </a:lnTo>
                      <a:lnTo>
                        <a:pt x="17" y="150"/>
                      </a:lnTo>
                      <a:lnTo>
                        <a:pt x="9" y="174"/>
                      </a:lnTo>
                      <a:lnTo>
                        <a:pt x="0" y="200"/>
                      </a:lnTo>
                      <a:lnTo>
                        <a:pt x="52" y="212"/>
                      </a:lnTo>
                      <a:lnTo>
                        <a:pt x="59" y="188"/>
                      </a:lnTo>
                      <a:lnTo>
                        <a:pt x="67" y="167"/>
                      </a:lnTo>
                      <a:lnTo>
                        <a:pt x="75" y="147"/>
                      </a:lnTo>
                      <a:lnTo>
                        <a:pt x="84" y="126"/>
                      </a:lnTo>
                      <a:lnTo>
                        <a:pt x="93" y="106"/>
                      </a:lnTo>
                      <a:lnTo>
                        <a:pt x="102" y="85"/>
                      </a:lnTo>
                      <a:lnTo>
                        <a:pt x="110" y="60"/>
                      </a:lnTo>
                      <a:lnTo>
                        <a:pt x="119" y="33"/>
                      </a:lnTo>
                      <a:lnTo>
                        <a:pt x="91" y="2"/>
                      </a:lnTo>
                      <a:lnTo>
                        <a:pt x="119" y="33"/>
                      </a:lnTo>
                      <a:lnTo>
                        <a:pt x="127" y="0"/>
                      </a:lnTo>
                      <a:lnTo>
                        <a:pt x="91" y="2"/>
                      </a:lnTo>
                      <a:lnTo>
                        <a:pt x="95" y="52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89" name="Freeform 30">
                  <a:extLst>
                    <a:ext uri="{FF2B5EF4-FFF2-40B4-BE49-F238E27FC236}">
                      <a16:creationId xmlns:a16="http://schemas.microsoft.com/office/drawing/2014/main" id="{6E93B6E2-1FDF-4B5A-9E2A-32E07C31AF0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07" y="994"/>
                  <a:ext cx="34" cy="60"/>
                </a:xfrm>
                <a:custGeom>
                  <a:avLst/>
                  <a:gdLst>
                    <a:gd name="T0" fmla="*/ 27 w 242"/>
                    <a:gd name="T1" fmla="*/ 0 h 421"/>
                    <a:gd name="T2" fmla="*/ 20 w 242"/>
                    <a:gd name="T3" fmla="*/ 11 h 421"/>
                    <a:gd name="T4" fmla="*/ 13 w 242"/>
                    <a:gd name="T5" fmla="*/ 22 h 421"/>
                    <a:gd name="T6" fmla="*/ 6 w 242"/>
                    <a:gd name="T7" fmla="*/ 31 h 421"/>
                    <a:gd name="T8" fmla="*/ 4 w 242"/>
                    <a:gd name="T9" fmla="*/ 36 h 421"/>
                    <a:gd name="T10" fmla="*/ 2 w 242"/>
                    <a:gd name="T11" fmla="*/ 40 h 421"/>
                    <a:gd name="T12" fmla="*/ 0 w 242"/>
                    <a:gd name="T13" fmla="*/ 45 h 421"/>
                    <a:gd name="T14" fmla="*/ 0 w 242"/>
                    <a:gd name="T15" fmla="*/ 49 h 421"/>
                    <a:gd name="T16" fmla="*/ 0 w 242"/>
                    <a:gd name="T17" fmla="*/ 51 h 421"/>
                    <a:gd name="T18" fmla="*/ 2 w 242"/>
                    <a:gd name="T19" fmla="*/ 53 h 421"/>
                    <a:gd name="T20" fmla="*/ 3 w 242"/>
                    <a:gd name="T21" fmla="*/ 55 h 421"/>
                    <a:gd name="T22" fmla="*/ 5 w 242"/>
                    <a:gd name="T23" fmla="*/ 57 h 421"/>
                    <a:gd name="T24" fmla="*/ 7 w 242"/>
                    <a:gd name="T25" fmla="*/ 58 h 421"/>
                    <a:gd name="T26" fmla="*/ 9 w 242"/>
                    <a:gd name="T27" fmla="*/ 59 h 421"/>
                    <a:gd name="T28" fmla="*/ 15 w 242"/>
                    <a:gd name="T29" fmla="*/ 60 h 421"/>
                    <a:gd name="T30" fmla="*/ 23 w 242"/>
                    <a:gd name="T31" fmla="*/ 60 h 421"/>
                    <a:gd name="T32" fmla="*/ 32 w 242"/>
                    <a:gd name="T33" fmla="*/ 60 h 421"/>
                    <a:gd name="T34" fmla="*/ 27 w 242"/>
                    <a:gd name="T35" fmla="*/ 53 h 421"/>
                    <a:gd name="T36" fmla="*/ 19 w 242"/>
                    <a:gd name="T37" fmla="*/ 53 h 421"/>
                    <a:gd name="T38" fmla="*/ 13 w 242"/>
                    <a:gd name="T39" fmla="*/ 52 h 421"/>
                    <a:gd name="T40" fmla="*/ 11 w 242"/>
                    <a:gd name="T41" fmla="*/ 51 h 421"/>
                    <a:gd name="T42" fmla="*/ 9 w 242"/>
                    <a:gd name="T43" fmla="*/ 51 h 421"/>
                    <a:gd name="T44" fmla="*/ 9 w 242"/>
                    <a:gd name="T45" fmla="*/ 50 h 421"/>
                    <a:gd name="T46" fmla="*/ 8 w 242"/>
                    <a:gd name="T47" fmla="*/ 50 h 421"/>
                    <a:gd name="T48" fmla="*/ 8 w 242"/>
                    <a:gd name="T49" fmla="*/ 49 h 421"/>
                    <a:gd name="T50" fmla="*/ 7 w 242"/>
                    <a:gd name="T51" fmla="*/ 49 h 421"/>
                    <a:gd name="T52" fmla="*/ 7 w 242"/>
                    <a:gd name="T53" fmla="*/ 47 h 421"/>
                    <a:gd name="T54" fmla="*/ 8 w 242"/>
                    <a:gd name="T55" fmla="*/ 45 h 421"/>
                    <a:gd name="T56" fmla="*/ 9 w 242"/>
                    <a:gd name="T57" fmla="*/ 41 h 421"/>
                    <a:gd name="T58" fmla="*/ 11 w 242"/>
                    <a:gd name="T59" fmla="*/ 37 h 421"/>
                    <a:gd name="T60" fmla="*/ 16 w 242"/>
                    <a:gd name="T61" fmla="*/ 30 h 421"/>
                    <a:gd name="T62" fmla="*/ 23 w 242"/>
                    <a:gd name="T63" fmla="*/ 20 h 421"/>
                    <a:gd name="T64" fmla="*/ 30 w 242"/>
                    <a:gd name="T65" fmla="*/ 9 h 421"/>
                    <a:gd name="T66" fmla="*/ 33 w 242"/>
                    <a:gd name="T67" fmla="*/ 0 h 421"/>
                    <a:gd name="T68" fmla="*/ 34 w 242"/>
                    <a:gd name="T69" fmla="*/ 2 h 421"/>
                    <a:gd name="T70" fmla="*/ 27 w 242"/>
                    <a:gd name="T71" fmla="*/ 3 h 42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42" h="421">
                      <a:moveTo>
                        <a:pt x="189" y="21"/>
                      </a:moveTo>
                      <a:lnTo>
                        <a:pt x="189" y="0"/>
                      </a:lnTo>
                      <a:lnTo>
                        <a:pt x="167" y="38"/>
                      </a:lnTo>
                      <a:lnTo>
                        <a:pt x="142" y="77"/>
                      </a:lnTo>
                      <a:lnTo>
                        <a:pt x="116" y="114"/>
                      </a:lnTo>
                      <a:lnTo>
                        <a:pt x="92" y="152"/>
                      </a:lnTo>
                      <a:lnTo>
                        <a:pt x="67" y="187"/>
                      </a:lnTo>
                      <a:lnTo>
                        <a:pt x="45" y="221"/>
                      </a:lnTo>
                      <a:lnTo>
                        <a:pt x="35" y="238"/>
                      </a:lnTo>
                      <a:lnTo>
                        <a:pt x="26" y="254"/>
                      </a:lnTo>
                      <a:lnTo>
                        <a:pt x="17" y="269"/>
                      </a:lnTo>
                      <a:lnTo>
                        <a:pt x="11" y="284"/>
                      </a:lnTo>
                      <a:lnTo>
                        <a:pt x="5" y="300"/>
                      </a:lnTo>
                      <a:lnTo>
                        <a:pt x="1" y="315"/>
                      </a:lnTo>
                      <a:lnTo>
                        <a:pt x="0" y="330"/>
                      </a:lnTo>
                      <a:lnTo>
                        <a:pt x="0" y="343"/>
                      </a:lnTo>
                      <a:lnTo>
                        <a:pt x="1" y="352"/>
                      </a:lnTo>
                      <a:lnTo>
                        <a:pt x="3" y="359"/>
                      </a:lnTo>
                      <a:lnTo>
                        <a:pt x="6" y="368"/>
                      </a:lnTo>
                      <a:lnTo>
                        <a:pt x="11" y="374"/>
                      </a:lnTo>
                      <a:lnTo>
                        <a:pt x="15" y="381"/>
                      </a:lnTo>
                      <a:lnTo>
                        <a:pt x="20" y="387"/>
                      </a:lnTo>
                      <a:lnTo>
                        <a:pt x="27" y="392"/>
                      </a:lnTo>
                      <a:lnTo>
                        <a:pt x="34" y="397"/>
                      </a:lnTo>
                      <a:lnTo>
                        <a:pt x="42" y="401"/>
                      </a:lnTo>
                      <a:lnTo>
                        <a:pt x="49" y="405"/>
                      </a:lnTo>
                      <a:lnTo>
                        <a:pt x="58" y="408"/>
                      </a:lnTo>
                      <a:lnTo>
                        <a:pt x="67" y="412"/>
                      </a:lnTo>
                      <a:lnTo>
                        <a:pt x="86" y="416"/>
                      </a:lnTo>
                      <a:lnTo>
                        <a:pt x="109" y="419"/>
                      </a:lnTo>
                      <a:lnTo>
                        <a:pt x="133" y="421"/>
                      </a:lnTo>
                      <a:lnTo>
                        <a:pt x="161" y="421"/>
                      </a:lnTo>
                      <a:lnTo>
                        <a:pt x="191" y="420"/>
                      </a:lnTo>
                      <a:lnTo>
                        <a:pt x="225" y="418"/>
                      </a:lnTo>
                      <a:lnTo>
                        <a:pt x="221" y="368"/>
                      </a:lnTo>
                      <a:lnTo>
                        <a:pt x="189" y="371"/>
                      </a:lnTo>
                      <a:lnTo>
                        <a:pt x="160" y="371"/>
                      </a:lnTo>
                      <a:lnTo>
                        <a:pt x="136" y="371"/>
                      </a:lnTo>
                      <a:lnTo>
                        <a:pt x="114" y="370"/>
                      </a:lnTo>
                      <a:lnTo>
                        <a:pt x="96" y="367"/>
                      </a:lnTo>
                      <a:lnTo>
                        <a:pt x="81" y="364"/>
                      </a:lnTo>
                      <a:lnTo>
                        <a:pt x="76" y="361"/>
                      </a:lnTo>
                      <a:lnTo>
                        <a:pt x="72" y="359"/>
                      </a:lnTo>
                      <a:lnTo>
                        <a:pt x="67" y="357"/>
                      </a:lnTo>
                      <a:lnTo>
                        <a:pt x="63" y="355"/>
                      </a:lnTo>
                      <a:lnTo>
                        <a:pt x="61" y="353"/>
                      </a:lnTo>
                      <a:lnTo>
                        <a:pt x="59" y="351"/>
                      </a:lnTo>
                      <a:lnTo>
                        <a:pt x="57" y="349"/>
                      </a:lnTo>
                      <a:lnTo>
                        <a:pt x="56" y="348"/>
                      </a:lnTo>
                      <a:lnTo>
                        <a:pt x="54" y="346"/>
                      </a:lnTo>
                      <a:lnTo>
                        <a:pt x="53" y="344"/>
                      </a:lnTo>
                      <a:lnTo>
                        <a:pt x="53" y="342"/>
                      </a:lnTo>
                      <a:lnTo>
                        <a:pt x="52" y="340"/>
                      </a:lnTo>
                      <a:lnTo>
                        <a:pt x="52" y="332"/>
                      </a:lnTo>
                      <a:lnTo>
                        <a:pt x="53" y="324"/>
                      </a:lnTo>
                      <a:lnTo>
                        <a:pt x="57" y="314"/>
                      </a:lnTo>
                      <a:lnTo>
                        <a:pt x="60" y="303"/>
                      </a:lnTo>
                      <a:lnTo>
                        <a:pt x="66" y="291"/>
                      </a:lnTo>
                      <a:lnTo>
                        <a:pt x="73" y="276"/>
                      </a:lnTo>
                      <a:lnTo>
                        <a:pt x="81" y="262"/>
                      </a:lnTo>
                      <a:lnTo>
                        <a:pt x="90" y="247"/>
                      </a:lnTo>
                      <a:lnTo>
                        <a:pt x="112" y="213"/>
                      </a:lnTo>
                      <a:lnTo>
                        <a:pt x="136" y="179"/>
                      </a:lnTo>
                      <a:lnTo>
                        <a:pt x="161" y="142"/>
                      </a:lnTo>
                      <a:lnTo>
                        <a:pt x="187" y="103"/>
                      </a:lnTo>
                      <a:lnTo>
                        <a:pt x="213" y="63"/>
                      </a:lnTo>
                      <a:lnTo>
                        <a:pt x="236" y="22"/>
                      </a:lnTo>
                      <a:lnTo>
                        <a:pt x="237" y="0"/>
                      </a:lnTo>
                      <a:lnTo>
                        <a:pt x="236" y="22"/>
                      </a:lnTo>
                      <a:lnTo>
                        <a:pt x="242" y="11"/>
                      </a:lnTo>
                      <a:lnTo>
                        <a:pt x="237" y="0"/>
                      </a:lnTo>
                      <a:lnTo>
                        <a:pt x="189" y="21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0" name="Freeform 31">
                  <a:extLst>
                    <a:ext uri="{FF2B5EF4-FFF2-40B4-BE49-F238E27FC236}">
                      <a16:creationId xmlns:a16="http://schemas.microsoft.com/office/drawing/2014/main" id="{57025D7D-98D6-4A40-A6B0-E5654D8B4A3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" y="926"/>
                  <a:ext cx="19" cy="72"/>
                </a:xfrm>
                <a:custGeom>
                  <a:avLst/>
                  <a:gdLst>
                    <a:gd name="T0" fmla="*/ 11 w 131"/>
                    <a:gd name="T1" fmla="*/ 2 h 498"/>
                    <a:gd name="T2" fmla="*/ 11 w 131"/>
                    <a:gd name="T3" fmla="*/ 0 h 498"/>
                    <a:gd name="T4" fmla="*/ 9 w 131"/>
                    <a:gd name="T5" fmla="*/ 9 h 498"/>
                    <a:gd name="T6" fmla="*/ 7 w 131"/>
                    <a:gd name="T7" fmla="*/ 17 h 498"/>
                    <a:gd name="T8" fmla="*/ 5 w 131"/>
                    <a:gd name="T9" fmla="*/ 22 h 498"/>
                    <a:gd name="T10" fmla="*/ 4 w 131"/>
                    <a:gd name="T11" fmla="*/ 26 h 498"/>
                    <a:gd name="T12" fmla="*/ 3 w 131"/>
                    <a:gd name="T13" fmla="*/ 30 h 498"/>
                    <a:gd name="T14" fmla="*/ 2 w 131"/>
                    <a:gd name="T15" fmla="*/ 35 h 498"/>
                    <a:gd name="T16" fmla="*/ 1 w 131"/>
                    <a:gd name="T17" fmla="*/ 39 h 498"/>
                    <a:gd name="T18" fmla="*/ 0 w 131"/>
                    <a:gd name="T19" fmla="*/ 44 h 498"/>
                    <a:gd name="T20" fmla="*/ 0 w 131"/>
                    <a:gd name="T21" fmla="*/ 46 h 498"/>
                    <a:gd name="T22" fmla="*/ 0 w 131"/>
                    <a:gd name="T23" fmla="*/ 49 h 498"/>
                    <a:gd name="T24" fmla="*/ 0 w 131"/>
                    <a:gd name="T25" fmla="*/ 51 h 498"/>
                    <a:gd name="T26" fmla="*/ 0 w 131"/>
                    <a:gd name="T27" fmla="*/ 53 h 498"/>
                    <a:gd name="T28" fmla="*/ 0 w 131"/>
                    <a:gd name="T29" fmla="*/ 56 h 498"/>
                    <a:gd name="T30" fmla="*/ 0 w 131"/>
                    <a:gd name="T31" fmla="*/ 58 h 498"/>
                    <a:gd name="T32" fmla="*/ 1 w 131"/>
                    <a:gd name="T33" fmla="*/ 60 h 498"/>
                    <a:gd name="T34" fmla="*/ 1 w 131"/>
                    <a:gd name="T35" fmla="*/ 63 h 498"/>
                    <a:gd name="T36" fmla="*/ 2 w 131"/>
                    <a:gd name="T37" fmla="*/ 65 h 498"/>
                    <a:gd name="T38" fmla="*/ 3 w 131"/>
                    <a:gd name="T39" fmla="*/ 67 h 498"/>
                    <a:gd name="T40" fmla="*/ 4 w 131"/>
                    <a:gd name="T41" fmla="*/ 70 h 498"/>
                    <a:gd name="T42" fmla="*/ 5 w 131"/>
                    <a:gd name="T43" fmla="*/ 72 h 498"/>
                    <a:gd name="T44" fmla="*/ 12 w 131"/>
                    <a:gd name="T45" fmla="*/ 69 h 498"/>
                    <a:gd name="T46" fmla="*/ 11 w 131"/>
                    <a:gd name="T47" fmla="*/ 67 h 498"/>
                    <a:gd name="T48" fmla="*/ 10 w 131"/>
                    <a:gd name="T49" fmla="*/ 65 h 498"/>
                    <a:gd name="T50" fmla="*/ 9 w 131"/>
                    <a:gd name="T51" fmla="*/ 63 h 498"/>
                    <a:gd name="T52" fmla="*/ 9 w 131"/>
                    <a:gd name="T53" fmla="*/ 61 h 498"/>
                    <a:gd name="T54" fmla="*/ 9 w 131"/>
                    <a:gd name="T55" fmla="*/ 59 h 498"/>
                    <a:gd name="T56" fmla="*/ 8 w 131"/>
                    <a:gd name="T57" fmla="*/ 57 h 498"/>
                    <a:gd name="T58" fmla="*/ 8 w 131"/>
                    <a:gd name="T59" fmla="*/ 55 h 498"/>
                    <a:gd name="T60" fmla="*/ 8 w 131"/>
                    <a:gd name="T61" fmla="*/ 53 h 498"/>
                    <a:gd name="T62" fmla="*/ 8 w 131"/>
                    <a:gd name="T63" fmla="*/ 51 h 498"/>
                    <a:gd name="T64" fmla="*/ 8 w 131"/>
                    <a:gd name="T65" fmla="*/ 49 h 498"/>
                    <a:gd name="T66" fmla="*/ 8 w 131"/>
                    <a:gd name="T67" fmla="*/ 47 h 498"/>
                    <a:gd name="T68" fmla="*/ 8 w 131"/>
                    <a:gd name="T69" fmla="*/ 45 h 498"/>
                    <a:gd name="T70" fmla="*/ 9 w 131"/>
                    <a:gd name="T71" fmla="*/ 40 h 498"/>
                    <a:gd name="T72" fmla="*/ 9 w 131"/>
                    <a:gd name="T73" fmla="*/ 36 h 498"/>
                    <a:gd name="T74" fmla="*/ 10 w 131"/>
                    <a:gd name="T75" fmla="*/ 32 h 498"/>
                    <a:gd name="T76" fmla="*/ 11 w 131"/>
                    <a:gd name="T77" fmla="*/ 28 h 498"/>
                    <a:gd name="T78" fmla="*/ 12 w 131"/>
                    <a:gd name="T79" fmla="*/ 23 h 498"/>
                    <a:gd name="T80" fmla="*/ 14 w 131"/>
                    <a:gd name="T81" fmla="*/ 19 h 498"/>
                    <a:gd name="T82" fmla="*/ 16 w 131"/>
                    <a:gd name="T83" fmla="*/ 11 h 498"/>
                    <a:gd name="T84" fmla="*/ 19 w 131"/>
                    <a:gd name="T85" fmla="*/ 2 h 498"/>
                    <a:gd name="T86" fmla="*/ 19 w 131"/>
                    <a:gd name="T87" fmla="*/ 0 h 498"/>
                    <a:gd name="T88" fmla="*/ 19 w 131"/>
                    <a:gd name="T89" fmla="*/ 2 h 498"/>
                    <a:gd name="T90" fmla="*/ 19 w 131"/>
                    <a:gd name="T91" fmla="*/ 1 h 498"/>
                    <a:gd name="T92" fmla="*/ 19 w 131"/>
                    <a:gd name="T93" fmla="*/ 0 h 498"/>
                    <a:gd name="T94" fmla="*/ 11 w 131"/>
                    <a:gd name="T95" fmla="*/ 2 h 49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31" h="498">
                      <a:moveTo>
                        <a:pt x="78" y="14"/>
                      </a:moveTo>
                      <a:lnTo>
                        <a:pt x="78" y="2"/>
                      </a:lnTo>
                      <a:lnTo>
                        <a:pt x="62" y="60"/>
                      </a:lnTo>
                      <a:lnTo>
                        <a:pt x="45" y="119"/>
                      </a:lnTo>
                      <a:lnTo>
                        <a:pt x="35" y="149"/>
                      </a:lnTo>
                      <a:lnTo>
                        <a:pt x="27" y="180"/>
                      </a:lnTo>
                      <a:lnTo>
                        <a:pt x="18" y="210"/>
                      </a:lnTo>
                      <a:lnTo>
                        <a:pt x="12" y="241"/>
                      </a:lnTo>
                      <a:lnTo>
                        <a:pt x="5" y="273"/>
                      </a:lnTo>
                      <a:lnTo>
                        <a:pt x="2" y="304"/>
                      </a:lnTo>
                      <a:lnTo>
                        <a:pt x="1" y="320"/>
                      </a:lnTo>
                      <a:lnTo>
                        <a:pt x="0" y="337"/>
                      </a:lnTo>
                      <a:lnTo>
                        <a:pt x="0" y="352"/>
                      </a:lnTo>
                      <a:lnTo>
                        <a:pt x="0" y="368"/>
                      </a:lnTo>
                      <a:lnTo>
                        <a:pt x="2" y="384"/>
                      </a:lnTo>
                      <a:lnTo>
                        <a:pt x="3" y="401"/>
                      </a:lnTo>
                      <a:lnTo>
                        <a:pt x="6" y="417"/>
                      </a:lnTo>
                      <a:lnTo>
                        <a:pt x="9" y="433"/>
                      </a:lnTo>
                      <a:lnTo>
                        <a:pt x="15" y="449"/>
                      </a:lnTo>
                      <a:lnTo>
                        <a:pt x="20" y="465"/>
                      </a:lnTo>
                      <a:lnTo>
                        <a:pt x="27" y="482"/>
                      </a:lnTo>
                      <a:lnTo>
                        <a:pt x="34" y="498"/>
                      </a:lnTo>
                      <a:lnTo>
                        <a:pt x="82" y="477"/>
                      </a:lnTo>
                      <a:lnTo>
                        <a:pt x="76" y="463"/>
                      </a:lnTo>
                      <a:lnTo>
                        <a:pt x="70" y="449"/>
                      </a:lnTo>
                      <a:lnTo>
                        <a:pt x="65" y="435"/>
                      </a:lnTo>
                      <a:lnTo>
                        <a:pt x="62" y="422"/>
                      </a:lnTo>
                      <a:lnTo>
                        <a:pt x="59" y="408"/>
                      </a:lnTo>
                      <a:lnTo>
                        <a:pt x="55" y="393"/>
                      </a:lnTo>
                      <a:lnTo>
                        <a:pt x="54" y="380"/>
                      </a:lnTo>
                      <a:lnTo>
                        <a:pt x="53" y="366"/>
                      </a:lnTo>
                      <a:lnTo>
                        <a:pt x="52" y="352"/>
                      </a:lnTo>
                      <a:lnTo>
                        <a:pt x="52" y="338"/>
                      </a:lnTo>
                      <a:lnTo>
                        <a:pt x="53" y="324"/>
                      </a:lnTo>
                      <a:lnTo>
                        <a:pt x="54" y="309"/>
                      </a:lnTo>
                      <a:lnTo>
                        <a:pt x="59" y="280"/>
                      </a:lnTo>
                      <a:lnTo>
                        <a:pt x="64" y="251"/>
                      </a:lnTo>
                      <a:lnTo>
                        <a:pt x="70" y="221"/>
                      </a:lnTo>
                      <a:lnTo>
                        <a:pt x="78" y="192"/>
                      </a:lnTo>
                      <a:lnTo>
                        <a:pt x="86" y="162"/>
                      </a:lnTo>
                      <a:lnTo>
                        <a:pt x="95" y="133"/>
                      </a:lnTo>
                      <a:lnTo>
                        <a:pt x="113" y="73"/>
                      </a:lnTo>
                      <a:lnTo>
                        <a:pt x="129" y="13"/>
                      </a:lnTo>
                      <a:lnTo>
                        <a:pt x="129" y="0"/>
                      </a:lnTo>
                      <a:lnTo>
                        <a:pt x="129" y="13"/>
                      </a:lnTo>
                      <a:lnTo>
                        <a:pt x="131" y="7"/>
                      </a:lnTo>
                      <a:lnTo>
                        <a:pt x="129" y="0"/>
                      </a:lnTo>
                      <a:lnTo>
                        <a:pt x="78" y="14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1" name="Freeform 32">
                  <a:extLst>
                    <a:ext uri="{FF2B5EF4-FFF2-40B4-BE49-F238E27FC236}">
                      <a16:creationId xmlns:a16="http://schemas.microsoft.com/office/drawing/2014/main" id="{26ABF042-0DA9-4E49-9464-C0C9F6D46C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8" y="865"/>
                  <a:ext cx="162" cy="63"/>
                </a:xfrm>
                <a:custGeom>
                  <a:avLst/>
                  <a:gdLst>
                    <a:gd name="T0" fmla="*/ 161 w 1132"/>
                    <a:gd name="T1" fmla="*/ 1 h 440"/>
                    <a:gd name="T2" fmla="*/ 140 w 1132"/>
                    <a:gd name="T3" fmla="*/ 0 h 440"/>
                    <a:gd name="T4" fmla="*/ 127 w 1132"/>
                    <a:gd name="T5" fmla="*/ 0 h 440"/>
                    <a:gd name="T6" fmla="*/ 114 w 1132"/>
                    <a:gd name="T7" fmla="*/ 0 h 440"/>
                    <a:gd name="T8" fmla="*/ 100 w 1132"/>
                    <a:gd name="T9" fmla="*/ 1 h 440"/>
                    <a:gd name="T10" fmla="*/ 85 w 1132"/>
                    <a:gd name="T11" fmla="*/ 2 h 440"/>
                    <a:gd name="T12" fmla="*/ 71 w 1132"/>
                    <a:gd name="T13" fmla="*/ 4 h 440"/>
                    <a:gd name="T14" fmla="*/ 58 w 1132"/>
                    <a:gd name="T15" fmla="*/ 6 h 440"/>
                    <a:gd name="T16" fmla="*/ 45 w 1132"/>
                    <a:gd name="T17" fmla="*/ 9 h 440"/>
                    <a:gd name="T18" fmla="*/ 38 w 1132"/>
                    <a:gd name="T19" fmla="*/ 11 h 440"/>
                    <a:gd name="T20" fmla="*/ 33 w 1132"/>
                    <a:gd name="T21" fmla="*/ 13 h 440"/>
                    <a:gd name="T22" fmla="*/ 27 w 1132"/>
                    <a:gd name="T23" fmla="*/ 15 h 440"/>
                    <a:gd name="T24" fmla="*/ 22 w 1132"/>
                    <a:gd name="T25" fmla="*/ 18 h 440"/>
                    <a:gd name="T26" fmla="*/ 17 w 1132"/>
                    <a:gd name="T27" fmla="*/ 21 h 440"/>
                    <a:gd name="T28" fmla="*/ 13 w 1132"/>
                    <a:gd name="T29" fmla="*/ 24 h 440"/>
                    <a:gd name="T30" fmla="*/ 9 w 1132"/>
                    <a:gd name="T31" fmla="*/ 28 h 440"/>
                    <a:gd name="T32" fmla="*/ 6 w 1132"/>
                    <a:gd name="T33" fmla="*/ 32 h 440"/>
                    <a:gd name="T34" fmla="*/ 3 w 1132"/>
                    <a:gd name="T35" fmla="*/ 36 h 440"/>
                    <a:gd name="T36" fmla="*/ 1 w 1132"/>
                    <a:gd name="T37" fmla="*/ 41 h 440"/>
                    <a:gd name="T38" fmla="*/ 0 w 1132"/>
                    <a:gd name="T39" fmla="*/ 46 h 440"/>
                    <a:gd name="T40" fmla="*/ 0 w 1132"/>
                    <a:gd name="T41" fmla="*/ 51 h 440"/>
                    <a:gd name="T42" fmla="*/ 0 w 1132"/>
                    <a:gd name="T43" fmla="*/ 57 h 440"/>
                    <a:gd name="T44" fmla="*/ 2 w 1132"/>
                    <a:gd name="T45" fmla="*/ 63 h 440"/>
                    <a:gd name="T46" fmla="*/ 8 w 1132"/>
                    <a:gd name="T47" fmla="*/ 58 h 440"/>
                    <a:gd name="T48" fmla="*/ 8 w 1132"/>
                    <a:gd name="T49" fmla="*/ 54 h 440"/>
                    <a:gd name="T50" fmla="*/ 7 w 1132"/>
                    <a:gd name="T51" fmla="*/ 49 h 440"/>
                    <a:gd name="T52" fmla="*/ 8 w 1132"/>
                    <a:gd name="T53" fmla="*/ 45 h 440"/>
                    <a:gd name="T54" fmla="*/ 9 w 1132"/>
                    <a:gd name="T55" fmla="*/ 41 h 440"/>
                    <a:gd name="T56" fmla="*/ 11 w 1132"/>
                    <a:gd name="T57" fmla="*/ 38 h 440"/>
                    <a:gd name="T58" fmla="*/ 13 w 1132"/>
                    <a:gd name="T59" fmla="*/ 34 h 440"/>
                    <a:gd name="T60" fmla="*/ 16 w 1132"/>
                    <a:gd name="T61" fmla="*/ 31 h 440"/>
                    <a:gd name="T62" fmla="*/ 20 w 1132"/>
                    <a:gd name="T63" fmla="*/ 28 h 440"/>
                    <a:gd name="T64" fmla="*/ 24 w 1132"/>
                    <a:gd name="T65" fmla="*/ 25 h 440"/>
                    <a:gd name="T66" fmla="*/ 28 w 1132"/>
                    <a:gd name="T67" fmla="*/ 23 h 440"/>
                    <a:gd name="T68" fmla="*/ 33 w 1132"/>
                    <a:gd name="T69" fmla="*/ 21 h 440"/>
                    <a:gd name="T70" fmla="*/ 38 w 1132"/>
                    <a:gd name="T71" fmla="*/ 19 h 440"/>
                    <a:gd name="T72" fmla="*/ 44 w 1132"/>
                    <a:gd name="T73" fmla="*/ 17 h 440"/>
                    <a:gd name="T74" fmla="*/ 53 w 1132"/>
                    <a:gd name="T75" fmla="*/ 14 h 440"/>
                    <a:gd name="T76" fmla="*/ 66 w 1132"/>
                    <a:gd name="T77" fmla="*/ 12 h 440"/>
                    <a:gd name="T78" fmla="*/ 79 w 1132"/>
                    <a:gd name="T79" fmla="*/ 10 h 440"/>
                    <a:gd name="T80" fmla="*/ 93 w 1132"/>
                    <a:gd name="T81" fmla="*/ 8 h 440"/>
                    <a:gd name="T82" fmla="*/ 107 w 1132"/>
                    <a:gd name="T83" fmla="*/ 8 h 440"/>
                    <a:gd name="T84" fmla="*/ 121 w 1132"/>
                    <a:gd name="T85" fmla="*/ 7 h 440"/>
                    <a:gd name="T86" fmla="*/ 134 w 1132"/>
                    <a:gd name="T87" fmla="*/ 7 h 440"/>
                    <a:gd name="T88" fmla="*/ 151 w 1132"/>
                    <a:gd name="T89" fmla="*/ 8 h 440"/>
                    <a:gd name="T90" fmla="*/ 160 w 1132"/>
                    <a:gd name="T91" fmla="*/ 8 h 440"/>
                    <a:gd name="T92" fmla="*/ 162 w 1132"/>
                    <a:gd name="T93" fmla="*/ 1 h 440"/>
                    <a:gd name="T94" fmla="*/ 162 w 1132"/>
                    <a:gd name="T95" fmla="*/ 1 h 44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132" h="440">
                      <a:moveTo>
                        <a:pt x="1132" y="9"/>
                      </a:moveTo>
                      <a:lnTo>
                        <a:pt x="1126" y="8"/>
                      </a:lnTo>
                      <a:lnTo>
                        <a:pt x="1057" y="4"/>
                      </a:lnTo>
                      <a:lnTo>
                        <a:pt x="976" y="1"/>
                      </a:lnTo>
                      <a:lnTo>
                        <a:pt x="934" y="1"/>
                      </a:lnTo>
                      <a:lnTo>
                        <a:pt x="889" y="0"/>
                      </a:lnTo>
                      <a:lnTo>
                        <a:pt x="842" y="1"/>
                      </a:lnTo>
                      <a:lnTo>
                        <a:pt x="795" y="2"/>
                      </a:lnTo>
                      <a:lnTo>
                        <a:pt x="746" y="3"/>
                      </a:lnTo>
                      <a:lnTo>
                        <a:pt x="697" y="7"/>
                      </a:lnTo>
                      <a:lnTo>
                        <a:pt x="646" y="10"/>
                      </a:lnTo>
                      <a:lnTo>
                        <a:pt x="597" y="14"/>
                      </a:lnTo>
                      <a:lnTo>
                        <a:pt x="547" y="19"/>
                      </a:lnTo>
                      <a:lnTo>
                        <a:pt x="498" y="25"/>
                      </a:lnTo>
                      <a:lnTo>
                        <a:pt x="450" y="33"/>
                      </a:lnTo>
                      <a:lnTo>
                        <a:pt x="403" y="42"/>
                      </a:lnTo>
                      <a:lnTo>
                        <a:pt x="356" y="52"/>
                      </a:lnTo>
                      <a:lnTo>
                        <a:pt x="312" y="63"/>
                      </a:lnTo>
                      <a:lnTo>
                        <a:pt x="290" y="69"/>
                      </a:lnTo>
                      <a:lnTo>
                        <a:pt x="268" y="76"/>
                      </a:lnTo>
                      <a:lnTo>
                        <a:pt x="248" y="84"/>
                      </a:lnTo>
                      <a:lnTo>
                        <a:pt x="228" y="91"/>
                      </a:lnTo>
                      <a:lnTo>
                        <a:pt x="208" y="99"/>
                      </a:lnTo>
                      <a:lnTo>
                        <a:pt x="189" y="108"/>
                      </a:lnTo>
                      <a:lnTo>
                        <a:pt x="171" y="117"/>
                      </a:lnTo>
                      <a:lnTo>
                        <a:pt x="153" y="126"/>
                      </a:lnTo>
                      <a:lnTo>
                        <a:pt x="136" y="136"/>
                      </a:lnTo>
                      <a:lnTo>
                        <a:pt x="120" y="146"/>
                      </a:lnTo>
                      <a:lnTo>
                        <a:pt x="104" y="158"/>
                      </a:lnTo>
                      <a:lnTo>
                        <a:pt x="90" y="170"/>
                      </a:lnTo>
                      <a:lnTo>
                        <a:pt x="76" y="182"/>
                      </a:lnTo>
                      <a:lnTo>
                        <a:pt x="63" y="195"/>
                      </a:lnTo>
                      <a:lnTo>
                        <a:pt x="51" y="208"/>
                      </a:lnTo>
                      <a:lnTo>
                        <a:pt x="41" y="222"/>
                      </a:lnTo>
                      <a:lnTo>
                        <a:pt x="31" y="238"/>
                      </a:lnTo>
                      <a:lnTo>
                        <a:pt x="22" y="253"/>
                      </a:lnTo>
                      <a:lnTo>
                        <a:pt x="15" y="269"/>
                      </a:lnTo>
                      <a:lnTo>
                        <a:pt x="10" y="286"/>
                      </a:lnTo>
                      <a:lnTo>
                        <a:pt x="5" y="304"/>
                      </a:lnTo>
                      <a:lnTo>
                        <a:pt x="2" y="322"/>
                      </a:lnTo>
                      <a:lnTo>
                        <a:pt x="0" y="340"/>
                      </a:lnTo>
                      <a:lnTo>
                        <a:pt x="0" y="359"/>
                      </a:lnTo>
                      <a:lnTo>
                        <a:pt x="1" y="379"/>
                      </a:lnTo>
                      <a:lnTo>
                        <a:pt x="3" y="399"/>
                      </a:lnTo>
                      <a:lnTo>
                        <a:pt x="7" y="419"/>
                      </a:lnTo>
                      <a:lnTo>
                        <a:pt x="13" y="440"/>
                      </a:lnTo>
                      <a:lnTo>
                        <a:pt x="64" y="426"/>
                      </a:lnTo>
                      <a:lnTo>
                        <a:pt x="59" y="408"/>
                      </a:lnTo>
                      <a:lnTo>
                        <a:pt x="56" y="391"/>
                      </a:lnTo>
                      <a:lnTo>
                        <a:pt x="53" y="374"/>
                      </a:lnTo>
                      <a:lnTo>
                        <a:pt x="52" y="358"/>
                      </a:lnTo>
                      <a:lnTo>
                        <a:pt x="52" y="343"/>
                      </a:lnTo>
                      <a:lnTo>
                        <a:pt x="55" y="328"/>
                      </a:lnTo>
                      <a:lnTo>
                        <a:pt x="57" y="314"/>
                      </a:lnTo>
                      <a:lnTo>
                        <a:pt x="60" y="300"/>
                      </a:lnTo>
                      <a:lnTo>
                        <a:pt x="65" y="287"/>
                      </a:lnTo>
                      <a:lnTo>
                        <a:pt x="71" y="274"/>
                      </a:lnTo>
                      <a:lnTo>
                        <a:pt x="77" y="262"/>
                      </a:lnTo>
                      <a:lnTo>
                        <a:pt x="84" y="251"/>
                      </a:lnTo>
                      <a:lnTo>
                        <a:pt x="93" y="239"/>
                      </a:lnTo>
                      <a:lnTo>
                        <a:pt x="103" y="227"/>
                      </a:lnTo>
                      <a:lnTo>
                        <a:pt x="113" y="217"/>
                      </a:lnTo>
                      <a:lnTo>
                        <a:pt x="125" y="207"/>
                      </a:lnTo>
                      <a:lnTo>
                        <a:pt x="138" y="197"/>
                      </a:lnTo>
                      <a:lnTo>
                        <a:pt x="151" y="188"/>
                      </a:lnTo>
                      <a:lnTo>
                        <a:pt x="165" y="178"/>
                      </a:lnTo>
                      <a:lnTo>
                        <a:pt x="179" y="170"/>
                      </a:lnTo>
                      <a:lnTo>
                        <a:pt x="196" y="161"/>
                      </a:lnTo>
                      <a:lnTo>
                        <a:pt x="213" y="152"/>
                      </a:lnTo>
                      <a:lnTo>
                        <a:pt x="230" y="145"/>
                      </a:lnTo>
                      <a:lnTo>
                        <a:pt x="248" y="137"/>
                      </a:lnTo>
                      <a:lnTo>
                        <a:pt x="266" y="130"/>
                      </a:lnTo>
                      <a:lnTo>
                        <a:pt x="286" y="124"/>
                      </a:lnTo>
                      <a:lnTo>
                        <a:pt x="306" y="117"/>
                      </a:lnTo>
                      <a:lnTo>
                        <a:pt x="326" y="112"/>
                      </a:lnTo>
                      <a:lnTo>
                        <a:pt x="369" y="101"/>
                      </a:lnTo>
                      <a:lnTo>
                        <a:pt x="413" y="91"/>
                      </a:lnTo>
                      <a:lnTo>
                        <a:pt x="459" y="83"/>
                      </a:lnTo>
                      <a:lnTo>
                        <a:pt x="506" y="75"/>
                      </a:lnTo>
                      <a:lnTo>
                        <a:pt x="553" y="69"/>
                      </a:lnTo>
                      <a:lnTo>
                        <a:pt x="603" y="63"/>
                      </a:lnTo>
                      <a:lnTo>
                        <a:pt x="651" y="59"/>
                      </a:lnTo>
                      <a:lnTo>
                        <a:pt x="700" y="56"/>
                      </a:lnTo>
                      <a:lnTo>
                        <a:pt x="748" y="54"/>
                      </a:lnTo>
                      <a:lnTo>
                        <a:pt x="796" y="52"/>
                      </a:lnTo>
                      <a:lnTo>
                        <a:pt x="843" y="51"/>
                      </a:lnTo>
                      <a:lnTo>
                        <a:pt x="889" y="51"/>
                      </a:lnTo>
                      <a:lnTo>
                        <a:pt x="933" y="51"/>
                      </a:lnTo>
                      <a:lnTo>
                        <a:pt x="975" y="52"/>
                      </a:lnTo>
                      <a:lnTo>
                        <a:pt x="1054" y="54"/>
                      </a:lnTo>
                      <a:lnTo>
                        <a:pt x="1123" y="57"/>
                      </a:lnTo>
                      <a:lnTo>
                        <a:pt x="1117" y="56"/>
                      </a:lnTo>
                      <a:lnTo>
                        <a:pt x="1132" y="9"/>
                      </a:lnTo>
                      <a:lnTo>
                        <a:pt x="1129" y="8"/>
                      </a:lnTo>
                      <a:lnTo>
                        <a:pt x="1126" y="8"/>
                      </a:lnTo>
                      <a:lnTo>
                        <a:pt x="1132" y="9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2" name="Freeform 33">
                  <a:extLst>
                    <a:ext uri="{FF2B5EF4-FFF2-40B4-BE49-F238E27FC236}">
                      <a16:creationId xmlns:a16="http://schemas.microsoft.com/office/drawing/2014/main" id="{A8CFA3B9-0558-4312-9808-27073B592BB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98" y="866"/>
                  <a:ext cx="64" cy="233"/>
                </a:xfrm>
                <a:custGeom>
                  <a:avLst/>
                  <a:gdLst>
                    <a:gd name="T0" fmla="*/ 59 w 459"/>
                    <a:gd name="T1" fmla="*/ 231 h 1625"/>
                    <a:gd name="T2" fmla="*/ 60 w 459"/>
                    <a:gd name="T3" fmla="*/ 225 h 1625"/>
                    <a:gd name="T4" fmla="*/ 62 w 459"/>
                    <a:gd name="T5" fmla="*/ 218 h 1625"/>
                    <a:gd name="T6" fmla="*/ 63 w 459"/>
                    <a:gd name="T7" fmla="*/ 211 h 1625"/>
                    <a:gd name="T8" fmla="*/ 63 w 459"/>
                    <a:gd name="T9" fmla="*/ 203 h 1625"/>
                    <a:gd name="T10" fmla="*/ 64 w 459"/>
                    <a:gd name="T11" fmla="*/ 195 h 1625"/>
                    <a:gd name="T12" fmla="*/ 64 w 459"/>
                    <a:gd name="T13" fmla="*/ 187 h 1625"/>
                    <a:gd name="T14" fmla="*/ 63 w 459"/>
                    <a:gd name="T15" fmla="*/ 170 h 1625"/>
                    <a:gd name="T16" fmla="*/ 61 w 459"/>
                    <a:gd name="T17" fmla="*/ 151 h 1625"/>
                    <a:gd name="T18" fmla="*/ 58 w 459"/>
                    <a:gd name="T19" fmla="*/ 133 h 1625"/>
                    <a:gd name="T20" fmla="*/ 55 w 459"/>
                    <a:gd name="T21" fmla="*/ 114 h 1625"/>
                    <a:gd name="T22" fmla="*/ 50 w 459"/>
                    <a:gd name="T23" fmla="*/ 96 h 1625"/>
                    <a:gd name="T24" fmla="*/ 45 w 459"/>
                    <a:gd name="T25" fmla="*/ 78 h 1625"/>
                    <a:gd name="T26" fmla="*/ 40 w 459"/>
                    <a:gd name="T27" fmla="*/ 61 h 1625"/>
                    <a:gd name="T28" fmla="*/ 34 w 459"/>
                    <a:gd name="T29" fmla="*/ 46 h 1625"/>
                    <a:gd name="T30" fmla="*/ 28 w 459"/>
                    <a:gd name="T31" fmla="*/ 32 h 1625"/>
                    <a:gd name="T32" fmla="*/ 22 w 459"/>
                    <a:gd name="T33" fmla="*/ 20 h 1625"/>
                    <a:gd name="T34" fmla="*/ 19 w 459"/>
                    <a:gd name="T35" fmla="*/ 15 h 1625"/>
                    <a:gd name="T36" fmla="*/ 15 w 459"/>
                    <a:gd name="T37" fmla="*/ 11 h 1625"/>
                    <a:gd name="T38" fmla="*/ 12 w 459"/>
                    <a:gd name="T39" fmla="*/ 7 h 1625"/>
                    <a:gd name="T40" fmla="*/ 9 w 459"/>
                    <a:gd name="T41" fmla="*/ 4 h 1625"/>
                    <a:gd name="T42" fmla="*/ 6 w 459"/>
                    <a:gd name="T43" fmla="*/ 1 h 1625"/>
                    <a:gd name="T44" fmla="*/ 2 w 459"/>
                    <a:gd name="T45" fmla="*/ 0 h 1625"/>
                    <a:gd name="T46" fmla="*/ 1 w 459"/>
                    <a:gd name="T47" fmla="*/ 7 h 1625"/>
                    <a:gd name="T48" fmla="*/ 3 w 459"/>
                    <a:gd name="T49" fmla="*/ 8 h 1625"/>
                    <a:gd name="T50" fmla="*/ 5 w 459"/>
                    <a:gd name="T51" fmla="*/ 10 h 1625"/>
                    <a:gd name="T52" fmla="*/ 8 w 459"/>
                    <a:gd name="T53" fmla="*/ 13 h 1625"/>
                    <a:gd name="T54" fmla="*/ 11 w 459"/>
                    <a:gd name="T55" fmla="*/ 17 h 1625"/>
                    <a:gd name="T56" fmla="*/ 14 w 459"/>
                    <a:gd name="T57" fmla="*/ 21 h 1625"/>
                    <a:gd name="T58" fmla="*/ 18 w 459"/>
                    <a:gd name="T59" fmla="*/ 29 h 1625"/>
                    <a:gd name="T60" fmla="*/ 24 w 459"/>
                    <a:gd name="T61" fmla="*/ 41 h 1625"/>
                    <a:gd name="T62" fmla="*/ 30 w 459"/>
                    <a:gd name="T63" fmla="*/ 56 h 1625"/>
                    <a:gd name="T64" fmla="*/ 35 w 459"/>
                    <a:gd name="T65" fmla="*/ 72 h 1625"/>
                    <a:gd name="T66" fmla="*/ 41 w 459"/>
                    <a:gd name="T67" fmla="*/ 89 h 1625"/>
                    <a:gd name="T68" fmla="*/ 45 w 459"/>
                    <a:gd name="T69" fmla="*/ 107 h 1625"/>
                    <a:gd name="T70" fmla="*/ 49 w 459"/>
                    <a:gd name="T71" fmla="*/ 125 h 1625"/>
                    <a:gd name="T72" fmla="*/ 52 w 459"/>
                    <a:gd name="T73" fmla="*/ 143 h 1625"/>
                    <a:gd name="T74" fmla="*/ 55 w 459"/>
                    <a:gd name="T75" fmla="*/ 161 h 1625"/>
                    <a:gd name="T76" fmla="*/ 56 w 459"/>
                    <a:gd name="T77" fmla="*/ 179 h 1625"/>
                    <a:gd name="T78" fmla="*/ 56 w 459"/>
                    <a:gd name="T79" fmla="*/ 191 h 1625"/>
                    <a:gd name="T80" fmla="*/ 56 w 459"/>
                    <a:gd name="T81" fmla="*/ 199 h 1625"/>
                    <a:gd name="T82" fmla="*/ 56 w 459"/>
                    <a:gd name="T83" fmla="*/ 206 h 1625"/>
                    <a:gd name="T84" fmla="*/ 55 w 459"/>
                    <a:gd name="T85" fmla="*/ 214 h 1625"/>
                    <a:gd name="T86" fmla="*/ 54 w 459"/>
                    <a:gd name="T87" fmla="*/ 220 h 1625"/>
                    <a:gd name="T88" fmla="*/ 52 w 459"/>
                    <a:gd name="T89" fmla="*/ 226 h 1625"/>
                    <a:gd name="T90" fmla="*/ 53 w 459"/>
                    <a:gd name="T91" fmla="*/ 228 h 1625"/>
                    <a:gd name="T92" fmla="*/ 58 w 459"/>
                    <a:gd name="T93" fmla="*/ 232 h 1625"/>
                    <a:gd name="T94" fmla="*/ 57 w 459"/>
                    <a:gd name="T95" fmla="*/ 233 h 162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459" h="1625">
                      <a:moveTo>
                        <a:pt x="412" y="1625"/>
                      </a:moveTo>
                      <a:lnTo>
                        <a:pt x="420" y="1613"/>
                      </a:lnTo>
                      <a:lnTo>
                        <a:pt x="427" y="1592"/>
                      </a:lnTo>
                      <a:lnTo>
                        <a:pt x="433" y="1570"/>
                      </a:lnTo>
                      <a:lnTo>
                        <a:pt x="438" y="1545"/>
                      </a:lnTo>
                      <a:lnTo>
                        <a:pt x="444" y="1522"/>
                      </a:lnTo>
                      <a:lnTo>
                        <a:pt x="447" y="1497"/>
                      </a:lnTo>
                      <a:lnTo>
                        <a:pt x="451" y="1471"/>
                      </a:lnTo>
                      <a:lnTo>
                        <a:pt x="453" y="1445"/>
                      </a:lnTo>
                      <a:lnTo>
                        <a:pt x="455" y="1418"/>
                      </a:lnTo>
                      <a:lnTo>
                        <a:pt x="458" y="1390"/>
                      </a:lnTo>
                      <a:lnTo>
                        <a:pt x="458" y="1362"/>
                      </a:lnTo>
                      <a:lnTo>
                        <a:pt x="459" y="1333"/>
                      </a:lnTo>
                      <a:lnTo>
                        <a:pt x="459" y="1303"/>
                      </a:lnTo>
                      <a:lnTo>
                        <a:pt x="457" y="1243"/>
                      </a:lnTo>
                      <a:lnTo>
                        <a:pt x="452" y="1183"/>
                      </a:lnTo>
                      <a:lnTo>
                        <a:pt x="446" y="1120"/>
                      </a:lnTo>
                      <a:lnTo>
                        <a:pt x="438" y="1056"/>
                      </a:lnTo>
                      <a:lnTo>
                        <a:pt x="429" y="991"/>
                      </a:lnTo>
                      <a:lnTo>
                        <a:pt x="418" y="926"/>
                      </a:lnTo>
                      <a:lnTo>
                        <a:pt x="405" y="860"/>
                      </a:lnTo>
                      <a:lnTo>
                        <a:pt x="391" y="795"/>
                      </a:lnTo>
                      <a:lnTo>
                        <a:pt x="376" y="731"/>
                      </a:lnTo>
                      <a:lnTo>
                        <a:pt x="359" y="668"/>
                      </a:lnTo>
                      <a:lnTo>
                        <a:pt x="342" y="605"/>
                      </a:lnTo>
                      <a:lnTo>
                        <a:pt x="324" y="544"/>
                      </a:lnTo>
                      <a:lnTo>
                        <a:pt x="305" y="484"/>
                      </a:lnTo>
                      <a:lnTo>
                        <a:pt x="285" y="427"/>
                      </a:lnTo>
                      <a:lnTo>
                        <a:pt x="264" y="372"/>
                      </a:lnTo>
                      <a:lnTo>
                        <a:pt x="243" y="319"/>
                      </a:lnTo>
                      <a:lnTo>
                        <a:pt x="222" y="269"/>
                      </a:lnTo>
                      <a:lnTo>
                        <a:pt x="199" y="224"/>
                      </a:lnTo>
                      <a:lnTo>
                        <a:pt x="178" y="180"/>
                      </a:lnTo>
                      <a:lnTo>
                        <a:pt x="155" y="141"/>
                      </a:lnTo>
                      <a:lnTo>
                        <a:pt x="144" y="123"/>
                      </a:lnTo>
                      <a:lnTo>
                        <a:pt x="133" y="106"/>
                      </a:lnTo>
                      <a:lnTo>
                        <a:pt x="121" y="90"/>
                      </a:lnTo>
                      <a:lnTo>
                        <a:pt x="110" y="75"/>
                      </a:lnTo>
                      <a:lnTo>
                        <a:pt x="99" y="61"/>
                      </a:lnTo>
                      <a:lnTo>
                        <a:pt x="88" y="48"/>
                      </a:lnTo>
                      <a:lnTo>
                        <a:pt x="76" y="37"/>
                      </a:lnTo>
                      <a:lnTo>
                        <a:pt x="65" y="27"/>
                      </a:lnTo>
                      <a:lnTo>
                        <a:pt x="53" y="18"/>
                      </a:lnTo>
                      <a:lnTo>
                        <a:pt x="41" y="10"/>
                      </a:lnTo>
                      <a:lnTo>
                        <a:pt x="28" y="4"/>
                      </a:lnTo>
                      <a:lnTo>
                        <a:pt x="15" y="0"/>
                      </a:lnTo>
                      <a:lnTo>
                        <a:pt x="0" y="47"/>
                      </a:lnTo>
                      <a:lnTo>
                        <a:pt x="7" y="49"/>
                      </a:lnTo>
                      <a:lnTo>
                        <a:pt x="13" y="53"/>
                      </a:lnTo>
                      <a:lnTo>
                        <a:pt x="22" y="58"/>
                      </a:lnTo>
                      <a:lnTo>
                        <a:pt x="30" y="64"/>
                      </a:lnTo>
                      <a:lnTo>
                        <a:pt x="39" y="73"/>
                      </a:lnTo>
                      <a:lnTo>
                        <a:pt x="48" y="82"/>
                      </a:lnTo>
                      <a:lnTo>
                        <a:pt x="58" y="93"/>
                      </a:lnTo>
                      <a:lnTo>
                        <a:pt x="68" y="105"/>
                      </a:lnTo>
                      <a:lnTo>
                        <a:pt x="78" y="118"/>
                      </a:lnTo>
                      <a:lnTo>
                        <a:pt x="88" y="133"/>
                      </a:lnTo>
                      <a:lnTo>
                        <a:pt x="99" y="149"/>
                      </a:lnTo>
                      <a:lnTo>
                        <a:pt x="109" y="166"/>
                      </a:lnTo>
                      <a:lnTo>
                        <a:pt x="131" y="203"/>
                      </a:lnTo>
                      <a:lnTo>
                        <a:pt x="151" y="245"/>
                      </a:lnTo>
                      <a:lnTo>
                        <a:pt x="172" y="289"/>
                      </a:lnTo>
                      <a:lnTo>
                        <a:pt x="194" y="338"/>
                      </a:lnTo>
                      <a:lnTo>
                        <a:pt x="214" y="389"/>
                      </a:lnTo>
                      <a:lnTo>
                        <a:pt x="234" y="444"/>
                      </a:lnTo>
                      <a:lnTo>
                        <a:pt x="254" y="499"/>
                      </a:lnTo>
                      <a:lnTo>
                        <a:pt x="273" y="558"/>
                      </a:lnTo>
                      <a:lnTo>
                        <a:pt x="291" y="618"/>
                      </a:lnTo>
                      <a:lnTo>
                        <a:pt x="308" y="680"/>
                      </a:lnTo>
                      <a:lnTo>
                        <a:pt x="324" y="743"/>
                      </a:lnTo>
                      <a:lnTo>
                        <a:pt x="339" y="806"/>
                      </a:lnTo>
                      <a:lnTo>
                        <a:pt x="353" y="870"/>
                      </a:lnTo>
                      <a:lnTo>
                        <a:pt x="366" y="934"/>
                      </a:lnTo>
                      <a:lnTo>
                        <a:pt x="376" y="998"/>
                      </a:lnTo>
                      <a:lnTo>
                        <a:pt x="386" y="1062"/>
                      </a:lnTo>
                      <a:lnTo>
                        <a:pt x="394" y="1125"/>
                      </a:lnTo>
                      <a:lnTo>
                        <a:pt x="400" y="1186"/>
                      </a:lnTo>
                      <a:lnTo>
                        <a:pt x="403" y="1246"/>
                      </a:lnTo>
                      <a:lnTo>
                        <a:pt x="405" y="1304"/>
                      </a:lnTo>
                      <a:lnTo>
                        <a:pt x="405" y="1333"/>
                      </a:lnTo>
                      <a:lnTo>
                        <a:pt x="405" y="1361"/>
                      </a:lnTo>
                      <a:lnTo>
                        <a:pt x="404" y="1388"/>
                      </a:lnTo>
                      <a:lnTo>
                        <a:pt x="403" y="1415"/>
                      </a:lnTo>
                      <a:lnTo>
                        <a:pt x="401" y="1440"/>
                      </a:lnTo>
                      <a:lnTo>
                        <a:pt x="398" y="1465"/>
                      </a:lnTo>
                      <a:lnTo>
                        <a:pt x="395" y="1490"/>
                      </a:lnTo>
                      <a:lnTo>
                        <a:pt x="391" y="1513"/>
                      </a:lnTo>
                      <a:lnTo>
                        <a:pt x="387" y="1536"/>
                      </a:lnTo>
                      <a:lnTo>
                        <a:pt x="382" y="1558"/>
                      </a:lnTo>
                      <a:lnTo>
                        <a:pt x="376" y="1579"/>
                      </a:lnTo>
                      <a:lnTo>
                        <a:pt x="370" y="1598"/>
                      </a:lnTo>
                      <a:lnTo>
                        <a:pt x="378" y="1587"/>
                      </a:lnTo>
                      <a:lnTo>
                        <a:pt x="412" y="1625"/>
                      </a:lnTo>
                      <a:lnTo>
                        <a:pt x="418" y="1620"/>
                      </a:lnTo>
                      <a:lnTo>
                        <a:pt x="420" y="1613"/>
                      </a:lnTo>
                      <a:lnTo>
                        <a:pt x="412" y="1625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3" name="Freeform 34">
                  <a:extLst>
                    <a:ext uri="{FF2B5EF4-FFF2-40B4-BE49-F238E27FC236}">
                      <a16:creationId xmlns:a16="http://schemas.microsoft.com/office/drawing/2014/main" id="{1D72A9B4-A00B-4D3D-8660-33347CCB995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0" y="1093"/>
                  <a:ext cx="157" cy="105"/>
                </a:xfrm>
                <a:custGeom>
                  <a:avLst/>
                  <a:gdLst>
                    <a:gd name="T0" fmla="*/ 0 w 1093"/>
                    <a:gd name="T1" fmla="*/ 103 h 732"/>
                    <a:gd name="T2" fmla="*/ 5 w 1093"/>
                    <a:gd name="T3" fmla="*/ 103 h 732"/>
                    <a:gd name="T4" fmla="*/ 11 w 1093"/>
                    <a:gd name="T5" fmla="*/ 99 h 732"/>
                    <a:gd name="T6" fmla="*/ 16 w 1093"/>
                    <a:gd name="T7" fmla="*/ 95 h 732"/>
                    <a:gd name="T8" fmla="*/ 22 w 1093"/>
                    <a:gd name="T9" fmla="*/ 91 h 732"/>
                    <a:gd name="T10" fmla="*/ 27 w 1093"/>
                    <a:gd name="T11" fmla="*/ 88 h 732"/>
                    <a:gd name="T12" fmla="*/ 37 w 1093"/>
                    <a:gd name="T13" fmla="*/ 81 h 732"/>
                    <a:gd name="T14" fmla="*/ 47 w 1093"/>
                    <a:gd name="T15" fmla="*/ 75 h 732"/>
                    <a:gd name="T16" fmla="*/ 56 w 1093"/>
                    <a:gd name="T17" fmla="*/ 70 h 732"/>
                    <a:gd name="T18" fmla="*/ 64 w 1093"/>
                    <a:gd name="T19" fmla="*/ 65 h 732"/>
                    <a:gd name="T20" fmla="*/ 73 w 1093"/>
                    <a:gd name="T21" fmla="*/ 60 h 732"/>
                    <a:gd name="T22" fmla="*/ 81 w 1093"/>
                    <a:gd name="T23" fmla="*/ 55 h 732"/>
                    <a:gd name="T24" fmla="*/ 89 w 1093"/>
                    <a:gd name="T25" fmla="*/ 51 h 732"/>
                    <a:gd name="T26" fmla="*/ 98 w 1093"/>
                    <a:gd name="T27" fmla="*/ 46 h 732"/>
                    <a:gd name="T28" fmla="*/ 106 w 1093"/>
                    <a:gd name="T29" fmla="*/ 41 h 732"/>
                    <a:gd name="T30" fmla="*/ 115 w 1093"/>
                    <a:gd name="T31" fmla="*/ 35 h 732"/>
                    <a:gd name="T32" fmla="*/ 120 w 1093"/>
                    <a:gd name="T33" fmla="*/ 32 h 732"/>
                    <a:gd name="T34" fmla="*/ 125 w 1093"/>
                    <a:gd name="T35" fmla="*/ 29 h 732"/>
                    <a:gd name="T36" fmla="*/ 130 w 1093"/>
                    <a:gd name="T37" fmla="*/ 26 h 732"/>
                    <a:gd name="T38" fmla="*/ 135 w 1093"/>
                    <a:gd name="T39" fmla="*/ 22 h 732"/>
                    <a:gd name="T40" fmla="*/ 140 w 1093"/>
                    <a:gd name="T41" fmla="*/ 18 h 732"/>
                    <a:gd name="T42" fmla="*/ 146 w 1093"/>
                    <a:gd name="T43" fmla="*/ 14 h 732"/>
                    <a:gd name="T44" fmla="*/ 151 w 1093"/>
                    <a:gd name="T45" fmla="*/ 10 h 732"/>
                    <a:gd name="T46" fmla="*/ 157 w 1093"/>
                    <a:gd name="T47" fmla="*/ 5 h 732"/>
                    <a:gd name="T48" fmla="*/ 152 w 1093"/>
                    <a:gd name="T49" fmla="*/ 0 h 732"/>
                    <a:gd name="T50" fmla="*/ 146 w 1093"/>
                    <a:gd name="T51" fmla="*/ 4 h 732"/>
                    <a:gd name="T52" fmla="*/ 141 w 1093"/>
                    <a:gd name="T53" fmla="*/ 9 h 732"/>
                    <a:gd name="T54" fmla="*/ 135 w 1093"/>
                    <a:gd name="T55" fmla="*/ 13 h 732"/>
                    <a:gd name="T56" fmla="*/ 130 w 1093"/>
                    <a:gd name="T57" fmla="*/ 16 h 732"/>
                    <a:gd name="T58" fmla="*/ 125 w 1093"/>
                    <a:gd name="T59" fmla="*/ 20 h 732"/>
                    <a:gd name="T60" fmla="*/ 120 w 1093"/>
                    <a:gd name="T61" fmla="*/ 23 h 732"/>
                    <a:gd name="T62" fmla="*/ 116 w 1093"/>
                    <a:gd name="T63" fmla="*/ 26 h 732"/>
                    <a:gd name="T64" fmla="*/ 111 w 1093"/>
                    <a:gd name="T65" fmla="*/ 29 h 732"/>
                    <a:gd name="T66" fmla="*/ 102 w 1093"/>
                    <a:gd name="T67" fmla="*/ 35 h 732"/>
                    <a:gd name="T68" fmla="*/ 94 w 1093"/>
                    <a:gd name="T69" fmla="*/ 40 h 732"/>
                    <a:gd name="T70" fmla="*/ 85 w 1093"/>
                    <a:gd name="T71" fmla="*/ 45 h 732"/>
                    <a:gd name="T72" fmla="*/ 77 w 1093"/>
                    <a:gd name="T73" fmla="*/ 49 h 732"/>
                    <a:gd name="T74" fmla="*/ 69 w 1093"/>
                    <a:gd name="T75" fmla="*/ 54 h 732"/>
                    <a:gd name="T76" fmla="*/ 60 w 1093"/>
                    <a:gd name="T77" fmla="*/ 59 h 732"/>
                    <a:gd name="T78" fmla="*/ 52 w 1093"/>
                    <a:gd name="T79" fmla="*/ 64 h 732"/>
                    <a:gd name="T80" fmla="*/ 43 w 1093"/>
                    <a:gd name="T81" fmla="*/ 69 h 732"/>
                    <a:gd name="T82" fmla="*/ 33 w 1093"/>
                    <a:gd name="T83" fmla="*/ 75 h 732"/>
                    <a:gd name="T84" fmla="*/ 23 w 1093"/>
                    <a:gd name="T85" fmla="*/ 82 h 732"/>
                    <a:gd name="T86" fmla="*/ 17 w 1093"/>
                    <a:gd name="T87" fmla="*/ 85 h 732"/>
                    <a:gd name="T88" fmla="*/ 12 w 1093"/>
                    <a:gd name="T89" fmla="*/ 89 h 732"/>
                    <a:gd name="T90" fmla="*/ 6 w 1093"/>
                    <a:gd name="T91" fmla="*/ 93 h 732"/>
                    <a:gd name="T92" fmla="*/ 0 w 1093"/>
                    <a:gd name="T93" fmla="*/ 98 h 732"/>
                    <a:gd name="T94" fmla="*/ 5 w 1093"/>
                    <a:gd name="T95" fmla="*/ 98 h 732"/>
                    <a:gd name="T96" fmla="*/ 0 w 1093"/>
                    <a:gd name="T97" fmla="*/ 103 h 732"/>
                    <a:gd name="T98" fmla="*/ 2 w 1093"/>
                    <a:gd name="T99" fmla="*/ 105 h 732"/>
                    <a:gd name="T100" fmla="*/ 5 w 1093"/>
                    <a:gd name="T101" fmla="*/ 103 h 732"/>
                    <a:gd name="T102" fmla="*/ 0 w 1093"/>
                    <a:gd name="T103" fmla="*/ 103 h 7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093" h="732">
                      <a:moveTo>
                        <a:pt x="1" y="721"/>
                      </a:moveTo>
                      <a:lnTo>
                        <a:pt x="33" y="721"/>
                      </a:lnTo>
                      <a:lnTo>
                        <a:pt x="74" y="690"/>
                      </a:lnTo>
                      <a:lnTo>
                        <a:pt x="113" y="662"/>
                      </a:lnTo>
                      <a:lnTo>
                        <a:pt x="152" y="636"/>
                      </a:lnTo>
                      <a:lnTo>
                        <a:pt x="189" y="610"/>
                      </a:lnTo>
                      <a:lnTo>
                        <a:pt x="258" y="565"/>
                      </a:lnTo>
                      <a:lnTo>
                        <a:pt x="325" y="523"/>
                      </a:lnTo>
                      <a:lnTo>
                        <a:pt x="388" y="486"/>
                      </a:lnTo>
                      <a:lnTo>
                        <a:pt x="447" y="451"/>
                      </a:lnTo>
                      <a:lnTo>
                        <a:pt x="506" y="419"/>
                      </a:lnTo>
                      <a:lnTo>
                        <a:pt x="564" y="386"/>
                      </a:lnTo>
                      <a:lnTo>
                        <a:pt x="622" y="354"/>
                      </a:lnTo>
                      <a:lnTo>
                        <a:pt x="680" y="320"/>
                      </a:lnTo>
                      <a:lnTo>
                        <a:pt x="741" y="285"/>
                      </a:lnTo>
                      <a:lnTo>
                        <a:pt x="803" y="246"/>
                      </a:lnTo>
                      <a:lnTo>
                        <a:pt x="836" y="225"/>
                      </a:lnTo>
                      <a:lnTo>
                        <a:pt x="869" y="203"/>
                      </a:lnTo>
                      <a:lnTo>
                        <a:pt x="904" y="179"/>
                      </a:lnTo>
                      <a:lnTo>
                        <a:pt x="939" y="154"/>
                      </a:lnTo>
                      <a:lnTo>
                        <a:pt x="975" y="128"/>
                      </a:lnTo>
                      <a:lnTo>
                        <a:pt x="1013" y="100"/>
                      </a:lnTo>
                      <a:lnTo>
                        <a:pt x="1052" y="70"/>
                      </a:lnTo>
                      <a:lnTo>
                        <a:pt x="1093" y="38"/>
                      </a:lnTo>
                      <a:lnTo>
                        <a:pt x="1059" y="0"/>
                      </a:lnTo>
                      <a:lnTo>
                        <a:pt x="1019" y="31"/>
                      </a:lnTo>
                      <a:lnTo>
                        <a:pt x="981" y="61"/>
                      </a:lnTo>
                      <a:lnTo>
                        <a:pt x="943" y="88"/>
                      </a:lnTo>
                      <a:lnTo>
                        <a:pt x="907" y="115"/>
                      </a:lnTo>
                      <a:lnTo>
                        <a:pt x="873" y="139"/>
                      </a:lnTo>
                      <a:lnTo>
                        <a:pt x="838" y="162"/>
                      </a:lnTo>
                      <a:lnTo>
                        <a:pt x="805" y="183"/>
                      </a:lnTo>
                      <a:lnTo>
                        <a:pt x="774" y="204"/>
                      </a:lnTo>
                      <a:lnTo>
                        <a:pt x="712" y="242"/>
                      </a:lnTo>
                      <a:lnTo>
                        <a:pt x="653" y="278"/>
                      </a:lnTo>
                      <a:lnTo>
                        <a:pt x="595" y="311"/>
                      </a:lnTo>
                      <a:lnTo>
                        <a:pt x="537" y="343"/>
                      </a:lnTo>
                      <a:lnTo>
                        <a:pt x="480" y="375"/>
                      </a:lnTo>
                      <a:lnTo>
                        <a:pt x="421" y="408"/>
                      </a:lnTo>
                      <a:lnTo>
                        <a:pt x="360" y="443"/>
                      </a:lnTo>
                      <a:lnTo>
                        <a:pt x="296" y="480"/>
                      </a:lnTo>
                      <a:lnTo>
                        <a:pt x="230" y="522"/>
                      </a:lnTo>
                      <a:lnTo>
                        <a:pt x="158" y="569"/>
                      </a:lnTo>
                      <a:lnTo>
                        <a:pt x="121" y="594"/>
                      </a:lnTo>
                      <a:lnTo>
                        <a:pt x="82" y="621"/>
                      </a:lnTo>
                      <a:lnTo>
                        <a:pt x="42" y="650"/>
                      </a:lnTo>
                      <a:lnTo>
                        <a:pt x="0" y="680"/>
                      </a:lnTo>
                      <a:lnTo>
                        <a:pt x="32" y="680"/>
                      </a:lnTo>
                      <a:lnTo>
                        <a:pt x="1" y="721"/>
                      </a:lnTo>
                      <a:lnTo>
                        <a:pt x="17" y="732"/>
                      </a:lnTo>
                      <a:lnTo>
                        <a:pt x="33" y="720"/>
                      </a:lnTo>
                      <a:lnTo>
                        <a:pt x="1" y="721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4" name="Freeform 35">
                  <a:extLst>
                    <a:ext uri="{FF2B5EF4-FFF2-40B4-BE49-F238E27FC236}">
                      <a16:creationId xmlns:a16="http://schemas.microsoft.com/office/drawing/2014/main" id="{D3E0FEC6-1CD9-4803-A1DE-6B6014CE361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1" y="832"/>
                  <a:ext cx="288" cy="266"/>
                </a:xfrm>
                <a:custGeom>
                  <a:avLst/>
                  <a:gdLst>
                    <a:gd name="T0" fmla="*/ 213 w 2015"/>
                    <a:gd name="T1" fmla="*/ 253 h 1858"/>
                    <a:gd name="T2" fmla="*/ 207 w 2015"/>
                    <a:gd name="T3" fmla="*/ 220 h 1858"/>
                    <a:gd name="T4" fmla="*/ 207 w 2015"/>
                    <a:gd name="T5" fmla="*/ 212 h 1858"/>
                    <a:gd name="T6" fmla="*/ 206 w 2015"/>
                    <a:gd name="T7" fmla="*/ 180 h 1858"/>
                    <a:gd name="T8" fmla="*/ 201 w 2015"/>
                    <a:gd name="T9" fmla="*/ 140 h 1858"/>
                    <a:gd name="T10" fmla="*/ 197 w 2015"/>
                    <a:gd name="T11" fmla="*/ 125 h 1858"/>
                    <a:gd name="T12" fmla="*/ 184 w 2015"/>
                    <a:gd name="T13" fmla="*/ 120 h 1858"/>
                    <a:gd name="T14" fmla="*/ 165 w 2015"/>
                    <a:gd name="T15" fmla="*/ 122 h 1858"/>
                    <a:gd name="T16" fmla="*/ 152 w 2015"/>
                    <a:gd name="T17" fmla="*/ 129 h 1858"/>
                    <a:gd name="T18" fmla="*/ 144 w 2015"/>
                    <a:gd name="T19" fmla="*/ 137 h 1858"/>
                    <a:gd name="T20" fmla="*/ 139 w 2015"/>
                    <a:gd name="T21" fmla="*/ 147 h 1858"/>
                    <a:gd name="T22" fmla="*/ 137 w 2015"/>
                    <a:gd name="T23" fmla="*/ 148 h 1858"/>
                    <a:gd name="T24" fmla="*/ 135 w 2015"/>
                    <a:gd name="T25" fmla="*/ 144 h 1858"/>
                    <a:gd name="T26" fmla="*/ 126 w 2015"/>
                    <a:gd name="T27" fmla="*/ 143 h 1858"/>
                    <a:gd name="T28" fmla="*/ 103 w 2015"/>
                    <a:gd name="T29" fmla="*/ 143 h 1858"/>
                    <a:gd name="T30" fmla="*/ 93 w 2015"/>
                    <a:gd name="T31" fmla="*/ 142 h 1858"/>
                    <a:gd name="T32" fmla="*/ 93 w 2015"/>
                    <a:gd name="T33" fmla="*/ 139 h 1858"/>
                    <a:gd name="T34" fmla="*/ 76 w 2015"/>
                    <a:gd name="T35" fmla="*/ 122 h 1858"/>
                    <a:gd name="T36" fmla="*/ 68 w 2015"/>
                    <a:gd name="T37" fmla="*/ 112 h 1858"/>
                    <a:gd name="T38" fmla="*/ 65 w 2015"/>
                    <a:gd name="T39" fmla="*/ 102 h 1858"/>
                    <a:gd name="T40" fmla="*/ 67 w 2015"/>
                    <a:gd name="T41" fmla="*/ 90 h 1858"/>
                    <a:gd name="T42" fmla="*/ 78 w 2015"/>
                    <a:gd name="T43" fmla="*/ 77 h 1858"/>
                    <a:gd name="T44" fmla="*/ 81 w 2015"/>
                    <a:gd name="T45" fmla="*/ 69 h 1858"/>
                    <a:gd name="T46" fmla="*/ 78 w 2015"/>
                    <a:gd name="T47" fmla="*/ 59 h 1858"/>
                    <a:gd name="T48" fmla="*/ 79 w 2015"/>
                    <a:gd name="T49" fmla="*/ 52 h 1858"/>
                    <a:gd name="T50" fmla="*/ 76 w 2015"/>
                    <a:gd name="T51" fmla="*/ 50 h 1858"/>
                    <a:gd name="T52" fmla="*/ 67 w 2015"/>
                    <a:gd name="T53" fmla="*/ 52 h 1858"/>
                    <a:gd name="T54" fmla="*/ 54 w 2015"/>
                    <a:gd name="T55" fmla="*/ 57 h 1858"/>
                    <a:gd name="T56" fmla="*/ 40 w 2015"/>
                    <a:gd name="T57" fmla="*/ 66 h 1858"/>
                    <a:gd name="T58" fmla="*/ 26 w 2015"/>
                    <a:gd name="T59" fmla="*/ 77 h 1858"/>
                    <a:gd name="T60" fmla="*/ 16 w 2015"/>
                    <a:gd name="T61" fmla="*/ 89 h 1858"/>
                    <a:gd name="T62" fmla="*/ 1 w 2015"/>
                    <a:gd name="T63" fmla="*/ 79 h 1858"/>
                    <a:gd name="T64" fmla="*/ 6 w 2015"/>
                    <a:gd name="T65" fmla="*/ 55 h 1858"/>
                    <a:gd name="T66" fmla="*/ 32 w 2015"/>
                    <a:gd name="T67" fmla="*/ 35 h 1858"/>
                    <a:gd name="T68" fmla="*/ 72 w 2015"/>
                    <a:gd name="T69" fmla="*/ 19 h 1858"/>
                    <a:gd name="T70" fmla="*/ 116 w 2015"/>
                    <a:gd name="T71" fmla="*/ 7 h 1858"/>
                    <a:gd name="T72" fmla="*/ 157 w 2015"/>
                    <a:gd name="T73" fmla="*/ 1 h 1858"/>
                    <a:gd name="T74" fmla="*/ 184 w 2015"/>
                    <a:gd name="T75" fmla="*/ 1 h 1858"/>
                    <a:gd name="T76" fmla="*/ 198 w 2015"/>
                    <a:gd name="T77" fmla="*/ 7 h 1858"/>
                    <a:gd name="T78" fmla="*/ 207 w 2015"/>
                    <a:gd name="T79" fmla="*/ 13 h 1858"/>
                    <a:gd name="T80" fmla="*/ 220 w 2015"/>
                    <a:gd name="T81" fmla="*/ 28 h 1858"/>
                    <a:gd name="T82" fmla="*/ 225 w 2015"/>
                    <a:gd name="T83" fmla="*/ 31 h 1858"/>
                    <a:gd name="T84" fmla="*/ 240 w 2015"/>
                    <a:gd name="T85" fmla="*/ 32 h 1858"/>
                    <a:gd name="T86" fmla="*/ 264 w 2015"/>
                    <a:gd name="T87" fmla="*/ 42 h 1858"/>
                    <a:gd name="T88" fmla="*/ 280 w 2015"/>
                    <a:gd name="T89" fmla="*/ 66 h 1858"/>
                    <a:gd name="T90" fmla="*/ 287 w 2015"/>
                    <a:gd name="T91" fmla="*/ 101 h 1858"/>
                    <a:gd name="T92" fmla="*/ 287 w 2015"/>
                    <a:gd name="T93" fmla="*/ 146 h 1858"/>
                    <a:gd name="T94" fmla="*/ 278 w 2015"/>
                    <a:gd name="T95" fmla="*/ 199 h 1858"/>
                    <a:gd name="T96" fmla="*/ 261 w 2015"/>
                    <a:gd name="T97" fmla="*/ 259 h 1858"/>
                    <a:gd name="T98" fmla="*/ 233 w 2015"/>
                    <a:gd name="T99" fmla="*/ 265 h 1858"/>
                    <a:gd name="T100" fmla="*/ 219 w 2015"/>
                    <a:gd name="T101" fmla="*/ 266 h 185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015" h="1858">
                      <a:moveTo>
                        <a:pt x="1511" y="1847"/>
                      </a:moveTo>
                      <a:lnTo>
                        <a:pt x="1505" y="1832"/>
                      </a:lnTo>
                      <a:lnTo>
                        <a:pt x="1499" y="1814"/>
                      </a:lnTo>
                      <a:lnTo>
                        <a:pt x="1493" y="1792"/>
                      </a:lnTo>
                      <a:lnTo>
                        <a:pt x="1487" y="1766"/>
                      </a:lnTo>
                      <a:lnTo>
                        <a:pt x="1475" y="1711"/>
                      </a:lnTo>
                      <a:lnTo>
                        <a:pt x="1464" y="1655"/>
                      </a:lnTo>
                      <a:lnTo>
                        <a:pt x="1456" y="1601"/>
                      </a:lnTo>
                      <a:lnTo>
                        <a:pt x="1451" y="1555"/>
                      </a:lnTo>
                      <a:lnTo>
                        <a:pt x="1448" y="1537"/>
                      </a:lnTo>
                      <a:lnTo>
                        <a:pt x="1447" y="1523"/>
                      </a:lnTo>
                      <a:lnTo>
                        <a:pt x="1447" y="1514"/>
                      </a:lnTo>
                      <a:lnTo>
                        <a:pt x="1447" y="1510"/>
                      </a:lnTo>
                      <a:lnTo>
                        <a:pt x="1448" y="1503"/>
                      </a:lnTo>
                      <a:lnTo>
                        <a:pt x="1448" y="1483"/>
                      </a:lnTo>
                      <a:lnTo>
                        <a:pt x="1448" y="1453"/>
                      </a:lnTo>
                      <a:lnTo>
                        <a:pt x="1447" y="1414"/>
                      </a:lnTo>
                      <a:lnTo>
                        <a:pt x="1445" y="1369"/>
                      </a:lnTo>
                      <a:lnTo>
                        <a:pt x="1442" y="1316"/>
                      </a:lnTo>
                      <a:lnTo>
                        <a:pt x="1439" y="1260"/>
                      </a:lnTo>
                      <a:lnTo>
                        <a:pt x="1433" y="1203"/>
                      </a:lnTo>
                      <a:lnTo>
                        <a:pt x="1428" y="1143"/>
                      </a:lnTo>
                      <a:lnTo>
                        <a:pt x="1422" y="1085"/>
                      </a:lnTo>
                      <a:lnTo>
                        <a:pt x="1413" y="1028"/>
                      </a:lnTo>
                      <a:lnTo>
                        <a:pt x="1405" y="977"/>
                      </a:lnTo>
                      <a:lnTo>
                        <a:pt x="1399" y="952"/>
                      </a:lnTo>
                      <a:lnTo>
                        <a:pt x="1394" y="930"/>
                      </a:lnTo>
                      <a:lnTo>
                        <a:pt x="1389" y="910"/>
                      </a:lnTo>
                      <a:lnTo>
                        <a:pt x="1382" y="890"/>
                      </a:lnTo>
                      <a:lnTo>
                        <a:pt x="1376" y="874"/>
                      </a:lnTo>
                      <a:lnTo>
                        <a:pt x="1368" y="860"/>
                      </a:lnTo>
                      <a:lnTo>
                        <a:pt x="1362" y="849"/>
                      </a:lnTo>
                      <a:lnTo>
                        <a:pt x="1354" y="841"/>
                      </a:lnTo>
                      <a:lnTo>
                        <a:pt x="1320" y="837"/>
                      </a:lnTo>
                      <a:lnTo>
                        <a:pt x="1288" y="835"/>
                      </a:lnTo>
                      <a:lnTo>
                        <a:pt x="1257" y="835"/>
                      </a:lnTo>
                      <a:lnTo>
                        <a:pt x="1229" y="836"/>
                      </a:lnTo>
                      <a:lnTo>
                        <a:pt x="1203" y="840"/>
                      </a:lnTo>
                      <a:lnTo>
                        <a:pt x="1178" y="845"/>
                      </a:lnTo>
                      <a:lnTo>
                        <a:pt x="1156" y="851"/>
                      </a:lnTo>
                      <a:lnTo>
                        <a:pt x="1134" y="859"/>
                      </a:lnTo>
                      <a:lnTo>
                        <a:pt x="1115" y="868"/>
                      </a:lnTo>
                      <a:lnTo>
                        <a:pt x="1097" y="877"/>
                      </a:lnTo>
                      <a:lnTo>
                        <a:pt x="1081" y="888"/>
                      </a:lnTo>
                      <a:lnTo>
                        <a:pt x="1065" y="899"/>
                      </a:lnTo>
                      <a:lnTo>
                        <a:pt x="1051" y="911"/>
                      </a:lnTo>
                      <a:lnTo>
                        <a:pt x="1039" y="923"/>
                      </a:lnTo>
                      <a:lnTo>
                        <a:pt x="1028" y="935"/>
                      </a:lnTo>
                      <a:lnTo>
                        <a:pt x="1018" y="947"/>
                      </a:lnTo>
                      <a:lnTo>
                        <a:pt x="1008" y="959"/>
                      </a:lnTo>
                      <a:lnTo>
                        <a:pt x="1001" y="971"/>
                      </a:lnTo>
                      <a:lnTo>
                        <a:pt x="993" y="983"/>
                      </a:lnTo>
                      <a:lnTo>
                        <a:pt x="987" y="993"/>
                      </a:lnTo>
                      <a:lnTo>
                        <a:pt x="977" y="1012"/>
                      </a:lnTo>
                      <a:lnTo>
                        <a:pt x="971" y="1026"/>
                      </a:lnTo>
                      <a:lnTo>
                        <a:pt x="968" y="1031"/>
                      </a:lnTo>
                      <a:lnTo>
                        <a:pt x="966" y="1035"/>
                      </a:lnTo>
                      <a:lnTo>
                        <a:pt x="965" y="1037"/>
                      </a:lnTo>
                      <a:lnTo>
                        <a:pt x="963" y="1037"/>
                      </a:lnTo>
                      <a:lnTo>
                        <a:pt x="962" y="1031"/>
                      </a:lnTo>
                      <a:lnTo>
                        <a:pt x="961" y="1017"/>
                      </a:lnTo>
                      <a:lnTo>
                        <a:pt x="961" y="1013"/>
                      </a:lnTo>
                      <a:lnTo>
                        <a:pt x="958" y="1009"/>
                      </a:lnTo>
                      <a:lnTo>
                        <a:pt x="954" y="1007"/>
                      </a:lnTo>
                      <a:lnTo>
                        <a:pt x="948" y="1004"/>
                      </a:lnTo>
                      <a:lnTo>
                        <a:pt x="940" y="1002"/>
                      </a:lnTo>
                      <a:lnTo>
                        <a:pt x="930" y="1001"/>
                      </a:lnTo>
                      <a:lnTo>
                        <a:pt x="920" y="999"/>
                      </a:lnTo>
                      <a:lnTo>
                        <a:pt x="908" y="998"/>
                      </a:lnTo>
                      <a:lnTo>
                        <a:pt x="881" y="997"/>
                      </a:lnTo>
                      <a:lnTo>
                        <a:pt x="850" y="997"/>
                      </a:lnTo>
                      <a:lnTo>
                        <a:pt x="819" y="997"/>
                      </a:lnTo>
                      <a:lnTo>
                        <a:pt x="786" y="997"/>
                      </a:lnTo>
                      <a:lnTo>
                        <a:pt x="754" y="997"/>
                      </a:lnTo>
                      <a:lnTo>
                        <a:pt x="724" y="997"/>
                      </a:lnTo>
                      <a:lnTo>
                        <a:pt x="696" y="996"/>
                      </a:lnTo>
                      <a:lnTo>
                        <a:pt x="674" y="994"/>
                      </a:lnTo>
                      <a:lnTo>
                        <a:pt x="664" y="993"/>
                      </a:lnTo>
                      <a:lnTo>
                        <a:pt x="656" y="992"/>
                      </a:lnTo>
                      <a:lnTo>
                        <a:pt x="649" y="990"/>
                      </a:lnTo>
                      <a:lnTo>
                        <a:pt x="645" y="987"/>
                      </a:lnTo>
                      <a:lnTo>
                        <a:pt x="643" y="985"/>
                      </a:lnTo>
                      <a:lnTo>
                        <a:pt x="642" y="981"/>
                      </a:lnTo>
                      <a:lnTo>
                        <a:pt x="644" y="978"/>
                      </a:lnTo>
                      <a:lnTo>
                        <a:pt x="648" y="972"/>
                      </a:lnTo>
                      <a:lnTo>
                        <a:pt x="627" y="948"/>
                      </a:lnTo>
                      <a:lnTo>
                        <a:pt x="605" y="925"/>
                      </a:lnTo>
                      <a:lnTo>
                        <a:pt x="580" y="901"/>
                      </a:lnTo>
                      <a:lnTo>
                        <a:pt x="555" y="878"/>
                      </a:lnTo>
                      <a:lnTo>
                        <a:pt x="532" y="855"/>
                      </a:lnTo>
                      <a:lnTo>
                        <a:pt x="511" y="832"/>
                      </a:lnTo>
                      <a:lnTo>
                        <a:pt x="500" y="819"/>
                      </a:lnTo>
                      <a:lnTo>
                        <a:pt x="490" y="807"/>
                      </a:lnTo>
                      <a:lnTo>
                        <a:pt x="482" y="794"/>
                      </a:lnTo>
                      <a:lnTo>
                        <a:pt x="474" y="782"/>
                      </a:lnTo>
                      <a:lnTo>
                        <a:pt x="468" y="769"/>
                      </a:lnTo>
                      <a:lnTo>
                        <a:pt x="461" y="756"/>
                      </a:lnTo>
                      <a:lnTo>
                        <a:pt x="457" y="741"/>
                      </a:lnTo>
                      <a:lnTo>
                        <a:pt x="455" y="727"/>
                      </a:lnTo>
                      <a:lnTo>
                        <a:pt x="453" y="713"/>
                      </a:lnTo>
                      <a:lnTo>
                        <a:pt x="453" y="698"/>
                      </a:lnTo>
                      <a:lnTo>
                        <a:pt x="455" y="683"/>
                      </a:lnTo>
                      <a:lnTo>
                        <a:pt x="458" y="666"/>
                      </a:lnTo>
                      <a:lnTo>
                        <a:pt x="465" y="649"/>
                      </a:lnTo>
                      <a:lnTo>
                        <a:pt x="472" y="632"/>
                      </a:lnTo>
                      <a:lnTo>
                        <a:pt x="482" y="615"/>
                      </a:lnTo>
                      <a:lnTo>
                        <a:pt x="493" y="596"/>
                      </a:lnTo>
                      <a:lnTo>
                        <a:pt x="507" y="577"/>
                      </a:lnTo>
                      <a:lnTo>
                        <a:pt x="524" y="557"/>
                      </a:lnTo>
                      <a:lnTo>
                        <a:pt x="544" y="537"/>
                      </a:lnTo>
                      <a:lnTo>
                        <a:pt x="565" y="514"/>
                      </a:lnTo>
                      <a:lnTo>
                        <a:pt x="566" y="506"/>
                      </a:lnTo>
                      <a:lnTo>
                        <a:pt x="566" y="497"/>
                      </a:lnTo>
                      <a:lnTo>
                        <a:pt x="565" y="488"/>
                      </a:lnTo>
                      <a:lnTo>
                        <a:pt x="564" y="479"/>
                      </a:lnTo>
                      <a:lnTo>
                        <a:pt x="559" y="460"/>
                      </a:lnTo>
                      <a:lnTo>
                        <a:pt x="552" y="441"/>
                      </a:lnTo>
                      <a:lnTo>
                        <a:pt x="549" y="431"/>
                      </a:lnTo>
                      <a:lnTo>
                        <a:pt x="547" y="422"/>
                      </a:lnTo>
                      <a:lnTo>
                        <a:pt x="545" y="412"/>
                      </a:lnTo>
                      <a:lnTo>
                        <a:pt x="545" y="402"/>
                      </a:lnTo>
                      <a:lnTo>
                        <a:pt x="545" y="392"/>
                      </a:lnTo>
                      <a:lnTo>
                        <a:pt x="546" y="382"/>
                      </a:lnTo>
                      <a:lnTo>
                        <a:pt x="548" y="372"/>
                      </a:lnTo>
                      <a:lnTo>
                        <a:pt x="553" y="362"/>
                      </a:lnTo>
                      <a:lnTo>
                        <a:pt x="552" y="356"/>
                      </a:lnTo>
                      <a:lnTo>
                        <a:pt x="550" y="352"/>
                      </a:lnTo>
                      <a:lnTo>
                        <a:pt x="546" y="349"/>
                      </a:lnTo>
                      <a:lnTo>
                        <a:pt x="539" y="347"/>
                      </a:lnTo>
                      <a:lnTo>
                        <a:pt x="532" y="347"/>
                      </a:lnTo>
                      <a:lnTo>
                        <a:pt x="522" y="348"/>
                      </a:lnTo>
                      <a:lnTo>
                        <a:pt x="511" y="349"/>
                      </a:lnTo>
                      <a:lnTo>
                        <a:pt x="498" y="352"/>
                      </a:lnTo>
                      <a:lnTo>
                        <a:pt x="484" y="356"/>
                      </a:lnTo>
                      <a:lnTo>
                        <a:pt x="469" y="361"/>
                      </a:lnTo>
                      <a:lnTo>
                        <a:pt x="453" y="367"/>
                      </a:lnTo>
                      <a:lnTo>
                        <a:pt x="436" y="374"/>
                      </a:lnTo>
                      <a:lnTo>
                        <a:pt x="418" y="382"/>
                      </a:lnTo>
                      <a:lnTo>
                        <a:pt x="399" y="392"/>
                      </a:lnTo>
                      <a:lnTo>
                        <a:pt x="380" y="401"/>
                      </a:lnTo>
                      <a:lnTo>
                        <a:pt x="361" y="412"/>
                      </a:lnTo>
                      <a:lnTo>
                        <a:pt x="341" y="423"/>
                      </a:lnTo>
                      <a:lnTo>
                        <a:pt x="320" y="435"/>
                      </a:lnTo>
                      <a:lnTo>
                        <a:pt x="300" y="447"/>
                      </a:lnTo>
                      <a:lnTo>
                        <a:pt x="280" y="462"/>
                      </a:lnTo>
                      <a:lnTo>
                        <a:pt x="261" y="476"/>
                      </a:lnTo>
                      <a:lnTo>
                        <a:pt x="240" y="490"/>
                      </a:lnTo>
                      <a:lnTo>
                        <a:pt x="221" y="505"/>
                      </a:lnTo>
                      <a:lnTo>
                        <a:pt x="203" y="521"/>
                      </a:lnTo>
                      <a:lnTo>
                        <a:pt x="185" y="538"/>
                      </a:lnTo>
                      <a:lnTo>
                        <a:pt x="168" y="554"/>
                      </a:lnTo>
                      <a:lnTo>
                        <a:pt x="152" y="571"/>
                      </a:lnTo>
                      <a:lnTo>
                        <a:pt x="136" y="589"/>
                      </a:lnTo>
                      <a:lnTo>
                        <a:pt x="122" y="607"/>
                      </a:lnTo>
                      <a:lnTo>
                        <a:pt x="109" y="625"/>
                      </a:lnTo>
                      <a:lnTo>
                        <a:pt x="97" y="644"/>
                      </a:lnTo>
                      <a:lnTo>
                        <a:pt x="87" y="662"/>
                      </a:lnTo>
                      <a:lnTo>
                        <a:pt x="52" y="625"/>
                      </a:lnTo>
                      <a:lnTo>
                        <a:pt x="26" y="587"/>
                      </a:lnTo>
                      <a:lnTo>
                        <a:pt x="8" y="551"/>
                      </a:lnTo>
                      <a:lnTo>
                        <a:pt x="0" y="515"/>
                      </a:lnTo>
                      <a:lnTo>
                        <a:pt x="0" y="481"/>
                      </a:lnTo>
                      <a:lnTo>
                        <a:pt x="6" y="447"/>
                      </a:lnTo>
                      <a:lnTo>
                        <a:pt x="21" y="415"/>
                      </a:lnTo>
                      <a:lnTo>
                        <a:pt x="42" y="384"/>
                      </a:lnTo>
                      <a:lnTo>
                        <a:pt x="68" y="352"/>
                      </a:lnTo>
                      <a:lnTo>
                        <a:pt x="100" y="323"/>
                      </a:lnTo>
                      <a:lnTo>
                        <a:pt x="138" y="295"/>
                      </a:lnTo>
                      <a:lnTo>
                        <a:pt x="180" y="268"/>
                      </a:lnTo>
                      <a:lnTo>
                        <a:pt x="226" y="242"/>
                      </a:lnTo>
                      <a:lnTo>
                        <a:pt x="277" y="217"/>
                      </a:lnTo>
                      <a:lnTo>
                        <a:pt x="330" y="193"/>
                      </a:lnTo>
                      <a:lnTo>
                        <a:pt x="386" y="171"/>
                      </a:lnTo>
                      <a:lnTo>
                        <a:pt x="444" y="149"/>
                      </a:lnTo>
                      <a:lnTo>
                        <a:pt x="504" y="130"/>
                      </a:lnTo>
                      <a:lnTo>
                        <a:pt x="566" y="111"/>
                      </a:lnTo>
                      <a:lnTo>
                        <a:pt x="628" y="94"/>
                      </a:lnTo>
                      <a:lnTo>
                        <a:pt x="690" y="78"/>
                      </a:lnTo>
                      <a:lnTo>
                        <a:pt x="752" y="63"/>
                      </a:lnTo>
                      <a:lnTo>
                        <a:pt x="814" y="51"/>
                      </a:lnTo>
                      <a:lnTo>
                        <a:pt x="875" y="39"/>
                      </a:lnTo>
                      <a:lnTo>
                        <a:pt x="934" y="29"/>
                      </a:lnTo>
                      <a:lnTo>
                        <a:pt x="990" y="21"/>
                      </a:lnTo>
                      <a:lnTo>
                        <a:pt x="1045" y="14"/>
                      </a:lnTo>
                      <a:lnTo>
                        <a:pt x="1096" y="7"/>
                      </a:lnTo>
                      <a:lnTo>
                        <a:pt x="1143" y="3"/>
                      </a:lnTo>
                      <a:lnTo>
                        <a:pt x="1187" y="1"/>
                      </a:lnTo>
                      <a:lnTo>
                        <a:pt x="1226" y="0"/>
                      </a:lnTo>
                      <a:lnTo>
                        <a:pt x="1260" y="1"/>
                      </a:lnTo>
                      <a:lnTo>
                        <a:pt x="1285" y="8"/>
                      </a:lnTo>
                      <a:lnTo>
                        <a:pt x="1308" y="17"/>
                      </a:lnTo>
                      <a:lnTo>
                        <a:pt x="1330" y="24"/>
                      </a:lnTo>
                      <a:lnTo>
                        <a:pt x="1349" y="32"/>
                      </a:lnTo>
                      <a:lnTo>
                        <a:pt x="1367" y="40"/>
                      </a:lnTo>
                      <a:lnTo>
                        <a:pt x="1384" y="49"/>
                      </a:lnTo>
                      <a:lnTo>
                        <a:pt x="1399" y="57"/>
                      </a:lnTo>
                      <a:lnTo>
                        <a:pt x="1414" y="65"/>
                      </a:lnTo>
                      <a:lnTo>
                        <a:pt x="1427" y="74"/>
                      </a:lnTo>
                      <a:lnTo>
                        <a:pt x="1439" y="82"/>
                      </a:lnTo>
                      <a:lnTo>
                        <a:pt x="1450" y="92"/>
                      </a:lnTo>
                      <a:lnTo>
                        <a:pt x="1460" y="100"/>
                      </a:lnTo>
                      <a:lnTo>
                        <a:pt x="1477" y="117"/>
                      </a:lnTo>
                      <a:lnTo>
                        <a:pt x="1492" y="134"/>
                      </a:lnTo>
                      <a:lnTo>
                        <a:pt x="1518" y="166"/>
                      </a:lnTo>
                      <a:lnTo>
                        <a:pt x="1539" y="193"/>
                      </a:lnTo>
                      <a:lnTo>
                        <a:pt x="1546" y="199"/>
                      </a:lnTo>
                      <a:lnTo>
                        <a:pt x="1552" y="204"/>
                      </a:lnTo>
                      <a:lnTo>
                        <a:pt x="1558" y="209"/>
                      </a:lnTo>
                      <a:lnTo>
                        <a:pt x="1565" y="214"/>
                      </a:lnTo>
                      <a:lnTo>
                        <a:pt x="1572" y="218"/>
                      </a:lnTo>
                      <a:lnTo>
                        <a:pt x="1580" y="222"/>
                      </a:lnTo>
                      <a:lnTo>
                        <a:pt x="1588" y="225"/>
                      </a:lnTo>
                      <a:lnTo>
                        <a:pt x="1598" y="227"/>
                      </a:lnTo>
                      <a:lnTo>
                        <a:pt x="1641" y="224"/>
                      </a:lnTo>
                      <a:lnTo>
                        <a:pt x="1680" y="225"/>
                      </a:lnTo>
                      <a:lnTo>
                        <a:pt x="1719" y="230"/>
                      </a:lnTo>
                      <a:lnTo>
                        <a:pt x="1754" y="241"/>
                      </a:lnTo>
                      <a:lnTo>
                        <a:pt x="1787" y="255"/>
                      </a:lnTo>
                      <a:lnTo>
                        <a:pt x="1818" y="272"/>
                      </a:lnTo>
                      <a:lnTo>
                        <a:pt x="1847" y="294"/>
                      </a:lnTo>
                      <a:lnTo>
                        <a:pt x="1874" y="320"/>
                      </a:lnTo>
                      <a:lnTo>
                        <a:pt x="1897" y="349"/>
                      </a:lnTo>
                      <a:lnTo>
                        <a:pt x="1920" y="382"/>
                      </a:lnTo>
                      <a:lnTo>
                        <a:pt x="1940" y="419"/>
                      </a:lnTo>
                      <a:lnTo>
                        <a:pt x="1957" y="459"/>
                      </a:lnTo>
                      <a:lnTo>
                        <a:pt x="1972" y="502"/>
                      </a:lnTo>
                      <a:lnTo>
                        <a:pt x="1985" y="549"/>
                      </a:lnTo>
                      <a:lnTo>
                        <a:pt x="1995" y="598"/>
                      </a:lnTo>
                      <a:lnTo>
                        <a:pt x="2004" y="650"/>
                      </a:lnTo>
                      <a:lnTo>
                        <a:pt x="2009" y="706"/>
                      </a:lnTo>
                      <a:lnTo>
                        <a:pt x="2014" y="764"/>
                      </a:lnTo>
                      <a:lnTo>
                        <a:pt x="2015" y="824"/>
                      </a:lnTo>
                      <a:lnTo>
                        <a:pt x="2014" y="888"/>
                      </a:lnTo>
                      <a:lnTo>
                        <a:pt x="2011" y="954"/>
                      </a:lnTo>
                      <a:lnTo>
                        <a:pt x="2005" y="1022"/>
                      </a:lnTo>
                      <a:lnTo>
                        <a:pt x="1998" y="1092"/>
                      </a:lnTo>
                      <a:lnTo>
                        <a:pt x="1988" y="1164"/>
                      </a:lnTo>
                      <a:lnTo>
                        <a:pt x="1975" y="1239"/>
                      </a:lnTo>
                      <a:lnTo>
                        <a:pt x="1961" y="1315"/>
                      </a:lnTo>
                      <a:lnTo>
                        <a:pt x="1944" y="1393"/>
                      </a:lnTo>
                      <a:lnTo>
                        <a:pt x="1925" y="1473"/>
                      </a:lnTo>
                      <a:lnTo>
                        <a:pt x="1904" y="1554"/>
                      </a:lnTo>
                      <a:lnTo>
                        <a:pt x="1879" y="1637"/>
                      </a:lnTo>
                      <a:lnTo>
                        <a:pt x="1853" y="1722"/>
                      </a:lnTo>
                      <a:lnTo>
                        <a:pt x="1824" y="1807"/>
                      </a:lnTo>
                      <a:lnTo>
                        <a:pt x="1791" y="1817"/>
                      </a:lnTo>
                      <a:lnTo>
                        <a:pt x="1750" y="1828"/>
                      </a:lnTo>
                      <a:lnTo>
                        <a:pt x="1703" y="1839"/>
                      </a:lnTo>
                      <a:lnTo>
                        <a:pt x="1654" y="1848"/>
                      </a:lnTo>
                      <a:lnTo>
                        <a:pt x="1630" y="1852"/>
                      </a:lnTo>
                      <a:lnTo>
                        <a:pt x="1607" y="1855"/>
                      </a:lnTo>
                      <a:lnTo>
                        <a:pt x="1585" y="1857"/>
                      </a:lnTo>
                      <a:lnTo>
                        <a:pt x="1565" y="1858"/>
                      </a:lnTo>
                      <a:lnTo>
                        <a:pt x="1547" y="1858"/>
                      </a:lnTo>
                      <a:lnTo>
                        <a:pt x="1532" y="1856"/>
                      </a:lnTo>
                      <a:lnTo>
                        <a:pt x="1525" y="1854"/>
                      </a:lnTo>
                      <a:lnTo>
                        <a:pt x="1520" y="1852"/>
                      </a:lnTo>
                      <a:lnTo>
                        <a:pt x="1515" y="1850"/>
                      </a:lnTo>
                      <a:lnTo>
                        <a:pt x="1511" y="1847"/>
                      </a:lnTo>
                      <a:close/>
                    </a:path>
                  </a:pathLst>
                </a:custGeom>
                <a:solidFill>
                  <a:srgbClr val="7062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5" name="Freeform 36">
                  <a:extLst>
                    <a:ext uri="{FF2B5EF4-FFF2-40B4-BE49-F238E27FC236}">
                      <a16:creationId xmlns:a16="http://schemas.microsoft.com/office/drawing/2014/main" id="{34A0CF24-0314-45A7-94BB-3D9FB4CBCCC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34" y="1045"/>
                  <a:ext cx="17" cy="45"/>
                </a:xfrm>
                <a:custGeom>
                  <a:avLst/>
                  <a:gdLst>
                    <a:gd name="T0" fmla="*/ 2 w 115"/>
                    <a:gd name="T1" fmla="*/ 0 h 368"/>
                    <a:gd name="T2" fmla="*/ 1 w 115"/>
                    <a:gd name="T3" fmla="*/ 0 h 368"/>
                    <a:gd name="T4" fmla="*/ 0 w 115"/>
                    <a:gd name="T5" fmla="*/ 3 h 368"/>
                    <a:gd name="T6" fmla="*/ 0 w 115"/>
                    <a:gd name="T7" fmla="*/ 4 h 368"/>
                    <a:gd name="T8" fmla="*/ 0 w 115"/>
                    <a:gd name="T9" fmla="*/ 6 h 368"/>
                    <a:gd name="T10" fmla="*/ 0 w 115"/>
                    <a:gd name="T11" fmla="*/ 8 h 368"/>
                    <a:gd name="T12" fmla="*/ 1 w 115"/>
                    <a:gd name="T13" fmla="*/ 14 h 368"/>
                    <a:gd name="T14" fmla="*/ 3 w 115"/>
                    <a:gd name="T15" fmla="*/ 21 h 368"/>
                    <a:gd name="T16" fmla="*/ 4 w 115"/>
                    <a:gd name="T17" fmla="*/ 28 h 368"/>
                    <a:gd name="T18" fmla="*/ 6 w 115"/>
                    <a:gd name="T19" fmla="*/ 34 h 368"/>
                    <a:gd name="T20" fmla="*/ 7 w 115"/>
                    <a:gd name="T21" fmla="*/ 38 h 368"/>
                    <a:gd name="T22" fmla="*/ 8 w 115"/>
                    <a:gd name="T23" fmla="*/ 40 h 368"/>
                    <a:gd name="T24" fmla="*/ 9 w 115"/>
                    <a:gd name="T25" fmla="*/ 43 h 368"/>
                    <a:gd name="T26" fmla="*/ 10 w 115"/>
                    <a:gd name="T27" fmla="*/ 45 h 368"/>
                    <a:gd name="T28" fmla="*/ 17 w 115"/>
                    <a:gd name="T29" fmla="*/ 43 h 368"/>
                    <a:gd name="T30" fmla="*/ 16 w 115"/>
                    <a:gd name="T31" fmla="*/ 41 h 368"/>
                    <a:gd name="T32" fmla="*/ 15 w 115"/>
                    <a:gd name="T33" fmla="*/ 39 h 368"/>
                    <a:gd name="T34" fmla="*/ 14 w 115"/>
                    <a:gd name="T35" fmla="*/ 36 h 368"/>
                    <a:gd name="T36" fmla="*/ 14 w 115"/>
                    <a:gd name="T37" fmla="*/ 33 h 368"/>
                    <a:gd name="T38" fmla="*/ 12 w 115"/>
                    <a:gd name="T39" fmla="*/ 27 h 368"/>
                    <a:gd name="T40" fmla="*/ 10 w 115"/>
                    <a:gd name="T41" fmla="*/ 20 h 368"/>
                    <a:gd name="T42" fmla="*/ 9 w 115"/>
                    <a:gd name="T43" fmla="*/ 13 h 368"/>
                    <a:gd name="T44" fmla="*/ 8 w 115"/>
                    <a:gd name="T45" fmla="*/ 8 h 368"/>
                    <a:gd name="T46" fmla="*/ 8 w 115"/>
                    <a:gd name="T47" fmla="*/ 6 h 368"/>
                    <a:gd name="T48" fmla="*/ 8 w 115"/>
                    <a:gd name="T49" fmla="*/ 4 h 368"/>
                    <a:gd name="T50" fmla="*/ 8 w 115"/>
                    <a:gd name="T51" fmla="*/ 3 h 368"/>
                    <a:gd name="T52" fmla="*/ 6 w 115"/>
                    <a:gd name="T53" fmla="*/ 5 h 368"/>
                    <a:gd name="T54" fmla="*/ 6 w 115"/>
                    <a:gd name="T55" fmla="*/ 5 h 368"/>
                    <a:gd name="T56" fmla="*/ 2 w 115"/>
                    <a:gd name="T57" fmla="*/ 0 h 36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15" h="368">
                      <a:moveTo>
                        <a:pt x="12" y="0"/>
                      </a:moveTo>
                      <a:lnTo>
                        <a:pt x="10" y="0"/>
                      </a:lnTo>
                      <a:lnTo>
                        <a:pt x="0" y="24"/>
                      </a:lnTo>
                      <a:lnTo>
                        <a:pt x="0" y="35"/>
                      </a:lnTo>
                      <a:lnTo>
                        <a:pt x="1" y="50"/>
                      </a:lnTo>
                      <a:lnTo>
                        <a:pt x="3" y="69"/>
                      </a:lnTo>
                      <a:lnTo>
                        <a:pt x="9" y="115"/>
                      </a:lnTo>
                      <a:lnTo>
                        <a:pt x="18" y="170"/>
                      </a:lnTo>
                      <a:lnTo>
                        <a:pt x="29" y="228"/>
                      </a:lnTo>
                      <a:lnTo>
                        <a:pt x="40" y="282"/>
                      </a:lnTo>
                      <a:lnTo>
                        <a:pt x="47" y="309"/>
                      </a:lnTo>
                      <a:lnTo>
                        <a:pt x="53" y="331"/>
                      </a:lnTo>
                      <a:lnTo>
                        <a:pt x="59" y="351"/>
                      </a:lnTo>
                      <a:lnTo>
                        <a:pt x="66" y="368"/>
                      </a:lnTo>
                      <a:lnTo>
                        <a:pt x="115" y="348"/>
                      </a:lnTo>
                      <a:lnTo>
                        <a:pt x="110" y="335"/>
                      </a:lnTo>
                      <a:lnTo>
                        <a:pt x="103" y="318"/>
                      </a:lnTo>
                      <a:lnTo>
                        <a:pt x="98" y="296"/>
                      </a:lnTo>
                      <a:lnTo>
                        <a:pt x="92" y="272"/>
                      </a:lnTo>
                      <a:lnTo>
                        <a:pt x="81" y="218"/>
                      </a:lnTo>
                      <a:lnTo>
                        <a:pt x="70" y="162"/>
                      </a:lnTo>
                      <a:lnTo>
                        <a:pt x="62" y="108"/>
                      </a:lnTo>
                      <a:lnTo>
                        <a:pt x="55" y="63"/>
                      </a:lnTo>
                      <a:lnTo>
                        <a:pt x="53" y="46"/>
                      </a:lnTo>
                      <a:lnTo>
                        <a:pt x="52" y="33"/>
                      </a:lnTo>
                      <a:lnTo>
                        <a:pt x="52" y="26"/>
                      </a:lnTo>
                      <a:lnTo>
                        <a:pt x="42" y="41"/>
                      </a:lnTo>
                      <a:lnTo>
                        <a:pt x="41" y="4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6" name="Freeform 37">
                  <a:extLst>
                    <a:ext uri="{FF2B5EF4-FFF2-40B4-BE49-F238E27FC236}">
                      <a16:creationId xmlns:a16="http://schemas.microsoft.com/office/drawing/2014/main" id="{1EA12A3F-0255-466F-B9F4-8720CD36093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22" y="949"/>
                  <a:ext cx="20" cy="102"/>
                </a:xfrm>
                <a:custGeom>
                  <a:avLst/>
                  <a:gdLst>
                    <a:gd name="T0" fmla="*/ 2 w 140"/>
                    <a:gd name="T1" fmla="*/ 7 h 716"/>
                    <a:gd name="T2" fmla="*/ 0 w 140"/>
                    <a:gd name="T3" fmla="*/ 6 h 716"/>
                    <a:gd name="T4" fmla="*/ 1 w 140"/>
                    <a:gd name="T5" fmla="*/ 7 h 716"/>
                    <a:gd name="T6" fmla="*/ 1 w 140"/>
                    <a:gd name="T7" fmla="*/ 8 h 716"/>
                    <a:gd name="T8" fmla="*/ 2 w 140"/>
                    <a:gd name="T9" fmla="*/ 10 h 716"/>
                    <a:gd name="T10" fmla="*/ 3 w 140"/>
                    <a:gd name="T11" fmla="*/ 12 h 716"/>
                    <a:gd name="T12" fmla="*/ 4 w 140"/>
                    <a:gd name="T13" fmla="*/ 14 h 716"/>
                    <a:gd name="T14" fmla="*/ 5 w 140"/>
                    <a:gd name="T15" fmla="*/ 17 h 716"/>
                    <a:gd name="T16" fmla="*/ 6 w 140"/>
                    <a:gd name="T17" fmla="*/ 20 h 716"/>
                    <a:gd name="T18" fmla="*/ 6 w 140"/>
                    <a:gd name="T19" fmla="*/ 24 h 716"/>
                    <a:gd name="T20" fmla="*/ 8 w 140"/>
                    <a:gd name="T21" fmla="*/ 31 h 716"/>
                    <a:gd name="T22" fmla="*/ 9 w 140"/>
                    <a:gd name="T23" fmla="*/ 39 h 716"/>
                    <a:gd name="T24" fmla="*/ 9 w 140"/>
                    <a:gd name="T25" fmla="*/ 47 h 716"/>
                    <a:gd name="T26" fmla="*/ 10 w 140"/>
                    <a:gd name="T27" fmla="*/ 56 h 716"/>
                    <a:gd name="T28" fmla="*/ 11 w 140"/>
                    <a:gd name="T29" fmla="*/ 64 h 716"/>
                    <a:gd name="T30" fmla="*/ 11 w 140"/>
                    <a:gd name="T31" fmla="*/ 72 h 716"/>
                    <a:gd name="T32" fmla="*/ 12 w 140"/>
                    <a:gd name="T33" fmla="*/ 79 h 716"/>
                    <a:gd name="T34" fmla="*/ 12 w 140"/>
                    <a:gd name="T35" fmla="*/ 85 h 716"/>
                    <a:gd name="T36" fmla="*/ 12 w 140"/>
                    <a:gd name="T37" fmla="*/ 91 h 716"/>
                    <a:gd name="T38" fmla="*/ 12 w 140"/>
                    <a:gd name="T39" fmla="*/ 95 h 716"/>
                    <a:gd name="T40" fmla="*/ 12 w 140"/>
                    <a:gd name="T41" fmla="*/ 98 h 716"/>
                    <a:gd name="T42" fmla="*/ 14 w 140"/>
                    <a:gd name="T43" fmla="*/ 96 h 716"/>
                    <a:gd name="T44" fmla="*/ 18 w 140"/>
                    <a:gd name="T45" fmla="*/ 102 h 716"/>
                    <a:gd name="T46" fmla="*/ 20 w 140"/>
                    <a:gd name="T47" fmla="*/ 98 h 716"/>
                    <a:gd name="T48" fmla="*/ 20 w 140"/>
                    <a:gd name="T49" fmla="*/ 95 h 716"/>
                    <a:gd name="T50" fmla="*/ 20 w 140"/>
                    <a:gd name="T51" fmla="*/ 91 h 716"/>
                    <a:gd name="T52" fmla="*/ 20 w 140"/>
                    <a:gd name="T53" fmla="*/ 85 h 716"/>
                    <a:gd name="T54" fmla="*/ 20 w 140"/>
                    <a:gd name="T55" fmla="*/ 79 h 716"/>
                    <a:gd name="T56" fmla="*/ 19 w 140"/>
                    <a:gd name="T57" fmla="*/ 71 h 716"/>
                    <a:gd name="T58" fmla="*/ 19 w 140"/>
                    <a:gd name="T59" fmla="*/ 63 h 716"/>
                    <a:gd name="T60" fmla="*/ 18 w 140"/>
                    <a:gd name="T61" fmla="*/ 55 h 716"/>
                    <a:gd name="T62" fmla="*/ 17 w 140"/>
                    <a:gd name="T63" fmla="*/ 46 h 716"/>
                    <a:gd name="T64" fmla="*/ 16 w 140"/>
                    <a:gd name="T65" fmla="*/ 38 h 716"/>
                    <a:gd name="T66" fmla="*/ 15 w 140"/>
                    <a:gd name="T67" fmla="*/ 30 h 716"/>
                    <a:gd name="T68" fmla="*/ 14 w 140"/>
                    <a:gd name="T69" fmla="*/ 22 h 716"/>
                    <a:gd name="T70" fmla="*/ 13 w 140"/>
                    <a:gd name="T71" fmla="*/ 19 h 716"/>
                    <a:gd name="T72" fmla="*/ 12 w 140"/>
                    <a:gd name="T73" fmla="*/ 16 h 716"/>
                    <a:gd name="T74" fmla="*/ 11 w 140"/>
                    <a:gd name="T75" fmla="*/ 13 h 716"/>
                    <a:gd name="T76" fmla="*/ 10 w 140"/>
                    <a:gd name="T77" fmla="*/ 10 h 716"/>
                    <a:gd name="T78" fmla="*/ 9 w 140"/>
                    <a:gd name="T79" fmla="*/ 7 h 716"/>
                    <a:gd name="T80" fmla="*/ 8 w 140"/>
                    <a:gd name="T81" fmla="*/ 5 h 716"/>
                    <a:gd name="T82" fmla="*/ 7 w 140"/>
                    <a:gd name="T83" fmla="*/ 3 h 716"/>
                    <a:gd name="T84" fmla="*/ 5 w 140"/>
                    <a:gd name="T85" fmla="*/ 1 h 716"/>
                    <a:gd name="T86" fmla="*/ 3 w 140"/>
                    <a:gd name="T87" fmla="*/ 0 h 716"/>
                    <a:gd name="T88" fmla="*/ 5 w 140"/>
                    <a:gd name="T89" fmla="*/ 1 h 716"/>
                    <a:gd name="T90" fmla="*/ 4 w 140"/>
                    <a:gd name="T91" fmla="*/ 0 h 716"/>
                    <a:gd name="T92" fmla="*/ 3 w 140"/>
                    <a:gd name="T93" fmla="*/ 0 h 716"/>
                    <a:gd name="T94" fmla="*/ 2 w 140"/>
                    <a:gd name="T95" fmla="*/ 7 h 71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40" h="716">
                      <a:moveTo>
                        <a:pt x="15" y="50"/>
                      </a:moveTo>
                      <a:lnTo>
                        <a:pt x="0" y="44"/>
                      </a:lnTo>
                      <a:lnTo>
                        <a:pt x="4" y="48"/>
                      </a:lnTo>
                      <a:lnTo>
                        <a:pt x="10" y="57"/>
                      </a:lnTo>
                      <a:lnTo>
                        <a:pt x="16" y="69"/>
                      </a:lnTo>
                      <a:lnTo>
                        <a:pt x="22" y="83"/>
                      </a:lnTo>
                      <a:lnTo>
                        <a:pt x="28" y="101"/>
                      </a:lnTo>
                      <a:lnTo>
                        <a:pt x="33" y="121"/>
                      </a:lnTo>
                      <a:lnTo>
                        <a:pt x="39" y="142"/>
                      </a:lnTo>
                      <a:lnTo>
                        <a:pt x="43" y="166"/>
                      </a:lnTo>
                      <a:lnTo>
                        <a:pt x="53" y="217"/>
                      </a:lnTo>
                      <a:lnTo>
                        <a:pt x="60" y="272"/>
                      </a:lnTo>
                      <a:lnTo>
                        <a:pt x="66" y="331"/>
                      </a:lnTo>
                      <a:lnTo>
                        <a:pt x="73" y="390"/>
                      </a:lnTo>
                      <a:lnTo>
                        <a:pt x="77" y="447"/>
                      </a:lnTo>
                      <a:lnTo>
                        <a:pt x="80" y="503"/>
                      </a:lnTo>
                      <a:lnTo>
                        <a:pt x="84" y="555"/>
                      </a:lnTo>
                      <a:lnTo>
                        <a:pt x="86" y="600"/>
                      </a:lnTo>
                      <a:lnTo>
                        <a:pt x="87" y="639"/>
                      </a:lnTo>
                      <a:lnTo>
                        <a:pt x="87" y="668"/>
                      </a:lnTo>
                      <a:lnTo>
                        <a:pt x="87" y="687"/>
                      </a:lnTo>
                      <a:lnTo>
                        <a:pt x="98" y="674"/>
                      </a:lnTo>
                      <a:lnTo>
                        <a:pt x="127" y="716"/>
                      </a:lnTo>
                      <a:lnTo>
                        <a:pt x="140" y="689"/>
                      </a:lnTo>
                      <a:lnTo>
                        <a:pt x="140" y="668"/>
                      </a:lnTo>
                      <a:lnTo>
                        <a:pt x="139" y="638"/>
                      </a:lnTo>
                      <a:lnTo>
                        <a:pt x="138" y="598"/>
                      </a:lnTo>
                      <a:lnTo>
                        <a:pt x="137" y="553"/>
                      </a:lnTo>
                      <a:lnTo>
                        <a:pt x="134" y="500"/>
                      </a:lnTo>
                      <a:lnTo>
                        <a:pt x="131" y="444"/>
                      </a:lnTo>
                      <a:lnTo>
                        <a:pt x="125" y="386"/>
                      </a:lnTo>
                      <a:lnTo>
                        <a:pt x="120" y="326"/>
                      </a:lnTo>
                      <a:lnTo>
                        <a:pt x="112" y="267"/>
                      </a:lnTo>
                      <a:lnTo>
                        <a:pt x="105" y="210"/>
                      </a:lnTo>
                      <a:lnTo>
                        <a:pt x="95" y="157"/>
                      </a:lnTo>
                      <a:lnTo>
                        <a:pt x="90" y="132"/>
                      </a:lnTo>
                      <a:lnTo>
                        <a:pt x="85" y="109"/>
                      </a:lnTo>
                      <a:lnTo>
                        <a:pt x="78" y="88"/>
                      </a:lnTo>
                      <a:lnTo>
                        <a:pt x="72" y="67"/>
                      </a:lnTo>
                      <a:lnTo>
                        <a:pt x="65" y="50"/>
                      </a:lnTo>
                      <a:lnTo>
                        <a:pt x="57" y="34"/>
                      </a:lnTo>
                      <a:lnTo>
                        <a:pt x="48" y="20"/>
                      </a:lnTo>
                      <a:lnTo>
                        <a:pt x="38" y="7"/>
                      </a:lnTo>
                      <a:lnTo>
                        <a:pt x="23" y="0"/>
                      </a:lnTo>
                      <a:lnTo>
                        <a:pt x="38" y="7"/>
                      </a:lnTo>
                      <a:lnTo>
                        <a:pt x="31" y="1"/>
                      </a:lnTo>
                      <a:lnTo>
                        <a:pt x="23" y="0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7" name="Freeform 38">
                  <a:extLst>
                    <a:ext uri="{FF2B5EF4-FFF2-40B4-BE49-F238E27FC236}">
                      <a16:creationId xmlns:a16="http://schemas.microsoft.com/office/drawing/2014/main" id="{623559BA-7140-4B7E-93A2-ECD2B77E9CF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65" y="948"/>
                  <a:ext cx="60" cy="35"/>
                </a:xfrm>
                <a:custGeom>
                  <a:avLst/>
                  <a:gdLst>
                    <a:gd name="T0" fmla="*/ 0 w 423"/>
                    <a:gd name="T1" fmla="*/ 29 h 248"/>
                    <a:gd name="T2" fmla="*/ 1 w 423"/>
                    <a:gd name="T3" fmla="*/ 34 h 248"/>
                    <a:gd name="T4" fmla="*/ 8 w 423"/>
                    <a:gd name="T5" fmla="*/ 34 h 248"/>
                    <a:gd name="T6" fmla="*/ 8 w 423"/>
                    <a:gd name="T7" fmla="*/ 32 h 248"/>
                    <a:gd name="T8" fmla="*/ 11 w 423"/>
                    <a:gd name="T9" fmla="*/ 28 h 248"/>
                    <a:gd name="T10" fmla="*/ 12 w 423"/>
                    <a:gd name="T11" fmla="*/ 25 h 248"/>
                    <a:gd name="T12" fmla="*/ 15 w 423"/>
                    <a:gd name="T13" fmla="*/ 22 h 248"/>
                    <a:gd name="T14" fmla="*/ 18 w 423"/>
                    <a:gd name="T15" fmla="*/ 18 h 248"/>
                    <a:gd name="T16" fmla="*/ 21 w 423"/>
                    <a:gd name="T17" fmla="*/ 16 h 248"/>
                    <a:gd name="T18" fmla="*/ 25 w 423"/>
                    <a:gd name="T19" fmla="*/ 13 h 248"/>
                    <a:gd name="T20" fmla="*/ 30 w 423"/>
                    <a:gd name="T21" fmla="*/ 10 h 248"/>
                    <a:gd name="T22" fmla="*/ 36 w 423"/>
                    <a:gd name="T23" fmla="*/ 8 h 248"/>
                    <a:gd name="T24" fmla="*/ 42 w 423"/>
                    <a:gd name="T25" fmla="*/ 7 h 248"/>
                    <a:gd name="T26" fmla="*/ 50 w 423"/>
                    <a:gd name="T27" fmla="*/ 7 h 248"/>
                    <a:gd name="T28" fmla="*/ 59 w 423"/>
                    <a:gd name="T29" fmla="*/ 8 h 248"/>
                    <a:gd name="T30" fmla="*/ 55 w 423"/>
                    <a:gd name="T31" fmla="*/ 0 h 248"/>
                    <a:gd name="T32" fmla="*/ 46 w 423"/>
                    <a:gd name="T33" fmla="*/ 0 h 248"/>
                    <a:gd name="T34" fmla="*/ 37 w 423"/>
                    <a:gd name="T35" fmla="*/ 1 h 248"/>
                    <a:gd name="T36" fmla="*/ 30 w 423"/>
                    <a:gd name="T37" fmla="*/ 3 h 248"/>
                    <a:gd name="T38" fmla="*/ 24 w 423"/>
                    <a:gd name="T39" fmla="*/ 5 h 248"/>
                    <a:gd name="T40" fmla="*/ 18 w 423"/>
                    <a:gd name="T41" fmla="*/ 8 h 248"/>
                    <a:gd name="T42" fmla="*/ 14 w 423"/>
                    <a:gd name="T43" fmla="*/ 12 h 248"/>
                    <a:gd name="T44" fmla="*/ 10 w 423"/>
                    <a:gd name="T45" fmla="*/ 16 h 248"/>
                    <a:gd name="T46" fmla="*/ 7 w 423"/>
                    <a:gd name="T47" fmla="*/ 19 h 248"/>
                    <a:gd name="T48" fmla="*/ 5 w 423"/>
                    <a:gd name="T49" fmla="*/ 23 h 248"/>
                    <a:gd name="T50" fmla="*/ 3 w 423"/>
                    <a:gd name="T51" fmla="*/ 27 h 248"/>
                    <a:gd name="T52" fmla="*/ 1 w 423"/>
                    <a:gd name="T53" fmla="*/ 30 h 248"/>
                    <a:gd name="T54" fmla="*/ 2 w 423"/>
                    <a:gd name="T55" fmla="*/ 29 h 248"/>
                    <a:gd name="T56" fmla="*/ 8 w 423"/>
                    <a:gd name="T57" fmla="*/ 31 h 248"/>
                    <a:gd name="T58" fmla="*/ 7 w 423"/>
                    <a:gd name="T59" fmla="*/ 30 h 248"/>
                    <a:gd name="T60" fmla="*/ 0 w 423"/>
                    <a:gd name="T61" fmla="*/ 29 h 248"/>
                    <a:gd name="T62" fmla="*/ 0 w 423"/>
                    <a:gd name="T63" fmla="*/ 29 h 248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423" h="248">
                      <a:moveTo>
                        <a:pt x="1" y="203"/>
                      </a:moveTo>
                      <a:lnTo>
                        <a:pt x="0" y="208"/>
                      </a:lnTo>
                      <a:lnTo>
                        <a:pt x="1" y="225"/>
                      </a:lnTo>
                      <a:lnTo>
                        <a:pt x="4" y="238"/>
                      </a:lnTo>
                      <a:lnTo>
                        <a:pt x="47" y="248"/>
                      </a:lnTo>
                      <a:lnTo>
                        <a:pt x="54" y="239"/>
                      </a:lnTo>
                      <a:lnTo>
                        <a:pt x="57" y="233"/>
                      </a:lnTo>
                      <a:lnTo>
                        <a:pt x="59" y="227"/>
                      </a:lnTo>
                      <a:lnTo>
                        <a:pt x="67" y="213"/>
                      </a:lnTo>
                      <a:lnTo>
                        <a:pt x="75" y="195"/>
                      </a:lnTo>
                      <a:lnTo>
                        <a:pt x="82" y="186"/>
                      </a:lnTo>
                      <a:lnTo>
                        <a:pt x="88" y="176"/>
                      </a:lnTo>
                      <a:lnTo>
                        <a:pt x="96" y="164"/>
                      </a:lnTo>
                      <a:lnTo>
                        <a:pt x="104" y="153"/>
                      </a:lnTo>
                      <a:lnTo>
                        <a:pt x="113" y="142"/>
                      </a:lnTo>
                      <a:lnTo>
                        <a:pt x="124" y="131"/>
                      </a:lnTo>
                      <a:lnTo>
                        <a:pt x="135" y="120"/>
                      </a:lnTo>
                      <a:lnTo>
                        <a:pt x="147" y="110"/>
                      </a:lnTo>
                      <a:lnTo>
                        <a:pt x="161" y="100"/>
                      </a:lnTo>
                      <a:lnTo>
                        <a:pt x="176" y="89"/>
                      </a:lnTo>
                      <a:lnTo>
                        <a:pt x="192" y="81"/>
                      </a:lnTo>
                      <a:lnTo>
                        <a:pt x="210" y="73"/>
                      </a:lnTo>
                      <a:lnTo>
                        <a:pt x="229" y="66"/>
                      </a:lnTo>
                      <a:lnTo>
                        <a:pt x="251" y="60"/>
                      </a:lnTo>
                      <a:lnTo>
                        <a:pt x="273" y="55"/>
                      </a:lnTo>
                      <a:lnTo>
                        <a:pt x="298" y="52"/>
                      </a:lnTo>
                      <a:lnTo>
                        <a:pt x="323" y="50"/>
                      </a:lnTo>
                      <a:lnTo>
                        <a:pt x="352" y="50"/>
                      </a:lnTo>
                      <a:lnTo>
                        <a:pt x="382" y="52"/>
                      </a:lnTo>
                      <a:lnTo>
                        <a:pt x="415" y="56"/>
                      </a:lnTo>
                      <a:lnTo>
                        <a:pt x="423" y="6"/>
                      </a:lnTo>
                      <a:lnTo>
                        <a:pt x="387" y="2"/>
                      </a:lnTo>
                      <a:lnTo>
                        <a:pt x="353" y="0"/>
                      </a:lnTo>
                      <a:lnTo>
                        <a:pt x="322" y="0"/>
                      </a:lnTo>
                      <a:lnTo>
                        <a:pt x="291" y="2"/>
                      </a:lnTo>
                      <a:lnTo>
                        <a:pt x="263" y="6"/>
                      </a:lnTo>
                      <a:lnTo>
                        <a:pt x="237" y="11"/>
                      </a:lnTo>
                      <a:lnTo>
                        <a:pt x="212" y="18"/>
                      </a:lnTo>
                      <a:lnTo>
                        <a:pt x="189" y="27"/>
                      </a:lnTo>
                      <a:lnTo>
                        <a:pt x="167" y="37"/>
                      </a:lnTo>
                      <a:lnTo>
                        <a:pt x="148" y="47"/>
                      </a:lnTo>
                      <a:lnTo>
                        <a:pt x="130" y="59"/>
                      </a:lnTo>
                      <a:lnTo>
                        <a:pt x="114" y="71"/>
                      </a:lnTo>
                      <a:lnTo>
                        <a:pt x="98" y="83"/>
                      </a:lnTo>
                      <a:lnTo>
                        <a:pt x="85" y="97"/>
                      </a:lnTo>
                      <a:lnTo>
                        <a:pt x="72" y="110"/>
                      </a:lnTo>
                      <a:lnTo>
                        <a:pt x="62" y="123"/>
                      </a:lnTo>
                      <a:lnTo>
                        <a:pt x="52" y="136"/>
                      </a:lnTo>
                      <a:lnTo>
                        <a:pt x="43" y="149"/>
                      </a:lnTo>
                      <a:lnTo>
                        <a:pt x="36" y="161"/>
                      </a:lnTo>
                      <a:lnTo>
                        <a:pt x="28" y="173"/>
                      </a:lnTo>
                      <a:lnTo>
                        <a:pt x="19" y="192"/>
                      </a:lnTo>
                      <a:lnTo>
                        <a:pt x="11" y="207"/>
                      </a:lnTo>
                      <a:lnTo>
                        <a:pt x="9" y="211"/>
                      </a:lnTo>
                      <a:lnTo>
                        <a:pt x="8" y="213"/>
                      </a:lnTo>
                      <a:lnTo>
                        <a:pt x="12" y="209"/>
                      </a:lnTo>
                      <a:lnTo>
                        <a:pt x="53" y="218"/>
                      </a:lnTo>
                      <a:lnTo>
                        <a:pt x="53" y="220"/>
                      </a:lnTo>
                      <a:lnTo>
                        <a:pt x="53" y="207"/>
                      </a:lnTo>
                      <a:lnTo>
                        <a:pt x="52" y="212"/>
                      </a:lnTo>
                      <a:lnTo>
                        <a:pt x="1" y="203"/>
                      </a:lnTo>
                      <a:lnTo>
                        <a:pt x="0" y="205"/>
                      </a:lnTo>
                      <a:lnTo>
                        <a:pt x="0" y="208"/>
                      </a:lnTo>
                      <a:lnTo>
                        <a:pt x="1" y="203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8" name="Freeform 39">
                  <a:extLst>
                    <a:ext uri="{FF2B5EF4-FFF2-40B4-BE49-F238E27FC236}">
                      <a16:creationId xmlns:a16="http://schemas.microsoft.com/office/drawing/2014/main" id="{91E3E71B-A2FE-47AD-B53A-9611132AFC9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9" y="969"/>
                  <a:ext cx="53" cy="10"/>
                </a:xfrm>
                <a:custGeom>
                  <a:avLst/>
                  <a:gdLst>
                    <a:gd name="T0" fmla="*/ 2 w 372"/>
                    <a:gd name="T1" fmla="*/ 0 h 75"/>
                    <a:gd name="T2" fmla="*/ 0 w 372"/>
                    <a:gd name="T3" fmla="*/ 3 h 75"/>
                    <a:gd name="T4" fmla="*/ 0 w 372"/>
                    <a:gd name="T5" fmla="*/ 5 h 75"/>
                    <a:gd name="T6" fmla="*/ 2 w 372"/>
                    <a:gd name="T7" fmla="*/ 7 h 75"/>
                    <a:gd name="T8" fmla="*/ 5 w 372"/>
                    <a:gd name="T9" fmla="*/ 8 h 75"/>
                    <a:gd name="T10" fmla="*/ 8 w 372"/>
                    <a:gd name="T11" fmla="*/ 9 h 75"/>
                    <a:gd name="T12" fmla="*/ 15 w 372"/>
                    <a:gd name="T13" fmla="*/ 9 h 75"/>
                    <a:gd name="T14" fmla="*/ 24 w 372"/>
                    <a:gd name="T15" fmla="*/ 9 h 75"/>
                    <a:gd name="T16" fmla="*/ 33 w 372"/>
                    <a:gd name="T17" fmla="*/ 9 h 75"/>
                    <a:gd name="T18" fmla="*/ 41 w 372"/>
                    <a:gd name="T19" fmla="*/ 9 h 75"/>
                    <a:gd name="T20" fmla="*/ 44 w 372"/>
                    <a:gd name="T21" fmla="*/ 9 h 75"/>
                    <a:gd name="T22" fmla="*/ 46 w 372"/>
                    <a:gd name="T23" fmla="*/ 10 h 75"/>
                    <a:gd name="T24" fmla="*/ 46 w 372"/>
                    <a:gd name="T25" fmla="*/ 10 h 75"/>
                    <a:gd name="T26" fmla="*/ 46 w 372"/>
                    <a:gd name="T27" fmla="*/ 9 h 75"/>
                    <a:gd name="T28" fmla="*/ 46 w 372"/>
                    <a:gd name="T29" fmla="*/ 8 h 75"/>
                    <a:gd name="T30" fmla="*/ 53 w 372"/>
                    <a:gd name="T31" fmla="*/ 8 h 75"/>
                    <a:gd name="T32" fmla="*/ 52 w 372"/>
                    <a:gd name="T33" fmla="*/ 6 h 75"/>
                    <a:gd name="T34" fmla="*/ 50 w 372"/>
                    <a:gd name="T35" fmla="*/ 4 h 75"/>
                    <a:gd name="T36" fmla="*/ 47 w 372"/>
                    <a:gd name="T37" fmla="*/ 3 h 75"/>
                    <a:gd name="T38" fmla="*/ 44 w 372"/>
                    <a:gd name="T39" fmla="*/ 3 h 75"/>
                    <a:gd name="T40" fmla="*/ 38 w 372"/>
                    <a:gd name="T41" fmla="*/ 2 h 75"/>
                    <a:gd name="T42" fmla="*/ 29 w 372"/>
                    <a:gd name="T43" fmla="*/ 2 h 75"/>
                    <a:gd name="T44" fmla="*/ 20 w 372"/>
                    <a:gd name="T45" fmla="*/ 2 h 75"/>
                    <a:gd name="T46" fmla="*/ 12 w 372"/>
                    <a:gd name="T47" fmla="*/ 2 h 75"/>
                    <a:gd name="T48" fmla="*/ 8 w 372"/>
                    <a:gd name="T49" fmla="*/ 2 h 75"/>
                    <a:gd name="T50" fmla="*/ 6 w 372"/>
                    <a:gd name="T51" fmla="*/ 2 h 75"/>
                    <a:gd name="T52" fmla="*/ 7 w 372"/>
                    <a:gd name="T53" fmla="*/ 2 h 75"/>
                    <a:gd name="T54" fmla="*/ 8 w 372"/>
                    <a:gd name="T55" fmla="*/ 3 h 75"/>
                    <a:gd name="T56" fmla="*/ 7 w 372"/>
                    <a:gd name="T57" fmla="*/ 5 h 75"/>
                    <a:gd name="T58" fmla="*/ 8 w 372"/>
                    <a:gd name="T59" fmla="*/ 1 h 75"/>
                    <a:gd name="T60" fmla="*/ 10 w 372"/>
                    <a:gd name="T61" fmla="*/ 3 h 75"/>
                    <a:gd name="T62" fmla="*/ 2 w 372"/>
                    <a:gd name="T63" fmla="*/ 5 h 7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72" h="75">
                      <a:moveTo>
                        <a:pt x="11" y="34"/>
                      </a:moveTo>
                      <a:lnTo>
                        <a:pt x="15" y="0"/>
                      </a:lnTo>
                      <a:lnTo>
                        <a:pt x="7" y="8"/>
                      </a:lnTo>
                      <a:lnTo>
                        <a:pt x="1" y="19"/>
                      </a:lnTo>
                      <a:lnTo>
                        <a:pt x="0" y="32"/>
                      </a:lnTo>
                      <a:lnTo>
                        <a:pt x="2" y="41"/>
                      </a:lnTo>
                      <a:lnTo>
                        <a:pt x="8" y="48"/>
                      </a:lnTo>
                      <a:lnTo>
                        <a:pt x="15" y="54"/>
                      </a:lnTo>
                      <a:lnTo>
                        <a:pt x="24" y="59"/>
                      </a:lnTo>
                      <a:lnTo>
                        <a:pt x="33" y="62"/>
                      </a:lnTo>
                      <a:lnTo>
                        <a:pt x="44" y="64"/>
                      </a:lnTo>
                      <a:lnTo>
                        <a:pt x="55" y="65"/>
                      </a:lnTo>
                      <a:lnTo>
                        <a:pt x="79" y="67"/>
                      </a:lnTo>
                      <a:lnTo>
                        <a:pt x="107" y="68"/>
                      </a:lnTo>
                      <a:lnTo>
                        <a:pt x="138" y="68"/>
                      </a:lnTo>
                      <a:lnTo>
                        <a:pt x="170" y="68"/>
                      </a:lnTo>
                      <a:lnTo>
                        <a:pt x="203" y="67"/>
                      </a:lnTo>
                      <a:lnTo>
                        <a:pt x="234" y="67"/>
                      </a:lnTo>
                      <a:lnTo>
                        <a:pt x="264" y="68"/>
                      </a:lnTo>
                      <a:lnTo>
                        <a:pt x="291" y="69"/>
                      </a:lnTo>
                      <a:lnTo>
                        <a:pt x="302" y="70"/>
                      </a:lnTo>
                      <a:lnTo>
                        <a:pt x="311" y="71"/>
                      </a:lnTo>
                      <a:lnTo>
                        <a:pt x="319" y="72"/>
                      </a:lnTo>
                      <a:lnTo>
                        <a:pt x="324" y="74"/>
                      </a:lnTo>
                      <a:lnTo>
                        <a:pt x="326" y="75"/>
                      </a:lnTo>
                      <a:lnTo>
                        <a:pt x="322" y="71"/>
                      </a:lnTo>
                      <a:lnTo>
                        <a:pt x="320" y="67"/>
                      </a:lnTo>
                      <a:lnTo>
                        <a:pt x="319" y="62"/>
                      </a:lnTo>
                      <a:lnTo>
                        <a:pt x="320" y="58"/>
                      </a:lnTo>
                      <a:lnTo>
                        <a:pt x="371" y="67"/>
                      </a:lnTo>
                      <a:lnTo>
                        <a:pt x="372" y="59"/>
                      </a:lnTo>
                      <a:lnTo>
                        <a:pt x="370" y="50"/>
                      </a:lnTo>
                      <a:lnTo>
                        <a:pt x="366" y="43"/>
                      </a:lnTo>
                      <a:lnTo>
                        <a:pt x="359" y="36"/>
                      </a:lnTo>
                      <a:lnTo>
                        <a:pt x="351" y="31"/>
                      </a:lnTo>
                      <a:lnTo>
                        <a:pt x="340" y="27"/>
                      </a:lnTo>
                      <a:lnTo>
                        <a:pt x="329" y="24"/>
                      </a:lnTo>
                      <a:lnTo>
                        <a:pt x="319" y="21"/>
                      </a:lnTo>
                      <a:lnTo>
                        <a:pt x="307" y="20"/>
                      </a:lnTo>
                      <a:lnTo>
                        <a:pt x="293" y="19"/>
                      </a:lnTo>
                      <a:lnTo>
                        <a:pt x="265" y="17"/>
                      </a:lnTo>
                      <a:lnTo>
                        <a:pt x="235" y="17"/>
                      </a:lnTo>
                      <a:lnTo>
                        <a:pt x="203" y="17"/>
                      </a:lnTo>
                      <a:lnTo>
                        <a:pt x="170" y="17"/>
                      </a:lnTo>
                      <a:lnTo>
                        <a:pt x="138" y="17"/>
                      </a:lnTo>
                      <a:lnTo>
                        <a:pt x="108" y="17"/>
                      </a:lnTo>
                      <a:lnTo>
                        <a:pt x="83" y="16"/>
                      </a:lnTo>
                      <a:lnTo>
                        <a:pt x="60" y="15"/>
                      </a:lnTo>
                      <a:lnTo>
                        <a:pt x="53" y="14"/>
                      </a:lnTo>
                      <a:lnTo>
                        <a:pt x="47" y="13"/>
                      </a:lnTo>
                      <a:lnTo>
                        <a:pt x="44" y="12"/>
                      </a:lnTo>
                      <a:lnTo>
                        <a:pt x="43" y="11"/>
                      </a:lnTo>
                      <a:lnTo>
                        <a:pt x="47" y="15"/>
                      </a:lnTo>
                      <a:lnTo>
                        <a:pt x="50" y="19"/>
                      </a:lnTo>
                      <a:lnTo>
                        <a:pt x="53" y="26"/>
                      </a:lnTo>
                      <a:lnTo>
                        <a:pt x="52" y="35"/>
                      </a:lnTo>
                      <a:lnTo>
                        <a:pt x="49" y="38"/>
                      </a:lnTo>
                      <a:lnTo>
                        <a:pt x="54" y="4"/>
                      </a:lnTo>
                      <a:lnTo>
                        <a:pt x="49" y="38"/>
                      </a:lnTo>
                      <a:lnTo>
                        <a:pt x="68" y="23"/>
                      </a:lnTo>
                      <a:lnTo>
                        <a:pt x="54" y="4"/>
                      </a:lnTo>
                      <a:lnTo>
                        <a:pt x="11" y="34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399" name="Freeform 40">
                  <a:extLst>
                    <a:ext uri="{FF2B5EF4-FFF2-40B4-BE49-F238E27FC236}">
                      <a16:creationId xmlns:a16="http://schemas.microsoft.com/office/drawing/2014/main" id="{0F563EBE-B77F-465A-9F2D-882AE35BB37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2" y="903"/>
                  <a:ext cx="34" cy="71"/>
                </a:xfrm>
                <a:custGeom>
                  <a:avLst/>
                  <a:gdLst>
                    <a:gd name="T0" fmla="*/ 16 w 243"/>
                    <a:gd name="T1" fmla="*/ 2 h 491"/>
                    <a:gd name="T2" fmla="*/ 17 w 243"/>
                    <a:gd name="T3" fmla="*/ 0 h 491"/>
                    <a:gd name="T4" fmla="*/ 13 w 243"/>
                    <a:gd name="T5" fmla="*/ 3 h 491"/>
                    <a:gd name="T6" fmla="*/ 11 w 243"/>
                    <a:gd name="T7" fmla="*/ 6 h 491"/>
                    <a:gd name="T8" fmla="*/ 8 w 243"/>
                    <a:gd name="T9" fmla="*/ 9 h 491"/>
                    <a:gd name="T10" fmla="*/ 6 w 243"/>
                    <a:gd name="T11" fmla="*/ 12 h 491"/>
                    <a:gd name="T12" fmla="*/ 4 w 243"/>
                    <a:gd name="T13" fmla="*/ 15 h 491"/>
                    <a:gd name="T14" fmla="*/ 3 w 243"/>
                    <a:gd name="T15" fmla="*/ 18 h 491"/>
                    <a:gd name="T16" fmla="*/ 2 w 243"/>
                    <a:gd name="T17" fmla="*/ 21 h 491"/>
                    <a:gd name="T18" fmla="*/ 1 w 243"/>
                    <a:gd name="T19" fmla="*/ 23 h 491"/>
                    <a:gd name="T20" fmla="*/ 0 w 243"/>
                    <a:gd name="T21" fmla="*/ 26 h 491"/>
                    <a:gd name="T22" fmla="*/ 0 w 243"/>
                    <a:gd name="T23" fmla="*/ 29 h 491"/>
                    <a:gd name="T24" fmla="*/ 0 w 243"/>
                    <a:gd name="T25" fmla="*/ 31 h 491"/>
                    <a:gd name="T26" fmla="*/ 0 w 243"/>
                    <a:gd name="T27" fmla="*/ 34 h 491"/>
                    <a:gd name="T28" fmla="*/ 1 w 243"/>
                    <a:gd name="T29" fmla="*/ 36 h 491"/>
                    <a:gd name="T30" fmla="*/ 1 w 243"/>
                    <a:gd name="T31" fmla="*/ 39 h 491"/>
                    <a:gd name="T32" fmla="*/ 2 w 243"/>
                    <a:gd name="T33" fmla="*/ 41 h 491"/>
                    <a:gd name="T34" fmla="*/ 3 w 243"/>
                    <a:gd name="T35" fmla="*/ 43 h 491"/>
                    <a:gd name="T36" fmla="*/ 4 w 243"/>
                    <a:gd name="T37" fmla="*/ 45 h 491"/>
                    <a:gd name="T38" fmla="*/ 6 w 243"/>
                    <a:gd name="T39" fmla="*/ 47 h 491"/>
                    <a:gd name="T40" fmla="*/ 7 w 243"/>
                    <a:gd name="T41" fmla="*/ 49 h 491"/>
                    <a:gd name="T42" fmla="*/ 9 w 243"/>
                    <a:gd name="T43" fmla="*/ 51 h 491"/>
                    <a:gd name="T44" fmla="*/ 12 w 243"/>
                    <a:gd name="T45" fmla="*/ 54 h 491"/>
                    <a:gd name="T46" fmla="*/ 15 w 243"/>
                    <a:gd name="T47" fmla="*/ 58 h 491"/>
                    <a:gd name="T48" fmla="*/ 19 w 243"/>
                    <a:gd name="T49" fmla="*/ 61 h 491"/>
                    <a:gd name="T50" fmla="*/ 22 w 243"/>
                    <a:gd name="T51" fmla="*/ 64 h 491"/>
                    <a:gd name="T52" fmla="*/ 25 w 243"/>
                    <a:gd name="T53" fmla="*/ 68 h 491"/>
                    <a:gd name="T54" fmla="*/ 28 w 243"/>
                    <a:gd name="T55" fmla="*/ 71 h 491"/>
                    <a:gd name="T56" fmla="*/ 34 w 243"/>
                    <a:gd name="T57" fmla="*/ 67 h 491"/>
                    <a:gd name="T58" fmla="*/ 31 w 243"/>
                    <a:gd name="T59" fmla="*/ 63 h 491"/>
                    <a:gd name="T60" fmla="*/ 27 w 243"/>
                    <a:gd name="T61" fmla="*/ 59 h 491"/>
                    <a:gd name="T62" fmla="*/ 24 w 243"/>
                    <a:gd name="T63" fmla="*/ 56 h 491"/>
                    <a:gd name="T64" fmla="*/ 21 w 243"/>
                    <a:gd name="T65" fmla="*/ 53 h 491"/>
                    <a:gd name="T66" fmla="*/ 17 w 243"/>
                    <a:gd name="T67" fmla="*/ 49 h 491"/>
                    <a:gd name="T68" fmla="*/ 14 w 243"/>
                    <a:gd name="T69" fmla="*/ 46 h 491"/>
                    <a:gd name="T70" fmla="*/ 13 w 243"/>
                    <a:gd name="T71" fmla="*/ 44 h 491"/>
                    <a:gd name="T72" fmla="*/ 12 w 243"/>
                    <a:gd name="T73" fmla="*/ 43 h 491"/>
                    <a:gd name="T74" fmla="*/ 11 w 243"/>
                    <a:gd name="T75" fmla="*/ 41 h 491"/>
                    <a:gd name="T76" fmla="*/ 10 w 243"/>
                    <a:gd name="T77" fmla="*/ 39 h 491"/>
                    <a:gd name="T78" fmla="*/ 9 w 243"/>
                    <a:gd name="T79" fmla="*/ 38 h 491"/>
                    <a:gd name="T80" fmla="*/ 8 w 243"/>
                    <a:gd name="T81" fmla="*/ 36 h 491"/>
                    <a:gd name="T82" fmla="*/ 8 w 243"/>
                    <a:gd name="T83" fmla="*/ 34 h 491"/>
                    <a:gd name="T84" fmla="*/ 8 w 243"/>
                    <a:gd name="T85" fmla="*/ 33 h 491"/>
                    <a:gd name="T86" fmla="*/ 7 w 243"/>
                    <a:gd name="T87" fmla="*/ 31 h 491"/>
                    <a:gd name="T88" fmla="*/ 7 w 243"/>
                    <a:gd name="T89" fmla="*/ 29 h 491"/>
                    <a:gd name="T90" fmla="*/ 8 w 243"/>
                    <a:gd name="T91" fmla="*/ 27 h 491"/>
                    <a:gd name="T92" fmla="*/ 8 w 243"/>
                    <a:gd name="T93" fmla="*/ 25 h 491"/>
                    <a:gd name="T94" fmla="*/ 9 w 243"/>
                    <a:gd name="T95" fmla="*/ 23 h 491"/>
                    <a:gd name="T96" fmla="*/ 10 w 243"/>
                    <a:gd name="T97" fmla="*/ 21 h 491"/>
                    <a:gd name="T98" fmla="*/ 11 w 243"/>
                    <a:gd name="T99" fmla="*/ 19 h 491"/>
                    <a:gd name="T100" fmla="*/ 12 w 243"/>
                    <a:gd name="T101" fmla="*/ 16 h 491"/>
                    <a:gd name="T102" fmla="*/ 14 w 243"/>
                    <a:gd name="T103" fmla="*/ 14 h 491"/>
                    <a:gd name="T104" fmla="*/ 17 w 243"/>
                    <a:gd name="T105" fmla="*/ 11 h 491"/>
                    <a:gd name="T106" fmla="*/ 19 w 243"/>
                    <a:gd name="T107" fmla="*/ 8 h 491"/>
                    <a:gd name="T108" fmla="*/ 22 w 243"/>
                    <a:gd name="T109" fmla="*/ 5 h 491"/>
                    <a:gd name="T110" fmla="*/ 23 w 243"/>
                    <a:gd name="T111" fmla="*/ 3 h 491"/>
                    <a:gd name="T112" fmla="*/ 22 w 243"/>
                    <a:gd name="T113" fmla="*/ 5 h 491"/>
                    <a:gd name="T114" fmla="*/ 23 w 243"/>
                    <a:gd name="T115" fmla="*/ 4 h 491"/>
                    <a:gd name="T116" fmla="*/ 23 w 243"/>
                    <a:gd name="T117" fmla="*/ 3 h 491"/>
                    <a:gd name="T118" fmla="*/ 16 w 243"/>
                    <a:gd name="T119" fmla="*/ 2 h 49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243" h="491">
                      <a:moveTo>
                        <a:pt x="112" y="12"/>
                      </a:moveTo>
                      <a:lnTo>
                        <a:pt x="120" y="0"/>
                      </a:lnTo>
                      <a:lnTo>
                        <a:pt x="96" y="22"/>
                      </a:lnTo>
                      <a:lnTo>
                        <a:pt x="77" y="44"/>
                      </a:lnTo>
                      <a:lnTo>
                        <a:pt x="59" y="65"/>
                      </a:lnTo>
                      <a:lnTo>
                        <a:pt x="44" y="85"/>
                      </a:lnTo>
                      <a:lnTo>
                        <a:pt x="31" y="105"/>
                      </a:lnTo>
                      <a:lnTo>
                        <a:pt x="20" y="125"/>
                      </a:lnTo>
                      <a:lnTo>
                        <a:pt x="12" y="144"/>
                      </a:lnTo>
                      <a:lnTo>
                        <a:pt x="7" y="162"/>
                      </a:lnTo>
                      <a:lnTo>
                        <a:pt x="2" y="181"/>
                      </a:lnTo>
                      <a:lnTo>
                        <a:pt x="0" y="199"/>
                      </a:lnTo>
                      <a:lnTo>
                        <a:pt x="0" y="217"/>
                      </a:lnTo>
                      <a:lnTo>
                        <a:pt x="1" y="234"/>
                      </a:lnTo>
                      <a:lnTo>
                        <a:pt x="4" y="250"/>
                      </a:lnTo>
                      <a:lnTo>
                        <a:pt x="10" y="267"/>
                      </a:lnTo>
                      <a:lnTo>
                        <a:pt x="16" y="282"/>
                      </a:lnTo>
                      <a:lnTo>
                        <a:pt x="24" y="296"/>
                      </a:lnTo>
                      <a:lnTo>
                        <a:pt x="32" y="310"/>
                      </a:lnTo>
                      <a:lnTo>
                        <a:pt x="42" y="324"/>
                      </a:lnTo>
                      <a:lnTo>
                        <a:pt x="51" y="338"/>
                      </a:lnTo>
                      <a:lnTo>
                        <a:pt x="63" y="351"/>
                      </a:lnTo>
                      <a:lnTo>
                        <a:pt x="86" y="375"/>
                      </a:lnTo>
                      <a:lnTo>
                        <a:pt x="109" y="398"/>
                      </a:lnTo>
                      <a:lnTo>
                        <a:pt x="134" y="422"/>
                      </a:lnTo>
                      <a:lnTo>
                        <a:pt x="158" y="445"/>
                      </a:lnTo>
                      <a:lnTo>
                        <a:pt x="180" y="468"/>
                      </a:lnTo>
                      <a:lnTo>
                        <a:pt x="200" y="491"/>
                      </a:lnTo>
                      <a:lnTo>
                        <a:pt x="243" y="461"/>
                      </a:lnTo>
                      <a:lnTo>
                        <a:pt x="220" y="435"/>
                      </a:lnTo>
                      <a:lnTo>
                        <a:pt x="196" y="411"/>
                      </a:lnTo>
                      <a:lnTo>
                        <a:pt x="172" y="387"/>
                      </a:lnTo>
                      <a:lnTo>
                        <a:pt x="148" y="364"/>
                      </a:lnTo>
                      <a:lnTo>
                        <a:pt x="124" y="341"/>
                      </a:lnTo>
                      <a:lnTo>
                        <a:pt x="103" y="318"/>
                      </a:lnTo>
                      <a:lnTo>
                        <a:pt x="94" y="307"/>
                      </a:lnTo>
                      <a:lnTo>
                        <a:pt x="86" y="296"/>
                      </a:lnTo>
                      <a:lnTo>
                        <a:pt x="77" y="284"/>
                      </a:lnTo>
                      <a:lnTo>
                        <a:pt x="71" y="273"/>
                      </a:lnTo>
                      <a:lnTo>
                        <a:pt x="64" y="262"/>
                      </a:lnTo>
                      <a:lnTo>
                        <a:pt x="60" y="250"/>
                      </a:lnTo>
                      <a:lnTo>
                        <a:pt x="56" y="238"/>
                      </a:lnTo>
                      <a:lnTo>
                        <a:pt x="54" y="227"/>
                      </a:lnTo>
                      <a:lnTo>
                        <a:pt x="53" y="215"/>
                      </a:lnTo>
                      <a:lnTo>
                        <a:pt x="53" y="202"/>
                      </a:lnTo>
                      <a:lnTo>
                        <a:pt x="55" y="190"/>
                      </a:lnTo>
                      <a:lnTo>
                        <a:pt x="57" y="175"/>
                      </a:lnTo>
                      <a:lnTo>
                        <a:pt x="62" y="161"/>
                      </a:lnTo>
                      <a:lnTo>
                        <a:pt x="69" y="146"/>
                      </a:lnTo>
                      <a:lnTo>
                        <a:pt x="77" y="130"/>
                      </a:lnTo>
                      <a:lnTo>
                        <a:pt x="89" y="113"/>
                      </a:lnTo>
                      <a:lnTo>
                        <a:pt x="102" y="95"/>
                      </a:lnTo>
                      <a:lnTo>
                        <a:pt x="118" y="76"/>
                      </a:lnTo>
                      <a:lnTo>
                        <a:pt x="136" y="56"/>
                      </a:lnTo>
                      <a:lnTo>
                        <a:pt x="157" y="36"/>
                      </a:lnTo>
                      <a:lnTo>
                        <a:pt x="164" y="23"/>
                      </a:lnTo>
                      <a:lnTo>
                        <a:pt x="157" y="36"/>
                      </a:lnTo>
                      <a:lnTo>
                        <a:pt x="163" y="30"/>
                      </a:lnTo>
                      <a:lnTo>
                        <a:pt x="164" y="23"/>
                      </a:lnTo>
                      <a:lnTo>
                        <a:pt x="112" y="12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0" name="Freeform 41">
                  <a:extLst>
                    <a:ext uri="{FF2B5EF4-FFF2-40B4-BE49-F238E27FC236}">
                      <a16:creationId xmlns:a16="http://schemas.microsoft.com/office/drawing/2014/main" id="{1DE02A23-411B-47B3-A3F1-F911F37BEB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5" y="883"/>
                  <a:ext cx="9" cy="24"/>
                </a:xfrm>
                <a:custGeom>
                  <a:avLst/>
                  <a:gdLst>
                    <a:gd name="T0" fmla="*/ 1 w 75"/>
                    <a:gd name="T1" fmla="*/ 1 h 169"/>
                    <a:gd name="T2" fmla="*/ 1 w 75"/>
                    <a:gd name="T3" fmla="*/ 0 h 169"/>
                    <a:gd name="T4" fmla="*/ 1 w 75"/>
                    <a:gd name="T5" fmla="*/ 2 h 169"/>
                    <a:gd name="T6" fmla="*/ 0 w 75"/>
                    <a:gd name="T7" fmla="*/ 4 h 169"/>
                    <a:gd name="T8" fmla="*/ 0 w 75"/>
                    <a:gd name="T9" fmla="*/ 6 h 169"/>
                    <a:gd name="T10" fmla="*/ 0 w 75"/>
                    <a:gd name="T11" fmla="*/ 7 h 169"/>
                    <a:gd name="T12" fmla="*/ 0 w 75"/>
                    <a:gd name="T13" fmla="*/ 9 h 169"/>
                    <a:gd name="T14" fmla="*/ 0 w 75"/>
                    <a:gd name="T15" fmla="*/ 11 h 169"/>
                    <a:gd name="T16" fmla="*/ 1 w 75"/>
                    <a:gd name="T17" fmla="*/ 12 h 169"/>
                    <a:gd name="T18" fmla="*/ 1 w 75"/>
                    <a:gd name="T19" fmla="*/ 14 h 169"/>
                    <a:gd name="T20" fmla="*/ 2 w 75"/>
                    <a:gd name="T21" fmla="*/ 16 h 169"/>
                    <a:gd name="T22" fmla="*/ 2 w 75"/>
                    <a:gd name="T23" fmla="*/ 19 h 169"/>
                    <a:gd name="T24" fmla="*/ 3 w 75"/>
                    <a:gd name="T25" fmla="*/ 20 h 169"/>
                    <a:gd name="T26" fmla="*/ 3 w 75"/>
                    <a:gd name="T27" fmla="*/ 21 h 169"/>
                    <a:gd name="T28" fmla="*/ 3 w 75"/>
                    <a:gd name="T29" fmla="*/ 22 h 169"/>
                    <a:gd name="T30" fmla="*/ 3 w 75"/>
                    <a:gd name="T31" fmla="*/ 22 h 169"/>
                    <a:gd name="T32" fmla="*/ 9 w 75"/>
                    <a:gd name="T33" fmla="*/ 24 h 169"/>
                    <a:gd name="T34" fmla="*/ 9 w 75"/>
                    <a:gd name="T35" fmla="*/ 22 h 169"/>
                    <a:gd name="T36" fmla="*/ 9 w 75"/>
                    <a:gd name="T37" fmla="*/ 21 h 169"/>
                    <a:gd name="T38" fmla="*/ 9 w 75"/>
                    <a:gd name="T39" fmla="*/ 19 h 169"/>
                    <a:gd name="T40" fmla="*/ 9 w 75"/>
                    <a:gd name="T41" fmla="*/ 17 h 169"/>
                    <a:gd name="T42" fmla="*/ 8 w 75"/>
                    <a:gd name="T43" fmla="*/ 14 h 169"/>
                    <a:gd name="T44" fmla="*/ 7 w 75"/>
                    <a:gd name="T45" fmla="*/ 12 h 169"/>
                    <a:gd name="T46" fmla="*/ 7 w 75"/>
                    <a:gd name="T47" fmla="*/ 11 h 169"/>
                    <a:gd name="T48" fmla="*/ 6 w 75"/>
                    <a:gd name="T49" fmla="*/ 9 h 169"/>
                    <a:gd name="T50" fmla="*/ 6 w 75"/>
                    <a:gd name="T51" fmla="*/ 8 h 169"/>
                    <a:gd name="T52" fmla="*/ 6 w 75"/>
                    <a:gd name="T53" fmla="*/ 7 h 169"/>
                    <a:gd name="T54" fmla="*/ 6 w 75"/>
                    <a:gd name="T55" fmla="*/ 6 h 169"/>
                    <a:gd name="T56" fmla="*/ 6 w 75"/>
                    <a:gd name="T57" fmla="*/ 5 h 169"/>
                    <a:gd name="T58" fmla="*/ 7 w 75"/>
                    <a:gd name="T59" fmla="*/ 4 h 169"/>
                    <a:gd name="T60" fmla="*/ 7 w 75"/>
                    <a:gd name="T61" fmla="*/ 3 h 169"/>
                    <a:gd name="T62" fmla="*/ 7 w 75"/>
                    <a:gd name="T63" fmla="*/ 2 h 169"/>
                    <a:gd name="T64" fmla="*/ 7 w 75"/>
                    <a:gd name="T65" fmla="*/ 3 h 169"/>
                    <a:gd name="T66" fmla="*/ 7 w 75"/>
                    <a:gd name="T67" fmla="*/ 3 h 169"/>
                    <a:gd name="T68" fmla="*/ 7 w 75"/>
                    <a:gd name="T69" fmla="*/ 2 h 169"/>
                    <a:gd name="T70" fmla="*/ 1 w 75"/>
                    <a:gd name="T71" fmla="*/ 1 h 16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5" h="169">
                      <a:moveTo>
                        <a:pt x="9" y="7"/>
                      </a:moveTo>
                      <a:lnTo>
                        <a:pt x="11" y="0"/>
                      </a:lnTo>
                      <a:lnTo>
                        <a:pt x="5" y="13"/>
                      </a:lnTo>
                      <a:lnTo>
                        <a:pt x="1" y="26"/>
                      </a:lnTo>
                      <a:lnTo>
                        <a:pt x="0" y="40"/>
                      </a:lnTo>
                      <a:lnTo>
                        <a:pt x="0" y="52"/>
                      </a:lnTo>
                      <a:lnTo>
                        <a:pt x="1" y="64"/>
                      </a:lnTo>
                      <a:lnTo>
                        <a:pt x="3" y="75"/>
                      </a:lnTo>
                      <a:lnTo>
                        <a:pt x="5" y="86"/>
                      </a:lnTo>
                      <a:lnTo>
                        <a:pt x="9" y="97"/>
                      </a:lnTo>
                      <a:lnTo>
                        <a:pt x="15" y="116"/>
                      </a:lnTo>
                      <a:lnTo>
                        <a:pt x="20" y="134"/>
                      </a:lnTo>
                      <a:lnTo>
                        <a:pt x="21" y="140"/>
                      </a:lnTo>
                      <a:lnTo>
                        <a:pt x="22" y="147"/>
                      </a:lnTo>
                      <a:lnTo>
                        <a:pt x="22" y="153"/>
                      </a:lnTo>
                      <a:lnTo>
                        <a:pt x="21" y="158"/>
                      </a:lnTo>
                      <a:lnTo>
                        <a:pt x="73" y="169"/>
                      </a:lnTo>
                      <a:lnTo>
                        <a:pt x="75" y="156"/>
                      </a:lnTo>
                      <a:lnTo>
                        <a:pt x="75" y="145"/>
                      </a:lnTo>
                      <a:lnTo>
                        <a:pt x="74" y="133"/>
                      </a:lnTo>
                      <a:lnTo>
                        <a:pt x="72" y="122"/>
                      </a:lnTo>
                      <a:lnTo>
                        <a:pt x="66" y="102"/>
                      </a:lnTo>
                      <a:lnTo>
                        <a:pt x="60" y="83"/>
                      </a:lnTo>
                      <a:lnTo>
                        <a:pt x="57" y="74"/>
                      </a:lnTo>
                      <a:lnTo>
                        <a:pt x="54" y="66"/>
                      </a:lnTo>
                      <a:lnTo>
                        <a:pt x="53" y="58"/>
                      </a:lnTo>
                      <a:lnTo>
                        <a:pt x="52" y="50"/>
                      </a:lnTo>
                      <a:lnTo>
                        <a:pt x="52" y="43"/>
                      </a:lnTo>
                      <a:lnTo>
                        <a:pt x="53" y="36"/>
                      </a:lnTo>
                      <a:lnTo>
                        <a:pt x="56" y="29"/>
                      </a:lnTo>
                      <a:lnTo>
                        <a:pt x="59" y="22"/>
                      </a:lnTo>
                      <a:lnTo>
                        <a:pt x="61" y="14"/>
                      </a:lnTo>
                      <a:lnTo>
                        <a:pt x="59" y="22"/>
                      </a:lnTo>
                      <a:lnTo>
                        <a:pt x="60" y="18"/>
                      </a:lnTo>
                      <a:lnTo>
                        <a:pt x="61" y="14"/>
                      </a:lnTo>
                      <a:lnTo>
                        <a:pt x="9" y="7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1" name="Freeform 42">
                  <a:extLst>
                    <a:ext uri="{FF2B5EF4-FFF2-40B4-BE49-F238E27FC236}">
                      <a16:creationId xmlns:a16="http://schemas.microsoft.com/office/drawing/2014/main" id="{62D4986B-44D5-4BBA-8201-D142B89D994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40" y="878"/>
                  <a:ext cx="74" cy="55"/>
                </a:xfrm>
                <a:custGeom>
                  <a:avLst/>
                  <a:gdLst>
                    <a:gd name="T0" fmla="*/ 7 w 516"/>
                    <a:gd name="T1" fmla="*/ 50 h 384"/>
                    <a:gd name="T2" fmla="*/ 10 w 516"/>
                    <a:gd name="T3" fmla="*/ 45 h 384"/>
                    <a:gd name="T4" fmla="*/ 13 w 516"/>
                    <a:gd name="T5" fmla="*/ 40 h 384"/>
                    <a:gd name="T6" fmla="*/ 18 w 516"/>
                    <a:gd name="T7" fmla="*/ 36 h 384"/>
                    <a:gd name="T8" fmla="*/ 23 w 516"/>
                    <a:gd name="T9" fmla="*/ 31 h 384"/>
                    <a:gd name="T10" fmla="*/ 28 w 516"/>
                    <a:gd name="T11" fmla="*/ 27 h 384"/>
                    <a:gd name="T12" fmla="*/ 33 w 516"/>
                    <a:gd name="T13" fmla="*/ 23 h 384"/>
                    <a:gd name="T14" fmla="*/ 39 w 516"/>
                    <a:gd name="T15" fmla="*/ 19 h 384"/>
                    <a:gd name="T16" fmla="*/ 44 w 516"/>
                    <a:gd name="T17" fmla="*/ 16 h 384"/>
                    <a:gd name="T18" fmla="*/ 50 w 516"/>
                    <a:gd name="T19" fmla="*/ 13 h 384"/>
                    <a:gd name="T20" fmla="*/ 55 w 516"/>
                    <a:gd name="T21" fmla="*/ 11 h 384"/>
                    <a:gd name="T22" fmla="*/ 59 w 516"/>
                    <a:gd name="T23" fmla="*/ 9 h 384"/>
                    <a:gd name="T24" fmla="*/ 63 w 516"/>
                    <a:gd name="T25" fmla="*/ 8 h 384"/>
                    <a:gd name="T26" fmla="*/ 66 w 516"/>
                    <a:gd name="T27" fmla="*/ 7 h 384"/>
                    <a:gd name="T28" fmla="*/ 68 w 516"/>
                    <a:gd name="T29" fmla="*/ 7 h 384"/>
                    <a:gd name="T30" fmla="*/ 67 w 516"/>
                    <a:gd name="T31" fmla="*/ 7 h 384"/>
                    <a:gd name="T32" fmla="*/ 66 w 516"/>
                    <a:gd name="T33" fmla="*/ 6 h 384"/>
                    <a:gd name="T34" fmla="*/ 66 w 516"/>
                    <a:gd name="T35" fmla="*/ 5 h 384"/>
                    <a:gd name="T36" fmla="*/ 74 w 516"/>
                    <a:gd name="T37" fmla="*/ 5 h 384"/>
                    <a:gd name="T38" fmla="*/ 73 w 516"/>
                    <a:gd name="T39" fmla="*/ 3 h 384"/>
                    <a:gd name="T40" fmla="*/ 71 w 516"/>
                    <a:gd name="T41" fmla="*/ 1 h 384"/>
                    <a:gd name="T42" fmla="*/ 67 w 516"/>
                    <a:gd name="T43" fmla="*/ 0 h 384"/>
                    <a:gd name="T44" fmla="*/ 63 w 516"/>
                    <a:gd name="T45" fmla="*/ 0 h 384"/>
                    <a:gd name="T46" fmla="*/ 59 w 516"/>
                    <a:gd name="T47" fmla="*/ 2 h 384"/>
                    <a:gd name="T48" fmla="*/ 54 w 516"/>
                    <a:gd name="T49" fmla="*/ 3 h 384"/>
                    <a:gd name="T50" fmla="*/ 49 w 516"/>
                    <a:gd name="T51" fmla="*/ 5 h 384"/>
                    <a:gd name="T52" fmla="*/ 43 w 516"/>
                    <a:gd name="T53" fmla="*/ 8 h 384"/>
                    <a:gd name="T54" fmla="*/ 38 w 516"/>
                    <a:gd name="T55" fmla="*/ 11 h 384"/>
                    <a:gd name="T56" fmla="*/ 32 w 516"/>
                    <a:gd name="T57" fmla="*/ 15 h 384"/>
                    <a:gd name="T58" fmla="*/ 26 w 516"/>
                    <a:gd name="T59" fmla="*/ 19 h 384"/>
                    <a:gd name="T60" fmla="*/ 20 w 516"/>
                    <a:gd name="T61" fmla="*/ 23 h 384"/>
                    <a:gd name="T62" fmla="*/ 15 w 516"/>
                    <a:gd name="T63" fmla="*/ 28 h 384"/>
                    <a:gd name="T64" fmla="*/ 10 w 516"/>
                    <a:gd name="T65" fmla="*/ 33 h 384"/>
                    <a:gd name="T66" fmla="*/ 5 w 516"/>
                    <a:gd name="T67" fmla="*/ 39 h 384"/>
                    <a:gd name="T68" fmla="*/ 2 w 516"/>
                    <a:gd name="T69" fmla="*/ 44 h 384"/>
                    <a:gd name="T70" fmla="*/ 6 w 516"/>
                    <a:gd name="T71" fmla="*/ 46 h 384"/>
                    <a:gd name="T72" fmla="*/ 5 w 516"/>
                    <a:gd name="T73" fmla="*/ 55 h 384"/>
                    <a:gd name="T74" fmla="*/ 1 w 516"/>
                    <a:gd name="T75" fmla="*/ 51 h 38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516" h="384">
                      <a:moveTo>
                        <a:pt x="5" y="359"/>
                      </a:moveTo>
                      <a:lnTo>
                        <a:pt x="48" y="350"/>
                      </a:lnTo>
                      <a:lnTo>
                        <a:pt x="57" y="333"/>
                      </a:lnTo>
                      <a:lnTo>
                        <a:pt x="67" y="316"/>
                      </a:lnTo>
                      <a:lnTo>
                        <a:pt x="79" y="300"/>
                      </a:lnTo>
                      <a:lnTo>
                        <a:pt x="93" y="282"/>
                      </a:lnTo>
                      <a:lnTo>
                        <a:pt x="107" y="266"/>
                      </a:lnTo>
                      <a:lnTo>
                        <a:pt x="123" y="249"/>
                      </a:lnTo>
                      <a:lnTo>
                        <a:pt x="139" y="233"/>
                      </a:lnTo>
                      <a:lnTo>
                        <a:pt x="157" y="218"/>
                      </a:lnTo>
                      <a:lnTo>
                        <a:pt x="175" y="202"/>
                      </a:lnTo>
                      <a:lnTo>
                        <a:pt x="193" y="187"/>
                      </a:lnTo>
                      <a:lnTo>
                        <a:pt x="213" y="173"/>
                      </a:lnTo>
                      <a:lnTo>
                        <a:pt x="232" y="160"/>
                      </a:lnTo>
                      <a:lnTo>
                        <a:pt x="251" y="147"/>
                      </a:lnTo>
                      <a:lnTo>
                        <a:pt x="271" y="134"/>
                      </a:lnTo>
                      <a:lnTo>
                        <a:pt x="291" y="122"/>
                      </a:lnTo>
                      <a:lnTo>
                        <a:pt x="310" y="111"/>
                      </a:lnTo>
                      <a:lnTo>
                        <a:pt x="329" y="101"/>
                      </a:lnTo>
                      <a:lnTo>
                        <a:pt x="347" y="92"/>
                      </a:lnTo>
                      <a:lnTo>
                        <a:pt x="365" y="83"/>
                      </a:lnTo>
                      <a:lnTo>
                        <a:pt x="382" y="76"/>
                      </a:lnTo>
                      <a:lnTo>
                        <a:pt x="400" y="69"/>
                      </a:lnTo>
                      <a:lnTo>
                        <a:pt x="414" y="63"/>
                      </a:lnTo>
                      <a:lnTo>
                        <a:pt x="428" y="58"/>
                      </a:lnTo>
                      <a:lnTo>
                        <a:pt x="441" y="54"/>
                      </a:lnTo>
                      <a:lnTo>
                        <a:pt x="452" y="52"/>
                      </a:lnTo>
                      <a:lnTo>
                        <a:pt x="461" y="50"/>
                      </a:lnTo>
                      <a:lnTo>
                        <a:pt x="468" y="50"/>
                      </a:lnTo>
                      <a:lnTo>
                        <a:pt x="471" y="50"/>
                      </a:lnTo>
                      <a:lnTo>
                        <a:pt x="469" y="48"/>
                      </a:lnTo>
                      <a:lnTo>
                        <a:pt x="464" y="43"/>
                      </a:lnTo>
                      <a:lnTo>
                        <a:pt x="463" y="40"/>
                      </a:lnTo>
                      <a:lnTo>
                        <a:pt x="463" y="37"/>
                      </a:lnTo>
                      <a:lnTo>
                        <a:pt x="463" y="36"/>
                      </a:lnTo>
                      <a:lnTo>
                        <a:pt x="515" y="43"/>
                      </a:lnTo>
                      <a:lnTo>
                        <a:pt x="516" y="36"/>
                      </a:lnTo>
                      <a:lnTo>
                        <a:pt x="515" y="29"/>
                      </a:lnTo>
                      <a:lnTo>
                        <a:pt x="512" y="21"/>
                      </a:lnTo>
                      <a:lnTo>
                        <a:pt x="504" y="12"/>
                      </a:lnTo>
                      <a:lnTo>
                        <a:pt x="494" y="5"/>
                      </a:lnTo>
                      <a:lnTo>
                        <a:pt x="480" y="1"/>
                      </a:lnTo>
                      <a:lnTo>
                        <a:pt x="468" y="0"/>
                      </a:lnTo>
                      <a:lnTo>
                        <a:pt x="455" y="1"/>
                      </a:lnTo>
                      <a:lnTo>
                        <a:pt x="441" y="3"/>
                      </a:lnTo>
                      <a:lnTo>
                        <a:pt x="427" y="6"/>
                      </a:lnTo>
                      <a:lnTo>
                        <a:pt x="412" y="11"/>
                      </a:lnTo>
                      <a:lnTo>
                        <a:pt x="396" y="16"/>
                      </a:lnTo>
                      <a:lnTo>
                        <a:pt x="379" y="22"/>
                      </a:lnTo>
                      <a:lnTo>
                        <a:pt x="361" y="29"/>
                      </a:lnTo>
                      <a:lnTo>
                        <a:pt x="343" y="38"/>
                      </a:lnTo>
                      <a:lnTo>
                        <a:pt x="324" y="47"/>
                      </a:lnTo>
                      <a:lnTo>
                        <a:pt x="303" y="57"/>
                      </a:lnTo>
                      <a:lnTo>
                        <a:pt x="283" y="68"/>
                      </a:lnTo>
                      <a:lnTo>
                        <a:pt x="263" y="80"/>
                      </a:lnTo>
                      <a:lnTo>
                        <a:pt x="242" y="92"/>
                      </a:lnTo>
                      <a:lnTo>
                        <a:pt x="221" y="105"/>
                      </a:lnTo>
                      <a:lnTo>
                        <a:pt x="201" y="119"/>
                      </a:lnTo>
                      <a:lnTo>
                        <a:pt x="181" y="133"/>
                      </a:lnTo>
                      <a:lnTo>
                        <a:pt x="160" y="149"/>
                      </a:lnTo>
                      <a:lnTo>
                        <a:pt x="140" y="164"/>
                      </a:lnTo>
                      <a:lnTo>
                        <a:pt x="121" y="180"/>
                      </a:lnTo>
                      <a:lnTo>
                        <a:pt x="103" y="197"/>
                      </a:lnTo>
                      <a:lnTo>
                        <a:pt x="84" y="215"/>
                      </a:lnTo>
                      <a:lnTo>
                        <a:pt x="67" y="233"/>
                      </a:lnTo>
                      <a:lnTo>
                        <a:pt x="51" y="251"/>
                      </a:lnTo>
                      <a:lnTo>
                        <a:pt x="36" y="270"/>
                      </a:lnTo>
                      <a:lnTo>
                        <a:pt x="22" y="290"/>
                      </a:lnTo>
                      <a:lnTo>
                        <a:pt x="11" y="310"/>
                      </a:lnTo>
                      <a:lnTo>
                        <a:pt x="0" y="330"/>
                      </a:lnTo>
                      <a:lnTo>
                        <a:pt x="43" y="323"/>
                      </a:lnTo>
                      <a:lnTo>
                        <a:pt x="5" y="359"/>
                      </a:lnTo>
                      <a:lnTo>
                        <a:pt x="32" y="384"/>
                      </a:lnTo>
                      <a:lnTo>
                        <a:pt x="48" y="350"/>
                      </a:lnTo>
                      <a:lnTo>
                        <a:pt x="5" y="359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2" name="Freeform 43">
                  <a:extLst>
                    <a:ext uri="{FF2B5EF4-FFF2-40B4-BE49-F238E27FC236}">
                      <a16:creationId xmlns:a16="http://schemas.microsoft.com/office/drawing/2014/main" id="{E986158E-DC99-4751-BC32-92B69EAB53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7" y="829"/>
                  <a:ext cx="185" cy="101"/>
                </a:xfrm>
                <a:custGeom>
                  <a:avLst/>
                  <a:gdLst>
                    <a:gd name="T0" fmla="*/ 184 w 1296"/>
                    <a:gd name="T1" fmla="*/ 0 h 706"/>
                    <a:gd name="T2" fmla="*/ 173 w 1296"/>
                    <a:gd name="T3" fmla="*/ 0 h 706"/>
                    <a:gd name="T4" fmla="*/ 160 w 1296"/>
                    <a:gd name="T5" fmla="*/ 1 h 706"/>
                    <a:gd name="T6" fmla="*/ 145 w 1296"/>
                    <a:gd name="T7" fmla="*/ 3 h 706"/>
                    <a:gd name="T8" fmla="*/ 128 w 1296"/>
                    <a:gd name="T9" fmla="*/ 6 h 706"/>
                    <a:gd name="T10" fmla="*/ 111 w 1296"/>
                    <a:gd name="T11" fmla="*/ 9 h 706"/>
                    <a:gd name="T12" fmla="*/ 93 w 1296"/>
                    <a:gd name="T13" fmla="*/ 13 h 706"/>
                    <a:gd name="T14" fmla="*/ 75 w 1296"/>
                    <a:gd name="T15" fmla="*/ 19 h 706"/>
                    <a:gd name="T16" fmla="*/ 58 w 1296"/>
                    <a:gd name="T17" fmla="*/ 25 h 706"/>
                    <a:gd name="T18" fmla="*/ 50 w 1296"/>
                    <a:gd name="T19" fmla="*/ 28 h 706"/>
                    <a:gd name="T20" fmla="*/ 42 w 1296"/>
                    <a:gd name="T21" fmla="*/ 31 h 706"/>
                    <a:gd name="T22" fmla="*/ 35 w 1296"/>
                    <a:gd name="T23" fmla="*/ 35 h 706"/>
                    <a:gd name="T24" fmla="*/ 28 w 1296"/>
                    <a:gd name="T25" fmla="*/ 39 h 706"/>
                    <a:gd name="T26" fmla="*/ 22 w 1296"/>
                    <a:gd name="T27" fmla="*/ 43 h 706"/>
                    <a:gd name="T28" fmla="*/ 16 w 1296"/>
                    <a:gd name="T29" fmla="*/ 47 h 706"/>
                    <a:gd name="T30" fmla="*/ 11 w 1296"/>
                    <a:gd name="T31" fmla="*/ 52 h 706"/>
                    <a:gd name="T32" fmla="*/ 7 w 1296"/>
                    <a:gd name="T33" fmla="*/ 56 h 706"/>
                    <a:gd name="T34" fmla="*/ 4 w 1296"/>
                    <a:gd name="T35" fmla="*/ 61 h 706"/>
                    <a:gd name="T36" fmla="*/ 1 w 1296"/>
                    <a:gd name="T37" fmla="*/ 67 h 706"/>
                    <a:gd name="T38" fmla="*/ 0 w 1296"/>
                    <a:gd name="T39" fmla="*/ 72 h 706"/>
                    <a:gd name="T40" fmla="*/ 0 w 1296"/>
                    <a:gd name="T41" fmla="*/ 78 h 706"/>
                    <a:gd name="T42" fmla="*/ 2 w 1296"/>
                    <a:gd name="T43" fmla="*/ 84 h 706"/>
                    <a:gd name="T44" fmla="*/ 4 w 1296"/>
                    <a:gd name="T45" fmla="*/ 89 h 706"/>
                    <a:gd name="T46" fmla="*/ 8 w 1296"/>
                    <a:gd name="T47" fmla="*/ 95 h 706"/>
                    <a:gd name="T48" fmla="*/ 14 w 1296"/>
                    <a:gd name="T49" fmla="*/ 101 h 706"/>
                    <a:gd name="T50" fmla="*/ 17 w 1296"/>
                    <a:gd name="T51" fmla="*/ 93 h 706"/>
                    <a:gd name="T52" fmla="*/ 13 w 1296"/>
                    <a:gd name="T53" fmla="*/ 88 h 706"/>
                    <a:gd name="T54" fmla="*/ 10 w 1296"/>
                    <a:gd name="T55" fmla="*/ 84 h 706"/>
                    <a:gd name="T56" fmla="*/ 8 w 1296"/>
                    <a:gd name="T57" fmla="*/ 79 h 706"/>
                    <a:gd name="T58" fmla="*/ 8 w 1296"/>
                    <a:gd name="T59" fmla="*/ 75 h 706"/>
                    <a:gd name="T60" fmla="*/ 8 w 1296"/>
                    <a:gd name="T61" fmla="*/ 71 h 706"/>
                    <a:gd name="T62" fmla="*/ 9 w 1296"/>
                    <a:gd name="T63" fmla="*/ 67 h 706"/>
                    <a:gd name="T64" fmla="*/ 12 w 1296"/>
                    <a:gd name="T65" fmla="*/ 63 h 706"/>
                    <a:gd name="T66" fmla="*/ 15 w 1296"/>
                    <a:gd name="T67" fmla="*/ 59 h 706"/>
                    <a:gd name="T68" fmla="*/ 19 w 1296"/>
                    <a:gd name="T69" fmla="*/ 55 h 706"/>
                    <a:gd name="T70" fmla="*/ 23 w 1296"/>
                    <a:gd name="T71" fmla="*/ 51 h 706"/>
                    <a:gd name="T72" fmla="*/ 29 w 1296"/>
                    <a:gd name="T73" fmla="*/ 47 h 706"/>
                    <a:gd name="T74" fmla="*/ 35 w 1296"/>
                    <a:gd name="T75" fmla="*/ 43 h 706"/>
                    <a:gd name="T76" fmla="*/ 42 w 1296"/>
                    <a:gd name="T77" fmla="*/ 40 h 706"/>
                    <a:gd name="T78" fmla="*/ 49 w 1296"/>
                    <a:gd name="T79" fmla="*/ 36 h 706"/>
                    <a:gd name="T80" fmla="*/ 57 w 1296"/>
                    <a:gd name="T81" fmla="*/ 33 h 706"/>
                    <a:gd name="T82" fmla="*/ 69 w 1296"/>
                    <a:gd name="T83" fmla="*/ 28 h 706"/>
                    <a:gd name="T84" fmla="*/ 86 w 1296"/>
                    <a:gd name="T85" fmla="*/ 23 h 706"/>
                    <a:gd name="T86" fmla="*/ 103 w 1296"/>
                    <a:gd name="T87" fmla="*/ 18 h 706"/>
                    <a:gd name="T88" fmla="*/ 121 w 1296"/>
                    <a:gd name="T89" fmla="*/ 14 h 706"/>
                    <a:gd name="T90" fmla="*/ 138 w 1296"/>
                    <a:gd name="T91" fmla="*/ 11 h 706"/>
                    <a:gd name="T92" fmla="*/ 154 w 1296"/>
                    <a:gd name="T93" fmla="*/ 9 h 706"/>
                    <a:gd name="T94" fmla="*/ 167 w 1296"/>
                    <a:gd name="T95" fmla="*/ 8 h 706"/>
                    <a:gd name="T96" fmla="*/ 179 w 1296"/>
                    <a:gd name="T97" fmla="*/ 7 h 706"/>
                    <a:gd name="T98" fmla="*/ 183 w 1296"/>
                    <a:gd name="T99" fmla="*/ 7 h 706"/>
                    <a:gd name="T100" fmla="*/ 185 w 1296"/>
                    <a:gd name="T101" fmla="*/ 0 h 706"/>
                    <a:gd name="T102" fmla="*/ 185 w 1296"/>
                    <a:gd name="T103" fmla="*/ 0 h 70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296" h="706">
                      <a:moveTo>
                        <a:pt x="1296" y="2"/>
                      </a:moveTo>
                      <a:lnTo>
                        <a:pt x="1289" y="1"/>
                      </a:lnTo>
                      <a:lnTo>
                        <a:pt x="1254" y="0"/>
                      </a:lnTo>
                      <a:lnTo>
                        <a:pt x="1214" y="1"/>
                      </a:lnTo>
                      <a:lnTo>
                        <a:pt x="1170" y="3"/>
                      </a:lnTo>
                      <a:lnTo>
                        <a:pt x="1121" y="7"/>
                      </a:lnTo>
                      <a:lnTo>
                        <a:pt x="1069" y="13"/>
                      </a:lnTo>
                      <a:lnTo>
                        <a:pt x="1014" y="20"/>
                      </a:lnTo>
                      <a:lnTo>
                        <a:pt x="957" y="29"/>
                      </a:lnTo>
                      <a:lnTo>
                        <a:pt x="897" y="40"/>
                      </a:lnTo>
                      <a:lnTo>
                        <a:pt x="837" y="51"/>
                      </a:lnTo>
                      <a:lnTo>
                        <a:pt x="775" y="64"/>
                      </a:lnTo>
                      <a:lnTo>
                        <a:pt x="712" y="79"/>
                      </a:lnTo>
                      <a:lnTo>
                        <a:pt x="649" y="94"/>
                      </a:lnTo>
                      <a:lnTo>
                        <a:pt x="586" y="113"/>
                      </a:lnTo>
                      <a:lnTo>
                        <a:pt x="524" y="131"/>
                      </a:lnTo>
                      <a:lnTo>
                        <a:pt x="464" y="151"/>
                      </a:lnTo>
                      <a:lnTo>
                        <a:pt x="404" y="172"/>
                      </a:lnTo>
                      <a:lnTo>
                        <a:pt x="375" y="183"/>
                      </a:lnTo>
                      <a:lnTo>
                        <a:pt x="347" y="196"/>
                      </a:lnTo>
                      <a:lnTo>
                        <a:pt x="320" y="207"/>
                      </a:lnTo>
                      <a:lnTo>
                        <a:pt x="293" y="219"/>
                      </a:lnTo>
                      <a:lnTo>
                        <a:pt x="267" y="232"/>
                      </a:lnTo>
                      <a:lnTo>
                        <a:pt x="242" y="244"/>
                      </a:lnTo>
                      <a:lnTo>
                        <a:pt x="218" y="257"/>
                      </a:lnTo>
                      <a:lnTo>
                        <a:pt x="195" y="272"/>
                      </a:lnTo>
                      <a:lnTo>
                        <a:pt x="172" y="286"/>
                      </a:lnTo>
                      <a:lnTo>
                        <a:pt x="151" y="300"/>
                      </a:lnTo>
                      <a:lnTo>
                        <a:pt x="130" y="314"/>
                      </a:lnTo>
                      <a:lnTo>
                        <a:pt x="111" y="329"/>
                      </a:lnTo>
                      <a:lnTo>
                        <a:pt x="93" y="345"/>
                      </a:lnTo>
                      <a:lnTo>
                        <a:pt x="77" y="361"/>
                      </a:lnTo>
                      <a:lnTo>
                        <a:pt x="62" y="377"/>
                      </a:lnTo>
                      <a:lnTo>
                        <a:pt x="48" y="393"/>
                      </a:lnTo>
                      <a:lnTo>
                        <a:pt x="35" y="411"/>
                      </a:lnTo>
                      <a:lnTo>
                        <a:pt x="26" y="428"/>
                      </a:lnTo>
                      <a:lnTo>
                        <a:pt x="16" y="446"/>
                      </a:lnTo>
                      <a:lnTo>
                        <a:pt x="10" y="465"/>
                      </a:lnTo>
                      <a:lnTo>
                        <a:pt x="4" y="484"/>
                      </a:lnTo>
                      <a:lnTo>
                        <a:pt x="1" y="504"/>
                      </a:lnTo>
                      <a:lnTo>
                        <a:pt x="0" y="523"/>
                      </a:lnTo>
                      <a:lnTo>
                        <a:pt x="2" y="543"/>
                      </a:lnTo>
                      <a:lnTo>
                        <a:pt x="5" y="564"/>
                      </a:lnTo>
                      <a:lnTo>
                        <a:pt x="12" y="584"/>
                      </a:lnTo>
                      <a:lnTo>
                        <a:pt x="20" y="604"/>
                      </a:lnTo>
                      <a:lnTo>
                        <a:pt x="31" y="624"/>
                      </a:lnTo>
                      <a:lnTo>
                        <a:pt x="44" y="645"/>
                      </a:lnTo>
                      <a:lnTo>
                        <a:pt x="59" y="665"/>
                      </a:lnTo>
                      <a:lnTo>
                        <a:pt x="77" y="685"/>
                      </a:lnTo>
                      <a:lnTo>
                        <a:pt x="97" y="706"/>
                      </a:lnTo>
                      <a:lnTo>
                        <a:pt x="135" y="670"/>
                      </a:lnTo>
                      <a:lnTo>
                        <a:pt x="117" y="652"/>
                      </a:lnTo>
                      <a:lnTo>
                        <a:pt x="101" y="634"/>
                      </a:lnTo>
                      <a:lnTo>
                        <a:pt x="88" y="616"/>
                      </a:lnTo>
                      <a:lnTo>
                        <a:pt x="77" y="600"/>
                      </a:lnTo>
                      <a:lnTo>
                        <a:pt x="68" y="584"/>
                      </a:lnTo>
                      <a:lnTo>
                        <a:pt x="62" y="568"/>
                      </a:lnTo>
                      <a:lnTo>
                        <a:pt x="58" y="552"/>
                      </a:lnTo>
                      <a:lnTo>
                        <a:pt x="55" y="537"/>
                      </a:lnTo>
                      <a:lnTo>
                        <a:pt x="54" y="523"/>
                      </a:lnTo>
                      <a:lnTo>
                        <a:pt x="54" y="508"/>
                      </a:lnTo>
                      <a:lnTo>
                        <a:pt x="57" y="494"/>
                      </a:lnTo>
                      <a:lnTo>
                        <a:pt x="60" y="479"/>
                      </a:lnTo>
                      <a:lnTo>
                        <a:pt x="65" y="465"/>
                      </a:lnTo>
                      <a:lnTo>
                        <a:pt x="73" y="451"/>
                      </a:lnTo>
                      <a:lnTo>
                        <a:pt x="81" y="437"/>
                      </a:lnTo>
                      <a:lnTo>
                        <a:pt x="91" y="423"/>
                      </a:lnTo>
                      <a:lnTo>
                        <a:pt x="103" y="409"/>
                      </a:lnTo>
                      <a:lnTo>
                        <a:pt x="115" y="394"/>
                      </a:lnTo>
                      <a:lnTo>
                        <a:pt x="130" y="381"/>
                      </a:lnTo>
                      <a:lnTo>
                        <a:pt x="145" y="367"/>
                      </a:lnTo>
                      <a:lnTo>
                        <a:pt x="164" y="354"/>
                      </a:lnTo>
                      <a:lnTo>
                        <a:pt x="182" y="341"/>
                      </a:lnTo>
                      <a:lnTo>
                        <a:pt x="202" y="326"/>
                      </a:lnTo>
                      <a:lnTo>
                        <a:pt x="222" y="314"/>
                      </a:lnTo>
                      <a:lnTo>
                        <a:pt x="245" y="301"/>
                      </a:lnTo>
                      <a:lnTo>
                        <a:pt x="267" y="289"/>
                      </a:lnTo>
                      <a:lnTo>
                        <a:pt x="292" y="277"/>
                      </a:lnTo>
                      <a:lnTo>
                        <a:pt x="316" y="265"/>
                      </a:lnTo>
                      <a:lnTo>
                        <a:pt x="342" y="252"/>
                      </a:lnTo>
                      <a:lnTo>
                        <a:pt x="369" y="241"/>
                      </a:lnTo>
                      <a:lnTo>
                        <a:pt x="396" y="230"/>
                      </a:lnTo>
                      <a:lnTo>
                        <a:pt x="423" y="219"/>
                      </a:lnTo>
                      <a:lnTo>
                        <a:pt x="481" y="198"/>
                      </a:lnTo>
                      <a:lnTo>
                        <a:pt x="541" y="178"/>
                      </a:lnTo>
                      <a:lnTo>
                        <a:pt x="602" y="160"/>
                      </a:lnTo>
                      <a:lnTo>
                        <a:pt x="662" y="143"/>
                      </a:lnTo>
                      <a:lnTo>
                        <a:pt x="724" y="128"/>
                      </a:lnTo>
                      <a:lnTo>
                        <a:pt x="786" y="114"/>
                      </a:lnTo>
                      <a:lnTo>
                        <a:pt x="847" y="100"/>
                      </a:lnTo>
                      <a:lnTo>
                        <a:pt x="907" y="88"/>
                      </a:lnTo>
                      <a:lnTo>
                        <a:pt x="966" y="78"/>
                      </a:lnTo>
                      <a:lnTo>
                        <a:pt x="1022" y="70"/>
                      </a:lnTo>
                      <a:lnTo>
                        <a:pt x="1076" y="63"/>
                      </a:lnTo>
                      <a:lnTo>
                        <a:pt x="1126" y="58"/>
                      </a:lnTo>
                      <a:lnTo>
                        <a:pt x="1173" y="54"/>
                      </a:lnTo>
                      <a:lnTo>
                        <a:pt x="1216" y="51"/>
                      </a:lnTo>
                      <a:lnTo>
                        <a:pt x="1254" y="51"/>
                      </a:lnTo>
                      <a:lnTo>
                        <a:pt x="1286" y="52"/>
                      </a:lnTo>
                      <a:lnTo>
                        <a:pt x="1281" y="51"/>
                      </a:lnTo>
                      <a:lnTo>
                        <a:pt x="1296" y="2"/>
                      </a:lnTo>
                      <a:lnTo>
                        <a:pt x="1293" y="1"/>
                      </a:lnTo>
                      <a:lnTo>
                        <a:pt x="1289" y="1"/>
                      </a:lnTo>
                      <a:lnTo>
                        <a:pt x="1296" y="2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3" name="Freeform 44">
                  <a:extLst>
                    <a:ext uri="{FF2B5EF4-FFF2-40B4-BE49-F238E27FC236}">
                      <a16:creationId xmlns:a16="http://schemas.microsoft.com/office/drawing/2014/main" id="{F2B9DF9C-0A26-427E-9EE7-AAEEB662465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10" y="829"/>
                  <a:ext cx="50" cy="40"/>
                </a:xfrm>
                <a:custGeom>
                  <a:avLst/>
                  <a:gdLst>
                    <a:gd name="T0" fmla="*/ 49 w 351"/>
                    <a:gd name="T1" fmla="*/ 33 h 277"/>
                    <a:gd name="T2" fmla="*/ 50 w 351"/>
                    <a:gd name="T3" fmla="*/ 33 h 277"/>
                    <a:gd name="T4" fmla="*/ 49 w 351"/>
                    <a:gd name="T5" fmla="*/ 32 h 277"/>
                    <a:gd name="T6" fmla="*/ 48 w 351"/>
                    <a:gd name="T7" fmla="*/ 32 h 277"/>
                    <a:gd name="T8" fmla="*/ 47 w 351"/>
                    <a:gd name="T9" fmla="*/ 32 h 277"/>
                    <a:gd name="T10" fmla="*/ 47 w 351"/>
                    <a:gd name="T11" fmla="*/ 31 h 277"/>
                    <a:gd name="T12" fmla="*/ 46 w 351"/>
                    <a:gd name="T13" fmla="*/ 31 h 277"/>
                    <a:gd name="T14" fmla="*/ 45 w 351"/>
                    <a:gd name="T15" fmla="*/ 30 h 277"/>
                    <a:gd name="T16" fmla="*/ 44 w 351"/>
                    <a:gd name="T17" fmla="*/ 29 h 277"/>
                    <a:gd name="T18" fmla="*/ 44 w 351"/>
                    <a:gd name="T19" fmla="*/ 29 h 277"/>
                    <a:gd name="T20" fmla="*/ 41 w 351"/>
                    <a:gd name="T21" fmla="*/ 25 h 277"/>
                    <a:gd name="T22" fmla="*/ 37 w 351"/>
                    <a:gd name="T23" fmla="*/ 21 h 277"/>
                    <a:gd name="T24" fmla="*/ 35 w 351"/>
                    <a:gd name="T25" fmla="*/ 18 h 277"/>
                    <a:gd name="T26" fmla="*/ 32 w 351"/>
                    <a:gd name="T27" fmla="*/ 15 h 277"/>
                    <a:gd name="T28" fmla="*/ 31 w 351"/>
                    <a:gd name="T29" fmla="*/ 14 h 277"/>
                    <a:gd name="T30" fmla="*/ 29 w 351"/>
                    <a:gd name="T31" fmla="*/ 12 h 277"/>
                    <a:gd name="T32" fmla="*/ 27 w 351"/>
                    <a:gd name="T33" fmla="*/ 11 h 277"/>
                    <a:gd name="T34" fmla="*/ 25 w 351"/>
                    <a:gd name="T35" fmla="*/ 10 h 277"/>
                    <a:gd name="T36" fmla="*/ 23 w 351"/>
                    <a:gd name="T37" fmla="*/ 9 h 277"/>
                    <a:gd name="T38" fmla="*/ 21 w 351"/>
                    <a:gd name="T39" fmla="*/ 7 h 277"/>
                    <a:gd name="T40" fmla="*/ 18 w 351"/>
                    <a:gd name="T41" fmla="*/ 6 h 277"/>
                    <a:gd name="T42" fmla="*/ 15 w 351"/>
                    <a:gd name="T43" fmla="*/ 5 h 277"/>
                    <a:gd name="T44" fmla="*/ 12 w 351"/>
                    <a:gd name="T45" fmla="*/ 3 h 277"/>
                    <a:gd name="T46" fmla="*/ 9 w 351"/>
                    <a:gd name="T47" fmla="*/ 2 h 277"/>
                    <a:gd name="T48" fmla="*/ 6 w 351"/>
                    <a:gd name="T49" fmla="*/ 1 h 277"/>
                    <a:gd name="T50" fmla="*/ 2 w 351"/>
                    <a:gd name="T51" fmla="*/ 0 h 277"/>
                    <a:gd name="T52" fmla="*/ 0 w 351"/>
                    <a:gd name="T53" fmla="*/ 7 h 277"/>
                    <a:gd name="T54" fmla="*/ 3 w 351"/>
                    <a:gd name="T55" fmla="*/ 8 h 277"/>
                    <a:gd name="T56" fmla="*/ 7 w 351"/>
                    <a:gd name="T57" fmla="*/ 9 h 277"/>
                    <a:gd name="T58" fmla="*/ 9 w 351"/>
                    <a:gd name="T59" fmla="*/ 10 h 277"/>
                    <a:gd name="T60" fmla="*/ 12 w 351"/>
                    <a:gd name="T61" fmla="*/ 11 h 277"/>
                    <a:gd name="T62" fmla="*/ 15 w 351"/>
                    <a:gd name="T63" fmla="*/ 12 h 277"/>
                    <a:gd name="T64" fmla="*/ 17 w 351"/>
                    <a:gd name="T65" fmla="*/ 13 h 277"/>
                    <a:gd name="T66" fmla="*/ 19 w 351"/>
                    <a:gd name="T67" fmla="*/ 15 h 277"/>
                    <a:gd name="T68" fmla="*/ 21 w 351"/>
                    <a:gd name="T69" fmla="*/ 16 h 277"/>
                    <a:gd name="T70" fmla="*/ 23 w 351"/>
                    <a:gd name="T71" fmla="*/ 17 h 277"/>
                    <a:gd name="T72" fmla="*/ 24 w 351"/>
                    <a:gd name="T73" fmla="*/ 18 h 277"/>
                    <a:gd name="T74" fmla="*/ 25 w 351"/>
                    <a:gd name="T75" fmla="*/ 19 h 277"/>
                    <a:gd name="T76" fmla="*/ 27 w 351"/>
                    <a:gd name="T77" fmla="*/ 20 h 277"/>
                    <a:gd name="T78" fmla="*/ 29 w 351"/>
                    <a:gd name="T79" fmla="*/ 23 h 277"/>
                    <a:gd name="T80" fmla="*/ 31 w 351"/>
                    <a:gd name="T81" fmla="*/ 25 h 277"/>
                    <a:gd name="T82" fmla="*/ 35 w 351"/>
                    <a:gd name="T83" fmla="*/ 29 h 277"/>
                    <a:gd name="T84" fmla="*/ 38 w 351"/>
                    <a:gd name="T85" fmla="*/ 33 h 277"/>
                    <a:gd name="T86" fmla="*/ 39 w 351"/>
                    <a:gd name="T87" fmla="*/ 35 h 277"/>
                    <a:gd name="T88" fmla="*/ 40 w 351"/>
                    <a:gd name="T89" fmla="*/ 35 h 277"/>
                    <a:gd name="T90" fmla="*/ 41 w 351"/>
                    <a:gd name="T91" fmla="*/ 36 h 277"/>
                    <a:gd name="T92" fmla="*/ 42 w 351"/>
                    <a:gd name="T93" fmla="*/ 37 h 277"/>
                    <a:gd name="T94" fmla="*/ 44 w 351"/>
                    <a:gd name="T95" fmla="*/ 38 h 277"/>
                    <a:gd name="T96" fmla="*/ 45 w 351"/>
                    <a:gd name="T97" fmla="*/ 39 h 277"/>
                    <a:gd name="T98" fmla="*/ 47 w 351"/>
                    <a:gd name="T99" fmla="*/ 39 h 277"/>
                    <a:gd name="T100" fmla="*/ 48 w 351"/>
                    <a:gd name="T101" fmla="*/ 40 h 277"/>
                    <a:gd name="T102" fmla="*/ 50 w 351"/>
                    <a:gd name="T103" fmla="*/ 40 h 277"/>
                    <a:gd name="T104" fmla="*/ 48 w 351"/>
                    <a:gd name="T105" fmla="*/ 40 h 277"/>
                    <a:gd name="T106" fmla="*/ 49 w 351"/>
                    <a:gd name="T107" fmla="*/ 40 h 277"/>
                    <a:gd name="T108" fmla="*/ 50 w 351"/>
                    <a:gd name="T109" fmla="*/ 40 h 277"/>
                    <a:gd name="T110" fmla="*/ 49 w 351"/>
                    <a:gd name="T111" fmla="*/ 33 h 277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351" h="277">
                      <a:moveTo>
                        <a:pt x="342" y="226"/>
                      </a:moveTo>
                      <a:lnTo>
                        <a:pt x="351" y="226"/>
                      </a:lnTo>
                      <a:lnTo>
                        <a:pt x="344" y="224"/>
                      </a:lnTo>
                      <a:lnTo>
                        <a:pt x="338" y="222"/>
                      </a:lnTo>
                      <a:lnTo>
                        <a:pt x="332" y="219"/>
                      </a:lnTo>
                      <a:lnTo>
                        <a:pt x="327" y="216"/>
                      </a:lnTo>
                      <a:lnTo>
                        <a:pt x="321" y="213"/>
                      </a:lnTo>
                      <a:lnTo>
                        <a:pt x="316" y="209"/>
                      </a:lnTo>
                      <a:lnTo>
                        <a:pt x="312" y="204"/>
                      </a:lnTo>
                      <a:lnTo>
                        <a:pt x="308" y="200"/>
                      </a:lnTo>
                      <a:lnTo>
                        <a:pt x="285" y="173"/>
                      </a:lnTo>
                      <a:lnTo>
                        <a:pt x="261" y="142"/>
                      </a:lnTo>
                      <a:lnTo>
                        <a:pt x="245" y="124"/>
                      </a:lnTo>
                      <a:lnTo>
                        <a:pt x="225" y="105"/>
                      </a:lnTo>
                      <a:lnTo>
                        <a:pt x="215" y="95"/>
                      </a:lnTo>
                      <a:lnTo>
                        <a:pt x="203" y="86"/>
                      </a:lnTo>
                      <a:lnTo>
                        <a:pt x="189" y="77"/>
                      </a:lnTo>
                      <a:lnTo>
                        <a:pt x="175" y="68"/>
                      </a:lnTo>
                      <a:lnTo>
                        <a:pt x="160" y="59"/>
                      </a:lnTo>
                      <a:lnTo>
                        <a:pt x="144" y="50"/>
                      </a:lnTo>
                      <a:lnTo>
                        <a:pt x="126" y="41"/>
                      </a:lnTo>
                      <a:lnTo>
                        <a:pt x="107" y="32"/>
                      </a:lnTo>
                      <a:lnTo>
                        <a:pt x="86" y="23"/>
                      </a:lnTo>
                      <a:lnTo>
                        <a:pt x="64" y="15"/>
                      </a:lnTo>
                      <a:lnTo>
                        <a:pt x="41" y="8"/>
                      </a:lnTo>
                      <a:lnTo>
                        <a:pt x="15" y="0"/>
                      </a:lnTo>
                      <a:lnTo>
                        <a:pt x="0" y="49"/>
                      </a:lnTo>
                      <a:lnTo>
                        <a:pt x="23" y="56"/>
                      </a:lnTo>
                      <a:lnTo>
                        <a:pt x="46" y="63"/>
                      </a:lnTo>
                      <a:lnTo>
                        <a:pt x="66" y="70"/>
                      </a:lnTo>
                      <a:lnTo>
                        <a:pt x="85" y="78"/>
                      </a:lnTo>
                      <a:lnTo>
                        <a:pt x="102" y="86"/>
                      </a:lnTo>
                      <a:lnTo>
                        <a:pt x="119" y="93"/>
                      </a:lnTo>
                      <a:lnTo>
                        <a:pt x="133" y="101"/>
                      </a:lnTo>
                      <a:lnTo>
                        <a:pt x="146" y="109"/>
                      </a:lnTo>
                      <a:lnTo>
                        <a:pt x="158" y="118"/>
                      </a:lnTo>
                      <a:lnTo>
                        <a:pt x="170" y="126"/>
                      </a:lnTo>
                      <a:lnTo>
                        <a:pt x="179" y="134"/>
                      </a:lnTo>
                      <a:lnTo>
                        <a:pt x="189" y="141"/>
                      </a:lnTo>
                      <a:lnTo>
                        <a:pt x="205" y="157"/>
                      </a:lnTo>
                      <a:lnTo>
                        <a:pt x="219" y="172"/>
                      </a:lnTo>
                      <a:lnTo>
                        <a:pt x="244" y="204"/>
                      </a:lnTo>
                      <a:lnTo>
                        <a:pt x="266" y="231"/>
                      </a:lnTo>
                      <a:lnTo>
                        <a:pt x="273" y="239"/>
                      </a:lnTo>
                      <a:lnTo>
                        <a:pt x="281" y="245"/>
                      </a:lnTo>
                      <a:lnTo>
                        <a:pt x="288" y="252"/>
                      </a:lnTo>
                      <a:lnTo>
                        <a:pt x="297" y="257"/>
                      </a:lnTo>
                      <a:lnTo>
                        <a:pt x="307" y="264"/>
                      </a:lnTo>
                      <a:lnTo>
                        <a:pt x="316" y="268"/>
                      </a:lnTo>
                      <a:lnTo>
                        <a:pt x="327" y="272"/>
                      </a:lnTo>
                      <a:lnTo>
                        <a:pt x="339" y="275"/>
                      </a:lnTo>
                      <a:lnTo>
                        <a:pt x="348" y="276"/>
                      </a:lnTo>
                      <a:lnTo>
                        <a:pt x="339" y="275"/>
                      </a:lnTo>
                      <a:lnTo>
                        <a:pt x="344" y="277"/>
                      </a:lnTo>
                      <a:lnTo>
                        <a:pt x="348" y="276"/>
                      </a:lnTo>
                      <a:lnTo>
                        <a:pt x="342" y="226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4" name="Freeform 45">
                  <a:extLst>
                    <a:ext uri="{FF2B5EF4-FFF2-40B4-BE49-F238E27FC236}">
                      <a16:creationId xmlns:a16="http://schemas.microsoft.com/office/drawing/2014/main" id="{E4DE259E-9210-4971-86AA-0EDFB46C315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59" y="861"/>
                  <a:ext cx="64" cy="233"/>
                </a:xfrm>
                <a:custGeom>
                  <a:avLst/>
                  <a:gdLst>
                    <a:gd name="T0" fmla="*/ 37 w 446"/>
                    <a:gd name="T1" fmla="*/ 231 h 1632"/>
                    <a:gd name="T2" fmla="*/ 44 w 446"/>
                    <a:gd name="T3" fmla="*/ 206 h 1632"/>
                    <a:gd name="T4" fmla="*/ 51 w 446"/>
                    <a:gd name="T5" fmla="*/ 183 h 1632"/>
                    <a:gd name="T6" fmla="*/ 56 w 446"/>
                    <a:gd name="T7" fmla="*/ 160 h 1632"/>
                    <a:gd name="T8" fmla="*/ 60 w 446"/>
                    <a:gd name="T9" fmla="*/ 138 h 1632"/>
                    <a:gd name="T10" fmla="*/ 63 w 446"/>
                    <a:gd name="T11" fmla="*/ 118 h 1632"/>
                    <a:gd name="T12" fmla="*/ 63 w 446"/>
                    <a:gd name="T13" fmla="*/ 108 h 1632"/>
                    <a:gd name="T14" fmla="*/ 64 w 446"/>
                    <a:gd name="T15" fmla="*/ 98 h 1632"/>
                    <a:gd name="T16" fmla="*/ 64 w 446"/>
                    <a:gd name="T17" fmla="*/ 89 h 1632"/>
                    <a:gd name="T18" fmla="*/ 64 w 446"/>
                    <a:gd name="T19" fmla="*/ 81 h 1632"/>
                    <a:gd name="T20" fmla="*/ 63 w 446"/>
                    <a:gd name="T21" fmla="*/ 72 h 1632"/>
                    <a:gd name="T22" fmla="*/ 62 w 446"/>
                    <a:gd name="T23" fmla="*/ 64 h 1632"/>
                    <a:gd name="T24" fmla="*/ 61 w 446"/>
                    <a:gd name="T25" fmla="*/ 56 h 1632"/>
                    <a:gd name="T26" fmla="*/ 60 w 446"/>
                    <a:gd name="T27" fmla="*/ 49 h 1632"/>
                    <a:gd name="T28" fmla="*/ 58 w 446"/>
                    <a:gd name="T29" fmla="*/ 42 h 1632"/>
                    <a:gd name="T30" fmla="*/ 55 w 446"/>
                    <a:gd name="T31" fmla="*/ 36 h 1632"/>
                    <a:gd name="T32" fmla="*/ 53 w 446"/>
                    <a:gd name="T33" fmla="*/ 30 h 1632"/>
                    <a:gd name="T34" fmla="*/ 50 w 446"/>
                    <a:gd name="T35" fmla="*/ 24 h 1632"/>
                    <a:gd name="T36" fmla="*/ 47 w 446"/>
                    <a:gd name="T37" fmla="*/ 19 h 1632"/>
                    <a:gd name="T38" fmla="*/ 43 w 446"/>
                    <a:gd name="T39" fmla="*/ 15 h 1632"/>
                    <a:gd name="T40" fmla="*/ 39 w 446"/>
                    <a:gd name="T41" fmla="*/ 11 h 1632"/>
                    <a:gd name="T42" fmla="*/ 34 w 446"/>
                    <a:gd name="T43" fmla="*/ 8 h 1632"/>
                    <a:gd name="T44" fmla="*/ 29 w 446"/>
                    <a:gd name="T45" fmla="*/ 5 h 1632"/>
                    <a:gd name="T46" fmla="*/ 24 w 446"/>
                    <a:gd name="T47" fmla="*/ 3 h 1632"/>
                    <a:gd name="T48" fmla="*/ 19 w 446"/>
                    <a:gd name="T49" fmla="*/ 1 h 1632"/>
                    <a:gd name="T50" fmla="*/ 12 w 446"/>
                    <a:gd name="T51" fmla="*/ 0 h 1632"/>
                    <a:gd name="T52" fmla="*/ 6 w 446"/>
                    <a:gd name="T53" fmla="*/ 0 h 1632"/>
                    <a:gd name="T54" fmla="*/ 0 w 446"/>
                    <a:gd name="T55" fmla="*/ 1 h 1632"/>
                    <a:gd name="T56" fmla="*/ 4 w 446"/>
                    <a:gd name="T57" fmla="*/ 7 h 1632"/>
                    <a:gd name="T58" fmla="*/ 9 w 446"/>
                    <a:gd name="T59" fmla="*/ 7 h 1632"/>
                    <a:gd name="T60" fmla="*/ 14 w 446"/>
                    <a:gd name="T61" fmla="*/ 8 h 1632"/>
                    <a:gd name="T62" fmla="*/ 19 w 446"/>
                    <a:gd name="T63" fmla="*/ 9 h 1632"/>
                    <a:gd name="T64" fmla="*/ 24 w 446"/>
                    <a:gd name="T65" fmla="*/ 10 h 1632"/>
                    <a:gd name="T66" fmla="*/ 28 w 446"/>
                    <a:gd name="T67" fmla="*/ 12 h 1632"/>
                    <a:gd name="T68" fmla="*/ 32 w 446"/>
                    <a:gd name="T69" fmla="*/ 15 h 1632"/>
                    <a:gd name="T70" fmla="*/ 35 w 446"/>
                    <a:gd name="T71" fmla="*/ 18 h 1632"/>
                    <a:gd name="T72" fmla="*/ 39 w 446"/>
                    <a:gd name="T73" fmla="*/ 22 h 1632"/>
                    <a:gd name="T74" fmla="*/ 42 w 446"/>
                    <a:gd name="T75" fmla="*/ 26 h 1632"/>
                    <a:gd name="T76" fmla="*/ 45 w 446"/>
                    <a:gd name="T77" fmla="*/ 30 h 1632"/>
                    <a:gd name="T78" fmla="*/ 47 w 446"/>
                    <a:gd name="T79" fmla="*/ 36 h 1632"/>
                    <a:gd name="T80" fmla="*/ 50 w 446"/>
                    <a:gd name="T81" fmla="*/ 41 h 1632"/>
                    <a:gd name="T82" fmla="*/ 51 w 446"/>
                    <a:gd name="T83" fmla="*/ 48 h 1632"/>
                    <a:gd name="T84" fmla="*/ 53 w 446"/>
                    <a:gd name="T85" fmla="*/ 54 h 1632"/>
                    <a:gd name="T86" fmla="*/ 54 w 446"/>
                    <a:gd name="T87" fmla="*/ 61 h 1632"/>
                    <a:gd name="T88" fmla="*/ 55 w 446"/>
                    <a:gd name="T89" fmla="*/ 69 h 1632"/>
                    <a:gd name="T90" fmla="*/ 56 w 446"/>
                    <a:gd name="T91" fmla="*/ 77 h 1632"/>
                    <a:gd name="T92" fmla="*/ 56 w 446"/>
                    <a:gd name="T93" fmla="*/ 85 h 1632"/>
                    <a:gd name="T94" fmla="*/ 56 w 446"/>
                    <a:gd name="T95" fmla="*/ 94 h 1632"/>
                    <a:gd name="T96" fmla="*/ 56 w 446"/>
                    <a:gd name="T97" fmla="*/ 103 h 1632"/>
                    <a:gd name="T98" fmla="*/ 56 w 446"/>
                    <a:gd name="T99" fmla="*/ 112 h 1632"/>
                    <a:gd name="T100" fmla="*/ 54 w 446"/>
                    <a:gd name="T101" fmla="*/ 127 h 1632"/>
                    <a:gd name="T102" fmla="*/ 51 w 446"/>
                    <a:gd name="T103" fmla="*/ 148 h 1632"/>
                    <a:gd name="T104" fmla="*/ 46 w 446"/>
                    <a:gd name="T105" fmla="*/ 170 h 1632"/>
                    <a:gd name="T106" fmla="*/ 41 w 446"/>
                    <a:gd name="T107" fmla="*/ 193 h 1632"/>
                    <a:gd name="T108" fmla="*/ 33 w 446"/>
                    <a:gd name="T109" fmla="*/ 216 h 1632"/>
                    <a:gd name="T110" fmla="*/ 32 w 446"/>
                    <a:gd name="T111" fmla="*/ 226 h 1632"/>
                    <a:gd name="T112" fmla="*/ 36 w 446"/>
                    <a:gd name="T113" fmla="*/ 232 h 1632"/>
                    <a:gd name="T114" fmla="*/ 34 w 446"/>
                    <a:gd name="T115" fmla="*/ 233 h 163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446" h="1632">
                      <a:moveTo>
                        <a:pt x="238" y="1632"/>
                      </a:moveTo>
                      <a:lnTo>
                        <a:pt x="255" y="1616"/>
                      </a:lnTo>
                      <a:lnTo>
                        <a:pt x="283" y="1530"/>
                      </a:lnTo>
                      <a:lnTo>
                        <a:pt x="310" y="1446"/>
                      </a:lnTo>
                      <a:lnTo>
                        <a:pt x="333" y="1362"/>
                      </a:lnTo>
                      <a:lnTo>
                        <a:pt x="356" y="1280"/>
                      </a:lnTo>
                      <a:lnTo>
                        <a:pt x="375" y="1199"/>
                      </a:lnTo>
                      <a:lnTo>
                        <a:pt x="392" y="1121"/>
                      </a:lnTo>
                      <a:lnTo>
                        <a:pt x="407" y="1044"/>
                      </a:lnTo>
                      <a:lnTo>
                        <a:pt x="419" y="969"/>
                      </a:lnTo>
                      <a:lnTo>
                        <a:pt x="429" y="896"/>
                      </a:lnTo>
                      <a:lnTo>
                        <a:pt x="437" y="825"/>
                      </a:lnTo>
                      <a:lnTo>
                        <a:pt x="440" y="791"/>
                      </a:lnTo>
                      <a:lnTo>
                        <a:pt x="442" y="756"/>
                      </a:lnTo>
                      <a:lnTo>
                        <a:pt x="444" y="723"/>
                      </a:lnTo>
                      <a:lnTo>
                        <a:pt x="445" y="689"/>
                      </a:lnTo>
                      <a:lnTo>
                        <a:pt x="446" y="657"/>
                      </a:lnTo>
                      <a:lnTo>
                        <a:pt x="446" y="625"/>
                      </a:lnTo>
                      <a:lnTo>
                        <a:pt x="446" y="594"/>
                      </a:lnTo>
                      <a:lnTo>
                        <a:pt x="445" y="564"/>
                      </a:lnTo>
                      <a:lnTo>
                        <a:pt x="443" y="534"/>
                      </a:lnTo>
                      <a:lnTo>
                        <a:pt x="441" y="505"/>
                      </a:lnTo>
                      <a:lnTo>
                        <a:pt x="439" y="476"/>
                      </a:lnTo>
                      <a:lnTo>
                        <a:pt x="435" y="448"/>
                      </a:lnTo>
                      <a:lnTo>
                        <a:pt x="431" y="421"/>
                      </a:lnTo>
                      <a:lnTo>
                        <a:pt x="426" y="394"/>
                      </a:lnTo>
                      <a:lnTo>
                        <a:pt x="422" y="369"/>
                      </a:lnTo>
                      <a:lnTo>
                        <a:pt x="415" y="344"/>
                      </a:lnTo>
                      <a:lnTo>
                        <a:pt x="409" y="319"/>
                      </a:lnTo>
                      <a:lnTo>
                        <a:pt x="403" y="296"/>
                      </a:lnTo>
                      <a:lnTo>
                        <a:pt x="395" y="273"/>
                      </a:lnTo>
                      <a:lnTo>
                        <a:pt x="386" y="251"/>
                      </a:lnTo>
                      <a:lnTo>
                        <a:pt x="378" y="230"/>
                      </a:lnTo>
                      <a:lnTo>
                        <a:pt x="368" y="210"/>
                      </a:lnTo>
                      <a:lnTo>
                        <a:pt x="359" y="190"/>
                      </a:lnTo>
                      <a:lnTo>
                        <a:pt x="348" y="171"/>
                      </a:lnTo>
                      <a:lnTo>
                        <a:pt x="336" y="153"/>
                      </a:lnTo>
                      <a:lnTo>
                        <a:pt x="325" y="136"/>
                      </a:lnTo>
                      <a:lnTo>
                        <a:pt x="312" y="120"/>
                      </a:lnTo>
                      <a:lnTo>
                        <a:pt x="298" y="104"/>
                      </a:lnTo>
                      <a:lnTo>
                        <a:pt x="284" y="90"/>
                      </a:lnTo>
                      <a:lnTo>
                        <a:pt x="270" y="77"/>
                      </a:lnTo>
                      <a:lnTo>
                        <a:pt x="254" y="64"/>
                      </a:lnTo>
                      <a:lnTo>
                        <a:pt x="238" y="53"/>
                      </a:lnTo>
                      <a:lnTo>
                        <a:pt x="222" y="43"/>
                      </a:lnTo>
                      <a:lnTo>
                        <a:pt x="204" y="33"/>
                      </a:lnTo>
                      <a:lnTo>
                        <a:pt x="187" y="25"/>
                      </a:lnTo>
                      <a:lnTo>
                        <a:pt x="168" y="18"/>
                      </a:lnTo>
                      <a:lnTo>
                        <a:pt x="148" y="12"/>
                      </a:lnTo>
                      <a:lnTo>
                        <a:pt x="129" y="7"/>
                      </a:lnTo>
                      <a:lnTo>
                        <a:pt x="109" y="4"/>
                      </a:lnTo>
                      <a:lnTo>
                        <a:pt x="87" y="1"/>
                      </a:lnTo>
                      <a:lnTo>
                        <a:pt x="66" y="0"/>
                      </a:lnTo>
                      <a:lnTo>
                        <a:pt x="45" y="0"/>
                      </a:lnTo>
                      <a:lnTo>
                        <a:pt x="22" y="1"/>
                      </a:lnTo>
                      <a:lnTo>
                        <a:pt x="0" y="4"/>
                      </a:lnTo>
                      <a:lnTo>
                        <a:pt x="6" y="54"/>
                      </a:lnTo>
                      <a:lnTo>
                        <a:pt x="26" y="52"/>
                      </a:lnTo>
                      <a:lnTo>
                        <a:pt x="46" y="51"/>
                      </a:lnTo>
                      <a:lnTo>
                        <a:pt x="65" y="51"/>
                      </a:lnTo>
                      <a:lnTo>
                        <a:pt x="83" y="52"/>
                      </a:lnTo>
                      <a:lnTo>
                        <a:pt x="100" y="54"/>
                      </a:lnTo>
                      <a:lnTo>
                        <a:pt x="117" y="57"/>
                      </a:lnTo>
                      <a:lnTo>
                        <a:pt x="134" y="61"/>
                      </a:lnTo>
                      <a:lnTo>
                        <a:pt x="149" y="65"/>
                      </a:lnTo>
                      <a:lnTo>
                        <a:pt x="165" y="71"/>
                      </a:lnTo>
                      <a:lnTo>
                        <a:pt x="180" y="78"/>
                      </a:lnTo>
                      <a:lnTo>
                        <a:pt x="194" y="85"/>
                      </a:lnTo>
                      <a:lnTo>
                        <a:pt x="208" y="94"/>
                      </a:lnTo>
                      <a:lnTo>
                        <a:pt x="221" y="103"/>
                      </a:lnTo>
                      <a:lnTo>
                        <a:pt x="234" y="114"/>
                      </a:lnTo>
                      <a:lnTo>
                        <a:pt x="247" y="126"/>
                      </a:lnTo>
                      <a:lnTo>
                        <a:pt x="258" y="138"/>
                      </a:lnTo>
                      <a:lnTo>
                        <a:pt x="270" y="151"/>
                      </a:lnTo>
                      <a:lnTo>
                        <a:pt x="281" y="165"/>
                      </a:lnTo>
                      <a:lnTo>
                        <a:pt x="291" y="179"/>
                      </a:lnTo>
                      <a:lnTo>
                        <a:pt x="302" y="196"/>
                      </a:lnTo>
                      <a:lnTo>
                        <a:pt x="312" y="213"/>
                      </a:lnTo>
                      <a:lnTo>
                        <a:pt x="320" y="230"/>
                      </a:lnTo>
                      <a:lnTo>
                        <a:pt x="329" y="249"/>
                      </a:lnTo>
                      <a:lnTo>
                        <a:pt x="337" y="269"/>
                      </a:lnTo>
                      <a:lnTo>
                        <a:pt x="345" y="289"/>
                      </a:lnTo>
                      <a:lnTo>
                        <a:pt x="351" y="310"/>
                      </a:lnTo>
                      <a:lnTo>
                        <a:pt x="358" y="333"/>
                      </a:lnTo>
                      <a:lnTo>
                        <a:pt x="364" y="355"/>
                      </a:lnTo>
                      <a:lnTo>
                        <a:pt x="369" y="379"/>
                      </a:lnTo>
                      <a:lnTo>
                        <a:pt x="375" y="403"/>
                      </a:lnTo>
                      <a:lnTo>
                        <a:pt x="379" y="429"/>
                      </a:lnTo>
                      <a:lnTo>
                        <a:pt x="382" y="454"/>
                      </a:lnTo>
                      <a:lnTo>
                        <a:pt x="385" y="482"/>
                      </a:lnTo>
                      <a:lnTo>
                        <a:pt x="389" y="509"/>
                      </a:lnTo>
                      <a:lnTo>
                        <a:pt x="391" y="537"/>
                      </a:lnTo>
                      <a:lnTo>
                        <a:pt x="392" y="566"/>
                      </a:lnTo>
                      <a:lnTo>
                        <a:pt x="393" y="595"/>
                      </a:lnTo>
                      <a:lnTo>
                        <a:pt x="393" y="625"/>
                      </a:lnTo>
                      <a:lnTo>
                        <a:pt x="393" y="657"/>
                      </a:lnTo>
                      <a:lnTo>
                        <a:pt x="393" y="688"/>
                      </a:lnTo>
                      <a:lnTo>
                        <a:pt x="392" y="721"/>
                      </a:lnTo>
                      <a:lnTo>
                        <a:pt x="390" y="753"/>
                      </a:lnTo>
                      <a:lnTo>
                        <a:pt x="388" y="787"/>
                      </a:lnTo>
                      <a:lnTo>
                        <a:pt x="384" y="820"/>
                      </a:lnTo>
                      <a:lnTo>
                        <a:pt x="377" y="890"/>
                      </a:lnTo>
                      <a:lnTo>
                        <a:pt x="366" y="962"/>
                      </a:lnTo>
                      <a:lnTo>
                        <a:pt x="354" y="1036"/>
                      </a:lnTo>
                      <a:lnTo>
                        <a:pt x="339" y="1112"/>
                      </a:lnTo>
                      <a:lnTo>
                        <a:pt x="322" y="1189"/>
                      </a:lnTo>
                      <a:lnTo>
                        <a:pt x="304" y="1268"/>
                      </a:lnTo>
                      <a:lnTo>
                        <a:pt x="283" y="1349"/>
                      </a:lnTo>
                      <a:lnTo>
                        <a:pt x="258" y="1431"/>
                      </a:lnTo>
                      <a:lnTo>
                        <a:pt x="233" y="1515"/>
                      </a:lnTo>
                      <a:lnTo>
                        <a:pt x="204" y="1601"/>
                      </a:lnTo>
                      <a:lnTo>
                        <a:pt x="221" y="1584"/>
                      </a:lnTo>
                      <a:lnTo>
                        <a:pt x="238" y="1632"/>
                      </a:lnTo>
                      <a:lnTo>
                        <a:pt x="251" y="1628"/>
                      </a:lnTo>
                      <a:lnTo>
                        <a:pt x="255" y="1616"/>
                      </a:lnTo>
                      <a:lnTo>
                        <a:pt x="238" y="1632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5" name="Freeform 46">
                  <a:extLst>
                    <a:ext uri="{FF2B5EF4-FFF2-40B4-BE49-F238E27FC236}">
                      <a16:creationId xmlns:a16="http://schemas.microsoft.com/office/drawing/2014/main" id="{B46B36F5-44F8-4141-A522-97C2A361C76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44" y="1087"/>
                  <a:ext cx="49" cy="15"/>
                </a:xfrm>
                <a:custGeom>
                  <a:avLst/>
                  <a:gdLst>
                    <a:gd name="T0" fmla="*/ 0 w 346"/>
                    <a:gd name="T1" fmla="*/ 11 h 101"/>
                    <a:gd name="T2" fmla="*/ 1 w 346"/>
                    <a:gd name="T3" fmla="*/ 12 h 101"/>
                    <a:gd name="T4" fmla="*/ 2 w 346"/>
                    <a:gd name="T5" fmla="*/ 13 h 101"/>
                    <a:gd name="T6" fmla="*/ 3 w 346"/>
                    <a:gd name="T7" fmla="*/ 14 h 101"/>
                    <a:gd name="T8" fmla="*/ 4 w 346"/>
                    <a:gd name="T9" fmla="*/ 14 h 101"/>
                    <a:gd name="T10" fmla="*/ 6 w 346"/>
                    <a:gd name="T11" fmla="*/ 15 h 101"/>
                    <a:gd name="T12" fmla="*/ 8 w 346"/>
                    <a:gd name="T13" fmla="*/ 15 h 101"/>
                    <a:gd name="T14" fmla="*/ 11 w 346"/>
                    <a:gd name="T15" fmla="*/ 15 h 101"/>
                    <a:gd name="T16" fmla="*/ 14 w 346"/>
                    <a:gd name="T17" fmla="*/ 15 h 101"/>
                    <a:gd name="T18" fmla="*/ 17 w 346"/>
                    <a:gd name="T19" fmla="*/ 15 h 101"/>
                    <a:gd name="T20" fmla="*/ 21 w 346"/>
                    <a:gd name="T21" fmla="*/ 14 h 101"/>
                    <a:gd name="T22" fmla="*/ 24 w 346"/>
                    <a:gd name="T23" fmla="*/ 14 h 101"/>
                    <a:gd name="T24" fmla="*/ 31 w 346"/>
                    <a:gd name="T25" fmla="*/ 12 h 101"/>
                    <a:gd name="T26" fmla="*/ 38 w 346"/>
                    <a:gd name="T27" fmla="*/ 10 h 101"/>
                    <a:gd name="T28" fmla="*/ 44 w 346"/>
                    <a:gd name="T29" fmla="*/ 9 h 101"/>
                    <a:gd name="T30" fmla="*/ 49 w 346"/>
                    <a:gd name="T31" fmla="*/ 7 h 101"/>
                    <a:gd name="T32" fmla="*/ 47 w 346"/>
                    <a:gd name="T33" fmla="*/ 0 h 101"/>
                    <a:gd name="T34" fmla="*/ 42 w 346"/>
                    <a:gd name="T35" fmla="*/ 1 h 101"/>
                    <a:gd name="T36" fmla="*/ 36 w 346"/>
                    <a:gd name="T37" fmla="*/ 3 h 101"/>
                    <a:gd name="T38" fmla="*/ 30 w 346"/>
                    <a:gd name="T39" fmla="*/ 5 h 101"/>
                    <a:gd name="T40" fmla="*/ 23 w 346"/>
                    <a:gd name="T41" fmla="*/ 6 h 101"/>
                    <a:gd name="T42" fmla="*/ 20 w 346"/>
                    <a:gd name="T43" fmla="*/ 7 h 101"/>
                    <a:gd name="T44" fmla="*/ 16 w 346"/>
                    <a:gd name="T45" fmla="*/ 7 h 101"/>
                    <a:gd name="T46" fmla="*/ 14 w 346"/>
                    <a:gd name="T47" fmla="*/ 7 h 101"/>
                    <a:gd name="T48" fmla="*/ 11 w 346"/>
                    <a:gd name="T49" fmla="*/ 7 h 101"/>
                    <a:gd name="T50" fmla="*/ 9 w 346"/>
                    <a:gd name="T51" fmla="*/ 7 h 101"/>
                    <a:gd name="T52" fmla="*/ 7 w 346"/>
                    <a:gd name="T53" fmla="*/ 7 h 101"/>
                    <a:gd name="T54" fmla="*/ 7 w 346"/>
                    <a:gd name="T55" fmla="*/ 7 h 101"/>
                    <a:gd name="T56" fmla="*/ 6 w 346"/>
                    <a:gd name="T57" fmla="*/ 7 h 101"/>
                    <a:gd name="T58" fmla="*/ 6 w 346"/>
                    <a:gd name="T59" fmla="*/ 7 h 101"/>
                    <a:gd name="T60" fmla="*/ 6 w 346"/>
                    <a:gd name="T61" fmla="*/ 7 h 101"/>
                    <a:gd name="T62" fmla="*/ 7 w 346"/>
                    <a:gd name="T63" fmla="*/ 8 h 101"/>
                    <a:gd name="T64" fmla="*/ 0 w 346"/>
                    <a:gd name="T65" fmla="*/ 11 h 101"/>
                    <a:gd name="T66" fmla="*/ 0 w 346"/>
                    <a:gd name="T67" fmla="*/ 12 h 101"/>
                    <a:gd name="T68" fmla="*/ 1 w 346"/>
                    <a:gd name="T69" fmla="*/ 12 h 101"/>
                    <a:gd name="T70" fmla="*/ 0 w 346"/>
                    <a:gd name="T71" fmla="*/ 11 h 10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346" h="101">
                      <a:moveTo>
                        <a:pt x="0" y="74"/>
                      </a:moveTo>
                      <a:lnTo>
                        <a:pt x="5" y="83"/>
                      </a:lnTo>
                      <a:lnTo>
                        <a:pt x="14" y="89"/>
                      </a:lnTo>
                      <a:lnTo>
                        <a:pt x="22" y="93"/>
                      </a:lnTo>
                      <a:lnTo>
                        <a:pt x="31" y="96"/>
                      </a:lnTo>
                      <a:lnTo>
                        <a:pt x="40" y="98"/>
                      </a:lnTo>
                      <a:lnTo>
                        <a:pt x="59" y="100"/>
                      </a:lnTo>
                      <a:lnTo>
                        <a:pt x="78" y="101"/>
                      </a:lnTo>
                      <a:lnTo>
                        <a:pt x="100" y="100"/>
                      </a:lnTo>
                      <a:lnTo>
                        <a:pt x="123" y="98"/>
                      </a:lnTo>
                      <a:lnTo>
                        <a:pt x="147" y="95"/>
                      </a:lnTo>
                      <a:lnTo>
                        <a:pt x="172" y="91"/>
                      </a:lnTo>
                      <a:lnTo>
                        <a:pt x="222" y="80"/>
                      </a:lnTo>
                      <a:lnTo>
                        <a:pt x="269" y="69"/>
                      </a:lnTo>
                      <a:lnTo>
                        <a:pt x="312" y="58"/>
                      </a:lnTo>
                      <a:lnTo>
                        <a:pt x="346" y="48"/>
                      </a:lnTo>
                      <a:lnTo>
                        <a:pt x="329" y="0"/>
                      </a:lnTo>
                      <a:lnTo>
                        <a:pt x="297" y="10"/>
                      </a:lnTo>
                      <a:lnTo>
                        <a:pt x="256" y="21"/>
                      </a:lnTo>
                      <a:lnTo>
                        <a:pt x="210" y="32"/>
                      </a:lnTo>
                      <a:lnTo>
                        <a:pt x="162" y="41"/>
                      </a:lnTo>
                      <a:lnTo>
                        <a:pt x="139" y="45"/>
                      </a:lnTo>
                      <a:lnTo>
                        <a:pt x="116" y="48"/>
                      </a:lnTo>
                      <a:lnTo>
                        <a:pt x="96" y="49"/>
                      </a:lnTo>
                      <a:lnTo>
                        <a:pt x="78" y="50"/>
                      </a:lnTo>
                      <a:lnTo>
                        <a:pt x="62" y="50"/>
                      </a:lnTo>
                      <a:lnTo>
                        <a:pt x="49" y="48"/>
                      </a:lnTo>
                      <a:lnTo>
                        <a:pt x="46" y="48"/>
                      </a:lnTo>
                      <a:lnTo>
                        <a:pt x="44" y="47"/>
                      </a:lnTo>
                      <a:lnTo>
                        <a:pt x="43" y="46"/>
                      </a:lnTo>
                      <a:lnTo>
                        <a:pt x="43" y="47"/>
                      </a:lnTo>
                      <a:lnTo>
                        <a:pt x="49" y="54"/>
                      </a:lnTo>
                      <a:lnTo>
                        <a:pt x="0" y="74"/>
                      </a:lnTo>
                      <a:lnTo>
                        <a:pt x="2" y="78"/>
                      </a:lnTo>
                      <a:lnTo>
                        <a:pt x="5" y="83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6" name="Freeform 47">
                  <a:extLst>
                    <a:ext uri="{FF2B5EF4-FFF2-40B4-BE49-F238E27FC236}">
                      <a16:creationId xmlns:a16="http://schemas.microsoft.com/office/drawing/2014/main" id="{89F24779-2D9C-4DDB-8B6C-929A00A7C14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75" y="1771"/>
                  <a:ext cx="512" cy="1292"/>
                </a:xfrm>
                <a:custGeom>
                  <a:avLst/>
                  <a:gdLst>
                    <a:gd name="T0" fmla="*/ 473 w 3581"/>
                    <a:gd name="T1" fmla="*/ 36 h 9042"/>
                    <a:gd name="T2" fmla="*/ 484 w 3581"/>
                    <a:gd name="T3" fmla="*/ 85 h 9042"/>
                    <a:gd name="T4" fmla="*/ 502 w 3581"/>
                    <a:gd name="T5" fmla="*/ 144 h 9042"/>
                    <a:gd name="T6" fmla="*/ 509 w 3581"/>
                    <a:gd name="T7" fmla="*/ 181 h 9042"/>
                    <a:gd name="T8" fmla="*/ 512 w 3581"/>
                    <a:gd name="T9" fmla="*/ 220 h 9042"/>
                    <a:gd name="T10" fmla="*/ 508 w 3581"/>
                    <a:gd name="T11" fmla="*/ 259 h 9042"/>
                    <a:gd name="T12" fmla="*/ 506 w 3581"/>
                    <a:gd name="T13" fmla="*/ 284 h 9042"/>
                    <a:gd name="T14" fmla="*/ 500 w 3581"/>
                    <a:gd name="T15" fmla="*/ 311 h 9042"/>
                    <a:gd name="T16" fmla="*/ 486 w 3581"/>
                    <a:gd name="T17" fmla="*/ 361 h 9042"/>
                    <a:gd name="T18" fmla="*/ 463 w 3581"/>
                    <a:gd name="T19" fmla="*/ 420 h 9042"/>
                    <a:gd name="T20" fmla="*/ 462 w 3581"/>
                    <a:gd name="T21" fmla="*/ 524 h 9042"/>
                    <a:gd name="T22" fmla="*/ 464 w 3581"/>
                    <a:gd name="T23" fmla="*/ 638 h 9042"/>
                    <a:gd name="T24" fmla="*/ 463 w 3581"/>
                    <a:gd name="T25" fmla="*/ 752 h 9042"/>
                    <a:gd name="T26" fmla="*/ 459 w 3581"/>
                    <a:gd name="T27" fmla="*/ 865 h 9042"/>
                    <a:gd name="T28" fmla="*/ 448 w 3581"/>
                    <a:gd name="T29" fmla="*/ 1066 h 9042"/>
                    <a:gd name="T30" fmla="*/ 442 w 3581"/>
                    <a:gd name="T31" fmla="*/ 1156 h 9042"/>
                    <a:gd name="T32" fmla="*/ 433 w 3581"/>
                    <a:gd name="T33" fmla="*/ 1174 h 9042"/>
                    <a:gd name="T34" fmla="*/ 423 w 3581"/>
                    <a:gd name="T35" fmla="*/ 1192 h 9042"/>
                    <a:gd name="T36" fmla="*/ 425 w 3581"/>
                    <a:gd name="T37" fmla="*/ 1201 h 9042"/>
                    <a:gd name="T38" fmla="*/ 431 w 3581"/>
                    <a:gd name="T39" fmla="*/ 1214 h 9042"/>
                    <a:gd name="T40" fmla="*/ 435 w 3581"/>
                    <a:gd name="T41" fmla="*/ 1237 h 9042"/>
                    <a:gd name="T42" fmla="*/ 439 w 3581"/>
                    <a:gd name="T43" fmla="*/ 1274 h 9042"/>
                    <a:gd name="T44" fmla="*/ 412 w 3581"/>
                    <a:gd name="T45" fmla="*/ 1286 h 9042"/>
                    <a:gd name="T46" fmla="*/ 375 w 3581"/>
                    <a:gd name="T47" fmla="*/ 1291 h 9042"/>
                    <a:gd name="T48" fmla="*/ 334 w 3581"/>
                    <a:gd name="T49" fmla="*/ 1292 h 9042"/>
                    <a:gd name="T50" fmla="*/ 289 w 3581"/>
                    <a:gd name="T51" fmla="*/ 1290 h 9042"/>
                    <a:gd name="T52" fmla="*/ 238 w 3581"/>
                    <a:gd name="T53" fmla="*/ 1285 h 9042"/>
                    <a:gd name="T54" fmla="*/ 170 w 3581"/>
                    <a:gd name="T55" fmla="*/ 1275 h 9042"/>
                    <a:gd name="T56" fmla="*/ 164 w 3581"/>
                    <a:gd name="T57" fmla="*/ 1242 h 9042"/>
                    <a:gd name="T58" fmla="*/ 188 w 3581"/>
                    <a:gd name="T59" fmla="*/ 1198 h 9042"/>
                    <a:gd name="T60" fmla="*/ 208 w 3581"/>
                    <a:gd name="T61" fmla="*/ 1151 h 9042"/>
                    <a:gd name="T62" fmla="*/ 207 w 3581"/>
                    <a:gd name="T63" fmla="*/ 1070 h 9042"/>
                    <a:gd name="T64" fmla="*/ 204 w 3581"/>
                    <a:gd name="T65" fmla="*/ 967 h 9042"/>
                    <a:gd name="T66" fmla="*/ 204 w 3581"/>
                    <a:gd name="T67" fmla="*/ 827 h 9042"/>
                    <a:gd name="T68" fmla="*/ 196 w 3581"/>
                    <a:gd name="T69" fmla="*/ 728 h 9042"/>
                    <a:gd name="T70" fmla="*/ 175 w 3581"/>
                    <a:gd name="T71" fmla="*/ 628 h 9042"/>
                    <a:gd name="T72" fmla="*/ 133 w 3581"/>
                    <a:gd name="T73" fmla="*/ 524 h 9042"/>
                    <a:gd name="T74" fmla="*/ 93 w 3581"/>
                    <a:gd name="T75" fmla="*/ 461 h 9042"/>
                    <a:gd name="T76" fmla="*/ 70 w 3581"/>
                    <a:gd name="T77" fmla="*/ 425 h 9042"/>
                    <a:gd name="T78" fmla="*/ 53 w 3581"/>
                    <a:gd name="T79" fmla="*/ 388 h 9042"/>
                    <a:gd name="T80" fmla="*/ 40 w 3581"/>
                    <a:gd name="T81" fmla="*/ 349 h 9042"/>
                    <a:gd name="T82" fmla="*/ 32 w 3581"/>
                    <a:gd name="T83" fmla="*/ 311 h 9042"/>
                    <a:gd name="T84" fmla="*/ 30 w 3581"/>
                    <a:gd name="T85" fmla="*/ 277 h 9042"/>
                    <a:gd name="T86" fmla="*/ 27 w 3581"/>
                    <a:gd name="T87" fmla="*/ 242 h 9042"/>
                    <a:gd name="T88" fmla="*/ 9 w 3581"/>
                    <a:gd name="T89" fmla="*/ 198 h 9042"/>
                    <a:gd name="T90" fmla="*/ 1 w 3581"/>
                    <a:gd name="T91" fmla="*/ 166 h 9042"/>
                    <a:gd name="T92" fmla="*/ 1 w 3581"/>
                    <a:gd name="T93" fmla="*/ 145 h 9042"/>
                    <a:gd name="T94" fmla="*/ 5 w 3581"/>
                    <a:gd name="T95" fmla="*/ 128 h 9042"/>
                    <a:gd name="T96" fmla="*/ 13 w 3581"/>
                    <a:gd name="T97" fmla="*/ 109 h 9042"/>
                    <a:gd name="T98" fmla="*/ 34 w 3581"/>
                    <a:gd name="T99" fmla="*/ 93 h 9042"/>
                    <a:gd name="T100" fmla="*/ 114 w 3581"/>
                    <a:gd name="T101" fmla="*/ 80 h 9042"/>
                    <a:gd name="T102" fmla="*/ 233 w 3581"/>
                    <a:gd name="T103" fmla="*/ 55 h 9042"/>
                    <a:gd name="T104" fmla="*/ 368 w 3581"/>
                    <a:gd name="T105" fmla="*/ 24 h 9042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81" h="9042">
                      <a:moveTo>
                        <a:pt x="3273" y="0"/>
                      </a:moveTo>
                      <a:lnTo>
                        <a:pt x="3280" y="66"/>
                      </a:lnTo>
                      <a:lnTo>
                        <a:pt x="3287" y="131"/>
                      </a:lnTo>
                      <a:lnTo>
                        <a:pt x="3296" y="194"/>
                      </a:lnTo>
                      <a:lnTo>
                        <a:pt x="3307" y="255"/>
                      </a:lnTo>
                      <a:lnTo>
                        <a:pt x="3318" y="314"/>
                      </a:lnTo>
                      <a:lnTo>
                        <a:pt x="3331" y="373"/>
                      </a:lnTo>
                      <a:lnTo>
                        <a:pt x="3344" y="431"/>
                      </a:lnTo>
                      <a:lnTo>
                        <a:pt x="3358" y="487"/>
                      </a:lnTo>
                      <a:lnTo>
                        <a:pt x="3388" y="596"/>
                      </a:lnTo>
                      <a:lnTo>
                        <a:pt x="3419" y="703"/>
                      </a:lnTo>
                      <a:lnTo>
                        <a:pt x="3450" y="806"/>
                      </a:lnTo>
                      <a:lnTo>
                        <a:pt x="3481" y="908"/>
                      </a:lnTo>
                      <a:lnTo>
                        <a:pt x="3495" y="960"/>
                      </a:lnTo>
                      <a:lnTo>
                        <a:pt x="3508" y="1011"/>
                      </a:lnTo>
                      <a:lnTo>
                        <a:pt x="3521" y="1061"/>
                      </a:lnTo>
                      <a:lnTo>
                        <a:pt x="3534" y="1112"/>
                      </a:lnTo>
                      <a:lnTo>
                        <a:pt x="3545" y="1164"/>
                      </a:lnTo>
                      <a:lnTo>
                        <a:pt x="3554" y="1215"/>
                      </a:lnTo>
                      <a:lnTo>
                        <a:pt x="3563" y="1268"/>
                      </a:lnTo>
                      <a:lnTo>
                        <a:pt x="3570" y="1321"/>
                      </a:lnTo>
                      <a:lnTo>
                        <a:pt x="3576" y="1375"/>
                      </a:lnTo>
                      <a:lnTo>
                        <a:pt x="3579" y="1428"/>
                      </a:lnTo>
                      <a:lnTo>
                        <a:pt x="3581" y="1484"/>
                      </a:lnTo>
                      <a:lnTo>
                        <a:pt x="3581" y="1540"/>
                      </a:lnTo>
                      <a:lnTo>
                        <a:pt x="3579" y="1598"/>
                      </a:lnTo>
                      <a:lnTo>
                        <a:pt x="3575" y="1655"/>
                      </a:lnTo>
                      <a:lnTo>
                        <a:pt x="3567" y="1716"/>
                      </a:lnTo>
                      <a:lnTo>
                        <a:pt x="3559" y="1777"/>
                      </a:lnTo>
                      <a:lnTo>
                        <a:pt x="3556" y="1812"/>
                      </a:lnTo>
                      <a:lnTo>
                        <a:pt x="3554" y="1847"/>
                      </a:lnTo>
                      <a:lnTo>
                        <a:pt x="3551" y="1882"/>
                      </a:lnTo>
                      <a:lnTo>
                        <a:pt x="3547" y="1918"/>
                      </a:lnTo>
                      <a:lnTo>
                        <a:pt x="3542" y="1953"/>
                      </a:lnTo>
                      <a:lnTo>
                        <a:pt x="3536" y="1990"/>
                      </a:lnTo>
                      <a:lnTo>
                        <a:pt x="3531" y="2026"/>
                      </a:lnTo>
                      <a:lnTo>
                        <a:pt x="3523" y="2063"/>
                      </a:lnTo>
                      <a:lnTo>
                        <a:pt x="3516" y="2100"/>
                      </a:lnTo>
                      <a:lnTo>
                        <a:pt x="3508" y="2138"/>
                      </a:lnTo>
                      <a:lnTo>
                        <a:pt x="3500" y="2175"/>
                      </a:lnTo>
                      <a:lnTo>
                        <a:pt x="3490" y="2214"/>
                      </a:lnTo>
                      <a:lnTo>
                        <a:pt x="3470" y="2291"/>
                      </a:lnTo>
                      <a:lnTo>
                        <a:pt x="3448" y="2369"/>
                      </a:lnTo>
                      <a:lnTo>
                        <a:pt x="3423" y="2447"/>
                      </a:lnTo>
                      <a:lnTo>
                        <a:pt x="3396" y="2527"/>
                      </a:lnTo>
                      <a:lnTo>
                        <a:pt x="3368" y="2608"/>
                      </a:lnTo>
                      <a:lnTo>
                        <a:pt x="3339" y="2690"/>
                      </a:lnTo>
                      <a:lnTo>
                        <a:pt x="3307" y="2772"/>
                      </a:lnTo>
                      <a:lnTo>
                        <a:pt x="3273" y="2856"/>
                      </a:lnTo>
                      <a:lnTo>
                        <a:pt x="3239" y="2940"/>
                      </a:lnTo>
                      <a:lnTo>
                        <a:pt x="3204" y="3024"/>
                      </a:lnTo>
                      <a:lnTo>
                        <a:pt x="3214" y="3184"/>
                      </a:lnTo>
                      <a:lnTo>
                        <a:pt x="3221" y="3344"/>
                      </a:lnTo>
                      <a:lnTo>
                        <a:pt x="3227" y="3504"/>
                      </a:lnTo>
                      <a:lnTo>
                        <a:pt x="3233" y="3665"/>
                      </a:lnTo>
                      <a:lnTo>
                        <a:pt x="3237" y="3825"/>
                      </a:lnTo>
                      <a:lnTo>
                        <a:pt x="3240" y="3985"/>
                      </a:lnTo>
                      <a:lnTo>
                        <a:pt x="3243" y="4145"/>
                      </a:lnTo>
                      <a:lnTo>
                        <a:pt x="3245" y="4305"/>
                      </a:lnTo>
                      <a:lnTo>
                        <a:pt x="3246" y="4465"/>
                      </a:lnTo>
                      <a:lnTo>
                        <a:pt x="3245" y="4625"/>
                      </a:lnTo>
                      <a:lnTo>
                        <a:pt x="3243" y="4784"/>
                      </a:lnTo>
                      <a:lnTo>
                        <a:pt x="3242" y="4944"/>
                      </a:lnTo>
                      <a:lnTo>
                        <a:pt x="3239" y="5103"/>
                      </a:lnTo>
                      <a:lnTo>
                        <a:pt x="3236" y="5262"/>
                      </a:lnTo>
                      <a:lnTo>
                        <a:pt x="3233" y="5420"/>
                      </a:lnTo>
                      <a:lnTo>
                        <a:pt x="3227" y="5579"/>
                      </a:lnTo>
                      <a:lnTo>
                        <a:pt x="3222" y="5738"/>
                      </a:lnTo>
                      <a:lnTo>
                        <a:pt x="3217" y="5896"/>
                      </a:lnTo>
                      <a:lnTo>
                        <a:pt x="3210" y="6053"/>
                      </a:lnTo>
                      <a:lnTo>
                        <a:pt x="3203" y="6211"/>
                      </a:lnTo>
                      <a:lnTo>
                        <a:pt x="3188" y="6525"/>
                      </a:lnTo>
                      <a:lnTo>
                        <a:pt x="3171" y="6837"/>
                      </a:lnTo>
                      <a:lnTo>
                        <a:pt x="3153" y="7149"/>
                      </a:lnTo>
                      <a:lnTo>
                        <a:pt x="3133" y="7458"/>
                      </a:lnTo>
                      <a:lnTo>
                        <a:pt x="3114" y="7765"/>
                      </a:lnTo>
                      <a:lnTo>
                        <a:pt x="3093" y="8071"/>
                      </a:lnTo>
                      <a:lnTo>
                        <a:pt x="3093" y="8078"/>
                      </a:lnTo>
                      <a:lnTo>
                        <a:pt x="3091" y="8085"/>
                      </a:lnTo>
                      <a:lnTo>
                        <a:pt x="3089" y="8093"/>
                      </a:lnTo>
                      <a:lnTo>
                        <a:pt x="3086" y="8101"/>
                      </a:lnTo>
                      <a:lnTo>
                        <a:pt x="3080" y="8119"/>
                      </a:lnTo>
                      <a:lnTo>
                        <a:pt x="3071" y="8136"/>
                      </a:lnTo>
                      <a:lnTo>
                        <a:pt x="3050" y="8173"/>
                      </a:lnTo>
                      <a:lnTo>
                        <a:pt x="3026" y="8213"/>
                      </a:lnTo>
                      <a:lnTo>
                        <a:pt x="3001" y="8252"/>
                      </a:lnTo>
                      <a:lnTo>
                        <a:pt x="2980" y="8293"/>
                      </a:lnTo>
                      <a:lnTo>
                        <a:pt x="2970" y="8312"/>
                      </a:lnTo>
                      <a:lnTo>
                        <a:pt x="2963" y="8332"/>
                      </a:lnTo>
                      <a:lnTo>
                        <a:pt x="2959" y="8341"/>
                      </a:lnTo>
                      <a:lnTo>
                        <a:pt x="2956" y="8350"/>
                      </a:lnTo>
                      <a:lnTo>
                        <a:pt x="2955" y="8359"/>
                      </a:lnTo>
                      <a:lnTo>
                        <a:pt x="2953" y="8368"/>
                      </a:lnTo>
                      <a:lnTo>
                        <a:pt x="2965" y="8386"/>
                      </a:lnTo>
                      <a:lnTo>
                        <a:pt x="2974" y="8404"/>
                      </a:lnTo>
                      <a:lnTo>
                        <a:pt x="2983" y="8422"/>
                      </a:lnTo>
                      <a:lnTo>
                        <a:pt x="2991" y="8440"/>
                      </a:lnTo>
                      <a:lnTo>
                        <a:pt x="2999" y="8457"/>
                      </a:lnTo>
                      <a:lnTo>
                        <a:pt x="3005" y="8476"/>
                      </a:lnTo>
                      <a:lnTo>
                        <a:pt x="3012" y="8494"/>
                      </a:lnTo>
                      <a:lnTo>
                        <a:pt x="3017" y="8512"/>
                      </a:lnTo>
                      <a:lnTo>
                        <a:pt x="3026" y="8548"/>
                      </a:lnTo>
                      <a:lnTo>
                        <a:pt x="3033" y="8585"/>
                      </a:lnTo>
                      <a:lnTo>
                        <a:pt x="3038" y="8621"/>
                      </a:lnTo>
                      <a:lnTo>
                        <a:pt x="3043" y="8659"/>
                      </a:lnTo>
                      <a:lnTo>
                        <a:pt x="3048" y="8732"/>
                      </a:lnTo>
                      <a:lnTo>
                        <a:pt x="3053" y="8805"/>
                      </a:lnTo>
                      <a:lnTo>
                        <a:pt x="3057" y="8841"/>
                      </a:lnTo>
                      <a:lnTo>
                        <a:pt x="3062" y="8878"/>
                      </a:lnTo>
                      <a:lnTo>
                        <a:pt x="3067" y="8914"/>
                      </a:lnTo>
                      <a:lnTo>
                        <a:pt x="3076" y="8951"/>
                      </a:lnTo>
                      <a:lnTo>
                        <a:pt x="3029" y="8964"/>
                      </a:lnTo>
                      <a:lnTo>
                        <a:pt x="2981" y="8976"/>
                      </a:lnTo>
                      <a:lnTo>
                        <a:pt x="2933" y="8987"/>
                      </a:lnTo>
                      <a:lnTo>
                        <a:pt x="2883" y="8998"/>
                      </a:lnTo>
                      <a:lnTo>
                        <a:pt x="2833" y="9007"/>
                      </a:lnTo>
                      <a:lnTo>
                        <a:pt x="2782" y="9015"/>
                      </a:lnTo>
                      <a:lnTo>
                        <a:pt x="2731" y="9022"/>
                      </a:lnTo>
                      <a:lnTo>
                        <a:pt x="2677" y="9028"/>
                      </a:lnTo>
                      <a:lnTo>
                        <a:pt x="2624" y="9033"/>
                      </a:lnTo>
                      <a:lnTo>
                        <a:pt x="2568" y="9036"/>
                      </a:lnTo>
                      <a:lnTo>
                        <a:pt x="2513" y="9039"/>
                      </a:lnTo>
                      <a:lnTo>
                        <a:pt x="2455" y="9041"/>
                      </a:lnTo>
                      <a:lnTo>
                        <a:pt x="2396" y="9042"/>
                      </a:lnTo>
                      <a:lnTo>
                        <a:pt x="2338" y="9042"/>
                      </a:lnTo>
                      <a:lnTo>
                        <a:pt x="2276" y="9041"/>
                      </a:lnTo>
                      <a:lnTo>
                        <a:pt x="2214" y="9039"/>
                      </a:lnTo>
                      <a:lnTo>
                        <a:pt x="2151" y="9036"/>
                      </a:lnTo>
                      <a:lnTo>
                        <a:pt x="2085" y="9033"/>
                      </a:lnTo>
                      <a:lnTo>
                        <a:pt x="2019" y="9028"/>
                      </a:lnTo>
                      <a:lnTo>
                        <a:pt x="1952" y="9022"/>
                      </a:lnTo>
                      <a:lnTo>
                        <a:pt x="1883" y="9016"/>
                      </a:lnTo>
                      <a:lnTo>
                        <a:pt x="1812" y="9009"/>
                      </a:lnTo>
                      <a:lnTo>
                        <a:pt x="1739" y="9001"/>
                      </a:lnTo>
                      <a:lnTo>
                        <a:pt x="1666" y="8991"/>
                      </a:lnTo>
                      <a:lnTo>
                        <a:pt x="1590" y="8981"/>
                      </a:lnTo>
                      <a:lnTo>
                        <a:pt x="1513" y="8971"/>
                      </a:lnTo>
                      <a:lnTo>
                        <a:pt x="1434" y="8959"/>
                      </a:lnTo>
                      <a:lnTo>
                        <a:pt x="1354" y="8947"/>
                      </a:lnTo>
                      <a:lnTo>
                        <a:pt x="1187" y="8920"/>
                      </a:lnTo>
                      <a:lnTo>
                        <a:pt x="1013" y="8890"/>
                      </a:lnTo>
                      <a:lnTo>
                        <a:pt x="1046" y="8847"/>
                      </a:lnTo>
                      <a:lnTo>
                        <a:pt x="1079" y="8799"/>
                      </a:lnTo>
                      <a:lnTo>
                        <a:pt x="1112" y="8747"/>
                      </a:lnTo>
                      <a:lnTo>
                        <a:pt x="1146" y="8692"/>
                      </a:lnTo>
                      <a:lnTo>
                        <a:pt x="1181" y="8634"/>
                      </a:lnTo>
                      <a:lnTo>
                        <a:pt x="1215" y="8574"/>
                      </a:lnTo>
                      <a:lnTo>
                        <a:pt x="1249" y="8511"/>
                      </a:lnTo>
                      <a:lnTo>
                        <a:pt x="1281" y="8446"/>
                      </a:lnTo>
                      <a:lnTo>
                        <a:pt x="1313" y="8381"/>
                      </a:lnTo>
                      <a:lnTo>
                        <a:pt x="1344" y="8315"/>
                      </a:lnTo>
                      <a:lnTo>
                        <a:pt x="1374" y="8249"/>
                      </a:lnTo>
                      <a:lnTo>
                        <a:pt x="1402" y="8184"/>
                      </a:lnTo>
                      <a:lnTo>
                        <a:pt x="1429" y="8119"/>
                      </a:lnTo>
                      <a:lnTo>
                        <a:pt x="1453" y="8056"/>
                      </a:lnTo>
                      <a:lnTo>
                        <a:pt x="1474" y="7994"/>
                      </a:lnTo>
                      <a:lnTo>
                        <a:pt x="1494" y="7935"/>
                      </a:lnTo>
                      <a:lnTo>
                        <a:pt x="1476" y="7784"/>
                      </a:lnTo>
                      <a:lnTo>
                        <a:pt x="1461" y="7634"/>
                      </a:lnTo>
                      <a:lnTo>
                        <a:pt x="1450" y="7486"/>
                      </a:lnTo>
                      <a:lnTo>
                        <a:pt x="1441" y="7340"/>
                      </a:lnTo>
                      <a:lnTo>
                        <a:pt x="1435" y="7194"/>
                      </a:lnTo>
                      <a:lnTo>
                        <a:pt x="1431" y="7050"/>
                      </a:lnTo>
                      <a:lnTo>
                        <a:pt x="1429" y="6907"/>
                      </a:lnTo>
                      <a:lnTo>
                        <a:pt x="1429" y="6765"/>
                      </a:lnTo>
                      <a:lnTo>
                        <a:pt x="1429" y="6484"/>
                      </a:lnTo>
                      <a:lnTo>
                        <a:pt x="1430" y="6204"/>
                      </a:lnTo>
                      <a:lnTo>
                        <a:pt x="1430" y="6065"/>
                      </a:lnTo>
                      <a:lnTo>
                        <a:pt x="1427" y="5927"/>
                      </a:lnTo>
                      <a:lnTo>
                        <a:pt x="1425" y="5788"/>
                      </a:lnTo>
                      <a:lnTo>
                        <a:pt x="1420" y="5650"/>
                      </a:lnTo>
                      <a:lnTo>
                        <a:pt x="1412" y="5511"/>
                      </a:lnTo>
                      <a:lnTo>
                        <a:pt x="1403" y="5374"/>
                      </a:lnTo>
                      <a:lnTo>
                        <a:pt x="1390" y="5235"/>
                      </a:lnTo>
                      <a:lnTo>
                        <a:pt x="1374" y="5096"/>
                      </a:lnTo>
                      <a:lnTo>
                        <a:pt x="1354" y="4957"/>
                      </a:lnTo>
                      <a:lnTo>
                        <a:pt x="1330" y="4817"/>
                      </a:lnTo>
                      <a:lnTo>
                        <a:pt x="1300" y="4676"/>
                      </a:lnTo>
                      <a:lnTo>
                        <a:pt x="1266" y="4535"/>
                      </a:lnTo>
                      <a:lnTo>
                        <a:pt x="1227" y="4393"/>
                      </a:lnTo>
                      <a:lnTo>
                        <a:pt x="1182" y="4249"/>
                      </a:lnTo>
                      <a:lnTo>
                        <a:pt x="1129" y="4105"/>
                      </a:lnTo>
                      <a:lnTo>
                        <a:pt x="1072" y="3961"/>
                      </a:lnTo>
                      <a:lnTo>
                        <a:pt x="1007" y="3814"/>
                      </a:lnTo>
                      <a:lnTo>
                        <a:pt x="933" y="3666"/>
                      </a:lnTo>
                      <a:lnTo>
                        <a:pt x="853" y="3517"/>
                      </a:lnTo>
                      <a:lnTo>
                        <a:pt x="764" y="3364"/>
                      </a:lnTo>
                      <a:lnTo>
                        <a:pt x="725" y="3321"/>
                      </a:lnTo>
                      <a:lnTo>
                        <a:pt x="687" y="3274"/>
                      </a:lnTo>
                      <a:lnTo>
                        <a:pt x="652" y="3228"/>
                      </a:lnTo>
                      <a:lnTo>
                        <a:pt x="617" y="3180"/>
                      </a:lnTo>
                      <a:lnTo>
                        <a:pt x="584" y="3130"/>
                      </a:lnTo>
                      <a:lnTo>
                        <a:pt x="551" y="3081"/>
                      </a:lnTo>
                      <a:lnTo>
                        <a:pt x="522" y="3029"/>
                      </a:lnTo>
                      <a:lnTo>
                        <a:pt x="493" y="2977"/>
                      </a:lnTo>
                      <a:lnTo>
                        <a:pt x="465" y="2926"/>
                      </a:lnTo>
                      <a:lnTo>
                        <a:pt x="438" y="2873"/>
                      </a:lnTo>
                      <a:lnTo>
                        <a:pt x="414" y="2819"/>
                      </a:lnTo>
                      <a:lnTo>
                        <a:pt x="390" y="2765"/>
                      </a:lnTo>
                      <a:lnTo>
                        <a:pt x="368" y="2712"/>
                      </a:lnTo>
                      <a:lnTo>
                        <a:pt x="347" y="2657"/>
                      </a:lnTo>
                      <a:lnTo>
                        <a:pt x="328" y="2603"/>
                      </a:lnTo>
                      <a:lnTo>
                        <a:pt x="311" y="2548"/>
                      </a:lnTo>
                      <a:lnTo>
                        <a:pt x="294" y="2495"/>
                      </a:lnTo>
                      <a:lnTo>
                        <a:pt x="279" y="2441"/>
                      </a:lnTo>
                      <a:lnTo>
                        <a:pt x="266" y="2387"/>
                      </a:lnTo>
                      <a:lnTo>
                        <a:pt x="253" y="2335"/>
                      </a:lnTo>
                      <a:lnTo>
                        <a:pt x="244" y="2282"/>
                      </a:lnTo>
                      <a:lnTo>
                        <a:pt x="234" y="2230"/>
                      </a:lnTo>
                      <a:lnTo>
                        <a:pt x="227" y="2178"/>
                      </a:lnTo>
                      <a:lnTo>
                        <a:pt x="220" y="2128"/>
                      </a:lnTo>
                      <a:lnTo>
                        <a:pt x="215" y="2079"/>
                      </a:lnTo>
                      <a:lnTo>
                        <a:pt x="212" y="2030"/>
                      </a:lnTo>
                      <a:lnTo>
                        <a:pt x="210" y="1983"/>
                      </a:lnTo>
                      <a:lnTo>
                        <a:pt x="210" y="1936"/>
                      </a:lnTo>
                      <a:lnTo>
                        <a:pt x="211" y="1892"/>
                      </a:lnTo>
                      <a:lnTo>
                        <a:pt x="213" y="1848"/>
                      </a:lnTo>
                      <a:lnTo>
                        <a:pt x="217" y="1806"/>
                      </a:lnTo>
                      <a:lnTo>
                        <a:pt x="222" y="1766"/>
                      </a:lnTo>
                      <a:lnTo>
                        <a:pt x="187" y="1691"/>
                      </a:lnTo>
                      <a:lnTo>
                        <a:pt x="156" y="1621"/>
                      </a:lnTo>
                      <a:lnTo>
                        <a:pt x="128" y="1556"/>
                      </a:lnTo>
                      <a:lnTo>
                        <a:pt x="103" y="1494"/>
                      </a:lnTo>
                      <a:lnTo>
                        <a:pt x="81" y="1436"/>
                      </a:lnTo>
                      <a:lnTo>
                        <a:pt x="62" y="1383"/>
                      </a:lnTo>
                      <a:lnTo>
                        <a:pt x="46" y="1333"/>
                      </a:lnTo>
                      <a:lnTo>
                        <a:pt x="33" y="1286"/>
                      </a:lnTo>
                      <a:lnTo>
                        <a:pt x="23" y="1243"/>
                      </a:lnTo>
                      <a:lnTo>
                        <a:pt x="14" y="1202"/>
                      </a:lnTo>
                      <a:lnTo>
                        <a:pt x="8" y="1165"/>
                      </a:lnTo>
                      <a:lnTo>
                        <a:pt x="3" y="1129"/>
                      </a:lnTo>
                      <a:lnTo>
                        <a:pt x="1" y="1097"/>
                      </a:lnTo>
                      <a:lnTo>
                        <a:pt x="0" y="1066"/>
                      </a:lnTo>
                      <a:lnTo>
                        <a:pt x="1" y="1038"/>
                      </a:lnTo>
                      <a:lnTo>
                        <a:pt x="5" y="1012"/>
                      </a:lnTo>
                      <a:lnTo>
                        <a:pt x="8" y="986"/>
                      </a:lnTo>
                      <a:lnTo>
                        <a:pt x="13" y="963"/>
                      </a:lnTo>
                      <a:lnTo>
                        <a:pt x="19" y="940"/>
                      </a:lnTo>
                      <a:lnTo>
                        <a:pt x="26" y="918"/>
                      </a:lnTo>
                      <a:lnTo>
                        <a:pt x="33" y="898"/>
                      </a:lnTo>
                      <a:lnTo>
                        <a:pt x="42" y="878"/>
                      </a:lnTo>
                      <a:lnTo>
                        <a:pt x="50" y="859"/>
                      </a:lnTo>
                      <a:lnTo>
                        <a:pt x="59" y="839"/>
                      </a:lnTo>
                      <a:lnTo>
                        <a:pt x="77" y="801"/>
                      </a:lnTo>
                      <a:lnTo>
                        <a:pt x="94" y="761"/>
                      </a:lnTo>
                      <a:lnTo>
                        <a:pt x="102" y="740"/>
                      </a:lnTo>
                      <a:lnTo>
                        <a:pt x="109" y="719"/>
                      </a:lnTo>
                      <a:lnTo>
                        <a:pt x="116" y="695"/>
                      </a:lnTo>
                      <a:lnTo>
                        <a:pt x="122" y="671"/>
                      </a:lnTo>
                      <a:lnTo>
                        <a:pt x="238" y="653"/>
                      </a:lnTo>
                      <a:lnTo>
                        <a:pt x="353" y="635"/>
                      </a:lnTo>
                      <a:lnTo>
                        <a:pt x="467" y="615"/>
                      </a:lnTo>
                      <a:lnTo>
                        <a:pt x="579" y="596"/>
                      </a:lnTo>
                      <a:lnTo>
                        <a:pt x="689" y="577"/>
                      </a:lnTo>
                      <a:lnTo>
                        <a:pt x="799" y="557"/>
                      </a:lnTo>
                      <a:lnTo>
                        <a:pt x="907" y="536"/>
                      </a:lnTo>
                      <a:lnTo>
                        <a:pt x="1014" y="516"/>
                      </a:lnTo>
                      <a:lnTo>
                        <a:pt x="1223" y="474"/>
                      </a:lnTo>
                      <a:lnTo>
                        <a:pt x="1429" y="431"/>
                      </a:lnTo>
                      <a:lnTo>
                        <a:pt x="1628" y="387"/>
                      </a:lnTo>
                      <a:lnTo>
                        <a:pt x="1825" y="344"/>
                      </a:lnTo>
                      <a:lnTo>
                        <a:pt x="2017" y="299"/>
                      </a:lnTo>
                      <a:lnTo>
                        <a:pt x="2205" y="256"/>
                      </a:lnTo>
                      <a:lnTo>
                        <a:pt x="2391" y="211"/>
                      </a:lnTo>
                      <a:lnTo>
                        <a:pt x="2573" y="167"/>
                      </a:lnTo>
                      <a:lnTo>
                        <a:pt x="2927" y="81"/>
                      </a:lnTo>
                      <a:lnTo>
                        <a:pt x="3273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7" name="Freeform 48">
                  <a:extLst>
                    <a:ext uri="{FF2B5EF4-FFF2-40B4-BE49-F238E27FC236}">
                      <a16:creationId xmlns:a16="http://schemas.microsoft.com/office/drawing/2014/main" id="{DA4EDF9E-D0D0-44DC-8F3E-CD96D773FC0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39" y="1771"/>
                  <a:ext cx="52" cy="255"/>
                </a:xfrm>
                <a:custGeom>
                  <a:avLst/>
                  <a:gdLst>
                    <a:gd name="T0" fmla="*/ 49 w 361"/>
                    <a:gd name="T1" fmla="*/ 255 h 1783"/>
                    <a:gd name="T2" fmla="*/ 50 w 361"/>
                    <a:gd name="T3" fmla="*/ 246 h 1783"/>
                    <a:gd name="T4" fmla="*/ 51 w 361"/>
                    <a:gd name="T5" fmla="*/ 237 h 1783"/>
                    <a:gd name="T6" fmla="*/ 52 w 361"/>
                    <a:gd name="T7" fmla="*/ 229 h 1783"/>
                    <a:gd name="T8" fmla="*/ 52 w 361"/>
                    <a:gd name="T9" fmla="*/ 221 h 1783"/>
                    <a:gd name="T10" fmla="*/ 52 w 361"/>
                    <a:gd name="T11" fmla="*/ 204 h 1783"/>
                    <a:gd name="T12" fmla="*/ 50 w 361"/>
                    <a:gd name="T13" fmla="*/ 189 h 1783"/>
                    <a:gd name="T14" fmla="*/ 48 w 361"/>
                    <a:gd name="T15" fmla="*/ 173 h 1783"/>
                    <a:gd name="T16" fmla="*/ 45 w 361"/>
                    <a:gd name="T17" fmla="*/ 159 h 1783"/>
                    <a:gd name="T18" fmla="*/ 41 w 361"/>
                    <a:gd name="T19" fmla="*/ 144 h 1783"/>
                    <a:gd name="T20" fmla="*/ 37 w 361"/>
                    <a:gd name="T21" fmla="*/ 129 h 1783"/>
                    <a:gd name="T22" fmla="*/ 28 w 361"/>
                    <a:gd name="T23" fmla="*/ 100 h 1783"/>
                    <a:gd name="T24" fmla="*/ 20 w 361"/>
                    <a:gd name="T25" fmla="*/ 69 h 1783"/>
                    <a:gd name="T26" fmla="*/ 16 w 361"/>
                    <a:gd name="T27" fmla="*/ 53 h 1783"/>
                    <a:gd name="T28" fmla="*/ 12 w 361"/>
                    <a:gd name="T29" fmla="*/ 36 h 1783"/>
                    <a:gd name="T30" fmla="*/ 10 w 361"/>
                    <a:gd name="T31" fmla="*/ 19 h 1783"/>
                    <a:gd name="T32" fmla="*/ 8 w 361"/>
                    <a:gd name="T33" fmla="*/ 0 h 1783"/>
                    <a:gd name="T34" fmla="*/ 1 w 361"/>
                    <a:gd name="T35" fmla="*/ 10 h 1783"/>
                    <a:gd name="T36" fmla="*/ 3 w 361"/>
                    <a:gd name="T37" fmla="*/ 28 h 1783"/>
                    <a:gd name="T38" fmla="*/ 6 w 361"/>
                    <a:gd name="T39" fmla="*/ 46 h 1783"/>
                    <a:gd name="T40" fmla="*/ 10 w 361"/>
                    <a:gd name="T41" fmla="*/ 63 h 1783"/>
                    <a:gd name="T42" fmla="*/ 17 w 361"/>
                    <a:gd name="T43" fmla="*/ 86 h 1783"/>
                    <a:gd name="T44" fmla="*/ 25 w 361"/>
                    <a:gd name="T45" fmla="*/ 117 h 1783"/>
                    <a:gd name="T46" fmla="*/ 32 w 361"/>
                    <a:gd name="T47" fmla="*/ 138 h 1783"/>
                    <a:gd name="T48" fmla="*/ 36 w 361"/>
                    <a:gd name="T49" fmla="*/ 153 h 1783"/>
                    <a:gd name="T50" fmla="*/ 39 w 361"/>
                    <a:gd name="T51" fmla="*/ 167 h 1783"/>
                    <a:gd name="T52" fmla="*/ 42 w 361"/>
                    <a:gd name="T53" fmla="*/ 182 h 1783"/>
                    <a:gd name="T54" fmla="*/ 44 w 361"/>
                    <a:gd name="T55" fmla="*/ 197 h 1783"/>
                    <a:gd name="T56" fmla="*/ 44 w 361"/>
                    <a:gd name="T57" fmla="*/ 213 h 1783"/>
                    <a:gd name="T58" fmla="*/ 44 w 361"/>
                    <a:gd name="T59" fmla="*/ 224 h 1783"/>
                    <a:gd name="T60" fmla="*/ 44 w 361"/>
                    <a:gd name="T61" fmla="*/ 233 h 1783"/>
                    <a:gd name="T62" fmla="*/ 43 w 361"/>
                    <a:gd name="T63" fmla="*/ 241 h 1783"/>
                    <a:gd name="T64" fmla="*/ 42 w 361"/>
                    <a:gd name="T65" fmla="*/ 250 h 1783"/>
                    <a:gd name="T66" fmla="*/ 41 w 361"/>
                    <a:gd name="T67" fmla="*/ 254 h 1783"/>
                    <a:gd name="T68" fmla="*/ 41 w 361"/>
                    <a:gd name="T69" fmla="*/ 254 h 1783"/>
                    <a:gd name="T70" fmla="*/ 49 w 361"/>
                    <a:gd name="T71" fmla="*/ 255 h 1783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361" h="1783">
                      <a:moveTo>
                        <a:pt x="337" y="1780"/>
                      </a:moveTo>
                      <a:lnTo>
                        <a:pt x="337" y="1783"/>
                      </a:lnTo>
                      <a:lnTo>
                        <a:pt x="343" y="1752"/>
                      </a:lnTo>
                      <a:lnTo>
                        <a:pt x="347" y="1721"/>
                      </a:lnTo>
                      <a:lnTo>
                        <a:pt x="351" y="1690"/>
                      </a:lnTo>
                      <a:lnTo>
                        <a:pt x="354" y="1660"/>
                      </a:lnTo>
                      <a:lnTo>
                        <a:pt x="356" y="1630"/>
                      </a:lnTo>
                      <a:lnTo>
                        <a:pt x="359" y="1601"/>
                      </a:lnTo>
                      <a:lnTo>
                        <a:pt x="360" y="1571"/>
                      </a:lnTo>
                      <a:lnTo>
                        <a:pt x="361" y="1542"/>
                      </a:lnTo>
                      <a:lnTo>
                        <a:pt x="361" y="1485"/>
                      </a:lnTo>
                      <a:lnTo>
                        <a:pt x="359" y="1429"/>
                      </a:lnTo>
                      <a:lnTo>
                        <a:pt x="355" y="1375"/>
                      </a:lnTo>
                      <a:lnTo>
                        <a:pt x="349" y="1320"/>
                      </a:lnTo>
                      <a:lnTo>
                        <a:pt x="343" y="1266"/>
                      </a:lnTo>
                      <a:lnTo>
                        <a:pt x="334" y="1213"/>
                      </a:lnTo>
                      <a:lnTo>
                        <a:pt x="323" y="1161"/>
                      </a:lnTo>
                      <a:lnTo>
                        <a:pt x="313" y="1109"/>
                      </a:lnTo>
                      <a:lnTo>
                        <a:pt x="300" y="1057"/>
                      </a:lnTo>
                      <a:lnTo>
                        <a:pt x="287" y="1007"/>
                      </a:lnTo>
                      <a:lnTo>
                        <a:pt x="273" y="955"/>
                      </a:lnTo>
                      <a:lnTo>
                        <a:pt x="258" y="904"/>
                      </a:lnTo>
                      <a:lnTo>
                        <a:pt x="228" y="802"/>
                      </a:lnTo>
                      <a:lnTo>
                        <a:pt x="197" y="697"/>
                      </a:lnTo>
                      <a:lnTo>
                        <a:pt x="166" y="592"/>
                      </a:lnTo>
                      <a:lnTo>
                        <a:pt x="136" y="483"/>
                      </a:lnTo>
                      <a:lnTo>
                        <a:pt x="123" y="427"/>
                      </a:lnTo>
                      <a:lnTo>
                        <a:pt x="110" y="370"/>
                      </a:lnTo>
                      <a:lnTo>
                        <a:pt x="97" y="312"/>
                      </a:lnTo>
                      <a:lnTo>
                        <a:pt x="86" y="252"/>
                      </a:lnTo>
                      <a:lnTo>
                        <a:pt x="76" y="192"/>
                      </a:lnTo>
                      <a:lnTo>
                        <a:pt x="67" y="130"/>
                      </a:lnTo>
                      <a:lnTo>
                        <a:pt x="58" y="66"/>
                      </a:lnTo>
                      <a:lnTo>
                        <a:pt x="53" y="0"/>
                      </a:lnTo>
                      <a:lnTo>
                        <a:pt x="0" y="4"/>
                      </a:lnTo>
                      <a:lnTo>
                        <a:pt x="6" y="71"/>
                      </a:lnTo>
                      <a:lnTo>
                        <a:pt x="14" y="136"/>
                      </a:lnTo>
                      <a:lnTo>
                        <a:pt x="23" y="199"/>
                      </a:lnTo>
                      <a:lnTo>
                        <a:pt x="34" y="261"/>
                      </a:lnTo>
                      <a:lnTo>
                        <a:pt x="45" y="321"/>
                      </a:lnTo>
                      <a:lnTo>
                        <a:pt x="57" y="380"/>
                      </a:lnTo>
                      <a:lnTo>
                        <a:pt x="71" y="438"/>
                      </a:lnTo>
                      <a:lnTo>
                        <a:pt x="85" y="495"/>
                      </a:lnTo>
                      <a:lnTo>
                        <a:pt x="115" y="604"/>
                      </a:lnTo>
                      <a:lnTo>
                        <a:pt x="146" y="712"/>
                      </a:lnTo>
                      <a:lnTo>
                        <a:pt x="177" y="815"/>
                      </a:lnTo>
                      <a:lnTo>
                        <a:pt x="208" y="917"/>
                      </a:lnTo>
                      <a:lnTo>
                        <a:pt x="222" y="968"/>
                      </a:lnTo>
                      <a:lnTo>
                        <a:pt x="236" y="1019"/>
                      </a:lnTo>
                      <a:lnTo>
                        <a:pt x="249" y="1069"/>
                      </a:lnTo>
                      <a:lnTo>
                        <a:pt x="260" y="1120"/>
                      </a:lnTo>
                      <a:lnTo>
                        <a:pt x="272" y="1171"/>
                      </a:lnTo>
                      <a:lnTo>
                        <a:pt x="282" y="1222"/>
                      </a:lnTo>
                      <a:lnTo>
                        <a:pt x="290" y="1273"/>
                      </a:lnTo>
                      <a:lnTo>
                        <a:pt x="297" y="1325"/>
                      </a:lnTo>
                      <a:lnTo>
                        <a:pt x="302" y="1378"/>
                      </a:lnTo>
                      <a:lnTo>
                        <a:pt x="306" y="1431"/>
                      </a:lnTo>
                      <a:lnTo>
                        <a:pt x="308" y="1486"/>
                      </a:lnTo>
                      <a:lnTo>
                        <a:pt x="307" y="1542"/>
                      </a:lnTo>
                      <a:lnTo>
                        <a:pt x="307" y="1569"/>
                      </a:lnTo>
                      <a:lnTo>
                        <a:pt x="305" y="1598"/>
                      </a:lnTo>
                      <a:lnTo>
                        <a:pt x="304" y="1627"/>
                      </a:lnTo>
                      <a:lnTo>
                        <a:pt x="301" y="1655"/>
                      </a:lnTo>
                      <a:lnTo>
                        <a:pt x="298" y="1685"/>
                      </a:lnTo>
                      <a:lnTo>
                        <a:pt x="295" y="1715"/>
                      </a:lnTo>
                      <a:lnTo>
                        <a:pt x="290" y="1745"/>
                      </a:lnTo>
                      <a:lnTo>
                        <a:pt x="285" y="1775"/>
                      </a:lnTo>
                      <a:lnTo>
                        <a:pt x="285" y="1778"/>
                      </a:lnTo>
                      <a:lnTo>
                        <a:pt x="285" y="1775"/>
                      </a:lnTo>
                      <a:lnTo>
                        <a:pt x="285" y="1777"/>
                      </a:lnTo>
                      <a:lnTo>
                        <a:pt x="285" y="1778"/>
                      </a:lnTo>
                      <a:lnTo>
                        <a:pt x="337" y="17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8" name="Freeform 49">
                  <a:extLst>
                    <a:ext uri="{FF2B5EF4-FFF2-40B4-BE49-F238E27FC236}">
                      <a16:creationId xmlns:a16="http://schemas.microsoft.com/office/drawing/2014/main" id="{FACB8FA8-30C5-4A60-96E6-32294A274B5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29" y="2025"/>
                  <a:ext cx="58" cy="180"/>
                </a:xfrm>
                <a:custGeom>
                  <a:avLst/>
                  <a:gdLst>
                    <a:gd name="T0" fmla="*/ 8 w 407"/>
                    <a:gd name="T1" fmla="*/ 178 h 1258"/>
                    <a:gd name="T2" fmla="*/ 7 w 407"/>
                    <a:gd name="T3" fmla="*/ 180 h 1258"/>
                    <a:gd name="T4" fmla="*/ 13 w 407"/>
                    <a:gd name="T5" fmla="*/ 168 h 1258"/>
                    <a:gd name="T6" fmla="*/ 17 w 407"/>
                    <a:gd name="T7" fmla="*/ 156 h 1258"/>
                    <a:gd name="T8" fmla="*/ 22 w 407"/>
                    <a:gd name="T9" fmla="*/ 144 h 1258"/>
                    <a:gd name="T10" fmla="*/ 27 w 407"/>
                    <a:gd name="T11" fmla="*/ 132 h 1258"/>
                    <a:gd name="T12" fmla="*/ 31 w 407"/>
                    <a:gd name="T13" fmla="*/ 120 h 1258"/>
                    <a:gd name="T14" fmla="*/ 35 w 407"/>
                    <a:gd name="T15" fmla="*/ 109 h 1258"/>
                    <a:gd name="T16" fmla="*/ 39 w 407"/>
                    <a:gd name="T17" fmla="*/ 97 h 1258"/>
                    <a:gd name="T18" fmla="*/ 42 w 407"/>
                    <a:gd name="T19" fmla="*/ 86 h 1258"/>
                    <a:gd name="T20" fmla="*/ 45 w 407"/>
                    <a:gd name="T21" fmla="*/ 75 h 1258"/>
                    <a:gd name="T22" fmla="*/ 48 w 407"/>
                    <a:gd name="T23" fmla="*/ 64 h 1258"/>
                    <a:gd name="T24" fmla="*/ 50 w 407"/>
                    <a:gd name="T25" fmla="*/ 58 h 1258"/>
                    <a:gd name="T26" fmla="*/ 51 w 407"/>
                    <a:gd name="T27" fmla="*/ 53 h 1258"/>
                    <a:gd name="T28" fmla="*/ 52 w 407"/>
                    <a:gd name="T29" fmla="*/ 47 h 1258"/>
                    <a:gd name="T30" fmla="*/ 53 w 407"/>
                    <a:gd name="T31" fmla="*/ 42 h 1258"/>
                    <a:gd name="T32" fmla="*/ 54 w 407"/>
                    <a:gd name="T33" fmla="*/ 36 h 1258"/>
                    <a:gd name="T34" fmla="*/ 55 w 407"/>
                    <a:gd name="T35" fmla="*/ 31 h 1258"/>
                    <a:gd name="T36" fmla="*/ 56 w 407"/>
                    <a:gd name="T37" fmla="*/ 26 h 1258"/>
                    <a:gd name="T38" fmla="*/ 57 w 407"/>
                    <a:gd name="T39" fmla="*/ 21 h 1258"/>
                    <a:gd name="T40" fmla="*/ 57 w 407"/>
                    <a:gd name="T41" fmla="*/ 16 h 1258"/>
                    <a:gd name="T42" fmla="*/ 57 w 407"/>
                    <a:gd name="T43" fmla="*/ 10 h 1258"/>
                    <a:gd name="T44" fmla="*/ 58 w 407"/>
                    <a:gd name="T45" fmla="*/ 5 h 1258"/>
                    <a:gd name="T46" fmla="*/ 58 w 407"/>
                    <a:gd name="T47" fmla="*/ 0 h 1258"/>
                    <a:gd name="T48" fmla="*/ 51 w 407"/>
                    <a:gd name="T49" fmla="*/ 0 h 1258"/>
                    <a:gd name="T50" fmla="*/ 50 w 407"/>
                    <a:gd name="T51" fmla="*/ 5 h 1258"/>
                    <a:gd name="T52" fmla="*/ 50 w 407"/>
                    <a:gd name="T53" fmla="*/ 10 h 1258"/>
                    <a:gd name="T54" fmla="*/ 49 w 407"/>
                    <a:gd name="T55" fmla="*/ 15 h 1258"/>
                    <a:gd name="T56" fmla="*/ 49 w 407"/>
                    <a:gd name="T57" fmla="*/ 20 h 1258"/>
                    <a:gd name="T58" fmla="*/ 48 w 407"/>
                    <a:gd name="T59" fmla="*/ 25 h 1258"/>
                    <a:gd name="T60" fmla="*/ 48 w 407"/>
                    <a:gd name="T61" fmla="*/ 30 h 1258"/>
                    <a:gd name="T62" fmla="*/ 47 w 407"/>
                    <a:gd name="T63" fmla="*/ 35 h 1258"/>
                    <a:gd name="T64" fmla="*/ 46 w 407"/>
                    <a:gd name="T65" fmla="*/ 40 h 1258"/>
                    <a:gd name="T66" fmla="*/ 45 w 407"/>
                    <a:gd name="T67" fmla="*/ 46 h 1258"/>
                    <a:gd name="T68" fmla="*/ 44 w 407"/>
                    <a:gd name="T69" fmla="*/ 51 h 1258"/>
                    <a:gd name="T70" fmla="*/ 42 w 407"/>
                    <a:gd name="T71" fmla="*/ 56 h 1258"/>
                    <a:gd name="T72" fmla="*/ 41 w 407"/>
                    <a:gd name="T73" fmla="*/ 62 h 1258"/>
                    <a:gd name="T74" fmla="*/ 38 w 407"/>
                    <a:gd name="T75" fmla="*/ 73 h 1258"/>
                    <a:gd name="T76" fmla="*/ 35 w 407"/>
                    <a:gd name="T77" fmla="*/ 84 h 1258"/>
                    <a:gd name="T78" fmla="*/ 31 w 407"/>
                    <a:gd name="T79" fmla="*/ 95 h 1258"/>
                    <a:gd name="T80" fmla="*/ 28 w 407"/>
                    <a:gd name="T81" fmla="*/ 106 h 1258"/>
                    <a:gd name="T82" fmla="*/ 24 w 407"/>
                    <a:gd name="T83" fmla="*/ 118 h 1258"/>
                    <a:gd name="T84" fmla="*/ 19 w 407"/>
                    <a:gd name="T85" fmla="*/ 129 h 1258"/>
                    <a:gd name="T86" fmla="*/ 15 w 407"/>
                    <a:gd name="T87" fmla="*/ 141 h 1258"/>
                    <a:gd name="T88" fmla="*/ 10 w 407"/>
                    <a:gd name="T89" fmla="*/ 153 h 1258"/>
                    <a:gd name="T90" fmla="*/ 5 w 407"/>
                    <a:gd name="T91" fmla="*/ 165 h 1258"/>
                    <a:gd name="T92" fmla="*/ 0 w 407"/>
                    <a:gd name="T93" fmla="*/ 177 h 1258"/>
                    <a:gd name="T94" fmla="*/ 0 w 407"/>
                    <a:gd name="T95" fmla="*/ 179 h 1258"/>
                    <a:gd name="T96" fmla="*/ 0 w 407"/>
                    <a:gd name="T97" fmla="*/ 177 h 1258"/>
                    <a:gd name="T98" fmla="*/ 0 w 407"/>
                    <a:gd name="T99" fmla="*/ 178 h 1258"/>
                    <a:gd name="T100" fmla="*/ 0 w 407"/>
                    <a:gd name="T101" fmla="*/ 179 h 1258"/>
                    <a:gd name="T102" fmla="*/ 8 w 407"/>
                    <a:gd name="T103" fmla="*/ 178 h 125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407" h="1258">
                      <a:moveTo>
                        <a:pt x="54" y="1247"/>
                      </a:moveTo>
                      <a:lnTo>
                        <a:pt x="52" y="1258"/>
                      </a:lnTo>
                      <a:lnTo>
                        <a:pt x="88" y="1173"/>
                      </a:lnTo>
                      <a:lnTo>
                        <a:pt x="122" y="1089"/>
                      </a:lnTo>
                      <a:lnTo>
                        <a:pt x="155" y="1005"/>
                      </a:lnTo>
                      <a:lnTo>
                        <a:pt x="186" y="923"/>
                      </a:lnTo>
                      <a:lnTo>
                        <a:pt x="216" y="840"/>
                      </a:lnTo>
                      <a:lnTo>
                        <a:pt x="245" y="759"/>
                      </a:lnTo>
                      <a:lnTo>
                        <a:pt x="272" y="679"/>
                      </a:lnTo>
                      <a:lnTo>
                        <a:pt x="296" y="599"/>
                      </a:lnTo>
                      <a:lnTo>
                        <a:pt x="319" y="521"/>
                      </a:lnTo>
                      <a:lnTo>
                        <a:pt x="339" y="444"/>
                      </a:lnTo>
                      <a:lnTo>
                        <a:pt x="349" y="406"/>
                      </a:lnTo>
                      <a:lnTo>
                        <a:pt x="357" y="367"/>
                      </a:lnTo>
                      <a:lnTo>
                        <a:pt x="366" y="329"/>
                      </a:lnTo>
                      <a:lnTo>
                        <a:pt x="373" y="292"/>
                      </a:lnTo>
                      <a:lnTo>
                        <a:pt x="379" y="254"/>
                      </a:lnTo>
                      <a:lnTo>
                        <a:pt x="386" y="218"/>
                      </a:lnTo>
                      <a:lnTo>
                        <a:pt x="391" y="180"/>
                      </a:lnTo>
                      <a:lnTo>
                        <a:pt x="397" y="145"/>
                      </a:lnTo>
                      <a:lnTo>
                        <a:pt x="400" y="109"/>
                      </a:lnTo>
                      <a:lnTo>
                        <a:pt x="403" y="73"/>
                      </a:lnTo>
                      <a:lnTo>
                        <a:pt x="406" y="38"/>
                      </a:lnTo>
                      <a:lnTo>
                        <a:pt x="407" y="2"/>
                      </a:lnTo>
                      <a:lnTo>
                        <a:pt x="355" y="0"/>
                      </a:lnTo>
                      <a:lnTo>
                        <a:pt x="353" y="35"/>
                      </a:lnTo>
                      <a:lnTo>
                        <a:pt x="351" y="69"/>
                      </a:lnTo>
                      <a:lnTo>
                        <a:pt x="347" y="103"/>
                      </a:lnTo>
                      <a:lnTo>
                        <a:pt x="343" y="139"/>
                      </a:lnTo>
                      <a:lnTo>
                        <a:pt x="339" y="174"/>
                      </a:lnTo>
                      <a:lnTo>
                        <a:pt x="334" y="210"/>
                      </a:lnTo>
                      <a:lnTo>
                        <a:pt x="327" y="246"/>
                      </a:lnTo>
                      <a:lnTo>
                        <a:pt x="321" y="283"/>
                      </a:lnTo>
                      <a:lnTo>
                        <a:pt x="313" y="319"/>
                      </a:lnTo>
                      <a:lnTo>
                        <a:pt x="306" y="357"/>
                      </a:lnTo>
                      <a:lnTo>
                        <a:pt x="297" y="394"/>
                      </a:lnTo>
                      <a:lnTo>
                        <a:pt x="288" y="432"/>
                      </a:lnTo>
                      <a:lnTo>
                        <a:pt x="267" y="509"/>
                      </a:lnTo>
                      <a:lnTo>
                        <a:pt x="245" y="586"/>
                      </a:lnTo>
                      <a:lnTo>
                        <a:pt x="220" y="664"/>
                      </a:lnTo>
                      <a:lnTo>
                        <a:pt x="195" y="744"/>
                      </a:lnTo>
                      <a:lnTo>
                        <a:pt x="166" y="824"/>
                      </a:lnTo>
                      <a:lnTo>
                        <a:pt x="136" y="905"/>
                      </a:lnTo>
                      <a:lnTo>
                        <a:pt x="105" y="987"/>
                      </a:lnTo>
                      <a:lnTo>
                        <a:pt x="72" y="1070"/>
                      </a:lnTo>
                      <a:lnTo>
                        <a:pt x="38" y="1155"/>
                      </a:lnTo>
                      <a:lnTo>
                        <a:pt x="2" y="1239"/>
                      </a:lnTo>
                      <a:lnTo>
                        <a:pt x="1" y="1250"/>
                      </a:lnTo>
                      <a:lnTo>
                        <a:pt x="2" y="1239"/>
                      </a:lnTo>
                      <a:lnTo>
                        <a:pt x="0" y="1244"/>
                      </a:lnTo>
                      <a:lnTo>
                        <a:pt x="1" y="1250"/>
                      </a:lnTo>
                      <a:lnTo>
                        <a:pt x="54" y="124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09" name="Freeform 50">
                  <a:extLst>
                    <a:ext uri="{FF2B5EF4-FFF2-40B4-BE49-F238E27FC236}">
                      <a16:creationId xmlns:a16="http://schemas.microsoft.com/office/drawing/2014/main" id="{CED9048B-1AF4-47E5-99E8-0F79033CAFE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13" y="2203"/>
                  <a:ext cx="30" cy="721"/>
                </a:xfrm>
                <a:custGeom>
                  <a:avLst/>
                  <a:gdLst>
                    <a:gd name="T0" fmla="*/ 8 w 205"/>
                    <a:gd name="T1" fmla="*/ 721 h 5049"/>
                    <a:gd name="T2" fmla="*/ 8 w 205"/>
                    <a:gd name="T3" fmla="*/ 721 h 5049"/>
                    <a:gd name="T4" fmla="*/ 11 w 205"/>
                    <a:gd name="T5" fmla="*/ 677 h 5049"/>
                    <a:gd name="T6" fmla="*/ 14 w 205"/>
                    <a:gd name="T7" fmla="*/ 633 h 5049"/>
                    <a:gd name="T8" fmla="*/ 17 w 205"/>
                    <a:gd name="T9" fmla="*/ 589 h 5049"/>
                    <a:gd name="T10" fmla="*/ 19 w 205"/>
                    <a:gd name="T11" fmla="*/ 545 h 5049"/>
                    <a:gd name="T12" fmla="*/ 22 w 205"/>
                    <a:gd name="T13" fmla="*/ 500 h 5049"/>
                    <a:gd name="T14" fmla="*/ 24 w 205"/>
                    <a:gd name="T15" fmla="*/ 455 h 5049"/>
                    <a:gd name="T16" fmla="*/ 25 w 205"/>
                    <a:gd name="T17" fmla="*/ 433 h 5049"/>
                    <a:gd name="T18" fmla="*/ 26 w 205"/>
                    <a:gd name="T19" fmla="*/ 410 h 5049"/>
                    <a:gd name="T20" fmla="*/ 27 w 205"/>
                    <a:gd name="T21" fmla="*/ 388 h 5049"/>
                    <a:gd name="T22" fmla="*/ 28 w 205"/>
                    <a:gd name="T23" fmla="*/ 365 h 5049"/>
                    <a:gd name="T24" fmla="*/ 28 w 205"/>
                    <a:gd name="T25" fmla="*/ 342 h 5049"/>
                    <a:gd name="T26" fmla="*/ 29 w 205"/>
                    <a:gd name="T27" fmla="*/ 320 h 5049"/>
                    <a:gd name="T28" fmla="*/ 29 w 205"/>
                    <a:gd name="T29" fmla="*/ 297 h 5049"/>
                    <a:gd name="T30" fmla="*/ 30 w 205"/>
                    <a:gd name="T31" fmla="*/ 274 h 5049"/>
                    <a:gd name="T32" fmla="*/ 30 w 205"/>
                    <a:gd name="T33" fmla="*/ 252 h 5049"/>
                    <a:gd name="T34" fmla="*/ 30 w 205"/>
                    <a:gd name="T35" fmla="*/ 229 h 5049"/>
                    <a:gd name="T36" fmla="*/ 30 w 205"/>
                    <a:gd name="T37" fmla="*/ 206 h 5049"/>
                    <a:gd name="T38" fmla="*/ 30 w 205"/>
                    <a:gd name="T39" fmla="*/ 183 h 5049"/>
                    <a:gd name="T40" fmla="*/ 30 w 205"/>
                    <a:gd name="T41" fmla="*/ 160 h 5049"/>
                    <a:gd name="T42" fmla="*/ 29 w 205"/>
                    <a:gd name="T43" fmla="*/ 137 h 5049"/>
                    <a:gd name="T44" fmla="*/ 29 w 205"/>
                    <a:gd name="T45" fmla="*/ 115 h 5049"/>
                    <a:gd name="T46" fmla="*/ 28 w 205"/>
                    <a:gd name="T47" fmla="*/ 92 h 5049"/>
                    <a:gd name="T48" fmla="*/ 28 w 205"/>
                    <a:gd name="T49" fmla="*/ 69 h 5049"/>
                    <a:gd name="T50" fmla="*/ 26 w 205"/>
                    <a:gd name="T51" fmla="*/ 46 h 5049"/>
                    <a:gd name="T52" fmla="*/ 25 w 205"/>
                    <a:gd name="T53" fmla="*/ 23 h 5049"/>
                    <a:gd name="T54" fmla="*/ 24 w 205"/>
                    <a:gd name="T55" fmla="*/ 0 h 5049"/>
                    <a:gd name="T56" fmla="*/ 16 w 205"/>
                    <a:gd name="T57" fmla="*/ 0 h 5049"/>
                    <a:gd name="T58" fmla="*/ 18 w 205"/>
                    <a:gd name="T59" fmla="*/ 23 h 5049"/>
                    <a:gd name="T60" fmla="*/ 19 w 205"/>
                    <a:gd name="T61" fmla="*/ 46 h 5049"/>
                    <a:gd name="T62" fmla="*/ 20 w 205"/>
                    <a:gd name="T63" fmla="*/ 69 h 5049"/>
                    <a:gd name="T64" fmla="*/ 20 w 205"/>
                    <a:gd name="T65" fmla="*/ 92 h 5049"/>
                    <a:gd name="T66" fmla="*/ 21 w 205"/>
                    <a:gd name="T67" fmla="*/ 115 h 5049"/>
                    <a:gd name="T68" fmla="*/ 22 w 205"/>
                    <a:gd name="T69" fmla="*/ 138 h 5049"/>
                    <a:gd name="T70" fmla="*/ 22 w 205"/>
                    <a:gd name="T71" fmla="*/ 160 h 5049"/>
                    <a:gd name="T72" fmla="*/ 22 w 205"/>
                    <a:gd name="T73" fmla="*/ 183 h 5049"/>
                    <a:gd name="T74" fmla="*/ 22 w 205"/>
                    <a:gd name="T75" fmla="*/ 206 h 5049"/>
                    <a:gd name="T76" fmla="*/ 22 w 205"/>
                    <a:gd name="T77" fmla="*/ 229 h 5049"/>
                    <a:gd name="T78" fmla="*/ 22 w 205"/>
                    <a:gd name="T79" fmla="*/ 251 h 5049"/>
                    <a:gd name="T80" fmla="*/ 22 w 205"/>
                    <a:gd name="T81" fmla="*/ 274 h 5049"/>
                    <a:gd name="T82" fmla="*/ 22 w 205"/>
                    <a:gd name="T83" fmla="*/ 297 h 5049"/>
                    <a:gd name="T84" fmla="*/ 21 w 205"/>
                    <a:gd name="T85" fmla="*/ 320 h 5049"/>
                    <a:gd name="T86" fmla="*/ 20 w 205"/>
                    <a:gd name="T87" fmla="*/ 342 h 5049"/>
                    <a:gd name="T88" fmla="*/ 20 w 205"/>
                    <a:gd name="T89" fmla="*/ 365 h 5049"/>
                    <a:gd name="T90" fmla="*/ 19 w 205"/>
                    <a:gd name="T91" fmla="*/ 388 h 5049"/>
                    <a:gd name="T92" fmla="*/ 18 w 205"/>
                    <a:gd name="T93" fmla="*/ 410 h 5049"/>
                    <a:gd name="T94" fmla="*/ 17 w 205"/>
                    <a:gd name="T95" fmla="*/ 433 h 5049"/>
                    <a:gd name="T96" fmla="*/ 16 w 205"/>
                    <a:gd name="T97" fmla="*/ 455 h 5049"/>
                    <a:gd name="T98" fmla="*/ 14 w 205"/>
                    <a:gd name="T99" fmla="*/ 500 h 5049"/>
                    <a:gd name="T100" fmla="*/ 12 w 205"/>
                    <a:gd name="T101" fmla="*/ 544 h 5049"/>
                    <a:gd name="T102" fmla="*/ 9 w 205"/>
                    <a:gd name="T103" fmla="*/ 589 h 5049"/>
                    <a:gd name="T104" fmla="*/ 6 w 205"/>
                    <a:gd name="T105" fmla="*/ 633 h 5049"/>
                    <a:gd name="T106" fmla="*/ 3 w 205"/>
                    <a:gd name="T107" fmla="*/ 677 h 5049"/>
                    <a:gd name="T108" fmla="*/ 0 w 205"/>
                    <a:gd name="T109" fmla="*/ 721 h 5049"/>
                    <a:gd name="T110" fmla="*/ 0 w 205"/>
                    <a:gd name="T111" fmla="*/ 721 h 5049"/>
                    <a:gd name="T112" fmla="*/ 8 w 205"/>
                    <a:gd name="T113" fmla="*/ 721 h 504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205" h="5049">
                      <a:moveTo>
                        <a:pt x="54" y="5049"/>
                      </a:moveTo>
                      <a:lnTo>
                        <a:pt x="54" y="5049"/>
                      </a:lnTo>
                      <a:lnTo>
                        <a:pt x="74" y="4744"/>
                      </a:lnTo>
                      <a:lnTo>
                        <a:pt x="94" y="4436"/>
                      </a:lnTo>
                      <a:lnTo>
                        <a:pt x="113" y="4127"/>
                      </a:lnTo>
                      <a:lnTo>
                        <a:pt x="132" y="3815"/>
                      </a:lnTo>
                      <a:lnTo>
                        <a:pt x="149" y="3503"/>
                      </a:lnTo>
                      <a:lnTo>
                        <a:pt x="164" y="3189"/>
                      </a:lnTo>
                      <a:lnTo>
                        <a:pt x="171" y="3031"/>
                      </a:lnTo>
                      <a:lnTo>
                        <a:pt x="177" y="2874"/>
                      </a:lnTo>
                      <a:lnTo>
                        <a:pt x="183" y="2716"/>
                      </a:lnTo>
                      <a:lnTo>
                        <a:pt x="188" y="2556"/>
                      </a:lnTo>
                      <a:lnTo>
                        <a:pt x="192" y="2398"/>
                      </a:lnTo>
                      <a:lnTo>
                        <a:pt x="197" y="2239"/>
                      </a:lnTo>
                      <a:lnTo>
                        <a:pt x="200" y="2080"/>
                      </a:lnTo>
                      <a:lnTo>
                        <a:pt x="202" y="1921"/>
                      </a:lnTo>
                      <a:lnTo>
                        <a:pt x="204" y="1762"/>
                      </a:lnTo>
                      <a:lnTo>
                        <a:pt x="205" y="1602"/>
                      </a:lnTo>
                      <a:lnTo>
                        <a:pt x="205" y="1442"/>
                      </a:lnTo>
                      <a:lnTo>
                        <a:pt x="205" y="1282"/>
                      </a:lnTo>
                      <a:lnTo>
                        <a:pt x="203" y="1122"/>
                      </a:lnTo>
                      <a:lnTo>
                        <a:pt x="201" y="962"/>
                      </a:lnTo>
                      <a:lnTo>
                        <a:pt x="198" y="802"/>
                      </a:lnTo>
                      <a:lnTo>
                        <a:pt x="194" y="642"/>
                      </a:lnTo>
                      <a:lnTo>
                        <a:pt x="188" y="481"/>
                      </a:lnTo>
                      <a:lnTo>
                        <a:pt x="181" y="320"/>
                      </a:lnTo>
                      <a:lnTo>
                        <a:pt x="173" y="160"/>
                      </a:lnTo>
                      <a:lnTo>
                        <a:pt x="165" y="0"/>
                      </a:lnTo>
                      <a:lnTo>
                        <a:pt x="112" y="3"/>
                      </a:lnTo>
                      <a:lnTo>
                        <a:pt x="121" y="163"/>
                      </a:lnTo>
                      <a:lnTo>
                        <a:pt x="128" y="322"/>
                      </a:lnTo>
                      <a:lnTo>
                        <a:pt x="135" y="482"/>
                      </a:lnTo>
                      <a:lnTo>
                        <a:pt x="140" y="643"/>
                      </a:lnTo>
                      <a:lnTo>
                        <a:pt x="144" y="803"/>
                      </a:lnTo>
                      <a:lnTo>
                        <a:pt x="148" y="963"/>
                      </a:lnTo>
                      <a:lnTo>
                        <a:pt x="151" y="1122"/>
                      </a:lnTo>
                      <a:lnTo>
                        <a:pt x="152" y="1282"/>
                      </a:lnTo>
                      <a:lnTo>
                        <a:pt x="153" y="1442"/>
                      </a:lnTo>
                      <a:lnTo>
                        <a:pt x="153" y="1602"/>
                      </a:lnTo>
                      <a:lnTo>
                        <a:pt x="152" y="1761"/>
                      </a:lnTo>
                      <a:lnTo>
                        <a:pt x="150" y="1920"/>
                      </a:lnTo>
                      <a:lnTo>
                        <a:pt x="148" y="2079"/>
                      </a:lnTo>
                      <a:lnTo>
                        <a:pt x="143" y="2238"/>
                      </a:lnTo>
                      <a:lnTo>
                        <a:pt x="140" y="2397"/>
                      </a:lnTo>
                      <a:lnTo>
                        <a:pt x="135" y="2555"/>
                      </a:lnTo>
                      <a:lnTo>
                        <a:pt x="130" y="2714"/>
                      </a:lnTo>
                      <a:lnTo>
                        <a:pt x="124" y="2872"/>
                      </a:lnTo>
                      <a:lnTo>
                        <a:pt x="118" y="3029"/>
                      </a:lnTo>
                      <a:lnTo>
                        <a:pt x="111" y="3187"/>
                      </a:lnTo>
                      <a:lnTo>
                        <a:pt x="95" y="3500"/>
                      </a:lnTo>
                      <a:lnTo>
                        <a:pt x="79" y="3813"/>
                      </a:lnTo>
                      <a:lnTo>
                        <a:pt x="61" y="4124"/>
                      </a:lnTo>
                      <a:lnTo>
                        <a:pt x="42" y="4434"/>
                      </a:lnTo>
                      <a:lnTo>
                        <a:pt x="22" y="4741"/>
                      </a:lnTo>
                      <a:lnTo>
                        <a:pt x="0" y="5046"/>
                      </a:lnTo>
                      <a:lnTo>
                        <a:pt x="0" y="5047"/>
                      </a:lnTo>
                      <a:lnTo>
                        <a:pt x="54" y="50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0" name="Freeform 51">
                  <a:extLst>
                    <a:ext uri="{FF2B5EF4-FFF2-40B4-BE49-F238E27FC236}">
                      <a16:creationId xmlns:a16="http://schemas.microsoft.com/office/drawing/2014/main" id="{4D24103D-116E-4F09-BF19-DAA3E346BDF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93" y="2924"/>
                  <a:ext cx="28" cy="45"/>
                </a:xfrm>
                <a:custGeom>
                  <a:avLst/>
                  <a:gdLst>
                    <a:gd name="T0" fmla="*/ 7 w 194"/>
                    <a:gd name="T1" fmla="*/ 41 h 311"/>
                    <a:gd name="T2" fmla="*/ 8 w 194"/>
                    <a:gd name="T3" fmla="*/ 44 h 311"/>
                    <a:gd name="T4" fmla="*/ 8 w 194"/>
                    <a:gd name="T5" fmla="*/ 42 h 311"/>
                    <a:gd name="T6" fmla="*/ 8 w 194"/>
                    <a:gd name="T7" fmla="*/ 41 h 311"/>
                    <a:gd name="T8" fmla="*/ 9 w 194"/>
                    <a:gd name="T9" fmla="*/ 40 h 311"/>
                    <a:gd name="T10" fmla="*/ 9 w 194"/>
                    <a:gd name="T11" fmla="*/ 39 h 311"/>
                    <a:gd name="T12" fmla="*/ 10 w 194"/>
                    <a:gd name="T13" fmla="*/ 36 h 311"/>
                    <a:gd name="T14" fmla="*/ 11 w 194"/>
                    <a:gd name="T15" fmla="*/ 34 h 311"/>
                    <a:gd name="T16" fmla="*/ 14 w 194"/>
                    <a:gd name="T17" fmla="*/ 28 h 311"/>
                    <a:gd name="T18" fmla="*/ 18 w 194"/>
                    <a:gd name="T19" fmla="*/ 22 h 311"/>
                    <a:gd name="T20" fmla="*/ 21 w 194"/>
                    <a:gd name="T21" fmla="*/ 17 h 311"/>
                    <a:gd name="T22" fmla="*/ 24 w 194"/>
                    <a:gd name="T23" fmla="*/ 11 h 311"/>
                    <a:gd name="T24" fmla="*/ 26 w 194"/>
                    <a:gd name="T25" fmla="*/ 8 h 311"/>
                    <a:gd name="T26" fmla="*/ 27 w 194"/>
                    <a:gd name="T27" fmla="*/ 6 h 311"/>
                    <a:gd name="T28" fmla="*/ 27 w 194"/>
                    <a:gd name="T29" fmla="*/ 4 h 311"/>
                    <a:gd name="T30" fmla="*/ 27 w 194"/>
                    <a:gd name="T31" fmla="*/ 3 h 311"/>
                    <a:gd name="T32" fmla="*/ 28 w 194"/>
                    <a:gd name="T33" fmla="*/ 2 h 311"/>
                    <a:gd name="T34" fmla="*/ 28 w 194"/>
                    <a:gd name="T35" fmla="*/ 0 h 311"/>
                    <a:gd name="T36" fmla="*/ 20 w 194"/>
                    <a:gd name="T37" fmla="*/ 0 h 311"/>
                    <a:gd name="T38" fmla="*/ 20 w 194"/>
                    <a:gd name="T39" fmla="*/ 1 h 311"/>
                    <a:gd name="T40" fmla="*/ 20 w 194"/>
                    <a:gd name="T41" fmla="*/ 2 h 311"/>
                    <a:gd name="T42" fmla="*/ 20 w 194"/>
                    <a:gd name="T43" fmla="*/ 2 h 311"/>
                    <a:gd name="T44" fmla="*/ 20 w 194"/>
                    <a:gd name="T45" fmla="*/ 3 h 311"/>
                    <a:gd name="T46" fmla="*/ 19 w 194"/>
                    <a:gd name="T47" fmla="*/ 6 h 311"/>
                    <a:gd name="T48" fmla="*/ 18 w 194"/>
                    <a:gd name="T49" fmla="*/ 8 h 311"/>
                    <a:gd name="T50" fmla="*/ 15 w 194"/>
                    <a:gd name="T51" fmla="*/ 13 h 311"/>
                    <a:gd name="T52" fmla="*/ 11 w 194"/>
                    <a:gd name="T53" fmla="*/ 19 h 311"/>
                    <a:gd name="T54" fmla="*/ 8 w 194"/>
                    <a:gd name="T55" fmla="*/ 25 h 311"/>
                    <a:gd name="T56" fmla="*/ 4 w 194"/>
                    <a:gd name="T57" fmla="*/ 31 h 311"/>
                    <a:gd name="T58" fmla="*/ 3 w 194"/>
                    <a:gd name="T59" fmla="*/ 34 h 311"/>
                    <a:gd name="T60" fmla="*/ 2 w 194"/>
                    <a:gd name="T61" fmla="*/ 37 h 311"/>
                    <a:gd name="T62" fmla="*/ 1 w 194"/>
                    <a:gd name="T63" fmla="*/ 38 h 311"/>
                    <a:gd name="T64" fmla="*/ 1 w 194"/>
                    <a:gd name="T65" fmla="*/ 40 h 311"/>
                    <a:gd name="T66" fmla="*/ 0 w 194"/>
                    <a:gd name="T67" fmla="*/ 41 h 311"/>
                    <a:gd name="T68" fmla="*/ 0 w 194"/>
                    <a:gd name="T69" fmla="*/ 43 h 311"/>
                    <a:gd name="T70" fmla="*/ 1 w 194"/>
                    <a:gd name="T71" fmla="*/ 45 h 311"/>
                    <a:gd name="T72" fmla="*/ 0 w 194"/>
                    <a:gd name="T73" fmla="*/ 43 h 311"/>
                    <a:gd name="T74" fmla="*/ 0 w 194"/>
                    <a:gd name="T75" fmla="*/ 44 h 311"/>
                    <a:gd name="T76" fmla="*/ 1 w 194"/>
                    <a:gd name="T77" fmla="*/ 45 h 311"/>
                    <a:gd name="T78" fmla="*/ 7 w 194"/>
                    <a:gd name="T79" fmla="*/ 41 h 31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94" h="311">
                      <a:moveTo>
                        <a:pt x="50" y="285"/>
                      </a:moveTo>
                      <a:lnTo>
                        <a:pt x="54" y="301"/>
                      </a:lnTo>
                      <a:lnTo>
                        <a:pt x="55" y="293"/>
                      </a:lnTo>
                      <a:lnTo>
                        <a:pt x="57" y="286"/>
                      </a:lnTo>
                      <a:lnTo>
                        <a:pt x="59" y="278"/>
                      </a:lnTo>
                      <a:lnTo>
                        <a:pt x="61" y="270"/>
                      </a:lnTo>
                      <a:lnTo>
                        <a:pt x="69" y="251"/>
                      </a:lnTo>
                      <a:lnTo>
                        <a:pt x="77" y="234"/>
                      </a:lnTo>
                      <a:lnTo>
                        <a:pt x="98" y="195"/>
                      </a:lnTo>
                      <a:lnTo>
                        <a:pt x="123" y="155"/>
                      </a:lnTo>
                      <a:lnTo>
                        <a:pt x="148" y="116"/>
                      </a:lnTo>
                      <a:lnTo>
                        <a:pt x="169" y="77"/>
                      </a:lnTo>
                      <a:lnTo>
                        <a:pt x="179" y="58"/>
                      </a:lnTo>
                      <a:lnTo>
                        <a:pt x="185" y="40"/>
                      </a:lnTo>
                      <a:lnTo>
                        <a:pt x="188" y="30"/>
                      </a:lnTo>
                      <a:lnTo>
                        <a:pt x="190" y="20"/>
                      </a:lnTo>
                      <a:lnTo>
                        <a:pt x="193" y="11"/>
                      </a:lnTo>
                      <a:lnTo>
                        <a:pt x="194" y="2"/>
                      </a:lnTo>
                      <a:lnTo>
                        <a:pt x="140" y="0"/>
                      </a:lnTo>
                      <a:lnTo>
                        <a:pt x="140" y="5"/>
                      </a:lnTo>
                      <a:lnTo>
                        <a:pt x="139" y="11"/>
                      </a:lnTo>
                      <a:lnTo>
                        <a:pt x="137" y="17"/>
                      </a:lnTo>
                      <a:lnTo>
                        <a:pt x="136" y="23"/>
                      </a:lnTo>
                      <a:lnTo>
                        <a:pt x="129" y="39"/>
                      </a:lnTo>
                      <a:lnTo>
                        <a:pt x="122" y="55"/>
                      </a:lnTo>
                      <a:lnTo>
                        <a:pt x="101" y="91"/>
                      </a:lnTo>
                      <a:lnTo>
                        <a:pt x="77" y="130"/>
                      </a:lnTo>
                      <a:lnTo>
                        <a:pt x="53" y="170"/>
                      </a:lnTo>
                      <a:lnTo>
                        <a:pt x="29" y="212"/>
                      </a:lnTo>
                      <a:lnTo>
                        <a:pt x="19" y="232"/>
                      </a:lnTo>
                      <a:lnTo>
                        <a:pt x="11" y="253"/>
                      </a:lnTo>
                      <a:lnTo>
                        <a:pt x="8" y="264"/>
                      </a:lnTo>
                      <a:lnTo>
                        <a:pt x="4" y="275"/>
                      </a:lnTo>
                      <a:lnTo>
                        <a:pt x="2" y="285"/>
                      </a:lnTo>
                      <a:lnTo>
                        <a:pt x="1" y="295"/>
                      </a:lnTo>
                      <a:lnTo>
                        <a:pt x="4" y="311"/>
                      </a:lnTo>
                      <a:lnTo>
                        <a:pt x="1" y="295"/>
                      </a:lnTo>
                      <a:lnTo>
                        <a:pt x="0" y="304"/>
                      </a:lnTo>
                      <a:lnTo>
                        <a:pt x="4" y="311"/>
                      </a:lnTo>
                      <a:lnTo>
                        <a:pt x="50" y="2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1" name="Freeform 52">
                  <a:extLst>
                    <a:ext uri="{FF2B5EF4-FFF2-40B4-BE49-F238E27FC236}">
                      <a16:creationId xmlns:a16="http://schemas.microsoft.com/office/drawing/2014/main" id="{DA76CDCB-8340-40E3-A6C7-5D29A525108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94" y="2965"/>
                  <a:ext cx="25" cy="88"/>
                </a:xfrm>
                <a:custGeom>
                  <a:avLst/>
                  <a:gdLst>
                    <a:gd name="T0" fmla="*/ 22 w 177"/>
                    <a:gd name="T1" fmla="*/ 88 h 619"/>
                    <a:gd name="T2" fmla="*/ 24 w 177"/>
                    <a:gd name="T3" fmla="*/ 84 h 619"/>
                    <a:gd name="T4" fmla="*/ 23 w 177"/>
                    <a:gd name="T5" fmla="*/ 79 h 619"/>
                    <a:gd name="T6" fmla="*/ 22 w 177"/>
                    <a:gd name="T7" fmla="*/ 74 h 619"/>
                    <a:gd name="T8" fmla="*/ 22 w 177"/>
                    <a:gd name="T9" fmla="*/ 69 h 619"/>
                    <a:gd name="T10" fmla="*/ 21 w 177"/>
                    <a:gd name="T11" fmla="*/ 64 h 619"/>
                    <a:gd name="T12" fmla="*/ 20 w 177"/>
                    <a:gd name="T13" fmla="*/ 53 h 619"/>
                    <a:gd name="T14" fmla="*/ 19 w 177"/>
                    <a:gd name="T15" fmla="*/ 43 h 619"/>
                    <a:gd name="T16" fmla="*/ 19 w 177"/>
                    <a:gd name="T17" fmla="*/ 38 h 619"/>
                    <a:gd name="T18" fmla="*/ 18 w 177"/>
                    <a:gd name="T19" fmla="*/ 32 h 619"/>
                    <a:gd name="T20" fmla="*/ 17 w 177"/>
                    <a:gd name="T21" fmla="*/ 27 h 619"/>
                    <a:gd name="T22" fmla="*/ 16 w 177"/>
                    <a:gd name="T23" fmla="*/ 21 h 619"/>
                    <a:gd name="T24" fmla="*/ 15 w 177"/>
                    <a:gd name="T25" fmla="*/ 19 h 619"/>
                    <a:gd name="T26" fmla="*/ 14 w 177"/>
                    <a:gd name="T27" fmla="*/ 16 h 619"/>
                    <a:gd name="T28" fmla="*/ 13 w 177"/>
                    <a:gd name="T29" fmla="*/ 13 h 619"/>
                    <a:gd name="T30" fmla="*/ 12 w 177"/>
                    <a:gd name="T31" fmla="*/ 11 h 619"/>
                    <a:gd name="T32" fmla="*/ 11 w 177"/>
                    <a:gd name="T33" fmla="*/ 8 h 619"/>
                    <a:gd name="T34" fmla="*/ 10 w 177"/>
                    <a:gd name="T35" fmla="*/ 5 h 619"/>
                    <a:gd name="T36" fmla="*/ 8 w 177"/>
                    <a:gd name="T37" fmla="*/ 3 h 619"/>
                    <a:gd name="T38" fmla="*/ 6 w 177"/>
                    <a:gd name="T39" fmla="*/ 0 h 619"/>
                    <a:gd name="T40" fmla="*/ 0 w 177"/>
                    <a:gd name="T41" fmla="*/ 4 h 619"/>
                    <a:gd name="T42" fmla="*/ 2 w 177"/>
                    <a:gd name="T43" fmla="*/ 6 h 619"/>
                    <a:gd name="T44" fmla="*/ 3 w 177"/>
                    <a:gd name="T45" fmla="*/ 9 h 619"/>
                    <a:gd name="T46" fmla="*/ 4 w 177"/>
                    <a:gd name="T47" fmla="*/ 11 h 619"/>
                    <a:gd name="T48" fmla="*/ 5 w 177"/>
                    <a:gd name="T49" fmla="*/ 13 h 619"/>
                    <a:gd name="T50" fmla="*/ 6 w 177"/>
                    <a:gd name="T51" fmla="*/ 16 h 619"/>
                    <a:gd name="T52" fmla="*/ 7 w 177"/>
                    <a:gd name="T53" fmla="*/ 18 h 619"/>
                    <a:gd name="T54" fmla="*/ 8 w 177"/>
                    <a:gd name="T55" fmla="*/ 21 h 619"/>
                    <a:gd name="T56" fmla="*/ 9 w 177"/>
                    <a:gd name="T57" fmla="*/ 23 h 619"/>
                    <a:gd name="T58" fmla="*/ 10 w 177"/>
                    <a:gd name="T59" fmla="*/ 28 h 619"/>
                    <a:gd name="T60" fmla="*/ 11 w 177"/>
                    <a:gd name="T61" fmla="*/ 33 h 619"/>
                    <a:gd name="T62" fmla="*/ 12 w 177"/>
                    <a:gd name="T63" fmla="*/ 38 h 619"/>
                    <a:gd name="T64" fmla="*/ 12 w 177"/>
                    <a:gd name="T65" fmla="*/ 44 h 619"/>
                    <a:gd name="T66" fmla="*/ 13 w 177"/>
                    <a:gd name="T67" fmla="*/ 54 h 619"/>
                    <a:gd name="T68" fmla="*/ 14 w 177"/>
                    <a:gd name="T69" fmla="*/ 64 h 619"/>
                    <a:gd name="T70" fmla="*/ 14 w 177"/>
                    <a:gd name="T71" fmla="*/ 70 h 619"/>
                    <a:gd name="T72" fmla="*/ 15 w 177"/>
                    <a:gd name="T73" fmla="*/ 75 h 619"/>
                    <a:gd name="T74" fmla="*/ 16 w 177"/>
                    <a:gd name="T75" fmla="*/ 80 h 619"/>
                    <a:gd name="T76" fmla="*/ 17 w 177"/>
                    <a:gd name="T77" fmla="*/ 85 h 619"/>
                    <a:gd name="T78" fmla="*/ 19 w 177"/>
                    <a:gd name="T79" fmla="*/ 81 h 619"/>
                    <a:gd name="T80" fmla="*/ 22 w 177"/>
                    <a:gd name="T81" fmla="*/ 88 h 619"/>
                    <a:gd name="T82" fmla="*/ 25 w 177"/>
                    <a:gd name="T83" fmla="*/ 87 h 619"/>
                    <a:gd name="T84" fmla="*/ 24 w 177"/>
                    <a:gd name="T85" fmla="*/ 84 h 619"/>
                    <a:gd name="T86" fmla="*/ 22 w 177"/>
                    <a:gd name="T87" fmla="*/ 88 h 61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77" h="619">
                      <a:moveTo>
                        <a:pt x="153" y="619"/>
                      </a:moveTo>
                      <a:lnTo>
                        <a:pt x="171" y="590"/>
                      </a:lnTo>
                      <a:lnTo>
                        <a:pt x="164" y="555"/>
                      </a:lnTo>
                      <a:lnTo>
                        <a:pt x="158" y="520"/>
                      </a:lnTo>
                      <a:lnTo>
                        <a:pt x="153" y="484"/>
                      </a:lnTo>
                      <a:lnTo>
                        <a:pt x="150" y="449"/>
                      </a:lnTo>
                      <a:lnTo>
                        <a:pt x="145" y="375"/>
                      </a:lnTo>
                      <a:lnTo>
                        <a:pt x="138" y="302"/>
                      </a:lnTo>
                      <a:lnTo>
                        <a:pt x="134" y="264"/>
                      </a:lnTo>
                      <a:lnTo>
                        <a:pt x="129" y="226"/>
                      </a:lnTo>
                      <a:lnTo>
                        <a:pt x="122" y="188"/>
                      </a:lnTo>
                      <a:lnTo>
                        <a:pt x="113" y="151"/>
                      </a:lnTo>
                      <a:lnTo>
                        <a:pt x="107" y="132"/>
                      </a:lnTo>
                      <a:lnTo>
                        <a:pt x="101" y="113"/>
                      </a:lnTo>
                      <a:lnTo>
                        <a:pt x="93" y="94"/>
                      </a:lnTo>
                      <a:lnTo>
                        <a:pt x="86" y="75"/>
                      </a:lnTo>
                      <a:lnTo>
                        <a:pt x="77" y="57"/>
                      </a:lnTo>
                      <a:lnTo>
                        <a:pt x="68" y="37"/>
                      </a:lnTo>
                      <a:lnTo>
                        <a:pt x="57" y="19"/>
                      </a:lnTo>
                      <a:lnTo>
                        <a:pt x="46" y="0"/>
                      </a:lnTo>
                      <a:lnTo>
                        <a:pt x="0" y="26"/>
                      </a:lnTo>
                      <a:lnTo>
                        <a:pt x="11" y="43"/>
                      </a:lnTo>
                      <a:lnTo>
                        <a:pt x="21" y="60"/>
                      </a:lnTo>
                      <a:lnTo>
                        <a:pt x="29" y="77"/>
                      </a:lnTo>
                      <a:lnTo>
                        <a:pt x="37" y="94"/>
                      </a:lnTo>
                      <a:lnTo>
                        <a:pt x="44" y="111"/>
                      </a:lnTo>
                      <a:lnTo>
                        <a:pt x="51" y="129"/>
                      </a:lnTo>
                      <a:lnTo>
                        <a:pt x="56" y="146"/>
                      </a:lnTo>
                      <a:lnTo>
                        <a:pt x="61" y="163"/>
                      </a:lnTo>
                      <a:lnTo>
                        <a:pt x="70" y="199"/>
                      </a:lnTo>
                      <a:lnTo>
                        <a:pt x="76" y="234"/>
                      </a:lnTo>
                      <a:lnTo>
                        <a:pt x="82" y="270"/>
                      </a:lnTo>
                      <a:lnTo>
                        <a:pt x="86" y="306"/>
                      </a:lnTo>
                      <a:lnTo>
                        <a:pt x="91" y="379"/>
                      </a:lnTo>
                      <a:lnTo>
                        <a:pt x="97" y="452"/>
                      </a:lnTo>
                      <a:lnTo>
                        <a:pt x="101" y="489"/>
                      </a:lnTo>
                      <a:lnTo>
                        <a:pt x="105" y="527"/>
                      </a:lnTo>
                      <a:lnTo>
                        <a:pt x="112" y="563"/>
                      </a:lnTo>
                      <a:lnTo>
                        <a:pt x="119" y="601"/>
                      </a:lnTo>
                      <a:lnTo>
                        <a:pt x="137" y="572"/>
                      </a:lnTo>
                      <a:lnTo>
                        <a:pt x="153" y="619"/>
                      </a:lnTo>
                      <a:lnTo>
                        <a:pt x="177" y="612"/>
                      </a:lnTo>
                      <a:lnTo>
                        <a:pt x="171" y="590"/>
                      </a:lnTo>
                      <a:lnTo>
                        <a:pt x="153" y="6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2" name="Freeform 53">
                  <a:extLst>
                    <a:ext uri="{FF2B5EF4-FFF2-40B4-BE49-F238E27FC236}">
                      <a16:creationId xmlns:a16="http://schemas.microsoft.com/office/drawing/2014/main" id="{8EBF76FF-5D5E-42A3-BFA9-006D6F4D8F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14" y="3038"/>
                  <a:ext cx="302" cy="29"/>
                </a:xfrm>
                <a:custGeom>
                  <a:avLst/>
                  <a:gdLst>
                    <a:gd name="T0" fmla="*/ 6 w 2116"/>
                    <a:gd name="T1" fmla="*/ 7 h 201"/>
                    <a:gd name="T2" fmla="*/ 55 w 2116"/>
                    <a:gd name="T3" fmla="*/ 15 h 201"/>
                    <a:gd name="T4" fmla="*/ 77 w 2116"/>
                    <a:gd name="T5" fmla="*/ 19 h 201"/>
                    <a:gd name="T6" fmla="*/ 99 w 2116"/>
                    <a:gd name="T7" fmla="*/ 22 h 201"/>
                    <a:gd name="T8" fmla="*/ 120 w 2116"/>
                    <a:gd name="T9" fmla="*/ 24 h 201"/>
                    <a:gd name="T10" fmla="*/ 140 w 2116"/>
                    <a:gd name="T11" fmla="*/ 26 h 201"/>
                    <a:gd name="T12" fmla="*/ 159 w 2116"/>
                    <a:gd name="T13" fmla="*/ 28 h 201"/>
                    <a:gd name="T14" fmla="*/ 178 w 2116"/>
                    <a:gd name="T15" fmla="*/ 29 h 201"/>
                    <a:gd name="T16" fmla="*/ 196 w 2116"/>
                    <a:gd name="T17" fmla="*/ 29 h 201"/>
                    <a:gd name="T18" fmla="*/ 213 w 2116"/>
                    <a:gd name="T19" fmla="*/ 29 h 201"/>
                    <a:gd name="T20" fmla="*/ 229 w 2116"/>
                    <a:gd name="T21" fmla="*/ 28 h 201"/>
                    <a:gd name="T22" fmla="*/ 245 w 2116"/>
                    <a:gd name="T23" fmla="*/ 27 h 201"/>
                    <a:gd name="T24" fmla="*/ 260 w 2116"/>
                    <a:gd name="T25" fmla="*/ 25 h 201"/>
                    <a:gd name="T26" fmla="*/ 274 w 2116"/>
                    <a:gd name="T27" fmla="*/ 23 h 201"/>
                    <a:gd name="T28" fmla="*/ 288 w 2116"/>
                    <a:gd name="T29" fmla="*/ 19 h 201"/>
                    <a:gd name="T30" fmla="*/ 302 w 2116"/>
                    <a:gd name="T31" fmla="*/ 16 h 201"/>
                    <a:gd name="T32" fmla="*/ 293 w 2116"/>
                    <a:gd name="T33" fmla="*/ 11 h 201"/>
                    <a:gd name="T34" fmla="*/ 280 w 2116"/>
                    <a:gd name="T35" fmla="*/ 14 h 201"/>
                    <a:gd name="T36" fmla="*/ 266 w 2116"/>
                    <a:gd name="T37" fmla="*/ 17 h 201"/>
                    <a:gd name="T38" fmla="*/ 251 w 2116"/>
                    <a:gd name="T39" fmla="*/ 19 h 201"/>
                    <a:gd name="T40" fmla="*/ 236 w 2116"/>
                    <a:gd name="T41" fmla="*/ 20 h 201"/>
                    <a:gd name="T42" fmla="*/ 221 w 2116"/>
                    <a:gd name="T43" fmla="*/ 21 h 201"/>
                    <a:gd name="T44" fmla="*/ 204 w 2116"/>
                    <a:gd name="T45" fmla="*/ 22 h 201"/>
                    <a:gd name="T46" fmla="*/ 187 w 2116"/>
                    <a:gd name="T47" fmla="*/ 22 h 201"/>
                    <a:gd name="T48" fmla="*/ 169 w 2116"/>
                    <a:gd name="T49" fmla="*/ 21 h 201"/>
                    <a:gd name="T50" fmla="*/ 150 w 2116"/>
                    <a:gd name="T51" fmla="*/ 20 h 201"/>
                    <a:gd name="T52" fmla="*/ 131 w 2116"/>
                    <a:gd name="T53" fmla="*/ 18 h 201"/>
                    <a:gd name="T54" fmla="*/ 111 w 2116"/>
                    <a:gd name="T55" fmla="*/ 16 h 201"/>
                    <a:gd name="T56" fmla="*/ 89 w 2116"/>
                    <a:gd name="T57" fmla="*/ 13 h 201"/>
                    <a:gd name="T58" fmla="*/ 67 w 2116"/>
                    <a:gd name="T59" fmla="*/ 10 h 201"/>
                    <a:gd name="T60" fmla="*/ 32 w 2116"/>
                    <a:gd name="T61" fmla="*/ 4 h 201"/>
                    <a:gd name="T62" fmla="*/ 10 w 2116"/>
                    <a:gd name="T63" fmla="*/ 6 h 201"/>
                    <a:gd name="T64" fmla="*/ 0 w 2116"/>
                    <a:gd name="T65" fmla="*/ 6 h 201"/>
                    <a:gd name="T66" fmla="*/ 4 w 2116"/>
                    <a:gd name="T67" fmla="*/ 1 h 20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116" h="201">
                      <a:moveTo>
                        <a:pt x="25" y="9"/>
                      </a:moveTo>
                      <a:lnTo>
                        <a:pt x="42" y="48"/>
                      </a:lnTo>
                      <a:lnTo>
                        <a:pt x="216" y="79"/>
                      </a:lnTo>
                      <a:lnTo>
                        <a:pt x="382" y="106"/>
                      </a:lnTo>
                      <a:lnTo>
                        <a:pt x="463" y="118"/>
                      </a:lnTo>
                      <a:lnTo>
                        <a:pt x="542" y="130"/>
                      </a:lnTo>
                      <a:lnTo>
                        <a:pt x="620" y="141"/>
                      </a:lnTo>
                      <a:lnTo>
                        <a:pt x="695" y="150"/>
                      </a:lnTo>
                      <a:lnTo>
                        <a:pt x="769" y="159"/>
                      </a:lnTo>
                      <a:lnTo>
                        <a:pt x="842" y="167"/>
                      </a:lnTo>
                      <a:lnTo>
                        <a:pt x="912" y="175"/>
                      </a:lnTo>
                      <a:lnTo>
                        <a:pt x="982" y="181"/>
                      </a:lnTo>
                      <a:lnTo>
                        <a:pt x="1050" y="187"/>
                      </a:lnTo>
                      <a:lnTo>
                        <a:pt x="1116" y="191"/>
                      </a:lnTo>
                      <a:lnTo>
                        <a:pt x="1183" y="195"/>
                      </a:lnTo>
                      <a:lnTo>
                        <a:pt x="1246" y="198"/>
                      </a:lnTo>
                      <a:lnTo>
                        <a:pt x="1309" y="200"/>
                      </a:lnTo>
                      <a:lnTo>
                        <a:pt x="1370" y="201"/>
                      </a:lnTo>
                      <a:lnTo>
                        <a:pt x="1430" y="201"/>
                      </a:lnTo>
                      <a:lnTo>
                        <a:pt x="1489" y="200"/>
                      </a:lnTo>
                      <a:lnTo>
                        <a:pt x="1547" y="198"/>
                      </a:lnTo>
                      <a:lnTo>
                        <a:pt x="1603" y="195"/>
                      </a:lnTo>
                      <a:lnTo>
                        <a:pt x="1659" y="191"/>
                      </a:lnTo>
                      <a:lnTo>
                        <a:pt x="1714" y="186"/>
                      </a:lnTo>
                      <a:lnTo>
                        <a:pt x="1767" y="180"/>
                      </a:lnTo>
                      <a:lnTo>
                        <a:pt x="1819" y="173"/>
                      </a:lnTo>
                      <a:lnTo>
                        <a:pt x="1871" y="165"/>
                      </a:lnTo>
                      <a:lnTo>
                        <a:pt x="1922" y="156"/>
                      </a:lnTo>
                      <a:lnTo>
                        <a:pt x="1972" y="146"/>
                      </a:lnTo>
                      <a:lnTo>
                        <a:pt x="2020" y="135"/>
                      </a:lnTo>
                      <a:lnTo>
                        <a:pt x="2069" y="122"/>
                      </a:lnTo>
                      <a:lnTo>
                        <a:pt x="2116" y="108"/>
                      </a:lnTo>
                      <a:lnTo>
                        <a:pt x="2100" y="61"/>
                      </a:lnTo>
                      <a:lnTo>
                        <a:pt x="2054" y="74"/>
                      </a:lnTo>
                      <a:lnTo>
                        <a:pt x="2007" y="86"/>
                      </a:lnTo>
                      <a:lnTo>
                        <a:pt x="1959" y="97"/>
                      </a:lnTo>
                      <a:lnTo>
                        <a:pt x="1911" y="107"/>
                      </a:lnTo>
                      <a:lnTo>
                        <a:pt x="1862" y="116"/>
                      </a:lnTo>
                      <a:lnTo>
                        <a:pt x="1812" y="123"/>
                      </a:lnTo>
                      <a:lnTo>
                        <a:pt x="1761" y="131"/>
                      </a:lnTo>
                      <a:lnTo>
                        <a:pt x="1708" y="137"/>
                      </a:lnTo>
                      <a:lnTo>
                        <a:pt x="1655" y="142"/>
                      </a:lnTo>
                      <a:lnTo>
                        <a:pt x="1600" y="146"/>
                      </a:lnTo>
                      <a:lnTo>
                        <a:pt x="1545" y="148"/>
                      </a:lnTo>
                      <a:lnTo>
                        <a:pt x="1487" y="150"/>
                      </a:lnTo>
                      <a:lnTo>
                        <a:pt x="1429" y="151"/>
                      </a:lnTo>
                      <a:lnTo>
                        <a:pt x="1371" y="151"/>
                      </a:lnTo>
                      <a:lnTo>
                        <a:pt x="1310" y="150"/>
                      </a:lnTo>
                      <a:lnTo>
                        <a:pt x="1248" y="148"/>
                      </a:lnTo>
                      <a:lnTo>
                        <a:pt x="1185" y="146"/>
                      </a:lnTo>
                      <a:lnTo>
                        <a:pt x="1121" y="142"/>
                      </a:lnTo>
                      <a:lnTo>
                        <a:pt x="1054" y="137"/>
                      </a:lnTo>
                      <a:lnTo>
                        <a:pt x="987" y="132"/>
                      </a:lnTo>
                      <a:lnTo>
                        <a:pt x="918" y="124"/>
                      </a:lnTo>
                      <a:lnTo>
                        <a:pt x="848" y="117"/>
                      </a:lnTo>
                      <a:lnTo>
                        <a:pt x="776" y="109"/>
                      </a:lnTo>
                      <a:lnTo>
                        <a:pt x="702" y="100"/>
                      </a:lnTo>
                      <a:lnTo>
                        <a:pt x="627" y="91"/>
                      </a:lnTo>
                      <a:lnTo>
                        <a:pt x="550" y="80"/>
                      </a:lnTo>
                      <a:lnTo>
                        <a:pt x="471" y="69"/>
                      </a:lnTo>
                      <a:lnTo>
                        <a:pt x="391" y="57"/>
                      </a:lnTo>
                      <a:lnTo>
                        <a:pt x="224" y="29"/>
                      </a:lnTo>
                      <a:lnTo>
                        <a:pt x="51" y="0"/>
                      </a:lnTo>
                      <a:lnTo>
                        <a:pt x="67" y="39"/>
                      </a:lnTo>
                      <a:lnTo>
                        <a:pt x="25" y="9"/>
                      </a:lnTo>
                      <a:lnTo>
                        <a:pt x="0" y="41"/>
                      </a:lnTo>
                      <a:lnTo>
                        <a:pt x="42" y="48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3" name="Freeform 54">
                  <a:extLst>
                    <a:ext uri="{FF2B5EF4-FFF2-40B4-BE49-F238E27FC236}">
                      <a16:creationId xmlns:a16="http://schemas.microsoft.com/office/drawing/2014/main" id="{289320C9-64DE-48CE-AD38-D038734222E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17" y="2904"/>
                  <a:ext cx="77" cy="131"/>
                </a:xfrm>
                <a:custGeom>
                  <a:avLst/>
                  <a:gdLst>
                    <a:gd name="T0" fmla="*/ 69 w 529"/>
                    <a:gd name="T1" fmla="*/ 1 h 977"/>
                    <a:gd name="T2" fmla="*/ 69 w 529"/>
                    <a:gd name="T3" fmla="*/ 0 h 977"/>
                    <a:gd name="T4" fmla="*/ 67 w 529"/>
                    <a:gd name="T5" fmla="*/ 8 h 977"/>
                    <a:gd name="T6" fmla="*/ 63 w 529"/>
                    <a:gd name="T7" fmla="*/ 16 h 977"/>
                    <a:gd name="T8" fmla="*/ 60 w 529"/>
                    <a:gd name="T9" fmla="*/ 25 h 977"/>
                    <a:gd name="T10" fmla="*/ 56 w 529"/>
                    <a:gd name="T11" fmla="*/ 33 h 977"/>
                    <a:gd name="T12" fmla="*/ 52 w 529"/>
                    <a:gd name="T13" fmla="*/ 42 h 977"/>
                    <a:gd name="T14" fmla="*/ 48 w 529"/>
                    <a:gd name="T15" fmla="*/ 51 h 977"/>
                    <a:gd name="T16" fmla="*/ 43 w 529"/>
                    <a:gd name="T17" fmla="*/ 59 h 977"/>
                    <a:gd name="T18" fmla="*/ 39 w 529"/>
                    <a:gd name="T19" fmla="*/ 68 h 977"/>
                    <a:gd name="T20" fmla="*/ 34 w 529"/>
                    <a:gd name="T21" fmla="*/ 77 h 977"/>
                    <a:gd name="T22" fmla="*/ 29 w 529"/>
                    <a:gd name="T23" fmla="*/ 85 h 977"/>
                    <a:gd name="T24" fmla="*/ 24 w 529"/>
                    <a:gd name="T25" fmla="*/ 93 h 977"/>
                    <a:gd name="T26" fmla="*/ 19 w 529"/>
                    <a:gd name="T27" fmla="*/ 101 h 977"/>
                    <a:gd name="T28" fmla="*/ 14 w 529"/>
                    <a:gd name="T29" fmla="*/ 108 h 977"/>
                    <a:gd name="T30" fmla="*/ 9 w 529"/>
                    <a:gd name="T31" fmla="*/ 115 h 977"/>
                    <a:gd name="T32" fmla="*/ 5 w 529"/>
                    <a:gd name="T33" fmla="*/ 121 h 977"/>
                    <a:gd name="T34" fmla="*/ 0 w 529"/>
                    <a:gd name="T35" fmla="*/ 127 h 977"/>
                    <a:gd name="T36" fmla="*/ 6 w 529"/>
                    <a:gd name="T37" fmla="*/ 131 h 977"/>
                    <a:gd name="T38" fmla="*/ 11 w 529"/>
                    <a:gd name="T39" fmla="*/ 125 h 977"/>
                    <a:gd name="T40" fmla="*/ 16 w 529"/>
                    <a:gd name="T41" fmla="*/ 119 h 977"/>
                    <a:gd name="T42" fmla="*/ 21 w 529"/>
                    <a:gd name="T43" fmla="*/ 112 h 977"/>
                    <a:gd name="T44" fmla="*/ 26 w 529"/>
                    <a:gd name="T45" fmla="*/ 104 h 977"/>
                    <a:gd name="T46" fmla="*/ 31 w 529"/>
                    <a:gd name="T47" fmla="*/ 96 h 977"/>
                    <a:gd name="T48" fmla="*/ 36 w 529"/>
                    <a:gd name="T49" fmla="*/ 88 h 977"/>
                    <a:gd name="T50" fmla="*/ 41 w 529"/>
                    <a:gd name="T51" fmla="*/ 80 h 977"/>
                    <a:gd name="T52" fmla="*/ 46 w 529"/>
                    <a:gd name="T53" fmla="*/ 71 h 977"/>
                    <a:gd name="T54" fmla="*/ 50 w 529"/>
                    <a:gd name="T55" fmla="*/ 62 h 977"/>
                    <a:gd name="T56" fmla="*/ 55 w 529"/>
                    <a:gd name="T57" fmla="*/ 53 h 977"/>
                    <a:gd name="T58" fmla="*/ 59 w 529"/>
                    <a:gd name="T59" fmla="*/ 44 h 977"/>
                    <a:gd name="T60" fmla="*/ 63 w 529"/>
                    <a:gd name="T61" fmla="*/ 36 h 977"/>
                    <a:gd name="T62" fmla="*/ 67 w 529"/>
                    <a:gd name="T63" fmla="*/ 27 h 977"/>
                    <a:gd name="T64" fmla="*/ 71 w 529"/>
                    <a:gd name="T65" fmla="*/ 18 h 977"/>
                    <a:gd name="T66" fmla="*/ 74 w 529"/>
                    <a:gd name="T67" fmla="*/ 10 h 977"/>
                    <a:gd name="T68" fmla="*/ 77 w 529"/>
                    <a:gd name="T69" fmla="*/ 2 h 977"/>
                    <a:gd name="T70" fmla="*/ 77 w 529"/>
                    <a:gd name="T71" fmla="*/ 1 h 977"/>
                    <a:gd name="T72" fmla="*/ 77 w 529"/>
                    <a:gd name="T73" fmla="*/ 2 h 977"/>
                    <a:gd name="T74" fmla="*/ 77 w 529"/>
                    <a:gd name="T75" fmla="*/ 1 h 977"/>
                    <a:gd name="T76" fmla="*/ 77 w 529"/>
                    <a:gd name="T77" fmla="*/ 1 h 977"/>
                    <a:gd name="T78" fmla="*/ 69 w 529"/>
                    <a:gd name="T79" fmla="*/ 1 h 977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29" h="977">
                      <a:moveTo>
                        <a:pt x="476" y="10"/>
                      </a:moveTo>
                      <a:lnTo>
                        <a:pt x="477" y="0"/>
                      </a:lnTo>
                      <a:lnTo>
                        <a:pt x="458" y="59"/>
                      </a:lnTo>
                      <a:lnTo>
                        <a:pt x="435" y="120"/>
                      </a:lnTo>
                      <a:lnTo>
                        <a:pt x="412" y="183"/>
                      </a:lnTo>
                      <a:lnTo>
                        <a:pt x="385" y="246"/>
                      </a:lnTo>
                      <a:lnTo>
                        <a:pt x="357" y="311"/>
                      </a:lnTo>
                      <a:lnTo>
                        <a:pt x="329" y="377"/>
                      </a:lnTo>
                      <a:lnTo>
                        <a:pt x="298" y="443"/>
                      </a:lnTo>
                      <a:lnTo>
                        <a:pt x="266" y="508"/>
                      </a:lnTo>
                      <a:lnTo>
                        <a:pt x="232" y="572"/>
                      </a:lnTo>
                      <a:lnTo>
                        <a:pt x="199" y="634"/>
                      </a:lnTo>
                      <a:lnTo>
                        <a:pt x="166" y="694"/>
                      </a:lnTo>
                      <a:lnTo>
                        <a:pt x="132" y="751"/>
                      </a:lnTo>
                      <a:lnTo>
                        <a:pt x="98" y="806"/>
                      </a:lnTo>
                      <a:lnTo>
                        <a:pt x="65" y="858"/>
                      </a:lnTo>
                      <a:lnTo>
                        <a:pt x="32" y="904"/>
                      </a:lnTo>
                      <a:lnTo>
                        <a:pt x="0" y="947"/>
                      </a:lnTo>
                      <a:lnTo>
                        <a:pt x="42" y="977"/>
                      </a:lnTo>
                      <a:lnTo>
                        <a:pt x="75" y="933"/>
                      </a:lnTo>
                      <a:lnTo>
                        <a:pt x="110" y="885"/>
                      </a:lnTo>
                      <a:lnTo>
                        <a:pt x="144" y="832"/>
                      </a:lnTo>
                      <a:lnTo>
                        <a:pt x="178" y="777"/>
                      </a:lnTo>
                      <a:lnTo>
                        <a:pt x="212" y="718"/>
                      </a:lnTo>
                      <a:lnTo>
                        <a:pt x="246" y="657"/>
                      </a:lnTo>
                      <a:lnTo>
                        <a:pt x="281" y="594"/>
                      </a:lnTo>
                      <a:lnTo>
                        <a:pt x="314" y="529"/>
                      </a:lnTo>
                      <a:lnTo>
                        <a:pt x="346" y="463"/>
                      </a:lnTo>
                      <a:lnTo>
                        <a:pt x="377" y="397"/>
                      </a:lnTo>
                      <a:lnTo>
                        <a:pt x="407" y="331"/>
                      </a:lnTo>
                      <a:lnTo>
                        <a:pt x="434" y="265"/>
                      </a:lnTo>
                      <a:lnTo>
                        <a:pt x="461" y="200"/>
                      </a:lnTo>
                      <a:lnTo>
                        <a:pt x="486" y="136"/>
                      </a:lnTo>
                      <a:lnTo>
                        <a:pt x="508" y="74"/>
                      </a:lnTo>
                      <a:lnTo>
                        <a:pt x="527" y="14"/>
                      </a:lnTo>
                      <a:lnTo>
                        <a:pt x="528" y="4"/>
                      </a:lnTo>
                      <a:lnTo>
                        <a:pt x="527" y="14"/>
                      </a:lnTo>
                      <a:lnTo>
                        <a:pt x="529" y="9"/>
                      </a:lnTo>
                      <a:lnTo>
                        <a:pt x="528" y="4"/>
                      </a:lnTo>
                      <a:lnTo>
                        <a:pt x="476" y="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4" name="Freeform 55">
                  <a:extLst>
                    <a:ext uri="{FF2B5EF4-FFF2-40B4-BE49-F238E27FC236}">
                      <a16:creationId xmlns:a16="http://schemas.microsoft.com/office/drawing/2014/main" id="{8A652186-143F-4F45-847E-225BE6D471F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81" y="2250"/>
                  <a:ext cx="113" cy="655"/>
                </a:xfrm>
                <a:custGeom>
                  <a:avLst/>
                  <a:gdLst>
                    <a:gd name="T0" fmla="*/ 0 w 779"/>
                    <a:gd name="T1" fmla="*/ 4 h 4590"/>
                    <a:gd name="T2" fmla="*/ 13 w 779"/>
                    <a:gd name="T3" fmla="*/ 26 h 4590"/>
                    <a:gd name="T4" fmla="*/ 24 w 779"/>
                    <a:gd name="T5" fmla="*/ 47 h 4590"/>
                    <a:gd name="T6" fmla="*/ 35 w 779"/>
                    <a:gd name="T7" fmla="*/ 68 h 4590"/>
                    <a:gd name="T8" fmla="*/ 44 w 779"/>
                    <a:gd name="T9" fmla="*/ 89 h 4590"/>
                    <a:gd name="T10" fmla="*/ 53 w 779"/>
                    <a:gd name="T11" fmla="*/ 109 h 4590"/>
                    <a:gd name="T12" fmla="*/ 60 w 779"/>
                    <a:gd name="T13" fmla="*/ 130 h 4590"/>
                    <a:gd name="T14" fmla="*/ 67 w 779"/>
                    <a:gd name="T15" fmla="*/ 150 h 4590"/>
                    <a:gd name="T16" fmla="*/ 73 w 779"/>
                    <a:gd name="T17" fmla="*/ 170 h 4590"/>
                    <a:gd name="T18" fmla="*/ 77 w 779"/>
                    <a:gd name="T19" fmla="*/ 190 h 4590"/>
                    <a:gd name="T20" fmla="*/ 82 w 779"/>
                    <a:gd name="T21" fmla="*/ 210 h 4590"/>
                    <a:gd name="T22" fmla="*/ 85 w 779"/>
                    <a:gd name="T23" fmla="*/ 230 h 4590"/>
                    <a:gd name="T24" fmla="*/ 88 w 779"/>
                    <a:gd name="T25" fmla="*/ 250 h 4590"/>
                    <a:gd name="T26" fmla="*/ 90 w 779"/>
                    <a:gd name="T27" fmla="*/ 270 h 4590"/>
                    <a:gd name="T28" fmla="*/ 92 w 779"/>
                    <a:gd name="T29" fmla="*/ 289 h 4590"/>
                    <a:gd name="T30" fmla="*/ 94 w 779"/>
                    <a:gd name="T31" fmla="*/ 309 h 4590"/>
                    <a:gd name="T32" fmla="*/ 95 w 779"/>
                    <a:gd name="T33" fmla="*/ 329 h 4590"/>
                    <a:gd name="T34" fmla="*/ 96 w 779"/>
                    <a:gd name="T35" fmla="*/ 368 h 4590"/>
                    <a:gd name="T36" fmla="*/ 96 w 779"/>
                    <a:gd name="T37" fmla="*/ 408 h 4590"/>
                    <a:gd name="T38" fmla="*/ 96 w 779"/>
                    <a:gd name="T39" fmla="*/ 488 h 4590"/>
                    <a:gd name="T40" fmla="*/ 96 w 779"/>
                    <a:gd name="T41" fmla="*/ 528 h 4590"/>
                    <a:gd name="T42" fmla="*/ 98 w 779"/>
                    <a:gd name="T43" fmla="*/ 570 h 4590"/>
                    <a:gd name="T44" fmla="*/ 99 w 779"/>
                    <a:gd name="T45" fmla="*/ 591 h 4590"/>
                    <a:gd name="T46" fmla="*/ 101 w 779"/>
                    <a:gd name="T47" fmla="*/ 612 h 4590"/>
                    <a:gd name="T48" fmla="*/ 103 w 779"/>
                    <a:gd name="T49" fmla="*/ 633 h 4590"/>
                    <a:gd name="T50" fmla="*/ 105 w 779"/>
                    <a:gd name="T51" fmla="*/ 655 h 4590"/>
                    <a:gd name="T52" fmla="*/ 112 w 779"/>
                    <a:gd name="T53" fmla="*/ 643 h 4590"/>
                    <a:gd name="T54" fmla="*/ 109 w 779"/>
                    <a:gd name="T55" fmla="*/ 622 h 4590"/>
                    <a:gd name="T56" fmla="*/ 107 w 779"/>
                    <a:gd name="T57" fmla="*/ 601 h 4590"/>
                    <a:gd name="T58" fmla="*/ 106 w 779"/>
                    <a:gd name="T59" fmla="*/ 580 h 4590"/>
                    <a:gd name="T60" fmla="*/ 105 w 779"/>
                    <a:gd name="T61" fmla="*/ 549 h 4590"/>
                    <a:gd name="T62" fmla="*/ 104 w 779"/>
                    <a:gd name="T63" fmla="*/ 508 h 4590"/>
                    <a:gd name="T64" fmla="*/ 104 w 779"/>
                    <a:gd name="T65" fmla="*/ 448 h 4590"/>
                    <a:gd name="T66" fmla="*/ 104 w 779"/>
                    <a:gd name="T67" fmla="*/ 388 h 4590"/>
                    <a:gd name="T68" fmla="*/ 103 w 779"/>
                    <a:gd name="T69" fmla="*/ 348 h 4590"/>
                    <a:gd name="T70" fmla="*/ 102 w 779"/>
                    <a:gd name="T71" fmla="*/ 318 h 4590"/>
                    <a:gd name="T72" fmla="*/ 101 w 779"/>
                    <a:gd name="T73" fmla="*/ 299 h 4590"/>
                    <a:gd name="T74" fmla="*/ 99 w 779"/>
                    <a:gd name="T75" fmla="*/ 279 h 4590"/>
                    <a:gd name="T76" fmla="*/ 97 w 779"/>
                    <a:gd name="T77" fmla="*/ 259 h 4590"/>
                    <a:gd name="T78" fmla="*/ 94 w 779"/>
                    <a:gd name="T79" fmla="*/ 239 h 4590"/>
                    <a:gd name="T80" fmla="*/ 91 w 779"/>
                    <a:gd name="T81" fmla="*/ 219 h 4590"/>
                    <a:gd name="T82" fmla="*/ 87 w 779"/>
                    <a:gd name="T83" fmla="*/ 199 h 4590"/>
                    <a:gd name="T84" fmla="*/ 83 w 779"/>
                    <a:gd name="T85" fmla="*/ 179 h 4590"/>
                    <a:gd name="T86" fmla="*/ 77 w 779"/>
                    <a:gd name="T87" fmla="*/ 158 h 4590"/>
                    <a:gd name="T88" fmla="*/ 71 w 779"/>
                    <a:gd name="T89" fmla="*/ 138 h 4590"/>
                    <a:gd name="T90" fmla="*/ 64 w 779"/>
                    <a:gd name="T91" fmla="*/ 117 h 4590"/>
                    <a:gd name="T92" fmla="*/ 56 w 779"/>
                    <a:gd name="T93" fmla="*/ 96 h 4590"/>
                    <a:gd name="T94" fmla="*/ 47 w 779"/>
                    <a:gd name="T95" fmla="*/ 75 h 4590"/>
                    <a:gd name="T96" fmla="*/ 37 w 779"/>
                    <a:gd name="T97" fmla="*/ 54 h 4590"/>
                    <a:gd name="T98" fmla="*/ 26 w 779"/>
                    <a:gd name="T99" fmla="*/ 33 h 4590"/>
                    <a:gd name="T100" fmla="*/ 13 w 779"/>
                    <a:gd name="T101" fmla="*/ 11 h 4590"/>
                    <a:gd name="T102" fmla="*/ 6 w 779"/>
                    <a:gd name="T103" fmla="*/ 0 h 4590"/>
                    <a:gd name="T104" fmla="*/ 6 w 779"/>
                    <a:gd name="T105" fmla="*/ 0 h 4590"/>
                    <a:gd name="T106" fmla="*/ 0 w 779"/>
                    <a:gd name="T107" fmla="*/ 5 h 4590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779" h="4590">
                      <a:moveTo>
                        <a:pt x="3" y="34"/>
                      </a:moveTo>
                      <a:lnTo>
                        <a:pt x="0" y="30"/>
                      </a:lnTo>
                      <a:lnTo>
                        <a:pt x="45" y="105"/>
                      </a:lnTo>
                      <a:lnTo>
                        <a:pt x="88" y="180"/>
                      </a:lnTo>
                      <a:lnTo>
                        <a:pt x="130" y="255"/>
                      </a:lnTo>
                      <a:lnTo>
                        <a:pt x="168" y="329"/>
                      </a:lnTo>
                      <a:lnTo>
                        <a:pt x="206" y="403"/>
                      </a:lnTo>
                      <a:lnTo>
                        <a:pt x="241" y="476"/>
                      </a:lnTo>
                      <a:lnTo>
                        <a:pt x="274" y="549"/>
                      </a:lnTo>
                      <a:lnTo>
                        <a:pt x="306" y="622"/>
                      </a:lnTo>
                      <a:lnTo>
                        <a:pt x="336" y="694"/>
                      </a:lnTo>
                      <a:lnTo>
                        <a:pt x="364" y="766"/>
                      </a:lnTo>
                      <a:lnTo>
                        <a:pt x="391" y="838"/>
                      </a:lnTo>
                      <a:lnTo>
                        <a:pt x="415" y="910"/>
                      </a:lnTo>
                      <a:lnTo>
                        <a:pt x="439" y="981"/>
                      </a:lnTo>
                      <a:lnTo>
                        <a:pt x="460" y="1051"/>
                      </a:lnTo>
                      <a:lnTo>
                        <a:pt x="481" y="1122"/>
                      </a:lnTo>
                      <a:lnTo>
                        <a:pt x="500" y="1193"/>
                      </a:lnTo>
                      <a:lnTo>
                        <a:pt x="518" y="1263"/>
                      </a:lnTo>
                      <a:lnTo>
                        <a:pt x="534" y="1333"/>
                      </a:lnTo>
                      <a:lnTo>
                        <a:pt x="549" y="1403"/>
                      </a:lnTo>
                      <a:lnTo>
                        <a:pt x="563" y="1473"/>
                      </a:lnTo>
                      <a:lnTo>
                        <a:pt x="575" y="1543"/>
                      </a:lnTo>
                      <a:lnTo>
                        <a:pt x="587" y="1612"/>
                      </a:lnTo>
                      <a:lnTo>
                        <a:pt x="598" y="1682"/>
                      </a:lnTo>
                      <a:lnTo>
                        <a:pt x="607" y="1751"/>
                      </a:lnTo>
                      <a:lnTo>
                        <a:pt x="616" y="1820"/>
                      </a:lnTo>
                      <a:lnTo>
                        <a:pt x="623" y="1890"/>
                      </a:lnTo>
                      <a:lnTo>
                        <a:pt x="630" y="1959"/>
                      </a:lnTo>
                      <a:lnTo>
                        <a:pt x="636" y="2028"/>
                      </a:lnTo>
                      <a:lnTo>
                        <a:pt x="642" y="2097"/>
                      </a:lnTo>
                      <a:lnTo>
                        <a:pt x="646" y="2166"/>
                      </a:lnTo>
                      <a:lnTo>
                        <a:pt x="649" y="2234"/>
                      </a:lnTo>
                      <a:lnTo>
                        <a:pt x="652" y="2303"/>
                      </a:lnTo>
                      <a:lnTo>
                        <a:pt x="658" y="2441"/>
                      </a:lnTo>
                      <a:lnTo>
                        <a:pt x="661" y="2579"/>
                      </a:lnTo>
                      <a:lnTo>
                        <a:pt x="662" y="2717"/>
                      </a:lnTo>
                      <a:lnTo>
                        <a:pt x="662" y="2856"/>
                      </a:lnTo>
                      <a:lnTo>
                        <a:pt x="661" y="3136"/>
                      </a:lnTo>
                      <a:lnTo>
                        <a:pt x="661" y="3417"/>
                      </a:lnTo>
                      <a:lnTo>
                        <a:pt x="662" y="3559"/>
                      </a:lnTo>
                      <a:lnTo>
                        <a:pt x="664" y="3702"/>
                      </a:lnTo>
                      <a:lnTo>
                        <a:pt x="667" y="3847"/>
                      </a:lnTo>
                      <a:lnTo>
                        <a:pt x="674" y="3993"/>
                      </a:lnTo>
                      <a:lnTo>
                        <a:pt x="678" y="4066"/>
                      </a:lnTo>
                      <a:lnTo>
                        <a:pt x="682" y="4140"/>
                      </a:lnTo>
                      <a:lnTo>
                        <a:pt x="688" y="4214"/>
                      </a:lnTo>
                      <a:lnTo>
                        <a:pt x="694" y="4288"/>
                      </a:lnTo>
                      <a:lnTo>
                        <a:pt x="700" y="4363"/>
                      </a:lnTo>
                      <a:lnTo>
                        <a:pt x="709" y="4438"/>
                      </a:lnTo>
                      <a:lnTo>
                        <a:pt x="717" y="4514"/>
                      </a:lnTo>
                      <a:lnTo>
                        <a:pt x="727" y="4590"/>
                      </a:lnTo>
                      <a:lnTo>
                        <a:pt x="779" y="4584"/>
                      </a:lnTo>
                      <a:lnTo>
                        <a:pt x="770" y="4508"/>
                      </a:lnTo>
                      <a:lnTo>
                        <a:pt x="761" y="4433"/>
                      </a:lnTo>
                      <a:lnTo>
                        <a:pt x="754" y="4359"/>
                      </a:lnTo>
                      <a:lnTo>
                        <a:pt x="746" y="4284"/>
                      </a:lnTo>
                      <a:lnTo>
                        <a:pt x="740" y="4210"/>
                      </a:lnTo>
                      <a:lnTo>
                        <a:pt x="735" y="4137"/>
                      </a:lnTo>
                      <a:lnTo>
                        <a:pt x="730" y="4063"/>
                      </a:lnTo>
                      <a:lnTo>
                        <a:pt x="726" y="3990"/>
                      </a:lnTo>
                      <a:lnTo>
                        <a:pt x="721" y="3845"/>
                      </a:lnTo>
                      <a:lnTo>
                        <a:pt x="716" y="3701"/>
                      </a:lnTo>
                      <a:lnTo>
                        <a:pt x="714" y="3559"/>
                      </a:lnTo>
                      <a:lnTo>
                        <a:pt x="713" y="3417"/>
                      </a:lnTo>
                      <a:lnTo>
                        <a:pt x="714" y="3136"/>
                      </a:lnTo>
                      <a:lnTo>
                        <a:pt x="715" y="2856"/>
                      </a:lnTo>
                      <a:lnTo>
                        <a:pt x="714" y="2717"/>
                      </a:lnTo>
                      <a:lnTo>
                        <a:pt x="713" y="2578"/>
                      </a:lnTo>
                      <a:lnTo>
                        <a:pt x="710" y="2439"/>
                      </a:lnTo>
                      <a:lnTo>
                        <a:pt x="706" y="2301"/>
                      </a:lnTo>
                      <a:lnTo>
                        <a:pt x="702" y="2231"/>
                      </a:lnTo>
                      <a:lnTo>
                        <a:pt x="698" y="2162"/>
                      </a:lnTo>
                      <a:lnTo>
                        <a:pt x="694" y="2093"/>
                      </a:lnTo>
                      <a:lnTo>
                        <a:pt x="689" y="2024"/>
                      </a:lnTo>
                      <a:lnTo>
                        <a:pt x="683" y="1954"/>
                      </a:lnTo>
                      <a:lnTo>
                        <a:pt x="676" y="1885"/>
                      </a:lnTo>
                      <a:lnTo>
                        <a:pt x="668" y="1815"/>
                      </a:lnTo>
                      <a:lnTo>
                        <a:pt x="660" y="1745"/>
                      </a:lnTo>
                      <a:lnTo>
                        <a:pt x="650" y="1675"/>
                      </a:lnTo>
                      <a:lnTo>
                        <a:pt x="639" y="1605"/>
                      </a:lnTo>
                      <a:lnTo>
                        <a:pt x="628" y="1535"/>
                      </a:lnTo>
                      <a:lnTo>
                        <a:pt x="615" y="1464"/>
                      </a:lnTo>
                      <a:lnTo>
                        <a:pt x="601" y="1394"/>
                      </a:lnTo>
                      <a:lnTo>
                        <a:pt x="586" y="1323"/>
                      </a:lnTo>
                      <a:lnTo>
                        <a:pt x="569" y="1252"/>
                      </a:lnTo>
                      <a:lnTo>
                        <a:pt x="551" y="1181"/>
                      </a:lnTo>
                      <a:lnTo>
                        <a:pt x="532" y="1109"/>
                      </a:lnTo>
                      <a:lnTo>
                        <a:pt x="511" y="1038"/>
                      </a:lnTo>
                      <a:lnTo>
                        <a:pt x="490" y="966"/>
                      </a:lnTo>
                      <a:lnTo>
                        <a:pt x="465" y="894"/>
                      </a:lnTo>
                      <a:lnTo>
                        <a:pt x="441" y="821"/>
                      </a:lnTo>
                      <a:lnTo>
                        <a:pt x="414" y="749"/>
                      </a:lnTo>
                      <a:lnTo>
                        <a:pt x="385" y="676"/>
                      </a:lnTo>
                      <a:lnTo>
                        <a:pt x="355" y="603"/>
                      </a:lnTo>
                      <a:lnTo>
                        <a:pt x="323" y="529"/>
                      </a:lnTo>
                      <a:lnTo>
                        <a:pt x="289" y="455"/>
                      </a:lnTo>
                      <a:lnTo>
                        <a:pt x="254" y="381"/>
                      </a:lnTo>
                      <a:lnTo>
                        <a:pt x="216" y="306"/>
                      </a:lnTo>
                      <a:lnTo>
                        <a:pt x="177" y="231"/>
                      </a:lnTo>
                      <a:lnTo>
                        <a:pt x="135" y="156"/>
                      </a:lnTo>
                      <a:lnTo>
                        <a:pt x="91" y="80"/>
                      </a:lnTo>
                      <a:lnTo>
                        <a:pt x="45" y="4"/>
                      </a:lnTo>
                      <a:lnTo>
                        <a:pt x="42" y="0"/>
                      </a:lnTo>
                      <a:lnTo>
                        <a:pt x="45" y="4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5" name="Freeform 56">
                  <a:extLst>
                    <a:ext uri="{FF2B5EF4-FFF2-40B4-BE49-F238E27FC236}">
                      <a16:creationId xmlns:a16="http://schemas.microsoft.com/office/drawing/2014/main" id="{AFEF0307-65A3-4E70-BC8F-DAE125393A2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2" y="2022"/>
                  <a:ext cx="83" cy="232"/>
                </a:xfrm>
                <a:custGeom>
                  <a:avLst/>
                  <a:gdLst>
                    <a:gd name="T0" fmla="*/ 2 w 600"/>
                    <a:gd name="T1" fmla="*/ 1 h 1627"/>
                    <a:gd name="T2" fmla="*/ 1 w 600"/>
                    <a:gd name="T3" fmla="*/ 13 h 1627"/>
                    <a:gd name="T4" fmla="*/ 0 w 600"/>
                    <a:gd name="T5" fmla="*/ 26 h 1627"/>
                    <a:gd name="T6" fmla="*/ 0 w 600"/>
                    <a:gd name="T7" fmla="*/ 39 h 1627"/>
                    <a:gd name="T8" fmla="*/ 2 w 600"/>
                    <a:gd name="T9" fmla="*/ 54 h 1627"/>
                    <a:gd name="T10" fmla="*/ 4 w 600"/>
                    <a:gd name="T11" fmla="*/ 68 h 1627"/>
                    <a:gd name="T12" fmla="*/ 6 w 600"/>
                    <a:gd name="T13" fmla="*/ 83 h 1627"/>
                    <a:gd name="T14" fmla="*/ 10 w 600"/>
                    <a:gd name="T15" fmla="*/ 99 h 1627"/>
                    <a:gd name="T16" fmla="*/ 14 w 600"/>
                    <a:gd name="T17" fmla="*/ 114 h 1627"/>
                    <a:gd name="T18" fmla="*/ 19 w 600"/>
                    <a:gd name="T19" fmla="*/ 130 h 1627"/>
                    <a:gd name="T20" fmla="*/ 25 w 600"/>
                    <a:gd name="T21" fmla="*/ 145 h 1627"/>
                    <a:gd name="T22" fmla="*/ 32 w 600"/>
                    <a:gd name="T23" fmla="*/ 161 h 1627"/>
                    <a:gd name="T24" fmla="*/ 40 w 600"/>
                    <a:gd name="T25" fmla="*/ 176 h 1627"/>
                    <a:gd name="T26" fmla="*/ 48 w 600"/>
                    <a:gd name="T27" fmla="*/ 191 h 1627"/>
                    <a:gd name="T28" fmla="*/ 57 w 600"/>
                    <a:gd name="T29" fmla="*/ 205 h 1627"/>
                    <a:gd name="T30" fmla="*/ 67 w 600"/>
                    <a:gd name="T31" fmla="*/ 219 h 1627"/>
                    <a:gd name="T32" fmla="*/ 78 w 600"/>
                    <a:gd name="T33" fmla="*/ 232 h 1627"/>
                    <a:gd name="T34" fmla="*/ 78 w 600"/>
                    <a:gd name="T35" fmla="*/ 221 h 1627"/>
                    <a:gd name="T36" fmla="*/ 68 w 600"/>
                    <a:gd name="T37" fmla="*/ 208 h 1627"/>
                    <a:gd name="T38" fmla="*/ 59 w 600"/>
                    <a:gd name="T39" fmla="*/ 194 h 1627"/>
                    <a:gd name="T40" fmla="*/ 50 w 600"/>
                    <a:gd name="T41" fmla="*/ 180 h 1627"/>
                    <a:gd name="T42" fmla="*/ 42 w 600"/>
                    <a:gd name="T43" fmla="*/ 165 h 1627"/>
                    <a:gd name="T44" fmla="*/ 35 w 600"/>
                    <a:gd name="T45" fmla="*/ 150 h 1627"/>
                    <a:gd name="T46" fmla="*/ 29 w 600"/>
                    <a:gd name="T47" fmla="*/ 135 h 1627"/>
                    <a:gd name="T48" fmla="*/ 24 w 600"/>
                    <a:gd name="T49" fmla="*/ 120 h 1627"/>
                    <a:gd name="T50" fmla="*/ 19 w 600"/>
                    <a:gd name="T51" fmla="*/ 105 h 1627"/>
                    <a:gd name="T52" fmla="*/ 15 w 600"/>
                    <a:gd name="T53" fmla="*/ 89 h 1627"/>
                    <a:gd name="T54" fmla="*/ 12 w 600"/>
                    <a:gd name="T55" fmla="*/ 75 h 1627"/>
                    <a:gd name="T56" fmla="*/ 10 w 600"/>
                    <a:gd name="T57" fmla="*/ 60 h 1627"/>
                    <a:gd name="T58" fmla="*/ 8 w 600"/>
                    <a:gd name="T59" fmla="*/ 46 h 1627"/>
                    <a:gd name="T60" fmla="*/ 7 w 600"/>
                    <a:gd name="T61" fmla="*/ 32 h 1627"/>
                    <a:gd name="T62" fmla="*/ 7 w 600"/>
                    <a:gd name="T63" fmla="*/ 20 h 1627"/>
                    <a:gd name="T64" fmla="*/ 8 w 600"/>
                    <a:gd name="T65" fmla="*/ 8 h 1627"/>
                    <a:gd name="T66" fmla="*/ 9 w 600"/>
                    <a:gd name="T67" fmla="*/ 0 h 1627"/>
                    <a:gd name="T68" fmla="*/ 9 w 600"/>
                    <a:gd name="T69" fmla="*/ 1 h 1627"/>
                    <a:gd name="T70" fmla="*/ 2 w 600"/>
                    <a:gd name="T71" fmla="*/ 3 h 162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600" h="1627">
                      <a:moveTo>
                        <a:pt x="15" y="21"/>
                      </a:moveTo>
                      <a:lnTo>
                        <a:pt x="13" y="7"/>
                      </a:lnTo>
                      <a:lnTo>
                        <a:pt x="7" y="48"/>
                      </a:lnTo>
                      <a:lnTo>
                        <a:pt x="4" y="91"/>
                      </a:lnTo>
                      <a:lnTo>
                        <a:pt x="1" y="136"/>
                      </a:lnTo>
                      <a:lnTo>
                        <a:pt x="0" y="181"/>
                      </a:lnTo>
                      <a:lnTo>
                        <a:pt x="1" y="228"/>
                      </a:lnTo>
                      <a:lnTo>
                        <a:pt x="3" y="276"/>
                      </a:lnTo>
                      <a:lnTo>
                        <a:pt x="6" y="325"/>
                      </a:lnTo>
                      <a:lnTo>
                        <a:pt x="11" y="376"/>
                      </a:lnTo>
                      <a:lnTo>
                        <a:pt x="17" y="427"/>
                      </a:lnTo>
                      <a:lnTo>
                        <a:pt x="26" y="478"/>
                      </a:lnTo>
                      <a:lnTo>
                        <a:pt x="34" y="531"/>
                      </a:lnTo>
                      <a:lnTo>
                        <a:pt x="45" y="585"/>
                      </a:lnTo>
                      <a:lnTo>
                        <a:pt x="58" y="638"/>
                      </a:lnTo>
                      <a:lnTo>
                        <a:pt x="70" y="692"/>
                      </a:lnTo>
                      <a:lnTo>
                        <a:pt x="85" y="747"/>
                      </a:lnTo>
                      <a:lnTo>
                        <a:pt x="102" y="801"/>
                      </a:lnTo>
                      <a:lnTo>
                        <a:pt x="121" y="855"/>
                      </a:lnTo>
                      <a:lnTo>
                        <a:pt x="140" y="910"/>
                      </a:lnTo>
                      <a:lnTo>
                        <a:pt x="160" y="965"/>
                      </a:lnTo>
                      <a:lnTo>
                        <a:pt x="183" y="1020"/>
                      </a:lnTo>
                      <a:lnTo>
                        <a:pt x="206" y="1074"/>
                      </a:lnTo>
                      <a:lnTo>
                        <a:pt x="232" y="1128"/>
                      </a:lnTo>
                      <a:lnTo>
                        <a:pt x="257" y="1182"/>
                      </a:lnTo>
                      <a:lnTo>
                        <a:pt x="286" y="1234"/>
                      </a:lnTo>
                      <a:lnTo>
                        <a:pt x="315" y="1286"/>
                      </a:lnTo>
                      <a:lnTo>
                        <a:pt x="346" y="1338"/>
                      </a:lnTo>
                      <a:lnTo>
                        <a:pt x="378" y="1389"/>
                      </a:lnTo>
                      <a:lnTo>
                        <a:pt x="412" y="1438"/>
                      </a:lnTo>
                      <a:lnTo>
                        <a:pt x="446" y="1487"/>
                      </a:lnTo>
                      <a:lnTo>
                        <a:pt x="484" y="1534"/>
                      </a:lnTo>
                      <a:lnTo>
                        <a:pt x="521" y="1581"/>
                      </a:lnTo>
                      <a:lnTo>
                        <a:pt x="561" y="1627"/>
                      </a:lnTo>
                      <a:lnTo>
                        <a:pt x="600" y="1593"/>
                      </a:lnTo>
                      <a:lnTo>
                        <a:pt x="563" y="1550"/>
                      </a:lnTo>
                      <a:lnTo>
                        <a:pt x="526" y="1505"/>
                      </a:lnTo>
                      <a:lnTo>
                        <a:pt x="490" y="1458"/>
                      </a:lnTo>
                      <a:lnTo>
                        <a:pt x="456" y="1411"/>
                      </a:lnTo>
                      <a:lnTo>
                        <a:pt x="423" y="1362"/>
                      </a:lnTo>
                      <a:lnTo>
                        <a:pt x="392" y="1312"/>
                      </a:lnTo>
                      <a:lnTo>
                        <a:pt x="362" y="1262"/>
                      </a:lnTo>
                      <a:lnTo>
                        <a:pt x="333" y="1211"/>
                      </a:lnTo>
                      <a:lnTo>
                        <a:pt x="305" y="1159"/>
                      </a:lnTo>
                      <a:lnTo>
                        <a:pt x="280" y="1107"/>
                      </a:lnTo>
                      <a:lnTo>
                        <a:pt x="255" y="1054"/>
                      </a:lnTo>
                      <a:lnTo>
                        <a:pt x="232" y="1001"/>
                      </a:lnTo>
                      <a:lnTo>
                        <a:pt x="210" y="948"/>
                      </a:lnTo>
                      <a:lnTo>
                        <a:pt x="190" y="894"/>
                      </a:lnTo>
                      <a:lnTo>
                        <a:pt x="171" y="840"/>
                      </a:lnTo>
                      <a:lnTo>
                        <a:pt x="153" y="786"/>
                      </a:lnTo>
                      <a:lnTo>
                        <a:pt x="137" y="734"/>
                      </a:lnTo>
                      <a:lnTo>
                        <a:pt x="122" y="680"/>
                      </a:lnTo>
                      <a:lnTo>
                        <a:pt x="109" y="627"/>
                      </a:lnTo>
                      <a:lnTo>
                        <a:pt x="97" y="575"/>
                      </a:lnTo>
                      <a:lnTo>
                        <a:pt x="86" y="523"/>
                      </a:lnTo>
                      <a:lnTo>
                        <a:pt x="77" y="471"/>
                      </a:lnTo>
                      <a:lnTo>
                        <a:pt x="69" y="420"/>
                      </a:lnTo>
                      <a:lnTo>
                        <a:pt x="64" y="371"/>
                      </a:lnTo>
                      <a:lnTo>
                        <a:pt x="59" y="322"/>
                      </a:lnTo>
                      <a:lnTo>
                        <a:pt x="55" y="273"/>
                      </a:lnTo>
                      <a:lnTo>
                        <a:pt x="53" y="227"/>
                      </a:lnTo>
                      <a:lnTo>
                        <a:pt x="53" y="181"/>
                      </a:lnTo>
                      <a:lnTo>
                        <a:pt x="54" y="138"/>
                      </a:lnTo>
                      <a:lnTo>
                        <a:pt x="57" y="95"/>
                      </a:lnTo>
                      <a:lnTo>
                        <a:pt x="61" y="53"/>
                      </a:lnTo>
                      <a:lnTo>
                        <a:pt x="66" y="14"/>
                      </a:lnTo>
                      <a:lnTo>
                        <a:pt x="64" y="0"/>
                      </a:lnTo>
                      <a:lnTo>
                        <a:pt x="66" y="14"/>
                      </a:lnTo>
                      <a:lnTo>
                        <a:pt x="67" y="7"/>
                      </a:lnTo>
                      <a:lnTo>
                        <a:pt x="64" y="0"/>
                      </a:lnTo>
                      <a:lnTo>
                        <a:pt x="15" y="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6" name="Freeform 57">
                  <a:extLst>
                    <a:ext uri="{FF2B5EF4-FFF2-40B4-BE49-F238E27FC236}">
                      <a16:creationId xmlns:a16="http://schemas.microsoft.com/office/drawing/2014/main" id="{9A2084DD-9148-4FA9-B3D6-88611935256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72" y="1864"/>
                  <a:ext cx="39" cy="161"/>
                </a:xfrm>
                <a:custGeom>
                  <a:avLst/>
                  <a:gdLst>
                    <a:gd name="T0" fmla="*/ 17 w 272"/>
                    <a:gd name="T1" fmla="*/ 3 h 1129"/>
                    <a:gd name="T2" fmla="*/ 16 w 272"/>
                    <a:gd name="T3" fmla="*/ 9 h 1129"/>
                    <a:gd name="T4" fmla="*/ 14 w 272"/>
                    <a:gd name="T5" fmla="*/ 15 h 1129"/>
                    <a:gd name="T6" fmla="*/ 8 w 272"/>
                    <a:gd name="T7" fmla="*/ 26 h 1129"/>
                    <a:gd name="T8" fmla="*/ 6 w 272"/>
                    <a:gd name="T9" fmla="*/ 32 h 1129"/>
                    <a:gd name="T10" fmla="*/ 4 w 272"/>
                    <a:gd name="T11" fmla="*/ 38 h 1129"/>
                    <a:gd name="T12" fmla="*/ 2 w 272"/>
                    <a:gd name="T13" fmla="*/ 44 h 1129"/>
                    <a:gd name="T14" fmla="*/ 0 w 272"/>
                    <a:gd name="T15" fmla="*/ 52 h 1129"/>
                    <a:gd name="T16" fmla="*/ 0 w 272"/>
                    <a:gd name="T17" fmla="*/ 60 h 1129"/>
                    <a:gd name="T18" fmla="*/ 0 w 272"/>
                    <a:gd name="T19" fmla="*/ 69 h 1129"/>
                    <a:gd name="T20" fmla="*/ 2 w 272"/>
                    <a:gd name="T21" fmla="*/ 80 h 1129"/>
                    <a:gd name="T22" fmla="*/ 5 w 272"/>
                    <a:gd name="T23" fmla="*/ 92 h 1129"/>
                    <a:gd name="T24" fmla="*/ 9 w 272"/>
                    <a:gd name="T25" fmla="*/ 106 h 1129"/>
                    <a:gd name="T26" fmla="*/ 15 w 272"/>
                    <a:gd name="T27" fmla="*/ 122 h 1129"/>
                    <a:gd name="T28" fmla="*/ 23 w 272"/>
                    <a:gd name="T29" fmla="*/ 140 h 1129"/>
                    <a:gd name="T30" fmla="*/ 32 w 272"/>
                    <a:gd name="T31" fmla="*/ 161 h 1129"/>
                    <a:gd name="T32" fmla="*/ 34 w 272"/>
                    <a:gd name="T33" fmla="*/ 147 h 1129"/>
                    <a:gd name="T34" fmla="*/ 26 w 272"/>
                    <a:gd name="T35" fmla="*/ 128 h 1129"/>
                    <a:gd name="T36" fmla="*/ 19 w 272"/>
                    <a:gd name="T37" fmla="*/ 111 h 1129"/>
                    <a:gd name="T38" fmla="*/ 14 w 272"/>
                    <a:gd name="T39" fmla="*/ 97 h 1129"/>
                    <a:gd name="T40" fmla="*/ 10 w 272"/>
                    <a:gd name="T41" fmla="*/ 84 h 1129"/>
                    <a:gd name="T42" fmla="*/ 8 w 272"/>
                    <a:gd name="T43" fmla="*/ 73 h 1129"/>
                    <a:gd name="T44" fmla="*/ 8 w 272"/>
                    <a:gd name="T45" fmla="*/ 64 h 1129"/>
                    <a:gd name="T46" fmla="*/ 8 w 272"/>
                    <a:gd name="T47" fmla="*/ 56 h 1129"/>
                    <a:gd name="T48" fmla="*/ 8 w 272"/>
                    <a:gd name="T49" fmla="*/ 49 h 1129"/>
                    <a:gd name="T50" fmla="*/ 10 w 272"/>
                    <a:gd name="T51" fmla="*/ 43 h 1129"/>
                    <a:gd name="T52" fmla="*/ 12 w 272"/>
                    <a:gd name="T53" fmla="*/ 37 h 1129"/>
                    <a:gd name="T54" fmla="*/ 14 w 272"/>
                    <a:gd name="T55" fmla="*/ 32 h 1129"/>
                    <a:gd name="T56" fmla="*/ 18 w 272"/>
                    <a:gd name="T57" fmla="*/ 23 h 1129"/>
                    <a:gd name="T58" fmla="*/ 22 w 272"/>
                    <a:gd name="T59" fmla="*/ 14 h 1129"/>
                    <a:gd name="T60" fmla="*/ 24 w 272"/>
                    <a:gd name="T61" fmla="*/ 8 h 1129"/>
                    <a:gd name="T62" fmla="*/ 22 w 272"/>
                    <a:gd name="T63" fmla="*/ 7 h 1129"/>
                    <a:gd name="T64" fmla="*/ 18 w 272"/>
                    <a:gd name="T65" fmla="*/ 0 h 1129"/>
                    <a:gd name="T66" fmla="*/ 21 w 272"/>
                    <a:gd name="T67" fmla="*/ 0 h 1129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272" h="1129">
                      <a:moveTo>
                        <a:pt x="143" y="0"/>
                      </a:moveTo>
                      <a:lnTo>
                        <a:pt x="120" y="19"/>
                      </a:lnTo>
                      <a:lnTo>
                        <a:pt x="115" y="42"/>
                      </a:lnTo>
                      <a:lnTo>
                        <a:pt x="109" y="65"/>
                      </a:lnTo>
                      <a:lnTo>
                        <a:pt x="102" y="85"/>
                      </a:lnTo>
                      <a:lnTo>
                        <a:pt x="95" y="105"/>
                      </a:lnTo>
                      <a:lnTo>
                        <a:pt x="78" y="145"/>
                      </a:lnTo>
                      <a:lnTo>
                        <a:pt x="59" y="182"/>
                      </a:lnTo>
                      <a:lnTo>
                        <a:pt x="51" y="202"/>
                      </a:lnTo>
                      <a:lnTo>
                        <a:pt x="42" y="222"/>
                      </a:lnTo>
                      <a:lnTo>
                        <a:pt x="34" y="242"/>
                      </a:lnTo>
                      <a:lnTo>
                        <a:pt x="25" y="264"/>
                      </a:lnTo>
                      <a:lnTo>
                        <a:pt x="19" y="287"/>
                      </a:lnTo>
                      <a:lnTo>
                        <a:pt x="12" y="310"/>
                      </a:lnTo>
                      <a:lnTo>
                        <a:pt x="7" y="335"/>
                      </a:lnTo>
                      <a:lnTo>
                        <a:pt x="3" y="362"/>
                      </a:lnTo>
                      <a:lnTo>
                        <a:pt x="1" y="389"/>
                      </a:lnTo>
                      <a:lnTo>
                        <a:pt x="0" y="419"/>
                      </a:lnTo>
                      <a:lnTo>
                        <a:pt x="0" y="451"/>
                      </a:lnTo>
                      <a:lnTo>
                        <a:pt x="2" y="485"/>
                      </a:lnTo>
                      <a:lnTo>
                        <a:pt x="6" y="521"/>
                      </a:lnTo>
                      <a:lnTo>
                        <a:pt x="14" y="560"/>
                      </a:lnTo>
                      <a:lnTo>
                        <a:pt x="22" y="601"/>
                      </a:lnTo>
                      <a:lnTo>
                        <a:pt x="33" y="646"/>
                      </a:lnTo>
                      <a:lnTo>
                        <a:pt x="47" y="693"/>
                      </a:lnTo>
                      <a:lnTo>
                        <a:pt x="63" y="744"/>
                      </a:lnTo>
                      <a:lnTo>
                        <a:pt x="82" y="798"/>
                      </a:lnTo>
                      <a:lnTo>
                        <a:pt x="103" y="856"/>
                      </a:lnTo>
                      <a:lnTo>
                        <a:pt x="128" y="918"/>
                      </a:lnTo>
                      <a:lnTo>
                        <a:pt x="157" y="984"/>
                      </a:lnTo>
                      <a:lnTo>
                        <a:pt x="189" y="1054"/>
                      </a:lnTo>
                      <a:lnTo>
                        <a:pt x="223" y="1129"/>
                      </a:lnTo>
                      <a:lnTo>
                        <a:pt x="272" y="1108"/>
                      </a:lnTo>
                      <a:lnTo>
                        <a:pt x="237" y="1034"/>
                      </a:lnTo>
                      <a:lnTo>
                        <a:pt x="206" y="965"/>
                      </a:lnTo>
                      <a:lnTo>
                        <a:pt x="178" y="899"/>
                      </a:lnTo>
                      <a:lnTo>
                        <a:pt x="152" y="838"/>
                      </a:lnTo>
                      <a:lnTo>
                        <a:pt x="131" y="781"/>
                      </a:lnTo>
                      <a:lnTo>
                        <a:pt x="113" y="729"/>
                      </a:lnTo>
                      <a:lnTo>
                        <a:pt x="97" y="679"/>
                      </a:lnTo>
                      <a:lnTo>
                        <a:pt x="84" y="633"/>
                      </a:lnTo>
                      <a:lnTo>
                        <a:pt x="73" y="591"/>
                      </a:lnTo>
                      <a:lnTo>
                        <a:pt x="65" y="551"/>
                      </a:lnTo>
                      <a:lnTo>
                        <a:pt x="59" y="515"/>
                      </a:lnTo>
                      <a:lnTo>
                        <a:pt x="55" y="480"/>
                      </a:lnTo>
                      <a:lnTo>
                        <a:pt x="53" y="449"/>
                      </a:lnTo>
                      <a:lnTo>
                        <a:pt x="52" y="419"/>
                      </a:lnTo>
                      <a:lnTo>
                        <a:pt x="53" y="392"/>
                      </a:lnTo>
                      <a:lnTo>
                        <a:pt x="55" y="367"/>
                      </a:lnTo>
                      <a:lnTo>
                        <a:pt x="59" y="343"/>
                      </a:lnTo>
                      <a:lnTo>
                        <a:pt x="64" y="321"/>
                      </a:lnTo>
                      <a:lnTo>
                        <a:pt x="69" y="300"/>
                      </a:lnTo>
                      <a:lnTo>
                        <a:pt x="77" y="280"/>
                      </a:lnTo>
                      <a:lnTo>
                        <a:pt x="83" y="260"/>
                      </a:lnTo>
                      <a:lnTo>
                        <a:pt x="91" y="241"/>
                      </a:lnTo>
                      <a:lnTo>
                        <a:pt x="100" y="222"/>
                      </a:lnTo>
                      <a:lnTo>
                        <a:pt x="109" y="203"/>
                      </a:lnTo>
                      <a:lnTo>
                        <a:pt x="127" y="164"/>
                      </a:lnTo>
                      <a:lnTo>
                        <a:pt x="144" y="123"/>
                      </a:lnTo>
                      <a:lnTo>
                        <a:pt x="152" y="101"/>
                      </a:lnTo>
                      <a:lnTo>
                        <a:pt x="160" y="79"/>
                      </a:lnTo>
                      <a:lnTo>
                        <a:pt x="166" y="55"/>
                      </a:lnTo>
                      <a:lnTo>
                        <a:pt x="173" y="29"/>
                      </a:lnTo>
                      <a:lnTo>
                        <a:pt x="151" y="49"/>
                      </a:lnTo>
                      <a:lnTo>
                        <a:pt x="143" y="0"/>
                      </a:lnTo>
                      <a:lnTo>
                        <a:pt x="125" y="2"/>
                      </a:lnTo>
                      <a:lnTo>
                        <a:pt x="120" y="19"/>
                      </a:ln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7" name="Freeform 58">
                  <a:extLst>
                    <a:ext uri="{FF2B5EF4-FFF2-40B4-BE49-F238E27FC236}">
                      <a16:creationId xmlns:a16="http://schemas.microsoft.com/office/drawing/2014/main" id="{6428BDFD-4CCE-494A-AE6C-6BC9B95F2FD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2" y="1767"/>
                  <a:ext cx="455" cy="100"/>
                </a:xfrm>
                <a:custGeom>
                  <a:avLst/>
                  <a:gdLst>
                    <a:gd name="T0" fmla="*/ 455 w 3182"/>
                    <a:gd name="T1" fmla="*/ 4 h 727"/>
                    <a:gd name="T2" fmla="*/ 450 w 3182"/>
                    <a:gd name="T3" fmla="*/ 1 h 727"/>
                    <a:gd name="T4" fmla="*/ 401 w 3182"/>
                    <a:gd name="T5" fmla="*/ 12 h 727"/>
                    <a:gd name="T6" fmla="*/ 350 w 3182"/>
                    <a:gd name="T7" fmla="*/ 24 h 727"/>
                    <a:gd name="T8" fmla="*/ 324 w 3182"/>
                    <a:gd name="T9" fmla="*/ 30 h 727"/>
                    <a:gd name="T10" fmla="*/ 298 w 3182"/>
                    <a:gd name="T11" fmla="*/ 36 h 727"/>
                    <a:gd name="T12" fmla="*/ 271 w 3182"/>
                    <a:gd name="T13" fmla="*/ 42 h 727"/>
                    <a:gd name="T14" fmla="*/ 243 w 3182"/>
                    <a:gd name="T15" fmla="*/ 48 h 727"/>
                    <a:gd name="T16" fmla="*/ 215 w 3182"/>
                    <a:gd name="T17" fmla="*/ 54 h 727"/>
                    <a:gd name="T18" fmla="*/ 186 w 3182"/>
                    <a:gd name="T19" fmla="*/ 60 h 727"/>
                    <a:gd name="T20" fmla="*/ 157 w 3182"/>
                    <a:gd name="T21" fmla="*/ 66 h 727"/>
                    <a:gd name="T22" fmla="*/ 127 w 3182"/>
                    <a:gd name="T23" fmla="*/ 72 h 727"/>
                    <a:gd name="T24" fmla="*/ 112 w 3182"/>
                    <a:gd name="T25" fmla="*/ 75 h 727"/>
                    <a:gd name="T26" fmla="*/ 97 w 3182"/>
                    <a:gd name="T27" fmla="*/ 77 h 727"/>
                    <a:gd name="T28" fmla="*/ 81 w 3182"/>
                    <a:gd name="T29" fmla="*/ 80 h 727"/>
                    <a:gd name="T30" fmla="*/ 65 w 3182"/>
                    <a:gd name="T31" fmla="*/ 83 h 727"/>
                    <a:gd name="T32" fmla="*/ 49 w 3182"/>
                    <a:gd name="T33" fmla="*/ 86 h 727"/>
                    <a:gd name="T34" fmla="*/ 33 w 3182"/>
                    <a:gd name="T35" fmla="*/ 88 h 727"/>
                    <a:gd name="T36" fmla="*/ 17 w 3182"/>
                    <a:gd name="T37" fmla="*/ 91 h 727"/>
                    <a:gd name="T38" fmla="*/ 0 w 3182"/>
                    <a:gd name="T39" fmla="*/ 93 h 727"/>
                    <a:gd name="T40" fmla="*/ 1 w 3182"/>
                    <a:gd name="T41" fmla="*/ 100 h 727"/>
                    <a:gd name="T42" fmla="*/ 18 w 3182"/>
                    <a:gd name="T43" fmla="*/ 98 h 727"/>
                    <a:gd name="T44" fmla="*/ 34 w 3182"/>
                    <a:gd name="T45" fmla="*/ 95 h 727"/>
                    <a:gd name="T46" fmla="*/ 50 w 3182"/>
                    <a:gd name="T47" fmla="*/ 92 h 727"/>
                    <a:gd name="T48" fmla="*/ 67 w 3182"/>
                    <a:gd name="T49" fmla="*/ 90 h 727"/>
                    <a:gd name="T50" fmla="*/ 83 w 3182"/>
                    <a:gd name="T51" fmla="*/ 87 h 727"/>
                    <a:gd name="T52" fmla="*/ 98 w 3182"/>
                    <a:gd name="T53" fmla="*/ 84 h 727"/>
                    <a:gd name="T54" fmla="*/ 113 w 3182"/>
                    <a:gd name="T55" fmla="*/ 82 h 727"/>
                    <a:gd name="T56" fmla="*/ 129 w 3182"/>
                    <a:gd name="T57" fmla="*/ 79 h 727"/>
                    <a:gd name="T58" fmla="*/ 159 w 3182"/>
                    <a:gd name="T59" fmla="*/ 73 h 727"/>
                    <a:gd name="T60" fmla="*/ 188 w 3182"/>
                    <a:gd name="T61" fmla="*/ 67 h 727"/>
                    <a:gd name="T62" fmla="*/ 217 w 3182"/>
                    <a:gd name="T63" fmla="*/ 61 h 727"/>
                    <a:gd name="T64" fmla="*/ 245 w 3182"/>
                    <a:gd name="T65" fmla="*/ 55 h 727"/>
                    <a:gd name="T66" fmla="*/ 273 w 3182"/>
                    <a:gd name="T67" fmla="*/ 49 h 727"/>
                    <a:gd name="T68" fmla="*/ 299 w 3182"/>
                    <a:gd name="T69" fmla="*/ 43 h 727"/>
                    <a:gd name="T70" fmla="*/ 326 w 3182"/>
                    <a:gd name="T71" fmla="*/ 37 h 727"/>
                    <a:gd name="T72" fmla="*/ 352 w 3182"/>
                    <a:gd name="T73" fmla="*/ 31 h 727"/>
                    <a:gd name="T74" fmla="*/ 403 w 3182"/>
                    <a:gd name="T75" fmla="*/ 19 h 727"/>
                    <a:gd name="T76" fmla="*/ 452 w 3182"/>
                    <a:gd name="T77" fmla="*/ 8 h 727"/>
                    <a:gd name="T78" fmla="*/ 447 w 3182"/>
                    <a:gd name="T79" fmla="*/ 5 h 727"/>
                    <a:gd name="T80" fmla="*/ 455 w 3182"/>
                    <a:gd name="T81" fmla="*/ 4 h 727"/>
                    <a:gd name="T82" fmla="*/ 455 w 3182"/>
                    <a:gd name="T83" fmla="*/ 0 h 727"/>
                    <a:gd name="T84" fmla="*/ 450 w 3182"/>
                    <a:gd name="T85" fmla="*/ 1 h 727"/>
                    <a:gd name="T86" fmla="*/ 455 w 3182"/>
                    <a:gd name="T87" fmla="*/ 4 h 72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182" h="727">
                      <a:moveTo>
                        <a:pt x="3182" y="29"/>
                      </a:moveTo>
                      <a:lnTo>
                        <a:pt x="3149" y="7"/>
                      </a:lnTo>
                      <a:lnTo>
                        <a:pt x="2803" y="88"/>
                      </a:lnTo>
                      <a:lnTo>
                        <a:pt x="2448" y="174"/>
                      </a:lnTo>
                      <a:lnTo>
                        <a:pt x="2267" y="218"/>
                      </a:lnTo>
                      <a:lnTo>
                        <a:pt x="2082" y="262"/>
                      </a:lnTo>
                      <a:lnTo>
                        <a:pt x="1893" y="306"/>
                      </a:lnTo>
                      <a:lnTo>
                        <a:pt x="1700" y="350"/>
                      </a:lnTo>
                      <a:lnTo>
                        <a:pt x="1505" y="394"/>
                      </a:lnTo>
                      <a:lnTo>
                        <a:pt x="1304" y="438"/>
                      </a:lnTo>
                      <a:lnTo>
                        <a:pt x="1100" y="480"/>
                      </a:lnTo>
                      <a:lnTo>
                        <a:pt x="891" y="523"/>
                      </a:lnTo>
                      <a:lnTo>
                        <a:pt x="784" y="543"/>
                      </a:lnTo>
                      <a:lnTo>
                        <a:pt x="676" y="563"/>
                      </a:lnTo>
                      <a:lnTo>
                        <a:pt x="567" y="584"/>
                      </a:lnTo>
                      <a:lnTo>
                        <a:pt x="456" y="603"/>
                      </a:lnTo>
                      <a:lnTo>
                        <a:pt x="344" y="622"/>
                      </a:lnTo>
                      <a:lnTo>
                        <a:pt x="231" y="641"/>
                      </a:lnTo>
                      <a:lnTo>
                        <a:pt x="116" y="660"/>
                      </a:lnTo>
                      <a:lnTo>
                        <a:pt x="0" y="678"/>
                      </a:lnTo>
                      <a:lnTo>
                        <a:pt x="8" y="727"/>
                      </a:lnTo>
                      <a:lnTo>
                        <a:pt x="125" y="709"/>
                      </a:lnTo>
                      <a:lnTo>
                        <a:pt x="239" y="691"/>
                      </a:lnTo>
                      <a:lnTo>
                        <a:pt x="353" y="672"/>
                      </a:lnTo>
                      <a:lnTo>
                        <a:pt x="466" y="652"/>
                      </a:lnTo>
                      <a:lnTo>
                        <a:pt x="577" y="632"/>
                      </a:lnTo>
                      <a:lnTo>
                        <a:pt x="686" y="613"/>
                      </a:lnTo>
                      <a:lnTo>
                        <a:pt x="793" y="593"/>
                      </a:lnTo>
                      <a:lnTo>
                        <a:pt x="901" y="571"/>
                      </a:lnTo>
                      <a:lnTo>
                        <a:pt x="1111" y="530"/>
                      </a:lnTo>
                      <a:lnTo>
                        <a:pt x="1316" y="486"/>
                      </a:lnTo>
                      <a:lnTo>
                        <a:pt x="1517" y="444"/>
                      </a:lnTo>
                      <a:lnTo>
                        <a:pt x="1713" y="399"/>
                      </a:lnTo>
                      <a:lnTo>
                        <a:pt x="1906" y="354"/>
                      </a:lnTo>
                      <a:lnTo>
                        <a:pt x="2094" y="311"/>
                      </a:lnTo>
                      <a:lnTo>
                        <a:pt x="2279" y="266"/>
                      </a:lnTo>
                      <a:lnTo>
                        <a:pt x="2461" y="223"/>
                      </a:lnTo>
                      <a:lnTo>
                        <a:pt x="2816" y="138"/>
                      </a:lnTo>
                      <a:lnTo>
                        <a:pt x="3162" y="55"/>
                      </a:lnTo>
                      <a:lnTo>
                        <a:pt x="3129" y="33"/>
                      </a:lnTo>
                      <a:lnTo>
                        <a:pt x="3182" y="29"/>
                      </a:lnTo>
                      <a:lnTo>
                        <a:pt x="3180" y="0"/>
                      </a:lnTo>
                      <a:lnTo>
                        <a:pt x="3149" y="7"/>
                      </a:lnTo>
                      <a:lnTo>
                        <a:pt x="3182" y="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8" name="Freeform 59">
                  <a:extLst>
                    <a:ext uri="{FF2B5EF4-FFF2-40B4-BE49-F238E27FC236}">
                      <a16:creationId xmlns:a16="http://schemas.microsoft.com/office/drawing/2014/main" id="{6E4C7022-034A-48AE-A9C8-87FE357952F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0" y="1734"/>
                  <a:ext cx="450" cy="144"/>
                </a:xfrm>
                <a:custGeom>
                  <a:avLst/>
                  <a:gdLst>
                    <a:gd name="T0" fmla="*/ 431 w 3159"/>
                    <a:gd name="T1" fmla="*/ 0 h 1005"/>
                    <a:gd name="T2" fmla="*/ 432 w 3159"/>
                    <a:gd name="T3" fmla="*/ 3 h 1005"/>
                    <a:gd name="T4" fmla="*/ 433 w 3159"/>
                    <a:gd name="T5" fmla="*/ 6 h 1005"/>
                    <a:gd name="T6" fmla="*/ 434 w 3159"/>
                    <a:gd name="T7" fmla="*/ 9 h 1005"/>
                    <a:gd name="T8" fmla="*/ 435 w 3159"/>
                    <a:gd name="T9" fmla="*/ 12 h 1005"/>
                    <a:gd name="T10" fmla="*/ 438 w 3159"/>
                    <a:gd name="T11" fmla="*/ 17 h 1005"/>
                    <a:gd name="T12" fmla="*/ 440 w 3159"/>
                    <a:gd name="T13" fmla="*/ 23 h 1005"/>
                    <a:gd name="T14" fmla="*/ 443 w 3159"/>
                    <a:gd name="T15" fmla="*/ 28 h 1005"/>
                    <a:gd name="T16" fmla="*/ 445 w 3159"/>
                    <a:gd name="T17" fmla="*/ 34 h 1005"/>
                    <a:gd name="T18" fmla="*/ 447 w 3159"/>
                    <a:gd name="T19" fmla="*/ 36 h 1005"/>
                    <a:gd name="T20" fmla="*/ 448 w 3159"/>
                    <a:gd name="T21" fmla="*/ 39 h 1005"/>
                    <a:gd name="T22" fmla="*/ 449 w 3159"/>
                    <a:gd name="T23" fmla="*/ 42 h 1005"/>
                    <a:gd name="T24" fmla="*/ 450 w 3159"/>
                    <a:gd name="T25" fmla="*/ 46 h 1005"/>
                    <a:gd name="T26" fmla="*/ 395 w 3159"/>
                    <a:gd name="T27" fmla="*/ 58 h 1005"/>
                    <a:gd name="T28" fmla="*/ 340 w 3159"/>
                    <a:gd name="T29" fmla="*/ 70 h 1005"/>
                    <a:gd name="T30" fmla="*/ 284 w 3159"/>
                    <a:gd name="T31" fmla="*/ 83 h 1005"/>
                    <a:gd name="T32" fmla="*/ 229 w 3159"/>
                    <a:gd name="T33" fmla="*/ 95 h 1005"/>
                    <a:gd name="T34" fmla="*/ 174 w 3159"/>
                    <a:gd name="T35" fmla="*/ 107 h 1005"/>
                    <a:gd name="T36" fmla="*/ 118 w 3159"/>
                    <a:gd name="T37" fmla="*/ 119 h 1005"/>
                    <a:gd name="T38" fmla="*/ 63 w 3159"/>
                    <a:gd name="T39" fmla="*/ 132 h 1005"/>
                    <a:gd name="T40" fmla="*/ 8 w 3159"/>
                    <a:gd name="T41" fmla="*/ 144 h 1005"/>
                    <a:gd name="T42" fmla="*/ 7 w 3159"/>
                    <a:gd name="T43" fmla="*/ 137 h 1005"/>
                    <a:gd name="T44" fmla="*/ 6 w 3159"/>
                    <a:gd name="T45" fmla="*/ 132 h 1005"/>
                    <a:gd name="T46" fmla="*/ 5 w 3159"/>
                    <a:gd name="T47" fmla="*/ 126 h 1005"/>
                    <a:gd name="T48" fmla="*/ 4 w 3159"/>
                    <a:gd name="T49" fmla="*/ 122 h 1005"/>
                    <a:gd name="T50" fmla="*/ 3 w 3159"/>
                    <a:gd name="T51" fmla="*/ 117 h 1005"/>
                    <a:gd name="T52" fmla="*/ 2 w 3159"/>
                    <a:gd name="T53" fmla="*/ 112 h 1005"/>
                    <a:gd name="T54" fmla="*/ 1 w 3159"/>
                    <a:gd name="T55" fmla="*/ 106 h 1005"/>
                    <a:gd name="T56" fmla="*/ 0 w 3159"/>
                    <a:gd name="T57" fmla="*/ 99 h 1005"/>
                    <a:gd name="T58" fmla="*/ 14 w 3159"/>
                    <a:gd name="T59" fmla="*/ 98 h 1005"/>
                    <a:gd name="T60" fmla="*/ 27 w 3159"/>
                    <a:gd name="T61" fmla="*/ 97 h 1005"/>
                    <a:gd name="T62" fmla="*/ 41 w 3159"/>
                    <a:gd name="T63" fmla="*/ 95 h 1005"/>
                    <a:gd name="T64" fmla="*/ 54 w 3159"/>
                    <a:gd name="T65" fmla="*/ 93 h 1005"/>
                    <a:gd name="T66" fmla="*/ 68 w 3159"/>
                    <a:gd name="T67" fmla="*/ 92 h 1005"/>
                    <a:gd name="T68" fmla="*/ 81 w 3159"/>
                    <a:gd name="T69" fmla="*/ 90 h 1005"/>
                    <a:gd name="T70" fmla="*/ 94 w 3159"/>
                    <a:gd name="T71" fmla="*/ 88 h 1005"/>
                    <a:gd name="T72" fmla="*/ 108 w 3159"/>
                    <a:gd name="T73" fmla="*/ 85 h 1005"/>
                    <a:gd name="T74" fmla="*/ 121 w 3159"/>
                    <a:gd name="T75" fmla="*/ 83 h 1005"/>
                    <a:gd name="T76" fmla="*/ 135 w 3159"/>
                    <a:gd name="T77" fmla="*/ 80 h 1005"/>
                    <a:gd name="T78" fmla="*/ 148 w 3159"/>
                    <a:gd name="T79" fmla="*/ 78 h 1005"/>
                    <a:gd name="T80" fmla="*/ 161 w 3159"/>
                    <a:gd name="T81" fmla="*/ 75 h 1005"/>
                    <a:gd name="T82" fmla="*/ 175 w 3159"/>
                    <a:gd name="T83" fmla="*/ 72 h 1005"/>
                    <a:gd name="T84" fmla="*/ 188 w 3159"/>
                    <a:gd name="T85" fmla="*/ 69 h 1005"/>
                    <a:gd name="T86" fmla="*/ 201 w 3159"/>
                    <a:gd name="T87" fmla="*/ 66 h 1005"/>
                    <a:gd name="T88" fmla="*/ 215 w 3159"/>
                    <a:gd name="T89" fmla="*/ 62 h 1005"/>
                    <a:gd name="T90" fmla="*/ 228 w 3159"/>
                    <a:gd name="T91" fmla="*/ 59 h 1005"/>
                    <a:gd name="T92" fmla="*/ 241 w 3159"/>
                    <a:gd name="T93" fmla="*/ 55 h 1005"/>
                    <a:gd name="T94" fmla="*/ 255 w 3159"/>
                    <a:gd name="T95" fmla="*/ 52 h 1005"/>
                    <a:gd name="T96" fmla="*/ 268 w 3159"/>
                    <a:gd name="T97" fmla="*/ 48 h 1005"/>
                    <a:gd name="T98" fmla="*/ 295 w 3159"/>
                    <a:gd name="T99" fmla="*/ 41 h 1005"/>
                    <a:gd name="T100" fmla="*/ 322 w 3159"/>
                    <a:gd name="T101" fmla="*/ 33 h 1005"/>
                    <a:gd name="T102" fmla="*/ 349 w 3159"/>
                    <a:gd name="T103" fmla="*/ 25 h 1005"/>
                    <a:gd name="T104" fmla="*/ 376 w 3159"/>
                    <a:gd name="T105" fmla="*/ 17 h 1005"/>
                    <a:gd name="T106" fmla="*/ 404 w 3159"/>
                    <a:gd name="T107" fmla="*/ 8 h 1005"/>
                    <a:gd name="T108" fmla="*/ 431 w 3159"/>
                    <a:gd name="T109" fmla="*/ 0 h 1005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3159" h="1005">
                      <a:moveTo>
                        <a:pt x="3026" y="0"/>
                      </a:moveTo>
                      <a:lnTo>
                        <a:pt x="3034" y="23"/>
                      </a:lnTo>
                      <a:lnTo>
                        <a:pt x="3041" y="44"/>
                      </a:lnTo>
                      <a:lnTo>
                        <a:pt x="3049" y="64"/>
                      </a:lnTo>
                      <a:lnTo>
                        <a:pt x="3057" y="85"/>
                      </a:lnTo>
                      <a:lnTo>
                        <a:pt x="3073" y="122"/>
                      </a:lnTo>
                      <a:lnTo>
                        <a:pt x="3091" y="159"/>
                      </a:lnTo>
                      <a:lnTo>
                        <a:pt x="3109" y="196"/>
                      </a:lnTo>
                      <a:lnTo>
                        <a:pt x="3127" y="234"/>
                      </a:lnTo>
                      <a:lnTo>
                        <a:pt x="3135" y="254"/>
                      </a:lnTo>
                      <a:lnTo>
                        <a:pt x="3144" y="274"/>
                      </a:lnTo>
                      <a:lnTo>
                        <a:pt x="3151" y="296"/>
                      </a:lnTo>
                      <a:lnTo>
                        <a:pt x="3159" y="319"/>
                      </a:lnTo>
                      <a:lnTo>
                        <a:pt x="2772" y="405"/>
                      </a:lnTo>
                      <a:lnTo>
                        <a:pt x="2384" y="491"/>
                      </a:lnTo>
                      <a:lnTo>
                        <a:pt x="1995" y="576"/>
                      </a:lnTo>
                      <a:lnTo>
                        <a:pt x="1607" y="662"/>
                      </a:lnTo>
                      <a:lnTo>
                        <a:pt x="1219" y="749"/>
                      </a:lnTo>
                      <a:lnTo>
                        <a:pt x="831" y="834"/>
                      </a:lnTo>
                      <a:lnTo>
                        <a:pt x="442" y="919"/>
                      </a:lnTo>
                      <a:lnTo>
                        <a:pt x="53" y="1005"/>
                      </a:lnTo>
                      <a:lnTo>
                        <a:pt x="47" y="958"/>
                      </a:lnTo>
                      <a:lnTo>
                        <a:pt x="40" y="919"/>
                      </a:lnTo>
                      <a:lnTo>
                        <a:pt x="33" y="882"/>
                      </a:lnTo>
                      <a:lnTo>
                        <a:pt x="26" y="849"/>
                      </a:lnTo>
                      <a:lnTo>
                        <a:pt x="20" y="815"/>
                      </a:lnTo>
                      <a:lnTo>
                        <a:pt x="14" y="779"/>
                      </a:lnTo>
                      <a:lnTo>
                        <a:pt x="7" y="739"/>
                      </a:lnTo>
                      <a:lnTo>
                        <a:pt x="0" y="691"/>
                      </a:lnTo>
                      <a:lnTo>
                        <a:pt x="96" y="684"/>
                      </a:lnTo>
                      <a:lnTo>
                        <a:pt x="190" y="675"/>
                      </a:lnTo>
                      <a:lnTo>
                        <a:pt x="285" y="665"/>
                      </a:lnTo>
                      <a:lnTo>
                        <a:pt x="380" y="652"/>
                      </a:lnTo>
                      <a:lnTo>
                        <a:pt x="474" y="640"/>
                      </a:lnTo>
                      <a:lnTo>
                        <a:pt x="569" y="626"/>
                      </a:lnTo>
                      <a:lnTo>
                        <a:pt x="663" y="612"/>
                      </a:lnTo>
                      <a:lnTo>
                        <a:pt x="757" y="596"/>
                      </a:lnTo>
                      <a:lnTo>
                        <a:pt x="851" y="578"/>
                      </a:lnTo>
                      <a:lnTo>
                        <a:pt x="945" y="560"/>
                      </a:lnTo>
                      <a:lnTo>
                        <a:pt x="1038" y="542"/>
                      </a:lnTo>
                      <a:lnTo>
                        <a:pt x="1132" y="522"/>
                      </a:lnTo>
                      <a:lnTo>
                        <a:pt x="1226" y="501"/>
                      </a:lnTo>
                      <a:lnTo>
                        <a:pt x="1320" y="480"/>
                      </a:lnTo>
                      <a:lnTo>
                        <a:pt x="1413" y="458"/>
                      </a:lnTo>
                      <a:lnTo>
                        <a:pt x="1507" y="434"/>
                      </a:lnTo>
                      <a:lnTo>
                        <a:pt x="1601" y="411"/>
                      </a:lnTo>
                      <a:lnTo>
                        <a:pt x="1695" y="387"/>
                      </a:lnTo>
                      <a:lnTo>
                        <a:pt x="1789" y="362"/>
                      </a:lnTo>
                      <a:lnTo>
                        <a:pt x="1883" y="336"/>
                      </a:lnTo>
                      <a:lnTo>
                        <a:pt x="2072" y="284"/>
                      </a:lnTo>
                      <a:lnTo>
                        <a:pt x="2261" y="230"/>
                      </a:lnTo>
                      <a:lnTo>
                        <a:pt x="2450" y="174"/>
                      </a:lnTo>
                      <a:lnTo>
                        <a:pt x="2642" y="116"/>
                      </a:lnTo>
                      <a:lnTo>
                        <a:pt x="2834" y="58"/>
                      </a:lnTo>
                      <a:lnTo>
                        <a:pt x="3026" y="0"/>
                      </a:lnTo>
                      <a:close/>
                    </a:path>
                  </a:pathLst>
                </a:custGeom>
                <a:solidFill>
                  <a:srgbClr val="7062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19" name="Freeform 60">
                  <a:extLst>
                    <a:ext uri="{FF2B5EF4-FFF2-40B4-BE49-F238E27FC236}">
                      <a16:creationId xmlns:a16="http://schemas.microsoft.com/office/drawing/2014/main" id="{ED30EF38-EE4A-475C-A1D1-FACFC83E0B1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19" y="1733"/>
                  <a:ext cx="27" cy="43"/>
                </a:xfrm>
                <a:custGeom>
                  <a:avLst/>
                  <a:gdLst>
                    <a:gd name="T0" fmla="*/ 23 w 193"/>
                    <a:gd name="T1" fmla="*/ 43 h 350"/>
                    <a:gd name="T2" fmla="*/ 26 w 193"/>
                    <a:gd name="T3" fmla="*/ 39 h 350"/>
                    <a:gd name="T4" fmla="*/ 25 w 193"/>
                    <a:gd name="T5" fmla="*/ 36 h 350"/>
                    <a:gd name="T6" fmla="*/ 24 w 193"/>
                    <a:gd name="T7" fmla="*/ 34 h 350"/>
                    <a:gd name="T8" fmla="*/ 22 w 193"/>
                    <a:gd name="T9" fmla="*/ 31 h 350"/>
                    <a:gd name="T10" fmla="*/ 21 w 193"/>
                    <a:gd name="T11" fmla="*/ 28 h 350"/>
                    <a:gd name="T12" fmla="*/ 19 w 193"/>
                    <a:gd name="T13" fmla="*/ 24 h 350"/>
                    <a:gd name="T14" fmla="*/ 16 w 193"/>
                    <a:gd name="T15" fmla="*/ 19 h 350"/>
                    <a:gd name="T16" fmla="*/ 14 w 193"/>
                    <a:gd name="T17" fmla="*/ 15 h 350"/>
                    <a:gd name="T18" fmla="*/ 11 w 193"/>
                    <a:gd name="T19" fmla="*/ 10 h 350"/>
                    <a:gd name="T20" fmla="*/ 10 w 193"/>
                    <a:gd name="T21" fmla="*/ 8 h 350"/>
                    <a:gd name="T22" fmla="*/ 9 w 193"/>
                    <a:gd name="T23" fmla="*/ 5 h 350"/>
                    <a:gd name="T24" fmla="*/ 8 w 193"/>
                    <a:gd name="T25" fmla="*/ 3 h 350"/>
                    <a:gd name="T26" fmla="*/ 7 w 193"/>
                    <a:gd name="T27" fmla="*/ 0 h 350"/>
                    <a:gd name="T28" fmla="*/ 0 w 193"/>
                    <a:gd name="T29" fmla="*/ 2 h 350"/>
                    <a:gd name="T30" fmla="*/ 1 w 193"/>
                    <a:gd name="T31" fmla="*/ 5 h 350"/>
                    <a:gd name="T32" fmla="*/ 2 w 193"/>
                    <a:gd name="T33" fmla="*/ 7 h 350"/>
                    <a:gd name="T34" fmla="*/ 3 w 193"/>
                    <a:gd name="T35" fmla="*/ 10 h 350"/>
                    <a:gd name="T36" fmla="*/ 5 w 193"/>
                    <a:gd name="T37" fmla="*/ 12 h 350"/>
                    <a:gd name="T38" fmla="*/ 7 w 193"/>
                    <a:gd name="T39" fmla="*/ 17 h 350"/>
                    <a:gd name="T40" fmla="*/ 10 w 193"/>
                    <a:gd name="T41" fmla="*/ 22 h 350"/>
                    <a:gd name="T42" fmla="*/ 12 w 193"/>
                    <a:gd name="T43" fmla="*/ 26 h 350"/>
                    <a:gd name="T44" fmla="*/ 14 w 193"/>
                    <a:gd name="T45" fmla="*/ 31 h 350"/>
                    <a:gd name="T46" fmla="*/ 16 w 193"/>
                    <a:gd name="T47" fmla="*/ 33 h 350"/>
                    <a:gd name="T48" fmla="*/ 17 w 193"/>
                    <a:gd name="T49" fmla="*/ 36 h 350"/>
                    <a:gd name="T50" fmla="*/ 18 w 193"/>
                    <a:gd name="T51" fmla="*/ 38 h 350"/>
                    <a:gd name="T52" fmla="*/ 19 w 193"/>
                    <a:gd name="T53" fmla="*/ 41 h 350"/>
                    <a:gd name="T54" fmla="*/ 21 w 193"/>
                    <a:gd name="T55" fmla="*/ 37 h 350"/>
                    <a:gd name="T56" fmla="*/ 23 w 193"/>
                    <a:gd name="T57" fmla="*/ 43 h 350"/>
                    <a:gd name="T58" fmla="*/ 27 w 193"/>
                    <a:gd name="T59" fmla="*/ 42 h 350"/>
                    <a:gd name="T60" fmla="*/ 26 w 193"/>
                    <a:gd name="T61" fmla="*/ 39 h 350"/>
                    <a:gd name="T62" fmla="*/ 23 w 193"/>
                    <a:gd name="T63" fmla="*/ 43 h 35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93" h="350">
                      <a:moveTo>
                        <a:pt x="165" y="350"/>
                      </a:moveTo>
                      <a:lnTo>
                        <a:pt x="184" y="319"/>
                      </a:lnTo>
                      <a:lnTo>
                        <a:pt x="177" y="295"/>
                      </a:lnTo>
                      <a:lnTo>
                        <a:pt x="168" y="273"/>
                      </a:lnTo>
                      <a:lnTo>
                        <a:pt x="160" y="252"/>
                      </a:lnTo>
                      <a:lnTo>
                        <a:pt x="151" y="231"/>
                      </a:lnTo>
                      <a:lnTo>
                        <a:pt x="133" y="192"/>
                      </a:lnTo>
                      <a:lnTo>
                        <a:pt x="116" y="156"/>
                      </a:lnTo>
                      <a:lnTo>
                        <a:pt x="98" y="119"/>
                      </a:lnTo>
                      <a:lnTo>
                        <a:pt x="81" y="82"/>
                      </a:lnTo>
                      <a:lnTo>
                        <a:pt x="73" y="63"/>
                      </a:lnTo>
                      <a:lnTo>
                        <a:pt x="66" y="43"/>
                      </a:lnTo>
                      <a:lnTo>
                        <a:pt x="58" y="22"/>
                      </a:lnTo>
                      <a:lnTo>
                        <a:pt x="52" y="0"/>
                      </a:lnTo>
                      <a:lnTo>
                        <a:pt x="0" y="14"/>
                      </a:lnTo>
                      <a:lnTo>
                        <a:pt x="8" y="37"/>
                      </a:lnTo>
                      <a:lnTo>
                        <a:pt x="15" y="59"/>
                      </a:lnTo>
                      <a:lnTo>
                        <a:pt x="24" y="81"/>
                      </a:lnTo>
                      <a:lnTo>
                        <a:pt x="33" y="101"/>
                      </a:lnTo>
                      <a:lnTo>
                        <a:pt x="50" y="139"/>
                      </a:lnTo>
                      <a:lnTo>
                        <a:pt x="68" y="177"/>
                      </a:lnTo>
                      <a:lnTo>
                        <a:pt x="85" y="213"/>
                      </a:lnTo>
                      <a:lnTo>
                        <a:pt x="103" y="251"/>
                      </a:lnTo>
                      <a:lnTo>
                        <a:pt x="111" y="270"/>
                      </a:lnTo>
                      <a:lnTo>
                        <a:pt x="119" y="290"/>
                      </a:lnTo>
                      <a:lnTo>
                        <a:pt x="127" y="311"/>
                      </a:lnTo>
                      <a:lnTo>
                        <a:pt x="134" y="333"/>
                      </a:lnTo>
                      <a:lnTo>
                        <a:pt x="153" y="302"/>
                      </a:lnTo>
                      <a:lnTo>
                        <a:pt x="165" y="350"/>
                      </a:lnTo>
                      <a:lnTo>
                        <a:pt x="193" y="344"/>
                      </a:lnTo>
                      <a:lnTo>
                        <a:pt x="184" y="319"/>
                      </a:lnTo>
                      <a:lnTo>
                        <a:pt x="165" y="35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0" name="Freeform 61">
                  <a:extLst>
                    <a:ext uri="{FF2B5EF4-FFF2-40B4-BE49-F238E27FC236}">
                      <a16:creationId xmlns:a16="http://schemas.microsoft.com/office/drawing/2014/main" id="{8CA55B0D-45BD-4ADD-8322-51993C9A7D1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4" y="1776"/>
                  <a:ext cx="448" cy="106"/>
                </a:xfrm>
                <a:custGeom>
                  <a:avLst/>
                  <a:gdLst>
                    <a:gd name="T0" fmla="*/ 0 w 3139"/>
                    <a:gd name="T1" fmla="*/ 102 h 741"/>
                    <a:gd name="T2" fmla="*/ 5 w 3139"/>
                    <a:gd name="T3" fmla="*/ 105 h 741"/>
                    <a:gd name="T4" fmla="*/ 60 w 3139"/>
                    <a:gd name="T5" fmla="*/ 93 h 741"/>
                    <a:gd name="T6" fmla="*/ 116 w 3139"/>
                    <a:gd name="T7" fmla="*/ 81 h 741"/>
                    <a:gd name="T8" fmla="*/ 171 w 3139"/>
                    <a:gd name="T9" fmla="*/ 68 h 741"/>
                    <a:gd name="T10" fmla="*/ 227 w 3139"/>
                    <a:gd name="T11" fmla="*/ 56 h 741"/>
                    <a:gd name="T12" fmla="*/ 282 w 3139"/>
                    <a:gd name="T13" fmla="*/ 44 h 741"/>
                    <a:gd name="T14" fmla="*/ 337 w 3139"/>
                    <a:gd name="T15" fmla="*/ 32 h 741"/>
                    <a:gd name="T16" fmla="*/ 393 w 3139"/>
                    <a:gd name="T17" fmla="*/ 19 h 741"/>
                    <a:gd name="T18" fmla="*/ 448 w 3139"/>
                    <a:gd name="T19" fmla="*/ 7 h 741"/>
                    <a:gd name="T20" fmla="*/ 446 w 3139"/>
                    <a:gd name="T21" fmla="*/ 0 h 741"/>
                    <a:gd name="T22" fmla="*/ 391 w 3139"/>
                    <a:gd name="T23" fmla="*/ 12 h 741"/>
                    <a:gd name="T24" fmla="*/ 336 w 3139"/>
                    <a:gd name="T25" fmla="*/ 24 h 741"/>
                    <a:gd name="T26" fmla="*/ 280 w 3139"/>
                    <a:gd name="T27" fmla="*/ 37 h 741"/>
                    <a:gd name="T28" fmla="*/ 225 w 3139"/>
                    <a:gd name="T29" fmla="*/ 49 h 741"/>
                    <a:gd name="T30" fmla="*/ 169 w 3139"/>
                    <a:gd name="T31" fmla="*/ 61 h 741"/>
                    <a:gd name="T32" fmla="*/ 114 w 3139"/>
                    <a:gd name="T33" fmla="*/ 74 h 741"/>
                    <a:gd name="T34" fmla="*/ 59 w 3139"/>
                    <a:gd name="T35" fmla="*/ 86 h 741"/>
                    <a:gd name="T36" fmla="*/ 3 w 3139"/>
                    <a:gd name="T37" fmla="*/ 98 h 741"/>
                    <a:gd name="T38" fmla="*/ 8 w 3139"/>
                    <a:gd name="T39" fmla="*/ 101 h 741"/>
                    <a:gd name="T40" fmla="*/ 0 w 3139"/>
                    <a:gd name="T41" fmla="*/ 102 h 741"/>
                    <a:gd name="T42" fmla="*/ 1 w 3139"/>
                    <a:gd name="T43" fmla="*/ 106 h 741"/>
                    <a:gd name="T44" fmla="*/ 5 w 3139"/>
                    <a:gd name="T45" fmla="*/ 105 h 741"/>
                    <a:gd name="T46" fmla="*/ 0 w 3139"/>
                    <a:gd name="T47" fmla="*/ 102 h 74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139" h="741">
                      <a:moveTo>
                        <a:pt x="0" y="713"/>
                      </a:moveTo>
                      <a:lnTo>
                        <a:pt x="34" y="734"/>
                      </a:lnTo>
                      <a:lnTo>
                        <a:pt x="421" y="649"/>
                      </a:lnTo>
                      <a:lnTo>
                        <a:pt x="810" y="563"/>
                      </a:lnTo>
                      <a:lnTo>
                        <a:pt x="1199" y="478"/>
                      </a:lnTo>
                      <a:lnTo>
                        <a:pt x="1588" y="392"/>
                      </a:lnTo>
                      <a:lnTo>
                        <a:pt x="1976" y="306"/>
                      </a:lnTo>
                      <a:lnTo>
                        <a:pt x="2363" y="221"/>
                      </a:lnTo>
                      <a:lnTo>
                        <a:pt x="2751" y="134"/>
                      </a:lnTo>
                      <a:lnTo>
                        <a:pt x="3139" y="48"/>
                      </a:lnTo>
                      <a:lnTo>
                        <a:pt x="3127" y="0"/>
                      </a:lnTo>
                      <a:lnTo>
                        <a:pt x="2739" y="86"/>
                      </a:lnTo>
                      <a:lnTo>
                        <a:pt x="2352" y="171"/>
                      </a:lnTo>
                      <a:lnTo>
                        <a:pt x="1964" y="257"/>
                      </a:lnTo>
                      <a:lnTo>
                        <a:pt x="1575" y="343"/>
                      </a:lnTo>
                      <a:lnTo>
                        <a:pt x="1187" y="428"/>
                      </a:lnTo>
                      <a:lnTo>
                        <a:pt x="798" y="514"/>
                      </a:lnTo>
                      <a:lnTo>
                        <a:pt x="410" y="600"/>
                      </a:lnTo>
                      <a:lnTo>
                        <a:pt x="22" y="686"/>
                      </a:lnTo>
                      <a:lnTo>
                        <a:pt x="54" y="707"/>
                      </a:lnTo>
                      <a:lnTo>
                        <a:pt x="0" y="713"/>
                      </a:lnTo>
                      <a:lnTo>
                        <a:pt x="5" y="741"/>
                      </a:lnTo>
                      <a:lnTo>
                        <a:pt x="34" y="734"/>
                      </a:lnTo>
                      <a:lnTo>
                        <a:pt x="0" y="713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1" name="Freeform 62">
                  <a:extLst>
                    <a:ext uri="{FF2B5EF4-FFF2-40B4-BE49-F238E27FC236}">
                      <a16:creationId xmlns:a16="http://schemas.microsoft.com/office/drawing/2014/main" id="{94AD9F18-5F5A-42F3-9615-4C32F121759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4" y="1877"/>
                  <a:ext cx="7" cy="5"/>
                </a:xfrm>
                <a:custGeom>
                  <a:avLst/>
                  <a:gdLst>
                    <a:gd name="T0" fmla="*/ 0 w 54"/>
                    <a:gd name="T1" fmla="*/ 1 h 34"/>
                    <a:gd name="T2" fmla="*/ 4 w 54"/>
                    <a:gd name="T3" fmla="*/ 0 h 34"/>
                    <a:gd name="T4" fmla="*/ 4 w 54"/>
                    <a:gd name="T5" fmla="*/ 0 h 34"/>
                    <a:gd name="T6" fmla="*/ 4 w 54"/>
                    <a:gd name="T7" fmla="*/ 0 h 34"/>
                    <a:gd name="T8" fmla="*/ 4 w 54"/>
                    <a:gd name="T9" fmla="*/ 0 h 34"/>
                    <a:gd name="T10" fmla="*/ 4 w 54"/>
                    <a:gd name="T11" fmla="*/ 0 h 34"/>
                    <a:gd name="T12" fmla="*/ 4 w 54"/>
                    <a:gd name="T13" fmla="*/ 0 h 34"/>
                    <a:gd name="T14" fmla="*/ 4 w 54"/>
                    <a:gd name="T15" fmla="*/ 0 h 34"/>
                    <a:gd name="T16" fmla="*/ 4 w 54"/>
                    <a:gd name="T17" fmla="*/ 0 h 34"/>
                    <a:gd name="T18" fmla="*/ 4 w 54"/>
                    <a:gd name="T19" fmla="*/ 0 h 34"/>
                    <a:gd name="T20" fmla="*/ 4 w 54"/>
                    <a:gd name="T21" fmla="*/ 0 h 34"/>
                    <a:gd name="T22" fmla="*/ 4 w 54"/>
                    <a:gd name="T23" fmla="*/ 0 h 34"/>
                    <a:gd name="T24" fmla="*/ 4 w 54"/>
                    <a:gd name="T25" fmla="*/ 0 h 34"/>
                    <a:gd name="T26" fmla="*/ 4 w 54"/>
                    <a:gd name="T27" fmla="*/ 0 h 34"/>
                    <a:gd name="T28" fmla="*/ 4 w 54"/>
                    <a:gd name="T29" fmla="*/ 0 h 34"/>
                    <a:gd name="T30" fmla="*/ 4 w 54"/>
                    <a:gd name="T31" fmla="*/ 0 h 34"/>
                    <a:gd name="T32" fmla="*/ 4 w 54"/>
                    <a:gd name="T33" fmla="*/ 0 h 34"/>
                    <a:gd name="T34" fmla="*/ 4 w 54"/>
                    <a:gd name="T35" fmla="*/ 0 h 34"/>
                    <a:gd name="T36" fmla="*/ 4 w 54"/>
                    <a:gd name="T37" fmla="*/ 0 h 34"/>
                    <a:gd name="T38" fmla="*/ 7 w 54"/>
                    <a:gd name="T39" fmla="*/ 0 h 34"/>
                    <a:gd name="T40" fmla="*/ 0 w 54"/>
                    <a:gd name="T41" fmla="*/ 1 h 34"/>
                    <a:gd name="T42" fmla="*/ 1 w 54"/>
                    <a:gd name="T43" fmla="*/ 5 h 34"/>
                    <a:gd name="T44" fmla="*/ 4 w 54"/>
                    <a:gd name="T45" fmla="*/ 4 h 34"/>
                    <a:gd name="T46" fmla="*/ 0 w 54"/>
                    <a:gd name="T47" fmla="*/ 1 h 3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54" h="34">
                      <a:moveTo>
                        <a:pt x="0" y="6"/>
                      </a:moveTo>
                      <a:lnTo>
                        <a:pt x="27" y="3"/>
                      </a:lnTo>
                      <a:lnTo>
                        <a:pt x="54" y="0"/>
                      </a:lnTo>
                      <a:lnTo>
                        <a:pt x="0" y="6"/>
                      </a:lnTo>
                      <a:lnTo>
                        <a:pt x="5" y="34"/>
                      </a:lnTo>
                      <a:lnTo>
                        <a:pt x="34" y="27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2" name="Freeform 63">
                  <a:extLst>
                    <a:ext uri="{FF2B5EF4-FFF2-40B4-BE49-F238E27FC236}">
                      <a16:creationId xmlns:a16="http://schemas.microsoft.com/office/drawing/2014/main" id="{341B5175-55FF-422A-B91A-2E12FE4B3F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86" y="1829"/>
                  <a:ext cx="15" cy="49"/>
                </a:xfrm>
                <a:custGeom>
                  <a:avLst/>
                  <a:gdLst>
                    <a:gd name="T0" fmla="*/ 4 w 109"/>
                    <a:gd name="T1" fmla="*/ 0 h 341"/>
                    <a:gd name="T2" fmla="*/ 0 w 109"/>
                    <a:gd name="T3" fmla="*/ 4 h 341"/>
                    <a:gd name="T4" fmla="*/ 1 w 109"/>
                    <a:gd name="T5" fmla="*/ 11 h 341"/>
                    <a:gd name="T6" fmla="*/ 2 w 109"/>
                    <a:gd name="T7" fmla="*/ 17 h 341"/>
                    <a:gd name="T8" fmla="*/ 3 w 109"/>
                    <a:gd name="T9" fmla="*/ 22 h 341"/>
                    <a:gd name="T10" fmla="*/ 4 w 109"/>
                    <a:gd name="T11" fmla="*/ 27 h 341"/>
                    <a:gd name="T12" fmla="*/ 5 w 109"/>
                    <a:gd name="T13" fmla="*/ 32 h 341"/>
                    <a:gd name="T14" fmla="*/ 6 w 109"/>
                    <a:gd name="T15" fmla="*/ 37 h 341"/>
                    <a:gd name="T16" fmla="*/ 7 w 109"/>
                    <a:gd name="T17" fmla="*/ 43 h 341"/>
                    <a:gd name="T18" fmla="*/ 8 w 109"/>
                    <a:gd name="T19" fmla="*/ 49 h 341"/>
                    <a:gd name="T20" fmla="*/ 15 w 109"/>
                    <a:gd name="T21" fmla="*/ 48 h 341"/>
                    <a:gd name="T22" fmla="*/ 14 w 109"/>
                    <a:gd name="T23" fmla="*/ 41 h 341"/>
                    <a:gd name="T24" fmla="*/ 13 w 109"/>
                    <a:gd name="T25" fmla="*/ 36 h 341"/>
                    <a:gd name="T26" fmla="*/ 12 w 109"/>
                    <a:gd name="T27" fmla="*/ 30 h 341"/>
                    <a:gd name="T28" fmla="*/ 11 w 109"/>
                    <a:gd name="T29" fmla="*/ 25 h 341"/>
                    <a:gd name="T30" fmla="*/ 10 w 109"/>
                    <a:gd name="T31" fmla="*/ 21 h 341"/>
                    <a:gd name="T32" fmla="*/ 9 w 109"/>
                    <a:gd name="T33" fmla="*/ 16 h 341"/>
                    <a:gd name="T34" fmla="*/ 9 w 109"/>
                    <a:gd name="T35" fmla="*/ 10 h 341"/>
                    <a:gd name="T36" fmla="*/ 8 w 109"/>
                    <a:gd name="T37" fmla="*/ 3 h 341"/>
                    <a:gd name="T38" fmla="*/ 4 w 109"/>
                    <a:gd name="T39" fmla="*/ 7 h 341"/>
                    <a:gd name="T40" fmla="*/ 4 w 109"/>
                    <a:gd name="T41" fmla="*/ 0 h 341"/>
                    <a:gd name="T42" fmla="*/ 0 w 109"/>
                    <a:gd name="T43" fmla="*/ 0 h 341"/>
                    <a:gd name="T44" fmla="*/ 0 w 109"/>
                    <a:gd name="T45" fmla="*/ 4 h 341"/>
                    <a:gd name="T46" fmla="*/ 4 w 109"/>
                    <a:gd name="T47" fmla="*/ 0 h 34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9" h="341">
                      <a:moveTo>
                        <a:pt x="28" y="0"/>
                      </a:moveTo>
                      <a:lnTo>
                        <a:pt x="3" y="27"/>
                      </a:lnTo>
                      <a:lnTo>
                        <a:pt x="10" y="75"/>
                      </a:lnTo>
                      <a:lnTo>
                        <a:pt x="16" y="116"/>
                      </a:lnTo>
                      <a:lnTo>
                        <a:pt x="23" y="153"/>
                      </a:lnTo>
                      <a:lnTo>
                        <a:pt x="30" y="186"/>
                      </a:lnTo>
                      <a:lnTo>
                        <a:pt x="36" y="220"/>
                      </a:lnTo>
                      <a:lnTo>
                        <a:pt x="43" y="256"/>
                      </a:lnTo>
                      <a:lnTo>
                        <a:pt x="49" y="296"/>
                      </a:lnTo>
                      <a:lnTo>
                        <a:pt x="55" y="341"/>
                      </a:lnTo>
                      <a:lnTo>
                        <a:pt x="109" y="335"/>
                      </a:lnTo>
                      <a:lnTo>
                        <a:pt x="101" y="288"/>
                      </a:lnTo>
                      <a:lnTo>
                        <a:pt x="95" y="248"/>
                      </a:lnTo>
                      <a:lnTo>
                        <a:pt x="89" y="211"/>
                      </a:lnTo>
                      <a:lnTo>
                        <a:pt x="82" y="177"/>
                      </a:lnTo>
                      <a:lnTo>
                        <a:pt x="75" y="143"/>
                      </a:lnTo>
                      <a:lnTo>
                        <a:pt x="68" y="108"/>
                      </a:lnTo>
                      <a:lnTo>
                        <a:pt x="62" y="67"/>
                      </a:lnTo>
                      <a:lnTo>
                        <a:pt x="55" y="21"/>
                      </a:lnTo>
                      <a:lnTo>
                        <a:pt x="31" y="49"/>
                      </a:lnTo>
                      <a:lnTo>
                        <a:pt x="28" y="0"/>
                      </a:lnTo>
                      <a:lnTo>
                        <a:pt x="0" y="2"/>
                      </a:lnTo>
                      <a:lnTo>
                        <a:pt x="3" y="27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3" name="Freeform 64">
                  <a:extLst>
                    <a:ext uri="{FF2B5EF4-FFF2-40B4-BE49-F238E27FC236}">
                      <a16:creationId xmlns:a16="http://schemas.microsoft.com/office/drawing/2014/main" id="{CE0D704A-9AC7-4A70-8A45-17F84BDDF64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90" y="1730"/>
                  <a:ext cx="436" cy="106"/>
                </a:xfrm>
                <a:custGeom>
                  <a:avLst/>
                  <a:gdLst>
                    <a:gd name="T0" fmla="*/ 436 w 3053"/>
                    <a:gd name="T1" fmla="*/ 4 h 748"/>
                    <a:gd name="T2" fmla="*/ 431 w 3053"/>
                    <a:gd name="T3" fmla="*/ 1 h 748"/>
                    <a:gd name="T4" fmla="*/ 404 w 3053"/>
                    <a:gd name="T5" fmla="*/ 9 h 748"/>
                    <a:gd name="T6" fmla="*/ 376 w 3053"/>
                    <a:gd name="T7" fmla="*/ 18 h 748"/>
                    <a:gd name="T8" fmla="*/ 349 w 3053"/>
                    <a:gd name="T9" fmla="*/ 26 h 748"/>
                    <a:gd name="T10" fmla="*/ 322 w 3053"/>
                    <a:gd name="T11" fmla="*/ 34 h 748"/>
                    <a:gd name="T12" fmla="*/ 295 w 3053"/>
                    <a:gd name="T13" fmla="*/ 41 h 748"/>
                    <a:gd name="T14" fmla="*/ 268 w 3053"/>
                    <a:gd name="T15" fmla="*/ 49 h 748"/>
                    <a:gd name="T16" fmla="*/ 255 w 3053"/>
                    <a:gd name="T17" fmla="*/ 52 h 748"/>
                    <a:gd name="T18" fmla="*/ 241 w 3053"/>
                    <a:gd name="T19" fmla="*/ 56 h 748"/>
                    <a:gd name="T20" fmla="*/ 228 w 3053"/>
                    <a:gd name="T21" fmla="*/ 59 h 748"/>
                    <a:gd name="T22" fmla="*/ 215 w 3053"/>
                    <a:gd name="T23" fmla="*/ 63 h 748"/>
                    <a:gd name="T24" fmla="*/ 201 w 3053"/>
                    <a:gd name="T25" fmla="*/ 66 h 748"/>
                    <a:gd name="T26" fmla="*/ 188 w 3053"/>
                    <a:gd name="T27" fmla="*/ 69 h 748"/>
                    <a:gd name="T28" fmla="*/ 174 w 3053"/>
                    <a:gd name="T29" fmla="*/ 72 h 748"/>
                    <a:gd name="T30" fmla="*/ 161 w 3053"/>
                    <a:gd name="T31" fmla="*/ 75 h 748"/>
                    <a:gd name="T32" fmla="*/ 148 w 3053"/>
                    <a:gd name="T33" fmla="*/ 78 h 748"/>
                    <a:gd name="T34" fmla="*/ 134 w 3053"/>
                    <a:gd name="T35" fmla="*/ 80 h 748"/>
                    <a:gd name="T36" fmla="*/ 121 w 3053"/>
                    <a:gd name="T37" fmla="*/ 83 h 748"/>
                    <a:gd name="T38" fmla="*/ 108 w 3053"/>
                    <a:gd name="T39" fmla="*/ 85 h 748"/>
                    <a:gd name="T40" fmla="*/ 94 w 3053"/>
                    <a:gd name="T41" fmla="*/ 88 h 748"/>
                    <a:gd name="T42" fmla="*/ 81 w 3053"/>
                    <a:gd name="T43" fmla="*/ 90 h 748"/>
                    <a:gd name="T44" fmla="*/ 67 w 3053"/>
                    <a:gd name="T45" fmla="*/ 92 h 748"/>
                    <a:gd name="T46" fmla="*/ 54 w 3053"/>
                    <a:gd name="T47" fmla="*/ 94 h 748"/>
                    <a:gd name="T48" fmla="*/ 40 w 3053"/>
                    <a:gd name="T49" fmla="*/ 95 h 748"/>
                    <a:gd name="T50" fmla="*/ 27 w 3053"/>
                    <a:gd name="T51" fmla="*/ 97 h 748"/>
                    <a:gd name="T52" fmla="*/ 13 w 3053"/>
                    <a:gd name="T53" fmla="*/ 98 h 748"/>
                    <a:gd name="T54" fmla="*/ 0 w 3053"/>
                    <a:gd name="T55" fmla="*/ 99 h 748"/>
                    <a:gd name="T56" fmla="*/ 0 w 3053"/>
                    <a:gd name="T57" fmla="*/ 106 h 748"/>
                    <a:gd name="T58" fmla="*/ 14 w 3053"/>
                    <a:gd name="T59" fmla="*/ 105 h 748"/>
                    <a:gd name="T60" fmla="*/ 28 w 3053"/>
                    <a:gd name="T61" fmla="*/ 104 h 748"/>
                    <a:gd name="T62" fmla="*/ 41 w 3053"/>
                    <a:gd name="T63" fmla="*/ 102 h 748"/>
                    <a:gd name="T64" fmla="*/ 55 w 3053"/>
                    <a:gd name="T65" fmla="*/ 101 h 748"/>
                    <a:gd name="T66" fmla="*/ 68 w 3053"/>
                    <a:gd name="T67" fmla="*/ 99 h 748"/>
                    <a:gd name="T68" fmla="*/ 82 w 3053"/>
                    <a:gd name="T69" fmla="*/ 97 h 748"/>
                    <a:gd name="T70" fmla="*/ 95 w 3053"/>
                    <a:gd name="T71" fmla="*/ 95 h 748"/>
                    <a:gd name="T72" fmla="*/ 109 w 3053"/>
                    <a:gd name="T73" fmla="*/ 92 h 748"/>
                    <a:gd name="T74" fmla="*/ 122 w 3053"/>
                    <a:gd name="T75" fmla="*/ 90 h 748"/>
                    <a:gd name="T76" fmla="*/ 136 w 3053"/>
                    <a:gd name="T77" fmla="*/ 87 h 748"/>
                    <a:gd name="T78" fmla="*/ 149 w 3053"/>
                    <a:gd name="T79" fmla="*/ 85 h 748"/>
                    <a:gd name="T80" fmla="*/ 163 w 3053"/>
                    <a:gd name="T81" fmla="*/ 82 h 748"/>
                    <a:gd name="T82" fmla="*/ 176 w 3053"/>
                    <a:gd name="T83" fmla="*/ 79 h 748"/>
                    <a:gd name="T84" fmla="*/ 190 w 3053"/>
                    <a:gd name="T85" fmla="*/ 76 h 748"/>
                    <a:gd name="T86" fmla="*/ 203 w 3053"/>
                    <a:gd name="T87" fmla="*/ 73 h 748"/>
                    <a:gd name="T88" fmla="*/ 216 w 3053"/>
                    <a:gd name="T89" fmla="*/ 70 h 748"/>
                    <a:gd name="T90" fmla="*/ 230 w 3053"/>
                    <a:gd name="T91" fmla="*/ 66 h 748"/>
                    <a:gd name="T92" fmla="*/ 243 w 3053"/>
                    <a:gd name="T93" fmla="*/ 63 h 748"/>
                    <a:gd name="T94" fmla="*/ 257 w 3053"/>
                    <a:gd name="T95" fmla="*/ 59 h 748"/>
                    <a:gd name="T96" fmla="*/ 270 w 3053"/>
                    <a:gd name="T97" fmla="*/ 56 h 748"/>
                    <a:gd name="T98" fmla="*/ 297 w 3053"/>
                    <a:gd name="T99" fmla="*/ 48 h 748"/>
                    <a:gd name="T100" fmla="*/ 324 w 3053"/>
                    <a:gd name="T101" fmla="*/ 41 h 748"/>
                    <a:gd name="T102" fmla="*/ 351 w 3053"/>
                    <a:gd name="T103" fmla="*/ 32 h 748"/>
                    <a:gd name="T104" fmla="*/ 378 w 3053"/>
                    <a:gd name="T105" fmla="*/ 24 h 748"/>
                    <a:gd name="T106" fmla="*/ 406 w 3053"/>
                    <a:gd name="T107" fmla="*/ 16 h 748"/>
                    <a:gd name="T108" fmla="*/ 434 w 3053"/>
                    <a:gd name="T109" fmla="*/ 8 h 748"/>
                    <a:gd name="T110" fmla="*/ 429 w 3053"/>
                    <a:gd name="T111" fmla="*/ 6 h 748"/>
                    <a:gd name="T112" fmla="*/ 436 w 3053"/>
                    <a:gd name="T113" fmla="*/ 4 h 748"/>
                    <a:gd name="T114" fmla="*/ 435 w 3053"/>
                    <a:gd name="T115" fmla="*/ 0 h 748"/>
                    <a:gd name="T116" fmla="*/ 431 w 3053"/>
                    <a:gd name="T117" fmla="*/ 1 h 748"/>
                    <a:gd name="T118" fmla="*/ 436 w 3053"/>
                    <a:gd name="T119" fmla="*/ 4 h 74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3053" h="748">
                      <a:moveTo>
                        <a:pt x="3053" y="25"/>
                      </a:moveTo>
                      <a:lnTo>
                        <a:pt x="3020" y="8"/>
                      </a:lnTo>
                      <a:lnTo>
                        <a:pt x="2826" y="66"/>
                      </a:lnTo>
                      <a:lnTo>
                        <a:pt x="2635" y="125"/>
                      </a:lnTo>
                      <a:lnTo>
                        <a:pt x="2444" y="182"/>
                      </a:lnTo>
                      <a:lnTo>
                        <a:pt x="2254" y="237"/>
                      </a:lnTo>
                      <a:lnTo>
                        <a:pt x="2065" y="292"/>
                      </a:lnTo>
                      <a:lnTo>
                        <a:pt x="1877" y="345"/>
                      </a:lnTo>
                      <a:lnTo>
                        <a:pt x="1783" y="370"/>
                      </a:lnTo>
                      <a:lnTo>
                        <a:pt x="1689" y="394"/>
                      </a:lnTo>
                      <a:lnTo>
                        <a:pt x="1596" y="419"/>
                      </a:lnTo>
                      <a:lnTo>
                        <a:pt x="1502" y="442"/>
                      </a:lnTo>
                      <a:lnTo>
                        <a:pt x="1408" y="465"/>
                      </a:lnTo>
                      <a:lnTo>
                        <a:pt x="1315" y="488"/>
                      </a:lnTo>
                      <a:lnTo>
                        <a:pt x="1221" y="509"/>
                      </a:lnTo>
                      <a:lnTo>
                        <a:pt x="1128" y="529"/>
                      </a:lnTo>
                      <a:lnTo>
                        <a:pt x="1034" y="550"/>
                      </a:lnTo>
                      <a:lnTo>
                        <a:pt x="941" y="568"/>
                      </a:lnTo>
                      <a:lnTo>
                        <a:pt x="847" y="586"/>
                      </a:lnTo>
                      <a:lnTo>
                        <a:pt x="753" y="602"/>
                      </a:lnTo>
                      <a:lnTo>
                        <a:pt x="659" y="618"/>
                      </a:lnTo>
                      <a:lnTo>
                        <a:pt x="566" y="634"/>
                      </a:lnTo>
                      <a:lnTo>
                        <a:pt x="472" y="647"/>
                      </a:lnTo>
                      <a:lnTo>
                        <a:pt x="378" y="660"/>
                      </a:lnTo>
                      <a:lnTo>
                        <a:pt x="283" y="671"/>
                      </a:lnTo>
                      <a:lnTo>
                        <a:pt x="189" y="681"/>
                      </a:lnTo>
                      <a:lnTo>
                        <a:pt x="94" y="690"/>
                      </a:lnTo>
                      <a:lnTo>
                        <a:pt x="0" y="699"/>
                      </a:lnTo>
                      <a:lnTo>
                        <a:pt x="3" y="748"/>
                      </a:lnTo>
                      <a:lnTo>
                        <a:pt x="99" y="740"/>
                      </a:lnTo>
                      <a:lnTo>
                        <a:pt x="194" y="731"/>
                      </a:lnTo>
                      <a:lnTo>
                        <a:pt x="289" y="721"/>
                      </a:lnTo>
                      <a:lnTo>
                        <a:pt x="384" y="710"/>
                      </a:lnTo>
                      <a:lnTo>
                        <a:pt x="479" y="697"/>
                      </a:lnTo>
                      <a:lnTo>
                        <a:pt x="573" y="683"/>
                      </a:lnTo>
                      <a:lnTo>
                        <a:pt x="668" y="668"/>
                      </a:lnTo>
                      <a:lnTo>
                        <a:pt x="762" y="652"/>
                      </a:lnTo>
                      <a:lnTo>
                        <a:pt x="856" y="635"/>
                      </a:lnTo>
                      <a:lnTo>
                        <a:pt x="950" y="617"/>
                      </a:lnTo>
                      <a:lnTo>
                        <a:pt x="1045" y="598"/>
                      </a:lnTo>
                      <a:lnTo>
                        <a:pt x="1140" y="579"/>
                      </a:lnTo>
                      <a:lnTo>
                        <a:pt x="1234" y="558"/>
                      </a:lnTo>
                      <a:lnTo>
                        <a:pt x="1328" y="536"/>
                      </a:lnTo>
                      <a:lnTo>
                        <a:pt x="1420" y="514"/>
                      </a:lnTo>
                      <a:lnTo>
                        <a:pt x="1514" y="491"/>
                      </a:lnTo>
                      <a:lnTo>
                        <a:pt x="1608" y="467"/>
                      </a:lnTo>
                      <a:lnTo>
                        <a:pt x="1704" y="443"/>
                      </a:lnTo>
                      <a:lnTo>
                        <a:pt x="1798" y="418"/>
                      </a:lnTo>
                      <a:lnTo>
                        <a:pt x="1892" y="392"/>
                      </a:lnTo>
                      <a:lnTo>
                        <a:pt x="2081" y="340"/>
                      </a:lnTo>
                      <a:lnTo>
                        <a:pt x="2270" y="286"/>
                      </a:lnTo>
                      <a:lnTo>
                        <a:pt x="2460" y="229"/>
                      </a:lnTo>
                      <a:lnTo>
                        <a:pt x="2650" y="172"/>
                      </a:lnTo>
                      <a:lnTo>
                        <a:pt x="2842" y="115"/>
                      </a:lnTo>
                      <a:lnTo>
                        <a:pt x="3036" y="56"/>
                      </a:lnTo>
                      <a:lnTo>
                        <a:pt x="3001" y="39"/>
                      </a:lnTo>
                      <a:lnTo>
                        <a:pt x="3053" y="25"/>
                      </a:lnTo>
                      <a:lnTo>
                        <a:pt x="3045" y="0"/>
                      </a:lnTo>
                      <a:lnTo>
                        <a:pt x="3020" y="8"/>
                      </a:lnTo>
                      <a:lnTo>
                        <a:pt x="3053" y="2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4" name="Freeform 65">
                  <a:extLst>
                    <a:ext uri="{FF2B5EF4-FFF2-40B4-BE49-F238E27FC236}">
                      <a16:creationId xmlns:a16="http://schemas.microsoft.com/office/drawing/2014/main" id="{56B44911-C969-403F-A417-EB0510F5FED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7" y="3044"/>
                  <a:ext cx="416" cy="100"/>
                </a:xfrm>
                <a:custGeom>
                  <a:avLst/>
                  <a:gdLst>
                    <a:gd name="T0" fmla="*/ 404 w 2912"/>
                    <a:gd name="T1" fmla="*/ 13 h 688"/>
                    <a:gd name="T2" fmla="*/ 408 w 2912"/>
                    <a:gd name="T3" fmla="*/ 20 h 688"/>
                    <a:gd name="T4" fmla="*/ 411 w 2912"/>
                    <a:gd name="T5" fmla="*/ 27 h 688"/>
                    <a:gd name="T6" fmla="*/ 414 w 2912"/>
                    <a:gd name="T7" fmla="*/ 35 h 688"/>
                    <a:gd name="T8" fmla="*/ 415 w 2912"/>
                    <a:gd name="T9" fmla="*/ 42 h 688"/>
                    <a:gd name="T10" fmla="*/ 416 w 2912"/>
                    <a:gd name="T11" fmla="*/ 50 h 688"/>
                    <a:gd name="T12" fmla="*/ 416 w 2912"/>
                    <a:gd name="T13" fmla="*/ 58 h 688"/>
                    <a:gd name="T14" fmla="*/ 416 w 2912"/>
                    <a:gd name="T15" fmla="*/ 66 h 688"/>
                    <a:gd name="T16" fmla="*/ 414 w 2912"/>
                    <a:gd name="T17" fmla="*/ 72 h 688"/>
                    <a:gd name="T18" fmla="*/ 409 w 2912"/>
                    <a:gd name="T19" fmla="*/ 75 h 688"/>
                    <a:gd name="T20" fmla="*/ 404 w 2912"/>
                    <a:gd name="T21" fmla="*/ 77 h 688"/>
                    <a:gd name="T22" fmla="*/ 398 w 2912"/>
                    <a:gd name="T23" fmla="*/ 79 h 688"/>
                    <a:gd name="T24" fmla="*/ 392 w 2912"/>
                    <a:gd name="T25" fmla="*/ 81 h 688"/>
                    <a:gd name="T26" fmla="*/ 384 w 2912"/>
                    <a:gd name="T27" fmla="*/ 82 h 688"/>
                    <a:gd name="T28" fmla="*/ 372 w 2912"/>
                    <a:gd name="T29" fmla="*/ 84 h 688"/>
                    <a:gd name="T30" fmla="*/ 354 w 2912"/>
                    <a:gd name="T31" fmla="*/ 85 h 688"/>
                    <a:gd name="T32" fmla="*/ 335 w 2912"/>
                    <a:gd name="T33" fmla="*/ 87 h 688"/>
                    <a:gd name="T34" fmla="*/ 305 w 2912"/>
                    <a:gd name="T35" fmla="*/ 89 h 688"/>
                    <a:gd name="T36" fmla="*/ 271 w 2912"/>
                    <a:gd name="T37" fmla="*/ 92 h 688"/>
                    <a:gd name="T38" fmla="*/ 243 w 2912"/>
                    <a:gd name="T39" fmla="*/ 95 h 688"/>
                    <a:gd name="T40" fmla="*/ 217 w 2912"/>
                    <a:gd name="T41" fmla="*/ 98 h 688"/>
                    <a:gd name="T42" fmla="*/ 193 w 2912"/>
                    <a:gd name="T43" fmla="*/ 99 h 688"/>
                    <a:gd name="T44" fmla="*/ 170 w 2912"/>
                    <a:gd name="T45" fmla="*/ 100 h 688"/>
                    <a:gd name="T46" fmla="*/ 149 w 2912"/>
                    <a:gd name="T47" fmla="*/ 100 h 688"/>
                    <a:gd name="T48" fmla="*/ 130 w 2912"/>
                    <a:gd name="T49" fmla="*/ 99 h 688"/>
                    <a:gd name="T50" fmla="*/ 112 w 2912"/>
                    <a:gd name="T51" fmla="*/ 97 h 688"/>
                    <a:gd name="T52" fmla="*/ 95 w 2912"/>
                    <a:gd name="T53" fmla="*/ 94 h 688"/>
                    <a:gd name="T54" fmla="*/ 79 w 2912"/>
                    <a:gd name="T55" fmla="*/ 91 h 688"/>
                    <a:gd name="T56" fmla="*/ 64 w 2912"/>
                    <a:gd name="T57" fmla="*/ 87 h 688"/>
                    <a:gd name="T58" fmla="*/ 51 w 2912"/>
                    <a:gd name="T59" fmla="*/ 83 h 688"/>
                    <a:gd name="T60" fmla="*/ 38 w 2912"/>
                    <a:gd name="T61" fmla="*/ 78 h 688"/>
                    <a:gd name="T62" fmla="*/ 26 w 2912"/>
                    <a:gd name="T63" fmla="*/ 72 h 688"/>
                    <a:gd name="T64" fmla="*/ 15 w 2912"/>
                    <a:gd name="T65" fmla="*/ 67 h 688"/>
                    <a:gd name="T66" fmla="*/ 5 w 2912"/>
                    <a:gd name="T67" fmla="*/ 60 h 688"/>
                    <a:gd name="T68" fmla="*/ 1 w 2912"/>
                    <a:gd name="T69" fmla="*/ 55 h 688"/>
                    <a:gd name="T70" fmla="*/ 2 w 2912"/>
                    <a:gd name="T71" fmla="*/ 50 h 688"/>
                    <a:gd name="T72" fmla="*/ 4 w 2912"/>
                    <a:gd name="T73" fmla="*/ 46 h 688"/>
                    <a:gd name="T74" fmla="*/ 6 w 2912"/>
                    <a:gd name="T75" fmla="*/ 42 h 688"/>
                    <a:gd name="T76" fmla="*/ 7 w 2912"/>
                    <a:gd name="T77" fmla="*/ 39 h 688"/>
                    <a:gd name="T78" fmla="*/ 9 w 2912"/>
                    <a:gd name="T79" fmla="*/ 39 h 688"/>
                    <a:gd name="T80" fmla="*/ 11 w 2912"/>
                    <a:gd name="T81" fmla="*/ 39 h 688"/>
                    <a:gd name="T82" fmla="*/ 12 w 2912"/>
                    <a:gd name="T83" fmla="*/ 39 h 688"/>
                    <a:gd name="T84" fmla="*/ 14 w 2912"/>
                    <a:gd name="T85" fmla="*/ 35 h 688"/>
                    <a:gd name="T86" fmla="*/ 18 w 2912"/>
                    <a:gd name="T87" fmla="*/ 29 h 688"/>
                    <a:gd name="T88" fmla="*/ 23 w 2912"/>
                    <a:gd name="T89" fmla="*/ 23 h 688"/>
                    <a:gd name="T90" fmla="*/ 28 w 2912"/>
                    <a:gd name="T91" fmla="*/ 19 h 688"/>
                    <a:gd name="T92" fmla="*/ 33 w 2912"/>
                    <a:gd name="T93" fmla="*/ 15 h 688"/>
                    <a:gd name="T94" fmla="*/ 40 w 2912"/>
                    <a:gd name="T95" fmla="*/ 12 h 688"/>
                    <a:gd name="T96" fmla="*/ 47 w 2912"/>
                    <a:gd name="T97" fmla="*/ 10 h 688"/>
                    <a:gd name="T98" fmla="*/ 54 w 2912"/>
                    <a:gd name="T99" fmla="*/ 8 h 688"/>
                    <a:gd name="T100" fmla="*/ 61 w 2912"/>
                    <a:gd name="T101" fmla="*/ 6 h 688"/>
                    <a:gd name="T102" fmla="*/ 69 w 2912"/>
                    <a:gd name="T103" fmla="*/ 5 h 688"/>
                    <a:gd name="T104" fmla="*/ 81 w 2912"/>
                    <a:gd name="T105" fmla="*/ 4 h 688"/>
                    <a:gd name="T106" fmla="*/ 98 w 2912"/>
                    <a:gd name="T107" fmla="*/ 3 h 688"/>
                    <a:gd name="T108" fmla="*/ 114 w 2912"/>
                    <a:gd name="T109" fmla="*/ 1 h 688"/>
                    <a:gd name="T110" fmla="*/ 140 w 2912"/>
                    <a:gd name="T111" fmla="*/ 0 h 688"/>
                    <a:gd name="T112" fmla="*/ 175 w 2912"/>
                    <a:gd name="T113" fmla="*/ 0 h 688"/>
                    <a:gd name="T114" fmla="*/ 210 w 2912"/>
                    <a:gd name="T115" fmla="*/ 2 h 688"/>
                    <a:gd name="T116" fmla="*/ 245 w 2912"/>
                    <a:gd name="T117" fmla="*/ 3 h 688"/>
                    <a:gd name="T118" fmla="*/ 297 w 2912"/>
                    <a:gd name="T119" fmla="*/ 6 h 688"/>
                    <a:gd name="T120" fmla="*/ 349 w 2912"/>
                    <a:gd name="T121" fmla="*/ 8 h 688"/>
                    <a:gd name="T122" fmla="*/ 384 w 2912"/>
                    <a:gd name="T123" fmla="*/ 9 h 688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2912" h="688">
                      <a:moveTo>
                        <a:pt x="2809" y="58"/>
                      </a:moveTo>
                      <a:lnTo>
                        <a:pt x="2827" y="87"/>
                      </a:lnTo>
                      <a:lnTo>
                        <a:pt x="2842" y="113"/>
                      </a:lnTo>
                      <a:lnTo>
                        <a:pt x="2856" y="138"/>
                      </a:lnTo>
                      <a:lnTo>
                        <a:pt x="2869" y="164"/>
                      </a:lnTo>
                      <a:lnTo>
                        <a:pt x="2879" y="189"/>
                      </a:lnTo>
                      <a:lnTo>
                        <a:pt x="2888" y="213"/>
                      </a:lnTo>
                      <a:lnTo>
                        <a:pt x="2895" y="239"/>
                      </a:lnTo>
                      <a:lnTo>
                        <a:pt x="2901" y="263"/>
                      </a:lnTo>
                      <a:lnTo>
                        <a:pt x="2905" y="288"/>
                      </a:lnTo>
                      <a:lnTo>
                        <a:pt x="2909" y="315"/>
                      </a:lnTo>
                      <a:lnTo>
                        <a:pt x="2911" y="341"/>
                      </a:lnTo>
                      <a:lnTo>
                        <a:pt x="2912" y="367"/>
                      </a:lnTo>
                      <a:lnTo>
                        <a:pt x="2912" y="396"/>
                      </a:lnTo>
                      <a:lnTo>
                        <a:pt x="2912" y="425"/>
                      </a:lnTo>
                      <a:lnTo>
                        <a:pt x="2911" y="456"/>
                      </a:lnTo>
                      <a:lnTo>
                        <a:pt x="2909" y="488"/>
                      </a:lnTo>
                      <a:lnTo>
                        <a:pt x="2896" y="497"/>
                      </a:lnTo>
                      <a:lnTo>
                        <a:pt x="2882" y="506"/>
                      </a:lnTo>
                      <a:lnTo>
                        <a:pt x="2866" y="514"/>
                      </a:lnTo>
                      <a:lnTo>
                        <a:pt x="2849" y="522"/>
                      </a:lnTo>
                      <a:lnTo>
                        <a:pt x="2830" y="530"/>
                      </a:lnTo>
                      <a:lnTo>
                        <a:pt x="2810" y="537"/>
                      </a:lnTo>
                      <a:lnTo>
                        <a:pt x="2788" y="543"/>
                      </a:lnTo>
                      <a:lnTo>
                        <a:pt x="2765" y="549"/>
                      </a:lnTo>
                      <a:lnTo>
                        <a:pt x="2741" y="554"/>
                      </a:lnTo>
                      <a:lnTo>
                        <a:pt x="2716" y="559"/>
                      </a:lnTo>
                      <a:lnTo>
                        <a:pt x="2689" y="564"/>
                      </a:lnTo>
                      <a:lnTo>
                        <a:pt x="2662" y="568"/>
                      </a:lnTo>
                      <a:lnTo>
                        <a:pt x="2605" y="576"/>
                      </a:lnTo>
                      <a:lnTo>
                        <a:pt x="2543" y="582"/>
                      </a:lnTo>
                      <a:lnTo>
                        <a:pt x="2479" y="588"/>
                      </a:lnTo>
                      <a:lnTo>
                        <a:pt x="2412" y="593"/>
                      </a:lnTo>
                      <a:lnTo>
                        <a:pt x="2345" y="597"/>
                      </a:lnTo>
                      <a:lnTo>
                        <a:pt x="2276" y="602"/>
                      </a:lnTo>
                      <a:lnTo>
                        <a:pt x="2135" y="610"/>
                      </a:lnTo>
                      <a:lnTo>
                        <a:pt x="1995" y="618"/>
                      </a:lnTo>
                      <a:lnTo>
                        <a:pt x="1894" y="632"/>
                      </a:lnTo>
                      <a:lnTo>
                        <a:pt x="1796" y="645"/>
                      </a:lnTo>
                      <a:lnTo>
                        <a:pt x="1701" y="656"/>
                      </a:lnTo>
                      <a:lnTo>
                        <a:pt x="1609" y="665"/>
                      </a:lnTo>
                      <a:lnTo>
                        <a:pt x="1520" y="672"/>
                      </a:lnTo>
                      <a:lnTo>
                        <a:pt x="1435" y="679"/>
                      </a:lnTo>
                      <a:lnTo>
                        <a:pt x="1352" y="684"/>
                      </a:lnTo>
                      <a:lnTo>
                        <a:pt x="1271" y="686"/>
                      </a:lnTo>
                      <a:lnTo>
                        <a:pt x="1193" y="688"/>
                      </a:lnTo>
                      <a:lnTo>
                        <a:pt x="1119" y="687"/>
                      </a:lnTo>
                      <a:lnTo>
                        <a:pt x="1046" y="686"/>
                      </a:lnTo>
                      <a:lnTo>
                        <a:pt x="977" y="683"/>
                      </a:lnTo>
                      <a:lnTo>
                        <a:pt x="909" y="678"/>
                      </a:lnTo>
                      <a:lnTo>
                        <a:pt x="844" y="672"/>
                      </a:lnTo>
                      <a:lnTo>
                        <a:pt x="781" y="665"/>
                      </a:lnTo>
                      <a:lnTo>
                        <a:pt x="721" y="656"/>
                      </a:lnTo>
                      <a:lnTo>
                        <a:pt x="663" y="647"/>
                      </a:lnTo>
                      <a:lnTo>
                        <a:pt x="606" y="637"/>
                      </a:lnTo>
                      <a:lnTo>
                        <a:pt x="553" y="625"/>
                      </a:lnTo>
                      <a:lnTo>
                        <a:pt x="500" y="613"/>
                      </a:lnTo>
                      <a:lnTo>
                        <a:pt x="449" y="598"/>
                      </a:lnTo>
                      <a:lnTo>
                        <a:pt x="401" y="584"/>
                      </a:lnTo>
                      <a:lnTo>
                        <a:pt x="354" y="568"/>
                      </a:lnTo>
                      <a:lnTo>
                        <a:pt x="309" y="552"/>
                      </a:lnTo>
                      <a:lnTo>
                        <a:pt x="265" y="535"/>
                      </a:lnTo>
                      <a:lnTo>
                        <a:pt x="224" y="516"/>
                      </a:lnTo>
                      <a:lnTo>
                        <a:pt x="183" y="497"/>
                      </a:lnTo>
                      <a:lnTo>
                        <a:pt x="143" y="478"/>
                      </a:lnTo>
                      <a:lnTo>
                        <a:pt x="106" y="458"/>
                      </a:lnTo>
                      <a:lnTo>
                        <a:pt x="70" y="436"/>
                      </a:lnTo>
                      <a:lnTo>
                        <a:pt x="34" y="415"/>
                      </a:lnTo>
                      <a:lnTo>
                        <a:pt x="0" y="393"/>
                      </a:lnTo>
                      <a:lnTo>
                        <a:pt x="6" y="376"/>
                      </a:lnTo>
                      <a:lnTo>
                        <a:pt x="11" y="360"/>
                      </a:lnTo>
                      <a:lnTo>
                        <a:pt x="16" y="346"/>
                      </a:lnTo>
                      <a:lnTo>
                        <a:pt x="23" y="331"/>
                      </a:lnTo>
                      <a:lnTo>
                        <a:pt x="28" y="317"/>
                      </a:lnTo>
                      <a:lnTo>
                        <a:pt x="34" y="301"/>
                      </a:lnTo>
                      <a:lnTo>
                        <a:pt x="40" y="286"/>
                      </a:lnTo>
                      <a:lnTo>
                        <a:pt x="46" y="270"/>
                      </a:lnTo>
                      <a:lnTo>
                        <a:pt x="48" y="268"/>
                      </a:lnTo>
                      <a:lnTo>
                        <a:pt x="53" y="268"/>
                      </a:lnTo>
                      <a:lnTo>
                        <a:pt x="60" y="267"/>
                      </a:lnTo>
                      <a:lnTo>
                        <a:pt x="68" y="267"/>
                      </a:lnTo>
                      <a:lnTo>
                        <a:pt x="75" y="266"/>
                      </a:lnTo>
                      <a:lnTo>
                        <a:pt x="81" y="266"/>
                      </a:lnTo>
                      <a:lnTo>
                        <a:pt x="86" y="265"/>
                      </a:lnTo>
                      <a:lnTo>
                        <a:pt x="88" y="263"/>
                      </a:lnTo>
                      <a:lnTo>
                        <a:pt x="100" y="240"/>
                      </a:lnTo>
                      <a:lnTo>
                        <a:pt x="112" y="217"/>
                      </a:lnTo>
                      <a:lnTo>
                        <a:pt x="126" y="197"/>
                      </a:lnTo>
                      <a:lnTo>
                        <a:pt x="142" y="178"/>
                      </a:lnTo>
                      <a:lnTo>
                        <a:pt x="158" y="161"/>
                      </a:lnTo>
                      <a:lnTo>
                        <a:pt x="175" y="144"/>
                      </a:lnTo>
                      <a:lnTo>
                        <a:pt x="195" y="129"/>
                      </a:lnTo>
                      <a:lnTo>
                        <a:pt x="214" y="116"/>
                      </a:lnTo>
                      <a:lnTo>
                        <a:pt x="234" y="104"/>
                      </a:lnTo>
                      <a:lnTo>
                        <a:pt x="257" y="94"/>
                      </a:lnTo>
                      <a:lnTo>
                        <a:pt x="278" y="84"/>
                      </a:lnTo>
                      <a:lnTo>
                        <a:pt x="301" y="74"/>
                      </a:lnTo>
                      <a:lnTo>
                        <a:pt x="326" y="66"/>
                      </a:lnTo>
                      <a:lnTo>
                        <a:pt x="351" y="60"/>
                      </a:lnTo>
                      <a:lnTo>
                        <a:pt x="375" y="53"/>
                      </a:lnTo>
                      <a:lnTo>
                        <a:pt x="402" y="48"/>
                      </a:lnTo>
                      <a:lnTo>
                        <a:pt x="429" y="43"/>
                      </a:lnTo>
                      <a:lnTo>
                        <a:pt x="455" y="39"/>
                      </a:lnTo>
                      <a:lnTo>
                        <a:pt x="483" y="36"/>
                      </a:lnTo>
                      <a:lnTo>
                        <a:pt x="511" y="32"/>
                      </a:lnTo>
                      <a:lnTo>
                        <a:pt x="567" y="27"/>
                      </a:lnTo>
                      <a:lnTo>
                        <a:pt x="625" y="22"/>
                      </a:lnTo>
                      <a:lnTo>
                        <a:pt x="684" y="18"/>
                      </a:lnTo>
                      <a:lnTo>
                        <a:pt x="743" y="14"/>
                      </a:lnTo>
                      <a:lnTo>
                        <a:pt x="801" y="9"/>
                      </a:lnTo>
                      <a:lnTo>
                        <a:pt x="859" y="1"/>
                      </a:lnTo>
                      <a:lnTo>
                        <a:pt x="982" y="0"/>
                      </a:lnTo>
                      <a:lnTo>
                        <a:pt x="1104" y="0"/>
                      </a:lnTo>
                      <a:lnTo>
                        <a:pt x="1226" y="2"/>
                      </a:lnTo>
                      <a:lnTo>
                        <a:pt x="1347" y="5"/>
                      </a:lnTo>
                      <a:lnTo>
                        <a:pt x="1469" y="11"/>
                      </a:lnTo>
                      <a:lnTo>
                        <a:pt x="1592" y="16"/>
                      </a:lnTo>
                      <a:lnTo>
                        <a:pt x="1714" y="22"/>
                      </a:lnTo>
                      <a:lnTo>
                        <a:pt x="1836" y="28"/>
                      </a:lnTo>
                      <a:lnTo>
                        <a:pt x="2079" y="40"/>
                      </a:lnTo>
                      <a:lnTo>
                        <a:pt x="2323" y="51"/>
                      </a:lnTo>
                      <a:lnTo>
                        <a:pt x="2444" y="55"/>
                      </a:lnTo>
                      <a:lnTo>
                        <a:pt x="2565" y="57"/>
                      </a:lnTo>
                      <a:lnTo>
                        <a:pt x="2687" y="59"/>
                      </a:lnTo>
                      <a:lnTo>
                        <a:pt x="2809" y="58"/>
                      </a:lnTo>
                      <a:close/>
                    </a:path>
                  </a:pathLst>
                </a:custGeom>
                <a:solidFill>
                  <a:srgbClr val="7062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5" name="Freeform 66">
                  <a:extLst>
                    <a:ext uri="{FF2B5EF4-FFF2-40B4-BE49-F238E27FC236}">
                      <a16:creationId xmlns:a16="http://schemas.microsoft.com/office/drawing/2014/main" id="{AB6AD8E2-6189-4419-8B17-A7B17EDE188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05" y="3051"/>
                  <a:ext cx="22" cy="66"/>
                </a:xfrm>
                <a:custGeom>
                  <a:avLst/>
                  <a:gdLst>
                    <a:gd name="T0" fmla="*/ 20 w 153"/>
                    <a:gd name="T1" fmla="*/ 66 h 462"/>
                    <a:gd name="T2" fmla="*/ 22 w 153"/>
                    <a:gd name="T3" fmla="*/ 64 h 462"/>
                    <a:gd name="T4" fmla="*/ 22 w 153"/>
                    <a:gd name="T5" fmla="*/ 59 h 462"/>
                    <a:gd name="T6" fmla="*/ 22 w 153"/>
                    <a:gd name="T7" fmla="*/ 54 h 462"/>
                    <a:gd name="T8" fmla="*/ 22 w 153"/>
                    <a:gd name="T9" fmla="*/ 50 h 462"/>
                    <a:gd name="T10" fmla="*/ 22 w 153"/>
                    <a:gd name="T11" fmla="*/ 46 h 462"/>
                    <a:gd name="T12" fmla="*/ 22 w 153"/>
                    <a:gd name="T13" fmla="*/ 42 h 462"/>
                    <a:gd name="T14" fmla="*/ 21 w 153"/>
                    <a:gd name="T15" fmla="*/ 38 h 462"/>
                    <a:gd name="T16" fmla="*/ 21 w 153"/>
                    <a:gd name="T17" fmla="*/ 34 h 462"/>
                    <a:gd name="T18" fmla="*/ 20 w 153"/>
                    <a:gd name="T19" fmla="*/ 31 h 462"/>
                    <a:gd name="T20" fmla="*/ 19 w 153"/>
                    <a:gd name="T21" fmla="*/ 27 h 462"/>
                    <a:gd name="T22" fmla="*/ 18 w 153"/>
                    <a:gd name="T23" fmla="*/ 23 h 462"/>
                    <a:gd name="T24" fmla="*/ 17 w 153"/>
                    <a:gd name="T25" fmla="*/ 19 h 462"/>
                    <a:gd name="T26" fmla="*/ 15 w 153"/>
                    <a:gd name="T27" fmla="*/ 16 h 462"/>
                    <a:gd name="T28" fmla="*/ 14 w 153"/>
                    <a:gd name="T29" fmla="*/ 12 h 462"/>
                    <a:gd name="T30" fmla="*/ 11 w 153"/>
                    <a:gd name="T31" fmla="*/ 8 h 462"/>
                    <a:gd name="T32" fmla="*/ 9 w 153"/>
                    <a:gd name="T33" fmla="*/ 4 h 462"/>
                    <a:gd name="T34" fmla="*/ 6 w 153"/>
                    <a:gd name="T35" fmla="*/ 0 h 462"/>
                    <a:gd name="T36" fmla="*/ 0 w 153"/>
                    <a:gd name="T37" fmla="*/ 4 h 462"/>
                    <a:gd name="T38" fmla="*/ 2 w 153"/>
                    <a:gd name="T39" fmla="*/ 8 h 462"/>
                    <a:gd name="T40" fmla="*/ 5 w 153"/>
                    <a:gd name="T41" fmla="*/ 11 h 462"/>
                    <a:gd name="T42" fmla="*/ 7 w 153"/>
                    <a:gd name="T43" fmla="*/ 15 h 462"/>
                    <a:gd name="T44" fmla="*/ 8 w 153"/>
                    <a:gd name="T45" fmla="*/ 18 h 462"/>
                    <a:gd name="T46" fmla="*/ 10 w 153"/>
                    <a:gd name="T47" fmla="*/ 22 h 462"/>
                    <a:gd name="T48" fmla="*/ 11 w 153"/>
                    <a:gd name="T49" fmla="*/ 25 h 462"/>
                    <a:gd name="T50" fmla="*/ 12 w 153"/>
                    <a:gd name="T51" fmla="*/ 29 h 462"/>
                    <a:gd name="T52" fmla="*/ 13 w 153"/>
                    <a:gd name="T53" fmla="*/ 32 h 462"/>
                    <a:gd name="T54" fmla="*/ 13 w 153"/>
                    <a:gd name="T55" fmla="*/ 35 h 462"/>
                    <a:gd name="T56" fmla="*/ 14 w 153"/>
                    <a:gd name="T57" fmla="*/ 39 h 462"/>
                    <a:gd name="T58" fmla="*/ 14 w 153"/>
                    <a:gd name="T59" fmla="*/ 42 h 462"/>
                    <a:gd name="T60" fmla="*/ 14 w 153"/>
                    <a:gd name="T61" fmla="*/ 46 h 462"/>
                    <a:gd name="T62" fmla="*/ 14 w 153"/>
                    <a:gd name="T63" fmla="*/ 50 h 462"/>
                    <a:gd name="T64" fmla="*/ 14 w 153"/>
                    <a:gd name="T65" fmla="*/ 54 h 462"/>
                    <a:gd name="T66" fmla="*/ 14 w 153"/>
                    <a:gd name="T67" fmla="*/ 59 h 462"/>
                    <a:gd name="T68" fmla="*/ 14 w 153"/>
                    <a:gd name="T69" fmla="*/ 63 h 462"/>
                    <a:gd name="T70" fmla="*/ 15 w 153"/>
                    <a:gd name="T71" fmla="*/ 61 h 462"/>
                    <a:gd name="T72" fmla="*/ 20 w 153"/>
                    <a:gd name="T73" fmla="*/ 66 h 462"/>
                    <a:gd name="T74" fmla="*/ 21 w 153"/>
                    <a:gd name="T75" fmla="*/ 65 h 462"/>
                    <a:gd name="T76" fmla="*/ 22 w 153"/>
                    <a:gd name="T77" fmla="*/ 64 h 462"/>
                    <a:gd name="T78" fmla="*/ 20 w 153"/>
                    <a:gd name="T79" fmla="*/ 66 h 46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53" h="462">
                      <a:moveTo>
                        <a:pt x="140" y="462"/>
                      </a:moveTo>
                      <a:lnTo>
                        <a:pt x="150" y="445"/>
                      </a:lnTo>
                      <a:lnTo>
                        <a:pt x="152" y="412"/>
                      </a:lnTo>
                      <a:lnTo>
                        <a:pt x="153" y="381"/>
                      </a:lnTo>
                      <a:lnTo>
                        <a:pt x="153" y="351"/>
                      </a:lnTo>
                      <a:lnTo>
                        <a:pt x="153" y="322"/>
                      </a:lnTo>
                      <a:lnTo>
                        <a:pt x="152" y="294"/>
                      </a:lnTo>
                      <a:lnTo>
                        <a:pt x="149" y="267"/>
                      </a:lnTo>
                      <a:lnTo>
                        <a:pt x="146" y="240"/>
                      </a:lnTo>
                      <a:lnTo>
                        <a:pt x="141" y="214"/>
                      </a:lnTo>
                      <a:lnTo>
                        <a:pt x="135" y="188"/>
                      </a:lnTo>
                      <a:lnTo>
                        <a:pt x="127" y="161"/>
                      </a:lnTo>
                      <a:lnTo>
                        <a:pt x="118" y="135"/>
                      </a:lnTo>
                      <a:lnTo>
                        <a:pt x="107" y="109"/>
                      </a:lnTo>
                      <a:lnTo>
                        <a:pt x="94" y="83"/>
                      </a:lnTo>
                      <a:lnTo>
                        <a:pt x="79" y="56"/>
                      </a:lnTo>
                      <a:lnTo>
                        <a:pt x="63" y="28"/>
                      </a:lnTo>
                      <a:lnTo>
                        <a:pt x="45" y="0"/>
                      </a:lnTo>
                      <a:lnTo>
                        <a:pt x="0" y="27"/>
                      </a:lnTo>
                      <a:lnTo>
                        <a:pt x="17" y="54"/>
                      </a:lnTo>
                      <a:lnTo>
                        <a:pt x="33" y="80"/>
                      </a:lnTo>
                      <a:lnTo>
                        <a:pt x="46" y="104"/>
                      </a:lnTo>
                      <a:lnTo>
                        <a:pt x="58" y="129"/>
                      </a:lnTo>
                      <a:lnTo>
                        <a:pt x="68" y="153"/>
                      </a:lnTo>
                      <a:lnTo>
                        <a:pt x="76" y="176"/>
                      </a:lnTo>
                      <a:lnTo>
                        <a:pt x="84" y="200"/>
                      </a:lnTo>
                      <a:lnTo>
                        <a:pt x="89" y="223"/>
                      </a:lnTo>
                      <a:lnTo>
                        <a:pt x="93" y="247"/>
                      </a:lnTo>
                      <a:lnTo>
                        <a:pt x="96" y="272"/>
                      </a:lnTo>
                      <a:lnTo>
                        <a:pt x="99" y="297"/>
                      </a:lnTo>
                      <a:lnTo>
                        <a:pt x="100" y="323"/>
                      </a:lnTo>
                      <a:lnTo>
                        <a:pt x="100" y="351"/>
                      </a:lnTo>
                      <a:lnTo>
                        <a:pt x="100" y="380"/>
                      </a:lnTo>
                      <a:lnTo>
                        <a:pt x="99" y="410"/>
                      </a:lnTo>
                      <a:lnTo>
                        <a:pt x="96" y="442"/>
                      </a:lnTo>
                      <a:lnTo>
                        <a:pt x="106" y="424"/>
                      </a:lnTo>
                      <a:lnTo>
                        <a:pt x="140" y="462"/>
                      </a:lnTo>
                      <a:lnTo>
                        <a:pt x="149" y="455"/>
                      </a:lnTo>
                      <a:lnTo>
                        <a:pt x="150" y="445"/>
                      </a:lnTo>
                      <a:lnTo>
                        <a:pt x="140" y="462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6" name="Freeform 67">
                  <a:extLst>
                    <a:ext uri="{FF2B5EF4-FFF2-40B4-BE49-F238E27FC236}">
                      <a16:creationId xmlns:a16="http://schemas.microsoft.com/office/drawing/2014/main" id="{CEEB8BA2-BC2B-46A0-BE8C-04C678AC3A8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91" y="3111"/>
                  <a:ext cx="134" cy="25"/>
                </a:xfrm>
                <a:custGeom>
                  <a:avLst/>
                  <a:gdLst>
                    <a:gd name="T0" fmla="*/ 1 w 936"/>
                    <a:gd name="T1" fmla="*/ 25 h 173"/>
                    <a:gd name="T2" fmla="*/ 1 w 936"/>
                    <a:gd name="T3" fmla="*/ 25 h 173"/>
                    <a:gd name="T4" fmla="*/ 21 w 936"/>
                    <a:gd name="T5" fmla="*/ 24 h 173"/>
                    <a:gd name="T6" fmla="*/ 41 w 936"/>
                    <a:gd name="T7" fmla="*/ 23 h 173"/>
                    <a:gd name="T8" fmla="*/ 51 w 936"/>
                    <a:gd name="T9" fmla="*/ 22 h 173"/>
                    <a:gd name="T10" fmla="*/ 61 w 936"/>
                    <a:gd name="T11" fmla="*/ 22 h 173"/>
                    <a:gd name="T12" fmla="*/ 70 w 936"/>
                    <a:gd name="T13" fmla="*/ 21 h 173"/>
                    <a:gd name="T14" fmla="*/ 80 w 936"/>
                    <a:gd name="T15" fmla="*/ 20 h 173"/>
                    <a:gd name="T16" fmla="*/ 88 w 936"/>
                    <a:gd name="T17" fmla="*/ 19 h 173"/>
                    <a:gd name="T18" fmla="*/ 97 w 936"/>
                    <a:gd name="T19" fmla="*/ 18 h 173"/>
                    <a:gd name="T20" fmla="*/ 101 w 936"/>
                    <a:gd name="T21" fmla="*/ 17 h 173"/>
                    <a:gd name="T22" fmla="*/ 105 w 936"/>
                    <a:gd name="T23" fmla="*/ 16 h 173"/>
                    <a:gd name="T24" fmla="*/ 108 w 936"/>
                    <a:gd name="T25" fmla="*/ 16 h 173"/>
                    <a:gd name="T26" fmla="*/ 112 w 936"/>
                    <a:gd name="T27" fmla="*/ 15 h 173"/>
                    <a:gd name="T28" fmla="*/ 115 w 936"/>
                    <a:gd name="T29" fmla="*/ 14 h 173"/>
                    <a:gd name="T30" fmla="*/ 119 w 936"/>
                    <a:gd name="T31" fmla="*/ 13 h 173"/>
                    <a:gd name="T32" fmla="*/ 122 w 936"/>
                    <a:gd name="T33" fmla="*/ 12 h 173"/>
                    <a:gd name="T34" fmla="*/ 125 w 936"/>
                    <a:gd name="T35" fmla="*/ 11 h 173"/>
                    <a:gd name="T36" fmla="*/ 127 w 936"/>
                    <a:gd name="T37" fmla="*/ 10 h 173"/>
                    <a:gd name="T38" fmla="*/ 130 w 936"/>
                    <a:gd name="T39" fmla="*/ 9 h 173"/>
                    <a:gd name="T40" fmla="*/ 132 w 936"/>
                    <a:gd name="T41" fmla="*/ 7 h 173"/>
                    <a:gd name="T42" fmla="*/ 134 w 936"/>
                    <a:gd name="T43" fmla="*/ 5 h 173"/>
                    <a:gd name="T44" fmla="*/ 129 w 936"/>
                    <a:gd name="T45" fmla="*/ 0 h 173"/>
                    <a:gd name="T46" fmla="*/ 128 w 936"/>
                    <a:gd name="T47" fmla="*/ 1 h 173"/>
                    <a:gd name="T48" fmla="*/ 126 w 936"/>
                    <a:gd name="T49" fmla="*/ 2 h 173"/>
                    <a:gd name="T50" fmla="*/ 124 w 936"/>
                    <a:gd name="T51" fmla="*/ 3 h 173"/>
                    <a:gd name="T52" fmla="*/ 122 w 936"/>
                    <a:gd name="T53" fmla="*/ 4 h 173"/>
                    <a:gd name="T54" fmla="*/ 119 w 936"/>
                    <a:gd name="T55" fmla="*/ 5 h 173"/>
                    <a:gd name="T56" fmla="*/ 116 w 936"/>
                    <a:gd name="T57" fmla="*/ 6 h 173"/>
                    <a:gd name="T58" fmla="*/ 113 w 936"/>
                    <a:gd name="T59" fmla="*/ 7 h 173"/>
                    <a:gd name="T60" fmla="*/ 110 w 936"/>
                    <a:gd name="T61" fmla="*/ 8 h 173"/>
                    <a:gd name="T62" fmla="*/ 107 w 936"/>
                    <a:gd name="T63" fmla="*/ 9 h 173"/>
                    <a:gd name="T64" fmla="*/ 103 w 936"/>
                    <a:gd name="T65" fmla="*/ 10 h 173"/>
                    <a:gd name="T66" fmla="*/ 99 w 936"/>
                    <a:gd name="T67" fmla="*/ 10 h 173"/>
                    <a:gd name="T68" fmla="*/ 96 w 936"/>
                    <a:gd name="T69" fmla="*/ 11 h 173"/>
                    <a:gd name="T70" fmla="*/ 87 w 936"/>
                    <a:gd name="T71" fmla="*/ 12 h 173"/>
                    <a:gd name="T72" fmla="*/ 79 w 936"/>
                    <a:gd name="T73" fmla="*/ 13 h 173"/>
                    <a:gd name="T74" fmla="*/ 70 w 936"/>
                    <a:gd name="T75" fmla="*/ 14 h 173"/>
                    <a:gd name="T76" fmla="*/ 60 w 936"/>
                    <a:gd name="T77" fmla="*/ 14 h 173"/>
                    <a:gd name="T78" fmla="*/ 51 w 936"/>
                    <a:gd name="T79" fmla="*/ 15 h 173"/>
                    <a:gd name="T80" fmla="*/ 41 w 936"/>
                    <a:gd name="T81" fmla="*/ 15 h 173"/>
                    <a:gd name="T82" fmla="*/ 21 w 936"/>
                    <a:gd name="T83" fmla="*/ 17 h 173"/>
                    <a:gd name="T84" fmla="*/ 1 w 936"/>
                    <a:gd name="T85" fmla="*/ 18 h 173"/>
                    <a:gd name="T86" fmla="*/ 0 w 936"/>
                    <a:gd name="T87" fmla="*/ 18 h 173"/>
                    <a:gd name="T88" fmla="*/ 1 w 936"/>
                    <a:gd name="T89" fmla="*/ 18 h 173"/>
                    <a:gd name="T90" fmla="*/ 0 w 936"/>
                    <a:gd name="T91" fmla="*/ 18 h 173"/>
                    <a:gd name="T92" fmla="*/ 0 w 936"/>
                    <a:gd name="T93" fmla="*/ 18 h 173"/>
                    <a:gd name="T94" fmla="*/ 1 w 936"/>
                    <a:gd name="T95" fmla="*/ 25 h 17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936" h="173">
                      <a:moveTo>
                        <a:pt x="9" y="173"/>
                      </a:moveTo>
                      <a:lnTo>
                        <a:pt x="7" y="173"/>
                      </a:lnTo>
                      <a:lnTo>
                        <a:pt x="147" y="165"/>
                      </a:lnTo>
                      <a:lnTo>
                        <a:pt x="287" y="158"/>
                      </a:lnTo>
                      <a:lnTo>
                        <a:pt x="356" y="154"/>
                      </a:lnTo>
                      <a:lnTo>
                        <a:pt x="425" y="150"/>
                      </a:lnTo>
                      <a:lnTo>
                        <a:pt x="492" y="145"/>
                      </a:lnTo>
                      <a:lnTo>
                        <a:pt x="556" y="139"/>
                      </a:lnTo>
                      <a:lnTo>
                        <a:pt x="618" y="132"/>
                      </a:lnTo>
                      <a:lnTo>
                        <a:pt x="676" y="123"/>
                      </a:lnTo>
                      <a:lnTo>
                        <a:pt x="704" y="119"/>
                      </a:lnTo>
                      <a:lnTo>
                        <a:pt x="731" y="114"/>
                      </a:lnTo>
                      <a:lnTo>
                        <a:pt x="757" y="109"/>
                      </a:lnTo>
                      <a:lnTo>
                        <a:pt x="781" y="104"/>
                      </a:lnTo>
                      <a:lnTo>
                        <a:pt x="806" y="98"/>
                      </a:lnTo>
                      <a:lnTo>
                        <a:pt x="828" y="91"/>
                      </a:lnTo>
                      <a:lnTo>
                        <a:pt x="850" y="84"/>
                      </a:lnTo>
                      <a:lnTo>
                        <a:pt x="870" y="76"/>
                      </a:lnTo>
                      <a:lnTo>
                        <a:pt x="888" y="68"/>
                      </a:lnTo>
                      <a:lnTo>
                        <a:pt x="906" y="59"/>
                      </a:lnTo>
                      <a:lnTo>
                        <a:pt x="922" y="49"/>
                      </a:lnTo>
                      <a:lnTo>
                        <a:pt x="936" y="38"/>
                      </a:lnTo>
                      <a:lnTo>
                        <a:pt x="902" y="0"/>
                      </a:lnTo>
                      <a:lnTo>
                        <a:pt x="891" y="8"/>
                      </a:lnTo>
                      <a:lnTo>
                        <a:pt x="879" y="16"/>
                      </a:lnTo>
                      <a:lnTo>
                        <a:pt x="865" y="23"/>
                      </a:lnTo>
                      <a:lnTo>
                        <a:pt x="849" y="30"/>
                      </a:lnTo>
                      <a:lnTo>
                        <a:pt x="832" y="37"/>
                      </a:lnTo>
                      <a:lnTo>
                        <a:pt x="811" y="43"/>
                      </a:lnTo>
                      <a:lnTo>
                        <a:pt x="791" y="49"/>
                      </a:lnTo>
                      <a:lnTo>
                        <a:pt x="768" y="54"/>
                      </a:lnTo>
                      <a:lnTo>
                        <a:pt x="745" y="61"/>
                      </a:lnTo>
                      <a:lnTo>
                        <a:pt x="720" y="66"/>
                      </a:lnTo>
                      <a:lnTo>
                        <a:pt x="695" y="70"/>
                      </a:lnTo>
                      <a:lnTo>
                        <a:pt x="668" y="74"/>
                      </a:lnTo>
                      <a:lnTo>
                        <a:pt x="610" y="82"/>
                      </a:lnTo>
                      <a:lnTo>
                        <a:pt x="551" y="89"/>
                      </a:lnTo>
                      <a:lnTo>
                        <a:pt x="486" y="94"/>
                      </a:lnTo>
                      <a:lnTo>
                        <a:pt x="421" y="99"/>
                      </a:lnTo>
                      <a:lnTo>
                        <a:pt x="353" y="103"/>
                      </a:lnTo>
                      <a:lnTo>
                        <a:pt x="284" y="107"/>
                      </a:lnTo>
                      <a:lnTo>
                        <a:pt x="144" y="115"/>
                      </a:lnTo>
                      <a:lnTo>
                        <a:pt x="4" y="123"/>
                      </a:lnTo>
                      <a:lnTo>
                        <a:pt x="0" y="123"/>
                      </a:lnTo>
                      <a:lnTo>
                        <a:pt x="4" y="123"/>
                      </a:lnTo>
                      <a:lnTo>
                        <a:pt x="3" y="123"/>
                      </a:lnTo>
                      <a:lnTo>
                        <a:pt x="0" y="123"/>
                      </a:lnTo>
                      <a:lnTo>
                        <a:pt x="9" y="173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7" name="Freeform 68">
                  <a:extLst>
                    <a:ext uri="{FF2B5EF4-FFF2-40B4-BE49-F238E27FC236}">
                      <a16:creationId xmlns:a16="http://schemas.microsoft.com/office/drawing/2014/main" id="{A54A7A44-F1DB-4091-AA2B-6C679468789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2" y="3098"/>
                  <a:ext cx="290" cy="48"/>
                </a:xfrm>
                <a:custGeom>
                  <a:avLst/>
                  <a:gdLst>
                    <a:gd name="T0" fmla="*/ 2 w 2030"/>
                    <a:gd name="T1" fmla="*/ 6 h 340"/>
                    <a:gd name="T2" fmla="*/ 12 w 2030"/>
                    <a:gd name="T3" fmla="*/ 12 h 340"/>
                    <a:gd name="T4" fmla="*/ 23 w 2030"/>
                    <a:gd name="T5" fmla="*/ 18 h 340"/>
                    <a:gd name="T6" fmla="*/ 35 w 2030"/>
                    <a:gd name="T7" fmla="*/ 24 h 340"/>
                    <a:gd name="T8" fmla="*/ 47 w 2030"/>
                    <a:gd name="T9" fmla="*/ 29 h 340"/>
                    <a:gd name="T10" fmla="*/ 60 w 2030"/>
                    <a:gd name="T11" fmla="*/ 33 h 340"/>
                    <a:gd name="T12" fmla="*/ 75 w 2030"/>
                    <a:gd name="T13" fmla="*/ 37 h 340"/>
                    <a:gd name="T14" fmla="*/ 90 w 2030"/>
                    <a:gd name="T15" fmla="*/ 41 h 340"/>
                    <a:gd name="T16" fmla="*/ 107 w 2030"/>
                    <a:gd name="T17" fmla="*/ 44 h 340"/>
                    <a:gd name="T18" fmla="*/ 125 w 2030"/>
                    <a:gd name="T19" fmla="*/ 46 h 340"/>
                    <a:gd name="T20" fmla="*/ 144 w 2030"/>
                    <a:gd name="T21" fmla="*/ 47 h 340"/>
                    <a:gd name="T22" fmla="*/ 164 w 2030"/>
                    <a:gd name="T23" fmla="*/ 48 h 340"/>
                    <a:gd name="T24" fmla="*/ 186 w 2030"/>
                    <a:gd name="T25" fmla="*/ 48 h 340"/>
                    <a:gd name="T26" fmla="*/ 210 w 2030"/>
                    <a:gd name="T27" fmla="*/ 47 h 340"/>
                    <a:gd name="T28" fmla="*/ 235 w 2030"/>
                    <a:gd name="T29" fmla="*/ 45 h 340"/>
                    <a:gd name="T30" fmla="*/ 261 w 2030"/>
                    <a:gd name="T31" fmla="*/ 42 h 340"/>
                    <a:gd name="T32" fmla="*/ 290 w 2030"/>
                    <a:gd name="T33" fmla="*/ 38 h 340"/>
                    <a:gd name="T34" fmla="*/ 274 w 2030"/>
                    <a:gd name="T35" fmla="*/ 33 h 340"/>
                    <a:gd name="T36" fmla="*/ 247 w 2030"/>
                    <a:gd name="T37" fmla="*/ 37 h 340"/>
                    <a:gd name="T38" fmla="*/ 221 w 2030"/>
                    <a:gd name="T39" fmla="*/ 39 h 340"/>
                    <a:gd name="T40" fmla="*/ 197 w 2030"/>
                    <a:gd name="T41" fmla="*/ 40 h 340"/>
                    <a:gd name="T42" fmla="*/ 175 w 2030"/>
                    <a:gd name="T43" fmla="*/ 41 h 340"/>
                    <a:gd name="T44" fmla="*/ 154 w 2030"/>
                    <a:gd name="T45" fmla="*/ 41 h 340"/>
                    <a:gd name="T46" fmla="*/ 135 w 2030"/>
                    <a:gd name="T47" fmla="*/ 40 h 340"/>
                    <a:gd name="T48" fmla="*/ 116 w 2030"/>
                    <a:gd name="T49" fmla="*/ 38 h 340"/>
                    <a:gd name="T50" fmla="*/ 100 w 2030"/>
                    <a:gd name="T51" fmla="*/ 35 h 340"/>
                    <a:gd name="T52" fmla="*/ 84 w 2030"/>
                    <a:gd name="T53" fmla="*/ 32 h 340"/>
                    <a:gd name="T54" fmla="*/ 70 w 2030"/>
                    <a:gd name="T55" fmla="*/ 29 h 340"/>
                    <a:gd name="T56" fmla="*/ 56 w 2030"/>
                    <a:gd name="T57" fmla="*/ 24 h 340"/>
                    <a:gd name="T58" fmla="*/ 44 w 2030"/>
                    <a:gd name="T59" fmla="*/ 20 h 340"/>
                    <a:gd name="T60" fmla="*/ 32 w 2030"/>
                    <a:gd name="T61" fmla="*/ 15 h 340"/>
                    <a:gd name="T62" fmla="*/ 21 w 2030"/>
                    <a:gd name="T63" fmla="*/ 9 h 340"/>
                    <a:gd name="T64" fmla="*/ 11 w 2030"/>
                    <a:gd name="T65" fmla="*/ 3 h 340"/>
                    <a:gd name="T66" fmla="*/ 8 w 2030"/>
                    <a:gd name="T67" fmla="*/ 4 h 340"/>
                    <a:gd name="T68" fmla="*/ 0 w 2030"/>
                    <a:gd name="T69" fmla="*/ 4 h 340"/>
                    <a:gd name="T70" fmla="*/ 1 w 2030"/>
                    <a:gd name="T71" fmla="*/ 2 h 34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2030" h="340">
                      <a:moveTo>
                        <a:pt x="6" y="14"/>
                      </a:moveTo>
                      <a:lnTo>
                        <a:pt x="16" y="41"/>
                      </a:lnTo>
                      <a:lnTo>
                        <a:pt x="50" y="63"/>
                      </a:lnTo>
                      <a:lnTo>
                        <a:pt x="87" y="86"/>
                      </a:lnTo>
                      <a:lnTo>
                        <a:pt x="123" y="107"/>
                      </a:lnTo>
                      <a:lnTo>
                        <a:pt x="162" y="127"/>
                      </a:lnTo>
                      <a:lnTo>
                        <a:pt x="202" y="147"/>
                      </a:lnTo>
                      <a:lnTo>
                        <a:pt x="243" y="167"/>
                      </a:lnTo>
                      <a:lnTo>
                        <a:pt x="285" y="185"/>
                      </a:lnTo>
                      <a:lnTo>
                        <a:pt x="330" y="203"/>
                      </a:lnTo>
                      <a:lnTo>
                        <a:pt x="376" y="219"/>
                      </a:lnTo>
                      <a:lnTo>
                        <a:pt x="423" y="236"/>
                      </a:lnTo>
                      <a:lnTo>
                        <a:pt x="472" y="251"/>
                      </a:lnTo>
                      <a:lnTo>
                        <a:pt x="524" y="265"/>
                      </a:lnTo>
                      <a:lnTo>
                        <a:pt x="577" y="277"/>
                      </a:lnTo>
                      <a:lnTo>
                        <a:pt x="632" y="289"/>
                      </a:lnTo>
                      <a:lnTo>
                        <a:pt x="689" y="299"/>
                      </a:lnTo>
                      <a:lnTo>
                        <a:pt x="748" y="310"/>
                      </a:lnTo>
                      <a:lnTo>
                        <a:pt x="809" y="318"/>
                      </a:lnTo>
                      <a:lnTo>
                        <a:pt x="872" y="325"/>
                      </a:lnTo>
                      <a:lnTo>
                        <a:pt x="938" y="331"/>
                      </a:lnTo>
                      <a:lnTo>
                        <a:pt x="1007" y="335"/>
                      </a:lnTo>
                      <a:lnTo>
                        <a:pt x="1076" y="338"/>
                      </a:lnTo>
                      <a:lnTo>
                        <a:pt x="1150" y="340"/>
                      </a:lnTo>
                      <a:lnTo>
                        <a:pt x="1224" y="340"/>
                      </a:lnTo>
                      <a:lnTo>
                        <a:pt x="1302" y="339"/>
                      </a:lnTo>
                      <a:lnTo>
                        <a:pt x="1384" y="336"/>
                      </a:lnTo>
                      <a:lnTo>
                        <a:pt x="1467" y="332"/>
                      </a:lnTo>
                      <a:lnTo>
                        <a:pt x="1554" y="326"/>
                      </a:lnTo>
                      <a:lnTo>
                        <a:pt x="1643" y="319"/>
                      </a:lnTo>
                      <a:lnTo>
                        <a:pt x="1735" y="309"/>
                      </a:lnTo>
                      <a:lnTo>
                        <a:pt x="1830" y="297"/>
                      </a:lnTo>
                      <a:lnTo>
                        <a:pt x="1928" y="285"/>
                      </a:lnTo>
                      <a:lnTo>
                        <a:pt x="2030" y="270"/>
                      </a:lnTo>
                      <a:lnTo>
                        <a:pt x="2021" y="220"/>
                      </a:lnTo>
                      <a:lnTo>
                        <a:pt x="1921" y="236"/>
                      </a:lnTo>
                      <a:lnTo>
                        <a:pt x="1824" y="248"/>
                      </a:lnTo>
                      <a:lnTo>
                        <a:pt x="1729" y="259"/>
                      </a:lnTo>
                      <a:lnTo>
                        <a:pt x="1638" y="268"/>
                      </a:lnTo>
                      <a:lnTo>
                        <a:pt x="1549" y="276"/>
                      </a:lnTo>
                      <a:lnTo>
                        <a:pt x="1464" y="282"/>
                      </a:lnTo>
                      <a:lnTo>
                        <a:pt x="1382" y="286"/>
                      </a:lnTo>
                      <a:lnTo>
                        <a:pt x="1301" y="289"/>
                      </a:lnTo>
                      <a:lnTo>
                        <a:pt x="1224" y="290"/>
                      </a:lnTo>
                      <a:lnTo>
                        <a:pt x="1150" y="290"/>
                      </a:lnTo>
                      <a:lnTo>
                        <a:pt x="1078" y="288"/>
                      </a:lnTo>
                      <a:lnTo>
                        <a:pt x="1009" y="285"/>
                      </a:lnTo>
                      <a:lnTo>
                        <a:pt x="942" y="280"/>
                      </a:lnTo>
                      <a:lnTo>
                        <a:pt x="877" y="275"/>
                      </a:lnTo>
                      <a:lnTo>
                        <a:pt x="815" y="268"/>
                      </a:lnTo>
                      <a:lnTo>
                        <a:pt x="756" y="260"/>
                      </a:lnTo>
                      <a:lnTo>
                        <a:pt x="698" y="251"/>
                      </a:lnTo>
                      <a:lnTo>
                        <a:pt x="642" y="240"/>
                      </a:lnTo>
                      <a:lnTo>
                        <a:pt x="589" y="229"/>
                      </a:lnTo>
                      <a:lnTo>
                        <a:pt x="538" y="216"/>
                      </a:lnTo>
                      <a:lnTo>
                        <a:pt x="488" y="202"/>
                      </a:lnTo>
                      <a:lnTo>
                        <a:pt x="440" y="188"/>
                      </a:lnTo>
                      <a:lnTo>
                        <a:pt x="394" y="173"/>
                      </a:lnTo>
                      <a:lnTo>
                        <a:pt x="350" y="157"/>
                      </a:lnTo>
                      <a:lnTo>
                        <a:pt x="307" y="139"/>
                      </a:lnTo>
                      <a:lnTo>
                        <a:pt x="265" y="121"/>
                      </a:lnTo>
                      <a:lnTo>
                        <a:pt x="226" y="103"/>
                      </a:lnTo>
                      <a:lnTo>
                        <a:pt x="187" y="84"/>
                      </a:lnTo>
                      <a:lnTo>
                        <a:pt x="150" y="63"/>
                      </a:lnTo>
                      <a:lnTo>
                        <a:pt x="115" y="43"/>
                      </a:lnTo>
                      <a:lnTo>
                        <a:pt x="79" y="22"/>
                      </a:lnTo>
                      <a:lnTo>
                        <a:pt x="46" y="0"/>
                      </a:lnTo>
                      <a:lnTo>
                        <a:pt x="56" y="28"/>
                      </a:lnTo>
                      <a:lnTo>
                        <a:pt x="6" y="14"/>
                      </a:lnTo>
                      <a:lnTo>
                        <a:pt x="0" y="31"/>
                      </a:lnTo>
                      <a:lnTo>
                        <a:pt x="16" y="41"/>
                      </a:lnTo>
                      <a:lnTo>
                        <a:pt x="6" y="14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8" name="Freeform 69">
                  <a:extLst>
                    <a:ext uri="{FF2B5EF4-FFF2-40B4-BE49-F238E27FC236}">
                      <a16:creationId xmlns:a16="http://schemas.microsoft.com/office/drawing/2014/main" id="{FD935E30-CCD1-4D8F-B3C4-1FFB10CD0B1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03" y="3082"/>
                  <a:ext cx="14" cy="14"/>
                </a:xfrm>
                <a:custGeom>
                  <a:avLst/>
                  <a:gdLst>
                    <a:gd name="T0" fmla="*/ 7 w 96"/>
                    <a:gd name="T1" fmla="*/ 0 h 138"/>
                    <a:gd name="T2" fmla="*/ 7 w 96"/>
                    <a:gd name="T3" fmla="*/ 0 h 138"/>
                    <a:gd name="T4" fmla="*/ 6 w 96"/>
                    <a:gd name="T5" fmla="*/ 2 h 138"/>
                    <a:gd name="T6" fmla="*/ 5 w 96"/>
                    <a:gd name="T7" fmla="*/ 3 h 138"/>
                    <a:gd name="T8" fmla="*/ 4 w 96"/>
                    <a:gd name="T9" fmla="*/ 5 h 138"/>
                    <a:gd name="T10" fmla="*/ 3 w 96"/>
                    <a:gd name="T11" fmla="*/ 6 h 138"/>
                    <a:gd name="T12" fmla="*/ 2 w 96"/>
                    <a:gd name="T13" fmla="*/ 8 h 138"/>
                    <a:gd name="T14" fmla="*/ 2 w 96"/>
                    <a:gd name="T15" fmla="*/ 9 h 138"/>
                    <a:gd name="T16" fmla="*/ 1 w 96"/>
                    <a:gd name="T17" fmla="*/ 11 h 138"/>
                    <a:gd name="T18" fmla="*/ 0 w 96"/>
                    <a:gd name="T19" fmla="*/ 13 h 138"/>
                    <a:gd name="T20" fmla="*/ 7 w 96"/>
                    <a:gd name="T21" fmla="*/ 14 h 138"/>
                    <a:gd name="T22" fmla="*/ 8 w 96"/>
                    <a:gd name="T23" fmla="*/ 12 h 138"/>
                    <a:gd name="T24" fmla="*/ 9 w 96"/>
                    <a:gd name="T25" fmla="*/ 11 h 138"/>
                    <a:gd name="T26" fmla="*/ 10 w 96"/>
                    <a:gd name="T27" fmla="*/ 9 h 138"/>
                    <a:gd name="T28" fmla="*/ 11 w 96"/>
                    <a:gd name="T29" fmla="*/ 8 h 138"/>
                    <a:gd name="T30" fmla="*/ 11 w 96"/>
                    <a:gd name="T31" fmla="*/ 6 h 138"/>
                    <a:gd name="T32" fmla="*/ 12 w 96"/>
                    <a:gd name="T33" fmla="*/ 5 h 138"/>
                    <a:gd name="T34" fmla="*/ 13 w 96"/>
                    <a:gd name="T35" fmla="*/ 3 h 138"/>
                    <a:gd name="T36" fmla="*/ 14 w 96"/>
                    <a:gd name="T37" fmla="*/ 2 h 138"/>
                    <a:gd name="T38" fmla="*/ 14 w 96"/>
                    <a:gd name="T39" fmla="*/ 2 h 138"/>
                    <a:gd name="T40" fmla="*/ 7 w 96"/>
                    <a:gd name="T41" fmla="*/ 0 h 13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6" h="138">
                      <a:moveTo>
                        <a:pt x="46" y="0"/>
                      </a:moveTo>
                      <a:lnTo>
                        <a:pt x="46" y="0"/>
                      </a:lnTo>
                      <a:lnTo>
                        <a:pt x="40" y="16"/>
                      </a:lnTo>
                      <a:lnTo>
                        <a:pt x="34" y="31"/>
                      </a:lnTo>
                      <a:lnTo>
                        <a:pt x="28" y="46"/>
                      </a:lnTo>
                      <a:lnTo>
                        <a:pt x="22" y="61"/>
                      </a:lnTo>
                      <a:lnTo>
                        <a:pt x="17" y="75"/>
                      </a:lnTo>
                      <a:lnTo>
                        <a:pt x="11" y="90"/>
                      </a:lnTo>
                      <a:lnTo>
                        <a:pt x="5" y="106"/>
                      </a:lnTo>
                      <a:lnTo>
                        <a:pt x="0" y="124"/>
                      </a:lnTo>
                      <a:lnTo>
                        <a:pt x="50" y="138"/>
                      </a:lnTo>
                      <a:lnTo>
                        <a:pt x="55" y="122"/>
                      </a:lnTo>
                      <a:lnTo>
                        <a:pt x="61" y="107"/>
                      </a:lnTo>
                      <a:lnTo>
                        <a:pt x="66" y="92"/>
                      </a:lnTo>
                      <a:lnTo>
                        <a:pt x="72" y="78"/>
                      </a:lnTo>
                      <a:lnTo>
                        <a:pt x="78" y="64"/>
                      </a:lnTo>
                      <a:lnTo>
                        <a:pt x="84" y="49"/>
                      </a:lnTo>
                      <a:lnTo>
                        <a:pt x="90" y="32"/>
                      </a:lnTo>
                      <a:lnTo>
                        <a:pt x="96" y="16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29" name="Freeform 70">
                  <a:extLst>
                    <a:ext uri="{FF2B5EF4-FFF2-40B4-BE49-F238E27FC236}">
                      <a16:creationId xmlns:a16="http://schemas.microsoft.com/office/drawing/2014/main" id="{B727293D-E38D-4564-88F7-17481724E41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10" y="3079"/>
                  <a:ext cx="13" cy="7"/>
                </a:xfrm>
                <a:custGeom>
                  <a:avLst/>
                  <a:gdLst>
                    <a:gd name="T0" fmla="*/ 6 w 92"/>
                    <a:gd name="T1" fmla="*/ 2 h 51"/>
                    <a:gd name="T2" fmla="*/ 6 w 92"/>
                    <a:gd name="T3" fmla="*/ 2 h 51"/>
                    <a:gd name="T4" fmla="*/ 8 w 92"/>
                    <a:gd name="T5" fmla="*/ 0 h 51"/>
                    <a:gd name="T6" fmla="*/ 8 w 92"/>
                    <a:gd name="T7" fmla="*/ 0 h 51"/>
                    <a:gd name="T8" fmla="*/ 7 w 92"/>
                    <a:gd name="T9" fmla="*/ 0 h 51"/>
                    <a:gd name="T10" fmla="*/ 6 w 92"/>
                    <a:gd name="T11" fmla="*/ 0 h 51"/>
                    <a:gd name="T12" fmla="*/ 5 w 92"/>
                    <a:gd name="T13" fmla="*/ 0 h 51"/>
                    <a:gd name="T14" fmla="*/ 4 w 92"/>
                    <a:gd name="T15" fmla="*/ 0 h 51"/>
                    <a:gd name="T16" fmla="*/ 3 w 92"/>
                    <a:gd name="T17" fmla="*/ 1 h 51"/>
                    <a:gd name="T18" fmla="*/ 0 w 92"/>
                    <a:gd name="T19" fmla="*/ 3 h 51"/>
                    <a:gd name="T20" fmla="*/ 7 w 92"/>
                    <a:gd name="T21" fmla="*/ 5 h 51"/>
                    <a:gd name="T22" fmla="*/ 5 w 92"/>
                    <a:gd name="T23" fmla="*/ 7 h 51"/>
                    <a:gd name="T24" fmla="*/ 5 w 92"/>
                    <a:gd name="T25" fmla="*/ 7 h 51"/>
                    <a:gd name="T26" fmla="*/ 6 w 92"/>
                    <a:gd name="T27" fmla="*/ 7 h 51"/>
                    <a:gd name="T28" fmla="*/ 7 w 92"/>
                    <a:gd name="T29" fmla="*/ 7 h 51"/>
                    <a:gd name="T30" fmla="*/ 8 w 92"/>
                    <a:gd name="T31" fmla="*/ 7 h 51"/>
                    <a:gd name="T32" fmla="*/ 9 w 92"/>
                    <a:gd name="T33" fmla="*/ 7 h 51"/>
                    <a:gd name="T34" fmla="*/ 10 w 92"/>
                    <a:gd name="T35" fmla="*/ 6 h 51"/>
                    <a:gd name="T36" fmla="*/ 13 w 92"/>
                    <a:gd name="T37" fmla="*/ 4 h 51"/>
                    <a:gd name="T38" fmla="*/ 13 w 92"/>
                    <a:gd name="T39" fmla="*/ 4 h 51"/>
                    <a:gd name="T40" fmla="*/ 6 w 92"/>
                    <a:gd name="T41" fmla="*/ 2 h 51"/>
                    <a:gd name="T42" fmla="*/ 6 w 92"/>
                    <a:gd name="T43" fmla="*/ 2 h 51"/>
                    <a:gd name="T44" fmla="*/ 6 w 92"/>
                    <a:gd name="T45" fmla="*/ 2 h 51"/>
                    <a:gd name="T46" fmla="*/ 6 w 92"/>
                    <a:gd name="T47" fmla="*/ 2 h 5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92" h="51">
                      <a:moveTo>
                        <a:pt x="43" y="13"/>
                      </a:moveTo>
                      <a:lnTo>
                        <a:pt x="42" y="15"/>
                      </a:lnTo>
                      <a:lnTo>
                        <a:pt x="56" y="1"/>
                      </a:lnTo>
                      <a:lnTo>
                        <a:pt x="57" y="0"/>
                      </a:lnTo>
                      <a:lnTo>
                        <a:pt x="52" y="1"/>
                      </a:lnTo>
                      <a:lnTo>
                        <a:pt x="44" y="1"/>
                      </a:lnTo>
                      <a:lnTo>
                        <a:pt x="37" y="1"/>
                      </a:lnTo>
                      <a:lnTo>
                        <a:pt x="28" y="2"/>
                      </a:lnTo>
                      <a:lnTo>
                        <a:pt x="18" y="4"/>
                      </a:lnTo>
                      <a:lnTo>
                        <a:pt x="0" y="21"/>
                      </a:lnTo>
                      <a:lnTo>
                        <a:pt x="50" y="37"/>
                      </a:lnTo>
                      <a:lnTo>
                        <a:pt x="36" y="51"/>
                      </a:lnTo>
                      <a:lnTo>
                        <a:pt x="40" y="51"/>
                      </a:lnTo>
                      <a:lnTo>
                        <a:pt x="48" y="50"/>
                      </a:lnTo>
                      <a:lnTo>
                        <a:pt x="55" y="50"/>
                      </a:lnTo>
                      <a:lnTo>
                        <a:pt x="64" y="49"/>
                      </a:lnTo>
                      <a:lnTo>
                        <a:pt x="74" y="47"/>
                      </a:lnTo>
                      <a:lnTo>
                        <a:pt x="92" y="30"/>
                      </a:lnTo>
                      <a:lnTo>
                        <a:pt x="91" y="32"/>
                      </a:lnTo>
                      <a:lnTo>
                        <a:pt x="43" y="13"/>
                      </a:lnTo>
                      <a:lnTo>
                        <a:pt x="42" y="14"/>
                      </a:lnTo>
                      <a:lnTo>
                        <a:pt x="42" y="15"/>
                      </a:lnTo>
                      <a:lnTo>
                        <a:pt x="43" y="13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0" name="Freeform 71">
                  <a:extLst>
                    <a:ext uri="{FF2B5EF4-FFF2-40B4-BE49-F238E27FC236}">
                      <a16:creationId xmlns:a16="http://schemas.microsoft.com/office/drawing/2014/main" id="{738DAB32-8CC9-4AA5-9628-7CA78FE38CE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16" y="3041"/>
                  <a:ext cx="113" cy="43"/>
                </a:xfrm>
                <a:custGeom>
                  <a:avLst/>
                  <a:gdLst>
                    <a:gd name="T0" fmla="*/ 112 w 799"/>
                    <a:gd name="T1" fmla="*/ 0 h 297"/>
                    <a:gd name="T2" fmla="*/ 112 w 799"/>
                    <a:gd name="T3" fmla="*/ 0 h 297"/>
                    <a:gd name="T4" fmla="*/ 104 w 799"/>
                    <a:gd name="T5" fmla="*/ 1 h 297"/>
                    <a:gd name="T6" fmla="*/ 96 w 799"/>
                    <a:gd name="T7" fmla="*/ 2 h 297"/>
                    <a:gd name="T8" fmla="*/ 87 w 799"/>
                    <a:gd name="T9" fmla="*/ 2 h 297"/>
                    <a:gd name="T10" fmla="*/ 79 w 799"/>
                    <a:gd name="T11" fmla="*/ 3 h 297"/>
                    <a:gd name="T12" fmla="*/ 71 w 799"/>
                    <a:gd name="T13" fmla="*/ 4 h 297"/>
                    <a:gd name="T14" fmla="*/ 63 w 799"/>
                    <a:gd name="T15" fmla="*/ 5 h 297"/>
                    <a:gd name="T16" fmla="*/ 59 w 799"/>
                    <a:gd name="T17" fmla="*/ 5 h 297"/>
                    <a:gd name="T18" fmla="*/ 55 w 799"/>
                    <a:gd name="T19" fmla="*/ 6 h 297"/>
                    <a:gd name="T20" fmla="*/ 51 w 799"/>
                    <a:gd name="T21" fmla="*/ 6 h 297"/>
                    <a:gd name="T22" fmla="*/ 47 w 799"/>
                    <a:gd name="T23" fmla="*/ 7 h 297"/>
                    <a:gd name="T24" fmla="*/ 43 w 799"/>
                    <a:gd name="T25" fmla="*/ 8 h 297"/>
                    <a:gd name="T26" fmla="*/ 39 w 799"/>
                    <a:gd name="T27" fmla="*/ 9 h 297"/>
                    <a:gd name="T28" fmla="*/ 36 w 799"/>
                    <a:gd name="T29" fmla="*/ 10 h 297"/>
                    <a:gd name="T30" fmla="*/ 32 w 799"/>
                    <a:gd name="T31" fmla="*/ 11 h 297"/>
                    <a:gd name="T32" fmla="*/ 29 w 799"/>
                    <a:gd name="T33" fmla="*/ 12 h 297"/>
                    <a:gd name="T34" fmla="*/ 25 w 799"/>
                    <a:gd name="T35" fmla="*/ 14 h 297"/>
                    <a:gd name="T36" fmla="*/ 22 w 799"/>
                    <a:gd name="T37" fmla="*/ 15 h 297"/>
                    <a:gd name="T38" fmla="*/ 19 w 799"/>
                    <a:gd name="T39" fmla="*/ 17 h 297"/>
                    <a:gd name="T40" fmla="*/ 16 w 799"/>
                    <a:gd name="T41" fmla="*/ 19 h 297"/>
                    <a:gd name="T42" fmla="*/ 13 w 799"/>
                    <a:gd name="T43" fmla="*/ 22 h 297"/>
                    <a:gd name="T44" fmla="*/ 11 w 799"/>
                    <a:gd name="T45" fmla="*/ 24 h 297"/>
                    <a:gd name="T46" fmla="*/ 8 w 799"/>
                    <a:gd name="T47" fmla="*/ 27 h 297"/>
                    <a:gd name="T48" fmla="*/ 6 w 799"/>
                    <a:gd name="T49" fmla="*/ 30 h 297"/>
                    <a:gd name="T50" fmla="*/ 4 w 799"/>
                    <a:gd name="T51" fmla="*/ 33 h 297"/>
                    <a:gd name="T52" fmla="*/ 2 w 799"/>
                    <a:gd name="T53" fmla="*/ 36 h 297"/>
                    <a:gd name="T54" fmla="*/ 0 w 799"/>
                    <a:gd name="T55" fmla="*/ 40 h 297"/>
                    <a:gd name="T56" fmla="*/ 7 w 799"/>
                    <a:gd name="T57" fmla="*/ 43 h 297"/>
                    <a:gd name="T58" fmla="*/ 8 w 799"/>
                    <a:gd name="T59" fmla="*/ 40 h 297"/>
                    <a:gd name="T60" fmla="*/ 10 w 799"/>
                    <a:gd name="T61" fmla="*/ 37 h 297"/>
                    <a:gd name="T62" fmla="*/ 12 w 799"/>
                    <a:gd name="T63" fmla="*/ 34 h 297"/>
                    <a:gd name="T64" fmla="*/ 14 w 799"/>
                    <a:gd name="T65" fmla="*/ 32 h 297"/>
                    <a:gd name="T66" fmla="*/ 16 w 799"/>
                    <a:gd name="T67" fmla="*/ 29 h 297"/>
                    <a:gd name="T68" fmla="*/ 18 w 799"/>
                    <a:gd name="T69" fmla="*/ 27 h 297"/>
                    <a:gd name="T70" fmla="*/ 21 w 799"/>
                    <a:gd name="T71" fmla="*/ 25 h 297"/>
                    <a:gd name="T72" fmla="*/ 23 w 799"/>
                    <a:gd name="T73" fmla="*/ 23 h 297"/>
                    <a:gd name="T74" fmla="*/ 26 w 799"/>
                    <a:gd name="T75" fmla="*/ 22 h 297"/>
                    <a:gd name="T76" fmla="*/ 29 w 799"/>
                    <a:gd name="T77" fmla="*/ 20 h 297"/>
                    <a:gd name="T78" fmla="*/ 32 w 799"/>
                    <a:gd name="T79" fmla="*/ 19 h 297"/>
                    <a:gd name="T80" fmla="*/ 35 w 799"/>
                    <a:gd name="T81" fmla="*/ 18 h 297"/>
                    <a:gd name="T82" fmla="*/ 38 w 799"/>
                    <a:gd name="T83" fmla="*/ 17 h 297"/>
                    <a:gd name="T84" fmla="*/ 41 w 799"/>
                    <a:gd name="T85" fmla="*/ 16 h 297"/>
                    <a:gd name="T86" fmla="*/ 45 w 799"/>
                    <a:gd name="T87" fmla="*/ 15 h 297"/>
                    <a:gd name="T88" fmla="*/ 49 w 799"/>
                    <a:gd name="T89" fmla="*/ 14 h 297"/>
                    <a:gd name="T90" fmla="*/ 52 w 799"/>
                    <a:gd name="T91" fmla="*/ 13 h 297"/>
                    <a:gd name="T92" fmla="*/ 56 w 799"/>
                    <a:gd name="T93" fmla="*/ 13 h 297"/>
                    <a:gd name="T94" fmla="*/ 60 w 799"/>
                    <a:gd name="T95" fmla="*/ 12 h 297"/>
                    <a:gd name="T96" fmla="*/ 64 w 799"/>
                    <a:gd name="T97" fmla="*/ 12 h 297"/>
                    <a:gd name="T98" fmla="*/ 72 w 799"/>
                    <a:gd name="T99" fmla="*/ 11 h 297"/>
                    <a:gd name="T100" fmla="*/ 80 w 799"/>
                    <a:gd name="T101" fmla="*/ 10 h 297"/>
                    <a:gd name="T102" fmla="*/ 88 w 799"/>
                    <a:gd name="T103" fmla="*/ 10 h 297"/>
                    <a:gd name="T104" fmla="*/ 96 w 799"/>
                    <a:gd name="T105" fmla="*/ 9 h 297"/>
                    <a:gd name="T106" fmla="*/ 105 w 799"/>
                    <a:gd name="T107" fmla="*/ 8 h 297"/>
                    <a:gd name="T108" fmla="*/ 113 w 799"/>
                    <a:gd name="T109" fmla="*/ 7 h 297"/>
                    <a:gd name="T110" fmla="*/ 113 w 799"/>
                    <a:gd name="T111" fmla="*/ 7 h 297"/>
                    <a:gd name="T112" fmla="*/ 112 w 799"/>
                    <a:gd name="T113" fmla="*/ 0 h 297"/>
                    <a:gd name="T114" fmla="*/ 112 w 799"/>
                    <a:gd name="T115" fmla="*/ 0 h 297"/>
                    <a:gd name="T116" fmla="*/ 112 w 799"/>
                    <a:gd name="T117" fmla="*/ 0 h 297"/>
                    <a:gd name="T118" fmla="*/ 112 w 799"/>
                    <a:gd name="T119" fmla="*/ 0 h 29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799" h="297">
                      <a:moveTo>
                        <a:pt x="795" y="0"/>
                      </a:moveTo>
                      <a:lnTo>
                        <a:pt x="792" y="1"/>
                      </a:lnTo>
                      <a:lnTo>
                        <a:pt x="734" y="7"/>
                      </a:lnTo>
                      <a:lnTo>
                        <a:pt x="677" y="12"/>
                      </a:lnTo>
                      <a:lnTo>
                        <a:pt x="618" y="17"/>
                      </a:lnTo>
                      <a:lnTo>
                        <a:pt x="559" y="21"/>
                      </a:lnTo>
                      <a:lnTo>
                        <a:pt x="501" y="25"/>
                      </a:lnTo>
                      <a:lnTo>
                        <a:pt x="444" y="32"/>
                      </a:lnTo>
                      <a:lnTo>
                        <a:pt x="415" y="35"/>
                      </a:lnTo>
                      <a:lnTo>
                        <a:pt x="387" y="39"/>
                      </a:lnTo>
                      <a:lnTo>
                        <a:pt x="359" y="43"/>
                      </a:lnTo>
                      <a:lnTo>
                        <a:pt x="333" y="48"/>
                      </a:lnTo>
                      <a:lnTo>
                        <a:pt x="306" y="53"/>
                      </a:lnTo>
                      <a:lnTo>
                        <a:pt x="279" y="60"/>
                      </a:lnTo>
                      <a:lnTo>
                        <a:pt x="254" y="67"/>
                      </a:lnTo>
                      <a:lnTo>
                        <a:pt x="229" y="75"/>
                      </a:lnTo>
                      <a:lnTo>
                        <a:pt x="204" y="84"/>
                      </a:lnTo>
                      <a:lnTo>
                        <a:pt x="180" y="94"/>
                      </a:lnTo>
                      <a:lnTo>
                        <a:pt x="157" y="107"/>
                      </a:lnTo>
                      <a:lnTo>
                        <a:pt x="135" y="120"/>
                      </a:lnTo>
                      <a:lnTo>
                        <a:pt x="115" y="134"/>
                      </a:lnTo>
                      <a:lnTo>
                        <a:pt x="94" y="149"/>
                      </a:lnTo>
                      <a:lnTo>
                        <a:pt x="75" y="166"/>
                      </a:lnTo>
                      <a:lnTo>
                        <a:pt x="57" y="186"/>
                      </a:lnTo>
                      <a:lnTo>
                        <a:pt x="41" y="206"/>
                      </a:lnTo>
                      <a:lnTo>
                        <a:pt x="26" y="228"/>
                      </a:lnTo>
                      <a:lnTo>
                        <a:pt x="12" y="252"/>
                      </a:lnTo>
                      <a:lnTo>
                        <a:pt x="0" y="278"/>
                      </a:lnTo>
                      <a:lnTo>
                        <a:pt x="48" y="297"/>
                      </a:lnTo>
                      <a:lnTo>
                        <a:pt x="59" y="275"/>
                      </a:lnTo>
                      <a:lnTo>
                        <a:pt x="71" y="253"/>
                      </a:lnTo>
                      <a:lnTo>
                        <a:pt x="85" y="235"/>
                      </a:lnTo>
                      <a:lnTo>
                        <a:pt x="99" y="218"/>
                      </a:lnTo>
                      <a:lnTo>
                        <a:pt x="114" y="202"/>
                      </a:lnTo>
                      <a:lnTo>
                        <a:pt x="130" y="187"/>
                      </a:lnTo>
                      <a:lnTo>
                        <a:pt x="147" y="173"/>
                      </a:lnTo>
                      <a:lnTo>
                        <a:pt x="165" y="161"/>
                      </a:lnTo>
                      <a:lnTo>
                        <a:pt x="184" y="150"/>
                      </a:lnTo>
                      <a:lnTo>
                        <a:pt x="204" y="140"/>
                      </a:lnTo>
                      <a:lnTo>
                        <a:pt x="225" y="131"/>
                      </a:lnTo>
                      <a:lnTo>
                        <a:pt x="247" y="122"/>
                      </a:lnTo>
                      <a:lnTo>
                        <a:pt x="270" y="115"/>
                      </a:lnTo>
                      <a:lnTo>
                        <a:pt x="293" y="108"/>
                      </a:lnTo>
                      <a:lnTo>
                        <a:pt x="318" y="101"/>
                      </a:lnTo>
                      <a:lnTo>
                        <a:pt x="343" y="96"/>
                      </a:lnTo>
                      <a:lnTo>
                        <a:pt x="369" y="92"/>
                      </a:lnTo>
                      <a:lnTo>
                        <a:pt x="396" y="88"/>
                      </a:lnTo>
                      <a:lnTo>
                        <a:pt x="422" y="84"/>
                      </a:lnTo>
                      <a:lnTo>
                        <a:pt x="449" y="81"/>
                      </a:lnTo>
                      <a:lnTo>
                        <a:pt x="506" y="76"/>
                      </a:lnTo>
                      <a:lnTo>
                        <a:pt x="563" y="71"/>
                      </a:lnTo>
                      <a:lnTo>
                        <a:pt x="622" y="67"/>
                      </a:lnTo>
                      <a:lnTo>
                        <a:pt x="681" y="63"/>
                      </a:lnTo>
                      <a:lnTo>
                        <a:pt x="741" y="57"/>
                      </a:lnTo>
                      <a:lnTo>
                        <a:pt x="799" y="51"/>
                      </a:lnTo>
                      <a:lnTo>
                        <a:pt x="796" y="51"/>
                      </a:lnTo>
                      <a:lnTo>
                        <a:pt x="795" y="0"/>
                      </a:lnTo>
                      <a:lnTo>
                        <a:pt x="794" y="0"/>
                      </a:lnTo>
                      <a:lnTo>
                        <a:pt x="792" y="1"/>
                      </a:lnTo>
                      <a:lnTo>
                        <a:pt x="795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1" name="Freeform 72">
                  <a:extLst>
                    <a:ext uri="{FF2B5EF4-FFF2-40B4-BE49-F238E27FC236}">
                      <a16:creationId xmlns:a16="http://schemas.microsoft.com/office/drawing/2014/main" id="{973E6AA8-D7E5-4519-8CFC-C30EE7C93D6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" y="3041"/>
                  <a:ext cx="282" cy="16"/>
                </a:xfrm>
                <a:custGeom>
                  <a:avLst/>
                  <a:gdLst>
                    <a:gd name="T0" fmla="*/ 282 w 1972"/>
                    <a:gd name="T1" fmla="*/ 10 h 110"/>
                    <a:gd name="T2" fmla="*/ 279 w 1972"/>
                    <a:gd name="T3" fmla="*/ 9 h 110"/>
                    <a:gd name="T4" fmla="*/ 261 w 1972"/>
                    <a:gd name="T5" fmla="*/ 9 h 110"/>
                    <a:gd name="T6" fmla="*/ 244 w 1972"/>
                    <a:gd name="T7" fmla="*/ 8 h 110"/>
                    <a:gd name="T8" fmla="*/ 227 w 1972"/>
                    <a:gd name="T9" fmla="*/ 8 h 110"/>
                    <a:gd name="T10" fmla="*/ 209 w 1972"/>
                    <a:gd name="T11" fmla="*/ 7 h 110"/>
                    <a:gd name="T12" fmla="*/ 175 w 1972"/>
                    <a:gd name="T13" fmla="*/ 6 h 110"/>
                    <a:gd name="T14" fmla="*/ 140 w 1972"/>
                    <a:gd name="T15" fmla="*/ 4 h 110"/>
                    <a:gd name="T16" fmla="*/ 122 w 1972"/>
                    <a:gd name="T17" fmla="*/ 3 h 110"/>
                    <a:gd name="T18" fmla="*/ 105 w 1972"/>
                    <a:gd name="T19" fmla="*/ 2 h 110"/>
                    <a:gd name="T20" fmla="*/ 87 w 1972"/>
                    <a:gd name="T21" fmla="*/ 1 h 110"/>
                    <a:gd name="T22" fmla="*/ 70 w 1972"/>
                    <a:gd name="T23" fmla="*/ 1 h 110"/>
                    <a:gd name="T24" fmla="*/ 53 w 1972"/>
                    <a:gd name="T25" fmla="*/ 0 h 110"/>
                    <a:gd name="T26" fmla="*/ 35 w 1972"/>
                    <a:gd name="T27" fmla="*/ 0 h 110"/>
                    <a:gd name="T28" fmla="*/ 17 w 1972"/>
                    <a:gd name="T29" fmla="*/ 0 h 110"/>
                    <a:gd name="T30" fmla="*/ 0 w 1972"/>
                    <a:gd name="T31" fmla="*/ 0 h 110"/>
                    <a:gd name="T32" fmla="*/ 0 w 1972"/>
                    <a:gd name="T33" fmla="*/ 8 h 110"/>
                    <a:gd name="T34" fmla="*/ 18 w 1972"/>
                    <a:gd name="T35" fmla="*/ 7 h 110"/>
                    <a:gd name="T36" fmla="*/ 35 w 1972"/>
                    <a:gd name="T37" fmla="*/ 7 h 110"/>
                    <a:gd name="T38" fmla="*/ 52 w 1972"/>
                    <a:gd name="T39" fmla="*/ 8 h 110"/>
                    <a:gd name="T40" fmla="*/ 70 w 1972"/>
                    <a:gd name="T41" fmla="*/ 8 h 110"/>
                    <a:gd name="T42" fmla="*/ 87 w 1972"/>
                    <a:gd name="T43" fmla="*/ 9 h 110"/>
                    <a:gd name="T44" fmla="*/ 105 w 1972"/>
                    <a:gd name="T45" fmla="*/ 10 h 110"/>
                    <a:gd name="T46" fmla="*/ 122 w 1972"/>
                    <a:gd name="T47" fmla="*/ 10 h 110"/>
                    <a:gd name="T48" fmla="*/ 139 w 1972"/>
                    <a:gd name="T49" fmla="*/ 11 h 110"/>
                    <a:gd name="T50" fmla="*/ 174 w 1972"/>
                    <a:gd name="T51" fmla="*/ 13 h 110"/>
                    <a:gd name="T52" fmla="*/ 209 w 1972"/>
                    <a:gd name="T53" fmla="*/ 15 h 110"/>
                    <a:gd name="T54" fmla="*/ 227 w 1972"/>
                    <a:gd name="T55" fmla="*/ 15 h 110"/>
                    <a:gd name="T56" fmla="*/ 244 w 1972"/>
                    <a:gd name="T57" fmla="*/ 16 h 110"/>
                    <a:gd name="T58" fmla="*/ 261 w 1972"/>
                    <a:gd name="T59" fmla="*/ 16 h 110"/>
                    <a:gd name="T60" fmla="*/ 279 w 1972"/>
                    <a:gd name="T61" fmla="*/ 16 h 110"/>
                    <a:gd name="T62" fmla="*/ 276 w 1972"/>
                    <a:gd name="T63" fmla="*/ 14 h 110"/>
                    <a:gd name="T64" fmla="*/ 282 w 1972"/>
                    <a:gd name="T65" fmla="*/ 10 h 110"/>
                    <a:gd name="T66" fmla="*/ 281 w 1972"/>
                    <a:gd name="T67" fmla="*/ 9 h 110"/>
                    <a:gd name="T68" fmla="*/ 279 w 1972"/>
                    <a:gd name="T69" fmla="*/ 9 h 110"/>
                    <a:gd name="T70" fmla="*/ 282 w 1972"/>
                    <a:gd name="T71" fmla="*/ 10 h 11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972" h="110">
                      <a:moveTo>
                        <a:pt x="1972" y="70"/>
                      </a:moveTo>
                      <a:lnTo>
                        <a:pt x="1950" y="59"/>
                      </a:lnTo>
                      <a:lnTo>
                        <a:pt x="1828" y="59"/>
                      </a:lnTo>
                      <a:lnTo>
                        <a:pt x="1707" y="58"/>
                      </a:lnTo>
                      <a:lnTo>
                        <a:pt x="1585" y="55"/>
                      </a:lnTo>
                      <a:lnTo>
                        <a:pt x="1465" y="51"/>
                      </a:lnTo>
                      <a:lnTo>
                        <a:pt x="1221" y="40"/>
                      </a:lnTo>
                      <a:lnTo>
                        <a:pt x="978" y="27"/>
                      </a:lnTo>
                      <a:lnTo>
                        <a:pt x="856" y="21"/>
                      </a:lnTo>
                      <a:lnTo>
                        <a:pt x="734" y="15"/>
                      </a:lnTo>
                      <a:lnTo>
                        <a:pt x="611" y="10"/>
                      </a:lnTo>
                      <a:lnTo>
                        <a:pt x="489" y="5"/>
                      </a:lnTo>
                      <a:lnTo>
                        <a:pt x="368" y="2"/>
                      </a:lnTo>
                      <a:lnTo>
                        <a:pt x="245" y="0"/>
                      </a:lnTo>
                      <a:lnTo>
                        <a:pt x="122" y="0"/>
                      </a:lnTo>
                      <a:lnTo>
                        <a:pt x="0" y="1"/>
                      </a:lnTo>
                      <a:lnTo>
                        <a:pt x="1" y="52"/>
                      </a:lnTo>
                      <a:lnTo>
                        <a:pt x="123" y="50"/>
                      </a:lnTo>
                      <a:lnTo>
                        <a:pt x="245" y="51"/>
                      </a:lnTo>
                      <a:lnTo>
                        <a:pt x="367" y="53"/>
                      </a:lnTo>
                      <a:lnTo>
                        <a:pt x="487" y="56"/>
                      </a:lnTo>
                      <a:lnTo>
                        <a:pt x="609" y="60"/>
                      </a:lnTo>
                      <a:lnTo>
                        <a:pt x="731" y="66"/>
                      </a:lnTo>
                      <a:lnTo>
                        <a:pt x="854" y="71"/>
                      </a:lnTo>
                      <a:lnTo>
                        <a:pt x="975" y="77"/>
                      </a:lnTo>
                      <a:lnTo>
                        <a:pt x="1219" y="90"/>
                      </a:lnTo>
                      <a:lnTo>
                        <a:pt x="1463" y="100"/>
                      </a:lnTo>
                      <a:lnTo>
                        <a:pt x="1584" y="104"/>
                      </a:lnTo>
                      <a:lnTo>
                        <a:pt x="1706" y="108"/>
                      </a:lnTo>
                      <a:lnTo>
                        <a:pt x="1828" y="110"/>
                      </a:lnTo>
                      <a:lnTo>
                        <a:pt x="1950" y="109"/>
                      </a:lnTo>
                      <a:lnTo>
                        <a:pt x="1927" y="97"/>
                      </a:lnTo>
                      <a:lnTo>
                        <a:pt x="1972" y="70"/>
                      </a:lnTo>
                      <a:lnTo>
                        <a:pt x="1964" y="59"/>
                      </a:lnTo>
                      <a:lnTo>
                        <a:pt x="1950" y="59"/>
                      </a:lnTo>
                      <a:lnTo>
                        <a:pt x="1972" y="7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2" name="Freeform 73">
                  <a:extLst>
                    <a:ext uri="{FF2B5EF4-FFF2-40B4-BE49-F238E27FC236}">
                      <a16:creationId xmlns:a16="http://schemas.microsoft.com/office/drawing/2014/main" id="{C00AFAB4-3965-45C0-83B0-00DBD164C30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27" y="1150"/>
                  <a:ext cx="179" cy="604"/>
                </a:xfrm>
                <a:custGeom>
                  <a:avLst/>
                  <a:gdLst>
                    <a:gd name="T0" fmla="*/ 130 w 1249"/>
                    <a:gd name="T1" fmla="*/ 546 h 4229"/>
                    <a:gd name="T2" fmla="*/ 131 w 1249"/>
                    <a:gd name="T3" fmla="*/ 522 h 4229"/>
                    <a:gd name="T4" fmla="*/ 134 w 1249"/>
                    <a:gd name="T5" fmla="*/ 496 h 4229"/>
                    <a:gd name="T6" fmla="*/ 139 w 1249"/>
                    <a:gd name="T7" fmla="*/ 468 h 4229"/>
                    <a:gd name="T8" fmla="*/ 153 w 1249"/>
                    <a:gd name="T9" fmla="*/ 391 h 4229"/>
                    <a:gd name="T10" fmla="*/ 169 w 1249"/>
                    <a:gd name="T11" fmla="*/ 313 h 4229"/>
                    <a:gd name="T12" fmla="*/ 173 w 1249"/>
                    <a:gd name="T13" fmla="*/ 283 h 4229"/>
                    <a:gd name="T14" fmla="*/ 177 w 1249"/>
                    <a:gd name="T15" fmla="*/ 256 h 4229"/>
                    <a:gd name="T16" fmla="*/ 179 w 1249"/>
                    <a:gd name="T17" fmla="*/ 230 h 4229"/>
                    <a:gd name="T18" fmla="*/ 179 w 1249"/>
                    <a:gd name="T19" fmla="*/ 207 h 4229"/>
                    <a:gd name="T20" fmla="*/ 176 w 1249"/>
                    <a:gd name="T21" fmla="*/ 188 h 4229"/>
                    <a:gd name="T22" fmla="*/ 171 w 1249"/>
                    <a:gd name="T23" fmla="*/ 172 h 4229"/>
                    <a:gd name="T24" fmla="*/ 162 w 1249"/>
                    <a:gd name="T25" fmla="*/ 161 h 4229"/>
                    <a:gd name="T26" fmla="*/ 140 w 1249"/>
                    <a:gd name="T27" fmla="*/ 112 h 4229"/>
                    <a:gd name="T28" fmla="*/ 110 w 1249"/>
                    <a:gd name="T29" fmla="*/ 47 h 4229"/>
                    <a:gd name="T30" fmla="*/ 85 w 1249"/>
                    <a:gd name="T31" fmla="*/ 10 h 4229"/>
                    <a:gd name="T32" fmla="*/ 64 w 1249"/>
                    <a:gd name="T33" fmla="*/ 0 h 4229"/>
                    <a:gd name="T34" fmla="*/ 47 w 1249"/>
                    <a:gd name="T35" fmla="*/ 12 h 4229"/>
                    <a:gd name="T36" fmla="*/ 33 w 1249"/>
                    <a:gd name="T37" fmla="*/ 42 h 4229"/>
                    <a:gd name="T38" fmla="*/ 23 w 1249"/>
                    <a:gd name="T39" fmla="*/ 88 h 4229"/>
                    <a:gd name="T40" fmla="*/ 14 w 1249"/>
                    <a:gd name="T41" fmla="*/ 146 h 4229"/>
                    <a:gd name="T42" fmla="*/ 8 w 1249"/>
                    <a:gd name="T43" fmla="*/ 211 h 4229"/>
                    <a:gd name="T44" fmla="*/ 4 w 1249"/>
                    <a:gd name="T45" fmla="*/ 281 h 4229"/>
                    <a:gd name="T46" fmla="*/ 2 w 1249"/>
                    <a:gd name="T47" fmla="*/ 353 h 4229"/>
                    <a:gd name="T48" fmla="*/ 1 w 1249"/>
                    <a:gd name="T49" fmla="*/ 421 h 4229"/>
                    <a:gd name="T50" fmla="*/ 0 w 1249"/>
                    <a:gd name="T51" fmla="*/ 512 h 4229"/>
                    <a:gd name="T52" fmla="*/ 0 w 1249"/>
                    <a:gd name="T53" fmla="*/ 577 h 4229"/>
                    <a:gd name="T54" fmla="*/ 0 w 1249"/>
                    <a:gd name="T55" fmla="*/ 600 h 4229"/>
                    <a:gd name="T56" fmla="*/ 9 w 1249"/>
                    <a:gd name="T57" fmla="*/ 603 h 4229"/>
                    <a:gd name="T58" fmla="*/ 29 w 1249"/>
                    <a:gd name="T59" fmla="*/ 601 h 4229"/>
                    <a:gd name="T60" fmla="*/ 48 w 1249"/>
                    <a:gd name="T61" fmla="*/ 598 h 4229"/>
                    <a:gd name="T62" fmla="*/ 63 w 1249"/>
                    <a:gd name="T63" fmla="*/ 596 h 4229"/>
                    <a:gd name="T64" fmla="*/ 72 w 1249"/>
                    <a:gd name="T65" fmla="*/ 594 h 4229"/>
                    <a:gd name="T66" fmla="*/ 81 w 1249"/>
                    <a:gd name="T67" fmla="*/ 591 h 4229"/>
                    <a:gd name="T68" fmla="*/ 90 w 1249"/>
                    <a:gd name="T69" fmla="*/ 588 h 4229"/>
                    <a:gd name="T70" fmla="*/ 98 w 1249"/>
                    <a:gd name="T71" fmla="*/ 585 h 4229"/>
                    <a:gd name="T72" fmla="*/ 106 w 1249"/>
                    <a:gd name="T73" fmla="*/ 581 h 4229"/>
                    <a:gd name="T74" fmla="*/ 113 w 1249"/>
                    <a:gd name="T75" fmla="*/ 577 h 4229"/>
                    <a:gd name="T76" fmla="*/ 119 w 1249"/>
                    <a:gd name="T77" fmla="*/ 572 h 4229"/>
                    <a:gd name="T78" fmla="*/ 124 w 1249"/>
                    <a:gd name="T79" fmla="*/ 566 h 4229"/>
                    <a:gd name="T80" fmla="*/ 129 w 1249"/>
                    <a:gd name="T81" fmla="*/ 560 h 422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249" h="4229">
                      <a:moveTo>
                        <a:pt x="911" y="3899"/>
                      </a:moveTo>
                      <a:lnTo>
                        <a:pt x="909" y="3824"/>
                      </a:lnTo>
                      <a:lnTo>
                        <a:pt x="911" y="3744"/>
                      </a:lnTo>
                      <a:lnTo>
                        <a:pt x="916" y="3658"/>
                      </a:lnTo>
                      <a:lnTo>
                        <a:pt x="926" y="3567"/>
                      </a:lnTo>
                      <a:lnTo>
                        <a:pt x="937" y="3473"/>
                      </a:lnTo>
                      <a:lnTo>
                        <a:pt x="951" y="3376"/>
                      </a:lnTo>
                      <a:lnTo>
                        <a:pt x="967" y="3275"/>
                      </a:lnTo>
                      <a:lnTo>
                        <a:pt x="986" y="3170"/>
                      </a:lnTo>
                      <a:lnTo>
                        <a:pt x="1070" y="2737"/>
                      </a:lnTo>
                      <a:lnTo>
                        <a:pt x="1156" y="2298"/>
                      </a:lnTo>
                      <a:lnTo>
                        <a:pt x="1176" y="2192"/>
                      </a:lnTo>
                      <a:lnTo>
                        <a:pt x="1194" y="2086"/>
                      </a:lnTo>
                      <a:lnTo>
                        <a:pt x="1210" y="1984"/>
                      </a:lnTo>
                      <a:lnTo>
                        <a:pt x="1224" y="1885"/>
                      </a:lnTo>
                      <a:lnTo>
                        <a:pt x="1234" y="1789"/>
                      </a:lnTo>
                      <a:lnTo>
                        <a:pt x="1243" y="1697"/>
                      </a:lnTo>
                      <a:lnTo>
                        <a:pt x="1248" y="1610"/>
                      </a:lnTo>
                      <a:lnTo>
                        <a:pt x="1249" y="1527"/>
                      </a:lnTo>
                      <a:lnTo>
                        <a:pt x="1247" y="1450"/>
                      </a:lnTo>
                      <a:lnTo>
                        <a:pt x="1240" y="1379"/>
                      </a:lnTo>
                      <a:lnTo>
                        <a:pt x="1229" y="1314"/>
                      </a:lnTo>
                      <a:lnTo>
                        <a:pt x="1212" y="1255"/>
                      </a:lnTo>
                      <a:lnTo>
                        <a:pt x="1191" y="1205"/>
                      </a:lnTo>
                      <a:lnTo>
                        <a:pt x="1164" y="1162"/>
                      </a:lnTo>
                      <a:lnTo>
                        <a:pt x="1131" y="1127"/>
                      </a:lnTo>
                      <a:lnTo>
                        <a:pt x="1091" y="1101"/>
                      </a:lnTo>
                      <a:lnTo>
                        <a:pt x="976" y="786"/>
                      </a:lnTo>
                      <a:lnTo>
                        <a:pt x="868" y="529"/>
                      </a:lnTo>
                      <a:lnTo>
                        <a:pt x="770" y="327"/>
                      </a:lnTo>
                      <a:lnTo>
                        <a:pt x="679" y="176"/>
                      </a:lnTo>
                      <a:lnTo>
                        <a:pt x="595" y="73"/>
                      </a:lnTo>
                      <a:lnTo>
                        <a:pt x="519" y="16"/>
                      </a:lnTo>
                      <a:lnTo>
                        <a:pt x="448" y="0"/>
                      </a:lnTo>
                      <a:lnTo>
                        <a:pt x="385" y="24"/>
                      </a:lnTo>
                      <a:lnTo>
                        <a:pt x="329" y="83"/>
                      </a:lnTo>
                      <a:lnTo>
                        <a:pt x="277" y="176"/>
                      </a:lnTo>
                      <a:lnTo>
                        <a:pt x="231" y="297"/>
                      </a:lnTo>
                      <a:lnTo>
                        <a:pt x="192" y="445"/>
                      </a:lnTo>
                      <a:lnTo>
                        <a:pt x="157" y="618"/>
                      </a:lnTo>
                      <a:lnTo>
                        <a:pt x="126" y="810"/>
                      </a:lnTo>
                      <a:lnTo>
                        <a:pt x="99" y="1020"/>
                      </a:lnTo>
                      <a:lnTo>
                        <a:pt x="76" y="1244"/>
                      </a:lnTo>
                      <a:lnTo>
                        <a:pt x="57" y="1479"/>
                      </a:lnTo>
                      <a:lnTo>
                        <a:pt x="42" y="1723"/>
                      </a:lnTo>
                      <a:lnTo>
                        <a:pt x="29" y="1970"/>
                      </a:lnTo>
                      <a:lnTo>
                        <a:pt x="20" y="2220"/>
                      </a:lnTo>
                      <a:lnTo>
                        <a:pt x="12" y="2469"/>
                      </a:lnTo>
                      <a:lnTo>
                        <a:pt x="7" y="2713"/>
                      </a:lnTo>
                      <a:lnTo>
                        <a:pt x="4" y="2949"/>
                      </a:lnTo>
                      <a:lnTo>
                        <a:pt x="2" y="3175"/>
                      </a:lnTo>
                      <a:lnTo>
                        <a:pt x="1" y="3583"/>
                      </a:lnTo>
                      <a:lnTo>
                        <a:pt x="2" y="3911"/>
                      </a:lnTo>
                      <a:lnTo>
                        <a:pt x="2" y="4038"/>
                      </a:lnTo>
                      <a:lnTo>
                        <a:pt x="3" y="4135"/>
                      </a:lnTo>
                      <a:lnTo>
                        <a:pt x="2" y="4200"/>
                      </a:lnTo>
                      <a:lnTo>
                        <a:pt x="0" y="4229"/>
                      </a:lnTo>
                      <a:lnTo>
                        <a:pt x="65" y="4223"/>
                      </a:lnTo>
                      <a:lnTo>
                        <a:pt x="132" y="4217"/>
                      </a:lnTo>
                      <a:lnTo>
                        <a:pt x="200" y="4209"/>
                      </a:lnTo>
                      <a:lnTo>
                        <a:pt x="269" y="4201"/>
                      </a:lnTo>
                      <a:lnTo>
                        <a:pt x="336" y="4190"/>
                      </a:lnTo>
                      <a:lnTo>
                        <a:pt x="404" y="4179"/>
                      </a:lnTo>
                      <a:lnTo>
                        <a:pt x="438" y="4172"/>
                      </a:lnTo>
                      <a:lnTo>
                        <a:pt x="471" y="4165"/>
                      </a:lnTo>
                      <a:lnTo>
                        <a:pt x="503" y="4156"/>
                      </a:lnTo>
                      <a:lnTo>
                        <a:pt x="535" y="4147"/>
                      </a:lnTo>
                      <a:lnTo>
                        <a:pt x="566" y="4138"/>
                      </a:lnTo>
                      <a:lnTo>
                        <a:pt x="597" y="4129"/>
                      </a:lnTo>
                      <a:lnTo>
                        <a:pt x="627" y="4118"/>
                      </a:lnTo>
                      <a:lnTo>
                        <a:pt x="655" y="4107"/>
                      </a:lnTo>
                      <a:lnTo>
                        <a:pt x="683" y="4095"/>
                      </a:lnTo>
                      <a:lnTo>
                        <a:pt x="710" y="4081"/>
                      </a:lnTo>
                      <a:lnTo>
                        <a:pt x="737" y="4068"/>
                      </a:lnTo>
                      <a:lnTo>
                        <a:pt x="761" y="4053"/>
                      </a:lnTo>
                      <a:lnTo>
                        <a:pt x="785" y="4038"/>
                      </a:lnTo>
                      <a:lnTo>
                        <a:pt x="807" y="4021"/>
                      </a:lnTo>
                      <a:lnTo>
                        <a:pt x="828" y="4003"/>
                      </a:lnTo>
                      <a:lnTo>
                        <a:pt x="848" y="3984"/>
                      </a:lnTo>
                      <a:lnTo>
                        <a:pt x="866" y="3965"/>
                      </a:lnTo>
                      <a:lnTo>
                        <a:pt x="883" y="3944"/>
                      </a:lnTo>
                      <a:lnTo>
                        <a:pt x="897" y="3922"/>
                      </a:lnTo>
                      <a:lnTo>
                        <a:pt x="911" y="3899"/>
                      </a:lnTo>
                      <a:close/>
                    </a:path>
                  </a:pathLst>
                </a:custGeom>
                <a:solidFill>
                  <a:srgbClr val="DE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3" name="Freeform 74">
                  <a:extLst>
                    <a:ext uri="{FF2B5EF4-FFF2-40B4-BE49-F238E27FC236}">
                      <a16:creationId xmlns:a16="http://schemas.microsoft.com/office/drawing/2014/main" id="{71825A59-E33D-4A67-9D97-7DB9B3612EC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2" y="1707"/>
                  <a:ext cx="354" cy="127"/>
                </a:xfrm>
                <a:custGeom>
                  <a:avLst/>
                  <a:gdLst>
                    <a:gd name="T0" fmla="*/ 7 w 2476"/>
                    <a:gd name="T1" fmla="*/ 6 h 890"/>
                    <a:gd name="T2" fmla="*/ 16 w 2476"/>
                    <a:gd name="T3" fmla="*/ 18 h 890"/>
                    <a:gd name="T4" fmla="*/ 26 w 2476"/>
                    <a:gd name="T5" fmla="*/ 28 h 890"/>
                    <a:gd name="T6" fmla="*/ 35 w 2476"/>
                    <a:gd name="T7" fmla="*/ 37 h 890"/>
                    <a:gd name="T8" fmla="*/ 46 w 2476"/>
                    <a:gd name="T9" fmla="*/ 45 h 890"/>
                    <a:gd name="T10" fmla="*/ 58 w 2476"/>
                    <a:gd name="T11" fmla="*/ 52 h 890"/>
                    <a:gd name="T12" fmla="*/ 71 w 2476"/>
                    <a:gd name="T13" fmla="*/ 58 h 890"/>
                    <a:gd name="T14" fmla="*/ 86 w 2476"/>
                    <a:gd name="T15" fmla="*/ 63 h 890"/>
                    <a:gd name="T16" fmla="*/ 104 w 2476"/>
                    <a:gd name="T17" fmla="*/ 66 h 890"/>
                    <a:gd name="T18" fmla="*/ 125 w 2476"/>
                    <a:gd name="T19" fmla="*/ 68 h 890"/>
                    <a:gd name="T20" fmla="*/ 148 w 2476"/>
                    <a:gd name="T21" fmla="*/ 69 h 890"/>
                    <a:gd name="T22" fmla="*/ 176 w 2476"/>
                    <a:gd name="T23" fmla="*/ 68 h 890"/>
                    <a:gd name="T24" fmla="*/ 207 w 2476"/>
                    <a:gd name="T25" fmla="*/ 66 h 890"/>
                    <a:gd name="T26" fmla="*/ 243 w 2476"/>
                    <a:gd name="T27" fmla="*/ 63 h 890"/>
                    <a:gd name="T28" fmla="*/ 283 w 2476"/>
                    <a:gd name="T29" fmla="*/ 58 h 890"/>
                    <a:gd name="T30" fmla="*/ 329 w 2476"/>
                    <a:gd name="T31" fmla="*/ 51 h 890"/>
                    <a:gd name="T32" fmla="*/ 348 w 2476"/>
                    <a:gd name="T33" fmla="*/ 51 h 890"/>
                    <a:gd name="T34" fmla="*/ 334 w 2476"/>
                    <a:gd name="T35" fmla="*/ 57 h 890"/>
                    <a:gd name="T36" fmla="*/ 320 w 2476"/>
                    <a:gd name="T37" fmla="*/ 64 h 890"/>
                    <a:gd name="T38" fmla="*/ 305 w 2476"/>
                    <a:gd name="T39" fmla="*/ 70 h 890"/>
                    <a:gd name="T40" fmla="*/ 289 w 2476"/>
                    <a:gd name="T41" fmla="*/ 76 h 890"/>
                    <a:gd name="T42" fmla="*/ 273 w 2476"/>
                    <a:gd name="T43" fmla="*/ 83 h 890"/>
                    <a:gd name="T44" fmla="*/ 255 w 2476"/>
                    <a:gd name="T45" fmla="*/ 89 h 890"/>
                    <a:gd name="T46" fmla="*/ 237 w 2476"/>
                    <a:gd name="T47" fmla="*/ 94 h 890"/>
                    <a:gd name="T48" fmla="*/ 218 w 2476"/>
                    <a:gd name="T49" fmla="*/ 100 h 890"/>
                    <a:gd name="T50" fmla="*/ 198 w 2476"/>
                    <a:gd name="T51" fmla="*/ 105 h 890"/>
                    <a:gd name="T52" fmla="*/ 178 w 2476"/>
                    <a:gd name="T53" fmla="*/ 110 h 890"/>
                    <a:gd name="T54" fmla="*/ 157 w 2476"/>
                    <a:gd name="T55" fmla="*/ 114 h 890"/>
                    <a:gd name="T56" fmla="*/ 135 w 2476"/>
                    <a:gd name="T57" fmla="*/ 118 h 890"/>
                    <a:gd name="T58" fmla="*/ 112 w 2476"/>
                    <a:gd name="T59" fmla="*/ 121 h 890"/>
                    <a:gd name="T60" fmla="*/ 89 w 2476"/>
                    <a:gd name="T61" fmla="*/ 124 h 890"/>
                    <a:gd name="T62" fmla="*/ 66 w 2476"/>
                    <a:gd name="T63" fmla="*/ 126 h 890"/>
                    <a:gd name="T64" fmla="*/ 52 w 2476"/>
                    <a:gd name="T65" fmla="*/ 127 h 890"/>
                    <a:gd name="T66" fmla="*/ 50 w 2476"/>
                    <a:gd name="T67" fmla="*/ 127 h 890"/>
                    <a:gd name="T68" fmla="*/ 48 w 2476"/>
                    <a:gd name="T69" fmla="*/ 127 h 890"/>
                    <a:gd name="T70" fmla="*/ 46 w 2476"/>
                    <a:gd name="T71" fmla="*/ 127 h 890"/>
                    <a:gd name="T72" fmla="*/ 41 w 2476"/>
                    <a:gd name="T73" fmla="*/ 126 h 890"/>
                    <a:gd name="T74" fmla="*/ 33 w 2476"/>
                    <a:gd name="T75" fmla="*/ 123 h 890"/>
                    <a:gd name="T76" fmla="*/ 26 w 2476"/>
                    <a:gd name="T77" fmla="*/ 118 h 890"/>
                    <a:gd name="T78" fmla="*/ 20 w 2476"/>
                    <a:gd name="T79" fmla="*/ 114 h 890"/>
                    <a:gd name="T80" fmla="*/ 15 w 2476"/>
                    <a:gd name="T81" fmla="*/ 108 h 890"/>
                    <a:gd name="T82" fmla="*/ 11 w 2476"/>
                    <a:gd name="T83" fmla="*/ 102 h 890"/>
                    <a:gd name="T84" fmla="*/ 8 w 2476"/>
                    <a:gd name="T85" fmla="*/ 95 h 890"/>
                    <a:gd name="T86" fmla="*/ 5 w 2476"/>
                    <a:gd name="T87" fmla="*/ 87 h 890"/>
                    <a:gd name="T88" fmla="*/ 3 w 2476"/>
                    <a:gd name="T89" fmla="*/ 78 h 890"/>
                    <a:gd name="T90" fmla="*/ 1 w 2476"/>
                    <a:gd name="T91" fmla="*/ 70 h 890"/>
                    <a:gd name="T92" fmla="*/ 0 w 2476"/>
                    <a:gd name="T93" fmla="*/ 60 h 890"/>
                    <a:gd name="T94" fmla="*/ 0 w 2476"/>
                    <a:gd name="T95" fmla="*/ 50 h 890"/>
                    <a:gd name="T96" fmla="*/ 0 w 2476"/>
                    <a:gd name="T97" fmla="*/ 40 h 890"/>
                    <a:gd name="T98" fmla="*/ 0 w 2476"/>
                    <a:gd name="T99" fmla="*/ 29 h 890"/>
                    <a:gd name="T100" fmla="*/ 1 w 2476"/>
                    <a:gd name="T101" fmla="*/ 12 h 89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2476" h="890">
                      <a:moveTo>
                        <a:pt x="16" y="0"/>
                      </a:moveTo>
                      <a:lnTo>
                        <a:pt x="49" y="43"/>
                      </a:lnTo>
                      <a:lnTo>
                        <a:pt x="82" y="83"/>
                      </a:lnTo>
                      <a:lnTo>
                        <a:pt x="114" y="123"/>
                      </a:lnTo>
                      <a:lnTo>
                        <a:pt x="147" y="160"/>
                      </a:lnTo>
                      <a:lnTo>
                        <a:pt x="179" y="196"/>
                      </a:lnTo>
                      <a:lnTo>
                        <a:pt x="214" y="229"/>
                      </a:lnTo>
                      <a:lnTo>
                        <a:pt x="248" y="260"/>
                      </a:lnTo>
                      <a:lnTo>
                        <a:pt x="284" y="290"/>
                      </a:lnTo>
                      <a:lnTo>
                        <a:pt x="322" y="318"/>
                      </a:lnTo>
                      <a:lnTo>
                        <a:pt x="362" y="344"/>
                      </a:lnTo>
                      <a:lnTo>
                        <a:pt x="404" y="367"/>
                      </a:lnTo>
                      <a:lnTo>
                        <a:pt x="449" y="389"/>
                      </a:lnTo>
                      <a:lnTo>
                        <a:pt x="497" y="408"/>
                      </a:lnTo>
                      <a:lnTo>
                        <a:pt x="549" y="426"/>
                      </a:lnTo>
                      <a:lnTo>
                        <a:pt x="605" y="441"/>
                      </a:lnTo>
                      <a:lnTo>
                        <a:pt x="664" y="454"/>
                      </a:lnTo>
                      <a:lnTo>
                        <a:pt x="729" y="465"/>
                      </a:lnTo>
                      <a:lnTo>
                        <a:pt x="798" y="473"/>
                      </a:lnTo>
                      <a:lnTo>
                        <a:pt x="872" y="479"/>
                      </a:lnTo>
                      <a:lnTo>
                        <a:pt x="952" y="483"/>
                      </a:lnTo>
                      <a:lnTo>
                        <a:pt x="1038" y="485"/>
                      </a:lnTo>
                      <a:lnTo>
                        <a:pt x="1130" y="483"/>
                      </a:lnTo>
                      <a:lnTo>
                        <a:pt x="1230" y="480"/>
                      </a:lnTo>
                      <a:lnTo>
                        <a:pt x="1335" y="474"/>
                      </a:lnTo>
                      <a:lnTo>
                        <a:pt x="1449" y="466"/>
                      </a:lnTo>
                      <a:lnTo>
                        <a:pt x="1569" y="455"/>
                      </a:lnTo>
                      <a:lnTo>
                        <a:pt x="1699" y="441"/>
                      </a:lnTo>
                      <a:lnTo>
                        <a:pt x="1835" y="425"/>
                      </a:lnTo>
                      <a:lnTo>
                        <a:pt x="1982" y="406"/>
                      </a:lnTo>
                      <a:lnTo>
                        <a:pt x="2138" y="384"/>
                      </a:lnTo>
                      <a:lnTo>
                        <a:pt x="2302" y="360"/>
                      </a:lnTo>
                      <a:lnTo>
                        <a:pt x="2476" y="332"/>
                      </a:lnTo>
                      <a:lnTo>
                        <a:pt x="2431" y="356"/>
                      </a:lnTo>
                      <a:lnTo>
                        <a:pt x="2385" y="378"/>
                      </a:lnTo>
                      <a:lnTo>
                        <a:pt x="2338" y="401"/>
                      </a:lnTo>
                      <a:lnTo>
                        <a:pt x="2289" y="424"/>
                      </a:lnTo>
                      <a:lnTo>
                        <a:pt x="2239" y="446"/>
                      </a:lnTo>
                      <a:lnTo>
                        <a:pt x="2187" y="469"/>
                      </a:lnTo>
                      <a:lnTo>
                        <a:pt x="2133" y="492"/>
                      </a:lnTo>
                      <a:lnTo>
                        <a:pt x="2079" y="514"/>
                      </a:lnTo>
                      <a:lnTo>
                        <a:pt x="2022" y="536"/>
                      </a:lnTo>
                      <a:lnTo>
                        <a:pt x="1965" y="557"/>
                      </a:lnTo>
                      <a:lnTo>
                        <a:pt x="1906" y="579"/>
                      </a:lnTo>
                      <a:lnTo>
                        <a:pt x="1846" y="600"/>
                      </a:lnTo>
                      <a:lnTo>
                        <a:pt x="1784" y="621"/>
                      </a:lnTo>
                      <a:lnTo>
                        <a:pt x="1721" y="642"/>
                      </a:lnTo>
                      <a:lnTo>
                        <a:pt x="1657" y="661"/>
                      </a:lnTo>
                      <a:lnTo>
                        <a:pt x="1591" y="680"/>
                      </a:lnTo>
                      <a:lnTo>
                        <a:pt x="1523" y="699"/>
                      </a:lnTo>
                      <a:lnTo>
                        <a:pt x="1455" y="718"/>
                      </a:lnTo>
                      <a:lnTo>
                        <a:pt x="1386" y="735"/>
                      </a:lnTo>
                      <a:lnTo>
                        <a:pt x="1315" y="752"/>
                      </a:lnTo>
                      <a:lnTo>
                        <a:pt x="1243" y="768"/>
                      </a:lnTo>
                      <a:lnTo>
                        <a:pt x="1170" y="785"/>
                      </a:lnTo>
                      <a:lnTo>
                        <a:pt x="1095" y="799"/>
                      </a:lnTo>
                      <a:lnTo>
                        <a:pt x="1020" y="813"/>
                      </a:lnTo>
                      <a:lnTo>
                        <a:pt x="943" y="826"/>
                      </a:lnTo>
                      <a:lnTo>
                        <a:pt x="865" y="838"/>
                      </a:lnTo>
                      <a:lnTo>
                        <a:pt x="786" y="849"/>
                      </a:lnTo>
                      <a:lnTo>
                        <a:pt x="706" y="860"/>
                      </a:lnTo>
                      <a:lnTo>
                        <a:pt x="625" y="869"/>
                      </a:lnTo>
                      <a:lnTo>
                        <a:pt x="543" y="877"/>
                      </a:lnTo>
                      <a:lnTo>
                        <a:pt x="459" y="884"/>
                      </a:lnTo>
                      <a:lnTo>
                        <a:pt x="375" y="890"/>
                      </a:lnTo>
                      <a:lnTo>
                        <a:pt x="367" y="890"/>
                      </a:lnTo>
                      <a:lnTo>
                        <a:pt x="360" y="890"/>
                      </a:lnTo>
                      <a:lnTo>
                        <a:pt x="353" y="890"/>
                      </a:lnTo>
                      <a:lnTo>
                        <a:pt x="346" y="890"/>
                      </a:lnTo>
                      <a:lnTo>
                        <a:pt x="339" y="890"/>
                      </a:lnTo>
                      <a:lnTo>
                        <a:pt x="331" y="890"/>
                      </a:lnTo>
                      <a:lnTo>
                        <a:pt x="324" y="890"/>
                      </a:lnTo>
                      <a:lnTo>
                        <a:pt x="316" y="890"/>
                      </a:lnTo>
                      <a:lnTo>
                        <a:pt x="286" y="881"/>
                      </a:lnTo>
                      <a:lnTo>
                        <a:pt x="257" y="871"/>
                      </a:lnTo>
                      <a:lnTo>
                        <a:pt x="232" y="859"/>
                      </a:lnTo>
                      <a:lnTo>
                        <a:pt x="206" y="845"/>
                      </a:lnTo>
                      <a:lnTo>
                        <a:pt x="184" y="830"/>
                      </a:lnTo>
                      <a:lnTo>
                        <a:pt x="162" y="814"/>
                      </a:lnTo>
                      <a:lnTo>
                        <a:pt x="142" y="796"/>
                      </a:lnTo>
                      <a:lnTo>
                        <a:pt x="124" y="776"/>
                      </a:lnTo>
                      <a:lnTo>
                        <a:pt x="107" y="756"/>
                      </a:lnTo>
                      <a:lnTo>
                        <a:pt x="92" y="735"/>
                      </a:lnTo>
                      <a:lnTo>
                        <a:pt x="78" y="712"/>
                      </a:lnTo>
                      <a:lnTo>
                        <a:pt x="65" y="688"/>
                      </a:lnTo>
                      <a:lnTo>
                        <a:pt x="53" y="663"/>
                      </a:lnTo>
                      <a:lnTo>
                        <a:pt x="44" y="637"/>
                      </a:lnTo>
                      <a:lnTo>
                        <a:pt x="34" y="608"/>
                      </a:lnTo>
                      <a:lnTo>
                        <a:pt x="27" y="580"/>
                      </a:lnTo>
                      <a:lnTo>
                        <a:pt x="20" y="550"/>
                      </a:lnTo>
                      <a:lnTo>
                        <a:pt x="15" y="519"/>
                      </a:lnTo>
                      <a:lnTo>
                        <a:pt x="10" y="488"/>
                      </a:lnTo>
                      <a:lnTo>
                        <a:pt x="6" y="455"/>
                      </a:lnTo>
                      <a:lnTo>
                        <a:pt x="3" y="422"/>
                      </a:lnTo>
                      <a:lnTo>
                        <a:pt x="1" y="387"/>
                      </a:lnTo>
                      <a:lnTo>
                        <a:pt x="0" y="352"/>
                      </a:lnTo>
                      <a:lnTo>
                        <a:pt x="0" y="315"/>
                      </a:lnTo>
                      <a:lnTo>
                        <a:pt x="0" y="279"/>
                      </a:lnTo>
                      <a:lnTo>
                        <a:pt x="1" y="241"/>
                      </a:lnTo>
                      <a:lnTo>
                        <a:pt x="2" y="203"/>
                      </a:lnTo>
                      <a:lnTo>
                        <a:pt x="4" y="163"/>
                      </a:lnTo>
                      <a:lnTo>
                        <a:pt x="10" y="83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DE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4" name="Freeform 75">
                  <a:extLst>
                    <a:ext uri="{FF2B5EF4-FFF2-40B4-BE49-F238E27FC236}">
                      <a16:creationId xmlns:a16="http://schemas.microsoft.com/office/drawing/2014/main" id="{ADBE9B7D-A98D-471A-BA3E-D26E9B31B42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135"/>
                  <a:ext cx="205" cy="64"/>
                </a:xfrm>
                <a:custGeom>
                  <a:avLst/>
                  <a:gdLst>
                    <a:gd name="T0" fmla="*/ 7 w 1427"/>
                    <a:gd name="T1" fmla="*/ 64 h 450"/>
                    <a:gd name="T2" fmla="*/ 17 w 1427"/>
                    <a:gd name="T3" fmla="*/ 55 h 450"/>
                    <a:gd name="T4" fmla="*/ 26 w 1427"/>
                    <a:gd name="T5" fmla="*/ 48 h 450"/>
                    <a:gd name="T6" fmla="*/ 36 w 1427"/>
                    <a:gd name="T7" fmla="*/ 40 h 450"/>
                    <a:gd name="T8" fmla="*/ 47 w 1427"/>
                    <a:gd name="T9" fmla="*/ 34 h 450"/>
                    <a:gd name="T10" fmla="*/ 57 w 1427"/>
                    <a:gd name="T11" fmla="*/ 28 h 450"/>
                    <a:gd name="T12" fmla="*/ 68 w 1427"/>
                    <a:gd name="T13" fmla="*/ 22 h 450"/>
                    <a:gd name="T14" fmla="*/ 79 w 1427"/>
                    <a:gd name="T15" fmla="*/ 18 h 450"/>
                    <a:gd name="T16" fmla="*/ 91 w 1427"/>
                    <a:gd name="T17" fmla="*/ 14 h 450"/>
                    <a:gd name="T18" fmla="*/ 103 w 1427"/>
                    <a:gd name="T19" fmla="*/ 11 h 450"/>
                    <a:gd name="T20" fmla="*/ 116 w 1427"/>
                    <a:gd name="T21" fmla="*/ 9 h 450"/>
                    <a:gd name="T22" fmla="*/ 129 w 1427"/>
                    <a:gd name="T23" fmla="*/ 8 h 450"/>
                    <a:gd name="T24" fmla="*/ 142 w 1427"/>
                    <a:gd name="T25" fmla="*/ 7 h 450"/>
                    <a:gd name="T26" fmla="*/ 156 w 1427"/>
                    <a:gd name="T27" fmla="*/ 8 h 450"/>
                    <a:gd name="T28" fmla="*/ 171 w 1427"/>
                    <a:gd name="T29" fmla="*/ 9 h 450"/>
                    <a:gd name="T30" fmla="*/ 187 w 1427"/>
                    <a:gd name="T31" fmla="*/ 12 h 450"/>
                    <a:gd name="T32" fmla="*/ 203 w 1427"/>
                    <a:gd name="T33" fmla="*/ 16 h 450"/>
                    <a:gd name="T34" fmla="*/ 197 w 1427"/>
                    <a:gd name="T35" fmla="*/ 7 h 450"/>
                    <a:gd name="T36" fmla="*/ 180 w 1427"/>
                    <a:gd name="T37" fmla="*/ 4 h 450"/>
                    <a:gd name="T38" fmla="*/ 165 w 1427"/>
                    <a:gd name="T39" fmla="*/ 1 h 450"/>
                    <a:gd name="T40" fmla="*/ 149 w 1427"/>
                    <a:gd name="T41" fmla="*/ 0 h 450"/>
                    <a:gd name="T42" fmla="*/ 135 w 1427"/>
                    <a:gd name="T43" fmla="*/ 0 h 450"/>
                    <a:gd name="T44" fmla="*/ 121 w 1427"/>
                    <a:gd name="T45" fmla="*/ 1 h 450"/>
                    <a:gd name="T46" fmla="*/ 108 w 1427"/>
                    <a:gd name="T47" fmla="*/ 3 h 450"/>
                    <a:gd name="T48" fmla="*/ 95 w 1427"/>
                    <a:gd name="T49" fmla="*/ 5 h 450"/>
                    <a:gd name="T50" fmla="*/ 83 w 1427"/>
                    <a:gd name="T51" fmla="*/ 9 h 450"/>
                    <a:gd name="T52" fmla="*/ 71 w 1427"/>
                    <a:gd name="T53" fmla="*/ 13 h 450"/>
                    <a:gd name="T54" fmla="*/ 59 w 1427"/>
                    <a:gd name="T55" fmla="*/ 18 h 450"/>
                    <a:gd name="T56" fmla="*/ 48 w 1427"/>
                    <a:gd name="T57" fmla="*/ 24 h 450"/>
                    <a:gd name="T58" fmla="*/ 37 w 1427"/>
                    <a:gd name="T59" fmla="*/ 31 h 450"/>
                    <a:gd name="T60" fmla="*/ 27 w 1427"/>
                    <a:gd name="T61" fmla="*/ 38 h 450"/>
                    <a:gd name="T62" fmla="*/ 17 w 1427"/>
                    <a:gd name="T63" fmla="*/ 46 h 450"/>
                    <a:gd name="T64" fmla="*/ 7 w 1427"/>
                    <a:gd name="T65" fmla="*/ 54 h 450"/>
                    <a:gd name="T66" fmla="*/ 1 w 1427"/>
                    <a:gd name="T67" fmla="*/ 62 h 450"/>
                    <a:gd name="T68" fmla="*/ 0 w 1427"/>
                    <a:gd name="T69" fmla="*/ 60 h 450"/>
                    <a:gd name="T70" fmla="*/ 8 w 1427"/>
                    <a:gd name="T71" fmla="*/ 61 h 4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427" h="450">
                      <a:moveTo>
                        <a:pt x="55" y="426"/>
                      </a:moveTo>
                      <a:lnTo>
                        <a:pt x="48" y="450"/>
                      </a:lnTo>
                      <a:lnTo>
                        <a:pt x="81" y="420"/>
                      </a:lnTo>
                      <a:lnTo>
                        <a:pt x="115" y="390"/>
                      </a:lnTo>
                      <a:lnTo>
                        <a:pt x="149" y="362"/>
                      </a:lnTo>
                      <a:lnTo>
                        <a:pt x="184" y="334"/>
                      </a:lnTo>
                      <a:lnTo>
                        <a:pt x="219" y="308"/>
                      </a:lnTo>
                      <a:lnTo>
                        <a:pt x="253" y="283"/>
                      </a:lnTo>
                      <a:lnTo>
                        <a:pt x="289" y="259"/>
                      </a:lnTo>
                      <a:lnTo>
                        <a:pt x="325" y="236"/>
                      </a:lnTo>
                      <a:lnTo>
                        <a:pt x="361" y="214"/>
                      </a:lnTo>
                      <a:lnTo>
                        <a:pt x="398" y="194"/>
                      </a:lnTo>
                      <a:lnTo>
                        <a:pt x="436" y="174"/>
                      </a:lnTo>
                      <a:lnTo>
                        <a:pt x="474" y="156"/>
                      </a:lnTo>
                      <a:lnTo>
                        <a:pt x="513" y="140"/>
                      </a:lnTo>
                      <a:lnTo>
                        <a:pt x="552" y="124"/>
                      </a:lnTo>
                      <a:lnTo>
                        <a:pt x="593" y="110"/>
                      </a:lnTo>
                      <a:lnTo>
                        <a:pt x="633" y="97"/>
                      </a:lnTo>
                      <a:lnTo>
                        <a:pt x="675" y="86"/>
                      </a:lnTo>
                      <a:lnTo>
                        <a:pt x="717" y="76"/>
                      </a:lnTo>
                      <a:lnTo>
                        <a:pt x="760" y="68"/>
                      </a:lnTo>
                      <a:lnTo>
                        <a:pt x="804" y="61"/>
                      </a:lnTo>
                      <a:lnTo>
                        <a:pt x="849" y="56"/>
                      </a:lnTo>
                      <a:lnTo>
                        <a:pt x="895" y="53"/>
                      </a:lnTo>
                      <a:lnTo>
                        <a:pt x="942" y="51"/>
                      </a:lnTo>
                      <a:lnTo>
                        <a:pt x="989" y="50"/>
                      </a:lnTo>
                      <a:lnTo>
                        <a:pt x="1038" y="52"/>
                      </a:lnTo>
                      <a:lnTo>
                        <a:pt x="1088" y="55"/>
                      </a:lnTo>
                      <a:lnTo>
                        <a:pt x="1140" y="59"/>
                      </a:lnTo>
                      <a:lnTo>
                        <a:pt x="1192" y="66"/>
                      </a:lnTo>
                      <a:lnTo>
                        <a:pt x="1245" y="74"/>
                      </a:lnTo>
                      <a:lnTo>
                        <a:pt x="1300" y="85"/>
                      </a:lnTo>
                      <a:lnTo>
                        <a:pt x="1356" y="97"/>
                      </a:lnTo>
                      <a:lnTo>
                        <a:pt x="1413" y="111"/>
                      </a:lnTo>
                      <a:lnTo>
                        <a:pt x="1427" y="64"/>
                      </a:lnTo>
                      <a:lnTo>
                        <a:pt x="1368" y="49"/>
                      </a:lnTo>
                      <a:lnTo>
                        <a:pt x="1311" y="35"/>
                      </a:lnTo>
                      <a:lnTo>
                        <a:pt x="1255" y="25"/>
                      </a:lnTo>
                      <a:lnTo>
                        <a:pt x="1200" y="16"/>
                      </a:lnTo>
                      <a:lnTo>
                        <a:pt x="1146" y="9"/>
                      </a:lnTo>
                      <a:lnTo>
                        <a:pt x="1093" y="4"/>
                      </a:lnTo>
                      <a:lnTo>
                        <a:pt x="1040" y="1"/>
                      </a:lnTo>
                      <a:lnTo>
                        <a:pt x="990" y="0"/>
                      </a:lnTo>
                      <a:lnTo>
                        <a:pt x="940" y="0"/>
                      </a:lnTo>
                      <a:lnTo>
                        <a:pt x="892" y="2"/>
                      </a:lnTo>
                      <a:lnTo>
                        <a:pt x="844" y="6"/>
                      </a:lnTo>
                      <a:lnTo>
                        <a:pt x="797" y="11"/>
                      </a:lnTo>
                      <a:lnTo>
                        <a:pt x="751" y="18"/>
                      </a:lnTo>
                      <a:lnTo>
                        <a:pt x="705" y="27"/>
                      </a:lnTo>
                      <a:lnTo>
                        <a:pt x="661" y="37"/>
                      </a:lnTo>
                      <a:lnTo>
                        <a:pt x="617" y="50"/>
                      </a:lnTo>
                      <a:lnTo>
                        <a:pt x="575" y="63"/>
                      </a:lnTo>
                      <a:lnTo>
                        <a:pt x="533" y="77"/>
                      </a:lnTo>
                      <a:lnTo>
                        <a:pt x="491" y="93"/>
                      </a:lnTo>
                      <a:lnTo>
                        <a:pt x="452" y="111"/>
                      </a:lnTo>
                      <a:lnTo>
                        <a:pt x="411" y="130"/>
                      </a:lnTo>
                      <a:lnTo>
                        <a:pt x="373" y="150"/>
                      </a:lnTo>
                      <a:lnTo>
                        <a:pt x="334" y="171"/>
                      </a:lnTo>
                      <a:lnTo>
                        <a:pt x="296" y="194"/>
                      </a:lnTo>
                      <a:lnTo>
                        <a:pt x="259" y="218"/>
                      </a:lnTo>
                      <a:lnTo>
                        <a:pt x="222" y="242"/>
                      </a:lnTo>
                      <a:lnTo>
                        <a:pt x="186" y="269"/>
                      </a:lnTo>
                      <a:lnTo>
                        <a:pt x="151" y="296"/>
                      </a:lnTo>
                      <a:lnTo>
                        <a:pt x="115" y="323"/>
                      </a:lnTo>
                      <a:lnTo>
                        <a:pt x="80" y="353"/>
                      </a:lnTo>
                      <a:lnTo>
                        <a:pt x="46" y="383"/>
                      </a:lnTo>
                      <a:lnTo>
                        <a:pt x="12" y="414"/>
                      </a:lnTo>
                      <a:lnTo>
                        <a:pt x="4" y="438"/>
                      </a:lnTo>
                      <a:lnTo>
                        <a:pt x="12" y="414"/>
                      </a:lnTo>
                      <a:lnTo>
                        <a:pt x="0" y="424"/>
                      </a:lnTo>
                      <a:lnTo>
                        <a:pt x="4" y="438"/>
                      </a:lnTo>
                      <a:lnTo>
                        <a:pt x="55" y="426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5" name="Freeform 76">
                  <a:extLst>
                    <a:ext uri="{FF2B5EF4-FFF2-40B4-BE49-F238E27FC236}">
                      <a16:creationId xmlns:a16="http://schemas.microsoft.com/office/drawing/2014/main" id="{F70D5B60-AE0D-40EE-A8EE-441ABA55410D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75" y="1196"/>
                  <a:ext cx="29" cy="65"/>
                </a:xfrm>
                <a:custGeom>
                  <a:avLst/>
                  <a:gdLst>
                    <a:gd name="T0" fmla="*/ 7 w 205"/>
                    <a:gd name="T1" fmla="*/ 65 h 452"/>
                    <a:gd name="T2" fmla="*/ 7 w 205"/>
                    <a:gd name="T3" fmla="*/ 65 h 452"/>
                    <a:gd name="T4" fmla="*/ 8 w 205"/>
                    <a:gd name="T5" fmla="*/ 62 h 452"/>
                    <a:gd name="T6" fmla="*/ 11 w 205"/>
                    <a:gd name="T7" fmla="*/ 55 h 452"/>
                    <a:gd name="T8" fmla="*/ 14 w 205"/>
                    <a:gd name="T9" fmla="*/ 45 h 452"/>
                    <a:gd name="T10" fmla="*/ 18 w 205"/>
                    <a:gd name="T11" fmla="*/ 34 h 452"/>
                    <a:gd name="T12" fmla="*/ 22 w 205"/>
                    <a:gd name="T13" fmla="*/ 22 h 452"/>
                    <a:gd name="T14" fmla="*/ 26 w 205"/>
                    <a:gd name="T15" fmla="*/ 12 h 452"/>
                    <a:gd name="T16" fmla="*/ 28 w 205"/>
                    <a:gd name="T17" fmla="*/ 5 h 452"/>
                    <a:gd name="T18" fmla="*/ 29 w 205"/>
                    <a:gd name="T19" fmla="*/ 0 h 452"/>
                    <a:gd name="T20" fmla="*/ 22 w 205"/>
                    <a:gd name="T21" fmla="*/ 2 h 452"/>
                    <a:gd name="T22" fmla="*/ 21 w 205"/>
                    <a:gd name="T23" fmla="*/ 3 h 452"/>
                    <a:gd name="T24" fmla="*/ 19 w 205"/>
                    <a:gd name="T25" fmla="*/ 10 h 452"/>
                    <a:gd name="T26" fmla="*/ 15 w 205"/>
                    <a:gd name="T27" fmla="*/ 20 h 452"/>
                    <a:gd name="T28" fmla="*/ 11 w 205"/>
                    <a:gd name="T29" fmla="*/ 31 h 452"/>
                    <a:gd name="T30" fmla="*/ 7 w 205"/>
                    <a:gd name="T31" fmla="*/ 43 h 452"/>
                    <a:gd name="T32" fmla="*/ 4 w 205"/>
                    <a:gd name="T33" fmla="*/ 53 h 452"/>
                    <a:gd name="T34" fmla="*/ 1 w 205"/>
                    <a:gd name="T35" fmla="*/ 60 h 452"/>
                    <a:gd name="T36" fmla="*/ 0 w 205"/>
                    <a:gd name="T37" fmla="*/ 63 h 452"/>
                    <a:gd name="T38" fmla="*/ 0 w 205"/>
                    <a:gd name="T39" fmla="*/ 63 h 452"/>
                    <a:gd name="T40" fmla="*/ 7 w 205"/>
                    <a:gd name="T41" fmla="*/ 65 h 45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05" h="452">
                      <a:moveTo>
                        <a:pt x="51" y="452"/>
                      </a:moveTo>
                      <a:lnTo>
                        <a:pt x="51" y="452"/>
                      </a:lnTo>
                      <a:lnTo>
                        <a:pt x="58" y="432"/>
                      </a:lnTo>
                      <a:lnTo>
                        <a:pt x="76" y="382"/>
                      </a:lnTo>
                      <a:lnTo>
                        <a:pt x="101" y="313"/>
                      </a:lnTo>
                      <a:lnTo>
                        <a:pt x="130" y="233"/>
                      </a:lnTo>
                      <a:lnTo>
                        <a:pt x="157" y="154"/>
                      </a:lnTo>
                      <a:lnTo>
                        <a:pt x="182" y="84"/>
                      </a:lnTo>
                      <a:lnTo>
                        <a:pt x="199" y="33"/>
                      </a:lnTo>
                      <a:lnTo>
                        <a:pt x="205" y="0"/>
                      </a:lnTo>
                      <a:lnTo>
                        <a:pt x="154" y="12"/>
                      </a:lnTo>
                      <a:lnTo>
                        <a:pt x="149" y="19"/>
                      </a:lnTo>
                      <a:lnTo>
                        <a:pt x="132" y="69"/>
                      </a:lnTo>
                      <a:lnTo>
                        <a:pt x="107" y="138"/>
                      </a:lnTo>
                      <a:lnTo>
                        <a:pt x="79" y="218"/>
                      </a:lnTo>
                      <a:lnTo>
                        <a:pt x="51" y="297"/>
                      </a:lnTo>
                      <a:lnTo>
                        <a:pt x="26" y="366"/>
                      </a:lnTo>
                      <a:lnTo>
                        <a:pt x="8" y="415"/>
                      </a:lnTo>
                      <a:lnTo>
                        <a:pt x="0" y="436"/>
                      </a:lnTo>
                      <a:lnTo>
                        <a:pt x="1" y="435"/>
                      </a:lnTo>
                      <a:lnTo>
                        <a:pt x="51" y="452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6" name="Freeform 77">
                  <a:extLst>
                    <a:ext uri="{FF2B5EF4-FFF2-40B4-BE49-F238E27FC236}">
                      <a16:creationId xmlns:a16="http://schemas.microsoft.com/office/drawing/2014/main" id="{1BE25CE6-F560-4DD3-B659-C32BF56D097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56" y="1258"/>
                  <a:ext cx="126" cy="195"/>
                </a:xfrm>
                <a:custGeom>
                  <a:avLst/>
                  <a:gdLst>
                    <a:gd name="T0" fmla="*/ 6 w 879"/>
                    <a:gd name="T1" fmla="*/ 195 h 1363"/>
                    <a:gd name="T2" fmla="*/ 6 w 879"/>
                    <a:gd name="T3" fmla="*/ 195 h 1363"/>
                    <a:gd name="T4" fmla="*/ 12 w 879"/>
                    <a:gd name="T5" fmla="*/ 188 h 1363"/>
                    <a:gd name="T6" fmla="*/ 19 w 879"/>
                    <a:gd name="T7" fmla="*/ 181 h 1363"/>
                    <a:gd name="T8" fmla="*/ 25 w 879"/>
                    <a:gd name="T9" fmla="*/ 173 h 1363"/>
                    <a:gd name="T10" fmla="*/ 31 w 879"/>
                    <a:gd name="T11" fmla="*/ 166 h 1363"/>
                    <a:gd name="T12" fmla="*/ 36 w 879"/>
                    <a:gd name="T13" fmla="*/ 160 h 1363"/>
                    <a:gd name="T14" fmla="*/ 42 w 879"/>
                    <a:gd name="T15" fmla="*/ 153 h 1363"/>
                    <a:gd name="T16" fmla="*/ 47 w 879"/>
                    <a:gd name="T17" fmla="*/ 146 h 1363"/>
                    <a:gd name="T18" fmla="*/ 52 w 879"/>
                    <a:gd name="T19" fmla="*/ 139 h 1363"/>
                    <a:gd name="T20" fmla="*/ 56 w 879"/>
                    <a:gd name="T21" fmla="*/ 133 h 1363"/>
                    <a:gd name="T22" fmla="*/ 61 w 879"/>
                    <a:gd name="T23" fmla="*/ 127 h 1363"/>
                    <a:gd name="T24" fmla="*/ 65 w 879"/>
                    <a:gd name="T25" fmla="*/ 120 h 1363"/>
                    <a:gd name="T26" fmla="*/ 70 w 879"/>
                    <a:gd name="T27" fmla="*/ 114 h 1363"/>
                    <a:gd name="T28" fmla="*/ 74 w 879"/>
                    <a:gd name="T29" fmla="*/ 108 h 1363"/>
                    <a:gd name="T30" fmla="*/ 77 w 879"/>
                    <a:gd name="T31" fmla="*/ 102 h 1363"/>
                    <a:gd name="T32" fmla="*/ 81 w 879"/>
                    <a:gd name="T33" fmla="*/ 96 h 1363"/>
                    <a:gd name="T34" fmla="*/ 85 w 879"/>
                    <a:gd name="T35" fmla="*/ 90 h 1363"/>
                    <a:gd name="T36" fmla="*/ 88 w 879"/>
                    <a:gd name="T37" fmla="*/ 84 h 1363"/>
                    <a:gd name="T38" fmla="*/ 91 w 879"/>
                    <a:gd name="T39" fmla="*/ 78 h 1363"/>
                    <a:gd name="T40" fmla="*/ 94 w 879"/>
                    <a:gd name="T41" fmla="*/ 72 h 1363"/>
                    <a:gd name="T42" fmla="*/ 97 w 879"/>
                    <a:gd name="T43" fmla="*/ 67 h 1363"/>
                    <a:gd name="T44" fmla="*/ 103 w 879"/>
                    <a:gd name="T45" fmla="*/ 56 h 1363"/>
                    <a:gd name="T46" fmla="*/ 108 w 879"/>
                    <a:gd name="T47" fmla="*/ 45 h 1363"/>
                    <a:gd name="T48" fmla="*/ 113 w 879"/>
                    <a:gd name="T49" fmla="*/ 34 h 1363"/>
                    <a:gd name="T50" fmla="*/ 118 w 879"/>
                    <a:gd name="T51" fmla="*/ 23 h 1363"/>
                    <a:gd name="T52" fmla="*/ 122 w 879"/>
                    <a:gd name="T53" fmla="*/ 13 h 1363"/>
                    <a:gd name="T54" fmla="*/ 126 w 879"/>
                    <a:gd name="T55" fmla="*/ 2 h 1363"/>
                    <a:gd name="T56" fmla="*/ 119 w 879"/>
                    <a:gd name="T57" fmla="*/ 0 h 1363"/>
                    <a:gd name="T58" fmla="*/ 115 w 879"/>
                    <a:gd name="T59" fmla="*/ 10 h 1363"/>
                    <a:gd name="T60" fmla="*/ 111 w 879"/>
                    <a:gd name="T61" fmla="*/ 20 h 1363"/>
                    <a:gd name="T62" fmla="*/ 106 w 879"/>
                    <a:gd name="T63" fmla="*/ 31 h 1363"/>
                    <a:gd name="T64" fmla="*/ 101 w 879"/>
                    <a:gd name="T65" fmla="*/ 42 h 1363"/>
                    <a:gd name="T66" fmla="*/ 96 w 879"/>
                    <a:gd name="T67" fmla="*/ 53 h 1363"/>
                    <a:gd name="T68" fmla="*/ 91 w 879"/>
                    <a:gd name="T69" fmla="*/ 64 h 1363"/>
                    <a:gd name="T70" fmla="*/ 88 w 879"/>
                    <a:gd name="T71" fmla="*/ 69 h 1363"/>
                    <a:gd name="T72" fmla="*/ 85 w 879"/>
                    <a:gd name="T73" fmla="*/ 75 h 1363"/>
                    <a:gd name="T74" fmla="*/ 81 w 879"/>
                    <a:gd name="T75" fmla="*/ 81 h 1363"/>
                    <a:gd name="T76" fmla="*/ 78 w 879"/>
                    <a:gd name="T77" fmla="*/ 86 h 1363"/>
                    <a:gd name="T78" fmla="*/ 75 w 879"/>
                    <a:gd name="T79" fmla="*/ 92 h 1363"/>
                    <a:gd name="T80" fmla="*/ 71 w 879"/>
                    <a:gd name="T81" fmla="*/ 98 h 1363"/>
                    <a:gd name="T82" fmla="*/ 67 w 879"/>
                    <a:gd name="T83" fmla="*/ 104 h 1363"/>
                    <a:gd name="T84" fmla="*/ 63 w 879"/>
                    <a:gd name="T85" fmla="*/ 110 h 1363"/>
                    <a:gd name="T86" fmla="*/ 59 w 879"/>
                    <a:gd name="T87" fmla="*/ 116 h 1363"/>
                    <a:gd name="T88" fmla="*/ 55 w 879"/>
                    <a:gd name="T89" fmla="*/ 123 h 1363"/>
                    <a:gd name="T90" fmla="*/ 50 w 879"/>
                    <a:gd name="T91" fmla="*/ 129 h 1363"/>
                    <a:gd name="T92" fmla="*/ 45 w 879"/>
                    <a:gd name="T93" fmla="*/ 135 h 1363"/>
                    <a:gd name="T94" fmla="*/ 40 w 879"/>
                    <a:gd name="T95" fmla="*/ 142 h 1363"/>
                    <a:gd name="T96" fmla="*/ 35 w 879"/>
                    <a:gd name="T97" fmla="*/ 149 h 1363"/>
                    <a:gd name="T98" fmla="*/ 30 w 879"/>
                    <a:gd name="T99" fmla="*/ 155 h 1363"/>
                    <a:gd name="T100" fmla="*/ 25 w 879"/>
                    <a:gd name="T101" fmla="*/ 162 h 1363"/>
                    <a:gd name="T102" fmla="*/ 19 w 879"/>
                    <a:gd name="T103" fmla="*/ 169 h 1363"/>
                    <a:gd name="T104" fmla="*/ 13 w 879"/>
                    <a:gd name="T105" fmla="*/ 176 h 1363"/>
                    <a:gd name="T106" fmla="*/ 7 w 879"/>
                    <a:gd name="T107" fmla="*/ 183 h 1363"/>
                    <a:gd name="T108" fmla="*/ 0 w 879"/>
                    <a:gd name="T109" fmla="*/ 190 h 1363"/>
                    <a:gd name="T110" fmla="*/ 0 w 879"/>
                    <a:gd name="T111" fmla="*/ 190 h 1363"/>
                    <a:gd name="T112" fmla="*/ 6 w 879"/>
                    <a:gd name="T113" fmla="*/ 195 h 136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9" h="1363">
                      <a:moveTo>
                        <a:pt x="41" y="1363"/>
                      </a:moveTo>
                      <a:lnTo>
                        <a:pt x="41" y="1363"/>
                      </a:lnTo>
                      <a:lnTo>
                        <a:pt x="87" y="1311"/>
                      </a:lnTo>
                      <a:lnTo>
                        <a:pt x="131" y="1262"/>
                      </a:lnTo>
                      <a:lnTo>
                        <a:pt x="172" y="1212"/>
                      </a:lnTo>
                      <a:lnTo>
                        <a:pt x="213" y="1163"/>
                      </a:lnTo>
                      <a:lnTo>
                        <a:pt x="253" y="1116"/>
                      </a:lnTo>
                      <a:lnTo>
                        <a:pt x="290" y="1068"/>
                      </a:lnTo>
                      <a:lnTo>
                        <a:pt x="325" y="1021"/>
                      </a:lnTo>
                      <a:lnTo>
                        <a:pt x="360" y="975"/>
                      </a:lnTo>
                      <a:lnTo>
                        <a:pt x="394" y="930"/>
                      </a:lnTo>
                      <a:lnTo>
                        <a:pt x="426" y="885"/>
                      </a:lnTo>
                      <a:lnTo>
                        <a:pt x="456" y="841"/>
                      </a:lnTo>
                      <a:lnTo>
                        <a:pt x="485" y="797"/>
                      </a:lnTo>
                      <a:lnTo>
                        <a:pt x="513" y="754"/>
                      </a:lnTo>
                      <a:lnTo>
                        <a:pt x="540" y="711"/>
                      </a:lnTo>
                      <a:lnTo>
                        <a:pt x="566" y="670"/>
                      </a:lnTo>
                      <a:lnTo>
                        <a:pt x="590" y="628"/>
                      </a:lnTo>
                      <a:lnTo>
                        <a:pt x="615" y="586"/>
                      </a:lnTo>
                      <a:lnTo>
                        <a:pt x="637" y="546"/>
                      </a:lnTo>
                      <a:lnTo>
                        <a:pt x="658" y="506"/>
                      </a:lnTo>
                      <a:lnTo>
                        <a:pt x="680" y="467"/>
                      </a:lnTo>
                      <a:lnTo>
                        <a:pt x="719" y="389"/>
                      </a:lnTo>
                      <a:lnTo>
                        <a:pt x="756" y="312"/>
                      </a:lnTo>
                      <a:lnTo>
                        <a:pt x="789" y="237"/>
                      </a:lnTo>
                      <a:lnTo>
                        <a:pt x="821" y="163"/>
                      </a:lnTo>
                      <a:lnTo>
                        <a:pt x="851" y="90"/>
                      </a:lnTo>
                      <a:lnTo>
                        <a:pt x="879" y="17"/>
                      </a:lnTo>
                      <a:lnTo>
                        <a:pt x="829" y="0"/>
                      </a:lnTo>
                      <a:lnTo>
                        <a:pt x="801" y="72"/>
                      </a:lnTo>
                      <a:lnTo>
                        <a:pt x="772" y="143"/>
                      </a:lnTo>
                      <a:lnTo>
                        <a:pt x="741" y="217"/>
                      </a:lnTo>
                      <a:lnTo>
                        <a:pt x="707" y="291"/>
                      </a:lnTo>
                      <a:lnTo>
                        <a:pt x="671" y="368"/>
                      </a:lnTo>
                      <a:lnTo>
                        <a:pt x="632" y="445"/>
                      </a:lnTo>
                      <a:lnTo>
                        <a:pt x="611" y="483"/>
                      </a:lnTo>
                      <a:lnTo>
                        <a:pt x="590" y="523"/>
                      </a:lnTo>
                      <a:lnTo>
                        <a:pt x="568" y="563"/>
                      </a:lnTo>
                      <a:lnTo>
                        <a:pt x="544" y="604"/>
                      </a:lnTo>
                      <a:lnTo>
                        <a:pt x="520" y="644"/>
                      </a:lnTo>
                      <a:lnTo>
                        <a:pt x="494" y="686"/>
                      </a:lnTo>
                      <a:lnTo>
                        <a:pt x="468" y="728"/>
                      </a:lnTo>
                      <a:lnTo>
                        <a:pt x="441" y="770"/>
                      </a:lnTo>
                      <a:lnTo>
                        <a:pt x="411" y="814"/>
                      </a:lnTo>
                      <a:lnTo>
                        <a:pt x="381" y="857"/>
                      </a:lnTo>
                      <a:lnTo>
                        <a:pt x="350" y="902"/>
                      </a:lnTo>
                      <a:lnTo>
                        <a:pt x="317" y="946"/>
                      </a:lnTo>
                      <a:lnTo>
                        <a:pt x="282" y="992"/>
                      </a:lnTo>
                      <a:lnTo>
                        <a:pt x="247" y="1038"/>
                      </a:lnTo>
                      <a:lnTo>
                        <a:pt x="210" y="1085"/>
                      </a:lnTo>
                      <a:lnTo>
                        <a:pt x="171" y="1133"/>
                      </a:lnTo>
                      <a:lnTo>
                        <a:pt x="131" y="1181"/>
                      </a:lnTo>
                      <a:lnTo>
                        <a:pt x="89" y="1229"/>
                      </a:lnTo>
                      <a:lnTo>
                        <a:pt x="46" y="1280"/>
                      </a:lnTo>
                      <a:lnTo>
                        <a:pt x="0" y="1330"/>
                      </a:lnTo>
                      <a:lnTo>
                        <a:pt x="41" y="1363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7" name="Freeform 78">
                  <a:extLst>
                    <a:ext uri="{FF2B5EF4-FFF2-40B4-BE49-F238E27FC236}">
                      <a16:creationId xmlns:a16="http://schemas.microsoft.com/office/drawing/2014/main" id="{0BDDD830-94E1-46FB-BC6B-A74E238E40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30" y="1448"/>
                  <a:ext cx="132" cy="386"/>
                </a:xfrm>
                <a:custGeom>
                  <a:avLst/>
                  <a:gdLst>
                    <a:gd name="T0" fmla="*/ 55 w 927"/>
                    <a:gd name="T1" fmla="*/ 379 h 2728"/>
                    <a:gd name="T2" fmla="*/ 49 w 927"/>
                    <a:gd name="T3" fmla="*/ 377 h 2728"/>
                    <a:gd name="T4" fmla="*/ 44 w 927"/>
                    <a:gd name="T5" fmla="*/ 375 h 2728"/>
                    <a:gd name="T6" fmla="*/ 40 w 927"/>
                    <a:gd name="T7" fmla="*/ 372 h 2728"/>
                    <a:gd name="T8" fmla="*/ 34 w 927"/>
                    <a:gd name="T9" fmla="*/ 368 h 2728"/>
                    <a:gd name="T10" fmla="*/ 26 w 927"/>
                    <a:gd name="T11" fmla="*/ 359 h 2728"/>
                    <a:gd name="T12" fmla="*/ 20 w 927"/>
                    <a:gd name="T13" fmla="*/ 349 h 2728"/>
                    <a:gd name="T14" fmla="*/ 14 w 927"/>
                    <a:gd name="T15" fmla="*/ 336 h 2728"/>
                    <a:gd name="T16" fmla="*/ 11 w 927"/>
                    <a:gd name="T17" fmla="*/ 322 h 2728"/>
                    <a:gd name="T18" fmla="*/ 8 w 927"/>
                    <a:gd name="T19" fmla="*/ 306 h 2728"/>
                    <a:gd name="T20" fmla="*/ 8 w 927"/>
                    <a:gd name="T21" fmla="*/ 289 h 2728"/>
                    <a:gd name="T22" fmla="*/ 8 w 927"/>
                    <a:gd name="T23" fmla="*/ 270 h 2728"/>
                    <a:gd name="T24" fmla="*/ 10 w 927"/>
                    <a:gd name="T25" fmla="*/ 251 h 2728"/>
                    <a:gd name="T26" fmla="*/ 14 w 927"/>
                    <a:gd name="T27" fmla="*/ 230 h 2728"/>
                    <a:gd name="T28" fmla="*/ 19 w 927"/>
                    <a:gd name="T29" fmla="*/ 208 h 2728"/>
                    <a:gd name="T30" fmla="*/ 25 w 927"/>
                    <a:gd name="T31" fmla="*/ 186 h 2728"/>
                    <a:gd name="T32" fmla="*/ 33 w 927"/>
                    <a:gd name="T33" fmla="*/ 164 h 2728"/>
                    <a:gd name="T34" fmla="*/ 43 w 927"/>
                    <a:gd name="T35" fmla="*/ 141 h 2728"/>
                    <a:gd name="T36" fmla="*/ 54 w 927"/>
                    <a:gd name="T37" fmla="*/ 118 h 2728"/>
                    <a:gd name="T38" fmla="*/ 67 w 927"/>
                    <a:gd name="T39" fmla="*/ 94 h 2728"/>
                    <a:gd name="T40" fmla="*/ 81 w 927"/>
                    <a:gd name="T41" fmla="*/ 71 h 2728"/>
                    <a:gd name="T42" fmla="*/ 96 w 927"/>
                    <a:gd name="T43" fmla="*/ 49 h 2728"/>
                    <a:gd name="T44" fmla="*/ 113 w 927"/>
                    <a:gd name="T45" fmla="*/ 26 h 2728"/>
                    <a:gd name="T46" fmla="*/ 132 w 927"/>
                    <a:gd name="T47" fmla="*/ 5 h 2728"/>
                    <a:gd name="T48" fmla="*/ 113 w 927"/>
                    <a:gd name="T49" fmla="*/ 15 h 2728"/>
                    <a:gd name="T50" fmla="*/ 96 w 927"/>
                    <a:gd name="T51" fmla="*/ 37 h 2728"/>
                    <a:gd name="T52" fmla="*/ 79 w 927"/>
                    <a:gd name="T53" fmla="*/ 60 h 2728"/>
                    <a:gd name="T54" fmla="*/ 65 w 927"/>
                    <a:gd name="T55" fmla="*/ 83 h 2728"/>
                    <a:gd name="T56" fmla="*/ 51 w 927"/>
                    <a:gd name="T57" fmla="*/ 107 h 2728"/>
                    <a:gd name="T58" fmla="*/ 40 w 927"/>
                    <a:gd name="T59" fmla="*/ 130 h 2728"/>
                    <a:gd name="T60" fmla="*/ 29 w 927"/>
                    <a:gd name="T61" fmla="*/ 153 h 2728"/>
                    <a:gd name="T62" fmla="*/ 21 w 927"/>
                    <a:gd name="T63" fmla="*/ 176 h 2728"/>
                    <a:gd name="T64" fmla="*/ 14 w 927"/>
                    <a:gd name="T65" fmla="*/ 199 h 2728"/>
                    <a:gd name="T66" fmla="*/ 8 w 927"/>
                    <a:gd name="T67" fmla="*/ 221 h 2728"/>
                    <a:gd name="T68" fmla="*/ 4 w 927"/>
                    <a:gd name="T69" fmla="*/ 243 h 2728"/>
                    <a:gd name="T70" fmla="*/ 1 w 927"/>
                    <a:gd name="T71" fmla="*/ 263 h 2728"/>
                    <a:gd name="T72" fmla="*/ 0 w 927"/>
                    <a:gd name="T73" fmla="*/ 283 h 2728"/>
                    <a:gd name="T74" fmla="*/ 0 w 927"/>
                    <a:gd name="T75" fmla="*/ 301 h 2728"/>
                    <a:gd name="T76" fmla="*/ 2 w 927"/>
                    <a:gd name="T77" fmla="*/ 318 h 2728"/>
                    <a:gd name="T78" fmla="*/ 6 w 927"/>
                    <a:gd name="T79" fmla="*/ 334 h 2728"/>
                    <a:gd name="T80" fmla="*/ 11 w 927"/>
                    <a:gd name="T81" fmla="*/ 348 h 2728"/>
                    <a:gd name="T82" fmla="*/ 17 w 927"/>
                    <a:gd name="T83" fmla="*/ 360 h 2728"/>
                    <a:gd name="T84" fmla="*/ 25 w 927"/>
                    <a:gd name="T85" fmla="*/ 370 h 2728"/>
                    <a:gd name="T86" fmla="*/ 34 w 927"/>
                    <a:gd name="T87" fmla="*/ 377 h 2728"/>
                    <a:gd name="T88" fmla="*/ 39 w 927"/>
                    <a:gd name="T89" fmla="*/ 380 h 2728"/>
                    <a:gd name="T90" fmla="*/ 45 w 927"/>
                    <a:gd name="T91" fmla="*/ 383 h 2728"/>
                    <a:gd name="T92" fmla="*/ 51 w 927"/>
                    <a:gd name="T93" fmla="*/ 385 h 2728"/>
                    <a:gd name="T94" fmla="*/ 56 w 927"/>
                    <a:gd name="T95" fmla="*/ 386 h 2728"/>
                    <a:gd name="T96" fmla="*/ 56 w 927"/>
                    <a:gd name="T97" fmla="*/ 386 h 2728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927" h="2728">
                      <a:moveTo>
                        <a:pt x="392" y="2679"/>
                      </a:moveTo>
                      <a:lnTo>
                        <a:pt x="399" y="2679"/>
                      </a:lnTo>
                      <a:lnTo>
                        <a:pt x="385" y="2676"/>
                      </a:lnTo>
                      <a:lnTo>
                        <a:pt x="373" y="2673"/>
                      </a:lnTo>
                      <a:lnTo>
                        <a:pt x="360" y="2669"/>
                      </a:lnTo>
                      <a:lnTo>
                        <a:pt x="347" y="2664"/>
                      </a:lnTo>
                      <a:lnTo>
                        <a:pt x="335" y="2659"/>
                      </a:lnTo>
                      <a:lnTo>
                        <a:pt x="323" y="2654"/>
                      </a:lnTo>
                      <a:lnTo>
                        <a:pt x="312" y="2649"/>
                      </a:lnTo>
                      <a:lnTo>
                        <a:pt x="300" y="2643"/>
                      </a:lnTo>
                      <a:lnTo>
                        <a:pt x="289" y="2637"/>
                      </a:lnTo>
                      <a:lnTo>
                        <a:pt x="278" y="2630"/>
                      </a:lnTo>
                      <a:lnTo>
                        <a:pt x="267" y="2623"/>
                      </a:lnTo>
                      <a:lnTo>
                        <a:pt x="257" y="2616"/>
                      </a:lnTo>
                      <a:lnTo>
                        <a:pt x="237" y="2599"/>
                      </a:lnTo>
                      <a:lnTo>
                        <a:pt x="218" y="2580"/>
                      </a:lnTo>
                      <a:lnTo>
                        <a:pt x="200" y="2560"/>
                      </a:lnTo>
                      <a:lnTo>
                        <a:pt x="182" y="2539"/>
                      </a:lnTo>
                      <a:lnTo>
                        <a:pt x="166" y="2515"/>
                      </a:lnTo>
                      <a:lnTo>
                        <a:pt x="151" y="2491"/>
                      </a:lnTo>
                      <a:lnTo>
                        <a:pt x="137" y="2465"/>
                      </a:lnTo>
                      <a:lnTo>
                        <a:pt x="124" y="2436"/>
                      </a:lnTo>
                      <a:lnTo>
                        <a:pt x="112" y="2407"/>
                      </a:lnTo>
                      <a:lnTo>
                        <a:pt x="101" y="2377"/>
                      </a:lnTo>
                      <a:lnTo>
                        <a:pt x="92" y="2344"/>
                      </a:lnTo>
                      <a:lnTo>
                        <a:pt x="82" y="2311"/>
                      </a:lnTo>
                      <a:lnTo>
                        <a:pt x="75" y="2276"/>
                      </a:lnTo>
                      <a:lnTo>
                        <a:pt x="68" y="2240"/>
                      </a:lnTo>
                      <a:lnTo>
                        <a:pt x="63" y="2203"/>
                      </a:lnTo>
                      <a:lnTo>
                        <a:pt x="59" y="2165"/>
                      </a:lnTo>
                      <a:lnTo>
                        <a:pt x="55" y="2124"/>
                      </a:lnTo>
                      <a:lnTo>
                        <a:pt x="53" y="2084"/>
                      </a:lnTo>
                      <a:lnTo>
                        <a:pt x="53" y="2042"/>
                      </a:lnTo>
                      <a:lnTo>
                        <a:pt x="53" y="1999"/>
                      </a:lnTo>
                      <a:lnTo>
                        <a:pt x="54" y="1955"/>
                      </a:lnTo>
                      <a:lnTo>
                        <a:pt x="57" y="1910"/>
                      </a:lnTo>
                      <a:lnTo>
                        <a:pt x="61" y="1865"/>
                      </a:lnTo>
                      <a:lnTo>
                        <a:pt x="66" y="1818"/>
                      </a:lnTo>
                      <a:lnTo>
                        <a:pt x="71" y="1771"/>
                      </a:lnTo>
                      <a:lnTo>
                        <a:pt x="79" y="1723"/>
                      </a:lnTo>
                      <a:lnTo>
                        <a:pt x="87" y="1674"/>
                      </a:lnTo>
                      <a:lnTo>
                        <a:pt x="97" y="1624"/>
                      </a:lnTo>
                      <a:lnTo>
                        <a:pt x="108" y="1575"/>
                      </a:lnTo>
                      <a:lnTo>
                        <a:pt x="119" y="1524"/>
                      </a:lnTo>
                      <a:lnTo>
                        <a:pt x="132" y="1472"/>
                      </a:lnTo>
                      <a:lnTo>
                        <a:pt x="146" y="1421"/>
                      </a:lnTo>
                      <a:lnTo>
                        <a:pt x="162" y="1369"/>
                      </a:lnTo>
                      <a:lnTo>
                        <a:pt x="178" y="1316"/>
                      </a:lnTo>
                      <a:lnTo>
                        <a:pt x="196" y="1264"/>
                      </a:lnTo>
                      <a:lnTo>
                        <a:pt x="214" y="1210"/>
                      </a:lnTo>
                      <a:lnTo>
                        <a:pt x="235" y="1156"/>
                      </a:lnTo>
                      <a:lnTo>
                        <a:pt x="256" y="1102"/>
                      </a:lnTo>
                      <a:lnTo>
                        <a:pt x="279" y="1048"/>
                      </a:lnTo>
                      <a:lnTo>
                        <a:pt x="302" y="994"/>
                      </a:lnTo>
                      <a:lnTo>
                        <a:pt x="327" y="939"/>
                      </a:lnTo>
                      <a:lnTo>
                        <a:pt x="352" y="884"/>
                      </a:lnTo>
                      <a:lnTo>
                        <a:pt x="380" y="831"/>
                      </a:lnTo>
                      <a:lnTo>
                        <a:pt x="408" y="776"/>
                      </a:lnTo>
                      <a:lnTo>
                        <a:pt x="437" y="721"/>
                      </a:lnTo>
                      <a:lnTo>
                        <a:pt x="468" y="667"/>
                      </a:lnTo>
                      <a:lnTo>
                        <a:pt x="500" y="612"/>
                      </a:lnTo>
                      <a:lnTo>
                        <a:pt x="533" y="558"/>
                      </a:lnTo>
                      <a:lnTo>
                        <a:pt x="567" y="504"/>
                      </a:lnTo>
                      <a:lnTo>
                        <a:pt x="602" y="450"/>
                      </a:lnTo>
                      <a:lnTo>
                        <a:pt x="639" y="397"/>
                      </a:lnTo>
                      <a:lnTo>
                        <a:pt x="676" y="343"/>
                      </a:lnTo>
                      <a:lnTo>
                        <a:pt x="714" y="290"/>
                      </a:lnTo>
                      <a:lnTo>
                        <a:pt x="755" y="238"/>
                      </a:lnTo>
                      <a:lnTo>
                        <a:pt x="797" y="186"/>
                      </a:lnTo>
                      <a:lnTo>
                        <a:pt x="838" y="134"/>
                      </a:lnTo>
                      <a:lnTo>
                        <a:pt x="882" y="83"/>
                      </a:lnTo>
                      <a:lnTo>
                        <a:pt x="927" y="33"/>
                      </a:lnTo>
                      <a:lnTo>
                        <a:pt x="886" y="0"/>
                      </a:lnTo>
                      <a:lnTo>
                        <a:pt x="842" y="51"/>
                      </a:lnTo>
                      <a:lnTo>
                        <a:pt x="797" y="103"/>
                      </a:lnTo>
                      <a:lnTo>
                        <a:pt x="754" y="156"/>
                      </a:lnTo>
                      <a:lnTo>
                        <a:pt x="712" y="208"/>
                      </a:lnTo>
                      <a:lnTo>
                        <a:pt x="672" y="261"/>
                      </a:lnTo>
                      <a:lnTo>
                        <a:pt x="632" y="315"/>
                      </a:lnTo>
                      <a:lnTo>
                        <a:pt x="594" y="368"/>
                      </a:lnTo>
                      <a:lnTo>
                        <a:pt x="557" y="423"/>
                      </a:lnTo>
                      <a:lnTo>
                        <a:pt x="521" y="478"/>
                      </a:lnTo>
                      <a:lnTo>
                        <a:pt x="487" y="533"/>
                      </a:lnTo>
                      <a:lnTo>
                        <a:pt x="454" y="587"/>
                      </a:lnTo>
                      <a:lnTo>
                        <a:pt x="422" y="642"/>
                      </a:lnTo>
                      <a:lnTo>
                        <a:pt x="391" y="698"/>
                      </a:lnTo>
                      <a:lnTo>
                        <a:pt x="361" y="754"/>
                      </a:lnTo>
                      <a:lnTo>
                        <a:pt x="332" y="808"/>
                      </a:lnTo>
                      <a:lnTo>
                        <a:pt x="304" y="864"/>
                      </a:lnTo>
                      <a:lnTo>
                        <a:pt x="279" y="919"/>
                      </a:lnTo>
                      <a:lnTo>
                        <a:pt x="253" y="975"/>
                      </a:lnTo>
                      <a:lnTo>
                        <a:pt x="229" y="1029"/>
                      </a:lnTo>
                      <a:lnTo>
                        <a:pt x="207" y="1084"/>
                      </a:lnTo>
                      <a:lnTo>
                        <a:pt x="185" y="1139"/>
                      </a:lnTo>
                      <a:lnTo>
                        <a:pt x="164" y="1194"/>
                      </a:lnTo>
                      <a:lnTo>
                        <a:pt x="146" y="1247"/>
                      </a:lnTo>
                      <a:lnTo>
                        <a:pt x="128" y="1301"/>
                      </a:lnTo>
                      <a:lnTo>
                        <a:pt x="111" y="1355"/>
                      </a:lnTo>
                      <a:lnTo>
                        <a:pt x="95" y="1408"/>
                      </a:lnTo>
                      <a:lnTo>
                        <a:pt x="81" y="1460"/>
                      </a:lnTo>
                      <a:lnTo>
                        <a:pt x="68" y="1513"/>
                      </a:lnTo>
                      <a:lnTo>
                        <a:pt x="55" y="1565"/>
                      </a:lnTo>
                      <a:lnTo>
                        <a:pt x="45" y="1615"/>
                      </a:lnTo>
                      <a:lnTo>
                        <a:pt x="35" y="1666"/>
                      </a:lnTo>
                      <a:lnTo>
                        <a:pt x="26" y="1716"/>
                      </a:lnTo>
                      <a:lnTo>
                        <a:pt x="19" y="1764"/>
                      </a:lnTo>
                      <a:lnTo>
                        <a:pt x="13" y="1813"/>
                      </a:lnTo>
                      <a:lnTo>
                        <a:pt x="8" y="1861"/>
                      </a:lnTo>
                      <a:lnTo>
                        <a:pt x="4" y="1907"/>
                      </a:lnTo>
                      <a:lnTo>
                        <a:pt x="2" y="1953"/>
                      </a:lnTo>
                      <a:lnTo>
                        <a:pt x="0" y="1999"/>
                      </a:lnTo>
                      <a:lnTo>
                        <a:pt x="0" y="2042"/>
                      </a:lnTo>
                      <a:lnTo>
                        <a:pt x="1" y="2086"/>
                      </a:lnTo>
                      <a:lnTo>
                        <a:pt x="3" y="2127"/>
                      </a:lnTo>
                      <a:lnTo>
                        <a:pt x="6" y="2169"/>
                      </a:lnTo>
                      <a:lnTo>
                        <a:pt x="10" y="2208"/>
                      </a:lnTo>
                      <a:lnTo>
                        <a:pt x="16" y="2248"/>
                      </a:lnTo>
                      <a:lnTo>
                        <a:pt x="23" y="2285"/>
                      </a:lnTo>
                      <a:lnTo>
                        <a:pt x="31" y="2322"/>
                      </a:lnTo>
                      <a:lnTo>
                        <a:pt x="40" y="2357"/>
                      </a:lnTo>
                      <a:lnTo>
                        <a:pt x="51" y="2392"/>
                      </a:lnTo>
                      <a:lnTo>
                        <a:pt x="62" y="2424"/>
                      </a:lnTo>
                      <a:lnTo>
                        <a:pt x="75" y="2456"/>
                      </a:lnTo>
                      <a:lnTo>
                        <a:pt x="90" y="2486"/>
                      </a:lnTo>
                      <a:lnTo>
                        <a:pt x="104" y="2514"/>
                      </a:lnTo>
                      <a:lnTo>
                        <a:pt x="122" y="2542"/>
                      </a:lnTo>
                      <a:lnTo>
                        <a:pt x="139" y="2568"/>
                      </a:lnTo>
                      <a:lnTo>
                        <a:pt x="158" y="2592"/>
                      </a:lnTo>
                      <a:lnTo>
                        <a:pt x="179" y="2615"/>
                      </a:lnTo>
                      <a:lnTo>
                        <a:pt x="201" y="2635"/>
                      </a:lnTo>
                      <a:lnTo>
                        <a:pt x="223" y="2654"/>
                      </a:lnTo>
                      <a:lnTo>
                        <a:pt x="236" y="2663"/>
                      </a:lnTo>
                      <a:lnTo>
                        <a:pt x="248" y="2672"/>
                      </a:lnTo>
                      <a:lnTo>
                        <a:pt x="260" y="2680"/>
                      </a:lnTo>
                      <a:lnTo>
                        <a:pt x="273" y="2687"/>
                      </a:lnTo>
                      <a:lnTo>
                        <a:pt x="287" y="2694"/>
                      </a:lnTo>
                      <a:lnTo>
                        <a:pt x="301" y="2700"/>
                      </a:lnTo>
                      <a:lnTo>
                        <a:pt x="315" y="2706"/>
                      </a:lnTo>
                      <a:lnTo>
                        <a:pt x="329" y="2711"/>
                      </a:lnTo>
                      <a:lnTo>
                        <a:pt x="344" y="2716"/>
                      </a:lnTo>
                      <a:lnTo>
                        <a:pt x="358" y="2720"/>
                      </a:lnTo>
                      <a:lnTo>
                        <a:pt x="374" y="2724"/>
                      </a:lnTo>
                      <a:lnTo>
                        <a:pt x="389" y="2727"/>
                      </a:lnTo>
                      <a:lnTo>
                        <a:pt x="396" y="2728"/>
                      </a:lnTo>
                      <a:lnTo>
                        <a:pt x="389" y="2727"/>
                      </a:lnTo>
                      <a:lnTo>
                        <a:pt x="393" y="2728"/>
                      </a:lnTo>
                      <a:lnTo>
                        <a:pt x="396" y="2728"/>
                      </a:lnTo>
                      <a:lnTo>
                        <a:pt x="392" y="2679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8" name="Freeform 79">
                  <a:extLst>
                    <a:ext uri="{FF2B5EF4-FFF2-40B4-BE49-F238E27FC236}">
                      <a16:creationId xmlns:a16="http://schemas.microsoft.com/office/drawing/2014/main" id="{A8FE23C1-C206-4C24-98B1-6C18BA59E87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586" y="1732"/>
                  <a:ext cx="440" cy="100"/>
                </a:xfrm>
                <a:custGeom>
                  <a:avLst/>
                  <a:gdLst>
                    <a:gd name="T0" fmla="*/ 434 w 3081"/>
                    <a:gd name="T1" fmla="*/ 2 h 738"/>
                    <a:gd name="T2" fmla="*/ 436 w 3081"/>
                    <a:gd name="T3" fmla="*/ 0 h 738"/>
                    <a:gd name="T4" fmla="*/ 422 w 3081"/>
                    <a:gd name="T5" fmla="*/ 3 h 738"/>
                    <a:gd name="T6" fmla="*/ 408 w 3081"/>
                    <a:gd name="T7" fmla="*/ 5 h 738"/>
                    <a:gd name="T8" fmla="*/ 394 w 3081"/>
                    <a:gd name="T9" fmla="*/ 8 h 738"/>
                    <a:gd name="T10" fmla="*/ 380 w 3081"/>
                    <a:gd name="T11" fmla="*/ 11 h 738"/>
                    <a:gd name="T12" fmla="*/ 366 w 3081"/>
                    <a:gd name="T13" fmla="*/ 14 h 738"/>
                    <a:gd name="T14" fmla="*/ 352 w 3081"/>
                    <a:gd name="T15" fmla="*/ 17 h 738"/>
                    <a:gd name="T16" fmla="*/ 338 w 3081"/>
                    <a:gd name="T17" fmla="*/ 21 h 738"/>
                    <a:gd name="T18" fmla="*/ 325 w 3081"/>
                    <a:gd name="T19" fmla="*/ 24 h 738"/>
                    <a:gd name="T20" fmla="*/ 298 w 3081"/>
                    <a:gd name="T21" fmla="*/ 31 h 738"/>
                    <a:gd name="T22" fmla="*/ 271 w 3081"/>
                    <a:gd name="T23" fmla="*/ 38 h 738"/>
                    <a:gd name="T24" fmla="*/ 244 w 3081"/>
                    <a:gd name="T25" fmla="*/ 45 h 738"/>
                    <a:gd name="T26" fmla="*/ 217 w 3081"/>
                    <a:gd name="T27" fmla="*/ 52 h 738"/>
                    <a:gd name="T28" fmla="*/ 191 w 3081"/>
                    <a:gd name="T29" fmla="*/ 59 h 738"/>
                    <a:gd name="T30" fmla="*/ 164 w 3081"/>
                    <a:gd name="T31" fmla="*/ 65 h 738"/>
                    <a:gd name="T32" fmla="*/ 151 w 3081"/>
                    <a:gd name="T33" fmla="*/ 69 h 738"/>
                    <a:gd name="T34" fmla="*/ 137 w 3081"/>
                    <a:gd name="T35" fmla="*/ 72 h 738"/>
                    <a:gd name="T36" fmla="*/ 124 w 3081"/>
                    <a:gd name="T37" fmla="*/ 75 h 738"/>
                    <a:gd name="T38" fmla="*/ 110 w 3081"/>
                    <a:gd name="T39" fmla="*/ 77 h 738"/>
                    <a:gd name="T40" fmla="*/ 97 w 3081"/>
                    <a:gd name="T41" fmla="*/ 80 h 738"/>
                    <a:gd name="T42" fmla="*/ 83 w 3081"/>
                    <a:gd name="T43" fmla="*/ 83 h 738"/>
                    <a:gd name="T44" fmla="*/ 69 w 3081"/>
                    <a:gd name="T45" fmla="*/ 85 h 738"/>
                    <a:gd name="T46" fmla="*/ 56 w 3081"/>
                    <a:gd name="T47" fmla="*/ 87 h 738"/>
                    <a:gd name="T48" fmla="*/ 42 w 3081"/>
                    <a:gd name="T49" fmla="*/ 89 h 738"/>
                    <a:gd name="T50" fmla="*/ 28 w 3081"/>
                    <a:gd name="T51" fmla="*/ 91 h 738"/>
                    <a:gd name="T52" fmla="*/ 14 w 3081"/>
                    <a:gd name="T53" fmla="*/ 92 h 738"/>
                    <a:gd name="T54" fmla="*/ 0 w 3081"/>
                    <a:gd name="T55" fmla="*/ 93 h 738"/>
                    <a:gd name="T56" fmla="*/ 1 w 3081"/>
                    <a:gd name="T57" fmla="*/ 100 h 738"/>
                    <a:gd name="T58" fmla="*/ 15 w 3081"/>
                    <a:gd name="T59" fmla="*/ 99 h 738"/>
                    <a:gd name="T60" fmla="*/ 29 w 3081"/>
                    <a:gd name="T61" fmla="*/ 97 h 738"/>
                    <a:gd name="T62" fmla="*/ 43 w 3081"/>
                    <a:gd name="T63" fmla="*/ 96 h 738"/>
                    <a:gd name="T64" fmla="*/ 57 w 3081"/>
                    <a:gd name="T65" fmla="*/ 94 h 738"/>
                    <a:gd name="T66" fmla="*/ 71 w 3081"/>
                    <a:gd name="T67" fmla="*/ 92 h 738"/>
                    <a:gd name="T68" fmla="*/ 84 w 3081"/>
                    <a:gd name="T69" fmla="*/ 89 h 738"/>
                    <a:gd name="T70" fmla="*/ 98 w 3081"/>
                    <a:gd name="T71" fmla="*/ 87 h 738"/>
                    <a:gd name="T72" fmla="*/ 112 w 3081"/>
                    <a:gd name="T73" fmla="*/ 84 h 738"/>
                    <a:gd name="T74" fmla="*/ 125 w 3081"/>
                    <a:gd name="T75" fmla="*/ 81 h 738"/>
                    <a:gd name="T76" fmla="*/ 139 w 3081"/>
                    <a:gd name="T77" fmla="*/ 78 h 738"/>
                    <a:gd name="T78" fmla="*/ 152 w 3081"/>
                    <a:gd name="T79" fmla="*/ 75 h 738"/>
                    <a:gd name="T80" fmla="*/ 166 w 3081"/>
                    <a:gd name="T81" fmla="*/ 72 h 738"/>
                    <a:gd name="T82" fmla="*/ 193 w 3081"/>
                    <a:gd name="T83" fmla="*/ 65 h 738"/>
                    <a:gd name="T84" fmla="*/ 220 w 3081"/>
                    <a:gd name="T85" fmla="*/ 59 h 738"/>
                    <a:gd name="T86" fmla="*/ 246 w 3081"/>
                    <a:gd name="T87" fmla="*/ 52 h 738"/>
                    <a:gd name="T88" fmla="*/ 273 w 3081"/>
                    <a:gd name="T89" fmla="*/ 45 h 738"/>
                    <a:gd name="T90" fmla="*/ 300 w 3081"/>
                    <a:gd name="T91" fmla="*/ 37 h 738"/>
                    <a:gd name="T92" fmla="*/ 327 w 3081"/>
                    <a:gd name="T93" fmla="*/ 30 h 738"/>
                    <a:gd name="T94" fmla="*/ 340 w 3081"/>
                    <a:gd name="T95" fmla="*/ 27 h 738"/>
                    <a:gd name="T96" fmla="*/ 354 w 3081"/>
                    <a:gd name="T97" fmla="*/ 24 h 738"/>
                    <a:gd name="T98" fmla="*/ 368 w 3081"/>
                    <a:gd name="T99" fmla="*/ 21 h 738"/>
                    <a:gd name="T100" fmla="*/ 382 w 3081"/>
                    <a:gd name="T101" fmla="*/ 18 h 738"/>
                    <a:gd name="T102" fmla="*/ 395 w 3081"/>
                    <a:gd name="T103" fmla="*/ 15 h 738"/>
                    <a:gd name="T104" fmla="*/ 409 w 3081"/>
                    <a:gd name="T105" fmla="*/ 12 h 738"/>
                    <a:gd name="T106" fmla="*/ 423 w 3081"/>
                    <a:gd name="T107" fmla="*/ 9 h 738"/>
                    <a:gd name="T108" fmla="*/ 438 w 3081"/>
                    <a:gd name="T109" fmla="*/ 7 h 738"/>
                    <a:gd name="T110" fmla="*/ 440 w 3081"/>
                    <a:gd name="T111" fmla="*/ 5 h 738"/>
                    <a:gd name="T112" fmla="*/ 438 w 3081"/>
                    <a:gd name="T113" fmla="*/ 7 h 738"/>
                    <a:gd name="T114" fmla="*/ 439 w 3081"/>
                    <a:gd name="T115" fmla="*/ 7 h 738"/>
                    <a:gd name="T116" fmla="*/ 440 w 3081"/>
                    <a:gd name="T117" fmla="*/ 5 h 738"/>
                    <a:gd name="T118" fmla="*/ 434 w 3081"/>
                    <a:gd name="T119" fmla="*/ 2 h 738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3081" h="738">
                      <a:moveTo>
                        <a:pt x="3036" y="13"/>
                      </a:moveTo>
                      <a:lnTo>
                        <a:pt x="3053" y="0"/>
                      </a:lnTo>
                      <a:lnTo>
                        <a:pt x="2954" y="20"/>
                      </a:lnTo>
                      <a:lnTo>
                        <a:pt x="2855" y="39"/>
                      </a:lnTo>
                      <a:lnTo>
                        <a:pt x="2757" y="60"/>
                      </a:lnTo>
                      <a:lnTo>
                        <a:pt x="2660" y="83"/>
                      </a:lnTo>
                      <a:lnTo>
                        <a:pt x="2563" y="105"/>
                      </a:lnTo>
                      <a:lnTo>
                        <a:pt x="2466" y="128"/>
                      </a:lnTo>
                      <a:lnTo>
                        <a:pt x="2370" y="152"/>
                      </a:lnTo>
                      <a:lnTo>
                        <a:pt x="2275" y="178"/>
                      </a:lnTo>
                      <a:lnTo>
                        <a:pt x="2086" y="228"/>
                      </a:lnTo>
                      <a:lnTo>
                        <a:pt x="1897" y="280"/>
                      </a:lnTo>
                      <a:lnTo>
                        <a:pt x="1709" y="332"/>
                      </a:lnTo>
                      <a:lnTo>
                        <a:pt x="1522" y="384"/>
                      </a:lnTo>
                      <a:lnTo>
                        <a:pt x="1335" y="434"/>
                      </a:lnTo>
                      <a:lnTo>
                        <a:pt x="1147" y="483"/>
                      </a:lnTo>
                      <a:lnTo>
                        <a:pt x="1054" y="506"/>
                      </a:lnTo>
                      <a:lnTo>
                        <a:pt x="960" y="529"/>
                      </a:lnTo>
                      <a:lnTo>
                        <a:pt x="865" y="550"/>
                      </a:lnTo>
                      <a:lnTo>
                        <a:pt x="771" y="571"/>
                      </a:lnTo>
                      <a:lnTo>
                        <a:pt x="676" y="590"/>
                      </a:lnTo>
                      <a:lnTo>
                        <a:pt x="581" y="609"/>
                      </a:lnTo>
                      <a:lnTo>
                        <a:pt x="485" y="626"/>
                      </a:lnTo>
                      <a:lnTo>
                        <a:pt x="389" y="641"/>
                      </a:lnTo>
                      <a:lnTo>
                        <a:pt x="293" y="655"/>
                      </a:lnTo>
                      <a:lnTo>
                        <a:pt x="195" y="668"/>
                      </a:lnTo>
                      <a:lnTo>
                        <a:pt x="98" y="679"/>
                      </a:lnTo>
                      <a:lnTo>
                        <a:pt x="0" y="689"/>
                      </a:lnTo>
                      <a:lnTo>
                        <a:pt x="4" y="738"/>
                      </a:lnTo>
                      <a:lnTo>
                        <a:pt x="103" y="729"/>
                      </a:lnTo>
                      <a:lnTo>
                        <a:pt x="202" y="718"/>
                      </a:lnTo>
                      <a:lnTo>
                        <a:pt x="300" y="705"/>
                      </a:lnTo>
                      <a:lnTo>
                        <a:pt x="397" y="691"/>
                      </a:lnTo>
                      <a:lnTo>
                        <a:pt x="494" y="676"/>
                      </a:lnTo>
                      <a:lnTo>
                        <a:pt x="591" y="658"/>
                      </a:lnTo>
                      <a:lnTo>
                        <a:pt x="687" y="639"/>
                      </a:lnTo>
                      <a:lnTo>
                        <a:pt x="783" y="620"/>
                      </a:lnTo>
                      <a:lnTo>
                        <a:pt x="878" y="599"/>
                      </a:lnTo>
                      <a:lnTo>
                        <a:pt x="972" y="577"/>
                      </a:lnTo>
                      <a:lnTo>
                        <a:pt x="1067" y="555"/>
                      </a:lnTo>
                      <a:lnTo>
                        <a:pt x="1161" y="532"/>
                      </a:lnTo>
                      <a:lnTo>
                        <a:pt x="1349" y="483"/>
                      </a:lnTo>
                      <a:lnTo>
                        <a:pt x="1537" y="432"/>
                      </a:lnTo>
                      <a:lnTo>
                        <a:pt x="1724" y="381"/>
                      </a:lnTo>
                      <a:lnTo>
                        <a:pt x="1912" y="329"/>
                      </a:lnTo>
                      <a:lnTo>
                        <a:pt x="2100" y="276"/>
                      </a:lnTo>
                      <a:lnTo>
                        <a:pt x="2289" y="225"/>
                      </a:lnTo>
                      <a:lnTo>
                        <a:pt x="2384" y="201"/>
                      </a:lnTo>
                      <a:lnTo>
                        <a:pt x="2480" y="177"/>
                      </a:lnTo>
                      <a:lnTo>
                        <a:pt x="2575" y="153"/>
                      </a:lnTo>
                      <a:lnTo>
                        <a:pt x="2673" y="131"/>
                      </a:lnTo>
                      <a:lnTo>
                        <a:pt x="2769" y="109"/>
                      </a:lnTo>
                      <a:lnTo>
                        <a:pt x="2866" y="89"/>
                      </a:lnTo>
                      <a:lnTo>
                        <a:pt x="2964" y="68"/>
                      </a:lnTo>
                      <a:lnTo>
                        <a:pt x="3064" y="50"/>
                      </a:lnTo>
                      <a:lnTo>
                        <a:pt x="3081" y="38"/>
                      </a:lnTo>
                      <a:lnTo>
                        <a:pt x="3064" y="50"/>
                      </a:lnTo>
                      <a:lnTo>
                        <a:pt x="3075" y="48"/>
                      </a:lnTo>
                      <a:lnTo>
                        <a:pt x="3081" y="38"/>
                      </a:lnTo>
                      <a:lnTo>
                        <a:pt x="3036" y="13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39" name="Freeform 80">
                  <a:extLst>
                    <a:ext uri="{FF2B5EF4-FFF2-40B4-BE49-F238E27FC236}">
                      <a16:creationId xmlns:a16="http://schemas.microsoft.com/office/drawing/2014/main" id="{76C4B208-576E-4814-991F-B882C8E8D32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19" y="1699"/>
                  <a:ext cx="40" cy="43"/>
                </a:xfrm>
                <a:custGeom>
                  <a:avLst/>
                  <a:gdLst>
                    <a:gd name="T0" fmla="*/ 33 w 288"/>
                    <a:gd name="T1" fmla="*/ 2 h 272"/>
                    <a:gd name="T2" fmla="*/ 33 w 288"/>
                    <a:gd name="T3" fmla="*/ 0 h 272"/>
                    <a:gd name="T4" fmla="*/ 32 w 288"/>
                    <a:gd name="T5" fmla="*/ 3 h 272"/>
                    <a:gd name="T6" fmla="*/ 31 w 288"/>
                    <a:gd name="T7" fmla="*/ 6 h 272"/>
                    <a:gd name="T8" fmla="*/ 29 w 288"/>
                    <a:gd name="T9" fmla="*/ 9 h 272"/>
                    <a:gd name="T10" fmla="*/ 28 w 288"/>
                    <a:gd name="T11" fmla="*/ 12 h 272"/>
                    <a:gd name="T12" fmla="*/ 27 w 288"/>
                    <a:gd name="T13" fmla="*/ 14 h 272"/>
                    <a:gd name="T14" fmla="*/ 26 w 288"/>
                    <a:gd name="T15" fmla="*/ 16 h 272"/>
                    <a:gd name="T16" fmla="*/ 25 w 288"/>
                    <a:gd name="T17" fmla="*/ 18 h 272"/>
                    <a:gd name="T18" fmla="*/ 24 w 288"/>
                    <a:gd name="T19" fmla="*/ 20 h 272"/>
                    <a:gd name="T20" fmla="*/ 23 w 288"/>
                    <a:gd name="T21" fmla="*/ 21 h 272"/>
                    <a:gd name="T22" fmla="*/ 21 w 288"/>
                    <a:gd name="T23" fmla="*/ 23 h 272"/>
                    <a:gd name="T24" fmla="*/ 20 w 288"/>
                    <a:gd name="T25" fmla="*/ 24 h 272"/>
                    <a:gd name="T26" fmla="*/ 19 w 288"/>
                    <a:gd name="T27" fmla="*/ 25 h 272"/>
                    <a:gd name="T28" fmla="*/ 17 w 288"/>
                    <a:gd name="T29" fmla="*/ 27 h 272"/>
                    <a:gd name="T30" fmla="*/ 15 w 288"/>
                    <a:gd name="T31" fmla="*/ 29 h 272"/>
                    <a:gd name="T32" fmla="*/ 13 w 288"/>
                    <a:gd name="T33" fmla="*/ 30 h 272"/>
                    <a:gd name="T34" fmla="*/ 11 w 288"/>
                    <a:gd name="T35" fmla="*/ 31 h 272"/>
                    <a:gd name="T36" fmla="*/ 9 w 288"/>
                    <a:gd name="T37" fmla="*/ 32 h 272"/>
                    <a:gd name="T38" fmla="*/ 7 w 288"/>
                    <a:gd name="T39" fmla="*/ 33 h 272"/>
                    <a:gd name="T40" fmla="*/ 5 w 288"/>
                    <a:gd name="T41" fmla="*/ 34 h 272"/>
                    <a:gd name="T42" fmla="*/ 3 w 288"/>
                    <a:gd name="T43" fmla="*/ 35 h 272"/>
                    <a:gd name="T44" fmla="*/ 2 w 288"/>
                    <a:gd name="T45" fmla="*/ 36 h 272"/>
                    <a:gd name="T46" fmla="*/ 2 w 288"/>
                    <a:gd name="T47" fmla="*/ 37 h 272"/>
                    <a:gd name="T48" fmla="*/ 1 w 288"/>
                    <a:gd name="T49" fmla="*/ 38 h 272"/>
                    <a:gd name="T50" fmla="*/ 0 w 288"/>
                    <a:gd name="T51" fmla="*/ 39 h 272"/>
                    <a:gd name="T52" fmla="*/ 6 w 288"/>
                    <a:gd name="T53" fmla="*/ 43 h 272"/>
                    <a:gd name="T54" fmla="*/ 7 w 288"/>
                    <a:gd name="T55" fmla="*/ 43 h 272"/>
                    <a:gd name="T56" fmla="*/ 7 w 288"/>
                    <a:gd name="T57" fmla="*/ 42 h 272"/>
                    <a:gd name="T58" fmla="*/ 7 w 288"/>
                    <a:gd name="T59" fmla="*/ 42 h 272"/>
                    <a:gd name="T60" fmla="*/ 7 w 288"/>
                    <a:gd name="T61" fmla="*/ 42 h 272"/>
                    <a:gd name="T62" fmla="*/ 9 w 288"/>
                    <a:gd name="T63" fmla="*/ 41 h 272"/>
                    <a:gd name="T64" fmla="*/ 10 w 288"/>
                    <a:gd name="T65" fmla="*/ 40 h 272"/>
                    <a:gd name="T66" fmla="*/ 12 w 288"/>
                    <a:gd name="T67" fmla="*/ 39 h 272"/>
                    <a:gd name="T68" fmla="*/ 14 w 288"/>
                    <a:gd name="T69" fmla="*/ 38 h 272"/>
                    <a:gd name="T70" fmla="*/ 16 w 288"/>
                    <a:gd name="T71" fmla="*/ 37 h 272"/>
                    <a:gd name="T72" fmla="*/ 19 w 288"/>
                    <a:gd name="T73" fmla="*/ 35 h 272"/>
                    <a:gd name="T74" fmla="*/ 21 w 288"/>
                    <a:gd name="T75" fmla="*/ 34 h 272"/>
                    <a:gd name="T76" fmla="*/ 24 w 288"/>
                    <a:gd name="T77" fmla="*/ 31 h 272"/>
                    <a:gd name="T78" fmla="*/ 25 w 288"/>
                    <a:gd name="T79" fmla="*/ 30 h 272"/>
                    <a:gd name="T80" fmla="*/ 27 w 288"/>
                    <a:gd name="T81" fmla="*/ 28 h 272"/>
                    <a:gd name="T82" fmla="*/ 28 w 288"/>
                    <a:gd name="T83" fmla="*/ 26 h 272"/>
                    <a:gd name="T84" fmla="*/ 29 w 288"/>
                    <a:gd name="T85" fmla="*/ 25 h 272"/>
                    <a:gd name="T86" fmla="*/ 31 w 288"/>
                    <a:gd name="T87" fmla="*/ 22 h 272"/>
                    <a:gd name="T88" fmla="*/ 32 w 288"/>
                    <a:gd name="T89" fmla="*/ 20 h 272"/>
                    <a:gd name="T90" fmla="*/ 33 w 288"/>
                    <a:gd name="T91" fmla="*/ 18 h 272"/>
                    <a:gd name="T92" fmla="*/ 35 w 288"/>
                    <a:gd name="T93" fmla="*/ 15 h 272"/>
                    <a:gd name="T94" fmla="*/ 36 w 288"/>
                    <a:gd name="T95" fmla="*/ 12 h 272"/>
                    <a:gd name="T96" fmla="*/ 37 w 288"/>
                    <a:gd name="T97" fmla="*/ 9 h 272"/>
                    <a:gd name="T98" fmla="*/ 39 w 288"/>
                    <a:gd name="T99" fmla="*/ 6 h 272"/>
                    <a:gd name="T100" fmla="*/ 40 w 288"/>
                    <a:gd name="T101" fmla="*/ 3 h 272"/>
                    <a:gd name="T102" fmla="*/ 40 w 288"/>
                    <a:gd name="T103" fmla="*/ 1 h 272"/>
                    <a:gd name="T104" fmla="*/ 40 w 288"/>
                    <a:gd name="T105" fmla="*/ 3 h 272"/>
                    <a:gd name="T106" fmla="*/ 40 w 288"/>
                    <a:gd name="T107" fmla="*/ 2 h 272"/>
                    <a:gd name="T108" fmla="*/ 40 w 288"/>
                    <a:gd name="T109" fmla="*/ 1 h 272"/>
                    <a:gd name="T110" fmla="*/ 33 w 288"/>
                    <a:gd name="T111" fmla="*/ 2 h 2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88" h="272">
                      <a:moveTo>
                        <a:pt x="235" y="12"/>
                      </a:moveTo>
                      <a:lnTo>
                        <a:pt x="236" y="0"/>
                      </a:lnTo>
                      <a:lnTo>
                        <a:pt x="228" y="22"/>
                      </a:lnTo>
                      <a:lnTo>
                        <a:pt x="220" y="41"/>
                      </a:lnTo>
                      <a:lnTo>
                        <a:pt x="211" y="58"/>
                      </a:lnTo>
                      <a:lnTo>
                        <a:pt x="203" y="74"/>
                      </a:lnTo>
                      <a:lnTo>
                        <a:pt x="194" y="88"/>
                      </a:lnTo>
                      <a:lnTo>
                        <a:pt x="187" y="103"/>
                      </a:lnTo>
                      <a:lnTo>
                        <a:pt x="178" y="115"/>
                      </a:lnTo>
                      <a:lnTo>
                        <a:pt x="170" y="125"/>
                      </a:lnTo>
                      <a:lnTo>
                        <a:pt x="162" y="135"/>
                      </a:lnTo>
                      <a:lnTo>
                        <a:pt x="154" y="144"/>
                      </a:lnTo>
                      <a:lnTo>
                        <a:pt x="145" y="152"/>
                      </a:lnTo>
                      <a:lnTo>
                        <a:pt x="138" y="159"/>
                      </a:lnTo>
                      <a:lnTo>
                        <a:pt x="122" y="172"/>
                      </a:lnTo>
                      <a:lnTo>
                        <a:pt x="107" y="182"/>
                      </a:lnTo>
                      <a:lnTo>
                        <a:pt x="93" y="190"/>
                      </a:lnTo>
                      <a:lnTo>
                        <a:pt x="78" y="196"/>
                      </a:lnTo>
                      <a:lnTo>
                        <a:pt x="64" y="202"/>
                      </a:lnTo>
                      <a:lnTo>
                        <a:pt x="50" y="208"/>
                      </a:lnTo>
                      <a:lnTo>
                        <a:pt x="36" y="214"/>
                      </a:lnTo>
                      <a:lnTo>
                        <a:pt x="23" y="222"/>
                      </a:lnTo>
                      <a:lnTo>
                        <a:pt x="17" y="227"/>
                      </a:lnTo>
                      <a:lnTo>
                        <a:pt x="11" y="232"/>
                      </a:lnTo>
                      <a:lnTo>
                        <a:pt x="4" y="239"/>
                      </a:lnTo>
                      <a:lnTo>
                        <a:pt x="0" y="247"/>
                      </a:lnTo>
                      <a:lnTo>
                        <a:pt x="45" y="272"/>
                      </a:lnTo>
                      <a:lnTo>
                        <a:pt x="47" y="270"/>
                      </a:lnTo>
                      <a:lnTo>
                        <a:pt x="49" y="268"/>
                      </a:lnTo>
                      <a:lnTo>
                        <a:pt x="51" y="265"/>
                      </a:lnTo>
                      <a:lnTo>
                        <a:pt x="53" y="264"/>
                      </a:lnTo>
                      <a:lnTo>
                        <a:pt x="62" y="259"/>
                      </a:lnTo>
                      <a:lnTo>
                        <a:pt x="72" y="254"/>
                      </a:lnTo>
                      <a:lnTo>
                        <a:pt x="85" y="248"/>
                      </a:lnTo>
                      <a:lnTo>
                        <a:pt x="100" y="241"/>
                      </a:lnTo>
                      <a:lnTo>
                        <a:pt x="117" y="233"/>
                      </a:lnTo>
                      <a:lnTo>
                        <a:pt x="135" y="224"/>
                      </a:lnTo>
                      <a:lnTo>
                        <a:pt x="154" y="212"/>
                      </a:lnTo>
                      <a:lnTo>
                        <a:pt x="173" y="197"/>
                      </a:lnTo>
                      <a:lnTo>
                        <a:pt x="182" y="188"/>
                      </a:lnTo>
                      <a:lnTo>
                        <a:pt x="193" y="178"/>
                      </a:lnTo>
                      <a:lnTo>
                        <a:pt x="203" y="167"/>
                      </a:lnTo>
                      <a:lnTo>
                        <a:pt x="212" y="155"/>
                      </a:lnTo>
                      <a:lnTo>
                        <a:pt x="222" y="142"/>
                      </a:lnTo>
                      <a:lnTo>
                        <a:pt x="232" y="129"/>
                      </a:lnTo>
                      <a:lnTo>
                        <a:pt x="241" y="114"/>
                      </a:lnTo>
                      <a:lnTo>
                        <a:pt x="250" y="97"/>
                      </a:lnTo>
                      <a:lnTo>
                        <a:pt x="259" y="79"/>
                      </a:lnTo>
                      <a:lnTo>
                        <a:pt x="268" y="60"/>
                      </a:lnTo>
                      <a:lnTo>
                        <a:pt x="278" y="40"/>
                      </a:lnTo>
                      <a:lnTo>
                        <a:pt x="286" y="17"/>
                      </a:lnTo>
                      <a:lnTo>
                        <a:pt x="287" y="5"/>
                      </a:lnTo>
                      <a:lnTo>
                        <a:pt x="286" y="17"/>
                      </a:lnTo>
                      <a:lnTo>
                        <a:pt x="288" y="11"/>
                      </a:lnTo>
                      <a:lnTo>
                        <a:pt x="287" y="5"/>
                      </a:lnTo>
                      <a:lnTo>
                        <a:pt x="235" y="12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0" name="Freeform 81">
                  <a:extLst>
                    <a:ext uri="{FF2B5EF4-FFF2-40B4-BE49-F238E27FC236}">
                      <a16:creationId xmlns:a16="http://schemas.microsoft.com/office/drawing/2014/main" id="{AA5B18FC-2548-4AE2-ACBF-FC10B7BC53A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052" y="1317"/>
                  <a:ext cx="55" cy="384"/>
                </a:xfrm>
                <a:custGeom>
                  <a:avLst/>
                  <a:gdLst>
                    <a:gd name="T0" fmla="*/ 40 w 388"/>
                    <a:gd name="T1" fmla="*/ 3 h 2687"/>
                    <a:gd name="T2" fmla="*/ 43 w 388"/>
                    <a:gd name="T3" fmla="*/ 9 h 2687"/>
                    <a:gd name="T4" fmla="*/ 45 w 388"/>
                    <a:gd name="T5" fmla="*/ 16 h 2687"/>
                    <a:gd name="T6" fmla="*/ 46 w 388"/>
                    <a:gd name="T7" fmla="*/ 23 h 2687"/>
                    <a:gd name="T8" fmla="*/ 47 w 388"/>
                    <a:gd name="T9" fmla="*/ 32 h 2687"/>
                    <a:gd name="T10" fmla="*/ 47 w 388"/>
                    <a:gd name="T11" fmla="*/ 42 h 2687"/>
                    <a:gd name="T12" fmla="*/ 47 w 388"/>
                    <a:gd name="T13" fmla="*/ 53 h 2687"/>
                    <a:gd name="T14" fmla="*/ 47 w 388"/>
                    <a:gd name="T15" fmla="*/ 64 h 2687"/>
                    <a:gd name="T16" fmla="*/ 46 w 388"/>
                    <a:gd name="T17" fmla="*/ 76 h 2687"/>
                    <a:gd name="T18" fmla="*/ 43 w 388"/>
                    <a:gd name="T19" fmla="*/ 102 h 2687"/>
                    <a:gd name="T20" fmla="*/ 39 w 388"/>
                    <a:gd name="T21" fmla="*/ 130 h 2687"/>
                    <a:gd name="T22" fmla="*/ 34 w 388"/>
                    <a:gd name="T23" fmla="*/ 159 h 2687"/>
                    <a:gd name="T24" fmla="*/ 29 w 388"/>
                    <a:gd name="T25" fmla="*/ 189 h 2687"/>
                    <a:gd name="T26" fmla="*/ 18 w 388"/>
                    <a:gd name="T27" fmla="*/ 249 h 2687"/>
                    <a:gd name="T28" fmla="*/ 12 w 388"/>
                    <a:gd name="T29" fmla="*/ 277 h 2687"/>
                    <a:gd name="T30" fmla="*/ 8 w 388"/>
                    <a:gd name="T31" fmla="*/ 304 h 2687"/>
                    <a:gd name="T32" fmla="*/ 4 w 388"/>
                    <a:gd name="T33" fmla="*/ 329 h 2687"/>
                    <a:gd name="T34" fmla="*/ 1 w 388"/>
                    <a:gd name="T35" fmla="*/ 351 h 2687"/>
                    <a:gd name="T36" fmla="*/ 1 w 388"/>
                    <a:gd name="T37" fmla="*/ 360 h 2687"/>
                    <a:gd name="T38" fmla="*/ 0 w 388"/>
                    <a:gd name="T39" fmla="*/ 369 h 2687"/>
                    <a:gd name="T40" fmla="*/ 0 w 388"/>
                    <a:gd name="T41" fmla="*/ 377 h 2687"/>
                    <a:gd name="T42" fmla="*/ 1 w 388"/>
                    <a:gd name="T43" fmla="*/ 384 h 2687"/>
                    <a:gd name="T44" fmla="*/ 8 w 388"/>
                    <a:gd name="T45" fmla="*/ 380 h 2687"/>
                    <a:gd name="T46" fmla="*/ 8 w 388"/>
                    <a:gd name="T47" fmla="*/ 373 h 2687"/>
                    <a:gd name="T48" fmla="*/ 8 w 388"/>
                    <a:gd name="T49" fmla="*/ 365 h 2687"/>
                    <a:gd name="T50" fmla="*/ 8 w 388"/>
                    <a:gd name="T51" fmla="*/ 356 h 2687"/>
                    <a:gd name="T52" fmla="*/ 10 w 388"/>
                    <a:gd name="T53" fmla="*/ 341 h 2687"/>
                    <a:gd name="T54" fmla="*/ 13 w 388"/>
                    <a:gd name="T55" fmla="*/ 318 h 2687"/>
                    <a:gd name="T56" fmla="*/ 17 w 388"/>
                    <a:gd name="T57" fmla="*/ 292 h 2687"/>
                    <a:gd name="T58" fmla="*/ 22 w 388"/>
                    <a:gd name="T59" fmla="*/ 265 h 2687"/>
                    <a:gd name="T60" fmla="*/ 31 w 388"/>
                    <a:gd name="T61" fmla="*/ 221 h 2687"/>
                    <a:gd name="T62" fmla="*/ 39 w 388"/>
                    <a:gd name="T63" fmla="*/ 176 h 2687"/>
                    <a:gd name="T64" fmla="*/ 44 w 388"/>
                    <a:gd name="T65" fmla="*/ 146 h 2687"/>
                    <a:gd name="T66" fmla="*/ 49 w 388"/>
                    <a:gd name="T67" fmla="*/ 117 h 2687"/>
                    <a:gd name="T68" fmla="*/ 52 w 388"/>
                    <a:gd name="T69" fmla="*/ 90 h 2687"/>
                    <a:gd name="T70" fmla="*/ 54 w 388"/>
                    <a:gd name="T71" fmla="*/ 71 h 2687"/>
                    <a:gd name="T72" fmla="*/ 55 w 388"/>
                    <a:gd name="T73" fmla="*/ 59 h 2687"/>
                    <a:gd name="T74" fmla="*/ 55 w 388"/>
                    <a:gd name="T75" fmla="*/ 47 h 2687"/>
                    <a:gd name="T76" fmla="*/ 55 w 388"/>
                    <a:gd name="T77" fmla="*/ 37 h 2687"/>
                    <a:gd name="T78" fmla="*/ 54 w 388"/>
                    <a:gd name="T79" fmla="*/ 27 h 2687"/>
                    <a:gd name="T80" fmla="*/ 53 w 388"/>
                    <a:gd name="T81" fmla="*/ 18 h 2687"/>
                    <a:gd name="T82" fmla="*/ 51 w 388"/>
                    <a:gd name="T83" fmla="*/ 10 h 2687"/>
                    <a:gd name="T84" fmla="*/ 48 w 388"/>
                    <a:gd name="T85" fmla="*/ 3 h 2687"/>
                    <a:gd name="T86" fmla="*/ 47 w 388"/>
                    <a:gd name="T87" fmla="*/ 0 h 268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388" h="2687">
                      <a:moveTo>
                        <a:pt x="284" y="24"/>
                      </a:moveTo>
                      <a:lnTo>
                        <a:pt x="284" y="24"/>
                      </a:lnTo>
                      <a:lnTo>
                        <a:pt x="293" y="42"/>
                      </a:lnTo>
                      <a:lnTo>
                        <a:pt x="302" y="62"/>
                      </a:lnTo>
                      <a:lnTo>
                        <a:pt x="309" y="84"/>
                      </a:lnTo>
                      <a:lnTo>
                        <a:pt x="316" y="110"/>
                      </a:lnTo>
                      <a:lnTo>
                        <a:pt x="321" y="136"/>
                      </a:lnTo>
                      <a:lnTo>
                        <a:pt x="325" y="163"/>
                      </a:lnTo>
                      <a:lnTo>
                        <a:pt x="329" y="194"/>
                      </a:lnTo>
                      <a:lnTo>
                        <a:pt x="333" y="226"/>
                      </a:lnTo>
                      <a:lnTo>
                        <a:pt x="334" y="260"/>
                      </a:lnTo>
                      <a:lnTo>
                        <a:pt x="335" y="294"/>
                      </a:lnTo>
                      <a:lnTo>
                        <a:pt x="336" y="332"/>
                      </a:lnTo>
                      <a:lnTo>
                        <a:pt x="335" y="369"/>
                      </a:lnTo>
                      <a:lnTo>
                        <a:pt x="334" y="409"/>
                      </a:lnTo>
                      <a:lnTo>
                        <a:pt x="332" y="449"/>
                      </a:lnTo>
                      <a:lnTo>
                        <a:pt x="328" y="491"/>
                      </a:lnTo>
                      <a:lnTo>
                        <a:pt x="325" y="534"/>
                      </a:lnTo>
                      <a:lnTo>
                        <a:pt x="317" y="624"/>
                      </a:lnTo>
                      <a:lnTo>
                        <a:pt x="306" y="717"/>
                      </a:lnTo>
                      <a:lnTo>
                        <a:pt x="292" y="813"/>
                      </a:lnTo>
                      <a:lnTo>
                        <a:pt x="277" y="911"/>
                      </a:lnTo>
                      <a:lnTo>
                        <a:pt x="261" y="1013"/>
                      </a:lnTo>
                      <a:lnTo>
                        <a:pt x="243" y="1116"/>
                      </a:lnTo>
                      <a:lnTo>
                        <a:pt x="225" y="1221"/>
                      </a:lnTo>
                      <a:lnTo>
                        <a:pt x="206" y="1325"/>
                      </a:lnTo>
                      <a:lnTo>
                        <a:pt x="165" y="1536"/>
                      </a:lnTo>
                      <a:lnTo>
                        <a:pt x="124" y="1742"/>
                      </a:lnTo>
                      <a:lnTo>
                        <a:pt x="105" y="1843"/>
                      </a:lnTo>
                      <a:lnTo>
                        <a:pt x="87" y="1941"/>
                      </a:lnTo>
                      <a:lnTo>
                        <a:pt x="70" y="2037"/>
                      </a:lnTo>
                      <a:lnTo>
                        <a:pt x="54" y="2129"/>
                      </a:lnTo>
                      <a:lnTo>
                        <a:pt x="39" y="2217"/>
                      </a:lnTo>
                      <a:lnTo>
                        <a:pt x="27" y="2301"/>
                      </a:lnTo>
                      <a:lnTo>
                        <a:pt x="16" y="2380"/>
                      </a:lnTo>
                      <a:lnTo>
                        <a:pt x="9" y="2454"/>
                      </a:lnTo>
                      <a:lnTo>
                        <a:pt x="6" y="2489"/>
                      </a:lnTo>
                      <a:lnTo>
                        <a:pt x="4" y="2522"/>
                      </a:lnTo>
                      <a:lnTo>
                        <a:pt x="1" y="2554"/>
                      </a:lnTo>
                      <a:lnTo>
                        <a:pt x="0" y="2584"/>
                      </a:lnTo>
                      <a:lnTo>
                        <a:pt x="1" y="2612"/>
                      </a:lnTo>
                      <a:lnTo>
                        <a:pt x="3" y="2639"/>
                      </a:lnTo>
                      <a:lnTo>
                        <a:pt x="4" y="2664"/>
                      </a:lnTo>
                      <a:lnTo>
                        <a:pt x="7" y="2687"/>
                      </a:lnTo>
                      <a:lnTo>
                        <a:pt x="59" y="2680"/>
                      </a:lnTo>
                      <a:lnTo>
                        <a:pt x="57" y="2660"/>
                      </a:lnTo>
                      <a:lnTo>
                        <a:pt x="55" y="2637"/>
                      </a:lnTo>
                      <a:lnTo>
                        <a:pt x="54" y="2611"/>
                      </a:lnTo>
                      <a:lnTo>
                        <a:pt x="54" y="2584"/>
                      </a:lnTo>
                      <a:lnTo>
                        <a:pt x="55" y="2556"/>
                      </a:lnTo>
                      <a:lnTo>
                        <a:pt x="56" y="2525"/>
                      </a:lnTo>
                      <a:lnTo>
                        <a:pt x="58" y="2493"/>
                      </a:lnTo>
                      <a:lnTo>
                        <a:pt x="61" y="2458"/>
                      </a:lnTo>
                      <a:lnTo>
                        <a:pt x="69" y="2385"/>
                      </a:lnTo>
                      <a:lnTo>
                        <a:pt x="79" y="2307"/>
                      </a:lnTo>
                      <a:lnTo>
                        <a:pt x="91" y="2224"/>
                      </a:lnTo>
                      <a:lnTo>
                        <a:pt x="106" y="2137"/>
                      </a:lnTo>
                      <a:lnTo>
                        <a:pt x="122" y="2045"/>
                      </a:lnTo>
                      <a:lnTo>
                        <a:pt x="139" y="1949"/>
                      </a:lnTo>
                      <a:lnTo>
                        <a:pt x="157" y="1851"/>
                      </a:lnTo>
                      <a:lnTo>
                        <a:pt x="177" y="1751"/>
                      </a:lnTo>
                      <a:lnTo>
                        <a:pt x="217" y="1544"/>
                      </a:lnTo>
                      <a:lnTo>
                        <a:pt x="257" y="1334"/>
                      </a:lnTo>
                      <a:lnTo>
                        <a:pt x="277" y="1229"/>
                      </a:lnTo>
                      <a:lnTo>
                        <a:pt x="295" y="1124"/>
                      </a:lnTo>
                      <a:lnTo>
                        <a:pt x="313" y="1021"/>
                      </a:lnTo>
                      <a:lnTo>
                        <a:pt x="329" y="920"/>
                      </a:lnTo>
                      <a:lnTo>
                        <a:pt x="344" y="819"/>
                      </a:lnTo>
                      <a:lnTo>
                        <a:pt x="358" y="723"/>
                      </a:lnTo>
                      <a:lnTo>
                        <a:pt x="369" y="629"/>
                      </a:lnTo>
                      <a:lnTo>
                        <a:pt x="379" y="538"/>
                      </a:lnTo>
                      <a:lnTo>
                        <a:pt x="382" y="495"/>
                      </a:lnTo>
                      <a:lnTo>
                        <a:pt x="384" y="452"/>
                      </a:lnTo>
                      <a:lnTo>
                        <a:pt x="386" y="411"/>
                      </a:lnTo>
                      <a:lnTo>
                        <a:pt x="388" y="370"/>
                      </a:lnTo>
                      <a:lnTo>
                        <a:pt x="388" y="332"/>
                      </a:lnTo>
                      <a:lnTo>
                        <a:pt x="388" y="294"/>
                      </a:lnTo>
                      <a:lnTo>
                        <a:pt x="387" y="258"/>
                      </a:lnTo>
                      <a:lnTo>
                        <a:pt x="385" y="222"/>
                      </a:lnTo>
                      <a:lnTo>
                        <a:pt x="382" y="189"/>
                      </a:lnTo>
                      <a:lnTo>
                        <a:pt x="378" y="157"/>
                      </a:lnTo>
                      <a:lnTo>
                        <a:pt x="373" y="127"/>
                      </a:lnTo>
                      <a:lnTo>
                        <a:pt x="367" y="98"/>
                      </a:lnTo>
                      <a:lnTo>
                        <a:pt x="359" y="71"/>
                      </a:lnTo>
                      <a:lnTo>
                        <a:pt x="351" y="46"/>
                      </a:lnTo>
                      <a:lnTo>
                        <a:pt x="341" y="22"/>
                      </a:lnTo>
                      <a:lnTo>
                        <a:pt x="331" y="0"/>
                      </a:lnTo>
                      <a:lnTo>
                        <a:pt x="284" y="24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1" name="Freeform 82">
                  <a:extLst>
                    <a:ext uri="{FF2B5EF4-FFF2-40B4-BE49-F238E27FC236}">
                      <a16:creationId xmlns:a16="http://schemas.microsoft.com/office/drawing/2014/main" id="{26024C16-C5B4-4C06-A530-17EB112E314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97" y="1144"/>
                  <a:ext cx="102" cy="176"/>
                </a:xfrm>
                <a:custGeom>
                  <a:avLst/>
                  <a:gdLst>
                    <a:gd name="T0" fmla="*/ 0 w 713"/>
                    <a:gd name="T1" fmla="*/ 7 h 1232"/>
                    <a:gd name="T2" fmla="*/ 3 w 713"/>
                    <a:gd name="T3" fmla="*/ 8 h 1232"/>
                    <a:gd name="T4" fmla="*/ 7 w 713"/>
                    <a:gd name="T5" fmla="*/ 10 h 1232"/>
                    <a:gd name="T6" fmla="*/ 10 w 713"/>
                    <a:gd name="T7" fmla="*/ 12 h 1232"/>
                    <a:gd name="T8" fmla="*/ 13 w 713"/>
                    <a:gd name="T9" fmla="*/ 14 h 1232"/>
                    <a:gd name="T10" fmla="*/ 18 w 713"/>
                    <a:gd name="T11" fmla="*/ 20 h 1232"/>
                    <a:gd name="T12" fmla="*/ 24 w 713"/>
                    <a:gd name="T13" fmla="*/ 27 h 1232"/>
                    <a:gd name="T14" fmla="*/ 29 w 713"/>
                    <a:gd name="T15" fmla="*/ 35 h 1232"/>
                    <a:gd name="T16" fmla="*/ 34 w 713"/>
                    <a:gd name="T17" fmla="*/ 44 h 1232"/>
                    <a:gd name="T18" fmla="*/ 39 w 713"/>
                    <a:gd name="T19" fmla="*/ 54 h 1232"/>
                    <a:gd name="T20" fmla="*/ 44 w 713"/>
                    <a:gd name="T21" fmla="*/ 64 h 1232"/>
                    <a:gd name="T22" fmla="*/ 65 w 713"/>
                    <a:gd name="T23" fmla="*/ 116 h 1232"/>
                    <a:gd name="T24" fmla="*/ 72 w 713"/>
                    <a:gd name="T25" fmla="*/ 130 h 1232"/>
                    <a:gd name="T26" fmla="*/ 79 w 713"/>
                    <a:gd name="T27" fmla="*/ 145 h 1232"/>
                    <a:gd name="T28" fmla="*/ 87 w 713"/>
                    <a:gd name="T29" fmla="*/ 160 h 1232"/>
                    <a:gd name="T30" fmla="*/ 95 w 713"/>
                    <a:gd name="T31" fmla="*/ 176 h 1232"/>
                    <a:gd name="T32" fmla="*/ 98 w 713"/>
                    <a:gd name="T33" fmla="*/ 165 h 1232"/>
                    <a:gd name="T34" fmla="*/ 90 w 713"/>
                    <a:gd name="T35" fmla="*/ 150 h 1232"/>
                    <a:gd name="T36" fmla="*/ 82 w 713"/>
                    <a:gd name="T37" fmla="*/ 135 h 1232"/>
                    <a:gd name="T38" fmla="*/ 76 w 713"/>
                    <a:gd name="T39" fmla="*/ 120 h 1232"/>
                    <a:gd name="T40" fmla="*/ 61 w 713"/>
                    <a:gd name="T41" fmla="*/ 86 h 1232"/>
                    <a:gd name="T42" fmla="*/ 48 w 713"/>
                    <a:gd name="T43" fmla="*/ 56 h 1232"/>
                    <a:gd name="T44" fmla="*/ 43 w 713"/>
                    <a:gd name="T45" fmla="*/ 45 h 1232"/>
                    <a:gd name="T46" fmla="*/ 38 w 713"/>
                    <a:gd name="T47" fmla="*/ 36 h 1232"/>
                    <a:gd name="T48" fmla="*/ 33 w 713"/>
                    <a:gd name="T49" fmla="*/ 27 h 1232"/>
                    <a:gd name="T50" fmla="*/ 27 w 713"/>
                    <a:gd name="T51" fmla="*/ 19 h 1232"/>
                    <a:gd name="T52" fmla="*/ 21 w 713"/>
                    <a:gd name="T53" fmla="*/ 12 h 1232"/>
                    <a:gd name="T54" fmla="*/ 16 w 713"/>
                    <a:gd name="T55" fmla="*/ 8 h 1232"/>
                    <a:gd name="T56" fmla="*/ 13 w 713"/>
                    <a:gd name="T57" fmla="*/ 5 h 1232"/>
                    <a:gd name="T58" fmla="*/ 9 w 713"/>
                    <a:gd name="T59" fmla="*/ 3 h 1232"/>
                    <a:gd name="T60" fmla="*/ 5 w 713"/>
                    <a:gd name="T61" fmla="*/ 1 h 1232"/>
                    <a:gd name="T62" fmla="*/ 2 w 713"/>
                    <a:gd name="T63" fmla="*/ 0 h 1232"/>
                    <a:gd name="T64" fmla="*/ 3 w 713"/>
                    <a:gd name="T65" fmla="*/ 0 h 1232"/>
                    <a:gd name="T66" fmla="*/ 0 w 713"/>
                    <a:gd name="T67" fmla="*/ 7 h 1232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713" h="1232">
                      <a:moveTo>
                        <a:pt x="3" y="47"/>
                      </a:moveTo>
                      <a:lnTo>
                        <a:pt x="0" y="46"/>
                      </a:lnTo>
                      <a:lnTo>
                        <a:pt x="12" y="51"/>
                      </a:lnTo>
                      <a:lnTo>
                        <a:pt x="23" y="57"/>
                      </a:lnTo>
                      <a:lnTo>
                        <a:pt x="35" y="63"/>
                      </a:lnTo>
                      <a:lnTo>
                        <a:pt x="46" y="69"/>
                      </a:lnTo>
                      <a:lnTo>
                        <a:pt x="58" y="76"/>
                      </a:lnTo>
                      <a:lnTo>
                        <a:pt x="68" y="84"/>
                      </a:lnTo>
                      <a:lnTo>
                        <a:pt x="79" y="91"/>
                      </a:lnTo>
                      <a:lnTo>
                        <a:pt x="89" y="99"/>
                      </a:lnTo>
                      <a:lnTo>
                        <a:pt x="109" y="118"/>
                      </a:lnTo>
                      <a:lnTo>
                        <a:pt x="129" y="139"/>
                      </a:lnTo>
                      <a:lnTo>
                        <a:pt x="147" y="162"/>
                      </a:lnTo>
                      <a:lnTo>
                        <a:pt x="167" y="186"/>
                      </a:lnTo>
                      <a:lnTo>
                        <a:pt x="185" y="214"/>
                      </a:lnTo>
                      <a:lnTo>
                        <a:pt x="203" y="242"/>
                      </a:lnTo>
                      <a:lnTo>
                        <a:pt x="220" y="272"/>
                      </a:lnTo>
                      <a:lnTo>
                        <a:pt x="237" y="305"/>
                      </a:lnTo>
                      <a:lnTo>
                        <a:pt x="254" y="339"/>
                      </a:lnTo>
                      <a:lnTo>
                        <a:pt x="271" y="375"/>
                      </a:lnTo>
                      <a:lnTo>
                        <a:pt x="288" y="412"/>
                      </a:lnTo>
                      <a:lnTo>
                        <a:pt x="306" y="451"/>
                      </a:lnTo>
                      <a:lnTo>
                        <a:pt x="377" y="620"/>
                      </a:lnTo>
                      <a:lnTo>
                        <a:pt x="457" y="810"/>
                      </a:lnTo>
                      <a:lnTo>
                        <a:pt x="480" y="859"/>
                      </a:lnTo>
                      <a:lnTo>
                        <a:pt x="502" y="911"/>
                      </a:lnTo>
                      <a:lnTo>
                        <a:pt x="527" y="963"/>
                      </a:lnTo>
                      <a:lnTo>
                        <a:pt x="551" y="1014"/>
                      </a:lnTo>
                      <a:lnTo>
                        <a:pt x="578" y="1068"/>
                      </a:lnTo>
                      <a:lnTo>
                        <a:pt x="606" y="1122"/>
                      </a:lnTo>
                      <a:lnTo>
                        <a:pt x="635" y="1177"/>
                      </a:lnTo>
                      <a:lnTo>
                        <a:pt x="666" y="1232"/>
                      </a:lnTo>
                      <a:lnTo>
                        <a:pt x="713" y="1208"/>
                      </a:lnTo>
                      <a:lnTo>
                        <a:pt x="682" y="1153"/>
                      </a:lnTo>
                      <a:lnTo>
                        <a:pt x="653" y="1100"/>
                      </a:lnTo>
                      <a:lnTo>
                        <a:pt x="626" y="1047"/>
                      </a:lnTo>
                      <a:lnTo>
                        <a:pt x="599" y="994"/>
                      </a:lnTo>
                      <a:lnTo>
                        <a:pt x="575" y="942"/>
                      </a:lnTo>
                      <a:lnTo>
                        <a:pt x="551" y="891"/>
                      </a:lnTo>
                      <a:lnTo>
                        <a:pt x="528" y="840"/>
                      </a:lnTo>
                      <a:lnTo>
                        <a:pt x="506" y="790"/>
                      </a:lnTo>
                      <a:lnTo>
                        <a:pt x="426" y="602"/>
                      </a:lnTo>
                      <a:lnTo>
                        <a:pt x="355" y="432"/>
                      </a:lnTo>
                      <a:lnTo>
                        <a:pt x="338" y="392"/>
                      </a:lnTo>
                      <a:lnTo>
                        <a:pt x="319" y="355"/>
                      </a:lnTo>
                      <a:lnTo>
                        <a:pt x="302" y="318"/>
                      </a:lnTo>
                      <a:lnTo>
                        <a:pt x="285" y="283"/>
                      </a:lnTo>
                      <a:lnTo>
                        <a:pt x="267" y="249"/>
                      </a:lnTo>
                      <a:lnTo>
                        <a:pt x="249" y="217"/>
                      </a:lnTo>
                      <a:lnTo>
                        <a:pt x="230" y="187"/>
                      </a:lnTo>
                      <a:lnTo>
                        <a:pt x="210" y="158"/>
                      </a:lnTo>
                      <a:lnTo>
                        <a:pt x="190" y="132"/>
                      </a:lnTo>
                      <a:lnTo>
                        <a:pt x="169" y="106"/>
                      </a:lnTo>
                      <a:lnTo>
                        <a:pt x="147" y="84"/>
                      </a:lnTo>
                      <a:lnTo>
                        <a:pt x="125" y="63"/>
                      </a:lnTo>
                      <a:lnTo>
                        <a:pt x="112" y="53"/>
                      </a:lnTo>
                      <a:lnTo>
                        <a:pt x="100" y="43"/>
                      </a:lnTo>
                      <a:lnTo>
                        <a:pt x="88" y="35"/>
                      </a:lnTo>
                      <a:lnTo>
                        <a:pt x="75" y="27"/>
                      </a:lnTo>
                      <a:lnTo>
                        <a:pt x="61" y="19"/>
                      </a:lnTo>
                      <a:lnTo>
                        <a:pt x="48" y="12"/>
                      </a:lnTo>
                      <a:lnTo>
                        <a:pt x="34" y="6"/>
                      </a:lnTo>
                      <a:lnTo>
                        <a:pt x="19" y="0"/>
                      </a:lnTo>
                      <a:lnTo>
                        <a:pt x="17" y="0"/>
                      </a:lnTo>
                      <a:lnTo>
                        <a:pt x="19" y="0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3" y="47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2" name="Freeform 83">
                  <a:extLst>
                    <a:ext uri="{FF2B5EF4-FFF2-40B4-BE49-F238E27FC236}">
                      <a16:creationId xmlns:a16="http://schemas.microsoft.com/office/drawing/2014/main" id="{3D1659C6-C3B7-40EE-89C7-DE95C414740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07" y="1528"/>
                  <a:ext cx="287" cy="657"/>
                </a:xfrm>
                <a:custGeom>
                  <a:avLst/>
                  <a:gdLst>
                    <a:gd name="T0" fmla="*/ 280 w 2007"/>
                    <a:gd name="T1" fmla="*/ 59 h 4597"/>
                    <a:gd name="T2" fmla="*/ 270 w 2007"/>
                    <a:gd name="T3" fmla="*/ 42 h 4597"/>
                    <a:gd name="T4" fmla="*/ 259 w 2007"/>
                    <a:gd name="T5" fmla="*/ 27 h 4597"/>
                    <a:gd name="T6" fmla="*/ 247 w 2007"/>
                    <a:gd name="T7" fmla="*/ 15 h 4597"/>
                    <a:gd name="T8" fmla="*/ 234 w 2007"/>
                    <a:gd name="T9" fmla="*/ 6 h 4597"/>
                    <a:gd name="T10" fmla="*/ 220 w 2007"/>
                    <a:gd name="T11" fmla="*/ 1 h 4597"/>
                    <a:gd name="T12" fmla="*/ 205 w 2007"/>
                    <a:gd name="T13" fmla="*/ 0 h 4597"/>
                    <a:gd name="T14" fmla="*/ 189 w 2007"/>
                    <a:gd name="T15" fmla="*/ 3 h 4597"/>
                    <a:gd name="T16" fmla="*/ 172 w 2007"/>
                    <a:gd name="T17" fmla="*/ 11 h 4597"/>
                    <a:gd name="T18" fmla="*/ 153 w 2007"/>
                    <a:gd name="T19" fmla="*/ 23 h 4597"/>
                    <a:gd name="T20" fmla="*/ 134 w 2007"/>
                    <a:gd name="T21" fmla="*/ 41 h 4597"/>
                    <a:gd name="T22" fmla="*/ 132 w 2007"/>
                    <a:gd name="T23" fmla="*/ 60 h 4597"/>
                    <a:gd name="T24" fmla="*/ 130 w 2007"/>
                    <a:gd name="T25" fmla="*/ 79 h 4597"/>
                    <a:gd name="T26" fmla="*/ 124 w 2007"/>
                    <a:gd name="T27" fmla="*/ 100 h 4597"/>
                    <a:gd name="T28" fmla="*/ 112 w 2007"/>
                    <a:gd name="T29" fmla="*/ 127 h 4597"/>
                    <a:gd name="T30" fmla="*/ 104 w 2007"/>
                    <a:gd name="T31" fmla="*/ 154 h 4597"/>
                    <a:gd name="T32" fmla="*/ 97 w 2007"/>
                    <a:gd name="T33" fmla="*/ 183 h 4597"/>
                    <a:gd name="T34" fmla="*/ 91 w 2007"/>
                    <a:gd name="T35" fmla="*/ 223 h 4597"/>
                    <a:gd name="T36" fmla="*/ 81 w 2007"/>
                    <a:gd name="T37" fmla="*/ 288 h 4597"/>
                    <a:gd name="T38" fmla="*/ 74 w 2007"/>
                    <a:gd name="T39" fmla="*/ 323 h 4597"/>
                    <a:gd name="T40" fmla="*/ 65 w 2007"/>
                    <a:gd name="T41" fmla="*/ 360 h 4597"/>
                    <a:gd name="T42" fmla="*/ 54 w 2007"/>
                    <a:gd name="T43" fmla="*/ 400 h 4597"/>
                    <a:gd name="T44" fmla="*/ 38 w 2007"/>
                    <a:gd name="T45" fmla="*/ 442 h 4597"/>
                    <a:gd name="T46" fmla="*/ 27 w 2007"/>
                    <a:gd name="T47" fmla="*/ 464 h 4597"/>
                    <a:gd name="T48" fmla="*/ 18 w 2007"/>
                    <a:gd name="T49" fmla="*/ 486 h 4597"/>
                    <a:gd name="T50" fmla="*/ 10 w 2007"/>
                    <a:gd name="T51" fmla="*/ 508 h 4597"/>
                    <a:gd name="T52" fmla="*/ 5 w 2007"/>
                    <a:gd name="T53" fmla="*/ 528 h 4597"/>
                    <a:gd name="T54" fmla="*/ 1 w 2007"/>
                    <a:gd name="T55" fmla="*/ 546 h 4597"/>
                    <a:gd name="T56" fmla="*/ 0 w 2007"/>
                    <a:gd name="T57" fmla="*/ 573 h 4597"/>
                    <a:gd name="T58" fmla="*/ 5 w 2007"/>
                    <a:gd name="T59" fmla="*/ 600 h 4597"/>
                    <a:gd name="T60" fmla="*/ 15 w 2007"/>
                    <a:gd name="T61" fmla="*/ 622 h 4597"/>
                    <a:gd name="T62" fmla="*/ 28 w 2007"/>
                    <a:gd name="T63" fmla="*/ 638 h 4597"/>
                    <a:gd name="T64" fmla="*/ 44 w 2007"/>
                    <a:gd name="T65" fmla="*/ 649 h 4597"/>
                    <a:gd name="T66" fmla="*/ 61 w 2007"/>
                    <a:gd name="T67" fmla="*/ 656 h 4597"/>
                    <a:gd name="T68" fmla="*/ 79 w 2007"/>
                    <a:gd name="T69" fmla="*/ 657 h 4597"/>
                    <a:gd name="T70" fmla="*/ 95 w 2007"/>
                    <a:gd name="T71" fmla="*/ 653 h 4597"/>
                    <a:gd name="T72" fmla="*/ 108 w 2007"/>
                    <a:gd name="T73" fmla="*/ 645 h 4597"/>
                    <a:gd name="T74" fmla="*/ 117 w 2007"/>
                    <a:gd name="T75" fmla="*/ 632 h 4597"/>
                    <a:gd name="T76" fmla="*/ 121 w 2007"/>
                    <a:gd name="T77" fmla="*/ 614 h 4597"/>
                    <a:gd name="T78" fmla="*/ 115 w 2007"/>
                    <a:gd name="T79" fmla="*/ 599 h 4597"/>
                    <a:gd name="T80" fmla="*/ 113 w 2007"/>
                    <a:gd name="T81" fmla="*/ 582 h 4597"/>
                    <a:gd name="T82" fmla="*/ 113 w 2007"/>
                    <a:gd name="T83" fmla="*/ 566 h 4597"/>
                    <a:gd name="T84" fmla="*/ 116 w 2007"/>
                    <a:gd name="T85" fmla="*/ 549 h 4597"/>
                    <a:gd name="T86" fmla="*/ 119 w 2007"/>
                    <a:gd name="T87" fmla="*/ 533 h 4597"/>
                    <a:gd name="T88" fmla="*/ 126 w 2007"/>
                    <a:gd name="T89" fmla="*/ 506 h 4597"/>
                    <a:gd name="T90" fmla="*/ 129 w 2007"/>
                    <a:gd name="T91" fmla="*/ 491 h 4597"/>
                    <a:gd name="T92" fmla="*/ 131 w 2007"/>
                    <a:gd name="T93" fmla="*/ 477 h 4597"/>
                    <a:gd name="T94" fmla="*/ 131 w 2007"/>
                    <a:gd name="T95" fmla="*/ 464 h 4597"/>
                    <a:gd name="T96" fmla="*/ 129 w 2007"/>
                    <a:gd name="T97" fmla="*/ 453 h 4597"/>
                    <a:gd name="T98" fmla="*/ 172 w 2007"/>
                    <a:gd name="T99" fmla="*/ 378 h 4597"/>
                    <a:gd name="T100" fmla="*/ 215 w 2007"/>
                    <a:gd name="T101" fmla="*/ 304 h 4597"/>
                    <a:gd name="T102" fmla="*/ 250 w 2007"/>
                    <a:gd name="T103" fmla="*/ 231 h 4597"/>
                    <a:gd name="T104" fmla="*/ 266 w 2007"/>
                    <a:gd name="T105" fmla="*/ 162 h 4597"/>
                    <a:gd name="T106" fmla="*/ 282 w 2007"/>
                    <a:gd name="T107" fmla="*/ 94 h 459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2007" h="4597">
                      <a:moveTo>
                        <a:pt x="2007" y="505"/>
                      </a:moveTo>
                      <a:lnTo>
                        <a:pt x="1984" y="459"/>
                      </a:lnTo>
                      <a:lnTo>
                        <a:pt x="1960" y="415"/>
                      </a:lnTo>
                      <a:lnTo>
                        <a:pt x="1937" y="372"/>
                      </a:lnTo>
                      <a:lnTo>
                        <a:pt x="1912" y="332"/>
                      </a:lnTo>
                      <a:lnTo>
                        <a:pt x="1888" y="293"/>
                      </a:lnTo>
                      <a:lnTo>
                        <a:pt x="1862" y="257"/>
                      </a:lnTo>
                      <a:lnTo>
                        <a:pt x="1836" y="221"/>
                      </a:lnTo>
                      <a:lnTo>
                        <a:pt x="1810" y="189"/>
                      </a:lnTo>
                      <a:lnTo>
                        <a:pt x="1782" y="159"/>
                      </a:lnTo>
                      <a:lnTo>
                        <a:pt x="1754" y="131"/>
                      </a:lnTo>
                      <a:lnTo>
                        <a:pt x="1725" y="106"/>
                      </a:lnTo>
                      <a:lnTo>
                        <a:pt x="1695" y="82"/>
                      </a:lnTo>
                      <a:lnTo>
                        <a:pt x="1665" y="63"/>
                      </a:lnTo>
                      <a:lnTo>
                        <a:pt x="1634" y="45"/>
                      </a:lnTo>
                      <a:lnTo>
                        <a:pt x="1603" y="31"/>
                      </a:lnTo>
                      <a:lnTo>
                        <a:pt x="1571" y="18"/>
                      </a:lnTo>
                      <a:lnTo>
                        <a:pt x="1538" y="9"/>
                      </a:lnTo>
                      <a:lnTo>
                        <a:pt x="1504" y="3"/>
                      </a:lnTo>
                      <a:lnTo>
                        <a:pt x="1469" y="0"/>
                      </a:lnTo>
                      <a:lnTo>
                        <a:pt x="1434" y="1"/>
                      </a:lnTo>
                      <a:lnTo>
                        <a:pt x="1397" y="4"/>
                      </a:lnTo>
                      <a:lnTo>
                        <a:pt x="1360" y="11"/>
                      </a:lnTo>
                      <a:lnTo>
                        <a:pt x="1321" y="22"/>
                      </a:lnTo>
                      <a:lnTo>
                        <a:pt x="1283" y="37"/>
                      </a:lnTo>
                      <a:lnTo>
                        <a:pt x="1242" y="54"/>
                      </a:lnTo>
                      <a:lnTo>
                        <a:pt x="1202" y="75"/>
                      </a:lnTo>
                      <a:lnTo>
                        <a:pt x="1160" y="100"/>
                      </a:lnTo>
                      <a:lnTo>
                        <a:pt x="1116" y="130"/>
                      </a:lnTo>
                      <a:lnTo>
                        <a:pt x="1073" y="162"/>
                      </a:lnTo>
                      <a:lnTo>
                        <a:pt x="1028" y="200"/>
                      </a:lnTo>
                      <a:lnTo>
                        <a:pt x="982" y="241"/>
                      </a:lnTo>
                      <a:lnTo>
                        <a:pt x="935" y="287"/>
                      </a:lnTo>
                      <a:lnTo>
                        <a:pt x="932" y="333"/>
                      </a:lnTo>
                      <a:lnTo>
                        <a:pt x="927" y="377"/>
                      </a:lnTo>
                      <a:lnTo>
                        <a:pt x="922" y="421"/>
                      </a:lnTo>
                      <a:lnTo>
                        <a:pt x="918" y="464"/>
                      </a:lnTo>
                      <a:lnTo>
                        <a:pt x="912" y="508"/>
                      </a:lnTo>
                      <a:lnTo>
                        <a:pt x="908" y="552"/>
                      </a:lnTo>
                      <a:lnTo>
                        <a:pt x="904" y="596"/>
                      </a:lnTo>
                      <a:lnTo>
                        <a:pt x="899" y="641"/>
                      </a:lnTo>
                      <a:lnTo>
                        <a:pt x="867" y="703"/>
                      </a:lnTo>
                      <a:lnTo>
                        <a:pt x="838" y="763"/>
                      </a:lnTo>
                      <a:lnTo>
                        <a:pt x="811" y="826"/>
                      </a:lnTo>
                      <a:lnTo>
                        <a:pt x="786" y="889"/>
                      </a:lnTo>
                      <a:lnTo>
                        <a:pt x="764" y="952"/>
                      </a:lnTo>
                      <a:lnTo>
                        <a:pt x="745" y="1016"/>
                      </a:lnTo>
                      <a:lnTo>
                        <a:pt x="726" y="1081"/>
                      </a:lnTo>
                      <a:lnTo>
                        <a:pt x="709" y="1147"/>
                      </a:lnTo>
                      <a:lnTo>
                        <a:pt x="694" y="1213"/>
                      </a:lnTo>
                      <a:lnTo>
                        <a:pt x="681" y="1280"/>
                      </a:lnTo>
                      <a:lnTo>
                        <a:pt x="668" y="1348"/>
                      </a:lnTo>
                      <a:lnTo>
                        <a:pt x="656" y="1418"/>
                      </a:lnTo>
                      <a:lnTo>
                        <a:pt x="634" y="1559"/>
                      </a:lnTo>
                      <a:lnTo>
                        <a:pt x="612" y="1705"/>
                      </a:lnTo>
                      <a:lnTo>
                        <a:pt x="590" y="1857"/>
                      </a:lnTo>
                      <a:lnTo>
                        <a:pt x="564" y="2013"/>
                      </a:lnTo>
                      <a:lnTo>
                        <a:pt x="550" y="2093"/>
                      </a:lnTo>
                      <a:lnTo>
                        <a:pt x="535" y="2175"/>
                      </a:lnTo>
                      <a:lnTo>
                        <a:pt x="518" y="2260"/>
                      </a:lnTo>
                      <a:lnTo>
                        <a:pt x="500" y="2345"/>
                      </a:lnTo>
                      <a:lnTo>
                        <a:pt x="480" y="2432"/>
                      </a:lnTo>
                      <a:lnTo>
                        <a:pt x="457" y="2520"/>
                      </a:lnTo>
                      <a:lnTo>
                        <a:pt x="433" y="2610"/>
                      </a:lnTo>
                      <a:lnTo>
                        <a:pt x="406" y="2703"/>
                      </a:lnTo>
                      <a:lnTo>
                        <a:pt x="376" y="2797"/>
                      </a:lnTo>
                      <a:lnTo>
                        <a:pt x="343" y="2893"/>
                      </a:lnTo>
                      <a:lnTo>
                        <a:pt x="308" y="2992"/>
                      </a:lnTo>
                      <a:lnTo>
                        <a:pt x="268" y="3091"/>
                      </a:lnTo>
                      <a:lnTo>
                        <a:pt x="241" y="3144"/>
                      </a:lnTo>
                      <a:lnTo>
                        <a:pt x="215" y="3196"/>
                      </a:lnTo>
                      <a:lnTo>
                        <a:pt x="190" y="3248"/>
                      </a:lnTo>
                      <a:lnTo>
                        <a:pt x="167" y="3300"/>
                      </a:lnTo>
                      <a:lnTo>
                        <a:pt x="145" y="3351"/>
                      </a:lnTo>
                      <a:lnTo>
                        <a:pt x="125" y="3403"/>
                      </a:lnTo>
                      <a:lnTo>
                        <a:pt x="106" y="3453"/>
                      </a:lnTo>
                      <a:lnTo>
                        <a:pt x="88" y="3503"/>
                      </a:lnTo>
                      <a:lnTo>
                        <a:pt x="72" y="3552"/>
                      </a:lnTo>
                      <a:lnTo>
                        <a:pt x="58" y="3601"/>
                      </a:lnTo>
                      <a:lnTo>
                        <a:pt x="45" y="3647"/>
                      </a:lnTo>
                      <a:lnTo>
                        <a:pt x="33" y="3693"/>
                      </a:lnTo>
                      <a:lnTo>
                        <a:pt x="24" y="3738"/>
                      </a:lnTo>
                      <a:lnTo>
                        <a:pt x="15" y="3781"/>
                      </a:lnTo>
                      <a:lnTo>
                        <a:pt x="10" y="3823"/>
                      </a:lnTo>
                      <a:lnTo>
                        <a:pt x="4" y="3863"/>
                      </a:lnTo>
                      <a:lnTo>
                        <a:pt x="0" y="3939"/>
                      </a:lnTo>
                      <a:lnTo>
                        <a:pt x="1" y="4010"/>
                      </a:lnTo>
                      <a:lnTo>
                        <a:pt x="8" y="4078"/>
                      </a:lnTo>
                      <a:lnTo>
                        <a:pt x="18" y="4141"/>
                      </a:lnTo>
                      <a:lnTo>
                        <a:pt x="33" y="4200"/>
                      </a:lnTo>
                      <a:lnTo>
                        <a:pt x="52" y="4255"/>
                      </a:lnTo>
                      <a:lnTo>
                        <a:pt x="75" y="4304"/>
                      </a:lnTo>
                      <a:lnTo>
                        <a:pt x="102" y="4351"/>
                      </a:lnTo>
                      <a:lnTo>
                        <a:pt x="130" y="4393"/>
                      </a:lnTo>
                      <a:lnTo>
                        <a:pt x="162" y="4432"/>
                      </a:lnTo>
                      <a:lnTo>
                        <a:pt x="196" y="4465"/>
                      </a:lnTo>
                      <a:lnTo>
                        <a:pt x="232" y="4496"/>
                      </a:lnTo>
                      <a:lnTo>
                        <a:pt x="269" y="4522"/>
                      </a:lnTo>
                      <a:lnTo>
                        <a:pt x="309" y="4544"/>
                      </a:lnTo>
                      <a:lnTo>
                        <a:pt x="348" y="4563"/>
                      </a:lnTo>
                      <a:lnTo>
                        <a:pt x="389" y="4577"/>
                      </a:lnTo>
                      <a:lnTo>
                        <a:pt x="429" y="4588"/>
                      </a:lnTo>
                      <a:lnTo>
                        <a:pt x="471" y="4594"/>
                      </a:lnTo>
                      <a:lnTo>
                        <a:pt x="511" y="4597"/>
                      </a:lnTo>
                      <a:lnTo>
                        <a:pt x="551" y="4596"/>
                      </a:lnTo>
                      <a:lnTo>
                        <a:pt x="590" y="4591"/>
                      </a:lnTo>
                      <a:lnTo>
                        <a:pt x="626" y="4583"/>
                      </a:lnTo>
                      <a:lnTo>
                        <a:pt x="662" y="4571"/>
                      </a:lnTo>
                      <a:lnTo>
                        <a:pt x="695" y="4555"/>
                      </a:lnTo>
                      <a:lnTo>
                        <a:pt x="726" y="4535"/>
                      </a:lnTo>
                      <a:lnTo>
                        <a:pt x="754" y="4512"/>
                      </a:lnTo>
                      <a:lnTo>
                        <a:pt x="780" y="4486"/>
                      </a:lnTo>
                      <a:lnTo>
                        <a:pt x="801" y="4455"/>
                      </a:lnTo>
                      <a:lnTo>
                        <a:pt x="819" y="4421"/>
                      </a:lnTo>
                      <a:lnTo>
                        <a:pt x="832" y="4383"/>
                      </a:lnTo>
                      <a:lnTo>
                        <a:pt x="842" y="4343"/>
                      </a:lnTo>
                      <a:lnTo>
                        <a:pt x="846" y="4298"/>
                      </a:lnTo>
                      <a:lnTo>
                        <a:pt x="830" y="4262"/>
                      </a:lnTo>
                      <a:lnTo>
                        <a:pt x="817" y="4225"/>
                      </a:lnTo>
                      <a:lnTo>
                        <a:pt x="807" y="4188"/>
                      </a:lnTo>
                      <a:lnTo>
                        <a:pt x="799" y="4150"/>
                      </a:lnTo>
                      <a:lnTo>
                        <a:pt x="794" y="4113"/>
                      </a:lnTo>
                      <a:lnTo>
                        <a:pt x="791" y="4075"/>
                      </a:lnTo>
                      <a:lnTo>
                        <a:pt x="789" y="4037"/>
                      </a:lnTo>
                      <a:lnTo>
                        <a:pt x="791" y="3998"/>
                      </a:lnTo>
                      <a:lnTo>
                        <a:pt x="793" y="3960"/>
                      </a:lnTo>
                      <a:lnTo>
                        <a:pt x="797" y="3921"/>
                      </a:lnTo>
                      <a:lnTo>
                        <a:pt x="802" y="3883"/>
                      </a:lnTo>
                      <a:lnTo>
                        <a:pt x="809" y="3844"/>
                      </a:lnTo>
                      <a:lnTo>
                        <a:pt x="816" y="3805"/>
                      </a:lnTo>
                      <a:lnTo>
                        <a:pt x="824" y="3767"/>
                      </a:lnTo>
                      <a:lnTo>
                        <a:pt x="832" y="3728"/>
                      </a:lnTo>
                      <a:lnTo>
                        <a:pt x="842" y="3691"/>
                      </a:lnTo>
                      <a:lnTo>
                        <a:pt x="861" y="3616"/>
                      </a:lnTo>
                      <a:lnTo>
                        <a:pt x="879" y="3543"/>
                      </a:lnTo>
                      <a:lnTo>
                        <a:pt x="888" y="3507"/>
                      </a:lnTo>
                      <a:lnTo>
                        <a:pt x="895" y="3473"/>
                      </a:lnTo>
                      <a:lnTo>
                        <a:pt x="903" y="3439"/>
                      </a:lnTo>
                      <a:lnTo>
                        <a:pt x="909" y="3404"/>
                      </a:lnTo>
                      <a:lnTo>
                        <a:pt x="913" y="3372"/>
                      </a:lnTo>
                      <a:lnTo>
                        <a:pt x="918" y="3339"/>
                      </a:lnTo>
                      <a:lnTo>
                        <a:pt x="920" y="3308"/>
                      </a:lnTo>
                      <a:lnTo>
                        <a:pt x="920" y="3277"/>
                      </a:lnTo>
                      <a:lnTo>
                        <a:pt x="918" y="3248"/>
                      </a:lnTo>
                      <a:lnTo>
                        <a:pt x="914" y="3220"/>
                      </a:lnTo>
                      <a:lnTo>
                        <a:pt x="908" y="3193"/>
                      </a:lnTo>
                      <a:lnTo>
                        <a:pt x="899" y="3167"/>
                      </a:lnTo>
                      <a:lnTo>
                        <a:pt x="1000" y="2989"/>
                      </a:lnTo>
                      <a:lnTo>
                        <a:pt x="1100" y="2814"/>
                      </a:lnTo>
                      <a:lnTo>
                        <a:pt x="1202" y="2642"/>
                      </a:lnTo>
                      <a:lnTo>
                        <a:pt x="1303" y="2469"/>
                      </a:lnTo>
                      <a:lnTo>
                        <a:pt x="1405" y="2297"/>
                      </a:lnTo>
                      <a:lnTo>
                        <a:pt x="1506" y="2124"/>
                      </a:lnTo>
                      <a:lnTo>
                        <a:pt x="1608" y="1948"/>
                      </a:lnTo>
                      <a:lnTo>
                        <a:pt x="1708" y="1770"/>
                      </a:lnTo>
                      <a:lnTo>
                        <a:pt x="1746" y="1614"/>
                      </a:lnTo>
                      <a:lnTo>
                        <a:pt x="1783" y="1456"/>
                      </a:lnTo>
                      <a:lnTo>
                        <a:pt x="1820" y="1295"/>
                      </a:lnTo>
                      <a:lnTo>
                        <a:pt x="1858" y="1133"/>
                      </a:lnTo>
                      <a:lnTo>
                        <a:pt x="1894" y="973"/>
                      </a:lnTo>
                      <a:lnTo>
                        <a:pt x="1931" y="814"/>
                      </a:lnTo>
                      <a:lnTo>
                        <a:pt x="1969" y="658"/>
                      </a:lnTo>
                      <a:lnTo>
                        <a:pt x="2007" y="505"/>
                      </a:lnTo>
                      <a:close/>
                    </a:path>
                  </a:pathLst>
                </a:custGeom>
                <a:solidFill>
                  <a:srgbClr val="F2AF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3" name="Freeform 84">
                  <a:extLst>
                    <a:ext uri="{FF2B5EF4-FFF2-40B4-BE49-F238E27FC236}">
                      <a16:creationId xmlns:a16="http://schemas.microsoft.com/office/drawing/2014/main" id="{6E0D70D8-294C-443C-985C-596C847C0164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37" y="1525"/>
                  <a:ext cx="160" cy="77"/>
                </a:xfrm>
                <a:custGeom>
                  <a:avLst/>
                  <a:gdLst>
                    <a:gd name="T0" fmla="*/ 7 w 1123"/>
                    <a:gd name="T1" fmla="*/ 47 h 540"/>
                    <a:gd name="T2" fmla="*/ 13 w 1123"/>
                    <a:gd name="T3" fmla="*/ 40 h 540"/>
                    <a:gd name="T4" fmla="*/ 20 w 1123"/>
                    <a:gd name="T5" fmla="*/ 35 h 540"/>
                    <a:gd name="T6" fmla="*/ 26 w 1123"/>
                    <a:gd name="T7" fmla="*/ 30 h 540"/>
                    <a:gd name="T8" fmla="*/ 32 w 1123"/>
                    <a:gd name="T9" fmla="*/ 25 h 540"/>
                    <a:gd name="T10" fmla="*/ 38 w 1123"/>
                    <a:gd name="T11" fmla="*/ 21 h 540"/>
                    <a:gd name="T12" fmla="*/ 44 w 1123"/>
                    <a:gd name="T13" fmla="*/ 17 h 540"/>
                    <a:gd name="T14" fmla="*/ 49 w 1123"/>
                    <a:gd name="T15" fmla="*/ 14 h 540"/>
                    <a:gd name="T16" fmla="*/ 55 w 1123"/>
                    <a:gd name="T17" fmla="*/ 12 h 540"/>
                    <a:gd name="T18" fmla="*/ 60 w 1123"/>
                    <a:gd name="T19" fmla="*/ 10 h 540"/>
                    <a:gd name="T20" fmla="*/ 65 w 1123"/>
                    <a:gd name="T21" fmla="*/ 9 h 540"/>
                    <a:gd name="T22" fmla="*/ 70 w 1123"/>
                    <a:gd name="T23" fmla="*/ 8 h 540"/>
                    <a:gd name="T24" fmla="*/ 75 w 1123"/>
                    <a:gd name="T25" fmla="*/ 7 h 540"/>
                    <a:gd name="T26" fmla="*/ 80 w 1123"/>
                    <a:gd name="T27" fmla="*/ 7 h 540"/>
                    <a:gd name="T28" fmla="*/ 84 w 1123"/>
                    <a:gd name="T29" fmla="*/ 8 h 540"/>
                    <a:gd name="T30" fmla="*/ 89 w 1123"/>
                    <a:gd name="T31" fmla="*/ 8 h 540"/>
                    <a:gd name="T32" fmla="*/ 93 w 1123"/>
                    <a:gd name="T33" fmla="*/ 10 h 540"/>
                    <a:gd name="T34" fmla="*/ 98 w 1123"/>
                    <a:gd name="T35" fmla="*/ 11 h 540"/>
                    <a:gd name="T36" fmla="*/ 102 w 1123"/>
                    <a:gd name="T37" fmla="*/ 13 h 540"/>
                    <a:gd name="T38" fmla="*/ 106 w 1123"/>
                    <a:gd name="T39" fmla="*/ 15 h 540"/>
                    <a:gd name="T40" fmla="*/ 110 w 1123"/>
                    <a:gd name="T41" fmla="*/ 18 h 540"/>
                    <a:gd name="T42" fmla="*/ 114 w 1123"/>
                    <a:gd name="T43" fmla="*/ 21 h 540"/>
                    <a:gd name="T44" fmla="*/ 118 w 1123"/>
                    <a:gd name="T45" fmla="*/ 25 h 540"/>
                    <a:gd name="T46" fmla="*/ 122 w 1123"/>
                    <a:gd name="T47" fmla="*/ 29 h 540"/>
                    <a:gd name="T48" fmla="*/ 125 w 1123"/>
                    <a:gd name="T49" fmla="*/ 33 h 540"/>
                    <a:gd name="T50" fmla="*/ 133 w 1123"/>
                    <a:gd name="T51" fmla="*/ 42 h 540"/>
                    <a:gd name="T52" fmla="*/ 140 w 1123"/>
                    <a:gd name="T53" fmla="*/ 53 h 540"/>
                    <a:gd name="T54" fmla="*/ 147 w 1123"/>
                    <a:gd name="T55" fmla="*/ 64 h 540"/>
                    <a:gd name="T56" fmla="*/ 153 w 1123"/>
                    <a:gd name="T57" fmla="*/ 77 h 540"/>
                    <a:gd name="T58" fmla="*/ 157 w 1123"/>
                    <a:gd name="T59" fmla="*/ 67 h 540"/>
                    <a:gd name="T60" fmla="*/ 150 w 1123"/>
                    <a:gd name="T61" fmla="*/ 55 h 540"/>
                    <a:gd name="T62" fmla="*/ 143 w 1123"/>
                    <a:gd name="T63" fmla="*/ 43 h 540"/>
                    <a:gd name="T64" fmla="*/ 135 w 1123"/>
                    <a:gd name="T65" fmla="*/ 33 h 540"/>
                    <a:gd name="T66" fmla="*/ 129 w 1123"/>
                    <a:gd name="T67" fmla="*/ 26 h 540"/>
                    <a:gd name="T68" fmla="*/ 125 w 1123"/>
                    <a:gd name="T69" fmla="*/ 22 h 540"/>
                    <a:gd name="T70" fmla="*/ 121 w 1123"/>
                    <a:gd name="T71" fmla="*/ 18 h 540"/>
                    <a:gd name="T72" fmla="*/ 117 w 1123"/>
                    <a:gd name="T73" fmla="*/ 14 h 540"/>
                    <a:gd name="T74" fmla="*/ 112 w 1123"/>
                    <a:gd name="T75" fmla="*/ 11 h 540"/>
                    <a:gd name="T76" fmla="*/ 108 w 1123"/>
                    <a:gd name="T77" fmla="*/ 8 h 540"/>
                    <a:gd name="T78" fmla="*/ 103 w 1123"/>
                    <a:gd name="T79" fmla="*/ 6 h 540"/>
                    <a:gd name="T80" fmla="*/ 98 w 1123"/>
                    <a:gd name="T81" fmla="*/ 4 h 540"/>
                    <a:gd name="T82" fmla="*/ 93 w 1123"/>
                    <a:gd name="T83" fmla="*/ 2 h 540"/>
                    <a:gd name="T84" fmla="*/ 88 w 1123"/>
                    <a:gd name="T85" fmla="*/ 1 h 540"/>
                    <a:gd name="T86" fmla="*/ 83 w 1123"/>
                    <a:gd name="T87" fmla="*/ 0 h 540"/>
                    <a:gd name="T88" fmla="*/ 78 w 1123"/>
                    <a:gd name="T89" fmla="*/ 0 h 540"/>
                    <a:gd name="T90" fmla="*/ 72 w 1123"/>
                    <a:gd name="T91" fmla="*/ 0 h 540"/>
                    <a:gd name="T92" fmla="*/ 66 w 1123"/>
                    <a:gd name="T93" fmla="*/ 1 h 540"/>
                    <a:gd name="T94" fmla="*/ 61 w 1123"/>
                    <a:gd name="T95" fmla="*/ 2 h 540"/>
                    <a:gd name="T96" fmla="*/ 55 w 1123"/>
                    <a:gd name="T97" fmla="*/ 4 h 540"/>
                    <a:gd name="T98" fmla="*/ 49 w 1123"/>
                    <a:gd name="T99" fmla="*/ 7 h 540"/>
                    <a:gd name="T100" fmla="*/ 43 w 1123"/>
                    <a:gd name="T101" fmla="*/ 10 h 540"/>
                    <a:gd name="T102" fmla="*/ 37 w 1123"/>
                    <a:gd name="T103" fmla="*/ 13 h 540"/>
                    <a:gd name="T104" fmla="*/ 31 w 1123"/>
                    <a:gd name="T105" fmla="*/ 17 h 540"/>
                    <a:gd name="T106" fmla="*/ 24 w 1123"/>
                    <a:gd name="T107" fmla="*/ 22 h 540"/>
                    <a:gd name="T108" fmla="*/ 18 w 1123"/>
                    <a:gd name="T109" fmla="*/ 27 h 540"/>
                    <a:gd name="T110" fmla="*/ 11 w 1123"/>
                    <a:gd name="T111" fmla="*/ 32 h 540"/>
                    <a:gd name="T112" fmla="*/ 5 w 1123"/>
                    <a:gd name="T113" fmla="*/ 39 h 540"/>
                    <a:gd name="T114" fmla="*/ 0 w 1123"/>
                    <a:gd name="T115" fmla="*/ 44 h 540"/>
                    <a:gd name="T116" fmla="*/ 0 w 1123"/>
                    <a:gd name="T117" fmla="*/ 43 h 540"/>
                    <a:gd name="T118" fmla="*/ 8 w 1123"/>
                    <a:gd name="T119" fmla="*/ 45 h 540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123" h="540">
                      <a:moveTo>
                        <a:pt x="53" y="313"/>
                      </a:moveTo>
                      <a:lnTo>
                        <a:pt x="46" y="329"/>
                      </a:lnTo>
                      <a:lnTo>
                        <a:pt x="69" y="306"/>
                      </a:lnTo>
                      <a:lnTo>
                        <a:pt x="93" y="284"/>
                      </a:lnTo>
                      <a:lnTo>
                        <a:pt x="115" y="263"/>
                      </a:lnTo>
                      <a:lnTo>
                        <a:pt x="138" y="243"/>
                      </a:lnTo>
                      <a:lnTo>
                        <a:pt x="160" y="225"/>
                      </a:lnTo>
                      <a:lnTo>
                        <a:pt x="182" y="207"/>
                      </a:lnTo>
                      <a:lnTo>
                        <a:pt x="203" y="190"/>
                      </a:lnTo>
                      <a:lnTo>
                        <a:pt x="224" y="175"/>
                      </a:lnTo>
                      <a:lnTo>
                        <a:pt x="246" y="160"/>
                      </a:lnTo>
                      <a:lnTo>
                        <a:pt x="267" y="147"/>
                      </a:lnTo>
                      <a:lnTo>
                        <a:pt x="287" y="134"/>
                      </a:lnTo>
                      <a:lnTo>
                        <a:pt x="308" y="122"/>
                      </a:lnTo>
                      <a:lnTo>
                        <a:pt x="327" y="111"/>
                      </a:lnTo>
                      <a:lnTo>
                        <a:pt x="347" y="101"/>
                      </a:lnTo>
                      <a:lnTo>
                        <a:pt x="366" y="92"/>
                      </a:lnTo>
                      <a:lnTo>
                        <a:pt x="385" y="84"/>
                      </a:lnTo>
                      <a:lnTo>
                        <a:pt x="404" y="77"/>
                      </a:lnTo>
                      <a:lnTo>
                        <a:pt x="422" y="71"/>
                      </a:lnTo>
                      <a:lnTo>
                        <a:pt x="440" y="66"/>
                      </a:lnTo>
                      <a:lnTo>
                        <a:pt x="458" y="61"/>
                      </a:lnTo>
                      <a:lnTo>
                        <a:pt x="475" y="58"/>
                      </a:lnTo>
                      <a:lnTo>
                        <a:pt x="494" y="55"/>
                      </a:lnTo>
                      <a:lnTo>
                        <a:pt x="511" y="52"/>
                      </a:lnTo>
                      <a:lnTo>
                        <a:pt x="528" y="50"/>
                      </a:lnTo>
                      <a:lnTo>
                        <a:pt x="544" y="50"/>
                      </a:lnTo>
                      <a:lnTo>
                        <a:pt x="560" y="50"/>
                      </a:lnTo>
                      <a:lnTo>
                        <a:pt x="577" y="51"/>
                      </a:lnTo>
                      <a:lnTo>
                        <a:pt x="593" y="53"/>
                      </a:lnTo>
                      <a:lnTo>
                        <a:pt x="608" y="56"/>
                      </a:lnTo>
                      <a:lnTo>
                        <a:pt x="624" y="59"/>
                      </a:lnTo>
                      <a:lnTo>
                        <a:pt x="639" y="63"/>
                      </a:lnTo>
                      <a:lnTo>
                        <a:pt x="655" y="67"/>
                      </a:lnTo>
                      <a:lnTo>
                        <a:pt x="670" y="72"/>
                      </a:lnTo>
                      <a:lnTo>
                        <a:pt x="685" y="78"/>
                      </a:lnTo>
                      <a:lnTo>
                        <a:pt x="700" y="85"/>
                      </a:lnTo>
                      <a:lnTo>
                        <a:pt x="715" y="92"/>
                      </a:lnTo>
                      <a:lnTo>
                        <a:pt x="729" y="100"/>
                      </a:lnTo>
                      <a:lnTo>
                        <a:pt x="744" y="108"/>
                      </a:lnTo>
                      <a:lnTo>
                        <a:pt x="757" y="117"/>
                      </a:lnTo>
                      <a:lnTo>
                        <a:pt x="771" y="127"/>
                      </a:lnTo>
                      <a:lnTo>
                        <a:pt x="785" y="139"/>
                      </a:lnTo>
                      <a:lnTo>
                        <a:pt x="800" y="150"/>
                      </a:lnTo>
                      <a:lnTo>
                        <a:pt x="813" y="161"/>
                      </a:lnTo>
                      <a:lnTo>
                        <a:pt x="827" y="174"/>
                      </a:lnTo>
                      <a:lnTo>
                        <a:pt x="841" y="187"/>
                      </a:lnTo>
                      <a:lnTo>
                        <a:pt x="855" y="200"/>
                      </a:lnTo>
                      <a:lnTo>
                        <a:pt x="867" y="215"/>
                      </a:lnTo>
                      <a:lnTo>
                        <a:pt x="880" y="230"/>
                      </a:lnTo>
                      <a:lnTo>
                        <a:pt x="907" y="261"/>
                      </a:lnTo>
                      <a:lnTo>
                        <a:pt x="933" y="295"/>
                      </a:lnTo>
                      <a:lnTo>
                        <a:pt x="957" y="331"/>
                      </a:lnTo>
                      <a:lnTo>
                        <a:pt x="982" y="369"/>
                      </a:lnTo>
                      <a:lnTo>
                        <a:pt x="1005" y="409"/>
                      </a:lnTo>
                      <a:lnTo>
                        <a:pt x="1029" y="451"/>
                      </a:lnTo>
                      <a:lnTo>
                        <a:pt x="1052" y="494"/>
                      </a:lnTo>
                      <a:lnTo>
                        <a:pt x="1075" y="540"/>
                      </a:lnTo>
                      <a:lnTo>
                        <a:pt x="1123" y="520"/>
                      </a:lnTo>
                      <a:lnTo>
                        <a:pt x="1099" y="473"/>
                      </a:lnTo>
                      <a:lnTo>
                        <a:pt x="1076" y="429"/>
                      </a:lnTo>
                      <a:lnTo>
                        <a:pt x="1052" y="385"/>
                      </a:lnTo>
                      <a:lnTo>
                        <a:pt x="1028" y="343"/>
                      </a:lnTo>
                      <a:lnTo>
                        <a:pt x="1002" y="304"/>
                      </a:lnTo>
                      <a:lnTo>
                        <a:pt x="975" y="267"/>
                      </a:lnTo>
                      <a:lnTo>
                        <a:pt x="949" y="232"/>
                      </a:lnTo>
                      <a:lnTo>
                        <a:pt x="922" y="198"/>
                      </a:lnTo>
                      <a:lnTo>
                        <a:pt x="908" y="182"/>
                      </a:lnTo>
                      <a:lnTo>
                        <a:pt x="893" y="167"/>
                      </a:lnTo>
                      <a:lnTo>
                        <a:pt x="879" y="152"/>
                      </a:lnTo>
                      <a:lnTo>
                        <a:pt x="864" y="138"/>
                      </a:lnTo>
                      <a:lnTo>
                        <a:pt x="849" y="124"/>
                      </a:lnTo>
                      <a:lnTo>
                        <a:pt x="834" y="111"/>
                      </a:lnTo>
                      <a:lnTo>
                        <a:pt x="819" y="99"/>
                      </a:lnTo>
                      <a:lnTo>
                        <a:pt x="803" y="88"/>
                      </a:lnTo>
                      <a:lnTo>
                        <a:pt x="788" y="77"/>
                      </a:lnTo>
                      <a:lnTo>
                        <a:pt x="772" y="67"/>
                      </a:lnTo>
                      <a:lnTo>
                        <a:pt x="756" y="57"/>
                      </a:lnTo>
                      <a:lnTo>
                        <a:pt x="739" y="47"/>
                      </a:lnTo>
                      <a:lnTo>
                        <a:pt x="723" y="39"/>
                      </a:lnTo>
                      <a:lnTo>
                        <a:pt x="706" y="32"/>
                      </a:lnTo>
                      <a:lnTo>
                        <a:pt x="689" y="25"/>
                      </a:lnTo>
                      <a:lnTo>
                        <a:pt x="671" y="19"/>
                      </a:lnTo>
                      <a:lnTo>
                        <a:pt x="654" y="14"/>
                      </a:lnTo>
                      <a:lnTo>
                        <a:pt x="636" y="10"/>
                      </a:lnTo>
                      <a:lnTo>
                        <a:pt x="617" y="6"/>
                      </a:lnTo>
                      <a:lnTo>
                        <a:pt x="599" y="4"/>
                      </a:lnTo>
                      <a:lnTo>
                        <a:pt x="581" y="2"/>
                      </a:lnTo>
                      <a:lnTo>
                        <a:pt x="562" y="1"/>
                      </a:lnTo>
                      <a:lnTo>
                        <a:pt x="544" y="0"/>
                      </a:lnTo>
                      <a:lnTo>
                        <a:pt x="525" y="1"/>
                      </a:lnTo>
                      <a:lnTo>
                        <a:pt x="505" y="2"/>
                      </a:lnTo>
                      <a:lnTo>
                        <a:pt x="485" y="5"/>
                      </a:lnTo>
                      <a:lnTo>
                        <a:pt x="466" y="8"/>
                      </a:lnTo>
                      <a:lnTo>
                        <a:pt x="446" y="12"/>
                      </a:lnTo>
                      <a:lnTo>
                        <a:pt x="425" y="17"/>
                      </a:lnTo>
                      <a:lnTo>
                        <a:pt x="405" y="23"/>
                      </a:lnTo>
                      <a:lnTo>
                        <a:pt x="385" y="30"/>
                      </a:lnTo>
                      <a:lnTo>
                        <a:pt x="364" y="38"/>
                      </a:lnTo>
                      <a:lnTo>
                        <a:pt x="344" y="46"/>
                      </a:lnTo>
                      <a:lnTo>
                        <a:pt x="323" y="57"/>
                      </a:lnTo>
                      <a:lnTo>
                        <a:pt x="301" y="67"/>
                      </a:lnTo>
                      <a:lnTo>
                        <a:pt x="280" y="79"/>
                      </a:lnTo>
                      <a:lnTo>
                        <a:pt x="259" y="91"/>
                      </a:lnTo>
                      <a:lnTo>
                        <a:pt x="237" y="104"/>
                      </a:lnTo>
                      <a:lnTo>
                        <a:pt x="215" y="119"/>
                      </a:lnTo>
                      <a:lnTo>
                        <a:pt x="193" y="135"/>
                      </a:lnTo>
                      <a:lnTo>
                        <a:pt x="171" y="151"/>
                      </a:lnTo>
                      <a:lnTo>
                        <a:pt x="149" y="168"/>
                      </a:lnTo>
                      <a:lnTo>
                        <a:pt x="125" y="187"/>
                      </a:lnTo>
                      <a:lnTo>
                        <a:pt x="103" y="207"/>
                      </a:lnTo>
                      <a:lnTo>
                        <a:pt x="79" y="227"/>
                      </a:lnTo>
                      <a:lnTo>
                        <a:pt x="56" y="248"/>
                      </a:lnTo>
                      <a:lnTo>
                        <a:pt x="32" y="270"/>
                      </a:lnTo>
                      <a:lnTo>
                        <a:pt x="8" y="295"/>
                      </a:lnTo>
                      <a:lnTo>
                        <a:pt x="0" y="310"/>
                      </a:lnTo>
                      <a:lnTo>
                        <a:pt x="8" y="295"/>
                      </a:lnTo>
                      <a:lnTo>
                        <a:pt x="1" y="301"/>
                      </a:lnTo>
                      <a:lnTo>
                        <a:pt x="0" y="310"/>
                      </a:lnTo>
                      <a:lnTo>
                        <a:pt x="53" y="313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4" name="Freeform 85">
                  <a:extLst>
                    <a:ext uri="{FF2B5EF4-FFF2-40B4-BE49-F238E27FC236}">
                      <a16:creationId xmlns:a16="http://schemas.microsoft.com/office/drawing/2014/main" id="{6517A23C-61D8-4CD3-80C8-8B5F52CC991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32" y="1569"/>
                  <a:ext cx="12" cy="53"/>
                </a:xfrm>
                <a:custGeom>
                  <a:avLst/>
                  <a:gdLst>
                    <a:gd name="T0" fmla="*/ 7 w 88"/>
                    <a:gd name="T1" fmla="*/ 53 h 368"/>
                    <a:gd name="T2" fmla="*/ 7 w 88"/>
                    <a:gd name="T3" fmla="*/ 52 h 368"/>
                    <a:gd name="T4" fmla="*/ 8 w 88"/>
                    <a:gd name="T5" fmla="*/ 45 h 368"/>
                    <a:gd name="T6" fmla="*/ 8 w 88"/>
                    <a:gd name="T7" fmla="*/ 39 h 368"/>
                    <a:gd name="T8" fmla="*/ 9 w 88"/>
                    <a:gd name="T9" fmla="*/ 33 h 368"/>
                    <a:gd name="T10" fmla="*/ 10 w 88"/>
                    <a:gd name="T11" fmla="*/ 26 h 368"/>
                    <a:gd name="T12" fmla="*/ 10 w 88"/>
                    <a:gd name="T13" fmla="*/ 20 h 368"/>
                    <a:gd name="T14" fmla="*/ 11 w 88"/>
                    <a:gd name="T15" fmla="*/ 14 h 368"/>
                    <a:gd name="T16" fmla="*/ 11 w 88"/>
                    <a:gd name="T17" fmla="*/ 7 h 368"/>
                    <a:gd name="T18" fmla="*/ 12 w 88"/>
                    <a:gd name="T19" fmla="*/ 0 h 368"/>
                    <a:gd name="T20" fmla="*/ 5 w 88"/>
                    <a:gd name="T21" fmla="*/ 0 h 368"/>
                    <a:gd name="T22" fmla="*/ 4 w 88"/>
                    <a:gd name="T23" fmla="*/ 7 h 368"/>
                    <a:gd name="T24" fmla="*/ 4 w 88"/>
                    <a:gd name="T25" fmla="*/ 13 h 368"/>
                    <a:gd name="T26" fmla="*/ 3 w 88"/>
                    <a:gd name="T27" fmla="*/ 19 h 368"/>
                    <a:gd name="T28" fmla="*/ 2 w 88"/>
                    <a:gd name="T29" fmla="*/ 25 h 368"/>
                    <a:gd name="T30" fmla="*/ 2 w 88"/>
                    <a:gd name="T31" fmla="*/ 32 h 368"/>
                    <a:gd name="T32" fmla="*/ 1 w 88"/>
                    <a:gd name="T33" fmla="*/ 38 h 368"/>
                    <a:gd name="T34" fmla="*/ 1 w 88"/>
                    <a:gd name="T35" fmla="*/ 45 h 368"/>
                    <a:gd name="T36" fmla="*/ 0 w 88"/>
                    <a:gd name="T37" fmla="*/ 51 h 368"/>
                    <a:gd name="T38" fmla="*/ 0 w 88"/>
                    <a:gd name="T39" fmla="*/ 50 h 368"/>
                    <a:gd name="T40" fmla="*/ 7 w 88"/>
                    <a:gd name="T41" fmla="*/ 53 h 368"/>
                    <a:gd name="T42" fmla="*/ 7 w 88"/>
                    <a:gd name="T43" fmla="*/ 52 h 368"/>
                    <a:gd name="T44" fmla="*/ 7 w 88"/>
                    <a:gd name="T45" fmla="*/ 52 h 368"/>
                    <a:gd name="T46" fmla="*/ 7 w 88"/>
                    <a:gd name="T47" fmla="*/ 53 h 36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88" h="368">
                      <a:moveTo>
                        <a:pt x="50" y="368"/>
                      </a:moveTo>
                      <a:lnTo>
                        <a:pt x="53" y="358"/>
                      </a:lnTo>
                      <a:lnTo>
                        <a:pt x="56" y="313"/>
                      </a:lnTo>
                      <a:lnTo>
                        <a:pt x="61" y="270"/>
                      </a:lnTo>
                      <a:lnTo>
                        <a:pt x="66" y="226"/>
                      </a:lnTo>
                      <a:lnTo>
                        <a:pt x="70" y="182"/>
                      </a:lnTo>
                      <a:lnTo>
                        <a:pt x="76" y="138"/>
                      </a:lnTo>
                      <a:lnTo>
                        <a:pt x="80" y="94"/>
                      </a:lnTo>
                      <a:lnTo>
                        <a:pt x="84" y="50"/>
                      </a:lnTo>
                      <a:lnTo>
                        <a:pt x="88" y="3"/>
                      </a:lnTo>
                      <a:lnTo>
                        <a:pt x="35" y="0"/>
                      </a:lnTo>
                      <a:lnTo>
                        <a:pt x="32" y="46"/>
                      </a:lnTo>
                      <a:lnTo>
                        <a:pt x="28" y="89"/>
                      </a:lnTo>
                      <a:lnTo>
                        <a:pt x="23" y="133"/>
                      </a:lnTo>
                      <a:lnTo>
                        <a:pt x="18" y="176"/>
                      </a:lnTo>
                      <a:lnTo>
                        <a:pt x="13" y="221"/>
                      </a:lnTo>
                      <a:lnTo>
                        <a:pt x="8" y="265"/>
                      </a:lnTo>
                      <a:lnTo>
                        <a:pt x="4" y="309"/>
                      </a:lnTo>
                      <a:lnTo>
                        <a:pt x="0" y="354"/>
                      </a:lnTo>
                      <a:lnTo>
                        <a:pt x="3" y="345"/>
                      </a:lnTo>
                      <a:lnTo>
                        <a:pt x="50" y="368"/>
                      </a:lnTo>
                      <a:lnTo>
                        <a:pt x="52" y="363"/>
                      </a:lnTo>
                      <a:lnTo>
                        <a:pt x="53" y="358"/>
                      </a:lnTo>
                      <a:lnTo>
                        <a:pt x="50" y="368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5" name="Freeform 86">
                  <a:extLst>
                    <a:ext uri="{FF2B5EF4-FFF2-40B4-BE49-F238E27FC236}">
                      <a16:creationId xmlns:a16="http://schemas.microsoft.com/office/drawing/2014/main" id="{4ED98F48-D105-4A24-82EB-ED22DC891E8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42" y="1618"/>
                  <a:ext cx="97" cy="354"/>
                </a:xfrm>
                <a:custGeom>
                  <a:avLst/>
                  <a:gdLst>
                    <a:gd name="T0" fmla="*/ 7 w 679"/>
                    <a:gd name="T1" fmla="*/ 354 h 2473"/>
                    <a:gd name="T2" fmla="*/ 13 w 679"/>
                    <a:gd name="T3" fmla="*/ 339 h 2473"/>
                    <a:gd name="T4" fmla="*/ 18 w 679"/>
                    <a:gd name="T5" fmla="*/ 325 h 2473"/>
                    <a:gd name="T6" fmla="*/ 23 w 679"/>
                    <a:gd name="T7" fmla="*/ 311 h 2473"/>
                    <a:gd name="T8" fmla="*/ 27 w 679"/>
                    <a:gd name="T9" fmla="*/ 298 h 2473"/>
                    <a:gd name="T10" fmla="*/ 34 w 679"/>
                    <a:gd name="T11" fmla="*/ 271 h 2473"/>
                    <a:gd name="T12" fmla="*/ 40 w 679"/>
                    <a:gd name="T13" fmla="*/ 246 h 2473"/>
                    <a:gd name="T14" fmla="*/ 45 w 679"/>
                    <a:gd name="T15" fmla="*/ 222 h 2473"/>
                    <a:gd name="T16" fmla="*/ 50 w 679"/>
                    <a:gd name="T17" fmla="*/ 199 h 2473"/>
                    <a:gd name="T18" fmla="*/ 56 w 679"/>
                    <a:gd name="T19" fmla="*/ 154 h 2473"/>
                    <a:gd name="T20" fmla="*/ 63 w 679"/>
                    <a:gd name="T21" fmla="*/ 113 h 2473"/>
                    <a:gd name="T22" fmla="*/ 66 w 679"/>
                    <a:gd name="T23" fmla="*/ 94 h 2473"/>
                    <a:gd name="T24" fmla="*/ 70 w 679"/>
                    <a:gd name="T25" fmla="*/ 75 h 2473"/>
                    <a:gd name="T26" fmla="*/ 75 w 679"/>
                    <a:gd name="T27" fmla="*/ 56 h 2473"/>
                    <a:gd name="T28" fmla="*/ 78 w 679"/>
                    <a:gd name="T29" fmla="*/ 47 h 2473"/>
                    <a:gd name="T30" fmla="*/ 81 w 679"/>
                    <a:gd name="T31" fmla="*/ 38 h 2473"/>
                    <a:gd name="T32" fmla="*/ 84 w 679"/>
                    <a:gd name="T33" fmla="*/ 29 h 2473"/>
                    <a:gd name="T34" fmla="*/ 88 w 679"/>
                    <a:gd name="T35" fmla="*/ 21 h 2473"/>
                    <a:gd name="T36" fmla="*/ 92 w 679"/>
                    <a:gd name="T37" fmla="*/ 12 h 2473"/>
                    <a:gd name="T38" fmla="*/ 97 w 679"/>
                    <a:gd name="T39" fmla="*/ 3 h 2473"/>
                    <a:gd name="T40" fmla="*/ 88 w 679"/>
                    <a:gd name="T41" fmla="*/ 4 h 2473"/>
                    <a:gd name="T42" fmla="*/ 83 w 679"/>
                    <a:gd name="T43" fmla="*/ 13 h 2473"/>
                    <a:gd name="T44" fmla="*/ 79 w 679"/>
                    <a:gd name="T45" fmla="*/ 22 h 2473"/>
                    <a:gd name="T46" fmla="*/ 76 w 679"/>
                    <a:gd name="T47" fmla="*/ 31 h 2473"/>
                    <a:gd name="T48" fmla="*/ 72 w 679"/>
                    <a:gd name="T49" fmla="*/ 40 h 2473"/>
                    <a:gd name="T50" fmla="*/ 69 w 679"/>
                    <a:gd name="T51" fmla="*/ 50 h 2473"/>
                    <a:gd name="T52" fmla="*/ 65 w 679"/>
                    <a:gd name="T53" fmla="*/ 64 h 2473"/>
                    <a:gd name="T54" fmla="*/ 61 w 679"/>
                    <a:gd name="T55" fmla="*/ 83 h 2473"/>
                    <a:gd name="T56" fmla="*/ 57 w 679"/>
                    <a:gd name="T57" fmla="*/ 102 h 2473"/>
                    <a:gd name="T58" fmla="*/ 52 w 679"/>
                    <a:gd name="T59" fmla="*/ 133 h 2473"/>
                    <a:gd name="T60" fmla="*/ 46 w 679"/>
                    <a:gd name="T61" fmla="*/ 175 h 2473"/>
                    <a:gd name="T62" fmla="*/ 40 w 679"/>
                    <a:gd name="T63" fmla="*/ 209 h 2473"/>
                    <a:gd name="T64" fmla="*/ 35 w 679"/>
                    <a:gd name="T65" fmla="*/ 233 h 2473"/>
                    <a:gd name="T66" fmla="*/ 30 w 679"/>
                    <a:gd name="T67" fmla="*/ 257 h 2473"/>
                    <a:gd name="T68" fmla="*/ 23 w 679"/>
                    <a:gd name="T69" fmla="*/ 283 h 2473"/>
                    <a:gd name="T70" fmla="*/ 17 w 679"/>
                    <a:gd name="T71" fmla="*/ 302 h 2473"/>
                    <a:gd name="T72" fmla="*/ 13 w 679"/>
                    <a:gd name="T73" fmla="*/ 316 h 2473"/>
                    <a:gd name="T74" fmla="*/ 8 w 679"/>
                    <a:gd name="T75" fmla="*/ 330 h 2473"/>
                    <a:gd name="T76" fmla="*/ 3 w 679"/>
                    <a:gd name="T77" fmla="*/ 344 h 2473"/>
                    <a:gd name="T78" fmla="*/ 0 w 679"/>
                    <a:gd name="T79" fmla="*/ 351 h 2473"/>
                    <a:gd name="T80" fmla="*/ 7 w 679"/>
                    <a:gd name="T81" fmla="*/ 354 h 2473"/>
                    <a:gd name="T82" fmla="*/ 7 w 679"/>
                    <a:gd name="T83" fmla="*/ 354 h 247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679" h="2473">
                      <a:moveTo>
                        <a:pt x="48" y="2473"/>
                      </a:moveTo>
                      <a:lnTo>
                        <a:pt x="49" y="2470"/>
                      </a:lnTo>
                      <a:lnTo>
                        <a:pt x="69" y="2419"/>
                      </a:lnTo>
                      <a:lnTo>
                        <a:pt x="88" y="2370"/>
                      </a:lnTo>
                      <a:lnTo>
                        <a:pt x="106" y="2320"/>
                      </a:lnTo>
                      <a:lnTo>
                        <a:pt x="125" y="2271"/>
                      </a:lnTo>
                      <a:lnTo>
                        <a:pt x="142" y="2223"/>
                      </a:lnTo>
                      <a:lnTo>
                        <a:pt x="158" y="2174"/>
                      </a:lnTo>
                      <a:lnTo>
                        <a:pt x="173" y="2126"/>
                      </a:lnTo>
                      <a:lnTo>
                        <a:pt x="188" y="2080"/>
                      </a:lnTo>
                      <a:lnTo>
                        <a:pt x="214" y="1987"/>
                      </a:lnTo>
                      <a:lnTo>
                        <a:pt x="239" y="1896"/>
                      </a:lnTo>
                      <a:lnTo>
                        <a:pt x="261" y="1807"/>
                      </a:lnTo>
                      <a:lnTo>
                        <a:pt x="282" y="1720"/>
                      </a:lnTo>
                      <a:lnTo>
                        <a:pt x="301" y="1635"/>
                      </a:lnTo>
                      <a:lnTo>
                        <a:pt x="317" y="1551"/>
                      </a:lnTo>
                      <a:lnTo>
                        <a:pt x="333" y="1468"/>
                      </a:lnTo>
                      <a:lnTo>
                        <a:pt x="347" y="1387"/>
                      </a:lnTo>
                      <a:lnTo>
                        <a:pt x="371" y="1230"/>
                      </a:lnTo>
                      <a:lnTo>
                        <a:pt x="394" y="1079"/>
                      </a:lnTo>
                      <a:lnTo>
                        <a:pt x="415" y="933"/>
                      </a:lnTo>
                      <a:lnTo>
                        <a:pt x="438" y="791"/>
                      </a:lnTo>
                      <a:lnTo>
                        <a:pt x="449" y="722"/>
                      </a:lnTo>
                      <a:lnTo>
                        <a:pt x="462" y="655"/>
                      </a:lnTo>
                      <a:lnTo>
                        <a:pt x="476" y="589"/>
                      </a:lnTo>
                      <a:lnTo>
                        <a:pt x="491" y="523"/>
                      </a:lnTo>
                      <a:lnTo>
                        <a:pt x="508" y="457"/>
                      </a:lnTo>
                      <a:lnTo>
                        <a:pt x="525" y="393"/>
                      </a:lnTo>
                      <a:lnTo>
                        <a:pt x="535" y="361"/>
                      </a:lnTo>
                      <a:lnTo>
                        <a:pt x="545" y="330"/>
                      </a:lnTo>
                      <a:lnTo>
                        <a:pt x="556" y="299"/>
                      </a:lnTo>
                      <a:lnTo>
                        <a:pt x="567" y="267"/>
                      </a:lnTo>
                      <a:lnTo>
                        <a:pt x="579" y="236"/>
                      </a:lnTo>
                      <a:lnTo>
                        <a:pt x="591" y="205"/>
                      </a:lnTo>
                      <a:lnTo>
                        <a:pt x="604" y="174"/>
                      </a:lnTo>
                      <a:lnTo>
                        <a:pt x="618" y="144"/>
                      </a:lnTo>
                      <a:lnTo>
                        <a:pt x="632" y="113"/>
                      </a:lnTo>
                      <a:lnTo>
                        <a:pt x="647" y="83"/>
                      </a:lnTo>
                      <a:lnTo>
                        <a:pt x="663" y="52"/>
                      </a:lnTo>
                      <a:lnTo>
                        <a:pt x="679" y="23"/>
                      </a:lnTo>
                      <a:lnTo>
                        <a:pt x="632" y="0"/>
                      </a:lnTo>
                      <a:lnTo>
                        <a:pt x="615" y="30"/>
                      </a:lnTo>
                      <a:lnTo>
                        <a:pt x="599" y="61"/>
                      </a:lnTo>
                      <a:lnTo>
                        <a:pt x="584" y="93"/>
                      </a:lnTo>
                      <a:lnTo>
                        <a:pt x="569" y="124"/>
                      </a:lnTo>
                      <a:lnTo>
                        <a:pt x="555" y="156"/>
                      </a:lnTo>
                      <a:lnTo>
                        <a:pt x="542" y="187"/>
                      </a:lnTo>
                      <a:lnTo>
                        <a:pt x="529" y="219"/>
                      </a:lnTo>
                      <a:lnTo>
                        <a:pt x="518" y="251"/>
                      </a:lnTo>
                      <a:lnTo>
                        <a:pt x="506" y="282"/>
                      </a:lnTo>
                      <a:lnTo>
                        <a:pt x="495" y="315"/>
                      </a:lnTo>
                      <a:lnTo>
                        <a:pt x="485" y="347"/>
                      </a:lnTo>
                      <a:lnTo>
                        <a:pt x="475" y="380"/>
                      </a:lnTo>
                      <a:lnTo>
                        <a:pt x="456" y="445"/>
                      </a:lnTo>
                      <a:lnTo>
                        <a:pt x="440" y="512"/>
                      </a:lnTo>
                      <a:lnTo>
                        <a:pt x="425" y="578"/>
                      </a:lnTo>
                      <a:lnTo>
                        <a:pt x="411" y="645"/>
                      </a:lnTo>
                      <a:lnTo>
                        <a:pt x="398" y="714"/>
                      </a:lnTo>
                      <a:lnTo>
                        <a:pt x="385" y="784"/>
                      </a:lnTo>
                      <a:lnTo>
                        <a:pt x="363" y="926"/>
                      </a:lnTo>
                      <a:lnTo>
                        <a:pt x="341" y="1072"/>
                      </a:lnTo>
                      <a:lnTo>
                        <a:pt x="319" y="1223"/>
                      </a:lnTo>
                      <a:lnTo>
                        <a:pt x="294" y="1379"/>
                      </a:lnTo>
                      <a:lnTo>
                        <a:pt x="281" y="1459"/>
                      </a:lnTo>
                      <a:lnTo>
                        <a:pt x="266" y="1541"/>
                      </a:lnTo>
                      <a:lnTo>
                        <a:pt x="248" y="1625"/>
                      </a:lnTo>
                      <a:lnTo>
                        <a:pt x="230" y="1710"/>
                      </a:lnTo>
                      <a:lnTo>
                        <a:pt x="210" y="1796"/>
                      </a:lnTo>
                      <a:lnTo>
                        <a:pt x="188" y="1884"/>
                      </a:lnTo>
                      <a:lnTo>
                        <a:pt x="163" y="1974"/>
                      </a:lnTo>
                      <a:lnTo>
                        <a:pt x="136" y="2066"/>
                      </a:lnTo>
                      <a:lnTo>
                        <a:pt x="121" y="2112"/>
                      </a:lnTo>
                      <a:lnTo>
                        <a:pt x="106" y="2160"/>
                      </a:lnTo>
                      <a:lnTo>
                        <a:pt x="90" y="2207"/>
                      </a:lnTo>
                      <a:lnTo>
                        <a:pt x="74" y="2255"/>
                      </a:lnTo>
                      <a:lnTo>
                        <a:pt x="56" y="2304"/>
                      </a:lnTo>
                      <a:lnTo>
                        <a:pt x="38" y="2352"/>
                      </a:lnTo>
                      <a:lnTo>
                        <a:pt x="20" y="2402"/>
                      </a:lnTo>
                      <a:lnTo>
                        <a:pt x="0" y="2453"/>
                      </a:lnTo>
                      <a:lnTo>
                        <a:pt x="1" y="2450"/>
                      </a:lnTo>
                      <a:lnTo>
                        <a:pt x="48" y="2473"/>
                      </a:lnTo>
                      <a:lnTo>
                        <a:pt x="49" y="2471"/>
                      </a:lnTo>
                      <a:lnTo>
                        <a:pt x="49" y="2470"/>
                      </a:lnTo>
                      <a:lnTo>
                        <a:pt x="48" y="2473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6" name="Freeform 87">
                  <a:extLst>
                    <a:ext uri="{FF2B5EF4-FFF2-40B4-BE49-F238E27FC236}">
                      <a16:creationId xmlns:a16="http://schemas.microsoft.com/office/drawing/2014/main" id="{E7764C27-ED83-4116-A783-8430237499B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04" y="1968"/>
                  <a:ext cx="46" cy="113"/>
                </a:xfrm>
                <a:custGeom>
                  <a:avLst/>
                  <a:gdLst>
                    <a:gd name="T0" fmla="*/ 8 w 313"/>
                    <a:gd name="T1" fmla="*/ 113 h 785"/>
                    <a:gd name="T2" fmla="*/ 8 w 313"/>
                    <a:gd name="T3" fmla="*/ 113 h 785"/>
                    <a:gd name="T4" fmla="*/ 8 w 313"/>
                    <a:gd name="T5" fmla="*/ 107 h 785"/>
                    <a:gd name="T6" fmla="*/ 9 w 313"/>
                    <a:gd name="T7" fmla="*/ 101 h 785"/>
                    <a:gd name="T8" fmla="*/ 10 w 313"/>
                    <a:gd name="T9" fmla="*/ 95 h 785"/>
                    <a:gd name="T10" fmla="*/ 12 w 313"/>
                    <a:gd name="T11" fmla="*/ 89 h 785"/>
                    <a:gd name="T12" fmla="*/ 14 w 313"/>
                    <a:gd name="T13" fmla="*/ 82 h 785"/>
                    <a:gd name="T14" fmla="*/ 15 w 313"/>
                    <a:gd name="T15" fmla="*/ 76 h 785"/>
                    <a:gd name="T16" fmla="*/ 17 w 313"/>
                    <a:gd name="T17" fmla="*/ 69 h 785"/>
                    <a:gd name="T18" fmla="*/ 20 w 313"/>
                    <a:gd name="T19" fmla="*/ 62 h 785"/>
                    <a:gd name="T20" fmla="*/ 22 w 313"/>
                    <a:gd name="T21" fmla="*/ 55 h 785"/>
                    <a:gd name="T22" fmla="*/ 25 w 313"/>
                    <a:gd name="T23" fmla="*/ 48 h 785"/>
                    <a:gd name="T24" fmla="*/ 28 w 313"/>
                    <a:gd name="T25" fmla="*/ 40 h 785"/>
                    <a:gd name="T26" fmla="*/ 31 w 313"/>
                    <a:gd name="T27" fmla="*/ 33 h 785"/>
                    <a:gd name="T28" fmla="*/ 35 w 313"/>
                    <a:gd name="T29" fmla="*/ 26 h 785"/>
                    <a:gd name="T30" fmla="*/ 38 w 313"/>
                    <a:gd name="T31" fmla="*/ 18 h 785"/>
                    <a:gd name="T32" fmla="*/ 42 w 313"/>
                    <a:gd name="T33" fmla="*/ 11 h 785"/>
                    <a:gd name="T34" fmla="*/ 46 w 313"/>
                    <a:gd name="T35" fmla="*/ 3 h 785"/>
                    <a:gd name="T36" fmla="*/ 39 w 313"/>
                    <a:gd name="T37" fmla="*/ 0 h 785"/>
                    <a:gd name="T38" fmla="*/ 35 w 313"/>
                    <a:gd name="T39" fmla="*/ 7 h 785"/>
                    <a:gd name="T40" fmla="*/ 31 w 313"/>
                    <a:gd name="T41" fmla="*/ 15 h 785"/>
                    <a:gd name="T42" fmla="*/ 27 w 313"/>
                    <a:gd name="T43" fmla="*/ 23 h 785"/>
                    <a:gd name="T44" fmla="*/ 24 w 313"/>
                    <a:gd name="T45" fmla="*/ 30 h 785"/>
                    <a:gd name="T46" fmla="*/ 21 w 313"/>
                    <a:gd name="T47" fmla="*/ 38 h 785"/>
                    <a:gd name="T48" fmla="*/ 18 w 313"/>
                    <a:gd name="T49" fmla="*/ 45 h 785"/>
                    <a:gd name="T50" fmla="*/ 15 w 313"/>
                    <a:gd name="T51" fmla="*/ 53 h 785"/>
                    <a:gd name="T52" fmla="*/ 12 w 313"/>
                    <a:gd name="T53" fmla="*/ 60 h 785"/>
                    <a:gd name="T54" fmla="*/ 10 w 313"/>
                    <a:gd name="T55" fmla="*/ 67 h 785"/>
                    <a:gd name="T56" fmla="*/ 8 w 313"/>
                    <a:gd name="T57" fmla="*/ 74 h 785"/>
                    <a:gd name="T58" fmla="*/ 6 w 313"/>
                    <a:gd name="T59" fmla="*/ 81 h 785"/>
                    <a:gd name="T60" fmla="*/ 4 w 313"/>
                    <a:gd name="T61" fmla="*/ 88 h 785"/>
                    <a:gd name="T62" fmla="*/ 3 w 313"/>
                    <a:gd name="T63" fmla="*/ 94 h 785"/>
                    <a:gd name="T64" fmla="*/ 1 w 313"/>
                    <a:gd name="T65" fmla="*/ 100 h 785"/>
                    <a:gd name="T66" fmla="*/ 1 w 313"/>
                    <a:gd name="T67" fmla="*/ 107 h 785"/>
                    <a:gd name="T68" fmla="*/ 0 w 313"/>
                    <a:gd name="T69" fmla="*/ 112 h 785"/>
                    <a:gd name="T70" fmla="*/ 0 w 313"/>
                    <a:gd name="T71" fmla="*/ 112 h 785"/>
                    <a:gd name="T72" fmla="*/ 8 w 313"/>
                    <a:gd name="T73" fmla="*/ 113 h 78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313" h="785">
                      <a:moveTo>
                        <a:pt x="52" y="785"/>
                      </a:moveTo>
                      <a:lnTo>
                        <a:pt x="52" y="785"/>
                      </a:lnTo>
                      <a:lnTo>
                        <a:pt x="56" y="746"/>
                      </a:lnTo>
                      <a:lnTo>
                        <a:pt x="63" y="705"/>
                      </a:lnTo>
                      <a:lnTo>
                        <a:pt x="70" y="663"/>
                      </a:lnTo>
                      <a:lnTo>
                        <a:pt x="80" y="619"/>
                      </a:lnTo>
                      <a:lnTo>
                        <a:pt x="92" y="573"/>
                      </a:lnTo>
                      <a:lnTo>
                        <a:pt x="104" y="527"/>
                      </a:lnTo>
                      <a:lnTo>
                        <a:pt x="118" y="479"/>
                      </a:lnTo>
                      <a:lnTo>
                        <a:pt x="134" y="431"/>
                      </a:lnTo>
                      <a:lnTo>
                        <a:pt x="151" y="381"/>
                      </a:lnTo>
                      <a:lnTo>
                        <a:pt x="171" y="331"/>
                      </a:lnTo>
                      <a:lnTo>
                        <a:pt x="191" y="280"/>
                      </a:lnTo>
                      <a:lnTo>
                        <a:pt x="212" y="230"/>
                      </a:lnTo>
                      <a:lnTo>
                        <a:pt x="236" y="178"/>
                      </a:lnTo>
                      <a:lnTo>
                        <a:pt x="260" y="126"/>
                      </a:lnTo>
                      <a:lnTo>
                        <a:pt x="286" y="75"/>
                      </a:lnTo>
                      <a:lnTo>
                        <a:pt x="313" y="23"/>
                      </a:lnTo>
                      <a:lnTo>
                        <a:pt x="266" y="0"/>
                      </a:lnTo>
                      <a:lnTo>
                        <a:pt x="238" y="52"/>
                      </a:lnTo>
                      <a:lnTo>
                        <a:pt x="212" y="105"/>
                      </a:lnTo>
                      <a:lnTo>
                        <a:pt x="187" y="158"/>
                      </a:lnTo>
                      <a:lnTo>
                        <a:pt x="163" y="211"/>
                      </a:lnTo>
                      <a:lnTo>
                        <a:pt x="142" y="262"/>
                      </a:lnTo>
                      <a:lnTo>
                        <a:pt x="120" y="314"/>
                      </a:lnTo>
                      <a:lnTo>
                        <a:pt x="101" y="365"/>
                      </a:lnTo>
                      <a:lnTo>
                        <a:pt x="84" y="415"/>
                      </a:lnTo>
                      <a:lnTo>
                        <a:pt x="68" y="465"/>
                      </a:lnTo>
                      <a:lnTo>
                        <a:pt x="53" y="514"/>
                      </a:lnTo>
                      <a:lnTo>
                        <a:pt x="40" y="561"/>
                      </a:lnTo>
                      <a:lnTo>
                        <a:pt x="29" y="608"/>
                      </a:lnTo>
                      <a:lnTo>
                        <a:pt x="19" y="654"/>
                      </a:lnTo>
                      <a:lnTo>
                        <a:pt x="10" y="697"/>
                      </a:lnTo>
                      <a:lnTo>
                        <a:pt x="4" y="740"/>
                      </a:lnTo>
                      <a:lnTo>
                        <a:pt x="0" y="781"/>
                      </a:lnTo>
                      <a:lnTo>
                        <a:pt x="52" y="785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7" name="Freeform 88">
                  <a:extLst>
                    <a:ext uri="{FF2B5EF4-FFF2-40B4-BE49-F238E27FC236}">
                      <a16:creationId xmlns:a16="http://schemas.microsoft.com/office/drawing/2014/main" id="{F69F2DAE-93D5-4E1D-B3EA-4A4CE09EDA3B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03" y="2080"/>
                  <a:ext cx="129" cy="109"/>
                </a:xfrm>
                <a:custGeom>
                  <a:avLst/>
                  <a:gdLst>
                    <a:gd name="T0" fmla="*/ 121 w 900"/>
                    <a:gd name="T1" fmla="*/ 65 h 762"/>
                    <a:gd name="T2" fmla="*/ 120 w 900"/>
                    <a:gd name="T3" fmla="*/ 74 h 762"/>
                    <a:gd name="T4" fmla="*/ 117 w 900"/>
                    <a:gd name="T5" fmla="*/ 81 h 762"/>
                    <a:gd name="T6" fmla="*/ 113 w 900"/>
                    <a:gd name="T7" fmla="*/ 87 h 762"/>
                    <a:gd name="T8" fmla="*/ 108 w 900"/>
                    <a:gd name="T9" fmla="*/ 92 h 762"/>
                    <a:gd name="T10" fmla="*/ 102 w 900"/>
                    <a:gd name="T11" fmla="*/ 96 h 762"/>
                    <a:gd name="T12" fmla="*/ 95 w 900"/>
                    <a:gd name="T13" fmla="*/ 99 h 762"/>
                    <a:gd name="T14" fmla="*/ 88 w 900"/>
                    <a:gd name="T15" fmla="*/ 101 h 762"/>
                    <a:gd name="T16" fmla="*/ 80 w 900"/>
                    <a:gd name="T17" fmla="*/ 102 h 762"/>
                    <a:gd name="T18" fmla="*/ 72 w 900"/>
                    <a:gd name="T19" fmla="*/ 101 h 762"/>
                    <a:gd name="T20" fmla="*/ 64 w 900"/>
                    <a:gd name="T21" fmla="*/ 100 h 762"/>
                    <a:gd name="T22" fmla="*/ 55 w 900"/>
                    <a:gd name="T23" fmla="*/ 97 h 762"/>
                    <a:gd name="T24" fmla="*/ 47 w 900"/>
                    <a:gd name="T25" fmla="*/ 93 h 762"/>
                    <a:gd name="T26" fmla="*/ 40 w 900"/>
                    <a:gd name="T27" fmla="*/ 88 h 762"/>
                    <a:gd name="T28" fmla="*/ 32 w 900"/>
                    <a:gd name="T29" fmla="*/ 82 h 762"/>
                    <a:gd name="T30" fmla="*/ 26 w 900"/>
                    <a:gd name="T31" fmla="*/ 74 h 762"/>
                    <a:gd name="T32" fmla="*/ 20 w 900"/>
                    <a:gd name="T33" fmla="*/ 65 h 762"/>
                    <a:gd name="T34" fmla="*/ 15 w 900"/>
                    <a:gd name="T35" fmla="*/ 55 h 762"/>
                    <a:gd name="T36" fmla="*/ 11 w 900"/>
                    <a:gd name="T37" fmla="*/ 43 h 762"/>
                    <a:gd name="T38" fmla="*/ 9 w 900"/>
                    <a:gd name="T39" fmla="*/ 31 h 762"/>
                    <a:gd name="T40" fmla="*/ 8 w 900"/>
                    <a:gd name="T41" fmla="*/ 16 h 762"/>
                    <a:gd name="T42" fmla="*/ 8 w 900"/>
                    <a:gd name="T43" fmla="*/ 1 h 762"/>
                    <a:gd name="T44" fmla="*/ 0 w 900"/>
                    <a:gd name="T45" fmla="*/ 11 h 762"/>
                    <a:gd name="T46" fmla="*/ 1 w 900"/>
                    <a:gd name="T47" fmla="*/ 27 h 762"/>
                    <a:gd name="T48" fmla="*/ 3 w 900"/>
                    <a:gd name="T49" fmla="*/ 41 h 762"/>
                    <a:gd name="T50" fmla="*/ 6 w 900"/>
                    <a:gd name="T51" fmla="*/ 53 h 762"/>
                    <a:gd name="T52" fmla="*/ 11 w 900"/>
                    <a:gd name="T53" fmla="*/ 65 h 762"/>
                    <a:gd name="T54" fmla="*/ 17 w 900"/>
                    <a:gd name="T55" fmla="*/ 75 h 762"/>
                    <a:gd name="T56" fmla="*/ 24 w 900"/>
                    <a:gd name="T57" fmla="*/ 84 h 762"/>
                    <a:gd name="T58" fmla="*/ 32 w 900"/>
                    <a:gd name="T59" fmla="*/ 91 h 762"/>
                    <a:gd name="T60" fmla="*/ 40 w 900"/>
                    <a:gd name="T61" fmla="*/ 98 h 762"/>
                    <a:gd name="T62" fmla="*/ 49 w 900"/>
                    <a:gd name="T63" fmla="*/ 102 h 762"/>
                    <a:gd name="T64" fmla="*/ 58 w 900"/>
                    <a:gd name="T65" fmla="*/ 106 h 762"/>
                    <a:gd name="T66" fmla="*/ 68 w 900"/>
                    <a:gd name="T67" fmla="*/ 108 h 762"/>
                    <a:gd name="T68" fmla="*/ 77 w 900"/>
                    <a:gd name="T69" fmla="*/ 109 h 762"/>
                    <a:gd name="T70" fmla="*/ 86 w 900"/>
                    <a:gd name="T71" fmla="*/ 108 h 762"/>
                    <a:gd name="T72" fmla="*/ 95 w 900"/>
                    <a:gd name="T73" fmla="*/ 107 h 762"/>
                    <a:gd name="T74" fmla="*/ 103 w 900"/>
                    <a:gd name="T75" fmla="*/ 104 h 762"/>
                    <a:gd name="T76" fmla="*/ 110 w 900"/>
                    <a:gd name="T77" fmla="*/ 99 h 762"/>
                    <a:gd name="T78" fmla="*/ 117 w 900"/>
                    <a:gd name="T79" fmla="*/ 94 h 762"/>
                    <a:gd name="T80" fmla="*/ 122 w 900"/>
                    <a:gd name="T81" fmla="*/ 87 h 762"/>
                    <a:gd name="T82" fmla="*/ 126 w 900"/>
                    <a:gd name="T83" fmla="*/ 79 h 762"/>
                    <a:gd name="T84" fmla="*/ 128 w 900"/>
                    <a:gd name="T85" fmla="*/ 69 h 762"/>
                    <a:gd name="T86" fmla="*/ 129 w 900"/>
                    <a:gd name="T87" fmla="*/ 61 h 762"/>
                    <a:gd name="T88" fmla="*/ 129 w 900"/>
                    <a:gd name="T89" fmla="*/ 61 h 76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900" h="762">
                      <a:moveTo>
                        <a:pt x="850" y="447"/>
                      </a:moveTo>
                      <a:lnTo>
                        <a:pt x="847" y="436"/>
                      </a:lnTo>
                      <a:lnTo>
                        <a:pt x="845" y="457"/>
                      </a:lnTo>
                      <a:lnTo>
                        <a:pt x="843" y="478"/>
                      </a:lnTo>
                      <a:lnTo>
                        <a:pt x="839" y="497"/>
                      </a:lnTo>
                      <a:lnTo>
                        <a:pt x="835" y="516"/>
                      </a:lnTo>
                      <a:lnTo>
                        <a:pt x="828" y="533"/>
                      </a:lnTo>
                      <a:lnTo>
                        <a:pt x="822" y="551"/>
                      </a:lnTo>
                      <a:lnTo>
                        <a:pt x="814" y="566"/>
                      </a:lnTo>
                      <a:lnTo>
                        <a:pt x="805" y="581"/>
                      </a:lnTo>
                      <a:lnTo>
                        <a:pt x="796" y="595"/>
                      </a:lnTo>
                      <a:lnTo>
                        <a:pt x="785" y="609"/>
                      </a:lnTo>
                      <a:lnTo>
                        <a:pt x="775" y="622"/>
                      </a:lnTo>
                      <a:lnTo>
                        <a:pt x="763" y="634"/>
                      </a:lnTo>
                      <a:lnTo>
                        <a:pt x="750" y="644"/>
                      </a:lnTo>
                      <a:lnTo>
                        <a:pt x="737" y="654"/>
                      </a:lnTo>
                      <a:lnTo>
                        <a:pt x="724" y="664"/>
                      </a:lnTo>
                      <a:lnTo>
                        <a:pt x="709" y="672"/>
                      </a:lnTo>
                      <a:lnTo>
                        <a:pt x="694" y="680"/>
                      </a:lnTo>
                      <a:lnTo>
                        <a:pt x="679" y="687"/>
                      </a:lnTo>
                      <a:lnTo>
                        <a:pt x="663" y="693"/>
                      </a:lnTo>
                      <a:lnTo>
                        <a:pt x="646" y="698"/>
                      </a:lnTo>
                      <a:lnTo>
                        <a:pt x="630" y="703"/>
                      </a:lnTo>
                      <a:lnTo>
                        <a:pt x="611" y="706"/>
                      </a:lnTo>
                      <a:lnTo>
                        <a:pt x="594" y="709"/>
                      </a:lnTo>
                      <a:lnTo>
                        <a:pt x="576" y="710"/>
                      </a:lnTo>
                      <a:lnTo>
                        <a:pt x="557" y="711"/>
                      </a:lnTo>
                      <a:lnTo>
                        <a:pt x="539" y="711"/>
                      </a:lnTo>
                      <a:lnTo>
                        <a:pt x="519" y="710"/>
                      </a:lnTo>
                      <a:lnTo>
                        <a:pt x="501" y="709"/>
                      </a:lnTo>
                      <a:lnTo>
                        <a:pt x="482" y="706"/>
                      </a:lnTo>
                      <a:lnTo>
                        <a:pt x="463" y="702"/>
                      </a:lnTo>
                      <a:lnTo>
                        <a:pt x="444" y="698"/>
                      </a:lnTo>
                      <a:lnTo>
                        <a:pt x="424" y="693"/>
                      </a:lnTo>
                      <a:lnTo>
                        <a:pt x="405" y="685"/>
                      </a:lnTo>
                      <a:lnTo>
                        <a:pt x="386" y="678"/>
                      </a:lnTo>
                      <a:lnTo>
                        <a:pt x="367" y="670"/>
                      </a:lnTo>
                      <a:lnTo>
                        <a:pt x="349" y="661"/>
                      </a:lnTo>
                      <a:lnTo>
                        <a:pt x="329" y="651"/>
                      </a:lnTo>
                      <a:lnTo>
                        <a:pt x="311" y="640"/>
                      </a:lnTo>
                      <a:lnTo>
                        <a:pt x="293" y="629"/>
                      </a:lnTo>
                      <a:lnTo>
                        <a:pt x="276" y="616"/>
                      </a:lnTo>
                      <a:lnTo>
                        <a:pt x="258" y="601"/>
                      </a:lnTo>
                      <a:lnTo>
                        <a:pt x="242" y="587"/>
                      </a:lnTo>
                      <a:lnTo>
                        <a:pt x="225" y="571"/>
                      </a:lnTo>
                      <a:lnTo>
                        <a:pt x="209" y="554"/>
                      </a:lnTo>
                      <a:lnTo>
                        <a:pt x="194" y="536"/>
                      </a:lnTo>
                      <a:lnTo>
                        <a:pt x="179" y="517"/>
                      </a:lnTo>
                      <a:lnTo>
                        <a:pt x="165" y="498"/>
                      </a:lnTo>
                      <a:lnTo>
                        <a:pt x="151" y="478"/>
                      </a:lnTo>
                      <a:lnTo>
                        <a:pt x="138" y="455"/>
                      </a:lnTo>
                      <a:lnTo>
                        <a:pt x="126" y="433"/>
                      </a:lnTo>
                      <a:lnTo>
                        <a:pt x="115" y="409"/>
                      </a:lnTo>
                      <a:lnTo>
                        <a:pt x="104" y="384"/>
                      </a:lnTo>
                      <a:lnTo>
                        <a:pt x="94" y="358"/>
                      </a:lnTo>
                      <a:lnTo>
                        <a:pt x="86" y="332"/>
                      </a:lnTo>
                      <a:lnTo>
                        <a:pt x="78" y="303"/>
                      </a:lnTo>
                      <a:lnTo>
                        <a:pt x="71" y="275"/>
                      </a:lnTo>
                      <a:lnTo>
                        <a:pt x="65" y="245"/>
                      </a:lnTo>
                      <a:lnTo>
                        <a:pt x="60" y="214"/>
                      </a:lnTo>
                      <a:lnTo>
                        <a:pt x="57" y="182"/>
                      </a:lnTo>
                      <a:lnTo>
                        <a:pt x="55" y="148"/>
                      </a:lnTo>
                      <a:lnTo>
                        <a:pt x="54" y="114"/>
                      </a:lnTo>
                      <a:lnTo>
                        <a:pt x="54" y="78"/>
                      </a:lnTo>
                      <a:lnTo>
                        <a:pt x="55" y="42"/>
                      </a:lnTo>
                      <a:lnTo>
                        <a:pt x="58" y="4"/>
                      </a:lnTo>
                      <a:lnTo>
                        <a:pt x="6" y="0"/>
                      </a:lnTo>
                      <a:lnTo>
                        <a:pt x="2" y="40"/>
                      </a:lnTo>
                      <a:lnTo>
                        <a:pt x="1" y="77"/>
                      </a:lnTo>
                      <a:lnTo>
                        <a:pt x="0" y="115"/>
                      </a:lnTo>
                      <a:lnTo>
                        <a:pt x="1" y="150"/>
                      </a:lnTo>
                      <a:lnTo>
                        <a:pt x="5" y="186"/>
                      </a:lnTo>
                      <a:lnTo>
                        <a:pt x="8" y="220"/>
                      </a:lnTo>
                      <a:lnTo>
                        <a:pt x="13" y="253"/>
                      </a:lnTo>
                      <a:lnTo>
                        <a:pt x="20" y="285"/>
                      </a:lnTo>
                      <a:lnTo>
                        <a:pt x="26" y="316"/>
                      </a:lnTo>
                      <a:lnTo>
                        <a:pt x="35" y="345"/>
                      </a:lnTo>
                      <a:lnTo>
                        <a:pt x="44" y="374"/>
                      </a:lnTo>
                      <a:lnTo>
                        <a:pt x="55" y="402"/>
                      </a:lnTo>
                      <a:lnTo>
                        <a:pt x="65" y="429"/>
                      </a:lnTo>
                      <a:lnTo>
                        <a:pt x="78" y="454"/>
                      </a:lnTo>
                      <a:lnTo>
                        <a:pt x="91" y="479"/>
                      </a:lnTo>
                      <a:lnTo>
                        <a:pt x="105" y="503"/>
                      </a:lnTo>
                      <a:lnTo>
                        <a:pt x="120" y="525"/>
                      </a:lnTo>
                      <a:lnTo>
                        <a:pt x="136" y="547"/>
                      </a:lnTo>
                      <a:lnTo>
                        <a:pt x="152" y="568"/>
                      </a:lnTo>
                      <a:lnTo>
                        <a:pt x="169" y="587"/>
                      </a:lnTo>
                      <a:lnTo>
                        <a:pt x="186" y="605"/>
                      </a:lnTo>
                      <a:lnTo>
                        <a:pt x="204" y="623"/>
                      </a:lnTo>
                      <a:lnTo>
                        <a:pt x="224" y="639"/>
                      </a:lnTo>
                      <a:lnTo>
                        <a:pt x="243" y="654"/>
                      </a:lnTo>
                      <a:lnTo>
                        <a:pt x="262" y="669"/>
                      </a:lnTo>
                      <a:lnTo>
                        <a:pt x="282" y="682"/>
                      </a:lnTo>
                      <a:lnTo>
                        <a:pt x="303" y="695"/>
                      </a:lnTo>
                      <a:lnTo>
                        <a:pt x="323" y="706"/>
                      </a:lnTo>
                      <a:lnTo>
                        <a:pt x="344" y="716"/>
                      </a:lnTo>
                      <a:lnTo>
                        <a:pt x="366" y="725"/>
                      </a:lnTo>
                      <a:lnTo>
                        <a:pt x="387" y="733"/>
                      </a:lnTo>
                      <a:lnTo>
                        <a:pt x="408" y="740"/>
                      </a:lnTo>
                      <a:lnTo>
                        <a:pt x="430" y="746"/>
                      </a:lnTo>
                      <a:lnTo>
                        <a:pt x="451" y="751"/>
                      </a:lnTo>
                      <a:lnTo>
                        <a:pt x="472" y="755"/>
                      </a:lnTo>
                      <a:lnTo>
                        <a:pt x="495" y="758"/>
                      </a:lnTo>
                      <a:lnTo>
                        <a:pt x="516" y="761"/>
                      </a:lnTo>
                      <a:lnTo>
                        <a:pt x="538" y="762"/>
                      </a:lnTo>
                      <a:lnTo>
                        <a:pt x="559" y="762"/>
                      </a:lnTo>
                      <a:lnTo>
                        <a:pt x="579" y="761"/>
                      </a:lnTo>
                      <a:lnTo>
                        <a:pt x="601" y="758"/>
                      </a:lnTo>
                      <a:lnTo>
                        <a:pt x="621" y="755"/>
                      </a:lnTo>
                      <a:lnTo>
                        <a:pt x="641" y="751"/>
                      </a:lnTo>
                      <a:lnTo>
                        <a:pt x="662" y="746"/>
                      </a:lnTo>
                      <a:lnTo>
                        <a:pt x="681" y="740"/>
                      </a:lnTo>
                      <a:lnTo>
                        <a:pt x="699" y="733"/>
                      </a:lnTo>
                      <a:lnTo>
                        <a:pt x="718" y="725"/>
                      </a:lnTo>
                      <a:lnTo>
                        <a:pt x="735" y="716"/>
                      </a:lnTo>
                      <a:lnTo>
                        <a:pt x="752" y="706"/>
                      </a:lnTo>
                      <a:lnTo>
                        <a:pt x="769" y="695"/>
                      </a:lnTo>
                      <a:lnTo>
                        <a:pt x="785" y="682"/>
                      </a:lnTo>
                      <a:lnTo>
                        <a:pt x="800" y="669"/>
                      </a:lnTo>
                      <a:lnTo>
                        <a:pt x="814" y="655"/>
                      </a:lnTo>
                      <a:lnTo>
                        <a:pt x="827" y="640"/>
                      </a:lnTo>
                      <a:lnTo>
                        <a:pt x="840" y="624"/>
                      </a:lnTo>
                      <a:lnTo>
                        <a:pt x="851" y="606"/>
                      </a:lnTo>
                      <a:lnTo>
                        <a:pt x="861" y="588"/>
                      </a:lnTo>
                      <a:lnTo>
                        <a:pt x="871" y="570"/>
                      </a:lnTo>
                      <a:lnTo>
                        <a:pt x="878" y="550"/>
                      </a:lnTo>
                      <a:lnTo>
                        <a:pt x="885" y="529"/>
                      </a:lnTo>
                      <a:lnTo>
                        <a:pt x="891" y="508"/>
                      </a:lnTo>
                      <a:lnTo>
                        <a:pt x="896" y="485"/>
                      </a:lnTo>
                      <a:lnTo>
                        <a:pt x="899" y="462"/>
                      </a:lnTo>
                      <a:lnTo>
                        <a:pt x="900" y="438"/>
                      </a:lnTo>
                      <a:lnTo>
                        <a:pt x="898" y="426"/>
                      </a:lnTo>
                      <a:lnTo>
                        <a:pt x="900" y="438"/>
                      </a:lnTo>
                      <a:lnTo>
                        <a:pt x="900" y="432"/>
                      </a:lnTo>
                      <a:lnTo>
                        <a:pt x="898" y="426"/>
                      </a:lnTo>
                      <a:lnTo>
                        <a:pt x="850" y="447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8" name="Freeform 89">
                  <a:extLst>
                    <a:ext uri="{FF2B5EF4-FFF2-40B4-BE49-F238E27FC236}">
                      <a16:creationId xmlns:a16="http://schemas.microsoft.com/office/drawing/2014/main" id="{AC1A3C50-7E33-46A1-B1F6-7A003E365B3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6" y="1979"/>
                  <a:ext cx="28" cy="165"/>
                </a:xfrm>
                <a:custGeom>
                  <a:avLst/>
                  <a:gdLst>
                    <a:gd name="T0" fmla="*/ 17 w 184"/>
                    <a:gd name="T1" fmla="*/ 3 h 1153"/>
                    <a:gd name="T2" fmla="*/ 18 w 184"/>
                    <a:gd name="T3" fmla="*/ 6 h 1153"/>
                    <a:gd name="T4" fmla="*/ 19 w 184"/>
                    <a:gd name="T5" fmla="*/ 10 h 1153"/>
                    <a:gd name="T6" fmla="*/ 19 w 184"/>
                    <a:gd name="T7" fmla="*/ 14 h 1153"/>
                    <a:gd name="T8" fmla="*/ 20 w 184"/>
                    <a:gd name="T9" fmla="*/ 17 h 1153"/>
                    <a:gd name="T10" fmla="*/ 19 w 184"/>
                    <a:gd name="T11" fmla="*/ 26 h 1153"/>
                    <a:gd name="T12" fmla="*/ 18 w 184"/>
                    <a:gd name="T13" fmla="*/ 35 h 1153"/>
                    <a:gd name="T14" fmla="*/ 16 w 184"/>
                    <a:gd name="T15" fmla="*/ 45 h 1153"/>
                    <a:gd name="T16" fmla="*/ 14 w 184"/>
                    <a:gd name="T17" fmla="*/ 55 h 1153"/>
                    <a:gd name="T18" fmla="*/ 8 w 184"/>
                    <a:gd name="T19" fmla="*/ 76 h 1153"/>
                    <a:gd name="T20" fmla="*/ 5 w 184"/>
                    <a:gd name="T21" fmla="*/ 87 h 1153"/>
                    <a:gd name="T22" fmla="*/ 3 w 184"/>
                    <a:gd name="T23" fmla="*/ 98 h 1153"/>
                    <a:gd name="T24" fmla="*/ 1 w 184"/>
                    <a:gd name="T25" fmla="*/ 109 h 1153"/>
                    <a:gd name="T26" fmla="*/ 0 w 184"/>
                    <a:gd name="T27" fmla="*/ 120 h 1153"/>
                    <a:gd name="T28" fmla="*/ 0 w 184"/>
                    <a:gd name="T29" fmla="*/ 132 h 1153"/>
                    <a:gd name="T30" fmla="*/ 1 w 184"/>
                    <a:gd name="T31" fmla="*/ 138 h 1153"/>
                    <a:gd name="T32" fmla="*/ 2 w 184"/>
                    <a:gd name="T33" fmla="*/ 143 h 1153"/>
                    <a:gd name="T34" fmla="*/ 3 w 184"/>
                    <a:gd name="T35" fmla="*/ 149 h 1153"/>
                    <a:gd name="T36" fmla="*/ 4 w 184"/>
                    <a:gd name="T37" fmla="*/ 154 h 1153"/>
                    <a:gd name="T38" fmla="*/ 6 w 184"/>
                    <a:gd name="T39" fmla="*/ 160 h 1153"/>
                    <a:gd name="T40" fmla="*/ 9 w 184"/>
                    <a:gd name="T41" fmla="*/ 165 h 1153"/>
                    <a:gd name="T42" fmla="*/ 15 w 184"/>
                    <a:gd name="T43" fmla="*/ 160 h 1153"/>
                    <a:gd name="T44" fmla="*/ 13 w 184"/>
                    <a:gd name="T45" fmla="*/ 155 h 1153"/>
                    <a:gd name="T46" fmla="*/ 11 w 184"/>
                    <a:gd name="T47" fmla="*/ 150 h 1153"/>
                    <a:gd name="T48" fmla="*/ 10 w 184"/>
                    <a:gd name="T49" fmla="*/ 144 h 1153"/>
                    <a:gd name="T50" fmla="*/ 9 w 184"/>
                    <a:gd name="T51" fmla="*/ 139 h 1153"/>
                    <a:gd name="T52" fmla="*/ 8 w 184"/>
                    <a:gd name="T53" fmla="*/ 134 h 1153"/>
                    <a:gd name="T54" fmla="*/ 8 w 184"/>
                    <a:gd name="T55" fmla="*/ 126 h 1153"/>
                    <a:gd name="T56" fmla="*/ 9 w 184"/>
                    <a:gd name="T57" fmla="*/ 115 h 1153"/>
                    <a:gd name="T58" fmla="*/ 10 w 184"/>
                    <a:gd name="T59" fmla="*/ 105 h 1153"/>
                    <a:gd name="T60" fmla="*/ 12 w 184"/>
                    <a:gd name="T61" fmla="*/ 94 h 1153"/>
                    <a:gd name="T62" fmla="*/ 15 w 184"/>
                    <a:gd name="T63" fmla="*/ 83 h 1153"/>
                    <a:gd name="T64" fmla="*/ 19 w 184"/>
                    <a:gd name="T65" fmla="*/ 67 h 1153"/>
                    <a:gd name="T66" fmla="*/ 23 w 184"/>
                    <a:gd name="T67" fmla="*/ 51 h 1153"/>
                    <a:gd name="T68" fmla="*/ 25 w 184"/>
                    <a:gd name="T69" fmla="*/ 41 h 1153"/>
                    <a:gd name="T70" fmla="*/ 27 w 184"/>
                    <a:gd name="T71" fmla="*/ 31 h 1153"/>
                    <a:gd name="T72" fmla="*/ 28 w 184"/>
                    <a:gd name="T73" fmla="*/ 22 h 1153"/>
                    <a:gd name="T74" fmla="*/ 28 w 184"/>
                    <a:gd name="T75" fmla="*/ 15 h 1153"/>
                    <a:gd name="T76" fmla="*/ 27 w 184"/>
                    <a:gd name="T77" fmla="*/ 11 h 1153"/>
                    <a:gd name="T78" fmla="*/ 26 w 184"/>
                    <a:gd name="T79" fmla="*/ 7 h 1153"/>
                    <a:gd name="T80" fmla="*/ 25 w 184"/>
                    <a:gd name="T81" fmla="*/ 2 h 1153"/>
                    <a:gd name="T82" fmla="*/ 24 w 184"/>
                    <a:gd name="T83" fmla="*/ 3 h 1153"/>
                    <a:gd name="T84" fmla="*/ 16 w 184"/>
                    <a:gd name="T85" fmla="*/ 1 h 1153"/>
                    <a:gd name="T86" fmla="*/ 17 w 184"/>
                    <a:gd name="T87" fmla="*/ 0 h 11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84" h="1153">
                      <a:moveTo>
                        <a:pt x="113" y="0"/>
                      </a:moveTo>
                      <a:lnTo>
                        <a:pt x="112" y="20"/>
                      </a:lnTo>
                      <a:lnTo>
                        <a:pt x="116" y="32"/>
                      </a:lnTo>
                      <a:lnTo>
                        <a:pt x="119" y="44"/>
                      </a:lnTo>
                      <a:lnTo>
                        <a:pt x="123" y="56"/>
                      </a:lnTo>
                      <a:lnTo>
                        <a:pt x="125" y="70"/>
                      </a:lnTo>
                      <a:lnTo>
                        <a:pt x="127" y="82"/>
                      </a:lnTo>
                      <a:lnTo>
                        <a:pt x="128" y="96"/>
                      </a:lnTo>
                      <a:lnTo>
                        <a:pt x="129" y="109"/>
                      </a:lnTo>
                      <a:lnTo>
                        <a:pt x="130" y="122"/>
                      </a:lnTo>
                      <a:lnTo>
                        <a:pt x="130" y="152"/>
                      </a:lnTo>
                      <a:lnTo>
                        <a:pt x="128" y="182"/>
                      </a:lnTo>
                      <a:lnTo>
                        <a:pt x="125" y="214"/>
                      </a:lnTo>
                      <a:lnTo>
                        <a:pt x="119" y="246"/>
                      </a:lnTo>
                      <a:lnTo>
                        <a:pt x="114" y="278"/>
                      </a:lnTo>
                      <a:lnTo>
                        <a:pt x="107" y="313"/>
                      </a:lnTo>
                      <a:lnTo>
                        <a:pt x="99" y="347"/>
                      </a:lnTo>
                      <a:lnTo>
                        <a:pt x="91" y="383"/>
                      </a:lnTo>
                      <a:lnTo>
                        <a:pt x="72" y="455"/>
                      </a:lnTo>
                      <a:lnTo>
                        <a:pt x="53" y="530"/>
                      </a:lnTo>
                      <a:lnTo>
                        <a:pt x="44" y="568"/>
                      </a:lnTo>
                      <a:lnTo>
                        <a:pt x="35" y="607"/>
                      </a:lnTo>
                      <a:lnTo>
                        <a:pt x="26" y="645"/>
                      </a:lnTo>
                      <a:lnTo>
                        <a:pt x="19" y="684"/>
                      </a:lnTo>
                      <a:lnTo>
                        <a:pt x="13" y="723"/>
                      </a:lnTo>
                      <a:lnTo>
                        <a:pt x="7" y="763"/>
                      </a:lnTo>
                      <a:lnTo>
                        <a:pt x="3" y="803"/>
                      </a:lnTo>
                      <a:lnTo>
                        <a:pt x="1" y="842"/>
                      </a:lnTo>
                      <a:lnTo>
                        <a:pt x="0" y="882"/>
                      </a:lnTo>
                      <a:lnTo>
                        <a:pt x="1" y="921"/>
                      </a:lnTo>
                      <a:lnTo>
                        <a:pt x="3" y="940"/>
                      </a:lnTo>
                      <a:lnTo>
                        <a:pt x="4" y="961"/>
                      </a:lnTo>
                      <a:lnTo>
                        <a:pt x="7" y="980"/>
                      </a:lnTo>
                      <a:lnTo>
                        <a:pt x="10" y="999"/>
                      </a:lnTo>
                      <a:lnTo>
                        <a:pt x="14" y="1019"/>
                      </a:lnTo>
                      <a:lnTo>
                        <a:pt x="18" y="1039"/>
                      </a:lnTo>
                      <a:lnTo>
                        <a:pt x="23" y="1058"/>
                      </a:lnTo>
                      <a:lnTo>
                        <a:pt x="29" y="1077"/>
                      </a:lnTo>
                      <a:lnTo>
                        <a:pt x="35" y="1097"/>
                      </a:lnTo>
                      <a:lnTo>
                        <a:pt x="42" y="1116"/>
                      </a:lnTo>
                      <a:lnTo>
                        <a:pt x="51" y="1135"/>
                      </a:lnTo>
                      <a:lnTo>
                        <a:pt x="60" y="1153"/>
                      </a:lnTo>
                      <a:lnTo>
                        <a:pt x="108" y="1132"/>
                      </a:lnTo>
                      <a:lnTo>
                        <a:pt x="99" y="1115"/>
                      </a:lnTo>
                      <a:lnTo>
                        <a:pt x="93" y="1098"/>
                      </a:lnTo>
                      <a:lnTo>
                        <a:pt x="85" y="1080"/>
                      </a:lnTo>
                      <a:lnTo>
                        <a:pt x="80" y="1063"/>
                      </a:lnTo>
                      <a:lnTo>
                        <a:pt x="75" y="1045"/>
                      </a:lnTo>
                      <a:lnTo>
                        <a:pt x="70" y="1028"/>
                      </a:lnTo>
                      <a:lnTo>
                        <a:pt x="66" y="1009"/>
                      </a:lnTo>
                      <a:lnTo>
                        <a:pt x="63" y="991"/>
                      </a:lnTo>
                      <a:lnTo>
                        <a:pt x="60" y="974"/>
                      </a:lnTo>
                      <a:lnTo>
                        <a:pt x="57" y="956"/>
                      </a:lnTo>
                      <a:lnTo>
                        <a:pt x="55" y="937"/>
                      </a:lnTo>
                      <a:lnTo>
                        <a:pt x="54" y="919"/>
                      </a:lnTo>
                      <a:lnTo>
                        <a:pt x="53" y="882"/>
                      </a:lnTo>
                      <a:lnTo>
                        <a:pt x="54" y="844"/>
                      </a:lnTo>
                      <a:lnTo>
                        <a:pt x="56" y="807"/>
                      </a:lnTo>
                      <a:lnTo>
                        <a:pt x="60" y="768"/>
                      </a:lnTo>
                      <a:lnTo>
                        <a:pt x="65" y="731"/>
                      </a:lnTo>
                      <a:lnTo>
                        <a:pt x="71" y="693"/>
                      </a:lnTo>
                      <a:lnTo>
                        <a:pt x="79" y="655"/>
                      </a:lnTo>
                      <a:lnTo>
                        <a:pt x="87" y="617"/>
                      </a:lnTo>
                      <a:lnTo>
                        <a:pt x="96" y="580"/>
                      </a:lnTo>
                      <a:lnTo>
                        <a:pt x="104" y="542"/>
                      </a:lnTo>
                      <a:lnTo>
                        <a:pt x="124" y="467"/>
                      </a:lnTo>
                      <a:lnTo>
                        <a:pt x="142" y="394"/>
                      </a:lnTo>
                      <a:lnTo>
                        <a:pt x="150" y="358"/>
                      </a:lnTo>
                      <a:lnTo>
                        <a:pt x="159" y="322"/>
                      </a:lnTo>
                      <a:lnTo>
                        <a:pt x="165" y="288"/>
                      </a:lnTo>
                      <a:lnTo>
                        <a:pt x="172" y="253"/>
                      </a:lnTo>
                      <a:lnTo>
                        <a:pt x="177" y="220"/>
                      </a:lnTo>
                      <a:lnTo>
                        <a:pt x="180" y="186"/>
                      </a:lnTo>
                      <a:lnTo>
                        <a:pt x="182" y="154"/>
                      </a:lnTo>
                      <a:lnTo>
                        <a:pt x="184" y="122"/>
                      </a:lnTo>
                      <a:lnTo>
                        <a:pt x="182" y="106"/>
                      </a:lnTo>
                      <a:lnTo>
                        <a:pt x="181" y="91"/>
                      </a:lnTo>
                      <a:lnTo>
                        <a:pt x="179" y="76"/>
                      </a:lnTo>
                      <a:lnTo>
                        <a:pt x="177" y="61"/>
                      </a:lnTo>
                      <a:lnTo>
                        <a:pt x="174" y="46"/>
                      </a:lnTo>
                      <a:lnTo>
                        <a:pt x="171" y="31"/>
                      </a:lnTo>
                      <a:lnTo>
                        <a:pt x="166" y="17"/>
                      </a:lnTo>
                      <a:lnTo>
                        <a:pt x="161" y="3"/>
                      </a:lnTo>
                      <a:lnTo>
                        <a:pt x="160" y="23"/>
                      </a:lnTo>
                      <a:lnTo>
                        <a:pt x="113" y="0"/>
                      </a:lnTo>
                      <a:lnTo>
                        <a:pt x="108" y="10"/>
                      </a:lnTo>
                      <a:lnTo>
                        <a:pt x="112" y="20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49" name="Freeform 90">
                  <a:extLst>
                    <a:ext uri="{FF2B5EF4-FFF2-40B4-BE49-F238E27FC236}">
                      <a16:creationId xmlns:a16="http://schemas.microsoft.com/office/drawing/2014/main" id="{E5E583DA-F382-43CA-993D-89B3B7C41BE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32" y="1780"/>
                  <a:ext cx="123" cy="202"/>
                </a:xfrm>
                <a:custGeom>
                  <a:avLst/>
                  <a:gdLst>
                    <a:gd name="T0" fmla="*/ 116 w 858"/>
                    <a:gd name="T1" fmla="*/ 1 h 1419"/>
                    <a:gd name="T2" fmla="*/ 116 w 858"/>
                    <a:gd name="T3" fmla="*/ 0 h 1419"/>
                    <a:gd name="T4" fmla="*/ 101 w 858"/>
                    <a:gd name="T5" fmla="*/ 25 h 1419"/>
                    <a:gd name="T6" fmla="*/ 87 w 858"/>
                    <a:gd name="T7" fmla="*/ 50 h 1419"/>
                    <a:gd name="T8" fmla="*/ 72 w 858"/>
                    <a:gd name="T9" fmla="*/ 75 h 1419"/>
                    <a:gd name="T10" fmla="*/ 58 w 858"/>
                    <a:gd name="T11" fmla="*/ 99 h 1419"/>
                    <a:gd name="T12" fmla="*/ 43 w 858"/>
                    <a:gd name="T13" fmla="*/ 124 h 1419"/>
                    <a:gd name="T14" fmla="*/ 29 w 858"/>
                    <a:gd name="T15" fmla="*/ 148 h 1419"/>
                    <a:gd name="T16" fmla="*/ 14 w 858"/>
                    <a:gd name="T17" fmla="*/ 173 h 1419"/>
                    <a:gd name="T18" fmla="*/ 0 w 858"/>
                    <a:gd name="T19" fmla="*/ 199 h 1419"/>
                    <a:gd name="T20" fmla="*/ 7 w 858"/>
                    <a:gd name="T21" fmla="*/ 202 h 1419"/>
                    <a:gd name="T22" fmla="*/ 21 w 858"/>
                    <a:gd name="T23" fmla="*/ 177 h 1419"/>
                    <a:gd name="T24" fmla="*/ 36 w 858"/>
                    <a:gd name="T25" fmla="*/ 152 h 1419"/>
                    <a:gd name="T26" fmla="*/ 50 w 858"/>
                    <a:gd name="T27" fmla="*/ 127 h 1419"/>
                    <a:gd name="T28" fmla="*/ 65 w 858"/>
                    <a:gd name="T29" fmla="*/ 103 h 1419"/>
                    <a:gd name="T30" fmla="*/ 79 w 858"/>
                    <a:gd name="T31" fmla="*/ 78 h 1419"/>
                    <a:gd name="T32" fmla="*/ 94 w 858"/>
                    <a:gd name="T33" fmla="*/ 54 h 1419"/>
                    <a:gd name="T34" fmla="*/ 108 w 858"/>
                    <a:gd name="T35" fmla="*/ 29 h 1419"/>
                    <a:gd name="T36" fmla="*/ 123 w 858"/>
                    <a:gd name="T37" fmla="*/ 3 h 1419"/>
                    <a:gd name="T38" fmla="*/ 123 w 858"/>
                    <a:gd name="T39" fmla="*/ 2 h 1419"/>
                    <a:gd name="T40" fmla="*/ 123 w 858"/>
                    <a:gd name="T41" fmla="*/ 3 h 1419"/>
                    <a:gd name="T42" fmla="*/ 123 w 858"/>
                    <a:gd name="T43" fmla="*/ 3 h 1419"/>
                    <a:gd name="T44" fmla="*/ 123 w 858"/>
                    <a:gd name="T45" fmla="*/ 2 h 1419"/>
                    <a:gd name="T46" fmla="*/ 116 w 858"/>
                    <a:gd name="T47" fmla="*/ 1 h 1419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858" h="1419">
                      <a:moveTo>
                        <a:pt x="807" y="6"/>
                      </a:moveTo>
                      <a:lnTo>
                        <a:pt x="809" y="0"/>
                      </a:lnTo>
                      <a:lnTo>
                        <a:pt x="708" y="177"/>
                      </a:lnTo>
                      <a:lnTo>
                        <a:pt x="607" y="353"/>
                      </a:lnTo>
                      <a:lnTo>
                        <a:pt x="505" y="526"/>
                      </a:lnTo>
                      <a:lnTo>
                        <a:pt x="404" y="698"/>
                      </a:lnTo>
                      <a:lnTo>
                        <a:pt x="302" y="870"/>
                      </a:lnTo>
                      <a:lnTo>
                        <a:pt x="201" y="1043"/>
                      </a:lnTo>
                      <a:lnTo>
                        <a:pt x="100" y="1218"/>
                      </a:lnTo>
                      <a:lnTo>
                        <a:pt x="0" y="1396"/>
                      </a:lnTo>
                      <a:lnTo>
                        <a:pt x="47" y="1419"/>
                      </a:lnTo>
                      <a:lnTo>
                        <a:pt x="146" y="1242"/>
                      </a:lnTo>
                      <a:lnTo>
                        <a:pt x="248" y="1067"/>
                      </a:lnTo>
                      <a:lnTo>
                        <a:pt x="348" y="895"/>
                      </a:lnTo>
                      <a:lnTo>
                        <a:pt x="450" y="723"/>
                      </a:lnTo>
                      <a:lnTo>
                        <a:pt x="552" y="550"/>
                      </a:lnTo>
                      <a:lnTo>
                        <a:pt x="654" y="377"/>
                      </a:lnTo>
                      <a:lnTo>
                        <a:pt x="754" y="202"/>
                      </a:lnTo>
                      <a:lnTo>
                        <a:pt x="856" y="23"/>
                      </a:lnTo>
                      <a:lnTo>
                        <a:pt x="858" y="17"/>
                      </a:lnTo>
                      <a:lnTo>
                        <a:pt x="856" y="23"/>
                      </a:lnTo>
                      <a:lnTo>
                        <a:pt x="857" y="20"/>
                      </a:lnTo>
                      <a:lnTo>
                        <a:pt x="858" y="17"/>
                      </a:lnTo>
                      <a:lnTo>
                        <a:pt x="807" y="6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0" name="Freeform 91">
                  <a:extLst>
                    <a:ext uri="{FF2B5EF4-FFF2-40B4-BE49-F238E27FC236}">
                      <a16:creationId xmlns:a16="http://schemas.microsoft.com/office/drawing/2014/main" id="{F5C7AC82-8D66-4F3A-BCE7-B78F5CF60592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47" y="1599"/>
                  <a:ext cx="51" cy="183"/>
                </a:xfrm>
                <a:custGeom>
                  <a:avLst/>
                  <a:gdLst>
                    <a:gd name="T0" fmla="*/ 43 w 352"/>
                    <a:gd name="T1" fmla="*/ 3 h 1281"/>
                    <a:gd name="T2" fmla="*/ 43 w 352"/>
                    <a:gd name="T3" fmla="*/ 1 h 1281"/>
                    <a:gd name="T4" fmla="*/ 38 w 352"/>
                    <a:gd name="T5" fmla="*/ 22 h 1281"/>
                    <a:gd name="T6" fmla="*/ 32 w 352"/>
                    <a:gd name="T7" fmla="*/ 45 h 1281"/>
                    <a:gd name="T8" fmla="*/ 27 w 352"/>
                    <a:gd name="T9" fmla="*/ 68 h 1281"/>
                    <a:gd name="T10" fmla="*/ 21 w 352"/>
                    <a:gd name="T11" fmla="*/ 90 h 1281"/>
                    <a:gd name="T12" fmla="*/ 16 w 352"/>
                    <a:gd name="T13" fmla="*/ 114 h 1281"/>
                    <a:gd name="T14" fmla="*/ 11 w 352"/>
                    <a:gd name="T15" fmla="*/ 136 h 1281"/>
                    <a:gd name="T16" fmla="*/ 5 w 352"/>
                    <a:gd name="T17" fmla="*/ 159 h 1281"/>
                    <a:gd name="T18" fmla="*/ 0 w 352"/>
                    <a:gd name="T19" fmla="*/ 181 h 1281"/>
                    <a:gd name="T20" fmla="*/ 7 w 352"/>
                    <a:gd name="T21" fmla="*/ 183 h 1281"/>
                    <a:gd name="T22" fmla="*/ 13 w 352"/>
                    <a:gd name="T23" fmla="*/ 161 h 1281"/>
                    <a:gd name="T24" fmla="*/ 18 w 352"/>
                    <a:gd name="T25" fmla="*/ 138 h 1281"/>
                    <a:gd name="T26" fmla="*/ 24 w 352"/>
                    <a:gd name="T27" fmla="*/ 115 h 1281"/>
                    <a:gd name="T28" fmla="*/ 29 w 352"/>
                    <a:gd name="T29" fmla="*/ 92 h 1281"/>
                    <a:gd name="T30" fmla="*/ 34 w 352"/>
                    <a:gd name="T31" fmla="*/ 69 h 1281"/>
                    <a:gd name="T32" fmla="*/ 40 w 352"/>
                    <a:gd name="T33" fmla="*/ 46 h 1281"/>
                    <a:gd name="T34" fmla="*/ 45 w 352"/>
                    <a:gd name="T35" fmla="*/ 24 h 1281"/>
                    <a:gd name="T36" fmla="*/ 51 w 352"/>
                    <a:gd name="T37" fmla="*/ 2 h 1281"/>
                    <a:gd name="T38" fmla="*/ 50 w 352"/>
                    <a:gd name="T39" fmla="*/ 0 h 1281"/>
                    <a:gd name="T40" fmla="*/ 51 w 352"/>
                    <a:gd name="T41" fmla="*/ 2 h 1281"/>
                    <a:gd name="T42" fmla="*/ 51 w 352"/>
                    <a:gd name="T43" fmla="*/ 1 h 1281"/>
                    <a:gd name="T44" fmla="*/ 50 w 352"/>
                    <a:gd name="T45" fmla="*/ 0 h 1281"/>
                    <a:gd name="T46" fmla="*/ 43 w 352"/>
                    <a:gd name="T47" fmla="*/ 3 h 128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52" h="1281">
                      <a:moveTo>
                        <a:pt x="300" y="20"/>
                      </a:moveTo>
                      <a:lnTo>
                        <a:pt x="298" y="4"/>
                      </a:lnTo>
                      <a:lnTo>
                        <a:pt x="260" y="157"/>
                      </a:lnTo>
                      <a:lnTo>
                        <a:pt x="223" y="314"/>
                      </a:lnTo>
                      <a:lnTo>
                        <a:pt x="185" y="473"/>
                      </a:lnTo>
                      <a:lnTo>
                        <a:pt x="148" y="633"/>
                      </a:lnTo>
                      <a:lnTo>
                        <a:pt x="112" y="795"/>
                      </a:lnTo>
                      <a:lnTo>
                        <a:pt x="74" y="955"/>
                      </a:lnTo>
                      <a:lnTo>
                        <a:pt x="37" y="1114"/>
                      </a:lnTo>
                      <a:lnTo>
                        <a:pt x="0" y="1270"/>
                      </a:lnTo>
                      <a:lnTo>
                        <a:pt x="51" y="1281"/>
                      </a:lnTo>
                      <a:lnTo>
                        <a:pt x="89" y="1125"/>
                      </a:lnTo>
                      <a:lnTo>
                        <a:pt x="127" y="966"/>
                      </a:lnTo>
                      <a:lnTo>
                        <a:pt x="163" y="806"/>
                      </a:lnTo>
                      <a:lnTo>
                        <a:pt x="200" y="644"/>
                      </a:lnTo>
                      <a:lnTo>
                        <a:pt x="237" y="483"/>
                      </a:lnTo>
                      <a:lnTo>
                        <a:pt x="274" y="324"/>
                      </a:lnTo>
                      <a:lnTo>
                        <a:pt x="311" y="168"/>
                      </a:lnTo>
                      <a:lnTo>
                        <a:pt x="350" y="16"/>
                      </a:lnTo>
                      <a:lnTo>
                        <a:pt x="348" y="0"/>
                      </a:lnTo>
                      <a:lnTo>
                        <a:pt x="350" y="16"/>
                      </a:lnTo>
                      <a:lnTo>
                        <a:pt x="352" y="8"/>
                      </a:lnTo>
                      <a:lnTo>
                        <a:pt x="348" y="0"/>
                      </a:lnTo>
                      <a:lnTo>
                        <a:pt x="300" y="20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1" name="Freeform 92">
                  <a:extLst>
                    <a:ext uri="{FF2B5EF4-FFF2-40B4-BE49-F238E27FC236}">
                      <a16:creationId xmlns:a16="http://schemas.microsoft.com/office/drawing/2014/main" id="{01CA64F0-6AC5-4CEE-A7C8-F22E4569C93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640" y="1331"/>
                  <a:ext cx="232" cy="240"/>
                </a:xfrm>
                <a:custGeom>
                  <a:avLst/>
                  <a:gdLst>
                    <a:gd name="T0" fmla="*/ 180 w 1629"/>
                    <a:gd name="T1" fmla="*/ 11 h 1678"/>
                    <a:gd name="T2" fmla="*/ 174 w 1629"/>
                    <a:gd name="T3" fmla="*/ 33 h 1678"/>
                    <a:gd name="T4" fmla="*/ 164 w 1629"/>
                    <a:gd name="T5" fmla="*/ 70 h 1678"/>
                    <a:gd name="T6" fmla="*/ 154 w 1629"/>
                    <a:gd name="T7" fmla="*/ 106 h 1678"/>
                    <a:gd name="T8" fmla="*/ 146 w 1629"/>
                    <a:gd name="T9" fmla="*/ 129 h 1678"/>
                    <a:gd name="T10" fmla="*/ 140 w 1629"/>
                    <a:gd name="T11" fmla="*/ 145 h 1678"/>
                    <a:gd name="T12" fmla="*/ 135 w 1629"/>
                    <a:gd name="T13" fmla="*/ 155 h 1678"/>
                    <a:gd name="T14" fmla="*/ 131 w 1629"/>
                    <a:gd name="T15" fmla="*/ 165 h 1678"/>
                    <a:gd name="T16" fmla="*/ 126 w 1629"/>
                    <a:gd name="T17" fmla="*/ 173 h 1678"/>
                    <a:gd name="T18" fmla="*/ 121 w 1629"/>
                    <a:gd name="T19" fmla="*/ 176 h 1678"/>
                    <a:gd name="T20" fmla="*/ 110 w 1629"/>
                    <a:gd name="T21" fmla="*/ 170 h 1678"/>
                    <a:gd name="T22" fmla="*/ 98 w 1629"/>
                    <a:gd name="T23" fmla="*/ 165 h 1678"/>
                    <a:gd name="T24" fmla="*/ 86 w 1629"/>
                    <a:gd name="T25" fmla="*/ 160 h 1678"/>
                    <a:gd name="T26" fmla="*/ 77 w 1629"/>
                    <a:gd name="T27" fmla="*/ 158 h 1678"/>
                    <a:gd name="T28" fmla="*/ 68 w 1629"/>
                    <a:gd name="T29" fmla="*/ 155 h 1678"/>
                    <a:gd name="T30" fmla="*/ 57 w 1629"/>
                    <a:gd name="T31" fmla="*/ 153 h 1678"/>
                    <a:gd name="T32" fmla="*/ 46 w 1629"/>
                    <a:gd name="T33" fmla="*/ 151 h 1678"/>
                    <a:gd name="T34" fmla="*/ 33 w 1629"/>
                    <a:gd name="T35" fmla="*/ 149 h 1678"/>
                    <a:gd name="T36" fmla="*/ 21 w 1629"/>
                    <a:gd name="T37" fmla="*/ 148 h 1678"/>
                    <a:gd name="T38" fmla="*/ 7 w 1629"/>
                    <a:gd name="T39" fmla="*/ 148 h 1678"/>
                    <a:gd name="T40" fmla="*/ 5 w 1629"/>
                    <a:gd name="T41" fmla="*/ 150 h 1678"/>
                    <a:gd name="T42" fmla="*/ 15 w 1629"/>
                    <a:gd name="T43" fmla="*/ 152 h 1678"/>
                    <a:gd name="T44" fmla="*/ 25 w 1629"/>
                    <a:gd name="T45" fmla="*/ 155 h 1678"/>
                    <a:gd name="T46" fmla="*/ 34 w 1629"/>
                    <a:gd name="T47" fmla="*/ 159 h 1678"/>
                    <a:gd name="T48" fmla="*/ 49 w 1629"/>
                    <a:gd name="T49" fmla="*/ 164 h 1678"/>
                    <a:gd name="T50" fmla="*/ 67 w 1629"/>
                    <a:gd name="T51" fmla="*/ 172 h 1678"/>
                    <a:gd name="T52" fmla="*/ 84 w 1629"/>
                    <a:gd name="T53" fmla="*/ 181 h 1678"/>
                    <a:gd name="T54" fmla="*/ 100 w 1629"/>
                    <a:gd name="T55" fmla="*/ 190 h 1678"/>
                    <a:gd name="T56" fmla="*/ 114 w 1629"/>
                    <a:gd name="T57" fmla="*/ 198 h 1678"/>
                    <a:gd name="T58" fmla="*/ 125 w 1629"/>
                    <a:gd name="T59" fmla="*/ 207 h 1678"/>
                    <a:gd name="T60" fmla="*/ 138 w 1629"/>
                    <a:gd name="T61" fmla="*/ 216 h 1678"/>
                    <a:gd name="T62" fmla="*/ 153 w 1629"/>
                    <a:gd name="T63" fmla="*/ 225 h 1678"/>
                    <a:gd name="T64" fmla="*/ 163 w 1629"/>
                    <a:gd name="T65" fmla="*/ 230 h 1678"/>
                    <a:gd name="T66" fmla="*/ 169 w 1629"/>
                    <a:gd name="T67" fmla="*/ 233 h 1678"/>
                    <a:gd name="T68" fmla="*/ 175 w 1629"/>
                    <a:gd name="T69" fmla="*/ 236 h 1678"/>
                    <a:gd name="T70" fmla="*/ 181 w 1629"/>
                    <a:gd name="T71" fmla="*/ 238 h 1678"/>
                    <a:gd name="T72" fmla="*/ 187 w 1629"/>
                    <a:gd name="T73" fmla="*/ 239 h 1678"/>
                    <a:gd name="T74" fmla="*/ 193 w 1629"/>
                    <a:gd name="T75" fmla="*/ 240 h 1678"/>
                    <a:gd name="T76" fmla="*/ 199 w 1629"/>
                    <a:gd name="T77" fmla="*/ 240 h 1678"/>
                    <a:gd name="T78" fmla="*/ 205 w 1629"/>
                    <a:gd name="T79" fmla="*/ 240 h 1678"/>
                    <a:gd name="T80" fmla="*/ 211 w 1629"/>
                    <a:gd name="T81" fmla="*/ 239 h 1678"/>
                    <a:gd name="T82" fmla="*/ 217 w 1629"/>
                    <a:gd name="T83" fmla="*/ 237 h 1678"/>
                    <a:gd name="T84" fmla="*/ 223 w 1629"/>
                    <a:gd name="T85" fmla="*/ 235 h 1678"/>
                    <a:gd name="T86" fmla="*/ 229 w 1629"/>
                    <a:gd name="T87" fmla="*/ 232 h 1678"/>
                    <a:gd name="T88" fmla="*/ 226 w 1629"/>
                    <a:gd name="T89" fmla="*/ 201 h 1678"/>
                    <a:gd name="T90" fmla="*/ 214 w 1629"/>
                    <a:gd name="T91" fmla="*/ 144 h 1678"/>
                    <a:gd name="T92" fmla="*/ 202 w 1629"/>
                    <a:gd name="T93" fmla="*/ 87 h 1678"/>
                    <a:gd name="T94" fmla="*/ 190 w 1629"/>
                    <a:gd name="T95" fmla="*/ 29 h 1678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629" h="1678">
                      <a:moveTo>
                        <a:pt x="1287" y="0"/>
                      </a:moveTo>
                      <a:lnTo>
                        <a:pt x="1265" y="74"/>
                      </a:lnTo>
                      <a:lnTo>
                        <a:pt x="1243" y="154"/>
                      </a:lnTo>
                      <a:lnTo>
                        <a:pt x="1221" y="234"/>
                      </a:lnTo>
                      <a:lnTo>
                        <a:pt x="1199" y="317"/>
                      </a:lnTo>
                      <a:lnTo>
                        <a:pt x="1152" y="486"/>
                      </a:lnTo>
                      <a:lnTo>
                        <a:pt x="1102" y="655"/>
                      </a:lnTo>
                      <a:lnTo>
                        <a:pt x="1078" y="739"/>
                      </a:lnTo>
                      <a:lnTo>
                        <a:pt x="1051" y="821"/>
                      </a:lnTo>
                      <a:lnTo>
                        <a:pt x="1023" y="901"/>
                      </a:lnTo>
                      <a:lnTo>
                        <a:pt x="994" y="977"/>
                      </a:lnTo>
                      <a:lnTo>
                        <a:pt x="980" y="1014"/>
                      </a:lnTo>
                      <a:lnTo>
                        <a:pt x="965" y="1050"/>
                      </a:lnTo>
                      <a:lnTo>
                        <a:pt x="950" y="1084"/>
                      </a:lnTo>
                      <a:lnTo>
                        <a:pt x="934" y="1119"/>
                      </a:lnTo>
                      <a:lnTo>
                        <a:pt x="918" y="1151"/>
                      </a:lnTo>
                      <a:lnTo>
                        <a:pt x="900" y="1182"/>
                      </a:lnTo>
                      <a:lnTo>
                        <a:pt x="883" y="1212"/>
                      </a:lnTo>
                      <a:lnTo>
                        <a:pt x="866" y="1240"/>
                      </a:lnTo>
                      <a:lnTo>
                        <a:pt x="851" y="1231"/>
                      </a:lnTo>
                      <a:lnTo>
                        <a:pt x="806" y="1206"/>
                      </a:lnTo>
                      <a:lnTo>
                        <a:pt x="773" y="1190"/>
                      </a:lnTo>
                      <a:lnTo>
                        <a:pt x="733" y="1171"/>
                      </a:lnTo>
                      <a:lnTo>
                        <a:pt x="687" y="1151"/>
                      </a:lnTo>
                      <a:lnTo>
                        <a:pt x="633" y="1132"/>
                      </a:lnTo>
                      <a:lnTo>
                        <a:pt x="605" y="1122"/>
                      </a:lnTo>
                      <a:lnTo>
                        <a:pt x="575" y="1111"/>
                      </a:lnTo>
                      <a:lnTo>
                        <a:pt x="543" y="1102"/>
                      </a:lnTo>
                      <a:lnTo>
                        <a:pt x="508" y="1093"/>
                      </a:lnTo>
                      <a:lnTo>
                        <a:pt x="474" y="1084"/>
                      </a:lnTo>
                      <a:lnTo>
                        <a:pt x="438" y="1076"/>
                      </a:lnTo>
                      <a:lnTo>
                        <a:pt x="399" y="1068"/>
                      </a:lnTo>
                      <a:lnTo>
                        <a:pt x="361" y="1061"/>
                      </a:lnTo>
                      <a:lnTo>
                        <a:pt x="320" y="1055"/>
                      </a:lnTo>
                      <a:lnTo>
                        <a:pt x="278" y="1050"/>
                      </a:lnTo>
                      <a:lnTo>
                        <a:pt x="235" y="1045"/>
                      </a:lnTo>
                      <a:lnTo>
                        <a:pt x="190" y="1042"/>
                      </a:lnTo>
                      <a:lnTo>
                        <a:pt x="144" y="1038"/>
                      </a:lnTo>
                      <a:lnTo>
                        <a:pt x="97" y="1037"/>
                      </a:lnTo>
                      <a:lnTo>
                        <a:pt x="49" y="1037"/>
                      </a:lnTo>
                      <a:lnTo>
                        <a:pt x="0" y="1040"/>
                      </a:lnTo>
                      <a:lnTo>
                        <a:pt x="35" y="1048"/>
                      </a:lnTo>
                      <a:lnTo>
                        <a:pt x="69" y="1057"/>
                      </a:lnTo>
                      <a:lnTo>
                        <a:pt x="105" y="1066"/>
                      </a:lnTo>
                      <a:lnTo>
                        <a:pt x="139" y="1076"/>
                      </a:lnTo>
                      <a:lnTo>
                        <a:pt x="173" y="1087"/>
                      </a:lnTo>
                      <a:lnTo>
                        <a:pt x="207" y="1098"/>
                      </a:lnTo>
                      <a:lnTo>
                        <a:pt x="241" y="1110"/>
                      </a:lnTo>
                      <a:lnTo>
                        <a:pt x="276" y="1123"/>
                      </a:lnTo>
                      <a:lnTo>
                        <a:pt x="343" y="1148"/>
                      </a:lnTo>
                      <a:lnTo>
                        <a:pt x="408" y="1175"/>
                      </a:lnTo>
                      <a:lnTo>
                        <a:pt x="471" y="1204"/>
                      </a:lnTo>
                      <a:lnTo>
                        <a:pt x="533" y="1233"/>
                      </a:lnTo>
                      <a:lnTo>
                        <a:pt x="592" y="1264"/>
                      </a:lnTo>
                      <a:lnTo>
                        <a:pt x="648" y="1294"/>
                      </a:lnTo>
                      <a:lnTo>
                        <a:pt x="703" y="1325"/>
                      </a:lnTo>
                      <a:lnTo>
                        <a:pt x="753" y="1356"/>
                      </a:lnTo>
                      <a:lnTo>
                        <a:pt x="800" y="1387"/>
                      </a:lnTo>
                      <a:lnTo>
                        <a:pt x="843" y="1418"/>
                      </a:lnTo>
                      <a:lnTo>
                        <a:pt x="881" y="1447"/>
                      </a:lnTo>
                      <a:lnTo>
                        <a:pt x="916" y="1475"/>
                      </a:lnTo>
                      <a:lnTo>
                        <a:pt x="971" y="1510"/>
                      </a:lnTo>
                      <a:lnTo>
                        <a:pt x="1022" y="1542"/>
                      </a:lnTo>
                      <a:lnTo>
                        <a:pt x="1072" y="1571"/>
                      </a:lnTo>
                      <a:lnTo>
                        <a:pt x="1119" y="1597"/>
                      </a:lnTo>
                      <a:lnTo>
                        <a:pt x="1143" y="1608"/>
                      </a:lnTo>
                      <a:lnTo>
                        <a:pt x="1165" y="1619"/>
                      </a:lnTo>
                      <a:lnTo>
                        <a:pt x="1188" y="1629"/>
                      </a:lnTo>
                      <a:lnTo>
                        <a:pt x="1210" y="1639"/>
                      </a:lnTo>
                      <a:lnTo>
                        <a:pt x="1232" y="1647"/>
                      </a:lnTo>
                      <a:lnTo>
                        <a:pt x="1253" y="1654"/>
                      </a:lnTo>
                      <a:lnTo>
                        <a:pt x="1274" y="1661"/>
                      </a:lnTo>
                      <a:lnTo>
                        <a:pt x="1295" y="1666"/>
                      </a:lnTo>
                      <a:lnTo>
                        <a:pt x="1316" y="1670"/>
                      </a:lnTo>
                      <a:lnTo>
                        <a:pt x="1336" y="1674"/>
                      </a:lnTo>
                      <a:lnTo>
                        <a:pt x="1357" y="1676"/>
                      </a:lnTo>
                      <a:lnTo>
                        <a:pt x="1377" y="1678"/>
                      </a:lnTo>
                      <a:lnTo>
                        <a:pt x="1397" y="1678"/>
                      </a:lnTo>
                      <a:lnTo>
                        <a:pt x="1418" y="1678"/>
                      </a:lnTo>
                      <a:lnTo>
                        <a:pt x="1438" y="1676"/>
                      </a:lnTo>
                      <a:lnTo>
                        <a:pt x="1459" y="1673"/>
                      </a:lnTo>
                      <a:lnTo>
                        <a:pt x="1479" y="1669"/>
                      </a:lnTo>
                      <a:lnTo>
                        <a:pt x="1500" y="1664"/>
                      </a:lnTo>
                      <a:lnTo>
                        <a:pt x="1521" y="1658"/>
                      </a:lnTo>
                      <a:lnTo>
                        <a:pt x="1541" y="1651"/>
                      </a:lnTo>
                      <a:lnTo>
                        <a:pt x="1563" y="1643"/>
                      </a:lnTo>
                      <a:lnTo>
                        <a:pt x="1585" y="1633"/>
                      </a:lnTo>
                      <a:lnTo>
                        <a:pt x="1607" y="1621"/>
                      </a:lnTo>
                      <a:lnTo>
                        <a:pt x="1629" y="1609"/>
                      </a:lnTo>
                      <a:lnTo>
                        <a:pt x="1588" y="1407"/>
                      </a:lnTo>
                      <a:lnTo>
                        <a:pt x="1547" y="1207"/>
                      </a:lnTo>
                      <a:lnTo>
                        <a:pt x="1504" y="1006"/>
                      </a:lnTo>
                      <a:lnTo>
                        <a:pt x="1461" y="805"/>
                      </a:lnTo>
                      <a:lnTo>
                        <a:pt x="1419" y="605"/>
                      </a:lnTo>
                      <a:lnTo>
                        <a:pt x="1375" y="404"/>
                      </a:lnTo>
                      <a:lnTo>
                        <a:pt x="1331" y="202"/>
                      </a:lnTo>
                      <a:lnTo>
                        <a:pt x="1287" y="0"/>
                      </a:lnTo>
                      <a:close/>
                    </a:path>
                  </a:pathLst>
                </a:custGeom>
                <a:solidFill>
                  <a:srgbClr val="DE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2" name="Freeform 93">
                  <a:extLst>
                    <a:ext uri="{FF2B5EF4-FFF2-40B4-BE49-F238E27FC236}">
                      <a16:creationId xmlns:a16="http://schemas.microsoft.com/office/drawing/2014/main" id="{A2684F78-7E46-4312-B3D4-E1BD2CF5E7F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6" y="1234"/>
                  <a:ext cx="224" cy="367"/>
                </a:xfrm>
                <a:custGeom>
                  <a:avLst/>
                  <a:gdLst>
                    <a:gd name="T0" fmla="*/ 171 w 1554"/>
                    <a:gd name="T1" fmla="*/ 360 h 2568"/>
                    <a:gd name="T2" fmla="*/ 156 w 1554"/>
                    <a:gd name="T3" fmla="*/ 352 h 2568"/>
                    <a:gd name="T4" fmla="*/ 140 w 1554"/>
                    <a:gd name="T5" fmla="*/ 344 h 2568"/>
                    <a:gd name="T6" fmla="*/ 125 w 1554"/>
                    <a:gd name="T7" fmla="*/ 338 h 2568"/>
                    <a:gd name="T8" fmla="*/ 111 w 1554"/>
                    <a:gd name="T9" fmla="*/ 333 h 2568"/>
                    <a:gd name="T10" fmla="*/ 96 w 1554"/>
                    <a:gd name="T11" fmla="*/ 330 h 2568"/>
                    <a:gd name="T12" fmla="*/ 82 w 1554"/>
                    <a:gd name="T13" fmla="*/ 328 h 2568"/>
                    <a:gd name="T14" fmla="*/ 67 w 1554"/>
                    <a:gd name="T15" fmla="*/ 328 h 2568"/>
                    <a:gd name="T16" fmla="*/ 53 w 1554"/>
                    <a:gd name="T17" fmla="*/ 329 h 2568"/>
                    <a:gd name="T18" fmla="*/ 39 w 1554"/>
                    <a:gd name="T19" fmla="*/ 332 h 2568"/>
                    <a:gd name="T20" fmla="*/ 24 w 1554"/>
                    <a:gd name="T21" fmla="*/ 337 h 2568"/>
                    <a:gd name="T22" fmla="*/ 12 w 1554"/>
                    <a:gd name="T23" fmla="*/ 263 h 2568"/>
                    <a:gd name="T24" fmla="*/ 6 w 1554"/>
                    <a:gd name="T25" fmla="*/ 216 h 2568"/>
                    <a:gd name="T26" fmla="*/ 2 w 1554"/>
                    <a:gd name="T27" fmla="*/ 177 h 2568"/>
                    <a:gd name="T28" fmla="*/ 1 w 1554"/>
                    <a:gd name="T29" fmla="*/ 154 h 2568"/>
                    <a:gd name="T30" fmla="*/ 0 w 1554"/>
                    <a:gd name="T31" fmla="*/ 132 h 2568"/>
                    <a:gd name="T32" fmla="*/ 0 w 1554"/>
                    <a:gd name="T33" fmla="*/ 110 h 2568"/>
                    <a:gd name="T34" fmla="*/ 4 w 1554"/>
                    <a:gd name="T35" fmla="*/ 90 h 2568"/>
                    <a:gd name="T36" fmla="*/ 12 w 1554"/>
                    <a:gd name="T37" fmla="*/ 74 h 2568"/>
                    <a:gd name="T38" fmla="*/ 21 w 1554"/>
                    <a:gd name="T39" fmla="*/ 60 h 2568"/>
                    <a:gd name="T40" fmla="*/ 30 w 1554"/>
                    <a:gd name="T41" fmla="*/ 47 h 2568"/>
                    <a:gd name="T42" fmla="*/ 40 w 1554"/>
                    <a:gd name="T43" fmla="*/ 36 h 2568"/>
                    <a:gd name="T44" fmla="*/ 51 w 1554"/>
                    <a:gd name="T45" fmla="*/ 26 h 2568"/>
                    <a:gd name="T46" fmla="*/ 62 w 1554"/>
                    <a:gd name="T47" fmla="*/ 18 h 2568"/>
                    <a:gd name="T48" fmla="*/ 73 w 1554"/>
                    <a:gd name="T49" fmla="*/ 11 h 2568"/>
                    <a:gd name="T50" fmla="*/ 86 w 1554"/>
                    <a:gd name="T51" fmla="*/ 6 h 2568"/>
                    <a:gd name="T52" fmla="*/ 99 w 1554"/>
                    <a:gd name="T53" fmla="*/ 3 h 2568"/>
                    <a:gd name="T54" fmla="*/ 113 w 1554"/>
                    <a:gd name="T55" fmla="*/ 0 h 2568"/>
                    <a:gd name="T56" fmla="*/ 127 w 1554"/>
                    <a:gd name="T57" fmla="*/ 2 h 2568"/>
                    <a:gd name="T58" fmla="*/ 141 w 1554"/>
                    <a:gd name="T59" fmla="*/ 7 h 2568"/>
                    <a:gd name="T60" fmla="*/ 155 w 1554"/>
                    <a:gd name="T61" fmla="*/ 13 h 2568"/>
                    <a:gd name="T62" fmla="*/ 167 w 1554"/>
                    <a:gd name="T63" fmla="*/ 20 h 2568"/>
                    <a:gd name="T64" fmla="*/ 179 w 1554"/>
                    <a:gd name="T65" fmla="*/ 28 h 2568"/>
                    <a:gd name="T66" fmla="*/ 189 w 1554"/>
                    <a:gd name="T67" fmla="*/ 38 h 2568"/>
                    <a:gd name="T68" fmla="*/ 199 w 1554"/>
                    <a:gd name="T69" fmla="*/ 50 h 2568"/>
                    <a:gd name="T70" fmla="*/ 207 w 1554"/>
                    <a:gd name="T71" fmla="*/ 64 h 2568"/>
                    <a:gd name="T72" fmla="*/ 214 w 1554"/>
                    <a:gd name="T73" fmla="*/ 80 h 2568"/>
                    <a:gd name="T74" fmla="*/ 220 w 1554"/>
                    <a:gd name="T75" fmla="*/ 99 h 2568"/>
                    <a:gd name="T76" fmla="*/ 224 w 1554"/>
                    <a:gd name="T77" fmla="*/ 121 h 2568"/>
                    <a:gd name="T78" fmla="*/ 223 w 1554"/>
                    <a:gd name="T79" fmla="*/ 144 h 2568"/>
                    <a:gd name="T80" fmla="*/ 219 w 1554"/>
                    <a:gd name="T81" fmla="*/ 184 h 2568"/>
                    <a:gd name="T82" fmla="*/ 212 w 1554"/>
                    <a:gd name="T83" fmla="*/ 230 h 2568"/>
                    <a:gd name="T84" fmla="*/ 203 w 1554"/>
                    <a:gd name="T85" fmla="*/ 276 h 2568"/>
                    <a:gd name="T86" fmla="*/ 189 w 1554"/>
                    <a:gd name="T87" fmla="*/ 337 h 256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554" h="2568">
                      <a:moveTo>
                        <a:pt x="1263" y="2568"/>
                      </a:moveTo>
                      <a:lnTo>
                        <a:pt x="1226" y="2545"/>
                      </a:lnTo>
                      <a:lnTo>
                        <a:pt x="1189" y="2522"/>
                      </a:lnTo>
                      <a:lnTo>
                        <a:pt x="1151" y="2501"/>
                      </a:lnTo>
                      <a:lnTo>
                        <a:pt x="1115" y="2481"/>
                      </a:lnTo>
                      <a:lnTo>
                        <a:pt x="1079" y="2461"/>
                      </a:lnTo>
                      <a:lnTo>
                        <a:pt x="1042" y="2443"/>
                      </a:lnTo>
                      <a:lnTo>
                        <a:pt x="1007" y="2425"/>
                      </a:lnTo>
                      <a:lnTo>
                        <a:pt x="972" y="2409"/>
                      </a:lnTo>
                      <a:lnTo>
                        <a:pt x="938" y="2394"/>
                      </a:lnTo>
                      <a:lnTo>
                        <a:pt x="902" y="2379"/>
                      </a:lnTo>
                      <a:lnTo>
                        <a:pt x="868" y="2365"/>
                      </a:lnTo>
                      <a:lnTo>
                        <a:pt x="834" y="2353"/>
                      </a:lnTo>
                      <a:lnTo>
                        <a:pt x="800" y="2342"/>
                      </a:lnTo>
                      <a:lnTo>
                        <a:pt x="767" y="2332"/>
                      </a:lnTo>
                      <a:lnTo>
                        <a:pt x="734" y="2323"/>
                      </a:lnTo>
                      <a:lnTo>
                        <a:pt x="699" y="2316"/>
                      </a:lnTo>
                      <a:lnTo>
                        <a:pt x="666" y="2308"/>
                      </a:lnTo>
                      <a:lnTo>
                        <a:pt x="633" y="2303"/>
                      </a:lnTo>
                      <a:lnTo>
                        <a:pt x="600" y="2298"/>
                      </a:lnTo>
                      <a:lnTo>
                        <a:pt x="567" y="2295"/>
                      </a:lnTo>
                      <a:lnTo>
                        <a:pt x="534" y="2293"/>
                      </a:lnTo>
                      <a:lnTo>
                        <a:pt x="501" y="2293"/>
                      </a:lnTo>
                      <a:lnTo>
                        <a:pt x="468" y="2293"/>
                      </a:lnTo>
                      <a:lnTo>
                        <a:pt x="434" y="2295"/>
                      </a:lnTo>
                      <a:lnTo>
                        <a:pt x="401" y="2298"/>
                      </a:lnTo>
                      <a:lnTo>
                        <a:pt x="368" y="2303"/>
                      </a:lnTo>
                      <a:lnTo>
                        <a:pt x="335" y="2308"/>
                      </a:lnTo>
                      <a:lnTo>
                        <a:pt x="301" y="2316"/>
                      </a:lnTo>
                      <a:lnTo>
                        <a:pt x="268" y="2325"/>
                      </a:lnTo>
                      <a:lnTo>
                        <a:pt x="234" y="2334"/>
                      </a:lnTo>
                      <a:lnTo>
                        <a:pt x="199" y="2346"/>
                      </a:lnTo>
                      <a:lnTo>
                        <a:pt x="165" y="2358"/>
                      </a:lnTo>
                      <a:lnTo>
                        <a:pt x="132" y="2157"/>
                      </a:lnTo>
                      <a:lnTo>
                        <a:pt x="99" y="1948"/>
                      </a:lnTo>
                      <a:lnTo>
                        <a:pt x="82" y="1840"/>
                      </a:lnTo>
                      <a:lnTo>
                        <a:pt x="67" y="1732"/>
                      </a:lnTo>
                      <a:lnTo>
                        <a:pt x="53" y="1622"/>
                      </a:lnTo>
                      <a:lnTo>
                        <a:pt x="39" y="1514"/>
                      </a:lnTo>
                      <a:lnTo>
                        <a:pt x="27" y="1404"/>
                      </a:lnTo>
                      <a:lnTo>
                        <a:pt x="18" y="1295"/>
                      </a:lnTo>
                      <a:lnTo>
                        <a:pt x="14" y="1241"/>
                      </a:lnTo>
                      <a:lnTo>
                        <a:pt x="9" y="1186"/>
                      </a:lnTo>
                      <a:lnTo>
                        <a:pt x="6" y="1133"/>
                      </a:lnTo>
                      <a:lnTo>
                        <a:pt x="4" y="1080"/>
                      </a:lnTo>
                      <a:lnTo>
                        <a:pt x="2" y="1026"/>
                      </a:lnTo>
                      <a:lnTo>
                        <a:pt x="1" y="974"/>
                      </a:lnTo>
                      <a:lnTo>
                        <a:pt x="0" y="922"/>
                      </a:lnTo>
                      <a:lnTo>
                        <a:pt x="0" y="870"/>
                      </a:lnTo>
                      <a:lnTo>
                        <a:pt x="1" y="819"/>
                      </a:lnTo>
                      <a:lnTo>
                        <a:pt x="2" y="769"/>
                      </a:lnTo>
                      <a:lnTo>
                        <a:pt x="5" y="719"/>
                      </a:lnTo>
                      <a:lnTo>
                        <a:pt x="8" y="669"/>
                      </a:lnTo>
                      <a:lnTo>
                        <a:pt x="26" y="631"/>
                      </a:lnTo>
                      <a:lnTo>
                        <a:pt x="44" y="592"/>
                      </a:lnTo>
                      <a:lnTo>
                        <a:pt x="64" y="556"/>
                      </a:lnTo>
                      <a:lnTo>
                        <a:pt x="84" y="520"/>
                      </a:lnTo>
                      <a:lnTo>
                        <a:pt x="103" y="486"/>
                      </a:lnTo>
                      <a:lnTo>
                        <a:pt x="124" y="452"/>
                      </a:lnTo>
                      <a:lnTo>
                        <a:pt x="145" y="421"/>
                      </a:lnTo>
                      <a:lnTo>
                        <a:pt x="166" y="390"/>
                      </a:lnTo>
                      <a:lnTo>
                        <a:pt x="188" y="360"/>
                      </a:lnTo>
                      <a:lnTo>
                        <a:pt x="209" y="332"/>
                      </a:lnTo>
                      <a:lnTo>
                        <a:pt x="231" y="304"/>
                      </a:lnTo>
                      <a:lnTo>
                        <a:pt x="255" y="278"/>
                      </a:lnTo>
                      <a:lnTo>
                        <a:pt x="278" y="253"/>
                      </a:lnTo>
                      <a:lnTo>
                        <a:pt x="302" y="229"/>
                      </a:lnTo>
                      <a:lnTo>
                        <a:pt x="327" y="207"/>
                      </a:lnTo>
                      <a:lnTo>
                        <a:pt x="351" y="185"/>
                      </a:lnTo>
                      <a:lnTo>
                        <a:pt x="376" y="164"/>
                      </a:lnTo>
                      <a:lnTo>
                        <a:pt x="401" y="145"/>
                      </a:lnTo>
                      <a:lnTo>
                        <a:pt x="428" y="128"/>
                      </a:lnTo>
                      <a:lnTo>
                        <a:pt x="455" y="111"/>
                      </a:lnTo>
                      <a:lnTo>
                        <a:pt x="481" y="96"/>
                      </a:lnTo>
                      <a:lnTo>
                        <a:pt x="509" y="80"/>
                      </a:lnTo>
                      <a:lnTo>
                        <a:pt x="538" y="67"/>
                      </a:lnTo>
                      <a:lnTo>
                        <a:pt x="566" y="55"/>
                      </a:lnTo>
                      <a:lnTo>
                        <a:pt x="596" y="44"/>
                      </a:lnTo>
                      <a:lnTo>
                        <a:pt x="626" y="35"/>
                      </a:lnTo>
                      <a:lnTo>
                        <a:pt x="656" y="26"/>
                      </a:lnTo>
                      <a:lnTo>
                        <a:pt x="687" y="19"/>
                      </a:lnTo>
                      <a:lnTo>
                        <a:pt x="719" y="12"/>
                      </a:lnTo>
                      <a:lnTo>
                        <a:pt x="751" y="6"/>
                      </a:lnTo>
                      <a:lnTo>
                        <a:pt x="783" y="3"/>
                      </a:lnTo>
                      <a:lnTo>
                        <a:pt x="816" y="0"/>
                      </a:lnTo>
                      <a:lnTo>
                        <a:pt x="850" y="8"/>
                      </a:lnTo>
                      <a:lnTo>
                        <a:pt x="883" y="17"/>
                      </a:lnTo>
                      <a:lnTo>
                        <a:pt x="915" y="28"/>
                      </a:lnTo>
                      <a:lnTo>
                        <a:pt x="948" y="38"/>
                      </a:lnTo>
                      <a:lnTo>
                        <a:pt x="979" y="49"/>
                      </a:lnTo>
                      <a:lnTo>
                        <a:pt x="1011" y="61"/>
                      </a:lnTo>
                      <a:lnTo>
                        <a:pt x="1041" y="74"/>
                      </a:lnTo>
                      <a:lnTo>
                        <a:pt x="1072" y="88"/>
                      </a:lnTo>
                      <a:lnTo>
                        <a:pt x="1101" y="104"/>
                      </a:lnTo>
                      <a:lnTo>
                        <a:pt x="1130" y="120"/>
                      </a:lnTo>
                      <a:lnTo>
                        <a:pt x="1159" y="137"/>
                      </a:lnTo>
                      <a:lnTo>
                        <a:pt x="1186" y="155"/>
                      </a:lnTo>
                      <a:lnTo>
                        <a:pt x="1213" y="175"/>
                      </a:lnTo>
                      <a:lnTo>
                        <a:pt x="1239" y="196"/>
                      </a:lnTo>
                      <a:lnTo>
                        <a:pt x="1264" y="218"/>
                      </a:lnTo>
                      <a:lnTo>
                        <a:pt x="1289" y="242"/>
                      </a:lnTo>
                      <a:lnTo>
                        <a:pt x="1313" y="267"/>
                      </a:lnTo>
                      <a:lnTo>
                        <a:pt x="1336" y="293"/>
                      </a:lnTo>
                      <a:lnTo>
                        <a:pt x="1357" y="321"/>
                      </a:lnTo>
                      <a:lnTo>
                        <a:pt x="1379" y="350"/>
                      </a:lnTo>
                      <a:lnTo>
                        <a:pt x="1399" y="381"/>
                      </a:lnTo>
                      <a:lnTo>
                        <a:pt x="1418" y="414"/>
                      </a:lnTo>
                      <a:lnTo>
                        <a:pt x="1436" y="449"/>
                      </a:lnTo>
                      <a:lnTo>
                        <a:pt x="1454" y="485"/>
                      </a:lnTo>
                      <a:lnTo>
                        <a:pt x="1471" y="523"/>
                      </a:lnTo>
                      <a:lnTo>
                        <a:pt x="1486" y="563"/>
                      </a:lnTo>
                      <a:lnTo>
                        <a:pt x="1499" y="604"/>
                      </a:lnTo>
                      <a:lnTo>
                        <a:pt x="1512" y="649"/>
                      </a:lnTo>
                      <a:lnTo>
                        <a:pt x="1525" y="695"/>
                      </a:lnTo>
                      <a:lnTo>
                        <a:pt x="1536" y="742"/>
                      </a:lnTo>
                      <a:lnTo>
                        <a:pt x="1545" y="792"/>
                      </a:lnTo>
                      <a:lnTo>
                        <a:pt x="1554" y="845"/>
                      </a:lnTo>
                      <a:lnTo>
                        <a:pt x="1551" y="899"/>
                      </a:lnTo>
                      <a:lnTo>
                        <a:pt x="1548" y="955"/>
                      </a:lnTo>
                      <a:lnTo>
                        <a:pt x="1544" y="1010"/>
                      </a:lnTo>
                      <a:lnTo>
                        <a:pt x="1539" y="1065"/>
                      </a:lnTo>
                      <a:lnTo>
                        <a:pt x="1529" y="1174"/>
                      </a:lnTo>
                      <a:lnTo>
                        <a:pt x="1517" y="1284"/>
                      </a:lnTo>
                      <a:lnTo>
                        <a:pt x="1503" y="1392"/>
                      </a:lnTo>
                      <a:lnTo>
                        <a:pt x="1487" y="1501"/>
                      </a:lnTo>
                      <a:lnTo>
                        <a:pt x="1468" y="1609"/>
                      </a:lnTo>
                      <a:lnTo>
                        <a:pt x="1449" y="1716"/>
                      </a:lnTo>
                      <a:lnTo>
                        <a:pt x="1429" y="1824"/>
                      </a:lnTo>
                      <a:lnTo>
                        <a:pt x="1408" y="1930"/>
                      </a:lnTo>
                      <a:lnTo>
                        <a:pt x="1385" y="2037"/>
                      </a:lnTo>
                      <a:lnTo>
                        <a:pt x="1362" y="2144"/>
                      </a:lnTo>
                      <a:lnTo>
                        <a:pt x="1314" y="2356"/>
                      </a:lnTo>
                      <a:lnTo>
                        <a:pt x="1263" y="25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3" name="Freeform 94">
                  <a:extLst>
                    <a:ext uri="{FF2B5EF4-FFF2-40B4-BE49-F238E27FC236}">
                      <a16:creationId xmlns:a16="http://schemas.microsoft.com/office/drawing/2014/main" id="{C038AA78-9330-4B3C-BAA0-9E5D1B66B69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35" y="1558"/>
                  <a:ext cx="162" cy="46"/>
                </a:xfrm>
                <a:custGeom>
                  <a:avLst/>
                  <a:gdLst>
                    <a:gd name="T0" fmla="*/ 5 w 1140"/>
                    <a:gd name="T1" fmla="*/ 16 h 321"/>
                    <a:gd name="T2" fmla="*/ 15 w 1140"/>
                    <a:gd name="T3" fmla="*/ 13 h 321"/>
                    <a:gd name="T4" fmla="*/ 24 w 1140"/>
                    <a:gd name="T5" fmla="*/ 10 h 321"/>
                    <a:gd name="T6" fmla="*/ 33 w 1140"/>
                    <a:gd name="T7" fmla="*/ 9 h 321"/>
                    <a:gd name="T8" fmla="*/ 42 w 1140"/>
                    <a:gd name="T9" fmla="*/ 8 h 321"/>
                    <a:gd name="T10" fmla="*/ 52 w 1140"/>
                    <a:gd name="T11" fmla="*/ 7 h 321"/>
                    <a:gd name="T12" fmla="*/ 61 w 1140"/>
                    <a:gd name="T13" fmla="*/ 8 h 321"/>
                    <a:gd name="T14" fmla="*/ 70 w 1140"/>
                    <a:gd name="T15" fmla="*/ 9 h 321"/>
                    <a:gd name="T16" fmla="*/ 79 w 1140"/>
                    <a:gd name="T17" fmla="*/ 10 h 321"/>
                    <a:gd name="T18" fmla="*/ 88 w 1140"/>
                    <a:gd name="T19" fmla="*/ 13 h 321"/>
                    <a:gd name="T20" fmla="*/ 98 w 1140"/>
                    <a:gd name="T21" fmla="*/ 16 h 321"/>
                    <a:gd name="T22" fmla="*/ 107 w 1140"/>
                    <a:gd name="T23" fmla="*/ 19 h 321"/>
                    <a:gd name="T24" fmla="*/ 117 w 1140"/>
                    <a:gd name="T25" fmla="*/ 23 h 321"/>
                    <a:gd name="T26" fmla="*/ 127 w 1140"/>
                    <a:gd name="T27" fmla="*/ 28 h 321"/>
                    <a:gd name="T28" fmla="*/ 137 w 1140"/>
                    <a:gd name="T29" fmla="*/ 34 h 321"/>
                    <a:gd name="T30" fmla="*/ 147 w 1140"/>
                    <a:gd name="T31" fmla="*/ 40 h 321"/>
                    <a:gd name="T32" fmla="*/ 158 w 1140"/>
                    <a:gd name="T33" fmla="*/ 46 h 321"/>
                    <a:gd name="T34" fmla="*/ 157 w 1140"/>
                    <a:gd name="T35" fmla="*/ 37 h 321"/>
                    <a:gd name="T36" fmla="*/ 146 w 1140"/>
                    <a:gd name="T37" fmla="*/ 30 h 321"/>
                    <a:gd name="T38" fmla="*/ 135 w 1140"/>
                    <a:gd name="T39" fmla="*/ 25 h 321"/>
                    <a:gd name="T40" fmla="*/ 125 w 1140"/>
                    <a:gd name="T41" fmla="*/ 19 h 321"/>
                    <a:gd name="T42" fmla="*/ 115 w 1140"/>
                    <a:gd name="T43" fmla="*/ 15 h 321"/>
                    <a:gd name="T44" fmla="*/ 105 w 1140"/>
                    <a:gd name="T45" fmla="*/ 11 h 321"/>
                    <a:gd name="T46" fmla="*/ 95 w 1140"/>
                    <a:gd name="T47" fmla="*/ 7 h 321"/>
                    <a:gd name="T48" fmla="*/ 86 w 1140"/>
                    <a:gd name="T49" fmla="*/ 4 h 321"/>
                    <a:gd name="T50" fmla="*/ 76 w 1140"/>
                    <a:gd name="T51" fmla="*/ 2 h 321"/>
                    <a:gd name="T52" fmla="*/ 66 w 1140"/>
                    <a:gd name="T53" fmla="*/ 1 h 321"/>
                    <a:gd name="T54" fmla="*/ 56 w 1140"/>
                    <a:gd name="T55" fmla="*/ 0 h 321"/>
                    <a:gd name="T56" fmla="*/ 47 w 1140"/>
                    <a:gd name="T57" fmla="*/ 0 h 321"/>
                    <a:gd name="T58" fmla="*/ 37 w 1140"/>
                    <a:gd name="T59" fmla="*/ 1 h 321"/>
                    <a:gd name="T60" fmla="*/ 27 w 1140"/>
                    <a:gd name="T61" fmla="*/ 2 h 321"/>
                    <a:gd name="T62" fmla="*/ 17 w 1140"/>
                    <a:gd name="T63" fmla="*/ 5 h 321"/>
                    <a:gd name="T64" fmla="*/ 8 w 1140"/>
                    <a:gd name="T65" fmla="*/ 8 h 321"/>
                    <a:gd name="T66" fmla="*/ 8 w 1140"/>
                    <a:gd name="T67" fmla="*/ 12 h 321"/>
                    <a:gd name="T68" fmla="*/ 1 w 1140"/>
                    <a:gd name="T69" fmla="*/ 18 h 321"/>
                    <a:gd name="T70" fmla="*/ 0 w 1140"/>
                    <a:gd name="T71" fmla="*/ 13 h 32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140" h="321">
                      <a:moveTo>
                        <a:pt x="0" y="94"/>
                      </a:moveTo>
                      <a:lnTo>
                        <a:pt x="37" y="113"/>
                      </a:lnTo>
                      <a:lnTo>
                        <a:pt x="71" y="101"/>
                      </a:lnTo>
                      <a:lnTo>
                        <a:pt x="104" y="90"/>
                      </a:lnTo>
                      <a:lnTo>
                        <a:pt x="137" y="81"/>
                      </a:lnTo>
                      <a:lnTo>
                        <a:pt x="169" y="72"/>
                      </a:lnTo>
                      <a:lnTo>
                        <a:pt x="202" y="66"/>
                      </a:lnTo>
                      <a:lnTo>
                        <a:pt x="234" y="60"/>
                      </a:lnTo>
                      <a:lnTo>
                        <a:pt x="266" y="56"/>
                      </a:lnTo>
                      <a:lnTo>
                        <a:pt x="299" y="53"/>
                      </a:lnTo>
                      <a:lnTo>
                        <a:pt x="331" y="51"/>
                      </a:lnTo>
                      <a:lnTo>
                        <a:pt x="363" y="50"/>
                      </a:lnTo>
                      <a:lnTo>
                        <a:pt x="395" y="51"/>
                      </a:lnTo>
                      <a:lnTo>
                        <a:pt x="427" y="53"/>
                      </a:lnTo>
                      <a:lnTo>
                        <a:pt x="459" y="56"/>
                      </a:lnTo>
                      <a:lnTo>
                        <a:pt x="491" y="60"/>
                      </a:lnTo>
                      <a:lnTo>
                        <a:pt x="524" y="65"/>
                      </a:lnTo>
                      <a:lnTo>
                        <a:pt x="556" y="72"/>
                      </a:lnTo>
                      <a:lnTo>
                        <a:pt x="588" y="79"/>
                      </a:lnTo>
                      <a:lnTo>
                        <a:pt x="621" y="88"/>
                      </a:lnTo>
                      <a:lnTo>
                        <a:pt x="654" y="98"/>
                      </a:lnTo>
                      <a:lnTo>
                        <a:pt x="687" y="109"/>
                      </a:lnTo>
                      <a:lnTo>
                        <a:pt x="721" y="121"/>
                      </a:lnTo>
                      <a:lnTo>
                        <a:pt x="755" y="134"/>
                      </a:lnTo>
                      <a:lnTo>
                        <a:pt x="788" y="148"/>
                      </a:lnTo>
                      <a:lnTo>
                        <a:pt x="822" y="163"/>
                      </a:lnTo>
                      <a:lnTo>
                        <a:pt x="857" y="179"/>
                      </a:lnTo>
                      <a:lnTo>
                        <a:pt x="892" y="198"/>
                      </a:lnTo>
                      <a:lnTo>
                        <a:pt x="928" y="215"/>
                      </a:lnTo>
                      <a:lnTo>
                        <a:pt x="963" y="234"/>
                      </a:lnTo>
                      <a:lnTo>
                        <a:pt x="999" y="254"/>
                      </a:lnTo>
                      <a:lnTo>
                        <a:pt x="1037" y="276"/>
                      </a:lnTo>
                      <a:lnTo>
                        <a:pt x="1073" y="298"/>
                      </a:lnTo>
                      <a:lnTo>
                        <a:pt x="1110" y="321"/>
                      </a:lnTo>
                      <a:lnTo>
                        <a:pt x="1140" y="279"/>
                      </a:lnTo>
                      <a:lnTo>
                        <a:pt x="1102" y="255"/>
                      </a:lnTo>
                      <a:lnTo>
                        <a:pt x="1064" y="233"/>
                      </a:lnTo>
                      <a:lnTo>
                        <a:pt x="1027" y="212"/>
                      </a:lnTo>
                      <a:lnTo>
                        <a:pt x="990" y="191"/>
                      </a:lnTo>
                      <a:lnTo>
                        <a:pt x="953" y="171"/>
                      </a:lnTo>
                      <a:lnTo>
                        <a:pt x="917" y="153"/>
                      </a:lnTo>
                      <a:lnTo>
                        <a:pt x="881" y="135"/>
                      </a:lnTo>
                      <a:lnTo>
                        <a:pt x="845" y="118"/>
                      </a:lnTo>
                      <a:lnTo>
                        <a:pt x="810" y="102"/>
                      </a:lnTo>
                      <a:lnTo>
                        <a:pt x="775" y="88"/>
                      </a:lnTo>
                      <a:lnTo>
                        <a:pt x="740" y="74"/>
                      </a:lnTo>
                      <a:lnTo>
                        <a:pt x="706" y="62"/>
                      </a:lnTo>
                      <a:lnTo>
                        <a:pt x="670" y="51"/>
                      </a:lnTo>
                      <a:lnTo>
                        <a:pt x="636" y="39"/>
                      </a:lnTo>
                      <a:lnTo>
                        <a:pt x="602" y="30"/>
                      </a:lnTo>
                      <a:lnTo>
                        <a:pt x="568" y="22"/>
                      </a:lnTo>
                      <a:lnTo>
                        <a:pt x="534" y="16"/>
                      </a:lnTo>
                      <a:lnTo>
                        <a:pt x="499" y="10"/>
                      </a:lnTo>
                      <a:lnTo>
                        <a:pt x="465" y="6"/>
                      </a:lnTo>
                      <a:lnTo>
                        <a:pt x="431" y="2"/>
                      </a:lnTo>
                      <a:lnTo>
                        <a:pt x="397" y="1"/>
                      </a:lnTo>
                      <a:lnTo>
                        <a:pt x="363" y="0"/>
                      </a:lnTo>
                      <a:lnTo>
                        <a:pt x="328" y="0"/>
                      </a:lnTo>
                      <a:lnTo>
                        <a:pt x="294" y="2"/>
                      </a:lnTo>
                      <a:lnTo>
                        <a:pt x="260" y="6"/>
                      </a:lnTo>
                      <a:lnTo>
                        <a:pt x="226" y="10"/>
                      </a:lnTo>
                      <a:lnTo>
                        <a:pt x="192" y="16"/>
                      </a:lnTo>
                      <a:lnTo>
                        <a:pt x="158" y="23"/>
                      </a:lnTo>
                      <a:lnTo>
                        <a:pt x="122" y="32"/>
                      </a:lnTo>
                      <a:lnTo>
                        <a:pt x="87" y="42"/>
                      </a:lnTo>
                      <a:lnTo>
                        <a:pt x="53" y="54"/>
                      </a:lnTo>
                      <a:lnTo>
                        <a:pt x="18" y="67"/>
                      </a:lnTo>
                      <a:lnTo>
                        <a:pt x="53" y="86"/>
                      </a:lnTo>
                      <a:lnTo>
                        <a:pt x="0" y="94"/>
                      </a:lnTo>
                      <a:lnTo>
                        <a:pt x="6" y="126"/>
                      </a:lnTo>
                      <a:lnTo>
                        <a:pt x="37" y="113"/>
                      </a:lnTo>
                      <a:lnTo>
                        <a:pt x="0" y="94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4" name="Freeform 95">
                  <a:extLst>
                    <a:ext uri="{FF2B5EF4-FFF2-40B4-BE49-F238E27FC236}">
                      <a16:creationId xmlns:a16="http://schemas.microsoft.com/office/drawing/2014/main" id="{944B9C9D-FC6B-448A-A7CF-986C4853615F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2" y="1328"/>
                  <a:ext cx="31" cy="243"/>
                </a:xfrm>
                <a:custGeom>
                  <a:avLst/>
                  <a:gdLst>
                    <a:gd name="T0" fmla="*/ 2 w 218"/>
                    <a:gd name="T1" fmla="*/ 0 h 1703"/>
                    <a:gd name="T2" fmla="*/ 1 w 218"/>
                    <a:gd name="T3" fmla="*/ 1 h 1703"/>
                    <a:gd name="T4" fmla="*/ 1 w 218"/>
                    <a:gd name="T5" fmla="*/ 8 h 1703"/>
                    <a:gd name="T6" fmla="*/ 0 w 218"/>
                    <a:gd name="T7" fmla="*/ 16 h 1703"/>
                    <a:gd name="T8" fmla="*/ 0 w 218"/>
                    <a:gd name="T9" fmla="*/ 23 h 1703"/>
                    <a:gd name="T10" fmla="*/ 0 w 218"/>
                    <a:gd name="T11" fmla="*/ 30 h 1703"/>
                    <a:gd name="T12" fmla="*/ 0 w 218"/>
                    <a:gd name="T13" fmla="*/ 38 h 1703"/>
                    <a:gd name="T14" fmla="*/ 0 w 218"/>
                    <a:gd name="T15" fmla="*/ 45 h 1703"/>
                    <a:gd name="T16" fmla="*/ 0 w 218"/>
                    <a:gd name="T17" fmla="*/ 53 h 1703"/>
                    <a:gd name="T18" fmla="*/ 1 w 218"/>
                    <a:gd name="T19" fmla="*/ 60 h 1703"/>
                    <a:gd name="T20" fmla="*/ 1 w 218"/>
                    <a:gd name="T21" fmla="*/ 68 h 1703"/>
                    <a:gd name="T22" fmla="*/ 2 w 218"/>
                    <a:gd name="T23" fmla="*/ 75 h 1703"/>
                    <a:gd name="T24" fmla="*/ 2 w 218"/>
                    <a:gd name="T25" fmla="*/ 83 h 1703"/>
                    <a:gd name="T26" fmla="*/ 3 w 218"/>
                    <a:gd name="T27" fmla="*/ 91 h 1703"/>
                    <a:gd name="T28" fmla="*/ 4 w 218"/>
                    <a:gd name="T29" fmla="*/ 107 h 1703"/>
                    <a:gd name="T30" fmla="*/ 6 w 218"/>
                    <a:gd name="T31" fmla="*/ 122 h 1703"/>
                    <a:gd name="T32" fmla="*/ 8 w 218"/>
                    <a:gd name="T33" fmla="*/ 138 h 1703"/>
                    <a:gd name="T34" fmla="*/ 10 w 218"/>
                    <a:gd name="T35" fmla="*/ 154 h 1703"/>
                    <a:gd name="T36" fmla="*/ 12 w 218"/>
                    <a:gd name="T37" fmla="*/ 169 h 1703"/>
                    <a:gd name="T38" fmla="*/ 14 w 218"/>
                    <a:gd name="T39" fmla="*/ 184 h 1703"/>
                    <a:gd name="T40" fmla="*/ 19 w 218"/>
                    <a:gd name="T41" fmla="*/ 214 h 1703"/>
                    <a:gd name="T42" fmla="*/ 23 w 218"/>
                    <a:gd name="T43" fmla="*/ 243 h 1703"/>
                    <a:gd name="T44" fmla="*/ 31 w 218"/>
                    <a:gd name="T45" fmla="*/ 242 h 1703"/>
                    <a:gd name="T46" fmla="*/ 26 w 218"/>
                    <a:gd name="T47" fmla="*/ 213 h 1703"/>
                    <a:gd name="T48" fmla="*/ 22 w 218"/>
                    <a:gd name="T49" fmla="*/ 183 h 1703"/>
                    <a:gd name="T50" fmla="*/ 19 w 218"/>
                    <a:gd name="T51" fmla="*/ 168 h 1703"/>
                    <a:gd name="T52" fmla="*/ 17 w 218"/>
                    <a:gd name="T53" fmla="*/ 153 h 1703"/>
                    <a:gd name="T54" fmla="*/ 15 w 218"/>
                    <a:gd name="T55" fmla="*/ 137 h 1703"/>
                    <a:gd name="T56" fmla="*/ 13 w 218"/>
                    <a:gd name="T57" fmla="*/ 122 h 1703"/>
                    <a:gd name="T58" fmla="*/ 12 w 218"/>
                    <a:gd name="T59" fmla="*/ 106 h 1703"/>
                    <a:gd name="T60" fmla="*/ 10 w 218"/>
                    <a:gd name="T61" fmla="*/ 90 h 1703"/>
                    <a:gd name="T62" fmla="*/ 9 w 218"/>
                    <a:gd name="T63" fmla="*/ 83 h 1703"/>
                    <a:gd name="T64" fmla="*/ 9 w 218"/>
                    <a:gd name="T65" fmla="*/ 75 h 1703"/>
                    <a:gd name="T66" fmla="*/ 9 w 218"/>
                    <a:gd name="T67" fmla="*/ 67 h 1703"/>
                    <a:gd name="T68" fmla="*/ 8 w 218"/>
                    <a:gd name="T69" fmla="*/ 60 h 1703"/>
                    <a:gd name="T70" fmla="*/ 8 w 218"/>
                    <a:gd name="T71" fmla="*/ 52 h 1703"/>
                    <a:gd name="T72" fmla="*/ 8 w 218"/>
                    <a:gd name="T73" fmla="*/ 45 h 1703"/>
                    <a:gd name="T74" fmla="*/ 8 w 218"/>
                    <a:gd name="T75" fmla="*/ 38 h 1703"/>
                    <a:gd name="T76" fmla="*/ 8 w 218"/>
                    <a:gd name="T77" fmla="*/ 30 h 1703"/>
                    <a:gd name="T78" fmla="*/ 8 w 218"/>
                    <a:gd name="T79" fmla="*/ 23 h 1703"/>
                    <a:gd name="T80" fmla="*/ 8 w 218"/>
                    <a:gd name="T81" fmla="*/ 16 h 1703"/>
                    <a:gd name="T82" fmla="*/ 8 w 218"/>
                    <a:gd name="T83" fmla="*/ 9 h 1703"/>
                    <a:gd name="T84" fmla="*/ 9 w 218"/>
                    <a:gd name="T85" fmla="*/ 2 h 1703"/>
                    <a:gd name="T86" fmla="*/ 8 w 218"/>
                    <a:gd name="T87" fmla="*/ 3 h 1703"/>
                    <a:gd name="T88" fmla="*/ 2 w 218"/>
                    <a:gd name="T89" fmla="*/ 0 h 1703"/>
                    <a:gd name="T90" fmla="*/ 1 w 218"/>
                    <a:gd name="T91" fmla="*/ 1 h 1703"/>
                    <a:gd name="T92" fmla="*/ 1 w 218"/>
                    <a:gd name="T93" fmla="*/ 1 h 1703"/>
                    <a:gd name="T94" fmla="*/ 2 w 218"/>
                    <a:gd name="T95" fmla="*/ 0 h 1703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218" h="1703">
                      <a:moveTo>
                        <a:pt x="11" y="0"/>
                      </a:moveTo>
                      <a:lnTo>
                        <a:pt x="8" y="9"/>
                      </a:lnTo>
                      <a:lnTo>
                        <a:pt x="5" y="59"/>
                      </a:lnTo>
                      <a:lnTo>
                        <a:pt x="3" y="109"/>
                      </a:lnTo>
                      <a:lnTo>
                        <a:pt x="1" y="159"/>
                      </a:lnTo>
                      <a:lnTo>
                        <a:pt x="0" y="211"/>
                      </a:lnTo>
                      <a:lnTo>
                        <a:pt x="0" y="263"/>
                      </a:lnTo>
                      <a:lnTo>
                        <a:pt x="1" y="315"/>
                      </a:lnTo>
                      <a:lnTo>
                        <a:pt x="2" y="368"/>
                      </a:lnTo>
                      <a:lnTo>
                        <a:pt x="4" y="422"/>
                      </a:lnTo>
                      <a:lnTo>
                        <a:pt x="7" y="476"/>
                      </a:lnTo>
                      <a:lnTo>
                        <a:pt x="11" y="529"/>
                      </a:lnTo>
                      <a:lnTo>
                        <a:pt x="14" y="583"/>
                      </a:lnTo>
                      <a:lnTo>
                        <a:pt x="18" y="638"/>
                      </a:lnTo>
                      <a:lnTo>
                        <a:pt x="29" y="747"/>
                      </a:lnTo>
                      <a:lnTo>
                        <a:pt x="41" y="857"/>
                      </a:lnTo>
                      <a:lnTo>
                        <a:pt x="53" y="966"/>
                      </a:lnTo>
                      <a:lnTo>
                        <a:pt x="67" y="1076"/>
                      </a:lnTo>
                      <a:lnTo>
                        <a:pt x="83" y="1184"/>
                      </a:lnTo>
                      <a:lnTo>
                        <a:pt x="99" y="1292"/>
                      </a:lnTo>
                      <a:lnTo>
                        <a:pt x="132" y="1501"/>
                      </a:lnTo>
                      <a:lnTo>
                        <a:pt x="165" y="1703"/>
                      </a:lnTo>
                      <a:lnTo>
                        <a:pt x="218" y="1695"/>
                      </a:lnTo>
                      <a:lnTo>
                        <a:pt x="185" y="1494"/>
                      </a:lnTo>
                      <a:lnTo>
                        <a:pt x="152" y="1284"/>
                      </a:lnTo>
                      <a:lnTo>
                        <a:pt x="136" y="1178"/>
                      </a:lnTo>
                      <a:lnTo>
                        <a:pt x="121" y="1070"/>
                      </a:lnTo>
                      <a:lnTo>
                        <a:pt x="106" y="961"/>
                      </a:lnTo>
                      <a:lnTo>
                        <a:pt x="93" y="852"/>
                      </a:lnTo>
                      <a:lnTo>
                        <a:pt x="81" y="742"/>
                      </a:lnTo>
                      <a:lnTo>
                        <a:pt x="71" y="634"/>
                      </a:lnTo>
                      <a:lnTo>
                        <a:pt x="66" y="580"/>
                      </a:lnTo>
                      <a:lnTo>
                        <a:pt x="63" y="526"/>
                      </a:lnTo>
                      <a:lnTo>
                        <a:pt x="60" y="473"/>
                      </a:lnTo>
                      <a:lnTo>
                        <a:pt x="58" y="420"/>
                      </a:lnTo>
                      <a:lnTo>
                        <a:pt x="55" y="367"/>
                      </a:lnTo>
                      <a:lnTo>
                        <a:pt x="53" y="314"/>
                      </a:lnTo>
                      <a:lnTo>
                        <a:pt x="53" y="263"/>
                      </a:lnTo>
                      <a:lnTo>
                        <a:pt x="53" y="211"/>
                      </a:lnTo>
                      <a:lnTo>
                        <a:pt x="54" y="160"/>
                      </a:lnTo>
                      <a:lnTo>
                        <a:pt x="55" y="111"/>
                      </a:lnTo>
                      <a:lnTo>
                        <a:pt x="58" y="61"/>
                      </a:lnTo>
                      <a:lnTo>
                        <a:pt x="61" y="12"/>
                      </a:lnTo>
                      <a:lnTo>
                        <a:pt x="59" y="20"/>
                      </a:lnTo>
                      <a:lnTo>
                        <a:pt x="11" y="0"/>
                      </a:lnTo>
                      <a:lnTo>
                        <a:pt x="8" y="4"/>
                      </a:lnTo>
                      <a:lnTo>
                        <a:pt x="8" y="9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5" name="Freeform 96">
                  <a:extLst>
                    <a:ext uri="{FF2B5EF4-FFF2-40B4-BE49-F238E27FC236}">
                      <a16:creationId xmlns:a16="http://schemas.microsoft.com/office/drawing/2014/main" id="{A0900F9D-0E40-4BFC-9CEA-FC09DA2B3E8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3" y="1230"/>
                  <a:ext cx="120" cy="101"/>
                </a:xfrm>
                <a:custGeom>
                  <a:avLst/>
                  <a:gdLst>
                    <a:gd name="T0" fmla="*/ 119 w 838"/>
                    <a:gd name="T1" fmla="*/ 0 h 704"/>
                    <a:gd name="T2" fmla="*/ 109 w 838"/>
                    <a:gd name="T3" fmla="*/ 1 h 704"/>
                    <a:gd name="T4" fmla="*/ 100 w 838"/>
                    <a:gd name="T5" fmla="*/ 3 h 704"/>
                    <a:gd name="T6" fmla="*/ 91 w 838"/>
                    <a:gd name="T7" fmla="*/ 5 h 704"/>
                    <a:gd name="T8" fmla="*/ 82 w 838"/>
                    <a:gd name="T9" fmla="*/ 8 h 704"/>
                    <a:gd name="T10" fmla="*/ 73 w 838"/>
                    <a:gd name="T11" fmla="*/ 12 h 704"/>
                    <a:gd name="T12" fmla="*/ 65 w 838"/>
                    <a:gd name="T13" fmla="*/ 16 h 704"/>
                    <a:gd name="T14" fmla="*/ 57 w 838"/>
                    <a:gd name="T15" fmla="*/ 22 h 704"/>
                    <a:gd name="T16" fmla="*/ 50 w 838"/>
                    <a:gd name="T17" fmla="*/ 28 h 704"/>
                    <a:gd name="T18" fmla="*/ 43 w 838"/>
                    <a:gd name="T19" fmla="*/ 34 h 704"/>
                    <a:gd name="T20" fmla="*/ 36 w 838"/>
                    <a:gd name="T21" fmla="*/ 41 h 704"/>
                    <a:gd name="T22" fmla="*/ 29 w 838"/>
                    <a:gd name="T23" fmla="*/ 49 h 704"/>
                    <a:gd name="T24" fmla="*/ 23 w 838"/>
                    <a:gd name="T25" fmla="*/ 58 h 704"/>
                    <a:gd name="T26" fmla="*/ 17 w 838"/>
                    <a:gd name="T27" fmla="*/ 67 h 704"/>
                    <a:gd name="T28" fmla="*/ 11 w 838"/>
                    <a:gd name="T29" fmla="*/ 77 h 704"/>
                    <a:gd name="T30" fmla="*/ 5 w 838"/>
                    <a:gd name="T31" fmla="*/ 87 h 704"/>
                    <a:gd name="T32" fmla="*/ 0 w 838"/>
                    <a:gd name="T33" fmla="*/ 98 h 704"/>
                    <a:gd name="T34" fmla="*/ 9 w 838"/>
                    <a:gd name="T35" fmla="*/ 96 h 704"/>
                    <a:gd name="T36" fmla="*/ 15 w 838"/>
                    <a:gd name="T37" fmla="*/ 85 h 704"/>
                    <a:gd name="T38" fmla="*/ 20 w 838"/>
                    <a:gd name="T39" fmla="*/ 75 h 704"/>
                    <a:gd name="T40" fmla="*/ 26 w 838"/>
                    <a:gd name="T41" fmla="*/ 66 h 704"/>
                    <a:gd name="T42" fmla="*/ 32 w 838"/>
                    <a:gd name="T43" fmla="*/ 57 h 704"/>
                    <a:gd name="T44" fmla="*/ 39 w 838"/>
                    <a:gd name="T45" fmla="*/ 50 h 704"/>
                    <a:gd name="T46" fmla="*/ 45 w 838"/>
                    <a:gd name="T47" fmla="*/ 42 h 704"/>
                    <a:gd name="T48" fmla="*/ 52 w 838"/>
                    <a:gd name="T49" fmla="*/ 36 h 704"/>
                    <a:gd name="T50" fmla="*/ 59 w 838"/>
                    <a:gd name="T51" fmla="*/ 30 h 704"/>
                    <a:gd name="T52" fmla="*/ 66 w 838"/>
                    <a:gd name="T53" fmla="*/ 25 h 704"/>
                    <a:gd name="T54" fmla="*/ 73 w 838"/>
                    <a:gd name="T55" fmla="*/ 20 h 704"/>
                    <a:gd name="T56" fmla="*/ 81 w 838"/>
                    <a:gd name="T57" fmla="*/ 16 h 704"/>
                    <a:gd name="T58" fmla="*/ 89 w 838"/>
                    <a:gd name="T59" fmla="*/ 13 h 704"/>
                    <a:gd name="T60" fmla="*/ 97 w 838"/>
                    <a:gd name="T61" fmla="*/ 11 h 704"/>
                    <a:gd name="T62" fmla="*/ 106 w 838"/>
                    <a:gd name="T63" fmla="*/ 9 h 704"/>
                    <a:gd name="T64" fmla="*/ 115 w 838"/>
                    <a:gd name="T65" fmla="*/ 8 h 704"/>
                    <a:gd name="T66" fmla="*/ 118 w 838"/>
                    <a:gd name="T67" fmla="*/ 7 h 704"/>
                    <a:gd name="T68" fmla="*/ 119 w 838"/>
                    <a:gd name="T69" fmla="*/ 0 h 704"/>
                    <a:gd name="T70" fmla="*/ 120 w 838"/>
                    <a:gd name="T71" fmla="*/ 0 h 70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838" h="704">
                      <a:moveTo>
                        <a:pt x="838" y="1"/>
                      </a:moveTo>
                      <a:lnTo>
                        <a:pt x="831" y="0"/>
                      </a:lnTo>
                      <a:lnTo>
                        <a:pt x="795" y="3"/>
                      </a:lnTo>
                      <a:lnTo>
                        <a:pt x="762" y="7"/>
                      </a:lnTo>
                      <a:lnTo>
                        <a:pt x="729" y="12"/>
                      </a:lnTo>
                      <a:lnTo>
                        <a:pt x="697" y="19"/>
                      </a:lnTo>
                      <a:lnTo>
                        <a:pt x="665" y="26"/>
                      </a:lnTo>
                      <a:lnTo>
                        <a:pt x="633" y="35"/>
                      </a:lnTo>
                      <a:lnTo>
                        <a:pt x="602" y="46"/>
                      </a:lnTo>
                      <a:lnTo>
                        <a:pt x="572" y="57"/>
                      </a:lnTo>
                      <a:lnTo>
                        <a:pt x="542" y="70"/>
                      </a:lnTo>
                      <a:lnTo>
                        <a:pt x="513" y="83"/>
                      </a:lnTo>
                      <a:lnTo>
                        <a:pt x="485" y="98"/>
                      </a:lnTo>
                      <a:lnTo>
                        <a:pt x="457" y="114"/>
                      </a:lnTo>
                      <a:lnTo>
                        <a:pt x="429" y="132"/>
                      </a:lnTo>
                      <a:lnTo>
                        <a:pt x="401" y="151"/>
                      </a:lnTo>
                      <a:lnTo>
                        <a:pt x="376" y="170"/>
                      </a:lnTo>
                      <a:lnTo>
                        <a:pt x="349" y="192"/>
                      </a:lnTo>
                      <a:lnTo>
                        <a:pt x="324" y="214"/>
                      </a:lnTo>
                      <a:lnTo>
                        <a:pt x="299" y="237"/>
                      </a:lnTo>
                      <a:lnTo>
                        <a:pt x="274" y="261"/>
                      </a:lnTo>
                      <a:lnTo>
                        <a:pt x="251" y="287"/>
                      </a:lnTo>
                      <a:lnTo>
                        <a:pt x="227" y="313"/>
                      </a:lnTo>
                      <a:lnTo>
                        <a:pt x="205" y="342"/>
                      </a:lnTo>
                      <a:lnTo>
                        <a:pt x="182" y="371"/>
                      </a:lnTo>
                      <a:lnTo>
                        <a:pt x="160" y="401"/>
                      </a:lnTo>
                      <a:lnTo>
                        <a:pt x="138" y="433"/>
                      </a:lnTo>
                      <a:lnTo>
                        <a:pt x="117" y="465"/>
                      </a:lnTo>
                      <a:lnTo>
                        <a:pt x="97" y="499"/>
                      </a:lnTo>
                      <a:lnTo>
                        <a:pt x="77" y="534"/>
                      </a:lnTo>
                      <a:lnTo>
                        <a:pt x="56" y="570"/>
                      </a:lnTo>
                      <a:lnTo>
                        <a:pt x="37" y="607"/>
                      </a:lnTo>
                      <a:lnTo>
                        <a:pt x="18" y="646"/>
                      </a:lnTo>
                      <a:lnTo>
                        <a:pt x="0" y="684"/>
                      </a:lnTo>
                      <a:lnTo>
                        <a:pt x="48" y="704"/>
                      </a:lnTo>
                      <a:lnTo>
                        <a:pt x="66" y="666"/>
                      </a:lnTo>
                      <a:lnTo>
                        <a:pt x="85" y="628"/>
                      </a:lnTo>
                      <a:lnTo>
                        <a:pt x="103" y="593"/>
                      </a:lnTo>
                      <a:lnTo>
                        <a:pt x="122" y="557"/>
                      </a:lnTo>
                      <a:lnTo>
                        <a:pt x="143" y="523"/>
                      </a:lnTo>
                      <a:lnTo>
                        <a:pt x="163" y="491"/>
                      </a:lnTo>
                      <a:lnTo>
                        <a:pt x="183" y="459"/>
                      </a:lnTo>
                      <a:lnTo>
                        <a:pt x="204" y="429"/>
                      </a:lnTo>
                      <a:lnTo>
                        <a:pt x="225" y="399"/>
                      </a:lnTo>
                      <a:lnTo>
                        <a:pt x="246" y="372"/>
                      </a:lnTo>
                      <a:lnTo>
                        <a:pt x="269" y="346"/>
                      </a:lnTo>
                      <a:lnTo>
                        <a:pt x="291" y="319"/>
                      </a:lnTo>
                      <a:lnTo>
                        <a:pt x="314" y="295"/>
                      </a:lnTo>
                      <a:lnTo>
                        <a:pt x="337" y="272"/>
                      </a:lnTo>
                      <a:lnTo>
                        <a:pt x="361" y="249"/>
                      </a:lnTo>
                      <a:lnTo>
                        <a:pt x="384" y="229"/>
                      </a:lnTo>
                      <a:lnTo>
                        <a:pt x="409" y="209"/>
                      </a:lnTo>
                      <a:lnTo>
                        <a:pt x="433" y="190"/>
                      </a:lnTo>
                      <a:lnTo>
                        <a:pt x="459" y="173"/>
                      </a:lnTo>
                      <a:lnTo>
                        <a:pt x="485" y="157"/>
                      </a:lnTo>
                      <a:lnTo>
                        <a:pt x="511" y="142"/>
                      </a:lnTo>
                      <a:lnTo>
                        <a:pt x="538" y="128"/>
                      </a:lnTo>
                      <a:lnTo>
                        <a:pt x="565" y="115"/>
                      </a:lnTo>
                      <a:lnTo>
                        <a:pt x="592" y="103"/>
                      </a:lnTo>
                      <a:lnTo>
                        <a:pt x="621" y="93"/>
                      </a:lnTo>
                      <a:lnTo>
                        <a:pt x="649" y="83"/>
                      </a:lnTo>
                      <a:lnTo>
                        <a:pt x="679" y="75"/>
                      </a:lnTo>
                      <a:lnTo>
                        <a:pt x="709" y="68"/>
                      </a:lnTo>
                      <a:lnTo>
                        <a:pt x="739" y="62"/>
                      </a:lnTo>
                      <a:lnTo>
                        <a:pt x="770" y="57"/>
                      </a:lnTo>
                      <a:lnTo>
                        <a:pt x="802" y="53"/>
                      </a:lnTo>
                      <a:lnTo>
                        <a:pt x="834" y="51"/>
                      </a:lnTo>
                      <a:lnTo>
                        <a:pt x="825" y="50"/>
                      </a:lnTo>
                      <a:lnTo>
                        <a:pt x="838" y="1"/>
                      </a:lnTo>
                      <a:lnTo>
                        <a:pt x="834" y="0"/>
                      </a:lnTo>
                      <a:lnTo>
                        <a:pt x="831" y="0"/>
                      </a:lnTo>
                      <a:lnTo>
                        <a:pt x="838" y="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6" name="Freeform 97">
                  <a:extLst>
                    <a:ext uri="{FF2B5EF4-FFF2-40B4-BE49-F238E27FC236}">
                      <a16:creationId xmlns:a16="http://schemas.microsoft.com/office/drawing/2014/main" id="{4C059FB9-7819-47EA-B4C0-D25FD1A16C1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31" y="1230"/>
                  <a:ext cx="110" cy="125"/>
                </a:xfrm>
                <a:custGeom>
                  <a:avLst/>
                  <a:gdLst>
                    <a:gd name="T0" fmla="*/ 110 w 771"/>
                    <a:gd name="T1" fmla="*/ 124 h 872"/>
                    <a:gd name="T2" fmla="*/ 107 w 771"/>
                    <a:gd name="T3" fmla="*/ 109 h 872"/>
                    <a:gd name="T4" fmla="*/ 104 w 771"/>
                    <a:gd name="T5" fmla="*/ 95 h 872"/>
                    <a:gd name="T6" fmla="*/ 100 w 771"/>
                    <a:gd name="T7" fmla="*/ 83 h 872"/>
                    <a:gd name="T8" fmla="*/ 95 w 771"/>
                    <a:gd name="T9" fmla="*/ 72 h 872"/>
                    <a:gd name="T10" fmla="*/ 90 w 771"/>
                    <a:gd name="T11" fmla="*/ 61 h 872"/>
                    <a:gd name="T12" fmla="*/ 84 w 771"/>
                    <a:gd name="T13" fmla="*/ 52 h 872"/>
                    <a:gd name="T14" fmla="*/ 78 w 771"/>
                    <a:gd name="T15" fmla="*/ 43 h 872"/>
                    <a:gd name="T16" fmla="*/ 71 w 771"/>
                    <a:gd name="T17" fmla="*/ 36 h 872"/>
                    <a:gd name="T18" fmla="*/ 64 w 771"/>
                    <a:gd name="T19" fmla="*/ 29 h 872"/>
                    <a:gd name="T20" fmla="*/ 56 w 771"/>
                    <a:gd name="T21" fmla="*/ 23 h 872"/>
                    <a:gd name="T22" fmla="*/ 48 w 771"/>
                    <a:gd name="T23" fmla="*/ 18 h 872"/>
                    <a:gd name="T24" fmla="*/ 39 w 771"/>
                    <a:gd name="T25" fmla="*/ 13 h 872"/>
                    <a:gd name="T26" fmla="*/ 30 w 771"/>
                    <a:gd name="T27" fmla="*/ 9 h 872"/>
                    <a:gd name="T28" fmla="*/ 21 w 771"/>
                    <a:gd name="T29" fmla="*/ 5 h 872"/>
                    <a:gd name="T30" fmla="*/ 12 w 771"/>
                    <a:gd name="T31" fmla="*/ 2 h 872"/>
                    <a:gd name="T32" fmla="*/ 2 w 771"/>
                    <a:gd name="T33" fmla="*/ 0 h 872"/>
                    <a:gd name="T34" fmla="*/ 5 w 771"/>
                    <a:gd name="T35" fmla="*/ 8 h 872"/>
                    <a:gd name="T36" fmla="*/ 14 w 771"/>
                    <a:gd name="T37" fmla="*/ 11 h 872"/>
                    <a:gd name="T38" fmla="*/ 23 w 771"/>
                    <a:gd name="T39" fmla="*/ 14 h 872"/>
                    <a:gd name="T40" fmla="*/ 32 w 771"/>
                    <a:gd name="T41" fmla="*/ 17 h 872"/>
                    <a:gd name="T42" fmla="*/ 40 w 771"/>
                    <a:gd name="T43" fmla="*/ 21 h 872"/>
                    <a:gd name="T44" fmla="*/ 48 w 771"/>
                    <a:gd name="T45" fmla="*/ 26 h 872"/>
                    <a:gd name="T46" fmla="*/ 55 w 771"/>
                    <a:gd name="T47" fmla="*/ 31 h 872"/>
                    <a:gd name="T48" fmla="*/ 62 w 771"/>
                    <a:gd name="T49" fmla="*/ 37 h 872"/>
                    <a:gd name="T50" fmla="*/ 69 w 771"/>
                    <a:gd name="T51" fmla="*/ 44 h 872"/>
                    <a:gd name="T52" fmla="*/ 75 w 771"/>
                    <a:gd name="T53" fmla="*/ 52 h 872"/>
                    <a:gd name="T54" fmla="*/ 81 w 771"/>
                    <a:gd name="T55" fmla="*/ 60 h 872"/>
                    <a:gd name="T56" fmla="*/ 86 w 771"/>
                    <a:gd name="T57" fmla="*/ 69 h 872"/>
                    <a:gd name="T58" fmla="*/ 91 w 771"/>
                    <a:gd name="T59" fmla="*/ 80 h 872"/>
                    <a:gd name="T60" fmla="*/ 95 w 771"/>
                    <a:gd name="T61" fmla="*/ 91 h 872"/>
                    <a:gd name="T62" fmla="*/ 98 w 771"/>
                    <a:gd name="T63" fmla="*/ 104 h 872"/>
                    <a:gd name="T64" fmla="*/ 101 w 771"/>
                    <a:gd name="T65" fmla="*/ 118 h 872"/>
                    <a:gd name="T66" fmla="*/ 102 w 771"/>
                    <a:gd name="T67" fmla="*/ 124 h 872"/>
                    <a:gd name="T68" fmla="*/ 110 w 771"/>
                    <a:gd name="T69" fmla="*/ 124 h 872"/>
                    <a:gd name="T70" fmla="*/ 110 w 771"/>
                    <a:gd name="T71" fmla="*/ 125 h 87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71" h="872">
                      <a:moveTo>
                        <a:pt x="771" y="870"/>
                      </a:moveTo>
                      <a:lnTo>
                        <a:pt x="771" y="865"/>
                      </a:lnTo>
                      <a:lnTo>
                        <a:pt x="762" y="812"/>
                      </a:lnTo>
                      <a:lnTo>
                        <a:pt x="752" y="761"/>
                      </a:lnTo>
                      <a:lnTo>
                        <a:pt x="742" y="713"/>
                      </a:lnTo>
                      <a:lnTo>
                        <a:pt x="729" y="666"/>
                      </a:lnTo>
                      <a:lnTo>
                        <a:pt x="716" y="621"/>
                      </a:lnTo>
                      <a:lnTo>
                        <a:pt x="701" y="579"/>
                      </a:lnTo>
                      <a:lnTo>
                        <a:pt x="686" y="538"/>
                      </a:lnTo>
                      <a:lnTo>
                        <a:pt x="669" y="499"/>
                      </a:lnTo>
                      <a:lnTo>
                        <a:pt x="651" y="462"/>
                      </a:lnTo>
                      <a:lnTo>
                        <a:pt x="633" y="427"/>
                      </a:lnTo>
                      <a:lnTo>
                        <a:pt x="612" y="393"/>
                      </a:lnTo>
                      <a:lnTo>
                        <a:pt x="592" y="361"/>
                      </a:lnTo>
                      <a:lnTo>
                        <a:pt x="570" y="330"/>
                      </a:lnTo>
                      <a:lnTo>
                        <a:pt x="547" y="302"/>
                      </a:lnTo>
                      <a:lnTo>
                        <a:pt x="524" y="274"/>
                      </a:lnTo>
                      <a:lnTo>
                        <a:pt x="499" y="248"/>
                      </a:lnTo>
                      <a:lnTo>
                        <a:pt x="474" y="224"/>
                      </a:lnTo>
                      <a:lnTo>
                        <a:pt x="448" y="201"/>
                      </a:lnTo>
                      <a:lnTo>
                        <a:pt x="420" y="179"/>
                      </a:lnTo>
                      <a:lnTo>
                        <a:pt x="392" y="159"/>
                      </a:lnTo>
                      <a:lnTo>
                        <a:pt x="365" y="140"/>
                      </a:lnTo>
                      <a:lnTo>
                        <a:pt x="335" y="123"/>
                      </a:lnTo>
                      <a:lnTo>
                        <a:pt x="305" y="105"/>
                      </a:lnTo>
                      <a:lnTo>
                        <a:pt x="275" y="90"/>
                      </a:lnTo>
                      <a:lnTo>
                        <a:pt x="244" y="76"/>
                      </a:lnTo>
                      <a:lnTo>
                        <a:pt x="212" y="62"/>
                      </a:lnTo>
                      <a:lnTo>
                        <a:pt x="180" y="50"/>
                      </a:lnTo>
                      <a:lnTo>
                        <a:pt x="148" y="38"/>
                      </a:lnTo>
                      <a:lnTo>
                        <a:pt x="115" y="27"/>
                      </a:lnTo>
                      <a:lnTo>
                        <a:pt x="82" y="17"/>
                      </a:lnTo>
                      <a:lnTo>
                        <a:pt x="47" y="8"/>
                      </a:lnTo>
                      <a:lnTo>
                        <a:pt x="13" y="0"/>
                      </a:lnTo>
                      <a:lnTo>
                        <a:pt x="0" y="49"/>
                      </a:lnTo>
                      <a:lnTo>
                        <a:pt x="33" y="57"/>
                      </a:lnTo>
                      <a:lnTo>
                        <a:pt x="67" y="66"/>
                      </a:lnTo>
                      <a:lnTo>
                        <a:pt x="99" y="75"/>
                      </a:lnTo>
                      <a:lnTo>
                        <a:pt x="130" y="85"/>
                      </a:lnTo>
                      <a:lnTo>
                        <a:pt x="161" y="96"/>
                      </a:lnTo>
                      <a:lnTo>
                        <a:pt x="192" y="108"/>
                      </a:lnTo>
                      <a:lnTo>
                        <a:pt x="221" y="121"/>
                      </a:lnTo>
                      <a:lnTo>
                        <a:pt x="250" y="135"/>
                      </a:lnTo>
                      <a:lnTo>
                        <a:pt x="279" y="149"/>
                      </a:lnTo>
                      <a:lnTo>
                        <a:pt x="307" y="165"/>
                      </a:lnTo>
                      <a:lnTo>
                        <a:pt x="335" y="181"/>
                      </a:lnTo>
                      <a:lnTo>
                        <a:pt x="361" y="200"/>
                      </a:lnTo>
                      <a:lnTo>
                        <a:pt x="387" y="219"/>
                      </a:lnTo>
                      <a:lnTo>
                        <a:pt x="413" y="238"/>
                      </a:lnTo>
                      <a:lnTo>
                        <a:pt x="437" y="260"/>
                      </a:lnTo>
                      <a:lnTo>
                        <a:pt x="461" y="283"/>
                      </a:lnTo>
                      <a:lnTo>
                        <a:pt x="483" y="307"/>
                      </a:lnTo>
                      <a:lnTo>
                        <a:pt x="506" y="332"/>
                      </a:lnTo>
                      <a:lnTo>
                        <a:pt x="527" y="360"/>
                      </a:lnTo>
                      <a:lnTo>
                        <a:pt x="547" y="388"/>
                      </a:lnTo>
                      <a:lnTo>
                        <a:pt x="568" y="419"/>
                      </a:lnTo>
                      <a:lnTo>
                        <a:pt x="586" y="450"/>
                      </a:lnTo>
                      <a:lnTo>
                        <a:pt x="604" y="483"/>
                      </a:lnTo>
                      <a:lnTo>
                        <a:pt x="621" y="519"/>
                      </a:lnTo>
                      <a:lnTo>
                        <a:pt x="637" y="556"/>
                      </a:lnTo>
                      <a:lnTo>
                        <a:pt x="651" y="595"/>
                      </a:lnTo>
                      <a:lnTo>
                        <a:pt x="665" y="637"/>
                      </a:lnTo>
                      <a:lnTo>
                        <a:pt x="678" y="679"/>
                      </a:lnTo>
                      <a:lnTo>
                        <a:pt x="689" y="724"/>
                      </a:lnTo>
                      <a:lnTo>
                        <a:pt x="700" y="771"/>
                      </a:lnTo>
                      <a:lnTo>
                        <a:pt x="710" y="820"/>
                      </a:lnTo>
                      <a:lnTo>
                        <a:pt x="718" y="872"/>
                      </a:lnTo>
                      <a:lnTo>
                        <a:pt x="718" y="868"/>
                      </a:lnTo>
                      <a:lnTo>
                        <a:pt x="771" y="870"/>
                      </a:lnTo>
                      <a:lnTo>
                        <a:pt x="771" y="867"/>
                      </a:lnTo>
                      <a:lnTo>
                        <a:pt x="771" y="865"/>
                      </a:lnTo>
                      <a:lnTo>
                        <a:pt x="771" y="87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7" name="Freeform 98">
                  <a:extLst>
                    <a:ext uri="{FF2B5EF4-FFF2-40B4-BE49-F238E27FC236}">
                      <a16:creationId xmlns:a16="http://schemas.microsoft.com/office/drawing/2014/main" id="{F02E2675-C7E7-4B2B-98A1-8FFD28C3B37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92" y="1354"/>
                  <a:ext cx="49" cy="252"/>
                </a:xfrm>
                <a:custGeom>
                  <a:avLst/>
                  <a:gdLst>
                    <a:gd name="T0" fmla="*/ 1 w 342"/>
                    <a:gd name="T1" fmla="*/ 249 h 1764"/>
                    <a:gd name="T2" fmla="*/ 7 w 342"/>
                    <a:gd name="T3" fmla="*/ 247 h 1764"/>
                    <a:gd name="T4" fmla="*/ 14 w 342"/>
                    <a:gd name="T5" fmla="*/ 217 h 1764"/>
                    <a:gd name="T6" fmla="*/ 21 w 342"/>
                    <a:gd name="T7" fmla="*/ 186 h 1764"/>
                    <a:gd name="T8" fmla="*/ 25 w 342"/>
                    <a:gd name="T9" fmla="*/ 171 h 1764"/>
                    <a:gd name="T10" fmla="*/ 28 w 342"/>
                    <a:gd name="T11" fmla="*/ 156 h 1764"/>
                    <a:gd name="T12" fmla="*/ 31 w 342"/>
                    <a:gd name="T13" fmla="*/ 141 h 1764"/>
                    <a:gd name="T14" fmla="*/ 34 w 342"/>
                    <a:gd name="T15" fmla="*/ 125 h 1764"/>
                    <a:gd name="T16" fmla="*/ 37 w 342"/>
                    <a:gd name="T17" fmla="*/ 110 h 1764"/>
                    <a:gd name="T18" fmla="*/ 39 w 342"/>
                    <a:gd name="T19" fmla="*/ 94 h 1764"/>
                    <a:gd name="T20" fmla="*/ 42 w 342"/>
                    <a:gd name="T21" fmla="*/ 79 h 1764"/>
                    <a:gd name="T22" fmla="*/ 44 w 342"/>
                    <a:gd name="T23" fmla="*/ 63 h 1764"/>
                    <a:gd name="T24" fmla="*/ 45 w 342"/>
                    <a:gd name="T25" fmla="*/ 48 h 1764"/>
                    <a:gd name="T26" fmla="*/ 47 w 342"/>
                    <a:gd name="T27" fmla="*/ 32 h 1764"/>
                    <a:gd name="T28" fmla="*/ 48 w 342"/>
                    <a:gd name="T29" fmla="*/ 24 h 1764"/>
                    <a:gd name="T30" fmla="*/ 48 w 342"/>
                    <a:gd name="T31" fmla="*/ 16 h 1764"/>
                    <a:gd name="T32" fmla="*/ 49 w 342"/>
                    <a:gd name="T33" fmla="*/ 8 h 1764"/>
                    <a:gd name="T34" fmla="*/ 49 w 342"/>
                    <a:gd name="T35" fmla="*/ 0 h 1764"/>
                    <a:gd name="T36" fmla="*/ 41 w 342"/>
                    <a:gd name="T37" fmla="*/ 0 h 1764"/>
                    <a:gd name="T38" fmla="*/ 41 w 342"/>
                    <a:gd name="T39" fmla="*/ 8 h 1764"/>
                    <a:gd name="T40" fmla="*/ 41 w 342"/>
                    <a:gd name="T41" fmla="*/ 16 h 1764"/>
                    <a:gd name="T42" fmla="*/ 40 w 342"/>
                    <a:gd name="T43" fmla="*/ 23 h 1764"/>
                    <a:gd name="T44" fmla="*/ 39 w 342"/>
                    <a:gd name="T45" fmla="*/ 31 h 1764"/>
                    <a:gd name="T46" fmla="*/ 38 w 342"/>
                    <a:gd name="T47" fmla="*/ 47 h 1764"/>
                    <a:gd name="T48" fmla="*/ 36 w 342"/>
                    <a:gd name="T49" fmla="*/ 62 h 1764"/>
                    <a:gd name="T50" fmla="*/ 34 w 342"/>
                    <a:gd name="T51" fmla="*/ 78 h 1764"/>
                    <a:gd name="T52" fmla="*/ 32 w 342"/>
                    <a:gd name="T53" fmla="*/ 93 h 1764"/>
                    <a:gd name="T54" fmla="*/ 29 w 342"/>
                    <a:gd name="T55" fmla="*/ 109 h 1764"/>
                    <a:gd name="T56" fmla="*/ 27 w 342"/>
                    <a:gd name="T57" fmla="*/ 124 h 1764"/>
                    <a:gd name="T58" fmla="*/ 24 w 342"/>
                    <a:gd name="T59" fmla="*/ 139 h 1764"/>
                    <a:gd name="T60" fmla="*/ 21 w 342"/>
                    <a:gd name="T61" fmla="*/ 154 h 1764"/>
                    <a:gd name="T62" fmla="*/ 17 w 342"/>
                    <a:gd name="T63" fmla="*/ 170 h 1764"/>
                    <a:gd name="T64" fmla="*/ 14 w 342"/>
                    <a:gd name="T65" fmla="*/ 185 h 1764"/>
                    <a:gd name="T66" fmla="*/ 7 w 342"/>
                    <a:gd name="T67" fmla="*/ 215 h 1764"/>
                    <a:gd name="T68" fmla="*/ 0 w 342"/>
                    <a:gd name="T69" fmla="*/ 246 h 1764"/>
                    <a:gd name="T70" fmla="*/ 6 w 342"/>
                    <a:gd name="T71" fmla="*/ 243 h 1764"/>
                    <a:gd name="T72" fmla="*/ 2 w 342"/>
                    <a:gd name="T73" fmla="*/ 249 h 1764"/>
                    <a:gd name="T74" fmla="*/ 6 w 342"/>
                    <a:gd name="T75" fmla="*/ 252 h 1764"/>
                    <a:gd name="T76" fmla="*/ 7 w 342"/>
                    <a:gd name="T77" fmla="*/ 247 h 1764"/>
                    <a:gd name="T78" fmla="*/ 1 w 342"/>
                    <a:gd name="T79" fmla="*/ 249 h 176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342" h="1764">
                      <a:moveTo>
                        <a:pt x="10" y="1745"/>
                      </a:moveTo>
                      <a:lnTo>
                        <a:pt x="51" y="1729"/>
                      </a:lnTo>
                      <a:lnTo>
                        <a:pt x="101" y="1517"/>
                      </a:lnTo>
                      <a:lnTo>
                        <a:pt x="150" y="1305"/>
                      </a:lnTo>
                      <a:lnTo>
                        <a:pt x="173" y="1198"/>
                      </a:lnTo>
                      <a:lnTo>
                        <a:pt x="196" y="1091"/>
                      </a:lnTo>
                      <a:lnTo>
                        <a:pt x="218" y="984"/>
                      </a:lnTo>
                      <a:lnTo>
                        <a:pt x="238" y="876"/>
                      </a:lnTo>
                      <a:lnTo>
                        <a:pt x="257" y="768"/>
                      </a:lnTo>
                      <a:lnTo>
                        <a:pt x="274" y="661"/>
                      </a:lnTo>
                      <a:lnTo>
                        <a:pt x="290" y="551"/>
                      </a:lnTo>
                      <a:lnTo>
                        <a:pt x="305" y="443"/>
                      </a:lnTo>
                      <a:lnTo>
                        <a:pt x="317" y="333"/>
                      </a:lnTo>
                      <a:lnTo>
                        <a:pt x="328" y="223"/>
                      </a:lnTo>
                      <a:lnTo>
                        <a:pt x="332" y="168"/>
                      </a:lnTo>
                      <a:lnTo>
                        <a:pt x="336" y="112"/>
                      </a:lnTo>
                      <a:lnTo>
                        <a:pt x="339" y="56"/>
                      </a:lnTo>
                      <a:lnTo>
                        <a:pt x="342" y="2"/>
                      </a:lnTo>
                      <a:lnTo>
                        <a:pt x="289" y="0"/>
                      </a:lnTo>
                      <a:lnTo>
                        <a:pt x="286" y="54"/>
                      </a:lnTo>
                      <a:lnTo>
                        <a:pt x="283" y="109"/>
                      </a:lnTo>
                      <a:lnTo>
                        <a:pt x="280" y="164"/>
                      </a:lnTo>
                      <a:lnTo>
                        <a:pt x="275" y="219"/>
                      </a:lnTo>
                      <a:lnTo>
                        <a:pt x="265" y="328"/>
                      </a:lnTo>
                      <a:lnTo>
                        <a:pt x="252" y="437"/>
                      </a:lnTo>
                      <a:lnTo>
                        <a:pt x="238" y="545"/>
                      </a:lnTo>
                      <a:lnTo>
                        <a:pt x="222" y="652"/>
                      </a:lnTo>
                      <a:lnTo>
                        <a:pt x="205" y="761"/>
                      </a:lnTo>
                      <a:lnTo>
                        <a:pt x="186" y="868"/>
                      </a:lnTo>
                      <a:lnTo>
                        <a:pt x="165" y="975"/>
                      </a:lnTo>
                      <a:lnTo>
                        <a:pt x="144" y="1081"/>
                      </a:lnTo>
                      <a:lnTo>
                        <a:pt x="122" y="1189"/>
                      </a:lnTo>
                      <a:lnTo>
                        <a:pt x="98" y="1294"/>
                      </a:lnTo>
                      <a:lnTo>
                        <a:pt x="50" y="1507"/>
                      </a:lnTo>
                      <a:lnTo>
                        <a:pt x="0" y="1719"/>
                      </a:lnTo>
                      <a:lnTo>
                        <a:pt x="40" y="1703"/>
                      </a:lnTo>
                      <a:lnTo>
                        <a:pt x="11" y="1745"/>
                      </a:lnTo>
                      <a:lnTo>
                        <a:pt x="42" y="1764"/>
                      </a:lnTo>
                      <a:lnTo>
                        <a:pt x="51" y="1729"/>
                      </a:lnTo>
                      <a:lnTo>
                        <a:pt x="10" y="174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8" name="Freeform 99">
                  <a:extLst>
                    <a:ext uri="{FF2B5EF4-FFF2-40B4-BE49-F238E27FC236}">
                      <a16:creationId xmlns:a16="http://schemas.microsoft.com/office/drawing/2014/main" id="{EC34FB4A-ECCD-4D06-ADB3-3EA1F8ED029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3" y="1207"/>
                  <a:ext cx="3" cy="3"/>
                </a:xfrm>
                <a:custGeom>
                  <a:avLst/>
                  <a:gdLst>
                    <a:gd name="T0" fmla="*/ 3 w 4"/>
                    <a:gd name="T1" fmla="*/ 0 h 15"/>
                    <a:gd name="T2" fmla="*/ 2 w 4"/>
                    <a:gd name="T3" fmla="*/ 1 h 15"/>
                    <a:gd name="T4" fmla="*/ 2 w 4"/>
                    <a:gd name="T5" fmla="*/ 2 h 15"/>
                    <a:gd name="T6" fmla="*/ 2 w 4"/>
                    <a:gd name="T7" fmla="*/ 2 h 15"/>
                    <a:gd name="T8" fmla="*/ 1 w 4"/>
                    <a:gd name="T9" fmla="*/ 3 h 15"/>
                    <a:gd name="T10" fmla="*/ 0 w 4"/>
                    <a:gd name="T11" fmla="*/ 3 h 15"/>
                    <a:gd name="T12" fmla="*/ 0 w 4"/>
                    <a:gd name="T13" fmla="*/ 3 h 15"/>
                    <a:gd name="T14" fmla="*/ 1 w 4"/>
                    <a:gd name="T15" fmla="*/ 2 h 15"/>
                    <a:gd name="T16" fmla="*/ 3 w 4"/>
                    <a:gd name="T17" fmla="*/ 0 h 1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lnTo>
                        <a:pt x="3" y="4"/>
                      </a:lnTo>
                      <a:lnTo>
                        <a:pt x="3" y="8"/>
                      </a:lnTo>
                      <a:lnTo>
                        <a:pt x="2" y="11"/>
                      </a:lnTo>
                      <a:lnTo>
                        <a:pt x="1" y="14"/>
                      </a:lnTo>
                      <a:lnTo>
                        <a:pt x="0" y="15"/>
                      </a:lnTo>
                      <a:lnTo>
                        <a:pt x="0" y="13"/>
                      </a:lnTo>
                      <a:lnTo>
                        <a:pt x="1" y="8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4763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59" name="Freeform 100">
                  <a:extLst>
                    <a:ext uri="{FF2B5EF4-FFF2-40B4-BE49-F238E27FC236}">
                      <a16:creationId xmlns:a16="http://schemas.microsoft.com/office/drawing/2014/main" id="{6FBEA853-0483-4F26-9E82-9A1484DD53E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00" y="1091"/>
                  <a:ext cx="197" cy="160"/>
                </a:xfrm>
                <a:custGeom>
                  <a:avLst/>
                  <a:gdLst>
                    <a:gd name="T0" fmla="*/ 180 w 1378"/>
                    <a:gd name="T1" fmla="*/ 2 h 1126"/>
                    <a:gd name="T2" fmla="*/ 161 w 1378"/>
                    <a:gd name="T3" fmla="*/ 5 h 1126"/>
                    <a:gd name="T4" fmla="*/ 144 w 1378"/>
                    <a:gd name="T5" fmla="*/ 9 h 1126"/>
                    <a:gd name="T6" fmla="*/ 128 w 1378"/>
                    <a:gd name="T7" fmla="*/ 14 h 1126"/>
                    <a:gd name="T8" fmla="*/ 113 w 1378"/>
                    <a:gd name="T9" fmla="*/ 19 h 1126"/>
                    <a:gd name="T10" fmla="*/ 99 w 1378"/>
                    <a:gd name="T11" fmla="*/ 24 h 1126"/>
                    <a:gd name="T12" fmla="*/ 86 w 1378"/>
                    <a:gd name="T13" fmla="*/ 30 h 1126"/>
                    <a:gd name="T14" fmla="*/ 74 w 1378"/>
                    <a:gd name="T15" fmla="*/ 37 h 1126"/>
                    <a:gd name="T16" fmla="*/ 62 w 1378"/>
                    <a:gd name="T17" fmla="*/ 43 h 1126"/>
                    <a:gd name="T18" fmla="*/ 52 w 1378"/>
                    <a:gd name="T19" fmla="*/ 51 h 1126"/>
                    <a:gd name="T20" fmla="*/ 42 w 1378"/>
                    <a:gd name="T21" fmla="*/ 58 h 1126"/>
                    <a:gd name="T22" fmla="*/ 33 w 1378"/>
                    <a:gd name="T23" fmla="*/ 66 h 1126"/>
                    <a:gd name="T24" fmla="*/ 25 w 1378"/>
                    <a:gd name="T25" fmla="*/ 74 h 1126"/>
                    <a:gd name="T26" fmla="*/ 17 w 1378"/>
                    <a:gd name="T27" fmla="*/ 82 h 1126"/>
                    <a:gd name="T28" fmla="*/ 10 w 1378"/>
                    <a:gd name="T29" fmla="*/ 91 h 1126"/>
                    <a:gd name="T30" fmla="*/ 3 w 1378"/>
                    <a:gd name="T31" fmla="*/ 99 h 1126"/>
                    <a:gd name="T32" fmla="*/ 1 w 1378"/>
                    <a:gd name="T33" fmla="*/ 111 h 1126"/>
                    <a:gd name="T34" fmla="*/ 5 w 1378"/>
                    <a:gd name="T35" fmla="*/ 125 h 1126"/>
                    <a:gd name="T36" fmla="*/ 9 w 1378"/>
                    <a:gd name="T37" fmla="*/ 139 h 1126"/>
                    <a:gd name="T38" fmla="*/ 12 w 1378"/>
                    <a:gd name="T39" fmla="*/ 153 h 1126"/>
                    <a:gd name="T40" fmla="*/ 19 w 1378"/>
                    <a:gd name="T41" fmla="*/ 154 h 1126"/>
                    <a:gd name="T42" fmla="*/ 29 w 1378"/>
                    <a:gd name="T43" fmla="*/ 142 h 1126"/>
                    <a:gd name="T44" fmla="*/ 39 w 1378"/>
                    <a:gd name="T45" fmla="*/ 130 h 1126"/>
                    <a:gd name="T46" fmla="*/ 50 w 1378"/>
                    <a:gd name="T47" fmla="*/ 120 h 1126"/>
                    <a:gd name="T48" fmla="*/ 60 w 1378"/>
                    <a:gd name="T49" fmla="*/ 110 h 1126"/>
                    <a:gd name="T50" fmla="*/ 71 w 1378"/>
                    <a:gd name="T51" fmla="*/ 100 h 1126"/>
                    <a:gd name="T52" fmla="*/ 82 w 1378"/>
                    <a:gd name="T53" fmla="*/ 92 h 1126"/>
                    <a:gd name="T54" fmla="*/ 93 w 1378"/>
                    <a:gd name="T55" fmla="*/ 84 h 1126"/>
                    <a:gd name="T56" fmla="*/ 104 w 1378"/>
                    <a:gd name="T57" fmla="*/ 77 h 1126"/>
                    <a:gd name="T58" fmla="*/ 116 w 1378"/>
                    <a:gd name="T59" fmla="*/ 71 h 1126"/>
                    <a:gd name="T60" fmla="*/ 128 w 1378"/>
                    <a:gd name="T61" fmla="*/ 66 h 1126"/>
                    <a:gd name="T62" fmla="*/ 140 w 1378"/>
                    <a:gd name="T63" fmla="*/ 62 h 1126"/>
                    <a:gd name="T64" fmla="*/ 152 w 1378"/>
                    <a:gd name="T65" fmla="*/ 59 h 1126"/>
                    <a:gd name="T66" fmla="*/ 164 w 1378"/>
                    <a:gd name="T67" fmla="*/ 57 h 1126"/>
                    <a:gd name="T68" fmla="*/ 177 w 1378"/>
                    <a:gd name="T69" fmla="*/ 56 h 1126"/>
                    <a:gd name="T70" fmla="*/ 190 w 1378"/>
                    <a:gd name="T71" fmla="*/ 56 h 1126"/>
                    <a:gd name="T72" fmla="*/ 196 w 1378"/>
                    <a:gd name="T73" fmla="*/ 50 h 1126"/>
                    <a:gd name="T74" fmla="*/ 194 w 1378"/>
                    <a:gd name="T75" fmla="*/ 35 h 1126"/>
                    <a:gd name="T76" fmla="*/ 192 w 1378"/>
                    <a:gd name="T77" fmla="*/ 21 h 1126"/>
                    <a:gd name="T78" fmla="*/ 190 w 1378"/>
                    <a:gd name="T79" fmla="*/ 7 h 112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378" h="1126">
                      <a:moveTo>
                        <a:pt x="1327" y="0"/>
                      </a:moveTo>
                      <a:lnTo>
                        <a:pt x="1258" y="11"/>
                      </a:lnTo>
                      <a:lnTo>
                        <a:pt x="1192" y="23"/>
                      </a:lnTo>
                      <a:lnTo>
                        <a:pt x="1128" y="35"/>
                      </a:lnTo>
                      <a:lnTo>
                        <a:pt x="1066" y="49"/>
                      </a:lnTo>
                      <a:lnTo>
                        <a:pt x="1007" y="64"/>
                      </a:lnTo>
                      <a:lnTo>
                        <a:pt x="949" y="80"/>
                      </a:lnTo>
                      <a:lnTo>
                        <a:pt x="894" y="96"/>
                      </a:lnTo>
                      <a:lnTo>
                        <a:pt x="841" y="113"/>
                      </a:lnTo>
                      <a:lnTo>
                        <a:pt x="788" y="131"/>
                      </a:lnTo>
                      <a:lnTo>
                        <a:pt x="739" y="151"/>
                      </a:lnTo>
                      <a:lnTo>
                        <a:pt x="691" y="170"/>
                      </a:lnTo>
                      <a:lnTo>
                        <a:pt x="644" y="191"/>
                      </a:lnTo>
                      <a:lnTo>
                        <a:pt x="600" y="213"/>
                      </a:lnTo>
                      <a:lnTo>
                        <a:pt x="556" y="235"/>
                      </a:lnTo>
                      <a:lnTo>
                        <a:pt x="515" y="257"/>
                      </a:lnTo>
                      <a:lnTo>
                        <a:pt x="475" y="281"/>
                      </a:lnTo>
                      <a:lnTo>
                        <a:pt x="437" y="305"/>
                      </a:lnTo>
                      <a:lnTo>
                        <a:pt x="399" y="330"/>
                      </a:lnTo>
                      <a:lnTo>
                        <a:pt x="364" y="356"/>
                      </a:lnTo>
                      <a:lnTo>
                        <a:pt x="330" y="381"/>
                      </a:lnTo>
                      <a:lnTo>
                        <a:pt x="297" y="407"/>
                      </a:lnTo>
                      <a:lnTo>
                        <a:pt x="265" y="435"/>
                      </a:lnTo>
                      <a:lnTo>
                        <a:pt x="234" y="462"/>
                      </a:lnTo>
                      <a:lnTo>
                        <a:pt x="204" y="490"/>
                      </a:lnTo>
                      <a:lnTo>
                        <a:pt x="176" y="519"/>
                      </a:lnTo>
                      <a:lnTo>
                        <a:pt x="148" y="548"/>
                      </a:lnTo>
                      <a:lnTo>
                        <a:pt x="122" y="578"/>
                      </a:lnTo>
                      <a:lnTo>
                        <a:pt x="95" y="607"/>
                      </a:lnTo>
                      <a:lnTo>
                        <a:pt x="70" y="637"/>
                      </a:lnTo>
                      <a:lnTo>
                        <a:pt x="46" y="668"/>
                      </a:lnTo>
                      <a:lnTo>
                        <a:pt x="22" y="699"/>
                      </a:lnTo>
                      <a:lnTo>
                        <a:pt x="0" y="731"/>
                      </a:lnTo>
                      <a:lnTo>
                        <a:pt x="9" y="780"/>
                      </a:lnTo>
                      <a:lnTo>
                        <a:pt x="21" y="830"/>
                      </a:lnTo>
                      <a:lnTo>
                        <a:pt x="34" y="880"/>
                      </a:lnTo>
                      <a:lnTo>
                        <a:pt x="48" y="929"/>
                      </a:lnTo>
                      <a:lnTo>
                        <a:pt x="62" y="978"/>
                      </a:lnTo>
                      <a:lnTo>
                        <a:pt x="75" y="1028"/>
                      </a:lnTo>
                      <a:lnTo>
                        <a:pt x="86" y="1077"/>
                      </a:lnTo>
                      <a:lnTo>
                        <a:pt x="97" y="1126"/>
                      </a:lnTo>
                      <a:lnTo>
                        <a:pt x="132" y="1082"/>
                      </a:lnTo>
                      <a:lnTo>
                        <a:pt x="168" y="1040"/>
                      </a:lnTo>
                      <a:lnTo>
                        <a:pt x="203" y="998"/>
                      </a:lnTo>
                      <a:lnTo>
                        <a:pt x="238" y="957"/>
                      </a:lnTo>
                      <a:lnTo>
                        <a:pt x="274" y="917"/>
                      </a:lnTo>
                      <a:lnTo>
                        <a:pt x="311" y="879"/>
                      </a:lnTo>
                      <a:lnTo>
                        <a:pt x="347" y="842"/>
                      </a:lnTo>
                      <a:lnTo>
                        <a:pt x="384" y="806"/>
                      </a:lnTo>
                      <a:lnTo>
                        <a:pt x="421" y="771"/>
                      </a:lnTo>
                      <a:lnTo>
                        <a:pt x="458" y="738"/>
                      </a:lnTo>
                      <a:lnTo>
                        <a:pt x="497" y="705"/>
                      </a:lnTo>
                      <a:lnTo>
                        <a:pt x="534" y="675"/>
                      </a:lnTo>
                      <a:lnTo>
                        <a:pt x="572" y="645"/>
                      </a:lnTo>
                      <a:lnTo>
                        <a:pt x="612" y="617"/>
                      </a:lnTo>
                      <a:lnTo>
                        <a:pt x="650" y="591"/>
                      </a:lnTo>
                      <a:lnTo>
                        <a:pt x="690" y="566"/>
                      </a:lnTo>
                      <a:lnTo>
                        <a:pt x="730" y="542"/>
                      </a:lnTo>
                      <a:lnTo>
                        <a:pt x="770" y="521"/>
                      </a:lnTo>
                      <a:lnTo>
                        <a:pt x="811" y="500"/>
                      </a:lnTo>
                      <a:lnTo>
                        <a:pt x="852" y="482"/>
                      </a:lnTo>
                      <a:lnTo>
                        <a:pt x="893" y="465"/>
                      </a:lnTo>
                      <a:lnTo>
                        <a:pt x="936" y="450"/>
                      </a:lnTo>
                      <a:lnTo>
                        <a:pt x="977" y="437"/>
                      </a:lnTo>
                      <a:lnTo>
                        <a:pt x="1020" y="424"/>
                      </a:lnTo>
                      <a:lnTo>
                        <a:pt x="1063" y="414"/>
                      </a:lnTo>
                      <a:lnTo>
                        <a:pt x="1107" y="406"/>
                      </a:lnTo>
                      <a:lnTo>
                        <a:pt x="1150" y="400"/>
                      </a:lnTo>
                      <a:lnTo>
                        <a:pt x="1195" y="396"/>
                      </a:lnTo>
                      <a:lnTo>
                        <a:pt x="1240" y="394"/>
                      </a:lnTo>
                      <a:lnTo>
                        <a:pt x="1285" y="394"/>
                      </a:lnTo>
                      <a:lnTo>
                        <a:pt x="1331" y="396"/>
                      </a:lnTo>
                      <a:lnTo>
                        <a:pt x="1378" y="399"/>
                      </a:lnTo>
                      <a:lnTo>
                        <a:pt x="1370" y="349"/>
                      </a:lnTo>
                      <a:lnTo>
                        <a:pt x="1363" y="299"/>
                      </a:lnTo>
                      <a:lnTo>
                        <a:pt x="1356" y="249"/>
                      </a:lnTo>
                      <a:lnTo>
                        <a:pt x="1350" y="198"/>
                      </a:lnTo>
                      <a:lnTo>
                        <a:pt x="1344" y="149"/>
                      </a:lnTo>
                      <a:lnTo>
                        <a:pt x="1337" y="99"/>
                      </a:lnTo>
                      <a:lnTo>
                        <a:pt x="1332" y="49"/>
                      </a:lnTo>
                      <a:lnTo>
                        <a:pt x="132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0" name="Freeform 101">
                  <a:extLst>
                    <a:ext uri="{FF2B5EF4-FFF2-40B4-BE49-F238E27FC236}">
                      <a16:creationId xmlns:a16="http://schemas.microsoft.com/office/drawing/2014/main" id="{205FF785-ACA6-497F-A8CE-DF2675F9061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087"/>
                  <a:ext cx="194" cy="110"/>
                </a:xfrm>
                <a:custGeom>
                  <a:avLst/>
                  <a:gdLst>
                    <a:gd name="T0" fmla="*/ 7 w 1358"/>
                    <a:gd name="T1" fmla="*/ 110 h 770"/>
                    <a:gd name="T2" fmla="*/ 14 w 1358"/>
                    <a:gd name="T3" fmla="*/ 101 h 770"/>
                    <a:gd name="T4" fmla="*/ 21 w 1358"/>
                    <a:gd name="T5" fmla="*/ 93 h 770"/>
                    <a:gd name="T6" fmla="*/ 28 w 1358"/>
                    <a:gd name="T7" fmla="*/ 84 h 770"/>
                    <a:gd name="T8" fmla="*/ 36 w 1358"/>
                    <a:gd name="T9" fmla="*/ 76 h 770"/>
                    <a:gd name="T10" fmla="*/ 44 w 1358"/>
                    <a:gd name="T11" fmla="*/ 68 h 770"/>
                    <a:gd name="T12" fmla="*/ 54 w 1358"/>
                    <a:gd name="T13" fmla="*/ 61 h 770"/>
                    <a:gd name="T14" fmla="*/ 63 w 1358"/>
                    <a:gd name="T15" fmla="*/ 54 h 770"/>
                    <a:gd name="T16" fmla="*/ 74 w 1358"/>
                    <a:gd name="T17" fmla="*/ 47 h 770"/>
                    <a:gd name="T18" fmla="*/ 85 w 1358"/>
                    <a:gd name="T19" fmla="*/ 40 h 770"/>
                    <a:gd name="T20" fmla="*/ 98 w 1358"/>
                    <a:gd name="T21" fmla="*/ 34 h 770"/>
                    <a:gd name="T22" fmla="*/ 111 w 1358"/>
                    <a:gd name="T23" fmla="*/ 28 h 770"/>
                    <a:gd name="T24" fmla="*/ 125 w 1358"/>
                    <a:gd name="T25" fmla="*/ 23 h 770"/>
                    <a:gd name="T26" fmla="*/ 141 w 1358"/>
                    <a:gd name="T27" fmla="*/ 18 h 770"/>
                    <a:gd name="T28" fmla="*/ 157 w 1358"/>
                    <a:gd name="T29" fmla="*/ 14 h 770"/>
                    <a:gd name="T30" fmla="*/ 175 w 1358"/>
                    <a:gd name="T31" fmla="*/ 10 h 770"/>
                    <a:gd name="T32" fmla="*/ 194 w 1358"/>
                    <a:gd name="T33" fmla="*/ 7 h 770"/>
                    <a:gd name="T34" fmla="*/ 183 w 1358"/>
                    <a:gd name="T35" fmla="*/ 2 h 770"/>
                    <a:gd name="T36" fmla="*/ 164 w 1358"/>
                    <a:gd name="T37" fmla="*/ 5 h 770"/>
                    <a:gd name="T38" fmla="*/ 147 w 1358"/>
                    <a:gd name="T39" fmla="*/ 9 h 770"/>
                    <a:gd name="T40" fmla="*/ 130 w 1358"/>
                    <a:gd name="T41" fmla="*/ 14 h 770"/>
                    <a:gd name="T42" fmla="*/ 115 w 1358"/>
                    <a:gd name="T43" fmla="*/ 19 h 770"/>
                    <a:gd name="T44" fmla="*/ 101 w 1358"/>
                    <a:gd name="T45" fmla="*/ 25 h 770"/>
                    <a:gd name="T46" fmla="*/ 88 w 1358"/>
                    <a:gd name="T47" fmla="*/ 31 h 770"/>
                    <a:gd name="T48" fmla="*/ 76 w 1358"/>
                    <a:gd name="T49" fmla="*/ 37 h 770"/>
                    <a:gd name="T50" fmla="*/ 64 w 1358"/>
                    <a:gd name="T51" fmla="*/ 44 h 770"/>
                    <a:gd name="T52" fmla="*/ 54 w 1358"/>
                    <a:gd name="T53" fmla="*/ 51 h 770"/>
                    <a:gd name="T54" fmla="*/ 44 w 1358"/>
                    <a:gd name="T55" fmla="*/ 59 h 770"/>
                    <a:gd name="T56" fmla="*/ 35 w 1358"/>
                    <a:gd name="T57" fmla="*/ 67 h 770"/>
                    <a:gd name="T58" fmla="*/ 26 w 1358"/>
                    <a:gd name="T59" fmla="*/ 75 h 770"/>
                    <a:gd name="T60" fmla="*/ 18 w 1358"/>
                    <a:gd name="T61" fmla="*/ 84 h 770"/>
                    <a:gd name="T62" fmla="*/ 11 w 1358"/>
                    <a:gd name="T63" fmla="*/ 92 h 770"/>
                    <a:gd name="T64" fmla="*/ 4 w 1358"/>
                    <a:gd name="T65" fmla="*/ 101 h 770"/>
                    <a:gd name="T66" fmla="*/ 0 w 1358"/>
                    <a:gd name="T67" fmla="*/ 109 h 770"/>
                    <a:gd name="T68" fmla="*/ 0 w 1358"/>
                    <a:gd name="T69" fmla="*/ 107 h 770"/>
                    <a:gd name="T70" fmla="*/ 8 w 1358"/>
                    <a:gd name="T71" fmla="*/ 107 h 77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358" h="770">
                      <a:moveTo>
                        <a:pt x="53" y="752"/>
                      </a:moveTo>
                      <a:lnTo>
                        <a:pt x="49" y="770"/>
                      </a:lnTo>
                      <a:lnTo>
                        <a:pt x="73" y="738"/>
                      </a:lnTo>
                      <a:lnTo>
                        <a:pt x="95" y="708"/>
                      </a:lnTo>
                      <a:lnTo>
                        <a:pt x="120" y="678"/>
                      </a:lnTo>
                      <a:lnTo>
                        <a:pt x="144" y="648"/>
                      </a:lnTo>
                      <a:lnTo>
                        <a:pt x="170" y="619"/>
                      </a:lnTo>
                      <a:lnTo>
                        <a:pt x="196" y="589"/>
                      </a:lnTo>
                      <a:lnTo>
                        <a:pt x="223" y="561"/>
                      </a:lnTo>
                      <a:lnTo>
                        <a:pt x="251" y="533"/>
                      </a:lnTo>
                      <a:lnTo>
                        <a:pt x="280" y="505"/>
                      </a:lnTo>
                      <a:lnTo>
                        <a:pt x="311" y="478"/>
                      </a:lnTo>
                      <a:lnTo>
                        <a:pt x="342" y="451"/>
                      </a:lnTo>
                      <a:lnTo>
                        <a:pt x="375" y="425"/>
                      </a:lnTo>
                      <a:lnTo>
                        <a:pt x="408" y="400"/>
                      </a:lnTo>
                      <a:lnTo>
                        <a:pt x="443" y="375"/>
                      </a:lnTo>
                      <a:lnTo>
                        <a:pt x="480" y="351"/>
                      </a:lnTo>
                      <a:lnTo>
                        <a:pt x="517" y="327"/>
                      </a:lnTo>
                      <a:lnTo>
                        <a:pt x="557" y="303"/>
                      </a:lnTo>
                      <a:lnTo>
                        <a:pt x="597" y="281"/>
                      </a:lnTo>
                      <a:lnTo>
                        <a:pt x="640" y="260"/>
                      </a:lnTo>
                      <a:lnTo>
                        <a:pt x="684" y="239"/>
                      </a:lnTo>
                      <a:lnTo>
                        <a:pt x="730" y="218"/>
                      </a:lnTo>
                      <a:lnTo>
                        <a:pt x="777" y="199"/>
                      </a:lnTo>
                      <a:lnTo>
                        <a:pt x="826" y="180"/>
                      </a:lnTo>
                      <a:lnTo>
                        <a:pt x="877" y="162"/>
                      </a:lnTo>
                      <a:lnTo>
                        <a:pt x="929" y="144"/>
                      </a:lnTo>
                      <a:lnTo>
                        <a:pt x="985" y="128"/>
                      </a:lnTo>
                      <a:lnTo>
                        <a:pt x="1042" y="113"/>
                      </a:lnTo>
                      <a:lnTo>
                        <a:pt x="1100" y="99"/>
                      </a:lnTo>
                      <a:lnTo>
                        <a:pt x="1161" y="85"/>
                      </a:lnTo>
                      <a:lnTo>
                        <a:pt x="1225" y="72"/>
                      </a:lnTo>
                      <a:lnTo>
                        <a:pt x="1290" y="60"/>
                      </a:lnTo>
                      <a:lnTo>
                        <a:pt x="1358" y="50"/>
                      </a:lnTo>
                      <a:lnTo>
                        <a:pt x="1350" y="0"/>
                      </a:lnTo>
                      <a:lnTo>
                        <a:pt x="1281" y="12"/>
                      </a:lnTo>
                      <a:lnTo>
                        <a:pt x="1215" y="23"/>
                      </a:lnTo>
                      <a:lnTo>
                        <a:pt x="1151" y="36"/>
                      </a:lnTo>
                      <a:lnTo>
                        <a:pt x="1088" y="50"/>
                      </a:lnTo>
                      <a:lnTo>
                        <a:pt x="1028" y="64"/>
                      </a:lnTo>
                      <a:lnTo>
                        <a:pt x="970" y="80"/>
                      </a:lnTo>
                      <a:lnTo>
                        <a:pt x="913" y="97"/>
                      </a:lnTo>
                      <a:lnTo>
                        <a:pt x="859" y="115"/>
                      </a:lnTo>
                      <a:lnTo>
                        <a:pt x="807" y="133"/>
                      </a:lnTo>
                      <a:lnTo>
                        <a:pt x="756" y="152"/>
                      </a:lnTo>
                      <a:lnTo>
                        <a:pt x="707" y="173"/>
                      </a:lnTo>
                      <a:lnTo>
                        <a:pt x="660" y="193"/>
                      </a:lnTo>
                      <a:lnTo>
                        <a:pt x="615" y="215"/>
                      </a:lnTo>
                      <a:lnTo>
                        <a:pt x="572" y="238"/>
                      </a:lnTo>
                      <a:lnTo>
                        <a:pt x="530" y="261"/>
                      </a:lnTo>
                      <a:lnTo>
                        <a:pt x="489" y="284"/>
                      </a:lnTo>
                      <a:lnTo>
                        <a:pt x="450" y="310"/>
                      </a:lnTo>
                      <a:lnTo>
                        <a:pt x="412" y="334"/>
                      </a:lnTo>
                      <a:lnTo>
                        <a:pt x="376" y="360"/>
                      </a:lnTo>
                      <a:lnTo>
                        <a:pt x="341" y="387"/>
                      </a:lnTo>
                      <a:lnTo>
                        <a:pt x="308" y="414"/>
                      </a:lnTo>
                      <a:lnTo>
                        <a:pt x="275" y="441"/>
                      </a:lnTo>
                      <a:lnTo>
                        <a:pt x="244" y="470"/>
                      </a:lnTo>
                      <a:lnTo>
                        <a:pt x="214" y="498"/>
                      </a:lnTo>
                      <a:lnTo>
                        <a:pt x="184" y="526"/>
                      </a:lnTo>
                      <a:lnTo>
                        <a:pt x="156" y="557"/>
                      </a:lnTo>
                      <a:lnTo>
                        <a:pt x="129" y="586"/>
                      </a:lnTo>
                      <a:lnTo>
                        <a:pt x="103" y="617"/>
                      </a:lnTo>
                      <a:lnTo>
                        <a:pt x="77" y="647"/>
                      </a:lnTo>
                      <a:lnTo>
                        <a:pt x="52" y="679"/>
                      </a:lnTo>
                      <a:lnTo>
                        <a:pt x="29" y="709"/>
                      </a:lnTo>
                      <a:lnTo>
                        <a:pt x="5" y="741"/>
                      </a:lnTo>
                      <a:lnTo>
                        <a:pt x="1" y="760"/>
                      </a:lnTo>
                      <a:lnTo>
                        <a:pt x="5" y="741"/>
                      </a:lnTo>
                      <a:lnTo>
                        <a:pt x="0" y="750"/>
                      </a:lnTo>
                      <a:lnTo>
                        <a:pt x="1" y="760"/>
                      </a:lnTo>
                      <a:lnTo>
                        <a:pt x="53" y="752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1" name="Freeform 102">
                  <a:extLst>
                    <a:ext uri="{FF2B5EF4-FFF2-40B4-BE49-F238E27FC236}">
                      <a16:creationId xmlns:a16="http://schemas.microsoft.com/office/drawing/2014/main" id="{616B97CD-5838-4848-961C-FF0167800C8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96" y="1194"/>
                  <a:ext cx="22" cy="66"/>
                </a:xfrm>
                <a:custGeom>
                  <a:avLst/>
                  <a:gdLst>
                    <a:gd name="T0" fmla="*/ 15 w 150"/>
                    <a:gd name="T1" fmla="*/ 55 h 460"/>
                    <a:gd name="T2" fmla="*/ 22 w 150"/>
                    <a:gd name="T3" fmla="*/ 57 h 460"/>
                    <a:gd name="T4" fmla="*/ 21 w 150"/>
                    <a:gd name="T5" fmla="*/ 50 h 460"/>
                    <a:gd name="T6" fmla="*/ 19 w 150"/>
                    <a:gd name="T7" fmla="*/ 42 h 460"/>
                    <a:gd name="T8" fmla="*/ 17 w 150"/>
                    <a:gd name="T9" fmla="*/ 35 h 460"/>
                    <a:gd name="T10" fmla="*/ 15 w 150"/>
                    <a:gd name="T11" fmla="*/ 28 h 460"/>
                    <a:gd name="T12" fmla="*/ 13 w 150"/>
                    <a:gd name="T13" fmla="*/ 21 h 460"/>
                    <a:gd name="T14" fmla="*/ 11 w 150"/>
                    <a:gd name="T15" fmla="*/ 14 h 460"/>
                    <a:gd name="T16" fmla="*/ 9 w 150"/>
                    <a:gd name="T17" fmla="*/ 7 h 460"/>
                    <a:gd name="T18" fmla="*/ 8 w 150"/>
                    <a:gd name="T19" fmla="*/ 0 h 460"/>
                    <a:gd name="T20" fmla="*/ 0 w 150"/>
                    <a:gd name="T21" fmla="*/ 1 h 460"/>
                    <a:gd name="T22" fmla="*/ 2 w 150"/>
                    <a:gd name="T23" fmla="*/ 8 h 460"/>
                    <a:gd name="T24" fmla="*/ 3 w 150"/>
                    <a:gd name="T25" fmla="*/ 15 h 460"/>
                    <a:gd name="T26" fmla="*/ 5 w 150"/>
                    <a:gd name="T27" fmla="*/ 23 h 460"/>
                    <a:gd name="T28" fmla="*/ 7 w 150"/>
                    <a:gd name="T29" fmla="*/ 30 h 460"/>
                    <a:gd name="T30" fmla="*/ 9 w 150"/>
                    <a:gd name="T31" fmla="*/ 37 h 460"/>
                    <a:gd name="T32" fmla="*/ 11 w 150"/>
                    <a:gd name="T33" fmla="*/ 44 h 460"/>
                    <a:gd name="T34" fmla="*/ 13 w 150"/>
                    <a:gd name="T35" fmla="*/ 51 h 460"/>
                    <a:gd name="T36" fmla="*/ 14 w 150"/>
                    <a:gd name="T37" fmla="*/ 58 h 460"/>
                    <a:gd name="T38" fmla="*/ 21 w 150"/>
                    <a:gd name="T39" fmla="*/ 59 h 460"/>
                    <a:gd name="T40" fmla="*/ 14 w 150"/>
                    <a:gd name="T41" fmla="*/ 58 h 460"/>
                    <a:gd name="T42" fmla="*/ 16 w 150"/>
                    <a:gd name="T43" fmla="*/ 66 h 460"/>
                    <a:gd name="T44" fmla="*/ 21 w 150"/>
                    <a:gd name="T45" fmla="*/ 59 h 460"/>
                    <a:gd name="T46" fmla="*/ 15 w 150"/>
                    <a:gd name="T47" fmla="*/ 55 h 46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50" h="460">
                      <a:moveTo>
                        <a:pt x="103" y="385"/>
                      </a:moveTo>
                      <a:lnTo>
                        <a:pt x="150" y="395"/>
                      </a:lnTo>
                      <a:lnTo>
                        <a:pt x="140" y="345"/>
                      </a:lnTo>
                      <a:lnTo>
                        <a:pt x="127" y="295"/>
                      </a:lnTo>
                      <a:lnTo>
                        <a:pt x="114" y="245"/>
                      </a:lnTo>
                      <a:lnTo>
                        <a:pt x="101" y="195"/>
                      </a:lnTo>
                      <a:lnTo>
                        <a:pt x="87" y="147"/>
                      </a:lnTo>
                      <a:lnTo>
                        <a:pt x="74" y="97"/>
                      </a:lnTo>
                      <a:lnTo>
                        <a:pt x="62" y="48"/>
                      </a:lnTo>
                      <a:lnTo>
                        <a:pt x="52" y="0"/>
                      </a:lnTo>
                      <a:lnTo>
                        <a:pt x="0" y="8"/>
                      </a:lnTo>
                      <a:lnTo>
                        <a:pt x="11" y="58"/>
                      </a:lnTo>
                      <a:lnTo>
                        <a:pt x="23" y="108"/>
                      </a:lnTo>
                      <a:lnTo>
                        <a:pt x="35" y="159"/>
                      </a:lnTo>
                      <a:lnTo>
                        <a:pt x="49" y="208"/>
                      </a:lnTo>
                      <a:lnTo>
                        <a:pt x="63" y="258"/>
                      </a:lnTo>
                      <a:lnTo>
                        <a:pt x="76" y="307"/>
                      </a:lnTo>
                      <a:lnTo>
                        <a:pt x="88" y="355"/>
                      </a:lnTo>
                      <a:lnTo>
                        <a:pt x="98" y="404"/>
                      </a:lnTo>
                      <a:lnTo>
                        <a:pt x="145" y="414"/>
                      </a:lnTo>
                      <a:lnTo>
                        <a:pt x="98" y="404"/>
                      </a:lnTo>
                      <a:lnTo>
                        <a:pt x="109" y="460"/>
                      </a:lnTo>
                      <a:lnTo>
                        <a:pt x="145" y="414"/>
                      </a:lnTo>
                      <a:lnTo>
                        <a:pt x="103" y="38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2" name="Freeform 103">
                  <a:extLst>
                    <a:ext uri="{FF2B5EF4-FFF2-40B4-BE49-F238E27FC236}">
                      <a16:creationId xmlns:a16="http://schemas.microsoft.com/office/drawing/2014/main" id="{59A5FE0B-009E-4AF7-81D4-37CEB6685D9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11" y="1143"/>
                  <a:ext cx="190" cy="111"/>
                </a:xfrm>
                <a:custGeom>
                  <a:avLst/>
                  <a:gdLst>
                    <a:gd name="T0" fmla="*/ 186 w 1332"/>
                    <a:gd name="T1" fmla="*/ 1 h 772"/>
                    <a:gd name="T2" fmla="*/ 179 w 1332"/>
                    <a:gd name="T3" fmla="*/ 0 h 772"/>
                    <a:gd name="T4" fmla="*/ 172 w 1332"/>
                    <a:gd name="T5" fmla="*/ 0 h 772"/>
                    <a:gd name="T6" fmla="*/ 159 w 1332"/>
                    <a:gd name="T7" fmla="*/ 0 h 772"/>
                    <a:gd name="T8" fmla="*/ 146 w 1332"/>
                    <a:gd name="T9" fmla="*/ 2 h 772"/>
                    <a:gd name="T10" fmla="*/ 134 w 1332"/>
                    <a:gd name="T11" fmla="*/ 4 h 772"/>
                    <a:gd name="T12" fmla="*/ 121 w 1332"/>
                    <a:gd name="T13" fmla="*/ 8 h 772"/>
                    <a:gd name="T14" fmla="*/ 109 w 1332"/>
                    <a:gd name="T15" fmla="*/ 13 h 772"/>
                    <a:gd name="T16" fmla="*/ 97 w 1332"/>
                    <a:gd name="T17" fmla="*/ 19 h 772"/>
                    <a:gd name="T18" fmla="*/ 86 w 1332"/>
                    <a:gd name="T19" fmla="*/ 25 h 772"/>
                    <a:gd name="T20" fmla="*/ 74 w 1332"/>
                    <a:gd name="T21" fmla="*/ 33 h 772"/>
                    <a:gd name="T22" fmla="*/ 63 w 1332"/>
                    <a:gd name="T23" fmla="*/ 41 h 772"/>
                    <a:gd name="T24" fmla="*/ 52 w 1332"/>
                    <a:gd name="T25" fmla="*/ 50 h 772"/>
                    <a:gd name="T26" fmla="*/ 41 w 1332"/>
                    <a:gd name="T27" fmla="*/ 60 h 772"/>
                    <a:gd name="T28" fmla="*/ 31 w 1332"/>
                    <a:gd name="T29" fmla="*/ 71 h 772"/>
                    <a:gd name="T30" fmla="*/ 20 w 1332"/>
                    <a:gd name="T31" fmla="*/ 82 h 772"/>
                    <a:gd name="T32" fmla="*/ 10 w 1332"/>
                    <a:gd name="T33" fmla="*/ 94 h 772"/>
                    <a:gd name="T34" fmla="*/ 0 w 1332"/>
                    <a:gd name="T35" fmla="*/ 107 h 772"/>
                    <a:gd name="T36" fmla="*/ 11 w 1332"/>
                    <a:gd name="T37" fmla="*/ 105 h 772"/>
                    <a:gd name="T38" fmla="*/ 21 w 1332"/>
                    <a:gd name="T39" fmla="*/ 93 h 772"/>
                    <a:gd name="T40" fmla="*/ 31 w 1332"/>
                    <a:gd name="T41" fmla="*/ 81 h 772"/>
                    <a:gd name="T42" fmla="*/ 41 w 1332"/>
                    <a:gd name="T43" fmla="*/ 70 h 772"/>
                    <a:gd name="T44" fmla="*/ 52 w 1332"/>
                    <a:gd name="T45" fmla="*/ 60 h 772"/>
                    <a:gd name="T46" fmla="*/ 62 w 1332"/>
                    <a:gd name="T47" fmla="*/ 51 h 772"/>
                    <a:gd name="T48" fmla="*/ 73 w 1332"/>
                    <a:gd name="T49" fmla="*/ 43 h 772"/>
                    <a:gd name="T50" fmla="*/ 84 w 1332"/>
                    <a:gd name="T51" fmla="*/ 35 h 772"/>
                    <a:gd name="T52" fmla="*/ 95 w 1332"/>
                    <a:gd name="T53" fmla="*/ 28 h 772"/>
                    <a:gd name="T54" fmla="*/ 106 w 1332"/>
                    <a:gd name="T55" fmla="*/ 22 h 772"/>
                    <a:gd name="T56" fmla="*/ 118 w 1332"/>
                    <a:gd name="T57" fmla="*/ 17 h 772"/>
                    <a:gd name="T58" fmla="*/ 130 w 1332"/>
                    <a:gd name="T59" fmla="*/ 13 h 772"/>
                    <a:gd name="T60" fmla="*/ 142 w 1332"/>
                    <a:gd name="T61" fmla="*/ 10 h 772"/>
                    <a:gd name="T62" fmla="*/ 154 w 1332"/>
                    <a:gd name="T63" fmla="*/ 8 h 772"/>
                    <a:gd name="T64" fmla="*/ 166 w 1332"/>
                    <a:gd name="T65" fmla="*/ 7 h 772"/>
                    <a:gd name="T66" fmla="*/ 176 w 1332"/>
                    <a:gd name="T67" fmla="*/ 7 h 772"/>
                    <a:gd name="T68" fmla="*/ 182 w 1332"/>
                    <a:gd name="T69" fmla="*/ 8 h 772"/>
                    <a:gd name="T70" fmla="*/ 189 w 1332"/>
                    <a:gd name="T71" fmla="*/ 4 h 772"/>
                    <a:gd name="T72" fmla="*/ 190 w 1332"/>
                    <a:gd name="T73" fmla="*/ 8 h 772"/>
                    <a:gd name="T74" fmla="*/ 182 w 1332"/>
                    <a:gd name="T75" fmla="*/ 5 h 77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332" h="772">
                      <a:moveTo>
                        <a:pt x="1275" y="34"/>
                      </a:moveTo>
                      <a:lnTo>
                        <a:pt x="1304" y="6"/>
                      </a:lnTo>
                      <a:lnTo>
                        <a:pt x="1280" y="4"/>
                      </a:lnTo>
                      <a:lnTo>
                        <a:pt x="1257" y="2"/>
                      </a:lnTo>
                      <a:lnTo>
                        <a:pt x="1233" y="1"/>
                      </a:lnTo>
                      <a:lnTo>
                        <a:pt x="1209" y="0"/>
                      </a:lnTo>
                      <a:lnTo>
                        <a:pt x="1163" y="0"/>
                      </a:lnTo>
                      <a:lnTo>
                        <a:pt x="1117" y="3"/>
                      </a:lnTo>
                      <a:lnTo>
                        <a:pt x="1071" y="7"/>
                      </a:lnTo>
                      <a:lnTo>
                        <a:pt x="1026" y="13"/>
                      </a:lnTo>
                      <a:lnTo>
                        <a:pt x="981" y="21"/>
                      </a:lnTo>
                      <a:lnTo>
                        <a:pt x="938" y="31"/>
                      </a:lnTo>
                      <a:lnTo>
                        <a:pt x="894" y="43"/>
                      </a:lnTo>
                      <a:lnTo>
                        <a:pt x="850" y="57"/>
                      </a:lnTo>
                      <a:lnTo>
                        <a:pt x="807" y="73"/>
                      </a:lnTo>
                      <a:lnTo>
                        <a:pt x="765" y="90"/>
                      </a:lnTo>
                      <a:lnTo>
                        <a:pt x="723" y="109"/>
                      </a:lnTo>
                      <a:lnTo>
                        <a:pt x="681" y="129"/>
                      </a:lnTo>
                      <a:lnTo>
                        <a:pt x="641" y="152"/>
                      </a:lnTo>
                      <a:lnTo>
                        <a:pt x="600" y="176"/>
                      </a:lnTo>
                      <a:lnTo>
                        <a:pt x="559" y="201"/>
                      </a:lnTo>
                      <a:lnTo>
                        <a:pt x="520" y="228"/>
                      </a:lnTo>
                      <a:lnTo>
                        <a:pt x="480" y="256"/>
                      </a:lnTo>
                      <a:lnTo>
                        <a:pt x="442" y="287"/>
                      </a:lnTo>
                      <a:lnTo>
                        <a:pt x="402" y="317"/>
                      </a:lnTo>
                      <a:lnTo>
                        <a:pt x="365" y="350"/>
                      </a:lnTo>
                      <a:lnTo>
                        <a:pt x="327" y="384"/>
                      </a:lnTo>
                      <a:lnTo>
                        <a:pt x="289" y="419"/>
                      </a:lnTo>
                      <a:lnTo>
                        <a:pt x="252" y="456"/>
                      </a:lnTo>
                      <a:lnTo>
                        <a:pt x="215" y="493"/>
                      </a:lnTo>
                      <a:lnTo>
                        <a:pt x="178" y="532"/>
                      </a:lnTo>
                      <a:lnTo>
                        <a:pt x="142" y="571"/>
                      </a:lnTo>
                      <a:lnTo>
                        <a:pt x="106" y="613"/>
                      </a:lnTo>
                      <a:lnTo>
                        <a:pt x="70" y="655"/>
                      </a:lnTo>
                      <a:lnTo>
                        <a:pt x="35" y="698"/>
                      </a:lnTo>
                      <a:lnTo>
                        <a:pt x="0" y="743"/>
                      </a:lnTo>
                      <a:lnTo>
                        <a:pt x="42" y="772"/>
                      </a:lnTo>
                      <a:lnTo>
                        <a:pt x="77" y="729"/>
                      </a:lnTo>
                      <a:lnTo>
                        <a:pt x="112" y="686"/>
                      </a:lnTo>
                      <a:lnTo>
                        <a:pt x="147" y="644"/>
                      </a:lnTo>
                      <a:lnTo>
                        <a:pt x="182" y="604"/>
                      </a:lnTo>
                      <a:lnTo>
                        <a:pt x="219" y="565"/>
                      </a:lnTo>
                      <a:lnTo>
                        <a:pt x="254" y="527"/>
                      </a:lnTo>
                      <a:lnTo>
                        <a:pt x="290" y="490"/>
                      </a:lnTo>
                      <a:lnTo>
                        <a:pt x="327" y="455"/>
                      </a:lnTo>
                      <a:lnTo>
                        <a:pt x="363" y="420"/>
                      </a:lnTo>
                      <a:lnTo>
                        <a:pt x="400" y="387"/>
                      </a:lnTo>
                      <a:lnTo>
                        <a:pt x="438" y="356"/>
                      </a:lnTo>
                      <a:lnTo>
                        <a:pt x="475" y="325"/>
                      </a:lnTo>
                      <a:lnTo>
                        <a:pt x="513" y="296"/>
                      </a:lnTo>
                      <a:lnTo>
                        <a:pt x="551" y="268"/>
                      </a:lnTo>
                      <a:lnTo>
                        <a:pt x="589" y="243"/>
                      </a:lnTo>
                      <a:lnTo>
                        <a:pt x="629" y="218"/>
                      </a:lnTo>
                      <a:lnTo>
                        <a:pt x="667" y="195"/>
                      </a:lnTo>
                      <a:lnTo>
                        <a:pt x="707" y="174"/>
                      </a:lnTo>
                      <a:lnTo>
                        <a:pt x="746" y="154"/>
                      </a:lnTo>
                      <a:lnTo>
                        <a:pt x="787" y="136"/>
                      </a:lnTo>
                      <a:lnTo>
                        <a:pt x="828" y="119"/>
                      </a:lnTo>
                      <a:lnTo>
                        <a:pt x="868" y="104"/>
                      </a:lnTo>
                      <a:lnTo>
                        <a:pt x="909" y="91"/>
                      </a:lnTo>
                      <a:lnTo>
                        <a:pt x="950" y="80"/>
                      </a:lnTo>
                      <a:lnTo>
                        <a:pt x="993" y="71"/>
                      </a:lnTo>
                      <a:lnTo>
                        <a:pt x="1035" y="63"/>
                      </a:lnTo>
                      <a:lnTo>
                        <a:pt x="1078" y="56"/>
                      </a:lnTo>
                      <a:lnTo>
                        <a:pt x="1121" y="52"/>
                      </a:lnTo>
                      <a:lnTo>
                        <a:pt x="1165" y="50"/>
                      </a:lnTo>
                      <a:lnTo>
                        <a:pt x="1209" y="50"/>
                      </a:lnTo>
                      <a:lnTo>
                        <a:pt x="1231" y="50"/>
                      </a:lnTo>
                      <a:lnTo>
                        <a:pt x="1254" y="51"/>
                      </a:lnTo>
                      <a:lnTo>
                        <a:pt x="1276" y="53"/>
                      </a:lnTo>
                      <a:lnTo>
                        <a:pt x="1299" y="55"/>
                      </a:lnTo>
                      <a:lnTo>
                        <a:pt x="1327" y="27"/>
                      </a:lnTo>
                      <a:lnTo>
                        <a:pt x="1299" y="55"/>
                      </a:lnTo>
                      <a:lnTo>
                        <a:pt x="1332" y="58"/>
                      </a:lnTo>
                      <a:lnTo>
                        <a:pt x="1327" y="27"/>
                      </a:lnTo>
                      <a:lnTo>
                        <a:pt x="1275" y="34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3" name="Freeform 104">
                  <a:extLst>
                    <a:ext uri="{FF2B5EF4-FFF2-40B4-BE49-F238E27FC236}">
                      <a16:creationId xmlns:a16="http://schemas.microsoft.com/office/drawing/2014/main" id="{05DE9537-B367-443F-BF32-B33E81DC121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86" y="1086"/>
                  <a:ext cx="15" cy="62"/>
                </a:xfrm>
                <a:custGeom>
                  <a:avLst/>
                  <a:gdLst>
                    <a:gd name="T0" fmla="*/ 4 w 103"/>
                    <a:gd name="T1" fmla="*/ 8 h 432"/>
                    <a:gd name="T2" fmla="*/ 0 w 103"/>
                    <a:gd name="T3" fmla="*/ 5 h 432"/>
                    <a:gd name="T4" fmla="*/ 1 w 103"/>
                    <a:gd name="T5" fmla="*/ 12 h 432"/>
                    <a:gd name="T6" fmla="*/ 2 w 103"/>
                    <a:gd name="T7" fmla="*/ 19 h 432"/>
                    <a:gd name="T8" fmla="*/ 2 w 103"/>
                    <a:gd name="T9" fmla="*/ 26 h 432"/>
                    <a:gd name="T10" fmla="*/ 3 w 103"/>
                    <a:gd name="T11" fmla="*/ 33 h 432"/>
                    <a:gd name="T12" fmla="*/ 4 w 103"/>
                    <a:gd name="T13" fmla="*/ 40 h 432"/>
                    <a:gd name="T14" fmla="*/ 5 w 103"/>
                    <a:gd name="T15" fmla="*/ 48 h 432"/>
                    <a:gd name="T16" fmla="*/ 6 w 103"/>
                    <a:gd name="T17" fmla="*/ 55 h 432"/>
                    <a:gd name="T18" fmla="*/ 7 w 103"/>
                    <a:gd name="T19" fmla="*/ 62 h 432"/>
                    <a:gd name="T20" fmla="*/ 15 w 103"/>
                    <a:gd name="T21" fmla="*/ 61 h 432"/>
                    <a:gd name="T22" fmla="*/ 14 w 103"/>
                    <a:gd name="T23" fmla="*/ 54 h 432"/>
                    <a:gd name="T24" fmla="*/ 13 w 103"/>
                    <a:gd name="T25" fmla="*/ 47 h 432"/>
                    <a:gd name="T26" fmla="*/ 12 w 103"/>
                    <a:gd name="T27" fmla="*/ 39 h 432"/>
                    <a:gd name="T28" fmla="*/ 11 w 103"/>
                    <a:gd name="T29" fmla="*/ 32 h 432"/>
                    <a:gd name="T30" fmla="*/ 10 w 103"/>
                    <a:gd name="T31" fmla="*/ 25 h 432"/>
                    <a:gd name="T32" fmla="*/ 9 w 103"/>
                    <a:gd name="T33" fmla="*/ 18 h 432"/>
                    <a:gd name="T34" fmla="*/ 8 w 103"/>
                    <a:gd name="T35" fmla="*/ 11 h 432"/>
                    <a:gd name="T36" fmla="*/ 8 w 103"/>
                    <a:gd name="T37" fmla="*/ 4 h 432"/>
                    <a:gd name="T38" fmla="*/ 3 w 103"/>
                    <a:gd name="T39" fmla="*/ 1 h 432"/>
                    <a:gd name="T40" fmla="*/ 8 w 103"/>
                    <a:gd name="T41" fmla="*/ 4 h 432"/>
                    <a:gd name="T42" fmla="*/ 7 w 103"/>
                    <a:gd name="T43" fmla="*/ 0 h 432"/>
                    <a:gd name="T44" fmla="*/ 3 w 103"/>
                    <a:gd name="T45" fmla="*/ 1 h 432"/>
                    <a:gd name="T46" fmla="*/ 4 w 103"/>
                    <a:gd name="T47" fmla="*/ 8 h 4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3" h="432">
                      <a:moveTo>
                        <a:pt x="30" y="54"/>
                      </a:moveTo>
                      <a:lnTo>
                        <a:pt x="0" y="32"/>
                      </a:lnTo>
                      <a:lnTo>
                        <a:pt x="5" y="81"/>
                      </a:lnTo>
                      <a:lnTo>
                        <a:pt x="12" y="130"/>
                      </a:lnTo>
                      <a:lnTo>
                        <a:pt x="17" y="181"/>
                      </a:lnTo>
                      <a:lnTo>
                        <a:pt x="23" y="230"/>
                      </a:lnTo>
                      <a:lnTo>
                        <a:pt x="30" y="281"/>
                      </a:lnTo>
                      <a:lnTo>
                        <a:pt x="37" y="331"/>
                      </a:lnTo>
                      <a:lnTo>
                        <a:pt x="44" y="381"/>
                      </a:lnTo>
                      <a:lnTo>
                        <a:pt x="51" y="432"/>
                      </a:lnTo>
                      <a:lnTo>
                        <a:pt x="103" y="425"/>
                      </a:lnTo>
                      <a:lnTo>
                        <a:pt x="96" y="374"/>
                      </a:lnTo>
                      <a:lnTo>
                        <a:pt x="90" y="325"/>
                      </a:lnTo>
                      <a:lnTo>
                        <a:pt x="83" y="274"/>
                      </a:lnTo>
                      <a:lnTo>
                        <a:pt x="76" y="224"/>
                      </a:lnTo>
                      <a:lnTo>
                        <a:pt x="70" y="175"/>
                      </a:lnTo>
                      <a:lnTo>
                        <a:pt x="64" y="125"/>
                      </a:lnTo>
                      <a:lnTo>
                        <a:pt x="58" y="75"/>
                      </a:lnTo>
                      <a:lnTo>
                        <a:pt x="52" y="27"/>
                      </a:lnTo>
                      <a:lnTo>
                        <a:pt x="22" y="4"/>
                      </a:lnTo>
                      <a:lnTo>
                        <a:pt x="52" y="27"/>
                      </a:lnTo>
                      <a:lnTo>
                        <a:pt x="50" y="0"/>
                      </a:lnTo>
                      <a:lnTo>
                        <a:pt x="22" y="4"/>
                      </a:lnTo>
                      <a:lnTo>
                        <a:pt x="30" y="54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4" name="Freeform 105">
                  <a:extLst>
                    <a:ext uri="{FF2B5EF4-FFF2-40B4-BE49-F238E27FC236}">
                      <a16:creationId xmlns:a16="http://schemas.microsoft.com/office/drawing/2014/main" id="{58AEFC12-4203-4248-A209-2C5A3F6167A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36" y="1542"/>
                  <a:ext cx="160" cy="64"/>
                </a:xfrm>
                <a:custGeom>
                  <a:avLst/>
                  <a:gdLst>
                    <a:gd name="T0" fmla="*/ 156 w 1118"/>
                    <a:gd name="T1" fmla="*/ 59 h 452"/>
                    <a:gd name="T2" fmla="*/ 147 w 1118"/>
                    <a:gd name="T3" fmla="*/ 57 h 452"/>
                    <a:gd name="T4" fmla="*/ 138 w 1118"/>
                    <a:gd name="T5" fmla="*/ 54 h 452"/>
                    <a:gd name="T6" fmla="*/ 128 w 1118"/>
                    <a:gd name="T7" fmla="*/ 50 h 452"/>
                    <a:gd name="T8" fmla="*/ 113 w 1118"/>
                    <a:gd name="T9" fmla="*/ 44 h 452"/>
                    <a:gd name="T10" fmla="*/ 93 w 1118"/>
                    <a:gd name="T11" fmla="*/ 34 h 452"/>
                    <a:gd name="T12" fmla="*/ 72 w 1118"/>
                    <a:gd name="T13" fmla="*/ 24 h 452"/>
                    <a:gd name="T14" fmla="*/ 51 w 1118"/>
                    <a:gd name="T15" fmla="*/ 15 h 452"/>
                    <a:gd name="T16" fmla="*/ 36 w 1118"/>
                    <a:gd name="T17" fmla="*/ 9 h 452"/>
                    <a:gd name="T18" fmla="*/ 26 w 1118"/>
                    <a:gd name="T19" fmla="*/ 6 h 452"/>
                    <a:gd name="T20" fmla="*/ 17 w 1118"/>
                    <a:gd name="T21" fmla="*/ 3 h 452"/>
                    <a:gd name="T22" fmla="*/ 8 w 1118"/>
                    <a:gd name="T23" fmla="*/ 1 h 452"/>
                    <a:gd name="T24" fmla="*/ 3 w 1118"/>
                    <a:gd name="T25" fmla="*/ 3 h 452"/>
                    <a:gd name="T26" fmla="*/ 2 w 1118"/>
                    <a:gd name="T27" fmla="*/ 9 h 452"/>
                    <a:gd name="T28" fmla="*/ 2 w 1118"/>
                    <a:gd name="T29" fmla="*/ 23 h 452"/>
                    <a:gd name="T30" fmla="*/ 2 w 1118"/>
                    <a:gd name="T31" fmla="*/ 42 h 452"/>
                    <a:gd name="T32" fmla="*/ 1 w 1118"/>
                    <a:gd name="T33" fmla="*/ 55 h 452"/>
                    <a:gd name="T34" fmla="*/ 1 w 1118"/>
                    <a:gd name="T35" fmla="*/ 61 h 452"/>
                    <a:gd name="T36" fmla="*/ 5 w 1118"/>
                    <a:gd name="T37" fmla="*/ 60 h 452"/>
                    <a:gd name="T38" fmla="*/ 14 w 1118"/>
                    <a:gd name="T39" fmla="*/ 55 h 452"/>
                    <a:gd name="T40" fmla="*/ 24 w 1118"/>
                    <a:gd name="T41" fmla="*/ 51 h 452"/>
                    <a:gd name="T42" fmla="*/ 34 w 1118"/>
                    <a:gd name="T43" fmla="*/ 48 h 452"/>
                    <a:gd name="T44" fmla="*/ 45 w 1118"/>
                    <a:gd name="T45" fmla="*/ 46 h 452"/>
                    <a:gd name="T46" fmla="*/ 55 w 1118"/>
                    <a:gd name="T47" fmla="*/ 46 h 452"/>
                    <a:gd name="T48" fmla="*/ 66 w 1118"/>
                    <a:gd name="T49" fmla="*/ 46 h 452"/>
                    <a:gd name="T50" fmla="*/ 77 w 1118"/>
                    <a:gd name="T51" fmla="*/ 47 h 452"/>
                    <a:gd name="T52" fmla="*/ 88 w 1118"/>
                    <a:gd name="T53" fmla="*/ 48 h 452"/>
                    <a:gd name="T54" fmla="*/ 99 w 1118"/>
                    <a:gd name="T55" fmla="*/ 50 h 452"/>
                    <a:gd name="T56" fmla="*/ 115 w 1118"/>
                    <a:gd name="T57" fmla="*/ 54 h 452"/>
                    <a:gd name="T58" fmla="*/ 135 w 1118"/>
                    <a:gd name="T59" fmla="*/ 58 h 452"/>
                    <a:gd name="T60" fmla="*/ 148 w 1118"/>
                    <a:gd name="T61" fmla="*/ 60 h 452"/>
                    <a:gd name="T62" fmla="*/ 156 w 1118"/>
                    <a:gd name="T63" fmla="*/ 60 h 45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118" h="452">
                      <a:moveTo>
                        <a:pt x="1118" y="427"/>
                      </a:moveTo>
                      <a:lnTo>
                        <a:pt x="1088" y="420"/>
                      </a:lnTo>
                      <a:lnTo>
                        <a:pt x="1057" y="412"/>
                      </a:lnTo>
                      <a:lnTo>
                        <a:pt x="1026" y="403"/>
                      </a:lnTo>
                      <a:lnTo>
                        <a:pt x="994" y="392"/>
                      </a:lnTo>
                      <a:lnTo>
                        <a:pt x="961" y="379"/>
                      </a:lnTo>
                      <a:lnTo>
                        <a:pt x="928" y="367"/>
                      </a:lnTo>
                      <a:lnTo>
                        <a:pt x="895" y="353"/>
                      </a:lnTo>
                      <a:lnTo>
                        <a:pt x="860" y="339"/>
                      </a:lnTo>
                      <a:lnTo>
                        <a:pt x="790" y="309"/>
                      </a:lnTo>
                      <a:lnTo>
                        <a:pt x="719" y="275"/>
                      </a:lnTo>
                      <a:lnTo>
                        <a:pt x="647" y="241"/>
                      </a:lnTo>
                      <a:lnTo>
                        <a:pt x="574" y="206"/>
                      </a:lnTo>
                      <a:lnTo>
                        <a:pt x="502" y="172"/>
                      </a:lnTo>
                      <a:lnTo>
                        <a:pt x="429" y="138"/>
                      </a:lnTo>
                      <a:lnTo>
                        <a:pt x="358" y="107"/>
                      </a:lnTo>
                      <a:lnTo>
                        <a:pt x="287" y="77"/>
                      </a:lnTo>
                      <a:lnTo>
                        <a:pt x="252" y="64"/>
                      </a:lnTo>
                      <a:lnTo>
                        <a:pt x="218" y="51"/>
                      </a:lnTo>
                      <a:lnTo>
                        <a:pt x="185" y="40"/>
                      </a:lnTo>
                      <a:lnTo>
                        <a:pt x="151" y="30"/>
                      </a:lnTo>
                      <a:lnTo>
                        <a:pt x="118" y="21"/>
                      </a:lnTo>
                      <a:lnTo>
                        <a:pt x="86" y="13"/>
                      </a:lnTo>
                      <a:lnTo>
                        <a:pt x="55" y="5"/>
                      </a:lnTo>
                      <a:lnTo>
                        <a:pt x="25" y="0"/>
                      </a:lnTo>
                      <a:lnTo>
                        <a:pt x="21" y="19"/>
                      </a:lnTo>
                      <a:lnTo>
                        <a:pt x="19" y="41"/>
                      </a:lnTo>
                      <a:lnTo>
                        <a:pt x="17" y="67"/>
                      </a:lnTo>
                      <a:lnTo>
                        <a:pt x="15" y="96"/>
                      </a:lnTo>
                      <a:lnTo>
                        <a:pt x="14" y="160"/>
                      </a:lnTo>
                      <a:lnTo>
                        <a:pt x="13" y="227"/>
                      </a:lnTo>
                      <a:lnTo>
                        <a:pt x="11" y="295"/>
                      </a:lnTo>
                      <a:lnTo>
                        <a:pt x="10" y="358"/>
                      </a:lnTo>
                      <a:lnTo>
                        <a:pt x="8" y="387"/>
                      </a:lnTo>
                      <a:lnTo>
                        <a:pt x="6" y="412"/>
                      </a:lnTo>
                      <a:lnTo>
                        <a:pt x="4" y="434"/>
                      </a:lnTo>
                      <a:lnTo>
                        <a:pt x="0" y="452"/>
                      </a:lnTo>
                      <a:lnTo>
                        <a:pt x="32" y="427"/>
                      </a:lnTo>
                      <a:lnTo>
                        <a:pt x="64" y="406"/>
                      </a:lnTo>
                      <a:lnTo>
                        <a:pt x="97" y="388"/>
                      </a:lnTo>
                      <a:lnTo>
                        <a:pt x="131" y="371"/>
                      </a:lnTo>
                      <a:lnTo>
                        <a:pt x="166" y="358"/>
                      </a:lnTo>
                      <a:lnTo>
                        <a:pt x="202" y="347"/>
                      </a:lnTo>
                      <a:lnTo>
                        <a:pt x="238" y="338"/>
                      </a:lnTo>
                      <a:lnTo>
                        <a:pt x="274" y="331"/>
                      </a:lnTo>
                      <a:lnTo>
                        <a:pt x="312" y="327"/>
                      </a:lnTo>
                      <a:lnTo>
                        <a:pt x="350" y="324"/>
                      </a:lnTo>
                      <a:lnTo>
                        <a:pt x="387" y="323"/>
                      </a:lnTo>
                      <a:lnTo>
                        <a:pt x="426" y="323"/>
                      </a:lnTo>
                      <a:lnTo>
                        <a:pt x="464" y="325"/>
                      </a:lnTo>
                      <a:lnTo>
                        <a:pt x="502" y="328"/>
                      </a:lnTo>
                      <a:lnTo>
                        <a:pt x="540" y="332"/>
                      </a:lnTo>
                      <a:lnTo>
                        <a:pt x="579" y="336"/>
                      </a:lnTo>
                      <a:lnTo>
                        <a:pt x="617" y="342"/>
                      </a:lnTo>
                      <a:lnTo>
                        <a:pt x="655" y="349"/>
                      </a:lnTo>
                      <a:lnTo>
                        <a:pt x="693" y="355"/>
                      </a:lnTo>
                      <a:lnTo>
                        <a:pt x="729" y="363"/>
                      </a:lnTo>
                      <a:lnTo>
                        <a:pt x="803" y="378"/>
                      </a:lnTo>
                      <a:lnTo>
                        <a:pt x="874" y="393"/>
                      </a:lnTo>
                      <a:lnTo>
                        <a:pt x="941" y="407"/>
                      </a:lnTo>
                      <a:lnTo>
                        <a:pt x="1004" y="418"/>
                      </a:lnTo>
                      <a:lnTo>
                        <a:pt x="1035" y="422"/>
                      </a:lnTo>
                      <a:lnTo>
                        <a:pt x="1064" y="425"/>
                      </a:lnTo>
                      <a:lnTo>
                        <a:pt x="1091" y="426"/>
                      </a:lnTo>
                      <a:lnTo>
                        <a:pt x="1118" y="427"/>
                      </a:lnTo>
                      <a:close/>
                    </a:path>
                  </a:pathLst>
                </a:custGeom>
                <a:solidFill>
                  <a:srgbClr val="ED93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5" name="Freeform 106">
                  <a:extLst>
                    <a:ext uri="{FF2B5EF4-FFF2-40B4-BE49-F238E27FC236}">
                      <a16:creationId xmlns:a16="http://schemas.microsoft.com/office/drawing/2014/main" id="{9DEA8F00-7481-4AEB-AA74-44F7AF0DF2F5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25" y="1527"/>
                  <a:ext cx="186" cy="79"/>
                </a:xfrm>
                <a:custGeom>
                  <a:avLst/>
                  <a:gdLst>
                    <a:gd name="T0" fmla="*/ 185 w 1306"/>
                    <a:gd name="T1" fmla="*/ 45 h 553"/>
                    <a:gd name="T2" fmla="*/ 182 w 1306"/>
                    <a:gd name="T3" fmla="*/ 55 h 553"/>
                    <a:gd name="T4" fmla="*/ 179 w 1306"/>
                    <a:gd name="T5" fmla="*/ 64 h 553"/>
                    <a:gd name="T6" fmla="*/ 177 w 1306"/>
                    <a:gd name="T7" fmla="*/ 74 h 553"/>
                    <a:gd name="T8" fmla="*/ 162 w 1306"/>
                    <a:gd name="T9" fmla="*/ 73 h 553"/>
                    <a:gd name="T10" fmla="*/ 136 w 1306"/>
                    <a:gd name="T11" fmla="*/ 62 h 553"/>
                    <a:gd name="T12" fmla="*/ 119 w 1306"/>
                    <a:gd name="T13" fmla="*/ 54 h 553"/>
                    <a:gd name="T14" fmla="*/ 108 w 1306"/>
                    <a:gd name="T15" fmla="*/ 50 h 553"/>
                    <a:gd name="T16" fmla="*/ 97 w 1306"/>
                    <a:gd name="T17" fmla="*/ 47 h 553"/>
                    <a:gd name="T18" fmla="*/ 87 w 1306"/>
                    <a:gd name="T19" fmla="*/ 44 h 553"/>
                    <a:gd name="T20" fmla="*/ 77 w 1306"/>
                    <a:gd name="T21" fmla="*/ 42 h 553"/>
                    <a:gd name="T22" fmla="*/ 68 w 1306"/>
                    <a:gd name="T23" fmla="*/ 40 h 553"/>
                    <a:gd name="T24" fmla="*/ 58 w 1306"/>
                    <a:gd name="T25" fmla="*/ 39 h 553"/>
                    <a:gd name="T26" fmla="*/ 49 w 1306"/>
                    <a:gd name="T27" fmla="*/ 38 h 553"/>
                    <a:gd name="T28" fmla="*/ 40 w 1306"/>
                    <a:gd name="T29" fmla="*/ 38 h 553"/>
                    <a:gd name="T30" fmla="*/ 30 w 1306"/>
                    <a:gd name="T31" fmla="*/ 39 h 553"/>
                    <a:gd name="T32" fmla="*/ 21 w 1306"/>
                    <a:gd name="T33" fmla="*/ 41 h 553"/>
                    <a:gd name="T34" fmla="*/ 12 w 1306"/>
                    <a:gd name="T35" fmla="*/ 43 h 553"/>
                    <a:gd name="T36" fmla="*/ 7 w 1306"/>
                    <a:gd name="T37" fmla="*/ 39 h 553"/>
                    <a:gd name="T38" fmla="*/ 5 w 1306"/>
                    <a:gd name="T39" fmla="*/ 30 h 553"/>
                    <a:gd name="T40" fmla="*/ 3 w 1306"/>
                    <a:gd name="T41" fmla="*/ 21 h 553"/>
                    <a:gd name="T42" fmla="*/ 1 w 1306"/>
                    <a:gd name="T43" fmla="*/ 11 h 553"/>
                    <a:gd name="T44" fmla="*/ 7 w 1306"/>
                    <a:gd name="T45" fmla="*/ 5 h 553"/>
                    <a:gd name="T46" fmla="*/ 20 w 1306"/>
                    <a:gd name="T47" fmla="*/ 3 h 553"/>
                    <a:gd name="T48" fmla="*/ 33 w 1306"/>
                    <a:gd name="T49" fmla="*/ 1 h 553"/>
                    <a:gd name="T50" fmla="*/ 46 w 1306"/>
                    <a:gd name="T51" fmla="*/ 0 h 553"/>
                    <a:gd name="T52" fmla="*/ 58 w 1306"/>
                    <a:gd name="T53" fmla="*/ 0 h 553"/>
                    <a:gd name="T54" fmla="*/ 70 w 1306"/>
                    <a:gd name="T55" fmla="*/ 0 h 553"/>
                    <a:gd name="T56" fmla="*/ 81 w 1306"/>
                    <a:gd name="T57" fmla="*/ 1 h 553"/>
                    <a:gd name="T58" fmla="*/ 93 w 1306"/>
                    <a:gd name="T59" fmla="*/ 3 h 553"/>
                    <a:gd name="T60" fmla="*/ 104 w 1306"/>
                    <a:gd name="T61" fmla="*/ 5 h 553"/>
                    <a:gd name="T62" fmla="*/ 115 w 1306"/>
                    <a:gd name="T63" fmla="*/ 8 h 553"/>
                    <a:gd name="T64" fmla="*/ 126 w 1306"/>
                    <a:gd name="T65" fmla="*/ 11 h 553"/>
                    <a:gd name="T66" fmla="*/ 137 w 1306"/>
                    <a:gd name="T67" fmla="*/ 15 h 553"/>
                    <a:gd name="T68" fmla="*/ 148 w 1306"/>
                    <a:gd name="T69" fmla="*/ 19 h 553"/>
                    <a:gd name="T70" fmla="*/ 159 w 1306"/>
                    <a:gd name="T71" fmla="*/ 24 h 553"/>
                    <a:gd name="T72" fmla="*/ 169 w 1306"/>
                    <a:gd name="T73" fmla="*/ 30 h 553"/>
                    <a:gd name="T74" fmla="*/ 181 w 1306"/>
                    <a:gd name="T75" fmla="*/ 36 h 55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306" h="553">
                      <a:moveTo>
                        <a:pt x="1306" y="276"/>
                      </a:moveTo>
                      <a:lnTo>
                        <a:pt x="1297" y="314"/>
                      </a:lnTo>
                      <a:lnTo>
                        <a:pt x="1287" y="350"/>
                      </a:lnTo>
                      <a:lnTo>
                        <a:pt x="1277" y="382"/>
                      </a:lnTo>
                      <a:lnTo>
                        <a:pt x="1268" y="415"/>
                      </a:lnTo>
                      <a:lnTo>
                        <a:pt x="1258" y="446"/>
                      </a:lnTo>
                      <a:lnTo>
                        <a:pt x="1250" y="479"/>
                      </a:lnTo>
                      <a:lnTo>
                        <a:pt x="1240" y="515"/>
                      </a:lnTo>
                      <a:lnTo>
                        <a:pt x="1230" y="553"/>
                      </a:lnTo>
                      <a:lnTo>
                        <a:pt x="1134" y="509"/>
                      </a:lnTo>
                      <a:lnTo>
                        <a:pt x="1043" y="468"/>
                      </a:lnTo>
                      <a:lnTo>
                        <a:pt x="956" y="431"/>
                      </a:lnTo>
                      <a:lnTo>
                        <a:pt x="873" y="396"/>
                      </a:lnTo>
                      <a:lnTo>
                        <a:pt x="834" y="381"/>
                      </a:lnTo>
                      <a:lnTo>
                        <a:pt x="794" y="366"/>
                      </a:lnTo>
                      <a:lnTo>
                        <a:pt x="756" y="353"/>
                      </a:lnTo>
                      <a:lnTo>
                        <a:pt x="719" y="340"/>
                      </a:lnTo>
                      <a:lnTo>
                        <a:pt x="682" y="328"/>
                      </a:lnTo>
                      <a:lnTo>
                        <a:pt x="646" y="317"/>
                      </a:lnTo>
                      <a:lnTo>
                        <a:pt x="611" y="308"/>
                      </a:lnTo>
                      <a:lnTo>
                        <a:pt x="575" y="299"/>
                      </a:lnTo>
                      <a:lnTo>
                        <a:pt x="541" y="292"/>
                      </a:lnTo>
                      <a:lnTo>
                        <a:pt x="508" y="285"/>
                      </a:lnTo>
                      <a:lnTo>
                        <a:pt x="474" y="280"/>
                      </a:lnTo>
                      <a:lnTo>
                        <a:pt x="441" y="275"/>
                      </a:lnTo>
                      <a:lnTo>
                        <a:pt x="408" y="272"/>
                      </a:lnTo>
                      <a:lnTo>
                        <a:pt x="376" y="269"/>
                      </a:lnTo>
                      <a:lnTo>
                        <a:pt x="344" y="268"/>
                      </a:lnTo>
                      <a:lnTo>
                        <a:pt x="311" y="268"/>
                      </a:lnTo>
                      <a:lnTo>
                        <a:pt x="278" y="269"/>
                      </a:lnTo>
                      <a:lnTo>
                        <a:pt x="246" y="271"/>
                      </a:lnTo>
                      <a:lnTo>
                        <a:pt x="214" y="275"/>
                      </a:lnTo>
                      <a:lnTo>
                        <a:pt x="182" y="279"/>
                      </a:lnTo>
                      <a:lnTo>
                        <a:pt x="150" y="285"/>
                      </a:lnTo>
                      <a:lnTo>
                        <a:pt x="118" y="291"/>
                      </a:lnTo>
                      <a:lnTo>
                        <a:pt x="85" y="299"/>
                      </a:lnTo>
                      <a:lnTo>
                        <a:pt x="53" y="309"/>
                      </a:lnTo>
                      <a:lnTo>
                        <a:pt x="48" y="276"/>
                      </a:lnTo>
                      <a:lnTo>
                        <a:pt x="41" y="242"/>
                      </a:lnTo>
                      <a:lnTo>
                        <a:pt x="34" y="210"/>
                      </a:lnTo>
                      <a:lnTo>
                        <a:pt x="26" y="177"/>
                      </a:lnTo>
                      <a:lnTo>
                        <a:pt x="18" y="144"/>
                      </a:lnTo>
                      <a:lnTo>
                        <a:pt x="10" y="112"/>
                      </a:lnTo>
                      <a:lnTo>
                        <a:pt x="4" y="78"/>
                      </a:lnTo>
                      <a:lnTo>
                        <a:pt x="0" y="46"/>
                      </a:lnTo>
                      <a:lnTo>
                        <a:pt x="48" y="35"/>
                      </a:lnTo>
                      <a:lnTo>
                        <a:pt x="95" y="27"/>
                      </a:lnTo>
                      <a:lnTo>
                        <a:pt x="142" y="20"/>
                      </a:lnTo>
                      <a:lnTo>
                        <a:pt x="188" y="14"/>
                      </a:lnTo>
                      <a:lnTo>
                        <a:pt x="233" y="9"/>
                      </a:lnTo>
                      <a:lnTo>
                        <a:pt x="276" y="5"/>
                      </a:lnTo>
                      <a:lnTo>
                        <a:pt x="320" y="2"/>
                      </a:lnTo>
                      <a:lnTo>
                        <a:pt x="364" y="1"/>
                      </a:lnTo>
                      <a:lnTo>
                        <a:pt x="406" y="0"/>
                      </a:lnTo>
                      <a:lnTo>
                        <a:pt x="448" y="1"/>
                      </a:lnTo>
                      <a:lnTo>
                        <a:pt x="489" y="2"/>
                      </a:lnTo>
                      <a:lnTo>
                        <a:pt x="531" y="5"/>
                      </a:lnTo>
                      <a:lnTo>
                        <a:pt x="571" y="9"/>
                      </a:lnTo>
                      <a:lnTo>
                        <a:pt x="611" y="14"/>
                      </a:lnTo>
                      <a:lnTo>
                        <a:pt x="650" y="20"/>
                      </a:lnTo>
                      <a:lnTo>
                        <a:pt x="690" y="26"/>
                      </a:lnTo>
                      <a:lnTo>
                        <a:pt x="729" y="34"/>
                      </a:lnTo>
                      <a:lnTo>
                        <a:pt x="768" y="44"/>
                      </a:lnTo>
                      <a:lnTo>
                        <a:pt x="807" y="54"/>
                      </a:lnTo>
                      <a:lnTo>
                        <a:pt x="846" y="65"/>
                      </a:lnTo>
                      <a:lnTo>
                        <a:pt x="884" y="77"/>
                      </a:lnTo>
                      <a:lnTo>
                        <a:pt x="922" y="90"/>
                      </a:lnTo>
                      <a:lnTo>
                        <a:pt x="960" y="104"/>
                      </a:lnTo>
                      <a:lnTo>
                        <a:pt x="998" y="120"/>
                      </a:lnTo>
                      <a:lnTo>
                        <a:pt x="1037" y="136"/>
                      </a:lnTo>
                      <a:lnTo>
                        <a:pt x="1074" y="153"/>
                      </a:lnTo>
                      <a:lnTo>
                        <a:pt x="1113" y="171"/>
                      </a:lnTo>
                      <a:lnTo>
                        <a:pt x="1151" y="190"/>
                      </a:lnTo>
                      <a:lnTo>
                        <a:pt x="1190" y="210"/>
                      </a:lnTo>
                      <a:lnTo>
                        <a:pt x="1228" y="231"/>
                      </a:lnTo>
                      <a:lnTo>
                        <a:pt x="1268" y="252"/>
                      </a:lnTo>
                      <a:lnTo>
                        <a:pt x="1306" y="2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6" name="Freeform 107">
                  <a:extLst>
                    <a:ext uri="{FF2B5EF4-FFF2-40B4-BE49-F238E27FC236}">
                      <a16:creationId xmlns:a16="http://schemas.microsoft.com/office/drawing/2014/main" id="{1BA69F49-AE0F-4C74-999E-CB1FA2E5D938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997" y="1566"/>
                  <a:ext cx="18" cy="43"/>
                </a:xfrm>
                <a:custGeom>
                  <a:avLst/>
                  <a:gdLst>
                    <a:gd name="T0" fmla="*/ 2 w 128"/>
                    <a:gd name="T1" fmla="*/ 41 h 321"/>
                    <a:gd name="T2" fmla="*/ 7 w 128"/>
                    <a:gd name="T3" fmla="*/ 39 h 321"/>
                    <a:gd name="T4" fmla="*/ 9 w 128"/>
                    <a:gd name="T5" fmla="*/ 34 h 321"/>
                    <a:gd name="T6" fmla="*/ 10 w 128"/>
                    <a:gd name="T7" fmla="*/ 29 h 321"/>
                    <a:gd name="T8" fmla="*/ 11 w 128"/>
                    <a:gd name="T9" fmla="*/ 25 h 321"/>
                    <a:gd name="T10" fmla="*/ 12 w 128"/>
                    <a:gd name="T11" fmla="*/ 20 h 321"/>
                    <a:gd name="T12" fmla="*/ 14 w 128"/>
                    <a:gd name="T13" fmla="*/ 16 h 321"/>
                    <a:gd name="T14" fmla="*/ 15 w 128"/>
                    <a:gd name="T15" fmla="*/ 12 h 321"/>
                    <a:gd name="T16" fmla="*/ 16 w 128"/>
                    <a:gd name="T17" fmla="*/ 7 h 321"/>
                    <a:gd name="T18" fmla="*/ 18 w 128"/>
                    <a:gd name="T19" fmla="*/ 1 h 321"/>
                    <a:gd name="T20" fmla="*/ 11 w 128"/>
                    <a:gd name="T21" fmla="*/ 0 h 321"/>
                    <a:gd name="T22" fmla="*/ 9 w 128"/>
                    <a:gd name="T23" fmla="*/ 5 h 321"/>
                    <a:gd name="T24" fmla="*/ 8 w 128"/>
                    <a:gd name="T25" fmla="*/ 10 h 321"/>
                    <a:gd name="T26" fmla="*/ 7 w 128"/>
                    <a:gd name="T27" fmla="*/ 14 h 321"/>
                    <a:gd name="T28" fmla="*/ 5 w 128"/>
                    <a:gd name="T29" fmla="*/ 18 h 321"/>
                    <a:gd name="T30" fmla="*/ 4 w 128"/>
                    <a:gd name="T31" fmla="*/ 23 h 321"/>
                    <a:gd name="T32" fmla="*/ 3 w 128"/>
                    <a:gd name="T33" fmla="*/ 27 h 321"/>
                    <a:gd name="T34" fmla="*/ 1 w 128"/>
                    <a:gd name="T35" fmla="*/ 32 h 321"/>
                    <a:gd name="T36" fmla="*/ 0 w 128"/>
                    <a:gd name="T37" fmla="*/ 37 h 321"/>
                    <a:gd name="T38" fmla="*/ 5 w 128"/>
                    <a:gd name="T39" fmla="*/ 35 h 321"/>
                    <a:gd name="T40" fmla="*/ 2 w 128"/>
                    <a:gd name="T41" fmla="*/ 41 h 321"/>
                    <a:gd name="T42" fmla="*/ 6 w 128"/>
                    <a:gd name="T43" fmla="*/ 43 h 321"/>
                    <a:gd name="T44" fmla="*/ 7 w 128"/>
                    <a:gd name="T45" fmla="*/ 39 h 321"/>
                    <a:gd name="T46" fmla="*/ 2 w 128"/>
                    <a:gd name="T47" fmla="*/ 41 h 32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28" h="321">
                      <a:moveTo>
                        <a:pt x="14" y="307"/>
                      </a:moveTo>
                      <a:lnTo>
                        <a:pt x="51" y="289"/>
                      </a:lnTo>
                      <a:lnTo>
                        <a:pt x="61" y="251"/>
                      </a:lnTo>
                      <a:lnTo>
                        <a:pt x="70" y="216"/>
                      </a:lnTo>
                      <a:lnTo>
                        <a:pt x="79" y="183"/>
                      </a:lnTo>
                      <a:lnTo>
                        <a:pt x="88" y="152"/>
                      </a:lnTo>
                      <a:lnTo>
                        <a:pt x="98" y="119"/>
                      </a:lnTo>
                      <a:lnTo>
                        <a:pt x="108" y="86"/>
                      </a:lnTo>
                      <a:lnTo>
                        <a:pt x="117" y="50"/>
                      </a:lnTo>
                      <a:lnTo>
                        <a:pt x="128" y="11"/>
                      </a:lnTo>
                      <a:lnTo>
                        <a:pt x="75" y="0"/>
                      </a:lnTo>
                      <a:lnTo>
                        <a:pt x="66" y="38"/>
                      </a:lnTo>
                      <a:lnTo>
                        <a:pt x="56" y="73"/>
                      </a:lnTo>
                      <a:lnTo>
                        <a:pt x="47" y="106"/>
                      </a:lnTo>
                      <a:lnTo>
                        <a:pt x="37" y="138"/>
                      </a:lnTo>
                      <a:lnTo>
                        <a:pt x="28" y="170"/>
                      </a:lnTo>
                      <a:lnTo>
                        <a:pt x="19" y="203"/>
                      </a:lnTo>
                      <a:lnTo>
                        <a:pt x="9" y="239"/>
                      </a:lnTo>
                      <a:lnTo>
                        <a:pt x="0" y="278"/>
                      </a:lnTo>
                      <a:lnTo>
                        <a:pt x="37" y="261"/>
                      </a:lnTo>
                      <a:lnTo>
                        <a:pt x="14" y="307"/>
                      </a:lnTo>
                      <a:lnTo>
                        <a:pt x="45" y="321"/>
                      </a:lnTo>
                      <a:lnTo>
                        <a:pt x="51" y="289"/>
                      </a:lnTo>
                      <a:lnTo>
                        <a:pt x="14" y="307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7" name="Freeform 108">
                  <a:extLst>
                    <a:ext uri="{FF2B5EF4-FFF2-40B4-BE49-F238E27FC236}">
                      <a16:creationId xmlns:a16="http://schemas.microsoft.com/office/drawing/2014/main" id="{19967F67-049A-423A-A7FE-7EEED1A5DE2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28" y="1562"/>
                  <a:ext cx="175" cy="43"/>
                </a:xfrm>
                <a:custGeom>
                  <a:avLst/>
                  <a:gdLst>
                    <a:gd name="T0" fmla="*/ 5 w 1216"/>
                    <a:gd name="T1" fmla="*/ 12 h 335"/>
                    <a:gd name="T2" fmla="*/ 14 w 1216"/>
                    <a:gd name="T3" fmla="*/ 9 h 335"/>
                    <a:gd name="T4" fmla="*/ 23 w 1216"/>
                    <a:gd name="T5" fmla="*/ 8 h 335"/>
                    <a:gd name="T6" fmla="*/ 32 w 1216"/>
                    <a:gd name="T7" fmla="*/ 7 h 335"/>
                    <a:gd name="T8" fmla="*/ 41 w 1216"/>
                    <a:gd name="T9" fmla="*/ 7 h 335"/>
                    <a:gd name="T10" fmla="*/ 50 w 1216"/>
                    <a:gd name="T11" fmla="*/ 7 h 335"/>
                    <a:gd name="T12" fmla="*/ 59 w 1216"/>
                    <a:gd name="T13" fmla="*/ 7 h 335"/>
                    <a:gd name="T14" fmla="*/ 69 w 1216"/>
                    <a:gd name="T15" fmla="*/ 9 h 335"/>
                    <a:gd name="T16" fmla="*/ 78 w 1216"/>
                    <a:gd name="T17" fmla="*/ 10 h 335"/>
                    <a:gd name="T18" fmla="*/ 88 w 1216"/>
                    <a:gd name="T19" fmla="*/ 13 h 335"/>
                    <a:gd name="T20" fmla="*/ 98 w 1216"/>
                    <a:gd name="T21" fmla="*/ 16 h 335"/>
                    <a:gd name="T22" fmla="*/ 109 w 1216"/>
                    <a:gd name="T23" fmla="*/ 19 h 335"/>
                    <a:gd name="T24" fmla="*/ 120 w 1216"/>
                    <a:gd name="T25" fmla="*/ 23 h 335"/>
                    <a:gd name="T26" fmla="*/ 145 w 1216"/>
                    <a:gd name="T27" fmla="*/ 32 h 335"/>
                    <a:gd name="T28" fmla="*/ 172 w 1216"/>
                    <a:gd name="T29" fmla="*/ 43 h 335"/>
                    <a:gd name="T30" fmla="*/ 161 w 1216"/>
                    <a:gd name="T31" fmla="*/ 31 h 335"/>
                    <a:gd name="T32" fmla="*/ 135 w 1216"/>
                    <a:gd name="T33" fmla="*/ 21 h 335"/>
                    <a:gd name="T34" fmla="*/ 118 w 1216"/>
                    <a:gd name="T35" fmla="*/ 15 h 335"/>
                    <a:gd name="T36" fmla="*/ 106 w 1216"/>
                    <a:gd name="T37" fmla="*/ 11 h 335"/>
                    <a:gd name="T38" fmla="*/ 96 w 1216"/>
                    <a:gd name="T39" fmla="*/ 8 h 335"/>
                    <a:gd name="T40" fmla="*/ 85 w 1216"/>
                    <a:gd name="T41" fmla="*/ 5 h 335"/>
                    <a:gd name="T42" fmla="*/ 75 w 1216"/>
                    <a:gd name="T43" fmla="*/ 3 h 335"/>
                    <a:gd name="T44" fmla="*/ 65 w 1216"/>
                    <a:gd name="T45" fmla="*/ 2 h 335"/>
                    <a:gd name="T46" fmla="*/ 55 w 1216"/>
                    <a:gd name="T47" fmla="*/ 1 h 335"/>
                    <a:gd name="T48" fmla="*/ 46 w 1216"/>
                    <a:gd name="T49" fmla="*/ 0 h 335"/>
                    <a:gd name="T50" fmla="*/ 36 w 1216"/>
                    <a:gd name="T51" fmla="*/ 0 h 335"/>
                    <a:gd name="T52" fmla="*/ 27 w 1216"/>
                    <a:gd name="T53" fmla="*/ 1 h 335"/>
                    <a:gd name="T54" fmla="*/ 17 w 1216"/>
                    <a:gd name="T55" fmla="*/ 2 h 335"/>
                    <a:gd name="T56" fmla="*/ 8 w 1216"/>
                    <a:gd name="T57" fmla="*/ 4 h 335"/>
                    <a:gd name="T58" fmla="*/ 8 w 1216"/>
                    <a:gd name="T59" fmla="*/ 8 h 335"/>
                    <a:gd name="T60" fmla="*/ 1 w 1216"/>
                    <a:gd name="T61" fmla="*/ 13 h 335"/>
                    <a:gd name="T62" fmla="*/ 0 w 1216"/>
                    <a:gd name="T63" fmla="*/ 9 h 33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216" h="335">
                      <a:moveTo>
                        <a:pt x="0" y="69"/>
                      </a:moveTo>
                      <a:lnTo>
                        <a:pt x="35" y="91"/>
                      </a:lnTo>
                      <a:lnTo>
                        <a:pt x="67" y="81"/>
                      </a:lnTo>
                      <a:lnTo>
                        <a:pt x="99" y="74"/>
                      </a:lnTo>
                      <a:lnTo>
                        <a:pt x="130" y="67"/>
                      </a:lnTo>
                      <a:lnTo>
                        <a:pt x="161" y="62"/>
                      </a:lnTo>
                      <a:lnTo>
                        <a:pt x="192" y="57"/>
                      </a:lnTo>
                      <a:lnTo>
                        <a:pt x="224" y="54"/>
                      </a:lnTo>
                      <a:lnTo>
                        <a:pt x="255" y="52"/>
                      </a:lnTo>
                      <a:lnTo>
                        <a:pt x="286" y="51"/>
                      </a:lnTo>
                      <a:lnTo>
                        <a:pt x="317" y="51"/>
                      </a:lnTo>
                      <a:lnTo>
                        <a:pt x="349" y="52"/>
                      </a:lnTo>
                      <a:lnTo>
                        <a:pt x="380" y="54"/>
                      </a:lnTo>
                      <a:lnTo>
                        <a:pt x="412" y="58"/>
                      </a:lnTo>
                      <a:lnTo>
                        <a:pt x="444" y="62"/>
                      </a:lnTo>
                      <a:lnTo>
                        <a:pt x="477" y="67"/>
                      </a:lnTo>
                      <a:lnTo>
                        <a:pt x="510" y="74"/>
                      </a:lnTo>
                      <a:lnTo>
                        <a:pt x="544" y="81"/>
                      </a:lnTo>
                      <a:lnTo>
                        <a:pt x="577" y="91"/>
                      </a:lnTo>
                      <a:lnTo>
                        <a:pt x="612" y="100"/>
                      </a:lnTo>
                      <a:lnTo>
                        <a:pt x="648" y="110"/>
                      </a:lnTo>
                      <a:lnTo>
                        <a:pt x="684" y="122"/>
                      </a:lnTo>
                      <a:lnTo>
                        <a:pt x="721" y="134"/>
                      </a:lnTo>
                      <a:lnTo>
                        <a:pt x="759" y="148"/>
                      </a:lnTo>
                      <a:lnTo>
                        <a:pt x="798" y="162"/>
                      </a:lnTo>
                      <a:lnTo>
                        <a:pt x="837" y="178"/>
                      </a:lnTo>
                      <a:lnTo>
                        <a:pt x="919" y="211"/>
                      </a:lnTo>
                      <a:lnTo>
                        <a:pt x="1006" y="249"/>
                      </a:lnTo>
                      <a:lnTo>
                        <a:pt x="1096" y="290"/>
                      </a:lnTo>
                      <a:lnTo>
                        <a:pt x="1193" y="335"/>
                      </a:lnTo>
                      <a:lnTo>
                        <a:pt x="1216" y="289"/>
                      </a:lnTo>
                      <a:lnTo>
                        <a:pt x="1120" y="245"/>
                      </a:lnTo>
                      <a:lnTo>
                        <a:pt x="1028" y="203"/>
                      </a:lnTo>
                      <a:lnTo>
                        <a:pt x="941" y="166"/>
                      </a:lnTo>
                      <a:lnTo>
                        <a:pt x="858" y="131"/>
                      </a:lnTo>
                      <a:lnTo>
                        <a:pt x="818" y="116"/>
                      </a:lnTo>
                      <a:lnTo>
                        <a:pt x="778" y="101"/>
                      </a:lnTo>
                      <a:lnTo>
                        <a:pt x="740" y="87"/>
                      </a:lnTo>
                      <a:lnTo>
                        <a:pt x="701" y="74"/>
                      </a:lnTo>
                      <a:lnTo>
                        <a:pt x="665" y="62"/>
                      </a:lnTo>
                      <a:lnTo>
                        <a:pt x="627" y="52"/>
                      </a:lnTo>
                      <a:lnTo>
                        <a:pt x="592" y="42"/>
                      </a:lnTo>
                      <a:lnTo>
                        <a:pt x="556" y="33"/>
                      </a:lnTo>
                      <a:lnTo>
                        <a:pt x="522" y="25"/>
                      </a:lnTo>
                      <a:lnTo>
                        <a:pt x="486" y="19"/>
                      </a:lnTo>
                      <a:lnTo>
                        <a:pt x="452" y="12"/>
                      </a:lnTo>
                      <a:lnTo>
                        <a:pt x="418" y="8"/>
                      </a:lnTo>
                      <a:lnTo>
                        <a:pt x="385" y="4"/>
                      </a:lnTo>
                      <a:lnTo>
                        <a:pt x="351" y="2"/>
                      </a:lnTo>
                      <a:lnTo>
                        <a:pt x="318" y="1"/>
                      </a:lnTo>
                      <a:lnTo>
                        <a:pt x="285" y="0"/>
                      </a:lnTo>
                      <a:lnTo>
                        <a:pt x="251" y="1"/>
                      </a:lnTo>
                      <a:lnTo>
                        <a:pt x="218" y="4"/>
                      </a:lnTo>
                      <a:lnTo>
                        <a:pt x="185" y="7"/>
                      </a:lnTo>
                      <a:lnTo>
                        <a:pt x="152" y="12"/>
                      </a:lnTo>
                      <a:lnTo>
                        <a:pt x="119" y="18"/>
                      </a:lnTo>
                      <a:lnTo>
                        <a:pt x="86" y="25"/>
                      </a:lnTo>
                      <a:lnTo>
                        <a:pt x="53" y="34"/>
                      </a:lnTo>
                      <a:lnTo>
                        <a:pt x="19" y="43"/>
                      </a:lnTo>
                      <a:lnTo>
                        <a:pt x="53" y="64"/>
                      </a:lnTo>
                      <a:lnTo>
                        <a:pt x="0" y="69"/>
                      </a:lnTo>
                      <a:lnTo>
                        <a:pt x="4" y="100"/>
                      </a:lnTo>
                      <a:lnTo>
                        <a:pt x="35" y="91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8" name="Freeform 109">
                  <a:extLst>
                    <a:ext uri="{FF2B5EF4-FFF2-40B4-BE49-F238E27FC236}">
                      <a16:creationId xmlns:a16="http://schemas.microsoft.com/office/drawing/2014/main" id="{5C62B228-9523-4146-B823-79E87626EDAC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20" y="1530"/>
                  <a:ext cx="16" cy="42"/>
                </a:xfrm>
                <a:custGeom>
                  <a:avLst/>
                  <a:gdLst>
                    <a:gd name="T0" fmla="*/ 3 w 108"/>
                    <a:gd name="T1" fmla="*/ 0 h 291"/>
                    <a:gd name="T2" fmla="*/ 0 w 108"/>
                    <a:gd name="T3" fmla="*/ 4 h 291"/>
                    <a:gd name="T4" fmla="*/ 1 w 108"/>
                    <a:gd name="T5" fmla="*/ 9 h 291"/>
                    <a:gd name="T6" fmla="*/ 2 w 108"/>
                    <a:gd name="T7" fmla="*/ 14 h 291"/>
                    <a:gd name="T8" fmla="*/ 3 w 108"/>
                    <a:gd name="T9" fmla="*/ 19 h 291"/>
                    <a:gd name="T10" fmla="*/ 4 w 108"/>
                    <a:gd name="T11" fmla="*/ 23 h 291"/>
                    <a:gd name="T12" fmla="*/ 5 w 108"/>
                    <a:gd name="T13" fmla="*/ 28 h 291"/>
                    <a:gd name="T14" fmla="*/ 7 w 108"/>
                    <a:gd name="T15" fmla="*/ 33 h 291"/>
                    <a:gd name="T16" fmla="*/ 8 w 108"/>
                    <a:gd name="T17" fmla="*/ 38 h 291"/>
                    <a:gd name="T18" fmla="*/ 8 w 108"/>
                    <a:gd name="T19" fmla="*/ 42 h 291"/>
                    <a:gd name="T20" fmla="*/ 16 w 108"/>
                    <a:gd name="T21" fmla="*/ 41 h 291"/>
                    <a:gd name="T22" fmla="*/ 15 w 108"/>
                    <a:gd name="T23" fmla="*/ 36 h 291"/>
                    <a:gd name="T24" fmla="*/ 14 w 108"/>
                    <a:gd name="T25" fmla="*/ 31 h 291"/>
                    <a:gd name="T26" fmla="*/ 13 w 108"/>
                    <a:gd name="T27" fmla="*/ 27 h 291"/>
                    <a:gd name="T28" fmla="*/ 12 w 108"/>
                    <a:gd name="T29" fmla="*/ 22 h 291"/>
                    <a:gd name="T30" fmla="*/ 11 w 108"/>
                    <a:gd name="T31" fmla="*/ 17 h 291"/>
                    <a:gd name="T32" fmla="*/ 10 w 108"/>
                    <a:gd name="T33" fmla="*/ 12 h 291"/>
                    <a:gd name="T34" fmla="*/ 9 w 108"/>
                    <a:gd name="T35" fmla="*/ 8 h 291"/>
                    <a:gd name="T36" fmla="*/ 8 w 108"/>
                    <a:gd name="T37" fmla="*/ 3 h 291"/>
                    <a:gd name="T38" fmla="*/ 5 w 108"/>
                    <a:gd name="T39" fmla="*/ 7 h 291"/>
                    <a:gd name="T40" fmla="*/ 3 w 108"/>
                    <a:gd name="T41" fmla="*/ 0 h 291"/>
                    <a:gd name="T42" fmla="*/ 0 w 108"/>
                    <a:gd name="T43" fmla="*/ 1 h 291"/>
                    <a:gd name="T44" fmla="*/ 0 w 108"/>
                    <a:gd name="T45" fmla="*/ 4 h 291"/>
                    <a:gd name="T46" fmla="*/ 3 w 108"/>
                    <a:gd name="T47" fmla="*/ 0 h 291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8" h="291">
                      <a:moveTo>
                        <a:pt x="23" y="0"/>
                      </a:moveTo>
                      <a:lnTo>
                        <a:pt x="2" y="28"/>
                      </a:lnTo>
                      <a:lnTo>
                        <a:pt x="7" y="62"/>
                      </a:lnTo>
                      <a:lnTo>
                        <a:pt x="14" y="97"/>
                      </a:lnTo>
                      <a:lnTo>
                        <a:pt x="21" y="130"/>
                      </a:lnTo>
                      <a:lnTo>
                        <a:pt x="30" y="162"/>
                      </a:lnTo>
                      <a:lnTo>
                        <a:pt x="37" y="195"/>
                      </a:lnTo>
                      <a:lnTo>
                        <a:pt x="45" y="227"/>
                      </a:lnTo>
                      <a:lnTo>
                        <a:pt x="51" y="260"/>
                      </a:lnTo>
                      <a:lnTo>
                        <a:pt x="55" y="291"/>
                      </a:lnTo>
                      <a:lnTo>
                        <a:pt x="108" y="286"/>
                      </a:lnTo>
                      <a:lnTo>
                        <a:pt x="103" y="252"/>
                      </a:lnTo>
                      <a:lnTo>
                        <a:pt x="97" y="217"/>
                      </a:lnTo>
                      <a:lnTo>
                        <a:pt x="90" y="185"/>
                      </a:lnTo>
                      <a:lnTo>
                        <a:pt x="81" y="151"/>
                      </a:lnTo>
                      <a:lnTo>
                        <a:pt x="72" y="119"/>
                      </a:lnTo>
                      <a:lnTo>
                        <a:pt x="65" y="86"/>
                      </a:lnTo>
                      <a:lnTo>
                        <a:pt x="60" y="55"/>
                      </a:lnTo>
                      <a:lnTo>
                        <a:pt x="55" y="23"/>
                      </a:lnTo>
                      <a:lnTo>
                        <a:pt x="34" y="50"/>
                      </a:lnTo>
                      <a:lnTo>
                        <a:pt x="23" y="1"/>
                      </a:lnTo>
                      <a:lnTo>
                        <a:pt x="0" y="5"/>
                      </a:lnTo>
                      <a:lnTo>
                        <a:pt x="2" y="28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14469" name="Freeform 110">
                  <a:extLst>
                    <a:ext uri="{FF2B5EF4-FFF2-40B4-BE49-F238E27FC236}">
                      <a16:creationId xmlns:a16="http://schemas.microsoft.com/office/drawing/2014/main" id="{D85691E7-300A-4C61-A57D-C85F38414390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824" y="1524"/>
                  <a:ext cx="192" cy="46"/>
                </a:xfrm>
                <a:custGeom>
                  <a:avLst/>
                  <a:gdLst>
                    <a:gd name="T0" fmla="*/ 190 w 1343"/>
                    <a:gd name="T1" fmla="*/ 40 h 322"/>
                    <a:gd name="T2" fmla="*/ 178 w 1343"/>
                    <a:gd name="T3" fmla="*/ 33 h 322"/>
                    <a:gd name="T4" fmla="*/ 167 w 1343"/>
                    <a:gd name="T5" fmla="*/ 28 h 322"/>
                    <a:gd name="T6" fmla="*/ 156 w 1343"/>
                    <a:gd name="T7" fmla="*/ 22 h 322"/>
                    <a:gd name="T8" fmla="*/ 145 w 1343"/>
                    <a:gd name="T9" fmla="*/ 17 h 322"/>
                    <a:gd name="T10" fmla="*/ 134 w 1343"/>
                    <a:gd name="T11" fmla="*/ 13 h 322"/>
                    <a:gd name="T12" fmla="*/ 123 w 1343"/>
                    <a:gd name="T13" fmla="*/ 10 h 322"/>
                    <a:gd name="T14" fmla="*/ 112 w 1343"/>
                    <a:gd name="T15" fmla="*/ 6 h 322"/>
                    <a:gd name="T16" fmla="*/ 100 w 1343"/>
                    <a:gd name="T17" fmla="*/ 4 h 322"/>
                    <a:gd name="T18" fmla="*/ 89 w 1343"/>
                    <a:gd name="T19" fmla="*/ 2 h 322"/>
                    <a:gd name="T20" fmla="*/ 77 w 1343"/>
                    <a:gd name="T21" fmla="*/ 1 h 322"/>
                    <a:gd name="T22" fmla="*/ 65 w 1343"/>
                    <a:gd name="T23" fmla="*/ 0 h 322"/>
                    <a:gd name="T24" fmla="*/ 53 w 1343"/>
                    <a:gd name="T25" fmla="*/ 0 h 322"/>
                    <a:gd name="T26" fmla="*/ 40 w 1343"/>
                    <a:gd name="T27" fmla="*/ 1 h 322"/>
                    <a:gd name="T28" fmla="*/ 27 w 1343"/>
                    <a:gd name="T29" fmla="*/ 2 h 322"/>
                    <a:gd name="T30" fmla="*/ 14 w 1343"/>
                    <a:gd name="T31" fmla="*/ 4 h 322"/>
                    <a:gd name="T32" fmla="*/ 0 w 1343"/>
                    <a:gd name="T33" fmla="*/ 6 h 322"/>
                    <a:gd name="T34" fmla="*/ 8 w 1343"/>
                    <a:gd name="T35" fmla="*/ 12 h 322"/>
                    <a:gd name="T36" fmla="*/ 22 w 1343"/>
                    <a:gd name="T37" fmla="*/ 10 h 322"/>
                    <a:gd name="T38" fmla="*/ 34 w 1343"/>
                    <a:gd name="T39" fmla="*/ 8 h 322"/>
                    <a:gd name="T40" fmla="*/ 47 w 1343"/>
                    <a:gd name="T41" fmla="*/ 7 h 322"/>
                    <a:gd name="T42" fmla="*/ 59 w 1343"/>
                    <a:gd name="T43" fmla="*/ 7 h 322"/>
                    <a:gd name="T44" fmla="*/ 71 w 1343"/>
                    <a:gd name="T45" fmla="*/ 7 h 322"/>
                    <a:gd name="T46" fmla="*/ 82 w 1343"/>
                    <a:gd name="T47" fmla="*/ 8 h 322"/>
                    <a:gd name="T48" fmla="*/ 93 w 1343"/>
                    <a:gd name="T49" fmla="*/ 10 h 322"/>
                    <a:gd name="T50" fmla="*/ 104 w 1343"/>
                    <a:gd name="T51" fmla="*/ 12 h 322"/>
                    <a:gd name="T52" fmla="*/ 115 w 1343"/>
                    <a:gd name="T53" fmla="*/ 15 h 322"/>
                    <a:gd name="T54" fmla="*/ 126 w 1343"/>
                    <a:gd name="T55" fmla="*/ 18 h 322"/>
                    <a:gd name="T56" fmla="*/ 137 w 1343"/>
                    <a:gd name="T57" fmla="*/ 22 h 322"/>
                    <a:gd name="T58" fmla="*/ 147 w 1343"/>
                    <a:gd name="T59" fmla="*/ 26 h 322"/>
                    <a:gd name="T60" fmla="*/ 158 w 1343"/>
                    <a:gd name="T61" fmla="*/ 31 h 322"/>
                    <a:gd name="T62" fmla="*/ 169 w 1343"/>
                    <a:gd name="T63" fmla="*/ 37 h 322"/>
                    <a:gd name="T64" fmla="*/ 180 w 1343"/>
                    <a:gd name="T65" fmla="*/ 43 h 322"/>
                    <a:gd name="T66" fmla="*/ 184 w 1343"/>
                    <a:gd name="T67" fmla="*/ 42 h 322"/>
                    <a:gd name="T68" fmla="*/ 192 w 1343"/>
                    <a:gd name="T69" fmla="*/ 41 h 322"/>
                    <a:gd name="T70" fmla="*/ 191 w 1343"/>
                    <a:gd name="T71" fmla="*/ 44 h 322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343" h="322">
                      <a:moveTo>
                        <a:pt x="1339" y="306"/>
                      </a:moveTo>
                      <a:lnTo>
                        <a:pt x="1326" y="278"/>
                      </a:lnTo>
                      <a:lnTo>
                        <a:pt x="1286" y="256"/>
                      </a:lnTo>
                      <a:lnTo>
                        <a:pt x="1248" y="234"/>
                      </a:lnTo>
                      <a:lnTo>
                        <a:pt x="1209" y="213"/>
                      </a:lnTo>
                      <a:lnTo>
                        <a:pt x="1170" y="193"/>
                      </a:lnTo>
                      <a:lnTo>
                        <a:pt x="1131" y="174"/>
                      </a:lnTo>
                      <a:lnTo>
                        <a:pt x="1092" y="156"/>
                      </a:lnTo>
                      <a:lnTo>
                        <a:pt x="1054" y="139"/>
                      </a:lnTo>
                      <a:lnTo>
                        <a:pt x="1015" y="121"/>
                      </a:lnTo>
                      <a:lnTo>
                        <a:pt x="976" y="106"/>
                      </a:lnTo>
                      <a:lnTo>
                        <a:pt x="937" y="92"/>
                      </a:lnTo>
                      <a:lnTo>
                        <a:pt x="899" y="79"/>
                      </a:lnTo>
                      <a:lnTo>
                        <a:pt x="859" y="67"/>
                      </a:lnTo>
                      <a:lnTo>
                        <a:pt x="821" y="55"/>
                      </a:lnTo>
                      <a:lnTo>
                        <a:pt x="781" y="44"/>
                      </a:lnTo>
                      <a:lnTo>
                        <a:pt x="742" y="35"/>
                      </a:lnTo>
                      <a:lnTo>
                        <a:pt x="701" y="27"/>
                      </a:lnTo>
                      <a:lnTo>
                        <a:pt x="662" y="20"/>
                      </a:lnTo>
                      <a:lnTo>
                        <a:pt x="621" y="14"/>
                      </a:lnTo>
                      <a:lnTo>
                        <a:pt x="579" y="9"/>
                      </a:lnTo>
                      <a:lnTo>
                        <a:pt x="539" y="5"/>
                      </a:lnTo>
                      <a:lnTo>
                        <a:pt x="497" y="3"/>
                      </a:lnTo>
                      <a:lnTo>
                        <a:pt x="454" y="1"/>
                      </a:lnTo>
                      <a:lnTo>
                        <a:pt x="412" y="0"/>
                      </a:lnTo>
                      <a:lnTo>
                        <a:pt x="369" y="1"/>
                      </a:lnTo>
                      <a:lnTo>
                        <a:pt x="325" y="2"/>
                      </a:lnTo>
                      <a:lnTo>
                        <a:pt x="280" y="5"/>
                      </a:lnTo>
                      <a:lnTo>
                        <a:pt x="235" y="9"/>
                      </a:lnTo>
                      <a:lnTo>
                        <a:pt x="190" y="14"/>
                      </a:lnTo>
                      <a:lnTo>
                        <a:pt x="143" y="20"/>
                      </a:lnTo>
                      <a:lnTo>
                        <a:pt x="96" y="27"/>
                      </a:lnTo>
                      <a:lnTo>
                        <a:pt x="48" y="36"/>
                      </a:lnTo>
                      <a:lnTo>
                        <a:pt x="0" y="45"/>
                      </a:lnTo>
                      <a:lnTo>
                        <a:pt x="11" y="95"/>
                      </a:lnTo>
                      <a:lnTo>
                        <a:pt x="59" y="86"/>
                      </a:lnTo>
                      <a:lnTo>
                        <a:pt x="106" y="77"/>
                      </a:lnTo>
                      <a:lnTo>
                        <a:pt x="151" y="70"/>
                      </a:lnTo>
                      <a:lnTo>
                        <a:pt x="197" y="64"/>
                      </a:lnTo>
                      <a:lnTo>
                        <a:pt x="241" y="58"/>
                      </a:lnTo>
                      <a:lnTo>
                        <a:pt x="284" y="55"/>
                      </a:lnTo>
                      <a:lnTo>
                        <a:pt x="327" y="52"/>
                      </a:lnTo>
                      <a:lnTo>
                        <a:pt x="370" y="50"/>
                      </a:lnTo>
                      <a:lnTo>
                        <a:pt x="412" y="50"/>
                      </a:lnTo>
                      <a:lnTo>
                        <a:pt x="453" y="50"/>
                      </a:lnTo>
                      <a:lnTo>
                        <a:pt x="494" y="52"/>
                      </a:lnTo>
                      <a:lnTo>
                        <a:pt x="534" y="55"/>
                      </a:lnTo>
                      <a:lnTo>
                        <a:pt x="574" y="58"/>
                      </a:lnTo>
                      <a:lnTo>
                        <a:pt x="613" y="64"/>
                      </a:lnTo>
                      <a:lnTo>
                        <a:pt x="652" y="70"/>
                      </a:lnTo>
                      <a:lnTo>
                        <a:pt x="691" y="77"/>
                      </a:lnTo>
                      <a:lnTo>
                        <a:pt x="730" y="85"/>
                      </a:lnTo>
                      <a:lnTo>
                        <a:pt x="767" y="93"/>
                      </a:lnTo>
                      <a:lnTo>
                        <a:pt x="806" y="103"/>
                      </a:lnTo>
                      <a:lnTo>
                        <a:pt x="843" y="114"/>
                      </a:lnTo>
                      <a:lnTo>
                        <a:pt x="882" y="126"/>
                      </a:lnTo>
                      <a:lnTo>
                        <a:pt x="919" y="140"/>
                      </a:lnTo>
                      <a:lnTo>
                        <a:pt x="956" y="153"/>
                      </a:lnTo>
                      <a:lnTo>
                        <a:pt x="994" y="168"/>
                      </a:lnTo>
                      <a:lnTo>
                        <a:pt x="1031" y="184"/>
                      </a:lnTo>
                      <a:lnTo>
                        <a:pt x="1070" y="200"/>
                      </a:lnTo>
                      <a:lnTo>
                        <a:pt x="1107" y="219"/>
                      </a:lnTo>
                      <a:lnTo>
                        <a:pt x="1144" y="237"/>
                      </a:lnTo>
                      <a:lnTo>
                        <a:pt x="1183" y="257"/>
                      </a:lnTo>
                      <a:lnTo>
                        <a:pt x="1221" y="277"/>
                      </a:lnTo>
                      <a:lnTo>
                        <a:pt x="1260" y="299"/>
                      </a:lnTo>
                      <a:lnTo>
                        <a:pt x="1298" y="322"/>
                      </a:lnTo>
                      <a:lnTo>
                        <a:pt x="1286" y="295"/>
                      </a:lnTo>
                      <a:lnTo>
                        <a:pt x="1339" y="306"/>
                      </a:lnTo>
                      <a:lnTo>
                        <a:pt x="1343" y="289"/>
                      </a:lnTo>
                      <a:lnTo>
                        <a:pt x="1326" y="278"/>
                      </a:lnTo>
                      <a:lnTo>
                        <a:pt x="1339" y="306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</p:grpSp>
          <p:grpSp>
            <p:nvGrpSpPr>
              <p:cNvPr id="14359" name="Group 111">
                <a:extLst>
                  <a:ext uri="{FF2B5EF4-FFF2-40B4-BE49-F238E27FC236}">
                    <a16:creationId xmlns:a16="http://schemas.microsoft.com/office/drawing/2014/main" id="{EEF90743-4DC3-464D-84BE-77ABFD441F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94775" y="2605817"/>
                <a:ext cx="2132207" cy="2149475"/>
                <a:chOff x="2149" y="1666"/>
                <a:chExt cx="1194" cy="1354"/>
              </a:xfrm>
            </p:grpSpPr>
            <p:sp>
              <p:nvSpPr>
                <p:cNvPr id="14360" name="Text Box 112">
                  <a:extLst>
                    <a:ext uri="{FF2B5EF4-FFF2-40B4-BE49-F238E27FC236}">
                      <a16:creationId xmlns:a16="http://schemas.microsoft.com/office/drawing/2014/main" id="{C1197F2C-E2A8-4EF5-8CB5-CC2A6A6ABC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149" y="1666"/>
                  <a:ext cx="407" cy="1178"/>
                </a:xfrm>
                <a:prstGeom prst="rect">
                  <a:avLst/>
                </a:prstGeom>
                <a:noFill/>
                <a:ln>
                  <a:noFill/>
                </a:ln>
                <a:effectLst>
                  <a:outerShdw dist="35921" dir="2700000" algn="ctr" rotWithShape="0">
                    <a:schemeClr val="tx1"/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ap="rnd">
                      <a:solidFill>
                        <a:srgbClr val="000000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pPr algn="ctr" eaLnBrk="1" hangingPunct="1"/>
                  <a:r>
                    <a:rPr lang="fr-CA" altLang="fr-FR" sz="6600">
                      <a:solidFill>
                        <a:schemeClr val="accent2"/>
                      </a:solidFill>
                    </a:rPr>
                    <a:t>(</a:t>
                  </a:r>
                </a:p>
              </p:txBody>
            </p:sp>
            <p:sp>
              <p:nvSpPr>
                <p:cNvPr id="14361" name="Text Box 113">
                  <a:extLst>
                    <a:ext uri="{FF2B5EF4-FFF2-40B4-BE49-F238E27FC236}">
                      <a16:creationId xmlns:a16="http://schemas.microsoft.com/office/drawing/2014/main" id="{49C383D0-9BAD-406A-8AA6-4D2FB0ACD3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V="1">
                  <a:off x="2936" y="1842"/>
                  <a:ext cx="407" cy="1178"/>
                </a:xfrm>
                <a:prstGeom prst="rect">
                  <a:avLst/>
                </a:prstGeom>
                <a:noFill/>
                <a:ln>
                  <a:noFill/>
                </a:ln>
                <a:effectLst>
                  <a:outerShdw dist="35921" dir="2700000" algn="ctr" rotWithShape="0">
                    <a:schemeClr val="tx1"/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cap="rnd">
                      <a:solidFill>
                        <a:srgbClr val="000000"/>
                      </a:solidFill>
                      <a:prstDash val="sysDot"/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1pPr>
                  <a:lvl2pPr marL="742950" indent="-28575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2pPr>
                  <a:lvl3pPr marL="11430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3pPr>
                  <a:lvl4pPr marL="16002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4pPr>
                  <a:lvl5pPr marL="2057400" indent="-228600" eaLnBrk="0" hangingPunct="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ヒラギノ角ゴ Pro W3" charset="-128"/>
                    </a:defRPr>
                  </a:lvl9pPr>
                </a:lstStyle>
                <a:p>
                  <a:pPr algn="ctr" eaLnBrk="1" hangingPunct="1"/>
                  <a:r>
                    <a:rPr lang="fr-CA" altLang="fr-FR" sz="6600">
                      <a:solidFill>
                        <a:schemeClr val="accent2"/>
                      </a:solidFill>
                    </a:rPr>
                    <a:t>(</a:t>
                  </a:r>
                </a:p>
              </p:txBody>
            </p:sp>
          </p:grpSp>
        </p:grpSp>
      </p:grp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re 1">
            <a:extLst>
              <a:ext uri="{FF2B5EF4-FFF2-40B4-BE49-F238E27FC236}">
                <a16:creationId xmlns:a16="http://schemas.microsoft.com/office/drawing/2014/main" id="{44C07A1F-321F-4918-9822-FAC5D6D425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588"/>
            <a:ext cx="7686675" cy="831850"/>
          </a:xfrm>
        </p:spPr>
        <p:txBody>
          <a:bodyPr/>
          <a:lstStyle/>
          <a:p>
            <a:pPr eaLnBrk="1" hangingPunct="1"/>
            <a:r>
              <a:rPr lang="en-US" altLang="fr-FR" sz="2400">
                <a:ea typeface="ＭＳ Ｐゴシック" panose="020B0600070205080204" pitchFamily="34" charset="-128"/>
              </a:rPr>
              <a:t>A Model for the Wnt Activation of the Beta-Catenin Signalling Pathway </a:t>
            </a:r>
            <a:r>
              <a:rPr lang="en-US" altLang="fr-FR" sz="2400" u="sng">
                <a:ea typeface="ＭＳ Ｐゴシック" panose="020B0600070205080204" pitchFamily="34" charset="-128"/>
              </a:rPr>
              <a:t>With</a:t>
            </a:r>
            <a:r>
              <a:rPr lang="en-US" altLang="fr-FR" sz="2400">
                <a:ea typeface="ＭＳ Ｐゴシック" panose="020B0600070205080204" pitchFamily="34" charset="-128"/>
              </a:rPr>
              <a:t> Wnt Signal</a:t>
            </a:r>
            <a:endParaRPr lang="fr-CA" altLang="fr-FR" sz="2400">
              <a:ea typeface="ＭＳ Ｐゴシック" panose="020B0600070205080204" pitchFamily="34" charset="-128"/>
            </a:endParaRPr>
          </a:p>
        </p:txBody>
      </p:sp>
      <p:grpSp>
        <p:nvGrpSpPr>
          <p:cNvPr id="35842" name="Groupe 2">
            <a:extLst>
              <a:ext uri="{FF2B5EF4-FFF2-40B4-BE49-F238E27FC236}">
                <a16:creationId xmlns:a16="http://schemas.microsoft.com/office/drawing/2014/main" id="{121AC69E-3600-410F-96DD-8D028E57C888}"/>
              </a:ext>
            </a:extLst>
          </p:cNvPr>
          <p:cNvGrpSpPr>
            <a:grpSpLocks/>
          </p:cNvGrpSpPr>
          <p:nvPr/>
        </p:nvGrpSpPr>
        <p:grpSpPr bwMode="auto">
          <a:xfrm>
            <a:off x="1274763" y="828675"/>
            <a:ext cx="6980237" cy="5624513"/>
            <a:chOff x="1274511" y="829092"/>
            <a:chExt cx="6980980" cy="5624244"/>
          </a:xfrm>
        </p:grpSpPr>
        <p:sp>
          <p:nvSpPr>
            <p:cNvPr id="2676" name="Rectangle 2675">
              <a:extLst>
                <a:ext uri="{FF2B5EF4-FFF2-40B4-BE49-F238E27FC236}">
                  <a16:creationId xmlns:a16="http://schemas.microsoft.com/office/drawing/2014/main" id="{9AE2B810-6E6E-4C14-9F0D-D7BC73511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227" y="5889800"/>
              <a:ext cx="873218" cy="358758"/>
            </a:xfrm>
            <a:prstGeom prst="rect">
              <a:avLst/>
            </a:prstGeom>
            <a:gradFill rotWithShape="1">
              <a:gsLst>
                <a:gs pos="0">
                  <a:srgbClr val="E3EEFF"/>
                </a:gs>
                <a:gs pos="64999">
                  <a:srgbClr val="B9D4FF"/>
                </a:gs>
                <a:gs pos="100000">
                  <a:srgbClr val="9AC3FF"/>
                </a:gs>
              </a:gsLst>
              <a:lin ang="5400000" scaled="1"/>
            </a:gradFill>
            <a:ln>
              <a:noFill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dk1"/>
                </a:solidFill>
                <a:latin typeface="+mn-lt"/>
                <a:ea typeface="+mn-ea"/>
              </a:endParaRPr>
            </a:p>
          </p:txBody>
        </p:sp>
        <p:cxnSp>
          <p:nvCxnSpPr>
            <p:cNvPr id="2667" name="Connecteur en angle 2666">
              <a:extLst>
                <a:ext uri="{FF2B5EF4-FFF2-40B4-BE49-F238E27FC236}">
                  <a16:creationId xmlns:a16="http://schemas.microsoft.com/office/drawing/2014/main" id="{213021F7-BE5B-4398-8653-E8DC5D5DDC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159536" y="5731058"/>
              <a:ext cx="636656" cy="161917"/>
            </a:xfrm>
            <a:prstGeom prst="bentConnector3">
              <a:avLst>
                <a:gd name="adj1" fmla="val -810"/>
              </a:avLst>
            </a:prstGeom>
            <a:noFill/>
            <a:ln w="25400">
              <a:solidFill>
                <a:schemeClr val="tx1"/>
              </a:solidFill>
              <a:miter lim="800000"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5" name="Connecteur droit 2664">
              <a:extLst>
                <a:ext uri="{FF2B5EF4-FFF2-40B4-BE49-F238E27FC236}">
                  <a16:creationId xmlns:a16="http://schemas.microsoft.com/office/drawing/2014/main" id="{F4F7E718-28C0-4F0A-9058-622DE8FE368C}"/>
                </a:ext>
              </a:extLst>
            </p:cNvPr>
            <p:cNvCxnSpPr/>
            <p:nvPr/>
          </p:nvCxnSpPr>
          <p:spPr>
            <a:xfrm flipV="1">
              <a:off x="4238688" y="5400873"/>
              <a:ext cx="408031" cy="195254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664" name="Connecteur droit 2663">
              <a:extLst>
                <a:ext uri="{FF2B5EF4-FFF2-40B4-BE49-F238E27FC236}">
                  <a16:creationId xmlns:a16="http://schemas.microsoft.com/office/drawing/2014/main" id="{92C65E2C-3236-4064-A041-81A153F2C851}"/>
                </a:ext>
              </a:extLst>
            </p:cNvPr>
            <p:cNvCxnSpPr/>
            <p:nvPr/>
          </p:nvCxnSpPr>
          <p:spPr>
            <a:xfrm flipV="1">
              <a:off x="2790734" y="5864401"/>
              <a:ext cx="704925" cy="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660" name="Connecteur droit 2659">
              <a:extLst>
                <a:ext uri="{FF2B5EF4-FFF2-40B4-BE49-F238E27FC236}">
                  <a16:creationId xmlns:a16="http://schemas.microsoft.com/office/drawing/2014/main" id="{ED39EC08-9A3D-44C1-AD67-73D73218982C}"/>
                </a:ext>
              </a:extLst>
            </p:cNvPr>
            <p:cNvCxnSpPr/>
            <p:nvPr/>
          </p:nvCxnSpPr>
          <p:spPr>
            <a:xfrm flipV="1">
              <a:off x="5461194" y="3800750"/>
              <a:ext cx="408031" cy="193666"/>
            </a:xfrm>
            <a:prstGeom prst="line">
              <a:avLst/>
            </a:prstGeom>
            <a:ln w="127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657" name="Connecteur droit 2656">
              <a:extLst>
                <a:ext uri="{FF2B5EF4-FFF2-40B4-BE49-F238E27FC236}">
                  <a16:creationId xmlns:a16="http://schemas.microsoft.com/office/drawing/2014/main" id="{9FE45DA7-33B0-4403-9D3E-6FC3A678603A}"/>
                </a:ext>
              </a:extLst>
            </p:cNvPr>
            <p:cNvCxnSpPr/>
            <p:nvPr/>
          </p:nvCxnSpPr>
          <p:spPr>
            <a:xfrm flipV="1">
              <a:off x="4681649" y="2611770"/>
              <a:ext cx="706512" cy="0"/>
            </a:xfrm>
            <a:prstGeom prst="line">
              <a:avLst/>
            </a:prstGeom>
            <a:ln w="127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3A822A8B-AAE6-4133-A455-AD7AF6ACADB7}"/>
                </a:ext>
              </a:extLst>
            </p:cNvPr>
            <p:cNvSpPr/>
            <p:nvPr/>
          </p:nvSpPr>
          <p:spPr>
            <a:xfrm>
              <a:off x="3203528" y="1162451"/>
              <a:ext cx="941488" cy="34764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r>
                <a:rPr lang="fr-CA" sz="1600" b="1" dirty="0">
                  <a:solidFill>
                    <a:schemeClr val="tx1"/>
                  </a:solidFill>
                </a:rPr>
                <a:t>LRP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9FA019E-F5CE-41B2-B418-2FC3BE5AA797}"/>
                </a:ext>
              </a:extLst>
            </p:cNvPr>
            <p:cNvSpPr/>
            <p:nvPr/>
          </p:nvSpPr>
          <p:spPr>
            <a:xfrm>
              <a:off x="4541934" y="1162451"/>
              <a:ext cx="1440015" cy="34764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r>
                <a:rPr lang="fr-CA" sz="1600" b="1" dirty="0" err="1">
                  <a:solidFill>
                    <a:schemeClr val="tx1"/>
                  </a:solidFill>
                </a:rPr>
                <a:t>Frizzled</a:t>
              </a:r>
              <a:endParaRPr lang="fr-CA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47401AA-0283-41BF-9E4B-1A956EB6E5C8}"/>
                </a:ext>
              </a:extLst>
            </p:cNvPr>
            <p:cNvSpPr/>
            <p:nvPr/>
          </p:nvSpPr>
          <p:spPr>
            <a:xfrm>
              <a:off x="2484315" y="3122920"/>
              <a:ext cx="941487" cy="34605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r>
                <a:rPr lang="fr-CA" sz="1600" b="1" dirty="0" err="1">
                  <a:solidFill>
                    <a:schemeClr val="tx1"/>
                  </a:solidFill>
                </a:rPr>
                <a:t>Axin</a:t>
              </a:r>
              <a:endParaRPr lang="fr-CA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863A4C4-B371-44F7-80AF-93ACE21B26AA}"/>
                </a:ext>
              </a:extLst>
            </p:cNvPr>
            <p:cNvSpPr/>
            <p:nvPr/>
          </p:nvSpPr>
          <p:spPr>
            <a:xfrm>
              <a:off x="5291314" y="2394292"/>
              <a:ext cx="1441603" cy="45241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r>
                <a:rPr lang="fr-CA" sz="1600" b="1" dirty="0">
                  <a:solidFill>
                    <a:schemeClr val="tx1"/>
                  </a:solidFill>
                </a:rPr>
                <a:t>Active</a:t>
              </a:r>
            </a:p>
            <a:p>
              <a:pPr algn="ctr" eaLnBrk="0" hangingPunct="0">
                <a:defRPr/>
              </a:pPr>
              <a:r>
                <a:rPr lang="fr-CA" sz="1600" b="1" dirty="0" err="1">
                  <a:solidFill>
                    <a:schemeClr val="tx1"/>
                  </a:solidFill>
                </a:rPr>
                <a:t>dishevelled</a:t>
              </a:r>
              <a:endParaRPr lang="fr-CA" sz="1600" b="1" dirty="0">
                <a:solidFill>
                  <a:schemeClr val="tx1"/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78AB88A-250F-440C-B735-42ED68AEB0C0}"/>
                </a:ext>
              </a:extLst>
            </p:cNvPr>
            <p:cNvSpPr/>
            <p:nvPr/>
          </p:nvSpPr>
          <p:spPr>
            <a:xfrm>
              <a:off x="2600214" y="3580098"/>
              <a:ext cx="941488" cy="347645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r>
                <a:rPr lang="fr-CA" sz="1600" b="1" dirty="0">
                  <a:solidFill>
                    <a:schemeClr val="tx1"/>
                  </a:solidFill>
                </a:rPr>
                <a:t>APC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6E44797-C824-433E-B30B-A8FAF69C4583}"/>
                </a:ext>
              </a:extLst>
            </p:cNvPr>
            <p:cNvSpPr/>
            <p:nvPr/>
          </p:nvSpPr>
          <p:spPr>
            <a:xfrm>
              <a:off x="5075391" y="2945129"/>
              <a:ext cx="2105249" cy="347645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600" b="1"/>
                <a:t>Inactive GSK-3</a:t>
              </a:r>
              <a:r>
                <a:rPr lang="el-GR" altLang="fr-FR" sz="1600" b="1"/>
                <a:t>β</a:t>
              </a:r>
              <a:endParaRPr lang="fr-CA" altLang="fr-FR" sz="1600" b="1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F820FFD-BA78-44FF-90D4-EC7BD995CF61}"/>
                </a:ext>
              </a:extLst>
            </p:cNvPr>
            <p:cNvSpPr/>
            <p:nvPr/>
          </p:nvSpPr>
          <p:spPr>
            <a:xfrm>
              <a:off x="5940670" y="3573749"/>
              <a:ext cx="1295538" cy="487339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600" b="1"/>
                <a:t>Stable </a:t>
              </a:r>
            </a:p>
            <a:p>
              <a:r>
                <a:rPr lang="el-GR" altLang="fr-FR" sz="1600" b="1"/>
                <a:t>β</a:t>
              </a:r>
              <a:r>
                <a:rPr lang="fr-CA" altLang="fr-FR" sz="1600" b="1"/>
                <a:t>-catenin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F4C06D25-A135-494F-8627-472B1035301F}"/>
                </a:ext>
              </a:extLst>
            </p:cNvPr>
            <p:cNvSpPr/>
            <p:nvPr/>
          </p:nvSpPr>
          <p:spPr>
            <a:xfrm>
              <a:off x="4073571" y="4096011"/>
              <a:ext cx="3061026" cy="995315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600"/>
                <a:t>Unphosphorylated </a:t>
              </a:r>
              <a:r>
                <a:rPr lang="el-GR" altLang="fr-FR" sz="1600"/>
                <a:t>β</a:t>
              </a:r>
              <a:r>
                <a:rPr lang="fr-CA" altLang="fr-FR" sz="1600"/>
                <a:t>-catenin</a:t>
              </a:r>
            </a:p>
            <a:p>
              <a:r>
                <a:rPr lang="fr-CA" altLang="fr-FR" sz="1600"/>
                <a:t>migrates to nucleus and</a:t>
              </a:r>
            </a:p>
            <a:p>
              <a:r>
                <a:rPr lang="fr-CA" altLang="fr-FR" sz="1600"/>
                <a:t>displaces groucho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8655B58-4171-4F35-BF36-0D387895837F}"/>
                </a:ext>
              </a:extLst>
            </p:cNvPr>
            <p:cNvSpPr/>
            <p:nvPr/>
          </p:nvSpPr>
          <p:spPr>
            <a:xfrm>
              <a:off x="4591151" y="5210382"/>
              <a:ext cx="1205041" cy="34764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eaLnBrk="0" hangingPunct="0">
                <a:defRPr/>
              </a:pPr>
              <a:r>
                <a:rPr lang="fr-CA" sz="1600" b="1" dirty="0" err="1">
                  <a:solidFill>
                    <a:schemeClr val="tx1"/>
                  </a:solidFill>
                </a:rPr>
                <a:t>Groucho</a:t>
              </a:r>
              <a:endParaRPr lang="fr-CA" sz="1600" b="1" dirty="0">
                <a:solidFill>
                  <a:schemeClr val="tx1"/>
                </a:solidFill>
              </a:endParaRPr>
            </a:p>
          </p:txBody>
        </p:sp>
        <p:grpSp>
          <p:nvGrpSpPr>
            <p:cNvPr id="35859" name="Groupe 43">
              <a:extLst>
                <a:ext uri="{FF2B5EF4-FFF2-40B4-BE49-F238E27FC236}">
                  <a16:creationId xmlns:a16="http://schemas.microsoft.com/office/drawing/2014/main" id="{DBACD57B-70EE-448D-84A7-EC68305E6A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4511" y="1656598"/>
              <a:ext cx="6980980" cy="224400"/>
              <a:chOff x="1184500" y="-819472"/>
              <a:chExt cx="6980980" cy="224400"/>
            </a:xfrm>
          </p:grpSpPr>
          <p:grpSp>
            <p:nvGrpSpPr>
              <p:cNvPr id="51087" name="Groupe 50">
                <a:extLst>
                  <a:ext uri="{FF2B5EF4-FFF2-40B4-BE49-F238E27FC236}">
                    <a16:creationId xmlns:a16="http://schemas.microsoft.com/office/drawing/2014/main" id="{DEE440FA-43CB-4D89-943E-2EC6C387E4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999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640" name="Groupe 51">
                  <a:extLst>
                    <a:ext uri="{FF2B5EF4-FFF2-40B4-BE49-F238E27FC236}">
                      <a16:creationId xmlns:a16="http://schemas.microsoft.com/office/drawing/2014/main" id="{21F2D6AE-61C0-4D36-AA9D-C883FC898C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5" name="Connecteur droit 54">
                    <a:extLst>
                      <a:ext uri="{FF2B5EF4-FFF2-40B4-BE49-F238E27FC236}">
                        <a16:creationId xmlns:a16="http://schemas.microsoft.com/office/drawing/2014/main" id="{AB33060C-811C-4DA6-A6CC-2B8647A6C223}"/>
                      </a:ext>
                    </a:extLst>
                  </p:cNvPr>
                  <p:cNvCxnSpPr/>
                  <p:nvPr/>
                </p:nvCxnSpPr>
                <p:spPr>
                  <a:xfrm>
                    <a:off x="1004103" y="1488146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" name="Connecteur droit 55">
                    <a:extLst>
                      <a:ext uri="{FF2B5EF4-FFF2-40B4-BE49-F238E27FC236}">
                        <a16:creationId xmlns:a16="http://schemas.microsoft.com/office/drawing/2014/main" id="{1CF8F4CB-C066-4324-BDBE-641F0EEB079E}"/>
                      </a:ext>
                    </a:extLst>
                  </p:cNvPr>
                  <p:cNvCxnSpPr/>
                  <p:nvPr/>
                </p:nvCxnSpPr>
                <p:spPr>
                  <a:xfrm>
                    <a:off x="1012133" y="1487117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C80532AF-8E5F-4270-97DA-574A97285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8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7260A813-148F-4060-BFD0-8AD37AFE9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8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88" name="Groupe 56">
                <a:extLst>
                  <a:ext uri="{FF2B5EF4-FFF2-40B4-BE49-F238E27FC236}">
                    <a16:creationId xmlns:a16="http://schemas.microsoft.com/office/drawing/2014/main" id="{49E70FE0-9196-4FB8-AD1C-840B940651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548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635" name="Groupe 57">
                  <a:extLst>
                    <a:ext uri="{FF2B5EF4-FFF2-40B4-BE49-F238E27FC236}">
                      <a16:creationId xmlns:a16="http://schemas.microsoft.com/office/drawing/2014/main" id="{4CDE01C7-B923-4A1A-8BCE-B8D4054A19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1" name="Connecteur droit 60">
                    <a:extLst>
                      <a:ext uri="{FF2B5EF4-FFF2-40B4-BE49-F238E27FC236}">
                        <a16:creationId xmlns:a16="http://schemas.microsoft.com/office/drawing/2014/main" id="{A03084F7-7798-462F-8770-05491D4309BF}"/>
                      </a:ext>
                    </a:extLst>
                  </p:cNvPr>
                  <p:cNvCxnSpPr/>
                  <p:nvPr/>
                </p:nvCxnSpPr>
                <p:spPr>
                  <a:xfrm>
                    <a:off x="1001721" y="148798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Connecteur droit 61">
                    <a:extLst>
                      <a:ext uri="{FF2B5EF4-FFF2-40B4-BE49-F238E27FC236}">
                        <a16:creationId xmlns:a16="http://schemas.microsoft.com/office/drawing/2014/main" id="{993A640D-BC47-454E-80CC-6945C45210AB}"/>
                      </a:ext>
                    </a:extLst>
                  </p:cNvPr>
                  <p:cNvCxnSpPr/>
                  <p:nvPr/>
                </p:nvCxnSpPr>
                <p:spPr>
                  <a:xfrm>
                    <a:off x="1011335" y="148706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4767A53C-B41E-4879-88A0-66EBCD96EF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8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4D8999AC-76F2-4408-9C46-95F2F7C923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8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89" name="Groupe 62">
                <a:extLst>
                  <a:ext uri="{FF2B5EF4-FFF2-40B4-BE49-F238E27FC236}">
                    <a16:creationId xmlns:a16="http://schemas.microsoft.com/office/drawing/2014/main" id="{45B68D73-2B18-4C8A-AC06-888204EFC4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116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630" name="Groupe 63">
                  <a:extLst>
                    <a:ext uri="{FF2B5EF4-FFF2-40B4-BE49-F238E27FC236}">
                      <a16:creationId xmlns:a16="http://schemas.microsoft.com/office/drawing/2014/main" id="{CBD6A0FC-0E11-4CB7-B379-E978BE50F3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7" name="Connecteur droit 66">
                    <a:extLst>
                      <a:ext uri="{FF2B5EF4-FFF2-40B4-BE49-F238E27FC236}">
                        <a16:creationId xmlns:a16="http://schemas.microsoft.com/office/drawing/2014/main" id="{6796DF2C-0B2F-4C36-93CC-9E5B27AEC630}"/>
                      </a:ext>
                    </a:extLst>
                  </p:cNvPr>
                  <p:cNvCxnSpPr/>
                  <p:nvPr/>
                </p:nvCxnSpPr>
                <p:spPr>
                  <a:xfrm>
                    <a:off x="1001553" y="1487968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Connecteur droit 67">
                    <a:extLst>
                      <a:ext uri="{FF2B5EF4-FFF2-40B4-BE49-F238E27FC236}">
                        <a16:creationId xmlns:a16="http://schemas.microsoft.com/office/drawing/2014/main" id="{C83C0504-D108-488D-937F-CB1935F14325}"/>
                      </a:ext>
                    </a:extLst>
                  </p:cNvPr>
                  <p:cNvCxnSpPr/>
                  <p:nvPr/>
                </p:nvCxnSpPr>
                <p:spPr>
                  <a:xfrm>
                    <a:off x="1011223" y="1485463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5" name="Ellipse 64">
                  <a:extLst>
                    <a:ext uri="{FF2B5EF4-FFF2-40B4-BE49-F238E27FC236}">
                      <a16:creationId xmlns:a16="http://schemas.microsoft.com/office/drawing/2014/main" id="{7AA3EBD0-E648-4B32-844C-5FED3E194F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2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6" name="Ellipse 65">
                  <a:extLst>
                    <a:ext uri="{FF2B5EF4-FFF2-40B4-BE49-F238E27FC236}">
                      <a16:creationId xmlns:a16="http://schemas.microsoft.com/office/drawing/2014/main" id="{C80DDBF1-6467-4164-896F-39DE2D914B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2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0" name="Groupe 68">
                <a:extLst>
                  <a:ext uri="{FF2B5EF4-FFF2-40B4-BE49-F238E27FC236}">
                    <a16:creationId xmlns:a16="http://schemas.microsoft.com/office/drawing/2014/main" id="{2A4711B1-6D49-489F-AD7D-FEC5E1BC44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1175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625" name="Groupe 69">
                  <a:extLst>
                    <a:ext uri="{FF2B5EF4-FFF2-40B4-BE49-F238E27FC236}">
                      <a16:creationId xmlns:a16="http://schemas.microsoft.com/office/drawing/2014/main" id="{B33DCEA6-C01C-4149-B35A-9B84372FA5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73" name="Connecteur droit 72">
                    <a:extLst>
                      <a:ext uri="{FF2B5EF4-FFF2-40B4-BE49-F238E27FC236}">
                        <a16:creationId xmlns:a16="http://schemas.microsoft.com/office/drawing/2014/main" id="{0A59BC4E-A8DE-4590-A162-6210B5F04AC2}"/>
                      </a:ext>
                    </a:extLst>
                  </p:cNvPr>
                  <p:cNvCxnSpPr/>
                  <p:nvPr/>
                </p:nvCxnSpPr>
                <p:spPr>
                  <a:xfrm>
                    <a:off x="1001863" y="148799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Connecteur droit 73">
                    <a:extLst>
                      <a:ext uri="{FF2B5EF4-FFF2-40B4-BE49-F238E27FC236}">
                        <a16:creationId xmlns:a16="http://schemas.microsoft.com/office/drawing/2014/main" id="{779763AC-6678-4218-B57A-CDC0CCE853E2}"/>
                      </a:ext>
                    </a:extLst>
                  </p:cNvPr>
                  <p:cNvCxnSpPr/>
                  <p:nvPr/>
                </p:nvCxnSpPr>
                <p:spPr>
                  <a:xfrm>
                    <a:off x="1011477" y="148707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1" name="Ellipse 70">
                  <a:extLst>
                    <a:ext uri="{FF2B5EF4-FFF2-40B4-BE49-F238E27FC236}">
                      <a16:creationId xmlns:a16="http://schemas.microsoft.com/office/drawing/2014/main" id="{466260F4-DD27-4745-B37E-72F60678FF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3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72" name="Ellipse 71">
                  <a:extLst>
                    <a:ext uri="{FF2B5EF4-FFF2-40B4-BE49-F238E27FC236}">
                      <a16:creationId xmlns:a16="http://schemas.microsoft.com/office/drawing/2014/main" id="{5F293BD5-F00D-46BC-BD98-D873B2596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3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1" name="Groupe 80">
                <a:extLst>
                  <a:ext uri="{FF2B5EF4-FFF2-40B4-BE49-F238E27FC236}">
                    <a16:creationId xmlns:a16="http://schemas.microsoft.com/office/drawing/2014/main" id="{2BA7EF98-72C1-432F-91BE-54E247CAA0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3744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620" name="Groupe 81">
                  <a:extLst>
                    <a:ext uri="{FF2B5EF4-FFF2-40B4-BE49-F238E27FC236}">
                      <a16:creationId xmlns:a16="http://schemas.microsoft.com/office/drawing/2014/main" id="{B6DC1D83-8797-4481-9ADE-264DDED80F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85" name="Connecteur droit 84">
                    <a:extLst>
                      <a:ext uri="{FF2B5EF4-FFF2-40B4-BE49-F238E27FC236}">
                        <a16:creationId xmlns:a16="http://schemas.microsoft.com/office/drawing/2014/main" id="{227AEC20-D875-4959-92F8-14E7A0908920}"/>
                      </a:ext>
                    </a:extLst>
                  </p:cNvPr>
                  <p:cNvCxnSpPr/>
                  <p:nvPr/>
                </p:nvCxnSpPr>
                <p:spPr>
                  <a:xfrm>
                    <a:off x="1001696" y="1487978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Connecteur droit 85">
                    <a:extLst>
                      <a:ext uri="{FF2B5EF4-FFF2-40B4-BE49-F238E27FC236}">
                        <a16:creationId xmlns:a16="http://schemas.microsoft.com/office/drawing/2014/main" id="{2EDF9172-E34B-4FFF-8757-01CB9D27843B}"/>
                      </a:ext>
                    </a:extLst>
                  </p:cNvPr>
                  <p:cNvCxnSpPr/>
                  <p:nvPr/>
                </p:nvCxnSpPr>
                <p:spPr>
                  <a:xfrm>
                    <a:off x="1011310" y="1487059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3" name="Ellipse 82">
                  <a:extLst>
                    <a:ext uri="{FF2B5EF4-FFF2-40B4-BE49-F238E27FC236}">
                      <a16:creationId xmlns:a16="http://schemas.microsoft.com/office/drawing/2014/main" id="{C04071B5-49B6-46F4-B6BF-8E2A36654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6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4" name="Ellipse 83">
                  <a:extLst>
                    <a:ext uri="{FF2B5EF4-FFF2-40B4-BE49-F238E27FC236}">
                      <a16:creationId xmlns:a16="http://schemas.microsoft.com/office/drawing/2014/main" id="{B0BA9E3C-1AF8-47B1-ACCF-81BF09C7BC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6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2" name="Groupe 86">
                <a:extLst>
                  <a:ext uri="{FF2B5EF4-FFF2-40B4-BE49-F238E27FC236}">
                    <a16:creationId xmlns:a16="http://schemas.microsoft.com/office/drawing/2014/main" id="{52CFD8D2-2D9D-4AEE-971F-007B07C3F7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8802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615" name="Groupe 87">
                  <a:extLst>
                    <a:ext uri="{FF2B5EF4-FFF2-40B4-BE49-F238E27FC236}">
                      <a16:creationId xmlns:a16="http://schemas.microsoft.com/office/drawing/2014/main" id="{E3A980A2-5679-4696-B8EB-EBAB271ED5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91" name="Connecteur droit 90">
                    <a:extLst>
                      <a:ext uri="{FF2B5EF4-FFF2-40B4-BE49-F238E27FC236}">
                        <a16:creationId xmlns:a16="http://schemas.microsoft.com/office/drawing/2014/main" id="{78AD4584-22D2-4EE4-9D24-9B224C0F64BF}"/>
                      </a:ext>
                    </a:extLst>
                  </p:cNvPr>
                  <p:cNvCxnSpPr/>
                  <p:nvPr/>
                </p:nvCxnSpPr>
                <p:spPr>
                  <a:xfrm>
                    <a:off x="1002005" y="148800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" name="Connecteur droit 91">
                    <a:extLst>
                      <a:ext uri="{FF2B5EF4-FFF2-40B4-BE49-F238E27FC236}">
                        <a16:creationId xmlns:a16="http://schemas.microsoft.com/office/drawing/2014/main" id="{CDC3EB59-96F1-47EE-9EC5-DF0C91150B4F}"/>
                      </a:ext>
                    </a:extLst>
                  </p:cNvPr>
                  <p:cNvCxnSpPr/>
                  <p:nvPr/>
                </p:nvCxnSpPr>
                <p:spPr>
                  <a:xfrm>
                    <a:off x="1011619" y="148708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9" name="Ellipse 88">
                  <a:extLst>
                    <a:ext uri="{FF2B5EF4-FFF2-40B4-BE49-F238E27FC236}">
                      <a16:creationId xmlns:a16="http://schemas.microsoft.com/office/drawing/2014/main" id="{5699E09A-6194-42A9-85E0-C84F3CC78D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7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0" name="Ellipse 89">
                  <a:extLst>
                    <a:ext uri="{FF2B5EF4-FFF2-40B4-BE49-F238E27FC236}">
                      <a16:creationId xmlns:a16="http://schemas.microsoft.com/office/drawing/2014/main" id="{71BD7840-90AB-4400-BA9B-9788EE9A7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7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3" name="Groupe 92">
                <a:extLst>
                  <a:ext uri="{FF2B5EF4-FFF2-40B4-BE49-F238E27FC236}">
                    <a16:creationId xmlns:a16="http://schemas.microsoft.com/office/drawing/2014/main" id="{622BA79A-7D28-438F-A231-A1F52DF7F0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1371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610" name="Groupe 93">
                  <a:extLst>
                    <a:ext uri="{FF2B5EF4-FFF2-40B4-BE49-F238E27FC236}">
                      <a16:creationId xmlns:a16="http://schemas.microsoft.com/office/drawing/2014/main" id="{99E2C0A6-34FA-4645-B050-ACC7CB6C67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97" name="Connecteur droit 96">
                    <a:extLst>
                      <a:ext uri="{FF2B5EF4-FFF2-40B4-BE49-F238E27FC236}">
                        <a16:creationId xmlns:a16="http://schemas.microsoft.com/office/drawing/2014/main" id="{A1826D1A-C929-4293-A1F3-BD4887012F6F}"/>
                      </a:ext>
                    </a:extLst>
                  </p:cNvPr>
                  <p:cNvCxnSpPr/>
                  <p:nvPr/>
                </p:nvCxnSpPr>
                <p:spPr>
                  <a:xfrm>
                    <a:off x="1001838" y="1487988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" name="Connecteur droit 97">
                    <a:extLst>
                      <a:ext uri="{FF2B5EF4-FFF2-40B4-BE49-F238E27FC236}">
                        <a16:creationId xmlns:a16="http://schemas.microsoft.com/office/drawing/2014/main" id="{63337B71-E107-4437-A5C5-638DE3BC6371}"/>
                      </a:ext>
                    </a:extLst>
                  </p:cNvPr>
                  <p:cNvCxnSpPr/>
                  <p:nvPr/>
                </p:nvCxnSpPr>
                <p:spPr>
                  <a:xfrm>
                    <a:off x="1011452" y="1487069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AC53FC25-D399-40EE-8EB2-712D8ECA50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0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6" name="Ellipse 95">
                  <a:extLst>
                    <a:ext uri="{FF2B5EF4-FFF2-40B4-BE49-F238E27FC236}">
                      <a16:creationId xmlns:a16="http://schemas.microsoft.com/office/drawing/2014/main" id="{4F27EDC6-24A1-4381-8415-4581C59E48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0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4" name="Groupe 98">
                <a:extLst>
                  <a:ext uri="{FF2B5EF4-FFF2-40B4-BE49-F238E27FC236}">
                    <a16:creationId xmlns:a16="http://schemas.microsoft.com/office/drawing/2014/main" id="{F5BEA483-D88F-4A6F-B4BA-F5EB1243C0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1449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605" name="Groupe 99">
                  <a:extLst>
                    <a:ext uri="{FF2B5EF4-FFF2-40B4-BE49-F238E27FC236}">
                      <a16:creationId xmlns:a16="http://schemas.microsoft.com/office/drawing/2014/main" id="{A0D2A95B-50B3-4EB7-A3D6-B7B29C40CB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03" name="Connecteur droit 102">
                    <a:extLst>
                      <a:ext uri="{FF2B5EF4-FFF2-40B4-BE49-F238E27FC236}">
                        <a16:creationId xmlns:a16="http://schemas.microsoft.com/office/drawing/2014/main" id="{87C030B7-7116-484D-A84E-7F7D58F78709}"/>
                      </a:ext>
                    </a:extLst>
                  </p:cNvPr>
                  <p:cNvCxnSpPr/>
                  <p:nvPr/>
                </p:nvCxnSpPr>
                <p:spPr>
                  <a:xfrm>
                    <a:off x="1001194" y="1487943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" name="Connecteur droit 103">
                    <a:extLst>
                      <a:ext uri="{FF2B5EF4-FFF2-40B4-BE49-F238E27FC236}">
                        <a16:creationId xmlns:a16="http://schemas.microsoft.com/office/drawing/2014/main" id="{561E0774-141C-4410-9B5E-529A88BCCF40}"/>
                      </a:ext>
                    </a:extLst>
                  </p:cNvPr>
                  <p:cNvCxnSpPr/>
                  <p:nvPr/>
                </p:nvCxnSpPr>
                <p:spPr>
                  <a:xfrm>
                    <a:off x="1012393" y="1487135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1" name="Ellipse 100">
                  <a:extLst>
                    <a:ext uri="{FF2B5EF4-FFF2-40B4-BE49-F238E27FC236}">
                      <a16:creationId xmlns:a16="http://schemas.microsoft.com/office/drawing/2014/main" id="{3C02EF8B-1736-4CDC-8605-05915944E9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60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2" name="Ellipse 101">
                  <a:extLst>
                    <a:ext uri="{FF2B5EF4-FFF2-40B4-BE49-F238E27FC236}">
                      <a16:creationId xmlns:a16="http://schemas.microsoft.com/office/drawing/2014/main" id="{5631649A-1CEE-46DE-A567-8B657A30E8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60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5" name="Groupe 104">
                <a:extLst>
                  <a:ext uri="{FF2B5EF4-FFF2-40B4-BE49-F238E27FC236}">
                    <a16:creationId xmlns:a16="http://schemas.microsoft.com/office/drawing/2014/main" id="{C9D79EC5-F550-4365-9325-620C71E73F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1528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600" name="Groupe 105">
                  <a:extLst>
                    <a:ext uri="{FF2B5EF4-FFF2-40B4-BE49-F238E27FC236}">
                      <a16:creationId xmlns:a16="http://schemas.microsoft.com/office/drawing/2014/main" id="{D450E47A-A49D-4767-AA9C-32C04FC1D8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09" name="Connecteur droit 108">
                    <a:extLst>
                      <a:ext uri="{FF2B5EF4-FFF2-40B4-BE49-F238E27FC236}">
                        <a16:creationId xmlns:a16="http://schemas.microsoft.com/office/drawing/2014/main" id="{6F1420F2-9DF0-421C-AED0-B5F8AAF47A8A}"/>
                      </a:ext>
                    </a:extLst>
                  </p:cNvPr>
                  <p:cNvCxnSpPr/>
                  <p:nvPr/>
                </p:nvCxnSpPr>
                <p:spPr>
                  <a:xfrm>
                    <a:off x="1003718" y="1488119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Connecteur droit 109">
                    <a:extLst>
                      <a:ext uri="{FF2B5EF4-FFF2-40B4-BE49-F238E27FC236}">
                        <a16:creationId xmlns:a16="http://schemas.microsoft.com/office/drawing/2014/main" id="{1D9E2664-B60F-446E-AF99-7815EFCAAC36}"/>
                      </a:ext>
                    </a:extLst>
                  </p:cNvPr>
                  <p:cNvCxnSpPr/>
                  <p:nvPr/>
                </p:nvCxnSpPr>
                <p:spPr>
                  <a:xfrm>
                    <a:off x="1011749" y="1487090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7" name="Ellipse 106">
                  <a:extLst>
                    <a:ext uri="{FF2B5EF4-FFF2-40B4-BE49-F238E27FC236}">
                      <a16:creationId xmlns:a16="http://schemas.microsoft.com/office/drawing/2014/main" id="{970227FF-11FA-4CC7-917A-EBCA0BDE69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0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8" name="Ellipse 107">
                  <a:extLst>
                    <a:ext uri="{FF2B5EF4-FFF2-40B4-BE49-F238E27FC236}">
                      <a16:creationId xmlns:a16="http://schemas.microsoft.com/office/drawing/2014/main" id="{CCAE95D7-C8D4-480E-9068-45A843F2E9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0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6" name="Groupe 110">
                <a:extLst>
                  <a:ext uri="{FF2B5EF4-FFF2-40B4-BE49-F238E27FC236}">
                    <a16:creationId xmlns:a16="http://schemas.microsoft.com/office/drawing/2014/main" id="{74258B86-1CE5-40D5-AEA4-D8620D66B1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06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95" name="Groupe 111">
                  <a:extLst>
                    <a:ext uri="{FF2B5EF4-FFF2-40B4-BE49-F238E27FC236}">
                      <a16:creationId xmlns:a16="http://schemas.microsoft.com/office/drawing/2014/main" id="{63A758B7-3139-4267-A3F8-A1029244E67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15" name="Connecteur droit 114">
                    <a:extLst>
                      <a:ext uri="{FF2B5EF4-FFF2-40B4-BE49-F238E27FC236}">
                        <a16:creationId xmlns:a16="http://schemas.microsoft.com/office/drawing/2014/main" id="{AC60E8B3-9DBA-425E-B320-8F608FA4BF8C}"/>
                      </a:ext>
                    </a:extLst>
                  </p:cNvPr>
                  <p:cNvCxnSpPr/>
                  <p:nvPr/>
                </p:nvCxnSpPr>
                <p:spPr>
                  <a:xfrm>
                    <a:off x="1001492" y="148796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6" name="Connecteur droit 115">
                    <a:extLst>
                      <a:ext uri="{FF2B5EF4-FFF2-40B4-BE49-F238E27FC236}">
                        <a16:creationId xmlns:a16="http://schemas.microsoft.com/office/drawing/2014/main" id="{BB1280FA-FDB9-432C-8151-79CC1840F808}"/>
                      </a:ext>
                    </a:extLst>
                  </p:cNvPr>
                  <p:cNvCxnSpPr/>
                  <p:nvPr/>
                </p:nvCxnSpPr>
                <p:spPr>
                  <a:xfrm>
                    <a:off x="1014273" y="1487266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3" name="Ellipse 112">
                  <a:extLst>
                    <a:ext uri="{FF2B5EF4-FFF2-40B4-BE49-F238E27FC236}">
                      <a16:creationId xmlns:a16="http://schemas.microsoft.com/office/drawing/2014/main" id="{763C3A27-8896-48D9-9554-097E25D6FA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57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14" name="Ellipse 113">
                  <a:extLst>
                    <a:ext uri="{FF2B5EF4-FFF2-40B4-BE49-F238E27FC236}">
                      <a16:creationId xmlns:a16="http://schemas.microsoft.com/office/drawing/2014/main" id="{3D3B89E9-AB4A-4C7A-9D08-A8C045E9A2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57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7" name="Groupe 116">
                <a:extLst>
                  <a:ext uri="{FF2B5EF4-FFF2-40B4-BE49-F238E27FC236}">
                    <a16:creationId xmlns:a16="http://schemas.microsoft.com/office/drawing/2014/main" id="{B4F35DB2-BD1A-4E87-80A1-5AE1065D7C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1685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90" name="Groupe 117">
                  <a:extLst>
                    <a:ext uri="{FF2B5EF4-FFF2-40B4-BE49-F238E27FC236}">
                      <a16:creationId xmlns:a16="http://schemas.microsoft.com/office/drawing/2014/main" id="{D41B57B5-7EFA-45D2-9CC3-5310981BF0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21" name="Connecteur droit 120">
                    <a:extLst>
                      <a:ext uri="{FF2B5EF4-FFF2-40B4-BE49-F238E27FC236}">
                        <a16:creationId xmlns:a16="http://schemas.microsoft.com/office/drawing/2014/main" id="{1CE09B56-8CDE-4656-B172-FBC42AE713E0}"/>
                      </a:ext>
                    </a:extLst>
                  </p:cNvPr>
                  <p:cNvCxnSpPr/>
                  <p:nvPr/>
                </p:nvCxnSpPr>
                <p:spPr>
                  <a:xfrm>
                    <a:off x="1004015" y="148814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Connecteur droit 121">
                    <a:extLst>
                      <a:ext uri="{FF2B5EF4-FFF2-40B4-BE49-F238E27FC236}">
                        <a16:creationId xmlns:a16="http://schemas.microsoft.com/office/drawing/2014/main" id="{EF86C5BD-C3C8-4CEB-BFBC-9B8D15B3E401}"/>
                      </a:ext>
                    </a:extLst>
                  </p:cNvPr>
                  <p:cNvCxnSpPr/>
                  <p:nvPr/>
                </p:nvCxnSpPr>
                <p:spPr>
                  <a:xfrm>
                    <a:off x="1012044" y="148711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19" name="Ellipse 118">
                  <a:extLst>
                    <a:ext uri="{FF2B5EF4-FFF2-40B4-BE49-F238E27FC236}">
                      <a16:creationId xmlns:a16="http://schemas.microsoft.com/office/drawing/2014/main" id="{6475E2D7-6F95-4A14-8F4D-665130F6E1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99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20" name="Ellipse 119">
                  <a:extLst>
                    <a:ext uri="{FF2B5EF4-FFF2-40B4-BE49-F238E27FC236}">
                      <a16:creationId xmlns:a16="http://schemas.microsoft.com/office/drawing/2014/main" id="{761F974B-044A-4741-BDBB-9749A98703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99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8" name="Groupe 122">
                <a:extLst>
                  <a:ext uri="{FF2B5EF4-FFF2-40B4-BE49-F238E27FC236}">
                    <a16:creationId xmlns:a16="http://schemas.microsoft.com/office/drawing/2014/main" id="{E8D98840-6B73-423A-B6B3-C0C701CC3C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1763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85" name="Groupe 123">
                  <a:extLst>
                    <a:ext uri="{FF2B5EF4-FFF2-40B4-BE49-F238E27FC236}">
                      <a16:creationId xmlns:a16="http://schemas.microsoft.com/office/drawing/2014/main" id="{D34A3FFE-259E-4BA2-892A-70EE071E97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27" name="Connecteur droit 126">
                    <a:extLst>
                      <a:ext uri="{FF2B5EF4-FFF2-40B4-BE49-F238E27FC236}">
                        <a16:creationId xmlns:a16="http://schemas.microsoft.com/office/drawing/2014/main" id="{0E7A1739-F6B1-4CA8-94FF-0DEA0BCDFEC3}"/>
                      </a:ext>
                    </a:extLst>
                  </p:cNvPr>
                  <p:cNvCxnSpPr/>
                  <p:nvPr/>
                </p:nvCxnSpPr>
                <p:spPr>
                  <a:xfrm>
                    <a:off x="1001787" y="148798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Connecteur droit 127">
                    <a:extLst>
                      <a:ext uri="{FF2B5EF4-FFF2-40B4-BE49-F238E27FC236}">
                        <a16:creationId xmlns:a16="http://schemas.microsoft.com/office/drawing/2014/main" id="{5C1DF0AC-5386-4B7B-B45C-C658B3C0EA9F}"/>
                      </a:ext>
                    </a:extLst>
                  </p:cNvPr>
                  <p:cNvCxnSpPr/>
                  <p:nvPr/>
                </p:nvCxnSpPr>
                <p:spPr>
                  <a:xfrm>
                    <a:off x="1011401" y="1487066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25" name="Ellipse 124">
                  <a:extLst>
                    <a:ext uri="{FF2B5EF4-FFF2-40B4-BE49-F238E27FC236}">
                      <a16:creationId xmlns:a16="http://schemas.microsoft.com/office/drawing/2014/main" id="{0B55ECEC-7FF9-430F-BFD1-6B2D81A813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54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26" name="Ellipse 125">
                  <a:extLst>
                    <a:ext uri="{FF2B5EF4-FFF2-40B4-BE49-F238E27FC236}">
                      <a16:creationId xmlns:a16="http://schemas.microsoft.com/office/drawing/2014/main" id="{5CE5BBCC-F4D0-47D1-ACCC-98A53EC0F5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54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099" name="Groupe 134">
                <a:extLst>
                  <a:ext uri="{FF2B5EF4-FFF2-40B4-BE49-F238E27FC236}">
                    <a16:creationId xmlns:a16="http://schemas.microsoft.com/office/drawing/2014/main" id="{AAA229F9-4FA6-466F-AF83-5B9C920C02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3469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80" name="Groupe 135">
                  <a:extLst>
                    <a:ext uri="{FF2B5EF4-FFF2-40B4-BE49-F238E27FC236}">
                      <a16:creationId xmlns:a16="http://schemas.microsoft.com/office/drawing/2014/main" id="{35C51F0B-416A-4A82-8B98-E0C344280F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39" name="Connecteur droit 138">
                    <a:extLst>
                      <a:ext uri="{FF2B5EF4-FFF2-40B4-BE49-F238E27FC236}">
                        <a16:creationId xmlns:a16="http://schemas.microsoft.com/office/drawing/2014/main" id="{674079FE-972E-4715-B43D-9D5256235041}"/>
                      </a:ext>
                    </a:extLst>
                  </p:cNvPr>
                  <p:cNvCxnSpPr/>
                  <p:nvPr/>
                </p:nvCxnSpPr>
                <p:spPr>
                  <a:xfrm>
                    <a:off x="1003948" y="148813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0" name="Connecteur droit 139">
                    <a:extLst>
                      <a:ext uri="{FF2B5EF4-FFF2-40B4-BE49-F238E27FC236}">
                        <a16:creationId xmlns:a16="http://schemas.microsoft.com/office/drawing/2014/main" id="{C6B894C5-01C2-4415-B5EE-AA6F486B3917}"/>
                      </a:ext>
                    </a:extLst>
                  </p:cNvPr>
                  <p:cNvCxnSpPr/>
                  <p:nvPr/>
                </p:nvCxnSpPr>
                <p:spPr>
                  <a:xfrm>
                    <a:off x="1011979" y="1487106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37" name="Ellipse 136">
                  <a:extLst>
                    <a:ext uri="{FF2B5EF4-FFF2-40B4-BE49-F238E27FC236}">
                      <a16:creationId xmlns:a16="http://schemas.microsoft.com/office/drawing/2014/main" id="{A2EE5536-5EAC-484C-96FE-DF80FBD895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3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38" name="Ellipse 137">
                  <a:extLst>
                    <a:ext uri="{FF2B5EF4-FFF2-40B4-BE49-F238E27FC236}">
                      <a16:creationId xmlns:a16="http://schemas.microsoft.com/office/drawing/2014/main" id="{4900AC65-2FFB-4310-9457-8E1BC8A6D7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3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0" name="Groupe 140">
                <a:extLst>
                  <a:ext uri="{FF2B5EF4-FFF2-40B4-BE49-F238E27FC236}">
                    <a16:creationId xmlns:a16="http://schemas.microsoft.com/office/drawing/2014/main" id="{F130188E-BCC0-4254-8927-B52FF338FC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1018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75" name="Groupe 141">
                  <a:extLst>
                    <a:ext uri="{FF2B5EF4-FFF2-40B4-BE49-F238E27FC236}">
                      <a16:creationId xmlns:a16="http://schemas.microsoft.com/office/drawing/2014/main" id="{3DE6AD29-B6D3-45A7-94B8-C3E368D568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45" name="Connecteur droit 144">
                    <a:extLst>
                      <a:ext uri="{FF2B5EF4-FFF2-40B4-BE49-F238E27FC236}">
                        <a16:creationId xmlns:a16="http://schemas.microsoft.com/office/drawing/2014/main" id="{59AA7102-172D-411A-95FB-BD7106944ABA}"/>
                      </a:ext>
                    </a:extLst>
                  </p:cNvPr>
                  <p:cNvCxnSpPr/>
                  <p:nvPr/>
                </p:nvCxnSpPr>
                <p:spPr>
                  <a:xfrm>
                    <a:off x="1001566" y="1487969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Connecteur droit 145">
                    <a:extLst>
                      <a:ext uri="{FF2B5EF4-FFF2-40B4-BE49-F238E27FC236}">
                        <a16:creationId xmlns:a16="http://schemas.microsoft.com/office/drawing/2014/main" id="{32729760-9B1D-4B30-9684-DE620CA0D238}"/>
                      </a:ext>
                    </a:extLst>
                  </p:cNvPr>
                  <p:cNvCxnSpPr/>
                  <p:nvPr/>
                </p:nvCxnSpPr>
                <p:spPr>
                  <a:xfrm>
                    <a:off x="1011236" y="1485464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3" name="Ellipse 142">
                  <a:extLst>
                    <a:ext uri="{FF2B5EF4-FFF2-40B4-BE49-F238E27FC236}">
                      <a16:creationId xmlns:a16="http://schemas.microsoft.com/office/drawing/2014/main" id="{DF69868E-F495-4305-893F-E18E852C61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3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44" name="Ellipse 143">
                  <a:extLst>
                    <a:ext uri="{FF2B5EF4-FFF2-40B4-BE49-F238E27FC236}">
                      <a16:creationId xmlns:a16="http://schemas.microsoft.com/office/drawing/2014/main" id="{C70655C0-0921-48B0-8FD9-7525AA9FE9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3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1" name="Groupe 146">
                <a:extLst>
                  <a:ext uri="{FF2B5EF4-FFF2-40B4-BE49-F238E27FC236}">
                    <a16:creationId xmlns:a16="http://schemas.microsoft.com/office/drawing/2014/main" id="{888CE46D-F90E-4330-AE81-6DEFB8D7E3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3587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70" name="Groupe 147">
                  <a:extLst>
                    <a:ext uri="{FF2B5EF4-FFF2-40B4-BE49-F238E27FC236}">
                      <a16:creationId xmlns:a16="http://schemas.microsoft.com/office/drawing/2014/main" id="{D8321C6C-C78A-4DC7-B877-858CE4A63C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51" name="Connecteur droit 150">
                    <a:extLst>
                      <a:ext uri="{FF2B5EF4-FFF2-40B4-BE49-F238E27FC236}">
                        <a16:creationId xmlns:a16="http://schemas.microsoft.com/office/drawing/2014/main" id="{756EC296-3D8E-4107-8D33-69D2F0B0D5CC}"/>
                      </a:ext>
                    </a:extLst>
                  </p:cNvPr>
                  <p:cNvCxnSpPr/>
                  <p:nvPr/>
                </p:nvCxnSpPr>
                <p:spPr>
                  <a:xfrm>
                    <a:off x="1001399" y="1487957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Connecteur droit 151">
                    <a:extLst>
                      <a:ext uri="{FF2B5EF4-FFF2-40B4-BE49-F238E27FC236}">
                        <a16:creationId xmlns:a16="http://schemas.microsoft.com/office/drawing/2014/main" id="{D5BA49F7-1BCC-4762-A540-ED9AEB02960F}"/>
                      </a:ext>
                    </a:extLst>
                  </p:cNvPr>
                  <p:cNvCxnSpPr/>
                  <p:nvPr/>
                </p:nvCxnSpPr>
                <p:spPr>
                  <a:xfrm>
                    <a:off x="1012597" y="1487149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49" name="Ellipse 148">
                  <a:extLst>
                    <a:ext uri="{FF2B5EF4-FFF2-40B4-BE49-F238E27FC236}">
                      <a16:creationId xmlns:a16="http://schemas.microsoft.com/office/drawing/2014/main" id="{32EDCBD2-1E92-4A69-A772-D3B01AB4B3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65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50" name="Ellipse 149">
                  <a:extLst>
                    <a:ext uri="{FF2B5EF4-FFF2-40B4-BE49-F238E27FC236}">
                      <a16:creationId xmlns:a16="http://schemas.microsoft.com/office/drawing/2014/main" id="{86504E8D-5BEB-4B7F-BAEA-A671D4EB42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65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2" name="Groupe 152">
                <a:extLst>
                  <a:ext uri="{FF2B5EF4-FFF2-40B4-BE49-F238E27FC236}">
                    <a16:creationId xmlns:a16="http://schemas.microsoft.com/office/drawing/2014/main" id="{3982359D-9E9D-459A-B480-475A72DD4E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8646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65" name="Groupe 153">
                  <a:extLst>
                    <a:ext uri="{FF2B5EF4-FFF2-40B4-BE49-F238E27FC236}">
                      <a16:creationId xmlns:a16="http://schemas.microsoft.com/office/drawing/2014/main" id="{49702272-CA66-4DA7-BFEC-93630F6CBA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57" name="Connecteur droit 156">
                    <a:extLst>
                      <a:ext uri="{FF2B5EF4-FFF2-40B4-BE49-F238E27FC236}">
                        <a16:creationId xmlns:a16="http://schemas.microsoft.com/office/drawing/2014/main" id="{2BEF6F9F-276A-44B0-8CE9-E06EC8956C60}"/>
                      </a:ext>
                    </a:extLst>
                  </p:cNvPr>
                  <p:cNvCxnSpPr/>
                  <p:nvPr/>
                </p:nvCxnSpPr>
                <p:spPr>
                  <a:xfrm>
                    <a:off x="1001708" y="1487979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Connecteur droit 157">
                    <a:extLst>
                      <a:ext uri="{FF2B5EF4-FFF2-40B4-BE49-F238E27FC236}">
                        <a16:creationId xmlns:a16="http://schemas.microsoft.com/office/drawing/2014/main" id="{6794FBF1-ADBC-4992-89B4-247BA358923E}"/>
                      </a:ext>
                    </a:extLst>
                  </p:cNvPr>
                  <p:cNvCxnSpPr/>
                  <p:nvPr/>
                </p:nvCxnSpPr>
                <p:spPr>
                  <a:xfrm>
                    <a:off x="1011322" y="1487060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5" name="Ellipse 154">
                  <a:extLst>
                    <a:ext uri="{FF2B5EF4-FFF2-40B4-BE49-F238E27FC236}">
                      <a16:creationId xmlns:a16="http://schemas.microsoft.com/office/drawing/2014/main" id="{8F71D11D-DA11-4D5D-902D-200253C9BB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7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56" name="Ellipse 155">
                  <a:extLst>
                    <a:ext uri="{FF2B5EF4-FFF2-40B4-BE49-F238E27FC236}">
                      <a16:creationId xmlns:a16="http://schemas.microsoft.com/office/drawing/2014/main" id="{E346AB61-6B45-415D-A87E-221E64BD6A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7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3" name="Groupe 158">
                <a:extLst>
                  <a:ext uri="{FF2B5EF4-FFF2-40B4-BE49-F238E27FC236}">
                    <a16:creationId xmlns:a16="http://schemas.microsoft.com/office/drawing/2014/main" id="{70511983-0D00-4357-B80F-5F507BC027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6195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60" name="Groupe 159">
                  <a:extLst>
                    <a:ext uri="{FF2B5EF4-FFF2-40B4-BE49-F238E27FC236}">
                      <a16:creationId xmlns:a16="http://schemas.microsoft.com/office/drawing/2014/main" id="{15ED977A-44C8-4F54-A9F9-EEF1CE2BD0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63" name="Connecteur droit 162">
                    <a:extLst>
                      <a:ext uri="{FF2B5EF4-FFF2-40B4-BE49-F238E27FC236}">
                        <a16:creationId xmlns:a16="http://schemas.microsoft.com/office/drawing/2014/main" id="{2D730547-2DF7-47D1-98FE-71C8435D5655}"/>
                      </a:ext>
                    </a:extLst>
                  </p:cNvPr>
                  <p:cNvCxnSpPr/>
                  <p:nvPr/>
                </p:nvCxnSpPr>
                <p:spPr>
                  <a:xfrm>
                    <a:off x="1004078" y="148814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Connecteur droit 163">
                    <a:extLst>
                      <a:ext uri="{FF2B5EF4-FFF2-40B4-BE49-F238E27FC236}">
                        <a16:creationId xmlns:a16="http://schemas.microsoft.com/office/drawing/2014/main" id="{9F78D3A0-9A29-4B49-A7E3-97B86E6CDC5F}"/>
                      </a:ext>
                    </a:extLst>
                  </p:cNvPr>
                  <p:cNvCxnSpPr/>
                  <p:nvPr/>
                </p:nvCxnSpPr>
                <p:spPr>
                  <a:xfrm>
                    <a:off x="1012108" y="1487115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1" name="Ellipse 160">
                  <a:extLst>
                    <a:ext uri="{FF2B5EF4-FFF2-40B4-BE49-F238E27FC236}">
                      <a16:creationId xmlns:a16="http://schemas.microsoft.com/office/drawing/2014/main" id="{1F4B2536-6616-4BC6-BE3A-77E0E0A1B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6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62" name="Ellipse 161">
                  <a:extLst>
                    <a:ext uri="{FF2B5EF4-FFF2-40B4-BE49-F238E27FC236}">
                      <a16:creationId xmlns:a16="http://schemas.microsoft.com/office/drawing/2014/main" id="{597D1A11-4AB5-4E2B-88FE-69AAA084B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6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4" name="Groupe 164">
                <a:extLst>
                  <a:ext uri="{FF2B5EF4-FFF2-40B4-BE49-F238E27FC236}">
                    <a16:creationId xmlns:a16="http://schemas.microsoft.com/office/drawing/2014/main" id="{5AC33779-606A-4D05-8ED8-C2890FB9E8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8724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55" name="Groupe 165">
                  <a:extLst>
                    <a:ext uri="{FF2B5EF4-FFF2-40B4-BE49-F238E27FC236}">
                      <a16:creationId xmlns:a16="http://schemas.microsoft.com/office/drawing/2014/main" id="{775AC44B-F8DA-407B-A456-5E9535B7D4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69" name="Connecteur droit 168">
                    <a:extLst>
                      <a:ext uri="{FF2B5EF4-FFF2-40B4-BE49-F238E27FC236}">
                        <a16:creationId xmlns:a16="http://schemas.microsoft.com/office/drawing/2014/main" id="{8D4D7FC9-51D1-4FB1-B922-7D33C9DC27D1}"/>
                      </a:ext>
                    </a:extLst>
                  </p:cNvPr>
                  <p:cNvCxnSpPr/>
                  <p:nvPr/>
                </p:nvCxnSpPr>
                <p:spPr>
                  <a:xfrm>
                    <a:off x="1001065" y="148793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Connecteur droit 169">
                    <a:extLst>
                      <a:ext uri="{FF2B5EF4-FFF2-40B4-BE49-F238E27FC236}">
                        <a16:creationId xmlns:a16="http://schemas.microsoft.com/office/drawing/2014/main" id="{3B086E03-057A-4E5E-B8DD-4C7BD56FC91F}"/>
                      </a:ext>
                    </a:extLst>
                  </p:cNvPr>
                  <p:cNvCxnSpPr/>
                  <p:nvPr/>
                </p:nvCxnSpPr>
                <p:spPr>
                  <a:xfrm>
                    <a:off x="1012263" y="1487126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7" name="Ellipse 166">
                  <a:extLst>
                    <a:ext uri="{FF2B5EF4-FFF2-40B4-BE49-F238E27FC236}">
                      <a16:creationId xmlns:a16="http://schemas.microsoft.com/office/drawing/2014/main" id="{9DF9994F-E1A8-432F-A389-7C8C403CA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30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68" name="Ellipse 167">
                  <a:extLst>
                    <a:ext uri="{FF2B5EF4-FFF2-40B4-BE49-F238E27FC236}">
                      <a16:creationId xmlns:a16="http://schemas.microsoft.com/office/drawing/2014/main" id="{A71CE98D-38F9-4126-B946-D1BBAF1995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30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5" name="Groupe 170">
                <a:extLst>
                  <a:ext uri="{FF2B5EF4-FFF2-40B4-BE49-F238E27FC236}">
                    <a16:creationId xmlns:a16="http://schemas.microsoft.com/office/drawing/2014/main" id="{099E24D6-B8BC-4021-823E-C2E5A9810F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6273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50" name="Groupe 171">
                  <a:extLst>
                    <a:ext uri="{FF2B5EF4-FFF2-40B4-BE49-F238E27FC236}">
                      <a16:creationId xmlns:a16="http://schemas.microsoft.com/office/drawing/2014/main" id="{8752552F-EBBB-43F5-A4B3-64DD3EBC12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75" name="Connecteur droit 174">
                    <a:extLst>
                      <a:ext uri="{FF2B5EF4-FFF2-40B4-BE49-F238E27FC236}">
                        <a16:creationId xmlns:a16="http://schemas.microsoft.com/office/drawing/2014/main" id="{AA3A47ED-9B56-4708-9421-049FAF63C152}"/>
                      </a:ext>
                    </a:extLst>
                  </p:cNvPr>
                  <p:cNvCxnSpPr/>
                  <p:nvPr/>
                </p:nvCxnSpPr>
                <p:spPr>
                  <a:xfrm>
                    <a:off x="1001851" y="1487989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Connecteur droit 175">
                    <a:extLst>
                      <a:ext uri="{FF2B5EF4-FFF2-40B4-BE49-F238E27FC236}">
                        <a16:creationId xmlns:a16="http://schemas.microsoft.com/office/drawing/2014/main" id="{06CAC766-C87E-48B3-B03C-1944303AF467}"/>
                      </a:ext>
                    </a:extLst>
                  </p:cNvPr>
                  <p:cNvCxnSpPr/>
                  <p:nvPr/>
                </p:nvCxnSpPr>
                <p:spPr>
                  <a:xfrm>
                    <a:off x="1011465" y="1487070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3" name="Ellipse 172">
                  <a:extLst>
                    <a:ext uri="{FF2B5EF4-FFF2-40B4-BE49-F238E27FC236}">
                      <a16:creationId xmlns:a16="http://schemas.microsoft.com/office/drawing/2014/main" id="{1A710740-FC65-43DB-BCB3-97CA19016C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1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74" name="Ellipse 173">
                  <a:extLst>
                    <a:ext uri="{FF2B5EF4-FFF2-40B4-BE49-F238E27FC236}">
                      <a16:creationId xmlns:a16="http://schemas.microsoft.com/office/drawing/2014/main" id="{7C85989D-FDA1-48CE-BB91-9527CA4315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1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6" name="Groupe 176">
                <a:extLst>
                  <a:ext uri="{FF2B5EF4-FFF2-40B4-BE49-F238E27FC236}">
                    <a16:creationId xmlns:a16="http://schemas.microsoft.com/office/drawing/2014/main" id="{197D3F04-0D49-4EDB-9404-83A2646970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1332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45" name="Groupe 177">
                  <a:extLst>
                    <a:ext uri="{FF2B5EF4-FFF2-40B4-BE49-F238E27FC236}">
                      <a16:creationId xmlns:a16="http://schemas.microsoft.com/office/drawing/2014/main" id="{3FAA3570-1542-482F-B6E3-B923D0AB0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81" name="Connecteur droit 180">
                    <a:extLst>
                      <a:ext uri="{FF2B5EF4-FFF2-40B4-BE49-F238E27FC236}">
                        <a16:creationId xmlns:a16="http://schemas.microsoft.com/office/drawing/2014/main" id="{4C18E38B-22C2-4ACC-9C14-0D4AC6166BD5}"/>
                      </a:ext>
                    </a:extLst>
                  </p:cNvPr>
                  <p:cNvCxnSpPr/>
                  <p:nvPr/>
                </p:nvCxnSpPr>
                <p:spPr>
                  <a:xfrm>
                    <a:off x="1003743" y="148812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2" name="Connecteur droit 181">
                    <a:extLst>
                      <a:ext uri="{FF2B5EF4-FFF2-40B4-BE49-F238E27FC236}">
                        <a16:creationId xmlns:a16="http://schemas.microsoft.com/office/drawing/2014/main" id="{91A1762F-418D-4C30-848C-25983707E4A1}"/>
                      </a:ext>
                    </a:extLst>
                  </p:cNvPr>
                  <p:cNvCxnSpPr/>
                  <p:nvPr/>
                </p:nvCxnSpPr>
                <p:spPr>
                  <a:xfrm>
                    <a:off x="1011774" y="1487092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9" name="Ellipse 178">
                  <a:extLst>
                    <a:ext uri="{FF2B5EF4-FFF2-40B4-BE49-F238E27FC236}">
                      <a16:creationId xmlns:a16="http://schemas.microsoft.com/office/drawing/2014/main" id="{F406E7F5-AADB-40C1-AF4D-B99E1CE50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2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80" name="Ellipse 179">
                  <a:extLst>
                    <a:ext uri="{FF2B5EF4-FFF2-40B4-BE49-F238E27FC236}">
                      <a16:creationId xmlns:a16="http://schemas.microsoft.com/office/drawing/2014/main" id="{61835029-894E-49DA-AFAD-2164FD6D0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2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7" name="Groupe 182">
                <a:extLst>
                  <a:ext uri="{FF2B5EF4-FFF2-40B4-BE49-F238E27FC236}">
                    <a16:creationId xmlns:a16="http://schemas.microsoft.com/office/drawing/2014/main" id="{F4193F53-7039-47CF-8E30-80B021A0E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410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40" name="Groupe 183">
                  <a:extLst>
                    <a:ext uri="{FF2B5EF4-FFF2-40B4-BE49-F238E27FC236}">
                      <a16:creationId xmlns:a16="http://schemas.microsoft.com/office/drawing/2014/main" id="{2939E243-6BE4-478D-8094-71F5A88909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87" name="Connecteur droit 186">
                    <a:extLst>
                      <a:ext uri="{FF2B5EF4-FFF2-40B4-BE49-F238E27FC236}">
                        <a16:creationId xmlns:a16="http://schemas.microsoft.com/office/drawing/2014/main" id="{CDC847C1-74EA-4ACD-AB5D-C79ACBE4E91D}"/>
                      </a:ext>
                    </a:extLst>
                  </p:cNvPr>
                  <p:cNvCxnSpPr/>
                  <p:nvPr/>
                </p:nvCxnSpPr>
                <p:spPr>
                  <a:xfrm>
                    <a:off x="1001517" y="148796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8" name="Connecteur droit 187">
                    <a:extLst>
                      <a:ext uri="{FF2B5EF4-FFF2-40B4-BE49-F238E27FC236}">
                        <a16:creationId xmlns:a16="http://schemas.microsoft.com/office/drawing/2014/main" id="{E0371167-1527-4244-A846-B274AF85E056}"/>
                      </a:ext>
                    </a:extLst>
                  </p:cNvPr>
                  <p:cNvCxnSpPr/>
                  <p:nvPr/>
                </p:nvCxnSpPr>
                <p:spPr>
                  <a:xfrm>
                    <a:off x="1011186" y="1485461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5" name="Ellipse 184">
                  <a:extLst>
                    <a:ext uri="{FF2B5EF4-FFF2-40B4-BE49-F238E27FC236}">
                      <a16:creationId xmlns:a16="http://schemas.microsoft.com/office/drawing/2014/main" id="{72F802CC-3D95-4F9E-9234-7F02175DC0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8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86" name="Ellipse 185">
                  <a:extLst>
                    <a:ext uri="{FF2B5EF4-FFF2-40B4-BE49-F238E27FC236}">
                      <a16:creationId xmlns:a16="http://schemas.microsoft.com/office/drawing/2014/main" id="{3985F12D-AA6D-4606-A89B-8DD84FC5F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8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8" name="Groupe 188">
                <a:extLst>
                  <a:ext uri="{FF2B5EF4-FFF2-40B4-BE49-F238E27FC236}">
                    <a16:creationId xmlns:a16="http://schemas.microsoft.com/office/drawing/2014/main" id="{DC49146C-1C52-4334-B4DC-23AC5FB214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1489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35" name="Groupe 189">
                  <a:extLst>
                    <a:ext uri="{FF2B5EF4-FFF2-40B4-BE49-F238E27FC236}">
                      <a16:creationId xmlns:a16="http://schemas.microsoft.com/office/drawing/2014/main" id="{2887CF3D-B330-4DC4-BE73-91FC7842F0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93" name="Connecteur droit 192">
                    <a:extLst>
                      <a:ext uri="{FF2B5EF4-FFF2-40B4-BE49-F238E27FC236}">
                        <a16:creationId xmlns:a16="http://schemas.microsoft.com/office/drawing/2014/main" id="{DF7D5017-2A61-42B4-AB7F-23158110B41F}"/>
                      </a:ext>
                    </a:extLst>
                  </p:cNvPr>
                  <p:cNvCxnSpPr/>
                  <p:nvPr/>
                </p:nvCxnSpPr>
                <p:spPr>
                  <a:xfrm>
                    <a:off x="1004041" y="1488142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4" name="Connecteur droit 193">
                    <a:extLst>
                      <a:ext uri="{FF2B5EF4-FFF2-40B4-BE49-F238E27FC236}">
                        <a16:creationId xmlns:a16="http://schemas.microsoft.com/office/drawing/2014/main" id="{12CAC791-7D95-4852-8C90-8C91F0BEC3C4}"/>
                      </a:ext>
                    </a:extLst>
                  </p:cNvPr>
                  <p:cNvCxnSpPr/>
                  <p:nvPr/>
                </p:nvCxnSpPr>
                <p:spPr>
                  <a:xfrm>
                    <a:off x="1012070" y="1487112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1" name="Ellipse 190">
                  <a:extLst>
                    <a:ext uri="{FF2B5EF4-FFF2-40B4-BE49-F238E27FC236}">
                      <a16:creationId xmlns:a16="http://schemas.microsoft.com/office/drawing/2014/main" id="{08D48299-D811-485D-AC50-2572AB10AC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2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92" name="Ellipse 191">
                  <a:extLst>
                    <a:ext uri="{FF2B5EF4-FFF2-40B4-BE49-F238E27FC236}">
                      <a16:creationId xmlns:a16="http://schemas.microsoft.com/office/drawing/2014/main" id="{B8849AB9-FDAB-4BE0-A9B1-5CAF4A2EFA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2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09" name="Groupe 194">
                <a:extLst>
                  <a:ext uri="{FF2B5EF4-FFF2-40B4-BE49-F238E27FC236}">
                    <a16:creationId xmlns:a16="http://schemas.microsoft.com/office/drawing/2014/main" id="{B017933F-0193-4585-803E-1551A32BC0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1567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30" name="Groupe 195">
                  <a:extLst>
                    <a:ext uri="{FF2B5EF4-FFF2-40B4-BE49-F238E27FC236}">
                      <a16:creationId xmlns:a16="http://schemas.microsoft.com/office/drawing/2014/main" id="{D2B64FC9-A8C4-45F1-92C6-767980775D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199" name="Connecteur droit 198">
                    <a:extLst>
                      <a:ext uri="{FF2B5EF4-FFF2-40B4-BE49-F238E27FC236}">
                        <a16:creationId xmlns:a16="http://schemas.microsoft.com/office/drawing/2014/main" id="{A2A7480D-1694-48D9-BD94-AF9AAFFF67AE}"/>
                      </a:ext>
                    </a:extLst>
                  </p:cNvPr>
                  <p:cNvCxnSpPr/>
                  <p:nvPr/>
                </p:nvCxnSpPr>
                <p:spPr>
                  <a:xfrm>
                    <a:off x="1001813" y="1487986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0" name="Connecteur droit 199">
                    <a:extLst>
                      <a:ext uri="{FF2B5EF4-FFF2-40B4-BE49-F238E27FC236}">
                        <a16:creationId xmlns:a16="http://schemas.microsoft.com/office/drawing/2014/main" id="{088870B0-7784-4ECD-8B21-860F0B90E1D3}"/>
                      </a:ext>
                    </a:extLst>
                  </p:cNvPr>
                  <p:cNvCxnSpPr/>
                  <p:nvPr/>
                </p:nvCxnSpPr>
                <p:spPr>
                  <a:xfrm>
                    <a:off x="1011427" y="1487067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7" name="Ellipse 196">
                  <a:extLst>
                    <a:ext uri="{FF2B5EF4-FFF2-40B4-BE49-F238E27FC236}">
                      <a16:creationId xmlns:a16="http://schemas.microsoft.com/office/drawing/2014/main" id="{01F0CBE1-AD71-4CF1-93B6-5A53FCAFF1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8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98" name="Ellipse 197">
                  <a:extLst>
                    <a:ext uri="{FF2B5EF4-FFF2-40B4-BE49-F238E27FC236}">
                      <a16:creationId xmlns:a16="http://schemas.microsoft.com/office/drawing/2014/main" id="{F2A32425-77E7-41FF-83CE-8168B4E69B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8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0" name="Groupe 200">
                <a:extLst>
                  <a:ext uri="{FF2B5EF4-FFF2-40B4-BE49-F238E27FC236}">
                    <a16:creationId xmlns:a16="http://schemas.microsoft.com/office/drawing/2014/main" id="{4D562FD5-100B-4513-84C6-FB533FE688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1645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25" name="Groupe 201">
                  <a:extLst>
                    <a:ext uri="{FF2B5EF4-FFF2-40B4-BE49-F238E27FC236}">
                      <a16:creationId xmlns:a16="http://schemas.microsoft.com/office/drawing/2014/main" id="{805A7B1B-64B6-4108-9D7C-07380DBD84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05" name="Connecteur droit 204">
                    <a:extLst>
                      <a:ext uri="{FF2B5EF4-FFF2-40B4-BE49-F238E27FC236}">
                        <a16:creationId xmlns:a16="http://schemas.microsoft.com/office/drawing/2014/main" id="{C8A2DFD6-6755-4323-8FE1-20FDD2FBC305}"/>
                      </a:ext>
                    </a:extLst>
                  </p:cNvPr>
                  <p:cNvCxnSpPr/>
                  <p:nvPr/>
                </p:nvCxnSpPr>
                <p:spPr>
                  <a:xfrm>
                    <a:off x="1001168" y="148794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6" name="Connecteur droit 205">
                    <a:extLst>
                      <a:ext uri="{FF2B5EF4-FFF2-40B4-BE49-F238E27FC236}">
                        <a16:creationId xmlns:a16="http://schemas.microsoft.com/office/drawing/2014/main" id="{384DEACE-EAD7-4F6E-A634-D17BF0D32014}"/>
                      </a:ext>
                    </a:extLst>
                  </p:cNvPr>
                  <p:cNvCxnSpPr/>
                  <p:nvPr/>
                </p:nvCxnSpPr>
                <p:spPr>
                  <a:xfrm>
                    <a:off x="1012367" y="148713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03" name="Ellipse 202">
                  <a:extLst>
                    <a:ext uri="{FF2B5EF4-FFF2-40B4-BE49-F238E27FC236}">
                      <a16:creationId xmlns:a16="http://schemas.microsoft.com/office/drawing/2014/main" id="{08D574B4-E85B-4C01-BA0F-1986E18EAA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34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04" name="Ellipse 203">
                  <a:extLst>
                    <a:ext uri="{FF2B5EF4-FFF2-40B4-BE49-F238E27FC236}">
                      <a16:creationId xmlns:a16="http://schemas.microsoft.com/office/drawing/2014/main" id="{F4BAA492-89D0-46E5-A0E7-FA8BED6CEF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34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1" name="Groupe 206">
                <a:extLst>
                  <a:ext uri="{FF2B5EF4-FFF2-40B4-BE49-F238E27FC236}">
                    <a16:creationId xmlns:a16="http://schemas.microsoft.com/office/drawing/2014/main" id="{F8F58944-F6BD-473A-90E3-9D2B560EB0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1724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20" name="Groupe 207">
                  <a:extLst>
                    <a:ext uri="{FF2B5EF4-FFF2-40B4-BE49-F238E27FC236}">
                      <a16:creationId xmlns:a16="http://schemas.microsoft.com/office/drawing/2014/main" id="{BA86E84A-2AAA-4CAF-8F0F-3B31B560D1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11" name="Connecteur droit 210">
                    <a:extLst>
                      <a:ext uri="{FF2B5EF4-FFF2-40B4-BE49-F238E27FC236}">
                        <a16:creationId xmlns:a16="http://schemas.microsoft.com/office/drawing/2014/main" id="{BC213C32-634E-435D-BC39-97665D5EED13}"/>
                      </a:ext>
                    </a:extLst>
                  </p:cNvPr>
                  <p:cNvCxnSpPr/>
                  <p:nvPr/>
                </p:nvCxnSpPr>
                <p:spPr>
                  <a:xfrm>
                    <a:off x="1002109" y="1488007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Connecteur droit 211">
                    <a:extLst>
                      <a:ext uri="{FF2B5EF4-FFF2-40B4-BE49-F238E27FC236}">
                        <a16:creationId xmlns:a16="http://schemas.microsoft.com/office/drawing/2014/main" id="{4B673A0E-F180-44B4-A128-918B2FDC2874}"/>
                      </a:ext>
                    </a:extLst>
                  </p:cNvPr>
                  <p:cNvCxnSpPr/>
                  <p:nvPr/>
                </p:nvCxnSpPr>
                <p:spPr>
                  <a:xfrm>
                    <a:off x="1011723" y="148708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09" name="Ellipse 208">
                  <a:extLst>
                    <a:ext uri="{FF2B5EF4-FFF2-40B4-BE49-F238E27FC236}">
                      <a16:creationId xmlns:a16="http://schemas.microsoft.com/office/drawing/2014/main" id="{6EBE8F7E-88A8-4785-A8A7-E2F35F99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976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10" name="Ellipse 209">
                  <a:extLst>
                    <a:ext uri="{FF2B5EF4-FFF2-40B4-BE49-F238E27FC236}">
                      <a16:creationId xmlns:a16="http://schemas.microsoft.com/office/drawing/2014/main" id="{D39BB68A-7EF5-4021-BB60-2681CEAA9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976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2" name="Groupe 212">
                <a:extLst>
                  <a:ext uri="{FF2B5EF4-FFF2-40B4-BE49-F238E27FC236}">
                    <a16:creationId xmlns:a16="http://schemas.microsoft.com/office/drawing/2014/main" id="{E85AE49C-AD60-412B-B900-B049125726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9347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15" name="Groupe 213">
                  <a:extLst>
                    <a:ext uri="{FF2B5EF4-FFF2-40B4-BE49-F238E27FC236}">
                      <a16:creationId xmlns:a16="http://schemas.microsoft.com/office/drawing/2014/main" id="{271CDA33-16E7-4798-9C67-695C12BF25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17" name="Connecteur droit 216">
                    <a:extLst>
                      <a:ext uri="{FF2B5EF4-FFF2-40B4-BE49-F238E27FC236}">
                        <a16:creationId xmlns:a16="http://schemas.microsoft.com/office/drawing/2014/main" id="{0E57D230-F111-402D-9EA2-A55C56310CF5}"/>
                      </a:ext>
                    </a:extLst>
                  </p:cNvPr>
                  <p:cNvCxnSpPr/>
                  <p:nvPr/>
                </p:nvCxnSpPr>
                <p:spPr>
                  <a:xfrm>
                    <a:off x="1003879" y="148813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Connecteur droit 217">
                    <a:extLst>
                      <a:ext uri="{FF2B5EF4-FFF2-40B4-BE49-F238E27FC236}">
                        <a16:creationId xmlns:a16="http://schemas.microsoft.com/office/drawing/2014/main" id="{7A0403CD-862B-4605-8166-D735249E10F6}"/>
                      </a:ext>
                    </a:extLst>
                  </p:cNvPr>
                  <p:cNvCxnSpPr/>
                  <p:nvPr/>
                </p:nvCxnSpPr>
                <p:spPr>
                  <a:xfrm>
                    <a:off x="1011909" y="148710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15" name="Ellipse 214">
                  <a:extLst>
                    <a:ext uri="{FF2B5EF4-FFF2-40B4-BE49-F238E27FC236}">
                      <a16:creationId xmlns:a16="http://schemas.microsoft.com/office/drawing/2014/main" id="{4F387CC9-FAC9-4585-A6BD-AA676588B4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63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16" name="Ellipse 215">
                  <a:extLst>
                    <a:ext uri="{FF2B5EF4-FFF2-40B4-BE49-F238E27FC236}">
                      <a16:creationId xmlns:a16="http://schemas.microsoft.com/office/drawing/2014/main" id="{3A67F073-C57B-478B-9238-F6951D9B12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63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3" name="Groupe 218">
                <a:extLst>
                  <a:ext uri="{FF2B5EF4-FFF2-40B4-BE49-F238E27FC236}">
                    <a16:creationId xmlns:a16="http://schemas.microsoft.com/office/drawing/2014/main" id="{E58AFBBC-0532-4F75-9E63-B76B03E587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59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10" name="Groupe 219">
                  <a:extLst>
                    <a:ext uri="{FF2B5EF4-FFF2-40B4-BE49-F238E27FC236}">
                      <a16:creationId xmlns:a16="http://schemas.microsoft.com/office/drawing/2014/main" id="{7A50C6CF-746F-42D2-A17A-192F3FDE00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23" name="Connecteur droit 222">
                    <a:extLst>
                      <a:ext uri="{FF2B5EF4-FFF2-40B4-BE49-F238E27FC236}">
                        <a16:creationId xmlns:a16="http://schemas.microsoft.com/office/drawing/2014/main" id="{EE06585F-8AC0-4418-AC3E-C4E28AA5381F}"/>
                      </a:ext>
                    </a:extLst>
                  </p:cNvPr>
                  <p:cNvCxnSpPr/>
                  <p:nvPr/>
                </p:nvCxnSpPr>
                <p:spPr>
                  <a:xfrm>
                    <a:off x="1001257" y="1487947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Connecteur droit 223">
                    <a:extLst>
                      <a:ext uri="{FF2B5EF4-FFF2-40B4-BE49-F238E27FC236}">
                        <a16:creationId xmlns:a16="http://schemas.microsoft.com/office/drawing/2014/main" id="{AFBB309F-F8D2-4535-A076-6BF4D3520D6C}"/>
                      </a:ext>
                    </a:extLst>
                  </p:cNvPr>
                  <p:cNvCxnSpPr/>
                  <p:nvPr/>
                </p:nvCxnSpPr>
                <p:spPr>
                  <a:xfrm>
                    <a:off x="1012454" y="1487139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1" name="Ellipse 220">
                  <a:extLst>
                    <a:ext uri="{FF2B5EF4-FFF2-40B4-BE49-F238E27FC236}">
                      <a16:creationId xmlns:a16="http://schemas.microsoft.com/office/drawing/2014/main" id="{0B30CE30-9EBA-4629-B618-25580EB0AF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122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22" name="Ellipse 221">
                  <a:extLst>
                    <a:ext uri="{FF2B5EF4-FFF2-40B4-BE49-F238E27FC236}">
                      <a16:creationId xmlns:a16="http://schemas.microsoft.com/office/drawing/2014/main" id="{698F7A2C-4E52-4893-B60E-9C7691E2D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122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4" name="Groupe 224">
                <a:extLst>
                  <a:ext uri="{FF2B5EF4-FFF2-40B4-BE49-F238E27FC236}">
                    <a16:creationId xmlns:a16="http://schemas.microsoft.com/office/drawing/2014/main" id="{35F24ECB-045C-4D2C-9980-1CD4DB1A2A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3508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05" name="Groupe 225">
                  <a:extLst>
                    <a:ext uri="{FF2B5EF4-FFF2-40B4-BE49-F238E27FC236}">
                      <a16:creationId xmlns:a16="http://schemas.microsoft.com/office/drawing/2014/main" id="{3C037F96-6184-4250-809F-E19E9DC568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29" name="Connecteur droit 228">
                    <a:extLst>
                      <a:ext uri="{FF2B5EF4-FFF2-40B4-BE49-F238E27FC236}">
                        <a16:creationId xmlns:a16="http://schemas.microsoft.com/office/drawing/2014/main" id="{8C45EADE-2B96-4555-9EAF-0028DB142351}"/>
                      </a:ext>
                    </a:extLst>
                  </p:cNvPr>
                  <p:cNvCxnSpPr/>
                  <p:nvPr/>
                </p:nvCxnSpPr>
                <p:spPr>
                  <a:xfrm>
                    <a:off x="1002042" y="1488002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Connecteur droit 229">
                    <a:extLst>
                      <a:ext uri="{FF2B5EF4-FFF2-40B4-BE49-F238E27FC236}">
                        <a16:creationId xmlns:a16="http://schemas.microsoft.com/office/drawing/2014/main" id="{3A8A88F1-1817-42A5-A6C7-6DF2B4C9E0E3}"/>
                      </a:ext>
                    </a:extLst>
                  </p:cNvPr>
                  <p:cNvCxnSpPr/>
                  <p:nvPr/>
                </p:nvCxnSpPr>
                <p:spPr>
                  <a:xfrm>
                    <a:off x="1011656" y="148708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7" name="Ellipse 226">
                  <a:extLst>
                    <a:ext uri="{FF2B5EF4-FFF2-40B4-BE49-F238E27FC236}">
                      <a16:creationId xmlns:a16="http://schemas.microsoft.com/office/drawing/2014/main" id="{257C55C9-0431-4692-B16F-EA43711D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91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28" name="Ellipse 227">
                  <a:extLst>
                    <a:ext uri="{FF2B5EF4-FFF2-40B4-BE49-F238E27FC236}">
                      <a16:creationId xmlns:a16="http://schemas.microsoft.com/office/drawing/2014/main" id="{64BD875E-519B-459D-B190-8E15286DD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91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5" name="Groupe 230">
                <a:extLst>
                  <a:ext uri="{FF2B5EF4-FFF2-40B4-BE49-F238E27FC236}">
                    <a16:creationId xmlns:a16="http://schemas.microsoft.com/office/drawing/2014/main" id="{62C5BB93-E6E7-4DA2-8D31-6E3B6640A1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8567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500" name="Groupe 231">
                  <a:extLst>
                    <a:ext uri="{FF2B5EF4-FFF2-40B4-BE49-F238E27FC236}">
                      <a16:creationId xmlns:a16="http://schemas.microsoft.com/office/drawing/2014/main" id="{C471B3F1-1673-47A7-8B26-5F1A7A4C92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35" name="Connecteur droit 234">
                    <a:extLst>
                      <a:ext uri="{FF2B5EF4-FFF2-40B4-BE49-F238E27FC236}">
                        <a16:creationId xmlns:a16="http://schemas.microsoft.com/office/drawing/2014/main" id="{A6C86E3B-D513-481F-B769-993113891F2A}"/>
                      </a:ext>
                    </a:extLst>
                  </p:cNvPr>
                  <p:cNvCxnSpPr/>
                  <p:nvPr/>
                </p:nvCxnSpPr>
                <p:spPr>
                  <a:xfrm>
                    <a:off x="1003936" y="148813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Connecteur droit 235">
                    <a:extLst>
                      <a:ext uri="{FF2B5EF4-FFF2-40B4-BE49-F238E27FC236}">
                        <a16:creationId xmlns:a16="http://schemas.microsoft.com/office/drawing/2014/main" id="{90F70B21-B246-4816-B80A-5DA898D03E6E}"/>
                      </a:ext>
                    </a:extLst>
                  </p:cNvPr>
                  <p:cNvCxnSpPr/>
                  <p:nvPr/>
                </p:nvCxnSpPr>
                <p:spPr>
                  <a:xfrm>
                    <a:off x="1011966" y="1487105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33" name="Ellipse 232">
                  <a:extLst>
                    <a:ext uri="{FF2B5EF4-FFF2-40B4-BE49-F238E27FC236}">
                      <a16:creationId xmlns:a16="http://schemas.microsoft.com/office/drawing/2014/main" id="{C04B7FBE-559C-4894-81EC-00F95EB1D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2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34" name="Ellipse 233">
                  <a:extLst>
                    <a:ext uri="{FF2B5EF4-FFF2-40B4-BE49-F238E27FC236}">
                      <a16:creationId xmlns:a16="http://schemas.microsoft.com/office/drawing/2014/main" id="{D8CDEAAC-F0E4-416C-9A74-3393DEC25E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2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6" name="Groupe 236">
                <a:extLst>
                  <a:ext uri="{FF2B5EF4-FFF2-40B4-BE49-F238E27FC236}">
                    <a16:creationId xmlns:a16="http://schemas.microsoft.com/office/drawing/2014/main" id="{294D5917-FE61-4868-BE1A-A48DC56B89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1136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95" name="Groupe 237">
                  <a:extLst>
                    <a:ext uri="{FF2B5EF4-FFF2-40B4-BE49-F238E27FC236}">
                      <a16:creationId xmlns:a16="http://schemas.microsoft.com/office/drawing/2014/main" id="{E71EA92E-9A36-4998-8454-191F64BD28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41" name="Connecteur droit 240">
                    <a:extLst>
                      <a:ext uri="{FF2B5EF4-FFF2-40B4-BE49-F238E27FC236}">
                        <a16:creationId xmlns:a16="http://schemas.microsoft.com/office/drawing/2014/main" id="{1906984C-E266-4003-9A9D-4ED803877397}"/>
                      </a:ext>
                    </a:extLst>
                  </p:cNvPr>
                  <p:cNvCxnSpPr/>
                  <p:nvPr/>
                </p:nvCxnSpPr>
                <p:spPr>
                  <a:xfrm>
                    <a:off x="1003768" y="1488123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Connecteur droit 241">
                    <a:extLst>
                      <a:ext uri="{FF2B5EF4-FFF2-40B4-BE49-F238E27FC236}">
                        <a16:creationId xmlns:a16="http://schemas.microsoft.com/office/drawing/2014/main" id="{154EDCD0-02CB-4493-BF0D-BF78FC25A260}"/>
                      </a:ext>
                    </a:extLst>
                  </p:cNvPr>
                  <p:cNvCxnSpPr/>
                  <p:nvPr/>
                </p:nvCxnSpPr>
                <p:spPr>
                  <a:xfrm>
                    <a:off x="1011799" y="148709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39" name="Ellipse 238">
                  <a:extLst>
                    <a:ext uri="{FF2B5EF4-FFF2-40B4-BE49-F238E27FC236}">
                      <a16:creationId xmlns:a16="http://schemas.microsoft.com/office/drawing/2014/main" id="{36CD1E4F-38DE-4E65-A77B-AA770C7661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5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40" name="Ellipse 239">
                  <a:extLst>
                    <a:ext uri="{FF2B5EF4-FFF2-40B4-BE49-F238E27FC236}">
                      <a16:creationId xmlns:a16="http://schemas.microsoft.com/office/drawing/2014/main" id="{2A4C0ED6-E81C-47A4-9FF2-E32F91C1CB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5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7" name="Groupe 242">
                <a:extLst>
                  <a:ext uri="{FF2B5EF4-FFF2-40B4-BE49-F238E27FC236}">
                    <a16:creationId xmlns:a16="http://schemas.microsoft.com/office/drawing/2014/main" id="{A04B8D16-45C0-4078-8C18-5984491398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685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90" name="Groupe 243">
                  <a:extLst>
                    <a:ext uri="{FF2B5EF4-FFF2-40B4-BE49-F238E27FC236}">
                      <a16:creationId xmlns:a16="http://schemas.microsoft.com/office/drawing/2014/main" id="{9E035461-21B4-4144-9560-B86E55D886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47" name="Connecteur droit 246">
                    <a:extLst>
                      <a:ext uri="{FF2B5EF4-FFF2-40B4-BE49-F238E27FC236}">
                        <a16:creationId xmlns:a16="http://schemas.microsoft.com/office/drawing/2014/main" id="{ADAADF68-0450-4F0B-8053-3560A315C12D}"/>
                      </a:ext>
                    </a:extLst>
                  </p:cNvPr>
                  <p:cNvCxnSpPr/>
                  <p:nvPr/>
                </p:nvCxnSpPr>
                <p:spPr>
                  <a:xfrm>
                    <a:off x="1001387" y="1487956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Connecteur droit 247">
                    <a:extLst>
                      <a:ext uri="{FF2B5EF4-FFF2-40B4-BE49-F238E27FC236}">
                        <a16:creationId xmlns:a16="http://schemas.microsoft.com/office/drawing/2014/main" id="{B0E73784-C372-4DDA-BC0F-916A02EFE471}"/>
                      </a:ext>
                    </a:extLst>
                  </p:cNvPr>
                  <p:cNvCxnSpPr/>
                  <p:nvPr/>
                </p:nvCxnSpPr>
                <p:spPr>
                  <a:xfrm>
                    <a:off x="1012584" y="148714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45" name="Ellipse 244">
                  <a:extLst>
                    <a:ext uri="{FF2B5EF4-FFF2-40B4-BE49-F238E27FC236}">
                      <a16:creationId xmlns:a16="http://schemas.microsoft.com/office/drawing/2014/main" id="{1E8E980F-A812-4245-95F4-C6FF3A03DA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52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46" name="Ellipse 245">
                  <a:extLst>
                    <a:ext uri="{FF2B5EF4-FFF2-40B4-BE49-F238E27FC236}">
                      <a16:creationId xmlns:a16="http://schemas.microsoft.com/office/drawing/2014/main" id="{ADDD1D71-2FAB-4755-9A9E-CB2A1A9F48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52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8" name="Groupe 248">
                <a:extLst>
                  <a:ext uri="{FF2B5EF4-FFF2-40B4-BE49-F238E27FC236}">
                    <a16:creationId xmlns:a16="http://schemas.microsoft.com/office/drawing/2014/main" id="{85DC40A4-FE01-4FDD-9871-329A73B900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1214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85" name="Groupe 249">
                  <a:extLst>
                    <a:ext uri="{FF2B5EF4-FFF2-40B4-BE49-F238E27FC236}">
                      <a16:creationId xmlns:a16="http://schemas.microsoft.com/office/drawing/2014/main" id="{3971A38F-8E97-4040-979F-07B0BEBF40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53" name="Connecteur droit 252">
                    <a:extLst>
                      <a:ext uri="{FF2B5EF4-FFF2-40B4-BE49-F238E27FC236}">
                        <a16:creationId xmlns:a16="http://schemas.microsoft.com/office/drawing/2014/main" id="{4C91500E-D53E-4704-A64F-9734137772C2}"/>
                      </a:ext>
                    </a:extLst>
                  </p:cNvPr>
                  <p:cNvCxnSpPr/>
                  <p:nvPr/>
                </p:nvCxnSpPr>
                <p:spPr>
                  <a:xfrm>
                    <a:off x="1001541" y="1487967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Connecteur droit 253">
                    <a:extLst>
                      <a:ext uri="{FF2B5EF4-FFF2-40B4-BE49-F238E27FC236}">
                        <a16:creationId xmlns:a16="http://schemas.microsoft.com/office/drawing/2014/main" id="{546FB86D-F3EE-4C18-84D6-8ECE66BEBFBF}"/>
                      </a:ext>
                    </a:extLst>
                  </p:cNvPr>
                  <p:cNvCxnSpPr/>
                  <p:nvPr/>
                </p:nvCxnSpPr>
                <p:spPr>
                  <a:xfrm>
                    <a:off x="1011211" y="1485462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51" name="Ellipse 250">
                  <a:extLst>
                    <a:ext uri="{FF2B5EF4-FFF2-40B4-BE49-F238E27FC236}">
                      <a16:creationId xmlns:a16="http://schemas.microsoft.com/office/drawing/2014/main" id="{1C5C6B58-D30C-47E9-9A4A-B5BB14FA35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0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52" name="Ellipse 251">
                  <a:extLst>
                    <a:ext uri="{FF2B5EF4-FFF2-40B4-BE49-F238E27FC236}">
                      <a16:creationId xmlns:a16="http://schemas.microsoft.com/office/drawing/2014/main" id="{3F130DB5-295C-420A-9ED4-30BBC7E395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0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19" name="Groupe 254">
                <a:extLst>
                  <a:ext uri="{FF2B5EF4-FFF2-40B4-BE49-F238E27FC236}">
                    <a16:creationId xmlns:a16="http://schemas.microsoft.com/office/drawing/2014/main" id="{85159717-56FB-40EF-90A4-D3211CF9FA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253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80" name="Groupe 255">
                  <a:extLst>
                    <a:ext uri="{FF2B5EF4-FFF2-40B4-BE49-F238E27FC236}">
                      <a16:creationId xmlns:a16="http://schemas.microsoft.com/office/drawing/2014/main" id="{D5233E2B-90D2-4F13-B1F9-983B14B33F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59" name="Connecteur droit 258">
                    <a:extLst>
                      <a:ext uri="{FF2B5EF4-FFF2-40B4-BE49-F238E27FC236}">
                        <a16:creationId xmlns:a16="http://schemas.microsoft.com/office/drawing/2014/main" id="{3C013F1F-5558-49EE-93CC-F5C3FFF7CE54}"/>
                      </a:ext>
                    </a:extLst>
                  </p:cNvPr>
                  <p:cNvCxnSpPr/>
                  <p:nvPr/>
                </p:nvCxnSpPr>
                <p:spPr>
                  <a:xfrm>
                    <a:off x="1001219" y="148794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Connecteur droit 259">
                    <a:extLst>
                      <a:ext uri="{FF2B5EF4-FFF2-40B4-BE49-F238E27FC236}">
                        <a16:creationId xmlns:a16="http://schemas.microsoft.com/office/drawing/2014/main" id="{F7D976F6-1607-4D8A-AD6A-144A0F5E0AAE}"/>
                      </a:ext>
                    </a:extLst>
                  </p:cNvPr>
                  <p:cNvCxnSpPr/>
                  <p:nvPr/>
                </p:nvCxnSpPr>
                <p:spPr>
                  <a:xfrm>
                    <a:off x="1012418" y="1487137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57" name="Ellipse 256">
                  <a:extLst>
                    <a:ext uri="{FF2B5EF4-FFF2-40B4-BE49-F238E27FC236}">
                      <a16:creationId xmlns:a16="http://schemas.microsoft.com/office/drawing/2014/main" id="{78C4DBA8-1DE9-49DD-98F4-A94A6E566E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85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58" name="Ellipse 257">
                  <a:extLst>
                    <a:ext uri="{FF2B5EF4-FFF2-40B4-BE49-F238E27FC236}">
                      <a16:creationId xmlns:a16="http://schemas.microsoft.com/office/drawing/2014/main" id="{E9E04820-AEA5-41FC-82A1-C1BA4B532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85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0" name="Groupe 260">
                <a:extLst>
                  <a:ext uri="{FF2B5EF4-FFF2-40B4-BE49-F238E27FC236}">
                    <a16:creationId xmlns:a16="http://schemas.microsoft.com/office/drawing/2014/main" id="{D22FFF9E-C65C-4FEF-B997-09A2EB40F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3822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75" name="Groupe 261">
                  <a:extLst>
                    <a:ext uri="{FF2B5EF4-FFF2-40B4-BE49-F238E27FC236}">
                      <a16:creationId xmlns:a16="http://schemas.microsoft.com/office/drawing/2014/main" id="{8FBC4455-7B76-4632-B66D-F81364C855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65" name="Connecteur droit 264">
                    <a:extLst>
                      <a:ext uri="{FF2B5EF4-FFF2-40B4-BE49-F238E27FC236}">
                        <a16:creationId xmlns:a16="http://schemas.microsoft.com/office/drawing/2014/main" id="{09814F93-7AFA-45D4-B6D4-6B70D7120D36}"/>
                      </a:ext>
                    </a:extLst>
                  </p:cNvPr>
                  <p:cNvCxnSpPr/>
                  <p:nvPr/>
                </p:nvCxnSpPr>
                <p:spPr>
                  <a:xfrm>
                    <a:off x="1001053" y="1487933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Connecteur droit 265">
                    <a:extLst>
                      <a:ext uri="{FF2B5EF4-FFF2-40B4-BE49-F238E27FC236}">
                        <a16:creationId xmlns:a16="http://schemas.microsoft.com/office/drawing/2014/main" id="{367D995C-471E-4EC0-B1B9-9B15F224A554}"/>
                      </a:ext>
                    </a:extLst>
                  </p:cNvPr>
                  <p:cNvCxnSpPr/>
                  <p:nvPr/>
                </p:nvCxnSpPr>
                <p:spPr>
                  <a:xfrm>
                    <a:off x="1012250" y="1487125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3" name="Ellipse 262">
                  <a:extLst>
                    <a:ext uri="{FF2B5EF4-FFF2-40B4-BE49-F238E27FC236}">
                      <a16:creationId xmlns:a16="http://schemas.microsoft.com/office/drawing/2014/main" id="{B3AF21E0-5894-4008-8903-00128A128E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17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64" name="Ellipse 263">
                  <a:extLst>
                    <a:ext uri="{FF2B5EF4-FFF2-40B4-BE49-F238E27FC236}">
                      <a16:creationId xmlns:a16="http://schemas.microsoft.com/office/drawing/2014/main" id="{ECD0F08B-86E5-4DB4-9B0C-26BC392252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17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1" name="Groupe 266">
                <a:extLst>
                  <a:ext uri="{FF2B5EF4-FFF2-40B4-BE49-F238E27FC236}">
                    <a16:creationId xmlns:a16="http://schemas.microsoft.com/office/drawing/2014/main" id="{CAA5387C-FA53-4FA0-9956-004851318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6391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70" name="Groupe 267">
                  <a:extLst>
                    <a:ext uri="{FF2B5EF4-FFF2-40B4-BE49-F238E27FC236}">
                      <a16:creationId xmlns:a16="http://schemas.microsoft.com/office/drawing/2014/main" id="{D8BEBAB7-7FDD-499C-AA90-0A6F81EA86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71" name="Connecteur droit 270">
                    <a:extLst>
                      <a:ext uri="{FF2B5EF4-FFF2-40B4-BE49-F238E27FC236}">
                        <a16:creationId xmlns:a16="http://schemas.microsoft.com/office/drawing/2014/main" id="{F0589501-4102-43CA-BABC-33F7BAD5F449}"/>
                      </a:ext>
                    </a:extLst>
                  </p:cNvPr>
                  <p:cNvCxnSpPr/>
                  <p:nvPr/>
                </p:nvCxnSpPr>
                <p:spPr>
                  <a:xfrm>
                    <a:off x="1004053" y="1488143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2" name="Connecteur droit 271">
                    <a:extLst>
                      <a:ext uri="{FF2B5EF4-FFF2-40B4-BE49-F238E27FC236}">
                        <a16:creationId xmlns:a16="http://schemas.microsoft.com/office/drawing/2014/main" id="{7BA0C8B2-61E0-440C-A658-77C37D726E8A}"/>
                      </a:ext>
                    </a:extLst>
                  </p:cNvPr>
                  <p:cNvCxnSpPr/>
                  <p:nvPr/>
                </p:nvCxnSpPr>
                <p:spPr>
                  <a:xfrm>
                    <a:off x="1012083" y="148711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9" name="Ellipse 268">
                  <a:extLst>
                    <a:ext uri="{FF2B5EF4-FFF2-40B4-BE49-F238E27FC236}">
                      <a16:creationId xmlns:a16="http://schemas.microsoft.com/office/drawing/2014/main" id="{57F896E0-58F9-438A-AD01-1182AA337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3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70" name="Ellipse 269">
                  <a:extLst>
                    <a:ext uri="{FF2B5EF4-FFF2-40B4-BE49-F238E27FC236}">
                      <a16:creationId xmlns:a16="http://schemas.microsoft.com/office/drawing/2014/main" id="{A93837CC-EC59-4AA9-A7A8-ED534B91F8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3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2" name="Groupe 272">
                <a:extLst>
                  <a:ext uri="{FF2B5EF4-FFF2-40B4-BE49-F238E27FC236}">
                    <a16:creationId xmlns:a16="http://schemas.microsoft.com/office/drawing/2014/main" id="{0D300F83-0B04-4F5A-B9DA-46F2305F64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469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65" name="Groupe 273">
                  <a:extLst>
                    <a:ext uri="{FF2B5EF4-FFF2-40B4-BE49-F238E27FC236}">
                      <a16:creationId xmlns:a16="http://schemas.microsoft.com/office/drawing/2014/main" id="{78A393D9-1CB4-47EA-ACA5-138AB9614A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77" name="Connecteur droit 276">
                    <a:extLst>
                      <a:ext uri="{FF2B5EF4-FFF2-40B4-BE49-F238E27FC236}">
                        <a16:creationId xmlns:a16="http://schemas.microsoft.com/office/drawing/2014/main" id="{B9D47D5E-1A87-4151-81E9-97FBAD956283}"/>
                      </a:ext>
                    </a:extLst>
                  </p:cNvPr>
                  <p:cNvCxnSpPr/>
                  <p:nvPr/>
                </p:nvCxnSpPr>
                <p:spPr>
                  <a:xfrm>
                    <a:off x="1001826" y="1487987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Connecteur droit 277">
                    <a:extLst>
                      <a:ext uri="{FF2B5EF4-FFF2-40B4-BE49-F238E27FC236}">
                        <a16:creationId xmlns:a16="http://schemas.microsoft.com/office/drawing/2014/main" id="{863F7934-E12F-4205-BB31-1B54FFB536CC}"/>
                      </a:ext>
                    </a:extLst>
                  </p:cNvPr>
                  <p:cNvCxnSpPr/>
                  <p:nvPr/>
                </p:nvCxnSpPr>
                <p:spPr>
                  <a:xfrm>
                    <a:off x="1011440" y="148706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75" name="Ellipse 274">
                  <a:extLst>
                    <a:ext uri="{FF2B5EF4-FFF2-40B4-BE49-F238E27FC236}">
                      <a16:creationId xmlns:a16="http://schemas.microsoft.com/office/drawing/2014/main" id="{F0F4D23D-AAE6-4961-8A60-CC9197C18A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9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76" name="Ellipse 275">
                  <a:extLst>
                    <a:ext uri="{FF2B5EF4-FFF2-40B4-BE49-F238E27FC236}">
                      <a16:creationId xmlns:a16="http://schemas.microsoft.com/office/drawing/2014/main" id="{9A446A14-9CBD-401D-A559-06F0D31AD7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9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3" name="Groupe 278">
                <a:extLst>
                  <a:ext uri="{FF2B5EF4-FFF2-40B4-BE49-F238E27FC236}">
                    <a16:creationId xmlns:a16="http://schemas.microsoft.com/office/drawing/2014/main" id="{1A727CBF-291F-4048-BA00-42CD10857B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6547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60" name="Groupe 279">
                  <a:extLst>
                    <a:ext uri="{FF2B5EF4-FFF2-40B4-BE49-F238E27FC236}">
                      <a16:creationId xmlns:a16="http://schemas.microsoft.com/office/drawing/2014/main" id="{1F85C7FD-67BD-46E3-B50F-E42C2F37FF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83" name="Connecteur droit 282">
                    <a:extLst>
                      <a:ext uri="{FF2B5EF4-FFF2-40B4-BE49-F238E27FC236}">
                        <a16:creationId xmlns:a16="http://schemas.microsoft.com/office/drawing/2014/main" id="{24065E8B-7FEC-4D7A-8B4B-015FA378EB9B}"/>
                      </a:ext>
                    </a:extLst>
                  </p:cNvPr>
                  <p:cNvCxnSpPr/>
                  <p:nvPr/>
                </p:nvCxnSpPr>
                <p:spPr>
                  <a:xfrm>
                    <a:off x="1001182" y="1487942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4" name="Connecteur droit 283">
                    <a:extLst>
                      <a:ext uri="{FF2B5EF4-FFF2-40B4-BE49-F238E27FC236}">
                        <a16:creationId xmlns:a16="http://schemas.microsoft.com/office/drawing/2014/main" id="{1BDEABDA-C917-410A-972D-C86A037EC10A}"/>
                      </a:ext>
                    </a:extLst>
                  </p:cNvPr>
                  <p:cNvCxnSpPr/>
                  <p:nvPr/>
                </p:nvCxnSpPr>
                <p:spPr>
                  <a:xfrm>
                    <a:off x="1012380" y="1487134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81" name="Ellipse 280">
                  <a:extLst>
                    <a:ext uri="{FF2B5EF4-FFF2-40B4-BE49-F238E27FC236}">
                      <a16:creationId xmlns:a16="http://schemas.microsoft.com/office/drawing/2014/main" id="{2CEF30D1-A8D4-46F3-8D39-CE8D66DB8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47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82" name="Ellipse 281">
                  <a:extLst>
                    <a:ext uri="{FF2B5EF4-FFF2-40B4-BE49-F238E27FC236}">
                      <a16:creationId xmlns:a16="http://schemas.microsoft.com/office/drawing/2014/main" id="{73924A7F-F8DE-462C-B7E6-71652B1354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47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4" name="Groupe 284">
                <a:extLst>
                  <a:ext uri="{FF2B5EF4-FFF2-40B4-BE49-F238E27FC236}">
                    <a16:creationId xmlns:a16="http://schemas.microsoft.com/office/drawing/2014/main" id="{379152AD-C9CC-4C0A-BFB6-C32EE5AED7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6626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55" name="Groupe 285">
                  <a:extLst>
                    <a:ext uri="{FF2B5EF4-FFF2-40B4-BE49-F238E27FC236}">
                      <a16:creationId xmlns:a16="http://schemas.microsoft.com/office/drawing/2014/main" id="{E647F684-E1C7-4761-B631-48C52D26AA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89" name="Connecteur droit 288">
                    <a:extLst>
                      <a:ext uri="{FF2B5EF4-FFF2-40B4-BE49-F238E27FC236}">
                        <a16:creationId xmlns:a16="http://schemas.microsoft.com/office/drawing/2014/main" id="{33BE604F-4FD4-4C5B-BA07-09278548EEA9}"/>
                      </a:ext>
                    </a:extLst>
                  </p:cNvPr>
                  <p:cNvCxnSpPr/>
                  <p:nvPr/>
                </p:nvCxnSpPr>
                <p:spPr>
                  <a:xfrm>
                    <a:off x="1003707" y="1488118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Connecteur droit 289">
                    <a:extLst>
                      <a:ext uri="{FF2B5EF4-FFF2-40B4-BE49-F238E27FC236}">
                        <a16:creationId xmlns:a16="http://schemas.microsoft.com/office/drawing/2014/main" id="{6DAA307E-2643-43B2-944F-D7A8F3A676E7}"/>
                      </a:ext>
                    </a:extLst>
                  </p:cNvPr>
                  <p:cNvCxnSpPr/>
                  <p:nvPr/>
                </p:nvCxnSpPr>
                <p:spPr>
                  <a:xfrm>
                    <a:off x="1011736" y="1487089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87" name="Ellipse 286">
                  <a:extLst>
                    <a:ext uri="{FF2B5EF4-FFF2-40B4-BE49-F238E27FC236}">
                      <a16:creationId xmlns:a16="http://schemas.microsoft.com/office/drawing/2014/main" id="{9F41D3BB-DBDE-4863-B804-6802B68C53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99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88" name="Ellipse 287">
                  <a:extLst>
                    <a:ext uri="{FF2B5EF4-FFF2-40B4-BE49-F238E27FC236}">
                      <a16:creationId xmlns:a16="http://schemas.microsoft.com/office/drawing/2014/main" id="{C1C04663-259E-424B-BB10-654C2CB181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99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5" name="Groupe 290">
                <a:extLst>
                  <a:ext uri="{FF2B5EF4-FFF2-40B4-BE49-F238E27FC236}">
                    <a16:creationId xmlns:a16="http://schemas.microsoft.com/office/drawing/2014/main" id="{8FAB07B5-AEA9-4D43-8409-13BE357473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96704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50" name="Groupe 291">
                  <a:extLst>
                    <a:ext uri="{FF2B5EF4-FFF2-40B4-BE49-F238E27FC236}">
                      <a16:creationId xmlns:a16="http://schemas.microsoft.com/office/drawing/2014/main" id="{E337547D-4052-4036-AEE9-C0E532DC57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295" name="Connecteur droit 294">
                    <a:extLst>
                      <a:ext uri="{FF2B5EF4-FFF2-40B4-BE49-F238E27FC236}">
                        <a16:creationId xmlns:a16="http://schemas.microsoft.com/office/drawing/2014/main" id="{ECF75460-3CE0-418D-A681-974FF97A770D}"/>
                      </a:ext>
                    </a:extLst>
                  </p:cNvPr>
                  <p:cNvCxnSpPr/>
                  <p:nvPr/>
                </p:nvCxnSpPr>
                <p:spPr>
                  <a:xfrm>
                    <a:off x="1001478" y="1487963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6" name="Connecteur droit 295">
                    <a:extLst>
                      <a:ext uri="{FF2B5EF4-FFF2-40B4-BE49-F238E27FC236}">
                        <a16:creationId xmlns:a16="http://schemas.microsoft.com/office/drawing/2014/main" id="{80092EFA-9E15-49E5-B974-47132D7834AB}"/>
                      </a:ext>
                    </a:extLst>
                  </p:cNvPr>
                  <p:cNvCxnSpPr/>
                  <p:nvPr/>
                </p:nvCxnSpPr>
                <p:spPr>
                  <a:xfrm>
                    <a:off x="1012676" y="1487155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93" name="Ellipse 292">
                  <a:extLst>
                    <a:ext uri="{FF2B5EF4-FFF2-40B4-BE49-F238E27FC236}">
                      <a16:creationId xmlns:a16="http://schemas.microsoft.com/office/drawing/2014/main" id="{6C2C18CB-CF0C-4748-8744-19A400C041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44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294" name="Ellipse 293">
                  <a:extLst>
                    <a:ext uri="{FF2B5EF4-FFF2-40B4-BE49-F238E27FC236}">
                      <a16:creationId xmlns:a16="http://schemas.microsoft.com/office/drawing/2014/main" id="{4CCE0AE4-0C53-4D51-81DA-CC331D966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44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6" name="Groupe 296">
                <a:extLst>
                  <a:ext uri="{FF2B5EF4-FFF2-40B4-BE49-F238E27FC236}">
                    <a16:creationId xmlns:a16="http://schemas.microsoft.com/office/drawing/2014/main" id="{984338F0-3AAD-44DD-BD3B-0CB56E50B8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6783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45" name="Groupe 297">
                  <a:extLst>
                    <a:ext uri="{FF2B5EF4-FFF2-40B4-BE49-F238E27FC236}">
                      <a16:creationId xmlns:a16="http://schemas.microsoft.com/office/drawing/2014/main" id="{D8413E11-C281-4EB7-89F7-AD2E0FF09D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01" name="Connecteur droit 300">
                    <a:extLst>
                      <a:ext uri="{FF2B5EF4-FFF2-40B4-BE49-F238E27FC236}">
                        <a16:creationId xmlns:a16="http://schemas.microsoft.com/office/drawing/2014/main" id="{FEF82C5E-1928-4A17-94F5-DC31DB7F894B}"/>
                      </a:ext>
                    </a:extLst>
                  </p:cNvPr>
                  <p:cNvCxnSpPr/>
                  <p:nvPr/>
                </p:nvCxnSpPr>
                <p:spPr>
                  <a:xfrm>
                    <a:off x="1004002" y="1488139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Connecteur droit 301">
                    <a:extLst>
                      <a:ext uri="{FF2B5EF4-FFF2-40B4-BE49-F238E27FC236}">
                        <a16:creationId xmlns:a16="http://schemas.microsoft.com/office/drawing/2014/main" id="{7D7B6CB3-2446-4791-B118-4E22E03F4C20}"/>
                      </a:ext>
                    </a:extLst>
                  </p:cNvPr>
                  <p:cNvCxnSpPr/>
                  <p:nvPr/>
                </p:nvCxnSpPr>
                <p:spPr>
                  <a:xfrm>
                    <a:off x="1012032" y="1487110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99" name="Ellipse 298">
                  <a:extLst>
                    <a:ext uri="{FF2B5EF4-FFF2-40B4-BE49-F238E27FC236}">
                      <a16:creationId xmlns:a16="http://schemas.microsoft.com/office/drawing/2014/main" id="{D8E9AB0C-F677-47AF-BDFF-EDBA942A45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86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00" name="Ellipse 299">
                  <a:extLst>
                    <a:ext uri="{FF2B5EF4-FFF2-40B4-BE49-F238E27FC236}">
                      <a16:creationId xmlns:a16="http://schemas.microsoft.com/office/drawing/2014/main" id="{AB5B99BA-55B4-4B1C-98ED-27E70D09C9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86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7" name="Groupe 302">
                <a:extLst>
                  <a:ext uri="{FF2B5EF4-FFF2-40B4-BE49-F238E27FC236}">
                    <a16:creationId xmlns:a16="http://schemas.microsoft.com/office/drawing/2014/main" id="{2FC5B086-E8BF-45B3-B4CD-DE5CD54CEB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6822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40" name="Groupe 303">
                  <a:extLst>
                    <a:ext uri="{FF2B5EF4-FFF2-40B4-BE49-F238E27FC236}">
                      <a16:creationId xmlns:a16="http://schemas.microsoft.com/office/drawing/2014/main" id="{4A08D0AD-4A89-413A-ACE2-E298670074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07" name="Connecteur droit 306">
                    <a:extLst>
                      <a:ext uri="{FF2B5EF4-FFF2-40B4-BE49-F238E27FC236}">
                        <a16:creationId xmlns:a16="http://schemas.microsoft.com/office/drawing/2014/main" id="{1837CF43-228D-49FE-A8C3-76096FE2DB58}"/>
                      </a:ext>
                    </a:extLst>
                  </p:cNvPr>
                  <p:cNvCxnSpPr/>
                  <p:nvPr/>
                </p:nvCxnSpPr>
                <p:spPr>
                  <a:xfrm>
                    <a:off x="1002096" y="1488006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8" name="Connecteur droit 307">
                    <a:extLst>
                      <a:ext uri="{FF2B5EF4-FFF2-40B4-BE49-F238E27FC236}">
                        <a16:creationId xmlns:a16="http://schemas.microsoft.com/office/drawing/2014/main" id="{8D4BC6D0-6CA6-43FD-9423-6D6D5EF5FBC2}"/>
                      </a:ext>
                    </a:extLst>
                  </p:cNvPr>
                  <p:cNvCxnSpPr/>
                  <p:nvPr/>
                </p:nvCxnSpPr>
                <p:spPr>
                  <a:xfrm>
                    <a:off x="1011710" y="1487087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05" name="Ellipse 304">
                  <a:extLst>
                    <a:ext uri="{FF2B5EF4-FFF2-40B4-BE49-F238E27FC236}">
                      <a16:creationId xmlns:a16="http://schemas.microsoft.com/office/drawing/2014/main" id="{FD84873C-9509-4E1C-B094-4D80863F3D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964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06" name="Ellipse 305">
                  <a:extLst>
                    <a:ext uri="{FF2B5EF4-FFF2-40B4-BE49-F238E27FC236}">
                      <a16:creationId xmlns:a16="http://schemas.microsoft.com/office/drawing/2014/main" id="{038A881B-9D56-493B-9268-9516EC139C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964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8" name="Groupe 308">
                <a:extLst>
                  <a:ext uri="{FF2B5EF4-FFF2-40B4-BE49-F238E27FC236}">
                    <a16:creationId xmlns:a16="http://schemas.microsoft.com/office/drawing/2014/main" id="{07581682-7B62-46E8-B5CC-38A4B17C79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0979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35" name="Groupe 309">
                  <a:extLst>
                    <a:ext uri="{FF2B5EF4-FFF2-40B4-BE49-F238E27FC236}">
                      <a16:creationId xmlns:a16="http://schemas.microsoft.com/office/drawing/2014/main" id="{18734DE4-AB45-4A6D-B476-4ACB988623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13" name="Connecteur droit 312">
                    <a:extLst>
                      <a:ext uri="{FF2B5EF4-FFF2-40B4-BE49-F238E27FC236}">
                        <a16:creationId xmlns:a16="http://schemas.microsoft.com/office/drawing/2014/main" id="{EBC4D0DC-EE13-4896-A74A-B6CFD132BEE0}"/>
                      </a:ext>
                    </a:extLst>
                  </p:cNvPr>
                  <p:cNvCxnSpPr/>
                  <p:nvPr/>
                </p:nvCxnSpPr>
                <p:spPr>
                  <a:xfrm>
                    <a:off x="1001888" y="148799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Connecteur droit 313">
                    <a:extLst>
                      <a:ext uri="{FF2B5EF4-FFF2-40B4-BE49-F238E27FC236}">
                        <a16:creationId xmlns:a16="http://schemas.microsoft.com/office/drawing/2014/main" id="{4F2F1C81-F9C9-4A28-A0BF-ABAE2D2607D5}"/>
                      </a:ext>
                    </a:extLst>
                  </p:cNvPr>
                  <p:cNvCxnSpPr/>
                  <p:nvPr/>
                </p:nvCxnSpPr>
                <p:spPr>
                  <a:xfrm>
                    <a:off x="1011502" y="148707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11" name="Ellipse 310">
                  <a:extLst>
                    <a:ext uri="{FF2B5EF4-FFF2-40B4-BE49-F238E27FC236}">
                      <a16:creationId xmlns:a16="http://schemas.microsoft.com/office/drawing/2014/main" id="{13F465CC-D0AA-40ED-B3AE-DDD55DD0E7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5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12" name="Ellipse 311">
                  <a:extLst>
                    <a:ext uri="{FF2B5EF4-FFF2-40B4-BE49-F238E27FC236}">
                      <a16:creationId xmlns:a16="http://schemas.microsoft.com/office/drawing/2014/main" id="{4C14E95F-D04C-4005-BE27-971807075A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5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29" name="Groupe 314">
                <a:extLst>
                  <a:ext uri="{FF2B5EF4-FFF2-40B4-BE49-F238E27FC236}">
                    <a16:creationId xmlns:a16="http://schemas.microsoft.com/office/drawing/2014/main" id="{BA9A8E09-4E6D-41B9-A3C9-2726F79A3A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528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30" name="Groupe 315">
                  <a:extLst>
                    <a:ext uri="{FF2B5EF4-FFF2-40B4-BE49-F238E27FC236}">
                      <a16:creationId xmlns:a16="http://schemas.microsoft.com/office/drawing/2014/main" id="{6E0BF80A-5970-4C9E-A42C-C89AFDAD9D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19" name="Connecteur droit 318">
                    <a:extLst>
                      <a:ext uri="{FF2B5EF4-FFF2-40B4-BE49-F238E27FC236}">
                        <a16:creationId xmlns:a16="http://schemas.microsoft.com/office/drawing/2014/main" id="{BC8D1688-9D63-44C2-95A7-18B88077F6B7}"/>
                      </a:ext>
                    </a:extLst>
                  </p:cNvPr>
                  <p:cNvCxnSpPr/>
                  <p:nvPr/>
                </p:nvCxnSpPr>
                <p:spPr>
                  <a:xfrm>
                    <a:off x="1001090" y="1487936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Connecteur droit 319">
                    <a:extLst>
                      <a:ext uri="{FF2B5EF4-FFF2-40B4-BE49-F238E27FC236}">
                        <a16:creationId xmlns:a16="http://schemas.microsoft.com/office/drawing/2014/main" id="{56996FFC-3861-41E0-B75C-DB73216CB19B}"/>
                      </a:ext>
                    </a:extLst>
                  </p:cNvPr>
                  <p:cNvCxnSpPr/>
                  <p:nvPr/>
                </p:nvCxnSpPr>
                <p:spPr>
                  <a:xfrm>
                    <a:off x="1012288" y="148712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17" name="Ellipse 316">
                  <a:extLst>
                    <a:ext uri="{FF2B5EF4-FFF2-40B4-BE49-F238E27FC236}">
                      <a16:creationId xmlns:a16="http://schemas.microsoft.com/office/drawing/2014/main" id="{5CEE3963-135E-4518-AE85-03CF91F79C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55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18" name="Ellipse 317">
                  <a:extLst>
                    <a:ext uri="{FF2B5EF4-FFF2-40B4-BE49-F238E27FC236}">
                      <a16:creationId xmlns:a16="http://schemas.microsoft.com/office/drawing/2014/main" id="{CE227DE9-93E3-4809-A15F-B6140F8B49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55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0" name="Groupe 320">
                <a:extLst>
                  <a:ext uri="{FF2B5EF4-FFF2-40B4-BE49-F238E27FC236}">
                    <a16:creationId xmlns:a16="http://schemas.microsoft.com/office/drawing/2014/main" id="{735B2B16-7D45-477C-AEDF-411E25C1F2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097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25" name="Groupe 321">
                  <a:extLst>
                    <a:ext uri="{FF2B5EF4-FFF2-40B4-BE49-F238E27FC236}">
                      <a16:creationId xmlns:a16="http://schemas.microsoft.com/office/drawing/2014/main" id="{473CC43F-C8EF-4EB8-85B7-4855C91CA3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25" name="Connecteur droit 324">
                    <a:extLst>
                      <a:ext uri="{FF2B5EF4-FFF2-40B4-BE49-F238E27FC236}">
                        <a16:creationId xmlns:a16="http://schemas.microsoft.com/office/drawing/2014/main" id="{6064C25B-A178-479A-BA28-EA1043C91E01}"/>
                      </a:ext>
                    </a:extLst>
                  </p:cNvPr>
                  <p:cNvCxnSpPr/>
                  <p:nvPr/>
                </p:nvCxnSpPr>
                <p:spPr>
                  <a:xfrm>
                    <a:off x="1004091" y="148814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6" name="Connecteur droit 325">
                    <a:extLst>
                      <a:ext uri="{FF2B5EF4-FFF2-40B4-BE49-F238E27FC236}">
                        <a16:creationId xmlns:a16="http://schemas.microsoft.com/office/drawing/2014/main" id="{BABC683A-0DBD-4359-BF1A-3B5153A27E6A}"/>
                      </a:ext>
                    </a:extLst>
                  </p:cNvPr>
                  <p:cNvCxnSpPr/>
                  <p:nvPr/>
                </p:nvCxnSpPr>
                <p:spPr>
                  <a:xfrm>
                    <a:off x="1012120" y="1487116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23" name="Ellipse 322">
                  <a:extLst>
                    <a:ext uri="{FF2B5EF4-FFF2-40B4-BE49-F238E27FC236}">
                      <a16:creationId xmlns:a16="http://schemas.microsoft.com/office/drawing/2014/main" id="{289F4D5D-EFAA-4459-902D-894F90F81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7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24" name="Ellipse 323">
                  <a:extLst>
                    <a:ext uri="{FF2B5EF4-FFF2-40B4-BE49-F238E27FC236}">
                      <a16:creationId xmlns:a16="http://schemas.microsoft.com/office/drawing/2014/main" id="{10BEAA91-94D8-4FBD-9628-791DCEEFE9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7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1" name="Groupe 332">
                <a:extLst>
                  <a:ext uri="{FF2B5EF4-FFF2-40B4-BE49-F238E27FC236}">
                    <a16:creationId xmlns:a16="http://schemas.microsoft.com/office/drawing/2014/main" id="{0F4D1CD2-6838-4D78-B921-7475A5830E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3704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20" name="Groupe 333">
                  <a:extLst>
                    <a:ext uri="{FF2B5EF4-FFF2-40B4-BE49-F238E27FC236}">
                      <a16:creationId xmlns:a16="http://schemas.microsoft.com/office/drawing/2014/main" id="{6D752C06-1E7E-48B3-93CE-60077DE7F3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37" name="Connecteur droit 336">
                    <a:extLst>
                      <a:ext uri="{FF2B5EF4-FFF2-40B4-BE49-F238E27FC236}">
                        <a16:creationId xmlns:a16="http://schemas.microsoft.com/office/drawing/2014/main" id="{4F4D623D-FAA6-475E-8EA2-D465DFE86653}"/>
                      </a:ext>
                    </a:extLst>
                  </p:cNvPr>
                  <p:cNvCxnSpPr/>
                  <p:nvPr/>
                </p:nvCxnSpPr>
                <p:spPr>
                  <a:xfrm>
                    <a:off x="1002017" y="148800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8" name="Connecteur droit 337">
                    <a:extLst>
                      <a:ext uri="{FF2B5EF4-FFF2-40B4-BE49-F238E27FC236}">
                        <a16:creationId xmlns:a16="http://schemas.microsoft.com/office/drawing/2014/main" id="{86F7B1EC-5E53-41F2-89B2-0A997483446D}"/>
                      </a:ext>
                    </a:extLst>
                  </p:cNvPr>
                  <p:cNvCxnSpPr/>
                  <p:nvPr/>
                </p:nvCxnSpPr>
                <p:spPr>
                  <a:xfrm>
                    <a:off x="1011631" y="1487082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35" name="Ellipse 334">
                  <a:extLst>
                    <a:ext uri="{FF2B5EF4-FFF2-40B4-BE49-F238E27FC236}">
                      <a16:creationId xmlns:a16="http://schemas.microsoft.com/office/drawing/2014/main" id="{8426B963-2319-414B-A4A2-C9AD3C16EA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8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36" name="Ellipse 335">
                  <a:extLst>
                    <a:ext uri="{FF2B5EF4-FFF2-40B4-BE49-F238E27FC236}">
                      <a16:creationId xmlns:a16="http://schemas.microsoft.com/office/drawing/2014/main" id="{138484AF-25B4-48E3-89C5-0FB37F511F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8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2" name="Groupe 338">
                <a:extLst>
                  <a:ext uri="{FF2B5EF4-FFF2-40B4-BE49-F238E27FC236}">
                    <a16:creationId xmlns:a16="http://schemas.microsoft.com/office/drawing/2014/main" id="{A20262BF-2B8B-4E9E-AD29-326572F068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6234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15" name="Groupe 339">
                  <a:extLst>
                    <a:ext uri="{FF2B5EF4-FFF2-40B4-BE49-F238E27FC236}">
                      <a16:creationId xmlns:a16="http://schemas.microsoft.com/office/drawing/2014/main" id="{94D6AB18-AF3E-4E0B-A6C3-63B2DA23AD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43" name="Connecteur droit 342">
                    <a:extLst>
                      <a:ext uri="{FF2B5EF4-FFF2-40B4-BE49-F238E27FC236}">
                        <a16:creationId xmlns:a16="http://schemas.microsoft.com/office/drawing/2014/main" id="{9EA7C4AE-331E-4CA3-92E3-2C7A938A85DB}"/>
                      </a:ext>
                    </a:extLst>
                  </p:cNvPr>
                  <p:cNvCxnSpPr/>
                  <p:nvPr/>
                </p:nvCxnSpPr>
                <p:spPr>
                  <a:xfrm>
                    <a:off x="1003756" y="1488122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4" name="Connecteur droit 343">
                    <a:extLst>
                      <a:ext uri="{FF2B5EF4-FFF2-40B4-BE49-F238E27FC236}">
                        <a16:creationId xmlns:a16="http://schemas.microsoft.com/office/drawing/2014/main" id="{7CA5FA8C-78F5-4DB8-B9EF-35A2306314F7}"/>
                      </a:ext>
                    </a:extLst>
                  </p:cNvPr>
                  <p:cNvCxnSpPr/>
                  <p:nvPr/>
                </p:nvCxnSpPr>
                <p:spPr>
                  <a:xfrm>
                    <a:off x="1011786" y="148709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41" name="Ellipse 340">
                  <a:extLst>
                    <a:ext uri="{FF2B5EF4-FFF2-40B4-BE49-F238E27FC236}">
                      <a16:creationId xmlns:a16="http://schemas.microsoft.com/office/drawing/2014/main" id="{F921A8B2-8671-45B5-9278-5147010605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4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42" name="Ellipse 341">
                  <a:extLst>
                    <a:ext uri="{FF2B5EF4-FFF2-40B4-BE49-F238E27FC236}">
                      <a16:creationId xmlns:a16="http://schemas.microsoft.com/office/drawing/2014/main" id="{134D4803-EBB5-4BFD-AF10-F2AFDCAAD6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4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3" name="Groupe 350">
                <a:extLst>
                  <a:ext uri="{FF2B5EF4-FFF2-40B4-BE49-F238E27FC236}">
                    <a16:creationId xmlns:a16="http://schemas.microsoft.com/office/drawing/2014/main" id="{3DD7F770-7751-45A1-B7FC-F57194E5AB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6351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10" name="Groupe 351">
                  <a:extLst>
                    <a:ext uri="{FF2B5EF4-FFF2-40B4-BE49-F238E27FC236}">
                      <a16:creationId xmlns:a16="http://schemas.microsoft.com/office/drawing/2014/main" id="{E0C35649-A62C-4FED-8A09-C9852FBACB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55" name="Connecteur droit 354">
                    <a:extLst>
                      <a:ext uri="{FF2B5EF4-FFF2-40B4-BE49-F238E27FC236}">
                        <a16:creationId xmlns:a16="http://schemas.microsoft.com/office/drawing/2014/main" id="{719319D8-EC61-464F-A57D-319ECB3779E7}"/>
                      </a:ext>
                    </a:extLst>
                  </p:cNvPr>
                  <p:cNvCxnSpPr/>
                  <p:nvPr/>
                </p:nvCxnSpPr>
                <p:spPr>
                  <a:xfrm>
                    <a:off x="1001207" y="148794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6" name="Connecteur droit 355">
                    <a:extLst>
                      <a:ext uri="{FF2B5EF4-FFF2-40B4-BE49-F238E27FC236}">
                        <a16:creationId xmlns:a16="http://schemas.microsoft.com/office/drawing/2014/main" id="{26EE9697-0A62-4B1C-8D1D-A2006A371CAF}"/>
                      </a:ext>
                    </a:extLst>
                  </p:cNvPr>
                  <p:cNvCxnSpPr/>
                  <p:nvPr/>
                </p:nvCxnSpPr>
                <p:spPr>
                  <a:xfrm>
                    <a:off x="1012405" y="1487136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53" name="Ellipse 352">
                  <a:extLst>
                    <a:ext uri="{FF2B5EF4-FFF2-40B4-BE49-F238E27FC236}">
                      <a16:creationId xmlns:a16="http://schemas.microsoft.com/office/drawing/2014/main" id="{A908309E-6D98-4B6F-B035-8AA5B774EC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72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54" name="Ellipse 353">
                  <a:extLst>
                    <a:ext uri="{FF2B5EF4-FFF2-40B4-BE49-F238E27FC236}">
                      <a16:creationId xmlns:a16="http://schemas.microsoft.com/office/drawing/2014/main" id="{0FAD1238-E348-4E16-8510-08BDD0A1BD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72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4" name="Groupe 356">
                <a:extLst>
                  <a:ext uri="{FF2B5EF4-FFF2-40B4-BE49-F238E27FC236}">
                    <a16:creationId xmlns:a16="http://schemas.microsoft.com/office/drawing/2014/main" id="{C6C993B0-CC34-4C5B-A010-7CA6372892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6430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05" name="Groupe 357">
                  <a:extLst>
                    <a:ext uri="{FF2B5EF4-FFF2-40B4-BE49-F238E27FC236}">
                      <a16:creationId xmlns:a16="http://schemas.microsoft.com/office/drawing/2014/main" id="{B94D03C7-9B7B-4E7F-8893-83D969487D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61" name="Connecteur droit 360">
                    <a:extLst>
                      <a:ext uri="{FF2B5EF4-FFF2-40B4-BE49-F238E27FC236}">
                        <a16:creationId xmlns:a16="http://schemas.microsoft.com/office/drawing/2014/main" id="{5E4F50CC-BC4F-4ECF-93CF-D2355A190A12}"/>
                      </a:ext>
                    </a:extLst>
                  </p:cNvPr>
                  <p:cNvCxnSpPr/>
                  <p:nvPr/>
                </p:nvCxnSpPr>
                <p:spPr>
                  <a:xfrm>
                    <a:off x="1003731" y="148812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Connecteur droit 361">
                    <a:extLst>
                      <a:ext uri="{FF2B5EF4-FFF2-40B4-BE49-F238E27FC236}">
                        <a16:creationId xmlns:a16="http://schemas.microsoft.com/office/drawing/2014/main" id="{F328ADB8-2702-4B85-8D40-600EACE7E2FC}"/>
                      </a:ext>
                    </a:extLst>
                  </p:cNvPr>
                  <p:cNvCxnSpPr/>
                  <p:nvPr/>
                </p:nvCxnSpPr>
                <p:spPr>
                  <a:xfrm>
                    <a:off x="1011761" y="148709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59" name="Ellipse 358">
                  <a:extLst>
                    <a:ext uri="{FF2B5EF4-FFF2-40B4-BE49-F238E27FC236}">
                      <a16:creationId xmlns:a16="http://schemas.microsoft.com/office/drawing/2014/main" id="{6D85ED7A-9269-4959-935C-BF70DDEB1C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1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60" name="Ellipse 359">
                  <a:extLst>
                    <a:ext uri="{FF2B5EF4-FFF2-40B4-BE49-F238E27FC236}">
                      <a16:creationId xmlns:a16="http://schemas.microsoft.com/office/drawing/2014/main" id="{A28DFB4E-434E-43A4-8E58-C4B96CDFC1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1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5" name="Groupe 362">
                <a:extLst>
                  <a:ext uri="{FF2B5EF4-FFF2-40B4-BE49-F238E27FC236}">
                    <a16:creationId xmlns:a16="http://schemas.microsoft.com/office/drawing/2014/main" id="{47B1A542-914C-4588-88EF-1C226C05E7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6508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400" name="Groupe 363">
                  <a:extLst>
                    <a:ext uri="{FF2B5EF4-FFF2-40B4-BE49-F238E27FC236}">
                      <a16:creationId xmlns:a16="http://schemas.microsoft.com/office/drawing/2014/main" id="{408250CB-8F8A-4F28-B0ED-BD9D0C347D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67" name="Connecteur droit 366">
                    <a:extLst>
                      <a:ext uri="{FF2B5EF4-FFF2-40B4-BE49-F238E27FC236}">
                        <a16:creationId xmlns:a16="http://schemas.microsoft.com/office/drawing/2014/main" id="{B790CCE9-FDD8-4236-95E9-9C2AFE8DFD34}"/>
                      </a:ext>
                    </a:extLst>
                  </p:cNvPr>
                  <p:cNvCxnSpPr/>
                  <p:nvPr/>
                </p:nvCxnSpPr>
                <p:spPr>
                  <a:xfrm>
                    <a:off x="1001504" y="148796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Connecteur droit 367">
                    <a:extLst>
                      <a:ext uri="{FF2B5EF4-FFF2-40B4-BE49-F238E27FC236}">
                        <a16:creationId xmlns:a16="http://schemas.microsoft.com/office/drawing/2014/main" id="{B1D2DB57-BD3B-478E-8116-6D341EF84FC0}"/>
                      </a:ext>
                    </a:extLst>
                  </p:cNvPr>
                  <p:cNvCxnSpPr/>
                  <p:nvPr/>
                </p:nvCxnSpPr>
                <p:spPr>
                  <a:xfrm>
                    <a:off x="1011173" y="1485460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65" name="Ellipse 364">
                  <a:extLst>
                    <a:ext uri="{FF2B5EF4-FFF2-40B4-BE49-F238E27FC236}">
                      <a16:creationId xmlns:a16="http://schemas.microsoft.com/office/drawing/2014/main" id="{5E0DC8D4-6C96-4769-B445-89523226E7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7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66" name="Ellipse 365">
                  <a:extLst>
                    <a:ext uri="{FF2B5EF4-FFF2-40B4-BE49-F238E27FC236}">
                      <a16:creationId xmlns:a16="http://schemas.microsoft.com/office/drawing/2014/main" id="{5D3545DE-41D1-44DF-ABD1-8C988A2579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7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6" name="Groupe 368">
                <a:extLst>
                  <a:ext uri="{FF2B5EF4-FFF2-40B4-BE49-F238E27FC236}">
                    <a16:creationId xmlns:a16="http://schemas.microsoft.com/office/drawing/2014/main" id="{91F8971E-B884-465E-805A-4978ACFCDF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587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95" name="Groupe 369">
                  <a:extLst>
                    <a:ext uri="{FF2B5EF4-FFF2-40B4-BE49-F238E27FC236}">
                      <a16:creationId xmlns:a16="http://schemas.microsoft.com/office/drawing/2014/main" id="{B926857C-1193-40C4-9F14-797BBD1ECE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73" name="Connecteur droit 372">
                    <a:extLst>
                      <a:ext uri="{FF2B5EF4-FFF2-40B4-BE49-F238E27FC236}">
                        <a16:creationId xmlns:a16="http://schemas.microsoft.com/office/drawing/2014/main" id="{A256B0D4-6371-4491-BF00-0062372BB319}"/>
                      </a:ext>
                    </a:extLst>
                  </p:cNvPr>
                  <p:cNvCxnSpPr/>
                  <p:nvPr/>
                </p:nvCxnSpPr>
                <p:spPr>
                  <a:xfrm>
                    <a:off x="1004028" y="148814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4" name="Connecteur droit 373">
                    <a:extLst>
                      <a:ext uri="{FF2B5EF4-FFF2-40B4-BE49-F238E27FC236}">
                        <a16:creationId xmlns:a16="http://schemas.microsoft.com/office/drawing/2014/main" id="{994D4621-7BDE-4A47-9686-CA7710E0C38E}"/>
                      </a:ext>
                    </a:extLst>
                  </p:cNvPr>
                  <p:cNvCxnSpPr/>
                  <p:nvPr/>
                </p:nvCxnSpPr>
                <p:spPr>
                  <a:xfrm>
                    <a:off x="1012058" y="1487112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71" name="Ellipse 370">
                  <a:extLst>
                    <a:ext uri="{FF2B5EF4-FFF2-40B4-BE49-F238E27FC236}">
                      <a16:creationId xmlns:a16="http://schemas.microsoft.com/office/drawing/2014/main" id="{C51C5DE7-D458-4311-A796-36A9D9E141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1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72" name="Ellipse 371">
                  <a:extLst>
                    <a:ext uri="{FF2B5EF4-FFF2-40B4-BE49-F238E27FC236}">
                      <a16:creationId xmlns:a16="http://schemas.microsoft.com/office/drawing/2014/main" id="{4E7F4A85-50DA-4849-B186-481411A681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1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7" name="Groupe 374">
                <a:extLst>
                  <a:ext uri="{FF2B5EF4-FFF2-40B4-BE49-F238E27FC236}">
                    <a16:creationId xmlns:a16="http://schemas.microsoft.com/office/drawing/2014/main" id="{D01816E8-C9F5-4A26-9A77-F7B81A40A9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66665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90" name="Groupe 375">
                  <a:extLst>
                    <a:ext uri="{FF2B5EF4-FFF2-40B4-BE49-F238E27FC236}">
                      <a16:creationId xmlns:a16="http://schemas.microsoft.com/office/drawing/2014/main" id="{30657DF8-69C0-4D77-9C5F-BC7EED1FABB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79" name="Connecteur droit 378">
                    <a:extLst>
                      <a:ext uri="{FF2B5EF4-FFF2-40B4-BE49-F238E27FC236}">
                        <a16:creationId xmlns:a16="http://schemas.microsoft.com/office/drawing/2014/main" id="{584359CD-F3B4-471B-B41E-634979844A5B}"/>
                      </a:ext>
                    </a:extLst>
                  </p:cNvPr>
                  <p:cNvCxnSpPr/>
                  <p:nvPr/>
                </p:nvCxnSpPr>
                <p:spPr>
                  <a:xfrm>
                    <a:off x="1001800" y="148798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0" name="Connecteur droit 379">
                    <a:extLst>
                      <a:ext uri="{FF2B5EF4-FFF2-40B4-BE49-F238E27FC236}">
                        <a16:creationId xmlns:a16="http://schemas.microsoft.com/office/drawing/2014/main" id="{E3988EA9-7B42-4282-BFB4-A140C474E3E5}"/>
                      </a:ext>
                    </a:extLst>
                  </p:cNvPr>
                  <p:cNvCxnSpPr/>
                  <p:nvPr/>
                </p:nvCxnSpPr>
                <p:spPr>
                  <a:xfrm>
                    <a:off x="1011414" y="1487067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77" name="Ellipse 376">
                  <a:extLst>
                    <a:ext uri="{FF2B5EF4-FFF2-40B4-BE49-F238E27FC236}">
                      <a16:creationId xmlns:a16="http://schemas.microsoft.com/office/drawing/2014/main" id="{2E965F30-595B-4851-BBCC-0A269BE11A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66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78" name="Ellipse 377">
                  <a:extLst>
                    <a:ext uri="{FF2B5EF4-FFF2-40B4-BE49-F238E27FC236}">
                      <a16:creationId xmlns:a16="http://schemas.microsoft.com/office/drawing/2014/main" id="{C5EC616F-F1D7-4F84-9347-6F67279DE8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66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8" name="Groupe 380">
                <a:extLst>
                  <a:ext uri="{FF2B5EF4-FFF2-40B4-BE49-F238E27FC236}">
                    <a16:creationId xmlns:a16="http://schemas.microsoft.com/office/drawing/2014/main" id="{DA693485-D152-44D0-8E24-BD091B25A0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6743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85" name="Groupe 381">
                  <a:extLst>
                    <a:ext uri="{FF2B5EF4-FFF2-40B4-BE49-F238E27FC236}">
                      <a16:creationId xmlns:a16="http://schemas.microsoft.com/office/drawing/2014/main" id="{6B6C18E3-B2CB-40FF-AB16-3557DFFDDD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85" name="Connecteur droit 384">
                    <a:extLst>
                      <a:ext uri="{FF2B5EF4-FFF2-40B4-BE49-F238E27FC236}">
                        <a16:creationId xmlns:a16="http://schemas.microsoft.com/office/drawing/2014/main" id="{F2AE55CA-D6D1-4DD5-9388-A159E09FD0AD}"/>
                      </a:ext>
                    </a:extLst>
                  </p:cNvPr>
                  <p:cNvCxnSpPr/>
                  <p:nvPr/>
                </p:nvCxnSpPr>
                <p:spPr>
                  <a:xfrm>
                    <a:off x="1001156" y="148794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6" name="Connecteur droit 385">
                    <a:extLst>
                      <a:ext uri="{FF2B5EF4-FFF2-40B4-BE49-F238E27FC236}">
                        <a16:creationId xmlns:a16="http://schemas.microsoft.com/office/drawing/2014/main" id="{2C029D0D-9851-4B07-87B3-E12D12363A41}"/>
                      </a:ext>
                    </a:extLst>
                  </p:cNvPr>
                  <p:cNvCxnSpPr/>
                  <p:nvPr/>
                </p:nvCxnSpPr>
                <p:spPr>
                  <a:xfrm>
                    <a:off x="1012354" y="1487132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83" name="Ellipse 382">
                  <a:extLst>
                    <a:ext uri="{FF2B5EF4-FFF2-40B4-BE49-F238E27FC236}">
                      <a16:creationId xmlns:a16="http://schemas.microsoft.com/office/drawing/2014/main" id="{4FCBBB1F-874E-41AE-BE93-1C6058ECC4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21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84" name="Ellipse 383">
                  <a:extLst>
                    <a:ext uri="{FF2B5EF4-FFF2-40B4-BE49-F238E27FC236}">
                      <a16:creationId xmlns:a16="http://schemas.microsoft.com/office/drawing/2014/main" id="{588C1F92-D170-42DE-9675-B271F14AD3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21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39" name="Groupe 386">
                <a:extLst>
                  <a:ext uri="{FF2B5EF4-FFF2-40B4-BE49-F238E27FC236}">
                    <a16:creationId xmlns:a16="http://schemas.microsoft.com/office/drawing/2014/main" id="{2E55CC02-5348-4271-8F57-C0FD3D108F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1802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80" name="Groupe 387">
                  <a:extLst>
                    <a:ext uri="{FF2B5EF4-FFF2-40B4-BE49-F238E27FC236}">
                      <a16:creationId xmlns:a16="http://schemas.microsoft.com/office/drawing/2014/main" id="{6BBBE0D6-3541-452C-88C6-F15143FB89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391" name="Connecteur droit 390">
                    <a:extLst>
                      <a:ext uri="{FF2B5EF4-FFF2-40B4-BE49-F238E27FC236}">
                        <a16:creationId xmlns:a16="http://schemas.microsoft.com/office/drawing/2014/main" id="{9090B209-2E66-4E74-8F7B-A0F2D6FD57F1}"/>
                      </a:ext>
                    </a:extLst>
                  </p:cNvPr>
                  <p:cNvCxnSpPr/>
                  <p:nvPr/>
                </p:nvCxnSpPr>
                <p:spPr>
                  <a:xfrm>
                    <a:off x="1001466" y="1487962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2" name="Connecteur droit 391">
                    <a:extLst>
                      <a:ext uri="{FF2B5EF4-FFF2-40B4-BE49-F238E27FC236}">
                        <a16:creationId xmlns:a16="http://schemas.microsoft.com/office/drawing/2014/main" id="{423A22E9-A9EB-4F6E-8087-C16D32E756AF}"/>
                      </a:ext>
                    </a:extLst>
                  </p:cNvPr>
                  <p:cNvCxnSpPr/>
                  <p:nvPr/>
                </p:nvCxnSpPr>
                <p:spPr>
                  <a:xfrm>
                    <a:off x="1012663" y="1487154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89" name="Ellipse 388">
                  <a:extLst>
                    <a:ext uri="{FF2B5EF4-FFF2-40B4-BE49-F238E27FC236}">
                      <a16:creationId xmlns:a16="http://schemas.microsoft.com/office/drawing/2014/main" id="{3AD1832E-1B99-4AB4-8398-DC5D6E9991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31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390" name="Ellipse 389">
                  <a:extLst>
                    <a:ext uri="{FF2B5EF4-FFF2-40B4-BE49-F238E27FC236}">
                      <a16:creationId xmlns:a16="http://schemas.microsoft.com/office/drawing/2014/main" id="{249F4EF0-FEA1-49E1-B2F6-FCF1CAE18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31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0" name="Groupe 398">
                <a:extLst>
                  <a:ext uri="{FF2B5EF4-FFF2-40B4-BE49-F238E27FC236}">
                    <a16:creationId xmlns:a16="http://schemas.microsoft.com/office/drawing/2014/main" id="{14920056-D87A-4170-92D2-734B3F36D7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450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75" name="Groupe 399">
                  <a:extLst>
                    <a:ext uri="{FF2B5EF4-FFF2-40B4-BE49-F238E27FC236}">
                      <a16:creationId xmlns:a16="http://schemas.microsoft.com/office/drawing/2014/main" id="{3B42A30C-508C-4153-AF77-8E1764F321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03" name="Connecteur droit 402">
                    <a:extLst>
                      <a:ext uri="{FF2B5EF4-FFF2-40B4-BE49-F238E27FC236}">
                        <a16:creationId xmlns:a16="http://schemas.microsoft.com/office/drawing/2014/main" id="{9D958372-07BC-4F1C-88BC-464B773B7247}"/>
                      </a:ext>
                    </a:extLst>
                  </p:cNvPr>
                  <p:cNvCxnSpPr/>
                  <p:nvPr/>
                </p:nvCxnSpPr>
                <p:spPr>
                  <a:xfrm>
                    <a:off x="1001733" y="148798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Connecteur droit 403">
                    <a:extLst>
                      <a:ext uri="{FF2B5EF4-FFF2-40B4-BE49-F238E27FC236}">
                        <a16:creationId xmlns:a16="http://schemas.microsoft.com/office/drawing/2014/main" id="{6502E78B-24FE-42E1-8282-E29420971472}"/>
                      </a:ext>
                    </a:extLst>
                  </p:cNvPr>
                  <p:cNvCxnSpPr/>
                  <p:nvPr/>
                </p:nvCxnSpPr>
                <p:spPr>
                  <a:xfrm>
                    <a:off x="1011347" y="1487062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01" name="Ellipse 400">
                  <a:extLst>
                    <a:ext uri="{FF2B5EF4-FFF2-40B4-BE49-F238E27FC236}">
                      <a16:creationId xmlns:a16="http://schemas.microsoft.com/office/drawing/2014/main" id="{3A5DBAC3-A0FE-4B3E-A1CD-800F31FCB4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0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02" name="Ellipse 401">
                  <a:extLst>
                    <a:ext uri="{FF2B5EF4-FFF2-40B4-BE49-F238E27FC236}">
                      <a16:creationId xmlns:a16="http://schemas.microsoft.com/office/drawing/2014/main" id="{429BD2AA-B58F-4C71-9977-B3EAE14D6C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60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1" name="Groupe 410">
                <a:extLst>
                  <a:ext uri="{FF2B5EF4-FFF2-40B4-BE49-F238E27FC236}">
                    <a16:creationId xmlns:a16="http://schemas.microsoft.com/office/drawing/2014/main" id="{9FA2BDE0-7DA9-41FF-BEB9-48A58CFBC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1057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70" name="Groupe 411">
                  <a:extLst>
                    <a:ext uri="{FF2B5EF4-FFF2-40B4-BE49-F238E27FC236}">
                      <a16:creationId xmlns:a16="http://schemas.microsoft.com/office/drawing/2014/main" id="{F596ED73-879B-4C61-A206-988C2C5E49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15" name="Connecteur droit 414">
                    <a:extLst>
                      <a:ext uri="{FF2B5EF4-FFF2-40B4-BE49-F238E27FC236}">
                        <a16:creationId xmlns:a16="http://schemas.microsoft.com/office/drawing/2014/main" id="{FF00B993-E83C-4DBF-848B-1CEC67D497BE}"/>
                      </a:ext>
                    </a:extLst>
                  </p:cNvPr>
                  <p:cNvCxnSpPr/>
                  <p:nvPr/>
                </p:nvCxnSpPr>
                <p:spPr>
                  <a:xfrm>
                    <a:off x="1001244" y="1487946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Connecteur droit 415">
                    <a:extLst>
                      <a:ext uri="{FF2B5EF4-FFF2-40B4-BE49-F238E27FC236}">
                        <a16:creationId xmlns:a16="http://schemas.microsoft.com/office/drawing/2014/main" id="{8E74A61A-F9FF-4753-B4F7-8A629BC760D5}"/>
                      </a:ext>
                    </a:extLst>
                  </p:cNvPr>
                  <p:cNvCxnSpPr/>
                  <p:nvPr/>
                </p:nvCxnSpPr>
                <p:spPr>
                  <a:xfrm>
                    <a:off x="1012442" y="148713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13" name="Ellipse 412">
                  <a:extLst>
                    <a:ext uri="{FF2B5EF4-FFF2-40B4-BE49-F238E27FC236}">
                      <a16:creationId xmlns:a16="http://schemas.microsoft.com/office/drawing/2014/main" id="{ABC8A5B6-DB59-4F52-9200-3A4C04792E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110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14" name="Ellipse 413">
                  <a:extLst>
                    <a:ext uri="{FF2B5EF4-FFF2-40B4-BE49-F238E27FC236}">
                      <a16:creationId xmlns:a16="http://schemas.microsoft.com/office/drawing/2014/main" id="{66111275-C26D-4315-B767-06EE91B59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110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2" name="Groupe 416">
                <a:extLst>
                  <a:ext uri="{FF2B5EF4-FFF2-40B4-BE49-F238E27FC236}">
                    <a16:creationId xmlns:a16="http://schemas.microsoft.com/office/drawing/2014/main" id="{1C13CB17-7A2A-47CA-BA01-B3693F59E0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3626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65" name="Groupe 417">
                  <a:extLst>
                    <a:ext uri="{FF2B5EF4-FFF2-40B4-BE49-F238E27FC236}">
                      <a16:creationId xmlns:a16="http://schemas.microsoft.com/office/drawing/2014/main" id="{EACB54FA-1F3A-4806-A052-E5ED0AF92C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21" name="Connecteur droit 420">
                    <a:extLst>
                      <a:ext uri="{FF2B5EF4-FFF2-40B4-BE49-F238E27FC236}">
                        <a16:creationId xmlns:a16="http://schemas.microsoft.com/office/drawing/2014/main" id="{D21CFAC2-B6B8-40CA-B4BD-5458B8D4D1B1}"/>
                      </a:ext>
                    </a:extLst>
                  </p:cNvPr>
                  <p:cNvCxnSpPr/>
                  <p:nvPr/>
                </p:nvCxnSpPr>
                <p:spPr>
                  <a:xfrm>
                    <a:off x="1001078" y="148793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2" name="Connecteur droit 421">
                    <a:extLst>
                      <a:ext uri="{FF2B5EF4-FFF2-40B4-BE49-F238E27FC236}">
                        <a16:creationId xmlns:a16="http://schemas.microsoft.com/office/drawing/2014/main" id="{D8D096EF-2CEC-478A-AA42-4B1E75479D61}"/>
                      </a:ext>
                    </a:extLst>
                  </p:cNvPr>
                  <p:cNvCxnSpPr/>
                  <p:nvPr/>
                </p:nvCxnSpPr>
                <p:spPr>
                  <a:xfrm>
                    <a:off x="1012275" y="1487127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19" name="Ellipse 418">
                  <a:extLst>
                    <a:ext uri="{FF2B5EF4-FFF2-40B4-BE49-F238E27FC236}">
                      <a16:creationId xmlns:a16="http://schemas.microsoft.com/office/drawing/2014/main" id="{CA66251B-F15B-4CDA-A61F-F5DC250389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42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20" name="Ellipse 419">
                  <a:extLst>
                    <a:ext uri="{FF2B5EF4-FFF2-40B4-BE49-F238E27FC236}">
                      <a16:creationId xmlns:a16="http://schemas.microsoft.com/office/drawing/2014/main" id="{B413FF00-75B1-416C-B662-FA2C70241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42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3" name="Groupe 440">
                <a:extLst>
                  <a:ext uri="{FF2B5EF4-FFF2-40B4-BE49-F238E27FC236}">
                    <a16:creationId xmlns:a16="http://schemas.microsoft.com/office/drawing/2014/main" id="{60F1FAD7-DB0B-4F6E-9AAB-49BEF05A5C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6312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60" name="Groupe 441">
                  <a:extLst>
                    <a:ext uri="{FF2B5EF4-FFF2-40B4-BE49-F238E27FC236}">
                      <a16:creationId xmlns:a16="http://schemas.microsoft.com/office/drawing/2014/main" id="{FD40B249-4723-4A1D-BD13-308140F828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45" name="Connecteur droit 444">
                    <a:extLst>
                      <a:ext uri="{FF2B5EF4-FFF2-40B4-BE49-F238E27FC236}">
                        <a16:creationId xmlns:a16="http://schemas.microsoft.com/office/drawing/2014/main" id="{56FB2F1E-6F57-425A-8A0E-A07C0B3D1BF6}"/>
                      </a:ext>
                    </a:extLst>
                  </p:cNvPr>
                  <p:cNvCxnSpPr/>
                  <p:nvPr/>
                </p:nvCxnSpPr>
                <p:spPr>
                  <a:xfrm>
                    <a:off x="1001529" y="1487966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6" name="Connecteur droit 445">
                    <a:extLst>
                      <a:ext uri="{FF2B5EF4-FFF2-40B4-BE49-F238E27FC236}">
                        <a16:creationId xmlns:a16="http://schemas.microsoft.com/office/drawing/2014/main" id="{06FFE3B2-8C4F-44BB-BD3B-47BEE8004106}"/>
                      </a:ext>
                    </a:extLst>
                  </p:cNvPr>
                  <p:cNvCxnSpPr/>
                  <p:nvPr/>
                </p:nvCxnSpPr>
                <p:spPr>
                  <a:xfrm>
                    <a:off x="1011198" y="1485462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43" name="Ellipse 442">
                  <a:extLst>
                    <a:ext uri="{FF2B5EF4-FFF2-40B4-BE49-F238E27FC236}">
                      <a16:creationId xmlns:a16="http://schemas.microsoft.com/office/drawing/2014/main" id="{E161B879-73FB-4CF0-AE39-C5F04E88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9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44" name="Ellipse 443">
                  <a:extLst>
                    <a:ext uri="{FF2B5EF4-FFF2-40B4-BE49-F238E27FC236}">
                      <a16:creationId xmlns:a16="http://schemas.microsoft.com/office/drawing/2014/main" id="{C2DB3802-6E70-44DD-AF66-B1B48A4ADD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39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4" name="Groupe 446">
                <a:extLst>
                  <a:ext uri="{FF2B5EF4-FFF2-40B4-BE49-F238E27FC236}">
                    <a16:creationId xmlns:a16="http://schemas.microsoft.com/office/drawing/2014/main" id="{CA3376EF-899C-46F1-801C-39524D12A5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881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55" name="Groupe 447">
                  <a:extLst>
                    <a:ext uri="{FF2B5EF4-FFF2-40B4-BE49-F238E27FC236}">
                      <a16:creationId xmlns:a16="http://schemas.microsoft.com/office/drawing/2014/main" id="{CB4F2004-E643-41CE-85C6-CD19FE1C7D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51" name="Connecteur droit 450">
                    <a:extLst>
                      <a:ext uri="{FF2B5EF4-FFF2-40B4-BE49-F238E27FC236}">
                        <a16:creationId xmlns:a16="http://schemas.microsoft.com/office/drawing/2014/main" id="{C84DBBE0-23BD-4903-9A55-1E98997912DC}"/>
                      </a:ext>
                    </a:extLst>
                  </p:cNvPr>
                  <p:cNvCxnSpPr/>
                  <p:nvPr/>
                </p:nvCxnSpPr>
                <p:spPr>
                  <a:xfrm>
                    <a:off x="1001362" y="148795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Connecteur droit 451">
                    <a:extLst>
                      <a:ext uri="{FF2B5EF4-FFF2-40B4-BE49-F238E27FC236}">
                        <a16:creationId xmlns:a16="http://schemas.microsoft.com/office/drawing/2014/main" id="{58C10320-605E-46E2-B140-CDDBE4136814}"/>
                      </a:ext>
                    </a:extLst>
                  </p:cNvPr>
                  <p:cNvCxnSpPr/>
                  <p:nvPr/>
                </p:nvCxnSpPr>
                <p:spPr>
                  <a:xfrm>
                    <a:off x="1012559" y="1487147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49" name="Ellipse 448">
                  <a:extLst>
                    <a:ext uri="{FF2B5EF4-FFF2-40B4-BE49-F238E27FC236}">
                      <a16:creationId xmlns:a16="http://schemas.microsoft.com/office/drawing/2014/main" id="{A4BD9A82-6306-4CDF-8751-3FDCA005E5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27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50" name="Ellipse 449">
                  <a:extLst>
                    <a:ext uri="{FF2B5EF4-FFF2-40B4-BE49-F238E27FC236}">
                      <a16:creationId xmlns:a16="http://schemas.microsoft.com/office/drawing/2014/main" id="{5D420195-1B7A-42A9-ACD4-CB081489F0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27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5" name="Groupe 452">
                <a:extLst>
                  <a:ext uri="{FF2B5EF4-FFF2-40B4-BE49-F238E27FC236}">
                    <a16:creationId xmlns:a16="http://schemas.microsoft.com/office/drawing/2014/main" id="{A8D5541E-6981-4D08-98A7-1F5146BD46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959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50" name="Groupe 453">
                  <a:extLst>
                    <a:ext uri="{FF2B5EF4-FFF2-40B4-BE49-F238E27FC236}">
                      <a16:creationId xmlns:a16="http://schemas.microsoft.com/office/drawing/2014/main" id="{02CEC2D2-2B03-42C2-997B-9DEEDFB00A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57" name="Connecteur droit 456">
                    <a:extLst>
                      <a:ext uri="{FF2B5EF4-FFF2-40B4-BE49-F238E27FC236}">
                        <a16:creationId xmlns:a16="http://schemas.microsoft.com/office/drawing/2014/main" id="{7AF1B1E5-B038-4B36-8D20-F19333A1F1B0}"/>
                      </a:ext>
                    </a:extLst>
                  </p:cNvPr>
                  <p:cNvCxnSpPr/>
                  <p:nvPr/>
                </p:nvCxnSpPr>
                <p:spPr>
                  <a:xfrm>
                    <a:off x="1003886" y="148813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Connecteur droit 457">
                    <a:extLst>
                      <a:ext uri="{FF2B5EF4-FFF2-40B4-BE49-F238E27FC236}">
                        <a16:creationId xmlns:a16="http://schemas.microsoft.com/office/drawing/2014/main" id="{52D606D3-3C99-4638-94F7-585CA30CE8C2}"/>
                      </a:ext>
                    </a:extLst>
                  </p:cNvPr>
                  <p:cNvCxnSpPr/>
                  <p:nvPr/>
                </p:nvCxnSpPr>
                <p:spPr>
                  <a:xfrm>
                    <a:off x="1011916" y="1487102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55" name="Ellipse 454">
                  <a:extLst>
                    <a:ext uri="{FF2B5EF4-FFF2-40B4-BE49-F238E27FC236}">
                      <a16:creationId xmlns:a16="http://schemas.microsoft.com/office/drawing/2014/main" id="{49D3CAF5-19C0-471C-99C8-674817C183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7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56" name="Ellipse 455">
                  <a:extLst>
                    <a:ext uri="{FF2B5EF4-FFF2-40B4-BE49-F238E27FC236}">
                      <a16:creationId xmlns:a16="http://schemas.microsoft.com/office/drawing/2014/main" id="{A1673F40-ABAF-400D-8EC1-63D4199A2E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7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6" name="Groupe 458">
                <a:extLst>
                  <a:ext uri="{FF2B5EF4-FFF2-40B4-BE49-F238E27FC236}">
                    <a16:creationId xmlns:a16="http://schemas.microsoft.com/office/drawing/2014/main" id="{3A5DEEAC-4433-43B9-8F71-B965364C7D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038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45" name="Groupe 459">
                  <a:extLst>
                    <a:ext uri="{FF2B5EF4-FFF2-40B4-BE49-F238E27FC236}">
                      <a16:creationId xmlns:a16="http://schemas.microsoft.com/office/drawing/2014/main" id="{B923EA19-23A7-43B6-800E-8994100687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63" name="Connecteur droit 462">
                    <a:extLst>
                      <a:ext uri="{FF2B5EF4-FFF2-40B4-BE49-F238E27FC236}">
                        <a16:creationId xmlns:a16="http://schemas.microsoft.com/office/drawing/2014/main" id="{C6B17C89-AE79-42DC-8E93-4CBB86521721}"/>
                      </a:ext>
                    </a:extLst>
                  </p:cNvPr>
                  <p:cNvCxnSpPr/>
                  <p:nvPr/>
                </p:nvCxnSpPr>
                <p:spPr>
                  <a:xfrm>
                    <a:off x="1001658" y="148797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Connecteur droit 463">
                    <a:extLst>
                      <a:ext uri="{FF2B5EF4-FFF2-40B4-BE49-F238E27FC236}">
                        <a16:creationId xmlns:a16="http://schemas.microsoft.com/office/drawing/2014/main" id="{883BDCF2-B0D8-4B67-AC98-42571D973D26}"/>
                      </a:ext>
                    </a:extLst>
                  </p:cNvPr>
                  <p:cNvCxnSpPr/>
                  <p:nvPr/>
                </p:nvCxnSpPr>
                <p:spPr>
                  <a:xfrm>
                    <a:off x="1011328" y="1485471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61" name="Ellipse 460">
                  <a:extLst>
                    <a:ext uri="{FF2B5EF4-FFF2-40B4-BE49-F238E27FC236}">
                      <a16:creationId xmlns:a16="http://schemas.microsoft.com/office/drawing/2014/main" id="{8795739F-DED8-4E66-98CD-F12B8A7AD7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2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62" name="Ellipse 461">
                  <a:extLst>
                    <a:ext uri="{FF2B5EF4-FFF2-40B4-BE49-F238E27FC236}">
                      <a16:creationId xmlns:a16="http://schemas.microsoft.com/office/drawing/2014/main" id="{AB794969-0C71-4F93-A9D0-67170E5F83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2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7" name="Groupe 464">
                <a:extLst>
                  <a:ext uri="{FF2B5EF4-FFF2-40B4-BE49-F238E27FC236}">
                    <a16:creationId xmlns:a16="http://schemas.microsoft.com/office/drawing/2014/main" id="{7AF75835-522E-4D6B-9AB4-7F6E9370B5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9116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40" name="Groupe 465">
                  <a:extLst>
                    <a:ext uri="{FF2B5EF4-FFF2-40B4-BE49-F238E27FC236}">
                      <a16:creationId xmlns:a16="http://schemas.microsoft.com/office/drawing/2014/main" id="{271791DF-A11B-436E-AED2-20C28D5CB4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69" name="Connecteur droit 468">
                    <a:extLst>
                      <a:ext uri="{FF2B5EF4-FFF2-40B4-BE49-F238E27FC236}">
                        <a16:creationId xmlns:a16="http://schemas.microsoft.com/office/drawing/2014/main" id="{C92BA368-2A2D-4CA3-9606-0871402CDA23}"/>
                      </a:ext>
                    </a:extLst>
                  </p:cNvPr>
                  <p:cNvCxnSpPr/>
                  <p:nvPr/>
                </p:nvCxnSpPr>
                <p:spPr>
                  <a:xfrm>
                    <a:off x="1001015" y="148793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0" name="Connecteur droit 469">
                    <a:extLst>
                      <a:ext uri="{FF2B5EF4-FFF2-40B4-BE49-F238E27FC236}">
                        <a16:creationId xmlns:a16="http://schemas.microsoft.com/office/drawing/2014/main" id="{CE107FB0-7076-4546-AEF5-62BE993FBB80}"/>
                      </a:ext>
                    </a:extLst>
                  </p:cNvPr>
                  <p:cNvCxnSpPr/>
                  <p:nvPr/>
                </p:nvCxnSpPr>
                <p:spPr>
                  <a:xfrm>
                    <a:off x="1012213" y="1487122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67" name="Ellipse 466">
                  <a:extLst>
                    <a:ext uri="{FF2B5EF4-FFF2-40B4-BE49-F238E27FC236}">
                      <a16:creationId xmlns:a16="http://schemas.microsoft.com/office/drawing/2014/main" id="{8F023935-43C3-4D54-9E9D-344018CCD4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880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68" name="Ellipse 467">
                  <a:extLst>
                    <a:ext uri="{FF2B5EF4-FFF2-40B4-BE49-F238E27FC236}">
                      <a16:creationId xmlns:a16="http://schemas.microsoft.com/office/drawing/2014/main" id="{7FEBC47F-BB8B-4BF2-ADCB-D7AD33B40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880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8" name="Groupe 470">
                <a:extLst>
                  <a:ext uri="{FF2B5EF4-FFF2-40B4-BE49-F238E27FC236}">
                    <a16:creationId xmlns:a16="http://schemas.microsoft.com/office/drawing/2014/main" id="{9B4EE050-AE68-4036-9E8F-31389FCEBC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9194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35" name="Groupe 471">
                  <a:extLst>
                    <a:ext uri="{FF2B5EF4-FFF2-40B4-BE49-F238E27FC236}">
                      <a16:creationId xmlns:a16="http://schemas.microsoft.com/office/drawing/2014/main" id="{517260C2-A5B2-4E3F-B894-DE251C778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75" name="Connecteur droit 474">
                    <a:extLst>
                      <a:ext uri="{FF2B5EF4-FFF2-40B4-BE49-F238E27FC236}">
                        <a16:creationId xmlns:a16="http://schemas.microsoft.com/office/drawing/2014/main" id="{1E1EB19E-BD08-4079-AD7A-C224C3C47822}"/>
                      </a:ext>
                    </a:extLst>
                  </p:cNvPr>
                  <p:cNvCxnSpPr/>
                  <p:nvPr/>
                </p:nvCxnSpPr>
                <p:spPr>
                  <a:xfrm>
                    <a:off x="1001955" y="1487996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6" name="Connecteur droit 475">
                    <a:extLst>
                      <a:ext uri="{FF2B5EF4-FFF2-40B4-BE49-F238E27FC236}">
                        <a16:creationId xmlns:a16="http://schemas.microsoft.com/office/drawing/2014/main" id="{0B7FD1D1-0C50-42A3-9ED4-94BC0991D9ED}"/>
                      </a:ext>
                    </a:extLst>
                  </p:cNvPr>
                  <p:cNvCxnSpPr/>
                  <p:nvPr/>
                </p:nvCxnSpPr>
                <p:spPr>
                  <a:xfrm>
                    <a:off x="1011568" y="1487077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73" name="Ellipse 472">
                  <a:extLst>
                    <a:ext uri="{FF2B5EF4-FFF2-40B4-BE49-F238E27FC236}">
                      <a16:creationId xmlns:a16="http://schemas.microsoft.com/office/drawing/2014/main" id="{97BBA0E4-D015-460B-9AA9-4A7F472DC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21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74" name="Ellipse 473">
                  <a:extLst>
                    <a:ext uri="{FF2B5EF4-FFF2-40B4-BE49-F238E27FC236}">
                      <a16:creationId xmlns:a16="http://schemas.microsoft.com/office/drawing/2014/main" id="{EDD0C923-A253-49F0-88CE-BDB9D7EDD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21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49" name="Groupe 476">
                <a:extLst>
                  <a:ext uri="{FF2B5EF4-FFF2-40B4-BE49-F238E27FC236}">
                    <a16:creationId xmlns:a16="http://schemas.microsoft.com/office/drawing/2014/main" id="{441F707A-D94C-4613-AC91-3D0A212C51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9273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30" name="Groupe 477">
                  <a:extLst>
                    <a:ext uri="{FF2B5EF4-FFF2-40B4-BE49-F238E27FC236}">
                      <a16:creationId xmlns:a16="http://schemas.microsoft.com/office/drawing/2014/main" id="{E8B2C343-C47B-42FB-8417-E7F4EB48C0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481" name="Connecteur droit 480">
                    <a:extLst>
                      <a:ext uri="{FF2B5EF4-FFF2-40B4-BE49-F238E27FC236}">
                        <a16:creationId xmlns:a16="http://schemas.microsoft.com/office/drawing/2014/main" id="{F32D43C6-E783-4BF8-94DB-05EE6097F969}"/>
                      </a:ext>
                    </a:extLst>
                  </p:cNvPr>
                  <p:cNvCxnSpPr/>
                  <p:nvPr/>
                </p:nvCxnSpPr>
                <p:spPr>
                  <a:xfrm>
                    <a:off x="1001311" y="148795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2" name="Connecteur droit 481">
                    <a:extLst>
                      <a:ext uri="{FF2B5EF4-FFF2-40B4-BE49-F238E27FC236}">
                        <a16:creationId xmlns:a16="http://schemas.microsoft.com/office/drawing/2014/main" id="{23C2FCD7-E351-488B-9727-DA5A6D57C413}"/>
                      </a:ext>
                    </a:extLst>
                  </p:cNvPr>
                  <p:cNvCxnSpPr/>
                  <p:nvPr/>
                </p:nvCxnSpPr>
                <p:spPr>
                  <a:xfrm>
                    <a:off x="1012508" y="148714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79" name="Ellipse 478">
                  <a:extLst>
                    <a:ext uri="{FF2B5EF4-FFF2-40B4-BE49-F238E27FC236}">
                      <a16:creationId xmlns:a16="http://schemas.microsoft.com/office/drawing/2014/main" id="{1806B03F-9949-4C01-8988-3B3E5D4D0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176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480" name="Ellipse 479">
                  <a:extLst>
                    <a:ext uri="{FF2B5EF4-FFF2-40B4-BE49-F238E27FC236}">
                      <a16:creationId xmlns:a16="http://schemas.microsoft.com/office/drawing/2014/main" id="{4CD365BE-1796-4B73-A09F-CB5D339F64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176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0" name="Groupe 506">
                <a:extLst>
                  <a:ext uri="{FF2B5EF4-FFF2-40B4-BE49-F238E27FC236}">
                    <a16:creationId xmlns:a16="http://schemas.microsoft.com/office/drawing/2014/main" id="{1C307BE3-21E4-4F4E-9F38-2F60141531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6155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25" name="Groupe 507">
                  <a:extLst>
                    <a:ext uri="{FF2B5EF4-FFF2-40B4-BE49-F238E27FC236}">
                      <a16:creationId xmlns:a16="http://schemas.microsoft.com/office/drawing/2014/main" id="{BE6924F2-0BF7-4142-86AD-03E9E8DD55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11" name="Connecteur droit 510">
                    <a:extLst>
                      <a:ext uri="{FF2B5EF4-FFF2-40B4-BE49-F238E27FC236}">
                        <a16:creationId xmlns:a16="http://schemas.microsoft.com/office/drawing/2014/main" id="{C68F2344-1D3D-4866-B8CA-895A9C65A369}"/>
                      </a:ext>
                    </a:extLst>
                  </p:cNvPr>
                  <p:cNvCxnSpPr/>
                  <p:nvPr/>
                </p:nvCxnSpPr>
                <p:spPr>
                  <a:xfrm>
                    <a:off x="1001232" y="148794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Connecteur droit 511">
                    <a:extLst>
                      <a:ext uri="{FF2B5EF4-FFF2-40B4-BE49-F238E27FC236}">
                        <a16:creationId xmlns:a16="http://schemas.microsoft.com/office/drawing/2014/main" id="{D36262CF-B7C0-4F0D-A7B5-B836E39F22D2}"/>
                      </a:ext>
                    </a:extLst>
                  </p:cNvPr>
                  <p:cNvCxnSpPr/>
                  <p:nvPr/>
                </p:nvCxnSpPr>
                <p:spPr>
                  <a:xfrm>
                    <a:off x="1012429" y="148713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9" name="Ellipse 508">
                  <a:extLst>
                    <a:ext uri="{FF2B5EF4-FFF2-40B4-BE49-F238E27FC236}">
                      <a16:creationId xmlns:a16="http://schemas.microsoft.com/office/drawing/2014/main" id="{521A8180-8671-4EF3-810F-A84E4C381E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97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10" name="Ellipse 509">
                  <a:extLst>
                    <a:ext uri="{FF2B5EF4-FFF2-40B4-BE49-F238E27FC236}">
                      <a16:creationId xmlns:a16="http://schemas.microsoft.com/office/drawing/2014/main" id="{153AB4B1-AE62-4E55-B114-9D1081BE55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97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1" name="Groupe 524">
                <a:extLst>
                  <a:ext uri="{FF2B5EF4-FFF2-40B4-BE49-F238E27FC236}">
                    <a16:creationId xmlns:a16="http://schemas.microsoft.com/office/drawing/2014/main" id="{1D9D12B1-9CBE-4116-8495-BE8383698E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783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20" name="Groupe 525">
                  <a:extLst>
                    <a:ext uri="{FF2B5EF4-FFF2-40B4-BE49-F238E27FC236}">
                      <a16:creationId xmlns:a16="http://schemas.microsoft.com/office/drawing/2014/main" id="{6786F47F-9E2B-482F-A277-FA306E794C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29" name="Connecteur droit 528">
                    <a:extLst>
                      <a:ext uri="{FF2B5EF4-FFF2-40B4-BE49-F238E27FC236}">
                        <a16:creationId xmlns:a16="http://schemas.microsoft.com/office/drawing/2014/main" id="{09AFC8AC-CEDB-406F-9AAE-85FC3AF81C3F}"/>
                      </a:ext>
                    </a:extLst>
                  </p:cNvPr>
                  <p:cNvCxnSpPr/>
                  <p:nvPr/>
                </p:nvCxnSpPr>
                <p:spPr>
                  <a:xfrm>
                    <a:off x="1001374" y="148795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0" name="Connecteur droit 529">
                    <a:extLst>
                      <a:ext uri="{FF2B5EF4-FFF2-40B4-BE49-F238E27FC236}">
                        <a16:creationId xmlns:a16="http://schemas.microsoft.com/office/drawing/2014/main" id="{B4C15BB5-E4A1-495E-B132-31191D329BEE}"/>
                      </a:ext>
                    </a:extLst>
                  </p:cNvPr>
                  <p:cNvCxnSpPr/>
                  <p:nvPr/>
                </p:nvCxnSpPr>
                <p:spPr>
                  <a:xfrm>
                    <a:off x="1012572" y="148714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27" name="Ellipse 526">
                  <a:extLst>
                    <a:ext uri="{FF2B5EF4-FFF2-40B4-BE49-F238E27FC236}">
                      <a16:creationId xmlns:a16="http://schemas.microsoft.com/office/drawing/2014/main" id="{20CA878F-B16F-41E4-8012-99648323D2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40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28" name="Ellipse 527">
                  <a:extLst>
                    <a:ext uri="{FF2B5EF4-FFF2-40B4-BE49-F238E27FC236}">
                      <a16:creationId xmlns:a16="http://schemas.microsoft.com/office/drawing/2014/main" id="{92C25750-7C93-421B-BB16-1357F2BDDA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40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2" name="Groupe 530">
                <a:extLst>
                  <a:ext uri="{FF2B5EF4-FFF2-40B4-BE49-F238E27FC236}">
                    <a16:creationId xmlns:a16="http://schemas.microsoft.com/office/drawing/2014/main" id="{B6BE43E2-1E05-4999-A8E8-0E345B605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842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15" name="Groupe 531">
                  <a:extLst>
                    <a:ext uri="{FF2B5EF4-FFF2-40B4-BE49-F238E27FC236}">
                      <a16:creationId xmlns:a16="http://schemas.microsoft.com/office/drawing/2014/main" id="{C3FAE47C-BBBF-4E54-B023-672B4988D1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35" name="Connecteur droit 534">
                    <a:extLst>
                      <a:ext uri="{FF2B5EF4-FFF2-40B4-BE49-F238E27FC236}">
                        <a16:creationId xmlns:a16="http://schemas.microsoft.com/office/drawing/2014/main" id="{C32A146E-043C-4D60-928A-7EA204088D8F}"/>
                      </a:ext>
                    </a:extLst>
                  </p:cNvPr>
                  <p:cNvCxnSpPr/>
                  <p:nvPr/>
                </p:nvCxnSpPr>
                <p:spPr>
                  <a:xfrm>
                    <a:off x="1001683" y="1487977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6" name="Connecteur droit 535">
                    <a:extLst>
                      <a:ext uri="{FF2B5EF4-FFF2-40B4-BE49-F238E27FC236}">
                        <a16:creationId xmlns:a16="http://schemas.microsoft.com/office/drawing/2014/main" id="{01C78694-3ABC-457D-BE13-ECB83B2F1DE9}"/>
                      </a:ext>
                    </a:extLst>
                  </p:cNvPr>
                  <p:cNvCxnSpPr/>
                  <p:nvPr/>
                </p:nvCxnSpPr>
                <p:spPr>
                  <a:xfrm>
                    <a:off x="1011297" y="148705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33" name="Ellipse 532">
                  <a:extLst>
                    <a:ext uri="{FF2B5EF4-FFF2-40B4-BE49-F238E27FC236}">
                      <a16:creationId xmlns:a16="http://schemas.microsoft.com/office/drawing/2014/main" id="{B45D001C-9FAD-45FE-88AF-2F9C0B75AD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5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34" name="Ellipse 533">
                  <a:extLst>
                    <a:ext uri="{FF2B5EF4-FFF2-40B4-BE49-F238E27FC236}">
                      <a16:creationId xmlns:a16="http://schemas.microsoft.com/office/drawing/2014/main" id="{DEB569DE-8472-4F79-BBA4-3DD764C6C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5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3" name="Groupe 536">
                <a:extLst>
                  <a:ext uri="{FF2B5EF4-FFF2-40B4-BE49-F238E27FC236}">
                    <a16:creationId xmlns:a16="http://schemas.microsoft.com/office/drawing/2014/main" id="{FEBBEB53-B340-4986-AD41-5A6AEAB679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8920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10" name="Groupe 537">
                  <a:extLst>
                    <a:ext uri="{FF2B5EF4-FFF2-40B4-BE49-F238E27FC236}">
                      <a16:creationId xmlns:a16="http://schemas.microsoft.com/office/drawing/2014/main" id="{57B79326-AA97-43C2-ACD5-73F0F26DA9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41" name="Connecteur droit 540">
                    <a:extLst>
                      <a:ext uri="{FF2B5EF4-FFF2-40B4-BE49-F238E27FC236}">
                        <a16:creationId xmlns:a16="http://schemas.microsoft.com/office/drawing/2014/main" id="{53062831-BC8E-4DFF-B688-B19E949352F3}"/>
                      </a:ext>
                    </a:extLst>
                  </p:cNvPr>
                  <p:cNvCxnSpPr/>
                  <p:nvPr/>
                </p:nvCxnSpPr>
                <p:spPr>
                  <a:xfrm>
                    <a:off x="1001040" y="1487932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2" name="Connecteur droit 541">
                    <a:extLst>
                      <a:ext uri="{FF2B5EF4-FFF2-40B4-BE49-F238E27FC236}">
                        <a16:creationId xmlns:a16="http://schemas.microsoft.com/office/drawing/2014/main" id="{0C6E8350-C690-471E-9772-43861E3D8BD4}"/>
                      </a:ext>
                    </a:extLst>
                  </p:cNvPr>
                  <p:cNvCxnSpPr/>
                  <p:nvPr/>
                </p:nvCxnSpPr>
                <p:spPr>
                  <a:xfrm>
                    <a:off x="1012238" y="1487124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39" name="Ellipse 538">
                  <a:extLst>
                    <a:ext uri="{FF2B5EF4-FFF2-40B4-BE49-F238E27FC236}">
                      <a16:creationId xmlns:a16="http://schemas.microsoft.com/office/drawing/2014/main" id="{2A8258B8-7D0C-4A4E-AD9A-ABAFC806D9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05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40" name="Ellipse 539">
                  <a:extLst>
                    <a:ext uri="{FF2B5EF4-FFF2-40B4-BE49-F238E27FC236}">
                      <a16:creationId xmlns:a16="http://schemas.microsoft.com/office/drawing/2014/main" id="{1636FF00-59B1-485D-8DCD-69B10A9380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905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4" name="Groupe 542">
                <a:extLst>
                  <a:ext uri="{FF2B5EF4-FFF2-40B4-BE49-F238E27FC236}">
                    <a16:creationId xmlns:a16="http://schemas.microsoft.com/office/drawing/2014/main" id="{2BF0D11F-A725-47E3-B2F7-668886F4D7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8998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05" name="Groupe 543">
                  <a:extLst>
                    <a:ext uri="{FF2B5EF4-FFF2-40B4-BE49-F238E27FC236}">
                      <a16:creationId xmlns:a16="http://schemas.microsoft.com/office/drawing/2014/main" id="{EC1E1D45-32E7-4B01-8637-8A4F37C6B0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47" name="Connecteur droit 546">
                    <a:extLst>
                      <a:ext uri="{FF2B5EF4-FFF2-40B4-BE49-F238E27FC236}">
                        <a16:creationId xmlns:a16="http://schemas.microsoft.com/office/drawing/2014/main" id="{005E63E3-A535-4855-9C36-CF82BD7BED06}"/>
                      </a:ext>
                    </a:extLst>
                  </p:cNvPr>
                  <p:cNvCxnSpPr/>
                  <p:nvPr/>
                </p:nvCxnSpPr>
                <p:spPr>
                  <a:xfrm>
                    <a:off x="1001980" y="1487998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Connecteur droit 547">
                    <a:extLst>
                      <a:ext uri="{FF2B5EF4-FFF2-40B4-BE49-F238E27FC236}">
                        <a16:creationId xmlns:a16="http://schemas.microsoft.com/office/drawing/2014/main" id="{048102E4-011B-4CDE-82F6-7BBB861D5C2C}"/>
                      </a:ext>
                    </a:extLst>
                  </p:cNvPr>
                  <p:cNvCxnSpPr/>
                  <p:nvPr/>
                </p:nvCxnSpPr>
                <p:spPr>
                  <a:xfrm>
                    <a:off x="1011594" y="1487079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45" name="Ellipse 544">
                  <a:extLst>
                    <a:ext uri="{FF2B5EF4-FFF2-40B4-BE49-F238E27FC236}">
                      <a16:creationId xmlns:a16="http://schemas.microsoft.com/office/drawing/2014/main" id="{6961729C-DFA3-4545-A1C2-749C59C9A0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4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46" name="Ellipse 545">
                  <a:extLst>
                    <a:ext uri="{FF2B5EF4-FFF2-40B4-BE49-F238E27FC236}">
                      <a16:creationId xmlns:a16="http://schemas.microsoft.com/office/drawing/2014/main" id="{64168D89-D3A4-4055-8979-C45F9E57B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4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5" name="Groupe 548">
                <a:extLst>
                  <a:ext uri="{FF2B5EF4-FFF2-40B4-BE49-F238E27FC236}">
                    <a16:creationId xmlns:a16="http://schemas.microsoft.com/office/drawing/2014/main" id="{2BC0D133-5F5D-42F7-95CF-728562ED0F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99077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300" name="Groupe 549">
                  <a:extLst>
                    <a:ext uri="{FF2B5EF4-FFF2-40B4-BE49-F238E27FC236}">
                      <a16:creationId xmlns:a16="http://schemas.microsoft.com/office/drawing/2014/main" id="{7A717D2C-0D93-4CFB-9EF8-C5CCD895AFB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53" name="Connecteur droit 552">
                    <a:extLst>
                      <a:ext uri="{FF2B5EF4-FFF2-40B4-BE49-F238E27FC236}">
                        <a16:creationId xmlns:a16="http://schemas.microsoft.com/office/drawing/2014/main" id="{AF7BE7D6-49F2-4BC0-A141-507A1C07B042}"/>
                      </a:ext>
                    </a:extLst>
                  </p:cNvPr>
                  <p:cNvCxnSpPr/>
                  <p:nvPr/>
                </p:nvCxnSpPr>
                <p:spPr>
                  <a:xfrm>
                    <a:off x="1001337" y="1487953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Connecteur droit 553">
                    <a:extLst>
                      <a:ext uri="{FF2B5EF4-FFF2-40B4-BE49-F238E27FC236}">
                        <a16:creationId xmlns:a16="http://schemas.microsoft.com/office/drawing/2014/main" id="{0D8BF3A6-4D8E-421E-A054-6A63C0192E90}"/>
                      </a:ext>
                    </a:extLst>
                  </p:cNvPr>
                  <p:cNvCxnSpPr/>
                  <p:nvPr/>
                </p:nvCxnSpPr>
                <p:spPr>
                  <a:xfrm>
                    <a:off x="1012534" y="1487145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51" name="Ellipse 550">
                  <a:extLst>
                    <a:ext uri="{FF2B5EF4-FFF2-40B4-BE49-F238E27FC236}">
                      <a16:creationId xmlns:a16="http://schemas.microsoft.com/office/drawing/2014/main" id="{87389256-47CE-42A8-8B0A-BBCAF27060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02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52" name="Ellipse 551">
                  <a:extLst>
                    <a:ext uri="{FF2B5EF4-FFF2-40B4-BE49-F238E27FC236}">
                      <a16:creationId xmlns:a16="http://schemas.microsoft.com/office/drawing/2014/main" id="{6458DB07-A43E-4459-8A84-96BC30F17A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02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6" name="Groupe 554">
                <a:extLst>
                  <a:ext uri="{FF2B5EF4-FFF2-40B4-BE49-F238E27FC236}">
                    <a16:creationId xmlns:a16="http://schemas.microsoft.com/office/drawing/2014/main" id="{0BFB6340-8BDF-40A3-9087-8AE6328A47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9155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95" name="Groupe 555">
                  <a:extLst>
                    <a:ext uri="{FF2B5EF4-FFF2-40B4-BE49-F238E27FC236}">
                      <a16:creationId xmlns:a16="http://schemas.microsoft.com/office/drawing/2014/main" id="{17AB2676-B2DB-4DF0-97EF-F73D55D558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59" name="Connecteur droit 558">
                    <a:extLst>
                      <a:ext uri="{FF2B5EF4-FFF2-40B4-BE49-F238E27FC236}">
                        <a16:creationId xmlns:a16="http://schemas.microsoft.com/office/drawing/2014/main" id="{D640C93C-6E71-4DB2-8948-BC10F79A7845}"/>
                      </a:ext>
                    </a:extLst>
                  </p:cNvPr>
                  <p:cNvCxnSpPr/>
                  <p:nvPr/>
                </p:nvCxnSpPr>
                <p:spPr>
                  <a:xfrm>
                    <a:off x="1003860" y="1488129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0" name="Connecteur droit 559">
                    <a:extLst>
                      <a:ext uri="{FF2B5EF4-FFF2-40B4-BE49-F238E27FC236}">
                        <a16:creationId xmlns:a16="http://schemas.microsoft.com/office/drawing/2014/main" id="{764E5E53-D847-4034-8761-2F9C4F50F00C}"/>
                      </a:ext>
                    </a:extLst>
                  </p:cNvPr>
                  <p:cNvCxnSpPr/>
                  <p:nvPr/>
                </p:nvCxnSpPr>
                <p:spPr>
                  <a:xfrm>
                    <a:off x="1011890" y="1487100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57" name="Ellipse 556">
                  <a:extLst>
                    <a:ext uri="{FF2B5EF4-FFF2-40B4-BE49-F238E27FC236}">
                      <a16:creationId xmlns:a16="http://schemas.microsoft.com/office/drawing/2014/main" id="{3684FE21-ED70-4D39-8548-DEFBC28EED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44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58" name="Ellipse 557">
                  <a:extLst>
                    <a:ext uri="{FF2B5EF4-FFF2-40B4-BE49-F238E27FC236}">
                      <a16:creationId xmlns:a16="http://schemas.microsoft.com/office/drawing/2014/main" id="{03155695-D18A-47CD-B789-67B4A1BD6C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44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7" name="Groupe 560">
                <a:extLst>
                  <a:ext uri="{FF2B5EF4-FFF2-40B4-BE49-F238E27FC236}">
                    <a16:creationId xmlns:a16="http://schemas.microsoft.com/office/drawing/2014/main" id="{F2143EEE-87E2-49D7-B485-01BADF0EAD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9234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90" name="Groupe 561">
                  <a:extLst>
                    <a:ext uri="{FF2B5EF4-FFF2-40B4-BE49-F238E27FC236}">
                      <a16:creationId xmlns:a16="http://schemas.microsoft.com/office/drawing/2014/main" id="{B6AD175D-65F8-43D2-AEBE-995FAAAA1A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65" name="Connecteur droit 564">
                    <a:extLst>
                      <a:ext uri="{FF2B5EF4-FFF2-40B4-BE49-F238E27FC236}">
                        <a16:creationId xmlns:a16="http://schemas.microsoft.com/office/drawing/2014/main" id="{1749DFD3-B89E-499F-BB2C-19B68F84FCA5}"/>
                      </a:ext>
                    </a:extLst>
                  </p:cNvPr>
                  <p:cNvCxnSpPr/>
                  <p:nvPr/>
                </p:nvCxnSpPr>
                <p:spPr>
                  <a:xfrm>
                    <a:off x="1001632" y="1487973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6" name="Connecteur droit 565">
                    <a:extLst>
                      <a:ext uri="{FF2B5EF4-FFF2-40B4-BE49-F238E27FC236}">
                        <a16:creationId xmlns:a16="http://schemas.microsoft.com/office/drawing/2014/main" id="{6964CA71-0316-4EC7-89A7-DBFBA33DCED8}"/>
                      </a:ext>
                    </a:extLst>
                  </p:cNvPr>
                  <p:cNvCxnSpPr/>
                  <p:nvPr/>
                </p:nvCxnSpPr>
                <p:spPr>
                  <a:xfrm>
                    <a:off x="1011302" y="1485469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63" name="Ellipse 562">
                  <a:extLst>
                    <a:ext uri="{FF2B5EF4-FFF2-40B4-BE49-F238E27FC236}">
                      <a16:creationId xmlns:a16="http://schemas.microsoft.com/office/drawing/2014/main" id="{5184DFB5-4338-4134-B787-610D7E6E7E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99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64" name="Ellipse 563">
                  <a:extLst>
                    <a:ext uri="{FF2B5EF4-FFF2-40B4-BE49-F238E27FC236}">
                      <a16:creationId xmlns:a16="http://schemas.microsoft.com/office/drawing/2014/main" id="{E0F96B33-E319-4F51-A4A6-95B9533BB1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99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8" name="Groupe 566">
                <a:extLst>
                  <a:ext uri="{FF2B5EF4-FFF2-40B4-BE49-F238E27FC236}">
                    <a16:creationId xmlns:a16="http://schemas.microsoft.com/office/drawing/2014/main" id="{8591ABDC-E52B-498E-A93C-A779DF177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1841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85" name="Groupe 567">
                  <a:extLst>
                    <a:ext uri="{FF2B5EF4-FFF2-40B4-BE49-F238E27FC236}">
                      <a16:creationId xmlns:a16="http://schemas.microsoft.com/office/drawing/2014/main" id="{A6D946EA-94E0-4C64-8CD3-E13BEC80D7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71" name="Connecteur droit 570">
                    <a:extLst>
                      <a:ext uri="{FF2B5EF4-FFF2-40B4-BE49-F238E27FC236}">
                        <a16:creationId xmlns:a16="http://schemas.microsoft.com/office/drawing/2014/main" id="{021BB08F-6F9D-4AC2-A206-FD7054257079}"/>
                      </a:ext>
                    </a:extLst>
                  </p:cNvPr>
                  <p:cNvCxnSpPr/>
                  <p:nvPr/>
                </p:nvCxnSpPr>
                <p:spPr>
                  <a:xfrm>
                    <a:off x="1001143" y="1487939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2" name="Connecteur droit 571">
                    <a:extLst>
                      <a:ext uri="{FF2B5EF4-FFF2-40B4-BE49-F238E27FC236}">
                        <a16:creationId xmlns:a16="http://schemas.microsoft.com/office/drawing/2014/main" id="{84836813-1DFC-4558-8461-398E6AA4DC5C}"/>
                      </a:ext>
                    </a:extLst>
                  </p:cNvPr>
                  <p:cNvCxnSpPr/>
                  <p:nvPr/>
                </p:nvCxnSpPr>
                <p:spPr>
                  <a:xfrm>
                    <a:off x="1012342" y="148713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69" name="Ellipse 568">
                  <a:extLst>
                    <a:ext uri="{FF2B5EF4-FFF2-40B4-BE49-F238E27FC236}">
                      <a16:creationId xmlns:a16="http://schemas.microsoft.com/office/drawing/2014/main" id="{8B188684-BFBF-429E-BD2B-CBCE5E010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09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70" name="Ellipse 569">
                  <a:extLst>
                    <a:ext uri="{FF2B5EF4-FFF2-40B4-BE49-F238E27FC236}">
                      <a16:creationId xmlns:a16="http://schemas.microsoft.com/office/drawing/2014/main" id="{74682E7B-4CCC-467E-BEAB-64269237B2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009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59" name="Groupe 584">
                <a:extLst>
                  <a:ext uri="{FF2B5EF4-FFF2-40B4-BE49-F238E27FC236}">
                    <a16:creationId xmlns:a16="http://schemas.microsoft.com/office/drawing/2014/main" id="{23BB13C1-97A3-4DDC-BC91-E34B1BF734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6077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80" name="Groupe 585">
                  <a:extLst>
                    <a:ext uri="{FF2B5EF4-FFF2-40B4-BE49-F238E27FC236}">
                      <a16:creationId xmlns:a16="http://schemas.microsoft.com/office/drawing/2014/main" id="{B715524E-1446-4282-AAC5-A04A01B9B2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589" name="Connecteur droit 588">
                    <a:extLst>
                      <a:ext uri="{FF2B5EF4-FFF2-40B4-BE49-F238E27FC236}">
                        <a16:creationId xmlns:a16="http://schemas.microsoft.com/office/drawing/2014/main" id="{1928FAD0-593A-4193-82B4-D6A0F7BAF2AB}"/>
                      </a:ext>
                    </a:extLst>
                  </p:cNvPr>
                  <p:cNvCxnSpPr/>
                  <p:nvPr/>
                </p:nvCxnSpPr>
                <p:spPr>
                  <a:xfrm>
                    <a:off x="1001876" y="148799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0" name="Connecteur droit 589">
                    <a:extLst>
                      <a:ext uri="{FF2B5EF4-FFF2-40B4-BE49-F238E27FC236}">
                        <a16:creationId xmlns:a16="http://schemas.microsoft.com/office/drawing/2014/main" id="{D6B86CB5-341E-495C-B3CB-7516C481B558}"/>
                      </a:ext>
                    </a:extLst>
                  </p:cNvPr>
                  <p:cNvCxnSpPr/>
                  <p:nvPr/>
                </p:nvCxnSpPr>
                <p:spPr>
                  <a:xfrm>
                    <a:off x="1011490" y="1487072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87" name="Ellipse 586">
                  <a:extLst>
                    <a:ext uri="{FF2B5EF4-FFF2-40B4-BE49-F238E27FC236}">
                      <a16:creationId xmlns:a16="http://schemas.microsoft.com/office/drawing/2014/main" id="{BB107F2B-6817-4445-ACA5-3AC9F40A3B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4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588" name="Ellipse 587">
                  <a:extLst>
                    <a:ext uri="{FF2B5EF4-FFF2-40B4-BE49-F238E27FC236}">
                      <a16:creationId xmlns:a16="http://schemas.microsoft.com/office/drawing/2014/main" id="{29E37F22-E45E-4F72-B354-BA1B2253C6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74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0" name="Groupe 608">
                <a:extLst>
                  <a:ext uri="{FF2B5EF4-FFF2-40B4-BE49-F238E27FC236}">
                    <a16:creationId xmlns:a16="http://schemas.microsoft.com/office/drawing/2014/main" id="{437530D8-7B9D-4245-9FF9-596D5E2E7A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763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75" name="Groupe 609">
                  <a:extLst>
                    <a:ext uri="{FF2B5EF4-FFF2-40B4-BE49-F238E27FC236}">
                      <a16:creationId xmlns:a16="http://schemas.microsoft.com/office/drawing/2014/main" id="{7D32AAA1-C3FD-460D-9650-9CB046B4C6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13" name="Connecteur droit 612">
                    <a:extLst>
                      <a:ext uri="{FF2B5EF4-FFF2-40B4-BE49-F238E27FC236}">
                        <a16:creationId xmlns:a16="http://schemas.microsoft.com/office/drawing/2014/main" id="{0B914F51-7A37-46EF-A23E-D7264420228E}"/>
                      </a:ext>
                    </a:extLst>
                  </p:cNvPr>
                  <p:cNvCxnSpPr/>
                  <p:nvPr/>
                </p:nvCxnSpPr>
                <p:spPr>
                  <a:xfrm>
                    <a:off x="1003911" y="1488133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Connecteur droit 613">
                    <a:extLst>
                      <a:ext uri="{FF2B5EF4-FFF2-40B4-BE49-F238E27FC236}">
                        <a16:creationId xmlns:a16="http://schemas.microsoft.com/office/drawing/2014/main" id="{5460108C-8A35-4856-BA7F-998CB536D646}"/>
                      </a:ext>
                    </a:extLst>
                  </p:cNvPr>
                  <p:cNvCxnSpPr/>
                  <p:nvPr/>
                </p:nvCxnSpPr>
                <p:spPr>
                  <a:xfrm>
                    <a:off x="1011941" y="148710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11" name="Ellipse 610">
                  <a:extLst>
                    <a:ext uri="{FF2B5EF4-FFF2-40B4-BE49-F238E27FC236}">
                      <a16:creationId xmlns:a16="http://schemas.microsoft.com/office/drawing/2014/main" id="{D2DFCBE5-22AB-48C0-8C37-8A99EB24B1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9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12" name="Ellipse 611">
                  <a:extLst>
                    <a:ext uri="{FF2B5EF4-FFF2-40B4-BE49-F238E27FC236}">
                      <a16:creationId xmlns:a16="http://schemas.microsoft.com/office/drawing/2014/main" id="{A1E73C05-5DE0-466A-909B-4C47FDCC67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9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1" name="Groupe 620">
                <a:extLst>
                  <a:ext uri="{FF2B5EF4-FFF2-40B4-BE49-F238E27FC236}">
                    <a16:creationId xmlns:a16="http://schemas.microsoft.com/office/drawing/2014/main" id="{A70AAC39-5F2B-478E-BA0E-EFD22CA45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3900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70" name="Groupe 621">
                  <a:extLst>
                    <a:ext uri="{FF2B5EF4-FFF2-40B4-BE49-F238E27FC236}">
                      <a16:creationId xmlns:a16="http://schemas.microsoft.com/office/drawing/2014/main" id="{B9142E63-824B-46B8-857E-DEC6AE0B20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25" name="Connecteur droit 624">
                    <a:extLst>
                      <a:ext uri="{FF2B5EF4-FFF2-40B4-BE49-F238E27FC236}">
                        <a16:creationId xmlns:a16="http://schemas.microsoft.com/office/drawing/2014/main" id="{2A7BC1D9-5331-4B0B-9DB7-6408AC1AB181}"/>
                      </a:ext>
                    </a:extLst>
                  </p:cNvPr>
                  <p:cNvCxnSpPr/>
                  <p:nvPr/>
                </p:nvCxnSpPr>
                <p:spPr>
                  <a:xfrm>
                    <a:off x="1001992" y="1487999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6" name="Connecteur droit 625">
                    <a:extLst>
                      <a:ext uri="{FF2B5EF4-FFF2-40B4-BE49-F238E27FC236}">
                        <a16:creationId xmlns:a16="http://schemas.microsoft.com/office/drawing/2014/main" id="{2B40E086-4656-4B40-9E3D-A430158B2D82}"/>
                      </a:ext>
                    </a:extLst>
                  </p:cNvPr>
                  <p:cNvCxnSpPr/>
                  <p:nvPr/>
                </p:nvCxnSpPr>
                <p:spPr>
                  <a:xfrm>
                    <a:off x="1011606" y="1487080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23" name="Ellipse 622">
                  <a:extLst>
                    <a:ext uri="{FF2B5EF4-FFF2-40B4-BE49-F238E27FC236}">
                      <a16:creationId xmlns:a16="http://schemas.microsoft.com/office/drawing/2014/main" id="{177E976D-71DE-4815-8572-EF02F3A54C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6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24" name="Ellipse 623">
                  <a:extLst>
                    <a:ext uri="{FF2B5EF4-FFF2-40B4-BE49-F238E27FC236}">
                      <a16:creationId xmlns:a16="http://schemas.microsoft.com/office/drawing/2014/main" id="{882390AD-77F6-477F-97FD-3D468732A6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6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2" name="Groupe 626">
                <a:extLst>
                  <a:ext uri="{FF2B5EF4-FFF2-40B4-BE49-F238E27FC236}">
                    <a16:creationId xmlns:a16="http://schemas.microsoft.com/office/drawing/2014/main" id="{CDE12486-6194-4B00-BB0B-D4D656634F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979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65" name="Groupe 627">
                  <a:extLst>
                    <a:ext uri="{FF2B5EF4-FFF2-40B4-BE49-F238E27FC236}">
                      <a16:creationId xmlns:a16="http://schemas.microsoft.com/office/drawing/2014/main" id="{AD338E9E-1406-444C-9396-881F59C864D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31" name="Connecteur droit 630">
                    <a:extLst>
                      <a:ext uri="{FF2B5EF4-FFF2-40B4-BE49-F238E27FC236}">
                        <a16:creationId xmlns:a16="http://schemas.microsoft.com/office/drawing/2014/main" id="{1E7520F2-3B49-4671-83A0-5E8ABD10E1AA}"/>
                      </a:ext>
                    </a:extLst>
                  </p:cNvPr>
                  <p:cNvCxnSpPr/>
                  <p:nvPr/>
                </p:nvCxnSpPr>
                <p:spPr>
                  <a:xfrm>
                    <a:off x="1001349" y="148795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2" name="Connecteur droit 631">
                    <a:extLst>
                      <a:ext uri="{FF2B5EF4-FFF2-40B4-BE49-F238E27FC236}">
                        <a16:creationId xmlns:a16="http://schemas.microsoft.com/office/drawing/2014/main" id="{4485187A-03FA-452A-85C3-78C524EE3A20}"/>
                      </a:ext>
                    </a:extLst>
                  </p:cNvPr>
                  <p:cNvCxnSpPr/>
                  <p:nvPr/>
                </p:nvCxnSpPr>
                <p:spPr>
                  <a:xfrm>
                    <a:off x="1012547" y="1487146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29" name="Ellipse 628">
                  <a:extLst>
                    <a:ext uri="{FF2B5EF4-FFF2-40B4-BE49-F238E27FC236}">
                      <a16:creationId xmlns:a16="http://schemas.microsoft.com/office/drawing/2014/main" id="{88D67A8F-A570-4CF2-A3D1-90CB97286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15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30" name="Ellipse 629">
                  <a:extLst>
                    <a:ext uri="{FF2B5EF4-FFF2-40B4-BE49-F238E27FC236}">
                      <a16:creationId xmlns:a16="http://schemas.microsoft.com/office/drawing/2014/main" id="{A5B4C676-B4C0-4705-89B9-B5D97795E9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15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3" name="Groupe 632">
                <a:extLst>
                  <a:ext uri="{FF2B5EF4-FFF2-40B4-BE49-F238E27FC236}">
                    <a16:creationId xmlns:a16="http://schemas.microsoft.com/office/drawing/2014/main" id="{7DA04A60-41B9-459A-83E8-594F20295B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4057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60" name="Groupe 633">
                  <a:extLst>
                    <a:ext uri="{FF2B5EF4-FFF2-40B4-BE49-F238E27FC236}">
                      <a16:creationId xmlns:a16="http://schemas.microsoft.com/office/drawing/2014/main" id="{739A8349-4124-4982-B1FF-D6CB8B1E9C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37" name="Connecteur droit 636">
                    <a:extLst>
                      <a:ext uri="{FF2B5EF4-FFF2-40B4-BE49-F238E27FC236}">
                        <a16:creationId xmlns:a16="http://schemas.microsoft.com/office/drawing/2014/main" id="{A1A83A84-31C1-45DC-B79B-312E2BCF866A}"/>
                      </a:ext>
                    </a:extLst>
                  </p:cNvPr>
                  <p:cNvCxnSpPr/>
                  <p:nvPr/>
                </p:nvCxnSpPr>
                <p:spPr>
                  <a:xfrm>
                    <a:off x="1003873" y="1488130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8" name="Connecteur droit 637">
                    <a:extLst>
                      <a:ext uri="{FF2B5EF4-FFF2-40B4-BE49-F238E27FC236}">
                        <a16:creationId xmlns:a16="http://schemas.microsoft.com/office/drawing/2014/main" id="{8BE2167E-57C8-4785-AE21-7F0FF66ABF22}"/>
                      </a:ext>
                    </a:extLst>
                  </p:cNvPr>
                  <p:cNvCxnSpPr/>
                  <p:nvPr/>
                </p:nvCxnSpPr>
                <p:spPr>
                  <a:xfrm>
                    <a:off x="1011904" y="148710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35" name="Ellipse 634">
                  <a:extLst>
                    <a:ext uri="{FF2B5EF4-FFF2-40B4-BE49-F238E27FC236}">
                      <a16:creationId xmlns:a16="http://schemas.microsoft.com/office/drawing/2014/main" id="{940DE33A-B467-421A-8A0A-4A3DDFB4B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5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36" name="Ellipse 635">
                  <a:extLst>
                    <a:ext uri="{FF2B5EF4-FFF2-40B4-BE49-F238E27FC236}">
                      <a16:creationId xmlns:a16="http://schemas.microsoft.com/office/drawing/2014/main" id="{57BF29C5-40BA-4C6A-8FBB-53FD64E495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5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4" name="Groupe 638">
                <a:extLst>
                  <a:ext uri="{FF2B5EF4-FFF2-40B4-BE49-F238E27FC236}">
                    <a16:creationId xmlns:a16="http://schemas.microsoft.com/office/drawing/2014/main" id="{D30803E6-93C7-425D-8AD0-735D9B08D9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4136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55" name="Groupe 639">
                  <a:extLst>
                    <a:ext uri="{FF2B5EF4-FFF2-40B4-BE49-F238E27FC236}">
                      <a16:creationId xmlns:a16="http://schemas.microsoft.com/office/drawing/2014/main" id="{1617D736-44A8-40ED-A912-FB4B30C925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43" name="Connecteur droit 642">
                    <a:extLst>
                      <a:ext uri="{FF2B5EF4-FFF2-40B4-BE49-F238E27FC236}">
                        <a16:creationId xmlns:a16="http://schemas.microsoft.com/office/drawing/2014/main" id="{407A5817-2145-4F30-907F-D196C37A66A0}"/>
                      </a:ext>
                    </a:extLst>
                  </p:cNvPr>
                  <p:cNvCxnSpPr/>
                  <p:nvPr/>
                </p:nvCxnSpPr>
                <p:spPr>
                  <a:xfrm>
                    <a:off x="1001645" y="148797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4" name="Connecteur droit 643">
                    <a:extLst>
                      <a:ext uri="{FF2B5EF4-FFF2-40B4-BE49-F238E27FC236}">
                        <a16:creationId xmlns:a16="http://schemas.microsoft.com/office/drawing/2014/main" id="{93E8DB43-1C11-4322-8D79-D6E98DABFED4}"/>
                      </a:ext>
                    </a:extLst>
                  </p:cNvPr>
                  <p:cNvCxnSpPr/>
                  <p:nvPr/>
                </p:nvCxnSpPr>
                <p:spPr>
                  <a:xfrm>
                    <a:off x="1011315" y="1485470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41" name="Ellipse 640">
                  <a:extLst>
                    <a:ext uri="{FF2B5EF4-FFF2-40B4-BE49-F238E27FC236}">
                      <a16:creationId xmlns:a16="http://schemas.microsoft.com/office/drawing/2014/main" id="{10903167-9BEF-4855-829D-A291A395BE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11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42" name="Ellipse 641">
                  <a:extLst>
                    <a:ext uri="{FF2B5EF4-FFF2-40B4-BE49-F238E27FC236}">
                      <a16:creationId xmlns:a16="http://schemas.microsoft.com/office/drawing/2014/main" id="{4D3F42E3-6774-4F49-95D9-CA7F90DFD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11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5" name="Groupe 644">
                <a:extLst>
                  <a:ext uri="{FF2B5EF4-FFF2-40B4-BE49-F238E27FC236}">
                    <a16:creationId xmlns:a16="http://schemas.microsoft.com/office/drawing/2014/main" id="{7B566298-C0A3-44C1-BE1C-0D8773480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4214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50" name="Groupe 645">
                  <a:extLst>
                    <a:ext uri="{FF2B5EF4-FFF2-40B4-BE49-F238E27FC236}">
                      <a16:creationId xmlns:a16="http://schemas.microsoft.com/office/drawing/2014/main" id="{2881268C-E9E2-42F1-9350-2F74EE492A5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49" name="Connecteur droit 648">
                    <a:extLst>
                      <a:ext uri="{FF2B5EF4-FFF2-40B4-BE49-F238E27FC236}">
                        <a16:creationId xmlns:a16="http://schemas.microsoft.com/office/drawing/2014/main" id="{4737CBB0-F7B8-4C33-9208-06B44D186392}"/>
                      </a:ext>
                    </a:extLst>
                  </p:cNvPr>
                  <p:cNvCxnSpPr/>
                  <p:nvPr/>
                </p:nvCxnSpPr>
                <p:spPr>
                  <a:xfrm>
                    <a:off x="1001002" y="1487929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0" name="Connecteur droit 649">
                    <a:extLst>
                      <a:ext uri="{FF2B5EF4-FFF2-40B4-BE49-F238E27FC236}">
                        <a16:creationId xmlns:a16="http://schemas.microsoft.com/office/drawing/2014/main" id="{5AFF20B2-0872-44FA-87D3-2A0C59A640A7}"/>
                      </a:ext>
                    </a:extLst>
                  </p:cNvPr>
                  <p:cNvCxnSpPr/>
                  <p:nvPr/>
                </p:nvCxnSpPr>
                <p:spPr>
                  <a:xfrm>
                    <a:off x="1012199" y="148712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47" name="Ellipse 646">
                  <a:extLst>
                    <a:ext uri="{FF2B5EF4-FFF2-40B4-BE49-F238E27FC236}">
                      <a16:creationId xmlns:a16="http://schemas.microsoft.com/office/drawing/2014/main" id="{57BFB3F1-8054-42B0-9A9F-652B24DDEF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866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48" name="Ellipse 647">
                  <a:extLst>
                    <a:ext uri="{FF2B5EF4-FFF2-40B4-BE49-F238E27FC236}">
                      <a16:creationId xmlns:a16="http://schemas.microsoft.com/office/drawing/2014/main" id="{A020609D-5A2F-4EC1-8F3F-DF8451935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866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6" name="Groupe 650">
                <a:extLst>
                  <a:ext uri="{FF2B5EF4-FFF2-40B4-BE49-F238E27FC236}">
                    <a16:creationId xmlns:a16="http://schemas.microsoft.com/office/drawing/2014/main" id="{24CCDF9E-1CF1-4FB4-A788-9EC68C9A0E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64292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45" name="Groupe 651">
                  <a:extLst>
                    <a:ext uri="{FF2B5EF4-FFF2-40B4-BE49-F238E27FC236}">
                      <a16:creationId xmlns:a16="http://schemas.microsoft.com/office/drawing/2014/main" id="{EA3E147C-08AF-466B-AE1D-C5A7703D78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55" name="Connecteur droit 654">
                    <a:extLst>
                      <a:ext uri="{FF2B5EF4-FFF2-40B4-BE49-F238E27FC236}">
                        <a16:creationId xmlns:a16="http://schemas.microsoft.com/office/drawing/2014/main" id="{061327FF-09E3-4BF3-9E9F-0535CAA9168F}"/>
                      </a:ext>
                    </a:extLst>
                  </p:cNvPr>
                  <p:cNvCxnSpPr/>
                  <p:nvPr/>
                </p:nvCxnSpPr>
                <p:spPr>
                  <a:xfrm>
                    <a:off x="1001942" y="1487995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Connecteur droit 655">
                    <a:extLst>
                      <a:ext uri="{FF2B5EF4-FFF2-40B4-BE49-F238E27FC236}">
                        <a16:creationId xmlns:a16="http://schemas.microsoft.com/office/drawing/2014/main" id="{3B2AB86B-CA18-4226-AC8C-1AD707CDBDEF}"/>
                      </a:ext>
                    </a:extLst>
                  </p:cNvPr>
                  <p:cNvCxnSpPr/>
                  <p:nvPr/>
                </p:nvCxnSpPr>
                <p:spPr>
                  <a:xfrm>
                    <a:off x="1011556" y="1487076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53" name="Ellipse 652">
                  <a:extLst>
                    <a:ext uri="{FF2B5EF4-FFF2-40B4-BE49-F238E27FC236}">
                      <a16:creationId xmlns:a16="http://schemas.microsoft.com/office/drawing/2014/main" id="{1B53379B-A9FA-4D3D-A90A-AC1C92B71C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09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54" name="Ellipse 653">
                  <a:extLst>
                    <a:ext uri="{FF2B5EF4-FFF2-40B4-BE49-F238E27FC236}">
                      <a16:creationId xmlns:a16="http://schemas.microsoft.com/office/drawing/2014/main" id="{694BD55E-247A-4F00-906B-281CBCFBAA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09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7" name="Groupe 656">
                <a:extLst>
                  <a:ext uri="{FF2B5EF4-FFF2-40B4-BE49-F238E27FC236}">
                    <a16:creationId xmlns:a16="http://schemas.microsoft.com/office/drawing/2014/main" id="{75B0DA47-27E6-486C-9192-CF32914EB3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4332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40" name="Groupe 657">
                  <a:extLst>
                    <a:ext uri="{FF2B5EF4-FFF2-40B4-BE49-F238E27FC236}">
                      <a16:creationId xmlns:a16="http://schemas.microsoft.com/office/drawing/2014/main" id="{C9EF86A3-A5DB-4B5F-8AC0-1D21AAEAB6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61" name="Connecteur droit 660">
                    <a:extLst>
                      <a:ext uri="{FF2B5EF4-FFF2-40B4-BE49-F238E27FC236}">
                        <a16:creationId xmlns:a16="http://schemas.microsoft.com/office/drawing/2014/main" id="{E55EAF34-C83A-4E24-BE79-0C00D7353B65}"/>
                      </a:ext>
                    </a:extLst>
                  </p:cNvPr>
                  <p:cNvCxnSpPr/>
                  <p:nvPr/>
                </p:nvCxnSpPr>
                <p:spPr>
                  <a:xfrm>
                    <a:off x="1001620" y="1487973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2" name="Connecteur droit 661">
                    <a:extLst>
                      <a:ext uri="{FF2B5EF4-FFF2-40B4-BE49-F238E27FC236}">
                        <a16:creationId xmlns:a16="http://schemas.microsoft.com/office/drawing/2014/main" id="{E0BD58E3-CB5A-4569-8A5D-E2A9B2B226A9}"/>
                      </a:ext>
                    </a:extLst>
                  </p:cNvPr>
                  <p:cNvCxnSpPr/>
                  <p:nvPr/>
                </p:nvCxnSpPr>
                <p:spPr>
                  <a:xfrm>
                    <a:off x="1011290" y="1485468"/>
                    <a:ext cx="0" cy="146043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59" name="Ellipse 658">
                  <a:extLst>
                    <a:ext uri="{FF2B5EF4-FFF2-40B4-BE49-F238E27FC236}">
                      <a16:creationId xmlns:a16="http://schemas.microsoft.com/office/drawing/2014/main" id="{EDCEF87B-7E64-4EB2-8D0E-598E651E8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86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60" name="Ellipse 659">
                  <a:extLst>
                    <a:ext uri="{FF2B5EF4-FFF2-40B4-BE49-F238E27FC236}">
                      <a16:creationId xmlns:a16="http://schemas.microsoft.com/office/drawing/2014/main" id="{24E066DD-875D-4D78-87D4-850F3C78D9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486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8" name="Groupe 662">
                <a:extLst>
                  <a:ext uri="{FF2B5EF4-FFF2-40B4-BE49-F238E27FC236}">
                    <a16:creationId xmlns:a16="http://schemas.microsoft.com/office/drawing/2014/main" id="{AB72D956-2D77-4B3C-A8D9-EACAE76FDE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489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35" name="Groupe 663">
                  <a:extLst>
                    <a:ext uri="{FF2B5EF4-FFF2-40B4-BE49-F238E27FC236}">
                      <a16:creationId xmlns:a16="http://schemas.microsoft.com/office/drawing/2014/main" id="{CEE9EFD4-3393-4FE0-AFA2-F89DE6718F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67" name="Connecteur droit 666">
                    <a:extLst>
                      <a:ext uri="{FF2B5EF4-FFF2-40B4-BE49-F238E27FC236}">
                        <a16:creationId xmlns:a16="http://schemas.microsoft.com/office/drawing/2014/main" id="{136FDF43-BCF7-4F20-B791-85C37AA8C35D}"/>
                      </a:ext>
                    </a:extLst>
                  </p:cNvPr>
                  <p:cNvCxnSpPr/>
                  <p:nvPr/>
                </p:nvCxnSpPr>
                <p:spPr>
                  <a:xfrm>
                    <a:off x="1001412" y="1487958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8" name="Connecteur droit 667">
                    <a:extLst>
                      <a:ext uri="{FF2B5EF4-FFF2-40B4-BE49-F238E27FC236}">
                        <a16:creationId xmlns:a16="http://schemas.microsoft.com/office/drawing/2014/main" id="{5CEFA398-2F3C-4F04-8944-ED8A41F1A1BA}"/>
                      </a:ext>
                    </a:extLst>
                  </p:cNvPr>
                  <p:cNvCxnSpPr/>
                  <p:nvPr/>
                </p:nvCxnSpPr>
                <p:spPr>
                  <a:xfrm>
                    <a:off x="1012609" y="1487150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65" name="Ellipse 664">
                  <a:extLst>
                    <a:ext uri="{FF2B5EF4-FFF2-40B4-BE49-F238E27FC236}">
                      <a16:creationId xmlns:a16="http://schemas.microsoft.com/office/drawing/2014/main" id="{6A2BF069-BD2F-461C-9AE1-BEA5474B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77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66" name="Ellipse 665">
                  <a:extLst>
                    <a:ext uri="{FF2B5EF4-FFF2-40B4-BE49-F238E27FC236}">
                      <a16:creationId xmlns:a16="http://schemas.microsoft.com/office/drawing/2014/main" id="{7A960E91-14AF-4837-B12C-BEEA5A1B8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277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69" name="Groupe 668">
                <a:extLst>
                  <a:ext uri="{FF2B5EF4-FFF2-40B4-BE49-F238E27FC236}">
                    <a16:creationId xmlns:a16="http://schemas.microsoft.com/office/drawing/2014/main" id="{ED8DD5A9-2062-4F7B-8CA7-95DD943698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6038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30" name="Groupe 669">
                  <a:extLst>
                    <a:ext uri="{FF2B5EF4-FFF2-40B4-BE49-F238E27FC236}">
                      <a16:creationId xmlns:a16="http://schemas.microsoft.com/office/drawing/2014/main" id="{A4141D06-8805-499E-BB6A-97DB771C02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73" name="Connecteur droit 672">
                    <a:extLst>
                      <a:ext uri="{FF2B5EF4-FFF2-40B4-BE49-F238E27FC236}">
                        <a16:creationId xmlns:a16="http://schemas.microsoft.com/office/drawing/2014/main" id="{03732957-F4C1-470F-8518-A733BB368B9E}"/>
                      </a:ext>
                    </a:extLst>
                  </p:cNvPr>
                  <p:cNvCxnSpPr/>
                  <p:nvPr/>
                </p:nvCxnSpPr>
                <p:spPr>
                  <a:xfrm>
                    <a:off x="1003781" y="148812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4" name="Connecteur droit 673">
                    <a:extLst>
                      <a:ext uri="{FF2B5EF4-FFF2-40B4-BE49-F238E27FC236}">
                        <a16:creationId xmlns:a16="http://schemas.microsoft.com/office/drawing/2014/main" id="{5982CC4D-A15A-4CBF-8ABA-07AA791F109F}"/>
                      </a:ext>
                    </a:extLst>
                  </p:cNvPr>
                  <p:cNvCxnSpPr/>
                  <p:nvPr/>
                </p:nvCxnSpPr>
                <p:spPr>
                  <a:xfrm>
                    <a:off x="1011811" y="1487094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71" name="Ellipse 670">
                  <a:extLst>
                    <a:ext uri="{FF2B5EF4-FFF2-40B4-BE49-F238E27FC236}">
                      <a16:creationId xmlns:a16="http://schemas.microsoft.com/office/drawing/2014/main" id="{C9606B31-2B28-4411-B628-268BE9298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6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72" name="Ellipse 671">
                  <a:extLst>
                    <a:ext uri="{FF2B5EF4-FFF2-40B4-BE49-F238E27FC236}">
                      <a16:creationId xmlns:a16="http://schemas.microsoft.com/office/drawing/2014/main" id="{2A1AA239-C54D-4997-BD83-E0BD652E49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06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0" name="Groupe 674">
                <a:extLst>
                  <a:ext uri="{FF2B5EF4-FFF2-40B4-BE49-F238E27FC236}">
                    <a16:creationId xmlns:a16="http://schemas.microsoft.com/office/drawing/2014/main" id="{4673B45B-AA5A-4809-95A5-05666B47F3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8606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25" name="Groupe 675">
                  <a:extLst>
                    <a:ext uri="{FF2B5EF4-FFF2-40B4-BE49-F238E27FC236}">
                      <a16:creationId xmlns:a16="http://schemas.microsoft.com/office/drawing/2014/main" id="{2FCE2859-FF35-4AC9-9301-8F690F7D0D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79" name="Connecteur droit 678">
                    <a:extLst>
                      <a:ext uri="{FF2B5EF4-FFF2-40B4-BE49-F238E27FC236}">
                        <a16:creationId xmlns:a16="http://schemas.microsoft.com/office/drawing/2014/main" id="{5B474974-9FA0-47AE-A886-1441B84A8B7E}"/>
                      </a:ext>
                    </a:extLst>
                  </p:cNvPr>
                  <p:cNvCxnSpPr/>
                  <p:nvPr/>
                </p:nvCxnSpPr>
                <p:spPr>
                  <a:xfrm>
                    <a:off x="1002030" y="148800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0" name="Connecteur droit 679">
                    <a:extLst>
                      <a:ext uri="{FF2B5EF4-FFF2-40B4-BE49-F238E27FC236}">
                        <a16:creationId xmlns:a16="http://schemas.microsoft.com/office/drawing/2014/main" id="{20F07B46-2517-47EE-8575-63A83EAC20F5}"/>
                      </a:ext>
                    </a:extLst>
                  </p:cNvPr>
                  <p:cNvCxnSpPr/>
                  <p:nvPr/>
                </p:nvCxnSpPr>
                <p:spPr>
                  <a:xfrm>
                    <a:off x="1011644" y="148708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77" name="Ellipse 676">
                  <a:extLst>
                    <a:ext uri="{FF2B5EF4-FFF2-40B4-BE49-F238E27FC236}">
                      <a16:creationId xmlns:a16="http://schemas.microsoft.com/office/drawing/2014/main" id="{0C75E28D-5618-4881-9BB3-FCA56C34E7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9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78" name="Ellipse 677">
                  <a:extLst>
                    <a:ext uri="{FF2B5EF4-FFF2-40B4-BE49-F238E27FC236}">
                      <a16:creationId xmlns:a16="http://schemas.microsoft.com/office/drawing/2014/main" id="{8ECA3488-CA5F-47D0-912E-829095C077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9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1" name="Groupe 680">
                <a:extLst>
                  <a:ext uri="{FF2B5EF4-FFF2-40B4-BE49-F238E27FC236}">
                    <a16:creationId xmlns:a16="http://schemas.microsoft.com/office/drawing/2014/main" id="{4A5792BA-4A8E-4D6F-95BC-B439067361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3665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20" name="Groupe 681">
                  <a:extLst>
                    <a:ext uri="{FF2B5EF4-FFF2-40B4-BE49-F238E27FC236}">
                      <a16:creationId xmlns:a16="http://schemas.microsoft.com/office/drawing/2014/main" id="{757E45BF-244C-44CC-8C20-D69A3262B3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685" name="Connecteur droit 684">
                    <a:extLst>
                      <a:ext uri="{FF2B5EF4-FFF2-40B4-BE49-F238E27FC236}">
                        <a16:creationId xmlns:a16="http://schemas.microsoft.com/office/drawing/2014/main" id="{60F50851-E419-4CD2-BC6D-277F95902B59}"/>
                      </a:ext>
                    </a:extLst>
                  </p:cNvPr>
                  <p:cNvCxnSpPr/>
                  <p:nvPr/>
                </p:nvCxnSpPr>
                <p:spPr>
                  <a:xfrm>
                    <a:off x="1003923" y="148813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6" name="Connecteur droit 685">
                    <a:extLst>
                      <a:ext uri="{FF2B5EF4-FFF2-40B4-BE49-F238E27FC236}">
                        <a16:creationId xmlns:a16="http://schemas.microsoft.com/office/drawing/2014/main" id="{94EF3C85-F579-4D4E-AFCC-4201436F0C7E}"/>
                      </a:ext>
                    </a:extLst>
                  </p:cNvPr>
                  <p:cNvCxnSpPr/>
                  <p:nvPr/>
                </p:nvCxnSpPr>
                <p:spPr>
                  <a:xfrm>
                    <a:off x="1011954" y="1487104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83" name="Ellipse 682">
                  <a:extLst>
                    <a:ext uri="{FF2B5EF4-FFF2-40B4-BE49-F238E27FC236}">
                      <a16:creationId xmlns:a16="http://schemas.microsoft.com/office/drawing/2014/main" id="{BE1676E9-2287-4FD5-9068-2F4B8B5B6E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0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684" name="Ellipse 683">
                  <a:extLst>
                    <a:ext uri="{FF2B5EF4-FFF2-40B4-BE49-F238E27FC236}">
                      <a16:creationId xmlns:a16="http://schemas.microsoft.com/office/drawing/2014/main" id="{7969950B-8D78-4CAA-B2A7-7DD84AE6D7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20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2" name="Groupe 698">
                <a:extLst>
                  <a:ext uri="{FF2B5EF4-FFF2-40B4-BE49-F238E27FC236}">
                    <a16:creationId xmlns:a16="http://schemas.microsoft.com/office/drawing/2014/main" id="{DA674AFA-68EE-4227-82F2-03D2E314DD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1293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15" name="Groupe 699">
                  <a:extLst>
                    <a:ext uri="{FF2B5EF4-FFF2-40B4-BE49-F238E27FC236}">
                      <a16:creationId xmlns:a16="http://schemas.microsoft.com/office/drawing/2014/main" id="{4B847332-8045-4209-910F-5DAE926469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703" name="Connecteur droit 702">
                    <a:extLst>
                      <a:ext uri="{FF2B5EF4-FFF2-40B4-BE49-F238E27FC236}">
                        <a16:creationId xmlns:a16="http://schemas.microsoft.com/office/drawing/2014/main" id="{7D1927CF-5A2D-438A-8A43-4FACE84EDF33}"/>
                      </a:ext>
                    </a:extLst>
                  </p:cNvPr>
                  <p:cNvCxnSpPr/>
                  <p:nvPr/>
                </p:nvCxnSpPr>
                <p:spPr>
                  <a:xfrm>
                    <a:off x="1004066" y="1488144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Connecteur droit 703">
                    <a:extLst>
                      <a:ext uri="{FF2B5EF4-FFF2-40B4-BE49-F238E27FC236}">
                        <a16:creationId xmlns:a16="http://schemas.microsoft.com/office/drawing/2014/main" id="{C0253944-6BE4-4F35-A865-2E0EAADFA17A}"/>
                      </a:ext>
                    </a:extLst>
                  </p:cNvPr>
                  <p:cNvCxnSpPr/>
                  <p:nvPr/>
                </p:nvCxnSpPr>
                <p:spPr>
                  <a:xfrm>
                    <a:off x="1012095" y="1487114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01" name="Ellipse 700">
                  <a:extLst>
                    <a:ext uri="{FF2B5EF4-FFF2-40B4-BE49-F238E27FC236}">
                      <a16:creationId xmlns:a16="http://schemas.microsoft.com/office/drawing/2014/main" id="{2606B312-4CE4-4F72-BB92-80B1FDB910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50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702" name="Ellipse 701">
                  <a:extLst>
                    <a:ext uri="{FF2B5EF4-FFF2-40B4-BE49-F238E27FC236}">
                      <a16:creationId xmlns:a16="http://schemas.microsoft.com/office/drawing/2014/main" id="{77649138-EFA9-4998-9090-0FD54A531B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350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3" name="Groupe 704">
                <a:extLst>
                  <a:ext uri="{FF2B5EF4-FFF2-40B4-BE49-F238E27FC236}">
                    <a16:creationId xmlns:a16="http://schemas.microsoft.com/office/drawing/2014/main" id="{132EADCC-2DC9-4EE2-AD12-83984FF81C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3861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10" name="Groupe 705">
                  <a:extLst>
                    <a:ext uri="{FF2B5EF4-FFF2-40B4-BE49-F238E27FC236}">
                      <a16:creationId xmlns:a16="http://schemas.microsoft.com/office/drawing/2014/main" id="{8B6A4DB0-AAD5-4C39-BB76-E37041FA97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709" name="Connecteur droit 708">
                    <a:extLst>
                      <a:ext uri="{FF2B5EF4-FFF2-40B4-BE49-F238E27FC236}">
                        <a16:creationId xmlns:a16="http://schemas.microsoft.com/office/drawing/2014/main" id="{3425E35C-4B0C-41D4-856A-A8D676509B5F}"/>
                      </a:ext>
                    </a:extLst>
                  </p:cNvPr>
                  <p:cNvCxnSpPr/>
                  <p:nvPr/>
                </p:nvCxnSpPr>
                <p:spPr>
                  <a:xfrm>
                    <a:off x="1003898" y="1488132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0" name="Connecteur droit 709">
                    <a:extLst>
                      <a:ext uri="{FF2B5EF4-FFF2-40B4-BE49-F238E27FC236}">
                        <a16:creationId xmlns:a16="http://schemas.microsoft.com/office/drawing/2014/main" id="{5499ECAE-30A1-460A-8C15-F320B6AB9FD6}"/>
                      </a:ext>
                    </a:extLst>
                  </p:cNvPr>
                  <p:cNvCxnSpPr/>
                  <p:nvPr/>
                </p:nvCxnSpPr>
                <p:spPr>
                  <a:xfrm>
                    <a:off x="1011929" y="148710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07" name="Ellipse 706">
                  <a:extLst>
                    <a:ext uri="{FF2B5EF4-FFF2-40B4-BE49-F238E27FC236}">
                      <a16:creationId xmlns:a16="http://schemas.microsoft.com/office/drawing/2014/main" id="{817548A1-6376-4D72-8302-4757E4538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82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708" name="Ellipse 707">
                  <a:extLst>
                    <a:ext uri="{FF2B5EF4-FFF2-40B4-BE49-F238E27FC236}">
                      <a16:creationId xmlns:a16="http://schemas.microsoft.com/office/drawing/2014/main" id="{2A0F6C6E-1481-4E7F-AE6D-6147EFAF32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82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4" name="Groupe 710">
                <a:extLst>
                  <a:ext uri="{FF2B5EF4-FFF2-40B4-BE49-F238E27FC236}">
                    <a16:creationId xmlns:a16="http://schemas.microsoft.com/office/drawing/2014/main" id="{ABA6472D-61DE-41E3-84B7-0432AC5B71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39400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05" name="Groupe 711">
                  <a:extLst>
                    <a:ext uri="{FF2B5EF4-FFF2-40B4-BE49-F238E27FC236}">
                      <a16:creationId xmlns:a16="http://schemas.microsoft.com/office/drawing/2014/main" id="{5DA322FF-FA8B-40B5-9CE0-B645747F45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715" name="Connecteur droit 714">
                    <a:extLst>
                      <a:ext uri="{FF2B5EF4-FFF2-40B4-BE49-F238E27FC236}">
                        <a16:creationId xmlns:a16="http://schemas.microsoft.com/office/drawing/2014/main" id="{E106F23B-0AFD-485E-A933-13562053166A}"/>
                      </a:ext>
                    </a:extLst>
                  </p:cNvPr>
                  <p:cNvCxnSpPr/>
                  <p:nvPr/>
                </p:nvCxnSpPr>
                <p:spPr>
                  <a:xfrm>
                    <a:off x="1001671" y="1487976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6" name="Connecteur droit 715">
                    <a:extLst>
                      <a:ext uri="{FF2B5EF4-FFF2-40B4-BE49-F238E27FC236}">
                        <a16:creationId xmlns:a16="http://schemas.microsoft.com/office/drawing/2014/main" id="{E1959090-10C3-4F5A-8AD3-333F73F4EFEB}"/>
                      </a:ext>
                    </a:extLst>
                  </p:cNvPr>
                  <p:cNvCxnSpPr/>
                  <p:nvPr/>
                </p:nvCxnSpPr>
                <p:spPr>
                  <a:xfrm>
                    <a:off x="1011285" y="148705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13" name="Ellipse 712">
                  <a:extLst>
                    <a:ext uri="{FF2B5EF4-FFF2-40B4-BE49-F238E27FC236}">
                      <a16:creationId xmlns:a16="http://schemas.microsoft.com/office/drawing/2014/main" id="{0EB0E76E-DE5B-4DD8-BA3C-F24C548390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37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714" name="Ellipse 713">
                  <a:extLst>
                    <a:ext uri="{FF2B5EF4-FFF2-40B4-BE49-F238E27FC236}">
                      <a16:creationId xmlns:a16="http://schemas.microsoft.com/office/drawing/2014/main" id="{0920CA76-D8CB-45AE-80B8-BEC39B37BF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537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5" name="Groupe 716">
                <a:extLst>
                  <a:ext uri="{FF2B5EF4-FFF2-40B4-BE49-F238E27FC236}">
                    <a16:creationId xmlns:a16="http://schemas.microsoft.com/office/drawing/2014/main" id="{598619D2-9C0C-40BE-B05B-5D4A469380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4018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200" name="Groupe 717">
                  <a:extLst>
                    <a:ext uri="{FF2B5EF4-FFF2-40B4-BE49-F238E27FC236}">
                      <a16:creationId xmlns:a16="http://schemas.microsoft.com/office/drawing/2014/main" id="{0AE05C4B-9F24-4F04-BE8C-9D1ED45709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721" name="Connecteur droit 720">
                    <a:extLst>
                      <a:ext uri="{FF2B5EF4-FFF2-40B4-BE49-F238E27FC236}">
                        <a16:creationId xmlns:a16="http://schemas.microsoft.com/office/drawing/2014/main" id="{8AD9EFEF-6E17-4ACF-A393-9B77E0CA2F89}"/>
                      </a:ext>
                    </a:extLst>
                  </p:cNvPr>
                  <p:cNvCxnSpPr/>
                  <p:nvPr/>
                </p:nvCxnSpPr>
                <p:spPr>
                  <a:xfrm>
                    <a:off x="1001028" y="1487931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2" name="Connecteur droit 721">
                    <a:extLst>
                      <a:ext uri="{FF2B5EF4-FFF2-40B4-BE49-F238E27FC236}">
                        <a16:creationId xmlns:a16="http://schemas.microsoft.com/office/drawing/2014/main" id="{E09E13F2-6AE1-45D6-8274-6FF464ECC9B6}"/>
                      </a:ext>
                    </a:extLst>
                  </p:cNvPr>
                  <p:cNvCxnSpPr/>
                  <p:nvPr/>
                </p:nvCxnSpPr>
                <p:spPr>
                  <a:xfrm>
                    <a:off x="1012225" y="1487123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19" name="Ellipse 718">
                  <a:extLst>
                    <a:ext uri="{FF2B5EF4-FFF2-40B4-BE49-F238E27FC236}">
                      <a16:creationId xmlns:a16="http://schemas.microsoft.com/office/drawing/2014/main" id="{963AF206-5966-40C2-B31C-059E78B913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892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720" name="Ellipse 719">
                  <a:extLst>
                    <a:ext uri="{FF2B5EF4-FFF2-40B4-BE49-F238E27FC236}">
                      <a16:creationId xmlns:a16="http://schemas.microsoft.com/office/drawing/2014/main" id="{BA8FCC92-4EA1-4437-8EF3-7DA44D1199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892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6" name="Groupe 722">
                <a:extLst>
                  <a:ext uri="{FF2B5EF4-FFF2-40B4-BE49-F238E27FC236}">
                    <a16:creationId xmlns:a16="http://schemas.microsoft.com/office/drawing/2014/main" id="{4D722FD0-A42B-43EF-A422-F7C844C31A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968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195" name="Groupe 723">
                  <a:extLst>
                    <a:ext uri="{FF2B5EF4-FFF2-40B4-BE49-F238E27FC236}">
                      <a16:creationId xmlns:a16="http://schemas.microsoft.com/office/drawing/2014/main" id="{82F809E7-61C6-40E3-A352-669A319038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727" name="Connecteur droit 726">
                    <a:extLst>
                      <a:ext uri="{FF2B5EF4-FFF2-40B4-BE49-F238E27FC236}">
                        <a16:creationId xmlns:a16="http://schemas.microsoft.com/office/drawing/2014/main" id="{59F0E552-A582-48C7-B142-C1DEA79A5FB7}"/>
                      </a:ext>
                    </a:extLst>
                  </p:cNvPr>
                  <p:cNvCxnSpPr/>
                  <p:nvPr/>
                </p:nvCxnSpPr>
                <p:spPr>
                  <a:xfrm>
                    <a:off x="1001968" y="1487997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8" name="Connecteur droit 727">
                    <a:extLst>
                      <a:ext uri="{FF2B5EF4-FFF2-40B4-BE49-F238E27FC236}">
                        <a16:creationId xmlns:a16="http://schemas.microsoft.com/office/drawing/2014/main" id="{F5462B41-30F5-4D66-924F-B8D5E34962B3}"/>
                      </a:ext>
                    </a:extLst>
                  </p:cNvPr>
                  <p:cNvCxnSpPr/>
                  <p:nvPr/>
                </p:nvCxnSpPr>
                <p:spPr>
                  <a:xfrm>
                    <a:off x="1011581" y="1487078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25" name="Ellipse 724">
                  <a:extLst>
                    <a:ext uri="{FF2B5EF4-FFF2-40B4-BE49-F238E27FC236}">
                      <a16:creationId xmlns:a16="http://schemas.microsoft.com/office/drawing/2014/main" id="{2E341E3A-CDA3-493D-AFC7-E3DF687E49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35" y="1429693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726" name="Ellipse 725">
                  <a:extLst>
                    <a:ext uri="{FF2B5EF4-FFF2-40B4-BE49-F238E27FC236}">
                      <a16:creationId xmlns:a16="http://schemas.microsoft.com/office/drawing/2014/main" id="{02CDE35A-AD04-4D36-B169-DF05707AA3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835" y="1582086"/>
                  <a:ext cx="71445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7" name="Groupe 728">
                <a:extLst>
                  <a:ext uri="{FF2B5EF4-FFF2-40B4-BE49-F238E27FC236}">
                    <a16:creationId xmlns:a16="http://schemas.microsoft.com/office/drawing/2014/main" id="{6F54C975-C864-4EAD-81E1-82F5345B90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41752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190" name="Groupe 729">
                  <a:extLst>
                    <a:ext uri="{FF2B5EF4-FFF2-40B4-BE49-F238E27FC236}">
                      <a16:creationId xmlns:a16="http://schemas.microsoft.com/office/drawing/2014/main" id="{9CF3CB14-33CD-4E07-A268-5BD0DDFBA3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733" name="Connecteur droit 732">
                    <a:extLst>
                      <a:ext uri="{FF2B5EF4-FFF2-40B4-BE49-F238E27FC236}">
                        <a16:creationId xmlns:a16="http://schemas.microsoft.com/office/drawing/2014/main" id="{FC47B2E5-2421-4F5C-82F5-6BC18E41ABBD}"/>
                      </a:ext>
                    </a:extLst>
                  </p:cNvPr>
                  <p:cNvCxnSpPr/>
                  <p:nvPr/>
                </p:nvCxnSpPr>
                <p:spPr>
                  <a:xfrm>
                    <a:off x="1001323" y="1487952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4" name="Connecteur droit 733">
                    <a:extLst>
                      <a:ext uri="{FF2B5EF4-FFF2-40B4-BE49-F238E27FC236}">
                        <a16:creationId xmlns:a16="http://schemas.microsoft.com/office/drawing/2014/main" id="{3D7E8710-D549-4853-809A-681F90C22342}"/>
                      </a:ext>
                    </a:extLst>
                  </p:cNvPr>
                  <p:cNvCxnSpPr/>
                  <p:nvPr/>
                </p:nvCxnSpPr>
                <p:spPr>
                  <a:xfrm>
                    <a:off x="1012521" y="1487144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31" name="Ellipse 730">
                  <a:extLst>
                    <a:ext uri="{FF2B5EF4-FFF2-40B4-BE49-F238E27FC236}">
                      <a16:creationId xmlns:a16="http://schemas.microsoft.com/office/drawing/2014/main" id="{FA95DCF6-4705-4D08-804E-AE256F970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189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732" name="Ellipse 731">
                  <a:extLst>
                    <a:ext uri="{FF2B5EF4-FFF2-40B4-BE49-F238E27FC236}">
                      <a16:creationId xmlns:a16="http://schemas.microsoft.com/office/drawing/2014/main" id="{4AB6E79A-6314-43F0-9F41-74AE6D17A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1189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8" name="Groupe 734">
                <a:extLst>
                  <a:ext uri="{FF2B5EF4-FFF2-40B4-BE49-F238E27FC236}">
                    <a16:creationId xmlns:a16="http://schemas.microsoft.com/office/drawing/2014/main" id="{EB348779-051E-44D6-8533-E4D105B79B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42536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185" name="Groupe 735">
                  <a:extLst>
                    <a:ext uri="{FF2B5EF4-FFF2-40B4-BE49-F238E27FC236}">
                      <a16:creationId xmlns:a16="http://schemas.microsoft.com/office/drawing/2014/main" id="{415F4E07-A238-4D36-8ED5-940F971092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739" name="Connecteur droit 738">
                    <a:extLst>
                      <a:ext uri="{FF2B5EF4-FFF2-40B4-BE49-F238E27FC236}">
                        <a16:creationId xmlns:a16="http://schemas.microsoft.com/office/drawing/2014/main" id="{0FC0D447-625C-4666-8F7C-F6C3EF2F772F}"/>
                      </a:ext>
                    </a:extLst>
                  </p:cNvPr>
                  <p:cNvCxnSpPr/>
                  <p:nvPr/>
                </p:nvCxnSpPr>
                <p:spPr>
                  <a:xfrm>
                    <a:off x="1003847" y="1488128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0" name="Connecteur droit 739">
                    <a:extLst>
                      <a:ext uri="{FF2B5EF4-FFF2-40B4-BE49-F238E27FC236}">
                        <a16:creationId xmlns:a16="http://schemas.microsoft.com/office/drawing/2014/main" id="{7E177FF7-5CB2-435E-BA09-4D9CA9830DF4}"/>
                      </a:ext>
                    </a:extLst>
                  </p:cNvPr>
                  <p:cNvCxnSpPr/>
                  <p:nvPr/>
                </p:nvCxnSpPr>
                <p:spPr>
                  <a:xfrm>
                    <a:off x="1011878" y="1487099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37" name="Ellipse 736">
                  <a:extLst>
                    <a:ext uri="{FF2B5EF4-FFF2-40B4-BE49-F238E27FC236}">
                      <a16:creationId xmlns:a16="http://schemas.microsoft.com/office/drawing/2014/main" id="{AC501AE8-E4DE-4E4A-9B05-65458BBE8C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31" y="1429693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738" name="Ellipse 737">
                  <a:extLst>
                    <a:ext uri="{FF2B5EF4-FFF2-40B4-BE49-F238E27FC236}">
                      <a16:creationId xmlns:a16="http://schemas.microsoft.com/office/drawing/2014/main" id="{A4AF7FDE-E897-4BAE-BEA8-6FD6D8CB3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2131" y="1582086"/>
                  <a:ext cx="71446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51179" name="Groupe 740">
                <a:extLst>
                  <a:ext uri="{FF2B5EF4-FFF2-40B4-BE49-F238E27FC236}">
                    <a16:creationId xmlns:a16="http://schemas.microsoft.com/office/drawing/2014/main" id="{4CB9BDC1-258C-47D2-BE59-39432859B1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93124" y="-819472"/>
                <a:ext cx="72008" cy="224400"/>
                <a:chOff x="971600" y="1430151"/>
                <a:chExt cx="72008" cy="224400"/>
              </a:xfrm>
            </p:grpSpPr>
            <p:grpSp>
              <p:nvGrpSpPr>
                <p:cNvPr id="51180" name="Groupe 741">
                  <a:extLst>
                    <a:ext uri="{FF2B5EF4-FFF2-40B4-BE49-F238E27FC236}">
                      <a16:creationId xmlns:a16="http://schemas.microsoft.com/office/drawing/2014/main" id="{950E08D1-9F9E-4F53-84D0-1C911A6D22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-240000">
                  <a:off x="1004429" y="1487959"/>
                  <a:ext cx="13779" cy="144000"/>
                  <a:chOff x="1001254" y="1487959"/>
                  <a:chExt cx="13779" cy="144000"/>
                </a:xfrm>
              </p:grpSpPr>
              <p:cxnSp>
                <p:nvCxnSpPr>
                  <p:cNvPr id="745" name="Connecteur droit 744">
                    <a:extLst>
                      <a:ext uri="{FF2B5EF4-FFF2-40B4-BE49-F238E27FC236}">
                        <a16:creationId xmlns:a16="http://schemas.microsoft.com/office/drawing/2014/main" id="{92904E13-D95D-4D52-BFA7-80438C1F81EE}"/>
                      </a:ext>
                    </a:extLst>
                  </p:cNvPr>
                  <p:cNvCxnSpPr/>
                  <p:nvPr/>
                </p:nvCxnSpPr>
                <p:spPr>
                  <a:xfrm>
                    <a:off x="1000989" y="1487928"/>
                    <a:ext cx="0" cy="144456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Connecteur droit 745">
                    <a:extLst>
                      <a:ext uri="{FF2B5EF4-FFF2-40B4-BE49-F238E27FC236}">
                        <a16:creationId xmlns:a16="http://schemas.microsoft.com/office/drawing/2014/main" id="{B9D55CA6-EF72-4F0A-81BA-C79B6BB45C59}"/>
                      </a:ext>
                    </a:extLst>
                  </p:cNvPr>
                  <p:cNvCxnSpPr/>
                  <p:nvPr/>
                </p:nvCxnSpPr>
                <p:spPr>
                  <a:xfrm>
                    <a:off x="1012187" y="1487121"/>
                    <a:ext cx="0" cy="144455"/>
                  </a:xfrm>
                  <a:prstGeom prst="line">
                    <a:avLst/>
                  </a:prstGeom>
                  <a:ln>
                    <a:solidFill>
                      <a:schemeClr val="accent4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43" name="Ellipse 742">
                  <a:extLst>
                    <a:ext uri="{FF2B5EF4-FFF2-40B4-BE49-F238E27FC236}">
                      <a16:creationId xmlns:a16="http://schemas.microsoft.com/office/drawing/2014/main" id="{00AF5600-8136-496A-AA13-284183B3FD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854" y="1429693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744" name="Ellipse 743">
                  <a:extLst>
                    <a:ext uri="{FF2B5EF4-FFF2-40B4-BE49-F238E27FC236}">
                      <a16:creationId xmlns:a16="http://schemas.microsoft.com/office/drawing/2014/main" id="{63F17E9C-F0B1-4F0A-9EC4-8FD2A474AB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854" y="1582086"/>
                  <a:ext cx="73033" cy="73021"/>
                </a:xfrm>
                <a:prstGeom prst="ellipse">
                  <a:avLst/>
                </a:prstGeom>
                <a:solidFill>
                  <a:srgbClr val="FFCC00"/>
                </a:solidFill>
                <a:ln w="9525">
                  <a:solidFill>
                    <a:srgbClr val="BF9900"/>
                  </a:solidFill>
                  <a:round/>
                  <a:headEnd/>
                  <a:tailEnd/>
                </a:ln>
                <a:effectLst>
                  <a:outerShdw blurRad="40000" dist="20000" dir="5400000" rotWithShape="0">
                    <a:srgbClr val="808080">
                      <a:alpha val="37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dk1"/>
                    </a:solidFill>
                    <a:latin typeface="+mn-lt"/>
                    <a:ea typeface="+mn-ea"/>
                  </a:endParaRPr>
                </a:p>
              </p:txBody>
            </p:sp>
          </p:grpSp>
        </p:grp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A45F52E-8207-45EE-A27F-B5C0629245BD}"/>
                </a:ext>
              </a:extLst>
            </p:cNvPr>
            <p:cNvSpPr/>
            <p:nvPr/>
          </p:nvSpPr>
          <p:spPr>
            <a:xfrm>
              <a:off x="5808894" y="5558029"/>
              <a:ext cx="2103661" cy="347645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eaLnBrk="0" hangingPunct="0">
                <a:defRPr/>
              </a:pPr>
              <a:r>
                <a:rPr lang="fr-CA" sz="1600" b="1" dirty="0">
                  <a:solidFill>
                    <a:schemeClr val="tx1"/>
                  </a:solidFill>
                </a:rPr>
                <a:t>Transcription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E1530FA2-9005-4FBA-A62E-9AD9F6DFB98E}"/>
                </a:ext>
              </a:extLst>
            </p:cNvPr>
            <p:cNvSpPr/>
            <p:nvPr/>
          </p:nvSpPr>
          <p:spPr>
            <a:xfrm>
              <a:off x="1619035" y="5642162"/>
              <a:ext cx="1241557" cy="34764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eaLnBrk="0" hangingPunct="0">
                <a:defRPr/>
              </a:pPr>
              <a:r>
                <a:rPr lang="fr-CA" sz="1600" b="1" dirty="0">
                  <a:solidFill>
                    <a:schemeClr val="tx1"/>
                  </a:solidFill>
                </a:rPr>
                <a:t>LEF-1/TCF</a:t>
              </a:r>
            </a:p>
          </p:txBody>
        </p:sp>
        <p:grpSp>
          <p:nvGrpSpPr>
            <p:cNvPr id="35862" name="Groupe 15616">
              <a:extLst>
                <a:ext uri="{FF2B5EF4-FFF2-40B4-BE49-F238E27FC236}">
                  <a16:creationId xmlns:a16="http://schemas.microsoft.com/office/drawing/2014/main" id="{355E789A-B755-464C-8E8A-29836B7858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29536" y="829092"/>
              <a:ext cx="843360" cy="454371"/>
              <a:chOff x="3937156" y="836712"/>
              <a:chExt cx="843360" cy="454371"/>
            </a:xfrm>
          </p:grpSpPr>
          <p:sp>
            <p:nvSpPr>
              <p:cNvPr id="5" name="Ellipse 4">
                <a:extLst>
                  <a:ext uri="{FF2B5EF4-FFF2-40B4-BE49-F238E27FC236}">
                    <a16:creationId xmlns:a16="http://schemas.microsoft.com/office/drawing/2014/main" id="{6F43CDE7-F218-4E04-96CB-34E684081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6714" y="836712"/>
                <a:ext cx="843052" cy="454003"/>
              </a:xfrm>
              <a:prstGeom prst="ellipse">
                <a:avLst/>
              </a:prstGeom>
              <a:solidFill>
                <a:srgbClr val="8064A2"/>
              </a:solidFill>
              <a:ln w="9525">
                <a:solidFill>
                  <a:srgbClr val="604A7B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 sz="1200" dirty="0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1086" name="ZoneTexte 5">
                <a:extLst>
                  <a:ext uri="{FF2B5EF4-FFF2-40B4-BE49-F238E27FC236}">
                    <a16:creationId xmlns:a16="http://schemas.microsoft.com/office/drawing/2014/main" id="{24BA0E54-F055-4E86-9458-E353510B22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061914" y="879231"/>
                <a:ext cx="59384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1800">
                    <a:solidFill>
                      <a:schemeClr val="bg1"/>
                    </a:solidFill>
                  </a:rPr>
                  <a:t>Wnt</a:t>
                </a:r>
              </a:p>
            </p:txBody>
          </p:sp>
        </p:grpSp>
        <p:grpSp>
          <p:nvGrpSpPr>
            <p:cNvPr id="35863" name="Groupe 15622">
              <a:extLst>
                <a:ext uri="{FF2B5EF4-FFF2-40B4-BE49-F238E27FC236}">
                  <a16:creationId xmlns:a16="http://schemas.microsoft.com/office/drawing/2014/main" id="{8ECE3E95-7166-4BB7-9003-B5124B808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9862" y="1251175"/>
              <a:ext cx="1194500" cy="1078998"/>
              <a:chOff x="4039862" y="1251175"/>
              <a:chExt cx="1194500" cy="1078998"/>
            </a:xfrm>
          </p:grpSpPr>
          <p:sp>
            <p:nvSpPr>
              <p:cNvPr id="33" name="Forme libre 32">
                <a:extLst>
                  <a:ext uri="{FF2B5EF4-FFF2-40B4-BE49-F238E27FC236}">
                    <a16:creationId xmlns:a16="http://schemas.microsoft.com/office/drawing/2014/main" id="{C5B4FA32-E54D-4319-B345-58B5F00EAB0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1540000" flipV="1">
                <a:off x="4559397" y="2073632"/>
                <a:ext cx="107961" cy="71435"/>
              </a:xfrm>
              <a:custGeom>
                <a:avLst/>
                <a:gdLst>
                  <a:gd name="connsiteX0" fmla="*/ 22518 w 237028"/>
                  <a:gd name="connsiteY0" fmla="*/ 112993 h 112993"/>
                  <a:gd name="connsiteX1" fmla="*/ 17756 w 237028"/>
                  <a:gd name="connsiteY1" fmla="*/ 17743 h 112993"/>
                  <a:gd name="connsiteX2" fmla="*/ 217781 w 237028"/>
                  <a:gd name="connsiteY2" fmla="*/ 8218 h 112993"/>
                  <a:gd name="connsiteX3" fmla="*/ 217781 w 237028"/>
                  <a:gd name="connsiteY3" fmla="*/ 108231 h 11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028" h="112993">
                    <a:moveTo>
                      <a:pt x="22518" y="112993"/>
                    </a:moveTo>
                    <a:cubicBezTo>
                      <a:pt x="3865" y="74099"/>
                      <a:pt x="-14788" y="35205"/>
                      <a:pt x="17756" y="17743"/>
                    </a:cubicBezTo>
                    <a:cubicBezTo>
                      <a:pt x="50300" y="280"/>
                      <a:pt x="184444" y="-6863"/>
                      <a:pt x="217781" y="8218"/>
                    </a:cubicBezTo>
                    <a:cubicBezTo>
                      <a:pt x="251119" y="23299"/>
                      <a:pt x="234450" y="65765"/>
                      <a:pt x="217781" y="108231"/>
                    </a:cubicBezTo>
                  </a:path>
                </a:pathLst>
              </a:custGeom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34" name="Forme libre 33">
                <a:extLst>
                  <a:ext uri="{FF2B5EF4-FFF2-40B4-BE49-F238E27FC236}">
                    <a16:creationId xmlns:a16="http://schemas.microsoft.com/office/drawing/2014/main" id="{7F396E1F-CCC6-4E0B-92A4-94D79047DDAC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1540000" flipV="1">
                <a:off x="4748330" y="2073632"/>
                <a:ext cx="107961" cy="71435"/>
              </a:xfrm>
              <a:custGeom>
                <a:avLst/>
                <a:gdLst>
                  <a:gd name="connsiteX0" fmla="*/ 22518 w 237028"/>
                  <a:gd name="connsiteY0" fmla="*/ 112993 h 112993"/>
                  <a:gd name="connsiteX1" fmla="*/ 17756 w 237028"/>
                  <a:gd name="connsiteY1" fmla="*/ 17743 h 112993"/>
                  <a:gd name="connsiteX2" fmla="*/ 217781 w 237028"/>
                  <a:gd name="connsiteY2" fmla="*/ 8218 h 112993"/>
                  <a:gd name="connsiteX3" fmla="*/ 217781 w 237028"/>
                  <a:gd name="connsiteY3" fmla="*/ 108231 h 11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028" h="112993">
                    <a:moveTo>
                      <a:pt x="22518" y="112993"/>
                    </a:moveTo>
                    <a:cubicBezTo>
                      <a:pt x="3865" y="74099"/>
                      <a:pt x="-14788" y="35205"/>
                      <a:pt x="17756" y="17743"/>
                    </a:cubicBezTo>
                    <a:cubicBezTo>
                      <a:pt x="50300" y="280"/>
                      <a:pt x="184444" y="-6863"/>
                      <a:pt x="217781" y="8218"/>
                    </a:cubicBezTo>
                    <a:cubicBezTo>
                      <a:pt x="251119" y="23299"/>
                      <a:pt x="234450" y="65765"/>
                      <a:pt x="217781" y="108231"/>
                    </a:cubicBezTo>
                  </a:path>
                </a:pathLst>
              </a:custGeom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35" name="Forme libre 34">
                <a:extLst>
                  <a:ext uri="{FF2B5EF4-FFF2-40B4-BE49-F238E27FC236}">
                    <a16:creationId xmlns:a16="http://schemas.microsoft.com/office/drawing/2014/main" id="{F7A7F849-9CC0-4DAF-AB38-F6B364D283A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1540000" flipV="1">
                <a:off x="4938851" y="2073632"/>
                <a:ext cx="107961" cy="71435"/>
              </a:xfrm>
              <a:custGeom>
                <a:avLst/>
                <a:gdLst>
                  <a:gd name="connsiteX0" fmla="*/ 22518 w 237028"/>
                  <a:gd name="connsiteY0" fmla="*/ 112993 h 112993"/>
                  <a:gd name="connsiteX1" fmla="*/ 17756 w 237028"/>
                  <a:gd name="connsiteY1" fmla="*/ 17743 h 112993"/>
                  <a:gd name="connsiteX2" fmla="*/ 217781 w 237028"/>
                  <a:gd name="connsiteY2" fmla="*/ 8218 h 112993"/>
                  <a:gd name="connsiteX3" fmla="*/ 217781 w 237028"/>
                  <a:gd name="connsiteY3" fmla="*/ 108231 h 11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028" h="112993">
                    <a:moveTo>
                      <a:pt x="22518" y="112993"/>
                    </a:moveTo>
                    <a:cubicBezTo>
                      <a:pt x="3865" y="74099"/>
                      <a:pt x="-14788" y="35205"/>
                      <a:pt x="17756" y="17743"/>
                    </a:cubicBezTo>
                    <a:cubicBezTo>
                      <a:pt x="50300" y="280"/>
                      <a:pt x="184444" y="-6863"/>
                      <a:pt x="217781" y="8218"/>
                    </a:cubicBezTo>
                    <a:cubicBezTo>
                      <a:pt x="251119" y="23299"/>
                      <a:pt x="234450" y="65765"/>
                      <a:pt x="217781" y="108231"/>
                    </a:cubicBezTo>
                  </a:path>
                </a:pathLst>
              </a:custGeom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8" name="Forme libre 27">
                <a:extLst>
                  <a:ext uri="{FF2B5EF4-FFF2-40B4-BE49-F238E27FC236}">
                    <a16:creationId xmlns:a16="http://schemas.microsoft.com/office/drawing/2014/main" id="{B544EE33-3AB4-46FD-AEAE-BFAE92DB0225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60000">
                <a:off x="4656246" y="1483111"/>
                <a:ext cx="107961" cy="71435"/>
              </a:xfrm>
              <a:custGeom>
                <a:avLst/>
                <a:gdLst>
                  <a:gd name="connsiteX0" fmla="*/ 22518 w 237028"/>
                  <a:gd name="connsiteY0" fmla="*/ 112993 h 112993"/>
                  <a:gd name="connsiteX1" fmla="*/ 17756 w 237028"/>
                  <a:gd name="connsiteY1" fmla="*/ 17743 h 112993"/>
                  <a:gd name="connsiteX2" fmla="*/ 217781 w 237028"/>
                  <a:gd name="connsiteY2" fmla="*/ 8218 h 112993"/>
                  <a:gd name="connsiteX3" fmla="*/ 217781 w 237028"/>
                  <a:gd name="connsiteY3" fmla="*/ 108231 h 11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028" h="112993">
                    <a:moveTo>
                      <a:pt x="22518" y="112993"/>
                    </a:moveTo>
                    <a:cubicBezTo>
                      <a:pt x="3865" y="74099"/>
                      <a:pt x="-14788" y="35205"/>
                      <a:pt x="17756" y="17743"/>
                    </a:cubicBezTo>
                    <a:cubicBezTo>
                      <a:pt x="50300" y="280"/>
                      <a:pt x="184444" y="-6863"/>
                      <a:pt x="217781" y="8218"/>
                    </a:cubicBezTo>
                    <a:cubicBezTo>
                      <a:pt x="251119" y="23299"/>
                      <a:pt x="234450" y="65765"/>
                      <a:pt x="217781" y="108231"/>
                    </a:cubicBezTo>
                  </a:path>
                </a:pathLst>
              </a:custGeom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31" name="Forme libre 30">
                <a:extLst>
                  <a:ext uri="{FF2B5EF4-FFF2-40B4-BE49-F238E27FC236}">
                    <a16:creationId xmlns:a16="http://schemas.microsoft.com/office/drawing/2014/main" id="{ED92D9E6-DF6A-4F70-8C4F-545ECD1A5A8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60000">
                <a:off x="4846766" y="1483111"/>
                <a:ext cx="107961" cy="71435"/>
              </a:xfrm>
              <a:custGeom>
                <a:avLst/>
                <a:gdLst>
                  <a:gd name="connsiteX0" fmla="*/ 22518 w 237028"/>
                  <a:gd name="connsiteY0" fmla="*/ 112993 h 112993"/>
                  <a:gd name="connsiteX1" fmla="*/ 17756 w 237028"/>
                  <a:gd name="connsiteY1" fmla="*/ 17743 h 112993"/>
                  <a:gd name="connsiteX2" fmla="*/ 217781 w 237028"/>
                  <a:gd name="connsiteY2" fmla="*/ 8218 h 112993"/>
                  <a:gd name="connsiteX3" fmla="*/ 217781 w 237028"/>
                  <a:gd name="connsiteY3" fmla="*/ 108231 h 11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028" h="112993">
                    <a:moveTo>
                      <a:pt x="22518" y="112993"/>
                    </a:moveTo>
                    <a:cubicBezTo>
                      <a:pt x="3865" y="74099"/>
                      <a:pt x="-14788" y="35205"/>
                      <a:pt x="17756" y="17743"/>
                    </a:cubicBezTo>
                    <a:cubicBezTo>
                      <a:pt x="50300" y="280"/>
                      <a:pt x="184444" y="-6863"/>
                      <a:pt x="217781" y="8218"/>
                    </a:cubicBezTo>
                    <a:cubicBezTo>
                      <a:pt x="251119" y="23299"/>
                      <a:pt x="234450" y="65765"/>
                      <a:pt x="217781" y="108231"/>
                    </a:cubicBezTo>
                  </a:path>
                </a:pathLst>
              </a:custGeom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32" name="Forme libre 31">
                <a:extLst>
                  <a:ext uri="{FF2B5EF4-FFF2-40B4-BE49-F238E27FC236}">
                    <a16:creationId xmlns:a16="http://schemas.microsoft.com/office/drawing/2014/main" id="{2AC7980D-46EE-474C-8201-80B6D3B76E6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60000">
                <a:off x="5035698" y="1483111"/>
                <a:ext cx="107961" cy="71435"/>
              </a:xfrm>
              <a:custGeom>
                <a:avLst/>
                <a:gdLst>
                  <a:gd name="connsiteX0" fmla="*/ 22518 w 237028"/>
                  <a:gd name="connsiteY0" fmla="*/ 112993 h 112993"/>
                  <a:gd name="connsiteX1" fmla="*/ 17756 w 237028"/>
                  <a:gd name="connsiteY1" fmla="*/ 17743 h 112993"/>
                  <a:gd name="connsiteX2" fmla="*/ 217781 w 237028"/>
                  <a:gd name="connsiteY2" fmla="*/ 8218 h 112993"/>
                  <a:gd name="connsiteX3" fmla="*/ 217781 w 237028"/>
                  <a:gd name="connsiteY3" fmla="*/ 108231 h 11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7028" h="112993">
                    <a:moveTo>
                      <a:pt x="22518" y="112993"/>
                    </a:moveTo>
                    <a:cubicBezTo>
                      <a:pt x="3865" y="74099"/>
                      <a:pt x="-14788" y="35205"/>
                      <a:pt x="17756" y="17743"/>
                    </a:cubicBezTo>
                    <a:cubicBezTo>
                      <a:pt x="50300" y="280"/>
                      <a:pt x="184444" y="-6863"/>
                      <a:pt x="217781" y="8218"/>
                    </a:cubicBezTo>
                    <a:cubicBezTo>
                      <a:pt x="251119" y="23299"/>
                      <a:pt x="234450" y="65765"/>
                      <a:pt x="217781" y="108231"/>
                    </a:cubicBezTo>
                  </a:path>
                </a:pathLst>
              </a:custGeom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0" name="Forme libre 19">
                <a:extLst>
                  <a:ext uri="{FF2B5EF4-FFF2-40B4-BE49-F238E27FC236}">
                    <a16:creationId xmlns:a16="http://schemas.microsoft.com/office/drawing/2014/main" id="{30D0DEE0-4925-4C24-849A-ADA7FCC625CC}"/>
                  </a:ext>
                </a:extLst>
              </p:cNvPr>
              <p:cNvSpPr/>
              <p:nvPr/>
            </p:nvSpPr>
            <p:spPr>
              <a:xfrm>
                <a:off x="4040230" y="1260872"/>
                <a:ext cx="276254" cy="277800"/>
              </a:xfrm>
              <a:custGeom>
                <a:avLst/>
                <a:gdLst>
                  <a:gd name="connsiteX0" fmla="*/ 37473 w 552194"/>
                  <a:gd name="connsiteY0" fmla="*/ 0 h 556260"/>
                  <a:gd name="connsiteX1" fmla="*/ 45093 w 552194"/>
                  <a:gd name="connsiteY1" fmla="*/ 160020 h 556260"/>
                  <a:gd name="connsiteX2" fmla="*/ 487053 w 552194"/>
                  <a:gd name="connsiteY2" fmla="*/ 144780 h 556260"/>
                  <a:gd name="connsiteX3" fmla="*/ 517533 w 552194"/>
                  <a:gd name="connsiteY3" fmla="*/ 281940 h 556260"/>
                  <a:gd name="connsiteX4" fmla="*/ 174633 w 552194"/>
                  <a:gd name="connsiteY4" fmla="*/ 243840 h 556260"/>
                  <a:gd name="connsiteX5" fmla="*/ 159393 w 552194"/>
                  <a:gd name="connsiteY5" fmla="*/ 350520 h 556260"/>
                  <a:gd name="connsiteX6" fmla="*/ 380373 w 552194"/>
                  <a:gd name="connsiteY6" fmla="*/ 381000 h 556260"/>
                  <a:gd name="connsiteX7" fmla="*/ 250833 w 552194"/>
                  <a:gd name="connsiteY7" fmla="*/ 495300 h 556260"/>
                  <a:gd name="connsiteX8" fmla="*/ 235593 w 552194"/>
                  <a:gd name="connsiteY8" fmla="*/ 556260 h 55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2194" h="556260">
                    <a:moveTo>
                      <a:pt x="37473" y="0"/>
                    </a:moveTo>
                    <a:cubicBezTo>
                      <a:pt x="3818" y="67945"/>
                      <a:pt x="-29837" y="135890"/>
                      <a:pt x="45093" y="160020"/>
                    </a:cubicBezTo>
                    <a:cubicBezTo>
                      <a:pt x="120023" y="184150"/>
                      <a:pt x="408313" y="124460"/>
                      <a:pt x="487053" y="144780"/>
                    </a:cubicBezTo>
                    <a:cubicBezTo>
                      <a:pt x="565793" y="165100"/>
                      <a:pt x="569603" y="265430"/>
                      <a:pt x="517533" y="281940"/>
                    </a:cubicBezTo>
                    <a:cubicBezTo>
                      <a:pt x="465463" y="298450"/>
                      <a:pt x="234323" y="232410"/>
                      <a:pt x="174633" y="243840"/>
                    </a:cubicBezTo>
                    <a:cubicBezTo>
                      <a:pt x="114943" y="255270"/>
                      <a:pt x="125103" y="327660"/>
                      <a:pt x="159393" y="350520"/>
                    </a:cubicBezTo>
                    <a:cubicBezTo>
                      <a:pt x="193683" y="373380"/>
                      <a:pt x="365133" y="356870"/>
                      <a:pt x="380373" y="381000"/>
                    </a:cubicBezTo>
                    <a:cubicBezTo>
                      <a:pt x="395613" y="405130"/>
                      <a:pt x="274963" y="466090"/>
                      <a:pt x="250833" y="495300"/>
                    </a:cubicBezTo>
                    <a:cubicBezTo>
                      <a:pt x="226703" y="524510"/>
                      <a:pt x="231148" y="540385"/>
                      <a:pt x="235593" y="556260"/>
                    </a:cubicBezTo>
                  </a:path>
                </a:pathLst>
              </a:custGeom>
              <a:effectLst/>
            </p:spPr>
            <p:style>
              <a:lnRef idx="2">
                <a:schemeClr val="accent2"/>
              </a:lnRef>
              <a:fillRef idx="0">
                <a:schemeClr val="accent2"/>
              </a:fillRef>
              <a:effectRef idx="1">
                <a:schemeClr val="accent2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9" name="Forme libre 28">
                <a:extLst>
                  <a:ext uri="{FF2B5EF4-FFF2-40B4-BE49-F238E27FC236}">
                    <a16:creationId xmlns:a16="http://schemas.microsoft.com/office/drawing/2014/main" id="{C5C253D1-20E7-4033-99BF-17CE1854B6DB}"/>
                  </a:ext>
                </a:extLst>
              </p:cNvPr>
              <p:cNvSpPr/>
              <p:nvPr/>
            </p:nvSpPr>
            <p:spPr>
              <a:xfrm flipH="1">
                <a:off x="4399043" y="1251347"/>
                <a:ext cx="276254" cy="277800"/>
              </a:xfrm>
              <a:custGeom>
                <a:avLst/>
                <a:gdLst>
                  <a:gd name="connsiteX0" fmla="*/ 37473 w 552194"/>
                  <a:gd name="connsiteY0" fmla="*/ 0 h 556260"/>
                  <a:gd name="connsiteX1" fmla="*/ 45093 w 552194"/>
                  <a:gd name="connsiteY1" fmla="*/ 160020 h 556260"/>
                  <a:gd name="connsiteX2" fmla="*/ 487053 w 552194"/>
                  <a:gd name="connsiteY2" fmla="*/ 144780 h 556260"/>
                  <a:gd name="connsiteX3" fmla="*/ 517533 w 552194"/>
                  <a:gd name="connsiteY3" fmla="*/ 281940 h 556260"/>
                  <a:gd name="connsiteX4" fmla="*/ 174633 w 552194"/>
                  <a:gd name="connsiteY4" fmla="*/ 243840 h 556260"/>
                  <a:gd name="connsiteX5" fmla="*/ 159393 w 552194"/>
                  <a:gd name="connsiteY5" fmla="*/ 350520 h 556260"/>
                  <a:gd name="connsiteX6" fmla="*/ 380373 w 552194"/>
                  <a:gd name="connsiteY6" fmla="*/ 381000 h 556260"/>
                  <a:gd name="connsiteX7" fmla="*/ 250833 w 552194"/>
                  <a:gd name="connsiteY7" fmla="*/ 495300 h 556260"/>
                  <a:gd name="connsiteX8" fmla="*/ 235593 w 552194"/>
                  <a:gd name="connsiteY8" fmla="*/ 556260 h 55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2194" h="556260">
                    <a:moveTo>
                      <a:pt x="37473" y="0"/>
                    </a:moveTo>
                    <a:cubicBezTo>
                      <a:pt x="3818" y="67945"/>
                      <a:pt x="-29837" y="135890"/>
                      <a:pt x="45093" y="160020"/>
                    </a:cubicBezTo>
                    <a:cubicBezTo>
                      <a:pt x="120023" y="184150"/>
                      <a:pt x="408313" y="124460"/>
                      <a:pt x="487053" y="144780"/>
                    </a:cubicBezTo>
                    <a:cubicBezTo>
                      <a:pt x="565793" y="165100"/>
                      <a:pt x="569603" y="265430"/>
                      <a:pt x="517533" y="281940"/>
                    </a:cubicBezTo>
                    <a:cubicBezTo>
                      <a:pt x="465463" y="298450"/>
                      <a:pt x="234323" y="232410"/>
                      <a:pt x="174633" y="243840"/>
                    </a:cubicBezTo>
                    <a:cubicBezTo>
                      <a:pt x="114943" y="255270"/>
                      <a:pt x="125103" y="327660"/>
                      <a:pt x="159393" y="350520"/>
                    </a:cubicBezTo>
                    <a:cubicBezTo>
                      <a:pt x="193683" y="373380"/>
                      <a:pt x="365133" y="356870"/>
                      <a:pt x="380373" y="381000"/>
                    </a:cubicBezTo>
                    <a:cubicBezTo>
                      <a:pt x="395613" y="405130"/>
                      <a:pt x="274963" y="466090"/>
                      <a:pt x="250833" y="495300"/>
                    </a:cubicBezTo>
                    <a:cubicBezTo>
                      <a:pt x="226703" y="524510"/>
                      <a:pt x="231148" y="540385"/>
                      <a:pt x="235593" y="556260"/>
                    </a:cubicBezTo>
                  </a:path>
                </a:pathLst>
              </a:custGeom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19" name="Rectangle à coins arrondis 18">
                <a:extLst>
                  <a:ext uri="{FF2B5EF4-FFF2-40B4-BE49-F238E27FC236}">
                    <a16:creationId xmlns:a16="http://schemas.microsoft.com/office/drawing/2014/main" id="{49DA340B-7A06-41F7-BDFA-C6055241D080}"/>
                  </a:ext>
                </a:extLst>
              </p:cNvPr>
              <p:cNvSpPr/>
              <p:nvPr/>
            </p:nvSpPr>
            <p:spPr>
              <a:xfrm>
                <a:off x="4138666" y="1525972"/>
                <a:ext cx="53981" cy="576234"/>
              </a:xfrm>
              <a:prstGeom prst="roundRect">
                <a:avLst/>
              </a:prstGeom>
              <a:effectLst/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1" name="Rectangle à coins arrondis 20">
                <a:extLst>
                  <a:ext uri="{FF2B5EF4-FFF2-40B4-BE49-F238E27FC236}">
                    <a16:creationId xmlns:a16="http://schemas.microsoft.com/office/drawing/2014/main" id="{D71ED46A-C76E-4B4D-A197-265C6D178A0D}"/>
                  </a:ext>
                </a:extLst>
              </p:cNvPr>
              <p:cNvSpPr/>
              <p:nvPr/>
            </p:nvSpPr>
            <p:spPr>
              <a:xfrm>
                <a:off x="4537170" y="1533908"/>
                <a:ext cx="53981" cy="576235"/>
              </a:xfrm>
              <a:prstGeom prst="roundRect">
                <a:avLst/>
              </a:prstGeom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2" name="Rectangle à coins arrondis 21">
                <a:extLst>
                  <a:ext uri="{FF2B5EF4-FFF2-40B4-BE49-F238E27FC236}">
                    <a16:creationId xmlns:a16="http://schemas.microsoft.com/office/drawing/2014/main" id="{6B4F71EC-83F1-4710-AB28-89E620BBDE83}"/>
                  </a:ext>
                </a:extLst>
              </p:cNvPr>
              <p:cNvSpPr/>
              <p:nvPr/>
            </p:nvSpPr>
            <p:spPr>
              <a:xfrm>
                <a:off x="4632430" y="1533908"/>
                <a:ext cx="53981" cy="576235"/>
              </a:xfrm>
              <a:prstGeom prst="roundRect">
                <a:avLst/>
              </a:prstGeom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3" name="Rectangle à coins arrondis 22">
                <a:extLst>
                  <a:ext uri="{FF2B5EF4-FFF2-40B4-BE49-F238E27FC236}">
                    <a16:creationId xmlns:a16="http://schemas.microsoft.com/office/drawing/2014/main" id="{43DFE76A-636F-477A-961C-D7E2185920ED}"/>
                  </a:ext>
                </a:extLst>
              </p:cNvPr>
              <p:cNvSpPr/>
              <p:nvPr/>
            </p:nvSpPr>
            <p:spPr>
              <a:xfrm>
                <a:off x="4821363" y="1533908"/>
                <a:ext cx="53981" cy="576235"/>
              </a:xfrm>
              <a:prstGeom prst="roundRect">
                <a:avLst/>
              </a:prstGeom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4" name="Rectangle à coins arrondis 23">
                <a:extLst>
                  <a:ext uri="{FF2B5EF4-FFF2-40B4-BE49-F238E27FC236}">
                    <a16:creationId xmlns:a16="http://schemas.microsoft.com/office/drawing/2014/main" id="{93A04D04-C20B-4F87-B3B9-00450ED67B3A}"/>
                  </a:ext>
                </a:extLst>
              </p:cNvPr>
              <p:cNvSpPr/>
              <p:nvPr/>
            </p:nvSpPr>
            <p:spPr>
              <a:xfrm>
                <a:off x="5010295" y="1533908"/>
                <a:ext cx="53981" cy="576235"/>
              </a:xfrm>
              <a:prstGeom prst="roundRect">
                <a:avLst/>
              </a:prstGeom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5" name="Rectangle à coins arrondis 24">
                <a:extLst>
                  <a:ext uri="{FF2B5EF4-FFF2-40B4-BE49-F238E27FC236}">
                    <a16:creationId xmlns:a16="http://schemas.microsoft.com/office/drawing/2014/main" id="{9C731C5A-4DE5-4FC4-8097-3057828E6390}"/>
                  </a:ext>
                </a:extLst>
              </p:cNvPr>
              <p:cNvSpPr/>
              <p:nvPr/>
            </p:nvSpPr>
            <p:spPr>
              <a:xfrm>
                <a:off x="4726103" y="1533908"/>
                <a:ext cx="53981" cy="576235"/>
              </a:xfrm>
              <a:prstGeom prst="roundRect">
                <a:avLst/>
              </a:prstGeom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6" name="Rectangle à coins arrondis 25">
                <a:extLst>
                  <a:ext uri="{FF2B5EF4-FFF2-40B4-BE49-F238E27FC236}">
                    <a16:creationId xmlns:a16="http://schemas.microsoft.com/office/drawing/2014/main" id="{C9881490-29EF-41B3-A4AF-522EA7060362}"/>
                  </a:ext>
                </a:extLst>
              </p:cNvPr>
              <p:cNvSpPr/>
              <p:nvPr/>
            </p:nvSpPr>
            <p:spPr>
              <a:xfrm>
                <a:off x="4915035" y="1533908"/>
                <a:ext cx="53981" cy="576235"/>
              </a:xfrm>
              <a:prstGeom prst="roundRect">
                <a:avLst/>
              </a:prstGeom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30" name="Forme libre 29">
                <a:extLst>
                  <a:ext uri="{FF2B5EF4-FFF2-40B4-BE49-F238E27FC236}">
                    <a16:creationId xmlns:a16="http://schemas.microsoft.com/office/drawing/2014/main" id="{6BCFAB91-B052-4F82-92A6-D5FEBD025B7B}"/>
                  </a:ext>
                </a:extLst>
              </p:cNvPr>
              <p:cNvSpPr/>
              <p:nvPr/>
            </p:nvSpPr>
            <p:spPr>
              <a:xfrm>
                <a:off x="4848353" y="2102206"/>
                <a:ext cx="385804" cy="228589"/>
              </a:xfrm>
              <a:custGeom>
                <a:avLst/>
                <a:gdLst>
                  <a:gd name="connsiteX0" fmla="*/ 300527 w 415371"/>
                  <a:gd name="connsiteY0" fmla="*/ 0 h 257175"/>
                  <a:gd name="connsiteX1" fmla="*/ 300527 w 415371"/>
                  <a:gd name="connsiteY1" fmla="*/ 66675 h 257175"/>
                  <a:gd name="connsiteX2" fmla="*/ 210040 w 415371"/>
                  <a:gd name="connsiteY2" fmla="*/ 61912 h 257175"/>
                  <a:gd name="connsiteX3" fmla="*/ 219565 w 415371"/>
                  <a:gd name="connsiteY3" fmla="*/ 119062 h 257175"/>
                  <a:gd name="connsiteX4" fmla="*/ 371965 w 415371"/>
                  <a:gd name="connsiteY4" fmla="*/ 119062 h 257175"/>
                  <a:gd name="connsiteX5" fmla="*/ 391015 w 415371"/>
                  <a:gd name="connsiteY5" fmla="*/ 185737 h 257175"/>
                  <a:gd name="connsiteX6" fmla="*/ 62402 w 415371"/>
                  <a:gd name="connsiteY6" fmla="*/ 176212 h 257175"/>
                  <a:gd name="connsiteX7" fmla="*/ 490 w 415371"/>
                  <a:gd name="connsiteY7" fmla="*/ 257175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5371" h="257175">
                    <a:moveTo>
                      <a:pt x="300527" y="0"/>
                    </a:moveTo>
                    <a:cubicBezTo>
                      <a:pt x="308067" y="28178"/>
                      <a:pt x="315608" y="56356"/>
                      <a:pt x="300527" y="66675"/>
                    </a:cubicBezTo>
                    <a:cubicBezTo>
                      <a:pt x="285446" y="76994"/>
                      <a:pt x="223534" y="53181"/>
                      <a:pt x="210040" y="61912"/>
                    </a:cubicBezTo>
                    <a:cubicBezTo>
                      <a:pt x="196546" y="70643"/>
                      <a:pt x="192578" y="109537"/>
                      <a:pt x="219565" y="119062"/>
                    </a:cubicBezTo>
                    <a:cubicBezTo>
                      <a:pt x="246552" y="128587"/>
                      <a:pt x="343390" y="107950"/>
                      <a:pt x="371965" y="119062"/>
                    </a:cubicBezTo>
                    <a:cubicBezTo>
                      <a:pt x="400540" y="130174"/>
                      <a:pt x="442609" y="176212"/>
                      <a:pt x="391015" y="185737"/>
                    </a:cubicBezTo>
                    <a:cubicBezTo>
                      <a:pt x="339421" y="195262"/>
                      <a:pt x="127489" y="164306"/>
                      <a:pt x="62402" y="176212"/>
                    </a:cubicBezTo>
                    <a:cubicBezTo>
                      <a:pt x="-2685" y="188118"/>
                      <a:pt x="-1098" y="222646"/>
                      <a:pt x="490" y="257175"/>
                    </a:cubicBezTo>
                  </a:path>
                </a:pathLst>
              </a:custGeom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27" name="Rectangle à coins arrondis 26">
                <a:extLst>
                  <a:ext uri="{FF2B5EF4-FFF2-40B4-BE49-F238E27FC236}">
                    <a16:creationId xmlns:a16="http://schemas.microsoft.com/office/drawing/2014/main" id="{74EB9406-8FB6-44F2-9CEA-DE9BB0A944B7}"/>
                  </a:ext>
                </a:extLst>
              </p:cNvPr>
              <p:cNvSpPr/>
              <p:nvPr/>
            </p:nvSpPr>
            <p:spPr>
              <a:xfrm>
                <a:off x="5103968" y="1533908"/>
                <a:ext cx="53981" cy="576235"/>
              </a:xfrm>
              <a:prstGeom prst="roundRect">
                <a:avLst/>
              </a:prstGeom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</p:grpSp>
        <p:grpSp>
          <p:nvGrpSpPr>
            <p:cNvPr id="35864" name="Groupe 15359">
              <a:extLst>
                <a:ext uri="{FF2B5EF4-FFF2-40B4-BE49-F238E27FC236}">
                  <a16:creationId xmlns:a16="http://schemas.microsoft.com/office/drawing/2014/main" id="{F7B8AC64-6D07-4B12-87F8-0258A2E580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7772" y="2503225"/>
              <a:ext cx="788388" cy="505499"/>
              <a:chOff x="2077105" y="2241521"/>
              <a:chExt cx="788388" cy="505499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329322C8-7A41-42A0-9188-1956FEFA65EB}"/>
                  </a:ext>
                </a:extLst>
              </p:cNvPr>
              <p:cNvSpPr/>
              <p:nvPr/>
            </p:nvSpPr>
            <p:spPr>
              <a:xfrm>
                <a:off x="2154183" y="2242121"/>
                <a:ext cx="643007" cy="477814"/>
              </a:xfrm>
              <a:prstGeom prst="ellipse">
                <a:avLst/>
              </a:prstGeom>
              <a:solidFill>
                <a:schemeClr val="accent5"/>
              </a:solidFill>
              <a:ln>
                <a:solidFill>
                  <a:schemeClr val="accent5">
                    <a:lumMod val="75000"/>
                  </a:schemeClr>
                </a:solidFill>
              </a:ln>
              <a:effectLst/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 sz="1200" dirty="0"/>
              </a:p>
            </p:txBody>
          </p:sp>
          <p:sp>
            <p:nvSpPr>
              <p:cNvPr id="751" name="Ellipse 748">
                <a:extLst>
                  <a:ext uri="{FF2B5EF4-FFF2-40B4-BE49-F238E27FC236}">
                    <a16:creationId xmlns:a16="http://schemas.microsoft.com/office/drawing/2014/main" id="{FCF3893C-93FF-4B6A-87E1-2FF25F6A753B}"/>
                  </a:ext>
                </a:extLst>
              </p:cNvPr>
              <p:cNvSpPr/>
              <p:nvPr/>
            </p:nvSpPr>
            <p:spPr>
              <a:xfrm>
                <a:off x="2076388" y="2510395"/>
                <a:ext cx="789071" cy="23652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 sz="1200" dirty="0"/>
              </a:p>
            </p:txBody>
          </p:sp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E5C59299-5986-4D31-ABBC-6BD9D7BAA8B9}"/>
                  </a:ext>
                </a:extLst>
              </p:cNvPr>
              <p:cNvSpPr/>
              <p:nvPr/>
            </p:nvSpPr>
            <p:spPr>
              <a:xfrm rot="10800000">
                <a:off x="2327240" y="2380226"/>
                <a:ext cx="296894" cy="239702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  <a:effectLst/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 sz="1200" dirty="0"/>
              </a:p>
            </p:txBody>
          </p:sp>
        </p:grpSp>
        <p:sp>
          <p:nvSpPr>
            <p:cNvPr id="754" name="Ellipse 748">
              <a:extLst>
                <a:ext uri="{FF2B5EF4-FFF2-40B4-BE49-F238E27FC236}">
                  <a16:creationId xmlns:a16="http://schemas.microsoft.com/office/drawing/2014/main" id="{6F8F41B1-EFBF-4EE6-ABDF-69BC6DA946C4}"/>
                </a:ext>
              </a:extLst>
            </p:cNvPr>
            <p:cNvSpPr/>
            <p:nvPr/>
          </p:nvSpPr>
          <p:spPr>
            <a:xfrm>
              <a:off x="5146835" y="3816624"/>
              <a:ext cx="436609" cy="282561"/>
            </a:xfrm>
            <a:prstGeom prst="flowChartDelay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 sz="1200" dirty="0"/>
            </a:p>
          </p:txBody>
        </p:sp>
        <p:grpSp>
          <p:nvGrpSpPr>
            <p:cNvPr id="35866" name="Groupe 15360">
              <a:extLst>
                <a:ext uri="{FF2B5EF4-FFF2-40B4-BE49-F238E27FC236}">
                  <a16:creationId xmlns:a16="http://schemas.microsoft.com/office/drawing/2014/main" id="{13FE3598-5636-4D1D-AA0E-2906C92F1D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9659" y="5368592"/>
              <a:ext cx="916365" cy="527144"/>
              <a:chOff x="550886" y="4305641"/>
              <a:chExt cx="916365" cy="527144"/>
            </a:xfrm>
          </p:grpSpPr>
          <p:sp>
            <p:nvSpPr>
              <p:cNvPr id="756" name="Ellipse 748">
                <a:extLst>
                  <a:ext uri="{FF2B5EF4-FFF2-40B4-BE49-F238E27FC236}">
                    <a16:creationId xmlns:a16="http://schemas.microsoft.com/office/drawing/2014/main" id="{8367BBAA-511C-4758-A1D1-2603F0793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497363">
                <a:off x="669801" y="4306174"/>
                <a:ext cx="797010" cy="434954"/>
              </a:xfrm>
              <a:prstGeom prst="flowChartTerminator">
                <a:avLst/>
              </a:prstGeom>
              <a:solidFill>
                <a:srgbClr val="5C5C5C"/>
              </a:solidFill>
              <a:ln w="9525">
                <a:solidFill>
                  <a:srgbClr val="2F2F2F"/>
                </a:solidFill>
                <a:miter lim="800000"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 sz="1200" dirty="0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9E1C6A80-EC18-450E-AECB-C1CD060EA1A5}"/>
                  </a:ext>
                </a:extLst>
              </p:cNvPr>
              <p:cNvSpPr/>
              <p:nvPr/>
            </p:nvSpPr>
            <p:spPr>
              <a:xfrm rot="2381059">
                <a:off x="550725" y="4353797"/>
                <a:ext cx="643007" cy="479402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  <a:effectLst/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 sz="1200" dirty="0"/>
              </a:p>
            </p:txBody>
          </p:sp>
        </p:grpSp>
        <p:cxnSp>
          <p:nvCxnSpPr>
            <p:cNvPr id="2655" name="Connecteur droit 2654">
              <a:extLst>
                <a:ext uri="{FF2B5EF4-FFF2-40B4-BE49-F238E27FC236}">
                  <a16:creationId xmlns:a16="http://schemas.microsoft.com/office/drawing/2014/main" id="{26737EA6-4D7E-44C7-9E84-F38A50B1EE1C}"/>
                </a:ext>
              </a:extLst>
            </p:cNvPr>
            <p:cNvCxnSpPr/>
            <p:nvPr/>
          </p:nvCxnSpPr>
          <p:spPr>
            <a:xfrm flipV="1">
              <a:off x="3432153" y="3751540"/>
              <a:ext cx="704925" cy="0"/>
            </a:xfrm>
            <a:prstGeom prst="line">
              <a:avLst/>
            </a:prstGeom>
            <a:ln w="127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35868" name="Groupe 761">
              <a:extLst>
                <a:ext uri="{FF2B5EF4-FFF2-40B4-BE49-F238E27FC236}">
                  <a16:creationId xmlns:a16="http://schemas.microsoft.com/office/drawing/2014/main" id="{1EFDDC7C-20D3-45CD-8DD3-62AB5715A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3771" y="5652750"/>
              <a:ext cx="788388" cy="505499"/>
              <a:chOff x="2077105" y="2241521"/>
              <a:chExt cx="788388" cy="505499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4B457401-7671-40AA-A8CC-37160F516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486" y="2242045"/>
                <a:ext cx="641418" cy="477814"/>
              </a:xfrm>
              <a:prstGeom prst="ellipse">
                <a:avLst/>
              </a:prstGeom>
              <a:solidFill>
                <a:schemeClr val="accent2"/>
              </a:solidFill>
              <a:ln w="9525">
                <a:solidFill>
                  <a:srgbClr val="8E1D14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 sz="1200" dirty="0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4" name="Ellipse 748">
                <a:extLst>
                  <a:ext uri="{FF2B5EF4-FFF2-40B4-BE49-F238E27FC236}">
                    <a16:creationId xmlns:a16="http://schemas.microsoft.com/office/drawing/2014/main" id="{92F705D6-3480-4469-895F-D2A9E76210AA}"/>
                  </a:ext>
                </a:extLst>
              </p:cNvPr>
              <p:cNvSpPr/>
              <p:nvPr/>
            </p:nvSpPr>
            <p:spPr>
              <a:xfrm>
                <a:off x="2077691" y="2510319"/>
                <a:ext cx="787484" cy="236527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 sz="1200" dirty="0"/>
              </a:p>
            </p:txBody>
          </p:sp>
        </p:grpSp>
        <p:cxnSp>
          <p:nvCxnSpPr>
            <p:cNvPr id="2658" name="Connecteur droit 2657">
              <a:extLst>
                <a:ext uri="{FF2B5EF4-FFF2-40B4-BE49-F238E27FC236}">
                  <a16:creationId xmlns:a16="http://schemas.microsoft.com/office/drawing/2014/main" id="{F8FCA21B-A1FC-4602-ACDD-9A07A5D08971}"/>
                </a:ext>
              </a:extLst>
            </p:cNvPr>
            <p:cNvCxnSpPr/>
            <p:nvPr/>
          </p:nvCxnSpPr>
          <p:spPr>
            <a:xfrm flipV="1">
              <a:off x="4627668" y="3122920"/>
              <a:ext cx="579499" cy="201602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72" name="Ellipse 771">
              <a:extLst>
                <a:ext uri="{FF2B5EF4-FFF2-40B4-BE49-F238E27FC236}">
                  <a16:creationId xmlns:a16="http://schemas.microsoft.com/office/drawing/2014/main" id="{3D84D3A6-5B2F-4CEB-A4E5-80E987593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794" y="5065927"/>
              <a:ext cx="6126815" cy="1387409"/>
            </a:xfrm>
            <a:prstGeom prst="ellipse">
              <a:avLst/>
            </a:prstGeom>
            <a:noFill/>
            <a:ln w="12700">
              <a:solidFill>
                <a:srgbClr val="FFCC00"/>
              </a:solidFill>
              <a:prstDash val="lgDash"/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 sz="1200" dirty="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grpSp>
          <p:nvGrpSpPr>
            <p:cNvPr id="35871" name="Groupe 2642">
              <a:extLst>
                <a:ext uri="{FF2B5EF4-FFF2-40B4-BE49-F238E27FC236}">
                  <a16:creationId xmlns:a16="http://schemas.microsoft.com/office/drawing/2014/main" id="{3C461898-844D-4E73-A3F4-B93FA25A8B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3185" y="5924254"/>
              <a:ext cx="2868975" cy="288000"/>
              <a:chOff x="2819089" y="6434757"/>
              <a:chExt cx="2868975" cy="306610"/>
            </a:xfrm>
          </p:grpSpPr>
          <p:grpSp>
            <p:nvGrpSpPr>
              <p:cNvPr id="35883" name="Group 6">
                <a:extLst>
                  <a:ext uri="{FF2B5EF4-FFF2-40B4-BE49-F238E27FC236}">
                    <a16:creationId xmlns:a16="http://schemas.microsoft.com/office/drawing/2014/main" id="{C400A198-CEB5-4AB0-AAD1-F9FF3616B2A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5400000">
                <a:off x="5264759" y="6318062"/>
                <a:ext cx="306610" cy="540000"/>
                <a:chOff x="386" y="1137"/>
                <a:chExt cx="1182" cy="750"/>
              </a:xfrm>
            </p:grpSpPr>
            <p:sp>
              <p:nvSpPr>
                <p:cNvPr id="50751" name="AutoShape 5">
                  <a:extLst>
                    <a:ext uri="{FF2B5EF4-FFF2-40B4-BE49-F238E27FC236}">
                      <a16:creationId xmlns:a16="http://schemas.microsoft.com/office/drawing/2014/main" id="{468A7CC0-0F1A-4E5B-BBD9-D17F939D508F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86" y="1137"/>
                  <a:ext cx="1182" cy="7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grpSp>
              <p:nvGrpSpPr>
                <p:cNvPr id="50752" name="Group 207">
                  <a:extLst>
                    <a:ext uri="{FF2B5EF4-FFF2-40B4-BE49-F238E27FC236}">
                      <a16:creationId xmlns:a16="http://schemas.microsoft.com/office/drawing/2014/main" id="{90001768-EBC9-42B6-9AE5-6EB65F025F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6" y="1141"/>
                  <a:ext cx="1072" cy="746"/>
                  <a:chOff x="436" y="1141"/>
                  <a:chExt cx="1072" cy="746"/>
                </a:xfrm>
              </p:grpSpPr>
              <p:sp>
                <p:nvSpPr>
                  <p:cNvPr id="50862" name="Freeform 7">
                    <a:extLst>
                      <a:ext uri="{FF2B5EF4-FFF2-40B4-BE49-F238E27FC236}">
                        <a16:creationId xmlns:a16="http://schemas.microsoft.com/office/drawing/2014/main" id="{8E821A54-BCA5-48F5-AE6E-42B2838C84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6" y="1780"/>
                    <a:ext cx="1072" cy="35"/>
                  </a:xfrm>
                  <a:custGeom>
                    <a:avLst/>
                    <a:gdLst>
                      <a:gd name="T0" fmla="*/ 1056 w 1072"/>
                      <a:gd name="T1" fmla="*/ 35 h 35"/>
                      <a:gd name="T2" fmla="*/ 16 w 1072"/>
                      <a:gd name="T3" fmla="*/ 23 h 35"/>
                      <a:gd name="T4" fmla="*/ 16 w 1072"/>
                      <a:gd name="T5" fmla="*/ 23 h 35"/>
                      <a:gd name="T6" fmla="*/ 0 w 1072"/>
                      <a:gd name="T7" fmla="*/ 0 h 35"/>
                      <a:gd name="T8" fmla="*/ 1072 w 1072"/>
                      <a:gd name="T9" fmla="*/ 11 h 35"/>
                      <a:gd name="T10" fmla="*/ 1072 w 1072"/>
                      <a:gd name="T11" fmla="*/ 11 h 35"/>
                      <a:gd name="T12" fmla="*/ 1056 w 1072"/>
                      <a:gd name="T13" fmla="*/ 35 h 35"/>
                      <a:gd name="T14" fmla="*/ 1056 w 1072"/>
                      <a:gd name="T15" fmla="*/ 35 h 3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72" h="35">
                        <a:moveTo>
                          <a:pt x="1056" y="35"/>
                        </a:moveTo>
                        <a:lnTo>
                          <a:pt x="16" y="23"/>
                        </a:lnTo>
                        <a:lnTo>
                          <a:pt x="0" y="0"/>
                        </a:lnTo>
                        <a:lnTo>
                          <a:pt x="1072" y="11"/>
                        </a:lnTo>
                        <a:lnTo>
                          <a:pt x="1056" y="35"/>
                        </a:lnTo>
                        <a:close/>
                      </a:path>
                    </a:pathLst>
                  </a:custGeom>
                  <a:solidFill>
                    <a:srgbClr val="FFFC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63" name="Rectangle 9">
                    <a:extLst>
                      <a:ext uri="{FF2B5EF4-FFF2-40B4-BE49-F238E27FC236}">
                        <a16:creationId xmlns:a16="http://schemas.microsoft.com/office/drawing/2014/main" id="{7695ADD3-4E3C-4E1C-8A04-85538A38D3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86"/>
                    <a:ext cx="473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864" name="Freeform 10">
                    <a:extLst>
                      <a:ext uri="{FF2B5EF4-FFF2-40B4-BE49-F238E27FC236}">
                        <a16:creationId xmlns:a16="http://schemas.microsoft.com/office/drawing/2014/main" id="{6F2CF30A-792A-412B-9FA1-B6FBF3CBB4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8"/>
                  </a:xfrm>
                  <a:custGeom>
                    <a:avLst/>
                    <a:gdLst>
                      <a:gd name="T0" fmla="*/ 0 w 473"/>
                      <a:gd name="T1" fmla="*/ 0 h 28"/>
                      <a:gd name="T2" fmla="*/ 0 w 473"/>
                      <a:gd name="T3" fmla="*/ 0 h 28"/>
                      <a:gd name="T4" fmla="*/ 473 w 473"/>
                      <a:gd name="T5" fmla="*/ 0 h 28"/>
                      <a:gd name="T6" fmla="*/ 473 w 473"/>
                      <a:gd name="T7" fmla="*/ 0 h 28"/>
                      <a:gd name="T8" fmla="*/ 473 w 473"/>
                      <a:gd name="T9" fmla="*/ 28 h 28"/>
                      <a:gd name="T10" fmla="*/ 473 w 473"/>
                      <a:gd name="T11" fmla="*/ 28 h 28"/>
                      <a:gd name="T12" fmla="*/ 0 w 473"/>
                      <a:gd name="T13" fmla="*/ 28 h 28"/>
                      <a:gd name="T14" fmla="*/ 0 w 473"/>
                      <a:gd name="T15" fmla="*/ 28 h 28"/>
                      <a:gd name="T16" fmla="*/ 0 w 473"/>
                      <a:gd name="T17" fmla="*/ 0 h 28"/>
                      <a:gd name="T18" fmla="*/ 0 w 473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65" name="Freeform 11">
                    <a:extLst>
                      <a:ext uri="{FF2B5EF4-FFF2-40B4-BE49-F238E27FC236}">
                        <a16:creationId xmlns:a16="http://schemas.microsoft.com/office/drawing/2014/main" id="{E4B3DF23-E6A1-4A4F-9A93-C729F39600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7"/>
                  </a:xfrm>
                  <a:custGeom>
                    <a:avLst/>
                    <a:gdLst>
                      <a:gd name="T0" fmla="*/ 0 w 473"/>
                      <a:gd name="T1" fmla="*/ 0 h 27"/>
                      <a:gd name="T2" fmla="*/ 0 w 473"/>
                      <a:gd name="T3" fmla="*/ 0 h 27"/>
                      <a:gd name="T4" fmla="*/ 473 w 473"/>
                      <a:gd name="T5" fmla="*/ 0 h 27"/>
                      <a:gd name="T6" fmla="*/ 473 w 473"/>
                      <a:gd name="T7" fmla="*/ 0 h 27"/>
                      <a:gd name="T8" fmla="*/ 473 w 473"/>
                      <a:gd name="T9" fmla="*/ 27 h 27"/>
                      <a:gd name="T10" fmla="*/ 473 w 473"/>
                      <a:gd name="T11" fmla="*/ 27 h 27"/>
                      <a:gd name="T12" fmla="*/ 0 w 473"/>
                      <a:gd name="T13" fmla="*/ 27 h 27"/>
                      <a:gd name="T14" fmla="*/ 0 w 473"/>
                      <a:gd name="T15" fmla="*/ 27 h 27"/>
                      <a:gd name="T16" fmla="*/ 0 w 473"/>
                      <a:gd name="T17" fmla="*/ 0 h 27"/>
                      <a:gd name="T18" fmla="*/ 0 w 473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66" name="Freeform 12">
                    <a:extLst>
                      <a:ext uri="{FF2B5EF4-FFF2-40B4-BE49-F238E27FC236}">
                        <a16:creationId xmlns:a16="http://schemas.microsoft.com/office/drawing/2014/main" id="{26C07AFD-D817-44BA-92C0-A0FF27457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3"/>
                  </a:xfrm>
                  <a:custGeom>
                    <a:avLst/>
                    <a:gdLst>
                      <a:gd name="T0" fmla="*/ 0 w 473"/>
                      <a:gd name="T1" fmla="*/ 0 h 23"/>
                      <a:gd name="T2" fmla="*/ 0 w 473"/>
                      <a:gd name="T3" fmla="*/ 0 h 23"/>
                      <a:gd name="T4" fmla="*/ 473 w 473"/>
                      <a:gd name="T5" fmla="*/ 0 h 23"/>
                      <a:gd name="T6" fmla="*/ 473 w 473"/>
                      <a:gd name="T7" fmla="*/ 0 h 23"/>
                      <a:gd name="T8" fmla="*/ 473 w 473"/>
                      <a:gd name="T9" fmla="*/ 23 h 23"/>
                      <a:gd name="T10" fmla="*/ 473 w 473"/>
                      <a:gd name="T11" fmla="*/ 23 h 23"/>
                      <a:gd name="T12" fmla="*/ 0 w 473"/>
                      <a:gd name="T13" fmla="*/ 23 h 23"/>
                      <a:gd name="T14" fmla="*/ 0 w 473"/>
                      <a:gd name="T15" fmla="*/ 23 h 23"/>
                      <a:gd name="T16" fmla="*/ 0 w 473"/>
                      <a:gd name="T17" fmla="*/ 0 h 23"/>
                      <a:gd name="T18" fmla="*/ 0 w 473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67" name="Freeform 13">
                    <a:extLst>
                      <a:ext uri="{FF2B5EF4-FFF2-40B4-BE49-F238E27FC236}">
                        <a16:creationId xmlns:a16="http://schemas.microsoft.com/office/drawing/2014/main" id="{12E0C92C-5B2A-454D-A647-F4AD56CFBC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0"/>
                  </a:xfrm>
                  <a:custGeom>
                    <a:avLst/>
                    <a:gdLst>
                      <a:gd name="T0" fmla="*/ 0 w 473"/>
                      <a:gd name="T1" fmla="*/ 0 h 20"/>
                      <a:gd name="T2" fmla="*/ 0 w 473"/>
                      <a:gd name="T3" fmla="*/ 0 h 20"/>
                      <a:gd name="T4" fmla="*/ 473 w 473"/>
                      <a:gd name="T5" fmla="*/ 0 h 20"/>
                      <a:gd name="T6" fmla="*/ 473 w 473"/>
                      <a:gd name="T7" fmla="*/ 0 h 20"/>
                      <a:gd name="T8" fmla="*/ 473 w 473"/>
                      <a:gd name="T9" fmla="*/ 20 h 20"/>
                      <a:gd name="T10" fmla="*/ 473 w 473"/>
                      <a:gd name="T11" fmla="*/ 20 h 20"/>
                      <a:gd name="T12" fmla="*/ 0 w 473"/>
                      <a:gd name="T13" fmla="*/ 20 h 20"/>
                      <a:gd name="T14" fmla="*/ 0 w 473"/>
                      <a:gd name="T15" fmla="*/ 20 h 20"/>
                      <a:gd name="T16" fmla="*/ 0 w 473"/>
                      <a:gd name="T17" fmla="*/ 0 h 20"/>
                      <a:gd name="T18" fmla="*/ 0 w 473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68" name="Freeform 14">
                    <a:extLst>
                      <a:ext uri="{FF2B5EF4-FFF2-40B4-BE49-F238E27FC236}">
                        <a16:creationId xmlns:a16="http://schemas.microsoft.com/office/drawing/2014/main" id="{4A276DE6-69CA-4CA2-B027-B2E96AB6D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19"/>
                  </a:xfrm>
                  <a:custGeom>
                    <a:avLst/>
                    <a:gdLst>
                      <a:gd name="T0" fmla="*/ 0 w 473"/>
                      <a:gd name="T1" fmla="*/ 0 h 19"/>
                      <a:gd name="T2" fmla="*/ 0 w 473"/>
                      <a:gd name="T3" fmla="*/ 0 h 19"/>
                      <a:gd name="T4" fmla="*/ 473 w 473"/>
                      <a:gd name="T5" fmla="*/ 0 h 19"/>
                      <a:gd name="T6" fmla="*/ 473 w 473"/>
                      <a:gd name="T7" fmla="*/ 0 h 19"/>
                      <a:gd name="T8" fmla="*/ 473 w 473"/>
                      <a:gd name="T9" fmla="*/ 19 h 19"/>
                      <a:gd name="T10" fmla="*/ 473 w 473"/>
                      <a:gd name="T11" fmla="*/ 19 h 19"/>
                      <a:gd name="T12" fmla="*/ 0 w 473"/>
                      <a:gd name="T13" fmla="*/ 19 h 19"/>
                      <a:gd name="T14" fmla="*/ 0 w 473"/>
                      <a:gd name="T15" fmla="*/ 19 h 19"/>
                      <a:gd name="T16" fmla="*/ 0 w 473"/>
                      <a:gd name="T17" fmla="*/ 0 h 19"/>
                      <a:gd name="T18" fmla="*/ 0 w 473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69" name="Freeform 15">
                    <a:extLst>
                      <a:ext uri="{FF2B5EF4-FFF2-40B4-BE49-F238E27FC236}">
                        <a16:creationId xmlns:a16="http://schemas.microsoft.com/office/drawing/2014/main" id="{BBCA43E4-1258-4217-9637-1D95C7863B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5"/>
                  </a:xfrm>
                  <a:custGeom>
                    <a:avLst/>
                    <a:gdLst>
                      <a:gd name="T0" fmla="*/ 0 w 473"/>
                      <a:gd name="T1" fmla="*/ 0 h 15"/>
                      <a:gd name="T2" fmla="*/ 0 w 473"/>
                      <a:gd name="T3" fmla="*/ 0 h 15"/>
                      <a:gd name="T4" fmla="*/ 473 w 473"/>
                      <a:gd name="T5" fmla="*/ 0 h 15"/>
                      <a:gd name="T6" fmla="*/ 473 w 473"/>
                      <a:gd name="T7" fmla="*/ 0 h 15"/>
                      <a:gd name="T8" fmla="*/ 473 w 473"/>
                      <a:gd name="T9" fmla="*/ 15 h 15"/>
                      <a:gd name="T10" fmla="*/ 473 w 473"/>
                      <a:gd name="T11" fmla="*/ 15 h 15"/>
                      <a:gd name="T12" fmla="*/ 0 w 473"/>
                      <a:gd name="T13" fmla="*/ 15 h 15"/>
                      <a:gd name="T14" fmla="*/ 0 w 473"/>
                      <a:gd name="T15" fmla="*/ 15 h 15"/>
                      <a:gd name="T16" fmla="*/ 0 w 473"/>
                      <a:gd name="T17" fmla="*/ 0 h 15"/>
                      <a:gd name="T18" fmla="*/ 0 w 473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70" name="Freeform 16">
                    <a:extLst>
                      <a:ext uri="{FF2B5EF4-FFF2-40B4-BE49-F238E27FC236}">
                        <a16:creationId xmlns:a16="http://schemas.microsoft.com/office/drawing/2014/main" id="{C36EFDEC-4C0F-4B48-92FB-0D1F9A270D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3"/>
                  </a:xfrm>
                  <a:custGeom>
                    <a:avLst/>
                    <a:gdLst>
                      <a:gd name="T0" fmla="*/ 0 w 473"/>
                      <a:gd name="T1" fmla="*/ 0 h 13"/>
                      <a:gd name="T2" fmla="*/ 0 w 473"/>
                      <a:gd name="T3" fmla="*/ 0 h 13"/>
                      <a:gd name="T4" fmla="*/ 473 w 473"/>
                      <a:gd name="T5" fmla="*/ 0 h 13"/>
                      <a:gd name="T6" fmla="*/ 473 w 473"/>
                      <a:gd name="T7" fmla="*/ 0 h 13"/>
                      <a:gd name="T8" fmla="*/ 473 w 473"/>
                      <a:gd name="T9" fmla="*/ 13 h 13"/>
                      <a:gd name="T10" fmla="*/ 473 w 473"/>
                      <a:gd name="T11" fmla="*/ 13 h 13"/>
                      <a:gd name="T12" fmla="*/ 0 w 473"/>
                      <a:gd name="T13" fmla="*/ 13 h 13"/>
                      <a:gd name="T14" fmla="*/ 0 w 473"/>
                      <a:gd name="T15" fmla="*/ 13 h 13"/>
                      <a:gd name="T16" fmla="*/ 0 w 473"/>
                      <a:gd name="T17" fmla="*/ 0 h 13"/>
                      <a:gd name="T18" fmla="*/ 0 w 473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71" name="Freeform 17">
                    <a:extLst>
                      <a:ext uri="{FF2B5EF4-FFF2-40B4-BE49-F238E27FC236}">
                        <a16:creationId xmlns:a16="http://schemas.microsoft.com/office/drawing/2014/main" id="{F0BE8CA7-9AD7-4457-83F8-B82FCD4464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1"/>
                  </a:xfrm>
                  <a:custGeom>
                    <a:avLst/>
                    <a:gdLst>
                      <a:gd name="T0" fmla="*/ 0 w 473"/>
                      <a:gd name="T1" fmla="*/ 0 h 11"/>
                      <a:gd name="T2" fmla="*/ 0 w 473"/>
                      <a:gd name="T3" fmla="*/ 0 h 11"/>
                      <a:gd name="T4" fmla="*/ 473 w 473"/>
                      <a:gd name="T5" fmla="*/ 0 h 11"/>
                      <a:gd name="T6" fmla="*/ 473 w 473"/>
                      <a:gd name="T7" fmla="*/ 0 h 11"/>
                      <a:gd name="T8" fmla="*/ 473 w 473"/>
                      <a:gd name="T9" fmla="*/ 11 h 11"/>
                      <a:gd name="T10" fmla="*/ 473 w 473"/>
                      <a:gd name="T11" fmla="*/ 11 h 11"/>
                      <a:gd name="T12" fmla="*/ 0 w 473"/>
                      <a:gd name="T13" fmla="*/ 11 h 11"/>
                      <a:gd name="T14" fmla="*/ 0 w 473"/>
                      <a:gd name="T15" fmla="*/ 11 h 11"/>
                      <a:gd name="T16" fmla="*/ 0 w 473"/>
                      <a:gd name="T17" fmla="*/ 0 h 11"/>
                      <a:gd name="T18" fmla="*/ 0 w 473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72" name="Freeform 18">
                    <a:extLst>
                      <a:ext uri="{FF2B5EF4-FFF2-40B4-BE49-F238E27FC236}">
                        <a16:creationId xmlns:a16="http://schemas.microsoft.com/office/drawing/2014/main" id="{D0619D42-40E3-40D3-BAA3-E24CC09F6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9"/>
                  </a:xfrm>
                  <a:custGeom>
                    <a:avLst/>
                    <a:gdLst>
                      <a:gd name="T0" fmla="*/ 0 w 473"/>
                      <a:gd name="T1" fmla="*/ 0 h 9"/>
                      <a:gd name="T2" fmla="*/ 0 w 473"/>
                      <a:gd name="T3" fmla="*/ 0 h 9"/>
                      <a:gd name="T4" fmla="*/ 473 w 473"/>
                      <a:gd name="T5" fmla="*/ 0 h 9"/>
                      <a:gd name="T6" fmla="*/ 473 w 473"/>
                      <a:gd name="T7" fmla="*/ 0 h 9"/>
                      <a:gd name="T8" fmla="*/ 473 w 473"/>
                      <a:gd name="T9" fmla="*/ 9 h 9"/>
                      <a:gd name="T10" fmla="*/ 473 w 473"/>
                      <a:gd name="T11" fmla="*/ 9 h 9"/>
                      <a:gd name="T12" fmla="*/ 0 w 473"/>
                      <a:gd name="T13" fmla="*/ 9 h 9"/>
                      <a:gd name="T14" fmla="*/ 0 w 473"/>
                      <a:gd name="T15" fmla="*/ 9 h 9"/>
                      <a:gd name="T16" fmla="*/ 0 w 473"/>
                      <a:gd name="T17" fmla="*/ 0 h 9"/>
                      <a:gd name="T18" fmla="*/ 0 w 473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73" name="Rectangle 19">
                    <a:extLst>
                      <a:ext uri="{FF2B5EF4-FFF2-40B4-BE49-F238E27FC236}">
                        <a16:creationId xmlns:a16="http://schemas.microsoft.com/office/drawing/2014/main" id="{7380972C-FBC1-4DA1-ABB9-C72C5CB898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90"/>
                    <a:ext cx="473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874" name="Rectangle 20">
                    <a:extLst>
                      <a:ext uri="{FF2B5EF4-FFF2-40B4-BE49-F238E27FC236}">
                        <a16:creationId xmlns:a16="http://schemas.microsoft.com/office/drawing/2014/main" id="{B59B6A16-2BCF-4444-ADAF-82AD89FB59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2"/>
                    <a:ext cx="801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875" name="Freeform 21">
                    <a:extLst>
                      <a:ext uri="{FF2B5EF4-FFF2-40B4-BE49-F238E27FC236}">
                        <a16:creationId xmlns:a16="http://schemas.microsoft.com/office/drawing/2014/main" id="{CC4D5E04-D175-4CBE-9DE6-5AF9970C03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8"/>
                  </a:xfrm>
                  <a:custGeom>
                    <a:avLst/>
                    <a:gdLst>
                      <a:gd name="T0" fmla="*/ 0 w 801"/>
                      <a:gd name="T1" fmla="*/ 0 h 28"/>
                      <a:gd name="T2" fmla="*/ 0 w 801"/>
                      <a:gd name="T3" fmla="*/ 0 h 28"/>
                      <a:gd name="T4" fmla="*/ 801 w 801"/>
                      <a:gd name="T5" fmla="*/ 0 h 28"/>
                      <a:gd name="T6" fmla="*/ 801 w 801"/>
                      <a:gd name="T7" fmla="*/ 0 h 28"/>
                      <a:gd name="T8" fmla="*/ 801 w 801"/>
                      <a:gd name="T9" fmla="*/ 28 h 28"/>
                      <a:gd name="T10" fmla="*/ 801 w 801"/>
                      <a:gd name="T11" fmla="*/ 28 h 28"/>
                      <a:gd name="T12" fmla="*/ 0 w 801"/>
                      <a:gd name="T13" fmla="*/ 28 h 28"/>
                      <a:gd name="T14" fmla="*/ 0 w 801"/>
                      <a:gd name="T15" fmla="*/ 28 h 28"/>
                      <a:gd name="T16" fmla="*/ 0 w 801"/>
                      <a:gd name="T17" fmla="*/ 0 h 28"/>
                      <a:gd name="T18" fmla="*/ 0 w 80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76" name="Freeform 22">
                    <a:extLst>
                      <a:ext uri="{FF2B5EF4-FFF2-40B4-BE49-F238E27FC236}">
                        <a16:creationId xmlns:a16="http://schemas.microsoft.com/office/drawing/2014/main" id="{27FE7171-E28C-4A02-AB5F-2081ADB80A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7"/>
                  </a:xfrm>
                  <a:custGeom>
                    <a:avLst/>
                    <a:gdLst>
                      <a:gd name="T0" fmla="*/ 0 w 801"/>
                      <a:gd name="T1" fmla="*/ 0 h 27"/>
                      <a:gd name="T2" fmla="*/ 0 w 801"/>
                      <a:gd name="T3" fmla="*/ 0 h 27"/>
                      <a:gd name="T4" fmla="*/ 801 w 801"/>
                      <a:gd name="T5" fmla="*/ 0 h 27"/>
                      <a:gd name="T6" fmla="*/ 801 w 801"/>
                      <a:gd name="T7" fmla="*/ 0 h 27"/>
                      <a:gd name="T8" fmla="*/ 801 w 801"/>
                      <a:gd name="T9" fmla="*/ 27 h 27"/>
                      <a:gd name="T10" fmla="*/ 801 w 801"/>
                      <a:gd name="T11" fmla="*/ 27 h 27"/>
                      <a:gd name="T12" fmla="*/ 0 w 801"/>
                      <a:gd name="T13" fmla="*/ 27 h 27"/>
                      <a:gd name="T14" fmla="*/ 0 w 801"/>
                      <a:gd name="T15" fmla="*/ 27 h 27"/>
                      <a:gd name="T16" fmla="*/ 0 w 801"/>
                      <a:gd name="T17" fmla="*/ 0 h 27"/>
                      <a:gd name="T18" fmla="*/ 0 w 801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77" name="Freeform 23">
                    <a:extLst>
                      <a:ext uri="{FF2B5EF4-FFF2-40B4-BE49-F238E27FC236}">
                        <a16:creationId xmlns:a16="http://schemas.microsoft.com/office/drawing/2014/main" id="{CC7EBC68-DD8E-4351-9326-7767493CC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2"/>
                  </a:xfrm>
                  <a:custGeom>
                    <a:avLst/>
                    <a:gdLst>
                      <a:gd name="T0" fmla="*/ 0 w 801"/>
                      <a:gd name="T1" fmla="*/ 0 h 22"/>
                      <a:gd name="T2" fmla="*/ 0 w 801"/>
                      <a:gd name="T3" fmla="*/ 0 h 22"/>
                      <a:gd name="T4" fmla="*/ 801 w 801"/>
                      <a:gd name="T5" fmla="*/ 0 h 22"/>
                      <a:gd name="T6" fmla="*/ 801 w 801"/>
                      <a:gd name="T7" fmla="*/ 0 h 22"/>
                      <a:gd name="T8" fmla="*/ 801 w 801"/>
                      <a:gd name="T9" fmla="*/ 22 h 22"/>
                      <a:gd name="T10" fmla="*/ 801 w 801"/>
                      <a:gd name="T11" fmla="*/ 22 h 22"/>
                      <a:gd name="T12" fmla="*/ 0 w 801"/>
                      <a:gd name="T13" fmla="*/ 22 h 22"/>
                      <a:gd name="T14" fmla="*/ 0 w 801"/>
                      <a:gd name="T15" fmla="*/ 22 h 22"/>
                      <a:gd name="T16" fmla="*/ 0 w 801"/>
                      <a:gd name="T17" fmla="*/ 0 h 22"/>
                      <a:gd name="T18" fmla="*/ 0 w 80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78" name="Freeform 24">
                    <a:extLst>
                      <a:ext uri="{FF2B5EF4-FFF2-40B4-BE49-F238E27FC236}">
                        <a16:creationId xmlns:a16="http://schemas.microsoft.com/office/drawing/2014/main" id="{B22FC9B9-FBD0-4098-A2D1-DB39777FD6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0"/>
                  </a:xfrm>
                  <a:custGeom>
                    <a:avLst/>
                    <a:gdLst>
                      <a:gd name="T0" fmla="*/ 0 w 801"/>
                      <a:gd name="T1" fmla="*/ 0 h 20"/>
                      <a:gd name="T2" fmla="*/ 0 w 801"/>
                      <a:gd name="T3" fmla="*/ 0 h 20"/>
                      <a:gd name="T4" fmla="*/ 801 w 801"/>
                      <a:gd name="T5" fmla="*/ 0 h 20"/>
                      <a:gd name="T6" fmla="*/ 801 w 801"/>
                      <a:gd name="T7" fmla="*/ 0 h 20"/>
                      <a:gd name="T8" fmla="*/ 801 w 801"/>
                      <a:gd name="T9" fmla="*/ 20 h 20"/>
                      <a:gd name="T10" fmla="*/ 801 w 801"/>
                      <a:gd name="T11" fmla="*/ 20 h 20"/>
                      <a:gd name="T12" fmla="*/ 0 w 801"/>
                      <a:gd name="T13" fmla="*/ 20 h 20"/>
                      <a:gd name="T14" fmla="*/ 0 w 801"/>
                      <a:gd name="T15" fmla="*/ 20 h 20"/>
                      <a:gd name="T16" fmla="*/ 0 w 801"/>
                      <a:gd name="T17" fmla="*/ 0 h 20"/>
                      <a:gd name="T18" fmla="*/ 0 w 801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79" name="Freeform 25">
                    <a:extLst>
                      <a:ext uri="{FF2B5EF4-FFF2-40B4-BE49-F238E27FC236}">
                        <a16:creationId xmlns:a16="http://schemas.microsoft.com/office/drawing/2014/main" id="{03A6036D-0A2D-42C2-8EFB-EEFE2159F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19"/>
                  </a:xfrm>
                  <a:custGeom>
                    <a:avLst/>
                    <a:gdLst>
                      <a:gd name="T0" fmla="*/ 0 w 801"/>
                      <a:gd name="T1" fmla="*/ 0 h 19"/>
                      <a:gd name="T2" fmla="*/ 0 w 801"/>
                      <a:gd name="T3" fmla="*/ 0 h 19"/>
                      <a:gd name="T4" fmla="*/ 801 w 801"/>
                      <a:gd name="T5" fmla="*/ 0 h 19"/>
                      <a:gd name="T6" fmla="*/ 801 w 801"/>
                      <a:gd name="T7" fmla="*/ 0 h 19"/>
                      <a:gd name="T8" fmla="*/ 801 w 801"/>
                      <a:gd name="T9" fmla="*/ 19 h 19"/>
                      <a:gd name="T10" fmla="*/ 801 w 801"/>
                      <a:gd name="T11" fmla="*/ 19 h 19"/>
                      <a:gd name="T12" fmla="*/ 0 w 801"/>
                      <a:gd name="T13" fmla="*/ 19 h 19"/>
                      <a:gd name="T14" fmla="*/ 0 w 801"/>
                      <a:gd name="T15" fmla="*/ 19 h 19"/>
                      <a:gd name="T16" fmla="*/ 0 w 801"/>
                      <a:gd name="T17" fmla="*/ 0 h 19"/>
                      <a:gd name="T18" fmla="*/ 0 w 801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80" name="Freeform 26">
                    <a:extLst>
                      <a:ext uri="{FF2B5EF4-FFF2-40B4-BE49-F238E27FC236}">
                        <a16:creationId xmlns:a16="http://schemas.microsoft.com/office/drawing/2014/main" id="{130936E8-E72E-44F8-8E2E-A782860FBF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5"/>
                  </a:xfrm>
                  <a:custGeom>
                    <a:avLst/>
                    <a:gdLst>
                      <a:gd name="T0" fmla="*/ 0 w 801"/>
                      <a:gd name="T1" fmla="*/ 0 h 15"/>
                      <a:gd name="T2" fmla="*/ 0 w 801"/>
                      <a:gd name="T3" fmla="*/ 0 h 15"/>
                      <a:gd name="T4" fmla="*/ 801 w 801"/>
                      <a:gd name="T5" fmla="*/ 0 h 15"/>
                      <a:gd name="T6" fmla="*/ 801 w 801"/>
                      <a:gd name="T7" fmla="*/ 0 h 15"/>
                      <a:gd name="T8" fmla="*/ 801 w 801"/>
                      <a:gd name="T9" fmla="*/ 15 h 15"/>
                      <a:gd name="T10" fmla="*/ 801 w 801"/>
                      <a:gd name="T11" fmla="*/ 15 h 15"/>
                      <a:gd name="T12" fmla="*/ 0 w 801"/>
                      <a:gd name="T13" fmla="*/ 15 h 15"/>
                      <a:gd name="T14" fmla="*/ 0 w 801"/>
                      <a:gd name="T15" fmla="*/ 15 h 15"/>
                      <a:gd name="T16" fmla="*/ 0 w 801"/>
                      <a:gd name="T17" fmla="*/ 0 h 15"/>
                      <a:gd name="T18" fmla="*/ 0 w 80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81" name="Freeform 27">
                    <a:extLst>
                      <a:ext uri="{FF2B5EF4-FFF2-40B4-BE49-F238E27FC236}">
                        <a16:creationId xmlns:a16="http://schemas.microsoft.com/office/drawing/2014/main" id="{8172A620-8746-429C-A516-7CE90E0DAC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4"/>
                  </a:xfrm>
                  <a:custGeom>
                    <a:avLst/>
                    <a:gdLst>
                      <a:gd name="T0" fmla="*/ 0 w 801"/>
                      <a:gd name="T1" fmla="*/ 0 h 14"/>
                      <a:gd name="T2" fmla="*/ 0 w 801"/>
                      <a:gd name="T3" fmla="*/ 0 h 14"/>
                      <a:gd name="T4" fmla="*/ 801 w 801"/>
                      <a:gd name="T5" fmla="*/ 0 h 14"/>
                      <a:gd name="T6" fmla="*/ 801 w 801"/>
                      <a:gd name="T7" fmla="*/ 0 h 14"/>
                      <a:gd name="T8" fmla="*/ 801 w 801"/>
                      <a:gd name="T9" fmla="*/ 14 h 14"/>
                      <a:gd name="T10" fmla="*/ 801 w 801"/>
                      <a:gd name="T11" fmla="*/ 14 h 14"/>
                      <a:gd name="T12" fmla="*/ 0 w 801"/>
                      <a:gd name="T13" fmla="*/ 14 h 14"/>
                      <a:gd name="T14" fmla="*/ 0 w 801"/>
                      <a:gd name="T15" fmla="*/ 14 h 14"/>
                      <a:gd name="T16" fmla="*/ 0 w 801"/>
                      <a:gd name="T17" fmla="*/ 0 h 14"/>
                      <a:gd name="T18" fmla="*/ 0 w 80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82" name="Freeform 28">
                    <a:extLst>
                      <a:ext uri="{FF2B5EF4-FFF2-40B4-BE49-F238E27FC236}">
                        <a16:creationId xmlns:a16="http://schemas.microsoft.com/office/drawing/2014/main" id="{58D9E4C4-2E9B-4DDF-8A0C-FE6A1347EA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10"/>
                  </a:xfrm>
                  <a:custGeom>
                    <a:avLst/>
                    <a:gdLst>
                      <a:gd name="T0" fmla="*/ 0 w 801"/>
                      <a:gd name="T1" fmla="*/ 0 h 10"/>
                      <a:gd name="T2" fmla="*/ 0 w 801"/>
                      <a:gd name="T3" fmla="*/ 0 h 10"/>
                      <a:gd name="T4" fmla="*/ 801 w 801"/>
                      <a:gd name="T5" fmla="*/ 0 h 10"/>
                      <a:gd name="T6" fmla="*/ 801 w 801"/>
                      <a:gd name="T7" fmla="*/ 0 h 10"/>
                      <a:gd name="T8" fmla="*/ 801 w 801"/>
                      <a:gd name="T9" fmla="*/ 10 h 10"/>
                      <a:gd name="T10" fmla="*/ 801 w 801"/>
                      <a:gd name="T11" fmla="*/ 10 h 10"/>
                      <a:gd name="T12" fmla="*/ 0 w 801"/>
                      <a:gd name="T13" fmla="*/ 10 h 10"/>
                      <a:gd name="T14" fmla="*/ 0 w 801"/>
                      <a:gd name="T15" fmla="*/ 10 h 10"/>
                      <a:gd name="T16" fmla="*/ 0 w 801"/>
                      <a:gd name="T17" fmla="*/ 0 h 10"/>
                      <a:gd name="T18" fmla="*/ 0 w 80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83" name="Freeform 29">
                    <a:extLst>
                      <a:ext uri="{FF2B5EF4-FFF2-40B4-BE49-F238E27FC236}">
                        <a16:creationId xmlns:a16="http://schemas.microsoft.com/office/drawing/2014/main" id="{7D67160C-EBCF-4D00-A61F-CCB8125303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8"/>
                  </a:xfrm>
                  <a:custGeom>
                    <a:avLst/>
                    <a:gdLst>
                      <a:gd name="T0" fmla="*/ 0 w 801"/>
                      <a:gd name="T1" fmla="*/ 0 h 8"/>
                      <a:gd name="T2" fmla="*/ 0 w 801"/>
                      <a:gd name="T3" fmla="*/ 0 h 8"/>
                      <a:gd name="T4" fmla="*/ 801 w 801"/>
                      <a:gd name="T5" fmla="*/ 0 h 8"/>
                      <a:gd name="T6" fmla="*/ 801 w 801"/>
                      <a:gd name="T7" fmla="*/ 0 h 8"/>
                      <a:gd name="T8" fmla="*/ 801 w 801"/>
                      <a:gd name="T9" fmla="*/ 8 h 8"/>
                      <a:gd name="T10" fmla="*/ 801 w 801"/>
                      <a:gd name="T11" fmla="*/ 8 h 8"/>
                      <a:gd name="T12" fmla="*/ 0 w 801"/>
                      <a:gd name="T13" fmla="*/ 8 h 8"/>
                      <a:gd name="T14" fmla="*/ 0 w 801"/>
                      <a:gd name="T15" fmla="*/ 8 h 8"/>
                      <a:gd name="T16" fmla="*/ 0 w 801"/>
                      <a:gd name="T17" fmla="*/ 0 h 8"/>
                      <a:gd name="T18" fmla="*/ 0 w 801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84" name="Rectangle 30">
                    <a:extLst>
                      <a:ext uri="{FF2B5EF4-FFF2-40B4-BE49-F238E27FC236}">
                        <a16:creationId xmlns:a16="http://schemas.microsoft.com/office/drawing/2014/main" id="{F6CBC831-304D-4B96-B4F5-D2F75976FF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6"/>
                    <a:ext cx="801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885" name="Rectangle 31">
                    <a:extLst>
                      <a:ext uri="{FF2B5EF4-FFF2-40B4-BE49-F238E27FC236}">
                        <a16:creationId xmlns:a16="http://schemas.microsoft.com/office/drawing/2014/main" id="{F02C8264-5CE6-49B6-8D32-40CF2F5051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797"/>
                    <a:ext cx="936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886" name="Freeform 32">
                    <a:extLst>
                      <a:ext uri="{FF2B5EF4-FFF2-40B4-BE49-F238E27FC236}">
                        <a16:creationId xmlns:a16="http://schemas.microsoft.com/office/drawing/2014/main" id="{B5F24888-45E9-4F2A-8411-E9DE2A4B80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8"/>
                  </a:xfrm>
                  <a:custGeom>
                    <a:avLst/>
                    <a:gdLst>
                      <a:gd name="T0" fmla="*/ 0 w 936"/>
                      <a:gd name="T1" fmla="*/ 0 h 28"/>
                      <a:gd name="T2" fmla="*/ 0 w 936"/>
                      <a:gd name="T3" fmla="*/ 0 h 28"/>
                      <a:gd name="T4" fmla="*/ 936 w 936"/>
                      <a:gd name="T5" fmla="*/ 0 h 28"/>
                      <a:gd name="T6" fmla="*/ 936 w 936"/>
                      <a:gd name="T7" fmla="*/ 0 h 28"/>
                      <a:gd name="T8" fmla="*/ 936 w 936"/>
                      <a:gd name="T9" fmla="*/ 28 h 28"/>
                      <a:gd name="T10" fmla="*/ 936 w 936"/>
                      <a:gd name="T11" fmla="*/ 28 h 28"/>
                      <a:gd name="T12" fmla="*/ 0 w 936"/>
                      <a:gd name="T13" fmla="*/ 28 h 28"/>
                      <a:gd name="T14" fmla="*/ 0 w 936"/>
                      <a:gd name="T15" fmla="*/ 28 h 28"/>
                      <a:gd name="T16" fmla="*/ 0 w 936"/>
                      <a:gd name="T17" fmla="*/ 0 h 28"/>
                      <a:gd name="T18" fmla="*/ 0 w 936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87" name="Freeform 33">
                    <a:extLst>
                      <a:ext uri="{FF2B5EF4-FFF2-40B4-BE49-F238E27FC236}">
                        <a16:creationId xmlns:a16="http://schemas.microsoft.com/office/drawing/2014/main" id="{26EA7C48-C7C2-41D5-950F-5D837C35CF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7"/>
                  </a:xfrm>
                  <a:custGeom>
                    <a:avLst/>
                    <a:gdLst>
                      <a:gd name="T0" fmla="*/ 0 w 936"/>
                      <a:gd name="T1" fmla="*/ 0 h 27"/>
                      <a:gd name="T2" fmla="*/ 0 w 936"/>
                      <a:gd name="T3" fmla="*/ 0 h 27"/>
                      <a:gd name="T4" fmla="*/ 936 w 936"/>
                      <a:gd name="T5" fmla="*/ 0 h 27"/>
                      <a:gd name="T6" fmla="*/ 936 w 936"/>
                      <a:gd name="T7" fmla="*/ 0 h 27"/>
                      <a:gd name="T8" fmla="*/ 936 w 936"/>
                      <a:gd name="T9" fmla="*/ 27 h 27"/>
                      <a:gd name="T10" fmla="*/ 936 w 936"/>
                      <a:gd name="T11" fmla="*/ 27 h 27"/>
                      <a:gd name="T12" fmla="*/ 0 w 936"/>
                      <a:gd name="T13" fmla="*/ 27 h 27"/>
                      <a:gd name="T14" fmla="*/ 0 w 936"/>
                      <a:gd name="T15" fmla="*/ 27 h 27"/>
                      <a:gd name="T16" fmla="*/ 0 w 936"/>
                      <a:gd name="T17" fmla="*/ 0 h 27"/>
                      <a:gd name="T18" fmla="*/ 0 w 936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88" name="Freeform 34">
                    <a:extLst>
                      <a:ext uri="{FF2B5EF4-FFF2-40B4-BE49-F238E27FC236}">
                        <a16:creationId xmlns:a16="http://schemas.microsoft.com/office/drawing/2014/main" id="{21B9DE79-14E0-4EED-A1B1-E5CD557E69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3"/>
                  </a:xfrm>
                  <a:custGeom>
                    <a:avLst/>
                    <a:gdLst>
                      <a:gd name="T0" fmla="*/ 0 w 936"/>
                      <a:gd name="T1" fmla="*/ 0 h 23"/>
                      <a:gd name="T2" fmla="*/ 0 w 936"/>
                      <a:gd name="T3" fmla="*/ 0 h 23"/>
                      <a:gd name="T4" fmla="*/ 936 w 936"/>
                      <a:gd name="T5" fmla="*/ 0 h 23"/>
                      <a:gd name="T6" fmla="*/ 936 w 936"/>
                      <a:gd name="T7" fmla="*/ 0 h 23"/>
                      <a:gd name="T8" fmla="*/ 936 w 936"/>
                      <a:gd name="T9" fmla="*/ 23 h 23"/>
                      <a:gd name="T10" fmla="*/ 936 w 936"/>
                      <a:gd name="T11" fmla="*/ 23 h 23"/>
                      <a:gd name="T12" fmla="*/ 0 w 936"/>
                      <a:gd name="T13" fmla="*/ 23 h 23"/>
                      <a:gd name="T14" fmla="*/ 0 w 936"/>
                      <a:gd name="T15" fmla="*/ 23 h 23"/>
                      <a:gd name="T16" fmla="*/ 0 w 936"/>
                      <a:gd name="T17" fmla="*/ 0 h 23"/>
                      <a:gd name="T18" fmla="*/ 0 w 936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89" name="Freeform 35">
                    <a:extLst>
                      <a:ext uri="{FF2B5EF4-FFF2-40B4-BE49-F238E27FC236}">
                        <a16:creationId xmlns:a16="http://schemas.microsoft.com/office/drawing/2014/main" id="{83056B98-8709-47C5-A0B6-AF91D328FB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0"/>
                  </a:xfrm>
                  <a:custGeom>
                    <a:avLst/>
                    <a:gdLst>
                      <a:gd name="T0" fmla="*/ 0 w 936"/>
                      <a:gd name="T1" fmla="*/ 0 h 20"/>
                      <a:gd name="T2" fmla="*/ 0 w 936"/>
                      <a:gd name="T3" fmla="*/ 0 h 20"/>
                      <a:gd name="T4" fmla="*/ 936 w 936"/>
                      <a:gd name="T5" fmla="*/ 0 h 20"/>
                      <a:gd name="T6" fmla="*/ 936 w 936"/>
                      <a:gd name="T7" fmla="*/ 0 h 20"/>
                      <a:gd name="T8" fmla="*/ 936 w 936"/>
                      <a:gd name="T9" fmla="*/ 20 h 20"/>
                      <a:gd name="T10" fmla="*/ 936 w 936"/>
                      <a:gd name="T11" fmla="*/ 20 h 20"/>
                      <a:gd name="T12" fmla="*/ 0 w 936"/>
                      <a:gd name="T13" fmla="*/ 20 h 20"/>
                      <a:gd name="T14" fmla="*/ 0 w 936"/>
                      <a:gd name="T15" fmla="*/ 20 h 20"/>
                      <a:gd name="T16" fmla="*/ 0 w 936"/>
                      <a:gd name="T17" fmla="*/ 0 h 20"/>
                      <a:gd name="T18" fmla="*/ 0 w 936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90" name="Freeform 36">
                    <a:extLst>
                      <a:ext uri="{FF2B5EF4-FFF2-40B4-BE49-F238E27FC236}">
                        <a16:creationId xmlns:a16="http://schemas.microsoft.com/office/drawing/2014/main" id="{0DED487D-46FB-484A-93E7-C3D9599EA9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19"/>
                  </a:xfrm>
                  <a:custGeom>
                    <a:avLst/>
                    <a:gdLst>
                      <a:gd name="T0" fmla="*/ 0 w 936"/>
                      <a:gd name="T1" fmla="*/ 0 h 19"/>
                      <a:gd name="T2" fmla="*/ 0 w 936"/>
                      <a:gd name="T3" fmla="*/ 0 h 19"/>
                      <a:gd name="T4" fmla="*/ 936 w 936"/>
                      <a:gd name="T5" fmla="*/ 0 h 19"/>
                      <a:gd name="T6" fmla="*/ 936 w 936"/>
                      <a:gd name="T7" fmla="*/ 0 h 19"/>
                      <a:gd name="T8" fmla="*/ 936 w 936"/>
                      <a:gd name="T9" fmla="*/ 19 h 19"/>
                      <a:gd name="T10" fmla="*/ 936 w 936"/>
                      <a:gd name="T11" fmla="*/ 19 h 19"/>
                      <a:gd name="T12" fmla="*/ 0 w 936"/>
                      <a:gd name="T13" fmla="*/ 19 h 19"/>
                      <a:gd name="T14" fmla="*/ 0 w 936"/>
                      <a:gd name="T15" fmla="*/ 19 h 19"/>
                      <a:gd name="T16" fmla="*/ 0 w 936"/>
                      <a:gd name="T17" fmla="*/ 0 h 19"/>
                      <a:gd name="T18" fmla="*/ 0 w 936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91" name="Freeform 37">
                    <a:extLst>
                      <a:ext uri="{FF2B5EF4-FFF2-40B4-BE49-F238E27FC236}">
                        <a16:creationId xmlns:a16="http://schemas.microsoft.com/office/drawing/2014/main" id="{E2FE0DF5-77DC-48D5-929F-9679B35673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6"/>
                  </a:xfrm>
                  <a:custGeom>
                    <a:avLst/>
                    <a:gdLst>
                      <a:gd name="T0" fmla="*/ 0 w 936"/>
                      <a:gd name="T1" fmla="*/ 0 h 16"/>
                      <a:gd name="T2" fmla="*/ 0 w 936"/>
                      <a:gd name="T3" fmla="*/ 0 h 16"/>
                      <a:gd name="T4" fmla="*/ 936 w 936"/>
                      <a:gd name="T5" fmla="*/ 0 h 16"/>
                      <a:gd name="T6" fmla="*/ 936 w 936"/>
                      <a:gd name="T7" fmla="*/ 0 h 16"/>
                      <a:gd name="T8" fmla="*/ 936 w 936"/>
                      <a:gd name="T9" fmla="*/ 16 h 16"/>
                      <a:gd name="T10" fmla="*/ 936 w 936"/>
                      <a:gd name="T11" fmla="*/ 16 h 16"/>
                      <a:gd name="T12" fmla="*/ 0 w 936"/>
                      <a:gd name="T13" fmla="*/ 16 h 16"/>
                      <a:gd name="T14" fmla="*/ 0 w 936"/>
                      <a:gd name="T15" fmla="*/ 16 h 16"/>
                      <a:gd name="T16" fmla="*/ 0 w 936"/>
                      <a:gd name="T17" fmla="*/ 0 h 16"/>
                      <a:gd name="T18" fmla="*/ 0 w 936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92" name="Freeform 38">
                    <a:extLst>
                      <a:ext uri="{FF2B5EF4-FFF2-40B4-BE49-F238E27FC236}">
                        <a16:creationId xmlns:a16="http://schemas.microsoft.com/office/drawing/2014/main" id="{6A09F09A-9C52-40B2-9507-B4EBDDE0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3"/>
                  </a:xfrm>
                  <a:custGeom>
                    <a:avLst/>
                    <a:gdLst>
                      <a:gd name="T0" fmla="*/ 0 w 936"/>
                      <a:gd name="T1" fmla="*/ 0 h 13"/>
                      <a:gd name="T2" fmla="*/ 0 w 936"/>
                      <a:gd name="T3" fmla="*/ 0 h 13"/>
                      <a:gd name="T4" fmla="*/ 936 w 936"/>
                      <a:gd name="T5" fmla="*/ 0 h 13"/>
                      <a:gd name="T6" fmla="*/ 936 w 936"/>
                      <a:gd name="T7" fmla="*/ 0 h 13"/>
                      <a:gd name="T8" fmla="*/ 936 w 936"/>
                      <a:gd name="T9" fmla="*/ 13 h 13"/>
                      <a:gd name="T10" fmla="*/ 936 w 936"/>
                      <a:gd name="T11" fmla="*/ 13 h 13"/>
                      <a:gd name="T12" fmla="*/ 0 w 936"/>
                      <a:gd name="T13" fmla="*/ 13 h 13"/>
                      <a:gd name="T14" fmla="*/ 0 w 936"/>
                      <a:gd name="T15" fmla="*/ 13 h 13"/>
                      <a:gd name="T16" fmla="*/ 0 w 936"/>
                      <a:gd name="T17" fmla="*/ 0 h 13"/>
                      <a:gd name="T18" fmla="*/ 0 w 936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93" name="Freeform 39">
                    <a:extLst>
                      <a:ext uri="{FF2B5EF4-FFF2-40B4-BE49-F238E27FC236}">
                        <a16:creationId xmlns:a16="http://schemas.microsoft.com/office/drawing/2014/main" id="{56DF419D-CD0B-4E9C-8395-B7892C573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1"/>
                  </a:xfrm>
                  <a:custGeom>
                    <a:avLst/>
                    <a:gdLst>
                      <a:gd name="T0" fmla="*/ 0 w 936"/>
                      <a:gd name="T1" fmla="*/ 0 h 11"/>
                      <a:gd name="T2" fmla="*/ 0 w 936"/>
                      <a:gd name="T3" fmla="*/ 0 h 11"/>
                      <a:gd name="T4" fmla="*/ 936 w 936"/>
                      <a:gd name="T5" fmla="*/ 0 h 11"/>
                      <a:gd name="T6" fmla="*/ 936 w 936"/>
                      <a:gd name="T7" fmla="*/ 0 h 11"/>
                      <a:gd name="T8" fmla="*/ 936 w 936"/>
                      <a:gd name="T9" fmla="*/ 11 h 11"/>
                      <a:gd name="T10" fmla="*/ 936 w 936"/>
                      <a:gd name="T11" fmla="*/ 11 h 11"/>
                      <a:gd name="T12" fmla="*/ 0 w 936"/>
                      <a:gd name="T13" fmla="*/ 11 h 11"/>
                      <a:gd name="T14" fmla="*/ 0 w 936"/>
                      <a:gd name="T15" fmla="*/ 11 h 11"/>
                      <a:gd name="T16" fmla="*/ 0 w 936"/>
                      <a:gd name="T17" fmla="*/ 0 h 11"/>
                      <a:gd name="T18" fmla="*/ 0 w 936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94" name="Freeform 40">
                    <a:extLst>
                      <a:ext uri="{FF2B5EF4-FFF2-40B4-BE49-F238E27FC236}">
                        <a16:creationId xmlns:a16="http://schemas.microsoft.com/office/drawing/2014/main" id="{EB2EFBC7-C307-4C34-85D1-B183D0539E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9"/>
                  </a:xfrm>
                  <a:custGeom>
                    <a:avLst/>
                    <a:gdLst>
                      <a:gd name="T0" fmla="*/ 0 w 936"/>
                      <a:gd name="T1" fmla="*/ 0 h 9"/>
                      <a:gd name="T2" fmla="*/ 0 w 936"/>
                      <a:gd name="T3" fmla="*/ 0 h 9"/>
                      <a:gd name="T4" fmla="*/ 936 w 936"/>
                      <a:gd name="T5" fmla="*/ 0 h 9"/>
                      <a:gd name="T6" fmla="*/ 936 w 936"/>
                      <a:gd name="T7" fmla="*/ 0 h 9"/>
                      <a:gd name="T8" fmla="*/ 936 w 936"/>
                      <a:gd name="T9" fmla="*/ 9 h 9"/>
                      <a:gd name="T10" fmla="*/ 936 w 936"/>
                      <a:gd name="T11" fmla="*/ 9 h 9"/>
                      <a:gd name="T12" fmla="*/ 0 w 936"/>
                      <a:gd name="T13" fmla="*/ 9 h 9"/>
                      <a:gd name="T14" fmla="*/ 0 w 936"/>
                      <a:gd name="T15" fmla="*/ 9 h 9"/>
                      <a:gd name="T16" fmla="*/ 0 w 936"/>
                      <a:gd name="T17" fmla="*/ 0 h 9"/>
                      <a:gd name="T18" fmla="*/ 0 w 936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95" name="Rectangle 41">
                    <a:extLst>
                      <a:ext uri="{FF2B5EF4-FFF2-40B4-BE49-F238E27FC236}">
                        <a16:creationId xmlns:a16="http://schemas.microsoft.com/office/drawing/2014/main" id="{935A89F1-749D-4308-AEB4-FF01B2B395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801"/>
                    <a:ext cx="936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896" name="Rectangle 42">
                    <a:extLst>
                      <a:ext uri="{FF2B5EF4-FFF2-40B4-BE49-F238E27FC236}">
                        <a16:creationId xmlns:a16="http://schemas.microsoft.com/office/drawing/2014/main" id="{EB349523-2151-4BEF-8650-F9763BFF4C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5"/>
                    <a:ext cx="457" cy="32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897" name="Freeform 43">
                    <a:extLst>
                      <a:ext uri="{FF2B5EF4-FFF2-40B4-BE49-F238E27FC236}">
                        <a16:creationId xmlns:a16="http://schemas.microsoft.com/office/drawing/2014/main" id="{11AF4DF9-984A-4BAD-812F-010903320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7"/>
                  </a:xfrm>
                  <a:custGeom>
                    <a:avLst/>
                    <a:gdLst>
                      <a:gd name="T0" fmla="*/ 0 w 457"/>
                      <a:gd name="T1" fmla="*/ 0 h 27"/>
                      <a:gd name="T2" fmla="*/ 0 w 457"/>
                      <a:gd name="T3" fmla="*/ 0 h 27"/>
                      <a:gd name="T4" fmla="*/ 457 w 457"/>
                      <a:gd name="T5" fmla="*/ 0 h 27"/>
                      <a:gd name="T6" fmla="*/ 457 w 457"/>
                      <a:gd name="T7" fmla="*/ 0 h 27"/>
                      <a:gd name="T8" fmla="*/ 457 w 457"/>
                      <a:gd name="T9" fmla="*/ 27 h 27"/>
                      <a:gd name="T10" fmla="*/ 457 w 457"/>
                      <a:gd name="T11" fmla="*/ 27 h 27"/>
                      <a:gd name="T12" fmla="*/ 0 w 457"/>
                      <a:gd name="T13" fmla="*/ 27 h 27"/>
                      <a:gd name="T14" fmla="*/ 0 w 457"/>
                      <a:gd name="T15" fmla="*/ 27 h 27"/>
                      <a:gd name="T16" fmla="*/ 0 w 457"/>
                      <a:gd name="T17" fmla="*/ 0 h 27"/>
                      <a:gd name="T18" fmla="*/ 0 w 457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98" name="Freeform 44">
                    <a:extLst>
                      <a:ext uri="{FF2B5EF4-FFF2-40B4-BE49-F238E27FC236}">
                        <a16:creationId xmlns:a16="http://schemas.microsoft.com/office/drawing/2014/main" id="{D13175FF-650E-4AB5-86C1-CA7BFADD1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5"/>
                  </a:xfrm>
                  <a:custGeom>
                    <a:avLst/>
                    <a:gdLst>
                      <a:gd name="T0" fmla="*/ 0 w 457"/>
                      <a:gd name="T1" fmla="*/ 0 h 25"/>
                      <a:gd name="T2" fmla="*/ 0 w 457"/>
                      <a:gd name="T3" fmla="*/ 0 h 25"/>
                      <a:gd name="T4" fmla="*/ 457 w 457"/>
                      <a:gd name="T5" fmla="*/ 0 h 25"/>
                      <a:gd name="T6" fmla="*/ 457 w 457"/>
                      <a:gd name="T7" fmla="*/ 0 h 25"/>
                      <a:gd name="T8" fmla="*/ 457 w 457"/>
                      <a:gd name="T9" fmla="*/ 25 h 25"/>
                      <a:gd name="T10" fmla="*/ 457 w 457"/>
                      <a:gd name="T11" fmla="*/ 25 h 25"/>
                      <a:gd name="T12" fmla="*/ 0 w 457"/>
                      <a:gd name="T13" fmla="*/ 25 h 25"/>
                      <a:gd name="T14" fmla="*/ 0 w 457"/>
                      <a:gd name="T15" fmla="*/ 25 h 25"/>
                      <a:gd name="T16" fmla="*/ 0 w 457"/>
                      <a:gd name="T17" fmla="*/ 0 h 25"/>
                      <a:gd name="T18" fmla="*/ 0 w 45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899" name="Freeform 45">
                    <a:extLst>
                      <a:ext uri="{FF2B5EF4-FFF2-40B4-BE49-F238E27FC236}">
                        <a16:creationId xmlns:a16="http://schemas.microsoft.com/office/drawing/2014/main" id="{96613BCC-73AE-4A01-AA52-5939207BDF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2"/>
                  </a:xfrm>
                  <a:custGeom>
                    <a:avLst/>
                    <a:gdLst>
                      <a:gd name="T0" fmla="*/ 0 w 457"/>
                      <a:gd name="T1" fmla="*/ 0 h 22"/>
                      <a:gd name="T2" fmla="*/ 0 w 457"/>
                      <a:gd name="T3" fmla="*/ 0 h 22"/>
                      <a:gd name="T4" fmla="*/ 457 w 457"/>
                      <a:gd name="T5" fmla="*/ 0 h 22"/>
                      <a:gd name="T6" fmla="*/ 457 w 457"/>
                      <a:gd name="T7" fmla="*/ 0 h 22"/>
                      <a:gd name="T8" fmla="*/ 457 w 457"/>
                      <a:gd name="T9" fmla="*/ 22 h 22"/>
                      <a:gd name="T10" fmla="*/ 457 w 457"/>
                      <a:gd name="T11" fmla="*/ 22 h 22"/>
                      <a:gd name="T12" fmla="*/ 0 w 457"/>
                      <a:gd name="T13" fmla="*/ 22 h 22"/>
                      <a:gd name="T14" fmla="*/ 0 w 457"/>
                      <a:gd name="T15" fmla="*/ 22 h 22"/>
                      <a:gd name="T16" fmla="*/ 0 w 457"/>
                      <a:gd name="T17" fmla="*/ 0 h 22"/>
                      <a:gd name="T18" fmla="*/ 0 w 45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00" name="Freeform 46">
                    <a:extLst>
                      <a:ext uri="{FF2B5EF4-FFF2-40B4-BE49-F238E27FC236}">
                        <a16:creationId xmlns:a16="http://schemas.microsoft.com/office/drawing/2014/main" id="{5688C946-107D-4566-9500-DD5803E9E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20"/>
                  </a:xfrm>
                  <a:custGeom>
                    <a:avLst/>
                    <a:gdLst>
                      <a:gd name="T0" fmla="*/ 0 w 457"/>
                      <a:gd name="T1" fmla="*/ 0 h 20"/>
                      <a:gd name="T2" fmla="*/ 0 w 457"/>
                      <a:gd name="T3" fmla="*/ 0 h 20"/>
                      <a:gd name="T4" fmla="*/ 457 w 457"/>
                      <a:gd name="T5" fmla="*/ 0 h 20"/>
                      <a:gd name="T6" fmla="*/ 457 w 457"/>
                      <a:gd name="T7" fmla="*/ 0 h 20"/>
                      <a:gd name="T8" fmla="*/ 457 w 457"/>
                      <a:gd name="T9" fmla="*/ 20 h 20"/>
                      <a:gd name="T10" fmla="*/ 457 w 457"/>
                      <a:gd name="T11" fmla="*/ 20 h 20"/>
                      <a:gd name="T12" fmla="*/ 0 w 457"/>
                      <a:gd name="T13" fmla="*/ 20 h 20"/>
                      <a:gd name="T14" fmla="*/ 0 w 457"/>
                      <a:gd name="T15" fmla="*/ 20 h 20"/>
                      <a:gd name="T16" fmla="*/ 0 w 457"/>
                      <a:gd name="T17" fmla="*/ 0 h 20"/>
                      <a:gd name="T18" fmla="*/ 0 w 457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01" name="Freeform 47">
                    <a:extLst>
                      <a:ext uri="{FF2B5EF4-FFF2-40B4-BE49-F238E27FC236}">
                        <a16:creationId xmlns:a16="http://schemas.microsoft.com/office/drawing/2014/main" id="{83CF04FB-8BE2-4AED-94E7-E338C925F6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8"/>
                  </a:xfrm>
                  <a:custGeom>
                    <a:avLst/>
                    <a:gdLst>
                      <a:gd name="T0" fmla="*/ 0 w 457"/>
                      <a:gd name="T1" fmla="*/ 0 h 18"/>
                      <a:gd name="T2" fmla="*/ 0 w 457"/>
                      <a:gd name="T3" fmla="*/ 0 h 18"/>
                      <a:gd name="T4" fmla="*/ 457 w 457"/>
                      <a:gd name="T5" fmla="*/ 0 h 18"/>
                      <a:gd name="T6" fmla="*/ 457 w 457"/>
                      <a:gd name="T7" fmla="*/ 0 h 18"/>
                      <a:gd name="T8" fmla="*/ 457 w 457"/>
                      <a:gd name="T9" fmla="*/ 18 h 18"/>
                      <a:gd name="T10" fmla="*/ 457 w 457"/>
                      <a:gd name="T11" fmla="*/ 18 h 18"/>
                      <a:gd name="T12" fmla="*/ 0 w 457"/>
                      <a:gd name="T13" fmla="*/ 18 h 18"/>
                      <a:gd name="T14" fmla="*/ 0 w 457"/>
                      <a:gd name="T15" fmla="*/ 18 h 18"/>
                      <a:gd name="T16" fmla="*/ 0 w 457"/>
                      <a:gd name="T17" fmla="*/ 0 h 18"/>
                      <a:gd name="T18" fmla="*/ 0 w 45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02" name="Freeform 48">
                    <a:extLst>
                      <a:ext uri="{FF2B5EF4-FFF2-40B4-BE49-F238E27FC236}">
                        <a16:creationId xmlns:a16="http://schemas.microsoft.com/office/drawing/2014/main" id="{F5BA38DD-DEC2-402D-B223-72436F4C7E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6"/>
                  </a:xfrm>
                  <a:custGeom>
                    <a:avLst/>
                    <a:gdLst>
                      <a:gd name="T0" fmla="*/ 0 w 457"/>
                      <a:gd name="T1" fmla="*/ 0 h 16"/>
                      <a:gd name="T2" fmla="*/ 0 w 457"/>
                      <a:gd name="T3" fmla="*/ 0 h 16"/>
                      <a:gd name="T4" fmla="*/ 457 w 457"/>
                      <a:gd name="T5" fmla="*/ 0 h 16"/>
                      <a:gd name="T6" fmla="*/ 457 w 457"/>
                      <a:gd name="T7" fmla="*/ 0 h 16"/>
                      <a:gd name="T8" fmla="*/ 457 w 457"/>
                      <a:gd name="T9" fmla="*/ 16 h 16"/>
                      <a:gd name="T10" fmla="*/ 457 w 457"/>
                      <a:gd name="T11" fmla="*/ 16 h 16"/>
                      <a:gd name="T12" fmla="*/ 0 w 457"/>
                      <a:gd name="T13" fmla="*/ 16 h 16"/>
                      <a:gd name="T14" fmla="*/ 0 w 457"/>
                      <a:gd name="T15" fmla="*/ 16 h 16"/>
                      <a:gd name="T16" fmla="*/ 0 w 457"/>
                      <a:gd name="T17" fmla="*/ 0 h 16"/>
                      <a:gd name="T18" fmla="*/ 0 w 457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03" name="Freeform 49">
                    <a:extLst>
                      <a:ext uri="{FF2B5EF4-FFF2-40B4-BE49-F238E27FC236}">
                        <a16:creationId xmlns:a16="http://schemas.microsoft.com/office/drawing/2014/main" id="{FB892858-640F-42B1-A746-AE12C3C9E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3"/>
                  </a:xfrm>
                  <a:custGeom>
                    <a:avLst/>
                    <a:gdLst>
                      <a:gd name="T0" fmla="*/ 0 w 457"/>
                      <a:gd name="T1" fmla="*/ 0 h 13"/>
                      <a:gd name="T2" fmla="*/ 0 w 457"/>
                      <a:gd name="T3" fmla="*/ 0 h 13"/>
                      <a:gd name="T4" fmla="*/ 457 w 457"/>
                      <a:gd name="T5" fmla="*/ 0 h 13"/>
                      <a:gd name="T6" fmla="*/ 457 w 457"/>
                      <a:gd name="T7" fmla="*/ 0 h 13"/>
                      <a:gd name="T8" fmla="*/ 457 w 457"/>
                      <a:gd name="T9" fmla="*/ 13 h 13"/>
                      <a:gd name="T10" fmla="*/ 457 w 457"/>
                      <a:gd name="T11" fmla="*/ 13 h 13"/>
                      <a:gd name="T12" fmla="*/ 0 w 457"/>
                      <a:gd name="T13" fmla="*/ 13 h 13"/>
                      <a:gd name="T14" fmla="*/ 0 w 457"/>
                      <a:gd name="T15" fmla="*/ 13 h 13"/>
                      <a:gd name="T16" fmla="*/ 0 w 457"/>
                      <a:gd name="T17" fmla="*/ 0 h 13"/>
                      <a:gd name="T18" fmla="*/ 0 w 457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04" name="Freeform 50">
                    <a:extLst>
                      <a:ext uri="{FF2B5EF4-FFF2-40B4-BE49-F238E27FC236}">
                        <a16:creationId xmlns:a16="http://schemas.microsoft.com/office/drawing/2014/main" id="{CB3D74F1-5D1C-43DF-8507-3A2D405683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0"/>
                  </a:xfrm>
                  <a:custGeom>
                    <a:avLst/>
                    <a:gdLst>
                      <a:gd name="T0" fmla="*/ 0 w 457"/>
                      <a:gd name="T1" fmla="*/ 0 h 10"/>
                      <a:gd name="T2" fmla="*/ 0 w 457"/>
                      <a:gd name="T3" fmla="*/ 0 h 10"/>
                      <a:gd name="T4" fmla="*/ 457 w 457"/>
                      <a:gd name="T5" fmla="*/ 0 h 10"/>
                      <a:gd name="T6" fmla="*/ 457 w 457"/>
                      <a:gd name="T7" fmla="*/ 0 h 10"/>
                      <a:gd name="T8" fmla="*/ 457 w 457"/>
                      <a:gd name="T9" fmla="*/ 10 h 10"/>
                      <a:gd name="T10" fmla="*/ 457 w 457"/>
                      <a:gd name="T11" fmla="*/ 10 h 10"/>
                      <a:gd name="T12" fmla="*/ 0 w 457"/>
                      <a:gd name="T13" fmla="*/ 10 h 10"/>
                      <a:gd name="T14" fmla="*/ 0 w 457"/>
                      <a:gd name="T15" fmla="*/ 10 h 10"/>
                      <a:gd name="T16" fmla="*/ 0 w 457"/>
                      <a:gd name="T17" fmla="*/ 0 h 10"/>
                      <a:gd name="T18" fmla="*/ 0 w 457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05" name="Freeform 51">
                    <a:extLst>
                      <a:ext uri="{FF2B5EF4-FFF2-40B4-BE49-F238E27FC236}">
                        <a16:creationId xmlns:a16="http://schemas.microsoft.com/office/drawing/2014/main" id="{7C6DDC53-7DA5-437A-B963-63F9A09C36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9"/>
                  </a:xfrm>
                  <a:custGeom>
                    <a:avLst/>
                    <a:gdLst>
                      <a:gd name="T0" fmla="*/ 0 w 457"/>
                      <a:gd name="T1" fmla="*/ 0 h 9"/>
                      <a:gd name="T2" fmla="*/ 0 w 457"/>
                      <a:gd name="T3" fmla="*/ 0 h 9"/>
                      <a:gd name="T4" fmla="*/ 457 w 457"/>
                      <a:gd name="T5" fmla="*/ 0 h 9"/>
                      <a:gd name="T6" fmla="*/ 457 w 457"/>
                      <a:gd name="T7" fmla="*/ 0 h 9"/>
                      <a:gd name="T8" fmla="*/ 457 w 457"/>
                      <a:gd name="T9" fmla="*/ 9 h 9"/>
                      <a:gd name="T10" fmla="*/ 457 w 457"/>
                      <a:gd name="T11" fmla="*/ 9 h 9"/>
                      <a:gd name="T12" fmla="*/ 0 w 457"/>
                      <a:gd name="T13" fmla="*/ 9 h 9"/>
                      <a:gd name="T14" fmla="*/ 0 w 457"/>
                      <a:gd name="T15" fmla="*/ 9 h 9"/>
                      <a:gd name="T16" fmla="*/ 0 w 457"/>
                      <a:gd name="T17" fmla="*/ 0 h 9"/>
                      <a:gd name="T18" fmla="*/ 0 w 457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06" name="Rectangle 52">
                    <a:extLst>
                      <a:ext uri="{FF2B5EF4-FFF2-40B4-BE49-F238E27FC236}">
                        <a16:creationId xmlns:a16="http://schemas.microsoft.com/office/drawing/2014/main" id="{8FC01F39-CCA5-48C7-BD3E-800EBAF392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9"/>
                    <a:ext cx="457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07" name="Rectangle 53">
                    <a:extLst>
                      <a:ext uri="{FF2B5EF4-FFF2-40B4-BE49-F238E27FC236}">
                        <a16:creationId xmlns:a16="http://schemas.microsoft.com/office/drawing/2014/main" id="{C8E34D46-EC6E-497D-A21A-E467564E6E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87"/>
                    <a:ext cx="788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08" name="Freeform 54">
                    <a:extLst>
                      <a:ext uri="{FF2B5EF4-FFF2-40B4-BE49-F238E27FC236}">
                        <a16:creationId xmlns:a16="http://schemas.microsoft.com/office/drawing/2014/main" id="{8290134E-1449-4423-A952-1642D607DB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8"/>
                  </a:xfrm>
                  <a:custGeom>
                    <a:avLst/>
                    <a:gdLst>
                      <a:gd name="T0" fmla="*/ 0 w 788"/>
                      <a:gd name="T1" fmla="*/ 0 h 28"/>
                      <a:gd name="T2" fmla="*/ 0 w 788"/>
                      <a:gd name="T3" fmla="*/ 0 h 28"/>
                      <a:gd name="T4" fmla="*/ 788 w 788"/>
                      <a:gd name="T5" fmla="*/ 0 h 28"/>
                      <a:gd name="T6" fmla="*/ 788 w 788"/>
                      <a:gd name="T7" fmla="*/ 0 h 28"/>
                      <a:gd name="T8" fmla="*/ 788 w 788"/>
                      <a:gd name="T9" fmla="*/ 28 h 28"/>
                      <a:gd name="T10" fmla="*/ 788 w 788"/>
                      <a:gd name="T11" fmla="*/ 28 h 28"/>
                      <a:gd name="T12" fmla="*/ 0 w 788"/>
                      <a:gd name="T13" fmla="*/ 28 h 28"/>
                      <a:gd name="T14" fmla="*/ 0 w 788"/>
                      <a:gd name="T15" fmla="*/ 28 h 28"/>
                      <a:gd name="T16" fmla="*/ 0 w 788"/>
                      <a:gd name="T17" fmla="*/ 0 h 28"/>
                      <a:gd name="T18" fmla="*/ 0 w 788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09" name="Freeform 55">
                    <a:extLst>
                      <a:ext uri="{FF2B5EF4-FFF2-40B4-BE49-F238E27FC236}">
                        <a16:creationId xmlns:a16="http://schemas.microsoft.com/office/drawing/2014/main" id="{EB7E1011-270A-45E8-BE0D-CCF14A7E82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5"/>
                  </a:xfrm>
                  <a:custGeom>
                    <a:avLst/>
                    <a:gdLst>
                      <a:gd name="T0" fmla="*/ 0 w 788"/>
                      <a:gd name="T1" fmla="*/ 0 h 25"/>
                      <a:gd name="T2" fmla="*/ 0 w 788"/>
                      <a:gd name="T3" fmla="*/ 0 h 25"/>
                      <a:gd name="T4" fmla="*/ 788 w 788"/>
                      <a:gd name="T5" fmla="*/ 0 h 25"/>
                      <a:gd name="T6" fmla="*/ 788 w 788"/>
                      <a:gd name="T7" fmla="*/ 0 h 25"/>
                      <a:gd name="T8" fmla="*/ 788 w 788"/>
                      <a:gd name="T9" fmla="*/ 25 h 25"/>
                      <a:gd name="T10" fmla="*/ 788 w 788"/>
                      <a:gd name="T11" fmla="*/ 25 h 25"/>
                      <a:gd name="T12" fmla="*/ 0 w 788"/>
                      <a:gd name="T13" fmla="*/ 25 h 25"/>
                      <a:gd name="T14" fmla="*/ 0 w 788"/>
                      <a:gd name="T15" fmla="*/ 25 h 25"/>
                      <a:gd name="T16" fmla="*/ 0 w 788"/>
                      <a:gd name="T17" fmla="*/ 0 h 25"/>
                      <a:gd name="T18" fmla="*/ 0 w 788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10" name="Freeform 56">
                    <a:extLst>
                      <a:ext uri="{FF2B5EF4-FFF2-40B4-BE49-F238E27FC236}">
                        <a16:creationId xmlns:a16="http://schemas.microsoft.com/office/drawing/2014/main" id="{D906F7B1-C045-4B7C-88BE-474F2F4B7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4"/>
                  </a:xfrm>
                  <a:custGeom>
                    <a:avLst/>
                    <a:gdLst>
                      <a:gd name="T0" fmla="*/ 0 w 788"/>
                      <a:gd name="T1" fmla="*/ 0 h 24"/>
                      <a:gd name="T2" fmla="*/ 0 w 788"/>
                      <a:gd name="T3" fmla="*/ 0 h 24"/>
                      <a:gd name="T4" fmla="*/ 788 w 788"/>
                      <a:gd name="T5" fmla="*/ 0 h 24"/>
                      <a:gd name="T6" fmla="*/ 788 w 788"/>
                      <a:gd name="T7" fmla="*/ 0 h 24"/>
                      <a:gd name="T8" fmla="*/ 788 w 788"/>
                      <a:gd name="T9" fmla="*/ 24 h 24"/>
                      <a:gd name="T10" fmla="*/ 788 w 788"/>
                      <a:gd name="T11" fmla="*/ 24 h 24"/>
                      <a:gd name="T12" fmla="*/ 0 w 788"/>
                      <a:gd name="T13" fmla="*/ 24 h 24"/>
                      <a:gd name="T14" fmla="*/ 0 w 788"/>
                      <a:gd name="T15" fmla="*/ 24 h 24"/>
                      <a:gd name="T16" fmla="*/ 0 w 788"/>
                      <a:gd name="T17" fmla="*/ 0 h 24"/>
                      <a:gd name="T18" fmla="*/ 0 w 788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11" name="Freeform 57">
                    <a:extLst>
                      <a:ext uri="{FF2B5EF4-FFF2-40B4-BE49-F238E27FC236}">
                        <a16:creationId xmlns:a16="http://schemas.microsoft.com/office/drawing/2014/main" id="{08AF6779-71C5-4E23-8359-648C9985B1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21"/>
                  </a:xfrm>
                  <a:custGeom>
                    <a:avLst/>
                    <a:gdLst>
                      <a:gd name="T0" fmla="*/ 0 w 788"/>
                      <a:gd name="T1" fmla="*/ 0 h 21"/>
                      <a:gd name="T2" fmla="*/ 0 w 788"/>
                      <a:gd name="T3" fmla="*/ 0 h 21"/>
                      <a:gd name="T4" fmla="*/ 788 w 788"/>
                      <a:gd name="T5" fmla="*/ 0 h 21"/>
                      <a:gd name="T6" fmla="*/ 788 w 788"/>
                      <a:gd name="T7" fmla="*/ 0 h 21"/>
                      <a:gd name="T8" fmla="*/ 788 w 788"/>
                      <a:gd name="T9" fmla="*/ 21 h 21"/>
                      <a:gd name="T10" fmla="*/ 788 w 788"/>
                      <a:gd name="T11" fmla="*/ 21 h 21"/>
                      <a:gd name="T12" fmla="*/ 0 w 788"/>
                      <a:gd name="T13" fmla="*/ 21 h 21"/>
                      <a:gd name="T14" fmla="*/ 0 w 788"/>
                      <a:gd name="T15" fmla="*/ 21 h 21"/>
                      <a:gd name="T16" fmla="*/ 0 w 788"/>
                      <a:gd name="T17" fmla="*/ 0 h 21"/>
                      <a:gd name="T18" fmla="*/ 0 w 788"/>
                      <a:gd name="T19" fmla="*/ 0 h 2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12" name="Freeform 58">
                    <a:extLst>
                      <a:ext uri="{FF2B5EF4-FFF2-40B4-BE49-F238E27FC236}">
                        <a16:creationId xmlns:a16="http://schemas.microsoft.com/office/drawing/2014/main" id="{D1DE9588-1A83-4F9F-ABD7-D95C3D0397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8"/>
                  </a:xfrm>
                  <a:custGeom>
                    <a:avLst/>
                    <a:gdLst>
                      <a:gd name="T0" fmla="*/ 0 w 788"/>
                      <a:gd name="T1" fmla="*/ 0 h 18"/>
                      <a:gd name="T2" fmla="*/ 0 w 788"/>
                      <a:gd name="T3" fmla="*/ 0 h 18"/>
                      <a:gd name="T4" fmla="*/ 788 w 788"/>
                      <a:gd name="T5" fmla="*/ 0 h 18"/>
                      <a:gd name="T6" fmla="*/ 788 w 788"/>
                      <a:gd name="T7" fmla="*/ 0 h 18"/>
                      <a:gd name="T8" fmla="*/ 788 w 788"/>
                      <a:gd name="T9" fmla="*/ 18 h 18"/>
                      <a:gd name="T10" fmla="*/ 788 w 788"/>
                      <a:gd name="T11" fmla="*/ 18 h 18"/>
                      <a:gd name="T12" fmla="*/ 0 w 788"/>
                      <a:gd name="T13" fmla="*/ 18 h 18"/>
                      <a:gd name="T14" fmla="*/ 0 w 788"/>
                      <a:gd name="T15" fmla="*/ 18 h 18"/>
                      <a:gd name="T16" fmla="*/ 0 w 788"/>
                      <a:gd name="T17" fmla="*/ 0 h 18"/>
                      <a:gd name="T18" fmla="*/ 0 w 788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13" name="Freeform 59">
                    <a:extLst>
                      <a:ext uri="{FF2B5EF4-FFF2-40B4-BE49-F238E27FC236}">
                        <a16:creationId xmlns:a16="http://schemas.microsoft.com/office/drawing/2014/main" id="{A611504C-395E-474B-82E2-1612786CF7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6"/>
                  </a:xfrm>
                  <a:custGeom>
                    <a:avLst/>
                    <a:gdLst>
                      <a:gd name="T0" fmla="*/ 0 w 788"/>
                      <a:gd name="T1" fmla="*/ 0 h 16"/>
                      <a:gd name="T2" fmla="*/ 0 w 788"/>
                      <a:gd name="T3" fmla="*/ 0 h 16"/>
                      <a:gd name="T4" fmla="*/ 788 w 788"/>
                      <a:gd name="T5" fmla="*/ 0 h 16"/>
                      <a:gd name="T6" fmla="*/ 788 w 788"/>
                      <a:gd name="T7" fmla="*/ 0 h 16"/>
                      <a:gd name="T8" fmla="*/ 788 w 788"/>
                      <a:gd name="T9" fmla="*/ 16 h 16"/>
                      <a:gd name="T10" fmla="*/ 788 w 788"/>
                      <a:gd name="T11" fmla="*/ 16 h 16"/>
                      <a:gd name="T12" fmla="*/ 0 w 788"/>
                      <a:gd name="T13" fmla="*/ 16 h 16"/>
                      <a:gd name="T14" fmla="*/ 0 w 788"/>
                      <a:gd name="T15" fmla="*/ 16 h 16"/>
                      <a:gd name="T16" fmla="*/ 0 w 788"/>
                      <a:gd name="T17" fmla="*/ 0 h 16"/>
                      <a:gd name="T18" fmla="*/ 0 w 788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14" name="Freeform 60">
                    <a:extLst>
                      <a:ext uri="{FF2B5EF4-FFF2-40B4-BE49-F238E27FC236}">
                        <a16:creationId xmlns:a16="http://schemas.microsoft.com/office/drawing/2014/main" id="{6AE4249C-94D8-465F-B952-39F05822B0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4"/>
                  </a:xfrm>
                  <a:custGeom>
                    <a:avLst/>
                    <a:gdLst>
                      <a:gd name="T0" fmla="*/ 0 w 788"/>
                      <a:gd name="T1" fmla="*/ 0 h 14"/>
                      <a:gd name="T2" fmla="*/ 0 w 788"/>
                      <a:gd name="T3" fmla="*/ 0 h 14"/>
                      <a:gd name="T4" fmla="*/ 788 w 788"/>
                      <a:gd name="T5" fmla="*/ 0 h 14"/>
                      <a:gd name="T6" fmla="*/ 788 w 788"/>
                      <a:gd name="T7" fmla="*/ 0 h 14"/>
                      <a:gd name="T8" fmla="*/ 788 w 788"/>
                      <a:gd name="T9" fmla="*/ 14 h 14"/>
                      <a:gd name="T10" fmla="*/ 788 w 788"/>
                      <a:gd name="T11" fmla="*/ 14 h 14"/>
                      <a:gd name="T12" fmla="*/ 0 w 788"/>
                      <a:gd name="T13" fmla="*/ 14 h 14"/>
                      <a:gd name="T14" fmla="*/ 0 w 788"/>
                      <a:gd name="T15" fmla="*/ 14 h 14"/>
                      <a:gd name="T16" fmla="*/ 0 w 788"/>
                      <a:gd name="T17" fmla="*/ 0 h 14"/>
                      <a:gd name="T18" fmla="*/ 0 w 788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15" name="Freeform 61">
                    <a:extLst>
                      <a:ext uri="{FF2B5EF4-FFF2-40B4-BE49-F238E27FC236}">
                        <a16:creationId xmlns:a16="http://schemas.microsoft.com/office/drawing/2014/main" id="{4B777034-FF4E-4DFA-8490-7AD562C23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10"/>
                  </a:xfrm>
                  <a:custGeom>
                    <a:avLst/>
                    <a:gdLst>
                      <a:gd name="T0" fmla="*/ 0 w 788"/>
                      <a:gd name="T1" fmla="*/ 0 h 10"/>
                      <a:gd name="T2" fmla="*/ 0 w 788"/>
                      <a:gd name="T3" fmla="*/ 0 h 10"/>
                      <a:gd name="T4" fmla="*/ 788 w 788"/>
                      <a:gd name="T5" fmla="*/ 0 h 10"/>
                      <a:gd name="T6" fmla="*/ 788 w 788"/>
                      <a:gd name="T7" fmla="*/ 0 h 10"/>
                      <a:gd name="T8" fmla="*/ 788 w 788"/>
                      <a:gd name="T9" fmla="*/ 10 h 10"/>
                      <a:gd name="T10" fmla="*/ 788 w 788"/>
                      <a:gd name="T11" fmla="*/ 10 h 10"/>
                      <a:gd name="T12" fmla="*/ 0 w 788"/>
                      <a:gd name="T13" fmla="*/ 10 h 10"/>
                      <a:gd name="T14" fmla="*/ 0 w 788"/>
                      <a:gd name="T15" fmla="*/ 10 h 10"/>
                      <a:gd name="T16" fmla="*/ 0 w 788"/>
                      <a:gd name="T17" fmla="*/ 0 h 10"/>
                      <a:gd name="T18" fmla="*/ 0 w 788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16" name="Freeform 62">
                    <a:extLst>
                      <a:ext uri="{FF2B5EF4-FFF2-40B4-BE49-F238E27FC236}">
                        <a16:creationId xmlns:a16="http://schemas.microsoft.com/office/drawing/2014/main" id="{67A95D81-8C37-4A25-9A5A-656AAD4B37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8"/>
                  </a:xfrm>
                  <a:custGeom>
                    <a:avLst/>
                    <a:gdLst>
                      <a:gd name="T0" fmla="*/ 0 w 788"/>
                      <a:gd name="T1" fmla="*/ 0 h 8"/>
                      <a:gd name="T2" fmla="*/ 0 w 788"/>
                      <a:gd name="T3" fmla="*/ 0 h 8"/>
                      <a:gd name="T4" fmla="*/ 788 w 788"/>
                      <a:gd name="T5" fmla="*/ 0 h 8"/>
                      <a:gd name="T6" fmla="*/ 788 w 788"/>
                      <a:gd name="T7" fmla="*/ 0 h 8"/>
                      <a:gd name="T8" fmla="*/ 788 w 788"/>
                      <a:gd name="T9" fmla="*/ 8 h 8"/>
                      <a:gd name="T10" fmla="*/ 788 w 788"/>
                      <a:gd name="T11" fmla="*/ 8 h 8"/>
                      <a:gd name="T12" fmla="*/ 0 w 788"/>
                      <a:gd name="T13" fmla="*/ 8 h 8"/>
                      <a:gd name="T14" fmla="*/ 0 w 788"/>
                      <a:gd name="T15" fmla="*/ 8 h 8"/>
                      <a:gd name="T16" fmla="*/ 0 w 788"/>
                      <a:gd name="T17" fmla="*/ 0 h 8"/>
                      <a:gd name="T18" fmla="*/ 0 w 788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17" name="Rectangle 63">
                    <a:extLst>
                      <a:ext uri="{FF2B5EF4-FFF2-40B4-BE49-F238E27FC236}">
                        <a16:creationId xmlns:a16="http://schemas.microsoft.com/office/drawing/2014/main" id="{3410B3CC-5626-4B3E-8CE3-FB7F84CD62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92"/>
                    <a:ext cx="788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18" name="Freeform 64">
                    <a:extLst>
                      <a:ext uri="{FF2B5EF4-FFF2-40B4-BE49-F238E27FC236}">
                        <a16:creationId xmlns:a16="http://schemas.microsoft.com/office/drawing/2014/main" id="{89959E2C-64F0-4851-B71E-21A4DC4B8E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3"/>
                    <a:ext cx="627" cy="32"/>
                  </a:xfrm>
                  <a:custGeom>
                    <a:avLst/>
                    <a:gdLst>
                      <a:gd name="T0" fmla="*/ 0 w 627"/>
                      <a:gd name="T1" fmla="*/ 32 h 32"/>
                      <a:gd name="T2" fmla="*/ 627 w 627"/>
                      <a:gd name="T3" fmla="*/ 32 h 32"/>
                      <a:gd name="T4" fmla="*/ 627 w 627"/>
                      <a:gd name="T5" fmla="*/ 0 h 32"/>
                      <a:gd name="T6" fmla="*/ 47 w 627"/>
                      <a:gd name="T7" fmla="*/ 0 h 32"/>
                      <a:gd name="T8" fmla="*/ 47 w 627"/>
                      <a:gd name="T9" fmla="*/ 0 h 32"/>
                      <a:gd name="T10" fmla="*/ 22 w 627"/>
                      <a:gd name="T11" fmla="*/ 16 h 32"/>
                      <a:gd name="T12" fmla="*/ 0 w 627"/>
                      <a:gd name="T13" fmla="*/ 32 h 32"/>
                      <a:gd name="T14" fmla="*/ 0 w 627"/>
                      <a:gd name="T15" fmla="*/ 32 h 3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7" h="32">
                        <a:moveTo>
                          <a:pt x="0" y="32"/>
                        </a:moveTo>
                        <a:lnTo>
                          <a:pt x="627" y="32"/>
                        </a:lnTo>
                        <a:lnTo>
                          <a:pt x="627" y="0"/>
                        </a:lnTo>
                        <a:lnTo>
                          <a:pt x="47" y="0"/>
                        </a:lnTo>
                        <a:lnTo>
                          <a:pt x="22" y="1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19" name="Freeform 65">
                    <a:extLst>
                      <a:ext uri="{FF2B5EF4-FFF2-40B4-BE49-F238E27FC236}">
                        <a16:creationId xmlns:a16="http://schemas.microsoft.com/office/drawing/2014/main" id="{C7D516D1-47FA-4E2D-8D83-92E0A180DE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5"/>
                    <a:ext cx="627" cy="27"/>
                  </a:xfrm>
                  <a:custGeom>
                    <a:avLst/>
                    <a:gdLst>
                      <a:gd name="T0" fmla="*/ 47 w 627"/>
                      <a:gd name="T1" fmla="*/ 0 h 27"/>
                      <a:gd name="T2" fmla="*/ 627 w 627"/>
                      <a:gd name="T3" fmla="*/ 0 h 27"/>
                      <a:gd name="T4" fmla="*/ 627 w 627"/>
                      <a:gd name="T5" fmla="*/ 0 h 27"/>
                      <a:gd name="T6" fmla="*/ 627 w 627"/>
                      <a:gd name="T7" fmla="*/ 27 h 27"/>
                      <a:gd name="T8" fmla="*/ 0 w 627"/>
                      <a:gd name="T9" fmla="*/ 27 h 27"/>
                      <a:gd name="T10" fmla="*/ 0 w 627"/>
                      <a:gd name="T11" fmla="*/ 27 h 27"/>
                      <a:gd name="T12" fmla="*/ 22 w 627"/>
                      <a:gd name="T13" fmla="*/ 12 h 27"/>
                      <a:gd name="T14" fmla="*/ 47 w 627"/>
                      <a:gd name="T15" fmla="*/ 0 h 27"/>
                      <a:gd name="T16" fmla="*/ 47 w 627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7" h="27">
                        <a:moveTo>
                          <a:pt x="47" y="0"/>
                        </a:moveTo>
                        <a:lnTo>
                          <a:pt x="627" y="0"/>
                        </a:lnTo>
                        <a:lnTo>
                          <a:pt x="627" y="27"/>
                        </a:lnTo>
                        <a:lnTo>
                          <a:pt x="0" y="27"/>
                        </a:lnTo>
                        <a:lnTo>
                          <a:pt x="22" y="12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0" name="Freeform 66">
                    <a:extLst>
                      <a:ext uri="{FF2B5EF4-FFF2-40B4-BE49-F238E27FC236}">
                        <a16:creationId xmlns:a16="http://schemas.microsoft.com/office/drawing/2014/main" id="{C5BF0D02-0D6D-47CF-A734-21D0F602B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5"/>
                  </a:xfrm>
                  <a:custGeom>
                    <a:avLst/>
                    <a:gdLst>
                      <a:gd name="T0" fmla="*/ 38 w 621"/>
                      <a:gd name="T1" fmla="*/ 0 h 25"/>
                      <a:gd name="T2" fmla="*/ 621 w 621"/>
                      <a:gd name="T3" fmla="*/ 0 h 25"/>
                      <a:gd name="T4" fmla="*/ 621 w 621"/>
                      <a:gd name="T5" fmla="*/ 0 h 25"/>
                      <a:gd name="T6" fmla="*/ 621 w 621"/>
                      <a:gd name="T7" fmla="*/ 25 h 25"/>
                      <a:gd name="T8" fmla="*/ 0 w 621"/>
                      <a:gd name="T9" fmla="*/ 25 h 25"/>
                      <a:gd name="T10" fmla="*/ 0 w 621"/>
                      <a:gd name="T11" fmla="*/ 25 h 25"/>
                      <a:gd name="T12" fmla="*/ 19 w 621"/>
                      <a:gd name="T13" fmla="*/ 12 h 25"/>
                      <a:gd name="T14" fmla="*/ 38 w 621"/>
                      <a:gd name="T15" fmla="*/ 0 h 25"/>
                      <a:gd name="T16" fmla="*/ 38 w 621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5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5"/>
                        </a:lnTo>
                        <a:lnTo>
                          <a:pt x="0" y="25"/>
                        </a:lnTo>
                        <a:lnTo>
                          <a:pt x="19" y="1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1" name="Freeform 67">
                    <a:extLst>
                      <a:ext uri="{FF2B5EF4-FFF2-40B4-BE49-F238E27FC236}">
                        <a16:creationId xmlns:a16="http://schemas.microsoft.com/office/drawing/2014/main" id="{C261DCB6-9D03-4C37-A29A-54E136E6A8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4"/>
                  </a:xfrm>
                  <a:custGeom>
                    <a:avLst/>
                    <a:gdLst>
                      <a:gd name="T0" fmla="*/ 38 w 621"/>
                      <a:gd name="T1" fmla="*/ 0 h 24"/>
                      <a:gd name="T2" fmla="*/ 621 w 621"/>
                      <a:gd name="T3" fmla="*/ 0 h 24"/>
                      <a:gd name="T4" fmla="*/ 621 w 621"/>
                      <a:gd name="T5" fmla="*/ 0 h 24"/>
                      <a:gd name="T6" fmla="*/ 621 w 621"/>
                      <a:gd name="T7" fmla="*/ 24 h 24"/>
                      <a:gd name="T8" fmla="*/ 0 w 621"/>
                      <a:gd name="T9" fmla="*/ 24 h 24"/>
                      <a:gd name="T10" fmla="*/ 0 w 621"/>
                      <a:gd name="T11" fmla="*/ 24 h 24"/>
                      <a:gd name="T12" fmla="*/ 19 w 621"/>
                      <a:gd name="T13" fmla="*/ 11 h 24"/>
                      <a:gd name="T14" fmla="*/ 38 w 621"/>
                      <a:gd name="T15" fmla="*/ 0 h 24"/>
                      <a:gd name="T16" fmla="*/ 38 w 621"/>
                      <a:gd name="T17" fmla="*/ 0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4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4"/>
                        </a:lnTo>
                        <a:lnTo>
                          <a:pt x="0" y="24"/>
                        </a:lnTo>
                        <a:lnTo>
                          <a:pt x="19" y="1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2" name="Freeform 68">
                    <a:extLst>
                      <a:ext uri="{FF2B5EF4-FFF2-40B4-BE49-F238E27FC236}">
                        <a16:creationId xmlns:a16="http://schemas.microsoft.com/office/drawing/2014/main" id="{A2BD4A34-C3E7-4A39-AD4C-F10571100C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1226"/>
                    <a:ext cx="618" cy="20"/>
                  </a:xfrm>
                  <a:custGeom>
                    <a:avLst/>
                    <a:gdLst>
                      <a:gd name="T0" fmla="*/ 35 w 618"/>
                      <a:gd name="T1" fmla="*/ 0 h 20"/>
                      <a:gd name="T2" fmla="*/ 618 w 618"/>
                      <a:gd name="T3" fmla="*/ 0 h 20"/>
                      <a:gd name="T4" fmla="*/ 618 w 618"/>
                      <a:gd name="T5" fmla="*/ 0 h 20"/>
                      <a:gd name="T6" fmla="*/ 618 w 618"/>
                      <a:gd name="T7" fmla="*/ 20 h 20"/>
                      <a:gd name="T8" fmla="*/ 0 w 618"/>
                      <a:gd name="T9" fmla="*/ 20 h 20"/>
                      <a:gd name="T10" fmla="*/ 0 w 618"/>
                      <a:gd name="T11" fmla="*/ 20 h 20"/>
                      <a:gd name="T12" fmla="*/ 35 w 618"/>
                      <a:gd name="T13" fmla="*/ 0 h 20"/>
                      <a:gd name="T14" fmla="*/ 35 w 618"/>
                      <a:gd name="T15" fmla="*/ 0 h 2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8" h="20">
                        <a:moveTo>
                          <a:pt x="35" y="0"/>
                        </a:moveTo>
                        <a:lnTo>
                          <a:pt x="618" y="0"/>
                        </a:lnTo>
                        <a:lnTo>
                          <a:pt x="618" y="20"/>
                        </a:lnTo>
                        <a:lnTo>
                          <a:pt x="0" y="2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3" name="Freeform 69">
                    <a:extLst>
                      <a:ext uri="{FF2B5EF4-FFF2-40B4-BE49-F238E27FC236}">
                        <a16:creationId xmlns:a16="http://schemas.microsoft.com/office/drawing/2014/main" id="{C4FAEBAB-BC4A-442D-942C-824046CF8B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1" y="1226"/>
                    <a:ext cx="615" cy="18"/>
                  </a:xfrm>
                  <a:custGeom>
                    <a:avLst/>
                    <a:gdLst>
                      <a:gd name="T0" fmla="*/ 32 w 615"/>
                      <a:gd name="T1" fmla="*/ 0 h 18"/>
                      <a:gd name="T2" fmla="*/ 615 w 615"/>
                      <a:gd name="T3" fmla="*/ 0 h 18"/>
                      <a:gd name="T4" fmla="*/ 615 w 615"/>
                      <a:gd name="T5" fmla="*/ 0 h 18"/>
                      <a:gd name="T6" fmla="*/ 615 w 615"/>
                      <a:gd name="T7" fmla="*/ 18 h 18"/>
                      <a:gd name="T8" fmla="*/ 0 w 615"/>
                      <a:gd name="T9" fmla="*/ 18 h 18"/>
                      <a:gd name="T10" fmla="*/ 0 w 615"/>
                      <a:gd name="T11" fmla="*/ 18 h 18"/>
                      <a:gd name="T12" fmla="*/ 32 w 615"/>
                      <a:gd name="T13" fmla="*/ 0 h 18"/>
                      <a:gd name="T14" fmla="*/ 32 w 615"/>
                      <a:gd name="T15" fmla="*/ 0 h 1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5" h="18">
                        <a:moveTo>
                          <a:pt x="32" y="0"/>
                        </a:moveTo>
                        <a:lnTo>
                          <a:pt x="615" y="0"/>
                        </a:lnTo>
                        <a:lnTo>
                          <a:pt x="615" y="18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4" name="Freeform 70">
                    <a:extLst>
                      <a:ext uri="{FF2B5EF4-FFF2-40B4-BE49-F238E27FC236}">
                        <a16:creationId xmlns:a16="http://schemas.microsoft.com/office/drawing/2014/main" id="{68ED7B23-F907-4E06-9267-11C2E3CDAB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6"/>
                    <a:ext cx="608" cy="16"/>
                  </a:xfrm>
                  <a:custGeom>
                    <a:avLst/>
                    <a:gdLst>
                      <a:gd name="T0" fmla="*/ 25 w 608"/>
                      <a:gd name="T1" fmla="*/ 0 h 16"/>
                      <a:gd name="T2" fmla="*/ 608 w 608"/>
                      <a:gd name="T3" fmla="*/ 0 h 16"/>
                      <a:gd name="T4" fmla="*/ 608 w 608"/>
                      <a:gd name="T5" fmla="*/ 0 h 16"/>
                      <a:gd name="T6" fmla="*/ 608 w 608"/>
                      <a:gd name="T7" fmla="*/ 16 h 16"/>
                      <a:gd name="T8" fmla="*/ 0 w 608"/>
                      <a:gd name="T9" fmla="*/ 16 h 16"/>
                      <a:gd name="T10" fmla="*/ 0 w 608"/>
                      <a:gd name="T11" fmla="*/ 16 h 16"/>
                      <a:gd name="T12" fmla="*/ 25 w 608"/>
                      <a:gd name="T13" fmla="*/ 0 h 16"/>
                      <a:gd name="T14" fmla="*/ 25 w 608"/>
                      <a:gd name="T15" fmla="*/ 0 h 1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6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6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5" name="Freeform 71">
                    <a:extLst>
                      <a:ext uri="{FF2B5EF4-FFF2-40B4-BE49-F238E27FC236}">
                        <a16:creationId xmlns:a16="http://schemas.microsoft.com/office/drawing/2014/main" id="{B099DF85-E5EE-4D2C-BACA-1194F73648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7"/>
                    <a:ext cx="608" cy="13"/>
                  </a:xfrm>
                  <a:custGeom>
                    <a:avLst/>
                    <a:gdLst>
                      <a:gd name="T0" fmla="*/ 25 w 608"/>
                      <a:gd name="T1" fmla="*/ 0 h 13"/>
                      <a:gd name="T2" fmla="*/ 608 w 608"/>
                      <a:gd name="T3" fmla="*/ 0 h 13"/>
                      <a:gd name="T4" fmla="*/ 608 w 608"/>
                      <a:gd name="T5" fmla="*/ 0 h 13"/>
                      <a:gd name="T6" fmla="*/ 608 w 608"/>
                      <a:gd name="T7" fmla="*/ 13 h 13"/>
                      <a:gd name="T8" fmla="*/ 0 w 608"/>
                      <a:gd name="T9" fmla="*/ 13 h 13"/>
                      <a:gd name="T10" fmla="*/ 0 w 608"/>
                      <a:gd name="T11" fmla="*/ 13 h 13"/>
                      <a:gd name="T12" fmla="*/ 25 w 608"/>
                      <a:gd name="T13" fmla="*/ 0 h 13"/>
                      <a:gd name="T14" fmla="*/ 25 w 608"/>
                      <a:gd name="T15" fmla="*/ 0 h 1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3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3"/>
                        </a:lnTo>
                        <a:lnTo>
                          <a:pt x="0" y="1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6" name="Freeform 72">
                    <a:extLst>
                      <a:ext uri="{FF2B5EF4-FFF2-40B4-BE49-F238E27FC236}">
                        <a16:creationId xmlns:a16="http://schemas.microsoft.com/office/drawing/2014/main" id="{973945DD-C989-4BF2-8701-4FF1AB317A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227"/>
                    <a:ext cx="602" cy="10"/>
                  </a:xfrm>
                  <a:custGeom>
                    <a:avLst/>
                    <a:gdLst>
                      <a:gd name="T0" fmla="*/ 16 w 602"/>
                      <a:gd name="T1" fmla="*/ 0 h 10"/>
                      <a:gd name="T2" fmla="*/ 602 w 602"/>
                      <a:gd name="T3" fmla="*/ 0 h 10"/>
                      <a:gd name="T4" fmla="*/ 602 w 602"/>
                      <a:gd name="T5" fmla="*/ 0 h 10"/>
                      <a:gd name="T6" fmla="*/ 602 w 602"/>
                      <a:gd name="T7" fmla="*/ 10 h 10"/>
                      <a:gd name="T8" fmla="*/ 0 w 602"/>
                      <a:gd name="T9" fmla="*/ 10 h 10"/>
                      <a:gd name="T10" fmla="*/ 0 w 602"/>
                      <a:gd name="T11" fmla="*/ 10 h 10"/>
                      <a:gd name="T12" fmla="*/ 16 w 602"/>
                      <a:gd name="T13" fmla="*/ 0 h 10"/>
                      <a:gd name="T14" fmla="*/ 16 w 602"/>
                      <a:gd name="T15" fmla="*/ 0 h 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2" h="10">
                        <a:moveTo>
                          <a:pt x="16" y="0"/>
                        </a:moveTo>
                        <a:lnTo>
                          <a:pt x="602" y="0"/>
                        </a:lnTo>
                        <a:lnTo>
                          <a:pt x="602" y="10"/>
                        </a:ln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7" name="Freeform 73">
                    <a:extLst>
                      <a:ext uri="{FF2B5EF4-FFF2-40B4-BE49-F238E27FC236}">
                        <a16:creationId xmlns:a16="http://schemas.microsoft.com/office/drawing/2014/main" id="{B0214805-5E4F-4B63-AA3B-FB296A62BE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7" y="1227"/>
                    <a:ext cx="599" cy="8"/>
                  </a:xfrm>
                  <a:custGeom>
                    <a:avLst/>
                    <a:gdLst>
                      <a:gd name="T0" fmla="*/ 13 w 599"/>
                      <a:gd name="T1" fmla="*/ 0 h 8"/>
                      <a:gd name="T2" fmla="*/ 599 w 599"/>
                      <a:gd name="T3" fmla="*/ 0 h 8"/>
                      <a:gd name="T4" fmla="*/ 599 w 599"/>
                      <a:gd name="T5" fmla="*/ 0 h 8"/>
                      <a:gd name="T6" fmla="*/ 599 w 599"/>
                      <a:gd name="T7" fmla="*/ 8 h 8"/>
                      <a:gd name="T8" fmla="*/ 0 w 599"/>
                      <a:gd name="T9" fmla="*/ 8 h 8"/>
                      <a:gd name="T10" fmla="*/ 0 w 599"/>
                      <a:gd name="T11" fmla="*/ 8 h 8"/>
                      <a:gd name="T12" fmla="*/ 13 w 599"/>
                      <a:gd name="T13" fmla="*/ 0 h 8"/>
                      <a:gd name="T14" fmla="*/ 13 w 599"/>
                      <a:gd name="T15" fmla="*/ 0 h 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99" h="8">
                        <a:moveTo>
                          <a:pt x="13" y="0"/>
                        </a:moveTo>
                        <a:lnTo>
                          <a:pt x="599" y="0"/>
                        </a:lnTo>
                        <a:lnTo>
                          <a:pt x="599" y="8"/>
                        </a:lnTo>
                        <a:lnTo>
                          <a:pt x="0" y="8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8" name="Freeform 74">
                    <a:extLst>
                      <a:ext uri="{FF2B5EF4-FFF2-40B4-BE49-F238E27FC236}">
                        <a16:creationId xmlns:a16="http://schemas.microsoft.com/office/drawing/2014/main" id="{68574A4F-1F72-48CF-835F-C3541CFF5E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0" y="1227"/>
                    <a:ext cx="596" cy="6"/>
                  </a:xfrm>
                  <a:custGeom>
                    <a:avLst/>
                    <a:gdLst>
                      <a:gd name="T0" fmla="*/ 0 w 596"/>
                      <a:gd name="T1" fmla="*/ 6 h 6"/>
                      <a:gd name="T2" fmla="*/ 596 w 596"/>
                      <a:gd name="T3" fmla="*/ 6 h 6"/>
                      <a:gd name="T4" fmla="*/ 596 w 596"/>
                      <a:gd name="T5" fmla="*/ 0 h 6"/>
                      <a:gd name="T6" fmla="*/ 10 w 596"/>
                      <a:gd name="T7" fmla="*/ 0 h 6"/>
                      <a:gd name="T8" fmla="*/ 10 w 596"/>
                      <a:gd name="T9" fmla="*/ 0 h 6"/>
                      <a:gd name="T10" fmla="*/ 0 w 596"/>
                      <a:gd name="T11" fmla="*/ 6 h 6"/>
                      <a:gd name="T12" fmla="*/ 0 w 596"/>
                      <a:gd name="T13" fmla="*/ 6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96" h="6">
                        <a:moveTo>
                          <a:pt x="0" y="6"/>
                        </a:moveTo>
                        <a:lnTo>
                          <a:pt x="596" y="6"/>
                        </a:lnTo>
                        <a:lnTo>
                          <a:pt x="596" y="0"/>
                        </a:lnTo>
                        <a:lnTo>
                          <a:pt x="10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29" name="Rectangle 75">
                    <a:extLst>
                      <a:ext uri="{FF2B5EF4-FFF2-40B4-BE49-F238E27FC236}">
                        <a16:creationId xmlns:a16="http://schemas.microsoft.com/office/drawing/2014/main" id="{EA852971-424C-4CBD-B9EE-AA70E914DE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48"/>
                    <a:ext cx="387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30" name="Freeform 76">
                    <a:extLst>
                      <a:ext uri="{FF2B5EF4-FFF2-40B4-BE49-F238E27FC236}">
                        <a16:creationId xmlns:a16="http://schemas.microsoft.com/office/drawing/2014/main" id="{CD700DC7-50E9-4C81-96C9-2CDC7DAD3B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8"/>
                    <a:ext cx="387" cy="29"/>
                  </a:xfrm>
                  <a:custGeom>
                    <a:avLst/>
                    <a:gdLst>
                      <a:gd name="T0" fmla="*/ 0 w 387"/>
                      <a:gd name="T1" fmla="*/ 0 h 29"/>
                      <a:gd name="T2" fmla="*/ 0 w 387"/>
                      <a:gd name="T3" fmla="*/ 0 h 29"/>
                      <a:gd name="T4" fmla="*/ 387 w 387"/>
                      <a:gd name="T5" fmla="*/ 0 h 29"/>
                      <a:gd name="T6" fmla="*/ 387 w 387"/>
                      <a:gd name="T7" fmla="*/ 0 h 29"/>
                      <a:gd name="T8" fmla="*/ 387 w 387"/>
                      <a:gd name="T9" fmla="*/ 29 h 29"/>
                      <a:gd name="T10" fmla="*/ 387 w 387"/>
                      <a:gd name="T11" fmla="*/ 29 h 29"/>
                      <a:gd name="T12" fmla="*/ 0 w 387"/>
                      <a:gd name="T13" fmla="*/ 29 h 29"/>
                      <a:gd name="T14" fmla="*/ 0 w 387"/>
                      <a:gd name="T15" fmla="*/ 29 h 29"/>
                      <a:gd name="T16" fmla="*/ 0 w 387"/>
                      <a:gd name="T17" fmla="*/ 0 h 29"/>
                      <a:gd name="T18" fmla="*/ 0 w 387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31" name="Freeform 77">
                    <a:extLst>
                      <a:ext uri="{FF2B5EF4-FFF2-40B4-BE49-F238E27FC236}">
                        <a16:creationId xmlns:a16="http://schemas.microsoft.com/office/drawing/2014/main" id="{37B43F30-DD5B-4DA9-8EE0-717098EE28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5"/>
                  </a:xfrm>
                  <a:custGeom>
                    <a:avLst/>
                    <a:gdLst>
                      <a:gd name="T0" fmla="*/ 0 w 387"/>
                      <a:gd name="T1" fmla="*/ 0 h 25"/>
                      <a:gd name="T2" fmla="*/ 0 w 387"/>
                      <a:gd name="T3" fmla="*/ 0 h 25"/>
                      <a:gd name="T4" fmla="*/ 387 w 387"/>
                      <a:gd name="T5" fmla="*/ 0 h 25"/>
                      <a:gd name="T6" fmla="*/ 387 w 387"/>
                      <a:gd name="T7" fmla="*/ 0 h 25"/>
                      <a:gd name="T8" fmla="*/ 387 w 387"/>
                      <a:gd name="T9" fmla="*/ 25 h 25"/>
                      <a:gd name="T10" fmla="*/ 387 w 387"/>
                      <a:gd name="T11" fmla="*/ 25 h 25"/>
                      <a:gd name="T12" fmla="*/ 0 w 387"/>
                      <a:gd name="T13" fmla="*/ 25 h 25"/>
                      <a:gd name="T14" fmla="*/ 0 w 387"/>
                      <a:gd name="T15" fmla="*/ 25 h 25"/>
                      <a:gd name="T16" fmla="*/ 0 w 387"/>
                      <a:gd name="T17" fmla="*/ 0 h 25"/>
                      <a:gd name="T18" fmla="*/ 0 w 38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32" name="Freeform 78">
                    <a:extLst>
                      <a:ext uri="{FF2B5EF4-FFF2-40B4-BE49-F238E27FC236}">
                        <a16:creationId xmlns:a16="http://schemas.microsoft.com/office/drawing/2014/main" id="{5F8158D0-6338-44BD-B991-2ADA76A158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3"/>
                  </a:xfrm>
                  <a:custGeom>
                    <a:avLst/>
                    <a:gdLst>
                      <a:gd name="T0" fmla="*/ 0 w 387"/>
                      <a:gd name="T1" fmla="*/ 0 h 23"/>
                      <a:gd name="T2" fmla="*/ 0 w 387"/>
                      <a:gd name="T3" fmla="*/ 0 h 23"/>
                      <a:gd name="T4" fmla="*/ 387 w 387"/>
                      <a:gd name="T5" fmla="*/ 0 h 23"/>
                      <a:gd name="T6" fmla="*/ 387 w 387"/>
                      <a:gd name="T7" fmla="*/ 0 h 23"/>
                      <a:gd name="T8" fmla="*/ 387 w 387"/>
                      <a:gd name="T9" fmla="*/ 23 h 23"/>
                      <a:gd name="T10" fmla="*/ 387 w 387"/>
                      <a:gd name="T11" fmla="*/ 23 h 23"/>
                      <a:gd name="T12" fmla="*/ 0 w 387"/>
                      <a:gd name="T13" fmla="*/ 23 h 23"/>
                      <a:gd name="T14" fmla="*/ 0 w 387"/>
                      <a:gd name="T15" fmla="*/ 23 h 23"/>
                      <a:gd name="T16" fmla="*/ 0 w 387"/>
                      <a:gd name="T17" fmla="*/ 0 h 23"/>
                      <a:gd name="T18" fmla="*/ 0 w 387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33" name="Freeform 79">
                    <a:extLst>
                      <a:ext uri="{FF2B5EF4-FFF2-40B4-BE49-F238E27FC236}">
                        <a16:creationId xmlns:a16="http://schemas.microsoft.com/office/drawing/2014/main" id="{80489E9F-4C0C-4FE0-BE43-70E900B69E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2"/>
                  </a:xfrm>
                  <a:custGeom>
                    <a:avLst/>
                    <a:gdLst>
                      <a:gd name="T0" fmla="*/ 0 w 387"/>
                      <a:gd name="T1" fmla="*/ 0 h 22"/>
                      <a:gd name="T2" fmla="*/ 0 w 387"/>
                      <a:gd name="T3" fmla="*/ 0 h 22"/>
                      <a:gd name="T4" fmla="*/ 387 w 387"/>
                      <a:gd name="T5" fmla="*/ 0 h 22"/>
                      <a:gd name="T6" fmla="*/ 387 w 387"/>
                      <a:gd name="T7" fmla="*/ 0 h 22"/>
                      <a:gd name="T8" fmla="*/ 387 w 387"/>
                      <a:gd name="T9" fmla="*/ 22 h 22"/>
                      <a:gd name="T10" fmla="*/ 387 w 387"/>
                      <a:gd name="T11" fmla="*/ 22 h 22"/>
                      <a:gd name="T12" fmla="*/ 0 w 387"/>
                      <a:gd name="T13" fmla="*/ 22 h 22"/>
                      <a:gd name="T14" fmla="*/ 0 w 387"/>
                      <a:gd name="T15" fmla="*/ 22 h 22"/>
                      <a:gd name="T16" fmla="*/ 0 w 387"/>
                      <a:gd name="T17" fmla="*/ 0 h 22"/>
                      <a:gd name="T18" fmla="*/ 0 w 38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34" name="Freeform 80">
                    <a:extLst>
                      <a:ext uri="{FF2B5EF4-FFF2-40B4-BE49-F238E27FC236}">
                        <a16:creationId xmlns:a16="http://schemas.microsoft.com/office/drawing/2014/main" id="{AD329C48-B9BD-4318-8916-4D97676C6F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8"/>
                  </a:xfrm>
                  <a:custGeom>
                    <a:avLst/>
                    <a:gdLst>
                      <a:gd name="T0" fmla="*/ 0 w 387"/>
                      <a:gd name="T1" fmla="*/ 0 h 18"/>
                      <a:gd name="T2" fmla="*/ 0 w 387"/>
                      <a:gd name="T3" fmla="*/ 0 h 18"/>
                      <a:gd name="T4" fmla="*/ 387 w 387"/>
                      <a:gd name="T5" fmla="*/ 0 h 18"/>
                      <a:gd name="T6" fmla="*/ 387 w 387"/>
                      <a:gd name="T7" fmla="*/ 0 h 18"/>
                      <a:gd name="T8" fmla="*/ 387 w 387"/>
                      <a:gd name="T9" fmla="*/ 18 h 18"/>
                      <a:gd name="T10" fmla="*/ 387 w 387"/>
                      <a:gd name="T11" fmla="*/ 18 h 18"/>
                      <a:gd name="T12" fmla="*/ 0 w 387"/>
                      <a:gd name="T13" fmla="*/ 18 h 18"/>
                      <a:gd name="T14" fmla="*/ 0 w 387"/>
                      <a:gd name="T15" fmla="*/ 18 h 18"/>
                      <a:gd name="T16" fmla="*/ 0 w 387"/>
                      <a:gd name="T17" fmla="*/ 0 h 18"/>
                      <a:gd name="T18" fmla="*/ 0 w 38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35" name="Freeform 81">
                    <a:extLst>
                      <a:ext uri="{FF2B5EF4-FFF2-40B4-BE49-F238E27FC236}">
                        <a16:creationId xmlns:a16="http://schemas.microsoft.com/office/drawing/2014/main" id="{841BDEB3-4C1E-42B8-BE91-833C28E48E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5"/>
                  </a:xfrm>
                  <a:custGeom>
                    <a:avLst/>
                    <a:gdLst>
                      <a:gd name="T0" fmla="*/ 0 w 387"/>
                      <a:gd name="T1" fmla="*/ 0 h 15"/>
                      <a:gd name="T2" fmla="*/ 0 w 387"/>
                      <a:gd name="T3" fmla="*/ 0 h 15"/>
                      <a:gd name="T4" fmla="*/ 387 w 387"/>
                      <a:gd name="T5" fmla="*/ 0 h 15"/>
                      <a:gd name="T6" fmla="*/ 387 w 387"/>
                      <a:gd name="T7" fmla="*/ 0 h 15"/>
                      <a:gd name="T8" fmla="*/ 387 w 387"/>
                      <a:gd name="T9" fmla="*/ 15 h 15"/>
                      <a:gd name="T10" fmla="*/ 387 w 387"/>
                      <a:gd name="T11" fmla="*/ 15 h 15"/>
                      <a:gd name="T12" fmla="*/ 0 w 387"/>
                      <a:gd name="T13" fmla="*/ 15 h 15"/>
                      <a:gd name="T14" fmla="*/ 0 w 387"/>
                      <a:gd name="T15" fmla="*/ 15 h 15"/>
                      <a:gd name="T16" fmla="*/ 0 w 387"/>
                      <a:gd name="T17" fmla="*/ 0 h 15"/>
                      <a:gd name="T18" fmla="*/ 0 w 387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36" name="Freeform 82">
                    <a:extLst>
                      <a:ext uri="{FF2B5EF4-FFF2-40B4-BE49-F238E27FC236}">
                        <a16:creationId xmlns:a16="http://schemas.microsoft.com/office/drawing/2014/main" id="{E34F1A93-0028-44C0-829C-EBA1D6741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4"/>
                  </a:xfrm>
                  <a:custGeom>
                    <a:avLst/>
                    <a:gdLst>
                      <a:gd name="T0" fmla="*/ 0 w 387"/>
                      <a:gd name="T1" fmla="*/ 0 h 14"/>
                      <a:gd name="T2" fmla="*/ 0 w 387"/>
                      <a:gd name="T3" fmla="*/ 0 h 14"/>
                      <a:gd name="T4" fmla="*/ 387 w 387"/>
                      <a:gd name="T5" fmla="*/ 0 h 14"/>
                      <a:gd name="T6" fmla="*/ 387 w 387"/>
                      <a:gd name="T7" fmla="*/ 0 h 14"/>
                      <a:gd name="T8" fmla="*/ 387 w 387"/>
                      <a:gd name="T9" fmla="*/ 14 h 14"/>
                      <a:gd name="T10" fmla="*/ 387 w 387"/>
                      <a:gd name="T11" fmla="*/ 14 h 14"/>
                      <a:gd name="T12" fmla="*/ 0 w 387"/>
                      <a:gd name="T13" fmla="*/ 14 h 14"/>
                      <a:gd name="T14" fmla="*/ 0 w 387"/>
                      <a:gd name="T15" fmla="*/ 14 h 14"/>
                      <a:gd name="T16" fmla="*/ 0 w 387"/>
                      <a:gd name="T17" fmla="*/ 0 h 14"/>
                      <a:gd name="T18" fmla="*/ 0 w 387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37" name="Freeform 83">
                    <a:extLst>
                      <a:ext uri="{FF2B5EF4-FFF2-40B4-BE49-F238E27FC236}">
                        <a16:creationId xmlns:a16="http://schemas.microsoft.com/office/drawing/2014/main" id="{BA8D7E5E-4B27-47EF-AEE9-A43891F13B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2"/>
                  </a:xfrm>
                  <a:custGeom>
                    <a:avLst/>
                    <a:gdLst>
                      <a:gd name="T0" fmla="*/ 0 w 387"/>
                      <a:gd name="T1" fmla="*/ 0 h 12"/>
                      <a:gd name="T2" fmla="*/ 0 w 387"/>
                      <a:gd name="T3" fmla="*/ 0 h 12"/>
                      <a:gd name="T4" fmla="*/ 387 w 387"/>
                      <a:gd name="T5" fmla="*/ 0 h 12"/>
                      <a:gd name="T6" fmla="*/ 387 w 387"/>
                      <a:gd name="T7" fmla="*/ 0 h 12"/>
                      <a:gd name="T8" fmla="*/ 387 w 387"/>
                      <a:gd name="T9" fmla="*/ 12 h 12"/>
                      <a:gd name="T10" fmla="*/ 387 w 387"/>
                      <a:gd name="T11" fmla="*/ 12 h 12"/>
                      <a:gd name="T12" fmla="*/ 0 w 387"/>
                      <a:gd name="T13" fmla="*/ 12 h 12"/>
                      <a:gd name="T14" fmla="*/ 0 w 387"/>
                      <a:gd name="T15" fmla="*/ 12 h 12"/>
                      <a:gd name="T16" fmla="*/ 0 w 387"/>
                      <a:gd name="T17" fmla="*/ 0 h 12"/>
                      <a:gd name="T18" fmla="*/ 0 w 387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38" name="Freeform 84">
                    <a:extLst>
                      <a:ext uri="{FF2B5EF4-FFF2-40B4-BE49-F238E27FC236}">
                        <a16:creationId xmlns:a16="http://schemas.microsoft.com/office/drawing/2014/main" id="{B8D09060-684D-454A-8823-0387DEEA9E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1"/>
                    <a:ext cx="387" cy="8"/>
                  </a:xfrm>
                  <a:custGeom>
                    <a:avLst/>
                    <a:gdLst>
                      <a:gd name="T0" fmla="*/ 0 w 387"/>
                      <a:gd name="T1" fmla="*/ 0 h 8"/>
                      <a:gd name="T2" fmla="*/ 0 w 387"/>
                      <a:gd name="T3" fmla="*/ 0 h 8"/>
                      <a:gd name="T4" fmla="*/ 387 w 387"/>
                      <a:gd name="T5" fmla="*/ 0 h 8"/>
                      <a:gd name="T6" fmla="*/ 387 w 387"/>
                      <a:gd name="T7" fmla="*/ 0 h 8"/>
                      <a:gd name="T8" fmla="*/ 387 w 387"/>
                      <a:gd name="T9" fmla="*/ 8 h 8"/>
                      <a:gd name="T10" fmla="*/ 387 w 387"/>
                      <a:gd name="T11" fmla="*/ 8 h 8"/>
                      <a:gd name="T12" fmla="*/ 0 w 387"/>
                      <a:gd name="T13" fmla="*/ 8 h 8"/>
                      <a:gd name="T14" fmla="*/ 0 w 387"/>
                      <a:gd name="T15" fmla="*/ 8 h 8"/>
                      <a:gd name="T16" fmla="*/ 0 w 387"/>
                      <a:gd name="T17" fmla="*/ 0 h 8"/>
                      <a:gd name="T18" fmla="*/ 0 w 387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39" name="Rectangle 85">
                    <a:extLst>
                      <a:ext uri="{FF2B5EF4-FFF2-40B4-BE49-F238E27FC236}">
                        <a16:creationId xmlns:a16="http://schemas.microsoft.com/office/drawing/2014/main" id="{EDDE451E-F5CE-4505-AE12-30E81AA249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51"/>
                    <a:ext cx="387" cy="7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40" name="Rectangle 86">
                    <a:extLst>
                      <a:ext uri="{FF2B5EF4-FFF2-40B4-BE49-F238E27FC236}">
                        <a16:creationId xmlns:a16="http://schemas.microsoft.com/office/drawing/2014/main" id="{97E322D0-B23D-47FD-A63C-35492BEBDA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48"/>
                    <a:ext cx="599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41" name="Freeform 87">
                    <a:extLst>
                      <a:ext uri="{FF2B5EF4-FFF2-40B4-BE49-F238E27FC236}">
                        <a16:creationId xmlns:a16="http://schemas.microsoft.com/office/drawing/2014/main" id="{6747EC4C-4EA8-4E79-A05B-083ABB3F85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9"/>
                  </a:xfrm>
                  <a:custGeom>
                    <a:avLst/>
                    <a:gdLst>
                      <a:gd name="T0" fmla="*/ 0 w 599"/>
                      <a:gd name="T1" fmla="*/ 0 h 29"/>
                      <a:gd name="T2" fmla="*/ 0 w 599"/>
                      <a:gd name="T3" fmla="*/ 0 h 29"/>
                      <a:gd name="T4" fmla="*/ 599 w 599"/>
                      <a:gd name="T5" fmla="*/ 0 h 29"/>
                      <a:gd name="T6" fmla="*/ 599 w 599"/>
                      <a:gd name="T7" fmla="*/ 0 h 29"/>
                      <a:gd name="T8" fmla="*/ 599 w 599"/>
                      <a:gd name="T9" fmla="*/ 29 h 29"/>
                      <a:gd name="T10" fmla="*/ 599 w 599"/>
                      <a:gd name="T11" fmla="*/ 29 h 29"/>
                      <a:gd name="T12" fmla="*/ 0 w 599"/>
                      <a:gd name="T13" fmla="*/ 29 h 29"/>
                      <a:gd name="T14" fmla="*/ 0 w 599"/>
                      <a:gd name="T15" fmla="*/ 29 h 29"/>
                      <a:gd name="T16" fmla="*/ 0 w 599"/>
                      <a:gd name="T17" fmla="*/ 0 h 29"/>
                      <a:gd name="T18" fmla="*/ 0 w 599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42" name="Freeform 88">
                    <a:extLst>
                      <a:ext uri="{FF2B5EF4-FFF2-40B4-BE49-F238E27FC236}">
                        <a16:creationId xmlns:a16="http://schemas.microsoft.com/office/drawing/2014/main" id="{A86C553B-8606-454D-9CF3-289B002CDB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7"/>
                  </a:xfrm>
                  <a:custGeom>
                    <a:avLst/>
                    <a:gdLst>
                      <a:gd name="T0" fmla="*/ 0 w 599"/>
                      <a:gd name="T1" fmla="*/ 0 h 27"/>
                      <a:gd name="T2" fmla="*/ 0 w 599"/>
                      <a:gd name="T3" fmla="*/ 0 h 27"/>
                      <a:gd name="T4" fmla="*/ 599 w 599"/>
                      <a:gd name="T5" fmla="*/ 0 h 27"/>
                      <a:gd name="T6" fmla="*/ 599 w 599"/>
                      <a:gd name="T7" fmla="*/ 0 h 27"/>
                      <a:gd name="T8" fmla="*/ 599 w 599"/>
                      <a:gd name="T9" fmla="*/ 27 h 27"/>
                      <a:gd name="T10" fmla="*/ 599 w 599"/>
                      <a:gd name="T11" fmla="*/ 27 h 27"/>
                      <a:gd name="T12" fmla="*/ 0 w 599"/>
                      <a:gd name="T13" fmla="*/ 27 h 27"/>
                      <a:gd name="T14" fmla="*/ 0 w 599"/>
                      <a:gd name="T15" fmla="*/ 27 h 27"/>
                      <a:gd name="T16" fmla="*/ 0 w 599"/>
                      <a:gd name="T17" fmla="*/ 0 h 27"/>
                      <a:gd name="T18" fmla="*/ 0 w 59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43" name="Freeform 89">
                    <a:extLst>
                      <a:ext uri="{FF2B5EF4-FFF2-40B4-BE49-F238E27FC236}">
                        <a16:creationId xmlns:a16="http://schemas.microsoft.com/office/drawing/2014/main" id="{11DBEDE8-F4E4-4F96-806E-4544DB6851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3"/>
                  </a:xfrm>
                  <a:custGeom>
                    <a:avLst/>
                    <a:gdLst>
                      <a:gd name="T0" fmla="*/ 0 w 599"/>
                      <a:gd name="T1" fmla="*/ 0 h 23"/>
                      <a:gd name="T2" fmla="*/ 0 w 599"/>
                      <a:gd name="T3" fmla="*/ 0 h 23"/>
                      <a:gd name="T4" fmla="*/ 599 w 599"/>
                      <a:gd name="T5" fmla="*/ 0 h 23"/>
                      <a:gd name="T6" fmla="*/ 599 w 599"/>
                      <a:gd name="T7" fmla="*/ 0 h 23"/>
                      <a:gd name="T8" fmla="*/ 599 w 599"/>
                      <a:gd name="T9" fmla="*/ 23 h 23"/>
                      <a:gd name="T10" fmla="*/ 599 w 599"/>
                      <a:gd name="T11" fmla="*/ 23 h 23"/>
                      <a:gd name="T12" fmla="*/ 0 w 599"/>
                      <a:gd name="T13" fmla="*/ 23 h 23"/>
                      <a:gd name="T14" fmla="*/ 0 w 599"/>
                      <a:gd name="T15" fmla="*/ 23 h 23"/>
                      <a:gd name="T16" fmla="*/ 0 w 599"/>
                      <a:gd name="T17" fmla="*/ 0 h 23"/>
                      <a:gd name="T18" fmla="*/ 0 w 599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44" name="Freeform 90">
                    <a:extLst>
                      <a:ext uri="{FF2B5EF4-FFF2-40B4-BE49-F238E27FC236}">
                        <a16:creationId xmlns:a16="http://schemas.microsoft.com/office/drawing/2014/main" id="{53D7C199-2F8B-451B-B0BC-5C6FBED7DE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0"/>
                  </a:xfrm>
                  <a:custGeom>
                    <a:avLst/>
                    <a:gdLst>
                      <a:gd name="T0" fmla="*/ 0 w 599"/>
                      <a:gd name="T1" fmla="*/ 0 h 20"/>
                      <a:gd name="T2" fmla="*/ 0 w 599"/>
                      <a:gd name="T3" fmla="*/ 0 h 20"/>
                      <a:gd name="T4" fmla="*/ 599 w 599"/>
                      <a:gd name="T5" fmla="*/ 0 h 20"/>
                      <a:gd name="T6" fmla="*/ 599 w 599"/>
                      <a:gd name="T7" fmla="*/ 0 h 20"/>
                      <a:gd name="T8" fmla="*/ 599 w 599"/>
                      <a:gd name="T9" fmla="*/ 20 h 20"/>
                      <a:gd name="T10" fmla="*/ 599 w 599"/>
                      <a:gd name="T11" fmla="*/ 20 h 20"/>
                      <a:gd name="T12" fmla="*/ 0 w 599"/>
                      <a:gd name="T13" fmla="*/ 20 h 20"/>
                      <a:gd name="T14" fmla="*/ 0 w 599"/>
                      <a:gd name="T15" fmla="*/ 20 h 20"/>
                      <a:gd name="T16" fmla="*/ 0 w 599"/>
                      <a:gd name="T17" fmla="*/ 0 h 20"/>
                      <a:gd name="T18" fmla="*/ 0 w 599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45" name="Freeform 91">
                    <a:extLst>
                      <a:ext uri="{FF2B5EF4-FFF2-40B4-BE49-F238E27FC236}">
                        <a16:creationId xmlns:a16="http://schemas.microsoft.com/office/drawing/2014/main" id="{4D2512DF-9C4F-4400-8564-7824413AEA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19"/>
                  </a:xfrm>
                  <a:custGeom>
                    <a:avLst/>
                    <a:gdLst>
                      <a:gd name="T0" fmla="*/ 0 w 599"/>
                      <a:gd name="T1" fmla="*/ 0 h 19"/>
                      <a:gd name="T2" fmla="*/ 0 w 599"/>
                      <a:gd name="T3" fmla="*/ 0 h 19"/>
                      <a:gd name="T4" fmla="*/ 599 w 599"/>
                      <a:gd name="T5" fmla="*/ 0 h 19"/>
                      <a:gd name="T6" fmla="*/ 599 w 599"/>
                      <a:gd name="T7" fmla="*/ 0 h 19"/>
                      <a:gd name="T8" fmla="*/ 599 w 599"/>
                      <a:gd name="T9" fmla="*/ 19 h 19"/>
                      <a:gd name="T10" fmla="*/ 599 w 599"/>
                      <a:gd name="T11" fmla="*/ 19 h 19"/>
                      <a:gd name="T12" fmla="*/ 0 w 599"/>
                      <a:gd name="T13" fmla="*/ 19 h 19"/>
                      <a:gd name="T14" fmla="*/ 0 w 599"/>
                      <a:gd name="T15" fmla="*/ 19 h 19"/>
                      <a:gd name="T16" fmla="*/ 0 w 599"/>
                      <a:gd name="T17" fmla="*/ 0 h 19"/>
                      <a:gd name="T18" fmla="*/ 0 w 599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46" name="Freeform 92">
                    <a:extLst>
                      <a:ext uri="{FF2B5EF4-FFF2-40B4-BE49-F238E27FC236}">
                        <a16:creationId xmlns:a16="http://schemas.microsoft.com/office/drawing/2014/main" id="{0486A737-1282-4FD9-9F25-92CFD65B50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6"/>
                  </a:xfrm>
                  <a:custGeom>
                    <a:avLst/>
                    <a:gdLst>
                      <a:gd name="T0" fmla="*/ 0 w 599"/>
                      <a:gd name="T1" fmla="*/ 0 h 16"/>
                      <a:gd name="T2" fmla="*/ 0 w 599"/>
                      <a:gd name="T3" fmla="*/ 0 h 16"/>
                      <a:gd name="T4" fmla="*/ 599 w 599"/>
                      <a:gd name="T5" fmla="*/ 0 h 16"/>
                      <a:gd name="T6" fmla="*/ 599 w 599"/>
                      <a:gd name="T7" fmla="*/ 0 h 16"/>
                      <a:gd name="T8" fmla="*/ 599 w 599"/>
                      <a:gd name="T9" fmla="*/ 16 h 16"/>
                      <a:gd name="T10" fmla="*/ 599 w 599"/>
                      <a:gd name="T11" fmla="*/ 16 h 16"/>
                      <a:gd name="T12" fmla="*/ 0 w 599"/>
                      <a:gd name="T13" fmla="*/ 16 h 16"/>
                      <a:gd name="T14" fmla="*/ 0 w 599"/>
                      <a:gd name="T15" fmla="*/ 16 h 16"/>
                      <a:gd name="T16" fmla="*/ 0 w 599"/>
                      <a:gd name="T17" fmla="*/ 0 h 16"/>
                      <a:gd name="T18" fmla="*/ 0 w 599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47" name="Freeform 93">
                    <a:extLst>
                      <a:ext uri="{FF2B5EF4-FFF2-40B4-BE49-F238E27FC236}">
                        <a16:creationId xmlns:a16="http://schemas.microsoft.com/office/drawing/2014/main" id="{765CF390-9DE1-4219-A553-624B3A2319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3"/>
                  </a:xfrm>
                  <a:custGeom>
                    <a:avLst/>
                    <a:gdLst>
                      <a:gd name="T0" fmla="*/ 0 w 599"/>
                      <a:gd name="T1" fmla="*/ 0 h 13"/>
                      <a:gd name="T2" fmla="*/ 0 w 599"/>
                      <a:gd name="T3" fmla="*/ 0 h 13"/>
                      <a:gd name="T4" fmla="*/ 599 w 599"/>
                      <a:gd name="T5" fmla="*/ 0 h 13"/>
                      <a:gd name="T6" fmla="*/ 599 w 599"/>
                      <a:gd name="T7" fmla="*/ 0 h 13"/>
                      <a:gd name="T8" fmla="*/ 599 w 599"/>
                      <a:gd name="T9" fmla="*/ 13 h 13"/>
                      <a:gd name="T10" fmla="*/ 599 w 599"/>
                      <a:gd name="T11" fmla="*/ 13 h 13"/>
                      <a:gd name="T12" fmla="*/ 0 w 599"/>
                      <a:gd name="T13" fmla="*/ 13 h 13"/>
                      <a:gd name="T14" fmla="*/ 0 w 599"/>
                      <a:gd name="T15" fmla="*/ 13 h 13"/>
                      <a:gd name="T16" fmla="*/ 0 w 599"/>
                      <a:gd name="T17" fmla="*/ 0 h 13"/>
                      <a:gd name="T18" fmla="*/ 0 w 599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48" name="Freeform 94">
                    <a:extLst>
                      <a:ext uri="{FF2B5EF4-FFF2-40B4-BE49-F238E27FC236}">
                        <a16:creationId xmlns:a16="http://schemas.microsoft.com/office/drawing/2014/main" id="{3147E9B9-1F40-4777-8537-E0707C9AB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2"/>
                  </a:xfrm>
                  <a:custGeom>
                    <a:avLst/>
                    <a:gdLst>
                      <a:gd name="T0" fmla="*/ 0 w 599"/>
                      <a:gd name="T1" fmla="*/ 0 h 12"/>
                      <a:gd name="T2" fmla="*/ 0 w 599"/>
                      <a:gd name="T3" fmla="*/ 0 h 12"/>
                      <a:gd name="T4" fmla="*/ 599 w 599"/>
                      <a:gd name="T5" fmla="*/ 0 h 12"/>
                      <a:gd name="T6" fmla="*/ 599 w 599"/>
                      <a:gd name="T7" fmla="*/ 0 h 12"/>
                      <a:gd name="T8" fmla="*/ 599 w 599"/>
                      <a:gd name="T9" fmla="*/ 12 h 12"/>
                      <a:gd name="T10" fmla="*/ 599 w 599"/>
                      <a:gd name="T11" fmla="*/ 12 h 12"/>
                      <a:gd name="T12" fmla="*/ 0 w 599"/>
                      <a:gd name="T13" fmla="*/ 12 h 12"/>
                      <a:gd name="T14" fmla="*/ 0 w 599"/>
                      <a:gd name="T15" fmla="*/ 12 h 12"/>
                      <a:gd name="T16" fmla="*/ 0 w 599"/>
                      <a:gd name="T17" fmla="*/ 0 h 12"/>
                      <a:gd name="T18" fmla="*/ 0 w 599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49" name="Freeform 95">
                    <a:extLst>
                      <a:ext uri="{FF2B5EF4-FFF2-40B4-BE49-F238E27FC236}">
                        <a16:creationId xmlns:a16="http://schemas.microsoft.com/office/drawing/2014/main" id="{98E18D4E-4013-4FFC-81E0-E6C4BE6F57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2"/>
                    <a:ext cx="599" cy="7"/>
                  </a:xfrm>
                  <a:custGeom>
                    <a:avLst/>
                    <a:gdLst>
                      <a:gd name="T0" fmla="*/ 0 w 599"/>
                      <a:gd name="T1" fmla="*/ 0 h 7"/>
                      <a:gd name="T2" fmla="*/ 0 w 599"/>
                      <a:gd name="T3" fmla="*/ 0 h 7"/>
                      <a:gd name="T4" fmla="*/ 599 w 599"/>
                      <a:gd name="T5" fmla="*/ 0 h 7"/>
                      <a:gd name="T6" fmla="*/ 599 w 599"/>
                      <a:gd name="T7" fmla="*/ 0 h 7"/>
                      <a:gd name="T8" fmla="*/ 599 w 599"/>
                      <a:gd name="T9" fmla="*/ 7 h 7"/>
                      <a:gd name="T10" fmla="*/ 599 w 599"/>
                      <a:gd name="T11" fmla="*/ 7 h 7"/>
                      <a:gd name="T12" fmla="*/ 0 w 599"/>
                      <a:gd name="T13" fmla="*/ 7 h 7"/>
                      <a:gd name="T14" fmla="*/ 0 w 599"/>
                      <a:gd name="T15" fmla="*/ 7 h 7"/>
                      <a:gd name="T16" fmla="*/ 0 w 599"/>
                      <a:gd name="T17" fmla="*/ 0 h 7"/>
                      <a:gd name="T18" fmla="*/ 0 w 599"/>
                      <a:gd name="T19" fmla="*/ 0 h 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7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50" name="Rectangle 96">
                    <a:extLst>
                      <a:ext uri="{FF2B5EF4-FFF2-40B4-BE49-F238E27FC236}">
                        <a16:creationId xmlns:a16="http://schemas.microsoft.com/office/drawing/2014/main" id="{C17453BC-1FDC-45CC-8B33-7DED398341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52"/>
                    <a:ext cx="599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51" name="Rectangle 97">
                    <a:extLst>
                      <a:ext uri="{FF2B5EF4-FFF2-40B4-BE49-F238E27FC236}">
                        <a16:creationId xmlns:a16="http://schemas.microsoft.com/office/drawing/2014/main" id="{2EEF3625-3B89-429F-AAAF-FD5EE640FA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5"/>
                    <a:ext cx="851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52" name="Freeform 98">
                    <a:extLst>
                      <a:ext uri="{FF2B5EF4-FFF2-40B4-BE49-F238E27FC236}">
                        <a16:creationId xmlns:a16="http://schemas.microsoft.com/office/drawing/2014/main" id="{7D827865-9DE3-4B83-8A9E-33ED012AE6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8"/>
                  </a:xfrm>
                  <a:custGeom>
                    <a:avLst/>
                    <a:gdLst>
                      <a:gd name="T0" fmla="*/ 0 w 851"/>
                      <a:gd name="T1" fmla="*/ 0 h 28"/>
                      <a:gd name="T2" fmla="*/ 0 w 851"/>
                      <a:gd name="T3" fmla="*/ 0 h 28"/>
                      <a:gd name="T4" fmla="*/ 851 w 851"/>
                      <a:gd name="T5" fmla="*/ 0 h 28"/>
                      <a:gd name="T6" fmla="*/ 851 w 851"/>
                      <a:gd name="T7" fmla="*/ 0 h 28"/>
                      <a:gd name="T8" fmla="*/ 851 w 851"/>
                      <a:gd name="T9" fmla="*/ 28 h 28"/>
                      <a:gd name="T10" fmla="*/ 851 w 851"/>
                      <a:gd name="T11" fmla="*/ 28 h 28"/>
                      <a:gd name="T12" fmla="*/ 0 w 851"/>
                      <a:gd name="T13" fmla="*/ 28 h 28"/>
                      <a:gd name="T14" fmla="*/ 0 w 851"/>
                      <a:gd name="T15" fmla="*/ 28 h 28"/>
                      <a:gd name="T16" fmla="*/ 0 w 851"/>
                      <a:gd name="T17" fmla="*/ 0 h 28"/>
                      <a:gd name="T18" fmla="*/ 0 w 85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53" name="Freeform 99">
                    <a:extLst>
                      <a:ext uri="{FF2B5EF4-FFF2-40B4-BE49-F238E27FC236}">
                        <a16:creationId xmlns:a16="http://schemas.microsoft.com/office/drawing/2014/main" id="{872ECF8C-0AA9-475B-AC53-4429333C7B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6"/>
                  </a:xfrm>
                  <a:custGeom>
                    <a:avLst/>
                    <a:gdLst>
                      <a:gd name="T0" fmla="*/ 0 w 851"/>
                      <a:gd name="T1" fmla="*/ 0 h 26"/>
                      <a:gd name="T2" fmla="*/ 0 w 851"/>
                      <a:gd name="T3" fmla="*/ 0 h 26"/>
                      <a:gd name="T4" fmla="*/ 851 w 851"/>
                      <a:gd name="T5" fmla="*/ 0 h 26"/>
                      <a:gd name="T6" fmla="*/ 851 w 851"/>
                      <a:gd name="T7" fmla="*/ 0 h 26"/>
                      <a:gd name="T8" fmla="*/ 851 w 851"/>
                      <a:gd name="T9" fmla="*/ 26 h 26"/>
                      <a:gd name="T10" fmla="*/ 851 w 851"/>
                      <a:gd name="T11" fmla="*/ 26 h 26"/>
                      <a:gd name="T12" fmla="*/ 0 w 851"/>
                      <a:gd name="T13" fmla="*/ 26 h 26"/>
                      <a:gd name="T14" fmla="*/ 0 w 851"/>
                      <a:gd name="T15" fmla="*/ 26 h 26"/>
                      <a:gd name="T16" fmla="*/ 0 w 851"/>
                      <a:gd name="T17" fmla="*/ 0 h 26"/>
                      <a:gd name="T18" fmla="*/ 0 w 851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6"/>
                        </a:lnTo>
                        <a:lnTo>
                          <a:pt x="0" y="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54" name="Freeform 100">
                    <a:extLst>
                      <a:ext uri="{FF2B5EF4-FFF2-40B4-BE49-F238E27FC236}">
                        <a16:creationId xmlns:a16="http://schemas.microsoft.com/office/drawing/2014/main" id="{3439B39B-ACA9-40E4-9A11-CD351FB005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4"/>
                  </a:xfrm>
                  <a:custGeom>
                    <a:avLst/>
                    <a:gdLst>
                      <a:gd name="T0" fmla="*/ 0 w 851"/>
                      <a:gd name="T1" fmla="*/ 0 h 24"/>
                      <a:gd name="T2" fmla="*/ 0 w 851"/>
                      <a:gd name="T3" fmla="*/ 0 h 24"/>
                      <a:gd name="T4" fmla="*/ 851 w 851"/>
                      <a:gd name="T5" fmla="*/ 0 h 24"/>
                      <a:gd name="T6" fmla="*/ 851 w 851"/>
                      <a:gd name="T7" fmla="*/ 0 h 24"/>
                      <a:gd name="T8" fmla="*/ 851 w 851"/>
                      <a:gd name="T9" fmla="*/ 24 h 24"/>
                      <a:gd name="T10" fmla="*/ 851 w 851"/>
                      <a:gd name="T11" fmla="*/ 24 h 24"/>
                      <a:gd name="T12" fmla="*/ 0 w 851"/>
                      <a:gd name="T13" fmla="*/ 24 h 24"/>
                      <a:gd name="T14" fmla="*/ 0 w 851"/>
                      <a:gd name="T15" fmla="*/ 24 h 24"/>
                      <a:gd name="T16" fmla="*/ 0 w 851"/>
                      <a:gd name="T17" fmla="*/ 0 h 24"/>
                      <a:gd name="T18" fmla="*/ 0 w 851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55" name="Freeform 101">
                    <a:extLst>
                      <a:ext uri="{FF2B5EF4-FFF2-40B4-BE49-F238E27FC236}">
                        <a16:creationId xmlns:a16="http://schemas.microsoft.com/office/drawing/2014/main" id="{5F5A0A4A-31F8-49B7-8127-D19605027E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2"/>
                  </a:xfrm>
                  <a:custGeom>
                    <a:avLst/>
                    <a:gdLst>
                      <a:gd name="T0" fmla="*/ 0 w 851"/>
                      <a:gd name="T1" fmla="*/ 0 h 22"/>
                      <a:gd name="T2" fmla="*/ 0 w 851"/>
                      <a:gd name="T3" fmla="*/ 0 h 22"/>
                      <a:gd name="T4" fmla="*/ 851 w 851"/>
                      <a:gd name="T5" fmla="*/ 0 h 22"/>
                      <a:gd name="T6" fmla="*/ 851 w 851"/>
                      <a:gd name="T7" fmla="*/ 0 h 22"/>
                      <a:gd name="T8" fmla="*/ 851 w 851"/>
                      <a:gd name="T9" fmla="*/ 22 h 22"/>
                      <a:gd name="T10" fmla="*/ 851 w 851"/>
                      <a:gd name="T11" fmla="*/ 22 h 22"/>
                      <a:gd name="T12" fmla="*/ 0 w 851"/>
                      <a:gd name="T13" fmla="*/ 22 h 22"/>
                      <a:gd name="T14" fmla="*/ 0 w 851"/>
                      <a:gd name="T15" fmla="*/ 22 h 22"/>
                      <a:gd name="T16" fmla="*/ 0 w 851"/>
                      <a:gd name="T17" fmla="*/ 0 h 22"/>
                      <a:gd name="T18" fmla="*/ 0 w 85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56" name="Freeform 102">
                    <a:extLst>
                      <a:ext uri="{FF2B5EF4-FFF2-40B4-BE49-F238E27FC236}">
                        <a16:creationId xmlns:a16="http://schemas.microsoft.com/office/drawing/2014/main" id="{C403D416-B3F1-442F-97D4-B9C4C8815F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7"/>
                  </a:xfrm>
                  <a:custGeom>
                    <a:avLst/>
                    <a:gdLst>
                      <a:gd name="T0" fmla="*/ 0 w 851"/>
                      <a:gd name="T1" fmla="*/ 0 h 17"/>
                      <a:gd name="T2" fmla="*/ 0 w 851"/>
                      <a:gd name="T3" fmla="*/ 0 h 17"/>
                      <a:gd name="T4" fmla="*/ 851 w 851"/>
                      <a:gd name="T5" fmla="*/ 0 h 17"/>
                      <a:gd name="T6" fmla="*/ 851 w 851"/>
                      <a:gd name="T7" fmla="*/ 0 h 17"/>
                      <a:gd name="T8" fmla="*/ 851 w 851"/>
                      <a:gd name="T9" fmla="*/ 17 h 17"/>
                      <a:gd name="T10" fmla="*/ 851 w 851"/>
                      <a:gd name="T11" fmla="*/ 17 h 17"/>
                      <a:gd name="T12" fmla="*/ 0 w 851"/>
                      <a:gd name="T13" fmla="*/ 17 h 17"/>
                      <a:gd name="T14" fmla="*/ 0 w 851"/>
                      <a:gd name="T15" fmla="*/ 17 h 17"/>
                      <a:gd name="T16" fmla="*/ 0 w 851"/>
                      <a:gd name="T17" fmla="*/ 0 h 17"/>
                      <a:gd name="T18" fmla="*/ 0 w 851"/>
                      <a:gd name="T19" fmla="*/ 0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57" name="Freeform 103">
                    <a:extLst>
                      <a:ext uri="{FF2B5EF4-FFF2-40B4-BE49-F238E27FC236}">
                        <a16:creationId xmlns:a16="http://schemas.microsoft.com/office/drawing/2014/main" id="{E0D19C90-3DC0-4D5D-9CAD-4DE9CECA59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5"/>
                  </a:xfrm>
                  <a:custGeom>
                    <a:avLst/>
                    <a:gdLst>
                      <a:gd name="T0" fmla="*/ 0 w 851"/>
                      <a:gd name="T1" fmla="*/ 0 h 15"/>
                      <a:gd name="T2" fmla="*/ 0 w 851"/>
                      <a:gd name="T3" fmla="*/ 0 h 15"/>
                      <a:gd name="T4" fmla="*/ 851 w 851"/>
                      <a:gd name="T5" fmla="*/ 0 h 15"/>
                      <a:gd name="T6" fmla="*/ 851 w 851"/>
                      <a:gd name="T7" fmla="*/ 0 h 15"/>
                      <a:gd name="T8" fmla="*/ 851 w 851"/>
                      <a:gd name="T9" fmla="*/ 15 h 15"/>
                      <a:gd name="T10" fmla="*/ 851 w 851"/>
                      <a:gd name="T11" fmla="*/ 15 h 15"/>
                      <a:gd name="T12" fmla="*/ 0 w 851"/>
                      <a:gd name="T13" fmla="*/ 15 h 15"/>
                      <a:gd name="T14" fmla="*/ 0 w 851"/>
                      <a:gd name="T15" fmla="*/ 15 h 15"/>
                      <a:gd name="T16" fmla="*/ 0 w 851"/>
                      <a:gd name="T17" fmla="*/ 0 h 15"/>
                      <a:gd name="T18" fmla="*/ 0 w 85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58" name="Freeform 104">
                    <a:extLst>
                      <a:ext uri="{FF2B5EF4-FFF2-40B4-BE49-F238E27FC236}">
                        <a16:creationId xmlns:a16="http://schemas.microsoft.com/office/drawing/2014/main" id="{C2EAB920-D7A2-4F45-8674-9CEAD35D2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4"/>
                  </a:xfrm>
                  <a:custGeom>
                    <a:avLst/>
                    <a:gdLst>
                      <a:gd name="T0" fmla="*/ 0 w 851"/>
                      <a:gd name="T1" fmla="*/ 0 h 14"/>
                      <a:gd name="T2" fmla="*/ 0 w 851"/>
                      <a:gd name="T3" fmla="*/ 0 h 14"/>
                      <a:gd name="T4" fmla="*/ 851 w 851"/>
                      <a:gd name="T5" fmla="*/ 0 h 14"/>
                      <a:gd name="T6" fmla="*/ 851 w 851"/>
                      <a:gd name="T7" fmla="*/ 0 h 14"/>
                      <a:gd name="T8" fmla="*/ 851 w 851"/>
                      <a:gd name="T9" fmla="*/ 14 h 14"/>
                      <a:gd name="T10" fmla="*/ 851 w 851"/>
                      <a:gd name="T11" fmla="*/ 14 h 14"/>
                      <a:gd name="T12" fmla="*/ 0 w 851"/>
                      <a:gd name="T13" fmla="*/ 14 h 14"/>
                      <a:gd name="T14" fmla="*/ 0 w 851"/>
                      <a:gd name="T15" fmla="*/ 14 h 14"/>
                      <a:gd name="T16" fmla="*/ 0 w 851"/>
                      <a:gd name="T17" fmla="*/ 0 h 14"/>
                      <a:gd name="T18" fmla="*/ 0 w 85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59" name="Freeform 105">
                    <a:extLst>
                      <a:ext uri="{FF2B5EF4-FFF2-40B4-BE49-F238E27FC236}">
                        <a16:creationId xmlns:a16="http://schemas.microsoft.com/office/drawing/2014/main" id="{F5CCC9C0-9561-4405-86FE-AC0B658B5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10"/>
                  </a:xfrm>
                  <a:custGeom>
                    <a:avLst/>
                    <a:gdLst>
                      <a:gd name="T0" fmla="*/ 0 w 851"/>
                      <a:gd name="T1" fmla="*/ 0 h 10"/>
                      <a:gd name="T2" fmla="*/ 0 w 851"/>
                      <a:gd name="T3" fmla="*/ 0 h 10"/>
                      <a:gd name="T4" fmla="*/ 851 w 851"/>
                      <a:gd name="T5" fmla="*/ 0 h 10"/>
                      <a:gd name="T6" fmla="*/ 851 w 851"/>
                      <a:gd name="T7" fmla="*/ 0 h 10"/>
                      <a:gd name="T8" fmla="*/ 851 w 851"/>
                      <a:gd name="T9" fmla="*/ 10 h 10"/>
                      <a:gd name="T10" fmla="*/ 851 w 851"/>
                      <a:gd name="T11" fmla="*/ 10 h 10"/>
                      <a:gd name="T12" fmla="*/ 0 w 851"/>
                      <a:gd name="T13" fmla="*/ 10 h 10"/>
                      <a:gd name="T14" fmla="*/ 0 w 851"/>
                      <a:gd name="T15" fmla="*/ 10 h 10"/>
                      <a:gd name="T16" fmla="*/ 0 w 851"/>
                      <a:gd name="T17" fmla="*/ 0 h 10"/>
                      <a:gd name="T18" fmla="*/ 0 w 85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60" name="Freeform 106">
                    <a:extLst>
                      <a:ext uri="{FF2B5EF4-FFF2-40B4-BE49-F238E27FC236}">
                        <a16:creationId xmlns:a16="http://schemas.microsoft.com/office/drawing/2014/main" id="{F57D76D5-D271-4E32-B663-7E57E10EFB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9"/>
                  </a:xfrm>
                  <a:custGeom>
                    <a:avLst/>
                    <a:gdLst>
                      <a:gd name="T0" fmla="*/ 0 w 851"/>
                      <a:gd name="T1" fmla="*/ 0 h 9"/>
                      <a:gd name="T2" fmla="*/ 0 w 851"/>
                      <a:gd name="T3" fmla="*/ 0 h 9"/>
                      <a:gd name="T4" fmla="*/ 851 w 851"/>
                      <a:gd name="T5" fmla="*/ 0 h 9"/>
                      <a:gd name="T6" fmla="*/ 851 w 851"/>
                      <a:gd name="T7" fmla="*/ 0 h 9"/>
                      <a:gd name="T8" fmla="*/ 851 w 851"/>
                      <a:gd name="T9" fmla="*/ 9 h 9"/>
                      <a:gd name="T10" fmla="*/ 851 w 851"/>
                      <a:gd name="T11" fmla="*/ 9 h 9"/>
                      <a:gd name="T12" fmla="*/ 0 w 851"/>
                      <a:gd name="T13" fmla="*/ 9 h 9"/>
                      <a:gd name="T14" fmla="*/ 0 w 851"/>
                      <a:gd name="T15" fmla="*/ 9 h 9"/>
                      <a:gd name="T16" fmla="*/ 0 w 851"/>
                      <a:gd name="T17" fmla="*/ 0 h 9"/>
                      <a:gd name="T18" fmla="*/ 0 w 851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61" name="Rectangle 107">
                    <a:extLst>
                      <a:ext uri="{FF2B5EF4-FFF2-40B4-BE49-F238E27FC236}">
                        <a16:creationId xmlns:a16="http://schemas.microsoft.com/office/drawing/2014/main" id="{FF9B0F6B-67FA-47C5-A403-0B2537FF92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9"/>
                    <a:ext cx="851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62" name="Freeform 108">
                    <a:extLst>
                      <a:ext uri="{FF2B5EF4-FFF2-40B4-BE49-F238E27FC236}">
                        <a16:creationId xmlns:a16="http://schemas.microsoft.com/office/drawing/2014/main" id="{6F37AF24-EBB5-4E7C-8F3C-A2A1E8D5D3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30"/>
                  </a:xfrm>
                  <a:custGeom>
                    <a:avLst/>
                    <a:gdLst>
                      <a:gd name="T0" fmla="*/ 9 w 725"/>
                      <a:gd name="T1" fmla="*/ 30 h 30"/>
                      <a:gd name="T2" fmla="*/ 725 w 725"/>
                      <a:gd name="T3" fmla="*/ 30 h 30"/>
                      <a:gd name="T4" fmla="*/ 725 w 725"/>
                      <a:gd name="T5" fmla="*/ 0 h 30"/>
                      <a:gd name="T6" fmla="*/ 0 w 725"/>
                      <a:gd name="T7" fmla="*/ 0 h 30"/>
                      <a:gd name="T8" fmla="*/ 9 w 725"/>
                      <a:gd name="T9" fmla="*/ 30 h 3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25" h="30">
                        <a:moveTo>
                          <a:pt x="9" y="30"/>
                        </a:moveTo>
                        <a:lnTo>
                          <a:pt x="725" y="30"/>
                        </a:lnTo>
                        <a:lnTo>
                          <a:pt x="725" y="0"/>
                        </a:lnTo>
                        <a:lnTo>
                          <a:pt x="0" y="0"/>
                        </a:lnTo>
                        <a:lnTo>
                          <a:pt x="9" y="30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63" name="Freeform 109">
                    <a:extLst>
                      <a:ext uri="{FF2B5EF4-FFF2-40B4-BE49-F238E27FC236}">
                        <a16:creationId xmlns:a16="http://schemas.microsoft.com/office/drawing/2014/main" id="{D23448FB-ED5C-4026-8946-F271BF632B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28"/>
                  </a:xfrm>
                  <a:custGeom>
                    <a:avLst/>
                    <a:gdLst>
                      <a:gd name="T0" fmla="*/ 0 w 725"/>
                      <a:gd name="T1" fmla="*/ 0 h 28"/>
                      <a:gd name="T2" fmla="*/ 0 w 725"/>
                      <a:gd name="T3" fmla="*/ 0 h 28"/>
                      <a:gd name="T4" fmla="*/ 725 w 725"/>
                      <a:gd name="T5" fmla="*/ 0 h 28"/>
                      <a:gd name="T6" fmla="*/ 725 w 725"/>
                      <a:gd name="T7" fmla="*/ 0 h 28"/>
                      <a:gd name="T8" fmla="*/ 725 w 725"/>
                      <a:gd name="T9" fmla="*/ 28 h 28"/>
                      <a:gd name="T10" fmla="*/ 725 w 725"/>
                      <a:gd name="T11" fmla="*/ 28 h 28"/>
                      <a:gd name="T12" fmla="*/ 0 w 725"/>
                      <a:gd name="T13" fmla="*/ 28 h 28"/>
                      <a:gd name="T14" fmla="*/ 0 w 725"/>
                      <a:gd name="T15" fmla="*/ 28 h 28"/>
                      <a:gd name="T16" fmla="*/ 0 w 725"/>
                      <a:gd name="T17" fmla="*/ 0 h 28"/>
                      <a:gd name="T18" fmla="*/ 0 w 725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64" name="Freeform 110">
                    <a:extLst>
                      <a:ext uri="{FF2B5EF4-FFF2-40B4-BE49-F238E27FC236}">
                        <a16:creationId xmlns:a16="http://schemas.microsoft.com/office/drawing/2014/main" id="{9823E9C4-6B6A-4376-86C6-13714DCD47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5"/>
                  </a:xfrm>
                  <a:custGeom>
                    <a:avLst/>
                    <a:gdLst>
                      <a:gd name="T0" fmla="*/ 0 w 725"/>
                      <a:gd name="T1" fmla="*/ 0 h 25"/>
                      <a:gd name="T2" fmla="*/ 0 w 725"/>
                      <a:gd name="T3" fmla="*/ 0 h 25"/>
                      <a:gd name="T4" fmla="*/ 725 w 725"/>
                      <a:gd name="T5" fmla="*/ 0 h 25"/>
                      <a:gd name="T6" fmla="*/ 725 w 725"/>
                      <a:gd name="T7" fmla="*/ 0 h 25"/>
                      <a:gd name="T8" fmla="*/ 725 w 725"/>
                      <a:gd name="T9" fmla="*/ 25 h 25"/>
                      <a:gd name="T10" fmla="*/ 725 w 725"/>
                      <a:gd name="T11" fmla="*/ 25 h 25"/>
                      <a:gd name="T12" fmla="*/ 0 w 725"/>
                      <a:gd name="T13" fmla="*/ 25 h 25"/>
                      <a:gd name="T14" fmla="*/ 0 w 725"/>
                      <a:gd name="T15" fmla="*/ 25 h 25"/>
                      <a:gd name="T16" fmla="*/ 0 w 725"/>
                      <a:gd name="T17" fmla="*/ 0 h 25"/>
                      <a:gd name="T18" fmla="*/ 0 w 725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65" name="Freeform 111">
                    <a:extLst>
                      <a:ext uri="{FF2B5EF4-FFF2-40B4-BE49-F238E27FC236}">
                        <a16:creationId xmlns:a16="http://schemas.microsoft.com/office/drawing/2014/main" id="{C5D0F31D-031F-4F96-99AD-7485358BD1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3"/>
                  </a:xfrm>
                  <a:custGeom>
                    <a:avLst/>
                    <a:gdLst>
                      <a:gd name="T0" fmla="*/ 0 w 725"/>
                      <a:gd name="T1" fmla="*/ 0 h 23"/>
                      <a:gd name="T2" fmla="*/ 0 w 725"/>
                      <a:gd name="T3" fmla="*/ 0 h 23"/>
                      <a:gd name="T4" fmla="*/ 725 w 725"/>
                      <a:gd name="T5" fmla="*/ 0 h 23"/>
                      <a:gd name="T6" fmla="*/ 725 w 725"/>
                      <a:gd name="T7" fmla="*/ 0 h 23"/>
                      <a:gd name="T8" fmla="*/ 725 w 725"/>
                      <a:gd name="T9" fmla="*/ 23 h 23"/>
                      <a:gd name="T10" fmla="*/ 725 w 725"/>
                      <a:gd name="T11" fmla="*/ 23 h 23"/>
                      <a:gd name="T12" fmla="*/ 0 w 725"/>
                      <a:gd name="T13" fmla="*/ 23 h 23"/>
                      <a:gd name="T14" fmla="*/ 0 w 725"/>
                      <a:gd name="T15" fmla="*/ 23 h 23"/>
                      <a:gd name="T16" fmla="*/ 0 w 725"/>
                      <a:gd name="T17" fmla="*/ 0 h 23"/>
                      <a:gd name="T18" fmla="*/ 0 w 725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66" name="Freeform 112">
                    <a:extLst>
                      <a:ext uri="{FF2B5EF4-FFF2-40B4-BE49-F238E27FC236}">
                        <a16:creationId xmlns:a16="http://schemas.microsoft.com/office/drawing/2014/main" id="{61C602FC-47C2-44BF-8FC4-AE1457CDE6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2"/>
                  </a:xfrm>
                  <a:custGeom>
                    <a:avLst/>
                    <a:gdLst>
                      <a:gd name="T0" fmla="*/ 0 w 725"/>
                      <a:gd name="T1" fmla="*/ 0 h 22"/>
                      <a:gd name="T2" fmla="*/ 0 w 725"/>
                      <a:gd name="T3" fmla="*/ 0 h 22"/>
                      <a:gd name="T4" fmla="*/ 725 w 725"/>
                      <a:gd name="T5" fmla="*/ 0 h 22"/>
                      <a:gd name="T6" fmla="*/ 725 w 725"/>
                      <a:gd name="T7" fmla="*/ 0 h 22"/>
                      <a:gd name="T8" fmla="*/ 725 w 725"/>
                      <a:gd name="T9" fmla="*/ 22 h 22"/>
                      <a:gd name="T10" fmla="*/ 725 w 725"/>
                      <a:gd name="T11" fmla="*/ 22 h 22"/>
                      <a:gd name="T12" fmla="*/ 0 w 725"/>
                      <a:gd name="T13" fmla="*/ 22 h 22"/>
                      <a:gd name="T14" fmla="*/ 0 w 725"/>
                      <a:gd name="T15" fmla="*/ 22 h 22"/>
                      <a:gd name="T16" fmla="*/ 0 w 725"/>
                      <a:gd name="T17" fmla="*/ 0 h 22"/>
                      <a:gd name="T18" fmla="*/ 0 w 725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67" name="Freeform 113">
                    <a:extLst>
                      <a:ext uri="{FF2B5EF4-FFF2-40B4-BE49-F238E27FC236}">
                        <a16:creationId xmlns:a16="http://schemas.microsoft.com/office/drawing/2014/main" id="{F40F0A4E-93AA-4946-BDD0-87580CA791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19"/>
                  </a:xfrm>
                  <a:custGeom>
                    <a:avLst/>
                    <a:gdLst>
                      <a:gd name="T0" fmla="*/ 0 w 725"/>
                      <a:gd name="T1" fmla="*/ 0 h 19"/>
                      <a:gd name="T2" fmla="*/ 0 w 725"/>
                      <a:gd name="T3" fmla="*/ 0 h 19"/>
                      <a:gd name="T4" fmla="*/ 725 w 725"/>
                      <a:gd name="T5" fmla="*/ 0 h 19"/>
                      <a:gd name="T6" fmla="*/ 725 w 725"/>
                      <a:gd name="T7" fmla="*/ 0 h 19"/>
                      <a:gd name="T8" fmla="*/ 725 w 725"/>
                      <a:gd name="T9" fmla="*/ 19 h 19"/>
                      <a:gd name="T10" fmla="*/ 725 w 725"/>
                      <a:gd name="T11" fmla="*/ 19 h 19"/>
                      <a:gd name="T12" fmla="*/ 0 w 725"/>
                      <a:gd name="T13" fmla="*/ 19 h 19"/>
                      <a:gd name="T14" fmla="*/ 0 w 725"/>
                      <a:gd name="T15" fmla="*/ 19 h 19"/>
                      <a:gd name="T16" fmla="*/ 0 w 725"/>
                      <a:gd name="T17" fmla="*/ 0 h 19"/>
                      <a:gd name="T18" fmla="*/ 0 w 725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68" name="Freeform 114">
                    <a:extLst>
                      <a:ext uri="{FF2B5EF4-FFF2-40B4-BE49-F238E27FC236}">
                        <a16:creationId xmlns:a16="http://schemas.microsoft.com/office/drawing/2014/main" id="{09418361-1EF2-49AD-A77E-4309B72831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5"/>
                  </a:xfrm>
                  <a:custGeom>
                    <a:avLst/>
                    <a:gdLst>
                      <a:gd name="T0" fmla="*/ 0 w 725"/>
                      <a:gd name="T1" fmla="*/ 0 h 15"/>
                      <a:gd name="T2" fmla="*/ 0 w 725"/>
                      <a:gd name="T3" fmla="*/ 0 h 15"/>
                      <a:gd name="T4" fmla="*/ 725 w 725"/>
                      <a:gd name="T5" fmla="*/ 0 h 15"/>
                      <a:gd name="T6" fmla="*/ 725 w 725"/>
                      <a:gd name="T7" fmla="*/ 0 h 15"/>
                      <a:gd name="T8" fmla="*/ 725 w 725"/>
                      <a:gd name="T9" fmla="*/ 15 h 15"/>
                      <a:gd name="T10" fmla="*/ 725 w 725"/>
                      <a:gd name="T11" fmla="*/ 15 h 15"/>
                      <a:gd name="T12" fmla="*/ 0 w 725"/>
                      <a:gd name="T13" fmla="*/ 15 h 15"/>
                      <a:gd name="T14" fmla="*/ 0 w 725"/>
                      <a:gd name="T15" fmla="*/ 15 h 15"/>
                      <a:gd name="T16" fmla="*/ 0 w 725"/>
                      <a:gd name="T17" fmla="*/ 0 h 15"/>
                      <a:gd name="T18" fmla="*/ 0 w 725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69" name="Freeform 115">
                    <a:extLst>
                      <a:ext uri="{FF2B5EF4-FFF2-40B4-BE49-F238E27FC236}">
                        <a16:creationId xmlns:a16="http://schemas.microsoft.com/office/drawing/2014/main" id="{7CE3D8CC-BC34-47EF-917D-EBE7177794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4"/>
                  </a:xfrm>
                  <a:custGeom>
                    <a:avLst/>
                    <a:gdLst>
                      <a:gd name="T0" fmla="*/ 0 w 725"/>
                      <a:gd name="T1" fmla="*/ 0 h 14"/>
                      <a:gd name="T2" fmla="*/ 0 w 725"/>
                      <a:gd name="T3" fmla="*/ 0 h 14"/>
                      <a:gd name="T4" fmla="*/ 725 w 725"/>
                      <a:gd name="T5" fmla="*/ 0 h 14"/>
                      <a:gd name="T6" fmla="*/ 725 w 725"/>
                      <a:gd name="T7" fmla="*/ 0 h 14"/>
                      <a:gd name="T8" fmla="*/ 725 w 725"/>
                      <a:gd name="T9" fmla="*/ 14 h 14"/>
                      <a:gd name="T10" fmla="*/ 725 w 725"/>
                      <a:gd name="T11" fmla="*/ 14 h 14"/>
                      <a:gd name="T12" fmla="*/ 0 w 725"/>
                      <a:gd name="T13" fmla="*/ 14 h 14"/>
                      <a:gd name="T14" fmla="*/ 0 w 725"/>
                      <a:gd name="T15" fmla="*/ 14 h 14"/>
                      <a:gd name="T16" fmla="*/ 0 w 725"/>
                      <a:gd name="T17" fmla="*/ 0 h 14"/>
                      <a:gd name="T18" fmla="*/ 0 w 725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70" name="Freeform 116">
                    <a:extLst>
                      <a:ext uri="{FF2B5EF4-FFF2-40B4-BE49-F238E27FC236}">
                        <a16:creationId xmlns:a16="http://schemas.microsoft.com/office/drawing/2014/main" id="{2597065D-0538-41E7-B630-DE64994995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2"/>
                  </a:xfrm>
                  <a:custGeom>
                    <a:avLst/>
                    <a:gdLst>
                      <a:gd name="T0" fmla="*/ 0 w 725"/>
                      <a:gd name="T1" fmla="*/ 0 h 12"/>
                      <a:gd name="T2" fmla="*/ 0 w 725"/>
                      <a:gd name="T3" fmla="*/ 0 h 12"/>
                      <a:gd name="T4" fmla="*/ 725 w 725"/>
                      <a:gd name="T5" fmla="*/ 0 h 12"/>
                      <a:gd name="T6" fmla="*/ 725 w 725"/>
                      <a:gd name="T7" fmla="*/ 0 h 12"/>
                      <a:gd name="T8" fmla="*/ 725 w 725"/>
                      <a:gd name="T9" fmla="*/ 12 h 12"/>
                      <a:gd name="T10" fmla="*/ 725 w 725"/>
                      <a:gd name="T11" fmla="*/ 12 h 12"/>
                      <a:gd name="T12" fmla="*/ 0 w 725"/>
                      <a:gd name="T13" fmla="*/ 12 h 12"/>
                      <a:gd name="T14" fmla="*/ 0 w 725"/>
                      <a:gd name="T15" fmla="*/ 12 h 12"/>
                      <a:gd name="T16" fmla="*/ 0 w 725"/>
                      <a:gd name="T17" fmla="*/ 0 h 12"/>
                      <a:gd name="T18" fmla="*/ 0 w 725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71" name="Freeform 117">
                    <a:extLst>
                      <a:ext uri="{FF2B5EF4-FFF2-40B4-BE49-F238E27FC236}">
                        <a16:creationId xmlns:a16="http://schemas.microsoft.com/office/drawing/2014/main" id="{532465F9-211D-4B66-9310-CF5BDE6C8D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8"/>
                    <a:ext cx="725" cy="8"/>
                  </a:xfrm>
                  <a:custGeom>
                    <a:avLst/>
                    <a:gdLst>
                      <a:gd name="T0" fmla="*/ 0 w 725"/>
                      <a:gd name="T1" fmla="*/ 0 h 8"/>
                      <a:gd name="T2" fmla="*/ 0 w 725"/>
                      <a:gd name="T3" fmla="*/ 0 h 8"/>
                      <a:gd name="T4" fmla="*/ 725 w 725"/>
                      <a:gd name="T5" fmla="*/ 0 h 8"/>
                      <a:gd name="T6" fmla="*/ 725 w 725"/>
                      <a:gd name="T7" fmla="*/ 0 h 8"/>
                      <a:gd name="T8" fmla="*/ 725 w 725"/>
                      <a:gd name="T9" fmla="*/ 8 h 8"/>
                      <a:gd name="T10" fmla="*/ 725 w 725"/>
                      <a:gd name="T11" fmla="*/ 8 h 8"/>
                      <a:gd name="T12" fmla="*/ 0 w 725"/>
                      <a:gd name="T13" fmla="*/ 8 h 8"/>
                      <a:gd name="T14" fmla="*/ 0 w 725"/>
                      <a:gd name="T15" fmla="*/ 8 h 8"/>
                      <a:gd name="T16" fmla="*/ 0 w 725"/>
                      <a:gd name="T17" fmla="*/ 0 h 8"/>
                      <a:gd name="T18" fmla="*/ 0 w 725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72" name="Rectangle 118">
                    <a:extLst>
                      <a:ext uri="{FF2B5EF4-FFF2-40B4-BE49-F238E27FC236}">
                        <a16:creationId xmlns:a16="http://schemas.microsoft.com/office/drawing/2014/main" id="{E0A149BD-756A-4A90-AEBB-98F157CE3E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568"/>
                    <a:ext cx="725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973" name="Freeform 119">
                    <a:extLst>
                      <a:ext uri="{FF2B5EF4-FFF2-40B4-BE49-F238E27FC236}">
                        <a16:creationId xmlns:a16="http://schemas.microsoft.com/office/drawing/2014/main" id="{5A69FF02-DCFE-4446-9751-B2B45D305C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347 w 845"/>
                      <a:gd name="T89" fmla="*/ 154 h 187"/>
                      <a:gd name="T90" fmla="*/ 262 w 845"/>
                      <a:gd name="T91" fmla="*/ 160 h 187"/>
                      <a:gd name="T92" fmla="*/ 262 w 845"/>
                      <a:gd name="T93" fmla="*/ 160 h 187"/>
                      <a:gd name="T94" fmla="*/ 186 w 845"/>
                      <a:gd name="T95" fmla="*/ 165 h 187"/>
                      <a:gd name="T96" fmla="*/ 186 w 845"/>
                      <a:gd name="T97" fmla="*/ 165 h 187"/>
                      <a:gd name="T98" fmla="*/ 186 w 845"/>
                      <a:gd name="T99" fmla="*/ 165 h 187"/>
                      <a:gd name="T100" fmla="*/ 95 w 845"/>
                      <a:gd name="T101" fmla="*/ 174 h 187"/>
                      <a:gd name="T102" fmla="*/ 51 w 845"/>
                      <a:gd name="T103" fmla="*/ 179 h 187"/>
                      <a:gd name="T104" fmla="*/ 10 w 845"/>
                      <a:gd name="T105" fmla="*/ 186 h 187"/>
                      <a:gd name="T106" fmla="*/ 0 w 845"/>
                      <a:gd name="T107" fmla="*/ 187 h 187"/>
                      <a:gd name="T108" fmla="*/ 309 w 845"/>
                      <a:gd name="T109" fmla="*/ 187 h 187"/>
                      <a:gd name="T110" fmla="*/ 445 w 845"/>
                      <a:gd name="T111" fmla="*/ 187 h 187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347" y="154"/>
                        </a:lnTo>
                        <a:lnTo>
                          <a:pt x="262" y="160"/>
                        </a:lnTo>
                        <a:lnTo>
                          <a:pt x="186" y="165"/>
                        </a:lnTo>
                        <a:lnTo>
                          <a:pt x="95" y="174"/>
                        </a:lnTo>
                        <a:lnTo>
                          <a:pt x="51" y="179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74" name="Freeform 120">
                    <a:extLst>
                      <a:ext uri="{FF2B5EF4-FFF2-40B4-BE49-F238E27FC236}">
                        <a16:creationId xmlns:a16="http://schemas.microsoft.com/office/drawing/2014/main" id="{41504A37-537E-4717-BF2B-CCE2BC3CB5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218 w 845"/>
                      <a:gd name="T89" fmla="*/ 163 h 187"/>
                      <a:gd name="T90" fmla="*/ 164 w 845"/>
                      <a:gd name="T91" fmla="*/ 168 h 187"/>
                      <a:gd name="T92" fmla="*/ 111 w 845"/>
                      <a:gd name="T93" fmla="*/ 172 h 187"/>
                      <a:gd name="T94" fmla="*/ 60 w 845"/>
                      <a:gd name="T95" fmla="*/ 178 h 187"/>
                      <a:gd name="T96" fmla="*/ 10 w 845"/>
                      <a:gd name="T97" fmla="*/ 186 h 187"/>
                      <a:gd name="T98" fmla="*/ 0 w 845"/>
                      <a:gd name="T99" fmla="*/ 187 h 187"/>
                      <a:gd name="T100" fmla="*/ 309 w 845"/>
                      <a:gd name="T101" fmla="*/ 187 h 187"/>
                      <a:gd name="T102" fmla="*/ 445 w 845"/>
                      <a:gd name="T103" fmla="*/ 187 h 187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218" y="163"/>
                        </a:lnTo>
                        <a:lnTo>
                          <a:pt x="164" y="168"/>
                        </a:lnTo>
                        <a:lnTo>
                          <a:pt x="111" y="172"/>
                        </a:lnTo>
                        <a:lnTo>
                          <a:pt x="60" y="178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75" name="Freeform 121">
                    <a:extLst>
                      <a:ext uri="{FF2B5EF4-FFF2-40B4-BE49-F238E27FC236}">
                        <a16:creationId xmlns:a16="http://schemas.microsoft.com/office/drawing/2014/main" id="{049847BC-F863-4E70-B338-F682DF0938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1700"/>
                    <a:ext cx="227" cy="163"/>
                  </a:xfrm>
                  <a:custGeom>
                    <a:avLst/>
                    <a:gdLst>
                      <a:gd name="T0" fmla="*/ 79 w 227"/>
                      <a:gd name="T1" fmla="*/ 163 h 163"/>
                      <a:gd name="T2" fmla="*/ 79 w 227"/>
                      <a:gd name="T3" fmla="*/ 163 h 163"/>
                      <a:gd name="T4" fmla="*/ 110 w 227"/>
                      <a:gd name="T5" fmla="*/ 158 h 163"/>
                      <a:gd name="T6" fmla="*/ 139 w 227"/>
                      <a:gd name="T7" fmla="*/ 151 h 163"/>
                      <a:gd name="T8" fmla="*/ 167 w 227"/>
                      <a:gd name="T9" fmla="*/ 144 h 163"/>
                      <a:gd name="T10" fmla="*/ 196 w 227"/>
                      <a:gd name="T11" fmla="*/ 135 h 163"/>
                      <a:gd name="T12" fmla="*/ 196 w 227"/>
                      <a:gd name="T13" fmla="*/ 135 h 163"/>
                      <a:gd name="T14" fmla="*/ 211 w 227"/>
                      <a:gd name="T15" fmla="*/ 113 h 163"/>
                      <a:gd name="T16" fmla="*/ 227 w 227"/>
                      <a:gd name="T17" fmla="*/ 91 h 163"/>
                      <a:gd name="T18" fmla="*/ 227 w 227"/>
                      <a:gd name="T19" fmla="*/ 91 h 163"/>
                      <a:gd name="T20" fmla="*/ 221 w 227"/>
                      <a:gd name="T21" fmla="*/ 80 h 163"/>
                      <a:gd name="T22" fmla="*/ 208 w 227"/>
                      <a:gd name="T23" fmla="*/ 69 h 163"/>
                      <a:gd name="T24" fmla="*/ 208 w 227"/>
                      <a:gd name="T25" fmla="*/ 69 h 163"/>
                      <a:gd name="T26" fmla="*/ 180 w 227"/>
                      <a:gd name="T27" fmla="*/ 50 h 163"/>
                      <a:gd name="T28" fmla="*/ 145 w 227"/>
                      <a:gd name="T29" fmla="*/ 32 h 163"/>
                      <a:gd name="T30" fmla="*/ 107 w 227"/>
                      <a:gd name="T31" fmla="*/ 16 h 163"/>
                      <a:gd name="T32" fmla="*/ 70 w 227"/>
                      <a:gd name="T33" fmla="*/ 0 h 163"/>
                      <a:gd name="T34" fmla="*/ 0 w 227"/>
                      <a:gd name="T35" fmla="*/ 0 h 163"/>
                      <a:gd name="T36" fmla="*/ 0 w 227"/>
                      <a:gd name="T37" fmla="*/ 0 h 163"/>
                      <a:gd name="T38" fmla="*/ 44 w 227"/>
                      <a:gd name="T39" fmla="*/ 18 h 163"/>
                      <a:gd name="T40" fmla="*/ 95 w 227"/>
                      <a:gd name="T41" fmla="*/ 39 h 163"/>
                      <a:gd name="T42" fmla="*/ 139 w 227"/>
                      <a:gd name="T43" fmla="*/ 59 h 163"/>
                      <a:gd name="T44" fmla="*/ 174 w 227"/>
                      <a:gd name="T45" fmla="*/ 79 h 163"/>
                      <a:gd name="T46" fmla="*/ 174 w 227"/>
                      <a:gd name="T47" fmla="*/ 79 h 163"/>
                      <a:gd name="T48" fmla="*/ 186 w 227"/>
                      <a:gd name="T49" fmla="*/ 88 h 163"/>
                      <a:gd name="T50" fmla="*/ 189 w 227"/>
                      <a:gd name="T51" fmla="*/ 96 h 163"/>
                      <a:gd name="T52" fmla="*/ 192 w 227"/>
                      <a:gd name="T53" fmla="*/ 103 h 163"/>
                      <a:gd name="T54" fmla="*/ 189 w 227"/>
                      <a:gd name="T55" fmla="*/ 111 h 163"/>
                      <a:gd name="T56" fmla="*/ 183 w 227"/>
                      <a:gd name="T57" fmla="*/ 118 h 163"/>
                      <a:gd name="T58" fmla="*/ 174 w 227"/>
                      <a:gd name="T59" fmla="*/ 125 h 163"/>
                      <a:gd name="T60" fmla="*/ 164 w 227"/>
                      <a:gd name="T61" fmla="*/ 131 h 163"/>
                      <a:gd name="T62" fmla="*/ 151 w 227"/>
                      <a:gd name="T63" fmla="*/ 138 h 163"/>
                      <a:gd name="T64" fmla="*/ 123 w 227"/>
                      <a:gd name="T65" fmla="*/ 148 h 163"/>
                      <a:gd name="T66" fmla="*/ 101 w 227"/>
                      <a:gd name="T67" fmla="*/ 155 h 163"/>
                      <a:gd name="T68" fmla="*/ 82 w 227"/>
                      <a:gd name="T69" fmla="*/ 160 h 163"/>
                      <a:gd name="T70" fmla="*/ 79 w 227"/>
                      <a:gd name="T71" fmla="*/ 163 h 163"/>
                      <a:gd name="T72" fmla="*/ 79 w 227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7" h="163">
                        <a:moveTo>
                          <a:pt x="79" y="163"/>
                        </a:moveTo>
                        <a:lnTo>
                          <a:pt x="79" y="163"/>
                        </a:lnTo>
                        <a:lnTo>
                          <a:pt x="110" y="158"/>
                        </a:lnTo>
                        <a:lnTo>
                          <a:pt x="139" y="151"/>
                        </a:lnTo>
                        <a:lnTo>
                          <a:pt x="167" y="144"/>
                        </a:lnTo>
                        <a:lnTo>
                          <a:pt x="196" y="135"/>
                        </a:lnTo>
                        <a:lnTo>
                          <a:pt x="211" y="113"/>
                        </a:lnTo>
                        <a:lnTo>
                          <a:pt x="227" y="91"/>
                        </a:lnTo>
                        <a:lnTo>
                          <a:pt x="221" y="80"/>
                        </a:lnTo>
                        <a:lnTo>
                          <a:pt x="208" y="69"/>
                        </a:lnTo>
                        <a:lnTo>
                          <a:pt x="180" y="50"/>
                        </a:lnTo>
                        <a:lnTo>
                          <a:pt x="145" y="32"/>
                        </a:lnTo>
                        <a:lnTo>
                          <a:pt x="107" y="16"/>
                        </a:lnTo>
                        <a:lnTo>
                          <a:pt x="70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5" y="39"/>
                        </a:lnTo>
                        <a:lnTo>
                          <a:pt x="139" y="59"/>
                        </a:lnTo>
                        <a:lnTo>
                          <a:pt x="174" y="79"/>
                        </a:lnTo>
                        <a:lnTo>
                          <a:pt x="186" y="88"/>
                        </a:lnTo>
                        <a:lnTo>
                          <a:pt x="189" y="96"/>
                        </a:lnTo>
                        <a:lnTo>
                          <a:pt x="192" y="103"/>
                        </a:lnTo>
                        <a:lnTo>
                          <a:pt x="189" y="111"/>
                        </a:lnTo>
                        <a:lnTo>
                          <a:pt x="183" y="118"/>
                        </a:lnTo>
                        <a:lnTo>
                          <a:pt x="174" y="125"/>
                        </a:lnTo>
                        <a:lnTo>
                          <a:pt x="164" y="131"/>
                        </a:lnTo>
                        <a:lnTo>
                          <a:pt x="151" y="138"/>
                        </a:lnTo>
                        <a:lnTo>
                          <a:pt x="123" y="148"/>
                        </a:lnTo>
                        <a:lnTo>
                          <a:pt x="101" y="155"/>
                        </a:lnTo>
                        <a:lnTo>
                          <a:pt x="82" y="160"/>
                        </a:lnTo>
                        <a:lnTo>
                          <a:pt x="79" y="16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76" name="Freeform 122">
                    <a:extLst>
                      <a:ext uri="{FF2B5EF4-FFF2-40B4-BE49-F238E27FC236}">
                        <a16:creationId xmlns:a16="http://schemas.microsoft.com/office/drawing/2014/main" id="{34A9B82C-369B-4E26-A631-67335325E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7" y="1700"/>
                    <a:ext cx="221" cy="163"/>
                  </a:xfrm>
                  <a:custGeom>
                    <a:avLst/>
                    <a:gdLst>
                      <a:gd name="T0" fmla="*/ 73 w 221"/>
                      <a:gd name="T1" fmla="*/ 163 h 163"/>
                      <a:gd name="T2" fmla="*/ 73 w 221"/>
                      <a:gd name="T3" fmla="*/ 163 h 163"/>
                      <a:gd name="T4" fmla="*/ 104 w 221"/>
                      <a:gd name="T5" fmla="*/ 158 h 163"/>
                      <a:gd name="T6" fmla="*/ 133 w 221"/>
                      <a:gd name="T7" fmla="*/ 151 h 163"/>
                      <a:gd name="T8" fmla="*/ 161 w 221"/>
                      <a:gd name="T9" fmla="*/ 144 h 163"/>
                      <a:gd name="T10" fmla="*/ 190 w 221"/>
                      <a:gd name="T11" fmla="*/ 135 h 163"/>
                      <a:gd name="T12" fmla="*/ 190 w 221"/>
                      <a:gd name="T13" fmla="*/ 135 h 163"/>
                      <a:gd name="T14" fmla="*/ 205 w 221"/>
                      <a:gd name="T15" fmla="*/ 113 h 163"/>
                      <a:gd name="T16" fmla="*/ 221 w 221"/>
                      <a:gd name="T17" fmla="*/ 91 h 163"/>
                      <a:gd name="T18" fmla="*/ 221 w 221"/>
                      <a:gd name="T19" fmla="*/ 91 h 163"/>
                      <a:gd name="T20" fmla="*/ 215 w 221"/>
                      <a:gd name="T21" fmla="*/ 80 h 163"/>
                      <a:gd name="T22" fmla="*/ 202 w 221"/>
                      <a:gd name="T23" fmla="*/ 69 h 163"/>
                      <a:gd name="T24" fmla="*/ 202 w 221"/>
                      <a:gd name="T25" fmla="*/ 69 h 163"/>
                      <a:gd name="T26" fmla="*/ 174 w 221"/>
                      <a:gd name="T27" fmla="*/ 50 h 163"/>
                      <a:gd name="T28" fmla="*/ 139 w 221"/>
                      <a:gd name="T29" fmla="*/ 32 h 163"/>
                      <a:gd name="T30" fmla="*/ 101 w 221"/>
                      <a:gd name="T31" fmla="*/ 16 h 163"/>
                      <a:gd name="T32" fmla="*/ 64 w 221"/>
                      <a:gd name="T33" fmla="*/ 0 h 163"/>
                      <a:gd name="T34" fmla="*/ 0 w 221"/>
                      <a:gd name="T35" fmla="*/ 0 h 163"/>
                      <a:gd name="T36" fmla="*/ 0 w 221"/>
                      <a:gd name="T37" fmla="*/ 0 h 163"/>
                      <a:gd name="T38" fmla="*/ 45 w 221"/>
                      <a:gd name="T39" fmla="*/ 18 h 163"/>
                      <a:gd name="T40" fmla="*/ 92 w 221"/>
                      <a:gd name="T41" fmla="*/ 39 h 163"/>
                      <a:gd name="T42" fmla="*/ 136 w 221"/>
                      <a:gd name="T43" fmla="*/ 59 h 163"/>
                      <a:gd name="T44" fmla="*/ 174 w 221"/>
                      <a:gd name="T45" fmla="*/ 78 h 163"/>
                      <a:gd name="T46" fmla="*/ 174 w 221"/>
                      <a:gd name="T47" fmla="*/ 78 h 163"/>
                      <a:gd name="T48" fmla="*/ 183 w 221"/>
                      <a:gd name="T49" fmla="*/ 87 h 163"/>
                      <a:gd name="T50" fmla="*/ 190 w 221"/>
                      <a:gd name="T51" fmla="*/ 94 h 163"/>
                      <a:gd name="T52" fmla="*/ 190 w 221"/>
                      <a:gd name="T53" fmla="*/ 103 h 163"/>
                      <a:gd name="T54" fmla="*/ 186 w 221"/>
                      <a:gd name="T55" fmla="*/ 111 h 163"/>
                      <a:gd name="T56" fmla="*/ 180 w 221"/>
                      <a:gd name="T57" fmla="*/ 117 h 163"/>
                      <a:gd name="T58" fmla="*/ 171 w 221"/>
                      <a:gd name="T59" fmla="*/ 125 h 163"/>
                      <a:gd name="T60" fmla="*/ 158 w 221"/>
                      <a:gd name="T61" fmla="*/ 131 h 163"/>
                      <a:gd name="T62" fmla="*/ 145 w 221"/>
                      <a:gd name="T63" fmla="*/ 138 h 163"/>
                      <a:gd name="T64" fmla="*/ 120 w 221"/>
                      <a:gd name="T65" fmla="*/ 148 h 163"/>
                      <a:gd name="T66" fmla="*/ 95 w 221"/>
                      <a:gd name="T67" fmla="*/ 155 h 163"/>
                      <a:gd name="T68" fmla="*/ 76 w 221"/>
                      <a:gd name="T69" fmla="*/ 160 h 163"/>
                      <a:gd name="T70" fmla="*/ 73 w 221"/>
                      <a:gd name="T71" fmla="*/ 163 h 163"/>
                      <a:gd name="T72" fmla="*/ 73 w 22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1" h="163">
                        <a:moveTo>
                          <a:pt x="73" y="163"/>
                        </a:moveTo>
                        <a:lnTo>
                          <a:pt x="73" y="163"/>
                        </a:lnTo>
                        <a:lnTo>
                          <a:pt x="104" y="158"/>
                        </a:lnTo>
                        <a:lnTo>
                          <a:pt x="133" y="151"/>
                        </a:lnTo>
                        <a:lnTo>
                          <a:pt x="161" y="144"/>
                        </a:lnTo>
                        <a:lnTo>
                          <a:pt x="190" y="135"/>
                        </a:lnTo>
                        <a:lnTo>
                          <a:pt x="205" y="113"/>
                        </a:lnTo>
                        <a:lnTo>
                          <a:pt x="221" y="91"/>
                        </a:lnTo>
                        <a:lnTo>
                          <a:pt x="215" y="80"/>
                        </a:lnTo>
                        <a:lnTo>
                          <a:pt x="202" y="69"/>
                        </a:lnTo>
                        <a:lnTo>
                          <a:pt x="174" y="50"/>
                        </a:lnTo>
                        <a:lnTo>
                          <a:pt x="139" y="32"/>
                        </a:lnTo>
                        <a:lnTo>
                          <a:pt x="101" y="16"/>
                        </a:lnTo>
                        <a:lnTo>
                          <a:pt x="64" y="0"/>
                        </a:lnTo>
                        <a:lnTo>
                          <a:pt x="0" y="0"/>
                        </a:lnTo>
                        <a:lnTo>
                          <a:pt x="45" y="18"/>
                        </a:lnTo>
                        <a:lnTo>
                          <a:pt x="92" y="39"/>
                        </a:lnTo>
                        <a:lnTo>
                          <a:pt x="136" y="59"/>
                        </a:lnTo>
                        <a:lnTo>
                          <a:pt x="174" y="78"/>
                        </a:lnTo>
                        <a:lnTo>
                          <a:pt x="183" y="87"/>
                        </a:lnTo>
                        <a:lnTo>
                          <a:pt x="190" y="94"/>
                        </a:lnTo>
                        <a:lnTo>
                          <a:pt x="190" y="103"/>
                        </a:lnTo>
                        <a:lnTo>
                          <a:pt x="186" y="111"/>
                        </a:lnTo>
                        <a:lnTo>
                          <a:pt x="180" y="117"/>
                        </a:lnTo>
                        <a:lnTo>
                          <a:pt x="171" y="125"/>
                        </a:lnTo>
                        <a:lnTo>
                          <a:pt x="158" y="131"/>
                        </a:lnTo>
                        <a:lnTo>
                          <a:pt x="145" y="138"/>
                        </a:lnTo>
                        <a:lnTo>
                          <a:pt x="120" y="148"/>
                        </a:lnTo>
                        <a:lnTo>
                          <a:pt x="95" y="155"/>
                        </a:lnTo>
                        <a:lnTo>
                          <a:pt x="76" y="160"/>
                        </a:lnTo>
                        <a:lnTo>
                          <a:pt x="73" y="163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77" name="Freeform 123">
                    <a:extLst>
                      <a:ext uri="{FF2B5EF4-FFF2-40B4-BE49-F238E27FC236}">
                        <a16:creationId xmlns:a16="http://schemas.microsoft.com/office/drawing/2014/main" id="{A0FF3FAD-0827-43C1-A7AF-7116D41C6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4" y="1700"/>
                    <a:ext cx="214" cy="163"/>
                  </a:xfrm>
                  <a:custGeom>
                    <a:avLst/>
                    <a:gdLst>
                      <a:gd name="T0" fmla="*/ 66 w 214"/>
                      <a:gd name="T1" fmla="*/ 163 h 163"/>
                      <a:gd name="T2" fmla="*/ 66 w 214"/>
                      <a:gd name="T3" fmla="*/ 163 h 163"/>
                      <a:gd name="T4" fmla="*/ 97 w 214"/>
                      <a:gd name="T5" fmla="*/ 158 h 163"/>
                      <a:gd name="T6" fmla="*/ 126 w 214"/>
                      <a:gd name="T7" fmla="*/ 151 h 163"/>
                      <a:gd name="T8" fmla="*/ 154 w 214"/>
                      <a:gd name="T9" fmla="*/ 144 h 163"/>
                      <a:gd name="T10" fmla="*/ 183 w 214"/>
                      <a:gd name="T11" fmla="*/ 135 h 163"/>
                      <a:gd name="T12" fmla="*/ 183 w 214"/>
                      <a:gd name="T13" fmla="*/ 135 h 163"/>
                      <a:gd name="T14" fmla="*/ 198 w 214"/>
                      <a:gd name="T15" fmla="*/ 113 h 163"/>
                      <a:gd name="T16" fmla="*/ 214 w 214"/>
                      <a:gd name="T17" fmla="*/ 91 h 163"/>
                      <a:gd name="T18" fmla="*/ 214 w 214"/>
                      <a:gd name="T19" fmla="*/ 91 h 163"/>
                      <a:gd name="T20" fmla="*/ 208 w 214"/>
                      <a:gd name="T21" fmla="*/ 80 h 163"/>
                      <a:gd name="T22" fmla="*/ 195 w 214"/>
                      <a:gd name="T23" fmla="*/ 69 h 163"/>
                      <a:gd name="T24" fmla="*/ 195 w 214"/>
                      <a:gd name="T25" fmla="*/ 69 h 163"/>
                      <a:gd name="T26" fmla="*/ 167 w 214"/>
                      <a:gd name="T27" fmla="*/ 50 h 163"/>
                      <a:gd name="T28" fmla="*/ 132 w 214"/>
                      <a:gd name="T29" fmla="*/ 32 h 163"/>
                      <a:gd name="T30" fmla="*/ 94 w 214"/>
                      <a:gd name="T31" fmla="*/ 16 h 163"/>
                      <a:gd name="T32" fmla="*/ 57 w 214"/>
                      <a:gd name="T33" fmla="*/ 0 h 163"/>
                      <a:gd name="T34" fmla="*/ 0 w 214"/>
                      <a:gd name="T35" fmla="*/ 0 h 163"/>
                      <a:gd name="T36" fmla="*/ 0 w 214"/>
                      <a:gd name="T37" fmla="*/ 0 h 163"/>
                      <a:gd name="T38" fmla="*/ 44 w 214"/>
                      <a:gd name="T39" fmla="*/ 18 h 163"/>
                      <a:gd name="T40" fmla="*/ 91 w 214"/>
                      <a:gd name="T41" fmla="*/ 37 h 163"/>
                      <a:gd name="T42" fmla="*/ 135 w 214"/>
                      <a:gd name="T43" fmla="*/ 58 h 163"/>
                      <a:gd name="T44" fmla="*/ 170 w 214"/>
                      <a:gd name="T45" fmla="*/ 78 h 163"/>
                      <a:gd name="T46" fmla="*/ 170 w 214"/>
                      <a:gd name="T47" fmla="*/ 78 h 163"/>
                      <a:gd name="T48" fmla="*/ 183 w 214"/>
                      <a:gd name="T49" fmla="*/ 87 h 163"/>
                      <a:gd name="T50" fmla="*/ 186 w 214"/>
                      <a:gd name="T51" fmla="*/ 94 h 163"/>
                      <a:gd name="T52" fmla="*/ 189 w 214"/>
                      <a:gd name="T53" fmla="*/ 102 h 163"/>
                      <a:gd name="T54" fmla="*/ 186 w 214"/>
                      <a:gd name="T55" fmla="*/ 110 h 163"/>
                      <a:gd name="T56" fmla="*/ 176 w 214"/>
                      <a:gd name="T57" fmla="*/ 117 h 163"/>
                      <a:gd name="T58" fmla="*/ 167 w 214"/>
                      <a:gd name="T59" fmla="*/ 125 h 163"/>
                      <a:gd name="T60" fmla="*/ 157 w 214"/>
                      <a:gd name="T61" fmla="*/ 131 h 163"/>
                      <a:gd name="T62" fmla="*/ 142 w 214"/>
                      <a:gd name="T63" fmla="*/ 136 h 163"/>
                      <a:gd name="T64" fmla="*/ 116 w 214"/>
                      <a:gd name="T65" fmla="*/ 148 h 163"/>
                      <a:gd name="T66" fmla="*/ 88 w 214"/>
                      <a:gd name="T67" fmla="*/ 155 h 163"/>
                      <a:gd name="T68" fmla="*/ 69 w 214"/>
                      <a:gd name="T69" fmla="*/ 160 h 163"/>
                      <a:gd name="T70" fmla="*/ 66 w 214"/>
                      <a:gd name="T71" fmla="*/ 163 h 163"/>
                      <a:gd name="T72" fmla="*/ 66 w 214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4" h="163">
                        <a:moveTo>
                          <a:pt x="66" y="163"/>
                        </a:moveTo>
                        <a:lnTo>
                          <a:pt x="66" y="163"/>
                        </a:lnTo>
                        <a:lnTo>
                          <a:pt x="97" y="158"/>
                        </a:lnTo>
                        <a:lnTo>
                          <a:pt x="126" y="151"/>
                        </a:lnTo>
                        <a:lnTo>
                          <a:pt x="154" y="144"/>
                        </a:lnTo>
                        <a:lnTo>
                          <a:pt x="183" y="135"/>
                        </a:lnTo>
                        <a:lnTo>
                          <a:pt x="198" y="113"/>
                        </a:lnTo>
                        <a:lnTo>
                          <a:pt x="214" y="91"/>
                        </a:lnTo>
                        <a:lnTo>
                          <a:pt x="208" y="80"/>
                        </a:lnTo>
                        <a:lnTo>
                          <a:pt x="195" y="69"/>
                        </a:lnTo>
                        <a:lnTo>
                          <a:pt x="167" y="50"/>
                        </a:lnTo>
                        <a:lnTo>
                          <a:pt x="132" y="32"/>
                        </a:lnTo>
                        <a:lnTo>
                          <a:pt x="94" y="16"/>
                        </a:lnTo>
                        <a:lnTo>
                          <a:pt x="57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8"/>
                        </a:lnTo>
                        <a:lnTo>
                          <a:pt x="183" y="87"/>
                        </a:lnTo>
                        <a:lnTo>
                          <a:pt x="186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76" y="117"/>
                        </a:lnTo>
                        <a:lnTo>
                          <a:pt x="167" y="125"/>
                        </a:lnTo>
                        <a:lnTo>
                          <a:pt x="157" y="131"/>
                        </a:lnTo>
                        <a:lnTo>
                          <a:pt x="142" y="136"/>
                        </a:lnTo>
                        <a:lnTo>
                          <a:pt x="116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6" y="163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78" name="Freeform 124">
                    <a:extLst>
                      <a:ext uri="{FF2B5EF4-FFF2-40B4-BE49-F238E27FC236}">
                        <a16:creationId xmlns:a16="http://schemas.microsoft.com/office/drawing/2014/main" id="{BD305D8B-2C75-4605-8470-42213C497D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7" y="1700"/>
                    <a:ext cx="211" cy="163"/>
                  </a:xfrm>
                  <a:custGeom>
                    <a:avLst/>
                    <a:gdLst>
                      <a:gd name="T0" fmla="*/ 63 w 211"/>
                      <a:gd name="T1" fmla="*/ 163 h 163"/>
                      <a:gd name="T2" fmla="*/ 63 w 211"/>
                      <a:gd name="T3" fmla="*/ 163 h 163"/>
                      <a:gd name="T4" fmla="*/ 94 w 211"/>
                      <a:gd name="T5" fmla="*/ 158 h 163"/>
                      <a:gd name="T6" fmla="*/ 123 w 211"/>
                      <a:gd name="T7" fmla="*/ 151 h 163"/>
                      <a:gd name="T8" fmla="*/ 151 w 211"/>
                      <a:gd name="T9" fmla="*/ 144 h 163"/>
                      <a:gd name="T10" fmla="*/ 180 w 211"/>
                      <a:gd name="T11" fmla="*/ 135 h 163"/>
                      <a:gd name="T12" fmla="*/ 180 w 211"/>
                      <a:gd name="T13" fmla="*/ 135 h 163"/>
                      <a:gd name="T14" fmla="*/ 195 w 211"/>
                      <a:gd name="T15" fmla="*/ 113 h 163"/>
                      <a:gd name="T16" fmla="*/ 211 w 211"/>
                      <a:gd name="T17" fmla="*/ 91 h 163"/>
                      <a:gd name="T18" fmla="*/ 211 w 211"/>
                      <a:gd name="T19" fmla="*/ 91 h 163"/>
                      <a:gd name="T20" fmla="*/ 205 w 211"/>
                      <a:gd name="T21" fmla="*/ 80 h 163"/>
                      <a:gd name="T22" fmla="*/ 192 w 211"/>
                      <a:gd name="T23" fmla="*/ 69 h 163"/>
                      <a:gd name="T24" fmla="*/ 192 w 211"/>
                      <a:gd name="T25" fmla="*/ 69 h 163"/>
                      <a:gd name="T26" fmla="*/ 164 w 211"/>
                      <a:gd name="T27" fmla="*/ 50 h 163"/>
                      <a:gd name="T28" fmla="*/ 129 w 211"/>
                      <a:gd name="T29" fmla="*/ 32 h 163"/>
                      <a:gd name="T30" fmla="*/ 91 w 211"/>
                      <a:gd name="T31" fmla="*/ 16 h 163"/>
                      <a:gd name="T32" fmla="*/ 54 w 211"/>
                      <a:gd name="T33" fmla="*/ 0 h 163"/>
                      <a:gd name="T34" fmla="*/ 0 w 211"/>
                      <a:gd name="T35" fmla="*/ 0 h 163"/>
                      <a:gd name="T36" fmla="*/ 0 w 211"/>
                      <a:gd name="T37" fmla="*/ 0 h 163"/>
                      <a:gd name="T38" fmla="*/ 44 w 211"/>
                      <a:gd name="T39" fmla="*/ 18 h 163"/>
                      <a:gd name="T40" fmla="*/ 91 w 211"/>
                      <a:gd name="T41" fmla="*/ 37 h 163"/>
                      <a:gd name="T42" fmla="*/ 135 w 211"/>
                      <a:gd name="T43" fmla="*/ 58 h 163"/>
                      <a:gd name="T44" fmla="*/ 170 w 211"/>
                      <a:gd name="T45" fmla="*/ 77 h 163"/>
                      <a:gd name="T46" fmla="*/ 170 w 211"/>
                      <a:gd name="T47" fmla="*/ 77 h 163"/>
                      <a:gd name="T48" fmla="*/ 183 w 211"/>
                      <a:gd name="T49" fmla="*/ 85 h 163"/>
                      <a:gd name="T50" fmla="*/ 189 w 211"/>
                      <a:gd name="T51" fmla="*/ 94 h 163"/>
                      <a:gd name="T52" fmla="*/ 189 w 211"/>
                      <a:gd name="T53" fmla="*/ 102 h 163"/>
                      <a:gd name="T54" fmla="*/ 186 w 211"/>
                      <a:gd name="T55" fmla="*/ 110 h 163"/>
                      <a:gd name="T56" fmla="*/ 180 w 211"/>
                      <a:gd name="T57" fmla="*/ 117 h 163"/>
                      <a:gd name="T58" fmla="*/ 170 w 211"/>
                      <a:gd name="T59" fmla="*/ 125 h 163"/>
                      <a:gd name="T60" fmla="*/ 158 w 211"/>
                      <a:gd name="T61" fmla="*/ 131 h 163"/>
                      <a:gd name="T62" fmla="*/ 142 w 211"/>
                      <a:gd name="T63" fmla="*/ 136 h 163"/>
                      <a:gd name="T64" fmla="*/ 113 w 211"/>
                      <a:gd name="T65" fmla="*/ 148 h 163"/>
                      <a:gd name="T66" fmla="*/ 88 w 211"/>
                      <a:gd name="T67" fmla="*/ 155 h 163"/>
                      <a:gd name="T68" fmla="*/ 69 w 211"/>
                      <a:gd name="T69" fmla="*/ 160 h 163"/>
                      <a:gd name="T70" fmla="*/ 63 w 211"/>
                      <a:gd name="T71" fmla="*/ 163 h 163"/>
                      <a:gd name="T72" fmla="*/ 63 w 21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1" h="163">
                        <a:moveTo>
                          <a:pt x="63" y="163"/>
                        </a:moveTo>
                        <a:lnTo>
                          <a:pt x="63" y="163"/>
                        </a:lnTo>
                        <a:lnTo>
                          <a:pt x="94" y="158"/>
                        </a:lnTo>
                        <a:lnTo>
                          <a:pt x="123" y="151"/>
                        </a:lnTo>
                        <a:lnTo>
                          <a:pt x="151" y="144"/>
                        </a:lnTo>
                        <a:lnTo>
                          <a:pt x="180" y="135"/>
                        </a:lnTo>
                        <a:lnTo>
                          <a:pt x="195" y="113"/>
                        </a:lnTo>
                        <a:lnTo>
                          <a:pt x="211" y="91"/>
                        </a:lnTo>
                        <a:lnTo>
                          <a:pt x="205" y="80"/>
                        </a:lnTo>
                        <a:lnTo>
                          <a:pt x="192" y="69"/>
                        </a:lnTo>
                        <a:lnTo>
                          <a:pt x="164" y="50"/>
                        </a:lnTo>
                        <a:lnTo>
                          <a:pt x="129" y="32"/>
                        </a:lnTo>
                        <a:lnTo>
                          <a:pt x="91" y="16"/>
                        </a:lnTo>
                        <a:lnTo>
                          <a:pt x="54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9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80" y="117"/>
                        </a:lnTo>
                        <a:lnTo>
                          <a:pt x="170" y="125"/>
                        </a:lnTo>
                        <a:lnTo>
                          <a:pt x="158" y="131"/>
                        </a:lnTo>
                        <a:lnTo>
                          <a:pt x="142" y="136"/>
                        </a:lnTo>
                        <a:lnTo>
                          <a:pt x="113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3" y="163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79" name="Freeform 125">
                    <a:extLst>
                      <a:ext uri="{FF2B5EF4-FFF2-40B4-BE49-F238E27FC236}">
                        <a16:creationId xmlns:a16="http://schemas.microsoft.com/office/drawing/2014/main" id="{488B32DA-C9E4-4DE7-A173-FC743F19D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3" y="1700"/>
                    <a:ext cx="205" cy="163"/>
                  </a:xfrm>
                  <a:custGeom>
                    <a:avLst/>
                    <a:gdLst>
                      <a:gd name="T0" fmla="*/ 57 w 205"/>
                      <a:gd name="T1" fmla="*/ 163 h 163"/>
                      <a:gd name="T2" fmla="*/ 57 w 205"/>
                      <a:gd name="T3" fmla="*/ 163 h 163"/>
                      <a:gd name="T4" fmla="*/ 88 w 205"/>
                      <a:gd name="T5" fmla="*/ 158 h 163"/>
                      <a:gd name="T6" fmla="*/ 117 w 205"/>
                      <a:gd name="T7" fmla="*/ 151 h 163"/>
                      <a:gd name="T8" fmla="*/ 145 w 205"/>
                      <a:gd name="T9" fmla="*/ 144 h 163"/>
                      <a:gd name="T10" fmla="*/ 174 w 205"/>
                      <a:gd name="T11" fmla="*/ 135 h 163"/>
                      <a:gd name="T12" fmla="*/ 174 w 205"/>
                      <a:gd name="T13" fmla="*/ 135 h 163"/>
                      <a:gd name="T14" fmla="*/ 189 w 205"/>
                      <a:gd name="T15" fmla="*/ 113 h 163"/>
                      <a:gd name="T16" fmla="*/ 205 w 205"/>
                      <a:gd name="T17" fmla="*/ 91 h 163"/>
                      <a:gd name="T18" fmla="*/ 205 w 205"/>
                      <a:gd name="T19" fmla="*/ 91 h 163"/>
                      <a:gd name="T20" fmla="*/ 199 w 205"/>
                      <a:gd name="T21" fmla="*/ 80 h 163"/>
                      <a:gd name="T22" fmla="*/ 186 w 205"/>
                      <a:gd name="T23" fmla="*/ 69 h 163"/>
                      <a:gd name="T24" fmla="*/ 186 w 205"/>
                      <a:gd name="T25" fmla="*/ 69 h 163"/>
                      <a:gd name="T26" fmla="*/ 158 w 205"/>
                      <a:gd name="T27" fmla="*/ 50 h 163"/>
                      <a:gd name="T28" fmla="*/ 123 w 205"/>
                      <a:gd name="T29" fmla="*/ 32 h 163"/>
                      <a:gd name="T30" fmla="*/ 85 w 205"/>
                      <a:gd name="T31" fmla="*/ 16 h 163"/>
                      <a:gd name="T32" fmla="*/ 48 w 205"/>
                      <a:gd name="T33" fmla="*/ 0 h 163"/>
                      <a:gd name="T34" fmla="*/ 0 w 205"/>
                      <a:gd name="T35" fmla="*/ 0 h 163"/>
                      <a:gd name="T36" fmla="*/ 0 w 205"/>
                      <a:gd name="T37" fmla="*/ 0 h 163"/>
                      <a:gd name="T38" fmla="*/ 44 w 205"/>
                      <a:gd name="T39" fmla="*/ 17 h 163"/>
                      <a:gd name="T40" fmla="*/ 92 w 205"/>
                      <a:gd name="T41" fmla="*/ 36 h 163"/>
                      <a:gd name="T42" fmla="*/ 133 w 205"/>
                      <a:gd name="T43" fmla="*/ 56 h 163"/>
                      <a:gd name="T44" fmla="*/ 170 w 205"/>
                      <a:gd name="T45" fmla="*/ 77 h 163"/>
                      <a:gd name="T46" fmla="*/ 170 w 205"/>
                      <a:gd name="T47" fmla="*/ 77 h 163"/>
                      <a:gd name="T48" fmla="*/ 183 w 205"/>
                      <a:gd name="T49" fmla="*/ 85 h 163"/>
                      <a:gd name="T50" fmla="*/ 186 w 205"/>
                      <a:gd name="T51" fmla="*/ 93 h 163"/>
                      <a:gd name="T52" fmla="*/ 189 w 205"/>
                      <a:gd name="T53" fmla="*/ 102 h 163"/>
                      <a:gd name="T54" fmla="*/ 183 w 205"/>
                      <a:gd name="T55" fmla="*/ 110 h 163"/>
                      <a:gd name="T56" fmla="*/ 177 w 205"/>
                      <a:gd name="T57" fmla="*/ 117 h 163"/>
                      <a:gd name="T58" fmla="*/ 167 w 205"/>
                      <a:gd name="T59" fmla="*/ 124 h 163"/>
                      <a:gd name="T60" fmla="*/ 155 w 205"/>
                      <a:gd name="T61" fmla="*/ 131 h 163"/>
                      <a:gd name="T62" fmla="*/ 139 w 205"/>
                      <a:gd name="T63" fmla="*/ 136 h 163"/>
                      <a:gd name="T64" fmla="*/ 111 w 205"/>
                      <a:gd name="T65" fmla="*/ 148 h 163"/>
                      <a:gd name="T66" fmla="*/ 82 w 205"/>
                      <a:gd name="T67" fmla="*/ 155 h 163"/>
                      <a:gd name="T68" fmla="*/ 63 w 205"/>
                      <a:gd name="T69" fmla="*/ 160 h 163"/>
                      <a:gd name="T70" fmla="*/ 57 w 205"/>
                      <a:gd name="T71" fmla="*/ 163 h 163"/>
                      <a:gd name="T72" fmla="*/ 57 w 205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5" h="163">
                        <a:moveTo>
                          <a:pt x="57" y="163"/>
                        </a:moveTo>
                        <a:lnTo>
                          <a:pt x="57" y="163"/>
                        </a:lnTo>
                        <a:lnTo>
                          <a:pt x="88" y="158"/>
                        </a:lnTo>
                        <a:lnTo>
                          <a:pt x="117" y="151"/>
                        </a:lnTo>
                        <a:lnTo>
                          <a:pt x="145" y="144"/>
                        </a:lnTo>
                        <a:lnTo>
                          <a:pt x="174" y="135"/>
                        </a:lnTo>
                        <a:lnTo>
                          <a:pt x="189" y="113"/>
                        </a:lnTo>
                        <a:lnTo>
                          <a:pt x="205" y="91"/>
                        </a:lnTo>
                        <a:lnTo>
                          <a:pt x="199" y="80"/>
                        </a:lnTo>
                        <a:lnTo>
                          <a:pt x="186" y="69"/>
                        </a:lnTo>
                        <a:lnTo>
                          <a:pt x="158" y="50"/>
                        </a:lnTo>
                        <a:lnTo>
                          <a:pt x="123" y="32"/>
                        </a:lnTo>
                        <a:lnTo>
                          <a:pt x="85" y="16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92" y="36"/>
                        </a:lnTo>
                        <a:lnTo>
                          <a:pt x="133" y="56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6" y="93"/>
                        </a:lnTo>
                        <a:lnTo>
                          <a:pt x="189" y="102"/>
                        </a:lnTo>
                        <a:lnTo>
                          <a:pt x="183" y="110"/>
                        </a:lnTo>
                        <a:lnTo>
                          <a:pt x="177" y="117"/>
                        </a:lnTo>
                        <a:lnTo>
                          <a:pt x="167" y="124"/>
                        </a:lnTo>
                        <a:lnTo>
                          <a:pt x="155" y="131"/>
                        </a:lnTo>
                        <a:lnTo>
                          <a:pt x="139" y="136"/>
                        </a:lnTo>
                        <a:lnTo>
                          <a:pt x="111" y="148"/>
                        </a:lnTo>
                        <a:lnTo>
                          <a:pt x="82" y="155"/>
                        </a:lnTo>
                        <a:lnTo>
                          <a:pt x="63" y="160"/>
                        </a:lnTo>
                        <a:lnTo>
                          <a:pt x="57" y="16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0" name="Freeform 126">
                    <a:extLst>
                      <a:ext uri="{FF2B5EF4-FFF2-40B4-BE49-F238E27FC236}">
                        <a16:creationId xmlns:a16="http://schemas.microsoft.com/office/drawing/2014/main" id="{858DAA23-8566-43C6-BE03-2405CFA3FE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0" y="1700"/>
                    <a:ext cx="198" cy="163"/>
                  </a:xfrm>
                  <a:custGeom>
                    <a:avLst/>
                    <a:gdLst>
                      <a:gd name="T0" fmla="*/ 50 w 198"/>
                      <a:gd name="T1" fmla="*/ 163 h 163"/>
                      <a:gd name="T2" fmla="*/ 50 w 198"/>
                      <a:gd name="T3" fmla="*/ 163 h 163"/>
                      <a:gd name="T4" fmla="*/ 81 w 198"/>
                      <a:gd name="T5" fmla="*/ 158 h 163"/>
                      <a:gd name="T6" fmla="*/ 110 w 198"/>
                      <a:gd name="T7" fmla="*/ 151 h 163"/>
                      <a:gd name="T8" fmla="*/ 138 w 198"/>
                      <a:gd name="T9" fmla="*/ 144 h 163"/>
                      <a:gd name="T10" fmla="*/ 167 w 198"/>
                      <a:gd name="T11" fmla="*/ 135 h 163"/>
                      <a:gd name="T12" fmla="*/ 167 w 198"/>
                      <a:gd name="T13" fmla="*/ 135 h 163"/>
                      <a:gd name="T14" fmla="*/ 182 w 198"/>
                      <a:gd name="T15" fmla="*/ 113 h 163"/>
                      <a:gd name="T16" fmla="*/ 198 w 198"/>
                      <a:gd name="T17" fmla="*/ 91 h 163"/>
                      <a:gd name="T18" fmla="*/ 198 w 198"/>
                      <a:gd name="T19" fmla="*/ 91 h 163"/>
                      <a:gd name="T20" fmla="*/ 192 w 198"/>
                      <a:gd name="T21" fmla="*/ 80 h 163"/>
                      <a:gd name="T22" fmla="*/ 179 w 198"/>
                      <a:gd name="T23" fmla="*/ 69 h 163"/>
                      <a:gd name="T24" fmla="*/ 179 w 198"/>
                      <a:gd name="T25" fmla="*/ 69 h 163"/>
                      <a:gd name="T26" fmla="*/ 151 w 198"/>
                      <a:gd name="T27" fmla="*/ 50 h 163"/>
                      <a:gd name="T28" fmla="*/ 116 w 198"/>
                      <a:gd name="T29" fmla="*/ 32 h 163"/>
                      <a:gd name="T30" fmla="*/ 78 w 198"/>
                      <a:gd name="T31" fmla="*/ 16 h 163"/>
                      <a:gd name="T32" fmla="*/ 41 w 198"/>
                      <a:gd name="T33" fmla="*/ 0 h 163"/>
                      <a:gd name="T34" fmla="*/ 0 w 198"/>
                      <a:gd name="T35" fmla="*/ 0 h 163"/>
                      <a:gd name="T36" fmla="*/ 0 w 198"/>
                      <a:gd name="T37" fmla="*/ 0 h 163"/>
                      <a:gd name="T38" fmla="*/ 44 w 198"/>
                      <a:gd name="T39" fmla="*/ 17 h 163"/>
                      <a:gd name="T40" fmla="*/ 88 w 198"/>
                      <a:gd name="T41" fmla="*/ 36 h 163"/>
                      <a:gd name="T42" fmla="*/ 132 w 198"/>
                      <a:gd name="T43" fmla="*/ 56 h 163"/>
                      <a:gd name="T44" fmla="*/ 167 w 198"/>
                      <a:gd name="T45" fmla="*/ 75 h 163"/>
                      <a:gd name="T46" fmla="*/ 167 w 198"/>
                      <a:gd name="T47" fmla="*/ 75 h 163"/>
                      <a:gd name="T48" fmla="*/ 179 w 198"/>
                      <a:gd name="T49" fmla="*/ 84 h 163"/>
                      <a:gd name="T50" fmla="*/ 186 w 198"/>
                      <a:gd name="T51" fmla="*/ 93 h 163"/>
                      <a:gd name="T52" fmla="*/ 186 w 198"/>
                      <a:gd name="T53" fmla="*/ 101 h 163"/>
                      <a:gd name="T54" fmla="*/ 182 w 198"/>
                      <a:gd name="T55" fmla="*/ 110 h 163"/>
                      <a:gd name="T56" fmla="*/ 173 w 198"/>
                      <a:gd name="T57" fmla="*/ 117 h 163"/>
                      <a:gd name="T58" fmla="*/ 163 w 198"/>
                      <a:gd name="T59" fmla="*/ 124 h 163"/>
                      <a:gd name="T60" fmla="*/ 151 w 198"/>
                      <a:gd name="T61" fmla="*/ 130 h 163"/>
                      <a:gd name="T62" fmla="*/ 135 w 198"/>
                      <a:gd name="T63" fmla="*/ 136 h 163"/>
                      <a:gd name="T64" fmla="*/ 104 w 198"/>
                      <a:gd name="T65" fmla="*/ 148 h 163"/>
                      <a:gd name="T66" fmla="*/ 75 w 198"/>
                      <a:gd name="T67" fmla="*/ 155 h 163"/>
                      <a:gd name="T68" fmla="*/ 56 w 198"/>
                      <a:gd name="T69" fmla="*/ 160 h 163"/>
                      <a:gd name="T70" fmla="*/ 50 w 198"/>
                      <a:gd name="T71" fmla="*/ 163 h 163"/>
                      <a:gd name="T72" fmla="*/ 50 w 198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198" h="163">
                        <a:moveTo>
                          <a:pt x="50" y="163"/>
                        </a:moveTo>
                        <a:lnTo>
                          <a:pt x="50" y="163"/>
                        </a:lnTo>
                        <a:lnTo>
                          <a:pt x="81" y="158"/>
                        </a:lnTo>
                        <a:lnTo>
                          <a:pt x="110" y="151"/>
                        </a:lnTo>
                        <a:lnTo>
                          <a:pt x="138" y="144"/>
                        </a:lnTo>
                        <a:lnTo>
                          <a:pt x="167" y="135"/>
                        </a:lnTo>
                        <a:lnTo>
                          <a:pt x="182" y="113"/>
                        </a:lnTo>
                        <a:lnTo>
                          <a:pt x="198" y="91"/>
                        </a:lnTo>
                        <a:lnTo>
                          <a:pt x="192" y="80"/>
                        </a:lnTo>
                        <a:lnTo>
                          <a:pt x="179" y="69"/>
                        </a:lnTo>
                        <a:lnTo>
                          <a:pt x="151" y="50"/>
                        </a:lnTo>
                        <a:lnTo>
                          <a:pt x="116" y="32"/>
                        </a:lnTo>
                        <a:lnTo>
                          <a:pt x="78" y="16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32" y="56"/>
                        </a:lnTo>
                        <a:lnTo>
                          <a:pt x="167" y="75"/>
                        </a:lnTo>
                        <a:lnTo>
                          <a:pt x="179" y="84"/>
                        </a:lnTo>
                        <a:lnTo>
                          <a:pt x="186" y="93"/>
                        </a:lnTo>
                        <a:lnTo>
                          <a:pt x="186" y="101"/>
                        </a:lnTo>
                        <a:lnTo>
                          <a:pt x="182" y="110"/>
                        </a:lnTo>
                        <a:lnTo>
                          <a:pt x="173" y="117"/>
                        </a:lnTo>
                        <a:lnTo>
                          <a:pt x="163" y="124"/>
                        </a:lnTo>
                        <a:lnTo>
                          <a:pt x="151" y="130"/>
                        </a:lnTo>
                        <a:lnTo>
                          <a:pt x="135" y="136"/>
                        </a:lnTo>
                        <a:lnTo>
                          <a:pt x="104" y="148"/>
                        </a:lnTo>
                        <a:lnTo>
                          <a:pt x="75" y="155"/>
                        </a:lnTo>
                        <a:lnTo>
                          <a:pt x="56" y="160"/>
                        </a:lnTo>
                        <a:lnTo>
                          <a:pt x="50" y="163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1" name="Freeform 127">
                    <a:extLst>
                      <a:ext uri="{FF2B5EF4-FFF2-40B4-BE49-F238E27FC236}">
                        <a16:creationId xmlns:a16="http://schemas.microsoft.com/office/drawing/2014/main" id="{3290CA2D-1236-4BC0-8CCD-50E85C9111A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16" y="1700"/>
                    <a:ext cx="192" cy="163"/>
                  </a:xfrm>
                  <a:custGeom>
                    <a:avLst/>
                    <a:gdLst>
                      <a:gd name="T0" fmla="*/ 44 w 192"/>
                      <a:gd name="T1" fmla="*/ 163 h 163"/>
                      <a:gd name="T2" fmla="*/ 44 w 192"/>
                      <a:gd name="T3" fmla="*/ 163 h 163"/>
                      <a:gd name="T4" fmla="*/ 75 w 192"/>
                      <a:gd name="T5" fmla="*/ 158 h 163"/>
                      <a:gd name="T6" fmla="*/ 104 w 192"/>
                      <a:gd name="T7" fmla="*/ 151 h 163"/>
                      <a:gd name="T8" fmla="*/ 132 w 192"/>
                      <a:gd name="T9" fmla="*/ 144 h 163"/>
                      <a:gd name="T10" fmla="*/ 161 w 192"/>
                      <a:gd name="T11" fmla="*/ 135 h 163"/>
                      <a:gd name="T12" fmla="*/ 161 w 192"/>
                      <a:gd name="T13" fmla="*/ 135 h 163"/>
                      <a:gd name="T14" fmla="*/ 176 w 192"/>
                      <a:gd name="T15" fmla="*/ 112 h 163"/>
                      <a:gd name="T16" fmla="*/ 176 w 192"/>
                      <a:gd name="T17" fmla="*/ 112 h 163"/>
                      <a:gd name="T18" fmla="*/ 164 w 192"/>
                      <a:gd name="T19" fmla="*/ 124 h 163"/>
                      <a:gd name="T20" fmla="*/ 142 w 192"/>
                      <a:gd name="T21" fmla="*/ 132 h 163"/>
                      <a:gd name="T22" fmla="*/ 120 w 192"/>
                      <a:gd name="T23" fmla="*/ 141 h 163"/>
                      <a:gd name="T24" fmla="*/ 98 w 192"/>
                      <a:gd name="T25" fmla="*/ 149 h 163"/>
                      <a:gd name="T26" fmla="*/ 57 w 192"/>
                      <a:gd name="T27" fmla="*/ 159 h 163"/>
                      <a:gd name="T28" fmla="*/ 44 w 192"/>
                      <a:gd name="T29" fmla="*/ 163 h 163"/>
                      <a:gd name="T30" fmla="*/ 44 w 192"/>
                      <a:gd name="T31" fmla="*/ 163 h 163"/>
                      <a:gd name="T32" fmla="*/ 44 w 192"/>
                      <a:gd name="T33" fmla="*/ 163 h 163"/>
                      <a:gd name="T34" fmla="*/ 192 w 192"/>
                      <a:gd name="T35" fmla="*/ 91 h 163"/>
                      <a:gd name="T36" fmla="*/ 192 w 192"/>
                      <a:gd name="T37" fmla="*/ 91 h 163"/>
                      <a:gd name="T38" fmla="*/ 186 w 192"/>
                      <a:gd name="T39" fmla="*/ 80 h 163"/>
                      <a:gd name="T40" fmla="*/ 173 w 192"/>
                      <a:gd name="T41" fmla="*/ 69 h 163"/>
                      <a:gd name="T42" fmla="*/ 173 w 192"/>
                      <a:gd name="T43" fmla="*/ 69 h 163"/>
                      <a:gd name="T44" fmla="*/ 145 w 192"/>
                      <a:gd name="T45" fmla="*/ 50 h 163"/>
                      <a:gd name="T46" fmla="*/ 110 w 192"/>
                      <a:gd name="T47" fmla="*/ 32 h 163"/>
                      <a:gd name="T48" fmla="*/ 72 w 192"/>
                      <a:gd name="T49" fmla="*/ 16 h 163"/>
                      <a:gd name="T50" fmla="*/ 35 w 192"/>
                      <a:gd name="T51" fmla="*/ 0 h 163"/>
                      <a:gd name="T52" fmla="*/ 0 w 192"/>
                      <a:gd name="T53" fmla="*/ 0 h 163"/>
                      <a:gd name="T54" fmla="*/ 0 w 192"/>
                      <a:gd name="T55" fmla="*/ 0 h 163"/>
                      <a:gd name="T56" fmla="*/ 44 w 192"/>
                      <a:gd name="T57" fmla="*/ 17 h 163"/>
                      <a:gd name="T58" fmla="*/ 88 w 192"/>
                      <a:gd name="T59" fmla="*/ 36 h 163"/>
                      <a:gd name="T60" fmla="*/ 129 w 192"/>
                      <a:gd name="T61" fmla="*/ 55 h 163"/>
                      <a:gd name="T62" fmla="*/ 167 w 192"/>
                      <a:gd name="T63" fmla="*/ 75 h 163"/>
                      <a:gd name="T64" fmla="*/ 167 w 192"/>
                      <a:gd name="T65" fmla="*/ 75 h 163"/>
                      <a:gd name="T66" fmla="*/ 176 w 192"/>
                      <a:gd name="T67" fmla="*/ 83 h 163"/>
                      <a:gd name="T68" fmla="*/ 183 w 192"/>
                      <a:gd name="T69" fmla="*/ 89 h 163"/>
                      <a:gd name="T70" fmla="*/ 186 w 192"/>
                      <a:gd name="T71" fmla="*/ 97 h 163"/>
                      <a:gd name="T72" fmla="*/ 183 w 192"/>
                      <a:gd name="T73" fmla="*/ 105 h 163"/>
                      <a:gd name="T74" fmla="*/ 183 w 192"/>
                      <a:gd name="T75" fmla="*/ 105 h 163"/>
                      <a:gd name="T76" fmla="*/ 192 w 192"/>
                      <a:gd name="T77" fmla="*/ 91 h 163"/>
                      <a:gd name="T78" fmla="*/ 192 w 192"/>
                      <a:gd name="T79" fmla="*/ 91 h 163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192" h="163">
                        <a:moveTo>
                          <a:pt x="44" y="163"/>
                        </a:moveTo>
                        <a:lnTo>
                          <a:pt x="44" y="163"/>
                        </a:lnTo>
                        <a:lnTo>
                          <a:pt x="75" y="158"/>
                        </a:lnTo>
                        <a:lnTo>
                          <a:pt x="104" y="151"/>
                        </a:lnTo>
                        <a:lnTo>
                          <a:pt x="132" y="144"/>
                        </a:lnTo>
                        <a:lnTo>
                          <a:pt x="161" y="135"/>
                        </a:lnTo>
                        <a:lnTo>
                          <a:pt x="176" y="112"/>
                        </a:lnTo>
                        <a:lnTo>
                          <a:pt x="164" y="124"/>
                        </a:lnTo>
                        <a:lnTo>
                          <a:pt x="142" y="132"/>
                        </a:lnTo>
                        <a:lnTo>
                          <a:pt x="120" y="141"/>
                        </a:lnTo>
                        <a:lnTo>
                          <a:pt x="98" y="149"/>
                        </a:lnTo>
                        <a:lnTo>
                          <a:pt x="57" y="159"/>
                        </a:lnTo>
                        <a:lnTo>
                          <a:pt x="44" y="163"/>
                        </a:lnTo>
                        <a:close/>
                        <a:moveTo>
                          <a:pt x="192" y="91"/>
                        </a:moveTo>
                        <a:lnTo>
                          <a:pt x="192" y="91"/>
                        </a:lnTo>
                        <a:lnTo>
                          <a:pt x="186" y="80"/>
                        </a:lnTo>
                        <a:lnTo>
                          <a:pt x="173" y="69"/>
                        </a:lnTo>
                        <a:lnTo>
                          <a:pt x="145" y="50"/>
                        </a:lnTo>
                        <a:lnTo>
                          <a:pt x="110" y="32"/>
                        </a:lnTo>
                        <a:lnTo>
                          <a:pt x="72" y="16"/>
                        </a:lnTo>
                        <a:lnTo>
                          <a:pt x="35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29" y="55"/>
                        </a:lnTo>
                        <a:lnTo>
                          <a:pt x="167" y="75"/>
                        </a:lnTo>
                        <a:lnTo>
                          <a:pt x="176" y="83"/>
                        </a:lnTo>
                        <a:lnTo>
                          <a:pt x="183" y="89"/>
                        </a:lnTo>
                        <a:lnTo>
                          <a:pt x="186" y="97"/>
                        </a:lnTo>
                        <a:lnTo>
                          <a:pt x="183" y="105"/>
                        </a:lnTo>
                        <a:lnTo>
                          <a:pt x="192" y="91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2" name="Freeform 128">
                    <a:extLst>
                      <a:ext uri="{FF2B5EF4-FFF2-40B4-BE49-F238E27FC236}">
                        <a16:creationId xmlns:a16="http://schemas.microsoft.com/office/drawing/2014/main" id="{8429B90F-B25B-4260-82D3-4E9C98D3AFC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22" y="1700"/>
                    <a:ext cx="186" cy="163"/>
                  </a:xfrm>
                  <a:custGeom>
                    <a:avLst/>
                    <a:gdLst>
                      <a:gd name="T0" fmla="*/ 38 w 186"/>
                      <a:gd name="T1" fmla="*/ 163 h 163"/>
                      <a:gd name="T2" fmla="*/ 38 w 186"/>
                      <a:gd name="T3" fmla="*/ 163 h 163"/>
                      <a:gd name="T4" fmla="*/ 69 w 186"/>
                      <a:gd name="T5" fmla="*/ 158 h 163"/>
                      <a:gd name="T6" fmla="*/ 98 w 186"/>
                      <a:gd name="T7" fmla="*/ 151 h 163"/>
                      <a:gd name="T8" fmla="*/ 126 w 186"/>
                      <a:gd name="T9" fmla="*/ 144 h 163"/>
                      <a:gd name="T10" fmla="*/ 155 w 186"/>
                      <a:gd name="T11" fmla="*/ 135 h 163"/>
                      <a:gd name="T12" fmla="*/ 155 w 186"/>
                      <a:gd name="T13" fmla="*/ 135 h 163"/>
                      <a:gd name="T14" fmla="*/ 167 w 186"/>
                      <a:gd name="T15" fmla="*/ 120 h 163"/>
                      <a:gd name="T16" fmla="*/ 167 w 186"/>
                      <a:gd name="T17" fmla="*/ 120 h 163"/>
                      <a:gd name="T18" fmla="*/ 148 w 186"/>
                      <a:gd name="T19" fmla="*/ 129 h 163"/>
                      <a:gd name="T20" fmla="*/ 129 w 186"/>
                      <a:gd name="T21" fmla="*/ 138 h 163"/>
                      <a:gd name="T22" fmla="*/ 107 w 186"/>
                      <a:gd name="T23" fmla="*/ 145 h 163"/>
                      <a:gd name="T24" fmla="*/ 85 w 186"/>
                      <a:gd name="T25" fmla="*/ 150 h 163"/>
                      <a:gd name="T26" fmla="*/ 51 w 186"/>
                      <a:gd name="T27" fmla="*/ 159 h 163"/>
                      <a:gd name="T28" fmla="*/ 38 w 186"/>
                      <a:gd name="T29" fmla="*/ 163 h 163"/>
                      <a:gd name="T30" fmla="*/ 38 w 186"/>
                      <a:gd name="T31" fmla="*/ 163 h 163"/>
                      <a:gd name="T32" fmla="*/ 38 w 186"/>
                      <a:gd name="T33" fmla="*/ 163 h 163"/>
                      <a:gd name="T34" fmla="*/ 186 w 186"/>
                      <a:gd name="T35" fmla="*/ 91 h 163"/>
                      <a:gd name="T36" fmla="*/ 186 w 186"/>
                      <a:gd name="T37" fmla="*/ 91 h 163"/>
                      <a:gd name="T38" fmla="*/ 180 w 186"/>
                      <a:gd name="T39" fmla="*/ 80 h 163"/>
                      <a:gd name="T40" fmla="*/ 167 w 186"/>
                      <a:gd name="T41" fmla="*/ 69 h 163"/>
                      <a:gd name="T42" fmla="*/ 167 w 186"/>
                      <a:gd name="T43" fmla="*/ 69 h 163"/>
                      <a:gd name="T44" fmla="*/ 139 w 186"/>
                      <a:gd name="T45" fmla="*/ 50 h 163"/>
                      <a:gd name="T46" fmla="*/ 104 w 186"/>
                      <a:gd name="T47" fmla="*/ 32 h 163"/>
                      <a:gd name="T48" fmla="*/ 66 w 186"/>
                      <a:gd name="T49" fmla="*/ 16 h 163"/>
                      <a:gd name="T50" fmla="*/ 29 w 186"/>
                      <a:gd name="T51" fmla="*/ 0 h 163"/>
                      <a:gd name="T52" fmla="*/ 0 w 186"/>
                      <a:gd name="T53" fmla="*/ 0 h 163"/>
                      <a:gd name="T54" fmla="*/ 0 w 186"/>
                      <a:gd name="T55" fmla="*/ 0 h 163"/>
                      <a:gd name="T56" fmla="*/ 41 w 186"/>
                      <a:gd name="T57" fmla="*/ 17 h 163"/>
                      <a:gd name="T58" fmla="*/ 85 w 186"/>
                      <a:gd name="T59" fmla="*/ 35 h 163"/>
                      <a:gd name="T60" fmla="*/ 129 w 186"/>
                      <a:gd name="T61" fmla="*/ 55 h 163"/>
                      <a:gd name="T62" fmla="*/ 164 w 186"/>
                      <a:gd name="T63" fmla="*/ 74 h 163"/>
                      <a:gd name="T64" fmla="*/ 164 w 186"/>
                      <a:gd name="T65" fmla="*/ 74 h 163"/>
                      <a:gd name="T66" fmla="*/ 174 w 186"/>
                      <a:gd name="T67" fmla="*/ 79 h 163"/>
                      <a:gd name="T68" fmla="*/ 177 w 186"/>
                      <a:gd name="T69" fmla="*/ 85 h 163"/>
                      <a:gd name="T70" fmla="*/ 183 w 186"/>
                      <a:gd name="T71" fmla="*/ 96 h 163"/>
                      <a:gd name="T72" fmla="*/ 183 w 186"/>
                      <a:gd name="T73" fmla="*/ 96 h 163"/>
                      <a:gd name="T74" fmla="*/ 186 w 186"/>
                      <a:gd name="T75" fmla="*/ 91 h 163"/>
                      <a:gd name="T76" fmla="*/ 186 w 186"/>
                      <a:gd name="T77" fmla="*/ 91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186" h="163">
                        <a:moveTo>
                          <a:pt x="38" y="163"/>
                        </a:moveTo>
                        <a:lnTo>
                          <a:pt x="38" y="163"/>
                        </a:lnTo>
                        <a:lnTo>
                          <a:pt x="69" y="158"/>
                        </a:lnTo>
                        <a:lnTo>
                          <a:pt x="98" y="151"/>
                        </a:lnTo>
                        <a:lnTo>
                          <a:pt x="126" y="144"/>
                        </a:lnTo>
                        <a:lnTo>
                          <a:pt x="155" y="135"/>
                        </a:lnTo>
                        <a:lnTo>
                          <a:pt x="167" y="120"/>
                        </a:lnTo>
                        <a:lnTo>
                          <a:pt x="148" y="129"/>
                        </a:lnTo>
                        <a:lnTo>
                          <a:pt x="129" y="138"/>
                        </a:lnTo>
                        <a:lnTo>
                          <a:pt x="107" y="145"/>
                        </a:lnTo>
                        <a:lnTo>
                          <a:pt x="85" y="150"/>
                        </a:lnTo>
                        <a:lnTo>
                          <a:pt x="51" y="159"/>
                        </a:lnTo>
                        <a:lnTo>
                          <a:pt x="38" y="163"/>
                        </a:lnTo>
                        <a:close/>
                        <a:moveTo>
                          <a:pt x="186" y="91"/>
                        </a:moveTo>
                        <a:lnTo>
                          <a:pt x="186" y="91"/>
                        </a:lnTo>
                        <a:lnTo>
                          <a:pt x="180" y="80"/>
                        </a:lnTo>
                        <a:lnTo>
                          <a:pt x="167" y="69"/>
                        </a:lnTo>
                        <a:lnTo>
                          <a:pt x="139" y="50"/>
                        </a:lnTo>
                        <a:lnTo>
                          <a:pt x="104" y="32"/>
                        </a:lnTo>
                        <a:lnTo>
                          <a:pt x="66" y="16"/>
                        </a:lnTo>
                        <a:lnTo>
                          <a:pt x="29" y="0"/>
                        </a:lnTo>
                        <a:lnTo>
                          <a:pt x="0" y="0"/>
                        </a:lnTo>
                        <a:lnTo>
                          <a:pt x="41" y="17"/>
                        </a:lnTo>
                        <a:lnTo>
                          <a:pt x="85" y="35"/>
                        </a:lnTo>
                        <a:lnTo>
                          <a:pt x="129" y="55"/>
                        </a:lnTo>
                        <a:lnTo>
                          <a:pt x="164" y="74"/>
                        </a:lnTo>
                        <a:lnTo>
                          <a:pt x="174" y="79"/>
                        </a:lnTo>
                        <a:lnTo>
                          <a:pt x="177" y="85"/>
                        </a:lnTo>
                        <a:lnTo>
                          <a:pt x="183" y="96"/>
                        </a:lnTo>
                        <a:lnTo>
                          <a:pt x="186" y="91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3" name="Freeform 129">
                    <a:extLst>
                      <a:ext uri="{FF2B5EF4-FFF2-40B4-BE49-F238E27FC236}">
                        <a16:creationId xmlns:a16="http://schemas.microsoft.com/office/drawing/2014/main" id="{1C38BECA-8C79-4F09-B583-745012CEDE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3" cy="98"/>
                  </a:xfrm>
                  <a:custGeom>
                    <a:avLst/>
                    <a:gdLst>
                      <a:gd name="T0" fmla="*/ 741 w 763"/>
                      <a:gd name="T1" fmla="*/ 0 h 98"/>
                      <a:gd name="T2" fmla="*/ 741 w 763"/>
                      <a:gd name="T3" fmla="*/ 0 h 98"/>
                      <a:gd name="T4" fmla="*/ 747 w 763"/>
                      <a:gd name="T5" fmla="*/ 8 h 98"/>
                      <a:gd name="T6" fmla="*/ 747 w 763"/>
                      <a:gd name="T7" fmla="*/ 8 h 98"/>
                      <a:gd name="T8" fmla="*/ 744 w 763"/>
                      <a:gd name="T9" fmla="*/ 13 h 98"/>
                      <a:gd name="T10" fmla="*/ 738 w 763"/>
                      <a:gd name="T11" fmla="*/ 18 h 98"/>
                      <a:gd name="T12" fmla="*/ 728 w 763"/>
                      <a:gd name="T13" fmla="*/ 22 h 98"/>
                      <a:gd name="T14" fmla="*/ 719 w 763"/>
                      <a:gd name="T15" fmla="*/ 26 h 98"/>
                      <a:gd name="T16" fmla="*/ 697 w 763"/>
                      <a:gd name="T17" fmla="*/ 31 h 98"/>
                      <a:gd name="T18" fmla="*/ 678 w 763"/>
                      <a:gd name="T19" fmla="*/ 35 h 98"/>
                      <a:gd name="T20" fmla="*/ 678 w 763"/>
                      <a:gd name="T21" fmla="*/ 35 h 98"/>
                      <a:gd name="T22" fmla="*/ 618 w 763"/>
                      <a:gd name="T23" fmla="*/ 42 h 98"/>
                      <a:gd name="T24" fmla="*/ 558 w 763"/>
                      <a:gd name="T25" fmla="*/ 49 h 98"/>
                      <a:gd name="T26" fmla="*/ 495 w 763"/>
                      <a:gd name="T27" fmla="*/ 55 h 98"/>
                      <a:gd name="T28" fmla="*/ 432 w 763"/>
                      <a:gd name="T29" fmla="*/ 59 h 98"/>
                      <a:gd name="T30" fmla="*/ 432 w 763"/>
                      <a:gd name="T31" fmla="*/ 59 h 98"/>
                      <a:gd name="T32" fmla="*/ 218 w 763"/>
                      <a:gd name="T33" fmla="*/ 74 h 98"/>
                      <a:gd name="T34" fmla="*/ 164 w 763"/>
                      <a:gd name="T35" fmla="*/ 79 h 98"/>
                      <a:gd name="T36" fmla="*/ 111 w 763"/>
                      <a:gd name="T37" fmla="*/ 83 h 98"/>
                      <a:gd name="T38" fmla="*/ 60 w 763"/>
                      <a:gd name="T39" fmla="*/ 89 h 98"/>
                      <a:gd name="T40" fmla="*/ 10 w 763"/>
                      <a:gd name="T41" fmla="*/ 97 h 98"/>
                      <a:gd name="T42" fmla="*/ 0 w 763"/>
                      <a:gd name="T43" fmla="*/ 98 h 98"/>
                      <a:gd name="T44" fmla="*/ 290 w 763"/>
                      <a:gd name="T45" fmla="*/ 98 h 98"/>
                      <a:gd name="T46" fmla="*/ 290 w 763"/>
                      <a:gd name="T47" fmla="*/ 98 h 98"/>
                      <a:gd name="T48" fmla="*/ 379 w 763"/>
                      <a:gd name="T49" fmla="*/ 93 h 98"/>
                      <a:gd name="T50" fmla="*/ 464 w 763"/>
                      <a:gd name="T51" fmla="*/ 85 h 98"/>
                      <a:gd name="T52" fmla="*/ 539 w 763"/>
                      <a:gd name="T53" fmla="*/ 79 h 98"/>
                      <a:gd name="T54" fmla="*/ 606 w 763"/>
                      <a:gd name="T55" fmla="*/ 70 h 98"/>
                      <a:gd name="T56" fmla="*/ 665 w 763"/>
                      <a:gd name="T57" fmla="*/ 61 h 98"/>
                      <a:gd name="T58" fmla="*/ 688 w 763"/>
                      <a:gd name="T59" fmla="*/ 56 h 98"/>
                      <a:gd name="T60" fmla="*/ 710 w 763"/>
                      <a:gd name="T61" fmla="*/ 50 h 98"/>
                      <a:gd name="T62" fmla="*/ 728 w 763"/>
                      <a:gd name="T63" fmla="*/ 45 h 98"/>
                      <a:gd name="T64" fmla="*/ 741 w 763"/>
                      <a:gd name="T65" fmla="*/ 38 h 98"/>
                      <a:gd name="T66" fmla="*/ 754 w 763"/>
                      <a:gd name="T67" fmla="*/ 33 h 98"/>
                      <a:gd name="T68" fmla="*/ 760 w 763"/>
                      <a:gd name="T69" fmla="*/ 27 h 98"/>
                      <a:gd name="T70" fmla="*/ 760 w 763"/>
                      <a:gd name="T71" fmla="*/ 27 h 98"/>
                      <a:gd name="T72" fmla="*/ 763 w 763"/>
                      <a:gd name="T73" fmla="*/ 17 h 98"/>
                      <a:gd name="T74" fmla="*/ 760 w 763"/>
                      <a:gd name="T75" fmla="*/ 9 h 98"/>
                      <a:gd name="T76" fmla="*/ 751 w 763"/>
                      <a:gd name="T77" fmla="*/ 4 h 98"/>
                      <a:gd name="T78" fmla="*/ 741 w 763"/>
                      <a:gd name="T79" fmla="*/ 0 h 98"/>
                      <a:gd name="T80" fmla="*/ 741 w 763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3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90" y="98"/>
                        </a:lnTo>
                        <a:lnTo>
                          <a:pt x="379" y="93"/>
                        </a:lnTo>
                        <a:lnTo>
                          <a:pt x="464" y="85"/>
                        </a:lnTo>
                        <a:lnTo>
                          <a:pt x="539" y="79"/>
                        </a:lnTo>
                        <a:lnTo>
                          <a:pt x="606" y="70"/>
                        </a:lnTo>
                        <a:lnTo>
                          <a:pt x="665" y="61"/>
                        </a:lnTo>
                        <a:lnTo>
                          <a:pt x="688" y="56"/>
                        </a:lnTo>
                        <a:lnTo>
                          <a:pt x="710" y="50"/>
                        </a:lnTo>
                        <a:lnTo>
                          <a:pt x="728" y="45"/>
                        </a:lnTo>
                        <a:lnTo>
                          <a:pt x="741" y="38"/>
                        </a:lnTo>
                        <a:lnTo>
                          <a:pt x="754" y="33"/>
                        </a:lnTo>
                        <a:lnTo>
                          <a:pt x="760" y="27"/>
                        </a:lnTo>
                        <a:lnTo>
                          <a:pt x="763" y="17"/>
                        </a:lnTo>
                        <a:lnTo>
                          <a:pt x="760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4" name="Freeform 130">
                    <a:extLst>
                      <a:ext uri="{FF2B5EF4-FFF2-40B4-BE49-F238E27FC236}">
                        <a16:creationId xmlns:a16="http://schemas.microsoft.com/office/drawing/2014/main" id="{E764C043-48C9-4F7E-83C2-B4A4B292B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53 w 760"/>
                      <a:gd name="T45" fmla="*/ 98 h 98"/>
                      <a:gd name="T46" fmla="*/ 253 w 760"/>
                      <a:gd name="T47" fmla="*/ 98 h 98"/>
                      <a:gd name="T48" fmla="*/ 347 w 760"/>
                      <a:gd name="T49" fmla="*/ 93 h 98"/>
                      <a:gd name="T50" fmla="*/ 439 w 760"/>
                      <a:gd name="T51" fmla="*/ 87 h 98"/>
                      <a:gd name="T52" fmla="*/ 520 w 760"/>
                      <a:gd name="T53" fmla="*/ 79 h 98"/>
                      <a:gd name="T54" fmla="*/ 593 w 760"/>
                      <a:gd name="T55" fmla="*/ 70 h 98"/>
                      <a:gd name="T56" fmla="*/ 656 w 760"/>
                      <a:gd name="T57" fmla="*/ 61 h 98"/>
                      <a:gd name="T58" fmla="*/ 681 w 760"/>
                      <a:gd name="T59" fmla="*/ 55 h 98"/>
                      <a:gd name="T60" fmla="*/ 703 w 760"/>
                      <a:gd name="T61" fmla="*/ 50 h 98"/>
                      <a:gd name="T62" fmla="*/ 725 w 760"/>
                      <a:gd name="T63" fmla="*/ 45 h 98"/>
                      <a:gd name="T64" fmla="*/ 738 w 760"/>
                      <a:gd name="T65" fmla="*/ 38 h 98"/>
                      <a:gd name="T66" fmla="*/ 751 w 760"/>
                      <a:gd name="T67" fmla="*/ 32 h 98"/>
                      <a:gd name="T68" fmla="*/ 757 w 760"/>
                      <a:gd name="T69" fmla="*/ 26 h 98"/>
                      <a:gd name="T70" fmla="*/ 757 w 760"/>
                      <a:gd name="T71" fmla="*/ 26 h 98"/>
                      <a:gd name="T72" fmla="*/ 760 w 760"/>
                      <a:gd name="T73" fmla="*/ 16 h 98"/>
                      <a:gd name="T74" fmla="*/ 757 w 760"/>
                      <a:gd name="T75" fmla="*/ 9 h 98"/>
                      <a:gd name="T76" fmla="*/ 751 w 760"/>
                      <a:gd name="T77" fmla="*/ 4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53" y="98"/>
                        </a:lnTo>
                        <a:lnTo>
                          <a:pt x="347" y="93"/>
                        </a:lnTo>
                        <a:lnTo>
                          <a:pt x="439" y="87"/>
                        </a:lnTo>
                        <a:lnTo>
                          <a:pt x="520" y="79"/>
                        </a:lnTo>
                        <a:lnTo>
                          <a:pt x="593" y="70"/>
                        </a:lnTo>
                        <a:lnTo>
                          <a:pt x="656" y="61"/>
                        </a:lnTo>
                        <a:lnTo>
                          <a:pt x="681" y="55"/>
                        </a:lnTo>
                        <a:lnTo>
                          <a:pt x="703" y="50"/>
                        </a:lnTo>
                        <a:lnTo>
                          <a:pt x="725" y="45"/>
                        </a:lnTo>
                        <a:lnTo>
                          <a:pt x="738" y="38"/>
                        </a:lnTo>
                        <a:lnTo>
                          <a:pt x="751" y="32"/>
                        </a:lnTo>
                        <a:lnTo>
                          <a:pt x="757" y="26"/>
                        </a:lnTo>
                        <a:lnTo>
                          <a:pt x="760" y="16"/>
                        </a:lnTo>
                        <a:lnTo>
                          <a:pt x="757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5" name="Freeform 131">
                    <a:extLst>
                      <a:ext uri="{FF2B5EF4-FFF2-40B4-BE49-F238E27FC236}">
                        <a16:creationId xmlns:a16="http://schemas.microsoft.com/office/drawing/2014/main" id="{7023A09F-267A-484C-B622-778F483A4A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12 w 760"/>
                      <a:gd name="T45" fmla="*/ 98 h 98"/>
                      <a:gd name="T46" fmla="*/ 212 w 760"/>
                      <a:gd name="T47" fmla="*/ 98 h 98"/>
                      <a:gd name="T48" fmla="*/ 312 w 760"/>
                      <a:gd name="T49" fmla="*/ 93 h 98"/>
                      <a:gd name="T50" fmla="*/ 410 w 760"/>
                      <a:gd name="T51" fmla="*/ 87 h 98"/>
                      <a:gd name="T52" fmla="*/ 498 w 760"/>
                      <a:gd name="T53" fmla="*/ 79 h 98"/>
                      <a:gd name="T54" fmla="*/ 577 w 760"/>
                      <a:gd name="T55" fmla="*/ 70 h 98"/>
                      <a:gd name="T56" fmla="*/ 647 w 760"/>
                      <a:gd name="T57" fmla="*/ 61 h 98"/>
                      <a:gd name="T58" fmla="*/ 675 w 760"/>
                      <a:gd name="T59" fmla="*/ 55 h 98"/>
                      <a:gd name="T60" fmla="*/ 700 w 760"/>
                      <a:gd name="T61" fmla="*/ 50 h 98"/>
                      <a:gd name="T62" fmla="*/ 719 w 760"/>
                      <a:gd name="T63" fmla="*/ 43 h 98"/>
                      <a:gd name="T64" fmla="*/ 735 w 760"/>
                      <a:gd name="T65" fmla="*/ 37 h 98"/>
                      <a:gd name="T66" fmla="*/ 747 w 760"/>
                      <a:gd name="T67" fmla="*/ 31 h 98"/>
                      <a:gd name="T68" fmla="*/ 754 w 760"/>
                      <a:gd name="T69" fmla="*/ 24 h 98"/>
                      <a:gd name="T70" fmla="*/ 754 w 760"/>
                      <a:gd name="T71" fmla="*/ 24 h 98"/>
                      <a:gd name="T72" fmla="*/ 760 w 760"/>
                      <a:gd name="T73" fmla="*/ 14 h 98"/>
                      <a:gd name="T74" fmla="*/ 757 w 760"/>
                      <a:gd name="T75" fmla="*/ 8 h 98"/>
                      <a:gd name="T76" fmla="*/ 751 w 760"/>
                      <a:gd name="T77" fmla="*/ 3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12" y="98"/>
                        </a:lnTo>
                        <a:lnTo>
                          <a:pt x="312" y="93"/>
                        </a:lnTo>
                        <a:lnTo>
                          <a:pt x="410" y="87"/>
                        </a:lnTo>
                        <a:lnTo>
                          <a:pt x="498" y="79"/>
                        </a:lnTo>
                        <a:lnTo>
                          <a:pt x="577" y="70"/>
                        </a:lnTo>
                        <a:lnTo>
                          <a:pt x="647" y="61"/>
                        </a:lnTo>
                        <a:lnTo>
                          <a:pt x="675" y="55"/>
                        </a:lnTo>
                        <a:lnTo>
                          <a:pt x="700" y="50"/>
                        </a:lnTo>
                        <a:lnTo>
                          <a:pt x="719" y="43"/>
                        </a:lnTo>
                        <a:lnTo>
                          <a:pt x="735" y="37"/>
                        </a:lnTo>
                        <a:lnTo>
                          <a:pt x="747" y="31"/>
                        </a:lnTo>
                        <a:lnTo>
                          <a:pt x="754" y="24"/>
                        </a:lnTo>
                        <a:lnTo>
                          <a:pt x="760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6" name="Freeform 132">
                    <a:extLst>
                      <a:ext uri="{FF2B5EF4-FFF2-40B4-BE49-F238E27FC236}">
                        <a16:creationId xmlns:a16="http://schemas.microsoft.com/office/drawing/2014/main" id="{B61E0FBE-5AF5-427A-857D-91BFDFC72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7" cy="98"/>
                  </a:xfrm>
                  <a:custGeom>
                    <a:avLst/>
                    <a:gdLst>
                      <a:gd name="T0" fmla="*/ 741 w 757"/>
                      <a:gd name="T1" fmla="*/ 0 h 98"/>
                      <a:gd name="T2" fmla="*/ 741 w 757"/>
                      <a:gd name="T3" fmla="*/ 0 h 98"/>
                      <a:gd name="T4" fmla="*/ 747 w 757"/>
                      <a:gd name="T5" fmla="*/ 8 h 98"/>
                      <a:gd name="T6" fmla="*/ 747 w 757"/>
                      <a:gd name="T7" fmla="*/ 8 h 98"/>
                      <a:gd name="T8" fmla="*/ 744 w 757"/>
                      <a:gd name="T9" fmla="*/ 13 h 98"/>
                      <a:gd name="T10" fmla="*/ 738 w 757"/>
                      <a:gd name="T11" fmla="*/ 18 h 98"/>
                      <a:gd name="T12" fmla="*/ 728 w 757"/>
                      <a:gd name="T13" fmla="*/ 22 h 98"/>
                      <a:gd name="T14" fmla="*/ 719 w 757"/>
                      <a:gd name="T15" fmla="*/ 26 h 98"/>
                      <a:gd name="T16" fmla="*/ 697 w 757"/>
                      <a:gd name="T17" fmla="*/ 31 h 98"/>
                      <a:gd name="T18" fmla="*/ 678 w 757"/>
                      <a:gd name="T19" fmla="*/ 35 h 98"/>
                      <a:gd name="T20" fmla="*/ 678 w 757"/>
                      <a:gd name="T21" fmla="*/ 35 h 98"/>
                      <a:gd name="T22" fmla="*/ 618 w 757"/>
                      <a:gd name="T23" fmla="*/ 42 h 98"/>
                      <a:gd name="T24" fmla="*/ 558 w 757"/>
                      <a:gd name="T25" fmla="*/ 49 h 98"/>
                      <a:gd name="T26" fmla="*/ 495 w 757"/>
                      <a:gd name="T27" fmla="*/ 55 h 98"/>
                      <a:gd name="T28" fmla="*/ 432 w 757"/>
                      <a:gd name="T29" fmla="*/ 59 h 98"/>
                      <a:gd name="T30" fmla="*/ 432 w 757"/>
                      <a:gd name="T31" fmla="*/ 59 h 98"/>
                      <a:gd name="T32" fmla="*/ 218 w 757"/>
                      <a:gd name="T33" fmla="*/ 74 h 98"/>
                      <a:gd name="T34" fmla="*/ 164 w 757"/>
                      <a:gd name="T35" fmla="*/ 79 h 98"/>
                      <a:gd name="T36" fmla="*/ 111 w 757"/>
                      <a:gd name="T37" fmla="*/ 83 h 98"/>
                      <a:gd name="T38" fmla="*/ 60 w 757"/>
                      <a:gd name="T39" fmla="*/ 89 h 98"/>
                      <a:gd name="T40" fmla="*/ 10 w 757"/>
                      <a:gd name="T41" fmla="*/ 97 h 98"/>
                      <a:gd name="T42" fmla="*/ 0 w 757"/>
                      <a:gd name="T43" fmla="*/ 98 h 98"/>
                      <a:gd name="T44" fmla="*/ 167 w 757"/>
                      <a:gd name="T45" fmla="*/ 98 h 98"/>
                      <a:gd name="T46" fmla="*/ 167 w 757"/>
                      <a:gd name="T47" fmla="*/ 98 h 98"/>
                      <a:gd name="T48" fmla="*/ 174 w 757"/>
                      <a:gd name="T49" fmla="*/ 98 h 98"/>
                      <a:gd name="T50" fmla="*/ 174 w 757"/>
                      <a:gd name="T51" fmla="*/ 98 h 98"/>
                      <a:gd name="T52" fmla="*/ 281 w 757"/>
                      <a:gd name="T53" fmla="*/ 92 h 98"/>
                      <a:gd name="T54" fmla="*/ 382 w 757"/>
                      <a:gd name="T55" fmla="*/ 87 h 98"/>
                      <a:gd name="T56" fmla="*/ 476 w 757"/>
                      <a:gd name="T57" fmla="*/ 79 h 98"/>
                      <a:gd name="T58" fmla="*/ 561 w 757"/>
                      <a:gd name="T59" fmla="*/ 70 h 98"/>
                      <a:gd name="T60" fmla="*/ 634 w 757"/>
                      <a:gd name="T61" fmla="*/ 61 h 98"/>
                      <a:gd name="T62" fmla="*/ 665 w 757"/>
                      <a:gd name="T63" fmla="*/ 55 h 98"/>
                      <a:gd name="T64" fmla="*/ 694 w 757"/>
                      <a:gd name="T65" fmla="*/ 50 h 98"/>
                      <a:gd name="T66" fmla="*/ 716 w 757"/>
                      <a:gd name="T67" fmla="*/ 43 h 98"/>
                      <a:gd name="T68" fmla="*/ 732 w 757"/>
                      <a:gd name="T69" fmla="*/ 37 h 98"/>
                      <a:gd name="T70" fmla="*/ 744 w 757"/>
                      <a:gd name="T71" fmla="*/ 31 h 98"/>
                      <a:gd name="T72" fmla="*/ 754 w 757"/>
                      <a:gd name="T73" fmla="*/ 23 h 98"/>
                      <a:gd name="T74" fmla="*/ 754 w 757"/>
                      <a:gd name="T75" fmla="*/ 23 h 98"/>
                      <a:gd name="T76" fmla="*/ 757 w 757"/>
                      <a:gd name="T77" fmla="*/ 14 h 98"/>
                      <a:gd name="T78" fmla="*/ 757 w 757"/>
                      <a:gd name="T79" fmla="*/ 8 h 98"/>
                      <a:gd name="T80" fmla="*/ 751 w 757"/>
                      <a:gd name="T81" fmla="*/ 3 h 98"/>
                      <a:gd name="T82" fmla="*/ 741 w 757"/>
                      <a:gd name="T83" fmla="*/ 0 h 98"/>
                      <a:gd name="T84" fmla="*/ 741 w 757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7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67" y="98"/>
                        </a:lnTo>
                        <a:lnTo>
                          <a:pt x="174" y="98"/>
                        </a:lnTo>
                        <a:lnTo>
                          <a:pt x="281" y="92"/>
                        </a:lnTo>
                        <a:lnTo>
                          <a:pt x="382" y="87"/>
                        </a:lnTo>
                        <a:lnTo>
                          <a:pt x="476" y="79"/>
                        </a:lnTo>
                        <a:lnTo>
                          <a:pt x="561" y="70"/>
                        </a:lnTo>
                        <a:lnTo>
                          <a:pt x="634" y="61"/>
                        </a:lnTo>
                        <a:lnTo>
                          <a:pt x="665" y="55"/>
                        </a:lnTo>
                        <a:lnTo>
                          <a:pt x="694" y="50"/>
                        </a:lnTo>
                        <a:lnTo>
                          <a:pt x="716" y="43"/>
                        </a:lnTo>
                        <a:lnTo>
                          <a:pt x="732" y="37"/>
                        </a:lnTo>
                        <a:lnTo>
                          <a:pt x="744" y="31"/>
                        </a:lnTo>
                        <a:lnTo>
                          <a:pt x="754" y="23"/>
                        </a:lnTo>
                        <a:lnTo>
                          <a:pt x="757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7" name="Freeform 133">
                    <a:extLst>
                      <a:ext uri="{FF2B5EF4-FFF2-40B4-BE49-F238E27FC236}">
                        <a16:creationId xmlns:a16="http://schemas.microsoft.com/office/drawing/2014/main" id="{FB655BA1-00FD-4388-BFD0-1E7607127A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33 w 754"/>
                      <a:gd name="T45" fmla="*/ 98 h 98"/>
                      <a:gd name="T46" fmla="*/ 133 w 754"/>
                      <a:gd name="T47" fmla="*/ 98 h 98"/>
                      <a:gd name="T48" fmla="*/ 171 w 754"/>
                      <a:gd name="T49" fmla="*/ 95 h 98"/>
                      <a:gd name="T50" fmla="*/ 171 w 754"/>
                      <a:gd name="T51" fmla="*/ 95 h 98"/>
                      <a:gd name="T52" fmla="*/ 278 w 754"/>
                      <a:gd name="T53" fmla="*/ 90 h 98"/>
                      <a:gd name="T54" fmla="*/ 382 w 754"/>
                      <a:gd name="T55" fmla="*/ 84 h 98"/>
                      <a:gd name="T56" fmla="*/ 476 w 754"/>
                      <a:gd name="T57" fmla="*/ 76 h 98"/>
                      <a:gd name="T58" fmla="*/ 561 w 754"/>
                      <a:gd name="T59" fmla="*/ 69 h 98"/>
                      <a:gd name="T60" fmla="*/ 634 w 754"/>
                      <a:gd name="T61" fmla="*/ 59 h 98"/>
                      <a:gd name="T62" fmla="*/ 662 w 754"/>
                      <a:gd name="T63" fmla="*/ 54 h 98"/>
                      <a:gd name="T64" fmla="*/ 691 w 754"/>
                      <a:gd name="T65" fmla="*/ 49 h 98"/>
                      <a:gd name="T66" fmla="*/ 713 w 754"/>
                      <a:gd name="T67" fmla="*/ 42 h 98"/>
                      <a:gd name="T68" fmla="*/ 732 w 754"/>
                      <a:gd name="T69" fmla="*/ 36 h 98"/>
                      <a:gd name="T70" fmla="*/ 744 w 754"/>
                      <a:gd name="T71" fmla="*/ 29 h 98"/>
                      <a:gd name="T72" fmla="*/ 751 w 754"/>
                      <a:gd name="T73" fmla="*/ 22 h 98"/>
                      <a:gd name="T74" fmla="*/ 751 w 754"/>
                      <a:gd name="T75" fmla="*/ 22 h 98"/>
                      <a:gd name="T76" fmla="*/ 754 w 754"/>
                      <a:gd name="T77" fmla="*/ 13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33" y="98"/>
                        </a:lnTo>
                        <a:lnTo>
                          <a:pt x="171" y="95"/>
                        </a:lnTo>
                        <a:lnTo>
                          <a:pt x="278" y="90"/>
                        </a:lnTo>
                        <a:lnTo>
                          <a:pt x="382" y="84"/>
                        </a:lnTo>
                        <a:lnTo>
                          <a:pt x="476" y="76"/>
                        </a:lnTo>
                        <a:lnTo>
                          <a:pt x="561" y="69"/>
                        </a:lnTo>
                        <a:lnTo>
                          <a:pt x="634" y="59"/>
                        </a:lnTo>
                        <a:lnTo>
                          <a:pt x="662" y="54"/>
                        </a:lnTo>
                        <a:lnTo>
                          <a:pt x="691" y="49"/>
                        </a:lnTo>
                        <a:lnTo>
                          <a:pt x="713" y="42"/>
                        </a:lnTo>
                        <a:lnTo>
                          <a:pt x="732" y="36"/>
                        </a:lnTo>
                        <a:lnTo>
                          <a:pt x="744" y="29"/>
                        </a:lnTo>
                        <a:lnTo>
                          <a:pt x="751" y="22"/>
                        </a:lnTo>
                        <a:lnTo>
                          <a:pt x="754" y="13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8" name="Freeform 134">
                    <a:extLst>
                      <a:ext uri="{FF2B5EF4-FFF2-40B4-BE49-F238E27FC236}">
                        <a16:creationId xmlns:a16="http://schemas.microsoft.com/office/drawing/2014/main" id="{AB49F08F-1F2B-4822-940F-999A41AB59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04 w 754"/>
                      <a:gd name="T45" fmla="*/ 98 h 98"/>
                      <a:gd name="T46" fmla="*/ 104 w 754"/>
                      <a:gd name="T47" fmla="*/ 98 h 98"/>
                      <a:gd name="T48" fmla="*/ 171 w 754"/>
                      <a:gd name="T49" fmla="*/ 94 h 98"/>
                      <a:gd name="T50" fmla="*/ 171 w 754"/>
                      <a:gd name="T51" fmla="*/ 94 h 98"/>
                      <a:gd name="T52" fmla="*/ 278 w 754"/>
                      <a:gd name="T53" fmla="*/ 88 h 98"/>
                      <a:gd name="T54" fmla="*/ 379 w 754"/>
                      <a:gd name="T55" fmla="*/ 83 h 98"/>
                      <a:gd name="T56" fmla="*/ 473 w 754"/>
                      <a:gd name="T57" fmla="*/ 75 h 98"/>
                      <a:gd name="T58" fmla="*/ 558 w 754"/>
                      <a:gd name="T59" fmla="*/ 68 h 98"/>
                      <a:gd name="T60" fmla="*/ 631 w 754"/>
                      <a:gd name="T61" fmla="*/ 57 h 98"/>
                      <a:gd name="T62" fmla="*/ 662 w 754"/>
                      <a:gd name="T63" fmla="*/ 52 h 98"/>
                      <a:gd name="T64" fmla="*/ 688 w 754"/>
                      <a:gd name="T65" fmla="*/ 47 h 98"/>
                      <a:gd name="T66" fmla="*/ 710 w 754"/>
                      <a:gd name="T67" fmla="*/ 41 h 98"/>
                      <a:gd name="T68" fmla="*/ 728 w 754"/>
                      <a:gd name="T69" fmla="*/ 35 h 98"/>
                      <a:gd name="T70" fmla="*/ 741 w 754"/>
                      <a:gd name="T71" fmla="*/ 28 h 98"/>
                      <a:gd name="T72" fmla="*/ 747 w 754"/>
                      <a:gd name="T73" fmla="*/ 21 h 98"/>
                      <a:gd name="T74" fmla="*/ 747 w 754"/>
                      <a:gd name="T75" fmla="*/ 21 h 98"/>
                      <a:gd name="T76" fmla="*/ 754 w 754"/>
                      <a:gd name="T77" fmla="*/ 12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04" y="98"/>
                        </a:lnTo>
                        <a:lnTo>
                          <a:pt x="171" y="94"/>
                        </a:lnTo>
                        <a:lnTo>
                          <a:pt x="278" y="88"/>
                        </a:lnTo>
                        <a:lnTo>
                          <a:pt x="379" y="83"/>
                        </a:lnTo>
                        <a:lnTo>
                          <a:pt x="473" y="75"/>
                        </a:lnTo>
                        <a:lnTo>
                          <a:pt x="558" y="68"/>
                        </a:lnTo>
                        <a:lnTo>
                          <a:pt x="631" y="57"/>
                        </a:lnTo>
                        <a:lnTo>
                          <a:pt x="662" y="52"/>
                        </a:lnTo>
                        <a:lnTo>
                          <a:pt x="688" y="47"/>
                        </a:lnTo>
                        <a:lnTo>
                          <a:pt x="710" y="41"/>
                        </a:lnTo>
                        <a:lnTo>
                          <a:pt x="728" y="35"/>
                        </a:lnTo>
                        <a:lnTo>
                          <a:pt x="741" y="28"/>
                        </a:lnTo>
                        <a:lnTo>
                          <a:pt x="747" y="21"/>
                        </a:lnTo>
                        <a:lnTo>
                          <a:pt x="754" y="12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89" name="Freeform 135">
                    <a:extLst>
                      <a:ext uri="{FF2B5EF4-FFF2-40B4-BE49-F238E27FC236}">
                        <a16:creationId xmlns:a16="http://schemas.microsoft.com/office/drawing/2014/main" id="{F21EFB1C-E324-4ACB-99B2-2A086C1501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82 w 754"/>
                      <a:gd name="T45" fmla="*/ 98 h 98"/>
                      <a:gd name="T46" fmla="*/ 82 w 754"/>
                      <a:gd name="T47" fmla="*/ 98 h 98"/>
                      <a:gd name="T48" fmla="*/ 123 w 754"/>
                      <a:gd name="T49" fmla="*/ 94 h 98"/>
                      <a:gd name="T50" fmla="*/ 167 w 754"/>
                      <a:gd name="T51" fmla="*/ 92 h 98"/>
                      <a:gd name="T52" fmla="*/ 167 w 754"/>
                      <a:gd name="T53" fmla="*/ 92 h 98"/>
                      <a:gd name="T54" fmla="*/ 275 w 754"/>
                      <a:gd name="T55" fmla="*/ 87 h 98"/>
                      <a:gd name="T56" fmla="*/ 375 w 754"/>
                      <a:gd name="T57" fmla="*/ 80 h 98"/>
                      <a:gd name="T58" fmla="*/ 470 w 754"/>
                      <a:gd name="T59" fmla="*/ 74 h 98"/>
                      <a:gd name="T60" fmla="*/ 555 w 754"/>
                      <a:gd name="T61" fmla="*/ 66 h 98"/>
                      <a:gd name="T62" fmla="*/ 628 w 754"/>
                      <a:gd name="T63" fmla="*/ 56 h 98"/>
                      <a:gd name="T64" fmla="*/ 659 w 754"/>
                      <a:gd name="T65" fmla="*/ 51 h 98"/>
                      <a:gd name="T66" fmla="*/ 688 w 754"/>
                      <a:gd name="T67" fmla="*/ 46 h 98"/>
                      <a:gd name="T68" fmla="*/ 710 w 754"/>
                      <a:gd name="T69" fmla="*/ 40 h 98"/>
                      <a:gd name="T70" fmla="*/ 725 w 754"/>
                      <a:gd name="T71" fmla="*/ 33 h 98"/>
                      <a:gd name="T72" fmla="*/ 738 w 754"/>
                      <a:gd name="T73" fmla="*/ 27 h 98"/>
                      <a:gd name="T74" fmla="*/ 747 w 754"/>
                      <a:gd name="T75" fmla="*/ 19 h 98"/>
                      <a:gd name="T76" fmla="*/ 747 w 754"/>
                      <a:gd name="T77" fmla="*/ 19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82" y="98"/>
                        </a:lnTo>
                        <a:lnTo>
                          <a:pt x="123" y="94"/>
                        </a:lnTo>
                        <a:lnTo>
                          <a:pt x="167" y="92"/>
                        </a:lnTo>
                        <a:lnTo>
                          <a:pt x="275" y="87"/>
                        </a:lnTo>
                        <a:lnTo>
                          <a:pt x="375" y="80"/>
                        </a:lnTo>
                        <a:lnTo>
                          <a:pt x="470" y="74"/>
                        </a:lnTo>
                        <a:lnTo>
                          <a:pt x="555" y="66"/>
                        </a:lnTo>
                        <a:lnTo>
                          <a:pt x="628" y="56"/>
                        </a:lnTo>
                        <a:lnTo>
                          <a:pt x="659" y="51"/>
                        </a:lnTo>
                        <a:lnTo>
                          <a:pt x="688" y="46"/>
                        </a:lnTo>
                        <a:lnTo>
                          <a:pt x="710" y="40"/>
                        </a:lnTo>
                        <a:lnTo>
                          <a:pt x="725" y="33"/>
                        </a:lnTo>
                        <a:lnTo>
                          <a:pt x="738" y="27"/>
                        </a:lnTo>
                        <a:lnTo>
                          <a:pt x="747" y="19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0" name="Freeform 136">
                    <a:extLst>
                      <a:ext uri="{FF2B5EF4-FFF2-40B4-BE49-F238E27FC236}">
                        <a16:creationId xmlns:a16="http://schemas.microsoft.com/office/drawing/2014/main" id="{AF120EF4-1334-451B-BCE5-D8AFCADF67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60 w 754"/>
                      <a:gd name="T45" fmla="*/ 98 h 98"/>
                      <a:gd name="T46" fmla="*/ 60 w 754"/>
                      <a:gd name="T47" fmla="*/ 98 h 98"/>
                      <a:gd name="T48" fmla="*/ 111 w 754"/>
                      <a:gd name="T49" fmla="*/ 93 h 98"/>
                      <a:gd name="T50" fmla="*/ 164 w 754"/>
                      <a:gd name="T51" fmla="*/ 90 h 98"/>
                      <a:gd name="T52" fmla="*/ 164 w 754"/>
                      <a:gd name="T53" fmla="*/ 90 h 98"/>
                      <a:gd name="T54" fmla="*/ 271 w 754"/>
                      <a:gd name="T55" fmla="*/ 85 h 98"/>
                      <a:gd name="T56" fmla="*/ 372 w 754"/>
                      <a:gd name="T57" fmla="*/ 79 h 98"/>
                      <a:gd name="T58" fmla="*/ 467 w 754"/>
                      <a:gd name="T59" fmla="*/ 71 h 98"/>
                      <a:gd name="T60" fmla="*/ 555 w 754"/>
                      <a:gd name="T61" fmla="*/ 64 h 98"/>
                      <a:gd name="T62" fmla="*/ 628 w 754"/>
                      <a:gd name="T63" fmla="*/ 55 h 98"/>
                      <a:gd name="T64" fmla="*/ 656 w 754"/>
                      <a:gd name="T65" fmla="*/ 50 h 98"/>
                      <a:gd name="T66" fmla="*/ 684 w 754"/>
                      <a:gd name="T67" fmla="*/ 45 h 98"/>
                      <a:gd name="T68" fmla="*/ 706 w 754"/>
                      <a:gd name="T69" fmla="*/ 38 h 98"/>
                      <a:gd name="T70" fmla="*/ 725 w 754"/>
                      <a:gd name="T71" fmla="*/ 32 h 98"/>
                      <a:gd name="T72" fmla="*/ 738 w 754"/>
                      <a:gd name="T73" fmla="*/ 26 h 98"/>
                      <a:gd name="T74" fmla="*/ 744 w 754"/>
                      <a:gd name="T75" fmla="*/ 18 h 98"/>
                      <a:gd name="T76" fmla="*/ 744 w 754"/>
                      <a:gd name="T77" fmla="*/ 18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60" y="98"/>
                        </a:lnTo>
                        <a:lnTo>
                          <a:pt x="111" y="93"/>
                        </a:lnTo>
                        <a:lnTo>
                          <a:pt x="164" y="90"/>
                        </a:lnTo>
                        <a:lnTo>
                          <a:pt x="271" y="85"/>
                        </a:lnTo>
                        <a:lnTo>
                          <a:pt x="372" y="79"/>
                        </a:lnTo>
                        <a:lnTo>
                          <a:pt x="467" y="71"/>
                        </a:lnTo>
                        <a:lnTo>
                          <a:pt x="555" y="64"/>
                        </a:lnTo>
                        <a:lnTo>
                          <a:pt x="628" y="55"/>
                        </a:lnTo>
                        <a:lnTo>
                          <a:pt x="656" y="50"/>
                        </a:lnTo>
                        <a:lnTo>
                          <a:pt x="684" y="45"/>
                        </a:lnTo>
                        <a:lnTo>
                          <a:pt x="706" y="38"/>
                        </a:lnTo>
                        <a:lnTo>
                          <a:pt x="725" y="32"/>
                        </a:lnTo>
                        <a:lnTo>
                          <a:pt x="738" y="26"/>
                        </a:lnTo>
                        <a:lnTo>
                          <a:pt x="744" y="18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35C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1" name="Freeform 137">
                    <a:extLst>
                      <a:ext uri="{FF2B5EF4-FFF2-40B4-BE49-F238E27FC236}">
                        <a16:creationId xmlns:a16="http://schemas.microsoft.com/office/drawing/2014/main" id="{4DE6931C-485E-4649-B3B0-99CF680739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1822"/>
                    <a:ext cx="542" cy="65"/>
                  </a:xfrm>
                  <a:custGeom>
                    <a:avLst/>
                    <a:gdLst>
                      <a:gd name="T0" fmla="*/ 542 w 542"/>
                      <a:gd name="T1" fmla="*/ 0 h 65"/>
                      <a:gd name="T2" fmla="*/ 542 w 542"/>
                      <a:gd name="T3" fmla="*/ 0 h 65"/>
                      <a:gd name="T4" fmla="*/ 532 w 542"/>
                      <a:gd name="T5" fmla="*/ 4 h 65"/>
                      <a:gd name="T6" fmla="*/ 504 w 542"/>
                      <a:gd name="T7" fmla="*/ 14 h 65"/>
                      <a:gd name="T8" fmla="*/ 479 w 542"/>
                      <a:gd name="T9" fmla="*/ 21 h 65"/>
                      <a:gd name="T10" fmla="*/ 451 w 542"/>
                      <a:gd name="T11" fmla="*/ 27 h 65"/>
                      <a:gd name="T12" fmla="*/ 416 w 542"/>
                      <a:gd name="T13" fmla="*/ 33 h 65"/>
                      <a:gd name="T14" fmla="*/ 372 w 542"/>
                      <a:gd name="T15" fmla="*/ 40 h 65"/>
                      <a:gd name="T16" fmla="*/ 372 w 542"/>
                      <a:gd name="T17" fmla="*/ 40 h 65"/>
                      <a:gd name="T18" fmla="*/ 337 w 542"/>
                      <a:gd name="T19" fmla="*/ 43 h 65"/>
                      <a:gd name="T20" fmla="*/ 296 w 542"/>
                      <a:gd name="T21" fmla="*/ 46 h 65"/>
                      <a:gd name="T22" fmla="*/ 205 w 542"/>
                      <a:gd name="T23" fmla="*/ 51 h 65"/>
                      <a:gd name="T24" fmla="*/ 104 w 542"/>
                      <a:gd name="T25" fmla="*/ 57 h 65"/>
                      <a:gd name="T26" fmla="*/ 53 w 542"/>
                      <a:gd name="T27" fmla="*/ 61 h 65"/>
                      <a:gd name="T28" fmla="*/ 0 w 542"/>
                      <a:gd name="T29" fmla="*/ 65 h 65"/>
                      <a:gd name="T30" fmla="*/ 72 w 542"/>
                      <a:gd name="T31" fmla="*/ 65 h 65"/>
                      <a:gd name="T32" fmla="*/ 173 w 542"/>
                      <a:gd name="T33" fmla="*/ 65 h 65"/>
                      <a:gd name="T34" fmla="*/ 173 w 542"/>
                      <a:gd name="T35" fmla="*/ 65 h 65"/>
                      <a:gd name="T36" fmla="*/ 271 w 542"/>
                      <a:gd name="T37" fmla="*/ 60 h 65"/>
                      <a:gd name="T38" fmla="*/ 350 w 542"/>
                      <a:gd name="T39" fmla="*/ 54 h 65"/>
                      <a:gd name="T40" fmla="*/ 381 w 542"/>
                      <a:gd name="T41" fmla="*/ 51 h 65"/>
                      <a:gd name="T42" fmla="*/ 410 w 542"/>
                      <a:gd name="T43" fmla="*/ 47 h 65"/>
                      <a:gd name="T44" fmla="*/ 435 w 542"/>
                      <a:gd name="T45" fmla="*/ 43 h 65"/>
                      <a:gd name="T46" fmla="*/ 457 w 542"/>
                      <a:gd name="T47" fmla="*/ 40 h 65"/>
                      <a:gd name="T48" fmla="*/ 457 w 542"/>
                      <a:gd name="T49" fmla="*/ 40 h 65"/>
                      <a:gd name="T50" fmla="*/ 479 w 542"/>
                      <a:gd name="T51" fmla="*/ 33 h 65"/>
                      <a:gd name="T52" fmla="*/ 498 w 542"/>
                      <a:gd name="T53" fmla="*/ 27 h 65"/>
                      <a:gd name="T54" fmla="*/ 510 w 542"/>
                      <a:gd name="T55" fmla="*/ 21 h 65"/>
                      <a:gd name="T56" fmla="*/ 523 w 542"/>
                      <a:gd name="T57" fmla="*/ 14 h 65"/>
                      <a:gd name="T58" fmla="*/ 539 w 542"/>
                      <a:gd name="T59" fmla="*/ 4 h 65"/>
                      <a:gd name="T60" fmla="*/ 542 w 542"/>
                      <a:gd name="T61" fmla="*/ 0 h 65"/>
                      <a:gd name="T62" fmla="*/ 542 w 542"/>
                      <a:gd name="T63" fmla="*/ 0 h 65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542" h="65">
                        <a:moveTo>
                          <a:pt x="542" y="0"/>
                        </a:moveTo>
                        <a:lnTo>
                          <a:pt x="542" y="0"/>
                        </a:lnTo>
                        <a:lnTo>
                          <a:pt x="532" y="4"/>
                        </a:lnTo>
                        <a:lnTo>
                          <a:pt x="504" y="14"/>
                        </a:lnTo>
                        <a:lnTo>
                          <a:pt x="479" y="21"/>
                        </a:lnTo>
                        <a:lnTo>
                          <a:pt x="451" y="27"/>
                        </a:lnTo>
                        <a:lnTo>
                          <a:pt x="416" y="33"/>
                        </a:lnTo>
                        <a:lnTo>
                          <a:pt x="372" y="40"/>
                        </a:lnTo>
                        <a:lnTo>
                          <a:pt x="337" y="43"/>
                        </a:lnTo>
                        <a:lnTo>
                          <a:pt x="296" y="46"/>
                        </a:lnTo>
                        <a:lnTo>
                          <a:pt x="205" y="51"/>
                        </a:lnTo>
                        <a:lnTo>
                          <a:pt x="104" y="57"/>
                        </a:lnTo>
                        <a:lnTo>
                          <a:pt x="53" y="61"/>
                        </a:lnTo>
                        <a:lnTo>
                          <a:pt x="0" y="65"/>
                        </a:lnTo>
                        <a:lnTo>
                          <a:pt x="72" y="65"/>
                        </a:lnTo>
                        <a:lnTo>
                          <a:pt x="173" y="65"/>
                        </a:lnTo>
                        <a:lnTo>
                          <a:pt x="271" y="60"/>
                        </a:lnTo>
                        <a:lnTo>
                          <a:pt x="350" y="54"/>
                        </a:lnTo>
                        <a:lnTo>
                          <a:pt x="381" y="51"/>
                        </a:lnTo>
                        <a:lnTo>
                          <a:pt x="410" y="47"/>
                        </a:lnTo>
                        <a:lnTo>
                          <a:pt x="435" y="43"/>
                        </a:lnTo>
                        <a:lnTo>
                          <a:pt x="457" y="40"/>
                        </a:lnTo>
                        <a:lnTo>
                          <a:pt x="479" y="33"/>
                        </a:lnTo>
                        <a:lnTo>
                          <a:pt x="498" y="27"/>
                        </a:lnTo>
                        <a:lnTo>
                          <a:pt x="510" y="21"/>
                        </a:lnTo>
                        <a:lnTo>
                          <a:pt x="523" y="14"/>
                        </a:lnTo>
                        <a:lnTo>
                          <a:pt x="539" y="4"/>
                        </a:lnTo>
                        <a:lnTo>
                          <a:pt x="542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2" name="Freeform 138">
                    <a:extLst>
                      <a:ext uri="{FF2B5EF4-FFF2-40B4-BE49-F238E27FC236}">
                        <a16:creationId xmlns:a16="http://schemas.microsoft.com/office/drawing/2014/main" id="{2EF7873F-25D5-4FDB-8187-017CAF2648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1824"/>
                    <a:ext cx="530" cy="63"/>
                  </a:xfrm>
                  <a:custGeom>
                    <a:avLst/>
                    <a:gdLst>
                      <a:gd name="T0" fmla="*/ 530 w 530"/>
                      <a:gd name="T1" fmla="*/ 0 h 63"/>
                      <a:gd name="T2" fmla="*/ 530 w 530"/>
                      <a:gd name="T3" fmla="*/ 0 h 63"/>
                      <a:gd name="T4" fmla="*/ 520 w 530"/>
                      <a:gd name="T5" fmla="*/ 3 h 63"/>
                      <a:gd name="T6" fmla="*/ 492 w 530"/>
                      <a:gd name="T7" fmla="*/ 14 h 63"/>
                      <a:gd name="T8" fmla="*/ 470 w 530"/>
                      <a:gd name="T9" fmla="*/ 20 h 63"/>
                      <a:gd name="T10" fmla="*/ 442 w 530"/>
                      <a:gd name="T11" fmla="*/ 26 h 63"/>
                      <a:gd name="T12" fmla="*/ 407 w 530"/>
                      <a:gd name="T13" fmla="*/ 33 h 63"/>
                      <a:gd name="T14" fmla="*/ 366 w 530"/>
                      <a:gd name="T15" fmla="*/ 38 h 63"/>
                      <a:gd name="T16" fmla="*/ 366 w 530"/>
                      <a:gd name="T17" fmla="*/ 38 h 63"/>
                      <a:gd name="T18" fmla="*/ 331 w 530"/>
                      <a:gd name="T19" fmla="*/ 41 h 63"/>
                      <a:gd name="T20" fmla="*/ 290 w 530"/>
                      <a:gd name="T21" fmla="*/ 45 h 63"/>
                      <a:gd name="T22" fmla="*/ 202 w 530"/>
                      <a:gd name="T23" fmla="*/ 50 h 63"/>
                      <a:gd name="T24" fmla="*/ 104 w 530"/>
                      <a:gd name="T25" fmla="*/ 55 h 63"/>
                      <a:gd name="T26" fmla="*/ 0 w 530"/>
                      <a:gd name="T27" fmla="*/ 63 h 63"/>
                      <a:gd name="T28" fmla="*/ 63 w 530"/>
                      <a:gd name="T29" fmla="*/ 63 h 63"/>
                      <a:gd name="T30" fmla="*/ 152 w 530"/>
                      <a:gd name="T31" fmla="*/ 63 h 63"/>
                      <a:gd name="T32" fmla="*/ 152 w 530"/>
                      <a:gd name="T33" fmla="*/ 63 h 63"/>
                      <a:gd name="T34" fmla="*/ 252 w 530"/>
                      <a:gd name="T35" fmla="*/ 57 h 63"/>
                      <a:gd name="T36" fmla="*/ 334 w 530"/>
                      <a:gd name="T37" fmla="*/ 52 h 63"/>
                      <a:gd name="T38" fmla="*/ 369 w 530"/>
                      <a:gd name="T39" fmla="*/ 48 h 63"/>
                      <a:gd name="T40" fmla="*/ 401 w 530"/>
                      <a:gd name="T41" fmla="*/ 45 h 63"/>
                      <a:gd name="T42" fmla="*/ 426 w 530"/>
                      <a:gd name="T43" fmla="*/ 41 h 63"/>
                      <a:gd name="T44" fmla="*/ 448 w 530"/>
                      <a:gd name="T45" fmla="*/ 36 h 63"/>
                      <a:gd name="T46" fmla="*/ 448 w 530"/>
                      <a:gd name="T47" fmla="*/ 36 h 63"/>
                      <a:gd name="T48" fmla="*/ 467 w 530"/>
                      <a:gd name="T49" fmla="*/ 31 h 63"/>
                      <a:gd name="T50" fmla="*/ 486 w 530"/>
                      <a:gd name="T51" fmla="*/ 25 h 63"/>
                      <a:gd name="T52" fmla="*/ 501 w 530"/>
                      <a:gd name="T53" fmla="*/ 19 h 63"/>
                      <a:gd name="T54" fmla="*/ 511 w 530"/>
                      <a:gd name="T55" fmla="*/ 14 h 63"/>
                      <a:gd name="T56" fmla="*/ 527 w 530"/>
                      <a:gd name="T57" fmla="*/ 3 h 63"/>
                      <a:gd name="T58" fmla="*/ 530 w 530"/>
                      <a:gd name="T59" fmla="*/ 0 h 63"/>
                      <a:gd name="T60" fmla="*/ 530 w 530"/>
                      <a:gd name="T61" fmla="*/ 0 h 63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30" h="63">
                        <a:moveTo>
                          <a:pt x="530" y="0"/>
                        </a:moveTo>
                        <a:lnTo>
                          <a:pt x="530" y="0"/>
                        </a:lnTo>
                        <a:lnTo>
                          <a:pt x="520" y="3"/>
                        </a:lnTo>
                        <a:lnTo>
                          <a:pt x="492" y="14"/>
                        </a:lnTo>
                        <a:lnTo>
                          <a:pt x="470" y="20"/>
                        </a:lnTo>
                        <a:lnTo>
                          <a:pt x="442" y="26"/>
                        </a:lnTo>
                        <a:lnTo>
                          <a:pt x="407" y="33"/>
                        </a:lnTo>
                        <a:lnTo>
                          <a:pt x="366" y="38"/>
                        </a:lnTo>
                        <a:lnTo>
                          <a:pt x="331" y="41"/>
                        </a:lnTo>
                        <a:lnTo>
                          <a:pt x="290" y="45"/>
                        </a:lnTo>
                        <a:lnTo>
                          <a:pt x="202" y="50"/>
                        </a:lnTo>
                        <a:lnTo>
                          <a:pt x="104" y="55"/>
                        </a:lnTo>
                        <a:lnTo>
                          <a:pt x="0" y="63"/>
                        </a:lnTo>
                        <a:lnTo>
                          <a:pt x="63" y="63"/>
                        </a:lnTo>
                        <a:lnTo>
                          <a:pt x="152" y="63"/>
                        </a:lnTo>
                        <a:lnTo>
                          <a:pt x="252" y="57"/>
                        </a:lnTo>
                        <a:lnTo>
                          <a:pt x="334" y="52"/>
                        </a:lnTo>
                        <a:lnTo>
                          <a:pt x="369" y="48"/>
                        </a:lnTo>
                        <a:lnTo>
                          <a:pt x="401" y="45"/>
                        </a:lnTo>
                        <a:lnTo>
                          <a:pt x="426" y="41"/>
                        </a:lnTo>
                        <a:lnTo>
                          <a:pt x="448" y="36"/>
                        </a:lnTo>
                        <a:lnTo>
                          <a:pt x="467" y="31"/>
                        </a:lnTo>
                        <a:lnTo>
                          <a:pt x="486" y="25"/>
                        </a:lnTo>
                        <a:lnTo>
                          <a:pt x="501" y="19"/>
                        </a:lnTo>
                        <a:lnTo>
                          <a:pt x="511" y="14"/>
                        </a:lnTo>
                        <a:lnTo>
                          <a:pt x="527" y="3"/>
                        </a:lnTo>
                        <a:lnTo>
                          <a:pt x="530" y="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3" name="Freeform 139">
                    <a:extLst>
                      <a:ext uri="{FF2B5EF4-FFF2-40B4-BE49-F238E27FC236}">
                        <a16:creationId xmlns:a16="http://schemas.microsoft.com/office/drawing/2014/main" id="{18E846B6-2BB1-4F2F-ABE6-348F7FA3A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2" y="1826"/>
                    <a:ext cx="514" cy="61"/>
                  </a:xfrm>
                  <a:custGeom>
                    <a:avLst/>
                    <a:gdLst>
                      <a:gd name="T0" fmla="*/ 514 w 514"/>
                      <a:gd name="T1" fmla="*/ 0 h 61"/>
                      <a:gd name="T2" fmla="*/ 514 w 514"/>
                      <a:gd name="T3" fmla="*/ 0 h 61"/>
                      <a:gd name="T4" fmla="*/ 504 w 514"/>
                      <a:gd name="T5" fmla="*/ 4 h 61"/>
                      <a:gd name="T6" fmla="*/ 479 w 514"/>
                      <a:gd name="T7" fmla="*/ 13 h 61"/>
                      <a:gd name="T8" fmla="*/ 457 w 514"/>
                      <a:gd name="T9" fmla="*/ 19 h 61"/>
                      <a:gd name="T10" fmla="*/ 429 w 514"/>
                      <a:gd name="T11" fmla="*/ 24 h 61"/>
                      <a:gd name="T12" fmla="*/ 394 w 514"/>
                      <a:gd name="T13" fmla="*/ 31 h 61"/>
                      <a:gd name="T14" fmla="*/ 353 w 514"/>
                      <a:gd name="T15" fmla="*/ 37 h 61"/>
                      <a:gd name="T16" fmla="*/ 353 w 514"/>
                      <a:gd name="T17" fmla="*/ 37 h 61"/>
                      <a:gd name="T18" fmla="*/ 318 w 514"/>
                      <a:gd name="T19" fmla="*/ 41 h 61"/>
                      <a:gd name="T20" fmla="*/ 280 w 514"/>
                      <a:gd name="T21" fmla="*/ 43 h 61"/>
                      <a:gd name="T22" fmla="*/ 192 w 514"/>
                      <a:gd name="T23" fmla="*/ 48 h 61"/>
                      <a:gd name="T24" fmla="*/ 98 w 514"/>
                      <a:gd name="T25" fmla="*/ 53 h 61"/>
                      <a:gd name="T26" fmla="*/ 0 w 514"/>
                      <a:gd name="T27" fmla="*/ 61 h 61"/>
                      <a:gd name="T28" fmla="*/ 50 w 514"/>
                      <a:gd name="T29" fmla="*/ 61 h 61"/>
                      <a:gd name="T30" fmla="*/ 129 w 514"/>
                      <a:gd name="T31" fmla="*/ 61 h 61"/>
                      <a:gd name="T32" fmla="*/ 129 w 514"/>
                      <a:gd name="T33" fmla="*/ 61 h 61"/>
                      <a:gd name="T34" fmla="*/ 233 w 514"/>
                      <a:gd name="T35" fmla="*/ 55 h 61"/>
                      <a:gd name="T36" fmla="*/ 318 w 514"/>
                      <a:gd name="T37" fmla="*/ 50 h 61"/>
                      <a:gd name="T38" fmla="*/ 353 w 514"/>
                      <a:gd name="T39" fmla="*/ 46 h 61"/>
                      <a:gd name="T40" fmla="*/ 384 w 514"/>
                      <a:gd name="T41" fmla="*/ 43 h 61"/>
                      <a:gd name="T42" fmla="*/ 410 w 514"/>
                      <a:gd name="T43" fmla="*/ 38 h 61"/>
                      <a:gd name="T44" fmla="*/ 432 w 514"/>
                      <a:gd name="T45" fmla="*/ 34 h 61"/>
                      <a:gd name="T46" fmla="*/ 432 w 514"/>
                      <a:gd name="T47" fmla="*/ 34 h 61"/>
                      <a:gd name="T48" fmla="*/ 454 w 514"/>
                      <a:gd name="T49" fmla="*/ 28 h 61"/>
                      <a:gd name="T50" fmla="*/ 469 w 514"/>
                      <a:gd name="T51" fmla="*/ 23 h 61"/>
                      <a:gd name="T52" fmla="*/ 498 w 514"/>
                      <a:gd name="T53" fmla="*/ 12 h 61"/>
                      <a:gd name="T54" fmla="*/ 510 w 514"/>
                      <a:gd name="T55" fmla="*/ 3 h 61"/>
                      <a:gd name="T56" fmla="*/ 514 w 514"/>
                      <a:gd name="T57" fmla="*/ 0 h 61"/>
                      <a:gd name="T58" fmla="*/ 514 w 514"/>
                      <a:gd name="T59" fmla="*/ 0 h 6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14" h="61">
                        <a:moveTo>
                          <a:pt x="514" y="0"/>
                        </a:moveTo>
                        <a:lnTo>
                          <a:pt x="514" y="0"/>
                        </a:lnTo>
                        <a:lnTo>
                          <a:pt x="504" y="4"/>
                        </a:lnTo>
                        <a:lnTo>
                          <a:pt x="479" y="13"/>
                        </a:lnTo>
                        <a:lnTo>
                          <a:pt x="457" y="19"/>
                        </a:lnTo>
                        <a:lnTo>
                          <a:pt x="429" y="24"/>
                        </a:lnTo>
                        <a:lnTo>
                          <a:pt x="394" y="31"/>
                        </a:lnTo>
                        <a:lnTo>
                          <a:pt x="353" y="37"/>
                        </a:lnTo>
                        <a:lnTo>
                          <a:pt x="318" y="41"/>
                        </a:lnTo>
                        <a:lnTo>
                          <a:pt x="280" y="43"/>
                        </a:lnTo>
                        <a:lnTo>
                          <a:pt x="192" y="48"/>
                        </a:lnTo>
                        <a:lnTo>
                          <a:pt x="98" y="53"/>
                        </a:lnTo>
                        <a:lnTo>
                          <a:pt x="0" y="61"/>
                        </a:lnTo>
                        <a:lnTo>
                          <a:pt x="50" y="61"/>
                        </a:lnTo>
                        <a:lnTo>
                          <a:pt x="129" y="61"/>
                        </a:lnTo>
                        <a:lnTo>
                          <a:pt x="233" y="55"/>
                        </a:lnTo>
                        <a:lnTo>
                          <a:pt x="318" y="50"/>
                        </a:lnTo>
                        <a:lnTo>
                          <a:pt x="353" y="46"/>
                        </a:lnTo>
                        <a:lnTo>
                          <a:pt x="384" y="43"/>
                        </a:lnTo>
                        <a:lnTo>
                          <a:pt x="410" y="38"/>
                        </a:lnTo>
                        <a:lnTo>
                          <a:pt x="432" y="34"/>
                        </a:lnTo>
                        <a:lnTo>
                          <a:pt x="454" y="28"/>
                        </a:lnTo>
                        <a:lnTo>
                          <a:pt x="469" y="23"/>
                        </a:lnTo>
                        <a:lnTo>
                          <a:pt x="498" y="12"/>
                        </a:lnTo>
                        <a:lnTo>
                          <a:pt x="510" y="3"/>
                        </a:lnTo>
                        <a:lnTo>
                          <a:pt x="514" y="0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4" name="Freeform 140">
                    <a:extLst>
                      <a:ext uri="{FF2B5EF4-FFF2-40B4-BE49-F238E27FC236}">
                        <a16:creationId xmlns:a16="http://schemas.microsoft.com/office/drawing/2014/main" id="{DF034D77-ECCF-4286-BB9D-6743F40B84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1" y="1827"/>
                    <a:ext cx="501" cy="60"/>
                  </a:xfrm>
                  <a:custGeom>
                    <a:avLst/>
                    <a:gdLst>
                      <a:gd name="T0" fmla="*/ 501 w 501"/>
                      <a:gd name="T1" fmla="*/ 0 h 60"/>
                      <a:gd name="T2" fmla="*/ 501 w 501"/>
                      <a:gd name="T3" fmla="*/ 0 h 60"/>
                      <a:gd name="T4" fmla="*/ 492 w 501"/>
                      <a:gd name="T5" fmla="*/ 4 h 60"/>
                      <a:gd name="T6" fmla="*/ 470 w 501"/>
                      <a:gd name="T7" fmla="*/ 13 h 60"/>
                      <a:gd name="T8" fmla="*/ 448 w 501"/>
                      <a:gd name="T9" fmla="*/ 18 h 60"/>
                      <a:gd name="T10" fmla="*/ 423 w 501"/>
                      <a:gd name="T11" fmla="*/ 24 h 60"/>
                      <a:gd name="T12" fmla="*/ 388 w 501"/>
                      <a:gd name="T13" fmla="*/ 31 h 60"/>
                      <a:gd name="T14" fmla="*/ 344 w 501"/>
                      <a:gd name="T15" fmla="*/ 37 h 60"/>
                      <a:gd name="T16" fmla="*/ 344 w 501"/>
                      <a:gd name="T17" fmla="*/ 37 h 60"/>
                      <a:gd name="T18" fmla="*/ 312 w 501"/>
                      <a:gd name="T19" fmla="*/ 40 h 60"/>
                      <a:gd name="T20" fmla="*/ 275 w 501"/>
                      <a:gd name="T21" fmla="*/ 42 h 60"/>
                      <a:gd name="T22" fmla="*/ 189 w 501"/>
                      <a:gd name="T23" fmla="*/ 47 h 60"/>
                      <a:gd name="T24" fmla="*/ 98 w 501"/>
                      <a:gd name="T25" fmla="*/ 54 h 60"/>
                      <a:gd name="T26" fmla="*/ 0 w 501"/>
                      <a:gd name="T27" fmla="*/ 60 h 60"/>
                      <a:gd name="T28" fmla="*/ 41 w 501"/>
                      <a:gd name="T29" fmla="*/ 60 h 60"/>
                      <a:gd name="T30" fmla="*/ 107 w 501"/>
                      <a:gd name="T31" fmla="*/ 60 h 60"/>
                      <a:gd name="T32" fmla="*/ 107 w 501"/>
                      <a:gd name="T33" fmla="*/ 60 h 60"/>
                      <a:gd name="T34" fmla="*/ 218 w 501"/>
                      <a:gd name="T35" fmla="*/ 54 h 60"/>
                      <a:gd name="T36" fmla="*/ 303 w 501"/>
                      <a:gd name="T37" fmla="*/ 47 h 60"/>
                      <a:gd name="T38" fmla="*/ 341 w 501"/>
                      <a:gd name="T39" fmla="*/ 45 h 60"/>
                      <a:gd name="T40" fmla="*/ 372 w 501"/>
                      <a:gd name="T41" fmla="*/ 41 h 60"/>
                      <a:gd name="T42" fmla="*/ 397 w 501"/>
                      <a:gd name="T43" fmla="*/ 37 h 60"/>
                      <a:gd name="T44" fmla="*/ 423 w 501"/>
                      <a:gd name="T45" fmla="*/ 32 h 60"/>
                      <a:gd name="T46" fmla="*/ 423 w 501"/>
                      <a:gd name="T47" fmla="*/ 32 h 60"/>
                      <a:gd name="T48" fmla="*/ 442 w 501"/>
                      <a:gd name="T49" fmla="*/ 27 h 60"/>
                      <a:gd name="T50" fmla="*/ 460 w 501"/>
                      <a:gd name="T51" fmla="*/ 22 h 60"/>
                      <a:gd name="T52" fmla="*/ 486 w 501"/>
                      <a:gd name="T53" fmla="*/ 12 h 60"/>
                      <a:gd name="T54" fmla="*/ 498 w 501"/>
                      <a:gd name="T55" fmla="*/ 4 h 60"/>
                      <a:gd name="T56" fmla="*/ 501 w 501"/>
                      <a:gd name="T57" fmla="*/ 0 h 60"/>
                      <a:gd name="T58" fmla="*/ 501 w 501"/>
                      <a:gd name="T59" fmla="*/ 0 h 6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01" h="60">
                        <a:moveTo>
                          <a:pt x="501" y="0"/>
                        </a:moveTo>
                        <a:lnTo>
                          <a:pt x="501" y="0"/>
                        </a:lnTo>
                        <a:lnTo>
                          <a:pt x="492" y="4"/>
                        </a:lnTo>
                        <a:lnTo>
                          <a:pt x="470" y="13"/>
                        </a:lnTo>
                        <a:lnTo>
                          <a:pt x="448" y="18"/>
                        </a:lnTo>
                        <a:lnTo>
                          <a:pt x="423" y="24"/>
                        </a:lnTo>
                        <a:lnTo>
                          <a:pt x="388" y="31"/>
                        </a:lnTo>
                        <a:lnTo>
                          <a:pt x="344" y="37"/>
                        </a:lnTo>
                        <a:lnTo>
                          <a:pt x="312" y="40"/>
                        </a:lnTo>
                        <a:lnTo>
                          <a:pt x="275" y="42"/>
                        </a:lnTo>
                        <a:lnTo>
                          <a:pt x="189" y="47"/>
                        </a:lnTo>
                        <a:lnTo>
                          <a:pt x="98" y="54"/>
                        </a:lnTo>
                        <a:lnTo>
                          <a:pt x="0" y="60"/>
                        </a:lnTo>
                        <a:lnTo>
                          <a:pt x="41" y="60"/>
                        </a:lnTo>
                        <a:lnTo>
                          <a:pt x="107" y="60"/>
                        </a:lnTo>
                        <a:lnTo>
                          <a:pt x="218" y="54"/>
                        </a:lnTo>
                        <a:lnTo>
                          <a:pt x="303" y="47"/>
                        </a:lnTo>
                        <a:lnTo>
                          <a:pt x="341" y="45"/>
                        </a:lnTo>
                        <a:lnTo>
                          <a:pt x="372" y="41"/>
                        </a:lnTo>
                        <a:lnTo>
                          <a:pt x="397" y="37"/>
                        </a:lnTo>
                        <a:lnTo>
                          <a:pt x="423" y="32"/>
                        </a:lnTo>
                        <a:lnTo>
                          <a:pt x="442" y="27"/>
                        </a:lnTo>
                        <a:lnTo>
                          <a:pt x="460" y="22"/>
                        </a:lnTo>
                        <a:lnTo>
                          <a:pt x="486" y="12"/>
                        </a:lnTo>
                        <a:lnTo>
                          <a:pt x="498" y="4"/>
                        </a:lnTo>
                        <a:lnTo>
                          <a:pt x="501" y="0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5" name="Freeform 141">
                    <a:extLst>
                      <a:ext uri="{FF2B5EF4-FFF2-40B4-BE49-F238E27FC236}">
                        <a16:creationId xmlns:a16="http://schemas.microsoft.com/office/drawing/2014/main" id="{FC3413F5-E462-4BA9-A561-4D9697C257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830"/>
                    <a:ext cx="485" cy="57"/>
                  </a:xfrm>
                  <a:custGeom>
                    <a:avLst/>
                    <a:gdLst>
                      <a:gd name="T0" fmla="*/ 485 w 485"/>
                      <a:gd name="T1" fmla="*/ 0 h 57"/>
                      <a:gd name="T2" fmla="*/ 485 w 485"/>
                      <a:gd name="T3" fmla="*/ 0 h 57"/>
                      <a:gd name="T4" fmla="*/ 479 w 485"/>
                      <a:gd name="T5" fmla="*/ 4 h 57"/>
                      <a:gd name="T6" fmla="*/ 454 w 485"/>
                      <a:gd name="T7" fmla="*/ 11 h 57"/>
                      <a:gd name="T8" fmla="*/ 435 w 485"/>
                      <a:gd name="T9" fmla="*/ 16 h 57"/>
                      <a:gd name="T10" fmla="*/ 410 w 485"/>
                      <a:gd name="T11" fmla="*/ 23 h 57"/>
                      <a:gd name="T12" fmla="*/ 375 w 485"/>
                      <a:gd name="T13" fmla="*/ 29 h 57"/>
                      <a:gd name="T14" fmla="*/ 334 w 485"/>
                      <a:gd name="T15" fmla="*/ 34 h 57"/>
                      <a:gd name="T16" fmla="*/ 334 w 485"/>
                      <a:gd name="T17" fmla="*/ 34 h 57"/>
                      <a:gd name="T18" fmla="*/ 299 w 485"/>
                      <a:gd name="T19" fmla="*/ 38 h 57"/>
                      <a:gd name="T20" fmla="*/ 265 w 485"/>
                      <a:gd name="T21" fmla="*/ 41 h 57"/>
                      <a:gd name="T22" fmla="*/ 183 w 485"/>
                      <a:gd name="T23" fmla="*/ 46 h 57"/>
                      <a:gd name="T24" fmla="*/ 94 w 485"/>
                      <a:gd name="T25" fmla="*/ 51 h 57"/>
                      <a:gd name="T26" fmla="*/ 0 w 485"/>
                      <a:gd name="T27" fmla="*/ 57 h 57"/>
                      <a:gd name="T28" fmla="*/ 28 w 485"/>
                      <a:gd name="T29" fmla="*/ 57 h 57"/>
                      <a:gd name="T30" fmla="*/ 85 w 485"/>
                      <a:gd name="T31" fmla="*/ 57 h 57"/>
                      <a:gd name="T32" fmla="*/ 85 w 485"/>
                      <a:gd name="T33" fmla="*/ 57 h 57"/>
                      <a:gd name="T34" fmla="*/ 198 w 485"/>
                      <a:gd name="T35" fmla="*/ 51 h 57"/>
                      <a:gd name="T36" fmla="*/ 287 w 485"/>
                      <a:gd name="T37" fmla="*/ 44 h 57"/>
                      <a:gd name="T38" fmla="*/ 325 w 485"/>
                      <a:gd name="T39" fmla="*/ 42 h 57"/>
                      <a:gd name="T40" fmla="*/ 356 w 485"/>
                      <a:gd name="T41" fmla="*/ 38 h 57"/>
                      <a:gd name="T42" fmla="*/ 384 w 485"/>
                      <a:gd name="T43" fmla="*/ 34 h 57"/>
                      <a:gd name="T44" fmla="*/ 407 w 485"/>
                      <a:gd name="T45" fmla="*/ 29 h 57"/>
                      <a:gd name="T46" fmla="*/ 407 w 485"/>
                      <a:gd name="T47" fmla="*/ 29 h 57"/>
                      <a:gd name="T48" fmla="*/ 429 w 485"/>
                      <a:gd name="T49" fmla="*/ 24 h 57"/>
                      <a:gd name="T50" fmla="*/ 444 w 485"/>
                      <a:gd name="T51" fmla="*/ 19 h 57"/>
                      <a:gd name="T52" fmla="*/ 470 w 485"/>
                      <a:gd name="T53" fmla="*/ 9 h 57"/>
                      <a:gd name="T54" fmla="*/ 482 w 485"/>
                      <a:gd name="T55" fmla="*/ 2 h 57"/>
                      <a:gd name="T56" fmla="*/ 485 w 485"/>
                      <a:gd name="T57" fmla="*/ 0 h 57"/>
                      <a:gd name="T58" fmla="*/ 485 w 485"/>
                      <a:gd name="T59" fmla="*/ 0 h 5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85" h="57">
                        <a:moveTo>
                          <a:pt x="485" y="0"/>
                        </a:moveTo>
                        <a:lnTo>
                          <a:pt x="485" y="0"/>
                        </a:lnTo>
                        <a:lnTo>
                          <a:pt x="479" y="4"/>
                        </a:lnTo>
                        <a:lnTo>
                          <a:pt x="454" y="11"/>
                        </a:lnTo>
                        <a:lnTo>
                          <a:pt x="435" y="16"/>
                        </a:lnTo>
                        <a:lnTo>
                          <a:pt x="410" y="23"/>
                        </a:lnTo>
                        <a:lnTo>
                          <a:pt x="375" y="29"/>
                        </a:lnTo>
                        <a:lnTo>
                          <a:pt x="334" y="34"/>
                        </a:lnTo>
                        <a:lnTo>
                          <a:pt x="299" y="38"/>
                        </a:lnTo>
                        <a:lnTo>
                          <a:pt x="265" y="41"/>
                        </a:lnTo>
                        <a:lnTo>
                          <a:pt x="183" y="46"/>
                        </a:lnTo>
                        <a:lnTo>
                          <a:pt x="94" y="51"/>
                        </a:lnTo>
                        <a:lnTo>
                          <a:pt x="0" y="57"/>
                        </a:lnTo>
                        <a:lnTo>
                          <a:pt x="28" y="57"/>
                        </a:lnTo>
                        <a:lnTo>
                          <a:pt x="85" y="57"/>
                        </a:lnTo>
                        <a:lnTo>
                          <a:pt x="198" y="51"/>
                        </a:lnTo>
                        <a:lnTo>
                          <a:pt x="287" y="44"/>
                        </a:lnTo>
                        <a:lnTo>
                          <a:pt x="325" y="42"/>
                        </a:lnTo>
                        <a:lnTo>
                          <a:pt x="356" y="38"/>
                        </a:lnTo>
                        <a:lnTo>
                          <a:pt x="384" y="34"/>
                        </a:lnTo>
                        <a:lnTo>
                          <a:pt x="407" y="29"/>
                        </a:lnTo>
                        <a:lnTo>
                          <a:pt x="429" y="24"/>
                        </a:lnTo>
                        <a:lnTo>
                          <a:pt x="444" y="19"/>
                        </a:lnTo>
                        <a:lnTo>
                          <a:pt x="470" y="9"/>
                        </a:lnTo>
                        <a:lnTo>
                          <a:pt x="482" y="2"/>
                        </a:lnTo>
                        <a:lnTo>
                          <a:pt x="485" y="0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6" name="Freeform 142">
                    <a:extLst>
                      <a:ext uri="{FF2B5EF4-FFF2-40B4-BE49-F238E27FC236}">
                        <a16:creationId xmlns:a16="http://schemas.microsoft.com/office/drawing/2014/main" id="{14BF6C96-6E17-4FCE-BAAB-C79FACC7D4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1831"/>
                    <a:ext cx="473" cy="56"/>
                  </a:xfrm>
                  <a:custGeom>
                    <a:avLst/>
                    <a:gdLst>
                      <a:gd name="T0" fmla="*/ 473 w 473"/>
                      <a:gd name="T1" fmla="*/ 0 h 56"/>
                      <a:gd name="T2" fmla="*/ 473 w 473"/>
                      <a:gd name="T3" fmla="*/ 0 h 56"/>
                      <a:gd name="T4" fmla="*/ 467 w 473"/>
                      <a:gd name="T5" fmla="*/ 4 h 56"/>
                      <a:gd name="T6" fmla="*/ 445 w 473"/>
                      <a:gd name="T7" fmla="*/ 12 h 56"/>
                      <a:gd name="T8" fmla="*/ 426 w 473"/>
                      <a:gd name="T9" fmla="*/ 17 h 56"/>
                      <a:gd name="T10" fmla="*/ 401 w 473"/>
                      <a:gd name="T11" fmla="*/ 23 h 56"/>
                      <a:gd name="T12" fmla="*/ 366 w 473"/>
                      <a:gd name="T13" fmla="*/ 28 h 56"/>
                      <a:gd name="T14" fmla="*/ 325 w 473"/>
                      <a:gd name="T15" fmla="*/ 34 h 56"/>
                      <a:gd name="T16" fmla="*/ 325 w 473"/>
                      <a:gd name="T17" fmla="*/ 34 h 56"/>
                      <a:gd name="T18" fmla="*/ 293 w 473"/>
                      <a:gd name="T19" fmla="*/ 37 h 56"/>
                      <a:gd name="T20" fmla="*/ 259 w 473"/>
                      <a:gd name="T21" fmla="*/ 40 h 56"/>
                      <a:gd name="T22" fmla="*/ 180 w 473"/>
                      <a:gd name="T23" fmla="*/ 45 h 56"/>
                      <a:gd name="T24" fmla="*/ 92 w 473"/>
                      <a:gd name="T25" fmla="*/ 50 h 56"/>
                      <a:gd name="T26" fmla="*/ 0 w 473"/>
                      <a:gd name="T27" fmla="*/ 56 h 56"/>
                      <a:gd name="T28" fmla="*/ 19 w 473"/>
                      <a:gd name="T29" fmla="*/ 56 h 56"/>
                      <a:gd name="T30" fmla="*/ 63 w 473"/>
                      <a:gd name="T31" fmla="*/ 56 h 56"/>
                      <a:gd name="T32" fmla="*/ 70 w 473"/>
                      <a:gd name="T33" fmla="*/ 56 h 56"/>
                      <a:gd name="T34" fmla="*/ 70 w 473"/>
                      <a:gd name="T35" fmla="*/ 56 h 56"/>
                      <a:gd name="T36" fmla="*/ 183 w 473"/>
                      <a:gd name="T37" fmla="*/ 50 h 56"/>
                      <a:gd name="T38" fmla="*/ 275 w 473"/>
                      <a:gd name="T39" fmla="*/ 43 h 56"/>
                      <a:gd name="T40" fmla="*/ 312 w 473"/>
                      <a:gd name="T41" fmla="*/ 40 h 56"/>
                      <a:gd name="T42" fmla="*/ 344 w 473"/>
                      <a:gd name="T43" fmla="*/ 37 h 56"/>
                      <a:gd name="T44" fmla="*/ 372 w 473"/>
                      <a:gd name="T45" fmla="*/ 32 h 56"/>
                      <a:gd name="T46" fmla="*/ 394 w 473"/>
                      <a:gd name="T47" fmla="*/ 28 h 56"/>
                      <a:gd name="T48" fmla="*/ 394 w 473"/>
                      <a:gd name="T49" fmla="*/ 28 h 56"/>
                      <a:gd name="T50" fmla="*/ 432 w 473"/>
                      <a:gd name="T51" fmla="*/ 18 h 56"/>
                      <a:gd name="T52" fmla="*/ 457 w 473"/>
                      <a:gd name="T53" fmla="*/ 9 h 56"/>
                      <a:gd name="T54" fmla="*/ 470 w 473"/>
                      <a:gd name="T55" fmla="*/ 3 h 56"/>
                      <a:gd name="T56" fmla="*/ 473 w 473"/>
                      <a:gd name="T57" fmla="*/ 0 h 56"/>
                      <a:gd name="T58" fmla="*/ 473 w 473"/>
                      <a:gd name="T59" fmla="*/ 0 h 5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73" h="56">
                        <a:moveTo>
                          <a:pt x="473" y="0"/>
                        </a:moveTo>
                        <a:lnTo>
                          <a:pt x="473" y="0"/>
                        </a:lnTo>
                        <a:lnTo>
                          <a:pt x="467" y="4"/>
                        </a:lnTo>
                        <a:lnTo>
                          <a:pt x="445" y="12"/>
                        </a:lnTo>
                        <a:lnTo>
                          <a:pt x="426" y="17"/>
                        </a:lnTo>
                        <a:lnTo>
                          <a:pt x="401" y="23"/>
                        </a:lnTo>
                        <a:lnTo>
                          <a:pt x="366" y="28"/>
                        </a:lnTo>
                        <a:lnTo>
                          <a:pt x="325" y="34"/>
                        </a:lnTo>
                        <a:lnTo>
                          <a:pt x="293" y="37"/>
                        </a:lnTo>
                        <a:lnTo>
                          <a:pt x="259" y="40"/>
                        </a:lnTo>
                        <a:lnTo>
                          <a:pt x="180" y="45"/>
                        </a:lnTo>
                        <a:lnTo>
                          <a:pt x="92" y="50"/>
                        </a:lnTo>
                        <a:lnTo>
                          <a:pt x="0" y="56"/>
                        </a:lnTo>
                        <a:lnTo>
                          <a:pt x="19" y="56"/>
                        </a:lnTo>
                        <a:lnTo>
                          <a:pt x="63" y="56"/>
                        </a:lnTo>
                        <a:lnTo>
                          <a:pt x="70" y="56"/>
                        </a:lnTo>
                        <a:lnTo>
                          <a:pt x="183" y="50"/>
                        </a:lnTo>
                        <a:lnTo>
                          <a:pt x="275" y="43"/>
                        </a:lnTo>
                        <a:lnTo>
                          <a:pt x="312" y="40"/>
                        </a:lnTo>
                        <a:lnTo>
                          <a:pt x="344" y="37"/>
                        </a:lnTo>
                        <a:lnTo>
                          <a:pt x="372" y="32"/>
                        </a:lnTo>
                        <a:lnTo>
                          <a:pt x="394" y="28"/>
                        </a:lnTo>
                        <a:lnTo>
                          <a:pt x="432" y="18"/>
                        </a:lnTo>
                        <a:lnTo>
                          <a:pt x="457" y="9"/>
                        </a:lnTo>
                        <a:lnTo>
                          <a:pt x="470" y="3"/>
                        </a:lnTo>
                        <a:lnTo>
                          <a:pt x="473" y="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7" name="Freeform 143">
                    <a:extLst>
                      <a:ext uri="{FF2B5EF4-FFF2-40B4-BE49-F238E27FC236}">
                        <a16:creationId xmlns:a16="http://schemas.microsoft.com/office/drawing/2014/main" id="{5D6D5476-5CE0-411E-87A3-56B9BA2A7C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1834"/>
                    <a:ext cx="457" cy="53"/>
                  </a:xfrm>
                  <a:custGeom>
                    <a:avLst/>
                    <a:gdLst>
                      <a:gd name="T0" fmla="*/ 457 w 457"/>
                      <a:gd name="T1" fmla="*/ 0 h 53"/>
                      <a:gd name="T2" fmla="*/ 457 w 457"/>
                      <a:gd name="T3" fmla="*/ 0 h 53"/>
                      <a:gd name="T4" fmla="*/ 451 w 457"/>
                      <a:gd name="T5" fmla="*/ 2 h 53"/>
                      <a:gd name="T6" fmla="*/ 444 w 457"/>
                      <a:gd name="T7" fmla="*/ 6 h 53"/>
                      <a:gd name="T8" fmla="*/ 432 w 457"/>
                      <a:gd name="T9" fmla="*/ 10 h 53"/>
                      <a:gd name="T10" fmla="*/ 413 w 457"/>
                      <a:gd name="T11" fmla="*/ 15 h 53"/>
                      <a:gd name="T12" fmla="*/ 388 w 457"/>
                      <a:gd name="T13" fmla="*/ 20 h 53"/>
                      <a:gd name="T14" fmla="*/ 356 w 457"/>
                      <a:gd name="T15" fmla="*/ 26 h 53"/>
                      <a:gd name="T16" fmla="*/ 312 w 457"/>
                      <a:gd name="T17" fmla="*/ 31 h 53"/>
                      <a:gd name="T18" fmla="*/ 312 w 457"/>
                      <a:gd name="T19" fmla="*/ 31 h 53"/>
                      <a:gd name="T20" fmla="*/ 280 w 457"/>
                      <a:gd name="T21" fmla="*/ 35 h 53"/>
                      <a:gd name="T22" fmla="*/ 249 w 457"/>
                      <a:gd name="T23" fmla="*/ 38 h 53"/>
                      <a:gd name="T24" fmla="*/ 173 w 457"/>
                      <a:gd name="T25" fmla="*/ 43 h 53"/>
                      <a:gd name="T26" fmla="*/ 88 w 457"/>
                      <a:gd name="T27" fmla="*/ 47 h 53"/>
                      <a:gd name="T28" fmla="*/ 0 w 457"/>
                      <a:gd name="T29" fmla="*/ 53 h 53"/>
                      <a:gd name="T30" fmla="*/ 6 w 457"/>
                      <a:gd name="T31" fmla="*/ 53 h 53"/>
                      <a:gd name="T32" fmla="*/ 41 w 457"/>
                      <a:gd name="T33" fmla="*/ 53 h 53"/>
                      <a:gd name="T34" fmla="*/ 41 w 457"/>
                      <a:gd name="T35" fmla="*/ 53 h 53"/>
                      <a:gd name="T36" fmla="*/ 54 w 457"/>
                      <a:gd name="T37" fmla="*/ 52 h 53"/>
                      <a:gd name="T38" fmla="*/ 54 w 457"/>
                      <a:gd name="T39" fmla="*/ 52 h 53"/>
                      <a:gd name="T40" fmla="*/ 170 w 457"/>
                      <a:gd name="T41" fmla="*/ 45 h 53"/>
                      <a:gd name="T42" fmla="*/ 262 w 457"/>
                      <a:gd name="T43" fmla="*/ 40 h 53"/>
                      <a:gd name="T44" fmla="*/ 296 w 457"/>
                      <a:gd name="T45" fmla="*/ 37 h 53"/>
                      <a:gd name="T46" fmla="*/ 331 w 457"/>
                      <a:gd name="T47" fmla="*/ 33 h 53"/>
                      <a:gd name="T48" fmla="*/ 359 w 457"/>
                      <a:gd name="T49" fmla="*/ 29 h 53"/>
                      <a:gd name="T50" fmla="*/ 381 w 457"/>
                      <a:gd name="T51" fmla="*/ 24 h 53"/>
                      <a:gd name="T52" fmla="*/ 381 w 457"/>
                      <a:gd name="T53" fmla="*/ 24 h 53"/>
                      <a:gd name="T54" fmla="*/ 419 w 457"/>
                      <a:gd name="T55" fmla="*/ 14 h 53"/>
                      <a:gd name="T56" fmla="*/ 441 w 457"/>
                      <a:gd name="T57" fmla="*/ 6 h 53"/>
                      <a:gd name="T58" fmla="*/ 454 w 457"/>
                      <a:gd name="T59" fmla="*/ 1 h 53"/>
                      <a:gd name="T60" fmla="*/ 457 w 457"/>
                      <a:gd name="T61" fmla="*/ 0 h 53"/>
                      <a:gd name="T62" fmla="*/ 457 w 457"/>
                      <a:gd name="T63" fmla="*/ 0 h 5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57" h="53">
                        <a:moveTo>
                          <a:pt x="457" y="0"/>
                        </a:moveTo>
                        <a:lnTo>
                          <a:pt x="457" y="0"/>
                        </a:lnTo>
                        <a:lnTo>
                          <a:pt x="451" y="2"/>
                        </a:lnTo>
                        <a:lnTo>
                          <a:pt x="444" y="6"/>
                        </a:lnTo>
                        <a:lnTo>
                          <a:pt x="432" y="10"/>
                        </a:lnTo>
                        <a:lnTo>
                          <a:pt x="413" y="15"/>
                        </a:lnTo>
                        <a:lnTo>
                          <a:pt x="388" y="20"/>
                        </a:lnTo>
                        <a:lnTo>
                          <a:pt x="356" y="26"/>
                        </a:lnTo>
                        <a:lnTo>
                          <a:pt x="312" y="31"/>
                        </a:lnTo>
                        <a:lnTo>
                          <a:pt x="280" y="35"/>
                        </a:lnTo>
                        <a:lnTo>
                          <a:pt x="249" y="38"/>
                        </a:lnTo>
                        <a:lnTo>
                          <a:pt x="173" y="43"/>
                        </a:lnTo>
                        <a:lnTo>
                          <a:pt x="88" y="47"/>
                        </a:lnTo>
                        <a:lnTo>
                          <a:pt x="0" y="53"/>
                        </a:lnTo>
                        <a:lnTo>
                          <a:pt x="6" y="53"/>
                        </a:lnTo>
                        <a:lnTo>
                          <a:pt x="41" y="53"/>
                        </a:lnTo>
                        <a:lnTo>
                          <a:pt x="54" y="52"/>
                        </a:lnTo>
                        <a:lnTo>
                          <a:pt x="170" y="45"/>
                        </a:lnTo>
                        <a:lnTo>
                          <a:pt x="262" y="40"/>
                        </a:lnTo>
                        <a:lnTo>
                          <a:pt x="296" y="37"/>
                        </a:lnTo>
                        <a:lnTo>
                          <a:pt x="331" y="33"/>
                        </a:lnTo>
                        <a:lnTo>
                          <a:pt x="359" y="29"/>
                        </a:lnTo>
                        <a:lnTo>
                          <a:pt x="381" y="24"/>
                        </a:lnTo>
                        <a:lnTo>
                          <a:pt x="419" y="14"/>
                        </a:lnTo>
                        <a:lnTo>
                          <a:pt x="441" y="6"/>
                        </a:lnTo>
                        <a:lnTo>
                          <a:pt x="454" y="1"/>
                        </a:lnTo>
                        <a:lnTo>
                          <a:pt x="457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8" name="Freeform 144">
                    <a:extLst>
                      <a:ext uri="{FF2B5EF4-FFF2-40B4-BE49-F238E27FC236}">
                        <a16:creationId xmlns:a16="http://schemas.microsoft.com/office/drawing/2014/main" id="{B1E84ECF-540B-4F1B-8AE2-2460BC164E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47 w 217"/>
                      <a:gd name="T5" fmla="*/ 18 h 107"/>
                      <a:gd name="T6" fmla="*/ 97 w 217"/>
                      <a:gd name="T7" fmla="*/ 37 h 107"/>
                      <a:gd name="T8" fmla="*/ 138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7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41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8"/>
                        </a:lnTo>
                        <a:lnTo>
                          <a:pt x="97" y="37"/>
                        </a:lnTo>
                        <a:lnTo>
                          <a:pt x="138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7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999" name="Freeform 145">
                    <a:extLst>
                      <a:ext uri="{FF2B5EF4-FFF2-40B4-BE49-F238E27FC236}">
                        <a16:creationId xmlns:a16="http://schemas.microsoft.com/office/drawing/2014/main" id="{356D4E51-88B4-474C-8781-EFE6356247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50 w 217"/>
                      <a:gd name="T5" fmla="*/ 17 h 107"/>
                      <a:gd name="T6" fmla="*/ 97 w 217"/>
                      <a:gd name="T7" fmla="*/ 36 h 107"/>
                      <a:gd name="T8" fmla="*/ 141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6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37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7" y="36"/>
                        </a:lnTo>
                        <a:lnTo>
                          <a:pt x="141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6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3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0" name="Freeform 146">
                    <a:extLst>
                      <a:ext uri="{FF2B5EF4-FFF2-40B4-BE49-F238E27FC236}">
                        <a16:creationId xmlns:a16="http://schemas.microsoft.com/office/drawing/2014/main" id="{D2F81FC7-9AA5-4C02-86BD-B608D779C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47 w 208"/>
                      <a:gd name="T5" fmla="*/ 17 h 107"/>
                      <a:gd name="T6" fmla="*/ 94 w 208"/>
                      <a:gd name="T7" fmla="*/ 36 h 107"/>
                      <a:gd name="T8" fmla="*/ 139 w 208"/>
                      <a:gd name="T9" fmla="*/ 55 h 107"/>
                      <a:gd name="T10" fmla="*/ 154 w 208"/>
                      <a:gd name="T11" fmla="*/ 64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3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31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4" y="36"/>
                        </a:lnTo>
                        <a:lnTo>
                          <a:pt x="139" y="55"/>
                        </a:lnTo>
                        <a:lnTo>
                          <a:pt x="154" y="64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3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3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1" name="Freeform 147">
                    <a:extLst>
                      <a:ext uri="{FF2B5EF4-FFF2-40B4-BE49-F238E27FC236}">
                        <a16:creationId xmlns:a16="http://schemas.microsoft.com/office/drawing/2014/main" id="{031E0B91-6571-4258-8AA7-EABAE2182E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50 w 208"/>
                      <a:gd name="T5" fmla="*/ 17 h 107"/>
                      <a:gd name="T6" fmla="*/ 98 w 208"/>
                      <a:gd name="T7" fmla="*/ 36 h 107"/>
                      <a:gd name="T8" fmla="*/ 139 w 208"/>
                      <a:gd name="T9" fmla="*/ 55 h 107"/>
                      <a:gd name="T10" fmla="*/ 157 w 208"/>
                      <a:gd name="T11" fmla="*/ 63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5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28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7" y="63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5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2" name="Freeform 148">
                    <a:extLst>
                      <a:ext uri="{FF2B5EF4-FFF2-40B4-BE49-F238E27FC236}">
                        <a16:creationId xmlns:a16="http://schemas.microsoft.com/office/drawing/2014/main" id="{5B8E86B2-32B8-4047-998D-9EF5459CA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7" y="1700"/>
                    <a:ext cx="205" cy="107"/>
                  </a:xfrm>
                  <a:custGeom>
                    <a:avLst/>
                    <a:gdLst>
                      <a:gd name="T0" fmla="*/ 0 w 205"/>
                      <a:gd name="T1" fmla="*/ 0 h 107"/>
                      <a:gd name="T2" fmla="*/ 0 w 205"/>
                      <a:gd name="T3" fmla="*/ 0 h 107"/>
                      <a:gd name="T4" fmla="*/ 47 w 205"/>
                      <a:gd name="T5" fmla="*/ 17 h 107"/>
                      <a:gd name="T6" fmla="*/ 98 w 205"/>
                      <a:gd name="T7" fmla="*/ 36 h 107"/>
                      <a:gd name="T8" fmla="*/ 139 w 205"/>
                      <a:gd name="T9" fmla="*/ 55 h 107"/>
                      <a:gd name="T10" fmla="*/ 154 w 205"/>
                      <a:gd name="T11" fmla="*/ 63 h 107"/>
                      <a:gd name="T12" fmla="*/ 167 w 205"/>
                      <a:gd name="T13" fmla="*/ 72 h 107"/>
                      <a:gd name="T14" fmla="*/ 167 w 205"/>
                      <a:gd name="T15" fmla="*/ 72 h 107"/>
                      <a:gd name="T16" fmla="*/ 189 w 205"/>
                      <a:gd name="T17" fmla="*/ 91 h 107"/>
                      <a:gd name="T18" fmla="*/ 202 w 205"/>
                      <a:gd name="T19" fmla="*/ 101 h 107"/>
                      <a:gd name="T20" fmla="*/ 205 w 205"/>
                      <a:gd name="T21" fmla="*/ 106 h 107"/>
                      <a:gd name="T22" fmla="*/ 205 w 205"/>
                      <a:gd name="T23" fmla="*/ 107 h 107"/>
                      <a:gd name="T24" fmla="*/ 205 w 205"/>
                      <a:gd name="T25" fmla="*/ 107 h 107"/>
                      <a:gd name="T26" fmla="*/ 205 w 205"/>
                      <a:gd name="T27" fmla="*/ 105 h 107"/>
                      <a:gd name="T28" fmla="*/ 205 w 205"/>
                      <a:gd name="T29" fmla="*/ 98 h 107"/>
                      <a:gd name="T30" fmla="*/ 202 w 205"/>
                      <a:gd name="T31" fmla="*/ 91 h 107"/>
                      <a:gd name="T32" fmla="*/ 192 w 205"/>
                      <a:gd name="T33" fmla="*/ 80 h 107"/>
                      <a:gd name="T34" fmla="*/ 173 w 205"/>
                      <a:gd name="T35" fmla="*/ 66 h 107"/>
                      <a:gd name="T36" fmla="*/ 145 w 205"/>
                      <a:gd name="T37" fmla="*/ 51 h 107"/>
                      <a:gd name="T38" fmla="*/ 101 w 205"/>
                      <a:gd name="T39" fmla="*/ 32 h 107"/>
                      <a:gd name="T40" fmla="*/ 101 w 205"/>
                      <a:gd name="T41" fmla="*/ 32 h 107"/>
                      <a:gd name="T42" fmla="*/ 25 w 205"/>
                      <a:gd name="T43" fmla="*/ 0 h 107"/>
                      <a:gd name="T44" fmla="*/ 0 w 205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4" y="63"/>
                        </a:lnTo>
                        <a:lnTo>
                          <a:pt x="167" y="72"/>
                        </a:lnTo>
                        <a:lnTo>
                          <a:pt x="189" y="91"/>
                        </a:lnTo>
                        <a:lnTo>
                          <a:pt x="202" y="101"/>
                        </a:lnTo>
                        <a:lnTo>
                          <a:pt x="205" y="106"/>
                        </a:lnTo>
                        <a:lnTo>
                          <a:pt x="205" y="107"/>
                        </a:lnTo>
                        <a:lnTo>
                          <a:pt x="205" y="105"/>
                        </a:lnTo>
                        <a:lnTo>
                          <a:pt x="205" y="98"/>
                        </a:lnTo>
                        <a:lnTo>
                          <a:pt x="202" y="91"/>
                        </a:lnTo>
                        <a:lnTo>
                          <a:pt x="192" y="80"/>
                        </a:lnTo>
                        <a:lnTo>
                          <a:pt x="173" y="66"/>
                        </a:lnTo>
                        <a:lnTo>
                          <a:pt x="145" y="51"/>
                        </a:lnTo>
                        <a:lnTo>
                          <a:pt x="101" y="3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3" name="Freeform 149">
                    <a:extLst>
                      <a:ext uri="{FF2B5EF4-FFF2-40B4-BE49-F238E27FC236}">
                        <a16:creationId xmlns:a16="http://schemas.microsoft.com/office/drawing/2014/main" id="{F5299C58-F0D4-4163-A64D-ED5716A8B1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0" y="1700"/>
                    <a:ext cx="202" cy="107"/>
                  </a:xfrm>
                  <a:custGeom>
                    <a:avLst/>
                    <a:gdLst>
                      <a:gd name="T0" fmla="*/ 0 w 202"/>
                      <a:gd name="T1" fmla="*/ 0 h 107"/>
                      <a:gd name="T2" fmla="*/ 0 w 202"/>
                      <a:gd name="T3" fmla="*/ 0 h 107"/>
                      <a:gd name="T4" fmla="*/ 47 w 202"/>
                      <a:gd name="T5" fmla="*/ 17 h 107"/>
                      <a:gd name="T6" fmla="*/ 98 w 202"/>
                      <a:gd name="T7" fmla="*/ 36 h 107"/>
                      <a:gd name="T8" fmla="*/ 139 w 202"/>
                      <a:gd name="T9" fmla="*/ 54 h 107"/>
                      <a:gd name="T10" fmla="*/ 155 w 202"/>
                      <a:gd name="T11" fmla="*/ 63 h 107"/>
                      <a:gd name="T12" fmla="*/ 167 w 202"/>
                      <a:gd name="T13" fmla="*/ 70 h 107"/>
                      <a:gd name="T14" fmla="*/ 167 w 202"/>
                      <a:gd name="T15" fmla="*/ 70 h 107"/>
                      <a:gd name="T16" fmla="*/ 189 w 202"/>
                      <a:gd name="T17" fmla="*/ 91 h 107"/>
                      <a:gd name="T18" fmla="*/ 199 w 202"/>
                      <a:gd name="T19" fmla="*/ 101 h 107"/>
                      <a:gd name="T20" fmla="*/ 202 w 202"/>
                      <a:gd name="T21" fmla="*/ 106 h 107"/>
                      <a:gd name="T22" fmla="*/ 202 w 202"/>
                      <a:gd name="T23" fmla="*/ 107 h 107"/>
                      <a:gd name="T24" fmla="*/ 202 w 202"/>
                      <a:gd name="T25" fmla="*/ 107 h 107"/>
                      <a:gd name="T26" fmla="*/ 202 w 202"/>
                      <a:gd name="T27" fmla="*/ 105 h 107"/>
                      <a:gd name="T28" fmla="*/ 202 w 202"/>
                      <a:gd name="T29" fmla="*/ 98 h 107"/>
                      <a:gd name="T30" fmla="*/ 199 w 202"/>
                      <a:gd name="T31" fmla="*/ 91 h 107"/>
                      <a:gd name="T32" fmla="*/ 186 w 202"/>
                      <a:gd name="T33" fmla="*/ 80 h 107"/>
                      <a:gd name="T34" fmla="*/ 167 w 202"/>
                      <a:gd name="T35" fmla="*/ 66 h 107"/>
                      <a:gd name="T36" fmla="*/ 139 w 202"/>
                      <a:gd name="T37" fmla="*/ 51 h 107"/>
                      <a:gd name="T38" fmla="*/ 98 w 202"/>
                      <a:gd name="T39" fmla="*/ 32 h 107"/>
                      <a:gd name="T40" fmla="*/ 98 w 202"/>
                      <a:gd name="T41" fmla="*/ 32 h 107"/>
                      <a:gd name="T42" fmla="*/ 19 w 202"/>
                      <a:gd name="T43" fmla="*/ 0 h 107"/>
                      <a:gd name="T44" fmla="*/ 0 w 202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2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7" y="70"/>
                        </a:lnTo>
                        <a:lnTo>
                          <a:pt x="189" y="91"/>
                        </a:lnTo>
                        <a:lnTo>
                          <a:pt x="199" y="101"/>
                        </a:lnTo>
                        <a:lnTo>
                          <a:pt x="202" y="106"/>
                        </a:lnTo>
                        <a:lnTo>
                          <a:pt x="202" y="107"/>
                        </a:lnTo>
                        <a:lnTo>
                          <a:pt x="202" y="105"/>
                        </a:lnTo>
                        <a:lnTo>
                          <a:pt x="202" y="98"/>
                        </a:lnTo>
                        <a:lnTo>
                          <a:pt x="199" y="91"/>
                        </a:lnTo>
                        <a:lnTo>
                          <a:pt x="186" y="80"/>
                        </a:lnTo>
                        <a:lnTo>
                          <a:pt x="167" y="66"/>
                        </a:lnTo>
                        <a:lnTo>
                          <a:pt x="139" y="51"/>
                        </a:lnTo>
                        <a:lnTo>
                          <a:pt x="98" y="32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4" name="Freeform 150">
                    <a:extLst>
                      <a:ext uri="{FF2B5EF4-FFF2-40B4-BE49-F238E27FC236}">
                        <a16:creationId xmlns:a16="http://schemas.microsoft.com/office/drawing/2014/main" id="{1E42F261-9019-4DEC-A5DF-A1CB86FC7B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1700"/>
                    <a:ext cx="199" cy="107"/>
                  </a:xfrm>
                  <a:custGeom>
                    <a:avLst/>
                    <a:gdLst>
                      <a:gd name="T0" fmla="*/ 0 w 199"/>
                      <a:gd name="T1" fmla="*/ 0 h 107"/>
                      <a:gd name="T2" fmla="*/ 0 w 199"/>
                      <a:gd name="T3" fmla="*/ 0 h 107"/>
                      <a:gd name="T4" fmla="*/ 48 w 199"/>
                      <a:gd name="T5" fmla="*/ 17 h 107"/>
                      <a:gd name="T6" fmla="*/ 95 w 199"/>
                      <a:gd name="T7" fmla="*/ 36 h 107"/>
                      <a:gd name="T8" fmla="*/ 139 w 199"/>
                      <a:gd name="T9" fmla="*/ 54 h 107"/>
                      <a:gd name="T10" fmla="*/ 155 w 199"/>
                      <a:gd name="T11" fmla="*/ 63 h 107"/>
                      <a:gd name="T12" fmla="*/ 164 w 199"/>
                      <a:gd name="T13" fmla="*/ 70 h 107"/>
                      <a:gd name="T14" fmla="*/ 164 w 199"/>
                      <a:gd name="T15" fmla="*/ 70 h 107"/>
                      <a:gd name="T16" fmla="*/ 186 w 199"/>
                      <a:gd name="T17" fmla="*/ 89 h 107"/>
                      <a:gd name="T18" fmla="*/ 196 w 199"/>
                      <a:gd name="T19" fmla="*/ 101 h 107"/>
                      <a:gd name="T20" fmla="*/ 199 w 199"/>
                      <a:gd name="T21" fmla="*/ 106 h 107"/>
                      <a:gd name="T22" fmla="*/ 199 w 199"/>
                      <a:gd name="T23" fmla="*/ 107 h 107"/>
                      <a:gd name="T24" fmla="*/ 199 w 199"/>
                      <a:gd name="T25" fmla="*/ 107 h 107"/>
                      <a:gd name="T26" fmla="*/ 199 w 199"/>
                      <a:gd name="T27" fmla="*/ 105 h 107"/>
                      <a:gd name="T28" fmla="*/ 199 w 199"/>
                      <a:gd name="T29" fmla="*/ 99 h 107"/>
                      <a:gd name="T30" fmla="*/ 193 w 199"/>
                      <a:gd name="T31" fmla="*/ 91 h 107"/>
                      <a:gd name="T32" fmla="*/ 183 w 199"/>
                      <a:gd name="T33" fmla="*/ 80 h 107"/>
                      <a:gd name="T34" fmla="*/ 164 w 199"/>
                      <a:gd name="T35" fmla="*/ 66 h 107"/>
                      <a:gd name="T36" fmla="*/ 136 w 199"/>
                      <a:gd name="T37" fmla="*/ 51 h 107"/>
                      <a:gd name="T38" fmla="*/ 95 w 199"/>
                      <a:gd name="T39" fmla="*/ 32 h 107"/>
                      <a:gd name="T40" fmla="*/ 95 w 199"/>
                      <a:gd name="T41" fmla="*/ 32 h 107"/>
                      <a:gd name="T42" fmla="*/ 16 w 199"/>
                      <a:gd name="T43" fmla="*/ 0 h 107"/>
                      <a:gd name="T44" fmla="*/ 0 w 199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199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4" y="70"/>
                        </a:lnTo>
                        <a:lnTo>
                          <a:pt x="186" y="89"/>
                        </a:lnTo>
                        <a:lnTo>
                          <a:pt x="196" y="101"/>
                        </a:lnTo>
                        <a:lnTo>
                          <a:pt x="199" y="106"/>
                        </a:lnTo>
                        <a:lnTo>
                          <a:pt x="199" y="107"/>
                        </a:lnTo>
                        <a:lnTo>
                          <a:pt x="199" y="105"/>
                        </a:lnTo>
                        <a:lnTo>
                          <a:pt x="199" y="99"/>
                        </a:lnTo>
                        <a:lnTo>
                          <a:pt x="193" y="91"/>
                        </a:lnTo>
                        <a:lnTo>
                          <a:pt x="183" y="80"/>
                        </a:lnTo>
                        <a:lnTo>
                          <a:pt x="164" y="66"/>
                        </a:lnTo>
                        <a:lnTo>
                          <a:pt x="136" y="51"/>
                        </a:lnTo>
                        <a:lnTo>
                          <a:pt x="95" y="32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5" name="Freeform 151">
                    <a:extLst>
                      <a:ext uri="{FF2B5EF4-FFF2-40B4-BE49-F238E27FC236}">
                        <a16:creationId xmlns:a16="http://schemas.microsoft.com/office/drawing/2014/main" id="{81039F86-9869-4249-949F-8D2AE636C3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1700"/>
                    <a:ext cx="196" cy="107"/>
                  </a:xfrm>
                  <a:custGeom>
                    <a:avLst/>
                    <a:gdLst>
                      <a:gd name="T0" fmla="*/ 0 w 196"/>
                      <a:gd name="T1" fmla="*/ 0 h 107"/>
                      <a:gd name="T2" fmla="*/ 0 w 196"/>
                      <a:gd name="T3" fmla="*/ 0 h 107"/>
                      <a:gd name="T4" fmla="*/ 48 w 196"/>
                      <a:gd name="T5" fmla="*/ 17 h 107"/>
                      <a:gd name="T6" fmla="*/ 95 w 196"/>
                      <a:gd name="T7" fmla="*/ 35 h 107"/>
                      <a:gd name="T8" fmla="*/ 136 w 196"/>
                      <a:gd name="T9" fmla="*/ 54 h 107"/>
                      <a:gd name="T10" fmla="*/ 152 w 196"/>
                      <a:gd name="T11" fmla="*/ 63 h 107"/>
                      <a:gd name="T12" fmla="*/ 164 w 196"/>
                      <a:gd name="T13" fmla="*/ 70 h 107"/>
                      <a:gd name="T14" fmla="*/ 164 w 196"/>
                      <a:gd name="T15" fmla="*/ 70 h 107"/>
                      <a:gd name="T16" fmla="*/ 183 w 196"/>
                      <a:gd name="T17" fmla="*/ 89 h 107"/>
                      <a:gd name="T18" fmla="*/ 193 w 196"/>
                      <a:gd name="T19" fmla="*/ 101 h 107"/>
                      <a:gd name="T20" fmla="*/ 196 w 196"/>
                      <a:gd name="T21" fmla="*/ 106 h 107"/>
                      <a:gd name="T22" fmla="*/ 196 w 196"/>
                      <a:gd name="T23" fmla="*/ 107 h 107"/>
                      <a:gd name="T24" fmla="*/ 196 w 196"/>
                      <a:gd name="T25" fmla="*/ 107 h 107"/>
                      <a:gd name="T26" fmla="*/ 196 w 196"/>
                      <a:gd name="T27" fmla="*/ 105 h 107"/>
                      <a:gd name="T28" fmla="*/ 196 w 196"/>
                      <a:gd name="T29" fmla="*/ 99 h 107"/>
                      <a:gd name="T30" fmla="*/ 190 w 196"/>
                      <a:gd name="T31" fmla="*/ 91 h 107"/>
                      <a:gd name="T32" fmla="*/ 180 w 196"/>
                      <a:gd name="T33" fmla="*/ 80 h 107"/>
                      <a:gd name="T34" fmla="*/ 161 w 196"/>
                      <a:gd name="T35" fmla="*/ 66 h 107"/>
                      <a:gd name="T36" fmla="*/ 130 w 196"/>
                      <a:gd name="T37" fmla="*/ 50 h 107"/>
                      <a:gd name="T38" fmla="*/ 89 w 196"/>
                      <a:gd name="T39" fmla="*/ 32 h 107"/>
                      <a:gd name="T40" fmla="*/ 89 w 196"/>
                      <a:gd name="T41" fmla="*/ 32 h 107"/>
                      <a:gd name="T42" fmla="*/ 45 w 196"/>
                      <a:gd name="T43" fmla="*/ 13 h 107"/>
                      <a:gd name="T44" fmla="*/ 10 w 196"/>
                      <a:gd name="T45" fmla="*/ 0 h 107"/>
                      <a:gd name="T46" fmla="*/ 0 w 196"/>
                      <a:gd name="T47" fmla="*/ 0 h 107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196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5"/>
                        </a:lnTo>
                        <a:lnTo>
                          <a:pt x="136" y="54"/>
                        </a:lnTo>
                        <a:lnTo>
                          <a:pt x="152" y="63"/>
                        </a:lnTo>
                        <a:lnTo>
                          <a:pt x="164" y="70"/>
                        </a:lnTo>
                        <a:lnTo>
                          <a:pt x="183" y="89"/>
                        </a:lnTo>
                        <a:lnTo>
                          <a:pt x="193" y="101"/>
                        </a:lnTo>
                        <a:lnTo>
                          <a:pt x="196" y="106"/>
                        </a:lnTo>
                        <a:lnTo>
                          <a:pt x="196" y="107"/>
                        </a:lnTo>
                        <a:lnTo>
                          <a:pt x="196" y="105"/>
                        </a:lnTo>
                        <a:lnTo>
                          <a:pt x="196" y="99"/>
                        </a:lnTo>
                        <a:lnTo>
                          <a:pt x="190" y="91"/>
                        </a:lnTo>
                        <a:lnTo>
                          <a:pt x="180" y="80"/>
                        </a:lnTo>
                        <a:lnTo>
                          <a:pt x="161" y="66"/>
                        </a:lnTo>
                        <a:lnTo>
                          <a:pt x="130" y="50"/>
                        </a:lnTo>
                        <a:lnTo>
                          <a:pt x="89" y="32"/>
                        </a:lnTo>
                        <a:lnTo>
                          <a:pt x="45" y="13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6" name="Freeform 152">
                    <a:extLst>
                      <a:ext uri="{FF2B5EF4-FFF2-40B4-BE49-F238E27FC236}">
                        <a16:creationId xmlns:a16="http://schemas.microsoft.com/office/drawing/2014/main" id="{6DD5C180-7573-4938-B2A2-D198C8A390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1141"/>
                    <a:ext cx="611" cy="265"/>
                  </a:xfrm>
                  <a:custGeom>
                    <a:avLst/>
                    <a:gdLst>
                      <a:gd name="T0" fmla="*/ 145 w 611"/>
                      <a:gd name="T1" fmla="*/ 0 h 265"/>
                      <a:gd name="T2" fmla="*/ 145 w 611"/>
                      <a:gd name="T3" fmla="*/ 0 h 265"/>
                      <a:gd name="T4" fmla="*/ 233 w 611"/>
                      <a:gd name="T5" fmla="*/ 21 h 265"/>
                      <a:gd name="T6" fmla="*/ 321 w 611"/>
                      <a:gd name="T7" fmla="*/ 42 h 265"/>
                      <a:gd name="T8" fmla="*/ 410 w 611"/>
                      <a:gd name="T9" fmla="*/ 63 h 265"/>
                      <a:gd name="T10" fmla="*/ 454 w 611"/>
                      <a:gd name="T11" fmla="*/ 75 h 265"/>
                      <a:gd name="T12" fmla="*/ 495 w 611"/>
                      <a:gd name="T13" fmla="*/ 86 h 265"/>
                      <a:gd name="T14" fmla="*/ 495 w 611"/>
                      <a:gd name="T15" fmla="*/ 86 h 265"/>
                      <a:gd name="T16" fmla="*/ 526 w 611"/>
                      <a:gd name="T17" fmla="*/ 98 h 265"/>
                      <a:gd name="T18" fmla="*/ 555 w 611"/>
                      <a:gd name="T19" fmla="*/ 109 h 265"/>
                      <a:gd name="T20" fmla="*/ 580 w 611"/>
                      <a:gd name="T21" fmla="*/ 122 h 265"/>
                      <a:gd name="T22" fmla="*/ 602 w 611"/>
                      <a:gd name="T23" fmla="*/ 136 h 265"/>
                      <a:gd name="T24" fmla="*/ 611 w 611"/>
                      <a:gd name="T25" fmla="*/ 153 h 265"/>
                      <a:gd name="T26" fmla="*/ 611 w 611"/>
                      <a:gd name="T27" fmla="*/ 164 h 265"/>
                      <a:gd name="T28" fmla="*/ 608 w 611"/>
                      <a:gd name="T29" fmla="*/ 172 h 265"/>
                      <a:gd name="T30" fmla="*/ 608 w 611"/>
                      <a:gd name="T31" fmla="*/ 172 h 265"/>
                      <a:gd name="T32" fmla="*/ 596 w 611"/>
                      <a:gd name="T33" fmla="*/ 180 h 265"/>
                      <a:gd name="T34" fmla="*/ 586 w 611"/>
                      <a:gd name="T35" fmla="*/ 188 h 265"/>
                      <a:gd name="T36" fmla="*/ 573 w 611"/>
                      <a:gd name="T37" fmla="*/ 194 h 265"/>
                      <a:gd name="T38" fmla="*/ 558 w 611"/>
                      <a:gd name="T39" fmla="*/ 200 h 265"/>
                      <a:gd name="T40" fmla="*/ 558 w 611"/>
                      <a:gd name="T41" fmla="*/ 200 h 265"/>
                      <a:gd name="T42" fmla="*/ 526 w 611"/>
                      <a:gd name="T43" fmla="*/ 210 h 265"/>
                      <a:gd name="T44" fmla="*/ 491 w 611"/>
                      <a:gd name="T45" fmla="*/ 221 h 265"/>
                      <a:gd name="T46" fmla="*/ 457 w 611"/>
                      <a:gd name="T47" fmla="*/ 228 h 265"/>
                      <a:gd name="T48" fmla="*/ 419 w 611"/>
                      <a:gd name="T49" fmla="*/ 236 h 265"/>
                      <a:gd name="T50" fmla="*/ 340 w 611"/>
                      <a:gd name="T51" fmla="*/ 250 h 265"/>
                      <a:gd name="T52" fmla="*/ 265 w 611"/>
                      <a:gd name="T53" fmla="*/ 261 h 265"/>
                      <a:gd name="T54" fmla="*/ 265 w 611"/>
                      <a:gd name="T55" fmla="*/ 261 h 265"/>
                      <a:gd name="T56" fmla="*/ 236 w 611"/>
                      <a:gd name="T57" fmla="*/ 265 h 265"/>
                      <a:gd name="T58" fmla="*/ 0 w 611"/>
                      <a:gd name="T59" fmla="*/ 252 h 265"/>
                      <a:gd name="T60" fmla="*/ 0 w 611"/>
                      <a:gd name="T61" fmla="*/ 252 h 265"/>
                      <a:gd name="T62" fmla="*/ 104 w 611"/>
                      <a:gd name="T63" fmla="*/ 240 h 265"/>
                      <a:gd name="T64" fmla="*/ 208 w 611"/>
                      <a:gd name="T65" fmla="*/ 227 h 265"/>
                      <a:gd name="T66" fmla="*/ 309 w 611"/>
                      <a:gd name="T67" fmla="*/ 212 h 265"/>
                      <a:gd name="T68" fmla="*/ 359 w 611"/>
                      <a:gd name="T69" fmla="*/ 203 h 265"/>
                      <a:gd name="T70" fmla="*/ 406 w 611"/>
                      <a:gd name="T71" fmla="*/ 193 h 265"/>
                      <a:gd name="T72" fmla="*/ 406 w 611"/>
                      <a:gd name="T73" fmla="*/ 193 h 265"/>
                      <a:gd name="T74" fmla="*/ 435 w 611"/>
                      <a:gd name="T75" fmla="*/ 188 h 265"/>
                      <a:gd name="T76" fmla="*/ 463 w 611"/>
                      <a:gd name="T77" fmla="*/ 180 h 265"/>
                      <a:gd name="T78" fmla="*/ 488 w 611"/>
                      <a:gd name="T79" fmla="*/ 172 h 265"/>
                      <a:gd name="T80" fmla="*/ 507 w 611"/>
                      <a:gd name="T81" fmla="*/ 164 h 265"/>
                      <a:gd name="T82" fmla="*/ 507 w 611"/>
                      <a:gd name="T83" fmla="*/ 164 h 265"/>
                      <a:gd name="T84" fmla="*/ 507 w 611"/>
                      <a:gd name="T85" fmla="*/ 157 h 265"/>
                      <a:gd name="T86" fmla="*/ 507 w 611"/>
                      <a:gd name="T87" fmla="*/ 152 h 265"/>
                      <a:gd name="T88" fmla="*/ 501 w 611"/>
                      <a:gd name="T89" fmla="*/ 147 h 265"/>
                      <a:gd name="T90" fmla="*/ 495 w 611"/>
                      <a:gd name="T91" fmla="*/ 142 h 265"/>
                      <a:gd name="T92" fmla="*/ 479 w 611"/>
                      <a:gd name="T93" fmla="*/ 136 h 265"/>
                      <a:gd name="T94" fmla="*/ 463 w 611"/>
                      <a:gd name="T95" fmla="*/ 129 h 265"/>
                      <a:gd name="T96" fmla="*/ 463 w 611"/>
                      <a:gd name="T97" fmla="*/ 129 h 265"/>
                      <a:gd name="T98" fmla="*/ 416 w 611"/>
                      <a:gd name="T99" fmla="*/ 113 h 265"/>
                      <a:gd name="T100" fmla="*/ 365 w 611"/>
                      <a:gd name="T101" fmla="*/ 98 h 265"/>
                      <a:gd name="T102" fmla="*/ 312 w 611"/>
                      <a:gd name="T103" fmla="*/ 85 h 265"/>
                      <a:gd name="T104" fmla="*/ 258 w 611"/>
                      <a:gd name="T105" fmla="*/ 71 h 265"/>
                      <a:gd name="T106" fmla="*/ 258 w 611"/>
                      <a:gd name="T107" fmla="*/ 71 h 265"/>
                      <a:gd name="T108" fmla="*/ 145 w 611"/>
                      <a:gd name="T109" fmla="*/ 45 h 265"/>
                      <a:gd name="T110" fmla="*/ 31 w 611"/>
                      <a:gd name="T111" fmla="*/ 19 h 265"/>
                      <a:gd name="T112" fmla="*/ 31 w 611"/>
                      <a:gd name="T113" fmla="*/ 19 h 265"/>
                      <a:gd name="T114" fmla="*/ 57 w 611"/>
                      <a:gd name="T115" fmla="*/ 12 h 265"/>
                      <a:gd name="T116" fmla="*/ 85 w 611"/>
                      <a:gd name="T117" fmla="*/ 7 h 265"/>
                      <a:gd name="T118" fmla="*/ 116 w 611"/>
                      <a:gd name="T119" fmla="*/ 2 h 265"/>
                      <a:gd name="T120" fmla="*/ 145 w 611"/>
                      <a:gd name="T121" fmla="*/ 0 h 265"/>
                      <a:gd name="T122" fmla="*/ 145 w 611"/>
                      <a:gd name="T123" fmla="*/ 0 h 26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611" h="265">
                        <a:moveTo>
                          <a:pt x="145" y="0"/>
                        </a:moveTo>
                        <a:lnTo>
                          <a:pt x="145" y="0"/>
                        </a:lnTo>
                        <a:lnTo>
                          <a:pt x="233" y="21"/>
                        </a:lnTo>
                        <a:lnTo>
                          <a:pt x="321" y="42"/>
                        </a:lnTo>
                        <a:lnTo>
                          <a:pt x="410" y="63"/>
                        </a:lnTo>
                        <a:lnTo>
                          <a:pt x="454" y="75"/>
                        </a:lnTo>
                        <a:lnTo>
                          <a:pt x="495" y="86"/>
                        </a:lnTo>
                        <a:lnTo>
                          <a:pt x="526" y="98"/>
                        </a:lnTo>
                        <a:lnTo>
                          <a:pt x="555" y="109"/>
                        </a:lnTo>
                        <a:lnTo>
                          <a:pt x="580" y="122"/>
                        </a:lnTo>
                        <a:lnTo>
                          <a:pt x="602" y="136"/>
                        </a:lnTo>
                        <a:lnTo>
                          <a:pt x="611" y="153"/>
                        </a:lnTo>
                        <a:lnTo>
                          <a:pt x="611" y="164"/>
                        </a:lnTo>
                        <a:lnTo>
                          <a:pt x="608" y="172"/>
                        </a:lnTo>
                        <a:lnTo>
                          <a:pt x="596" y="180"/>
                        </a:lnTo>
                        <a:lnTo>
                          <a:pt x="586" y="188"/>
                        </a:lnTo>
                        <a:lnTo>
                          <a:pt x="573" y="194"/>
                        </a:lnTo>
                        <a:lnTo>
                          <a:pt x="558" y="200"/>
                        </a:lnTo>
                        <a:lnTo>
                          <a:pt x="526" y="210"/>
                        </a:lnTo>
                        <a:lnTo>
                          <a:pt x="491" y="221"/>
                        </a:lnTo>
                        <a:lnTo>
                          <a:pt x="457" y="228"/>
                        </a:lnTo>
                        <a:lnTo>
                          <a:pt x="419" y="236"/>
                        </a:lnTo>
                        <a:lnTo>
                          <a:pt x="340" y="250"/>
                        </a:lnTo>
                        <a:lnTo>
                          <a:pt x="265" y="261"/>
                        </a:lnTo>
                        <a:lnTo>
                          <a:pt x="236" y="265"/>
                        </a:lnTo>
                        <a:lnTo>
                          <a:pt x="0" y="252"/>
                        </a:lnTo>
                        <a:lnTo>
                          <a:pt x="104" y="240"/>
                        </a:lnTo>
                        <a:lnTo>
                          <a:pt x="208" y="227"/>
                        </a:lnTo>
                        <a:lnTo>
                          <a:pt x="309" y="212"/>
                        </a:lnTo>
                        <a:lnTo>
                          <a:pt x="359" y="203"/>
                        </a:lnTo>
                        <a:lnTo>
                          <a:pt x="406" y="193"/>
                        </a:lnTo>
                        <a:lnTo>
                          <a:pt x="435" y="188"/>
                        </a:lnTo>
                        <a:lnTo>
                          <a:pt x="463" y="180"/>
                        </a:lnTo>
                        <a:lnTo>
                          <a:pt x="488" y="172"/>
                        </a:lnTo>
                        <a:lnTo>
                          <a:pt x="507" y="164"/>
                        </a:lnTo>
                        <a:lnTo>
                          <a:pt x="507" y="157"/>
                        </a:lnTo>
                        <a:lnTo>
                          <a:pt x="507" y="152"/>
                        </a:lnTo>
                        <a:lnTo>
                          <a:pt x="501" y="147"/>
                        </a:lnTo>
                        <a:lnTo>
                          <a:pt x="495" y="142"/>
                        </a:lnTo>
                        <a:lnTo>
                          <a:pt x="479" y="136"/>
                        </a:lnTo>
                        <a:lnTo>
                          <a:pt x="463" y="129"/>
                        </a:lnTo>
                        <a:lnTo>
                          <a:pt x="416" y="113"/>
                        </a:lnTo>
                        <a:lnTo>
                          <a:pt x="365" y="98"/>
                        </a:lnTo>
                        <a:lnTo>
                          <a:pt x="312" y="85"/>
                        </a:lnTo>
                        <a:lnTo>
                          <a:pt x="258" y="71"/>
                        </a:lnTo>
                        <a:lnTo>
                          <a:pt x="145" y="45"/>
                        </a:lnTo>
                        <a:lnTo>
                          <a:pt x="31" y="19"/>
                        </a:lnTo>
                        <a:lnTo>
                          <a:pt x="57" y="12"/>
                        </a:lnTo>
                        <a:lnTo>
                          <a:pt x="85" y="7"/>
                        </a:lnTo>
                        <a:lnTo>
                          <a:pt x="116" y="2"/>
                        </a:lnTo>
                        <a:lnTo>
                          <a:pt x="145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7" name="Freeform 153">
                    <a:extLst>
                      <a:ext uri="{FF2B5EF4-FFF2-40B4-BE49-F238E27FC236}">
                        <a16:creationId xmlns:a16="http://schemas.microsoft.com/office/drawing/2014/main" id="{1DE0AED8-7A2D-4EE8-800E-D72732FDD0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235"/>
                    <a:ext cx="394" cy="170"/>
                  </a:xfrm>
                  <a:custGeom>
                    <a:avLst/>
                    <a:gdLst>
                      <a:gd name="T0" fmla="*/ 297 w 394"/>
                      <a:gd name="T1" fmla="*/ 0 h 170"/>
                      <a:gd name="T2" fmla="*/ 297 w 394"/>
                      <a:gd name="T3" fmla="*/ 0 h 170"/>
                      <a:gd name="T4" fmla="*/ 322 w 394"/>
                      <a:gd name="T5" fmla="*/ 9 h 170"/>
                      <a:gd name="T6" fmla="*/ 347 w 394"/>
                      <a:gd name="T7" fmla="*/ 19 h 170"/>
                      <a:gd name="T8" fmla="*/ 366 w 394"/>
                      <a:gd name="T9" fmla="*/ 30 h 170"/>
                      <a:gd name="T10" fmla="*/ 385 w 394"/>
                      <a:gd name="T11" fmla="*/ 42 h 170"/>
                      <a:gd name="T12" fmla="*/ 394 w 394"/>
                      <a:gd name="T13" fmla="*/ 59 h 170"/>
                      <a:gd name="T14" fmla="*/ 394 w 394"/>
                      <a:gd name="T15" fmla="*/ 70 h 170"/>
                      <a:gd name="T16" fmla="*/ 391 w 394"/>
                      <a:gd name="T17" fmla="*/ 78 h 170"/>
                      <a:gd name="T18" fmla="*/ 391 w 394"/>
                      <a:gd name="T19" fmla="*/ 78 h 170"/>
                      <a:gd name="T20" fmla="*/ 379 w 394"/>
                      <a:gd name="T21" fmla="*/ 86 h 170"/>
                      <a:gd name="T22" fmla="*/ 369 w 394"/>
                      <a:gd name="T23" fmla="*/ 94 h 170"/>
                      <a:gd name="T24" fmla="*/ 356 w 394"/>
                      <a:gd name="T25" fmla="*/ 100 h 170"/>
                      <a:gd name="T26" fmla="*/ 341 w 394"/>
                      <a:gd name="T27" fmla="*/ 106 h 170"/>
                      <a:gd name="T28" fmla="*/ 341 w 394"/>
                      <a:gd name="T29" fmla="*/ 106 h 170"/>
                      <a:gd name="T30" fmla="*/ 309 w 394"/>
                      <a:gd name="T31" fmla="*/ 116 h 170"/>
                      <a:gd name="T32" fmla="*/ 274 w 394"/>
                      <a:gd name="T33" fmla="*/ 127 h 170"/>
                      <a:gd name="T34" fmla="*/ 240 w 394"/>
                      <a:gd name="T35" fmla="*/ 134 h 170"/>
                      <a:gd name="T36" fmla="*/ 202 w 394"/>
                      <a:gd name="T37" fmla="*/ 142 h 170"/>
                      <a:gd name="T38" fmla="*/ 123 w 394"/>
                      <a:gd name="T39" fmla="*/ 156 h 170"/>
                      <a:gd name="T40" fmla="*/ 48 w 394"/>
                      <a:gd name="T41" fmla="*/ 167 h 170"/>
                      <a:gd name="T42" fmla="*/ 48 w 394"/>
                      <a:gd name="T43" fmla="*/ 167 h 170"/>
                      <a:gd name="T44" fmla="*/ 25 w 394"/>
                      <a:gd name="T45" fmla="*/ 170 h 170"/>
                      <a:gd name="T46" fmla="*/ 25 w 394"/>
                      <a:gd name="T47" fmla="*/ 170 h 170"/>
                      <a:gd name="T48" fmla="*/ 10 w 394"/>
                      <a:gd name="T49" fmla="*/ 163 h 170"/>
                      <a:gd name="T50" fmla="*/ 0 w 394"/>
                      <a:gd name="T51" fmla="*/ 160 h 170"/>
                      <a:gd name="T52" fmla="*/ 0 w 394"/>
                      <a:gd name="T53" fmla="*/ 160 h 170"/>
                      <a:gd name="T54" fmla="*/ 0 w 394"/>
                      <a:gd name="T55" fmla="*/ 158 h 170"/>
                      <a:gd name="T56" fmla="*/ 3 w 394"/>
                      <a:gd name="T57" fmla="*/ 157 h 170"/>
                      <a:gd name="T58" fmla="*/ 29 w 394"/>
                      <a:gd name="T59" fmla="*/ 152 h 170"/>
                      <a:gd name="T60" fmla="*/ 114 w 394"/>
                      <a:gd name="T61" fmla="*/ 137 h 170"/>
                      <a:gd name="T62" fmla="*/ 167 w 394"/>
                      <a:gd name="T63" fmla="*/ 127 h 170"/>
                      <a:gd name="T64" fmla="*/ 221 w 394"/>
                      <a:gd name="T65" fmla="*/ 115 h 170"/>
                      <a:gd name="T66" fmla="*/ 274 w 394"/>
                      <a:gd name="T67" fmla="*/ 104 h 170"/>
                      <a:gd name="T68" fmla="*/ 319 w 394"/>
                      <a:gd name="T69" fmla="*/ 91 h 170"/>
                      <a:gd name="T70" fmla="*/ 319 w 394"/>
                      <a:gd name="T71" fmla="*/ 91 h 170"/>
                      <a:gd name="T72" fmla="*/ 334 w 394"/>
                      <a:gd name="T73" fmla="*/ 86 h 170"/>
                      <a:gd name="T74" fmla="*/ 347 w 394"/>
                      <a:gd name="T75" fmla="*/ 78 h 170"/>
                      <a:gd name="T76" fmla="*/ 353 w 394"/>
                      <a:gd name="T77" fmla="*/ 72 h 170"/>
                      <a:gd name="T78" fmla="*/ 356 w 394"/>
                      <a:gd name="T79" fmla="*/ 64 h 170"/>
                      <a:gd name="T80" fmla="*/ 356 w 394"/>
                      <a:gd name="T81" fmla="*/ 57 h 170"/>
                      <a:gd name="T82" fmla="*/ 356 w 394"/>
                      <a:gd name="T83" fmla="*/ 49 h 170"/>
                      <a:gd name="T84" fmla="*/ 350 w 394"/>
                      <a:gd name="T85" fmla="*/ 42 h 170"/>
                      <a:gd name="T86" fmla="*/ 344 w 394"/>
                      <a:gd name="T87" fmla="*/ 34 h 170"/>
                      <a:gd name="T88" fmla="*/ 328 w 394"/>
                      <a:gd name="T89" fmla="*/ 21 h 170"/>
                      <a:gd name="T90" fmla="*/ 312 w 394"/>
                      <a:gd name="T91" fmla="*/ 10 h 170"/>
                      <a:gd name="T92" fmla="*/ 300 w 394"/>
                      <a:gd name="T93" fmla="*/ 2 h 170"/>
                      <a:gd name="T94" fmla="*/ 297 w 394"/>
                      <a:gd name="T95" fmla="*/ 0 h 170"/>
                      <a:gd name="T96" fmla="*/ 297 w 394"/>
                      <a:gd name="T97" fmla="*/ 0 h 170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0" t="0" r="r" b="b"/>
                    <a:pathLst>
                      <a:path w="394" h="170">
                        <a:moveTo>
                          <a:pt x="297" y="0"/>
                        </a:moveTo>
                        <a:lnTo>
                          <a:pt x="297" y="0"/>
                        </a:lnTo>
                        <a:lnTo>
                          <a:pt x="322" y="9"/>
                        </a:lnTo>
                        <a:lnTo>
                          <a:pt x="347" y="19"/>
                        </a:lnTo>
                        <a:lnTo>
                          <a:pt x="366" y="30"/>
                        </a:lnTo>
                        <a:lnTo>
                          <a:pt x="385" y="42"/>
                        </a:lnTo>
                        <a:lnTo>
                          <a:pt x="394" y="59"/>
                        </a:lnTo>
                        <a:lnTo>
                          <a:pt x="394" y="70"/>
                        </a:lnTo>
                        <a:lnTo>
                          <a:pt x="391" y="78"/>
                        </a:lnTo>
                        <a:lnTo>
                          <a:pt x="379" y="86"/>
                        </a:lnTo>
                        <a:lnTo>
                          <a:pt x="369" y="94"/>
                        </a:lnTo>
                        <a:lnTo>
                          <a:pt x="356" y="100"/>
                        </a:lnTo>
                        <a:lnTo>
                          <a:pt x="341" y="106"/>
                        </a:lnTo>
                        <a:lnTo>
                          <a:pt x="309" y="116"/>
                        </a:lnTo>
                        <a:lnTo>
                          <a:pt x="274" y="127"/>
                        </a:lnTo>
                        <a:lnTo>
                          <a:pt x="240" y="134"/>
                        </a:lnTo>
                        <a:lnTo>
                          <a:pt x="202" y="142"/>
                        </a:lnTo>
                        <a:lnTo>
                          <a:pt x="123" y="156"/>
                        </a:lnTo>
                        <a:lnTo>
                          <a:pt x="48" y="167"/>
                        </a:lnTo>
                        <a:lnTo>
                          <a:pt x="25" y="170"/>
                        </a:lnTo>
                        <a:lnTo>
                          <a:pt x="10" y="163"/>
                        </a:lnTo>
                        <a:lnTo>
                          <a:pt x="0" y="160"/>
                        </a:lnTo>
                        <a:lnTo>
                          <a:pt x="0" y="158"/>
                        </a:lnTo>
                        <a:lnTo>
                          <a:pt x="3" y="157"/>
                        </a:lnTo>
                        <a:lnTo>
                          <a:pt x="29" y="152"/>
                        </a:lnTo>
                        <a:lnTo>
                          <a:pt x="114" y="137"/>
                        </a:lnTo>
                        <a:lnTo>
                          <a:pt x="167" y="127"/>
                        </a:lnTo>
                        <a:lnTo>
                          <a:pt x="221" y="115"/>
                        </a:lnTo>
                        <a:lnTo>
                          <a:pt x="274" y="104"/>
                        </a:lnTo>
                        <a:lnTo>
                          <a:pt x="319" y="91"/>
                        </a:lnTo>
                        <a:lnTo>
                          <a:pt x="334" y="86"/>
                        </a:lnTo>
                        <a:lnTo>
                          <a:pt x="347" y="78"/>
                        </a:lnTo>
                        <a:lnTo>
                          <a:pt x="353" y="72"/>
                        </a:lnTo>
                        <a:lnTo>
                          <a:pt x="356" y="64"/>
                        </a:lnTo>
                        <a:lnTo>
                          <a:pt x="356" y="57"/>
                        </a:lnTo>
                        <a:lnTo>
                          <a:pt x="356" y="49"/>
                        </a:lnTo>
                        <a:lnTo>
                          <a:pt x="350" y="42"/>
                        </a:lnTo>
                        <a:lnTo>
                          <a:pt x="344" y="34"/>
                        </a:lnTo>
                        <a:lnTo>
                          <a:pt x="328" y="21"/>
                        </a:lnTo>
                        <a:lnTo>
                          <a:pt x="312" y="10"/>
                        </a:lnTo>
                        <a:lnTo>
                          <a:pt x="300" y="2"/>
                        </a:lnTo>
                        <a:lnTo>
                          <a:pt x="297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8" name="Freeform 154">
                    <a:extLst>
                      <a:ext uri="{FF2B5EF4-FFF2-40B4-BE49-F238E27FC236}">
                        <a16:creationId xmlns:a16="http://schemas.microsoft.com/office/drawing/2014/main" id="{F6ECDFED-A626-4321-81BB-39C230EDE9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1235"/>
                    <a:ext cx="391" cy="170"/>
                  </a:xfrm>
                  <a:custGeom>
                    <a:avLst/>
                    <a:gdLst>
                      <a:gd name="T0" fmla="*/ 294 w 391"/>
                      <a:gd name="T1" fmla="*/ 0 h 170"/>
                      <a:gd name="T2" fmla="*/ 294 w 391"/>
                      <a:gd name="T3" fmla="*/ 0 h 170"/>
                      <a:gd name="T4" fmla="*/ 319 w 391"/>
                      <a:gd name="T5" fmla="*/ 9 h 170"/>
                      <a:gd name="T6" fmla="*/ 344 w 391"/>
                      <a:gd name="T7" fmla="*/ 19 h 170"/>
                      <a:gd name="T8" fmla="*/ 363 w 391"/>
                      <a:gd name="T9" fmla="*/ 30 h 170"/>
                      <a:gd name="T10" fmla="*/ 382 w 391"/>
                      <a:gd name="T11" fmla="*/ 42 h 170"/>
                      <a:gd name="T12" fmla="*/ 382 w 391"/>
                      <a:gd name="T13" fmla="*/ 42 h 170"/>
                      <a:gd name="T14" fmla="*/ 391 w 391"/>
                      <a:gd name="T15" fmla="*/ 59 h 170"/>
                      <a:gd name="T16" fmla="*/ 391 w 391"/>
                      <a:gd name="T17" fmla="*/ 59 h 170"/>
                      <a:gd name="T18" fmla="*/ 391 w 391"/>
                      <a:gd name="T19" fmla="*/ 70 h 170"/>
                      <a:gd name="T20" fmla="*/ 391 w 391"/>
                      <a:gd name="T21" fmla="*/ 70 h 170"/>
                      <a:gd name="T22" fmla="*/ 388 w 391"/>
                      <a:gd name="T23" fmla="*/ 78 h 170"/>
                      <a:gd name="T24" fmla="*/ 388 w 391"/>
                      <a:gd name="T25" fmla="*/ 78 h 170"/>
                      <a:gd name="T26" fmla="*/ 376 w 391"/>
                      <a:gd name="T27" fmla="*/ 86 h 170"/>
                      <a:gd name="T28" fmla="*/ 366 w 391"/>
                      <a:gd name="T29" fmla="*/ 94 h 170"/>
                      <a:gd name="T30" fmla="*/ 353 w 391"/>
                      <a:gd name="T31" fmla="*/ 100 h 170"/>
                      <a:gd name="T32" fmla="*/ 338 w 391"/>
                      <a:gd name="T33" fmla="*/ 106 h 170"/>
                      <a:gd name="T34" fmla="*/ 338 w 391"/>
                      <a:gd name="T35" fmla="*/ 106 h 170"/>
                      <a:gd name="T36" fmla="*/ 306 w 391"/>
                      <a:gd name="T37" fmla="*/ 116 h 170"/>
                      <a:gd name="T38" fmla="*/ 271 w 391"/>
                      <a:gd name="T39" fmla="*/ 127 h 170"/>
                      <a:gd name="T40" fmla="*/ 237 w 391"/>
                      <a:gd name="T41" fmla="*/ 134 h 170"/>
                      <a:gd name="T42" fmla="*/ 199 w 391"/>
                      <a:gd name="T43" fmla="*/ 142 h 170"/>
                      <a:gd name="T44" fmla="*/ 120 w 391"/>
                      <a:gd name="T45" fmla="*/ 156 h 170"/>
                      <a:gd name="T46" fmla="*/ 45 w 391"/>
                      <a:gd name="T47" fmla="*/ 167 h 170"/>
                      <a:gd name="T48" fmla="*/ 45 w 391"/>
                      <a:gd name="T49" fmla="*/ 167 h 170"/>
                      <a:gd name="T50" fmla="*/ 22 w 391"/>
                      <a:gd name="T51" fmla="*/ 170 h 170"/>
                      <a:gd name="T52" fmla="*/ 22 w 391"/>
                      <a:gd name="T53" fmla="*/ 170 h 170"/>
                      <a:gd name="T54" fmla="*/ 10 w 391"/>
                      <a:gd name="T55" fmla="*/ 163 h 170"/>
                      <a:gd name="T56" fmla="*/ 0 w 391"/>
                      <a:gd name="T57" fmla="*/ 161 h 170"/>
                      <a:gd name="T58" fmla="*/ 0 w 391"/>
                      <a:gd name="T59" fmla="*/ 161 h 170"/>
                      <a:gd name="T60" fmla="*/ 0 w 391"/>
                      <a:gd name="T61" fmla="*/ 160 h 170"/>
                      <a:gd name="T62" fmla="*/ 7 w 391"/>
                      <a:gd name="T63" fmla="*/ 158 h 170"/>
                      <a:gd name="T64" fmla="*/ 29 w 391"/>
                      <a:gd name="T65" fmla="*/ 153 h 170"/>
                      <a:gd name="T66" fmla="*/ 114 w 391"/>
                      <a:gd name="T67" fmla="*/ 138 h 170"/>
                      <a:gd name="T68" fmla="*/ 167 w 391"/>
                      <a:gd name="T69" fmla="*/ 128 h 170"/>
                      <a:gd name="T70" fmla="*/ 221 w 391"/>
                      <a:gd name="T71" fmla="*/ 116 h 170"/>
                      <a:gd name="T72" fmla="*/ 275 w 391"/>
                      <a:gd name="T73" fmla="*/ 105 h 170"/>
                      <a:gd name="T74" fmla="*/ 319 w 391"/>
                      <a:gd name="T75" fmla="*/ 94 h 170"/>
                      <a:gd name="T76" fmla="*/ 319 w 391"/>
                      <a:gd name="T77" fmla="*/ 94 h 170"/>
                      <a:gd name="T78" fmla="*/ 335 w 391"/>
                      <a:gd name="T79" fmla="*/ 87 h 170"/>
                      <a:gd name="T80" fmla="*/ 347 w 391"/>
                      <a:gd name="T81" fmla="*/ 80 h 170"/>
                      <a:gd name="T82" fmla="*/ 357 w 391"/>
                      <a:gd name="T83" fmla="*/ 72 h 170"/>
                      <a:gd name="T84" fmla="*/ 360 w 391"/>
                      <a:gd name="T85" fmla="*/ 66 h 170"/>
                      <a:gd name="T86" fmla="*/ 360 w 391"/>
                      <a:gd name="T87" fmla="*/ 57 h 170"/>
                      <a:gd name="T88" fmla="*/ 357 w 391"/>
                      <a:gd name="T89" fmla="*/ 49 h 170"/>
                      <a:gd name="T90" fmla="*/ 350 w 391"/>
                      <a:gd name="T91" fmla="*/ 42 h 170"/>
                      <a:gd name="T92" fmla="*/ 344 w 391"/>
                      <a:gd name="T93" fmla="*/ 35 h 170"/>
                      <a:gd name="T94" fmla="*/ 328 w 391"/>
                      <a:gd name="T95" fmla="*/ 21 h 170"/>
                      <a:gd name="T96" fmla="*/ 309 w 391"/>
                      <a:gd name="T97" fmla="*/ 10 h 170"/>
                      <a:gd name="T98" fmla="*/ 297 w 391"/>
                      <a:gd name="T99" fmla="*/ 2 h 170"/>
                      <a:gd name="T100" fmla="*/ 294 w 391"/>
                      <a:gd name="T101" fmla="*/ 0 h 170"/>
                      <a:gd name="T102" fmla="*/ 294 w 391"/>
                      <a:gd name="T103" fmla="*/ 0 h 170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391" h="170">
                        <a:moveTo>
                          <a:pt x="294" y="0"/>
                        </a:moveTo>
                        <a:lnTo>
                          <a:pt x="294" y="0"/>
                        </a:lnTo>
                        <a:lnTo>
                          <a:pt x="319" y="9"/>
                        </a:lnTo>
                        <a:lnTo>
                          <a:pt x="344" y="19"/>
                        </a:lnTo>
                        <a:lnTo>
                          <a:pt x="363" y="30"/>
                        </a:lnTo>
                        <a:lnTo>
                          <a:pt x="382" y="42"/>
                        </a:lnTo>
                        <a:lnTo>
                          <a:pt x="391" y="59"/>
                        </a:lnTo>
                        <a:lnTo>
                          <a:pt x="391" y="70"/>
                        </a:lnTo>
                        <a:lnTo>
                          <a:pt x="388" y="78"/>
                        </a:lnTo>
                        <a:lnTo>
                          <a:pt x="376" y="86"/>
                        </a:lnTo>
                        <a:lnTo>
                          <a:pt x="366" y="94"/>
                        </a:lnTo>
                        <a:lnTo>
                          <a:pt x="353" y="100"/>
                        </a:lnTo>
                        <a:lnTo>
                          <a:pt x="338" y="106"/>
                        </a:lnTo>
                        <a:lnTo>
                          <a:pt x="306" y="116"/>
                        </a:lnTo>
                        <a:lnTo>
                          <a:pt x="271" y="127"/>
                        </a:lnTo>
                        <a:lnTo>
                          <a:pt x="237" y="134"/>
                        </a:lnTo>
                        <a:lnTo>
                          <a:pt x="199" y="142"/>
                        </a:lnTo>
                        <a:lnTo>
                          <a:pt x="120" y="156"/>
                        </a:lnTo>
                        <a:lnTo>
                          <a:pt x="45" y="167"/>
                        </a:lnTo>
                        <a:lnTo>
                          <a:pt x="22" y="170"/>
                        </a:lnTo>
                        <a:lnTo>
                          <a:pt x="10" y="163"/>
                        </a:lnTo>
                        <a:lnTo>
                          <a:pt x="0" y="161"/>
                        </a:lnTo>
                        <a:lnTo>
                          <a:pt x="0" y="160"/>
                        </a:lnTo>
                        <a:lnTo>
                          <a:pt x="7" y="158"/>
                        </a:lnTo>
                        <a:lnTo>
                          <a:pt x="29" y="153"/>
                        </a:lnTo>
                        <a:lnTo>
                          <a:pt x="114" y="138"/>
                        </a:lnTo>
                        <a:lnTo>
                          <a:pt x="167" y="128"/>
                        </a:lnTo>
                        <a:lnTo>
                          <a:pt x="221" y="116"/>
                        </a:lnTo>
                        <a:lnTo>
                          <a:pt x="275" y="105"/>
                        </a:lnTo>
                        <a:lnTo>
                          <a:pt x="319" y="94"/>
                        </a:lnTo>
                        <a:lnTo>
                          <a:pt x="335" y="87"/>
                        </a:lnTo>
                        <a:lnTo>
                          <a:pt x="347" y="80"/>
                        </a:lnTo>
                        <a:lnTo>
                          <a:pt x="357" y="72"/>
                        </a:lnTo>
                        <a:lnTo>
                          <a:pt x="360" y="66"/>
                        </a:lnTo>
                        <a:lnTo>
                          <a:pt x="360" y="57"/>
                        </a:lnTo>
                        <a:lnTo>
                          <a:pt x="357" y="49"/>
                        </a:lnTo>
                        <a:lnTo>
                          <a:pt x="350" y="42"/>
                        </a:lnTo>
                        <a:lnTo>
                          <a:pt x="344" y="35"/>
                        </a:lnTo>
                        <a:lnTo>
                          <a:pt x="328" y="21"/>
                        </a:lnTo>
                        <a:lnTo>
                          <a:pt x="309" y="10"/>
                        </a:lnTo>
                        <a:lnTo>
                          <a:pt x="297" y="2"/>
                        </a:lnTo>
                        <a:lnTo>
                          <a:pt x="294" y="0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09" name="Freeform 155">
                    <a:extLst>
                      <a:ext uri="{FF2B5EF4-FFF2-40B4-BE49-F238E27FC236}">
                        <a16:creationId xmlns:a16="http://schemas.microsoft.com/office/drawing/2014/main" id="{68E2601C-0319-4F44-8054-7BF0CF9ED5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9" y="1235"/>
                    <a:ext cx="387" cy="170"/>
                  </a:xfrm>
                  <a:custGeom>
                    <a:avLst/>
                    <a:gdLst>
                      <a:gd name="T0" fmla="*/ 290 w 387"/>
                      <a:gd name="T1" fmla="*/ 0 h 170"/>
                      <a:gd name="T2" fmla="*/ 290 w 387"/>
                      <a:gd name="T3" fmla="*/ 0 h 170"/>
                      <a:gd name="T4" fmla="*/ 315 w 387"/>
                      <a:gd name="T5" fmla="*/ 9 h 170"/>
                      <a:gd name="T6" fmla="*/ 340 w 387"/>
                      <a:gd name="T7" fmla="*/ 19 h 170"/>
                      <a:gd name="T8" fmla="*/ 359 w 387"/>
                      <a:gd name="T9" fmla="*/ 30 h 170"/>
                      <a:gd name="T10" fmla="*/ 378 w 387"/>
                      <a:gd name="T11" fmla="*/ 42 h 170"/>
                      <a:gd name="T12" fmla="*/ 378 w 387"/>
                      <a:gd name="T13" fmla="*/ 42 h 170"/>
                      <a:gd name="T14" fmla="*/ 387 w 387"/>
                      <a:gd name="T15" fmla="*/ 59 h 170"/>
                      <a:gd name="T16" fmla="*/ 387 w 387"/>
                      <a:gd name="T17" fmla="*/ 59 h 170"/>
                      <a:gd name="T18" fmla="*/ 387 w 387"/>
                      <a:gd name="T19" fmla="*/ 70 h 170"/>
                      <a:gd name="T20" fmla="*/ 387 w 387"/>
                      <a:gd name="T21" fmla="*/ 70 h 170"/>
                      <a:gd name="T22" fmla="*/ 384 w 387"/>
                      <a:gd name="T23" fmla="*/ 78 h 170"/>
                      <a:gd name="T24" fmla="*/ 384 w 387"/>
                      <a:gd name="T25" fmla="*/ 78 h 170"/>
                      <a:gd name="T26" fmla="*/ 372 w 387"/>
                      <a:gd name="T27" fmla="*/ 86 h 170"/>
                      <a:gd name="T28" fmla="*/ 362 w 387"/>
                      <a:gd name="T29" fmla="*/ 94 h 170"/>
                      <a:gd name="T30" fmla="*/ 349 w 387"/>
                      <a:gd name="T31" fmla="*/ 100 h 170"/>
                      <a:gd name="T32" fmla="*/ 334 w 387"/>
                      <a:gd name="T33" fmla="*/ 106 h 170"/>
                      <a:gd name="T34" fmla="*/ 334 w 387"/>
                      <a:gd name="T35" fmla="*/ 106 h 170"/>
                      <a:gd name="T36" fmla="*/ 302 w 387"/>
                      <a:gd name="T37" fmla="*/ 116 h 170"/>
                      <a:gd name="T38" fmla="*/ 267 w 387"/>
                      <a:gd name="T39" fmla="*/ 127 h 170"/>
                      <a:gd name="T40" fmla="*/ 233 w 387"/>
                      <a:gd name="T41" fmla="*/ 134 h 170"/>
                      <a:gd name="T42" fmla="*/ 195 w 387"/>
                      <a:gd name="T43" fmla="*/ 142 h 170"/>
                      <a:gd name="T44" fmla="*/ 116 w 387"/>
                      <a:gd name="T45" fmla="*/ 156 h 170"/>
                      <a:gd name="T46" fmla="*/ 41 w 387"/>
                      <a:gd name="T47" fmla="*/ 167 h 170"/>
                      <a:gd name="T48" fmla="*/ 41 w 387"/>
                      <a:gd name="T49" fmla="*/ 167 h 170"/>
                      <a:gd name="T50" fmla="*/ 18 w 387"/>
                      <a:gd name="T51" fmla="*/ 170 h 170"/>
                      <a:gd name="T52" fmla="*/ 18 w 387"/>
                      <a:gd name="T53" fmla="*/ 170 h 170"/>
                      <a:gd name="T54" fmla="*/ 6 w 387"/>
                      <a:gd name="T55" fmla="*/ 165 h 170"/>
                      <a:gd name="T56" fmla="*/ 3 w 387"/>
                      <a:gd name="T57" fmla="*/ 162 h 170"/>
                      <a:gd name="T58" fmla="*/ 0 w 387"/>
                      <a:gd name="T59" fmla="*/ 161 h 170"/>
                      <a:gd name="T60" fmla="*/ 0 w 387"/>
                      <a:gd name="T61" fmla="*/ 161 h 170"/>
                      <a:gd name="T62" fmla="*/ 0 w 387"/>
                      <a:gd name="T63" fmla="*/ 161 h 170"/>
                      <a:gd name="T64" fmla="*/ 6 w 387"/>
                      <a:gd name="T65" fmla="*/ 158 h 170"/>
                      <a:gd name="T66" fmla="*/ 28 w 387"/>
                      <a:gd name="T67" fmla="*/ 155 h 170"/>
                      <a:gd name="T68" fmla="*/ 113 w 387"/>
                      <a:gd name="T69" fmla="*/ 139 h 170"/>
                      <a:gd name="T70" fmla="*/ 167 w 387"/>
                      <a:gd name="T71" fmla="*/ 129 h 170"/>
                      <a:gd name="T72" fmla="*/ 220 w 387"/>
                      <a:gd name="T73" fmla="*/ 119 h 170"/>
                      <a:gd name="T74" fmla="*/ 274 w 387"/>
                      <a:gd name="T75" fmla="*/ 106 h 170"/>
                      <a:gd name="T76" fmla="*/ 318 w 387"/>
                      <a:gd name="T77" fmla="*/ 95 h 170"/>
                      <a:gd name="T78" fmla="*/ 318 w 387"/>
                      <a:gd name="T79" fmla="*/ 95 h 170"/>
                      <a:gd name="T80" fmla="*/ 337 w 387"/>
                      <a:gd name="T81" fmla="*/ 89 h 170"/>
                      <a:gd name="T82" fmla="*/ 349 w 387"/>
                      <a:gd name="T83" fmla="*/ 81 h 170"/>
                      <a:gd name="T84" fmla="*/ 356 w 387"/>
                      <a:gd name="T85" fmla="*/ 73 h 170"/>
                      <a:gd name="T86" fmla="*/ 359 w 387"/>
                      <a:gd name="T87" fmla="*/ 66 h 170"/>
                      <a:gd name="T88" fmla="*/ 359 w 387"/>
                      <a:gd name="T89" fmla="*/ 58 h 170"/>
                      <a:gd name="T90" fmla="*/ 356 w 387"/>
                      <a:gd name="T91" fmla="*/ 50 h 170"/>
                      <a:gd name="T92" fmla="*/ 349 w 387"/>
                      <a:gd name="T93" fmla="*/ 43 h 170"/>
                      <a:gd name="T94" fmla="*/ 343 w 387"/>
                      <a:gd name="T95" fmla="*/ 35 h 170"/>
                      <a:gd name="T96" fmla="*/ 324 w 387"/>
                      <a:gd name="T97" fmla="*/ 21 h 170"/>
                      <a:gd name="T98" fmla="*/ 308 w 387"/>
                      <a:gd name="T99" fmla="*/ 10 h 170"/>
                      <a:gd name="T100" fmla="*/ 296 w 387"/>
                      <a:gd name="T101" fmla="*/ 2 h 170"/>
                      <a:gd name="T102" fmla="*/ 290 w 387"/>
                      <a:gd name="T103" fmla="*/ 0 h 170"/>
                      <a:gd name="T104" fmla="*/ 290 w 387"/>
                      <a:gd name="T105" fmla="*/ 0 h 170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0" t="0" r="r" b="b"/>
                    <a:pathLst>
                      <a:path w="387" h="170">
                        <a:moveTo>
                          <a:pt x="290" y="0"/>
                        </a:moveTo>
                        <a:lnTo>
                          <a:pt x="290" y="0"/>
                        </a:lnTo>
                        <a:lnTo>
                          <a:pt x="315" y="9"/>
                        </a:lnTo>
                        <a:lnTo>
                          <a:pt x="340" y="19"/>
                        </a:lnTo>
                        <a:lnTo>
                          <a:pt x="359" y="30"/>
                        </a:lnTo>
                        <a:lnTo>
                          <a:pt x="378" y="42"/>
                        </a:lnTo>
                        <a:lnTo>
                          <a:pt x="387" y="59"/>
                        </a:lnTo>
                        <a:lnTo>
                          <a:pt x="387" y="70"/>
                        </a:lnTo>
                        <a:lnTo>
                          <a:pt x="384" y="78"/>
                        </a:lnTo>
                        <a:lnTo>
                          <a:pt x="372" y="86"/>
                        </a:lnTo>
                        <a:lnTo>
                          <a:pt x="362" y="94"/>
                        </a:lnTo>
                        <a:lnTo>
                          <a:pt x="349" y="100"/>
                        </a:lnTo>
                        <a:lnTo>
                          <a:pt x="334" y="106"/>
                        </a:lnTo>
                        <a:lnTo>
                          <a:pt x="302" y="116"/>
                        </a:lnTo>
                        <a:lnTo>
                          <a:pt x="267" y="127"/>
                        </a:lnTo>
                        <a:lnTo>
                          <a:pt x="233" y="134"/>
                        </a:lnTo>
                        <a:lnTo>
                          <a:pt x="195" y="142"/>
                        </a:lnTo>
                        <a:lnTo>
                          <a:pt x="116" y="156"/>
                        </a:lnTo>
                        <a:lnTo>
                          <a:pt x="41" y="167"/>
                        </a:lnTo>
                        <a:lnTo>
                          <a:pt x="18" y="170"/>
                        </a:lnTo>
                        <a:lnTo>
                          <a:pt x="6" y="165"/>
                        </a:lnTo>
                        <a:lnTo>
                          <a:pt x="3" y="162"/>
                        </a:lnTo>
                        <a:lnTo>
                          <a:pt x="0" y="161"/>
                        </a:lnTo>
                        <a:lnTo>
                          <a:pt x="6" y="158"/>
                        </a:lnTo>
                        <a:lnTo>
                          <a:pt x="28" y="155"/>
                        </a:lnTo>
                        <a:lnTo>
                          <a:pt x="113" y="139"/>
                        </a:lnTo>
                        <a:lnTo>
                          <a:pt x="167" y="129"/>
                        </a:lnTo>
                        <a:lnTo>
                          <a:pt x="220" y="119"/>
                        </a:lnTo>
                        <a:lnTo>
                          <a:pt x="274" y="106"/>
                        </a:lnTo>
                        <a:lnTo>
                          <a:pt x="318" y="95"/>
                        </a:lnTo>
                        <a:lnTo>
                          <a:pt x="337" y="89"/>
                        </a:lnTo>
                        <a:lnTo>
                          <a:pt x="349" y="81"/>
                        </a:lnTo>
                        <a:lnTo>
                          <a:pt x="356" y="73"/>
                        </a:lnTo>
                        <a:lnTo>
                          <a:pt x="359" y="66"/>
                        </a:lnTo>
                        <a:lnTo>
                          <a:pt x="359" y="58"/>
                        </a:lnTo>
                        <a:lnTo>
                          <a:pt x="356" y="50"/>
                        </a:lnTo>
                        <a:lnTo>
                          <a:pt x="349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8" y="10"/>
                        </a:lnTo>
                        <a:lnTo>
                          <a:pt x="296" y="2"/>
                        </a:lnTo>
                        <a:lnTo>
                          <a:pt x="290" y="0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0" name="Freeform 156">
                    <a:extLst>
                      <a:ext uri="{FF2B5EF4-FFF2-40B4-BE49-F238E27FC236}">
                        <a16:creationId xmlns:a16="http://schemas.microsoft.com/office/drawing/2014/main" id="{38388522-3B24-4FEE-B83F-69BC0AFA02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2" y="1235"/>
                    <a:ext cx="384" cy="170"/>
                  </a:xfrm>
                  <a:custGeom>
                    <a:avLst/>
                    <a:gdLst>
                      <a:gd name="T0" fmla="*/ 287 w 384"/>
                      <a:gd name="T1" fmla="*/ 0 h 170"/>
                      <a:gd name="T2" fmla="*/ 287 w 384"/>
                      <a:gd name="T3" fmla="*/ 0 h 170"/>
                      <a:gd name="T4" fmla="*/ 312 w 384"/>
                      <a:gd name="T5" fmla="*/ 9 h 170"/>
                      <a:gd name="T6" fmla="*/ 337 w 384"/>
                      <a:gd name="T7" fmla="*/ 19 h 170"/>
                      <a:gd name="T8" fmla="*/ 356 w 384"/>
                      <a:gd name="T9" fmla="*/ 30 h 170"/>
                      <a:gd name="T10" fmla="*/ 375 w 384"/>
                      <a:gd name="T11" fmla="*/ 42 h 170"/>
                      <a:gd name="T12" fmla="*/ 375 w 384"/>
                      <a:gd name="T13" fmla="*/ 42 h 170"/>
                      <a:gd name="T14" fmla="*/ 384 w 384"/>
                      <a:gd name="T15" fmla="*/ 59 h 170"/>
                      <a:gd name="T16" fmla="*/ 384 w 384"/>
                      <a:gd name="T17" fmla="*/ 59 h 170"/>
                      <a:gd name="T18" fmla="*/ 384 w 384"/>
                      <a:gd name="T19" fmla="*/ 70 h 170"/>
                      <a:gd name="T20" fmla="*/ 384 w 384"/>
                      <a:gd name="T21" fmla="*/ 70 h 170"/>
                      <a:gd name="T22" fmla="*/ 381 w 384"/>
                      <a:gd name="T23" fmla="*/ 78 h 170"/>
                      <a:gd name="T24" fmla="*/ 381 w 384"/>
                      <a:gd name="T25" fmla="*/ 78 h 170"/>
                      <a:gd name="T26" fmla="*/ 369 w 384"/>
                      <a:gd name="T27" fmla="*/ 86 h 170"/>
                      <a:gd name="T28" fmla="*/ 359 w 384"/>
                      <a:gd name="T29" fmla="*/ 94 h 170"/>
                      <a:gd name="T30" fmla="*/ 346 w 384"/>
                      <a:gd name="T31" fmla="*/ 100 h 170"/>
                      <a:gd name="T32" fmla="*/ 331 w 384"/>
                      <a:gd name="T33" fmla="*/ 106 h 170"/>
                      <a:gd name="T34" fmla="*/ 331 w 384"/>
                      <a:gd name="T35" fmla="*/ 106 h 170"/>
                      <a:gd name="T36" fmla="*/ 299 w 384"/>
                      <a:gd name="T37" fmla="*/ 116 h 170"/>
                      <a:gd name="T38" fmla="*/ 264 w 384"/>
                      <a:gd name="T39" fmla="*/ 127 h 170"/>
                      <a:gd name="T40" fmla="*/ 230 w 384"/>
                      <a:gd name="T41" fmla="*/ 134 h 170"/>
                      <a:gd name="T42" fmla="*/ 192 w 384"/>
                      <a:gd name="T43" fmla="*/ 142 h 170"/>
                      <a:gd name="T44" fmla="*/ 113 w 384"/>
                      <a:gd name="T45" fmla="*/ 156 h 170"/>
                      <a:gd name="T46" fmla="*/ 38 w 384"/>
                      <a:gd name="T47" fmla="*/ 167 h 170"/>
                      <a:gd name="T48" fmla="*/ 38 w 384"/>
                      <a:gd name="T49" fmla="*/ 167 h 170"/>
                      <a:gd name="T50" fmla="*/ 15 w 384"/>
                      <a:gd name="T51" fmla="*/ 170 h 170"/>
                      <a:gd name="T52" fmla="*/ 15 w 384"/>
                      <a:gd name="T53" fmla="*/ 170 h 170"/>
                      <a:gd name="T54" fmla="*/ 9 w 384"/>
                      <a:gd name="T55" fmla="*/ 167 h 170"/>
                      <a:gd name="T56" fmla="*/ 6 w 384"/>
                      <a:gd name="T57" fmla="*/ 165 h 170"/>
                      <a:gd name="T58" fmla="*/ 6 w 384"/>
                      <a:gd name="T59" fmla="*/ 163 h 170"/>
                      <a:gd name="T60" fmla="*/ 0 w 384"/>
                      <a:gd name="T61" fmla="*/ 162 h 170"/>
                      <a:gd name="T62" fmla="*/ 0 w 384"/>
                      <a:gd name="T63" fmla="*/ 162 h 170"/>
                      <a:gd name="T64" fmla="*/ 0 w 384"/>
                      <a:gd name="T65" fmla="*/ 161 h 170"/>
                      <a:gd name="T66" fmla="*/ 6 w 384"/>
                      <a:gd name="T67" fmla="*/ 160 h 170"/>
                      <a:gd name="T68" fmla="*/ 28 w 384"/>
                      <a:gd name="T69" fmla="*/ 156 h 170"/>
                      <a:gd name="T70" fmla="*/ 113 w 384"/>
                      <a:gd name="T71" fmla="*/ 141 h 170"/>
                      <a:gd name="T72" fmla="*/ 167 w 384"/>
                      <a:gd name="T73" fmla="*/ 130 h 170"/>
                      <a:gd name="T74" fmla="*/ 220 w 384"/>
                      <a:gd name="T75" fmla="*/ 120 h 170"/>
                      <a:gd name="T76" fmla="*/ 274 w 384"/>
                      <a:gd name="T77" fmla="*/ 108 h 170"/>
                      <a:gd name="T78" fmla="*/ 318 w 384"/>
                      <a:gd name="T79" fmla="*/ 96 h 170"/>
                      <a:gd name="T80" fmla="*/ 318 w 384"/>
                      <a:gd name="T81" fmla="*/ 96 h 170"/>
                      <a:gd name="T82" fmla="*/ 337 w 384"/>
                      <a:gd name="T83" fmla="*/ 89 h 170"/>
                      <a:gd name="T84" fmla="*/ 350 w 384"/>
                      <a:gd name="T85" fmla="*/ 82 h 170"/>
                      <a:gd name="T86" fmla="*/ 356 w 384"/>
                      <a:gd name="T87" fmla="*/ 75 h 170"/>
                      <a:gd name="T88" fmla="*/ 359 w 384"/>
                      <a:gd name="T89" fmla="*/ 67 h 170"/>
                      <a:gd name="T90" fmla="*/ 359 w 384"/>
                      <a:gd name="T91" fmla="*/ 59 h 170"/>
                      <a:gd name="T92" fmla="*/ 356 w 384"/>
                      <a:gd name="T93" fmla="*/ 50 h 170"/>
                      <a:gd name="T94" fmla="*/ 350 w 384"/>
                      <a:gd name="T95" fmla="*/ 43 h 170"/>
                      <a:gd name="T96" fmla="*/ 343 w 384"/>
                      <a:gd name="T97" fmla="*/ 35 h 170"/>
                      <a:gd name="T98" fmla="*/ 324 w 384"/>
                      <a:gd name="T99" fmla="*/ 21 h 170"/>
                      <a:gd name="T100" fmla="*/ 305 w 384"/>
                      <a:gd name="T101" fmla="*/ 10 h 170"/>
                      <a:gd name="T102" fmla="*/ 293 w 384"/>
                      <a:gd name="T103" fmla="*/ 2 h 170"/>
                      <a:gd name="T104" fmla="*/ 287 w 384"/>
                      <a:gd name="T105" fmla="*/ 0 h 170"/>
                      <a:gd name="T106" fmla="*/ 287 w 384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84" h="170">
                        <a:moveTo>
                          <a:pt x="287" y="0"/>
                        </a:moveTo>
                        <a:lnTo>
                          <a:pt x="287" y="0"/>
                        </a:lnTo>
                        <a:lnTo>
                          <a:pt x="312" y="9"/>
                        </a:lnTo>
                        <a:lnTo>
                          <a:pt x="337" y="19"/>
                        </a:lnTo>
                        <a:lnTo>
                          <a:pt x="356" y="30"/>
                        </a:lnTo>
                        <a:lnTo>
                          <a:pt x="375" y="42"/>
                        </a:lnTo>
                        <a:lnTo>
                          <a:pt x="384" y="59"/>
                        </a:lnTo>
                        <a:lnTo>
                          <a:pt x="384" y="70"/>
                        </a:lnTo>
                        <a:lnTo>
                          <a:pt x="381" y="78"/>
                        </a:lnTo>
                        <a:lnTo>
                          <a:pt x="369" y="86"/>
                        </a:lnTo>
                        <a:lnTo>
                          <a:pt x="359" y="94"/>
                        </a:lnTo>
                        <a:lnTo>
                          <a:pt x="346" y="100"/>
                        </a:lnTo>
                        <a:lnTo>
                          <a:pt x="331" y="106"/>
                        </a:lnTo>
                        <a:lnTo>
                          <a:pt x="299" y="116"/>
                        </a:lnTo>
                        <a:lnTo>
                          <a:pt x="264" y="127"/>
                        </a:lnTo>
                        <a:lnTo>
                          <a:pt x="230" y="134"/>
                        </a:lnTo>
                        <a:lnTo>
                          <a:pt x="192" y="142"/>
                        </a:lnTo>
                        <a:lnTo>
                          <a:pt x="113" y="156"/>
                        </a:lnTo>
                        <a:lnTo>
                          <a:pt x="38" y="167"/>
                        </a:lnTo>
                        <a:lnTo>
                          <a:pt x="15" y="170"/>
                        </a:lnTo>
                        <a:lnTo>
                          <a:pt x="9" y="167"/>
                        </a:lnTo>
                        <a:lnTo>
                          <a:pt x="6" y="165"/>
                        </a:lnTo>
                        <a:lnTo>
                          <a:pt x="6" y="163"/>
                        </a:lnTo>
                        <a:lnTo>
                          <a:pt x="0" y="162"/>
                        </a:lnTo>
                        <a:lnTo>
                          <a:pt x="0" y="161"/>
                        </a:lnTo>
                        <a:lnTo>
                          <a:pt x="6" y="160"/>
                        </a:lnTo>
                        <a:lnTo>
                          <a:pt x="28" y="156"/>
                        </a:lnTo>
                        <a:lnTo>
                          <a:pt x="113" y="141"/>
                        </a:lnTo>
                        <a:lnTo>
                          <a:pt x="167" y="130"/>
                        </a:lnTo>
                        <a:lnTo>
                          <a:pt x="220" y="120"/>
                        </a:lnTo>
                        <a:lnTo>
                          <a:pt x="274" y="108"/>
                        </a:lnTo>
                        <a:lnTo>
                          <a:pt x="318" y="96"/>
                        </a:lnTo>
                        <a:lnTo>
                          <a:pt x="337" y="89"/>
                        </a:lnTo>
                        <a:lnTo>
                          <a:pt x="350" y="82"/>
                        </a:lnTo>
                        <a:lnTo>
                          <a:pt x="356" y="75"/>
                        </a:lnTo>
                        <a:lnTo>
                          <a:pt x="359" y="67"/>
                        </a:lnTo>
                        <a:lnTo>
                          <a:pt x="359" y="59"/>
                        </a:lnTo>
                        <a:lnTo>
                          <a:pt x="356" y="50"/>
                        </a:lnTo>
                        <a:lnTo>
                          <a:pt x="350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5" y="10"/>
                        </a:lnTo>
                        <a:lnTo>
                          <a:pt x="293" y="2"/>
                        </a:lnTo>
                        <a:lnTo>
                          <a:pt x="287" y="0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1" name="Freeform 157">
                    <a:extLst>
                      <a:ext uri="{FF2B5EF4-FFF2-40B4-BE49-F238E27FC236}">
                        <a16:creationId xmlns:a16="http://schemas.microsoft.com/office/drawing/2014/main" id="{2C059207-7ACD-4635-889F-B1AE85C747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1235"/>
                    <a:ext cx="378" cy="170"/>
                  </a:xfrm>
                  <a:custGeom>
                    <a:avLst/>
                    <a:gdLst>
                      <a:gd name="T0" fmla="*/ 281 w 378"/>
                      <a:gd name="T1" fmla="*/ 0 h 170"/>
                      <a:gd name="T2" fmla="*/ 281 w 378"/>
                      <a:gd name="T3" fmla="*/ 0 h 170"/>
                      <a:gd name="T4" fmla="*/ 306 w 378"/>
                      <a:gd name="T5" fmla="*/ 9 h 170"/>
                      <a:gd name="T6" fmla="*/ 331 w 378"/>
                      <a:gd name="T7" fmla="*/ 19 h 170"/>
                      <a:gd name="T8" fmla="*/ 350 w 378"/>
                      <a:gd name="T9" fmla="*/ 30 h 170"/>
                      <a:gd name="T10" fmla="*/ 369 w 378"/>
                      <a:gd name="T11" fmla="*/ 42 h 170"/>
                      <a:gd name="T12" fmla="*/ 369 w 378"/>
                      <a:gd name="T13" fmla="*/ 42 h 170"/>
                      <a:gd name="T14" fmla="*/ 378 w 378"/>
                      <a:gd name="T15" fmla="*/ 59 h 170"/>
                      <a:gd name="T16" fmla="*/ 378 w 378"/>
                      <a:gd name="T17" fmla="*/ 59 h 170"/>
                      <a:gd name="T18" fmla="*/ 378 w 378"/>
                      <a:gd name="T19" fmla="*/ 70 h 170"/>
                      <a:gd name="T20" fmla="*/ 378 w 378"/>
                      <a:gd name="T21" fmla="*/ 70 h 170"/>
                      <a:gd name="T22" fmla="*/ 375 w 378"/>
                      <a:gd name="T23" fmla="*/ 78 h 170"/>
                      <a:gd name="T24" fmla="*/ 375 w 378"/>
                      <a:gd name="T25" fmla="*/ 78 h 170"/>
                      <a:gd name="T26" fmla="*/ 363 w 378"/>
                      <a:gd name="T27" fmla="*/ 86 h 170"/>
                      <a:gd name="T28" fmla="*/ 353 w 378"/>
                      <a:gd name="T29" fmla="*/ 94 h 170"/>
                      <a:gd name="T30" fmla="*/ 340 w 378"/>
                      <a:gd name="T31" fmla="*/ 100 h 170"/>
                      <a:gd name="T32" fmla="*/ 325 w 378"/>
                      <a:gd name="T33" fmla="*/ 106 h 170"/>
                      <a:gd name="T34" fmla="*/ 325 w 378"/>
                      <a:gd name="T35" fmla="*/ 106 h 170"/>
                      <a:gd name="T36" fmla="*/ 293 w 378"/>
                      <a:gd name="T37" fmla="*/ 116 h 170"/>
                      <a:gd name="T38" fmla="*/ 258 w 378"/>
                      <a:gd name="T39" fmla="*/ 127 h 170"/>
                      <a:gd name="T40" fmla="*/ 224 w 378"/>
                      <a:gd name="T41" fmla="*/ 134 h 170"/>
                      <a:gd name="T42" fmla="*/ 186 w 378"/>
                      <a:gd name="T43" fmla="*/ 142 h 170"/>
                      <a:gd name="T44" fmla="*/ 107 w 378"/>
                      <a:gd name="T45" fmla="*/ 156 h 170"/>
                      <a:gd name="T46" fmla="*/ 32 w 378"/>
                      <a:gd name="T47" fmla="*/ 167 h 170"/>
                      <a:gd name="T48" fmla="*/ 32 w 378"/>
                      <a:gd name="T49" fmla="*/ 167 h 170"/>
                      <a:gd name="T50" fmla="*/ 9 w 378"/>
                      <a:gd name="T51" fmla="*/ 170 h 170"/>
                      <a:gd name="T52" fmla="*/ 9 w 378"/>
                      <a:gd name="T53" fmla="*/ 170 h 170"/>
                      <a:gd name="T54" fmla="*/ 3 w 378"/>
                      <a:gd name="T55" fmla="*/ 167 h 170"/>
                      <a:gd name="T56" fmla="*/ 3 w 378"/>
                      <a:gd name="T57" fmla="*/ 165 h 170"/>
                      <a:gd name="T58" fmla="*/ 3 w 378"/>
                      <a:gd name="T59" fmla="*/ 163 h 170"/>
                      <a:gd name="T60" fmla="*/ 0 w 378"/>
                      <a:gd name="T61" fmla="*/ 162 h 170"/>
                      <a:gd name="T62" fmla="*/ 0 w 378"/>
                      <a:gd name="T63" fmla="*/ 162 h 170"/>
                      <a:gd name="T64" fmla="*/ 0 w 378"/>
                      <a:gd name="T65" fmla="*/ 162 h 170"/>
                      <a:gd name="T66" fmla="*/ 3 w 378"/>
                      <a:gd name="T67" fmla="*/ 161 h 170"/>
                      <a:gd name="T68" fmla="*/ 28 w 378"/>
                      <a:gd name="T69" fmla="*/ 156 h 170"/>
                      <a:gd name="T70" fmla="*/ 110 w 378"/>
                      <a:gd name="T71" fmla="*/ 142 h 170"/>
                      <a:gd name="T72" fmla="*/ 164 w 378"/>
                      <a:gd name="T73" fmla="*/ 132 h 170"/>
                      <a:gd name="T74" fmla="*/ 218 w 378"/>
                      <a:gd name="T75" fmla="*/ 122 h 170"/>
                      <a:gd name="T76" fmla="*/ 268 w 378"/>
                      <a:gd name="T77" fmla="*/ 110 h 170"/>
                      <a:gd name="T78" fmla="*/ 315 w 378"/>
                      <a:gd name="T79" fmla="*/ 97 h 170"/>
                      <a:gd name="T80" fmla="*/ 315 w 378"/>
                      <a:gd name="T81" fmla="*/ 97 h 170"/>
                      <a:gd name="T82" fmla="*/ 334 w 378"/>
                      <a:gd name="T83" fmla="*/ 91 h 170"/>
                      <a:gd name="T84" fmla="*/ 347 w 378"/>
                      <a:gd name="T85" fmla="*/ 83 h 170"/>
                      <a:gd name="T86" fmla="*/ 353 w 378"/>
                      <a:gd name="T87" fmla="*/ 76 h 170"/>
                      <a:gd name="T88" fmla="*/ 356 w 378"/>
                      <a:gd name="T89" fmla="*/ 68 h 170"/>
                      <a:gd name="T90" fmla="*/ 356 w 378"/>
                      <a:gd name="T91" fmla="*/ 59 h 170"/>
                      <a:gd name="T92" fmla="*/ 353 w 378"/>
                      <a:gd name="T93" fmla="*/ 52 h 170"/>
                      <a:gd name="T94" fmla="*/ 347 w 378"/>
                      <a:gd name="T95" fmla="*/ 44 h 170"/>
                      <a:gd name="T96" fmla="*/ 337 w 378"/>
                      <a:gd name="T97" fmla="*/ 37 h 170"/>
                      <a:gd name="T98" fmla="*/ 318 w 378"/>
                      <a:gd name="T99" fmla="*/ 23 h 170"/>
                      <a:gd name="T100" fmla="*/ 299 w 378"/>
                      <a:gd name="T101" fmla="*/ 11 h 170"/>
                      <a:gd name="T102" fmla="*/ 287 w 378"/>
                      <a:gd name="T103" fmla="*/ 2 h 170"/>
                      <a:gd name="T104" fmla="*/ 281 w 378"/>
                      <a:gd name="T105" fmla="*/ 0 h 170"/>
                      <a:gd name="T106" fmla="*/ 281 w 378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8" h="170">
                        <a:moveTo>
                          <a:pt x="281" y="0"/>
                        </a:moveTo>
                        <a:lnTo>
                          <a:pt x="281" y="0"/>
                        </a:lnTo>
                        <a:lnTo>
                          <a:pt x="306" y="9"/>
                        </a:lnTo>
                        <a:lnTo>
                          <a:pt x="331" y="19"/>
                        </a:lnTo>
                        <a:lnTo>
                          <a:pt x="350" y="30"/>
                        </a:lnTo>
                        <a:lnTo>
                          <a:pt x="369" y="42"/>
                        </a:lnTo>
                        <a:lnTo>
                          <a:pt x="378" y="59"/>
                        </a:lnTo>
                        <a:lnTo>
                          <a:pt x="378" y="70"/>
                        </a:lnTo>
                        <a:lnTo>
                          <a:pt x="375" y="78"/>
                        </a:lnTo>
                        <a:lnTo>
                          <a:pt x="363" y="86"/>
                        </a:lnTo>
                        <a:lnTo>
                          <a:pt x="353" y="94"/>
                        </a:lnTo>
                        <a:lnTo>
                          <a:pt x="340" y="100"/>
                        </a:lnTo>
                        <a:lnTo>
                          <a:pt x="325" y="106"/>
                        </a:lnTo>
                        <a:lnTo>
                          <a:pt x="293" y="116"/>
                        </a:lnTo>
                        <a:lnTo>
                          <a:pt x="258" y="127"/>
                        </a:lnTo>
                        <a:lnTo>
                          <a:pt x="224" y="134"/>
                        </a:lnTo>
                        <a:lnTo>
                          <a:pt x="186" y="142"/>
                        </a:lnTo>
                        <a:lnTo>
                          <a:pt x="107" y="156"/>
                        </a:lnTo>
                        <a:lnTo>
                          <a:pt x="32" y="167"/>
                        </a:lnTo>
                        <a:lnTo>
                          <a:pt x="9" y="170"/>
                        </a:lnTo>
                        <a:lnTo>
                          <a:pt x="3" y="167"/>
                        </a:lnTo>
                        <a:lnTo>
                          <a:pt x="3" y="165"/>
                        </a:lnTo>
                        <a:lnTo>
                          <a:pt x="3" y="163"/>
                        </a:lnTo>
                        <a:lnTo>
                          <a:pt x="0" y="162"/>
                        </a:lnTo>
                        <a:lnTo>
                          <a:pt x="3" y="161"/>
                        </a:lnTo>
                        <a:lnTo>
                          <a:pt x="28" y="156"/>
                        </a:lnTo>
                        <a:lnTo>
                          <a:pt x="110" y="142"/>
                        </a:lnTo>
                        <a:lnTo>
                          <a:pt x="164" y="132"/>
                        </a:lnTo>
                        <a:lnTo>
                          <a:pt x="218" y="122"/>
                        </a:lnTo>
                        <a:lnTo>
                          <a:pt x="268" y="110"/>
                        </a:lnTo>
                        <a:lnTo>
                          <a:pt x="315" y="97"/>
                        </a:lnTo>
                        <a:lnTo>
                          <a:pt x="334" y="91"/>
                        </a:lnTo>
                        <a:lnTo>
                          <a:pt x="347" y="83"/>
                        </a:lnTo>
                        <a:lnTo>
                          <a:pt x="353" y="76"/>
                        </a:lnTo>
                        <a:lnTo>
                          <a:pt x="356" y="68"/>
                        </a:lnTo>
                        <a:lnTo>
                          <a:pt x="356" y="59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8" y="23"/>
                        </a:lnTo>
                        <a:lnTo>
                          <a:pt x="299" y="11"/>
                        </a:lnTo>
                        <a:lnTo>
                          <a:pt x="287" y="2"/>
                        </a:lnTo>
                        <a:lnTo>
                          <a:pt x="281" y="0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2" name="Freeform 158">
                    <a:extLst>
                      <a:ext uri="{FF2B5EF4-FFF2-40B4-BE49-F238E27FC236}">
                        <a16:creationId xmlns:a16="http://schemas.microsoft.com/office/drawing/2014/main" id="{E2C57A07-FF87-4650-9622-A03535486C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1" y="1235"/>
                    <a:ext cx="375" cy="170"/>
                  </a:xfrm>
                  <a:custGeom>
                    <a:avLst/>
                    <a:gdLst>
                      <a:gd name="T0" fmla="*/ 278 w 375"/>
                      <a:gd name="T1" fmla="*/ 0 h 170"/>
                      <a:gd name="T2" fmla="*/ 278 w 375"/>
                      <a:gd name="T3" fmla="*/ 0 h 170"/>
                      <a:gd name="T4" fmla="*/ 303 w 375"/>
                      <a:gd name="T5" fmla="*/ 9 h 170"/>
                      <a:gd name="T6" fmla="*/ 328 w 375"/>
                      <a:gd name="T7" fmla="*/ 19 h 170"/>
                      <a:gd name="T8" fmla="*/ 347 w 375"/>
                      <a:gd name="T9" fmla="*/ 30 h 170"/>
                      <a:gd name="T10" fmla="*/ 366 w 375"/>
                      <a:gd name="T11" fmla="*/ 42 h 170"/>
                      <a:gd name="T12" fmla="*/ 366 w 375"/>
                      <a:gd name="T13" fmla="*/ 42 h 170"/>
                      <a:gd name="T14" fmla="*/ 375 w 375"/>
                      <a:gd name="T15" fmla="*/ 59 h 170"/>
                      <a:gd name="T16" fmla="*/ 375 w 375"/>
                      <a:gd name="T17" fmla="*/ 59 h 170"/>
                      <a:gd name="T18" fmla="*/ 375 w 375"/>
                      <a:gd name="T19" fmla="*/ 70 h 170"/>
                      <a:gd name="T20" fmla="*/ 375 w 375"/>
                      <a:gd name="T21" fmla="*/ 70 h 170"/>
                      <a:gd name="T22" fmla="*/ 372 w 375"/>
                      <a:gd name="T23" fmla="*/ 78 h 170"/>
                      <a:gd name="T24" fmla="*/ 372 w 375"/>
                      <a:gd name="T25" fmla="*/ 78 h 170"/>
                      <a:gd name="T26" fmla="*/ 360 w 375"/>
                      <a:gd name="T27" fmla="*/ 86 h 170"/>
                      <a:gd name="T28" fmla="*/ 350 w 375"/>
                      <a:gd name="T29" fmla="*/ 94 h 170"/>
                      <a:gd name="T30" fmla="*/ 337 w 375"/>
                      <a:gd name="T31" fmla="*/ 100 h 170"/>
                      <a:gd name="T32" fmla="*/ 322 w 375"/>
                      <a:gd name="T33" fmla="*/ 106 h 170"/>
                      <a:gd name="T34" fmla="*/ 322 w 375"/>
                      <a:gd name="T35" fmla="*/ 106 h 170"/>
                      <a:gd name="T36" fmla="*/ 290 w 375"/>
                      <a:gd name="T37" fmla="*/ 116 h 170"/>
                      <a:gd name="T38" fmla="*/ 255 w 375"/>
                      <a:gd name="T39" fmla="*/ 127 h 170"/>
                      <a:gd name="T40" fmla="*/ 221 w 375"/>
                      <a:gd name="T41" fmla="*/ 134 h 170"/>
                      <a:gd name="T42" fmla="*/ 183 w 375"/>
                      <a:gd name="T43" fmla="*/ 142 h 170"/>
                      <a:gd name="T44" fmla="*/ 104 w 375"/>
                      <a:gd name="T45" fmla="*/ 156 h 170"/>
                      <a:gd name="T46" fmla="*/ 29 w 375"/>
                      <a:gd name="T47" fmla="*/ 167 h 170"/>
                      <a:gd name="T48" fmla="*/ 29 w 375"/>
                      <a:gd name="T49" fmla="*/ 167 h 170"/>
                      <a:gd name="T50" fmla="*/ 6 w 375"/>
                      <a:gd name="T51" fmla="*/ 170 h 170"/>
                      <a:gd name="T52" fmla="*/ 6 w 375"/>
                      <a:gd name="T53" fmla="*/ 170 h 170"/>
                      <a:gd name="T54" fmla="*/ 0 w 375"/>
                      <a:gd name="T55" fmla="*/ 167 h 170"/>
                      <a:gd name="T56" fmla="*/ 3 w 375"/>
                      <a:gd name="T57" fmla="*/ 165 h 170"/>
                      <a:gd name="T58" fmla="*/ 3 w 375"/>
                      <a:gd name="T59" fmla="*/ 165 h 170"/>
                      <a:gd name="T60" fmla="*/ 0 w 375"/>
                      <a:gd name="T61" fmla="*/ 163 h 170"/>
                      <a:gd name="T62" fmla="*/ 0 w 375"/>
                      <a:gd name="T63" fmla="*/ 163 h 170"/>
                      <a:gd name="T64" fmla="*/ 0 w 375"/>
                      <a:gd name="T65" fmla="*/ 162 h 170"/>
                      <a:gd name="T66" fmla="*/ 6 w 375"/>
                      <a:gd name="T67" fmla="*/ 161 h 170"/>
                      <a:gd name="T68" fmla="*/ 29 w 375"/>
                      <a:gd name="T69" fmla="*/ 157 h 170"/>
                      <a:gd name="T70" fmla="*/ 111 w 375"/>
                      <a:gd name="T71" fmla="*/ 143 h 170"/>
                      <a:gd name="T72" fmla="*/ 161 w 375"/>
                      <a:gd name="T73" fmla="*/ 133 h 170"/>
                      <a:gd name="T74" fmla="*/ 218 w 375"/>
                      <a:gd name="T75" fmla="*/ 123 h 170"/>
                      <a:gd name="T76" fmla="*/ 268 w 375"/>
                      <a:gd name="T77" fmla="*/ 111 h 170"/>
                      <a:gd name="T78" fmla="*/ 315 w 375"/>
                      <a:gd name="T79" fmla="*/ 99 h 170"/>
                      <a:gd name="T80" fmla="*/ 315 w 375"/>
                      <a:gd name="T81" fmla="*/ 99 h 170"/>
                      <a:gd name="T82" fmla="*/ 334 w 375"/>
                      <a:gd name="T83" fmla="*/ 91 h 170"/>
                      <a:gd name="T84" fmla="*/ 347 w 375"/>
                      <a:gd name="T85" fmla="*/ 85 h 170"/>
                      <a:gd name="T86" fmla="*/ 356 w 375"/>
                      <a:gd name="T87" fmla="*/ 77 h 170"/>
                      <a:gd name="T88" fmla="*/ 360 w 375"/>
                      <a:gd name="T89" fmla="*/ 68 h 170"/>
                      <a:gd name="T90" fmla="*/ 356 w 375"/>
                      <a:gd name="T91" fmla="*/ 61 h 170"/>
                      <a:gd name="T92" fmla="*/ 353 w 375"/>
                      <a:gd name="T93" fmla="*/ 52 h 170"/>
                      <a:gd name="T94" fmla="*/ 347 w 375"/>
                      <a:gd name="T95" fmla="*/ 44 h 170"/>
                      <a:gd name="T96" fmla="*/ 337 w 375"/>
                      <a:gd name="T97" fmla="*/ 37 h 170"/>
                      <a:gd name="T98" fmla="*/ 319 w 375"/>
                      <a:gd name="T99" fmla="*/ 23 h 170"/>
                      <a:gd name="T100" fmla="*/ 300 w 375"/>
                      <a:gd name="T101" fmla="*/ 11 h 170"/>
                      <a:gd name="T102" fmla="*/ 284 w 375"/>
                      <a:gd name="T103" fmla="*/ 2 h 170"/>
                      <a:gd name="T104" fmla="*/ 278 w 375"/>
                      <a:gd name="T105" fmla="*/ 0 h 170"/>
                      <a:gd name="T106" fmla="*/ 278 w 375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5" h="170">
                        <a:moveTo>
                          <a:pt x="278" y="0"/>
                        </a:moveTo>
                        <a:lnTo>
                          <a:pt x="278" y="0"/>
                        </a:lnTo>
                        <a:lnTo>
                          <a:pt x="303" y="9"/>
                        </a:lnTo>
                        <a:lnTo>
                          <a:pt x="328" y="19"/>
                        </a:lnTo>
                        <a:lnTo>
                          <a:pt x="347" y="30"/>
                        </a:lnTo>
                        <a:lnTo>
                          <a:pt x="366" y="42"/>
                        </a:lnTo>
                        <a:lnTo>
                          <a:pt x="375" y="59"/>
                        </a:lnTo>
                        <a:lnTo>
                          <a:pt x="375" y="70"/>
                        </a:lnTo>
                        <a:lnTo>
                          <a:pt x="372" y="78"/>
                        </a:lnTo>
                        <a:lnTo>
                          <a:pt x="360" y="86"/>
                        </a:lnTo>
                        <a:lnTo>
                          <a:pt x="350" y="94"/>
                        </a:lnTo>
                        <a:lnTo>
                          <a:pt x="337" y="100"/>
                        </a:lnTo>
                        <a:lnTo>
                          <a:pt x="322" y="106"/>
                        </a:lnTo>
                        <a:lnTo>
                          <a:pt x="290" y="116"/>
                        </a:lnTo>
                        <a:lnTo>
                          <a:pt x="255" y="127"/>
                        </a:lnTo>
                        <a:lnTo>
                          <a:pt x="221" y="134"/>
                        </a:lnTo>
                        <a:lnTo>
                          <a:pt x="183" y="142"/>
                        </a:lnTo>
                        <a:lnTo>
                          <a:pt x="104" y="156"/>
                        </a:lnTo>
                        <a:lnTo>
                          <a:pt x="29" y="167"/>
                        </a:lnTo>
                        <a:lnTo>
                          <a:pt x="6" y="170"/>
                        </a:lnTo>
                        <a:lnTo>
                          <a:pt x="0" y="167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0" y="162"/>
                        </a:lnTo>
                        <a:lnTo>
                          <a:pt x="6" y="161"/>
                        </a:lnTo>
                        <a:lnTo>
                          <a:pt x="29" y="157"/>
                        </a:lnTo>
                        <a:lnTo>
                          <a:pt x="111" y="143"/>
                        </a:lnTo>
                        <a:lnTo>
                          <a:pt x="161" y="133"/>
                        </a:lnTo>
                        <a:lnTo>
                          <a:pt x="218" y="123"/>
                        </a:lnTo>
                        <a:lnTo>
                          <a:pt x="268" y="111"/>
                        </a:lnTo>
                        <a:lnTo>
                          <a:pt x="315" y="99"/>
                        </a:lnTo>
                        <a:lnTo>
                          <a:pt x="334" y="91"/>
                        </a:lnTo>
                        <a:lnTo>
                          <a:pt x="347" y="85"/>
                        </a:lnTo>
                        <a:lnTo>
                          <a:pt x="356" y="77"/>
                        </a:lnTo>
                        <a:lnTo>
                          <a:pt x="360" y="68"/>
                        </a:lnTo>
                        <a:lnTo>
                          <a:pt x="356" y="61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9" y="23"/>
                        </a:lnTo>
                        <a:lnTo>
                          <a:pt x="300" y="11"/>
                        </a:lnTo>
                        <a:lnTo>
                          <a:pt x="284" y="2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3" name="Freeform 159">
                    <a:extLst>
                      <a:ext uri="{FF2B5EF4-FFF2-40B4-BE49-F238E27FC236}">
                        <a16:creationId xmlns:a16="http://schemas.microsoft.com/office/drawing/2014/main" id="{D4D768E8-0FF9-4CE8-886B-854C927DEA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63 w 372"/>
                      <a:gd name="T13" fmla="*/ 42 h 170"/>
                      <a:gd name="T14" fmla="*/ 372 w 372"/>
                      <a:gd name="T15" fmla="*/ 59 h 170"/>
                      <a:gd name="T16" fmla="*/ 372 w 372"/>
                      <a:gd name="T17" fmla="*/ 59 h 170"/>
                      <a:gd name="T18" fmla="*/ 372 w 372"/>
                      <a:gd name="T19" fmla="*/ 70 h 170"/>
                      <a:gd name="T20" fmla="*/ 372 w 372"/>
                      <a:gd name="T21" fmla="*/ 70 h 170"/>
                      <a:gd name="T22" fmla="*/ 369 w 372"/>
                      <a:gd name="T23" fmla="*/ 78 h 170"/>
                      <a:gd name="T24" fmla="*/ 369 w 372"/>
                      <a:gd name="T25" fmla="*/ 78 h 170"/>
                      <a:gd name="T26" fmla="*/ 357 w 372"/>
                      <a:gd name="T27" fmla="*/ 86 h 170"/>
                      <a:gd name="T28" fmla="*/ 347 w 372"/>
                      <a:gd name="T29" fmla="*/ 94 h 170"/>
                      <a:gd name="T30" fmla="*/ 334 w 372"/>
                      <a:gd name="T31" fmla="*/ 100 h 170"/>
                      <a:gd name="T32" fmla="*/ 319 w 372"/>
                      <a:gd name="T33" fmla="*/ 106 h 170"/>
                      <a:gd name="T34" fmla="*/ 319 w 372"/>
                      <a:gd name="T35" fmla="*/ 106 h 170"/>
                      <a:gd name="T36" fmla="*/ 287 w 372"/>
                      <a:gd name="T37" fmla="*/ 116 h 170"/>
                      <a:gd name="T38" fmla="*/ 252 w 372"/>
                      <a:gd name="T39" fmla="*/ 127 h 170"/>
                      <a:gd name="T40" fmla="*/ 218 w 372"/>
                      <a:gd name="T41" fmla="*/ 134 h 170"/>
                      <a:gd name="T42" fmla="*/ 180 w 372"/>
                      <a:gd name="T43" fmla="*/ 142 h 170"/>
                      <a:gd name="T44" fmla="*/ 101 w 372"/>
                      <a:gd name="T45" fmla="*/ 156 h 170"/>
                      <a:gd name="T46" fmla="*/ 26 w 372"/>
                      <a:gd name="T47" fmla="*/ 167 h 170"/>
                      <a:gd name="T48" fmla="*/ 26 w 372"/>
                      <a:gd name="T49" fmla="*/ 167 h 170"/>
                      <a:gd name="T50" fmla="*/ 3 w 372"/>
                      <a:gd name="T51" fmla="*/ 170 h 170"/>
                      <a:gd name="T52" fmla="*/ 3 w 372"/>
                      <a:gd name="T53" fmla="*/ 170 h 170"/>
                      <a:gd name="T54" fmla="*/ 0 w 372"/>
                      <a:gd name="T55" fmla="*/ 167 h 170"/>
                      <a:gd name="T56" fmla="*/ 0 w 372"/>
                      <a:gd name="T57" fmla="*/ 166 h 170"/>
                      <a:gd name="T58" fmla="*/ 3 w 372"/>
                      <a:gd name="T59" fmla="*/ 165 h 170"/>
                      <a:gd name="T60" fmla="*/ 0 w 372"/>
                      <a:gd name="T61" fmla="*/ 163 h 170"/>
                      <a:gd name="T62" fmla="*/ 0 w 372"/>
                      <a:gd name="T63" fmla="*/ 163 h 170"/>
                      <a:gd name="T64" fmla="*/ 0 w 372"/>
                      <a:gd name="T65" fmla="*/ 163 h 170"/>
                      <a:gd name="T66" fmla="*/ 7 w 372"/>
                      <a:gd name="T67" fmla="*/ 162 h 170"/>
                      <a:gd name="T68" fmla="*/ 29 w 372"/>
                      <a:gd name="T69" fmla="*/ 158 h 170"/>
                      <a:gd name="T70" fmla="*/ 111 w 372"/>
                      <a:gd name="T71" fmla="*/ 144 h 170"/>
                      <a:gd name="T72" fmla="*/ 161 w 372"/>
                      <a:gd name="T73" fmla="*/ 136 h 170"/>
                      <a:gd name="T74" fmla="*/ 215 w 372"/>
                      <a:gd name="T75" fmla="*/ 124 h 170"/>
                      <a:gd name="T76" fmla="*/ 268 w 372"/>
                      <a:gd name="T77" fmla="*/ 113 h 170"/>
                      <a:gd name="T78" fmla="*/ 316 w 372"/>
                      <a:gd name="T79" fmla="*/ 100 h 170"/>
                      <a:gd name="T80" fmla="*/ 316 w 372"/>
                      <a:gd name="T81" fmla="*/ 100 h 170"/>
                      <a:gd name="T82" fmla="*/ 334 w 372"/>
                      <a:gd name="T83" fmla="*/ 92 h 170"/>
                      <a:gd name="T84" fmla="*/ 350 w 372"/>
                      <a:gd name="T85" fmla="*/ 86 h 170"/>
                      <a:gd name="T86" fmla="*/ 357 w 372"/>
                      <a:gd name="T87" fmla="*/ 77 h 170"/>
                      <a:gd name="T88" fmla="*/ 360 w 372"/>
                      <a:gd name="T89" fmla="*/ 70 h 170"/>
                      <a:gd name="T90" fmla="*/ 360 w 372"/>
                      <a:gd name="T91" fmla="*/ 61 h 170"/>
                      <a:gd name="T92" fmla="*/ 353 w 372"/>
                      <a:gd name="T93" fmla="*/ 53 h 170"/>
                      <a:gd name="T94" fmla="*/ 347 w 372"/>
                      <a:gd name="T95" fmla="*/ 45 h 170"/>
                      <a:gd name="T96" fmla="*/ 338 w 372"/>
                      <a:gd name="T97" fmla="*/ 37 h 170"/>
                      <a:gd name="T98" fmla="*/ 319 w 372"/>
                      <a:gd name="T99" fmla="*/ 23 h 170"/>
                      <a:gd name="T100" fmla="*/ 297 w 372"/>
                      <a:gd name="T101" fmla="*/ 11 h 170"/>
                      <a:gd name="T102" fmla="*/ 281 w 372"/>
                      <a:gd name="T103" fmla="*/ 2 h 170"/>
                      <a:gd name="T104" fmla="*/ 275 w 372"/>
                      <a:gd name="T105" fmla="*/ 0 h 170"/>
                      <a:gd name="T106" fmla="*/ 275 w 372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7"/>
                        </a:lnTo>
                        <a:lnTo>
                          <a:pt x="0" y="166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7" y="162"/>
                        </a:lnTo>
                        <a:lnTo>
                          <a:pt x="29" y="158"/>
                        </a:lnTo>
                        <a:lnTo>
                          <a:pt x="111" y="144"/>
                        </a:lnTo>
                        <a:lnTo>
                          <a:pt x="161" y="136"/>
                        </a:lnTo>
                        <a:lnTo>
                          <a:pt x="215" y="124"/>
                        </a:lnTo>
                        <a:lnTo>
                          <a:pt x="268" y="113"/>
                        </a:lnTo>
                        <a:lnTo>
                          <a:pt x="316" y="100"/>
                        </a:lnTo>
                        <a:lnTo>
                          <a:pt x="334" y="92"/>
                        </a:lnTo>
                        <a:lnTo>
                          <a:pt x="350" y="86"/>
                        </a:lnTo>
                        <a:lnTo>
                          <a:pt x="357" y="77"/>
                        </a:lnTo>
                        <a:lnTo>
                          <a:pt x="360" y="70"/>
                        </a:lnTo>
                        <a:lnTo>
                          <a:pt x="360" y="61"/>
                        </a:lnTo>
                        <a:lnTo>
                          <a:pt x="353" y="53"/>
                        </a:lnTo>
                        <a:lnTo>
                          <a:pt x="347" y="45"/>
                        </a:lnTo>
                        <a:lnTo>
                          <a:pt x="338" y="37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81" y="2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4" name="Freeform 160">
                    <a:extLst>
                      <a:ext uri="{FF2B5EF4-FFF2-40B4-BE49-F238E27FC236}">
                        <a16:creationId xmlns:a16="http://schemas.microsoft.com/office/drawing/2014/main" id="{C9392BF6-7EEF-49FF-AF06-4B76386D7C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72 w 372"/>
                      <a:gd name="T13" fmla="*/ 59 h 170"/>
                      <a:gd name="T14" fmla="*/ 372 w 372"/>
                      <a:gd name="T15" fmla="*/ 70 h 170"/>
                      <a:gd name="T16" fmla="*/ 369 w 372"/>
                      <a:gd name="T17" fmla="*/ 78 h 170"/>
                      <a:gd name="T18" fmla="*/ 369 w 372"/>
                      <a:gd name="T19" fmla="*/ 78 h 170"/>
                      <a:gd name="T20" fmla="*/ 357 w 372"/>
                      <a:gd name="T21" fmla="*/ 86 h 170"/>
                      <a:gd name="T22" fmla="*/ 347 w 372"/>
                      <a:gd name="T23" fmla="*/ 94 h 170"/>
                      <a:gd name="T24" fmla="*/ 334 w 372"/>
                      <a:gd name="T25" fmla="*/ 100 h 170"/>
                      <a:gd name="T26" fmla="*/ 319 w 372"/>
                      <a:gd name="T27" fmla="*/ 106 h 170"/>
                      <a:gd name="T28" fmla="*/ 319 w 372"/>
                      <a:gd name="T29" fmla="*/ 106 h 170"/>
                      <a:gd name="T30" fmla="*/ 287 w 372"/>
                      <a:gd name="T31" fmla="*/ 116 h 170"/>
                      <a:gd name="T32" fmla="*/ 252 w 372"/>
                      <a:gd name="T33" fmla="*/ 127 h 170"/>
                      <a:gd name="T34" fmla="*/ 218 w 372"/>
                      <a:gd name="T35" fmla="*/ 134 h 170"/>
                      <a:gd name="T36" fmla="*/ 180 w 372"/>
                      <a:gd name="T37" fmla="*/ 142 h 170"/>
                      <a:gd name="T38" fmla="*/ 101 w 372"/>
                      <a:gd name="T39" fmla="*/ 156 h 170"/>
                      <a:gd name="T40" fmla="*/ 26 w 372"/>
                      <a:gd name="T41" fmla="*/ 167 h 170"/>
                      <a:gd name="T42" fmla="*/ 26 w 372"/>
                      <a:gd name="T43" fmla="*/ 167 h 170"/>
                      <a:gd name="T44" fmla="*/ 3 w 372"/>
                      <a:gd name="T45" fmla="*/ 170 h 170"/>
                      <a:gd name="T46" fmla="*/ 3 w 372"/>
                      <a:gd name="T47" fmla="*/ 170 h 170"/>
                      <a:gd name="T48" fmla="*/ 0 w 372"/>
                      <a:gd name="T49" fmla="*/ 168 h 170"/>
                      <a:gd name="T50" fmla="*/ 0 w 372"/>
                      <a:gd name="T51" fmla="*/ 167 h 170"/>
                      <a:gd name="T52" fmla="*/ 3 w 372"/>
                      <a:gd name="T53" fmla="*/ 166 h 170"/>
                      <a:gd name="T54" fmla="*/ 7 w 372"/>
                      <a:gd name="T55" fmla="*/ 165 h 170"/>
                      <a:gd name="T56" fmla="*/ 7 w 372"/>
                      <a:gd name="T57" fmla="*/ 165 h 170"/>
                      <a:gd name="T58" fmla="*/ 7 w 372"/>
                      <a:gd name="T59" fmla="*/ 165 h 170"/>
                      <a:gd name="T60" fmla="*/ 10 w 372"/>
                      <a:gd name="T61" fmla="*/ 163 h 170"/>
                      <a:gd name="T62" fmla="*/ 32 w 372"/>
                      <a:gd name="T63" fmla="*/ 160 h 170"/>
                      <a:gd name="T64" fmla="*/ 114 w 372"/>
                      <a:gd name="T65" fmla="*/ 146 h 170"/>
                      <a:gd name="T66" fmla="*/ 164 w 372"/>
                      <a:gd name="T67" fmla="*/ 137 h 170"/>
                      <a:gd name="T68" fmla="*/ 218 w 372"/>
                      <a:gd name="T69" fmla="*/ 125 h 170"/>
                      <a:gd name="T70" fmla="*/ 271 w 372"/>
                      <a:gd name="T71" fmla="*/ 114 h 170"/>
                      <a:gd name="T72" fmla="*/ 322 w 372"/>
                      <a:gd name="T73" fmla="*/ 101 h 170"/>
                      <a:gd name="T74" fmla="*/ 322 w 372"/>
                      <a:gd name="T75" fmla="*/ 101 h 170"/>
                      <a:gd name="T76" fmla="*/ 341 w 372"/>
                      <a:gd name="T77" fmla="*/ 95 h 170"/>
                      <a:gd name="T78" fmla="*/ 353 w 372"/>
                      <a:gd name="T79" fmla="*/ 87 h 170"/>
                      <a:gd name="T80" fmla="*/ 360 w 372"/>
                      <a:gd name="T81" fmla="*/ 78 h 170"/>
                      <a:gd name="T82" fmla="*/ 363 w 372"/>
                      <a:gd name="T83" fmla="*/ 71 h 170"/>
                      <a:gd name="T84" fmla="*/ 363 w 372"/>
                      <a:gd name="T85" fmla="*/ 62 h 170"/>
                      <a:gd name="T86" fmla="*/ 357 w 372"/>
                      <a:gd name="T87" fmla="*/ 54 h 170"/>
                      <a:gd name="T88" fmla="*/ 350 w 372"/>
                      <a:gd name="T89" fmla="*/ 45 h 170"/>
                      <a:gd name="T90" fmla="*/ 341 w 372"/>
                      <a:gd name="T91" fmla="*/ 38 h 170"/>
                      <a:gd name="T92" fmla="*/ 319 w 372"/>
                      <a:gd name="T93" fmla="*/ 23 h 170"/>
                      <a:gd name="T94" fmla="*/ 297 w 372"/>
                      <a:gd name="T95" fmla="*/ 11 h 170"/>
                      <a:gd name="T96" fmla="*/ 275 w 372"/>
                      <a:gd name="T97" fmla="*/ 0 h 170"/>
                      <a:gd name="T98" fmla="*/ 275 w 372"/>
                      <a:gd name="T99" fmla="*/ 0 h 170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8"/>
                        </a:lnTo>
                        <a:lnTo>
                          <a:pt x="0" y="167"/>
                        </a:lnTo>
                        <a:lnTo>
                          <a:pt x="3" y="166"/>
                        </a:lnTo>
                        <a:lnTo>
                          <a:pt x="7" y="165"/>
                        </a:lnTo>
                        <a:lnTo>
                          <a:pt x="10" y="163"/>
                        </a:lnTo>
                        <a:lnTo>
                          <a:pt x="32" y="160"/>
                        </a:lnTo>
                        <a:lnTo>
                          <a:pt x="114" y="146"/>
                        </a:lnTo>
                        <a:lnTo>
                          <a:pt x="164" y="137"/>
                        </a:lnTo>
                        <a:lnTo>
                          <a:pt x="218" y="125"/>
                        </a:lnTo>
                        <a:lnTo>
                          <a:pt x="271" y="114"/>
                        </a:lnTo>
                        <a:lnTo>
                          <a:pt x="322" y="101"/>
                        </a:lnTo>
                        <a:lnTo>
                          <a:pt x="341" y="95"/>
                        </a:lnTo>
                        <a:lnTo>
                          <a:pt x="353" y="87"/>
                        </a:lnTo>
                        <a:lnTo>
                          <a:pt x="360" y="78"/>
                        </a:lnTo>
                        <a:lnTo>
                          <a:pt x="363" y="71"/>
                        </a:lnTo>
                        <a:lnTo>
                          <a:pt x="363" y="62"/>
                        </a:lnTo>
                        <a:lnTo>
                          <a:pt x="357" y="54"/>
                        </a:lnTo>
                        <a:lnTo>
                          <a:pt x="350" y="45"/>
                        </a:lnTo>
                        <a:lnTo>
                          <a:pt x="341" y="38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5" name="Freeform 161">
                    <a:extLst>
                      <a:ext uri="{FF2B5EF4-FFF2-40B4-BE49-F238E27FC236}">
                        <a16:creationId xmlns:a16="http://schemas.microsoft.com/office/drawing/2014/main" id="{98F81CFF-B597-4F12-92DD-FFD9C7DE2F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5 w 501"/>
                      <a:gd name="T39" fmla="*/ 5 h 165"/>
                      <a:gd name="T40" fmla="*/ 73 w 501"/>
                      <a:gd name="T41" fmla="*/ 0 h 165"/>
                      <a:gd name="T42" fmla="*/ 73 w 501"/>
                      <a:gd name="T43" fmla="*/ 0 h 165"/>
                      <a:gd name="T44" fmla="*/ 161 w 501"/>
                      <a:gd name="T45" fmla="*/ 18 h 165"/>
                      <a:gd name="T46" fmla="*/ 243 w 501"/>
                      <a:gd name="T47" fmla="*/ 37 h 165"/>
                      <a:gd name="T48" fmla="*/ 316 w 501"/>
                      <a:gd name="T49" fmla="*/ 56 h 165"/>
                      <a:gd name="T50" fmla="*/ 382 w 501"/>
                      <a:gd name="T51" fmla="*/ 75 h 165"/>
                      <a:gd name="T52" fmla="*/ 435 w 501"/>
                      <a:gd name="T53" fmla="*/ 94 h 165"/>
                      <a:gd name="T54" fmla="*/ 457 w 501"/>
                      <a:gd name="T55" fmla="*/ 103 h 165"/>
                      <a:gd name="T56" fmla="*/ 473 w 501"/>
                      <a:gd name="T57" fmla="*/ 110 h 165"/>
                      <a:gd name="T58" fmla="*/ 489 w 501"/>
                      <a:gd name="T59" fmla="*/ 119 h 165"/>
                      <a:gd name="T60" fmla="*/ 498 w 501"/>
                      <a:gd name="T61" fmla="*/ 127 h 165"/>
                      <a:gd name="T62" fmla="*/ 501 w 501"/>
                      <a:gd name="T63" fmla="*/ 134 h 165"/>
                      <a:gd name="T64" fmla="*/ 501 w 501"/>
                      <a:gd name="T65" fmla="*/ 142 h 165"/>
                      <a:gd name="T66" fmla="*/ 501 w 501"/>
                      <a:gd name="T67" fmla="*/ 142 h 165"/>
                      <a:gd name="T68" fmla="*/ 498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5" y="5"/>
                        </a:lnTo>
                        <a:lnTo>
                          <a:pt x="73" y="0"/>
                        </a:lnTo>
                        <a:lnTo>
                          <a:pt x="161" y="18"/>
                        </a:lnTo>
                        <a:lnTo>
                          <a:pt x="243" y="37"/>
                        </a:lnTo>
                        <a:lnTo>
                          <a:pt x="316" y="56"/>
                        </a:lnTo>
                        <a:lnTo>
                          <a:pt x="382" y="75"/>
                        </a:lnTo>
                        <a:lnTo>
                          <a:pt x="435" y="94"/>
                        </a:lnTo>
                        <a:lnTo>
                          <a:pt x="457" y="103"/>
                        </a:lnTo>
                        <a:lnTo>
                          <a:pt x="473" y="110"/>
                        </a:lnTo>
                        <a:lnTo>
                          <a:pt x="489" y="119"/>
                        </a:lnTo>
                        <a:lnTo>
                          <a:pt x="498" y="127"/>
                        </a:lnTo>
                        <a:lnTo>
                          <a:pt x="501" y="134"/>
                        </a:lnTo>
                        <a:lnTo>
                          <a:pt x="501" y="142"/>
                        </a:lnTo>
                        <a:lnTo>
                          <a:pt x="498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6" name="Freeform 162">
                    <a:extLst>
                      <a:ext uri="{FF2B5EF4-FFF2-40B4-BE49-F238E27FC236}">
                        <a16:creationId xmlns:a16="http://schemas.microsoft.com/office/drawing/2014/main" id="{C021AC3E-C932-4117-8557-879E43C8E8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2 w 501"/>
                      <a:gd name="T39" fmla="*/ 6 h 165"/>
                      <a:gd name="T40" fmla="*/ 66 w 501"/>
                      <a:gd name="T41" fmla="*/ 0 h 165"/>
                      <a:gd name="T42" fmla="*/ 66 w 501"/>
                      <a:gd name="T43" fmla="*/ 0 h 165"/>
                      <a:gd name="T44" fmla="*/ 155 w 501"/>
                      <a:gd name="T45" fmla="*/ 19 h 165"/>
                      <a:gd name="T46" fmla="*/ 237 w 501"/>
                      <a:gd name="T47" fmla="*/ 38 h 165"/>
                      <a:gd name="T48" fmla="*/ 312 w 501"/>
                      <a:gd name="T49" fmla="*/ 57 h 165"/>
                      <a:gd name="T50" fmla="*/ 379 w 501"/>
                      <a:gd name="T51" fmla="*/ 76 h 165"/>
                      <a:gd name="T52" fmla="*/ 432 w 501"/>
                      <a:gd name="T53" fmla="*/ 94 h 165"/>
                      <a:gd name="T54" fmla="*/ 451 w 501"/>
                      <a:gd name="T55" fmla="*/ 103 h 165"/>
                      <a:gd name="T56" fmla="*/ 470 w 501"/>
                      <a:gd name="T57" fmla="*/ 112 h 165"/>
                      <a:gd name="T58" fmla="*/ 486 w 501"/>
                      <a:gd name="T59" fmla="*/ 120 h 165"/>
                      <a:gd name="T60" fmla="*/ 495 w 501"/>
                      <a:gd name="T61" fmla="*/ 128 h 165"/>
                      <a:gd name="T62" fmla="*/ 498 w 501"/>
                      <a:gd name="T63" fmla="*/ 136 h 165"/>
                      <a:gd name="T64" fmla="*/ 501 w 501"/>
                      <a:gd name="T65" fmla="*/ 143 h 165"/>
                      <a:gd name="T66" fmla="*/ 501 w 501"/>
                      <a:gd name="T67" fmla="*/ 143 h 165"/>
                      <a:gd name="T68" fmla="*/ 495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2" y="6"/>
                        </a:lnTo>
                        <a:lnTo>
                          <a:pt x="66" y="0"/>
                        </a:lnTo>
                        <a:lnTo>
                          <a:pt x="155" y="19"/>
                        </a:lnTo>
                        <a:lnTo>
                          <a:pt x="237" y="38"/>
                        </a:lnTo>
                        <a:lnTo>
                          <a:pt x="312" y="57"/>
                        </a:lnTo>
                        <a:lnTo>
                          <a:pt x="379" y="76"/>
                        </a:lnTo>
                        <a:lnTo>
                          <a:pt x="432" y="94"/>
                        </a:lnTo>
                        <a:lnTo>
                          <a:pt x="451" y="103"/>
                        </a:lnTo>
                        <a:lnTo>
                          <a:pt x="470" y="112"/>
                        </a:lnTo>
                        <a:lnTo>
                          <a:pt x="486" y="120"/>
                        </a:lnTo>
                        <a:lnTo>
                          <a:pt x="495" y="128"/>
                        </a:lnTo>
                        <a:lnTo>
                          <a:pt x="498" y="136"/>
                        </a:lnTo>
                        <a:lnTo>
                          <a:pt x="501" y="143"/>
                        </a:lnTo>
                        <a:lnTo>
                          <a:pt x="495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7" name="Freeform 163">
                    <a:extLst>
                      <a:ext uri="{FF2B5EF4-FFF2-40B4-BE49-F238E27FC236}">
                        <a16:creationId xmlns:a16="http://schemas.microsoft.com/office/drawing/2014/main" id="{5F4C8806-BA8B-4C00-9BD2-76C24CB5BA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7"/>
                    <a:ext cx="498" cy="164"/>
                  </a:xfrm>
                  <a:custGeom>
                    <a:avLst/>
                    <a:gdLst>
                      <a:gd name="T0" fmla="*/ 464 w 498"/>
                      <a:gd name="T1" fmla="*/ 164 h 164"/>
                      <a:gd name="T2" fmla="*/ 464 w 498"/>
                      <a:gd name="T3" fmla="*/ 164 h 164"/>
                      <a:gd name="T4" fmla="*/ 476 w 498"/>
                      <a:gd name="T5" fmla="*/ 158 h 164"/>
                      <a:gd name="T6" fmla="*/ 476 w 498"/>
                      <a:gd name="T7" fmla="*/ 158 h 164"/>
                      <a:gd name="T8" fmla="*/ 476 w 498"/>
                      <a:gd name="T9" fmla="*/ 151 h 164"/>
                      <a:gd name="T10" fmla="*/ 476 w 498"/>
                      <a:gd name="T11" fmla="*/ 146 h 164"/>
                      <a:gd name="T12" fmla="*/ 470 w 498"/>
                      <a:gd name="T13" fmla="*/ 141 h 164"/>
                      <a:gd name="T14" fmla="*/ 464 w 498"/>
                      <a:gd name="T15" fmla="*/ 136 h 164"/>
                      <a:gd name="T16" fmla="*/ 448 w 498"/>
                      <a:gd name="T17" fmla="*/ 130 h 164"/>
                      <a:gd name="T18" fmla="*/ 432 w 498"/>
                      <a:gd name="T19" fmla="*/ 123 h 164"/>
                      <a:gd name="T20" fmla="*/ 432 w 498"/>
                      <a:gd name="T21" fmla="*/ 123 h 164"/>
                      <a:gd name="T22" fmla="*/ 385 w 498"/>
                      <a:gd name="T23" fmla="*/ 107 h 164"/>
                      <a:gd name="T24" fmla="*/ 334 w 498"/>
                      <a:gd name="T25" fmla="*/ 92 h 164"/>
                      <a:gd name="T26" fmla="*/ 281 w 498"/>
                      <a:gd name="T27" fmla="*/ 79 h 164"/>
                      <a:gd name="T28" fmla="*/ 227 w 498"/>
                      <a:gd name="T29" fmla="*/ 65 h 164"/>
                      <a:gd name="T30" fmla="*/ 227 w 498"/>
                      <a:gd name="T31" fmla="*/ 65 h 164"/>
                      <a:gd name="T32" fmla="*/ 114 w 498"/>
                      <a:gd name="T33" fmla="*/ 39 h 164"/>
                      <a:gd name="T34" fmla="*/ 0 w 498"/>
                      <a:gd name="T35" fmla="*/ 13 h 164"/>
                      <a:gd name="T36" fmla="*/ 0 w 498"/>
                      <a:gd name="T37" fmla="*/ 13 h 164"/>
                      <a:gd name="T38" fmla="*/ 29 w 498"/>
                      <a:gd name="T39" fmla="*/ 5 h 164"/>
                      <a:gd name="T40" fmla="*/ 60 w 498"/>
                      <a:gd name="T41" fmla="*/ 0 h 164"/>
                      <a:gd name="T42" fmla="*/ 60 w 498"/>
                      <a:gd name="T43" fmla="*/ 0 h 164"/>
                      <a:gd name="T44" fmla="*/ 148 w 498"/>
                      <a:gd name="T45" fmla="*/ 19 h 164"/>
                      <a:gd name="T46" fmla="*/ 234 w 498"/>
                      <a:gd name="T47" fmla="*/ 38 h 164"/>
                      <a:gd name="T48" fmla="*/ 306 w 498"/>
                      <a:gd name="T49" fmla="*/ 57 h 164"/>
                      <a:gd name="T50" fmla="*/ 372 w 498"/>
                      <a:gd name="T51" fmla="*/ 76 h 164"/>
                      <a:gd name="T52" fmla="*/ 426 w 498"/>
                      <a:gd name="T53" fmla="*/ 94 h 164"/>
                      <a:gd name="T54" fmla="*/ 448 w 498"/>
                      <a:gd name="T55" fmla="*/ 103 h 164"/>
                      <a:gd name="T56" fmla="*/ 467 w 498"/>
                      <a:gd name="T57" fmla="*/ 111 h 164"/>
                      <a:gd name="T58" fmla="*/ 483 w 498"/>
                      <a:gd name="T59" fmla="*/ 119 h 164"/>
                      <a:gd name="T60" fmla="*/ 492 w 498"/>
                      <a:gd name="T61" fmla="*/ 127 h 164"/>
                      <a:gd name="T62" fmla="*/ 498 w 498"/>
                      <a:gd name="T63" fmla="*/ 136 h 164"/>
                      <a:gd name="T64" fmla="*/ 498 w 498"/>
                      <a:gd name="T65" fmla="*/ 142 h 164"/>
                      <a:gd name="T66" fmla="*/ 498 w 498"/>
                      <a:gd name="T67" fmla="*/ 142 h 164"/>
                      <a:gd name="T68" fmla="*/ 492 w 498"/>
                      <a:gd name="T69" fmla="*/ 152 h 164"/>
                      <a:gd name="T70" fmla="*/ 486 w 498"/>
                      <a:gd name="T71" fmla="*/ 159 h 164"/>
                      <a:gd name="T72" fmla="*/ 476 w 498"/>
                      <a:gd name="T73" fmla="*/ 161 h 164"/>
                      <a:gd name="T74" fmla="*/ 464 w 498"/>
                      <a:gd name="T75" fmla="*/ 164 h 164"/>
                      <a:gd name="T76" fmla="*/ 464 w 498"/>
                      <a:gd name="T77" fmla="*/ 164 h 164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8" h="164">
                        <a:moveTo>
                          <a:pt x="464" y="164"/>
                        </a:moveTo>
                        <a:lnTo>
                          <a:pt x="464" y="164"/>
                        </a:lnTo>
                        <a:lnTo>
                          <a:pt x="476" y="158"/>
                        </a:lnTo>
                        <a:lnTo>
                          <a:pt x="476" y="151"/>
                        </a:lnTo>
                        <a:lnTo>
                          <a:pt x="476" y="146"/>
                        </a:lnTo>
                        <a:lnTo>
                          <a:pt x="470" y="141"/>
                        </a:lnTo>
                        <a:lnTo>
                          <a:pt x="464" y="136"/>
                        </a:lnTo>
                        <a:lnTo>
                          <a:pt x="448" y="130"/>
                        </a:lnTo>
                        <a:lnTo>
                          <a:pt x="432" y="123"/>
                        </a:lnTo>
                        <a:lnTo>
                          <a:pt x="385" y="107"/>
                        </a:lnTo>
                        <a:lnTo>
                          <a:pt x="334" y="92"/>
                        </a:lnTo>
                        <a:lnTo>
                          <a:pt x="281" y="79"/>
                        </a:lnTo>
                        <a:lnTo>
                          <a:pt x="227" y="65"/>
                        </a:lnTo>
                        <a:lnTo>
                          <a:pt x="114" y="39"/>
                        </a:lnTo>
                        <a:lnTo>
                          <a:pt x="0" y="13"/>
                        </a:lnTo>
                        <a:lnTo>
                          <a:pt x="29" y="5"/>
                        </a:lnTo>
                        <a:lnTo>
                          <a:pt x="60" y="0"/>
                        </a:lnTo>
                        <a:lnTo>
                          <a:pt x="148" y="19"/>
                        </a:lnTo>
                        <a:lnTo>
                          <a:pt x="234" y="38"/>
                        </a:lnTo>
                        <a:lnTo>
                          <a:pt x="306" y="57"/>
                        </a:lnTo>
                        <a:lnTo>
                          <a:pt x="372" y="76"/>
                        </a:lnTo>
                        <a:lnTo>
                          <a:pt x="426" y="94"/>
                        </a:lnTo>
                        <a:lnTo>
                          <a:pt x="448" y="103"/>
                        </a:lnTo>
                        <a:lnTo>
                          <a:pt x="467" y="111"/>
                        </a:lnTo>
                        <a:lnTo>
                          <a:pt x="483" y="119"/>
                        </a:lnTo>
                        <a:lnTo>
                          <a:pt x="492" y="127"/>
                        </a:lnTo>
                        <a:lnTo>
                          <a:pt x="498" y="136"/>
                        </a:lnTo>
                        <a:lnTo>
                          <a:pt x="498" y="142"/>
                        </a:lnTo>
                        <a:lnTo>
                          <a:pt x="492" y="152"/>
                        </a:lnTo>
                        <a:lnTo>
                          <a:pt x="486" y="159"/>
                        </a:lnTo>
                        <a:lnTo>
                          <a:pt x="476" y="161"/>
                        </a:lnTo>
                        <a:lnTo>
                          <a:pt x="464" y="164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8" name="Freeform 164">
                    <a:extLst>
                      <a:ext uri="{FF2B5EF4-FFF2-40B4-BE49-F238E27FC236}">
                        <a16:creationId xmlns:a16="http://schemas.microsoft.com/office/drawing/2014/main" id="{9BA70DDD-D7B0-4DC3-921D-7E377CE160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5" cy="163"/>
                  </a:xfrm>
                  <a:custGeom>
                    <a:avLst/>
                    <a:gdLst>
                      <a:gd name="T0" fmla="*/ 464 w 495"/>
                      <a:gd name="T1" fmla="*/ 163 h 163"/>
                      <a:gd name="T2" fmla="*/ 464 w 495"/>
                      <a:gd name="T3" fmla="*/ 163 h 163"/>
                      <a:gd name="T4" fmla="*/ 476 w 495"/>
                      <a:gd name="T5" fmla="*/ 157 h 163"/>
                      <a:gd name="T6" fmla="*/ 476 w 495"/>
                      <a:gd name="T7" fmla="*/ 157 h 163"/>
                      <a:gd name="T8" fmla="*/ 476 w 495"/>
                      <a:gd name="T9" fmla="*/ 150 h 163"/>
                      <a:gd name="T10" fmla="*/ 476 w 495"/>
                      <a:gd name="T11" fmla="*/ 145 h 163"/>
                      <a:gd name="T12" fmla="*/ 470 w 495"/>
                      <a:gd name="T13" fmla="*/ 140 h 163"/>
                      <a:gd name="T14" fmla="*/ 464 w 495"/>
                      <a:gd name="T15" fmla="*/ 135 h 163"/>
                      <a:gd name="T16" fmla="*/ 448 w 495"/>
                      <a:gd name="T17" fmla="*/ 129 h 163"/>
                      <a:gd name="T18" fmla="*/ 432 w 495"/>
                      <a:gd name="T19" fmla="*/ 122 h 163"/>
                      <a:gd name="T20" fmla="*/ 432 w 495"/>
                      <a:gd name="T21" fmla="*/ 122 h 163"/>
                      <a:gd name="T22" fmla="*/ 385 w 495"/>
                      <a:gd name="T23" fmla="*/ 106 h 163"/>
                      <a:gd name="T24" fmla="*/ 334 w 495"/>
                      <a:gd name="T25" fmla="*/ 91 h 163"/>
                      <a:gd name="T26" fmla="*/ 281 w 495"/>
                      <a:gd name="T27" fmla="*/ 78 h 163"/>
                      <a:gd name="T28" fmla="*/ 227 w 495"/>
                      <a:gd name="T29" fmla="*/ 64 h 163"/>
                      <a:gd name="T30" fmla="*/ 227 w 495"/>
                      <a:gd name="T31" fmla="*/ 64 h 163"/>
                      <a:gd name="T32" fmla="*/ 114 w 495"/>
                      <a:gd name="T33" fmla="*/ 38 h 163"/>
                      <a:gd name="T34" fmla="*/ 0 w 495"/>
                      <a:gd name="T35" fmla="*/ 12 h 163"/>
                      <a:gd name="T36" fmla="*/ 0 w 495"/>
                      <a:gd name="T37" fmla="*/ 12 h 163"/>
                      <a:gd name="T38" fmla="*/ 26 w 495"/>
                      <a:gd name="T39" fmla="*/ 5 h 163"/>
                      <a:gd name="T40" fmla="*/ 54 w 495"/>
                      <a:gd name="T41" fmla="*/ 0 h 163"/>
                      <a:gd name="T42" fmla="*/ 54 w 495"/>
                      <a:gd name="T43" fmla="*/ 0 h 163"/>
                      <a:gd name="T44" fmla="*/ 142 w 495"/>
                      <a:gd name="T45" fmla="*/ 19 h 163"/>
                      <a:gd name="T46" fmla="*/ 227 w 495"/>
                      <a:gd name="T47" fmla="*/ 38 h 163"/>
                      <a:gd name="T48" fmla="*/ 303 w 495"/>
                      <a:gd name="T49" fmla="*/ 58 h 163"/>
                      <a:gd name="T50" fmla="*/ 369 w 495"/>
                      <a:gd name="T51" fmla="*/ 75 h 163"/>
                      <a:gd name="T52" fmla="*/ 423 w 495"/>
                      <a:gd name="T53" fmla="*/ 93 h 163"/>
                      <a:gd name="T54" fmla="*/ 445 w 495"/>
                      <a:gd name="T55" fmla="*/ 102 h 163"/>
                      <a:gd name="T56" fmla="*/ 464 w 495"/>
                      <a:gd name="T57" fmla="*/ 111 h 163"/>
                      <a:gd name="T58" fmla="*/ 479 w 495"/>
                      <a:gd name="T59" fmla="*/ 120 h 163"/>
                      <a:gd name="T60" fmla="*/ 489 w 495"/>
                      <a:gd name="T61" fmla="*/ 127 h 163"/>
                      <a:gd name="T62" fmla="*/ 495 w 495"/>
                      <a:gd name="T63" fmla="*/ 135 h 163"/>
                      <a:gd name="T64" fmla="*/ 495 w 495"/>
                      <a:gd name="T65" fmla="*/ 143 h 163"/>
                      <a:gd name="T66" fmla="*/ 495 w 495"/>
                      <a:gd name="T67" fmla="*/ 143 h 163"/>
                      <a:gd name="T68" fmla="*/ 492 w 495"/>
                      <a:gd name="T69" fmla="*/ 151 h 163"/>
                      <a:gd name="T70" fmla="*/ 486 w 495"/>
                      <a:gd name="T71" fmla="*/ 158 h 163"/>
                      <a:gd name="T72" fmla="*/ 476 w 495"/>
                      <a:gd name="T73" fmla="*/ 160 h 163"/>
                      <a:gd name="T74" fmla="*/ 464 w 495"/>
                      <a:gd name="T75" fmla="*/ 163 h 163"/>
                      <a:gd name="T76" fmla="*/ 464 w 495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5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6" y="5"/>
                        </a:lnTo>
                        <a:lnTo>
                          <a:pt x="54" y="0"/>
                        </a:lnTo>
                        <a:lnTo>
                          <a:pt x="142" y="19"/>
                        </a:lnTo>
                        <a:lnTo>
                          <a:pt x="227" y="38"/>
                        </a:lnTo>
                        <a:lnTo>
                          <a:pt x="303" y="58"/>
                        </a:lnTo>
                        <a:lnTo>
                          <a:pt x="369" y="75"/>
                        </a:lnTo>
                        <a:lnTo>
                          <a:pt x="423" y="93"/>
                        </a:lnTo>
                        <a:lnTo>
                          <a:pt x="445" y="102"/>
                        </a:lnTo>
                        <a:lnTo>
                          <a:pt x="464" y="111"/>
                        </a:lnTo>
                        <a:lnTo>
                          <a:pt x="479" y="120"/>
                        </a:lnTo>
                        <a:lnTo>
                          <a:pt x="489" y="127"/>
                        </a:lnTo>
                        <a:lnTo>
                          <a:pt x="495" y="135"/>
                        </a:lnTo>
                        <a:lnTo>
                          <a:pt x="495" y="143"/>
                        </a:lnTo>
                        <a:lnTo>
                          <a:pt x="492" y="151"/>
                        </a:lnTo>
                        <a:lnTo>
                          <a:pt x="486" y="158"/>
                        </a:lnTo>
                        <a:lnTo>
                          <a:pt x="476" y="160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19" name="Freeform 165">
                    <a:extLst>
                      <a:ext uri="{FF2B5EF4-FFF2-40B4-BE49-F238E27FC236}">
                        <a16:creationId xmlns:a16="http://schemas.microsoft.com/office/drawing/2014/main" id="{7F4F8108-50D6-4088-8E25-B18820C567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2" cy="163"/>
                  </a:xfrm>
                  <a:custGeom>
                    <a:avLst/>
                    <a:gdLst>
                      <a:gd name="T0" fmla="*/ 464 w 492"/>
                      <a:gd name="T1" fmla="*/ 163 h 163"/>
                      <a:gd name="T2" fmla="*/ 464 w 492"/>
                      <a:gd name="T3" fmla="*/ 163 h 163"/>
                      <a:gd name="T4" fmla="*/ 476 w 492"/>
                      <a:gd name="T5" fmla="*/ 157 h 163"/>
                      <a:gd name="T6" fmla="*/ 476 w 492"/>
                      <a:gd name="T7" fmla="*/ 157 h 163"/>
                      <a:gd name="T8" fmla="*/ 476 w 492"/>
                      <a:gd name="T9" fmla="*/ 150 h 163"/>
                      <a:gd name="T10" fmla="*/ 476 w 492"/>
                      <a:gd name="T11" fmla="*/ 145 h 163"/>
                      <a:gd name="T12" fmla="*/ 470 w 492"/>
                      <a:gd name="T13" fmla="*/ 140 h 163"/>
                      <a:gd name="T14" fmla="*/ 464 w 492"/>
                      <a:gd name="T15" fmla="*/ 135 h 163"/>
                      <a:gd name="T16" fmla="*/ 448 w 492"/>
                      <a:gd name="T17" fmla="*/ 129 h 163"/>
                      <a:gd name="T18" fmla="*/ 432 w 492"/>
                      <a:gd name="T19" fmla="*/ 122 h 163"/>
                      <a:gd name="T20" fmla="*/ 432 w 492"/>
                      <a:gd name="T21" fmla="*/ 122 h 163"/>
                      <a:gd name="T22" fmla="*/ 385 w 492"/>
                      <a:gd name="T23" fmla="*/ 106 h 163"/>
                      <a:gd name="T24" fmla="*/ 334 w 492"/>
                      <a:gd name="T25" fmla="*/ 91 h 163"/>
                      <a:gd name="T26" fmla="*/ 281 w 492"/>
                      <a:gd name="T27" fmla="*/ 78 h 163"/>
                      <a:gd name="T28" fmla="*/ 227 w 492"/>
                      <a:gd name="T29" fmla="*/ 64 h 163"/>
                      <a:gd name="T30" fmla="*/ 227 w 492"/>
                      <a:gd name="T31" fmla="*/ 64 h 163"/>
                      <a:gd name="T32" fmla="*/ 114 w 492"/>
                      <a:gd name="T33" fmla="*/ 38 h 163"/>
                      <a:gd name="T34" fmla="*/ 0 w 492"/>
                      <a:gd name="T35" fmla="*/ 12 h 163"/>
                      <a:gd name="T36" fmla="*/ 0 w 492"/>
                      <a:gd name="T37" fmla="*/ 12 h 163"/>
                      <a:gd name="T38" fmla="*/ 22 w 492"/>
                      <a:gd name="T39" fmla="*/ 5 h 163"/>
                      <a:gd name="T40" fmla="*/ 48 w 492"/>
                      <a:gd name="T41" fmla="*/ 0 h 163"/>
                      <a:gd name="T42" fmla="*/ 48 w 492"/>
                      <a:gd name="T43" fmla="*/ 0 h 163"/>
                      <a:gd name="T44" fmla="*/ 139 w 492"/>
                      <a:gd name="T45" fmla="*/ 19 h 163"/>
                      <a:gd name="T46" fmla="*/ 221 w 492"/>
                      <a:gd name="T47" fmla="*/ 38 h 163"/>
                      <a:gd name="T48" fmla="*/ 297 w 492"/>
                      <a:gd name="T49" fmla="*/ 58 h 163"/>
                      <a:gd name="T50" fmla="*/ 366 w 492"/>
                      <a:gd name="T51" fmla="*/ 77 h 163"/>
                      <a:gd name="T52" fmla="*/ 420 w 492"/>
                      <a:gd name="T53" fmla="*/ 94 h 163"/>
                      <a:gd name="T54" fmla="*/ 442 w 492"/>
                      <a:gd name="T55" fmla="*/ 103 h 163"/>
                      <a:gd name="T56" fmla="*/ 460 w 492"/>
                      <a:gd name="T57" fmla="*/ 112 h 163"/>
                      <a:gd name="T58" fmla="*/ 476 w 492"/>
                      <a:gd name="T59" fmla="*/ 120 h 163"/>
                      <a:gd name="T60" fmla="*/ 486 w 492"/>
                      <a:gd name="T61" fmla="*/ 129 h 163"/>
                      <a:gd name="T62" fmla="*/ 492 w 492"/>
                      <a:gd name="T63" fmla="*/ 136 h 163"/>
                      <a:gd name="T64" fmla="*/ 492 w 492"/>
                      <a:gd name="T65" fmla="*/ 144 h 163"/>
                      <a:gd name="T66" fmla="*/ 492 w 492"/>
                      <a:gd name="T67" fmla="*/ 144 h 163"/>
                      <a:gd name="T68" fmla="*/ 489 w 492"/>
                      <a:gd name="T69" fmla="*/ 153 h 163"/>
                      <a:gd name="T70" fmla="*/ 483 w 492"/>
                      <a:gd name="T71" fmla="*/ 158 h 163"/>
                      <a:gd name="T72" fmla="*/ 476 w 492"/>
                      <a:gd name="T73" fmla="*/ 162 h 163"/>
                      <a:gd name="T74" fmla="*/ 464 w 492"/>
                      <a:gd name="T75" fmla="*/ 163 h 163"/>
                      <a:gd name="T76" fmla="*/ 464 w 492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2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2" y="5"/>
                        </a:lnTo>
                        <a:lnTo>
                          <a:pt x="48" y="0"/>
                        </a:lnTo>
                        <a:lnTo>
                          <a:pt x="139" y="19"/>
                        </a:lnTo>
                        <a:lnTo>
                          <a:pt x="221" y="38"/>
                        </a:lnTo>
                        <a:lnTo>
                          <a:pt x="297" y="58"/>
                        </a:lnTo>
                        <a:lnTo>
                          <a:pt x="366" y="77"/>
                        </a:lnTo>
                        <a:lnTo>
                          <a:pt x="420" y="94"/>
                        </a:lnTo>
                        <a:lnTo>
                          <a:pt x="442" y="103"/>
                        </a:lnTo>
                        <a:lnTo>
                          <a:pt x="460" y="112"/>
                        </a:lnTo>
                        <a:lnTo>
                          <a:pt x="476" y="120"/>
                        </a:lnTo>
                        <a:lnTo>
                          <a:pt x="486" y="129"/>
                        </a:lnTo>
                        <a:lnTo>
                          <a:pt x="492" y="136"/>
                        </a:lnTo>
                        <a:lnTo>
                          <a:pt x="492" y="144"/>
                        </a:lnTo>
                        <a:lnTo>
                          <a:pt x="489" y="153"/>
                        </a:lnTo>
                        <a:lnTo>
                          <a:pt x="483" y="158"/>
                        </a:lnTo>
                        <a:lnTo>
                          <a:pt x="476" y="162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0" name="Freeform 166">
                    <a:extLst>
                      <a:ext uri="{FF2B5EF4-FFF2-40B4-BE49-F238E27FC236}">
                        <a16:creationId xmlns:a16="http://schemas.microsoft.com/office/drawing/2014/main" id="{8B4223DC-3F46-4BA0-A45F-7B470CD788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0"/>
                    <a:ext cx="489" cy="161"/>
                  </a:xfrm>
                  <a:custGeom>
                    <a:avLst/>
                    <a:gdLst>
                      <a:gd name="T0" fmla="*/ 464 w 489"/>
                      <a:gd name="T1" fmla="*/ 161 h 161"/>
                      <a:gd name="T2" fmla="*/ 464 w 489"/>
                      <a:gd name="T3" fmla="*/ 161 h 161"/>
                      <a:gd name="T4" fmla="*/ 476 w 489"/>
                      <a:gd name="T5" fmla="*/ 155 h 161"/>
                      <a:gd name="T6" fmla="*/ 476 w 489"/>
                      <a:gd name="T7" fmla="*/ 155 h 161"/>
                      <a:gd name="T8" fmla="*/ 476 w 489"/>
                      <a:gd name="T9" fmla="*/ 148 h 161"/>
                      <a:gd name="T10" fmla="*/ 476 w 489"/>
                      <a:gd name="T11" fmla="*/ 143 h 161"/>
                      <a:gd name="T12" fmla="*/ 470 w 489"/>
                      <a:gd name="T13" fmla="*/ 138 h 161"/>
                      <a:gd name="T14" fmla="*/ 464 w 489"/>
                      <a:gd name="T15" fmla="*/ 133 h 161"/>
                      <a:gd name="T16" fmla="*/ 448 w 489"/>
                      <a:gd name="T17" fmla="*/ 127 h 161"/>
                      <a:gd name="T18" fmla="*/ 432 w 489"/>
                      <a:gd name="T19" fmla="*/ 120 h 161"/>
                      <a:gd name="T20" fmla="*/ 432 w 489"/>
                      <a:gd name="T21" fmla="*/ 120 h 161"/>
                      <a:gd name="T22" fmla="*/ 385 w 489"/>
                      <a:gd name="T23" fmla="*/ 104 h 161"/>
                      <a:gd name="T24" fmla="*/ 334 w 489"/>
                      <a:gd name="T25" fmla="*/ 89 h 161"/>
                      <a:gd name="T26" fmla="*/ 281 w 489"/>
                      <a:gd name="T27" fmla="*/ 76 h 161"/>
                      <a:gd name="T28" fmla="*/ 227 w 489"/>
                      <a:gd name="T29" fmla="*/ 62 h 161"/>
                      <a:gd name="T30" fmla="*/ 227 w 489"/>
                      <a:gd name="T31" fmla="*/ 62 h 161"/>
                      <a:gd name="T32" fmla="*/ 114 w 489"/>
                      <a:gd name="T33" fmla="*/ 36 h 161"/>
                      <a:gd name="T34" fmla="*/ 0 w 489"/>
                      <a:gd name="T35" fmla="*/ 10 h 161"/>
                      <a:gd name="T36" fmla="*/ 0 w 489"/>
                      <a:gd name="T37" fmla="*/ 10 h 161"/>
                      <a:gd name="T38" fmla="*/ 41 w 489"/>
                      <a:gd name="T39" fmla="*/ 0 h 161"/>
                      <a:gd name="T40" fmla="*/ 41 w 489"/>
                      <a:gd name="T41" fmla="*/ 0 h 161"/>
                      <a:gd name="T42" fmla="*/ 133 w 489"/>
                      <a:gd name="T43" fmla="*/ 19 h 161"/>
                      <a:gd name="T44" fmla="*/ 218 w 489"/>
                      <a:gd name="T45" fmla="*/ 38 h 161"/>
                      <a:gd name="T46" fmla="*/ 293 w 489"/>
                      <a:gd name="T47" fmla="*/ 57 h 161"/>
                      <a:gd name="T48" fmla="*/ 360 w 489"/>
                      <a:gd name="T49" fmla="*/ 76 h 161"/>
                      <a:gd name="T50" fmla="*/ 416 w 489"/>
                      <a:gd name="T51" fmla="*/ 94 h 161"/>
                      <a:gd name="T52" fmla="*/ 438 w 489"/>
                      <a:gd name="T53" fmla="*/ 102 h 161"/>
                      <a:gd name="T54" fmla="*/ 457 w 489"/>
                      <a:gd name="T55" fmla="*/ 110 h 161"/>
                      <a:gd name="T56" fmla="*/ 473 w 489"/>
                      <a:gd name="T57" fmla="*/ 119 h 161"/>
                      <a:gd name="T58" fmla="*/ 483 w 489"/>
                      <a:gd name="T59" fmla="*/ 127 h 161"/>
                      <a:gd name="T60" fmla="*/ 489 w 489"/>
                      <a:gd name="T61" fmla="*/ 134 h 161"/>
                      <a:gd name="T62" fmla="*/ 489 w 489"/>
                      <a:gd name="T63" fmla="*/ 142 h 161"/>
                      <a:gd name="T64" fmla="*/ 489 w 489"/>
                      <a:gd name="T65" fmla="*/ 142 h 161"/>
                      <a:gd name="T66" fmla="*/ 486 w 489"/>
                      <a:gd name="T67" fmla="*/ 151 h 161"/>
                      <a:gd name="T68" fmla="*/ 483 w 489"/>
                      <a:gd name="T69" fmla="*/ 156 h 161"/>
                      <a:gd name="T70" fmla="*/ 476 w 489"/>
                      <a:gd name="T71" fmla="*/ 160 h 161"/>
                      <a:gd name="T72" fmla="*/ 464 w 489"/>
                      <a:gd name="T73" fmla="*/ 161 h 161"/>
                      <a:gd name="T74" fmla="*/ 464 w 489"/>
                      <a:gd name="T75" fmla="*/ 161 h 16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9" h="161">
                        <a:moveTo>
                          <a:pt x="464" y="161"/>
                        </a:moveTo>
                        <a:lnTo>
                          <a:pt x="464" y="161"/>
                        </a:lnTo>
                        <a:lnTo>
                          <a:pt x="476" y="155"/>
                        </a:lnTo>
                        <a:lnTo>
                          <a:pt x="476" y="148"/>
                        </a:lnTo>
                        <a:lnTo>
                          <a:pt x="476" y="143"/>
                        </a:lnTo>
                        <a:lnTo>
                          <a:pt x="470" y="138"/>
                        </a:lnTo>
                        <a:lnTo>
                          <a:pt x="464" y="133"/>
                        </a:lnTo>
                        <a:lnTo>
                          <a:pt x="448" y="127"/>
                        </a:lnTo>
                        <a:lnTo>
                          <a:pt x="432" y="120"/>
                        </a:lnTo>
                        <a:lnTo>
                          <a:pt x="385" y="104"/>
                        </a:lnTo>
                        <a:lnTo>
                          <a:pt x="334" y="89"/>
                        </a:lnTo>
                        <a:lnTo>
                          <a:pt x="281" y="76"/>
                        </a:lnTo>
                        <a:lnTo>
                          <a:pt x="227" y="62"/>
                        </a:lnTo>
                        <a:lnTo>
                          <a:pt x="114" y="36"/>
                        </a:lnTo>
                        <a:lnTo>
                          <a:pt x="0" y="10"/>
                        </a:lnTo>
                        <a:lnTo>
                          <a:pt x="41" y="0"/>
                        </a:lnTo>
                        <a:lnTo>
                          <a:pt x="133" y="19"/>
                        </a:lnTo>
                        <a:lnTo>
                          <a:pt x="218" y="38"/>
                        </a:lnTo>
                        <a:lnTo>
                          <a:pt x="293" y="57"/>
                        </a:lnTo>
                        <a:lnTo>
                          <a:pt x="360" y="76"/>
                        </a:lnTo>
                        <a:lnTo>
                          <a:pt x="416" y="94"/>
                        </a:lnTo>
                        <a:lnTo>
                          <a:pt x="438" y="102"/>
                        </a:lnTo>
                        <a:lnTo>
                          <a:pt x="457" y="110"/>
                        </a:lnTo>
                        <a:lnTo>
                          <a:pt x="473" y="119"/>
                        </a:lnTo>
                        <a:lnTo>
                          <a:pt x="483" y="127"/>
                        </a:lnTo>
                        <a:lnTo>
                          <a:pt x="489" y="134"/>
                        </a:lnTo>
                        <a:lnTo>
                          <a:pt x="489" y="142"/>
                        </a:lnTo>
                        <a:lnTo>
                          <a:pt x="486" y="151"/>
                        </a:lnTo>
                        <a:lnTo>
                          <a:pt x="483" y="156"/>
                        </a:lnTo>
                        <a:lnTo>
                          <a:pt x="476" y="160"/>
                        </a:lnTo>
                        <a:lnTo>
                          <a:pt x="464" y="161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1" name="Freeform 167">
                    <a:extLst>
                      <a:ext uri="{FF2B5EF4-FFF2-40B4-BE49-F238E27FC236}">
                        <a16:creationId xmlns:a16="http://schemas.microsoft.com/office/drawing/2014/main" id="{57914215-7D09-4533-A896-F80BD026B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1"/>
                    <a:ext cx="486" cy="160"/>
                  </a:xfrm>
                  <a:custGeom>
                    <a:avLst/>
                    <a:gdLst>
                      <a:gd name="T0" fmla="*/ 464 w 486"/>
                      <a:gd name="T1" fmla="*/ 160 h 160"/>
                      <a:gd name="T2" fmla="*/ 464 w 486"/>
                      <a:gd name="T3" fmla="*/ 160 h 160"/>
                      <a:gd name="T4" fmla="*/ 476 w 486"/>
                      <a:gd name="T5" fmla="*/ 154 h 160"/>
                      <a:gd name="T6" fmla="*/ 476 w 486"/>
                      <a:gd name="T7" fmla="*/ 154 h 160"/>
                      <a:gd name="T8" fmla="*/ 476 w 486"/>
                      <a:gd name="T9" fmla="*/ 147 h 160"/>
                      <a:gd name="T10" fmla="*/ 476 w 486"/>
                      <a:gd name="T11" fmla="*/ 142 h 160"/>
                      <a:gd name="T12" fmla="*/ 470 w 486"/>
                      <a:gd name="T13" fmla="*/ 137 h 160"/>
                      <a:gd name="T14" fmla="*/ 464 w 486"/>
                      <a:gd name="T15" fmla="*/ 132 h 160"/>
                      <a:gd name="T16" fmla="*/ 448 w 486"/>
                      <a:gd name="T17" fmla="*/ 126 h 160"/>
                      <a:gd name="T18" fmla="*/ 432 w 486"/>
                      <a:gd name="T19" fmla="*/ 119 h 160"/>
                      <a:gd name="T20" fmla="*/ 432 w 486"/>
                      <a:gd name="T21" fmla="*/ 119 h 160"/>
                      <a:gd name="T22" fmla="*/ 385 w 486"/>
                      <a:gd name="T23" fmla="*/ 103 h 160"/>
                      <a:gd name="T24" fmla="*/ 334 w 486"/>
                      <a:gd name="T25" fmla="*/ 88 h 160"/>
                      <a:gd name="T26" fmla="*/ 281 w 486"/>
                      <a:gd name="T27" fmla="*/ 75 h 160"/>
                      <a:gd name="T28" fmla="*/ 227 w 486"/>
                      <a:gd name="T29" fmla="*/ 61 h 160"/>
                      <a:gd name="T30" fmla="*/ 227 w 486"/>
                      <a:gd name="T31" fmla="*/ 61 h 160"/>
                      <a:gd name="T32" fmla="*/ 114 w 486"/>
                      <a:gd name="T33" fmla="*/ 35 h 160"/>
                      <a:gd name="T34" fmla="*/ 0 w 486"/>
                      <a:gd name="T35" fmla="*/ 9 h 160"/>
                      <a:gd name="T36" fmla="*/ 0 w 486"/>
                      <a:gd name="T37" fmla="*/ 9 h 160"/>
                      <a:gd name="T38" fmla="*/ 35 w 486"/>
                      <a:gd name="T39" fmla="*/ 0 h 160"/>
                      <a:gd name="T40" fmla="*/ 35 w 486"/>
                      <a:gd name="T41" fmla="*/ 0 h 160"/>
                      <a:gd name="T42" fmla="*/ 126 w 486"/>
                      <a:gd name="T43" fmla="*/ 19 h 160"/>
                      <a:gd name="T44" fmla="*/ 211 w 486"/>
                      <a:gd name="T45" fmla="*/ 38 h 160"/>
                      <a:gd name="T46" fmla="*/ 290 w 486"/>
                      <a:gd name="T47" fmla="*/ 57 h 160"/>
                      <a:gd name="T48" fmla="*/ 356 w 486"/>
                      <a:gd name="T49" fmla="*/ 75 h 160"/>
                      <a:gd name="T50" fmla="*/ 413 w 486"/>
                      <a:gd name="T51" fmla="*/ 94 h 160"/>
                      <a:gd name="T52" fmla="*/ 435 w 486"/>
                      <a:gd name="T53" fmla="*/ 101 h 160"/>
                      <a:gd name="T54" fmla="*/ 454 w 486"/>
                      <a:gd name="T55" fmla="*/ 110 h 160"/>
                      <a:gd name="T56" fmla="*/ 470 w 486"/>
                      <a:gd name="T57" fmla="*/ 119 h 160"/>
                      <a:gd name="T58" fmla="*/ 479 w 486"/>
                      <a:gd name="T59" fmla="*/ 127 h 160"/>
                      <a:gd name="T60" fmla="*/ 486 w 486"/>
                      <a:gd name="T61" fmla="*/ 134 h 160"/>
                      <a:gd name="T62" fmla="*/ 486 w 486"/>
                      <a:gd name="T63" fmla="*/ 142 h 160"/>
                      <a:gd name="T64" fmla="*/ 486 w 486"/>
                      <a:gd name="T65" fmla="*/ 142 h 160"/>
                      <a:gd name="T66" fmla="*/ 483 w 486"/>
                      <a:gd name="T67" fmla="*/ 151 h 160"/>
                      <a:gd name="T68" fmla="*/ 479 w 486"/>
                      <a:gd name="T69" fmla="*/ 156 h 160"/>
                      <a:gd name="T70" fmla="*/ 476 w 486"/>
                      <a:gd name="T71" fmla="*/ 159 h 160"/>
                      <a:gd name="T72" fmla="*/ 464 w 486"/>
                      <a:gd name="T73" fmla="*/ 160 h 160"/>
                      <a:gd name="T74" fmla="*/ 464 w 486"/>
                      <a:gd name="T75" fmla="*/ 160 h 160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6" h="160">
                        <a:moveTo>
                          <a:pt x="464" y="160"/>
                        </a:moveTo>
                        <a:lnTo>
                          <a:pt x="464" y="160"/>
                        </a:lnTo>
                        <a:lnTo>
                          <a:pt x="476" y="154"/>
                        </a:lnTo>
                        <a:lnTo>
                          <a:pt x="476" y="147"/>
                        </a:lnTo>
                        <a:lnTo>
                          <a:pt x="476" y="142"/>
                        </a:lnTo>
                        <a:lnTo>
                          <a:pt x="470" y="137"/>
                        </a:lnTo>
                        <a:lnTo>
                          <a:pt x="464" y="132"/>
                        </a:lnTo>
                        <a:lnTo>
                          <a:pt x="448" y="126"/>
                        </a:lnTo>
                        <a:lnTo>
                          <a:pt x="432" y="119"/>
                        </a:lnTo>
                        <a:lnTo>
                          <a:pt x="385" y="103"/>
                        </a:lnTo>
                        <a:lnTo>
                          <a:pt x="334" y="88"/>
                        </a:lnTo>
                        <a:lnTo>
                          <a:pt x="281" y="75"/>
                        </a:lnTo>
                        <a:lnTo>
                          <a:pt x="227" y="61"/>
                        </a:lnTo>
                        <a:lnTo>
                          <a:pt x="114" y="35"/>
                        </a:lnTo>
                        <a:lnTo>
                          <a:pt x="0" y="9"/>
                        </a:lnTo>
                        <a:lnTo>
                          <a:pt x="35" y="0"/>
                        </a:lnTo>
                        <a:lnTo>
                          <a:pt x="126" y="19"/>
                        </a:lnTo>
                        <a:lnTo>
                          <a:pt x="211" y="38"/>
                        </a:lnTo>
                        <a:lnTo>
                          <a:pt x="290" y="57"/>
                        </a:lnTo>
                        <a:lnTo>
                          <a:pt x="356" y="75"/>
                        </a:lnTo>
                        <a:lnTo>
                          <a:pt x="413" y="94"/>
                        </a:lnTo>
                        <a:lnTo>
                          <a:pt x="435" y="101"/>
                        </a:lnTo>
                        <a:lnTo>
                          <a:pt x="454" y="110"/>
                        </a:lnTo>
                        <a:lnTo>
                          <a:pt x="470" y="119"/>
                        </a:lnTo>
                        <a:lnTo>
                          <a:pt x="479" y="127"/>
                        </a:lnTo>
                        <a:lnTo>
                          <a:pt x="486" y="134"/>
                        </a:lnTo>
                        <a:lnTo>
                          <a:pt x="486" y="142"/>
                        </a:lnTo>
                        <a:lnTo>
                          <a:pt x="483" y="151"/>
                        </a:lnTo>
                        <a:lnTo>
                          <a:pt x="479" y="156"/>
                        </a:lnTo>
                        <a:lnTo>
                          <a:pt x="476" y="159"/>
                        </a:lnTo>
                        <a:lnTo>
                          <a:pt x="464" y="16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2" name="Freeform 168">
                    <a:extLst>
                      <a:ext uri="{FF2B5EF4-FFF2-40B4-BE49-F238E27FC236}">
                        <a16:creationId xmlns:a16="http://schemas.microsoft.com/office/drawing/2014/main" id="{2EA2311D-7FCF-4FF3-88E6-C1B53E3167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2"/>
                    <a:ext cx="483" cy="159"/>
                  </a:xfrm>
                  <a:custGeom>
                    <a:avLst/>
                    <a:gdLst>
                      <a:gd name="T0" fmla="*/ 464 w 483"/>
                      <a:gd name="T1" fmla="*/ 159 h 159"/>
                      <a:gd name="T2" fmla="*/ 464 w 483"/>
                      <a:gd name="T3" fmla="*/ 159 h 159"/>
                      <a:gd name="T4" fmla="*/ 476 w 483"/>
                      <a:gd name="T5" fmla="*/ 153 h 159"/>
                      <a:gd name="T6" fmla="*/ 476 w 483"/>
                      <a:gd name="T7" fmla="*/ 153 h 159"/>
                      <a:gd name="T8" fmla="*/ 476 w 483"/>
                      <a:gd name="T9" fmla="*/ 146 h 159"/>
                      <a:gd name="T10" fmla="*/ 476 w 483"/>
                      <a:gd name="T11" fmla="*/ 141 h 159"/>
                      <a:gd name="T12" fmla="*/ 470 w 483"/>
                      <a:gd name="T13" fmla="*/ 136 h 159"/>
                      <a:gd name="T14" fmla="*/ 464 w 483"/>
                      <a:gd name="T15" fmla="*/ 131 h 159"/>
                      <a:gd name="T16" fmla="*/ 448 w 483"/>
                      <a:gd name="T17" fmla="*/ 125 h 159"/>
                      <a:gd name="T18" fmla="*/ 432 w 483"/>
                      <a:gd name="T19" fmla="*/ 118 h 159"/>
                      <a:gd name="T20" fmla="*/ 432 w 483"/>
                      <a:gd name="T21" fmla="*/ 118 h 159"/>
                      <a:gd name="T22" fmla="*/ 385 w 483"/>
                      <a:gd name="T23" fmla="*/ 102 h 159"/>
                      <a:gd name="T24" fmla="*/ 334 w 483"/>
                      <a:gd name="T25" fmla="*/ 87 h 159"/>
                      <a:gd name="T26" fmla="*/ 281 w 483"/>
                      <a:gd name="T27" fmla="*/ 74 h 159"/>
                      <a:gd name="T28" fmla="*/ 227 w 483"/>
                      <a:gd name="T29" fmla="*/ 60 h 159"/>
                      <a:gd name="T30" fmla="*/ 227 w 483"/>
                      <a:gd name="T31" fmla="*/ 60 h 159"/>
                      <a:gd name="T32" fmla="*/ 114 w 483"/>
                      <a:gd name="T33" fmla="*/ 34 h 159"/>
                      <a:gd name="T34" fmla="*/ 0 w 483"/>
                      <a:gd name="T35" fmla="*/ 8 h 159"/>
                      <a:gd name="T36" fmla="*/ 0 w 483"/>
                      <a:gd name="T37" fmla="*/ 8 h 159"/>
                      <a:gd name="T38" fmla="*/ 29 w 483"/>
                      <a:gd name="T39" fmla="*/ 0 h 159"/>
                      <a:gd name="T40" fmla="*/ 29 w 483"/>
                      <a:gd name="T41" fmla="*/ 0 h 159"/>
                      <a:gd name="T42" fmla="*/ 120 w 483"/>
                      <a:gd name="T43" fmla="*/ 19 h 159"/>
                      <a:gd name="T44" fmla="*/ 205 w 483"/>
                      <a:gd name="T45" fmla="*/ 38 h 159"/>
                      <a:gd name="T46" fmla="*/ 284 w 483"/>
                      <a:gd name="T47" fmla="*/ 57 h 159"/>
                      <a:gd name="T48" fmla="*/ 353 w 483"/>
                      <a:gd name="T49" fmla="*/ 75 h 159"/>
                      <a:gd name="T50" fmla="*/ 410 w 483"/>
                      <a:gd name="T51" fmla="*/ 93 h 159"/>
                      <a:gd name="T52" fmla="*/ 432 w 483"/>
                      <a:gd name="T53" fmla="*/ 102 h 159"/>
                      <a:gd name="T54" fmla="*/ 451 w 483"/>
                      <a:gd name="T55" fmla="*/ 111 h 159"/>
                      <a:gd name="T56" fmla="*/ 467 w 483"/>
                      <a:gd name="T57" fmla="*/ 118 h 159"/>
                      <a:gd name="T58" fmla="*/ 476 w 483"/>
                      <a:gd name="T59" fmla="*/ 127 h 159"/>
                      <a:gd name="T60" fmla="*/ 483 w 483"/>
                      <a:gd name="T61" fmla="*/ 135 h 159"/>
                      <a:gd name="T62" fmla="*/ 483 w 483"/>
                      <a:gd name="T63" fmla="*/ 142 h 159"/>
                      <a:gd name="T64" fmla="*/ 483 w 483"/>
                      <a:gd name="T65" fmla="*/ 142 h 159"/>
                      <a:gd name="T66" fmla="*/ 483 w 483"/>
                      <a:gd name="T67" fmla="*/ 150 h 159"/>
                      <a:gd name="T68" fmla="*/ 479 w 483"/>
                      <a:gd name="T69" fmla="*/ 155 h 159"/>
                      <a:gd name="T70" fmla="*/ 473 w 483"/>
                      <a:gd name="T71" fmla="*/ 158 h 159"/>
                      <a:gd name="T72" fmla="*/ 464 w 483"/>
                      <a:gd name="T73" fmla="*/ 159 h 159"/>
                      <a:gd name="T74" fmla="*/ 464 w 483"/>
                      <a:gd name="T75" fmla="*/ 159 h 159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3" h="159">
                        <a:moveTo>
                          <a:pt x="464" y="159"/>
                        </a:moveTo>
                        <a:lnTo>
                          <a:pt x="464" y="159"/>
                        </a:lnTo>
                        <a:lnTo>
                          <a:pt x="476" y="153"/>
                        </a:lnTo>
                        <a:lnTo>
                          <a:pt x="476" y="146"/>
                        </a:lnTo>
                        <a:lnTo>
                          <a:pt x="476" y="141"/>
                        </a:lnTo>
                        <a:lnTo>
                          <a:pt x="470" y="136"/>
                        </a:lnTo>
                        <a:lnTo>
                          <a:pt x="464" y="131"/>
                        </a:lnTo>
                        <a:lnTo>
                          <a:pt x="448" y="125"/>
                        </a:lnTo>
                        <a:lnTo>
                          <a:pt x="432" y="118"/>
                        </a:lnTo>
                        <a:lnTo>
                          <a:pt x="385" y="102"/>
                        </a:lnTo>
                        <a:lnTo>
                          <a:pt x="334" y="87"/>
                        </a:lnTo>
                        <a:lnTo>
                          <a:pt x="281" y="74"/>
                        </a:lnTo>
                        <a:lnTo>
                          <a:pt x="227" y="60"/>
                        </a:lnTo>
                        <a:lnTo>
                          <a:pt x="114" y="34"/>
                        </a:lnTo>
                        <a:lnTo>
                          <a:pt x="0" y="8"/>
                        </a:lnTo>
                        <a:lnTo>
                          <a:pt x="29" y="0"/>
                        </a:lnTo>
                        <a:lnTo>
                          <a:pt x="120" y="19"/>
                        </a:lnTo>
                        <a:lnTo>
                          <a:pt x="205" y="38"/>
                        </a:lnTo>
                        <a:lnTo>
                          <a:pt x="284" y="57"/>
                        </a:lnTo>
                        <a:lnTo>
                          <a:pt x="353" y="75"/>
                        </a:lnTo>
                        <a:lnTo>
                          <a:pt x="410" y="93"/>
                        </a:lnTo>
                        <a:lnTo>
                          <a:pt x="432" y="102"/>
                        </a:lnTo>
                        <a:lnTo>
                          <a:pt x="451" y="111"/>
                        </a:lnTo>
                        <a:lnTo>
                          <a:pt x="467" y="118"/>
                        </a:lnTo>
                        <a:lnTo>
                          <a:pt x="476" y="127"/>
                        </a:lnTo>
                        <a:lnTo>
                          <a:pt x="483" y="135"/>
                        </a:lnTo>
                        <a:lnTo>
                          <a:pt x="483" y="142"/>
                        </a:lnTo>
                        <a:lnTo>
                          <a:pt x="483" y="150"/>
                        </a:lnTo>
                        <a:lnTo>
                          <a:pt x="479" y="155"/>
                        </a:lnTo>
                        <a:lnTo>
                          <a:pt x="473" y="158"/>
                        </a:lnTo>
                        <a:lnTo>
                          <a:pt x="464" y="159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3" name="Freeform 169">
                    <a:extLst>
                      <a:ext uri="{FF2B5EF4-FFF2-40B4-BE49-F238E27FC236}">
                        <a16:creationId xmlns:a16="http://schemas.microsoft.com/office/drawing/2014/main" id="{4AAC71E0-191D-4168-85DE-673608F30B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1142"/>
                    <a:ext cx="461" cy="142"/>
                  </a:xfrm>
                  <a:custGeom>
                    <a:avLst/>
                    <a:gdLst>
                      <a:gd name="T0" fmla="*/ 461 w 461"/>
                      <a:gd name="T1" fmla="*/ 142 h 142"/>
                      <a:gd name="T2" fmla="*/ 461 w 461"/>
                      <a:gd name="T3" fmla="*/ 142 h 142"/>
                      <a:gd name="T4" fmla="*/ 454 w 461"/>
                      <a:gd name="T5" fmla="*/ 137 h 142"/>
                      <a:gd name="T6" fmla="*/ 435 w 461"/>
                      <a:gd name="T7" fmla="*/ 124 h 142"/>
                      <a:gd name="T8" fmla="*/ 420 w 461"/>
                      <a:gd name="T9" fmla="*/ 116 h 142"/>
                      <a:gd name="T10" fmla="*/ 401 w 461"/>
                      <a:gd name="T11" fmla="*/ 105 h 142"/>
                      <a:gd name="T12" fmla="*/ 372 w 461"/>
                      <a:gd name="T13" fmla="*/ 94 h 142"/>
                      <a:gd name="T14" fmla="*/ 338 w 461"/>
                      <a:gd name="T15" fmla="*/ 83 h 142"/>
                      <a:gd name="T16" fmla="*/ 338 w 461"/>
                      <a:gd name="T17" fmla="*/ 83 h 142"/>
                      <a:gd name="T18" fmla="*/ 306 w 461"/>
                      <a:gd name="T19" fmla="*/ 74 h 142"/>
                      <a:gd name="T20" fmla="*/ 268 w 461"/>
                      <a:gd name="T21" fmla="*/ 65 h 142"/>
                      <a:gd name="T22" fmla="*/ 186 w 461"/>
                      <a:gd name="T23" fmla="*/ 47 h 142"/>
                      <a:gd name="T24" fmla="*/ 92 w 461"/>
                      <a:gd name="T25" fmla="*/ 27 h 142"/>
                      <a:gd name="T26" fmla="*/ 45 w 461"/>
                      <a:gd name="T27" fmla="*/ 17 h 142"/>
                      <a:gd name="T28" fmla="*/ 0 w 461"/>
                      <a:gd name="T29" fmla="*/ 4 h 142"/>
                      <a:gd name="T30" fmla="*/ 0 w 461"/>
                      <a:gd name="T31" fmla="*/ 4 h 142"/>
                      <a:gd name="T32" fmla="*/ 35 w 461"/>
                      <a:gd name="T33" fmla="*/ 0 h 142"/>
                      <a:gd name="T34" fmla="*/ 35 w 461"/>
                      <a:gd name="T35" fmla="*/ 0 h 142"/>
                      <a:gd name="T36" fmla="*/ 82 w 461"/>
                      <a:gd name="T37" fmla="*/ 11 h 142"/>
                      <a:gd name="T38" fmla="*/ 127 w 461"/>
                      <a:gd name="T39" fmla="*/ 20 h 142"/>
                      <a:gd name="T40" fmla="*/ 127 w 461"/>
                      <a:gd name="T41" fmla="*/ 20 h 142"/>
                      <a:gd name="T42" fmla="*/ 231 w 461"/>
                      <a:gd name="T43" fmla="*/ 43 h 142"/>
                      <a:gd name="T44" fmla="*/ 313 w 461"/>
                      <a:gd name="T45" fmla="*/ 62 h 142"/>
                      <a:gd name="T46" fmla="*/ 347 w 461"/>
                      <a:gd name="T47" fmla="*/ 70 h 142"/>
                      <a:gd name="T48" fmla="*/ 376 w 461"/>
                      <a:gd name="T49" fmla="*/ 79 h 142"/>
                      <a:gd name="T50" fmla="*/ 398 w 461"/>
                      <a:gd name="T51" fmla="*/ 86 h 142"/>
                      <a:gd name="T52" fmla="*/ 417 w 461"/>
                      <a:gd name="T53" fmla="*/ 94 h 142"/>
                      <a:gd name="T54" fmla="*/ 417 w 461"/>
                      <a:gd name="T55" fmla="*/ 94 h 142"/>
                      <a:gd name="T56" fmla="*/ 429 w 461"/>
                      <a:gd name="T57" fmla="*/ 103 h 142"/>
                      <a:gd name="T58" fmla="*/ 442 w 461"/>
                      <a:gd name="T59" fmla="*/ 112 h 142"/>
                      <a:gd name="T60" fmla="*/ 451 w 461"/>
                      <a:gd name="T61" fmla="*/ 119 h 142"/>
                      <a:gd name="T62" fmla="*/ 458 w 461"/>
                      <a:gd name="T63" fmla="*/ 127 h 142"/>
                      <a:gd name="T64" fmla="*/ 461 w 461"/>
                      <a:gd name="T65" fmla="*/ 138 h 142"/>
                      <a:gd name="T66" fmla="*/ 461 w 461"/>
                      <a:gd name="T67" fmla="*/ 142 h 142"/>
                      <a:gd name="T68" fmla="*/ 461 w 461"/>
                      <a:gd name="T69" fmla="*/ 142 h 142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61" h="142">
                        <a:moveTo>
                          <a:pt x="461" y="142"/>
                        </a:moveTo>
                        <a:lnTo>
                          <a:pt x="461" y="142"/>
                        </a:lnTo>
                        <a:lnTo>
                          <a:pt x="454" y="137"/>
                        </a:lnTo>
                        <a:lnTo>
                          <a:pt x="435" y="124"/>
                        </a:lnTo>
                        <a:lnTo>
                          <a:pt x="420" y="116"/>
                        </a:lnTo>
                        <a:lnTo>
                          <a:pt x="401" y="105"/>
                        </a:lnTo>
                        <a:lnTo>
                          <a:pt x="372" y="94"/>
                        </a:lnTo>
                        <a:lnTo>
                          <a:pt x="338" y="83"/>
                        </a:lnTo>
                        <a:lnTo>
                          <a:pt x="306" y="74"/>
                        </a:lnTo>
                        <a:lnTo>
                          <a:pt x="268" y="65"/>
                        </a:lnTo>
                        <a:lnTo>
                          <a:pt x="186" y="47"/>
                        </a:lnTo>
                        <a:lnTo>
                          <a:pt x="92" y="27"/>
                        </a:lnTo>
                        <a:lnTo>
                          <a:pt x="45" y="17"/>
                        </a:lnTo>
                        <a:lnTo>
                          <a:pt x="0" y="4"/>
                        </a:lnTo>
                        <a:lnTo>
                          <a:pt x="35" y="0"/>
                        </a:lnTo>
                        <a:lnTo>
                          <a:pt x="82" y="11"/>
                        </a:lnTo>
                        <a:lnTo>
                          <a:pt x="127" y="20"/>
                        </a:lnTo>
                        <a:lnTo>
                          <a:pt x="231" y="43"/>
                        </a:lnTo>
                        <a:lnTo>
                          <a:pt x="313" y="62"/>
                        </a:lnTo>
                        <a:lnTo>
                          <a:pt x="347" y="70"/>
                        </a:lnTo>
                        <a:lnTo>
                          <a:pt x="376" y="79"/>
                        </a:lnTo>
                        <a:lnTo>
                          <a:pt x="398" y="86"/>
                        </a:lnTo>
                        <a:lnTo>
                          <a:pt x="417" y="94"/>
                        </a:lnTo>
                        <a:lnTo>
                          <a:pt x="429" y="103"/>
                        </a:lnTo>
                        <a:lnTo>
                          <a:pt x="442" y="112"/>
                        </a:lnTo>
                        <a:lnTo>
                          <a:pt x="451" y="119"/>
                        </a:lnTo>
                        <a:lnTo>
                          <a:pt x="458" y="127"/>
                        </a:lnTo>
                        <a:lnTo>
                          <a:pt x="461" y="138"/>
                        </a:lnTo>
                        <a:lnTo>
                          <a:pt x="461" y="142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4" name="Freeform 170">
                    <a:extLst>
                      <a:ext uri="{FF2B5EF4-FFF2-40B4-BE49-F238E27FC236}">
                        <a16:creationId xmlns:a16="http://schemas.microsoft.com/office/drawing/2014/main" id="{5DD5002E-DEF2-45D7-95A4-1865967E07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7" cy="140"/>
                  </a:xfrm>
                  <a:custGeom>
                    <a:avLst/>
                    <a:gdLst>
                      <a:gd name="T0" fmla="*/ 457 w 457"/>
                      <a:gd name="T1" fmla="*/ 140 h 140"/>
                      <a:gd name="T2" fmla="*/ 457 w 457"/>
                      <a:gd name="T3" fmla="*/ 140 h 140"/>
                      <a:gd name="T4" fmla="*/ 450 w 457"/>
                      <a:gd name="T5" fmla="*/ 135 h 140"/>
                      <a:gd name="T6" fmla="*/ 435 w 457"/>
                      <a:gd name="T7" fmla="*/ 123 h 140"/>
                      <a:gd name="T8" fmla="*/ 419 w 457"/>
                      <a:gd name="T9" fmla="*/ 114 h 140"/>
                      <a:gd name="T10" fmla="*/ 397 w 457"/>
                      <a:gd name="T11" fmla="*/ 104 h 140"/>
                      <a:gd name="T12" fmla="*/ 368 w 457"/>
                      <a:gd name="T13" fmla="*/ 94 h 140"/>
                      <a:gd name="T14" fmla="*/ 334 w 457"/>
                      <a:gd name="T15" fmla="*/ 83 h 140"/>
                      <a:gd name="T16" fmla="*/ 334 w 457"/>
                      <a:gd name="T17" fmla="*/ 83 h 140"/>
                      <a:gd name="T18" fmla="*/ 302 w 457"/>
                      <a:gd name="T19" fmla="*/ 74 h 140"/>
                      <a:gd name="T20" fmla="*/ 268 w 457"/>
                      <a:gd name="T21" fmla="*/ 65 h 140"/>
                      <a:gd name="T22" fmla="*/ 182 w 457"/>
                      <a:gd name="T23" fmla="*/ 47 h 140"/>
                      <a:gd name="T24" fmla="*/ 91 w 457"/>
                      <a:gd name="T25" fmla="*/ 27 h 140"/>
                      <a:gd name="T26" fmla="*/ 44 w 457"/>
                      <a:gd name="T27" fmla="*/ 15 h 140"/>
                      <a:gd name="T28" fmla="*/ 0 w 457"/>
                      <a:gd name="T29" fmla="*/ 4 h 140"/>
                      <a:gd name="T30" fmla="*/ 0 w 457"/>
                      <a:gd name="T31" fmla="*/ 4 h 140"/>
                      <a:gd name="T32" fmla="*/ 28 w 457"/>
                      <a:gd name="T33" fmla="*/ 0 h 140"/>
                      <a:gd name="T34" fmla="*/ 28 w 457"/>
                      <a:gd name="T35" fmla="*/ 0 h 140"/>
                      <a:gd name="T36" fmla="*/ 75 w 457"/>
                      <a:gd name="T37" fmla="*/ 11 h 140"/>
                      <a:gd name="T38" fmla="*/ 119 w 457"/>
                      <a:gd name="T39" fmla="*/ 22 h 140"/>
                      <a:gd name="T40" fmla="*/ 119 w 457"/>
                      <a:gd name="T41" fmla="*/ 22 h 140"/>
                      <a:gd name="T42" fmla="*/ 223 w 457"/>
                      <a:gd name="T43" fmla="*/ 44 h 140"/>
                      <a:gd name="T44" fmla="*/ 309 w 457"/>
                      <a:gd name="T45" fmla="*/ 62 h 140"/>
                      <a:gd name="T46" fmla="*/ 340 w 457"/>
                      <a:gd name="T47" fmla="*/ 71 h 140"/>
                      <a:gd name="T48" fmla="*/ 368 w 457"/>
                      <a:gd name="T49" fmla="*/ 79 h 140"/>
                      <a:gd name="T50" fmla="*/ 390 w 457"/>
                      <a:gd name="T51" fmla="*/ 86 h 140"/>
                      <a:gd name="T52" fmla="*/ 409 w 457"/>
                      <a:gd name="T53" fmla="*/ 95 h 140"/>
                      <a:gd name="T54" fmla="*/ 409 w 457"/>
                      <a:gd name="T55" fmla="*/ 95 h 140"/>
                      <a:gd name="T56" fmla="*/ 425 w 457"/>
                      <a:gd name="T57" fmla="*/ 103 h 140"/>
                      <a:gd name="T58" fmla="*/ 435 w 457"/>
                      <a:gd name="T59" fmla="*/ 110 h 140"/>
                      <a:gd name="T60" fmla="*/ 444 w 457"/>
                      <a:gd name="T61" fmla="*/ 119 h 140"/>
                      <a:gd name="T62" fmla="*/ 450 w 457"/>
                      <a:gd name="T63" fmla="*/ 126 h 140"/>
                      <a:gd name="T64" fmla="*/ 457 w 457"/>
                      <a:gd name="T65" fmla="*/ 137 h 140"/>
                      <a:gd name="T66" fmla="*/ 457 w 457"/>
                      <a:gd name="T67" fmla="*/ 140 h 140"/>
                      <a:gd name="T68" fmla="*/ 457 w 457"/>
                      <a:gd name="T69" fmla="*/ 140 h 14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57" h="140">
                        <a:moveTo>
                          <a:pt x="457" y="140"/>
                        </a:moveTo>
                        <a:lnTo>
                          <a:pt x="457" y="140"/>
                        </a:lnTo>
                        <a:lnTo>
                          <a:pt x="450" y="135"/>
                        </a:lnTo>
                        <a:lnTo>
                          <a:pt x="435" y="123"/>
                        </a:lnTo>
                        <a:lnTo>
                          <a:pt x="419" y="114"/>
                        </a:lnTo>
                        <a:lnTo>
                          <a:pt x="397" y="104"/>
                        </a:lnTo>
                        <a:lnTo>
                          <a:pt x="368" y="94"/>
                        </a:lnTo>
                        <a:lnTo>
                          <a:pt x="334" y="83"/>
                        </a:lnTo>
                        <a:lnTo>
                          <a:pt x="302" y="74"/>
                        </a:lnTo>
                        <a:lnTo>
                          <a:pt x="268" y="65"/>
                        </a:lnTo>
                        <a:lnTo>
                          <a:pt x="182" y="47"/>
                        </a:lnTo>
                        <a:lnTo>
                          <a:pt x="91" y="27"/>
                        </a:lnTo>
                        <a:lnTo>
                          <a:pt x="44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1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9" y="62"/>
                        </a:lnTo>
                        <a:lnTo>
                          <a:pt x="340" y="71"/>
                        </a:lnTo>
                        <a:lnTo>
                          <a:pt x="368" y="79"/>
                        </a:lnTo>
                        <a:lnTo>
                          <a:pt x="390" y="86"/>
                        </a:lnTo>
                        <a:lnTo>
                          <a:pt x="409" y="95"/>
                        </a:lnTo>
                        <a:lnTo>
                          <a:pt x="425" y="103"/>
                        </a:lnTo>
                        <a:lnTo>
                          <a:pt x="435" y="110"/>
                        </a:lnTo>
                        <a:lnTo>
                          <a:pt x="444" y="119"/>
                        </a:lnTo>
                        <a:lnTo>
                          <a:pt x="450" y="126"/>
                        </a:lnTo>
                        <a:lnTo>
                          <a:pt x="457" y="137"/>
                        </a:lnTo>
                        <a:lnTo>
                          <a:pt x="457" y="14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5" name="Freeform 171">
                    <a:extLst>
                      <a:ext uri="{FF2B5EF4-FFF2-40B4-BE49-F238E27FC236}">
                        <a16:creationId xmlns:a16="http://schemas.microsoft.com/office/drawing/2014/main" id="{E9CF1546-13F7-4D4C-959C-A832D35F19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4" cy="138"/>
                  </a:xfrm>
                  <a:custGeom>
                    <a:avLst/>
                    <a:gdLst>
                      <a:gd name="T0" fmla="*/ 454 w 454"/>
                      <a:gd name="T1" fmla="*/ 138 h 138"/>
                      <a:gd name="T2" fmla="*/ 454 w 454"/>
                      <a:gd name="T3" fmla="*/ 138 h 138"/>
                      <a:gd name="T4" fmla="*/ 450 w 454"/>
                      <a:gd name="T5" fmla="*/ 133 h 138"/>
                      <a:gd name="T6" fmla="*/ 435 w 454"/>
                      <a:gd name="T7" fmla="*/ 121 h 138"/>
                      <a:gd name="T8" fmla="*/ 419 w 454"/>
                      <a:gd name="T9" fmla="*/ 113 h 138"/>
                      <a:gd name="T10" fmla="*/ 397 w 454"/>
                      <a:gd name="T11" fmla="*/ 103 h 138"/>
                      <a:gd name="T12" fmla="*/ 372 w 454"/>
                      <a:gd name="T13" fmla="*/ 93 h 138"/>
                      <a:gd name="T14" fmla="*/ 337 w 454"/>
                      <a:gd name="T15" fmla="*/ 81 h 138"/>
                      <a:gd name="T16" fmla="*/ 337 w 454"/>
                      <a:gd name="T17" fmla="*/ 81 h 138"/>
                      <a:gd name="T18" fmla="*/ 305 w 454"/>
                      <a:gd name="T19" fmla="*/ 72 h 138"/>
                      <a:gd name="T20" fmla="*/ 268 w 454"/>
                      <a:gd name="T21" fmla="*/ 64 h 138"/>
                      <a:gd name="T22" fmla="*/ 186 w 454"/>
                      <a:gd name="T23" fmla="*/ 46 h 138"/>
                      <a:gd name="T24" fmla="*/ 94 w 454"/>
                      <a:gd name="T25" fmla="*/ 27 h 138"/>
                      <a:gd name="T26" fmla="*/ 47 w 454"/>
                      <a:gd name="T27" fmla="*/ 15 h 138"/>
                      <a:gd name="T28" fmla="*/ 0 w 454"/>
                      <a:gd name="T29" fmla="*/ 4 h 138"/>
                      <a:gd name="T30" fmla="*/ 0 w 454"/>
                      <a:gd name="T31" fmla="*/ 4 h 138"/>
                      <a:gd name="T32" fmla="*/ 28 w 454"/>
                      <a:gd name="T33" fmla="*/ 0 h 138"/>
                      <a:gd name="T34" fmla="*/ 28 w 454"/>
                      <a:gd name="T35" fmla="*/ 0 h 138"/>
                      <a:gd name="T36" fmla="*/ 75 w 454"/>
                      <a:gd name="T37" fmla="*/ 13 h 138"/>
                      <a:gd name="T38" fmla="*/ 119 w 454"/>
                      <a:gd name="T39" fmla="*/ 22 h 138"/>
                      <a:gd name="T40" fmla="*/ 119 w 454"/>
                      <a:gd name="T41" fmla="*/ 22 h 138"/>
                      <a:gd name="T42" fmla="*/ 223 w 454"/>
                      <a:gd name="T43" fmla="*/ 44 h 138"/>
                      <a:gd name="T44" fmla="*/ 305 w 454"/>
                      <a:gd name="T45" fmla="*/ 64 h 138"/>
                      <a:gd name="T46" fmla="*/ 337 w 454"/>
                      <a:gd name="T47" fmla="*/ 71 h 138"/>
                      <a:gd name="T48" fmla="*/ 365 w 454"/>
                      <a:gd name="T49" fmla="*/ 79 h 138"/>
                      <a:gd name="T50" fmla="*/ 390 w 454"/>
                      <a:gd name="T51" fmla="*/ 86 h 138"/>
                      <a:gd name="T52" fmla="*/ 406 w 454"/>
                      <a:gd name="T53" fmla="*/ 95 h 138"/>
                      <a:gd name="T54" fmla="*/ 406 w 454"/>
                      <a:gd name="T55" fmla="*/ 95 h 138"/>
                      <a:gd name="T56" fmla="*/ 422 w 454"/>
                      <a:gd name="T57" fmla="*/ 103 h 138"/>
                      <a:gd name="T58" fmla="*/ 435 w 454"/>
                      <a:gd name="T59" fmla="*/ 110 h 138"/>
                      <a:gd name="T60" fmla="*/ 447 w 454"/>
                      <a:gd name="T61" fmla="*/ 124 h 138"/>
                      <a:gd name="T62" fmla="*/ 454 w 454"/>
                      <a:gd name="T63" fmla="*/ 135 h 138"/>
                      <a:gd name="T64" fmla="*/ 454 w 454"/>
                      <a:gd name="T65" fmla="*/ 138 h 138"/>
                      <a:gd name="T66" fmla="*/ 454 w 454"/>
                      <a:gd name="T67" fmla="*/ 138 h 138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4" h="138">
                        <a:moveTo>
                          <a:pt x="454" y="138"/>
                        </a:moveTo>
                        <a:lnTo>
                          <a:pt x="454" y="138"/>
                        </a:lnTo>
                        <a:lnTo>
                          <a:pt x="450" y="133"/>
                        </a:lnTo>
                        <a:lnTo>
                          <a:pt x="435" y="121"/>
                        </a:lnTo>
                        <a:lnTo>
                          <a:pt x="419" y="113"/>
                        </a:lnTo>
                        <a:lnTo>
                          <a:pt x="397" y="103"/>
                        </a:lnTo>
                        <a:lnTo>
                          <a:pt x="372" y="93"/>
                        </a:lnTo>
                        <a:lnTo>
                          <a:pt x="337" y="81"/>
                        </a:lnTo>
                        <a:lnTo>
                          <a:pt x="305" y="72"/>
                        </a:lnTo>
                        <a:lnTo>
                          <a:pt x="268" y="64"/>
                        </a:lnTo>
                        <a:lnTo>
                          <a:pt x="186" y="46"/>
                        </a:lnTo>
                        <a:lnTo>
                          <a:pt x="94" y="27"/>
                        </a:lnTo>
                        <a:lnTo>
                          <a:pt x="47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3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5" y="64"/>
                        </a:lnTo>
                        <a:lnTo>
                          <a:pt x="337" y="71"/>
                        </a:lnTo>
                        <a:lnTo>
                          <a:pt x="365" y="79"/>
                        </a:lnTo>
                        <a:lnTo>
                          <a:pt x="390" y="86"/>
                        </a:lnTo>
                        <a:lnTo>
                          <a:pt x="406" y="95"/>
                        </a:lnTo>
                        <a:lnTo>
                          <a:pt x="422" y="103"/>
                        </a:lnTo>
                        <a:lnTo>
                          <a:pt x="435" y="110"/>
                        </a:lnTo>
                        <a:lnTo>
                          <a:pt x="447" y="124"/>
                        </a:lnTo>
                        <a:lnTo>
                          <a:pt x="454" y="135"/>
                        </a:lnTo>
                        <a:lnTo>
                          <a:pt x="454" y="138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6" name="Freeform 172">
                    <a:extLst>
                      <a:ext uri="{FF2B5EF4-FFF2-40B4-BE49-F238E27FC236}">
                        <a16:creationId xmlns:a16="http://schemas.microsoft.com/office/drawing/2014/main" id="{FAAE1464-06AA-48D6-B40B-5509156EE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9" y="1142"/>
                    <a:ext cx="451" cy="136"/>
                  </a:xfrm>
                  <a:custGeom>
                    <a:avLst/>
                    <a:gdLst>
                      <a:gd name="T0" fmla="*/ 451 w 451"/>
                      <a:gd name="T1" fmla="*/ 136 h 136"/>
                      <a:gd name="T2" fmla="*/ 451 w 451"/>
                      <a:gd name="T3" fmla="*/ 136 h 136"/>
                      <a:gd name="T4" fmla="*/ 444 w 451"/>
                      <a:gd name="T5" fmla="*/ 131 h 136"/>
                      <a:gd name="T6" fmla="*/ 432 w 451"/>
                      <a:gd name="T7" fmla="*/ 119 h 136"/>
                      <a:gd name="T8" fmla="*/ 416 w 451"/>
                      <a:gd name="T9" fmla="*/ 112 h 136"/>
                      <a:gd name="T10" fmla="*/ 397 w 451"/>
                      <a:gd name="T11" fmla="*/ 103 h 136"/>
                      <a:gd name="T12" fmla="*/ 369 w 451"/>
                      <a:gd name="T13" fmla="*/ 93 h 136"/>
                      <a:gd name="T14" fmla="*/ 334 w 451"/>
                      <a:gd name="T15" fmla="*/ 81 h 136"/>
                      <a:gd name="T16" fmla="*/ 334 w 451"/>
                      <a:gd name="T17" fmla="*/ 81 h 136"/>
                      <a:gd name="T18" fmla="*/ 302 w 451"/>
                      <a:gd name="T19" fmla="*/ 72 h 136"/>
                      <a:gd name="T20" fmla="*/ 268 w 451"/>
                      <a:gd name="T21" fmla="*/ 64 h 136"/>
                      <a:gd name="T22" fmla="*/ 183 w 451"/>
                      <a:gd name="T23" fmla="*/ 46 h 136"/>
                      <a:gd name="T24" fmla="*/ 94 w 451"/>
                      <a:gd name="T25" fmla="*/ 25 h 136"/>
                      <a:gd name="T26" fmla="*/ 47 w 451"/>
                      <a:gd name="T27" fmla="*/ 15 h 136"/>
                      <a:gd name="T28" fmla="*/ 0 w 451"/>
                      <a:gd name="T29" fmla="*/ 3 h 136"/>
                      <a:gd name="T30" fmla="*/ 0 w 451"/>
                      <a:gd name="T31" fmla="*/ 3 h 136"/>
                      <a:gd name="T32" fmla="*/ 22 w 451"/>
                      <a:gd name="T33" fmla="*/ 0 h 136"/>
                      <a:gd name="T34" fmla="*/ 22 w 451"/>
                      <a:gd name="T35" fmla="*/ 0 h 136"/>
                      <a:gd name="T36" fmla="*/ 72 w 451"/>
                      <a:gd name="T37" fmla="*/ 13 h 136"/>
                      <a:gd name="T38" fmla="*/ 116 w 451"/>
                      <a:gd name="T39" fmla="*/ 23 h 136"/>
                      <a:gd name="T40" fmla="*/ 116 w 451"/>
                      <a:gd name="T41" fmla="*/ 23 h 136"/>
                      <a:gd name="T42" fmla="*/ 220 w 451"/>
                      <a:gd name="T43" fmla="*/ 44 h 136"/>
                      <a:gd name="T44" fmla="*/ 302 w 451"/>
                      <a:gd name="T45" fmla="*/ 64 h 136"/>
                      <a:gd name="T46" fmla="*/ 334 w 451"/>
                      <a:gd name="T47" fmla="*/ 71 h 136"/>
                      <a:gd name="T48" fmla="*/ 362 w 451"/>
                      <a:gd name="T49" fmla="*/ 79 h 136"/>
                      <a:gd name="T50" fmla="*/ 384 w 451"/>
                      <a:gd name="T51" fmla="*/ 88 h 136"/>
                      <a:gd name="T52" fmla="*/ 403 w 451"/>
                      <a:gd name="T53" fmla="*/ 95 h 136"/>
                      <a:gd name="T54" fmla="*/ 403 w 451"/>
                      <a:gd name="T55" fmla="*/ 95 h 136"/>
                      <a:gd name="T56" fmla="*/ 416 w 451"/>
                      <a:gd name="T57" fmla="*/ 103 h 136"/>
                      <a:gd name="T58" fmla="*/ 428 w 451"/>
                      <a:gd name="T59" fmla="*/ 110 h 136"/>
                      <a:gd name="T60" fmla="*/ 444 w 451"/>
                      <a:gd name="T61" fmla="*/ 124 h 136"/>
                      <a:gd name="T62" fmla="*/ 451 w 451"/>
                      <a:gd name="T63" fmla="*/ 133 h 136"/>
                      <a:gd name="T64" fmla="*/ 451 w 451"/>
                      <a:gd name="T65" fmla="*/ 136 h 136"/>
                      <a:gd name="T66" fmla="*/ 451 w 451"/>
                      <a:gd name="T67" fmla="*/ 136 h 1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1" h="136">
                        <a:moveTo>
                          <a:pt x="451" y="136"/>
                        </a:moveTo>
                        <a:lnTo>
                          <a:pt x="451" y="136"/>
                        </a:lnTo>
                        <a:lnTo>
                          <a:pt x="444" y="131"/>
                        </a:lnTo>
                        <a:lnTo>
                          <a:pt x="432" y="119"/>
                        </a:lnTo>
                        <a:lnTo>
                          <a:pt x="416" y="112"/>
                        </a:lnTo>
                        <a:lnTo>
                          <a:pt x="397" y="103"/>
                        </a:lnTo>
                        <a:lnTo>
                          <a:pt x="369" y="93"/>
                        </a:lnTo>
                        <a:lnTo>
                          <a:pt x="334" y="81"/>
                        </a:lnTo>
                        <a:lnTo>
                          <a:pt x="302" y="72"/>
                        </a:lnTo>
                        <a:lnTo>
                          <a:pt x="268" y="64"/>
                        </a:lnTo>
                        <a:lnTo>
                          <a:pt x="183" y="46"/>
                        </a:lnTo>
                        <a:lnTo>
                          <a:pt x="94" y="25"/>
                        </a:lnTo>
                        <a:lnTo>
                          <a:pt x="47" y="15"/>
                        </a:lnTo>
                        <a:lnTo>
                          <a:pt x="0" y="3"/>
                        </a:lnTo>
                        <a:lnTo>
                          <a:pt x="22" y="0"/>
                        </a:lnTo>
                        <a:lnTo>
                          <a:pt x="72" y="13"/>
                        </a:lnTo>
                        <a:lnTo>
                          <a:pt x="116" y="23"/>
                        </a:lnTo>
                        <a:lnTo>
                          <a:pt x="220" y="44"/>
                        </a:lnTo>
                        <a:lnTo>
                          <a:pt x="302" y="64"/>
                        </a:lnTo>
                        <a:lnTo>
                          <a:pt x="334" y="71"/>
                        </a:lnTo>
                        <a:lnTo>
                          <a:pt x="362" y="79"/>
                        </a:lnTo>
                        <a:lnTo>
                          <a:pt x="384" y="88"/>
                        </a:lnTo>
                        <a:lnTo>
                          <a:pt x="403" y="95"/>
                        </a:lnTo>
                        <a:lnTo>
                          <a:pt x="416" y="103"/>
                        </a:lnTo>
                        <a:lnTo>
                          <a:pt x="428" y="110"/>
                        </a:lnTo>
                        <a:lnTo>
                          <a:pt x="444" y="124"/>
                        </a:lnTo>
                        <a:lnTo>
                          <a:pt x="451" y="133"/>
                        </a:lnTo>
                        <a:lnTo>
                          <a:pt x="451" y="136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7" name="Freeform 173">
                    <a:extLst>
                      <a:ext uri="{FF2B5EF4-FFF2-40B4-BE49-F238E27FC236}">
                        <a16:creationId xmlns:a16="http://schemas.microsoft.com/office/drawing/2014/main" id="{B4DC1F36-52D2-4779-8396-72883F581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1143"/>
                    <a:ext cx="448" cy="132"/>
                  </a:xfrm>
                  <a:custGeom>
                    <a:avLst/>
                    <a:gdLst>
                      <a:gd name="T0" fmla="*/ 448 w 448"/>
                      <a:gd name="T1" fmla="*/ 132 h 132"/>
                      <a:gd name="T2" fmla="*/ 448 w 448"/>
                      <a:gd name="T3" fmla="*/ 132 h 132"/>
                      <a:gd name="T4" fmla="*/ 441 w 448"/>
                      <a:gd name="T5" fmla="*/ 129 h 132"/>
                      <a:gd name="T6" fmla="*/ 429 w 448"/>
                      <a:gd name="T7" fmla="*/ 117 h 132"/>
                      <a:gd name="T8" fmla="*/ 413 w 448"/>
                      <a:gd name="T9" fmla="*/ 109 h 132"/>
                      <a:gd name="T10" fmla="*/ 394 w 448"/>
                      <a:gd name="T11" fmla="*/ 101 h 132"/>
                      <a:gd name="T12" fmla="*/ 369 w 448"/>
                      <a:gd name="T13" fmla="*/ 90 h 132"/>
                      <a:gd name="T14" fmla="*/ 334 w 448"/>
                      <a:gd name="T15" fmla="*/ 79 h 132"/>
                      <a:gd name="T16" fmla="*/ 334 w 448"/>
                      <a:gd name="T17" fmla="*/ 79 h 132"/>
                      <a:gd name="T18" fmla="*/ 303 w 448"/>
                      <a:gd name="T19" fmla="*/ 70 h 132"/>
                      <a:gd name="T20" fmla="*/ 265 w 448"/>
                      <a:gd name="T21" fmla="*/ 63 h 132"/>
                      <a:gd name="T22" fmla="*/ 183 w 448"/>
                      <a:gd name="T23" fmla="*/ 43 h 132"/>
                      <a:gd name="T24" fmla="*/ 91 w 448"/>
                      <a:gd name="T25" fmla="*/ 24 h 132"/>
                      <a:gd name="T26" fmla="*/ 47 w 448"/>
                      <a:gd name="T27" fmla="*/ 13 h 132"/>
                      <a:gd name="T28" fmla="*/ 0 w 448"/>
                      <a:gd name="T29" fmla="*/ 2 h 132"/>
                      <a:gd name="T30" fmla="*/ 0 w 448"/>
                      <a:gd name="T31" fmla="*/ 2 h 132"/>
                      <a:gd name="T32" fmla="*/ 19 w 448"/>
                      <a:gd name="T33" fmla="*/ 0 h 132"/>
                      <a:gd name="T34" fmla="*/ 19 w 448"/>
                      <a:gd name="T35" fmla="*/ 0 h 132"/>
                      <a:gd name="T36" fmla="*/ 66 w 448"/>
                      <a:gd name="T37" fmla="*/ 12 h 132"/>
                      <a:gd name="T38" fmla="*/ 113 w 448"/>
                      <a:gd name="T39" fmla="*/ 22 h 132"/>
                      <a:gd name="T40" fmla="*/ 113 w 448"/>
                      <a:gd name="T41" fmla="*/ 22 h 132"/>
                      <a:gd name="T42" fmla="*/ 217 w 448"/>
                      <a:gd name="T43" fmla="*/ 45 h 132"/>
                      <a:gd name="T44" fmla="*/ 296 w 448"/>
                      <a:gd name="T45" fmla="*/ 63 h 132"/>
                      <a:gd name="T46" fmla="*/ 328 w 448"/>
                      <a:gd name="T47" fmla="*/ 71 h 132"/>
                      <a:gd name="T48" fmla="*/ 356 w 448"/>
                      <a:gd name="T49" fmla="*/ 79 h 132"/>
                      <a:gd name="T50" fmla="*/ 378 w 448"/>
                      <a:gd name="T51" fmla="*/ 87 h 132"/>
                      <a:gd name="T52" fmla="*/ 397 w 448"/>
                      <a:gd name="T53" fmla="*/ 94 h 132"/>
                      <a:gd name="T54" fmla="*/ 397 w 448"/>
                      <a:gd name="T55" fmla="*/ 94 h 132"/>
                      <a:gd name="T56" fmla="*/ 413 w 448"/>
                      <a:gd name="T57" fmla="*/ 102 h 132"/>
                      <a:gd name="T58" fmla="*/ 425 w 448"/>
                      <a:gd name="T59" fmla="*/ 109 h 132"/>
                      <a:gd name="T60" fmla="*/ 438 w 448"/>
                      <a:gd name="T61" fmla="*/ 122 h 132"/>
                      <a:gd name="T62" fmla="*/ 444 w 448"/>
                      <a:gd name="T63" fmla="*/ 130 h 132"/>
                      <a:gd name="T64" fmla="*/ 448 w 448"/>
                      <a:gd name="T65" fmla="*/ 132 h 132"/>
                      <a:gd name="T66" fmla="*/ 448 w 448"/>
                      <a:gd name="T67" fmla="*/ 132 h 132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48" h="132">
                        <a:moveTo>
                          <a:pt x="448" y="132"/>
                        </a:moveTo>
                        <a:lnTo>
                          <a:pt x="448" y="132"/>
                        </a:lnTo>
                        <a:lnTo>
                          <a:pt x="441" y="129"/>
                        </a:lnTo>
                        <a:lnTo>
                          <a:pt x="429" y="117"/>
                        </a:lnTo>
                        <a:lnTo>
                          <a:pt x="413" y="109"/>
                        </a:lnTo>
                        <a:lnTo>
                          <a:pt x="394" y="101"/>
                        </a:lnTo>
                        <a:lnTo>
                          <a:pt x="369" y="90"/>
                        </a:lnTo>
                        <a:lnTo>
                          <a:pt x="334" y="79"/>
                        </a:lnTo>
                        <a:lnTo>
                          <a:pt x="303" y="70"/>
                        </a:lnTo>
                        <a:lnTo>
                          <a:pt x="265" y="63"/>
                        </a:lnTo>
                        <a:lnTo>
                          <a:pt x="183" y="43"/>
                        </a:lnTo>
                        <a:lnTo>
                          <a:pt x="91" y="24"/>
                        </a:lnTo>
                        <a:lnTo>
                          <a:pt x="47" y="13"/>
                        </a:lnTo>
                        <a:lnTo>
                          <a:pt x="0" y="2"/>
                        </a:lnTo>
                        <a:lnTo>
                          <a:pt x="19" y="0"/>
                        </a:lnTo>
                        <a:lnTo>
                          <a:pt x="66" y="12"/>
                        </a:lnTo>
                        <a:lnTo>
                          <a:pt x="113" y="22"/>
                        </a:lnTo>
                        <a:lnTo>
                          <a:pt x="217" y="45"/>
                        </a:lnTo>
                        <a:lnTo>
                          <a:pt x="296" y="63"/>
                        </a:lnTo>
                        <a:lnTo>
                          <a:pt x="328" y="71"/>
                        </a:lnTo>
                        <a:lnTo>
                          <a:pt x="356" y="79"/>
                        </a:lnTo>
                        <a:lnTo>
                          <a:pt x="378" y="87"/>
                        </a:lnTo>
                        <a:lnTo>
                          <a:pt x="397" y="94"/>
                        </a:lnTo>
                        <a:lnTo>
                          <a:pt x="413" y="102"/>
                        </a:lnTo>
                        <a:lnTo>
                          <a:pt x="425" y="109"/>
                        </a:lnTo>
                        <a:lnTo>
                          <a:pt x="438" y="122"/>
                        </a:lnTo>
                        <a:lnTo>
                          <a:pt x="444" y="130"/>
                        </a:lnTo>
                        <a:lnTo>
                          <a:pt x="448" y="132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8" name="Freeform 174">
                    <a:extLst>
                      <a:ext uri="{FF2B5EF4-FFF2-40B4-BE49-F238E27FC236}">
                        <a16:creationId xmlns:a16="http://schemas.microsoft.com/office/drawing/2014/main" id="{D0D714A6-1AE4-450C-B1B9-2D0C8F1A30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5" y="1143"/>
                    <a:ext cx="441" cy="130"/>
                  </a:xfrm>
                  <a:custGeom>
                    <a:avLst/>
                    <a:gdLst>
                      <a:gd name="T0" fmla="*/ 441 w 441"/>
                      <a:gd name="T1" fmla="*/ 130 h 130"/>
                      <a:gd name="T2" fmla="*/ 441 w 441"/>
                      <a:gd name="T3" fmla="*/ 130 h 130"/>
                      <a:gd name="T4" fmla="*/ 438 w 441"/>
                      <a:gd name="T5" fmla="*/ 126 h 130"/>
                      <a:gd name="T6" fmla="*/ 426 w 441"/>
                      <a:gd name="T7" fmla="*/ 116 h 130"/>
                      <a:gd name="T8" fmla="*/ 413 w 441"/>
                      <a:gd name="T9" fmla="*/ 108 h 130"/>
                      <a:gd name="T10" fmla="*/ 391 w 441"/>
                      <a:gd name="T11" fmla="*/ 99 h 130"/>
                      <a:gd name="T12" fmla="*/ 366 w 441"/>
                      <a:gd name="T13" fmla="*/ 89 h 130"/>
                      <a:gd name="T14" fmla="*/ 331 w 441"/>
                      <a:gd name="T15" fmla="*/ 79 h 130"/>
                      <a:gd name="T16" fmla="*/ 331 w 441"/>
                      <a:gd name="T17" fmla="*/ 79 h 130"/>
                      <a:gd name="T18" fmla="*/ 300 w 441"/>
                      <a:gd name="T19" fmla="*/ 70 h 130"/>
                      <a:gd name="T20" fmla="*/ 265 w 441"/>
                      <a:gd name="T21" fmla="*/ 61 h 130"/>
                      <a:gd name="T22" fmla="*/ 183 w 441"/>
                      <a:gd name="T23" fmla="*/ 43 h 130"/>
                      <a:gd name="T24" fmla="*/ 92 w 441"/>
                      <a:gd name="T25" fmla="*/ 24 h 130"/>
                      <a:gd name="T26" fmla="*/ 44 w 441"/>
                      <a:gd name="T27" fmla="*/ 13 h 130"/>
                      <a:gd name="T28" fmla="*/ 0 w 441"/>
                      <a:gd name="T29" fmla="*/ 2 h 130"/>
                      <a:gd name="T30" fmla="*/ 0 w 441"/>
                      <a:gd name="T31" fmla="*/ 2 h 130"/>
                      <a:gd name="T32" fmla="*/ 13 w 441"/>
                      <a:gd name="T33" fmla="*/ 0 h 130"/>
                      <a:gd name="T34" fmla="*/ 13 w 441"/>
                      <a:gd name="T35" fmla="*/ 0 h 130"/>
                      <a:gd name="T36" fmla="*/ 107 w 441"/>
                      <a:gd name="T37" fmla="*/ 23 h 130"/>
                      <a:gd name="T38" fmla="*/ 107 w 441"/>
                      <a:gd name="T39" fmla="*/ 23 h 130"/>
                      <a:gd name="T40" fmla="*/ 211 w 441"/>
                      <a:gd name="T41" fmla="*/ 45 h 130"/>
                      <a:gd name="T42" fmla="*/ 293 w 441"/>
                      <a:gd name="T43" fmla="*/ 63 h 130"/>
                      <a:gd name="T44" fmla="*/ 325 w 441"/>
                      <a:gd name="T45" fmla="*/ 71 h 130"/>
                      <a:gd name="T46" fmla="*/ 353 w 441"/>
                      <a:gd name="T47" fmla="*/ 79 h 130"/>
                      <a:gd name="T48" fmla="*/ 375 w 441"/>
                      <a:gd name="T49" fmla="*/ 87 h 130"/>
                      <a:gd name="T50" fmla="*/ 394 w 441"/>
                      <a:gd name="T51" fmla="*/ 94 h 130"/>
                      <a:gd name="T52" fmla="*/ 394 w 441"/>
                      <a:gd name="T53" fmla="*/ 94 h 130"/>
                      <a:gd name="T54" fmla="*/ 419 w 441"/>
                      <a:gd name="T55" fmla="*/ 109 h 130"/>
                      <a:gd name="T56" fmla="*/ 435 w 441"/>
                      <a:gd name="T57" fmla="*/ 121 h 130"/>
                      <a:gd name="T58" fmla="*/ 441 w 441"/>
                      <a:gd name="T59" fmla="*/ 129 h 130"/>
                      <a:gd name="T60" fmla="*/ 441 w 441"/>
                      <a:gd name="T61" fmla="*/ 130 h 130"/>
                      <a:gd name="T62" fmla="*/ 441 w 441"/>
                      <a:gd name="T63" fmla="*/ 130 h 13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41" h="130">
                        <a:moveTo>
                          <a:pt x="441" y="130"/>
                        </a:moveTo>
                        <a:lnTo>
                          <a:pt x="441" y="130"/>
                        </a:lnTo>
                        <a:lnTo>
                          <a:pt x="438" y="126"/>
                        </a:lnTo>
                        <a:lnTo>
                          <a:pt x="426" y="116"/>
                        </a:lnTo>
                        <a:lnTo>
                          <a:pt x="413" y="108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9"/>
                        </a:lnTo>
                        <a:lnTo>
                          <a:pt x="300" y="70"/>
                        </a:lnTo>
                        <a:lnTo>
                          <a:pt x="265" y="61"/>
                        </a:lnTo>
                        <a:lnTo>
                          <a:pt x="183" y="43"/>
                        </a:lnTo>
                        <a:lnTo>
                          <a:pt x="92" y="24"/>
                        </a:lnTo>
                        <a:lnTo>
                          <a:pt x="44" y="13"/>
                        </a:lnTo>
                        <a:lnTo>
                          <a:pt x="0" y="2"/>
                        </a:lnTo>
                        <a:lnTo>
                          <a:pt x="13" y="0"/>
                        </a:lnTo>
                        <a:lnTo>
                          <a:pt x="107" y="23"/>
                        </a:lnTo>
                        <a:lnTo>
                          <a:pt x="211" y="45"/>
                        </a:lnTo>
                        <a:lnTo>
                          <a:pt x="293" y="63"/>
                        </a:lnTo>
                        <a:lnTo>
                          <a:pt x="325" y="71"/>
                        </a:lnTo>
                        <a:lnTo>
                          <a:pt x="353" y="79"/>
                        </a:lnTo>
                        <a:lnTo>
                          <a:pt x="375" y="87"/>
                        </a:lnTo>
                        <a:lnTo>
                          <a:pt x="394" y="94"/>
                        </a:lnTo>
                        <a:lnTo>
                          <a:pt x="419" y="109"/>
                        </a:lnTo>
                        <a:lnTo>
                          <a:pt x="435" y="121"/>
                        </a:lnTo>
                        <a:lnTo>
                          <a:pt x="441" y="129"/>
                        </a:lnTo>
                        <a:lnTo>
                          <a:pt x="441" y="13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29" name="Freeform 175">
                    <a:extLst>
                      <a:ext uri="{FF2B5EF4-FFF2-40B4-BE49-F238E27FC236}">
                        <a16:creationId xmlns:a16="http://schemas.microsoft.com/office/drawing/2014/main" id="{A3DDC175-181D-40B5-AC6A-DFB5578D1F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1143"/>
                    <a:ext cx="438" cy="129"/>
                  </a:xfrm>
                  <a:custGeom>
                    <a:avLst/>
                    <a:gdLst>
                      <a:gd name="T0" fmla="*/ 438 w 438"/>
                      <a:gd name="T1" fmla="*/ 129 h 129"/>
                      <a:gd name="T2" fmla="*/ 438 w 438"/>
                      <a:gd name="T3" fmla="*/ 129 h 129"/>
                      <a:gd name="T4" fmla="*/ 435 w 438"/>
                      <a:gd name="T5" fmla="*/ 125 h 129"/>
                      <a:gd name="T6" fmla="*/ 429 w 438"/>
                      <a:gd name="T7" fmla="*/ 121 h 129"/>
                      <a:gd name="T8" fmla="*/ 423 w 438"/>
                      <a:gd name="T9" fmla="*/ 115 h 129"/>
                      <a:gd name="T10" fmla="*/ 410 w 438"/>
                      <a:gd name="T11" fmla="*/ 107 h 129"/>
                      <a:gd name="T12" fmla="*/ 391 w 438"/>
                      <a:gd name="T13" fmla="*/ 99 h 129"/>
                      <a:gd name="T14" fmla="*/ 366 w 438"/>
                      <a:gd name="T15" fmla="*/ 89 h 129"/>
                      <a:gd name="T16" fmla="*/ 331 w 438"/>
                      <a:gd name="T17" fmla="*/ 78 h 129"/>
                      <a:gd name="T18" fmla="*/ 331 w 438"/>
                      <a:gd name="T19" fmla="*/ 78 h 129"/>
                      <a:gd name="T20" fmla="*/ 300 w 438"/>
                      <a:gd name="T21" fmla="*/ 69 h 129"/>
                      <a:gd name="T22" fmla="*/ 262 w 438"/>
                      <a:gd name="T23" fmla="*/ 61 h 129"/>
                      <a:gd name="T24" fmla="*/ 183 w 438"/>
                      <a:gd name="T25" fmla="*/ 43 h 129"/>
                      <a:gd name="T26" fmla="*/ 92 w 438"/>
                      <a:gd name="T27" fmla="*/ 23 h 129"/>
                      <a:gd name="T28" fmla="*/ 48 w 438"/>
                      <a:gd name="T29" fmla="*/ 13 h 129"/>
                      <a:gd name="T30" fmla="*/ 0 w 438"/>
                      <a:gd name="T31" fmla="*/ 0 h 129"/>
                      <a:gd name="T32" fmla="*/ 0 w 438"/>
                      <a:gd name="T33" fmla="*/ 0 h 129"/>
                      <a:gd name="T34" fmla="*/ 10 w 438"/>
                      <a:gd name="T35" fmla="*/ 0 h 129"/>
                      <a:gd name="T36" fmla="*/ 10 w 438"/>
                      <a:gd name="T37" fmla="*/ 0 h 129"/>
                      <a:gd name="T38" fmla="*/ 60 w 438"/>
                      <a:gd name="T39" fmla="*/ 13 h 129"/>
                      <a:gd name="T40" fmla="*/ 104 w 438"/>
                      <a:gd name="T41" fmla="*/ 23 h 129"/>
                      <a:gd name="T42" fmla="*/ 104 w 438"/>
                      <a:gd name="T43" fmla="*/ 23 h 129"/>
                      <a:gd name="T44" fmla="*/ 208 w 438"/>
                      <a:gd name="T45" fmla="*/ 45 h 129"/>
                      <a:gd name="T46" fmla="*/ 287 w 438"/>
                      <a:gd name="T47" fmla="*/ 64 h 129"/>
                      <a:gd name="T48" fmla="*/ 319 w 438"/>
                      <a:gd name="T49" fmla="*/ 71 h 129"/>
                      <a:gd name="T50" fmla="*/ 347 w 438"/>
                      <a:gd name="T51" fmla="*/ 79 h 129"/>
                      <a:gd name="T52" fmla="*/ 369 w 438"/>
                      <a:gd name="T53" fmla="*/ 87 h 129"/>
                      <a:gd name="T54" fmla="*/ 388 w 438"/>
                      <a:gd name="T55" fmla="*/ 94 h 129"/>
                      <a:gd name="T56" fmla="*/ 388 w 438"/>
                      <a:gd name="T57" fmla="*/ 94 h 129"/>
                      <a:gd name="T58" fmla="*/ 413 w 438"/>
                      <a:gd name="T59" fmla="*/ 109 h 129"/>
                      <a:gd name="T60" fmla="*/ 429 w 438"/>
                      <a:gd name="T61" fmla="*/ 120 h 129"/>
                      <a:gd name="T62" fmla="*/ 438 w 438"/>
                      <a:gd name="T63" fmla="*/ 126 h 129"/>
                      <a:gd name="T64" fmla="*/ 438 w 438"/>
                      <a:gd name="T65" fmla="*/ 129 h 129"/>
                      <a:gd name="T66" fmla="*/ 438 w 438"/>
                      <a:gd name="T67" fmla="*/ 129 h 129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38" h="129">
                        <a:moveTo>
                          <a:pt x="438" y="129"/>
                        </a:moveTo>
                        <a:lnTo>
                          <a:pt x="438" y="129"/>
                        </a:lnTo>
                        <a:lnTo>
                          <a:pt x="435" y="125"/>
                        </a:lnTo>
                        <a:lnTo>
                          <a:pt x="429" y="121"/>
                        </a:lnTo>
                        <a:lnTo>
                          <a:pt x="423" y="115"/>
                        </a:lnTo>
                        <a:lnTo>
                          <a:pt x="410" y="107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8"/>
                        </a:lnTo>
                        <a:lnTo>
                          <a:pt x="300" y="69"/>
                        </a:lnTo>
                        <a:lnTo>
                          <a:pt x="262" y="61"/>
                        </a:lnTo>
                        <a:lnTo>
                          <a:pt x="183" y="43"/>
                        </a:lnTo>
                        <a:lnTo>
                          <a:pt x="92" y="23"/>
                        </a:lnTo>
                        <a:lnTo>
                          <a:pt x="48" y="13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  <a:lnTo>
                          <a:pt x="60" y="13"/>
                        </a:lnTo>
                        <a:lnTo>
                          <a:pt x="104" y="23"/>
                        </a:lnTo>
                        <a:lnTo>
                          <a:pt x="208" y="45"/>
                        </a:lnTo>
                        <a:lnTo>
                          <a:pt x="287" y="64"/>
                        </a:lnTo>
                        <a:lnTo>
                          <a:pt x="319" y="71"/>
                        </a:lnTo>
                        <a:lnTo>
                          <a:pt x="347" y="79"/>
                        </a:lnTo>
                        <a:lnTo>
                          <a:pt x="369" y="87"/>
                        </a:lnTo>
                        <a:lnTo>
                          <a:pt x="388" y="94"/>
                        </a:lnTo>
                        <a:lnTo>
                          <a:pt x="413" y="109"/>
                        </a:lnTo>
                        <a:lnTo>
                          <a:pt x="429" y="120"/>
                        </a:lnTo>
                        <a:lnTo>
                          <a:pt x="438" y="126"/>
                        </a:lnTo>
                        <a:lnTo>
                          <a:pt x="438" y="129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0" name="Freeform 176">
                    <a:extLst>
                      <a:ext uri="{FF2B5EF4-FFF2-40B4-BE49-F238E27FC236}">
                        <a16:creationId xmlns:a16="http://schemas.microsoft.com/office/drawing/2014/main" id="{7B0457E3-B2FE-4D47-A737-EC5CA6B4DA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5" y="1298"/>
                    <a:ext cx="375" cy="94"/>
                  </a:xfrm>
                  <a:custGeom>
                    <a:avLst/>
                    <a:gdLst>
                      <a:gd name="T0" fmla="*/ 0 w 375"/>
                      <a:gd name="T1" fmla="*/ 83 h 94"/>
                      <a:gd name="T2" fmla="*/ 0 w 375"/>
                      <a:gd name="T3" fmla="*/ 83 h 94"/>
                      <a:gd name="T4" fmla="*/ 38 w 375"/>
                      <a:gd name="T5" fmla="*/ 78 h 94"/>
                      <a:gd name="T6" fmla="*/ 126 w 375"/>
                      <a:gd name="T7" fmla="*/ 64 h 94"/>
                      <a:gd name="T8" fmla="*/ 177 w 375"/>
                      <a:gd name="T9" fmla="*/ 56 h 94"/>
                      <a:gd name="T10" fmla="*/ 227 w 375"/>
                      <a:gd name="T11" fmla="*/ 46 h 94"/>
                      <a:gd name="T12" fmla="*/ 271 w 375"/>
                      <a:gd name="T13" fmla="*/ 37 h 94"/>
                      <a:gd name="T14" fmla="*/ 303 w 375"/>
                      <a:gd name="T15" fmla="*/ 28 h 94"/>
                      <a:gd name="T16" fmla="*/ 303 w 375"/>
                      <a:gd name="T17" fmla="*/ 28 h 94"/>
                      <a:gd name="T18" fmla="*/ 344 w 375"/>
                      <a:gd name="T19" fmla="*/ 13 h 94"/>
                      <a:gd name="T20" fmla="*/ 366 w 375"/>
                      <a:gd name="T21" fmla="*/ 5 h 94"/>
                      <a:gd name="T22" fmla="*/ 375 w 375"/>
                      <a:gd name="T23" fmla="*/ 1 h 94"/>
                      <a:gd name="T24" fmla="*/ 375 w 375"/>
                      <a:gd name="T25" fmla="*/ 0 h 94"/>
                      <a:gd name="T26" fmla="*/ 375 w 375"/>
                      <a:gd name="T27" fmla="*/ 0 h 94"/>
                      <a:gd name="T28" fmla="*/ 375 w 375"/>
                      <a:gd name="T29" fmla="*/ 4 h 94"/>
                      <a:gd name="T30" fmla="*/ 369 w 375"/>
                      <a:gd name="T31" fmla="*/ 9 h 94"/>
                      <a:gd name="T32" fmla="*/ 359 w 375"/>
                      <a:gd name="T33" fmla="*/ 17 h 94"/>
                      <a:gd name="T34" fmla="*/ 344 w 375"/>
                      <a:gd name="T35" fmla="*/ 24 h 94"/>
                      <a:gd name="T36" fmla="*/ 315 w 375"/>
                      <a:gd name="T37" fmla="*/ 34 h 94"/>
                      <a:gd name="T38" fmla="*/ 274 w 375"/>
                      <a:gd name="T39" fmla="*/ 46 h 94"/>
                      <a:gd name="T40" fmla="*/ 221 w 375"/>
                      <a:gd name="T41" fmla="*/ 57 h 94"/>
                      <a:gd name="T42" fmla="*/ 221 w 375"/>
                      <a:gd name="T43" fmla="*/ 57 h 94"/>
                      <a:gd name="T44" fmla="*/ 120 w 375"/>
                      <a:gd name="T45" fmla="*/ 78 h 94"/>
                      <a:gd name="T46" fmla="*/ 60 w 375"/>
                      <a:gd name="T47" fmla="*/ 88 h 94"/>
                      <a:gd name="T48" fmla="*/ 22 w 375"/>
                      <a:gd name="T49" fmla="*/ 94 h 94"/>
                      <a:gd name="T50" fmla="*/ 22 w 375"/>
                      <a:gd name="T51" fmla="*/ 94 h 94"/>
                      <a:gd name="T52" fmla="*/ 0 w 375"/>
                      <a:gd name="T53" fmla="*/ 83 h 94"/>
                      <a:gd name="T54" fmla="*/ 0 w 375"/>
                      <a:gd name="T55" fmla="*/ 83 h 9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5" h="94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6" y="64"/>
                        </a:lnTo>
                        <a:lnTo>
                          <a:pt x="177" y="56"/>
                        </a:lnTo>
                        <a:lnTo>
                          <a:pt x="227" y="46"/>
                        </a:lnTo>
                        <a:lnTo>
                          <a:pt x="271" y="37"/>
                        </a:lnTo>
                        <a:lnTo>
                          <a:pt x="303" y="28"/>
                        </a:lnTo>
                        <a:lnTo>
                          <a:pt x="344" y="13"/>
                        </a:lnTo>
                        <a:lnTo>
                          <a:pt x="366" y="5"/>
                        </a:lnTo>
                        <a:lnTo>
                          <a:pt x="375" y="1"/>
                        </a:lnTo>
                        <a:lnTo>
                          <a:pt x="375" y="0"/>
                        </a:lnTo>
                        <a:lnTo>
                          <a:pt x="375" y="4"/>
                        </a:lnTo>
                        <a:lnTo>
                          <a:pt x="369" y="9"/>
                        </a:lnTo>
                        <a:lnTo>
                          <a:pt x="359" y="17"/>
                        </a:lnTo>
                        <a:lnTo>
                          <a:pt x="344" y="24"/>
                        </a:lnTo>
                        <a:lnTo>
                          <a:pt x="315" y="34"/>
                        </a:lnTo>
                        <a:lnTo>
                          <a:pt x="274" y="46"/>
                        </a:lnTo>
                        <a:lnTo>
                          <a:pt x="221" y="57"/>
                        </a:lnTo>
                        <a:lnTo>
                          <a:pt x="120" y="78"/>
                        </a:lnTo>
                        <a:lnTo>
                          <a:pt x="60" y="88"/>
                        </a:lnTo>
                        <a:lnTo>
                          <a:pt x="22" y="9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1" name="Freeform 177">
                    <a:extLst>
                      <a:ext uri="{FF2B5EF4-FFF2-40B4-BE49-F238E27FC236}">
                        <a16:creationId xmlns:a16="http://schemas.microsoft.com/office/drawing/2014/main" id="{5F28834C-D24E-4A87-B3DF-2640EE724E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8" y="1298"/>
                    <a:ext cx="372" cy="93"/>
                  </a:xfrm>
                  <a:custGeom>
                    <a:avLst/>
                    <a:gdLst>
                      <a:gd name="T0" fmla="*/ 0 w 372"/>
                      <a:gd name="T1" fmla="*/ 83 h 93"/>
                      <a:gd name="T2" fmla="*/ 0 w 372"/>
                      <a:gd name="T3" fmla="*/ 83 h 93"/>
                      <a:gd name="T4" fmla="*/ 41 w 372"/>
                      <a:gd name="T5" fmla="*/ 78 h 93"/>
                      <a:gd name="T6" fmla="*/ 126 w 372"/>
                      <a:gd name="T7" fmla="*/ 65 h 93"/>
                      <a:gd name="T8" fmla="*/ 177 w 372"/>
                      <a:gd name="T9" fmla="*/ 56 h 93"/>
                      <a:gd name="T10" fmla="*/ 227 w 372"/>
                      <a:gd name="T11" fmla="*/ 47 h 93"/>
                      <a:gd name="T12" fmla="*/ 268 w 372"/>
                      <a:gd name="T13" fmla="*/ 37 h 93"/>
                      <a:gd name="T14" fmla="*/ 303 w 372"/>
                      <a:gd name="T15" fmla="*/ 28 h 93"/>
                      <a:gd name="T16" fmla="*/ 303 w 372"/>
                      <a:gd name="T17" fmla="*/ 28 h 93"/>
                      <a:gd name="T18" fmla="*/ 341 w 372"/>
                      <a:gd name="T19" fmla="*/ 14 h 93"/>
                      <a:gd name="T20" fmla="*/ 363 w 372"/>
                      <a:gd name="T21" fmla="*/ 5 h 93"/>
                      <a:gd name="T22" fmla="*/ 372 w 372"/>
                      <a:gd name="T23" fmla="*/ 1 h 93"/>
                      <a:gd name="T24" fmla="*/ 372 w 372"/>
                      <a:gd name="T25" fmla="*/ 0 h 93"/>
                      <a:gd name="T26" fmla="*/ 372 w 372"/>
                      <a:gd name="T27" fmla="*/ 0 h 93"/>
                      <a:gd name="T28" fmla="*/ 372 w 372"/>
                      <a:gd name="T29" fmla="*/ 4 h 93"/>
                      <a:gd name="T30" fmla="*/ 366 w 372"/>
                      <a:gd name="T31" fmla="*/ 9 h 93"/>
                      <a:gd name="T32" fmla="*/ 356 w 372"/>
                      <a:gd name="T33" fmla="*/ 17 h 93"/>
                      <a:gd name="T34" fmla="*/ 341 w 372"/>
                      <a:gd name="T35" fmla="*/ 24 h 93"/>
                      <a:gd name="T36" fmla="*/ 312 w 372"/>
                      <a:gd name="T37" fmla="*/ 34 h 93"/>
                      <a:gd name="T38" fmla="*/ 271 w 372"/>
                      <a:gd name="T39" fmla="*/ 46 h 93"/>
                      <a:gd name="T40" fmla="*/ 214 w 372"/>
                      <a:gd name="T41" fmla="*/ 57 h 93"/>
                      <a:gd name="T42" fmla="*/ 214 w 372"/>
                      <a:gd name="T43" fmla="*/ 57 h 93"/>
                      <a:gd name="T44" fmla="*/ 114 w 372"/>
                      <a:gd name="T45" fmla="*/ 76 h 93"/>
                      <a:gd name="T46" fmla="*/ 57 w 372"/>
                      <a:gd name="T47" fmla="*/ 88 h 93"/>
                      <a:gd name="T48" fmla="*/ 22 w 372"/>
                      <a:gd name="T49" fmla="*/ 93 h 93"/>
                      <a:gd name="T50" fmla="*/ 22 w 372"/>
                      <a:gd name="T51" fmla="*/ 93 h 93"/>
                      <a:gd name="T52" fmla="*/ 0 w 372"/>
                      <a:gd name="T53" fmla="*/ 83 h 93"/>
                      <a:gd name="T54" fmla="*/ 0 w 372"/>
                      <a:gd name="T55" fmla="*/ 83 h 93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2" h="93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41" y="78"/>
                        </a:lnTo>
                        <a:lnTo>
                          <a:pt x="126" y="65"/>
                        </a:lnTo>
                        <a:lnTo>
                          <a:pt x="177" y="56"/>
                        </a:lnTo>
                        <a:lnTo>
                          <a:pt x="227" y="47"/>
                        </a:lnTo>
                        <a:lnTo>
                          <a:pt x="268" y="37"/>
                        </a:lnTo>
                        <a:lnTo>
                          <a:pt x="303" y="28"/>
                        </a:lnTo>
                        <a:lnTo>
                          <a:pt x="341" y="14"/>
                        </a:lnTo>
                        <a:lnTo>
                          <a:pt x="363" y="5"/>
                        </a:lnTo>
                        <a:lnTo>
                          <a:pt x="372" y="1"/>
                        </a:lnTo>
                        <a:lnTo>
                          <a:pt x="372" y="0"/>
                        </a:lnTo>
                        <a:lnTo>
                          <a:pt x="372" y="4"/>
                        </a:lnTo>
                        <a:lnTo>
                          <a:pt x="366" y="9"/>
                        </a:lnTo>
                        <a:lnTo>
                          <a:pt x="356" y="17"/>
                        </a:lnTo>
                        <a:lnTo>
                          <a:pt x="341" y="24"/>
                        </a:lnTo>
                        <a:lnTo>
                          <a:pt x="312" y="34"/>
                        </a:lnTo>
                        <a:lnTo>
                          <a:pt x="271" y="46"/>
                        </a:lnTo>
                        <a:lnTo>
                          <a:pt x="214" y="57"/>
                        </a:lnTo>
                        <a:lnTo>
                          <a:pt x="114" y="76"/>
                        </a:lnTo>
                        <a:lnTo>
                          <a:pt x="57" y="88"/>
                        </a:lnTo>
                        <a:lnTo>
                          <a:pt x="22" y="93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2" name="Freeform 178">
                    <a:extLst>
                      <a:ext uri="{FF2B5EF4-FFF2-40B4-BE49-F238E27FC236}">
                        <a16:creationId xmlns:a16="http://schemas.microsoft.com/office/drawing/2014/main" id="{5CEEE6D8-543D-4409-B84A-FFDEAC4AF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4" y="1298"/>
                    <a:ext cx="366" cy="92"/>
                  </a:xfrm>
                  <a:custGeom>
                    <a:avLst/>
                    <a:gdLst>
                      <a:gd name="T0" fmla="*/ 0 w 366"/>
                      <a:gd name="T1" fmla="*/ 83 h 92"/>
                      <a:gd name="T2" fmla="*/ 0 w 366"/>
                      <a:gd name="T3" fmla="*/ 83 h 92"/>
                      <a:gd name="T4" fmla="*/ 38 w 366"/>
                      <a:gd name="T5" fmla="*/ 78 h 92"/>
                      <a:gd name="T6" fmla="*/ 123 w 366"/>
                      <a:gd name="T7" fmla="*/ 65 h 92"/>
                      <a:gd name="T8" fmla="*/ 174 w 366"/>
                      <a:gd name="T9" fmla="*/ 56 h 92"/>
                      <a:gd name="T10" fmla="*/ 224 w 366"/>
                      <a:gd name="T11" fmla="*/ 47 h 92"/>
                      <a:gd name="T12" fmla="*/ 265 w 366"/>
                      <a:gd name="T13" fmla="*/ 38 h 92"/>
                      <a:gd name="T14" fmla="*/ 297 w 366"/>
                      <a:gd name="T15" fmla="*/ 28 h 92"/>
                      <a:gd name="T16" fmla="*/ 297 w 366"/>
                      <a:gd name="T17" fmla="*/ 28 h 92"/>
                      <a:gd name="T18" fmla="*/ 338 w 366"/>
                      <a:gd name="T19" fmla="*/ 14 h 92"/>
                      <a:gd name="T20" fmla="*/ 357 w 366"/>
                      <a:gd name="T21" fmla="*/ 5 h 92"/>
                      <a:gd name="T22" fmla="*/ 366 w 366"/>
                      <a:gd name="T23" fmla="*/ 1 h 92"/>
                      <a:gd name="T24" fmla="*/ 366 w 366"/>
                      <a:gd name="T25" fmla="*/ 0 h 92"/>
                      <a:gd name="T26" fmla="*/ 366 w 366"/>
                      <a:gd name="T27" fmla="*/ 0 h 92"/>
                      <a:gd name="T28" fmla="*/ 366 w 366"/>
                      <a:gd name="T29" fmla="*/ 4 h 92"/>
                      <a:gd name="T30" fmla="*/ 360 w 366"/>
                      <a:gd name="T31" fmla="*/ 9 h 92"/>
                      <a:gd name="T32" fmla="*/ 350 w 366"/>
                      <a:gd name="T33" fmla="*/ 17 h 92"/>
                      <a:gd name="T34" fmla="*/ 331 w 366"/>
                      <a:gd name="T35" fmla="*/ 24 h 92"/>
                      <a:gd name="T36" fmla="*/ 306 w 366"/>
                      <a:gd name="T37" fmla="*/ 34 h 92"/>
                      <a:gd name="T38" fmla="*/ 265 w 366"/>
                      <a:gd name="T39" fmla="*/ 46 h 92"/>
                      <a:gd name="T40" fmla="*/ 208 w 366"/>
                      <a:gd name="T41" fmla="*/ 57 h 92"/>
                      <a:gd name="T42" fmla="*/ 208 w 366"/>
                      <a:gd name="T43" fmla="*/ 57 h 92"/>
                      <a:gd name="T44" fmla="*/ 108 w 366"/>
                      <a:gd name="T45" fmla="*/ 76 h 92"/>
                      <a:gd name="T46" fmla="*/ 48 w 366"/>
                      <a:gd name="T47" fmla="*/ 86 h 92"/>
                      <a:gd name="T48" fmla="*/ 16 w 366"/>
                      <a:gd name="T49" fmla="*/ 92 h 92"/>
                      <a:gd name="T50" fmla="*/ 16 w 366"/>
                      <a:gd name="T51" fmla="*/ 92 h 92"/>
                      <a:gd name="T52" fmla="*/ 0 w 366"/>
                      <a:gd name="T53" fmla="*/ 83 h 92"/>
                      <a:gd name="T54" fmla="*/ 0 w 366"/>
                      <a:gd name="T55" fmla="*/ 83 h 9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66" h="92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3" y="65"/>
                        </a:lnTo>
                        <a:lnTo>
                          <a:pt x="174" y="56"/>
                        </a:lnTo>
                        <a:lnTo>
                          <a:pt x="224" y="47"/>
                        </a:lnTo>
                        <a:lnTo>
                          <a:pt x="265" y="38"/>
                        </a:lnTo>
                        <a:lnTo>
                          <a:pt x="297" y="28"/>
                        </a:lnTo>
                        <a:lnTo>
                          <a:pt x="338" y="14"/>
                        </a:lnTo>
                        <a:lnTo>
                          <a:pt x="357" y="5"/>
                        </a:lnTo>
                        <a:lnTo>
                          <a:pt x="366" y="1"/>
                        </a:lnTo>
                        <a:lnTo>
                          <a:pt x="366" y="0"/>
                        </a:lnTo>
                        <a:lnTo>
                          <a:pt x="366" y="4"/>
                        </a:lnTo>
                        <a:lnTo>
                          <a:pt x="360" y="9"/>
                        </a:lnTo>
                        <a:lnTo>
                          <a:pt x="350" y="17"/>
                        </a:lnTo>
                        <a:lnTo>
                          <a:pt x="331" y="24"/>
                        </a:lnTo>
                        <a:lnTo>
                          <a:pt x="306" y="34"/>
                        </a:lnTo>
                        <a:lnTo>
                          <a:pt x="265" y="46"/>
                        </a:lnTo>
                        <a:lnTo>
                          <a:pt x="208" y="57"/>
                        </a:lnTo>
                        <a:lnTo>
                          <a:pt x="108" y="76"/>
                        </a:lnTo>
                        <a:lnTo>
                          <a:pt x="48" y="86"/>
                        </a:lnTo>
                        <a:lnTo>
                          <a:pt x="16" y="92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3" name="Freeform 179">
                    <a:extLst>
                      <a:ext uri="{FF2B5EF4-FFF2-40B4-BE49-F238E27FC236}">
                        <a16:creationId xmlns:a16="http://schemas.microsoft.com/office/drawing/2014/main" id="{6CE6E3E9-2516-4B5D-A840-768AEDA891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8" y="1298"/>
                    <a:ext cx="362" cy="90"/>
                  </a:xfrm>
                  <a:custGeom>
                    <a:avLst/>
                    <a:gdLst>
                      <a:gd name="T0" fmla="*/ 0 w 362"/>
                      <a:gd name="T1" fmla="*/ 83 h 90"/>
                      <a:gd name="T2" fmla="*/ 0 w 362"/>
                      <a:gd name="T3" fmla="*/ 83 h 90"/>
                      <a:gd name="T4" fmla="*/ 37 w 362"/>
                      <a:gd name="T5" fmla="*/ 79 h 90"/>
                      <a:gd name="T6" fmla="*/ 123 w 362"/>
                      <a:gd name="T7" fmla="*/ 65 h 90"/>
                      <a:gd name="T8" fmla="*/ 173 w 362"/>
                      <a:gd name="T9" fmla="*/ 57 h 90"/>
                      <a:gd name="T10" fmla="*/ 220 w 362"/>
                      <a:gd name="T11" fmla="*/ 47 h 90"/>
                      <a:gd name="T12" fmla="*/ 264 w 362"/>
                      <a:gd name="T13" fmla="*/ 38 h 90"/>
                      <a:gd name="T14" fmla="*/ 296 w 362"/>
                      <a:gd name="T15" fmla="*/ 29 h 90"/>
                      <a:gd name="T16" fmla="*/ 296 w 362"/>
                      <a:gd name="T17" fmla="*/ 29 h 90"/>
                      <a:gd name="T18" fmla="*/ 334 w 362"/>
                      <a:gd name="T19" fmla="*/ 14 h 90"/>
                      <a:gd name="T20" fmla="*/ 353 w 362"/>
                      <a:gd name="T21" fmla="*/ 5 h 90"/>
                      <a:gd name="T22" fmla="*/ 362 w 362"/>
                      <a:gd name="T23" fmla="*/ 1 h 90"/>
                      <a:gd name="T24" fmla="*/ 362 w 362"/>
                      <a:gd name="T25" fmla="*/ 0 h 90"/>
                      <a:gd name="T26" fmla="*/ 362 w 362"/>
                      <a:gd name="T27" fmla="*/ 0 h 90"/>
                      <a:gd name="T28" fmla="*/ 362 w 362"/>
                      <a:gd name="T29" fmla="*/ 4 h 90"/>
                      <a:gd name="T30" fmla="*/ 356 w 362"/>
                      <a:gd name="T31" fmla="*/ 9 h 90"/>
                      <a:gd name="T32" fmla="*/ 346 w 362"/>
                      <a:gd name="T33" fmla="*/ 15 h 90"/>
                      <a:gd name="T34" fmla="*/ 327 w 362"/>
                      <a:gd name="T35" fmla="*/ 24 h 90"/>
                      <a:gd name="T36" fmla="*/ 299 w 362"/>
                      <a:gd name="T37" fmla="*/ 34 h 90"/>
                      <a:gd name="T38" fmla="*/ 258 w 362"/>
                      <a:gd name="T39" fmla="*/ 46 h 90"/>
                      <a:gd name="T40" fmla="*/ 204 w 362"/>
                      <a:gd name="T41" fmla="*/ 57 h 90"/>
                      <a:gd name="T42" fmla="*/ 204 w 362"/>
                      <a:gd name="T43" fmla="*/ 57 h 90"/>
                      <a:gd name="T44" fmla="*/ 104 w 362"/>
                      <a:gd name="T45" fmla="*/ 76 h 90"/>
                      <a:gd name="T46" fmla="*/ 44 w 362"/>
                      <a:gd name="T47" fmla="*/ 86 h 90"/>
                      <a:gd name="T48" fmla="*/ 19 w 362"/>
                      <a:gd name="T49" fmla="*/ 90 h 90"/>
                      <a:gd name="T50" fmla="*/ 12 w 362"/>
                      <a:gd name="T51" fmla="*/ 90 h 90"/>
                      <a:gd name="T52" fmla="*/ 12 w 362"/>
                      <a:gd name="T53" fmla="*/ 90 h 90"/>
                      <a:gd name="T54" fmla="*/ 0 w 362"/>
                      <a:gd name="T55" fmla="*/ 83 h 90"/>
                      <a:gd name="T56" fmla="*/ 0 w 362"/>
                      <a:gd name="T57" fmla="*/ 83 h 90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62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7" y="79"/>
                        </a:lnTo>
                        <a:lnTo>
                          <a:pt x="123" y="65"/>
                        </a:lnTo>
                        <a:lnTo>
                          <a:pt x="173" y="57"/>
                        </a:lnTo>
                        <a:lnTo>
                          <a:pt x="220" y="47"/>
                        </a:lnTo>
                        <a:lnTo>
                          <a:pt x="264" y="38"/>
                        </a:lnTo>
                        <a:lnTo>
                          <a:pt x="296" y="29"/>
                        </a:lnTo>
                        <a:lnTo>
                          <a:pt x="334" y="14"/>
                        </a:lnTo>
                        <a:lnTo>
                          <a:pt x="353" y="5"/>
                        </a:lnTo>
                        <a:lnTo>
                          <a:pt x="362" y="1"/>
                        </a:lnTo>
                        <a:lnTo>
                          <a:pt x="362" y="0"/>
                        </a:lnTo>
                        <a:lnTo>
                          <a:pt x="362" y="4"/>
                        </a:lnTo>
                        <a:lnTo>
                          <a:pt x="356" y="9"/>
                        </a:lnTo>
                        <a:lnTo>
                          <a:pt x="346" y="15"/>
                        </a:lnTo>
                        <a:lnTo>
                          <a:pt x="327" y="24"/>
                        </a:lnTo>
                        <a:lnTo>
                          <a:pt x="299" y="34"/>
                        </a:lnTo>
                        <a:lnTo>
                          <a:pt x="258" y="46"/>
                        </a:lnTo>
                        <a:lnTo>
                          <a:pt x="204" y="57"/>
                        </a:lnTo>
                        <a:lnTo>
                          <a:pt x="104" y="76"/>
                        </a:lnTo>
                        <a:lnTo>
                          <a:pt x="44" y="86"/>
                        </a:lnTo>
                        <a:lnTo>
                          <a:pt x="19" y="90"/>
                        </a:lnTo>
                        <a:lnTo>
                          <a:pt x="12" y="90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4" name="Freeform 180">
                    <a:extLst>
                      <a:ext uri="{FF2B5EF4-FFF2-40B4-BE49-F238E27FC236}">
                        <a16:creationId xmlns:a16="http://schemas.microsoft.com/office/drawing/2014/main" id="{EE5B9593-FB48-4477-9C02-8F30BE6A4A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298"/>
                    <a:ext cx="359" cy="90"/>
                  </a:xfrm>
                  <a:custGeom>
                    <a:avLst/>
                    <a:gdLst>
                      <a:gd name="T0" fmla="*/ 0 w 359"/>
                      <a:gd name="T1" fmla="*/ 83 h 90"/>
                      <a:gd name="T2" fmla="*/ 0 w 359"/>
                      <a:gd name="T3" fmla="*/ 83 h 90"/>
                      <a:gd name="T4" fmla="*/ 38 w 359"/>
                      <a:gd name="T5" fmla="*/ 79 h 90"/>
                      <a:gd name="T6" fmla="*/ 123 w 359"/>
                      <a:gd name="T7" fmla="*/ 66 h 90"/>
                      <a:gd name="T8" fmla="*/ 173 w 359"/>
                      <a:gd name="T9" fmla="*/ 57 h 90"/>
                      <a:gd name="T10" fmla="*/ 220 w 359"/>
                      <a:gd name="T11" fmla="*/ 48 h 90"/>
                      <a:gd name="T12" fmla="*/ 261 w 359"/>
                      <a:gd name="T13" fmla="*/ 38 h 90"/>
                      <a:gd name="T14" fmla="*/ 293 w 359"/>
                      <a:gd name="T15" fmla="*/ 29 h 90"/>
                      <a:gd name="T16" fmla="*/ 293 w 359"/>
                      <a:gd name="T17" fmla="*/ 29 h 90"/>
                      <a:gd name="T18" fmla="*/ 331 w 359"/>
                      <a:gd name="T19" fmla="*/ 14 h 90"/>
                      <a:gd name="T20" fmla="*/ 350 w 359"/>
                      <a:gd name="T21" fmla="*/ 7 h 90"/>
                      <a:gd name="T22" fmla="*/ 359 w 359"/>
                      <a:gd name="T23" fmla="*/ 1 h 90"/>
                      <a:gd name="T24" fmla="*/ 359 w 359"/>
                      <a:gd name="T25" fmla="*/ 0 h 90"/>
                      <a:gd name="T26" fmla="*/ 359 w 359"/>
                      <a:gd name="T27" fmla="*/ 0 h 90"/>
                      <a:gd name="T28" fmla="*/ 359 w 359"/>
                      <a:gd name="T29" fmla="*/ 4 h 90"/>
                      <a:gd name="T30" fmla="*/ 353 w 359"/>
                      <a:gd name="T31" fmla="*/ 9 h 90"/>
                      <a:gd name="T32" fmla="*/ 343 w 359"/>
                      <a:gd name="T33" fmla="*/ 15 h 90"/>
                      <a:gd name="T34" fmla="*/ 324 w 359"/>
                      <a:gd name="T35" fmla="*/ 24 h 90"/>
                      <a:gd name="T36" fmla="*/ 296 w 359"/>
                      <a:gd name="T37" fmla="*/ 34 h 90"/>
                      <a:gd name="T38" fmla="*/ 255 w 359"/>
                      <a:gd name="T39" fmla="*/ 46 h 90"/>
                      <a:gd name="T40" fmla="*/ 198 w 359"/>
                      <a:gd name="T41" fmla="*/ 57 h 90"/>
                      <a:gd name="T42" fmla="*/ 198 w 359"/>
                      <a:gd name="T43" fmla="*/ 57 h 90"/>
                      <a:gd name="T44" fmla="*/ 97 w 359"/>
                      <a:gd name="T45" fmla="*/ 76 h 90"/>
                      <a:gd name="T46" fmla="*/ 41 w 359"/>
                      <a:gd name="T47" fmla="*/ 85 h 90"/>
                      <a:gd name="T48" fmla="*/ 16 w 359"/>
                      <a:gd name="T49" fmla="*/ 89 h 90"/>
                      <a:gd name="T50" fmla="*/ 9 w 359"/>
                      <a:gd name="T51" fmla="*/ 90 h 90"/>
                      <a:gd name="T52" fmla="*/ 9 w 359"/>
                      <a:gd name="T53" fmla="*/ 90 h 90"/>
                      <a:gd name="T54" fmla="*/ 3 w 359"/>
                      <a:gd name="T55" fmla="*/ 86 h 90"/>
                      <a:gd name="T56" fmla="*/ 0 w 359"/>
                      <a:gd name="T57" fmla="*/ 83 h 90"/>
                      <a:gd name="T58" fmla="*/ 0 w 359"/>
                      <a:gd name="T59" fmla="*/ 83 h 9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59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0" y="48"/>
                        </a:lnTo>
                        <a:lnTo>
                          <a:pt x="261" y="38"/>
                        </a:lnTo>
                        <a:lnTo>
                          <a:pt x="293" y="29"/>
                        </a:lnTo>
                        <a:lnTo>
                          <a:pt x="331" y="14"/>
                        </a:lnTo>
                        <a:lnTo>
                          <a:pt x="350" y="7"/>
                        </a:lnTo>
                        <a:lnTo>
                          <a:pt x="359" y="1"/>
                        </a:lnTo>
                        <a:lnTo>
                          <a:pt x="359" y="0"/>
                        </a:lnTo>
                        <a:lnTo>
                          <a:pt x="359" y="4"/>
                        </a:lnTo>
                        <a:lnTo>
                          <a:pt x="353" y="9"/>
                        </a:lnTo>
                        <a:lnTo>
                          <a:pt x="343" y="15"/>
                        </a:lnTo>
                        <a:lnTo>
                          <a:pt x="324" y="24"/>
                        </a:lnTo>
                        <a:lnTo>
                          <a:pt x="296" y="34"/>
                        </a:lnTo>
                        <a:lnTo>
                          <a:pt x="255" y="46"/>
                        </a:lnTo>
                        <a:lnTo>
                          <a:pt x="198" y="57"/>
                        </a:lnTo>
                        <a:lnTo>
                          <a:pt x="97" y="76"/>
                        </a:lnTo>
                        <a:lnTo>
                          <a:pt x="41" y="85"/>
                        </a:lnTo>
                        <a:lnTo>
                          <a:pt x="16" y="89"/>
                        </a:lnTo>
                        <a:lnTo>
                          <a:pt x="9" y="90"/>
                        </a:lnTo>
                        <a:lnTo>
                          <a:pt x="3" y="86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5" name="Freeform 181">
                    <a:extLst>
                      <a:ext uri="{FF2B5EF4-FFF2-40B4-BE49-F238E27FC236}">
                        <a16:creationId xmlns:a16="http://schemas.microsoft.com/office/drawing/2014/main" id="{B9DCD13B-61F1-4053-823B-0F25D56443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298"/>
                    <a:ext cx="356" cy="89"/>
                  </a:xfrm>
                  <a:custGeom>
                    <a:avLst/>
                    <a:gdLst>
                      <a:gd name="T0" fmla="*/ 0 w 356"/>
                      <a:gd name="T1" fmla="*/ 83 h 89"/>
                      <a:gd name="T2" fmla="*/ 0 w 356"/>
                      <a:gd name="T3" fmla="*/ 83 h 89"/>
                      <a:gd name="T4" fmla="*/ 38 w 356"/>
                      <a:gd name="T5" fmla="*/ 79 h 89"/>
                      <a:gd name="T6" fmla="*/ 123 w 356"/>
                      <a:gd name="T7" fmla="*/ 66 h 89"/>
                      <a:gd name="T8" fmla="*/ 173 w 356"/>
                      <a:gd name="T9" fmla="*/ 57 h 89"/>
                      <a:gd name="T10" fmla="*/ 221 w 356"/>
                      <a:gd name="T11" fmla="*/ 48 h 89"/>
                      <a:gd name="T12" fmla="*/ 262 w 356"/>
                      <a:gd name="T13" fmla="*/ 40 h 89"/>
                      <a:gd name="T14" fmla="*/ 277 w 356"/>
                      <a:gd name="T15" fmla="*/ 34 h 89"/>
                      <a:gd name="T16" fmla="*/ 293 w 356"/>
                      <a:gd name="T17" fmla="*/ 29 h 89"/>
                      <a:gd name="T18" fmla="*/ 293 w 356"/>
                      <a:gd name="T19" fmla="*/ 29 h 89"/>
                      <a:gd name="T20" fmla="*/ 331 w 356"/>
                      <a:gd name="T21" fmla="*/ 15 h 89"/>
                      <a:gd name="T22" fmla="*/ 350 w 356"/>
                      <a:gd name="T23" fmla="*/ 7 h 89"/>
                      <a:gd name="T24" fmla="*/ 356 w 356"/>
                      <a:gd name="T25" fmla="*/ 1 h 89"/>
                      <a:gd name="T26" fmla="*/ 356 w 356"/>
                      <a:gd name="T27" fmla="*/ 0 h 89"/>
                      <a:gd name="T28" fmla="*/ 356 w 356"/>
                      <a:gd name="T29" fmla="*/ 0 h 89"/>
                      <a:gd name="T30" fmla="*/ 356 w 356"/>
                      <a:gd name="T31" fmla="*/ 4 h 89"/>
                      <a:gd name="T32" fmla="*/ 350 w 356"/>
                      <a:gd name="T33" fmla="*/ 9 h 89"/>
                      <a:gd name="T34" fmla="*/ 340 w 356"/>
                      <a:gd name="T35" fmla="*/ 15 h 89"/>
                      <a:gd name="T36" fmla="*/ 321 w 356"/>
                      <a:gd name="T37" fmla="*/ 24 h 89"/>
                      <a:gd name="T38" fmla="*/ 290 w 356"/>
                      <a:gd name="T39" fmla="*/ 34 h 89"/>
                      <a:gd name="T40" fmla="*/ 249 w 356"/>
                      <a:gd name="T41" fmla="*/ 45 h 89"/>
                      <a:gd name="T42" fmla="*/ 195 w 356"/>
                      <a:gd name="T43" fmla="*/ 57 h 89"/>
                      <a:gd name="T44" fmla="*/ 195 w 356"/>
                      <a:gd name="T45" fmla="*/ 57 h 89"/>
                      <a:gd name="T46" fmla="*/ 94 w 356"/>
                      <a:gd name="T47" fmla="*/ 76 h 89"/>
                      <a:gd name="T48" fmla="*/ 38 w 356"/>
                      <a:gd name="T49" fmla="*/ 85 h 89"/>
                      <a:gd name="T50" fmla="*/ 13 w 356"/>
                      <a:gd name="T51" fmla="*/ 88 h 89"/>
                      <a:gd name="T52" fmla="*/ 6 w 356"/>
                      <a:gd name="T53" fmla="*/ 89 h 89"/>
                      <a:gd name="T54" fmla="*/ 6 w 356"/>
                      <a:gd name="T55" fmla="*/ 89 h 89"/>
                      <a:gd name="T56" fmla="*/ 3 w 356"/>
                      <a:gd name="T57" fmla="*/ 85 h 89"/>
                      <a:gd name="T58" fmla="*/ 0 w 356"/>
                      <a:gd name="T59" fmla="*/ 84 h 89"/>
                      <a:gd name="T60" fmla="*/ 0 w 356"/>
                      <a:gd name="T61" fmla="*/ 83 h 89"/>
                      <a:gd name="T62" fmla="*/ 0 w 356"/>
                      <a:gd name="T63" fmla="*/ 83 h 89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6" h="89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1" y="48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3" y="29"/>
                        </a:lnTo>
                        <a:lnTo>
                          <a:pt x="331" y="15"/>
                        </a:lnTo>
                        <a:lnTo>
                          <a:pt x="350" y="7"/>
                        </a:lnTo>
                        <a:lnTo>
                          <a:pt x="356" y="1"/>
                        </a:lnTo>
                        <a:lnTo>
                          <a:pt x="356" y="0"/>
                        </a:lnTo>
                        <a:lnTo>
                          <a:pt x="356" y="4"/>
                        </a:lnTo>
                        <a:lnTo>
                          <a:pt x="350" y="9"/>
                        </a:lnTo>
                        <a:lnTo>
                          <a:pt x="340" y="15"/>
                        </a:lnTo>
                        <a:lnTo>
                          <a:pt x="321" y="24"/>
                        </a:lnTo>
                        <a:lnTo>
                          <a:pt x="290" y="34"/>
                        </a:lnTo>
                        <a:lnTo>
                          <a:pt x="249" y="45"/>
                        </a:lnTo>
                        <a:lnTo>
                          <a:pt x="195" y="57"/>
                        </a:lnTo>
                        <a:lnTo>
                          <a:pt x="94" y="76"/>
                        </a:lnTo>
                        <a:lnTo>
                          <a:pt x="38" y="85"/>
                        </a:lnTo>
                        <a:lnTo>
                          <a:pt x="13" y="88"/>
                        </a:lnTo>
                        <a:lnTo>
                          <a:pt x="6" y="89"/>
                        </a:lnTo>
                        <a:lnTo>
                          <a:pt x="3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6" name="Freeform 182">
                    <a:extLst>
                      <a:ext uri="{FF2B5EF4-FFF2-40B4-BE49-F238E27FC236}">
                        <a16:creationId xmlns:a16="http://schemas.microsoft.com/office/drawing/2014/main" id="{2B95C4FC-7954-41EB-AD82-2554FBE1F5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1298"/>
                    <a:ext cx="353" cy="88"/>
                  </a:xfrm>
                  <a:custGeom>
                    <a:avLst/>
                    <a:gdLst>
                      <a:gd name="T0" fmla="*/ 0 w 353"/>
                      <a:gd name="T1" fmla="*/ 83 h 88"/>
                      <a:gd name="T2" fmla="*/ 0 w 353"/>
                      <a:gd name="T3" fmla="*/ 83 h 88"/>
                      <a:gd name="T4" fmla="*/ 38 w 353"/>
                      <a:gd name="T5" fmla="*/ 79 h 88"/>
                      <a:gd name="T6" fmla="*/ 123 w 353"/>
                      <a:gd name="T7" fmla="*/ 66 h 88"/>
                      <a:gd name="T8" fmla="*/ 173 w 353"/>
                      <a:gd name="T9" fmla="*/ 59 h 88"/>
                      <a:gd name="T10" fmla="*/ 221 w 353"/>
                      <a:gd name="T11" fmla="*/ 50 h 88"/>
                      <a:gd name="T12" fmla="*/ 262 w 353"/>
                      <a:gd name="T13" fmla="*/ 40 h 88"/>
                      <a:gd name="T14" fmla="*/ 277 w 353"/>
                      <a:gd name="T15" fmla="*/ 34 h 88"/>
                      <a:gd name="T16" fmla="*/ 290 w 353"/>
                      <a:gd name="T17" fmla="*/ 31 h 88"/>
                      <a:gd name="T18" fmla="*/ 290 w 353"/>
                      <a:gd name="T19" fmla="*/ 31 h 88"/>
                      <a:gd name="T20" fmla="*/ 328 w 353"/>
                      <a:gd name="T21" fmla="*/ 15 h 88"/>
                      <a:gd name="T22" fmla="*/ 347 w 353"/>
                      <a:gd name="T23" fmla="*/ 7 h 88"/>
                      <a:gd name="T24" fmla="*/ 353 w 353"/>
                      <a:gd name="T25" fmla="*/ 3 h 88"/>
                      <a:gd name="T26" fmla="*/ 353 w 353"/>
                      <a:gd name="T27" fmla="*/ 0 h 88"/>
                      <a:gd name="T28" fmla="*/ 353 w 353"/>
                      <a:gd name="T29" fmla="*/ 0 h 88"/>
                      <a:gd name="T30" fmla="*/ 353 w 353"/>
                      <a:gd name="T31" fmla="*/ 3 h 88"/>
                      <a:gd name="T32" fmla="*/ 347 w 353"/>
                      <a:gd name="T33" fmla="*/ 8 h 88"/>
                      <a:gd name="T34" fmla="*/ 334 w 353"/>
                      <a:gd name="T35" fmla="*/ 15 h 88"/>
                      <a:gd name="T36" fmla="*/ 315 w 353"/>
                      <a:gd name="T37" fmla="*/ 24 h 88"/>
                      <a:gd name="T38" fmla="*/ 287 w 353"/>
                      <a:gd name="T39" fmla="*/ 33 h 88"/>
                      <a:gd name="T40" fmla="*/ 246 w 353"/>
                      <a:gd name="T41" fmla="*/ 45 h 88"/>
                      <a:gd name="T42" fmla="*/ 189 w 353"/>
                      <a:gd name="T43" fmla="*/ 57 h 88"/>
                      <a:gd name="T44" fmla="*/ 189 w 353"/>
                      <a:gd name="T45" fmla="*/ 57 h 88"/>
                      <a:gd name="T46" fmla="*/ 91 w 353"/>
                      <a:gd name="T47" fmla="*/ 75 h 88"/>
                      <a:gd name="T48" fmla="*/ 35 w 353"/>
                      <a:gd name="T49" fmla="*/ 85 h 88"/>
                      <a:gd name="T50" fmla="*/ 10 w 353"/>
                      <a:gd name="T51" fmla="*/ 88 h 88"/>
                      <a:gd name="T52" fmla="*/ 3 w 353"/>
                      <a:gd name="T53" fmla="*/ 88 h 88"/>
                      <a:gd name="T54" fmla="*/ 3 w 353"/>
                      <a:gd name="T55" fmla="*/ 88 h 88"/>
                      <a:gd name="T56" fmla="*/ 0 w 353"/>
                      <a:gd name="T57" fmla="*/ 85 h 88"/>
                      <a:gd name="T58" fmla="*/ 0 w 353"/>
                      <a:gd name="T59" fmla="*/ 84 h 88"/>
                      <a:gd name="T60" fmla="*/ 0 w 353"/>
                      <a:gd name="T61" fmla="*/ 83 h 88"/>
                      <a:gd name="T62" fmla="*/ 0 w 353"/>
                      <a:gd name="T63" fmla="*/ 83 h 88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3" h="88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9"/>
                        </a:lnTo>
                        <a:lnTo>
                          <a:pt x="221" y="50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0" y="31"/>
                        </a:lnTo>
                        <a:lnTo>
                          <a:pt x="328" y="15"/>
                        </a:lnTo>
                        <a:lnTo>
                          <a:pt x="347" y="7"/>
                        </a:lnTo>
                        <a:lnTo>
                          <a:pt x="353" y="3"/>
                        </a:lnTo>
                        <a:lnTo>
                          <a:pt x="353" y="0"/>
                        </a:lnTo>
                        <a:lnTo>
                          <a:pt x="353" y="3"/>
                        </a:lnTo>
                        <a:lnTo>
                          <a:pt x="347" y="8"/>
                        </a:lnTo>
                        <a:lnTo>
                          <a:pt x="334" y="15"/>
                        </a:lnTo>
                        <a:lnTo>
                          <a:pt x="315" y="24"/>
                        </a:lnTo>
                        <a:lnTo>
                          <a:pt x="287" y="33"/>
                        </a:lnTo>
                        <a:lnTo>
                          <a:pt x="246" y="45"/>
                        </a:lnTo>
                        <a:lnTo>
                          <a:pt x="189" y="57"/>
                        </a:lnTo>
                        <a:lnTo>
                          <a:pt x="91" y="75"/>
                        </a:lnTo>
                        <a:lnTo>
                          <a:pt x="35" y="85"/>
                        </a:lnTo>
                        <a:lnTo>
                          <a:pt x="10" y="88"/>
                        </a:lnTo>
                        <a:lnTo>
                          <a:pt x="3" y="88"/>
                        </a:lnTo>
                        <a:lnTo>
                          <a:pt x="0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7" name="Freeform 183">
                    <a:extLst>
                      <a:ext uri="{FF2B5EF4-FFF2-40B4-BE49-F238E27FC236}">
                        <a16:creationId xmlns:a16="http://schemas.microsoft.com/office/drawing/2014/main" id="{FE91CC87-FE48-4D95-91EE-4FBF83DF05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298"/>
                    <a:ext cx="350" cy="86"/>
                  </a:xfrm>
                  <a:custGeom>
                    <a:avLst/>
                    <a:gdLst>
                      <a:gd name="T0" fmla="*/ 0 w 350"/>
                      <a:gd name="T1" fmla="*/ 84 h 86"/>
                      <a:gd name="T2" fmla="*/ 0 w 350"/>
                      <a:gd name="T3" fmla="*/ 84 h 86"/>
                      <a:gd name="T4" fmla="*/ 41 w 350"/>
                      <a:gd name="T5" fmla="*/ 79 h 86"/>
                      <a:gd name="T6" fmla="*/ 123 w 350"/>
                      <a:gd name="T7" fmla="*/ 67 h 86"/>
                      <a:gd name="T8" fmla="*/ 170 w 350"/>
                      <a:gd name="T9" fmla="*/ 59 h 86"/>
                      <a:gd name="T10" fmla="*/ 218 w 350"/>
                      <a:gd name="T11" fmla="*/ 50 h 86"/>
                      <a:gd name="T12" fmla="*/ 259 w 350"/>
                      <a:gd name="T13" fmla="*/ 41 h 86"/>
                      <a:gd name="T14" fmla="*/ 274 w 350"/>
                      <a:gd name="T15" fmla="*/ 36 h 86"/>
                      <a:gd name="T16" fmla="*/ 290 w 350"/>
                      <a:gd name="T17" fmla="*/ 31 h 86"/>
                      <a:gd name="T18" fmla="*/ 290 w 350"/>
                      <a:gd name="T19" fmla="*/ 31 h 86"/>
                      <a:gd name="T20" fmla="*/ 325 w 350"/>
                      <a:gd name="T21" fmla="*/ 15 h 86"/>
                      <a:gd name="T22" fmla="*/ 344 w 350"/>
                      <a:gd name="T23" fmla="*/ 7 h 86"/>
                      <a:gd name="T24" fmla="*/ 350 w 350"/>
                      <a:gd name="T25" fmla="*/ 3 h 86"/>
                      <a:gd name="T26" fmla="*/ 350 w 350"/>
                      <a:gd name="T27" fmla="*/ 0 h 86"/>
                      <a:gd name="T28" fmla="*/ 350 w 350"/>
                      <a:gd name="T29" fmla="*/ 0 h 86"/>
                      <a:gd name="T30" fmla="*/ 347 w 350"/>
                      <a:gd name="T31" fmla="*/ 3 h 86"/>
                      <a:gd name="T32" fmla="*/ 344 w 350"/>
                      <a:gd name="T33" fmla="*/ 8 h 86"/>
                      <a:gd name="T34" fmla="*/ 331 w 350"/>
                      <a:gd name="T35" fmla="*/ 15 h 86"/>
                      <a:gd name="T36" fmla="*/ 312 w 350"/>
                      <a:gd name="T37" fmla="*/ 24 h 86"/>
                      <a:gd name="T38" fmla="*/ 284 w 350"/>
                      <a:gd name="T39" fmla="*/ 33 h 86"/>
                      <a:gd name="T40" fmla="*/ 243 w 350"/>
                      <a:gd name="T41" fmla="*/ 45 h 86"/>
                      <a:gd name="T42" fmla="*/ 186 w 350"/>
                      <a:gd name="T43" fmla="*/ 57 h 86"/>
                      <a:gd name="T44" fmla="*/ 186 w 350"/>
                      <a:gd name="T45" fmla="*/ 57 h 86"/>
                      <a:gd name="T46" fmla="*/ 85 w 350"/>
                      <a:gd name="T47" fmla="*/ 75 h 86"/>
                      <a:gd name="T48" fmla="*/ 32 w 350"/>
                      <a:gd name="T49" fmla="*/ 84 h 86"/>
                      <a:gd name="T50" fmla="*/ 7 w 350"/>
                      <a:gd name="T51" fmla="*/ 86 h 86"/>
                      <a:gd name="T52" fmla="*/ 0 w 350"/>
                      <a:gd name="T53" fmla="*/ 86 h 86"/>
                      <a:gd name="T54" fmla="*/ 0 w 350"/>
                      <a:gd name="T55" fmla="*/ 86 h 86"/>
                      <a:gd name="T56" fmla="*/ 0 w 350"/>
                      <a:gd name="T57" fmla="*/ 84 h 86"/>
                      <a:gd name="T58" fmla="*/ 0 w 350"/>
                      <a:gd name="T59" fmla="*/ 84 h 86"/>
                      <a:gd name="T60" fmla="*/ 0 w 350"/>
                      <a:gd name="T61" fmla="*/ 84 h 86"/>
                      <a:gd name="T62" fmla="*/ 0 w 350"/>
                      <a:gd name="T63" fmla="*/ 84 h 8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0" h="86">
                        <a:moveTo>
                          <a:pt x="0" y="84"/>
                        </a:moveTo>
                        <a:lnTo>
                          <a:pt x="0" y="84"/>
                        </a:lnTo>
                        <a:lnTo>
                          <a:pt x="41" y="79"/>
                        </a:lnTo>
                        <a:lnTo>
                          <a:pt x="123" y="67"/>
                        </a:lnTo>
                        <a:lnTo>
                          <a:pt x="170" y="59"/>
                        </a:lnTo>
                        <a:lnTo>
                          <a:pt x="218" y="50"/>
                        </a:lnTo>
                        <a:lnTo>
                          <a:pt x="259" y="41"/>
                        </a:lnTo>
                        <a:lnTo>
                          <a:pt x="274" y="36"/>
                        </a:lnTo>
                        <a:lnTo>
                          <a:pt x="290" y="31"/>
                        </a:lnTo>
                        <a:lnTo>
                          <a:pt x="325" y="15"/>
                        </a:lnTo>
                        <a:lnTo>
                          <a:pt x="344" y="7"/>
                        </a:lnTo>
                        <a:lnTo>
                          <a:pt x="350" y="3"/>
                        </a:lnTo>
                        <a:lnTo>
                          <a:pt x="350" y="0"/>
                        </a:lnTo>
                        <a:lnTo>
                          <a:pt x="347" y="3"/>
                        </a:lnTo>
                        <a:lnTo>
                          <a:pt x="344" y="8"/>
                        </a:lnTo>
                        <a:lnTo>
                          <a:pt x="331" y="15"/>
                        </a:lnTo>
                        <a:lnTo>
                          <a:pt x="312" y="24"/>
                        </a:lnTo>
                        <a:lnTo>
                          <a:pt x="284" y="33"/>
                        </a:lnTo>
                        <a:lnTo>
                          <a:pt x="243" y="45"/>
                        </a:lnTo>
                        <a:lnTo>
                          <a:pt x="186" y="57"/>
                        </a:lnTo>
                        <a:lnTo>
                          <a:pt x="85" y="75"/>
                        </a:lnTo>
                        <a:lnTo>
                          <a:pt x="32" y="84"/>
                        </a:lnTo>
                        <a:lnTo>
                          <a:pt x="7" y="86"/>
                        </a:lnTo>
                        <a:lnTo>
                          <a:pt x="0" y="86"/>
                        </a:lnTo>
                        <a:lnTo>
                          <a:pt x="0" y="84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8" name="Freeform 184">
                    <a:extLst>
                      <a:ext uri="{FF2B5EF4-FFF2-40B4-BE49-F238E27FC236}">
                        <a16:creationId xmlns:a16="http://schemas.microsoft.com/office/drawing/2014/main" id="{C4AE26C5-EA05-44E5-8DF6-7F5057317D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256"/>
                    <a:ext cx="1056" cy="631"/>
                  </a:xfrm>
                  <a:custGeom>
                    <a:avLst/>
                    <a:gdLst>
                      <a:gd name="T0" fmla="*/ 120 w 1056"/>
                      <a:gd name="T1" fmla="*/ 0 h 631"/>
                      <a:gd name="T2" fmla="*/ 148 w 1056"/>
                      <a:gd name="T3" fmla="*/ 24 h 631"/>
                      <a:gd name="T4" fmla="*/ 202 w 1056"/>
                      <a:gd name="T5" fmla="*/ 55 h 631"/>
                      <a:gd name="T6" fmla="*/ 271 w 1056"/>
                      <a:gd name="T7" fmla="*/ 82 h 631"/>
                      <a:gd name="T8" fmla="*/ 347 w 1056"/>
                      <a:gd name="T9" fmla="*/ 104 h 631"/>
                      <a:gd name="T10" fmla="*/ 429 w 1056"/>
                      <a:gd name="T11" fmla="*/ 122 h 631"/>
                      <a:gd name="T12" fmla="*/ 488 w 1056"/>
                      <a:gd name="T13" fmla="*/ 135 h 631"/>
                      <a:gd name="T14" fmla="*/ 671 w 1056"/>
                      <a:gd name="T15" fmla="*/ 167 h 631"/>
                      <a:gd name="T16" fmla="*/ 854 w 1056"/>
                      <a:gd name="T17" fmla="*/ 200 h 631"/>
                      <a:gd name="T18" fmla="*/ 914 w 1056"/>
                      <a:gd name="T19" fmla="*/ 212 h 631"/>
                      <a:gd name="T20" fmla="*/ 980 w 1056"/>
                      <a:gd name="T21" fmla="*/ 231 h 631"/>
                      <a:gd name="T22" fmla="*/ 1037 w 1056"/>
                      <a:gd name="T23" fmla="*/ 255 h 631"/>
                      <a:gd name="T24" fmla="*/ 1056 w 1056"/>
                      <a:gd name="T25" fmla="*/ 281 h 631"/>
                      <a:gd name="T26" fmla="*/ 1056 w 1056"/>
                      <a:gd name="T27" fmla="*/ 291 h 631"/>
                      <a:gd name="T28" fmla="*/ 1040 w 1056"/>
                      <a:gd name="T29" fmla="*/ 306 h 631"/>
                      <a:gd name="T30" fmla="*/ 1015 w 1056"/>
                      <a:gd name="T31" fmla="*/ 320 h 631"/>
                      <a:gd name="T32" fmla="*/ 986 w 1056"/>
                      <a:gd name="T33" fmla="*/ 333 h 631"/>
                      <a:gd name="T34" fmla="*/ 923 w 1056"/>
                      <a:gd name="T35" fmla="*/ 354 h 631"/>
                      <a:gd name="T36" fmla="*/ 816 w 1056"/>
                      <a:gd name="T37" fmla="*/ 381 h 631"/>
                      <a:gd name="T38" fmla="*/ 744 w 1056"/>
                      <a:gd name="T39" fmla="*/ 396 h 631"/>
                      <a:gd name="T40" fmla="*/ 517 w 1056"/>
                      <a:gd name="T41" fmla="*/ 439 h 631"/>
                      <a:gd name="T42" fmla="*/ 347 w 1056"/>
                      <a:gd name="T43" fmla="*/ 471 h 631"/>
                      <a:gd name="T44" fmla="*/ 293 w 1056"/>
                      <a:gd name="T45" fmla="*/ 483 h 631"/>
                      <a:gd name="T46" fmla="*/ 186 w 1056"/>
                      <a:gd name="T47" fmla="*/ 509 h 631"/>
                      <a:gd name="T48" fmla="*/ 139 w 1056"/>
                      <a:gd name="T49" fmla="*/ 526 h 631"/>
                      <a:gd name="T50" fmla="*/ 101 w 1056"/>
                      <a:gd name="T51" fmla="*/ 545 h 631"/>
                      <a:gd name="T52" fmla="*/ 94 w 1056"/>
                      <a:gd name="T53" fmla="*/ 551 h 631"/>
                      <a:gd name="T54" fmla="*/ 101 w 1056"/>
                      <a:gd name="T55" fmla="*/ 565 h 631"/>
                      <a:gd name="T56" fmla="*/ 123 w 1056"/>
                      <a:gd name="T57" fmla="*/ 576 h 631"/>
                      <a:gd name="T58" fmla="*/ 161 w 1056"/>
                      <a:gd name="T59" fmla="*/ 590 h 631"/>
                      <a:gd name="T60" fmla="*/ 221 w 1056"/>
                      <a:gd name="T61" fmla="*/ 603 h 631"/>
                      <a:gd name="T62" fmla="*/ 366 w 1056"/>
                      <a:gd name="T63" fmla="*/ 631 h 631"/>
                      <a:gd name="T64" fmla="*/ 139 w 1056"/>
                      <a:gd name="T65" fmla="*/ 631 h 631"/>
                      <a:gd name="T66" fmla="*/ 94 w 1056"/>
                      <a:gd name="T67" fmla="*/ 620 h 631"/>
                      <a:gd name="T68" fmla="*/ 57 w 1056"/>
                      <a:gd name="T69" fmla="*/ 607 h 631"/>
                      <a:gd name="T70" fmla="*/ 28 w 1056"/>
                      <a:gd name="T71" fmla="*/ 573 h 631"/>
                      <a:gd name="T72" fmla="*/ 0 w 1056"/>
                      <a:gd name="T73" fmla="*/ 538 h 631"/>
                      <a:gd name="T74" fmla="*/ 16 w 1056"/>
                      <a:gd name="T75" fmla="*/ 524 h 631"/>
                      <a:gd name="T76" fmla="*/ 47 w 1056"/>
                      <a:gd name="T77" fmla="*/ 508 h 631"/>
                      <a:gd name="T78" fmla="*/ 123 w 1056"/>
                      <a:gd name="T79" fmla="*/ 479 h 631"/>
                      <a:gd name="T80" fmla="*/ 208 w 1056"/>
                      <a:gd name="T81" fmla="*/ 455 h 631"/>
                      <a:gd name="T82" fmla="*/ 350 w 1056"/>
                      <a:gd name="T83" fmla="*/ 425 h 631"/>
                      <a:gd name="T84" fmla="*/ 479 w 1056"/>
                      <a:gd name="T85" fmla="*/ 403 h 631"/>
                      <a:gd name="T86" fmla="*/ 678 w 1056"/>
                      <a:gd name="T87" fmla="*/ 366 h 631"/>
                      <a:gd name="T88" fmla="*/ 804 w 1056"/>
                      <a:gd name="T89" fmla="*/ 338 h 631"/>
                      <a:gd name="T90" fmla="*/ 864 w 1056"/>
                      <a:gd name="T91" fmla="*/ 321 h 631"/>
                      <a:gd name="T92" fmla="*/ 914 w 1056"/>
                      <a:gd name="T93" fmla="*/ 306 h 631"/>
                      <a:gd name="T94" fmla="*/ 952 w 1056"/>
                      <a:gd name="T95" fmla="*/ 287 h 631"/>
                      <a:gd name="T96" fmla="*/ 952 w 1056"/>
                      <a:gd name="T97" fmla="*/ 281 h 631"/>
                      <a:gd name="T98" fmla="*/ 942 w 1056"/>
                      <a:gd name="T99" fmla="*/ 271 h 631"/>
                      <a:gd name="T100" fmla="*/ 917 w 1056"/>
                      <a:gd name="T101" fmla="*/ 260 h 631"/>
                      <a:gd name="T102" fmla="*/ 898 w 1056"/>
                      <a:gd name="T103" fmla="*/ 255 h 631"/>
                      <a:gd name="T104" fmla="*/ 788 w 1056"/>
                      <a:gd name="T105" fmla="*/ 230 h 631"/>
                      <a:gd name="T106" fmla="*/ 674 w 1056"/>
                      <a:gd name="T107" fmla="*/ 210 h 631"/>
                      <a:gd name="T108" fmla="*/ 574 w 1056"/>
                      <a:gd name="T109" fmla="*/ 193 h 631"/>
                      <a:gd name="T110" fmla="*/ 422 w 1056"/>
                      <a:gd name="T111" fmla="*/ 168 h 631"/>
                      <a:gd name="T112" fmla="*/ 325 w 1056"/>
                      <a:gd name="T113" fmla="*/ 147 h 631"/>
                      <a:gd name="T114" fmla="*/ 277 w 1056"/>
                      <a:gd name="T115" fmla="*/ 136 h 631"/>
                      <a:gd name="T116" fmla="*/ 161 w 1056"/>
                      <a:gd name="T117" fmla="*/ 95 h 631"/>
                      <a:gd name="T118" fmla="*/ 110 w 1056"/>
                      <a:gd name="T119" fmla="*/ 73 h 631"/>
                      <a:gd name="T120" fmla="*/ 63 w 1056"/>
                      <a:gd name="T121" fmla="*/ 47 h 631"/>
                      <a:gd name="T122" fmla="*/ 63 w 1056"/>
                      <a:gd name="T123" fmla="*/ 46 h 631"/>
                      <a:gd name="T124" fmla="*/ 120 w 1056"/>
                      <a:gd name="T125" fmla="*/ 0 h 63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056" h="631">
                        <a:moveTo>
                          <a:pt x="120" y="0"/>
                        </a:moveTo>
                        <a:lnTo>
                          <a:pt x="120" y="0"/>
                        </a:lnTo>
                        <a:lnTo>
                          <a:pt x="148" y="24"/>
                        </a:lnTo>
                        <a:lnTo>
                          <a:pt x="173" y="41"/>
                        </a:lnTo>
                        <a:lnTo>
                          <a:pt x="202" y="55"/>
                        </a:lnTo>
                        <a:lnTo>
                          <a:pt x="236" y="69"/>
                        </a:lnTo>
                        <a:lnTo>
                          <a:pt x="271" y="82"/>
                        </a:lnTo>
                        <a:lnTo>
                          <a:pt x="309" y="93"/>
                        </a:lnTo>
                        <a:lnTo>
                          <a:pt x="347" y="104"/>
                        </a:lnTo>
                        <a:lnTo>
                          <a:pt x="388" y="113"/>
                        </a:lnTo>
                        <a:lnTo>
                          <a:pt x="429" y="122"/>
                        </a:lnTo>
                        <a:lnTo>
                          <a:pt x="488" y="135"/>
                        </a:lnTo>
                        <a:lnTo>
                          <a:pt x="548" y="146"/>
                        </a:lnTo>
                        <a:lnTo>
                          <a:pt x="671" y="167"/>
                        </a:lnTo>
                        <a:lnTo>
                          <a:pt x="794" y="188"/>
                        </a:lnTo>
                        <a:lnTo>
                          <a:pt x="854" y="200"/>
                        </a:lnTo>
                        <a:lnTo>
                          <a:pt x="914" y="212"/>
                        </a:lnTo>
                        <a:lnTo>
                          <a:pt x="949" y="221"/>
                        </a:lnTo>
                        <a:lnTo>
                          <a:pt x="980" y="231"/>
                        </a:lnTo>
                        <a:lnTo>
                          <a:pt x="1012" y="241"/>
                        </a:lnTo>
                        <a:lnTo>
                          <a:pt x="1037" y="255"/>
                        </a:lnTo>
                        <a:lnTo>
                          <a:pt x="1053" y="272"/>
                        </a:lnTo>
                        <a:lnTo>
                          <a:pt x="1056" y="281"/>
                        </a:lnTo>
                        <a:lnTo>
                          <a:pt x="1056" y="291"/>
                        </a:lnTo>
                        <a:lnTo>
                          <a:pt x="1046" y="299"/>
                        </a:lnTo>
                        <a:lnTo>
                          <a:pt x="1040" y="306"/>
                        </a:lnTo>
                        <a:lnTo>
                          <a:pt x="1027" y="314"/>
                        </a:lnTo>
                        <a:lnTo>
                          <a:pt x="1015" y="320"/>
                        </a:lnTo>
                        <a:lnTo>
                          <a:pt x="986" y="333"/>
                        </a:lnTo>
                        <a:lnTo>
                          <a:pt x="955" y="344"/>
                        </a:lnTo>
                        <a:lnTo>
                          <a:pt x="923" y="354"/>
                        </a:lnTo>
                        <a:lnTo>
                          <a:pt x="889" y="363"/>
                        </a:lnTo>
                        <a:lnTo>
                          <a:pt x="816" y="381"/>
                        </a:lnTo>
                        <a:lnTo>
                          <a:pt x="744" y="396"/>
                        </a:lnTo>
                        <a:lnTo>
                          <a:pt x="633" y="419"/>
                        </a:lnTo>
                        <a:lnTo>
                          <a:pt x="517" y="439"/>
                        </a:lnTo>
                        <a:lnTo>
                          <a:pt x="403" y="460"/>
                        </a:lnTo>
                        <a:lnTo>
                          <a:pt x="347" y="471"/>
                        </a:lnTo>
                        <a:lnTo>
                          <a:pt x="293" y="483"/>
                        </a:lnTo>
                        <a:lnTo>
                          <a:pt x="239" y="495"/>
                        </a:lnTo>
                        <a:lnTo>
                          <a:pt x="186" y="509"/>
                        </a:lnTo>
                        <a:lnTo>
                          <a:pt x="161" y="517"/>
                        </a:lnTo>
                        <a:lnTo>
                          <a:pt x="139" y="526"/>
                        </a:lnTo>
                        <a:lnTo>
                          <a:pt x="120" y="535"/>
                        </a:lnTo>
                        <a:lnTo>
                          <a:pt x="101" y="545"/>
                        </a:lnTo>
                        <a:lnTo>
                          <a:pt x="94" y="551"/>
                        </a:lnTo>
                        <a:lnTo>
                          <a:pt x="94" y="557"/>
                        </a:lnTo>
                        <a:lnTo>
                          <a:pt x="101" y="565"/>
                        </a:lnTo>
                        <a:lnTo>
                          <a:pt x="110" y="570"/>
                        </a:lnTo>
                        <a:lnTo>
                          <a:pt x="123" y="576"/>
                        </a:lnTo>
                        <a:lnTo>
                          <a:pt x="135" y="582"/>
                        </a:lnTo>
                        <a:lnTo>
                          <a:pt x="161" y="590"/>
                        </a:lnTo>
                        <a:lnTo>
                          <a:pt x="221" y="603"/>
                        </a:lnTo>
                        <a:lnTo>
                          <a:pt x="366" y="631"/>
                        </a:lnTo>
                        <a:lnTo>
                          <a:pt x="139" y="631"/>
                        </a:lnTo>
                        <a:lnTo>
                          <a:pt x="94" y="620"/>
                        </a:lnTo>
                        <a:lnTo>
                          <a:pt x="76" y="613"/>
                        </a:lnTo>
                        <a:lnTo>
                          <a:pt x="57" y="607"/>
                        </a:lnTo>
                        <a:lnTo>
                          <a:pt x="28" y="573"/>
                        </a:lnTo>
                        <a:lnTo>
                          <a:pt x="0" y="538"/>
                        </a:lnTo>
                        <a:lnTo>
                          <a:pt x="6" y="531"/>
                        </a:lnTo>
                        <a:lnTo>
                          <a:pt x="16" y="524"/>
                        </a:lnTo>
                        <a:lnTo>
                          <a:pt x="47" y="508"/>
                        </a:lnTo>
                        <a:lnTo>
                          <a:pt x="82" y="493"/>
                        </a:lnTo>
                        <a:lnTo>
                          <a:pt x="123" y="479"/>
                        </a:lnTo>
                        <a:lnTo>
                          <a:pt x="164" y="466"/>
                        </a:lnTo>
                        <a:lnTo>
                          <a:pt x="208" y="455"/>
                        </a:lnTo>
                        <a:lnTo>
                          <a:pt x="255" y="444"/>
                        </a:lnTo>
                        <a:lnTo>
                          <a:pt x="350" y="425"/>
                        </a:lnTo>
                        <a:lnTo>
                          <a:pt x="479" y="403"/>
                        </a:lnTo>
                        <a:lnTo>
                          <a:pt x="611" y="378"/>
                        </a:lnTo>
                        <a:lnTo>
                          <a:pt x="678" y="366"/>
                        </a:lnTo>
                        <a:lnTo>
                          <a:pt x="741" y="352"/>
                        </a:lnTo>
                        <a:lnTo>
                          <a:pt x="804" y="338"/>
                        </a:lnTo>
                        <a:lnTo>
                          <a:pt x="864" y="321"/>
                        </a:lnTo>
                        <a:lnTo>
                          <a:pt x="889" y="314"/>
                        </a:lnTo>
                        <a:lnTo>
                          <a:pt x="914" y="306"/>
                        </a:lnTo>
                        <a:lnTo>
                          <a:pt x="936" y="297"/>
                        </a:lnTo>
                        <a:lnTo>
                          <a:pt x="952" y="287"/>
                        </a:lnTo>
                        <a:lnTo>
                          <a:pt x="952" y="281"/>
                        </a:lnTo>
                        <a:lnTo>
                          <a:pt x="949" y="276"/>
                        </a:lnTo>
                        <a:lnTo>
                          <a:pt x="942" y="271"/>
                        </a:lnTo>
                        <a:lnTo>
                          <a:pt x="933" y="267"/>
                        </a:lnTo>
                        <a:lnTo>
                          <a:pt x="917" y="260"/>
                        </a:lnTo>
                        <a:lnTo>
                          <a:pt x="898" y="255"/>
                        </a:lnTo>
                        <a:lnTo>
                          <a:pt x="845" y="241"/>
                        </a:lnTo>
                        <a:lnTo>
                          <a:pt x="788" y="230"/>
                        </a:lnTo>
                        <a:lnTo>
                          <a:pt x="731" y="220"/>
                        </a:lnTo>
                        <a:lnTo>
                          <a:pt x="674" y="210"/>
                        </a:lnTo>
                        <a:lnTo>
                          <a:pt x="574" y="193"/>
                        </a:lnTo>
                        <a:lnTo>
                          <a:pt x="473" y="177"/>
                        </a:lnTo>
                        <a:lnTo>
                          <a:pt x="422" y="168"/>
                        </a:lnTo>
                        <a:lnTo>
                          <a:pt x="372" y="158"/>
                        </a:lnTo>
                        <a:lnTo>
                          <a:pt x="325" y="147"/>
                        </a:lnTo>
                        <a:lnTo>
                          <a:pt x="277" y="136"/>
                        </a:lnTo>
                        <a:lnTo>
                          <a:pt x="217" y="117"/>
                        </a:lnTo>
                        <a:lnTo>
                          <a:pt x="161" y="95"/>
                        </a:lnTo>
                        <a:lnTo>
                          <a:pt x="132" y="84"/>
                        </a:lnTo>
                        <a:lnTo>
                          <a:pt x="110" y="73"/>
                        </a:lnTo>
                        <a:lnTo>
                          <a:pt x="85" y="60"/>
                        </a:lnTo>
                        <a:lnTo>
                          <a:pt x="63" y="47"/>
                        </a:lnTo>
                        <a:lnTo>
                          <a:pt x="63" y="46"/>
                        </a:lnTo>
                        <a:lnTo>
                          <a:pt x="91" y="23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39" name="Freeform 185">
                    <a:extLst>
                      <a:ext uri="{FF2B5EF4-FFF2-40B4-BE49-F238E27FC236}">
                        <a16:creationId xmlns:a16="http://schemas.microsoft.com/office/drawing/2014/main" id="{81AFC8B2-42D4-418B-98F5-A51356C4AEC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514 w 974"/>
                      <a:gd name="T1" fmla="*/ 144 h 379"/>
                      <a:gd name="T2" fmla="*/ 425 w 974"/>
                      <a:gd name="T3" fmla="*/ 163 h 379"/>
                      <a:gd name="T4" fmla="*/ 189 w 974"/>
                      <a:gd name="T5" fmla="*/ 213 h 379"/>
                      <a:gd name="T6" fmla="*/ 110 w 974"/>
                      <a:gd name="T7" fmla="*/ 232 h 379"/>
                      <a:gd name="T8" fmla="*/ 82 w 974"/>
                      <a:gd name="T9" fmla="*/ 241 h 379"/>
                      <a:gd name="T10" fmla="*/ 16 w 974"/>
                      <a:gd name="T11" fmla="*/ 272 h 379"/>
                      <a:gd name="T12" fmla="*/ 6 w 974"/>
                      <a:gd name="T13" fmla="*/ 279 h 379"/>
                      <a:gd name="T14" fmla="*/ 0 w 974"/>
                      <a:gd name="T15" fmla="*/ 286 h 379"/>
                      <a:gd name="T16" fmla="*/ 57 w 974"/>
                      <a:gd name="T17" fmla="*/ 355 h 379"/>
                      <a:gd name="T18" fmla="*/ 72 w 974"/>
                      <a:gd name="T19" fmla="*/ 360 h 379"/>
                      <a:gd name="T20" fmla="*/ 88 w 974"/>
                      <a:gd name="T21" fmla="*/ 366 h 379"/>
                      <a:gd name="T22" fmla="*/ 129 w 974"/>
                      <a:gd name="T23" fmla="*/ 376 h 379"/>
                      <a:gd name="T24" fmla="*/ 366 w 974"/>
                      <a:gd name="T25" fmla="*/ 379 h 379"/>
                      <a:gd name="T26" fmla="*/ 221 w 974"/>
                      <a:gd name="T27" fmla="*/ 351 h 379"/>
                      <a:gd name="T28" fmla="*/ 161 w 974"/>
                      <a:gd name="T29" fmla="*/ 338 h 379"/>
                      <a:gd name="T30" fmla="*/ 135 w 974"/>
                      <a:gd name="T31" fmla="*/ 330 h 379"/>
                      <a:gd name="T32" fmla="*/ 120 w 974"/>
                      <a:gd name="T33" fmla="*/ 324 h 379"/>
                      <a:gd name="T34" fmla="*/ 91 w 974"/>
                      <a:gd name="T35" fmla="*/ 313 h 379"/>
                      <a:gd name="T36" fmla="*/ 82 w 974"/>
                      <a:gd name="T37" fmla="*/ 308 h 379"/>
                      <a:gd name="T38" fmla="*/ 85 w 974"/>
                      <a:gd name="T39" fmla="*/ 295 h 379"/>
                      <a:gd name="T40" fmla="*/ 98 w 974"/>
                      <a:gd name="T41" fmla="*/ 286 h 379"/>
                      <a:gd name="T42" fmla="*/ 132 w 974"/>
                      <a:gd name="T43" fmla="*/ 274 h 379"/>
                      <a:gd name="T44" fmla="*/ 161 w 974"/>
                      <a:gd name="T45" fmla="*/ 265 h 379"/>
                      <a:gd name="T46" fmla="*/ 192 w 974"/>
                      <a:gd name="T47" fmla="*/ 256 h 379"/>
                      <a:gd name="T48" fmla="*/ 293 w 974"/>
                      <a:gd name="T49" fmla="*/ 231 h 379"/>
                      <a:gd name="T50" fmla="*/ 413 w 974"/>
                      <a:gd name="T51" fmla="*/ 206 h 379"/>
                      <a:gd name="T52" fmla="*/ 539 w 974"/>
                      <a:gd name="T53" fmla="*/ 184 h 379"/>
                      <a:gd name="T54" fmla="*/ 583 w 974"/>
                      <a:gd name="T55" fmla="*/ 175 h 379"/>
                      <a:gd name="T56" fmla="*/ 662 w 974"/>
                      <a:gd name="T57" fmla="*/ 154 h 379"/>
                      <a:gd name="T58" fmla="*/ 741 w 974"/>
                      <a:gd name="T59" fmla="*/ 134 h 379"/>
                      <a:gd name="T60" fmla="*/ 794 w 974"/>
                      <a:gd name="T61" fmla="*/ 114 h 379"/>
                      <a:gd name="T62" fmla="*/ 895 w 974"/>
                      <a:gd name="T63" fmla="*/ 71 h 379"/>
                      <a:gd name="T64" fmla="*/ 936 w 974"/>
                      <a:gd name="T65" fmla="*/ 45 h 379"/>
                      <a:gd name="T66" fmla="*/ 917 w 974"/>
                      <a:gd name="T67" fmla="*/ 52 h 379"/>
                      <a:gd name="T68" fmla="*/ 864 w 974"/>
                      <a:gd name="T69" fmla="*/ 69 h 379"/>
                      <a:gd name="T70" fmla="*/ 823 w 974"/>
                      <a:gd name="T71" fmla="*/ 81 h 379"/>
                      <a:gd name="T72" fmla="*/ 693 w 974"/>
                      <a:gd name="T73" fmla="*/ 110 h 379"/>
                      <a:gd name="T74" fmla="*/ 514 w 974"/>
                      <a:gd name="T75" fmla="*/ 144 h 379"/>
                      <a:gd name="T76" fmla="*/ 952 w 974"/>
                      <a:gd name="T77" fmla="*/ 31 h 379"/>
                      <a:gd name="T78" fmla="*/ 974 w 974"/>
                      <a:gd name="T79" fmla="*/ 15 h 379"/>
                      <a:gd name="T80" fmla="*/ 886 w 974"/>
                      <a:gd name="T81" fmla="*/ 0 h 379"/>
                      <a:gd name="T82" fmla="*/ 898 w 974"/>
                      <a:gd name="T83" fmla="*/ 3 h 379"/>
                      <a:gd name="T84" fmla="*/ 933 w 974"/>
                      <a:gd name="T85" fmla="*/ 14 h 379"/>
                      <a:gd name="T86" fmla="*/ 945 w 974"/>
                      <a:gd name="T87" fmla="*/ 22 h 379"/>
                      <a:gd name="T88" fmla="*/ 952 w 974"/>
                      <a:gd name="T89" fmla="*/ 31 h 379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974" h="379">
                        <a:moveTo>
                          <a:pt x="514" y="144"/>
                        </a:moveTo>
                        <a:lnTo>
                          <a:pt x="514" y="144"/>
                        </a:lnTo>
                        <a:lnTo>
                          <a:pt x="425" y="163"/>
                        </a:lnTo>
                        <a:lnTo>
                          <a:pt x="268" y="196"/>
                        </a:lnTo>
                        <a:lnTo>
                          <a:pt x="189" y="213"/>
                        </a:lnTo>
                        <a:lnTo>
                          <a:pt x="110" y="232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4" y="319"/>
                        </a:lnTo>
                        <a:lnTo>
                          <a:pt x="91" y="313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3" y="175"/>
                        </a:lnTo>
                        <a:lnTo>
                          <a:pt x="662" y="154"/>
                        </a:lnTo>
                        <a:lnTo>
                          <a:pt x="703" y="144"/>
                        </a:lnTo>
                        <a:lnTo>
                          <a:pt x="741" y="134"/>
                        </a:lnTo>
                        <a:lnTo>
                          <a:pt x="794" y="114"/>
                        </a:lnTo>
                        <a:lnTo>
                          <a:pt x="848" y="93"/>
                        </a:lnTo>
                        <a:lnTo>
                          <a:pt x="895" y="71"/>
                        </a:lnTo>
                        <a:lnTo>
                          <a:pt x="914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0" name="Freeform 186">
                    <a:extLst>
                      <a:ext uri="{FF2B5EF4-FFF2-40B4-BE49-F238E27FC236}">
                        <a16:creationId xmlns:a16="http://schemas.microsoft.com/office/drawing/2014/main" id="{4FD692BB-2B6C-4CFE-95E4-D1322C133E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410 w 974"/>
                      <a:gd name="T1" fmla="*/ 166 h 379"/>
                      <a:gd name="T2" fmla="*/ 391 w 974"/>
                      <a:gd name="T3" fmla="*/ 171 h 379"/>
                      <a:gd name="T4" fmla="*/ 366 w 974"/>
                      <a:gd name="T5" fmla="*/ 176 h 379"/>
                      <a:gd name="T6" fmla="*/ 347 w 974"/>
                      <a:gd name="T7" fmla="*/ 180 h 379"/>
                      <a:gd name="T8" fmla="*/ 312 w 974"/>
                      <a:gd name="T9" fmla="*/ 186 h 379"/>
                      <a:gd name="T10" fmla="*/ 290 w 974"/>
                      <a:gd name="T11" fmla="*/ 190 h 379"/>
                      <a:gd name="T12" fmla="*/ 243 w 974"/>
                      <a:gd name="T13" fmla="*/ 200 h 379"/>
                      <a:gd name="T14" fmla="*/ 221 w 974"/>
                      <a:gd name="T15" fmla="*/ 205 h 379"/>
                      <a:gd name="T16" fmla="*/ 202 w 974"/>
                      <a:gd name="T17" fmla="*/ 210 h 379"/>
                      <a:gd name="T18" fmla="*/ 148 w 974"/>
                      <a:gd name="T19" fmla="*/ 222 h 379"/>
                      <a:gd name="T20" fmla="*/ 129 w 974"/>
                      <a:gd name="T21" fmla="*/ 227 h 379"/>
                      <a:gd name="T22" fmla="*/ 110 w 974"/>
                      <a:gd name="T23" fmla="*/ 232 h 379"/>
                      <a:gd name="T24" fmla="*/ 107 w 974"/>
                      <a:gd name="T25" fmla="*/ 232 h 379"/>
                      <a:gd name="T26" fmla="*/ 101 w 974"/>
                      <a:gd name="T27" fmla="*/ 234 h 379"/>
                      <a:gd name="T28" fmla="*/ 98 w 974"/>
                      <a:gd name="T29" fmla="*/ 234 h 379"/>
                      <a:gd name="T30" fmla="*/ 94 w 974"/>
                      <a:gd name="T31" fmla="*/ 236 h 379"/>
                      <a:gd name="T32" fmla="*/ 88 w 974"/>
                      <a:gd name="T33" fmla="*/ 238 h 379"/>
                      <a:gd name="T34" fmla="*/ 85 w 974"/>
                      <a:gd name="T35" fmla="*/ 239 h 379"/>
                      <a:gd name="T36" fmla="*/ 82 w 974"/>
                      <a:gd name="T37" fmla="*/ 239 h 379"/>
                      <a:gd name="T38" fmla="*/ 16 w 974"/>
                      <a:gd name="T39" fmla="*/ 272 h 379"/>
                      <a:gd name="T40" fmla="*/ 72 w 974"/>
                      <a:gd name="T41" fmla="*/ 360 h 379"/>
                      <a:gd name="T42" fmla="*/ 366 w 974"/>
                      <a:gd name="T43" fmla="*/ 379 h 379"/>
                      <a:gd name="T44" fmla="*/ 135 w 974"/>
                      <a:gd name="T45" fmla="*/ 330 h 379"/>
                      <a:gd name="T46" fmla="*/ 91 w 974"/>
                      <a:gd name="T47" fmla="*/ 313 h 379"/>
                      <a:gd name="T48" fmla="*/ 85 w 974"/>
                      <a:gd name="T49" fmla="*/ 310 h 379"/>
                      <a:gd name="T50" fmla="*/ 82 w 974"/>
                      <a:gd name="T51" fmla="*/ 308 h 379"/>
                      <a:gd name="T52" fmla="*/ 91 w 974"/>
                      <a:gd name="T53" fmla="*/ 291 h 379"/>
                      <a:gd name="T54" fmla="*/ 135 w 974"/>
                      <a:gd name="T55" fmla="*/ 274 h 379"/>
                      <a:gd name="T56" fmla="*/ 139 w 974"/>
                      <a:gd name="T57" fmla="*/ 272 h 379"/>
                      <a:gd name="T58" fmla="*/ 142 w 974"/>
                      <a:gd name="T59" fmla="*/ 270 h 379"/>
                      <a:gd name="T60" fmla="*/ 145 w 974"/>
                      <a:gd name="T61" fmla="*/ 270 h 379"/>
                      <a:gd name="T62" fmla="*/ 148 w 974"/>
                      <a:gd name="T63" fmla="*/ 269 h 379"/>
                      <a:gd name="T64" fmla="*/ 151 w 974"/>
                      <a:gd name="T65" fmla="*/ 267 h 379"/>
                      <a:gd name="T66" fmla="*/ 154 w 974"/>
                      <a:gd name="T67" fmla="*/ 267 h 379"/>
                      <a:gd name="T68" fmla="*/ 157 w 974"/>
                      <a:gd name="T69" fmla="*/ 266 h 379"/>
                      <a:gd name="T70" fmla="*/ 161 w 974"/>
                      <a:gd name="T71" fmla="*/ 265 h 379"/>
                      <a:gd name="T72" fmla="*/ 413 w 974"/>
                      <a:gd name="T73" fmla="*/ 206 h 379"/>
                      <a:gd name="T74" fmla="*/ 583 w 974"/>
                      <a:gd name="T75" fmla="*/ 175 h 379"/>
                      <a:gd name="T76" fmla="*/ 741 w 974"/>
                      <a:gd name="T77" fmla="*/ 134 h 379"/>
                      <a:gd name="T78" fmla="*/ 753 w 974"/>
                      <a:gd name="T79" fmla="*/ 129 h 379"/>
                      <a:gd name="T80" fmla="*/ 763 w 974"/>
                      <a:gd name="T81" fmla="*/ 125 h 379"/>
                      <a:gd name="T82" fmla="*/ 775 w 974"/>
                      <a:gd name="T83" fmla="*/ 123 h 379"/>
                      <a:gd name="T84" fmla="*/ 788 w 974"/>
                      <a:gd name="T85" fmla="*/ 116 h 379"/>
                      <a:gd name="T86" fmla="*/ 807 w 974"/>
                      <a:gd name="T87" fmla="*/ 110 h 379"/>
                      <a:gd name="T88" fmla="*/ 819 w 974"/>
                      <a:gd name="T89" fmla="*/ 105 h 379"/>
                      <a:gd name="T90" fmla="*/ 832 w 974"/>
                      <a:gd name="T91" fmla="*/ 100 h 379"/>
                      <a:gd name="T92" fmla="*/ 845 w 974"/>
                      <a:gd name="T93" fmla="*/ 95 h 379"/>
                      <a:gd name="T94" fmla="*/ 870 w 974"/>
                      <a:gd name="T95" fmla="*/ 83 h 379"/>
                      <a:gd name="T96" fmla="*/ 882 w 974"/>
                      <a:gd name="T97" fmla="*/ 76 h 379"/>
                      <a:gd name="T98" fmla="*/ 895 w 974"/>
                      <a:gd name="T99" fmla="*/ 69 h 379"/>
                      <a:gd name="T100" fmla="*/ 936 w 974"/>
                      <a:gd name="T101" fmla="*/ 45 h 379"/>
                      <a:gd name="T102" fmla="*/ 778 w 974"/>
                      <a:gd name="T103" fmla="*/ 91 h 379"/>
                      <a:gd name="T104" fmla="*/ 895 w 974"/>
                      <a:gd name="T105" fmla="*/ 71 h 379"/>
                      <a:gd name="T106" fmla="*/ 958 w 974"/>
                      <a:gd name="T107" fmla="*/ 27 h 379"/>
                      <a:gd name="T108" fmla="*/ 974 w 974"/>
                      <a:gd name="T109" fmla="*/ 15 h 379"/>
                      <a:gd name="T110" fmla="*/ 886 w 974"/>
                      <a:gd name="T111" fmla="*/ 0 h 379"/>
                      <a:gd name="T112" fmla="*/ 952 w 974"/>
                      <a:gd name="T113" fmla="*/ 26 h 379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0" t="0" r="r" b="b"/>
                    <a:pathLst>
                      <a:path w="974" h="379">
                        <a:moveTo>
                          <a:pt x="425" y="163"/>
                        </a:moveTo>
                        <a:lnTo>
                          <a:pt x="425" y="163"/>
                        </a:lnTo>
                        <a:lnTo>
                          <a:pt x="419" y="165"/>
                        </a:lnTo>
                        <a:lnTo>
                          <a:pt x="416" y="166"/>
                        </a:lnTo>
                        <a:lnTo>
                          <a:pt x="410" y="166"/>
                        </a:lnTo>
                        <a:lnTo>
                          <a:pt x="410" y="167"/>
                        </a:lnTo>
                        <a:lnTo>
                          <a:pt x="403" y="168"/>
                        </a:lnTo>
                        <a:lnTo>
                          <a:pt x="400" y="168"/>
                        </a:lnTo>
                        <a:lnTo>
                          <a:pt x="394" y="170"/>
                        </a:lnTo>
                        <a:lnTo>
                          <a:pt x="391" y="171"/>
                        </a:lnTo>
                        <a:lnTo>
                          <a:pt x="388" y="171"/>
                        </a:lnTo>
                        <a:lnTo>
                          <a:pt x="381" y="172"/>
                        </a:lnTo>
                        <a:lnTo>
                          <a:pt x="375" y="173"/>
                        </a:lnTo>
                        <a:lnTo>
                          <a:pt x="372" y="173"/>
                        </a:lnTo>
                        <a:lnTo>
                          <a:pt x="369" y="175"/>
                        </a:lnTo>
                        <a:lnTo>
                          <a:pt x="366" y="176"/>
                        </a:lnTo>
                        <a:lnTo>
                          <a:pt x="359" y="176"/>
                        </a:lnTo>
                        <a:lnTo>
                          <a:pt x="356" y="177"/>
                        </a:lnTo>
                        <a:lnTo>
                          <a:pt x="350" y="178"/>
                        </a:lnTo>
                        <a:lnTo>
                          <a:pt x="347" y="180"/>
                        </a:lnTo>
                        <a:lnTo>
                          <a:pt x="334" y="181"/>
                        </a:lnTo>
                        <a:lnTo>
                          <a:pt x="331" y="182"/>
                        </a:lnTo>
                        <a:lnTo>
                          <a:pt x="328" y="184"/>
                        </a:lnTo>
                        <a:lnTo>
                          <a:pt x="325" y="184"/>
                        </a:lnTo>
                        <a:lnTo>
                          <a:pt x="312" y="186"/>
                        </a:lnTo>
                        <a:lnTo>
                          <a:pt x="306" y="187"/>
                        </a:lnTo>
                        <a:lnTo>
                          <a:pt x="302" y="189"/>
                        </a:lnTo>
                        <a:lnTo>
                          <a:pt x="296" y="189"/>
                        </a:lnTo>
                        <a:lnTo>
                          <a:pt x="296" y="190"/>
                        </a:lnTo>
                        <a:lnTo>
                          <a:pt x="290" y="190"/>
                        </a:lnTo>
                        <a:lnTo>
                          <a:pt x="258" y="198"/>
                        </a:lnTo>
                        <a:lnTo>
                          <a:pt x="255" y="198"/>
                        </a:lnTo>
                        <a:lnTo>
                          <a:pt x="252" y="199"/>
                        </a:lnTo>
                        <a:lnTo>
                          <a:pt x="246" y="200"/>
                        </a:lnTo>
                        <a:lnTo>
                          <a:pt x="243" y="200"/>
                        </a:lnTo>
                        <a:lnTo>
                          <a:pt x="236" y="201"/>
                        </a:lnTo>
                        <a:lnTo>
                          <a:pt x="233" y="203"/>
                        </a:lnTo>
                        <a:lnTo>
                          <a:pt x="230" y="204"/>
                        </a:lnTo>
                        <a:lnTo>
                          <a:pt x="227" y="204"/>
                        </a:lnTo>
                        <a:lnTo>
                          <a:pt x="221" y="205"/>
                        </a:lnTo>
                        <a:lnTo>
                          <a:pt x="217" y="206"/>
                        </a:lnTo>
                        <a:lnTo>
                          <a:pt x="214" y="208"/>
                        </a:lnTo>
                        <a:lnTo>
                          <a:pt x="208" y="208"/>
                        </a:lnTo>
                        <a:lnTo>
                          <a:pt x="205" y="209"/>
                        </a:lnTo>
                        <a:lnTo>
                          <a:pt x="202" y="210"/>
                        </a:lnTo>
                        <a:lnTo>
                          <a:pt x="167" y="217"/>
                        </a:lnTo>
                        <a:lnTo>
                          <a:pt x="164" y="218"/>
                        </a:lnTo>
                        <a:lnTo>
                          <a:pt x="161" y="219"/>
                        </a:lnTo>
                        <a:lnTo>
                          <a:pt x="157" y="219"/>
                        </a:lnTo>
                        <a:lnTo>
                          <a:pt x="154" y="220"/>
                        </a:lnTo>
                        <a:lnTo>
                          <a:pt x="148" y="222"/>
                        </a:lnTo>
                        <a:lnTo>
                          <a:pt x="145" y="223"/>
                        </a:lnTo>
                        <a:lnTo>
                          <a:pt x="142" y="223"/>
                        </a:lnTo>
                        <a:lnTo>
                          <a:pt x="139" y="224"/>
                        </a:lnTo>
                        <a:lnTo>
                          <a:pt x="135" y="225"/>
                        </a:lnTo>
                        <a:lnTo>
                          <a:pt x="132" y="227"/>
                        </a:lnTo>
                        <a:lnTo>
                          <a:pt x="129" y="227"/>
                        </a:lnTo>
                        <a:lnTo>
                          <a:pt x="126" y="228"/>
                        </a:lnTo>
                        <a:lnTo>
                          <a:pt x="123" y="228"/>
                        </a:lnTo>
                        <a:lnTo>
                          <a:pt x="120" y="229"/>
                        </a:lnTo>
                        <a:lnTo>
                          <a:pt x="117" y="229"/>
                        </a:lnTo>
                        <a:lnTo>
                          <a:pt x="110" y="232"/>
                        </a:lnTo>
                        <a:lnTo>
                          <a:pt x="107" y="232"/>
                        </a:lnTo>
                        <a:lnTo>
                          <a:pt x="107" y="233"/>
                        </a:lnTo>
                        <a:lnTo>
                          <a:pt x="101" y="234"/>
                        </a:lnTo>
                        <a:lnTo>
                          <a:pt x="98" y="234"/>
                        </a:lnTo>
                        <a:lnTo>
                          <a:pt x="98" y="236"/>
                        </a:lnTo>
                        <a:lnTo>
                          <a:pt x="94" y="236"/>
                        </a:lnTo>
                        <a:lnTo>
                          <a:pt x="94" y="237"/>
                        </a:lnTo>
                        <a:lnTo>
                          <a:pt x="88" y="238"/>
                        </a:lnTo>
                        <a:lnTo>
                          <a:pt x="85" y="239"/>
                        </a:lnTo>
                        <a:lnTo>
                          <a:pt x="82" y="239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7" y="319"/>
                        </a:lnTo>
                        <a:lnTo>
                          <a:pt x="104" y="319"/>
                        </a:lnTo>
                        <a:lnTo>
                          <a:pt x="91" y="314"/>
                        </a:lnTo>
                        <a:lnTo>
                          <a:pt x="91" y="313"/>
                        </a:lnTo>
                        <a:lnTo>
                          <a:pt x="88" y="310"/>
                        </a:lnTo>
                        <a:lnTo>
                          <a:pt x="85" y="310"/>
                        </a:lnTo>
                        <a:lnTo>
                          <a:pt x="85" y="309"/>
                        </a:lnTo>
                        <a:lnTo>
                          <a:pt x="82" y="309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35" y="274"/>
                        </a:lnTo>
                        <a:lnTo>
                          <a:pt x="135" y="272"/>
                        </a:lnTo>
                        <a:lnTo>
                          <a:pt x="139" y="272"/>
                        </a:lnTo>
                        <a:lnTo>
                          <a:pt x="142" y="271"/>
                        </a:lnTo>
                        <a:lnTo>
                          <a:pt x="142" y="270"/>
                        </a:lnTo>
                        <a:lnTo>
                          <a:pt x="145" y="270"/>
                        </a:lnTo>
                        <a:lnTo>
                          <a:pt x="148" y="270"/>
                        </a:lnTo>
                        <a:lnTo>
                          <a:pt x="148" y="269"/>
                        </a:lnTo>
                        <a:lnTo>
                          <a:pt x="151" y="269"/>
                        </a:lnTo>
                        <a:lnTo>
                          <a:pt x="151" y="267"/>
                        </a:lnTo>
                        <a:lnTo>
                          <a:pt x="154" y="267"/>
                        </a:lnTo>
                        <a:lnTo>
                          <a:pt x="157" y="267"/>
                        </a:lnTo>
                        <a:lnTo>
                          <a:pt x="157" y="266"/>
                        </a:lnTo>
                        <a:lnTo>
                          <a:pt x="161" y="266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0" y="175"/>
                        </a:lnTo>
                        <a:lnTo>
                          <a:pt x="583" y="175"/>
                        </a:lnTo>
                        <a:lnTo>
                          <a:pt x="592" y="172"/>
                        </a:lnTo>
                        <a:lnTo>
                          <a:pt x="665" y="154"/>
                        </a:lnTo>
                        <a:lnTo>
                          <a:pt x="703" y="144"/>
                        </a:lnTo>
                        <a:lnTo>
                          <a:pt x="737" y="135"/>
                        </a:lnTo>
                        <a:lnTo>
                          <a:pt x="741" y="134"/>
                        </a:lnTo>
                        <a:lnTo>
                          <a:pt x="744" y="133"/>
                        </a:lnTo>
                        <a:lnTo>
                          <a:pt x="747" y="132"/>
                        </a:lnTo>
                        <a:lnTo>
                          <a:pt x="750" y="130"/>
                        </a:lnTo>
                        <a:lnTo>
                          <a:pt x="753" y="129"/>
                        </a:lnTo>
                        <a:lnTo>
                          <a:pt x="756" y="128"/>
                        </a:lnTo>
                        <a:lnTo>
                          <a:pt x="760" y="128"/>
                        </a:lnTo>
                        <a:lnTo>
                          <a:pt x="763" y="126"/>
                        </a:lnTo>
                        <a:lnTo>
                          <a:pt x="763" y="125"/>
                        </a:lnTo>
                        <a:lnTo>
                          <a:pt x="766" y="125"/>
                        </a:lnTo>
                        <a:lnTo>
                          <a:pt x="769" y="124"/>
                        </a:lnTo>
                        <a:lnTo>
                          <a:pt x="772" y="123"/>
                        </a:lnTo>
                        <a:lnTo>
                          <a:pt x="775" y="123"/>
                        </a:lnTo>
                        <a:lnTo>
                          <a:pt x="775" y="121"/>
                        </a:lnTo>
                        <a:lnTo>
                          <a:pt x="778" y="120"/>
                        </a:lnTo>
                        <a:lnTo>
                          <a:pt x="782" y="120"/>
                        </a:lnTo>
                        <a:lnTo>
                          <a:pt x="782" y="119"/>
                        </a:lnTo>
                        <a:lnTo>
                          <a:pt x="785" y="119"/>
                        </a:lnTo>
                        <a:lnTo>
                          <a:pt x="788" y="118"/>
                        </a:lnTo>
                        <a:lnTo>
                          <a:pt x="788" y="116"/>
                        </a:lnTo>
                        <a:lnTo>
                          <a:pt x="791" y="116"/>
                        </a:lnTo>
                        <a:lnTo>
                          <a:pt x="794" y="114"/>
                        </a:lnTo>
                        <a:lnTo>
                          <a:pt x="807" y="110"/>
                        </a:lnTo>
                        <a:lnTo>
                          <a:pt x="810" y="109"/>
                        </a:lnTo>
                        <a:lnTo>
                          <a:pt x="813" y="107"/>
                        </a:lnTo>
                        <a:lnTo>
                          <a:pt x="819" y="106"/>
                        </a:lnTo>
                        <a:lnTo>
                          <a:pt x="819" y="105"/>
                        </a:lnTo>
                        <a:lnTo>
                          <a:pt x="823" y="104"/>
                        </a:lnTo>
                        <a:lnTo>
                          <a:pt x="826" y="102"/>
                        </a:lnTo>
                        <a:lnTo>
                          <a:pt x="832" y="100"/>
                        </a:lnTo>
                        <a:lnTo>
                          <a:pt x="835" y="99"/>
                        </a:lnTo>
                        <a:lnTo>
                          <a:pt x="838" y="97"/>
                        </a:lnTo>
                        <a:lnTo>
                          <a:pt x="841" y="96"/>
                        </a:lnTo>
                        <a:lnTo>
                          <a:pt x="845" y="95"/>
                        </a:lnTo>
                        <a:lnTo>
                          <a:pt x="848" y="93"/>
                        </a:lnTo>
                        <a:lnTo>
                          <a:pt x="851" y="92"/>
                        </a:lnTo>
                        <a:lnTo>
                          <a:pt x="870" y="83"/>
                        </a:lnTo>
                        <a:lnTo>
                          <a:pt x="870" y="82"/>
                        </a:lnTo>
                        <a:lnTo>
                          <a:pt x="873" y="82"/>
                        </a:lnTo>
                        <a:lnTo>
                          <a:pt x="882" y="76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lnTo>
                          <a:pt x="895" y="69"/>
                        </a:lnTo>
                        <a:lnTo>
                          <a:pt x="911" y="60"/>
                        </a:lnTo>
                        <a:lnTo>
                          <a:pt x="917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lnTo>
                          <a:pt x="425" y="163"/>
                        </a:lnTo>
                        <a:close/>
                        <a:moveTo>
                          <a:pt x="895" y="71"/>
                        </a:moveTo>
                        <a:lnTo>
                          <a:pt x="895" y="71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58" y="27"/>
                        </a:lnTo>
                        <a:lnTo>
                          <a:pt x="971" y="16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1" name="Freeform 187">
                    <a:extLst>
                      <a:ext uri="{FF2B5EF4-FFF2-40B4-BE49-F238E27FC236}">
                        <a16:creationId xmlns:a16="http://schemas.microsoft.com/office/drawing/2014/main" id="{E8628CCE-21B8-4EE5-81A0-9D8C6DA6E6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553"/>
                    <a:ext cx="936" cy="334"/>
                  </a:xfrm>
                  <a:custGeom>
                    <a:avLst/>
                    <a:gdLst>
                      <a:gd name="T0" fmla="*/ 416 w 936"/>
                      <a:gd name="T1" fmla="*/ 121 h 334"/>
                      <a:gd name="T2" fmla="*/ 394 w 936"/>
                      <a:gd name="T3" fmla="*/ 125 h 334"/>
                      <a:gd name="T4" fmla="*/ 375 w 936"/>
                      <a:gd name="T5" fmla="*/ 128 h 334"/>
                      <a:gd name="T6" fmla="*/ 356 w 936"/>
                      <a:gd name="T7" fmla="*/ 132 h 334"/>
                      <a:gd name="T8" fmla="*/ 334 w 936"/>
                      <a:gd name="T9" fmla="*/ 136 h 334"/>
                      <a:gd name="T10" fmla="*/ 306 w 936"/>
                      <a:gd name="T11" fmla="*/ 142 h 334"/>
                      <a:gd name="T12" fmla="*/ 290 w 936"/>
                      <a:gd name="T13" fmla="*/ 145 h 334"/>
                      <a:gd name="T14" fmla="*/ 243 w 936"/>
                      <a:gd name="T15" fmla="*/ 155 h 334"/>
                      <a:gd name="T16" fmla="*/ 227 w 936"/>
                      <a:gd name="T17" fmla="*/ 159 h 334"/>
                      <a:gd name="T18" fmla="*/ 208 w 936"/>
                      <a:gd name="T19" fmla="*/ 163 h 334"/>
                      <a:gd name="T20" fmla="*/ 164 w 936"/>
                      <a:gd name="T21" fmla="*/ 173 h 334"/>
                      <a:gd name="T22" fmla="*/ 142 w 936"/>
                      <a:gd name="T23" fmla="*/ 178 h 334"/>
                      <a:gd name="T24" fmla="*/ 126 w 936"/>
                      <a:gd name="T25" fmla="*/ 183 h 334"/>
                      <a:gd name="T26" fmla="*/ 110 w 936"/>
                      <a:gd name="T27" fmla="*/ 187 h 334"/>
                      <a:gd name="T28" fmla="*/ 107 w 936"/>
                      <a:gd name="T29" fmla="*/ 187 h 334"/>
                      <a:gd name="T30" fmla="*/ 107 w 936"/>
                      <a:gd name="T31" fmla="*/ 188 h 334"/>
                      <a:gd name="T32" fmla="*/ 101 w 936"/>
                      <a:gd name="T33" fmla="*/ 189 h 334"/>
                      <a:gd name="T34" fmla="*/ 98 w 936"/>
                      <a:gd name="T35" fmla="*/ 191 h 334"/>
                      <a:gd name="T36" fmla="*/ 94 w 936"/>
                      <a:gd name="T37" fmla="*/ 191 h 334"/>
                      <a:gd name="T38" fmla="*/ 88 w 936"/>
                      <a:gd name="T39" fmla="*/ 193 h 334"/>
                      <a:gd name="T40" fmla="*/ 85 w 936"/>
                      <a:gd name="T41" fmla="*/ 194 h 334"/>
                      <a:gd name="T42" fmla="*/ 82 w 936"/>
                      <a:gd name="T43" fmla="*/ 194 h 334"/>
                      <a:gd name="T44" fmla="*/ 47 w 936"/>
                      <a:gd name="T45" fmla="*/ 211 h 334"/>
                      <a:gd name="T46" fmla="*/ 28 w 936"/>
                      <a:gd name="T47" fmla="*/ 276 h 334"/>
                      <a:gd name="T48" fmla="*/ 88 w 936"/>
                      <a:gd name="T49" fmla="*/ 321 h 334"/>
                      <a:gd name="T50" fmla="*/ 221 w 936"/>
                      <a:gd name="T51" fmla="*/ 306 h 334"/>
                      <a:gd name="T52" fmla="*/ 120 w 936"/>
                      <a:gd name="T53" fmla="*/ 279 h 334"/>
                      <a:gd name="T54" fmla="*/ 91 w 936"/>
                      <a:gd name="T55" fmla="*/ 268 h 334"/>
                      <a:gd name="T56" fmla="*/ 85 w 936"/>
                      <a:gd name="T57" fmla="*/ 265 h 334"/>
                      <a:gd name="T58" fmla="*/ 82 w 936"/>
                      <a:gd name="T59" fmla="*/ 264 h 334"/>
                      <a:gd name="T60" fmla="*/ 82 w 936"/>
                      <a:gd name="T61" fmla="*/ 263 h 334"/>
                      <a:gd name="T62" fmla="*/ 132 w 936"/>
                      <a:gd name="T63" fmla="*/ 229 h 334"/>
                      <a:gd name="T64" fmla="*/ 135 w 936"/>
                      <a:gd name="T65" fmla="*/ 229 h 334"/>
                      <a:gd name="T66" fmla="*/ 142 w 936"/>
                      <a:gd name="T67" fmla="*/ 226 h 334"/>
                      <a:gd name="T68" fmla="*/ 142 w 936"/>
                      <a:gd name="T69" fmla="*/ 225 h 334"/>
                      <a:gd name="T70" fmla="*/ 145 w 936"/>
                      <a:gd name="T71" fmla="*/ 225 h 334"/>
                      <a:gd name="T72" fmla="*/ 148 w 936"/>
                      <a:gd name="T73" fmla="*/ 225 h 334"/>
                      <a:gd name="T74" fmla="*/ 151 w 936"/>
                      <a:gd name="T75" fmla="*/ 224 h 334"/>
                      <a:gd name="T76" fmla="*/ 154 w 936"/>
                      <a:gd name="T77" fmla="*/ 222 h 334"/>
                      <a:gd name="T78" fmla="*/ 154 w 936"/>
                      <a:gd name="T79" fmla="*/ 222 h 334"/>
                      <a:gd name="T80" fmla="*/ 157 w 936"/>
                      <a:gd name="T81" fmla="*/ 221 h 334"/>
                      <a:gd name="T82" fmla="*/ 161 w 936"/>
                      <a:gd name="T83" fmla="*/ 220 h 334"/>
                      <a:gd name="T84" fmla="*/ 293 w 936"/>
                      <a:gd name="T85" fmla="*/ 186 h 334"/>
                      <a:gd name="T86" fmla="*/ 583 w 936"/>
                      <a:gd name="T87" fmla="*/ 130 h 334"/>
                      <a:gd name="T88" fmla="*/ 665 w 936"/>
                      <a:gd name="T89" fmla="*/ 109 h 334"/>
                      <a:gd name="T90" fmla="*/ 747 w 936"/>
                      <a:gd name="T91" fmla="*/ 87 h 334"/>
                      <a:gd name="T92" fmla="*/ 756 w 936"/>
                      <a:gd name="T93" fmla="*/ 83 h 334"/>
                      <a:gd name="T94" fmla="*/ 766 w 936"/>
                      <a:gd name="T95" fmla="*/ 80 h 334"/>
                      <a:gd name="T96" fmla="*/ 775 w 936"/>
                      <a:gd name="T97" fmla="*/ 78 h 334"/>
                      <a:gd name="T98" fmla="*/ 788 w 936"/>
                      <a:gd name="T99" fmla="*/ 73 h 334"/>
                      <a:gd name="T100" fmla="*/ 794 w 936"/>
                      <a:gd name="T101" fmla="*/ 69 h 334"/>
                      <a:gd name="T102" fmla="*/ 813 w 936"/>
                      <a:gd name="T103" fmla="*/ 62 h 334"/>
                      <a:gd name="T104" fmla="*/ 823 w 936"/>
                      <a:gd name="T105" fmla="*/ 59 h 334"/>
                      <a:gd name="T106" fmla="*/ 835 w 936"/>
                      <a:gd name="T107" fmla="*/ 54 h 334"/>
                      <a:gd name="T108" fmla="*/ 848 w 936"/>
                      <a:gd name="T109" fmla="*/ 48 h 334"/>
                      <a:gd name="T110" fmla="*/ 870 w 936"/>
                      <a:gd name="T111" fmla="*/ 38 h 334"/>
                      <a:gd name="T112" fmla="*/ 882 w 936"/>
                      <a:gd name="T113" fmla="*/ 31 h 334"/>
                      <a:gd name="T114" fmla="*/ 895 w 936"/>
                      <a:gd name="T115" fmla="*/ 26 h 334"/>
                      <a:gd name="T116" fmla="*/ 917 w 936"/>
                      <a:gd name="T117" fmla="*/ 13 h 334"/>
                      <a:gd name="T118" fmla="*/ 901 w 936"/>
                      <a:gd name="T119" fmla="*/ 13 h 334"/>
                      <a:gd name="T120" fmla="*/ 602 w 936"/>
                      <a:gd name="T121" fmla="*/ 83 h 334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0" t="0" r="r" b="b"/>
                    <a:pathLst>
                      <a:path w="936" h="334">
                        <a:moveTo>
                          <a:pt x="425" y="118"/>
                        </a:moveTo>
                        <a:lnTo>
                          <a:pt x="425" y="118"/>
                        </a:lnTo>
                        <a:lnTo>
                          <a:pt x="419" y="120"/>
                        </a:lnTo>
                        <a:lnTo>
                          <a:pt x="416" y="121"/>
                        </a:lnTo>
                        <a:lnTo>
                          <a:pt x="410" y="121"/>
                        </a:lnTo>
                        <a:lnTo>
                          <a:pt x="410" y="122"/>
                        </a:lnTo>
                        <a:lnTo>
                          <a:pt x="403" y="123"/>
                        </a:lnTo>
                        <a:lnTo>
                          <a:pt x="400" y="123"/>
                        </a:lnTo>
                        <a:lnTo>
                          <a:pt x="394" y="125"/>
                        </a:lnTo>
                        <a:lnTo>
                          <a:pt x="391" y="126"/>
                        </a:lnTo>
                        <a:lnTo>
                          <a:pt x="388" y="126"/>
                        </a:lnTo>
                        <a:lnTo>
                          <a:pt x="381" y="127"/>
                        </a:lnTo>
                        <a:lnTo>
                          <a:pt x="375" y="128"/>
                        </a:lnTo>
                        <a:lnTo>
                          <a:pt x="372" y="128"/>
                        </a:lnTo>
                        <a:lnTo>
                          <a:pt x="369" y="130"/>
                        </a:lnTo>
                        <a:lnTo>
                          <a:pt x="366" y="131"/>
                        </a:lnTo>
                        <a:lnTo>
                          <a:pt x="359" y="131"/>
                        </a:lnTo>
                        <a:lnTo>
                          <a:pt x="356" y="132"/>
                        </a:lnTo>
                        <a:lnTo>
                          <a:pt x="350" y="133"/>
                        </a:lnTo>
                        <a:lnTo>
                          <a:pt x="347" y="135"/>
                        </a:lnTo>
                        <a:lnTo>
                          <a:pt x="334" y="136"/>
                        </a:lnTo>
                        <a:lnTo>
                          <a:pt x="331" y="137"/>
                        </a:lnTo>
                        <a:lnTo>
                          <a:pt x="328" y="139"/>
                        </a:lnTo>
                        <a:lnTo>
                          <a:pt x="325" y="139"/>
                        </a:lnTo>
                        <a:lnTo>
                          <a:pt x="312" y="141"/>
                        </a:lnTo>
                        <a:lnTo>
                          <a:pt x="306" y="142"/>
                        </a:lnTo>
                        <a:lnTo>
                          <a:pt x="302" y="144"/>
                        </a:lnTo>
                        <a:lnTo>
                          <a:pt x="296" y="144"/>
                        </a:lnTo>
                        <a:lnTo>
                          <a:pt x="296" y="145"/>
                        </a:lnTo>
                        <a:lnTo>
                          <a:pt x="290" y="145"/>
                        </a:lnTo>
                        <a:lnTo>
                          <a:pt x="258" y="153"/>
                        </a:lnTo>
                        <a:lnTo>
                          <a:pt x="255" y="153"/>
                        </a:lnTo>
                        <a:lnTo>
                          <a:pt x="252" y="154"/>
                        </a:lnTo>
                        <a:lnTo>
                          <a:pt x="246" y="155"/>
                        </a:lnTo>
                        <a:lnTo>
                          <a:pt x="243" y="155"/>
                        </a:lnTo>
                        <a:lnTo>
                          <a:pt x="236" y="156"/>
                        </a:lnTo>
                        <a:lnTo>
                          <a:pt x="233" y="158"/>
                        </a:lnTo>
                        <a:lnTo>
                          <a:pt x="230" y="159"/>
                        </a:lnTo>
                        <a:lnTo>
                          <a:pt x="227" y="159"/>
                        </a:lnTo>
                        <a:lnTo>
                          <a:pt x="221" y="160"/>
                        </a:lnTo>
                        <a:lnTo>
                          <a:pt x="217" y="161"/>
                        </a:lnTo>
                        <a:lnTo>
                          <a:pt x="214" y="163"/>
                        </a:lnTo>
                        <a:lnTo>
                          <a:pt x="208" y="163"/>
                        </a:lnTo>
                        <a:lnTo>
                          <a:pt x="205" y="164"/>
                        </a:lnTo>
                        <a:lnTo>
                          <a:pt x="202" y="165"/>
                        </a:lnTo>
                        <a:lnTo>
                          <a:pt x="167" y="172"/>
                        </a:lnTo>
                        <a:lnTo>
                          <a:pt x="164" y="173"/>
                        </a:lnTo>
                        <a:lnTo>
                          <a:pt x="161" y="174"/>
                        </a:lnTo>
                        <a:lnTo>
                          <a:pt x="157" y="174"/>
                        </a:lnTo>
                        <a:lnTo>
                          <a:pt x="154" y="175"/>
                        </a:lnTo>
                        <a:lnTo>
                          <a:pt x="148" y="177"/>
                        </a:lnTo>
                        <a:lnTo>
                          <a:pt x="145" y="178"/>
                        </a:lnTo>
                        <a:lnTo>
                          <a:pt x="142" y="178"/>
                        </a:lnTo>
                        <a:lnTo>
                          <a:pt x="139" y="179"/>
                        </a:lnTo>
                        <a:lnTo>
                          <a:pt x="135" y="180"/>
                        </a:lnTo>
                        <a:lnTo>
                          <a:pt x="132" y="182"/>
                        </a:lnTo>
                        <a:lnTo>
                          <a:pt x="129" y="182"/>
                        </a:lnTo>
                        <a:lnTo>
                          <a:pt x="126" y="183"/>
                        </a:lnTo>
                        <a:lnTo>
                          <a:pt x="123" y="183"/>
                        </a:lnTo>
                        <a:lnTo>
                          <a:pt x="120" y="184"/>
                        </a:lnTo>
                        <a:lnTo>
                          <a:pt x="117" y="184"/>
                        </a:lnTo>
                        <a:lnTo>
                          <a:pt x="110" y="187"/>
                        </a:lnTo>
                        <a:lnTo>
                          <a:pt x="107" y="187"/>
                        </a:lnTo>
                        <a:lnTo>
                          <a:pt x="107" y="188"/>
                        </a:lnTo>
                        <a:lnTo>
                          <a:pt x="101" y="189"/>
                        </a:lnTo>
                        <a:lnTo>
                          <a:pt x="98" y="189"/>
                        </a:lnTo>
                        <a:lnTo>
                          <a:pt x="98" y="191"/>
                        </a:lnTo>
                        <a:lnTo>
                          <a:pt x="94" y="191"/>
                        </a:lnTo>
                        <a:lnTo>
                          <a:pt x="94" y="192"/>
                        </a:lnTo>
                        <a:lnTo>
                          <a:pt x="88" y="193"/>
                        </a:lnTo>
                        <a:lnTo>
                          <a:pt x="85" y="194"/>
                        </a:lnTo>
                        <a:lnTo>
                          <a:pt x="82" y="194"/>
                        </a:lnTo>
                        <a:lnTo>
                          <a:pt x="82" y="196"/>
                        </a:lnTo>
                        <a:lnTo>
                          <a:pt x="47" y="211"/>
                        </a:lnTo>
                        <a:lnTo>
                          <a:pt x="16" y="227"/>
                        </a:lnTo>
                        <a:lnTo>
                          <a:pt x="6" y="234"/>
                        </a:lnTo>
                        <a:lnTo>
                          <a:pt x="0" y="241"/>
                        </a:lnTo>
                        <a:lnTo>
                          <a:pt x="28" y="276"/>
                        </a:lnTo>
                        <a:lnTo>
                          <a:pt x="57" y="310"/>
                        </a:lnTo>
                        <a:lnTo>
                          <a:pt x="72" y="315"/>
                        </a:lnTo>
                        <a:lnTo>
                          <a:pt x="88" y="321"/>
                        </a:lnTo>
                        <a:lnTo>
                          <a:pt x="129" y="331"/>
                        </a:lnTo>
                        <a:lnTo>
                          <a:pt x="139" y="334"/>
                        </a:lnTo>
                        <a:lnTo>
                          <a:pt x="366" y="334"/>
                        </a:lnTo>
                        <a:lnTo>
                          <a:pt x="221" y="306"/>
                        </a:lnTo>
                        <a:lnTo>
                          <a:pt x="161" y="293"/>
                        </a:lnTo>
                        <a:lnTo>
                          <a:pt x="135" y="285"/>
                        </a:lnTo>
                        <a:lnTo>
                          <a:pt x="120" y="279"/>
                        </a:lnTo>
                        <a:lnTo>
                          <a:pt x="107" y="274"/>
                        </a:lnTo>
                        <a:lnTo>
                          <a:pt x="104" y="274"/>
                        </a:lnTo>
                        <a:lnTo>
                          <a:pt x="91" y="269"/>
                        </a:lnTo>
                        <a:lnTo>
                          <a:pt x="91" y="268"/>
                        </a:lnTo>
                        <a:lnTo>
                          <a:pt x="88" y="265"/>
                        </a:lnTo>
                        <a:lnTo>
                          <a:pt x="85" y="265"/>
                        </a:lnTo>
                        <a:lnTo>
                          <a:pt x="85" y="264"/>
                        </a:lnTo>
                        <a:lnTo>
                          <a:pt x="82" y="264"/>
                        </a:lnTo>
                        <a:lnTo>
                          <a:pt x="82" y="263"/>
                        </a:lnTo>
                        <a:lnTo>
                          <a:pt x="82" y="257"/>
                        </a:lnTo>
                        <a:lnTo>
                          <a:pt x="85" y="250"/>
                        </a:lnTo>
                        <a:lnTo>
                          <a:pt x="91" y="246"/>
                        </a:lnTo>
                        <a:lnTo>
                          <a:pt x="98" y="241"/>
                        </a:lnTo>
                        <a:lnTo>
                          <a:pt x="113" y="235"/>
                        </a:lnTo>
                        <a:lnTo>
                          <a:pt x="132" y="229"/>
                        </a:lnTo>
                        <a:lnTo>
                          <a:pt x="135" y="229"/>
                        </a:lnTo>
                        <a:lnTo>
                          <a:pt x="135" y="227"/>
                        </a:lnTo>
                        <a:lnTo>
                          <a:pt x="139" y="227"/>
                        </a:lnTo>
                        <a:lnTo>
                          <a:pt x="142" y="226"/>
                        </a:lnTo>
                        <a:lnTo>
                          <a:pt x="142" y="225"/>
                        </a:lnTo>
                        <a:lnTo>
                          <a:pt x="145" y="225"/>
                        </a:lnTo>
                        <a:lnTo>
                          <a:pt x="148" y="225"/>
                        </a:lnTo>
                        <a:lnTo>
                          <a:pt x="148" y="224"/>
                        </a:lnTo>
                        <a:lnTo>
                          <a:pt x="151" y="224"/>
                        </a:lnTo>
                        <a:lnTo>
                          <a:pt x="151" y="222"/>
                        </a:lnTo>
                        <a:lnTo>
                          <a:pt x="154" y="222"/>
                        </a:lnTo>
                        <a:lnTo>
                          <a:pt x="157" y="222"/>
                        </a:lnTo>
                        <a:lnTo>
                          <a:pt x="157" y="221"/>
                        </a:lnTo>
                        <a:lnTo>
                          <a:pt x="161" y="221"/>
                        </a:lnTo>
                        <a:lnTo>
                          <a:pt x="161" y="220"/>
                        </a:lnTo>
                        <a:lnTo>
                          <a:pt x="192" y="211"/>
                        </a:lnTo>
                        <a:lnTo>
                          <a:pt x="224" y="201"/>
                        </a:lnTo>
                        <a:lnTo>
                          <a:pt x="293" y="186"/>
                        </a:lnTo>
                        <a:lnTo>
                          <a:pt x="413" y="161"/>
                        </a:lnTo>
                        <a:lnTo>
                          <a:pt x="539" y="139"/>
                        </a:lnTo>
                        <a:lnTo>
                          <a:pt x="580" y="130"/>
                        </a:lnTo>
                        <a:lnTo>
                          <a:pt x="583" y="130"/>
                        </a:lnTo>
                        <a:lnTo>
                          <a:pt x="592" y="127"/>
                        </a:lnTo>
                        <a:lnTo>
                          <a:pt x="665" y="109"/>
                        </a:lnTo>
                        <a:lnTo>
                          <a:pt x="703" y="99"/>
                        </a:lnTo>
                        <a:lnTo>
                          <a:pt x="737" y="90"/>
                        </a:lnTo>
                        <a:lnTo>
                          <a:pt x="741" y="89"/>
                        </a:lnTo>
                        <a:lnTo>
                          <a:pt x="744" y="88"/>
                        </a:lnTo>
                        <a:lnTo>
                          <a:pt x="747" y="87"/>
                        </a:lnTo>
                        <a:lnTo>
                          <a:pt x="750" y="85"/>
                        </a:lnTo>
                        <a:lnTo>
                          <a:pt x="753" y="84"/>
                        </a:lnTo>
                        <a:lnTo>
                          <a:pt x="756" y="83"/>
                        </a:lnTo>
                        <a:lnTo>
                          <a:pt x="760" y="83"/>
                        </a:lnTo>
                        <a:lnTo>
                          <a:pt x="763" y="81"/>
                        </a:lnTo>
                        <a:lnTo>
                          <a:pt x="763" y="80"/>
                        </a:lnTo>
                        <a:lnTo>
                          <a:pt x="766" y="80"/>
                        </a:lnTo>
                        <a:lnTo>
                          <a:pt x="769" y="79"/>
                        </a:lnTo>
                        <a:lnTo>
                          <a:pt x="772" y="78"/>
                        </a:lnTo>
                        <a:lnTo>
                          <a:pt x="775" y="78"/>
                        </a:lnTo>
                        <a:lnTo>
                          <a:pt x="775" y="76"/>
                        </a:lnTo>
                        <a:lnTo>
                          <a:pt x="778" y="75"/>
                        </a:lnTo>
                        <a:lnTo>
                          <a:pt x="782" y="75"/>
                        </a:lnTo>
                        <a:lnTo>
                          <a:pt x="782" y="74"/>
                        </a:lnTo>
                        <a:lnTo>
                          <a:pt x="785" y="74"/>
                        </a:lnTo>
                        <a:lnTo>
                          <a:pt x="788" y="73"/>
                        </a:lnTo>
                        <a:lnTo>
                          <a:pt x="788" y="71"/>
                        </a:lnTo>
                        <a:lnTo>
                          <a:pt x="791" y="71"/>
                        </a:lnTo>
                        <a:lnTo>
                          <a:pt x="794" y="69"/>
                        </a:lnTo>
                        <a:lnTo>
                          <a:pt x="807" y="65"/>
                        </a:lnTo>
                        <a:lnTo>
                          <a:pt x="810" y="64"/>
                        </a:lnTo>
                        <a:lnTo>
                          <a:pt x="813" y="62"/>
                        </a:lnTo>
                        <a:lnTo>
                          <a:pt x="819" y="61"/>
                        </a:lnTo>
                        <a:lnTo>
                          <a:pt x="819" y="60"/>
                        </a:lnTo>
                        <a:lnTo>
                          <a:pt x="823" y="59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5" y="54"/>
                        </a:lnTo>
                        <a:lnTo>
                          <a:pt x="838" y="52"/>
                        </a:lnTo>
                        <a:lnTo>
                          <a:pt x="841" y="51"/>
                        </a:lnTo>
                        <a:lnTo>
                          <a:pt x="845" y="50"/>
                        </a:lnTo>
                        <a:lnTo>
                          <a:pt x="848" y="48"/>
                        </a:lnTo>
                        <a:lnTo>
                          <a:pt x="851" y="47"/>
                        </a:lnTo>
                        <a:lnTo>
                          <a:pt x="870" y="38"/>
                        </a:lnTo>
                        <a:lnTo>
                          <a:pt x="870" y="37"/>
                        </a:lnTo>
                        <a:lnTo>
                          <a:pt x="873" y="37"/>
                        </a:lnTo>
                        <a:lnTo>
                          <a:pt x="882" y="31"/>
                        </a:lnTo>
                        <a:lnTo>
                          <a:pt x="889" y="28"/>
                        </a:lnTo>
                        <a:lnTo>
                          <a:pt x="895" y="26"/>
                        </a:lnTo>
                        <a:lnTo>
                          <a:pt x="895" y="24"/>
                        </a:lnTo>
                        <a:lnTo>
                          <a:pt x="911" y="15"/>
                        </a:lnTo>
                        <a:lnTo>
                          <a:pt x="917" y="13"/>
                        </a:lnTo>
                        <a:lnTo>
                          <a:pt x="936" y="0"/>
                        </a:lnTo>
                        <a:lnTo>
                          <a:pt x="917" y="7"/>
                        </a:lnTo>
                        <a:lnTo>
                          <a:pt x="901" y="13"/>
                        </a:lnTo>
                        <a:lnTo>
                          <a:pt x="864" y="24"/>
                        </a:lnTo>
                        <a:lnTo>
                          <a:pt x="823" y="36"/>
                        </a:lnTo>
                        <a:lnTo>
                          <a:pt x="778" y="46"/>
                        </a:lnTo>
                        <a:lnTo>
                          <a:pt x="693" y="65"/>
                        </a:lnTo>
                        <a:lnTo>
                          <a:pt x="602" y="83"/>
                        </a:lnTo>
                        <a:lnTo>
                          <a:pt x="514" y="99"/>
                        </a:lnTo>
                        <a:lnTo>
                          <a:pt x="425" y="1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2" name="Freeform 188">
                    <a:extLst>
                      <a:ext uri="{FF2B5EF4-FFF2-40B4-BE49-F238E27FC236}">
                        <a16:creationId xmlns:a16="http://schemas.microsoft.com/office/drawing/2014/main" id="{356BB77B-DE50-46A5-BEDB-E713814C04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3" name="Freeform 189">
                    <a:extLst>
                      <a:ext uri="{FF2B5EF4-FFF2-40B4-BE49-F238E27FC236}">
                        <a16:creationId xmlns:a16="http://schemas.microsoft.com/office/drawing/2014/main" id="{6CC7C4D5-3D80-457A-A69B-2E47E3A8D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2" y="1508"/>
                    <a:ext cx="88" cy="31"/>
                  </a:xfrm>
                  <a:custGeom>
                    <a:avLst/>
                    <a:gdLst>
                      <a:gd name="T0" fmla="*/ 66 w 88"/>
                      <a:gd name="T1" fmla="*/ 31 h 31"/>
                      <a:gd name="T2" fmla="*/ 66 w 88"/>
                      <a:gd name="T3" fmla="*/ 31 h 31"/>
                      <a:gd name="T4" fmla="*/ 66 w 88"/>
                      <a:gd name="T5" fmla="*/ 31 h 31"/>
                      <a:gd name="T6" fmla="*/ 72 w 88"/>
                      <a:gd name="T7" fmla="*/ 27 h 31"/>
                      <a:gd name="T8" fmla="*/ 72 w 88"/>
                      <a:gd name="T9" fmla="*/ 27 h 31"/>
                      <a:gd name="T10" fmla="*/ 72 w 88"/>
                      <a:gd name="T11" fmla="*/ 27 h 31"/>
                      <a:gd name="T12" fmla="*/ 85 w 88"/>
                      <a:gd name="T13" fmla="*/ 16 h 31"/>
                      <a:gd name="T14" fmla="*/ 88 w 88"/>
                      <a:gd name="T15" fmla="*/ 15 h 31"/>
                      <a:gd name="T16" fmla="*/ 88 w 88"/>
                      <a:gd name="T17" fmla="*/ 15 h 31"/>
                      <a:gd name="T18" fmla="*/ 88 w 88"/>
                      <a:gd name="T19" fmla="*/ 15 h 31"/>
                      <a:gd name="T20" fmla="*/ 88 w 88"/>
                      <a:gd name="T21" fmla="*/ 15 h 31"/>
                      <a:gd name="T22" fmla="*/ 88 w 88"/>
                      <a:gd name="T23" fmla="*/ 15 h 31"/>
                      <a:gd name="T24" fmla="*/ 88 w 88"/>
                      <a:gd name="T25" fmla="*/ 15 h 31"/>
                      <a:gd name="T26" fmla="*/ 88 w 88"/>
                      <a:gd name="T27" fmla="*/ 15 h 31"/>
                      <a:gd name="T28" fmla="*/ 88 w 88"/>
                      <a:gd name="T29" fmla="*/ 15 h 31"/>
                      <a:gd name="T30" fmla="*/ 0 w 88"/>
                      <a:gd name="T31" fmla="*/ 0 h 31"/>
                      <a:gd name="T32" fmla="*/ 0 w 88"/>
                      <a:gd name="T33" fmla="*/ 0 h 31"/>
                      <a:gd name="T34" fmla="*/ 0 w 88"/>
                      <a:gd name="T35" fmla="*/ 0 h 31"/>
                      <a:gd name="T36" fmla="*/ 12 w 88"/>
                      <a:gd name="T37" fmla="*/ 3 h 31"/>
                      <a:gd name="T38" fmla="*/ 12 w 88"/>
                      <a:gd name="T39" fmla="*/ 3 h 31"/>
                      <a:gd name="T40" fmla="*/ 28 w 88"/>
                      <a:gd name="T41" fmla="*/ 8 h 31"/>
                      <a:gd name="T42" fmla="*/ 47 w 88"/>
                      <a:gd name="T43" fmla="*/ 14 h 31"/>
                      <a:gd name="T44" fmla="*/ 53 w 88"/>
                      <a:gd name="T45" fmla="*/ 17 h 31"/>
                      <a:gd name="T46" fmla="*/ 59 w 88"/>
                      <a:gd name="T47" fmla="*/ 22 h 31"/>
                      <a:gd name="T48" fmla="*/ 66 w 88"/>
                      <a:gd name="T49" fmla="*/ 26 h 31"/>
                      <a:gd name="T50" fmla="*/ 66 w 88"/>
                      <a:gd name="T51" fmla="*/ 31 h 31"/>
                      <a:gd name="T52" fmla="*/ 66 w 88"/>
                      <a:gd name="T53" fmla="*/ 31 h 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0" t="0" r="r" b="b"/>
                    <a:pathLst>
                      <a:path w="88" h="31">
                        <a:moveTo>
                          <a:pt x="66" y="31"/>
                        </a:moveTo>
                        <a:lnTo>
                          <a:pt x="66" y="31"/>
                        </a:lnTo>
                        <a:lnTo>
                          <a:pt x="72" y="27"/>
                        </a:lnTo>
                        <a:lnTo>
                          <a:pt x="85" y="16"/>
                        </a:lnTo>
                        <a:lnTo>
                          <a:pt x="88" y="15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28" y="8"/>
                        </a:lnTo>
                        <a:lnTo>
                          <a:pt x="47" y="14"/>
                        </a:lnTo>
                        <a:lnTo>
                          <a:pt x="53" y="17"/>
                        </a:lnTo>
                        <a:lnTo>
                          <a:pt x="59" y="22"/>
                        </a:lnTo>
                        <a:lnTo>
                          <a:pt x="66" y="26"/>
                        </a:lnTo>
                        <a:lnTo>
                          <a:pt x="66" y="31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4" name="Freeform 190">
                    <a:extLst>
                      <a:ext uri="{FF2B5EF4-FFF2-40B4-BE49-F238E27FC236}">
                        <a16:creationId xmlns:a16="http://schemas.microsoft.com/office/drawing/2014/main" id="{45FC5927-6BD7-48FC-B762-EE7D7583365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46" cy="141"/>
                  </a:xfrm>
                  <a:custGeom>
                    <a:avLst/>
                    <a:gdLst>
                      <a:gd name="T0" fmla="*/ 88 w 246"/>
                      <a:gd name="T1" fmla="*/ 0 h 141"/>
                      <a:gd name="T2" fmla="*/ 88 w 246"/>
                      <a:gd name="T3" fmla="*/ 0 h 141"/>
                      <a:gd name="T4" fmla="*/ 88 w 246"/>
                      <a:gd name="T5" fmla="*/ 0 h 141"/>
                      <a:gd name="T6" fmla="*/ 85 w 246"/>
                      <a:gd name="T7" fmla="*/ 1 h 141"/>
                      <a:gd name="T8" fmla="*/ 82 w 246"/>
                      <a:gd name="T9" fmla="*/ 3 h 141"/>
                      <a:gd name="T10" fmla="*/ 82 w 246"/>
                      <a:gd name="T11" fmla="*/ 3 h 141"/>
                      <a:gd name="T12" fmla="*/ 47 w 246"/>
                      <a:gd name="T13" fmla="*/ 18 h 141"/>
                      <a:gd name="T14" fmla="*/ 16 w 246"/>
                      <a:gd name="T15" fmla="*/ 34 h 141"/>
                      <a:gd name="T16" fmla="*/ 16 w 246"/>
                      <a:gd name="T17" fmla="*/ 34 h 141"/>
                      <a:gd name="T18" fmla="*/ 6 w 246"/>
                      <a:gd name="T19" fmla="*/ 41 h 141"/>
                      <a:gd name="T20" fmla="*/ 0 w 246"/>
                      <a:gd name="T21" fmla="*/ 48 h 141"/>
                      <a:gd name="T22" fmla="*/ 0 w 246"/>
                      <a:gd name="T23" fmla="*/ 48 h 141"/>
                      <a:gd name="T24" fmla="*/ 19 w 246"/>
                      <a:gd name="T25" fmla="*/ 71 h 141"/>
                      <a:gd name="T26" fmla="*/ 19 w 246"/>
                      <a:gd name="T27" fmla="*/ 71 h 141"/>
                      <a:gd name="T28" fmla="*/ 16 w 246"/>
                      <a:gd name="T29" fmla="*/ 65 h 141"/>
                      <a:gd name="T30" fmla="*/ 16 w 246"/>
                      <a:gd name="T31" fmla="*/ 59 h 141"/>
                      <a:gd name="T32" fmla="*/ 22 w 246"/>
                      <a:gd name="T33" fmla="*/ 47 h 141"/>
                      <a:gd name="T34" fmla="*/ 35 w 246"/>
                      <a:gd name="T35" fmla="*/ 34 h 141"/>
                      <a:gd name="T36" fmla="*/ 50 w 246"/>
                      <a:gd name="T37" fmla="*/ 24 h 141"/>
                      <a:gd name="T38" fmla="*/ 79 w 246"/>
                      <a:gd name="T39" fmla="*/ 6 h 141"/>
                      <a:gd name="T40" fmla="*/ 88 w 246"/>
                      <a:gd name="T41" fmla="*/ 1 h 141"/>
                      <a:gd name="T42" fmla="*/ 88 w 246"/>
                      <a:gd name="T43" fmla="*/ 0 h 141"/>
                      <a:gd name="T44" fmla="*/ 88 w 246"/>
                      <a:gd name="T45" fmla="*/ 0 h 141"/>
                      <a:gd name="T46" fmla="*/ 88 w 246"/>
                      <a:gd name="T47" fmla="*/ 0 h 141"/>
                      <a:gd name="T48" fmla="*/ 88 w 246"/>
                      <a:gd name="T49" fmla="*/ 0 h 141"/>
                      <a:gd name="T50" fmla="*/ 88 w 246"/>
                      <a:gd name="T51" fmla="*/ 128 h 141"/>
                      <a:gd name="T52" fmla="*/ 88 w 246"/>
                      <a:gd name="T53" fmla="*/ 128 h 141"/>
                      <a:gd name="T54" fmla="*/ 88 w 246"/>
                      <a:gd name="T55" fmla="*/ 128 h 141"/>
                      <a:gd name="T56" fmla="*/ 129 w 246"/>
                      <a:gd name="T57" fmla="*/ 138 h 141"/>
                      <a:gd name="T58" fmla="*/ 129 w 246"/>
                      <a:gd name="T59" fmla="*/ 138 h 141"/>
                      <a:gd name="T60" fmla="*/ 139 w 246"/>
                      <a:gd name="T61" fmla="*/ 141 h 141"/>
                      <a:gd name="T62" fmla="*/ 246 w 246"/>
                      <a:gd name="T63" fmla="*/ 141 h 141"/>
                      <a:gd name="T64" fmla="*/ 246 w 246"/>
                      <a:gd name="T65" fmla="*/ 141 h 141"/>
                      <a:gd name="T66" fmla="*/ 195 w 246"/>
                      <a:gd name="T67" fmla="*/ 130 h 141"/>
                      <a:gd name="T68" fmla="*/ 142 w 246"/>
                      <a:gd name="T69" fmla="*/ 117 h 141"/>
                      <a:gd name="T70" fmla="*/ 91 w 246"/>
                      <a:gd name="T71" fmla="*/ 104 h 141"/>
                      <a:gd name="T72" fmla="*/ 47 w 246"/>
                      <a:gd name="T73" fmla="*/ 92 h 141"/>
                      <a:gd name="T74" fmla="*/ 47 w 246"/>
                      <a:gd name="T75" fmla="*/ 92 h 141"/>
                      <a:gd name="T76" fmla="*/ 31 w 246"/>
                      <a:gd name="T77" fmla="*/ 84 h 141"/>
                      <a:gd name="T78" fmla="*/ 22 w 246"/>
                      <a:gd name="T79" fmla="*/ 78 h 141"/>
                      <a:gd name="T80" fmla="*/ 22 w 246"/>
                      <a:gd name="T81" fmla="*/ 78 h 141"/>
                      <a:gd name="T82" fmla="*/ 38 w 246"/>
                      <a:gd name="T83" fmla="*/ 97 h 141"/>
                      <a:gd name="T84" fmla="*/ 57 w 246"/>
                      <a:gd name="T85" fmla="*/ 117 h 141"/>
                      <a:gd name="T86" fmla="*/ 57 w 246"/>
                      <a:gd name="T87" fmla="*/ 117 h 141"/>
                      <a:gd name="T88" fmla="*/ 72 w 246"/>
                      <a:gd name="T89" fmla="*/ 122 h 141"/>
                      <a:gd name="T90" fmla="*/ 88 w 246"/>
                      <a:gd name="T91" fmla="*/ 128 h 141"/>
                      <a:gd name="T92" fmla="*/ 88 w 246"/>
                      <a:gd name="T93" fmla="*/ 128 h 141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246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9" y="71"/>
                        </a:lnTo>
                        <a:lnTo>
                          <a:pt x="16" y="65"/>
                        </a:lnTo>
                        <a:lnTo>
                          <a:pt x="16" y="59"/>
                        </a:lnTo>
                        <a:lnTo>
                          <a:pt x="22" y="47"/>
                        </a:lnTo>
                        <a:lnTo>
                          <a:pt x="35" y="34"/>
                        </a:lnTo>
                        <a:lnTo>
                          <a:pt x="50" y="24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46" y="141"/>
                        </a:lnTo>
                        <a:lnTo>
                          <a:pt x="195" y="130"/>
                        </a:lnTo>
                        <a:lnTo>
                          <a:pt x="142" y="117"/>
                        </a:lnTo>
                        <a:lnTo>
                          <a:pt x="91" y="104"/>
                        </a:lnTo>
                        <a:lnTo>
                          <a:pt x="47" y="92"/>
                        </a:lnTo>
                        <a:lnTo>
                          <a:pt x="31" y="84"/>
                        </a:lnTo>
                        <a:lnTo>
                          <a:pt x="22" y="78"/>
                        </a:lnTo>
                        <a:lnTo>
                          <a:pt x="38" y="97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5" name="Freeform 191">
                    <a:extLst>
                      <a:ext uri="{FF2B5EF4-FFF2-40B4-BE49-F238E27FC236}">
                        <a16:creationId xmlns:a16="http://schemas.microsoft.com/office/drawing/2014/main" id="{407E7BAB-1C9E-48C3-A3F5-4875DEB9DB9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36" cy="141"/>
                  </a:xfrm>
                  <a:custGeom>
                    <a:avLst/>
                    <a:gdLst>
                      <a:gd name="T0" fmla="*/ 88 w 236"/>
                      <a:gd name="T1" fmla="*/ 128 h 141"/>
                      <a:gd name="T2" fmla="*/ 88 w 236"/>
                      <a:gd name="T3" fmla="*/ 128 h 141"/>
                      <a:gd name="T4" fmla="*/ 88 w 236"/>
                      <a:gd name="T5" fmla="*/ 128 h 141"/>
                      <a:gd name="T6" fmla="*/ 129 w 236"/>
                      <a:gd name="T7" fmla="*/ 138 h 141"/>
                      <a:gd name="T8" fmla="*/ 129 w 236"/>
                      <a:gd name="T9" fmla="*/ 138 h 141"/>
                      <a:gd name="T10" fmla="*/ 139 w 236"/>
                      <a:gd name="T11" fmla="*/ 141 h 141"/>
                      <a:gd name="T12" fmla="*/ 236 w 236"/>
                      <a:gd name="T13" fmla="*/ 141 h 141"/>
                      <a:gd name="T14" fmla="*/ 236 w 236"/>
                      <a:gd name="T15" fmla="*/ 141 h 141"/>
                      <a:gd name="T16" fmla="*/ 135 w 236"/>
                      <a:gd name="T17" fmla="*/ 118 h 141"/>
                      <a:gd name="T18" fmla="*/ 88 w 236"/>
                      <a:gd name="T19" fmla="*/ 105 h 141"/>
                      <a:gd name="T20" fmla="*/ 44 w 236"/>
                      <a:gd name="T21" fmla="*/ 93 h 141"/>
                      <a:gd name="T22" fmla="*/ 44 w 236"/>
                      <a:gd name="T23" fmla="*/ 93 h 141"/>
                      <a:gd name="T24" fmla="*/ 28 w 236"/>
                      <a:gd name="T25" fmla="*/ 86 h 141"/>
                      <a:gd name="T26" fmla="*/ 28 w 236"/>
                      <a:gd name="T27" fmla="*/ 86 h 141"/>
                      <a:gd name="T28" fmla="*/ 57 w 236"/>
                      <a:gd name="T29" fmla="*/ 117 h 141"/>
                      <a:gd name="T30" fmla="*/ 57 w 236"/>
                      <a:gd name="T31" fmla="*/ 117 h 141"/>
                      <a:gd name="T32" fmla="*/ 72 w 236"/>
                      <a:gd name="T33" fmla="*/ 122 h 141"/>
                      <a:gd name="T34" fmla="*/ 88 w 236"/>
                      <a:gd name="T35" fmla="*/ 128 h 141"/>
                      <a:gd name="T36" fmla="*/ 88 w 236"/>
                      <a:gd name="T37" fmla="*/ 128 h 141"/>
                      <a:gd name="T38" fmla="*/ 12 w 236"/>
                      <a:gd name="T39" fmla="*/ 62 h 141"/>
                      <a:gd name="T40" fmla="*/ 12 w 236"/>
                      <a:gd name="T41" fmla="*/ 62 h 141"/>
                      <a:gd name="T42" fmla="*/ 16 w 236"/>
                      <a:gd name="T43" fmla="*/ 51 h 141"/>
                      <a:gd name="T44" fmla="*/ 25 w 236"/>
                      <a:gd name="T45" fmla="*/ 41 h 141"/>
                      <a:gd name="T46" fmla="*/ 38 w 236"/>
                      <a:gd name="T47" fmla="*/ 29 h 141"/>
                      <a:gd name="T48" fmla="*/ 53 w 236"/>
                      <a:gd name="T49" fmla="*/ 20 h 141"/>
                      <a:gd name="T50" fmla="*/ 79 w 236"/>
                      <a:gd name="T51" fmla="*/ 6 h 141"/>
                      <a:gd name="T52" fmla="*/ 88 w 236"/>
                      <a:gd name="T53" fmla="*/ 1 h 141"/>
                      <a:gd name="T54" fmla="*/ 88 w 236"/>
                      <a:gd name="T55" fmla="*/ 0 h 141"/>
                      <a:gd name="T56" fmla="*/ 88 w 236"/>
                      <a:gd name="T57" fmla="*/ 0 h 141"/>
                      <a:gd name="T58" fmla="*/ 88 w 236"/>
                      <a:gd name="T59" fmla="*/ 0 h 141"/>
                      <a:gd name="T60" fmla="*/ 82 w 236"/>
                      <a:gd name="T61" fmla="*/ 3 h 141"/>
                      <a:gd name="T62" fmla="*/ 82 w 236"/>
                      <a:gd name="T63" fmla="*/ 3 h 141"/>
                      <a:gd name="T64" fmla="*/ 47 w 236"/>
                      <a:gd name="T65" fmla="*/ 18 h 141"/>
                      <a:gd name="T66" fmla="*/ 16 w 236"/>
                      <a:gd name="T67" fmla="*/ 34 h 141"/>
                      <a:gd name="T68" fmla="*/ 16 w 236"/>
                      <a:gd name="T69" fmla="*/ 34 h 141"/>
                      <a:gd name="T70" fmla="*/ 6 w 236"/>
                      <a:gd name="T71" fmla="*/ 41 h 141"/>
                      <a:gd name="T72" fmla="*/ 0 w 236"/>
                      <a:gd name="T73" fmla="*/ 48 h 141"/>
                      <a:gd name="T74" fmla="*/ 0 w 236"/>
                      <a:gd name="T75" fmla="*/ 48 h 141"/>
                      <a:gd name="T76" fmla="*/ 12 w 236"/>
                      <a:gd name="T77" fmla="*/ 62 h 141"/>
                      <a:gd name="T78" fmla="*/ 12 w 236"/>
                      <a:gd name="T79" fmla="*/ 62 h 141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236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36" y="141"/>
                        </a:lnTo>
                        <a:lnTo>
                          <a:pt x="135" y="118"/>
                        </a:lnTo>
                        <a:lnTo>
                          <a:pt x="88" y="105"/>
                        </a:lnTo>
                        <a:lnTo>
                          <a:pt x="44" y="93"/>
                        </a:lnTo>
                        <a:lnTo>
                          <a:pt x="28" y="86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12" y="62"/>
                        </a:moveTo>
                        <a:lnTo>
                          <a:pt x="12" y="62"/>
                        </a:lnTo>
                        <a:lnTo>
                          <a:pt x="16" y="51"/>
                        </a:lnTo>
                        <a:lnTo>
                          <a:pt x="25" y="41"/>
                        </a:lnTo>
                        <a:lnTo>
                          <a:pt x="38" y="29"/>
                        </a:lnTo>
                        <a:lnTo>
                          <a:pt x="53" y="20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2" y="62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6" name="Freeform 192">
                    <a:extLst>
                      <a:ext uri="{FF2B5EF4-FFF2-40B4-BE49-F238E27FC236}">
                        <a16:creationId xmlns:a16="http://schemas.microsoft.com/office/drawing/2014/main" id="{41AB7306-6597-4B30-ACE3-F26391DA82A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27" cy="141"/>
                  </a:xfrm>
                  <a:custGeom>
                    <a:avLst/>
                    <a:gdLst>
                      <a:gd name="T0" fmla="*/ 88 w 227"/>
                      <a:gd name="T1" fmla="*/ 128 h 141"/>
                      <a:gd name="T2" fmla="*/ 88 w 227"/>
                      <a:gd name="T3" fmla="*/ 128 h 141"/>
                      <a:gd name="T4" fmla="*/ 88 w 227"/>
                      <a:gd name="T5" fmla="*/ 128 h 141"/>
                      <a:gd name="T6" fmla="*/ 129 w 227"/>
                      <a:gd name="T7" fmla="*/ 138 h 141"/>
                      <a:gd name="T8" fmla="*/ 129 w 227"/>
                      <a:gd name="T9" fmla="*/ 138 h 141"/>
                      <a:gd name="T10" fmla="*/ 139 w 227"/>
                      <a:gd name="T11" fmla="*/ 141 h 141"/>
                      <a:gd name="T12" fmla="*/ 227 w 227"/>
                      <a:gd name="T13" fmla="*/ 141 h 141"/>
                      <a:gd name="T14" fmla="*/ 227 w 227"/>
                      <a:gd name="T15" fmla="*/ 141 h 141"/>
                      <a:gd name="T16" fmla="*/ 129 w 227"/>
                      <a:gd name="T17" fmla="*/ 118 h 141"/>
                      <a:gd name="T18" fmla="*/ 82 w 227"/>
                      <a:gd name="T19" fmla="*/ 107 h 141"/>
                      <a:gd name="T20" fmla="*/ 41 w 227"/>
                      <a:gd name="T21" fmla="*/ 94 h 141"/>
                      <a:gd name="T22" fmla="*/ 41 w 227"/>
                      <a:gd name="T23" fmla="*/ 94 h 141"/>
                      <a:gd name="T24" fmla="*/ 35 w 227"/>
                      <a:gd name="T25" fmla="*/ 92 h 141"/>
                      <a:gd name="T26" fmla="*/ 35 w 227"/>
                      <a:gd name="T27" fmla="*/ 92 h 141"/>
                      <a:gd name="T28" fmla="*/ 57 w 227"/>
                      <a:gd name="T29" fmla="*/ 117 h 141"/>
                      <a:gd name="T30" fmla="*/ 57 w 227"/>
                      <a:gd name="T31" fmla="*/ 117 h 141"/>
                      <a:gd name="T32" fmla="*/ 72 w 227"/>
                      <a:gd name="T33" fmla="*/ 122 h 141"/>
                      <a:gd name="T34" fmla="*/ 88 w 227"/>
                      <a:gd name="T35" fmla="*/ 128 h 141"/>
                      <a:gd name="T36" fmla="*/ 88 w 227"/>
                      <a:gd name="T37" fmla="*/ 128 h 141"/>
                      <a:gd name="T38" fmla="*/ 9 w 227"/>
                      <a:gd name="T39" fmla="*/ 59 h 141"/>
                      <a:gd name="T40" fmla="*/ 9 w 227"/>
                      <a:gd name="T41" fmla="*/ 59 h 141"/>
                      <a:gd name="T42" fmla="*/ 16 w 227"/>
                      <a:gd name="T43" fmla="*/ 48 h 141"/>
                      <a:gd name="T44" fmla="*/ 25 w 227"/>
                      <a:gd name="T45" fmla="*/ 37 h 141"/>
                      <a:gd name="T46" fmla="*/ 41 w 227"/>
                      <a:gd name="T47" fmla="*/ 28 h 141"/>
                      <a:gd name="T48" fmla="*/ 53 w 227"/>
                      <a:gd name="T49" fmla="*/ 19 h 141"/>
                      <a:gd name="T50" fmla="*/ 79 w 227"/>
                      <a:gd name="T51" fmla="*/ 5 h 141"/>
                      <a:gd name="T52" fmla="*/ 88 w 227"/>
                      <a:gd name="T53" fmla="*/ 0 h 141"/>
                      <a:gd name="T54" fmla="*/ 88 w 227"/>
                      <a:gd name="T55" fmla="*/ 0 h 141"/>
                      <a:gd name="T56" fmla="*/ 88 w 227"/>
                      <a:gd name="T57" fmla="*/ 0 h 141"/>
                      <a:gd name="T58" fmla="*/ 82 w 227"/>
                      <a:gd name="T59" fmla="*/ 3 h 141"/>
                      <a:gd name="T60" fmla="*/ 82 w 227"/>
                      <a:gd name="T61" fmla="*/ 3 h 141"/>
                      <a:gd name="T62" fmla="*/ 47 w 227"/>
                      <a:gd name="T63" fmla="*/ 18 h 141"/>
                      <a:gd name="T64" fmla="*/ 16 w 227"/>
                      <a:gd name="T65" fmla="*/ 34 h 141"/>
                      <a:gd name="T66" fmla="*/ 16 w 227"/>
                      <a:gd name="T67" fmla="*/ 34 h 141"/>
                      <a:gd name="T68" fmla="*/ 6 w 227"/>
                      <a:gd name="T69" fmla="*/ 41 h 141"/>
                      <a:gd name="T70" fmla="*/ 0 w 227"/>
                      <a:gd name="T71" fmla="*/ 48 h 141"/>
                      <a:gd name="T72" fmla="*/ 0 w 227"/>
                      <a:gd name="T73" fmla="*/ 48 h 141"/>
                      <a:gd name="T74" fmla="*/ 9 w 227"/>
                      <a:gd name="T75" fmla="*/ 59 h 141"/>
                      <a:gd name="T76" fmla="*/ 9 w 227"/>
                      <a:gd name="T77" fmla="*/ 59 h 14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22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27" y="141"/>
                        </a:lnTo>
                        <a:lnTo>
                          <a:pt x="129" y="118"/>
                        </a:lnTo>
                        <a:lnTo>
                          <a:pt x="82" y="107"/>
                        </a:lnTo>
                        <a:lnTo>
                          <a:pt x="41" y="94"/>
                        </a:lnTo>
                        <a:lnTo>
                          <a:pt x="35" y="9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9" y="59"/>
                        </a:moveTo>
                        <a:lnTo>
                          <a:pt x="9" y="59"/>
                        </a:lnTo>
                        <a:lnTo>
                          <a:pt x="16" y="48"/>
                        </a:lnTo>
                        <a:lnTo>
                          <a:pt x="25" y="37"/>
                        </a:lnTo>
                        <a:lnTo>
                          <a:pt x="41" y="28"/>
                        </a:lnTo>
                        <a:lnTo>
                          <a:pt x="53" y="19"/>
                        </a:lnTo>
                        <a:lnTo>
                          <a:pt x="79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9" y="59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7" name="Freeform 193">
                    <a:extLst>
                      <a:ext uri="{FF2B5EF4-FFF2-40B4-BE49-F238E27FC236}">
                        <a16:creationId xmlns:a16="http://schemas.microsoft.com/office/drawing/2014/main" id="{48FBBAA0-92F4-4185-9D25-F10B78B2808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17" cy="141"/>
                  </a:xfrm>
                  <a:custGeom>
                    <a:avLst/>
                    <a:gdLst>
                      <a:gd name="T0" fmla="*/ 88 w 217"/>
                      <a:gd name="T1" fmla="*/ 128 h 141"/>
                      <a:gd name="T2" fmla="*/ 88 w 217"/>
                      <a:gd name="T3" fmla="*/ 128 h 141"/>
                      <a:gd name="T4" fmla="*/ 88 w 217"/>
                      <a:gd name="T5" fmla="*/ 128 h 141"/>
                      <a:gd name="T6" fmla="*/ 129 w 217"/>
                      <a:gd name="T7" fmla="*/ 138 h 141"/>
                      <a:gd name="T8" fmla="*/ 129 w 217"/>
                      <a:gd name="T9" fmla="*/ 138 h 141"/>
                      <a:gd name="T10" fmla="*/ 139 w 217"/>
                      <a:gd name="T11" fmla="*/ 141 h 141"/>
                      <a:gd name="T12" fmla="*/ 217 w 217"/>
                      <a:gd name="T13" fmla="*/ 141 h 141"/>
                      <a:gd name="T14" fmla="*/ 217 w 217"/>
                      <a:gd name="T15" fmla="*/ 141 h 141"/>
                      <a:gd name="T16" fmla="*/ 170 w 217"/>
                      <a:gd name="T17" fmla="*/ 131 h 141"/>
                      <a:gd name="T18" fmla="*/ 123 w 217"/>
                      <a:gd name="T19" fmla="*/ 119 h 141"/>
                      <a:gd name="T20" fmla="*/ 76 w 217"/>
                      <a:gd name="T21" fmla="*/ 107 h 141"/>
                      <a:gd name="T22" fmla="*/ 38 w 217"/>
                      <a:gd name="T23" fmla="*/ 95 h 141"/>
                      <a:gd name="T24" fmla="*/ 38 w 217"/>
                      <a:gd name="T25" fmla="*/ 95 h 141"/>
                      <a:gd name="T26" fmla="*/ 57 w 217"/>
                      <a:gd name="T27" fmla="*/ 117 h 141"/>
                      <a:gd name="T28" fmla="*/ 57 w 217"/>
                      <a:gd name="T29" fmla="*/ 117 h 141"/>
                      <a:gd name="T30" fmla="*/ 72 w 217"/>
                      <a:gd name="T31" fmla="*/ 122 h 141"/>
                      <a:gd name="T32" fmla="*/ 88 w 217"/>
                      <a:gd name="T33" fmla="*/ 128 h 141"/>
                      <a:gd name="T34" fmla="*/ 88 w 217"/>
                      <a:gd name="T35" fmla="*/ 128 h 141"/>
                      <a:gd name="T36" fmla="*/ 6 w 217"/>
                      <a:gd name="T37" fmla="*/ 56 h 141"/>
                      <a:gd name="T38" fmla="*/ 6 w 217"/>
                      <a:gd name="T39" fmla="*/ 56 h 141"/>
                      <a:gd name="T40" fmla="*/ 16 w 217"/>
                      <a:gd name="T41" fmla="*/ 46 h 141"/>
                      <a:gd name="T42" fmla="*/ 25 w 217"/>
                      <a:gd name="T43" fmla="*/ 36 h 141"/>
                      <a:gd name="T44" fmla="*/ 41 w 217"/>
                      <a:gd name="T45" fmla="*/ 26 h 141"/>
                      <a:gd name="T46" fmla="*/ 57 w 217"/>
                      <a:gd name="T47" fmla="*/ 18 h 141"/>
                      <a:gd name="T48" fmla="*/ 82 w 217"/>
                      <a:gd name="T49" fmla="*/ 5 h 141"/>
                      <a:gd name="T50" fmla="*/ 88 w 217"/>
                      <a:gd name="T51" fmla="*/ 0 h 141"/>
                      <a:gd name="T52" fmla="*/ 88 w 217"/>
                      <a:gd name="T53" fmla="*/ 0 h 141"/>
                      <a:gd name="T54" fmla="*/ 88 w 217"/>
                      <a:gd name="T55" fmla="*/ 0 h 141"/>
                      <a:gd name="T56" fmla="*/ 82 w 217"/>
                      <a:gd name="T57" fmla="*/ 3 h 141"/>
                      <a:gd name="T58" fmla="*/ 82 w 217"/>
                      <a:gd name="T59" fmla="*/ 3 h 141"/>
                      <a:gd name="T60" fmla="*/ 47 w 217"/>
                      <a:gd name="T61" fmla="*/ 18 h 141"/>
                      <a:gd name="T62" fmla="*/ 16 w 217"/>
                      <a:gd name="T63" fmla="*/ 34 h 141"/>
                      <a:gd name="T64" fmla="*/ 16 w 217"/>
                      <a:gd name="T65" fmla="*/ 34 h 141"/>
                      <a:gd name="T66" fmla="*/ 6 w 217"/>
                      <a:gd name="T67" fmla="*/ 41 h 141"/>
                      <a:gd name="T68" fmla="*/ 0 w 217"/>
                      <a:gd name="T69" fmla="*/ 48 h 141"/>
                      <a:gd name="T70" fmla="*/ 0 w 217"/>
                      <a:gd name="T71" fmla="*/ 48 h 141"/>
                      <a:gd name="T72" fmla="*/ 6 w 217"/>
                      <a:gd name="T73" fmla="*/ 56 h 141"/>
                      <a:gd name="T74" fmla="*/ 6 w 217"/>
                      <a:gd name="T75" fmla="*/ 56 h 14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21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17" y="141"/>
                        </a:lnTo>
                        <a:lnTo>
                          <a:pt x="170" y="131"/>
                        </a:lnTo>
                        <a:lnTo>
                          <a:pt x="123" y="119"/>
                        </a:lnTo>
                        <a:lnTo>
                          <a:pt x="76" y="107"/>
                        </a:lnTo>
                        <a:lnTo>
                          <a:pt x="38" y="9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6" y="56"/>
                        </a:moveTo>
                        <a:lnTo>
                          <a:pt x="6" y="56"/>
                        </a:lnTo>
                        <a:lnTo>
                          <a:pt x="16" y="46"/>
                        </a:lnTo>
                        <a:lnTo>
                          <a:pt x="25" y="36"/>
                        </a:lnTo>
                        <a:lnTo>
                          <a:pt x="41" y="26"/>
                        </a:lnTo>
                        <a:lnTo>
                          <a:pt x="57" y="18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6" y="56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8" name="Freeform 194">
                    <a:extLst>
                      <a:ext uri="{FF2B5EF4-FFF2-40B4-BE49-F238E27FC236}">
                        <a16:creationId xmlns:a16="http://schemas.microsoft.com/office/drawing/2014/main" id="{17E0D717-1295-4013-B683-0398EFE2336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8" cy="141"/>
                  </a:xfrm>
                  <a:custGeom>
                    <a:avLst/>
                    <a:gdLst>
                      <a:gd name="T0" fmla="*/ 88 w 208"/>
                      <a:gd name="T1" fmla="*/ 128 h 141"/>
                      <a:gd name="T2" fmla="*/ 88 w 208"/>
                      <a:gd name="T3" fmla="*/ 128 h 141"/>
                      <a:gd name="T4" fmla="*/ 88 w 208"/>
                      <a:gd name="T5" fmla="*/ 128 h 141"/>
                      <a:gd name="T6" fmla="*/ 129 w 208"/>
                      <a:gd name="T7" fmla="*/ 138 h 141"/>
                      <a:gd name="T8" fmla="*/ 129 w 208"/>
                      <a:gd name="T9" fmla="*/ 138 h 141"/>
                      <a:gd name="T10" fmla="*/ 139 w 208"/>
                      <a:gd name="T11" fmla="*/ 141 h 141"/>
                      <a:gd name="T12" fmla="*/ 208 w 208"/>
                      <a:gd name="T13" fmla="*/ 141 h 141"/>
                      <a:gd name="T14" fmla="*/ 208 w 208"/>
                      <a:gd name="T15" fmla="*/ 141 h 141"/>
                      <a:gd name="T16" fmla="*/ 120 w 208"/>
                      <a:gd name="T17" fmla="*/ 121 h 141"/>
                      <a:gd name="T18" fmla="*/ 79 w 208"/>
                      <a:gd name="T19" fmla="*/ 111 h 141"/>
                      <a:gd name="T20" fmla="*/ 41 w 208"/>
                      <a:gd name="T21" fmla="*/ 99 h 141"/>
                      <a:gd name="T22" fmla="*/ 41 w 208"/>
                      <a:gd name="T23" fmla="*/ 99 h 141"/>
                      <a:gd name="T24" fmla="*/ 57 w 208"/>
                      <a:gd name="T25" fmla="*/ 117 h 141"/>
                      <a:gd name="T26" fmla="*/ 57 w 208"/>
                      <a:gd name="T27" fmla="*/ 117 h 141"/>
                      <a:gd name="T28" fmla="*/ 72 w 208"/>
                      <a:gd name="T29" fmla="*/ 122 h 141"/>
                      <a:gd name="T30" fmla="*/ 88 w 208"/>
                      <a:gd name="T31" fmla="*/ 128 h 141"/>
                      <a:gd name="T32" fmla="*/ 88 w 208"/>
                      <a:gd name="T33" fmla="*/ 128 h 141"/>
                      <a:gd name="T34" fmla="*/ 3 w 208"/>
                      <a:gd name="T35" fmla="*/ 53 h 141"/>
                      <a:gd name="T36" fmla="*/ 3 w 208"/>
                      <a:gd name="T37" fmla="*/ 53 h 141"/>
                      <a:gd name="T38" fmla="*/ 12 w 208"/>
                      <a:gd name="T39" fmla="*/ 43 h 141"/>
                      <a:gd name="T40" fmla="*/ 25 w 208"/>
                      <a:gd name="T41" fmla="*/ 33 h 141"/>
                      <a:gd name="T42" fmla="*/ 41 w 208"/>
                      <a:gd name="T43" fmla="*/ 24 h 141"/>
                      <a:gd name="T44" fmla="*/ 57 w 208"/>
                      <a:gd name="T45" fmla="*/ 17 h 141"/>
                      <a:gd name="T46" fmla="*/ 82 w 208"/>
                      <a:gd name="T47" fmla="*/ 5 h 141"/>
                      <a:gd name="T48" fmla="*/ 88 w 208"/>
                      <a:gd name="T49" fmla="*/ 0 h 141"/>
                      <a:gd name="T50" fmla="*/ 88 w 208"/>
                      <a:gd name="T51" fmla="*/ 0 h 141"/>
                      <a:gd name="T52" fmla="*/ 88 w 208"/>
                      <a:gd name="T53" fmla="*/ 0 h 141"/>
                      <a:gd name="T54" fmla="*/ 82 w 208"/>
                      <a:gd name="T55" fmla="*/ 3 h 141"/>
                      <a:gd name="T56" fmla="*/ 82 w 208"/>
                      <a:gd name="T57" fmla="*/ 3 h 141"/>
                      <a:gd name="T58" fmla="*/ 47 w 208"/>
                      <a:gd name="T59" fmla="*/ 18 h 141"/>
                      <a:gd name="T60" fmla="*/ 16 w 208"/>
                      <a:gd name="T61" fmla="*/ 34 h 141"/>
                      <a:gd name="T62" fmla="*/ 16 w 208"/>
                      <a:gd name="T63" fmla="*/ 34 h 141"/>
                      <a:gd name="T64" fmla="*/ 6 w 208"/>
                      <a:gd name="T65" fmla="*/ 41 h 141"/>
                      <a:gd name="T66" fmla="*/ 0 w 208"/>
                      <a:gd name="T67" fmla="*/ 48 h 141"/>
                      <a:gd name="T68" fmla="*/ 0 w 208"/>
                      <a:gd name="T69" fmla="*/ 48 h 141"/>
                      <a:gd name="T70" fmla="*/ 3 w 208"/>
                      <a:gd name="T71" fmla="*/ 53 h 141"/>
                      <a:gd name="T72" fmla="*/ 3 w 208"/>
                      <a:gd name="T73" fmla="*/ 53 h 14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8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8" y="141"/>
                        </a:lnTo>
                        <a:lnTo>
                          <a:pt x="120" y="121"/>
                        </a:lnTo>
                        <a:lnTo>
                          <a:pt x="79" y="111"/>
                        </a:lnTo>
                        <a:lnTo>
                          <a:pt x="41" y="9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3"/>
                        </a:moveTo>
                        <a:lnTo>
                          <a:pt x="3" y="53"/>
                        </a:lnTo>
                        <a:lnTo>
                          <a:pt x="12" y="43"/>
                        </a:lnTo>
                        <a:lnTo>
                          <a:pt x="25" y="33"/>
                        </a:lnTo>
                        <a:lnTo>
                          <a:pt x="41" y="24"/>
                        </a:lnTo>
                        <a:lnTo>
                          <a:pt x="57" y="17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49" name="Freeform 195">
                    <a:extLst>
                      <a:ext uri="{FF2B5EF4-FFF2-40B4-BE49-F238E27FC236}">
                        <a16:creationId xmlns:a16="http://schemas.microsoft.com/office/drawing/2014/main" id="{4134E6C7-3149-4D96-92A7-D1A319DAAD3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2" cy="141"/>
                  </a:xfrm>
                  <a:custGeom>
                    <a:avLst/>
                    <a:gdLst>
                      <a:gd name="T0" fmla="*/ 88 w 202"/>
                      <a:gd name="T1" fmla="*/ 128 h 141"/>
                      <a:gd name="T2" fmla="*/ 88 w 202"/>
                      <a:gd name="T3" fmla="*/ 128 h 141"/>
                      <a:gd name="T4" fmla="*/ 88 w 202"/>
                      <a:gd name="T5" fmla="*/ 128 h 141"/>
                      <a:gd name="T6" fmla="*/ 129 w 202"/>
                      <a:gd name="T7" fmla="*/ 138 h 141"/>
                      <a:gd name="T8" fmla="*/ 129 w 202"/>
                      <a:gd name="T9" fmla="*/ 138 h 141"/>
                      <a:gd name="T10" fmla="*/ 139 w 202"/>
                      <a:gd name="T11" fmla="*/ 141 h 141"/>
                      <a:gd name="T12" fmla="*/ 202 w 202"/>
                      <a:gd name="T13" fmla="*/ 141 h 141"/>
                      <a:gd name="T14" fmla="*/ 202 w 202"/>
                      <a:gd name="T15" fmla="*/ 141 h 141"/>
                      <a:gd name="T16" fmla="*/ 120 w 202"/>
                      <a:gd name="T17" fmla="*/ 122 h 141"/>
                      <a:gd name="T18" fmla="*/ 79 w 202"/>
                      <a:gd name="T19" fmla="*/ 113 h 141"/>
                      <a:gd name="T20" fmla="*/ 44 w 202"/>
                      <a:gd name="T21" fmla="*/ 102 h 141"/>
                      <a:gd name="T22" fmla="*/ 44 w 202"/>
                      <a:gd name="T23" fmla="*/ 102 h 141"/>
                      <a:gd name="T24" fmla="*/ 57 w 202"/>
                      <a:gd name="T25" fmla="*/ 117 h 141"/>
                      <a:gd name="T26" fmla="*/ 57 w 202"/>
                      <a:gd name="T27" fmla="*/ 117 h 141"/>
                      <a:gd name="T28" fmla="*/ 72 w 202"/>
                      <a:gd name="T29" fmla="*/ 122 h 141"/>
                      <a:gd name="T30" fmla="*/ 88 w 202"/>
                      <a:gd name="T31" fmla="*/ 128 h 141"/>
                      <a:gd name="T32" fmla="*/ 88 w 202"/>
                      <a:gd name="T33" fmla="*/ 128 h 141"/>
                      <a:gd name="T34" fmla="*/ 3 w 202"/>
                      <a:gd name="T35" fmla="*/ 51 h 141"/>
                      <a:gd name="T36" fmla="*/ 3 w 202"/>
                      <a:gd name="T37" fmla="*/ 51 h 141"/>
                      <a:gd name="T38" fmla="*/ 12 w 202"/>
                      <a:gd name="T39" fmla="*/ 41 h 141"/>
                      <a:gd name="T40" fmla="*/ 28 w 202"/>
                      <a:gd name="T41" fmla="*/ 32 h 141"/>
                      <a:gd name="T42" fmla="*/ 57 w 202"/>
                      <a:gd name="T43" fmla="*/ 15 h 141"/>
                      <a:gd name="T44" fmla="*/ 82 w 202"/>
                      <a:gd name="T45" fmla="*/ 4 h 141"/>
                      <a:gd name="T46" fmla="*/ 88 w 202"/>
                      <a:gd name="T47" fmla="*/ 0 h 141"/>
                      <a:gd name="T48" fmla="*/ 88 w 202"/>
                      <a:gd name="T49" fmla="*/ 0 h 141"/>
                      <a:gd name="T50" fmla="*/ 88 w 202"/>
                      <a:gd name="T51" fmla="*/ 0 h 141"/>
                      <a:gd name="T52" fmla="*/ 82 w 202"/>
                      <a:gd name="T53" fmla="*/ 3 h 141"/>
                      <a:gd name="T54" fmla="*/ 82 w 202"/>
                      <a:gd name="T55" fmla="*/ 3 h 141"/>
                      <a:gd name="T56" fmla="*/ 47 w 202"/>
                      <a:gd name="T57" fmla="*/ 18 h 141"/>
                      <a:gd name="T58" fmla="*/ 16 w 202"/>
                      <a:gd name="T59" fmla="*/ 34 h 141"/>
                      <a:gd name="T60" fmla="*/ 16 w 202"/>
                      <a:gd name="T61" fmla="*/ 34 h 141"/>
                      <a:gd name="T62" fmla="*/ 6 w 202"/>
                      <a:gd name="T63" fmla="*/ 41 h 141"/>
                      <a:gd name="T64" fmla="*/ 0 w 202"/>
                      <a:gd name="T65" fmla="*/ 48 h 141"/>
                      <a:gd name="T66" fmla="*/ 3 w 202"/>
                      <a:gd name="T67" fmla="*/ 51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202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2" y="141"/>
                        </a:lnTo>
                        <a:lnTo>
                          <a:pt x="120" y="122"/>
                        </a:lnTo>
                        <a:lnTo>
                          <a:pt x="79" y="113"/>
                        </a:lnTo>
                        <a:lnTo>
                          <a:pt x="44" y="10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1"/>
                        </a:moveTo>
                        <a:lnTo>
                          <a:pt x="3" y="51"/>
                        </a:lnTo>
                        <a:lnTo>
                          <a:pt x="12" y="41"/>
                        </a:lnTo>
                        <a:lnTo>
                          <a:pt x="28" y="32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1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0" name="Freeform 196">
                    <a:extLst>
                      <a:ext uri="{FF2B5EF4-FFF2-40B4-BE49-F238E27FC236}">
                        <a16:creationId xmlns:a16="http://schemas.microsoft.com/office/drawing/2014/main" id="{8D053269-CDCF-4C5D-977E-EAC5ABB348C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9" cy="141"/>
                  </a:xfrm>
                  <a:custGeom>
                    <a:avLst/>
                    <a:gdLst>
                      <a:gd name="T0" fmla="*/ 88 w 189"/>
                      <a:gd name="T1" fmla="*/ 128 h 141"/>
                      <a:gd name="T2" fmla="*/ 88 w 189"/>
                      <a:gd name="T3" fmla="*/ 128 h 141"/>
                      <a:gd name="T4" fmla="*/ 88 w 189"/>
                      <a:gd name="T5" fmla="*/ 128 h 141"/>
                      <a:gd name="T6" fmla="*/ 129 w 189"/>
                      <a:gd name="T7" fmla="*/ 138 h 141"/>
                      <a:gd name="T8" fmla="*/ 129 w 189"/>
                      <a:gd name="T9" fmla="*/ 138 h 141"/>
                      <a:gd name="T10" fmla="*/ 139 w 189"/>
                      <a:gd name="T11" fmla="*/ 141 h 141"/>
                      <a:gd name="T12" fmla="*/ 189 w 189"/>
                      <a:gd name="T13" fmla="*/ 141 h 141"/>
                      <a:gd name="T14" fmla="*/ 189 w 189"/>
                      <a:gd name="T15" fmla="*/ 141 h 141"/>
                      <a:gd name="T16" fmla="*/ 117 w 189"/>
                      <a:gd name="T17" fmla="*/ 125 h 141"/>
                      <a:gd name="T18" fmla="*/ 82 w 189"/>
                      <a:gd name="T19" fmla="*/ 116 h 141"/>
                      <a:gd name="T20" fmla="*/ 47 w 189"/>
                      <a:gd name="T21" fmla="*/ 105 h 141"/>
                      <a:gd name="T22" fmla="*/ 47 w 189"/>
                      <a:gd name="T23" fmla="*/ 105 h 141"/>
                      <a:gd name="T24" fmla="*/ 57 w 189"/>
                      <a:gd name="T25" fmla="*/ 117 h 141"/>
                      <a:gd name="T26" fmla="*/ 57 w 189"/>
                      <a:gd name="T27" fmla="*/ 117 h 141"/>
                      <a:gd name="T28" fmla="*/ 72 w 189"/>
                      <a:gd name="T29" fmla="*/ 122 h 141"/>
                      <a:gd name="T30" fmla="*/ 88 w 189"/>
                      <a:gd name="T31" fmla="*/ 128 h 141"/>
                      <a:gd name="T32" fmla="*/ 88 w 189"/>
                      <a:gd name="T33" fmla="*/ 128 h 141"/>
                      <a:gd name="T34" fmla="*/ 0 w 189"/>
                      <a:gd name="T35" fmla="*/ 50 h 141"/>
                      <a:gd name="T36" fmla="*/ 0 w 189"/>
                      <a:gd name="T37" fmla="*/ 50 h 141"/>
                      <a:gd name="T38" fmla="*/ 12 w 189"/>
                      <a:gd name="T39" fmla="*/ 39 h 141"/>
                      <a:gd name="T40" fmla="*/ 28 w 189"/>
                      <a:gd name="T41" fmla="*/ 31 h 141"/>
                      <a:gd name="T42" fmla="*/ 57 w 189"/>
                      <a:gd name="T43" fmla="*/ 15 h 141"/>
                      <a:gd name="T44" fmla="*/ 82 w 189"/>
                      <a:gd name="T45" fmla="*/ 4 h 141"/>
                      <a:gd name="T46" fmla="*/ 88 w 189"/>
                      <a:gd name="T47" fmla="*/ 0 h 141"/>
                      <a:gd name="T48" fmla="*/ 88 w 189"/>
                      <a:gd name="T49" fmla="*/ 0 h 141"/>
                      <a:gd name="T50" fmla="*/ 88 w 189"/>
                      <a:gd name="T51" fmla="*/ 0 h 141"/>
                      <a:gd name="T52" fmla="*/ 82 w 189"/>
                      <a:gd name="T53" fmla="*/ 3 h 141"/>
                      <a:gd name="T54" fmla="*/ 82 w 189"/>
                      <a:gd name="T55" fmla="*/ 3 h 141"/>
                      <a:gd name="T56" fmla="*/ 47 w 189"/>
                      <a:gd name="T57" fmla="*/ 18 h 141"/>
                      <a:gd name="T58" fmla="*/ 16 w 189"/>
                      <a:gd name="T59" fmla="*/ 34 h 141"/>
                      <a:gd name="T60" fmla="*/ 16 w 189"/>
                      <a:gd name="T61" fmla="*/ 34 h 141"/>
                      <a:gd name="T62" fmla="*/ 6 w 189"/>
                      <a:gd name="T63" fmla="*/ 41 h 141"/>
                      <a:gd name="T64" fmla="*/ 0 w 189"/>
                      <a:gd name="T65" fmla="*/ 48 h 141"/>
                      <a:gd name="T66" fmla="*/ 0 w 189"/>
                      <a:gd name="T67" fmla="*/ 50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189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9" y="141"/>
                        </a:lnTo>
                        <a:lnTo>
                          <a:pt x="117" y="125"/>
                        </a:lnTo>
                        <a:lnTo>
                          <a:pt x="82" y="116"/>
                        </a:lnTo>
                        <a:lnTo>
                          <a:pt x="47" y="10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0" y="50"/>
                        </a:moveTo>
                        <a:lnTo>
                          <a:pt x="0" y="50"/>
                        </a:lnTo>
                        <a:lnTo>
                          <a:pt x="12" y="39"/>
                        </a:lnTo>
                        <a:lnTo>
                          <a:pt x="28" y="31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1" name="Freeform 197">
                    <a:extLst>
                      <a:ext uri="{FF2B5EF4-FFF2-40B4-BE49-F238E27FC236}">
                        <a16:creationId xmlns:a16="http://schemas.microsoft.com/office/drawing/2014/main" id="{64BFC705-7870-447F-89D1-3DDA892E8DE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3" cy="141"/>
                  </a:xfrm>
                  <a:custGeom>
                    <a:avLst/>
                    <a:gdLst>
                      <a:gd name="T0" fmla="*/ 88 w 183"/>
                      <a:gd name="T1" fmla="*/ 0 h 141"/>
                      <a:gd name="T2" fmla="*/ 88 w 183"/>
                      <a:gd name="T3" fmla="*/ 0 h 141"/>
                      <a:gd name="T4" fmla="*/ 88 w 183"/>
                      <a:gd name="T5" fmla="*/ 0 h 141"/>
                      <a:gd name="T6" fmla="*/ 85 w 183"/>
                      <a:gd name="T7" fmla="*/ 1 h 141"/>
                      <a:gd name="T8" fmla="*/ 82 w 183"/>
                      <a:gd name="T9" fmla="*/ 3 h 141"/>
                      <a:gd name="T10" fmla="*/ 82 w 183"/>
                      <a:gd name="T11" fmla="*/ 3 h 141"/>
                      <a:gd name="T12" fmla="*/ 47 w 183"/>
                      <a:gd name="T13" fmla="*/ 18 h 141"/>
                      <a:gd name="T14" fmla="*/ 16 w 183"/>
                      <a:gd name="T15" fmla="*/ 34 h 141"/>
                      <a:gd name="T16" fmla="*/ 16 w 183"/>
                      <a:gd name="T17" fmla="*/ 34 h 141"/>
                      <a:gd name="T18" fmla="*/ 6 w 183"/>
                      <a:gd name="T19" fmla="*/ 41 h 141"/>
                      <a:gd name="T20" fmla="*/ 0 w 183"/>
                      <a:gd name="T21" fmla="*/ 46 h 141"/>
                      <a:gd name="T22" fmla="*/ 0 w 183"/>
                      <a:gd name="T23" fmla="*/ 46 h 141"/>
                      <a:gd name="T24" fmla="*/ 12 w 183"/>
                      <a:gd name="T25" fmla="*/ 37 h 141"/>
                      <a:gd name="T26" fmla="*/ 28 w 183"/>
                      <a:gd name="T27" fmla="*/ 28 h 141"/>
                      <a:gd name="T28" fmla="*/ 57 w 183"/>
                      <a:gd name="T29" fmla="*/ 14 h 141"/>
                      <a:gd name="T30" fmla="*/ 82 w 183"/>
                      <a:gd name="T31" fmla="*/ 4 h 141"/>
                      <a:gd name="T32" fmla="*/ 88 w 183"/>
                      <a:gd name="T33" fmla="*/ 0 h 141"/>
                      <a:gd name="T34" fmla="*/ 88 w 183"/>
                      <a:gd name="T35" fmla="*/ 0 h 141"/>
                      <a:gd name="T36" fmla="*/ 88 w 183"/>
                      <a:gd name="T37" fmla="*/ 0 h 141"/>
                      <a:gd name="T38" fmla="*/ 88 w 183"/>
                      <a:gd name="T39" fmla="*/ 0 h 141"/>
                      <a:gd name="T40" fmla="*/ 88 w 183"/>
                      <a:gd name="T41" fmla="*/ 128 h 141"/>
                      <a:gd name="T42" fmla="*/ 88 w 183"/>
                      <a:gd name="T43" fmla="*/ 128 h 141"/>
                      <a:gd name="T44" fmla="*/ 88 w 183"/>
                      <a:gd name="T45" fmla="*/ 128 h 141"/>
                      <a:gd name="T46" fmla="*/ 129 w 183"/>
                      <a:gd name="T47" fmla="*/ 138 h 141"/>
                      <a:gd name="T48" fmla="*/ 129 w 183"/>
                      <a:gd name="T49" fmla="*/ 138 h 141"/>
                      <a:gd name="T50" fmla="*/ 139 w 183"/>
                      <a:gd name="T51" fmla="*/ 141 h 141"/>
                      <a:gd name="T52" fmla="*/ 183 w 183"/>
                      <a:gd name="T53" fmla="*/ 141 h 141"/>
                      <a:gd name="T54" fmla="*/ 183 w 183"/>
                      <a:gd name="T55" fmla="*/ 141 h 141"/>
                      <a:gd name="T56" fmla="*/ 113 w 183"/>
                      <a:gd name="T57" fmla="*/ 126 h 141"/>
                      <a:gd name="T58" fmla="*/ 50 w 183"/>
                      <a:gd name="T59" fmla="*/ 109 h 141"/>
                      <a:gd name="T60" fmla="*/ 50 w 183"/>
                      <a:gd name="T61" fmla="*/ 109 h 141"/>
                      <a:gd name="T62" fmla="*/ 57 w 183"/>
                      <a:gd name="T63" fmla="*/ 117 h 141"/>
                      <a:gd name="T64" fmla="*/ 57 w 183"/>
                      <a:gd name="T65" fmla="*/ 117 h 141"/>
                      <a:gd name="T66" fmla="*/ 72 w 183"/>
                      <a:gd name="T67" fmla="*/ 122 h 141"/>
                      <a:gd name="T68" fmla="*/ 88 w 183"/>
                      <a:gd name="T69" fmla="*/ 128 h 141"/>
                      <a:gd name="T70" fmla="*/ 88 w 183"/>
                      <a:gd name="T71" fmla="*/ 128 h 141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183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6"/>
                        </a:lnTo>
                        <a:lnTo>
                          <a:pt x="12" y="37"/>
                        </a:lnTo>
                        <a:lnTo>
                          <a:pt x="28" y="28"/>
                        </a:lnTo>
                        <a:lnTo>
                          <a:pt x="57" y="14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3" y="141"/>
                        </a:lnTo>
                        <a:lnTo>
                          <a:pt x="113" y="126"/>
                        </a:lnTo>
                        <a:lnTo>
                          <a:pt x="50" y="10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2" name="Freeform 198">
                    <a:extLst>
                      <a:ext uri="{FF2B5EF4-FFF2-40B4-BE49-F238E27FC236}">
                        <a16:creationId xmlns:a16="http://schemas.microsoft.com/office/drawing/2014/main" id="{387450D7-52AF-4029-B267-15E84286852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6" y="1522"/>
                    <a:ext cx="908" cy="300"/>
                  </a:xfrm>
                  <a:custGeom>
                    <a:avLst/>
                    <a:gdLst>
                      <a:gd name="T0" fmla="*/ 31 w 908"/>
                      <a:gd name="T1" fmla="*/ 299 h 300"/>
                      <a:gd name="T2" fmla="*/ 31 w 908"/>
                      <a:gd name="T3" fmla="*/ 299 h 300"/>
                      <a:gd name="T4" fmla="*/ 28 w 908"/>
                      <a:gd name="T5" fmla="*/ 299 h 300"/>
                      <a:gd name="T6" fmla="*/ 28 w 908"/>
                      <a:gd name="T7" fmla="*/ 298 h 300"/>
                      <a:gd name="T8" fmla="*/ 28 w 908"/>
                      <a:gd name="T9" fmla="*/ 298 h 300"/>
                      <a:gd name="T10" fmla="*/ 28 w 908"/>
                      <a:gd name="T11" fmla="*/ 296 h 300"/>
                      <a:gd name="T12" fmla="*/ 25 w 908"/>
                      <a:gd name="T13" fmla="*/ 296 h 300"/>
                      <a:gd name="T14" fmla="*/ 25 w 908"/>
                      <a:gd name="T15" fmla="*/ 296 h 300"/>
                      <a:gd name="T16" fmla="*/ 25 w 908"/>
                      <a:gd name="T17" fmla="*/ 295 h 300"/>
                      <a:gd name="T18" fmla="*/ 22 w 908"/>
                      <a:gd name="T19" fmla="*/ 294 h 300"/>
                      <a:gd name="T20" fmla="*/ 22 w 908"/>
                      <a:gd name="T21" fmla="*/ 294 h 300"/>
                      <a:gd name="T22" fmla="*/ 22 w 908"/>
                      <a:gd name="T23" fmla="*/ 294 h 300"/>
                      <a:gd name="T24" fmla="*/ 38 w 908"/>
                      <a:gd name="T25" fmla="*/ 272 h 300"/>
                      <a:gd name="T26" fmla="*/ 75 w 908"/>
                      <a:gd name="T27" fmla="*/ 260 h 300"/>
                      <a:gd name="T28" fmla="*/ 75 w 908"/>
                      <a:gd name="T29" fmla="*/ 258 h 300"/>
                      <a:gd name="T30" fmla="*/ 82 w 908"/>
                      <a:gd name="T31" fmla="*/ 257 h 300"/>
                      <a:gd name="T32" fmla="*/ 82 w 908"/>
                      <a:gd name="T33" fmla="*/ 256 h 300"/>
                      <a:gd name="T34" fmla="*/ 85 w 908"/>
                      <a:gd name="T35" fmla="*/ 256 h 300"/>
                      <a:gd name="T36" fmla="*/ 88 w 908"/>
                      <a:gd name="T37" fmla="*/ 256 h 300"/>
                      <a:gd name="T38" fmla="*/ 88 w 908"/>
                      <a:gd name="T39" fmla="*/ 255 h 300"/>
                      <a:gd name="T40" fmla="*/ 91 w 908"/>
                      <a:gd name="T41" fmla="*/ 253 h 300"/>
                      <a:gd name="T42" fmla="*/ 94 w 908"/>
                      <a:gd name="T43" fmla="*/ 253 h 300"/>
                      <a:gd name="T44" fmla="*/ 94 w 908"/>
                      <a:gd name="T45" fmla="*/ 253 h 300"/>
                      <a:gd name="T46" fmla="*/ 97 w 908"/>
                      <a:gd name="T47" fmla="*/ 252 h 300"/>
                      <a:gd name="T48" fmla="*/ 101 w 908"/>
                      <a:gd name="T49" fmla="*/ 252 h 300"/>
                      <a:gd name="T50" fmla="*/ 132 w 908"/>
                      <a:gd name="T51" fmla="*/ 242 h 300"/>
                      <a:gd name="T52" fmla="*/ 479 w 908"/>
                      <a:gd name="T53" fmla="*/ 170 h 300"/>
                      <a:gd name="T54" fmla="*/ 523 w 908"/>
                      <a:gd name="T55" fmla="*/ 161 h 300"/>
                      <a:gd name="T56" fmla="*/ 605 w 908"/>
                      <a:gd name="T57" fmla="*/ 140 h 300"/>
                      <a:gd name="T58" fmla="*/ 684 w 908"/>
                      <a:gd name="T59" fmla="*/ 119 h 300"/>
                      <a:gd name="T60" fmla="*/ 693 w 908"/>
                      <a:gd name="T61" fmla="*/ 115 h 300"/>
                      <a:gd name="T62" fmla="*/ 703 w 908"/>
                      <a:gd name="T63" fmla="*/ 112 h 300"/>
                      <a:gd name="T64" fmla="*/ 709 w 908"/>
                      <a:gd name="T65" fmla="*/ 110 h 300"/>
                      <a:gd name="T66" fmla="*/ 715 w 908"/>
                      <a:gd name="T67" fmla="*/ 107 h 300"/>
                      <a:gd name="T68" fmla="*/ 728 w 908"/>
                      <a:gd name="T69" fmla="*/ 104 h 300"/>
                      <a:gd name="T70" fmla="*/ 734 w 908"/>
                      <a:gd name="T71" fmla="*/ 100 h 300"/>
                      <a:gd name="T72" fmla="*/ 753 w 908"/>
                      <a:gd name="T73" fmla="*/ 93 h 300"/>
                      <a:gd name="T74" fmla="*/ 759 w 908"/>
                      <a:gd name="T75" fmla="*/ 91 h 300"/>
                      <a:gd name="T76" fmla="*/ 766 w 908"/>
                      <a:gd name="T77" fmla="*/ 88 h 300"/>
                      <a:gd name="T78" fmla="*/ 775 w 908"/>
                      <a:gd name="T79" fmla="*/ 85 h 300"/>
                      <a:gd name="T80" fmla="*/ 788 w 908"/>
                      <a:gd name="T81" fmla="*/ 79 h 300"/>
                      <a:gd name="T82" fmla="*/ 810 w 908"/>
                      <a:gd name="T83" fmla="*/ 69 h 300"/>
                      <a:gd name="T84" fmla="*/ 813 w 908"/>
                      <a:gd name="T85" fmla="*/ 68 h 300"/>
                      <a:gd name="T86" fmla="*/ 829 w 908"/>
                      <a:gd name="T87" fmla="*/ 59 h 300"/>
                      <a:gd name="T88" fmla="*/ 835 w 908"/>
                      <a:gd name="T89" fmla="*/ 55 h 300"/>
                      <a:gd name="T90" fmla="*/ 857 w 908"/>
                      <a:gd name="T91" fmla="*/ 44 h 300"/>
                      <a:gd name="T92" fmla="*/ 841 w 908"/>
                      <a:gd name="T93" fmla="*/ 44 h 300"/>
                      <a:gd name="T94" fmla="*/ 728 w 908"/>
                      <a:gd name="T95" fmla="*/ 74 h 300"/>
                      <a:gd name="T96" fmla="*/ 507 w 908"/>
                      <a:gd name="T97" fmla="*/ 135 h 300"/>
                      <a:gd name="T98" fmla="*/ 88 w 908"/>
                      <a:gd name="T99" fmla="*/ 227 h 300"/>
                      <a:gd name="T100" fmla="*/ 0 w 908"/>
                      <a:gd name="T101" fmla="*/ 269 h 300"/>
                      <a:gd name="T102" fmla="*/ 19 w 908"/>
                      <a:gd name="T103" fmla="*/ 298 h 300"/>
                      <a:gd name="T104" fmla="*/ 829 w 908"/>
                      <a:gd name="T105" fmla="*/ 59 h 300"/>
                      <a:gd name="T106" fmla="*/ 901 w 908"/>
                      <a:gd name="T107" fmla="*/ 10 h 300"/>
                      <a:gd name="T108" fmla="*/ 904 w 908"/>
                      <a:gd name="T109" fmla="*/ 8 h 300"/>
                      <a:gd name="T110" fmla="*/ 904 w 908"/>
                      <a:gd name="T111" fmla="*/ 7 h 300"/>
                      <a:gd name="T112" fmla="*/ 908 w 908"/>
                      <a:gd name="T113" fmla="*/ 6 h 300"/>
                      <a:gd name="T114" fmla="*/ 870 w 908"/>
                      <a:gd name="T115" fmla="*/ 0 h 300"/>
                      <a:gd name="T116" fmla="*/ 892 w 908"/>
                      <a:gd name="T117" fmla="*/ 17 h 3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8" h="300">
                        <a:moveTo>
                          <a:pt x="31" y="300"/>
                        </a:moveTo>
                        <a:lnTo>
                          <a:pt x="31" y="300"/>
                        </a:lnTo>
                        <a:lnTo>
                          <a:pt x="31" y="299"/>
                        </a:ln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8" y="296"/>
                        </a:lnTo>
                        <a:lnTo>
                          <a:pt x="25" y="296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22" y="288"/>
                        </a:lnTo>
                        <a:lnTo>
                          <a:pt x="25" y="281"/>
                        </a:lnTo>
                        <a:lnTo>
                          <a:pt x="31" y="277"/>
                        </a:lnTo>
                        <a:lnTo>
                          <a:pt x="38" y="272"/>
                        </a:lnTo>
                        <a:lnTo>
                          <a:pt x="53" y="266"/>
                        </a:lnTo>
                        <a:lnTo>
                          <a:pt x="72" y="260"/>
                        </a:lnTo>
                        <a:lnTo>
                          <a:pt x="75" y="260"/>
                        </a:lnTo>
                        <a:lnTo>
                          <a:pt x="75" y="258"/>
                        </a:lnTo>
                        <a:lnTo>
                          <a:pt x="79" y="258"/>
                        </a:lnTo>
                        <a:lnTo>
                          <a:pt x="82" y="257"/>
                        </a:lnTo>
                        <a:lnTo>
                          <a:pt x="82" y="256"/>
                        </a:lnTo>
                        <a:lnTo>
                          <a:pt x="85" y="256"/>
                        </a:lnTo>
                        <a:lnTo>
                          <a:pt x="88" y="256"/>
                        </a:lnTo>
                        <a:lnTo>
                          <a:pt x="88" y="255"/>
                        </a:lnTo>
                        <a:lnTo>
                          <a:pt x="91" y="255"/>
                        </a:lnTo>
                        <a:lnTo>
                          <a:pt x="91" y="253"/>
                        </a:lnTo>
                        <a:lnTo>
                          <a:pt x="94" y="253"/>
                        </a:lnTo>
                        <a:lnTo>
                          <a:pt x="97" y="253"/>
                        </a:lnTo>
                        <a:lnTo>
                          <a:pt x="97" y="252"/>
                        </a:lnTo>
                        <a:lnTo>
                          <a:pt x="101" y="252"/>
                        </a:lnTo>
                        <a:lnTo>
                          <a:pt x="101" y="251"/>
                        </a:lnTo>
                        <a:lnTo>
                          <a:pt x="132" y="242"/>
                        </a:lnTo>
                        <a:lnTo>
                          <a:pt x="164" y="232"/>
                        </a:lnTo>
                        <a:lnTo>
                          <a:pt x="233" y="217"/>
                        </a:lnTo>
                        <a:lnTo>
                          <a:pt x="353" y="192"/>
                        </a:lnTo>
                        <a:lnTo>
                          <a:pt x="479" y="170"/>
                        </a:lnTo>
                        <a:lnTo>
                          <a:pt x="520" y="161"/>
                        </a:lnTo>
                        <a:lnTo>
                          <a:pt x="523" y="161"/>
                        </a:lnTo>
                        <a:lnTo>
                          <a:pt x="532" y="158"/>
                        </a:lnTo>
                        <a:lnTo>
                          <a:pt x="605" y="140"/>
                        </a:lnTo>
                        <a:lnTo>
                          <a:pt x="643" y="130"/>
                        </a:lnTo>
                        <a:lnTo>
                          <a:pt x="677" y="121"/>
                        </a:lnTo>
                        <a:lnTo>
                          <a:pt x="681" y="120"/>
                        </a:lnTo>
                        <a:lnTo>
                          <a:pt x="684" y="119"/>
                        </a:lnTo>
                        <a:lnTo>
                          <a:pt x="687" y="118"/>
                        </a:lnTo>
                        <a:lnTo>
                          <a:pt x="690" y="116"/>
                        </a:lnTo>
                        <a:lnTo>
                          <a:pt x="693" y="115"/>
                        </a:lnTo>
                        <a:lnTo>
                          <a:pt x="696" y="114"/>
                        </a:lnTo>
                        <a:lnTo>
                          <a:pt x="700" y="114"/>
                        </a:lnTo>
                        <a:lnTo>
                          <a:pt x="703" y="112"/>
                        </a:lnTo>
                        <a:lnTo>
                          <a:pt x="703" y="111"/>
                        </a:lnTo>
                        <a:lnTo>
                          <a:pt x="706" y="111"/>
                        </a:lnTo>
                        <a:lnTo>
                          <a:pt x="709" y="110"/>
                        </a:lnTo>
                        <a:lnTo>
                          <a:pt x="712" y="109"/>
                        </a:lnTo>
                        <a:lnTo>
                          <a:pt x="715" y="109"/>
                        </a:lnTo>
                        <a:lnTo>
                          <a:pt x="715" y="107"/>
                        </a:lnTo>
                        <a:lnTo>
                          <a:pt x="718" y="106"/>
                        </a:lnTo>
                        <a:lnTo>
                          <a:pt x="722" y="106"/>
                        </a:lnTo>
                        <a:lnTo>
                          <a:pt x="722" y="105"/>
                        </a:lnTo>
                        <a:lnTo>
                          <a:pt x="725" y="105"/>
                        </a:lnTo>
                        <a:lnTo>
                          <a:pt x="728" y="104"/>
                        </a:lnTo>
                        <a:lnTo>
                          <a:pt x="728" y="102"/>
                        </a:lnTo>
                        <a:lnTo>
                          <a:pt x="731" y="102"/>
                        </a:lnTo>
                        <a:lnTo>
                          <a:pt x="734" y="100"/>
                        </a:lnTo>
                        <a:lnTo>
                          <a:pt x="747" y="96"/>
                        </a:lnTo>
                        <a:lnTo>
                          <a:pt x="750" y="95"/>
                        </a:lnTo>
                        <a:lnTo>
                          <a:pt x="753" y="93"/>
                        </a:lnTo>
                        <a:lnTo>
                          <a:pt x="759" y="92"/>
                        </a:lnTo>
                        <a:lnTo>
                          <a:pt x="759" y="91"/>
                        </a:lnTo>
                        <a:lnTo>
                          <a:pt x="763" y="90"/>
                        </a:lnTo>
                        <a:lnTo>
                          <a:pt x="766" y="88"/>
                        </a:lnTo>
                        <a:lnTo>
                          <a:pt x="772" y="86"/>
                        </a:lnTo>
                        <a:lnTo>
                          <a:pt x="775" y="85"/>
                        </a:lnTo>
                        <a:lnTo>
                          <a:pt x="778" y="83"/>
                        </a:lnTo>
                        <a:lnTo>
                          <a:pt x="781" y="82"/>
                        </a:lnTo>
                        <a:lnTo>
                          <a:pt x="785" y="81"/>
                        </a:lnTo>
                        <a:lnTo>
                          <a:pt x="788" y="79"/>
                        </a:lnTo>
                        <a:lnTo>
                          <a:pt x="791" y="78"/>
                        </a:lnTo>
                        <a:lnTo>
                          <a:pt x="810" y="69"/>
                        </a:lnTo>
                        <a:lnTo>
                          <a:pt x="810" y="68"/>
                        </a:lnTo>
                        <a:lnTo>
                          <a:pt x="813" y="68"/>
                        </a:lnTo>
                        <a:lnTo>
                          <a:pt x="822" y="62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lnTo>
                          <a:pt x="835" y="55"/>
                        </a:lnTo>
                        <a:lnTo>
                          <a:pt x="851" y="46"/>
                        </a:lnTo>
                        <a:lnTo>
                          <a:pt x="857" y="44"/>
                        </a:lnTo>
                        <a:lnTo>
                          <a:pt x="876" y="31"/>
                        </a:lnTo>
                        <a:lnTo>
                          <a:pt x="857" y="38"/>
                        </a:lnTo>
                        <a:lnTo>
                          <a:pt x="841" y="44"/>
                        </a:lnTo>
                        <a:lnTo>
                          <a:pt x="804" y="55"/>
                        </a:lnTo>
                        <a:lnTo>
                          <a:pt x="766" y="66"/>
                        </a:lnTo>
                        <a:lnTo>
                          <a:pt x="728" y="74"/>
                        </a:lnTo>
                        <a:lnTo>
                          <a:pt x="687" y="91"/>
                        </a:lnTo>
                        <a:lnTo>
                          <a:pt x="633" y="106"/>
                        </a:lnTo>
                        <a:lnTo>
                          <a:pt x="577" y="121"/>
                        </a:lnTo>
                        <a:lnTo>
                          <a:pt x="507" y="135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3" y="236"/>
                        </a:lnTo>
                        <a:lnTo>
                          <a:pt x="41" y="244"/>
                        </a:lnTo>
                        <a:lnTo>
                          <a:pt x="22" y="253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7"/>
                        </a:lnTo>
                        <a:lnTo>
                          <a:pt x="0" y="286"/>
                        </a:lnTo>
                        <a:lnTo>
                          <a:pt x="9" y="294"/>
                        </a:lnTo>
                        <a:lnTo>
                          <a:pt x="19" y="298"/>
                        </a:lnTo>
                        <a:lnTo>
                          <a:pt x="31" y="300"/>
                        </a:lnTo>
                        <a:close/>
                        <a:moveTo>
                          <a:pt x="835" y="57"/>
                        </a:moveTo>
                        <a:lnTo>
                          <a:pt x="835" y="57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close/>
                        <a:moveTo>
                          <a:pt x="892" y="17"/>
                        </a:moveTo>
                        <a:lnTo>
                          <a:pt x="892" y="17"/>
                        </a:lnTo>
                        <a:lnTo>
                          <a:pt x="901" y="10"/>
                        </a:lnTo>
                        <a:lnTo>
                          <a:pt x="904" y="10"/>
                        </a:lnTo>
                        <a:lnTo>
                          <a:pt x="904" y="8"/>
                        </a:lnTo>
                        <a:lnTo>
                          <a:pt x="904" y="7"/>
                        </a:lnTo>
                        <a:lnTo>
                          <a:pt x="908" y="7"/>
                        </a:lnTo>
                        <a:lnTo>
                          <a:pt x="908" y="6"/>
                        </a:lnTo>
                        <a:lnTo>
                          <a:pt x="870" y="0"/>
                        </a:lnTo>
                        <a:lnTo>
                          <a:pt x="879" y="3"/>
                        </a:lnTo>
                        <a:lnTo>
                          <a:pt x="885" y="7"/>
                        </a:lnTo>
                        <a:lnTo>
                          <a:pt x="892" y="12"/>
                        </a:lnTo>
                        <a:lnTo>
                          <a:pt x="892" y="1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3" name="Freeform 199">
                    <a:extLst>
                      <a:ext uri="{FF2B5EF4-FFF2-40B4-BE49-F238E27FC236}">
                        <a16:creationId xmlns:a16="http://schemas.microsoft.com/office/drawing/2014/main" id="{FA1CF9C6-B189-4526-965B-8528DDBAA3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" y="1553"/>
                    <a:ext cx="876" cy="269"/>
                  </a:xfrm>
                  <a:custGeom>
                    <a:avLst/>
                    <a:gdLst>
                      <a:gd name="T0" fmla="*/ 31 w 876"/>
                      <a:gd name="T1" fmla="*/ 268 h 269"/>
                      <a:gd name="T2" fmla="*/ 31 w 876"/>
                      <a:gd name="T3" fmla="*/ 268 h 269"/>
                      <a:gd name="T4" fmla="*/ 28 w 876"/>
                      <a:gd name="T5" fmla="*/ 268 h 269"/>
                      <a:gd name="T6" fmla="*/ 28 w 876"/>
                      <a:gd name="T7" fmla="*/ 267 h 269"/>
                      <a:gd name="T8" fmla="*/ 28 w 876"/>
                      <a:gd name="T9" fmla="*/ 267 h 269"/>
                      <a:gd name="T10" fmla="*/ 28 w 876"/>
                      <a:gd name="T11" fmla="*/ 265 h 269"/>
                      <a:gd name="T12" fmla="*/ 25 w 876"/>
                      <a:gd name="T13" fmla="*/ 265 h 269"/>
                      <a:gd name="T14" fmla="*/ 25 w 876"/>
                      <a:gd name="T15" fmla="*/ 265 h 269"/>
                      <a:gd name="T16" fmla="*/ 25 w 876"/>
                      <a:gd name="T17" fmla="*/ 264 h 269"/>
                      <a:gd name="T18" fmla="*/ 22 w 876"/>
                      <a:gd name="T19" fmla="*/ 263 h 269"/>
                      <a:gd name="T20" fmla="*/ 22 w 876"/>
                      <a:gd name="T21" fmla="*/ 263 h 269"/>
                      <a:gd name="T22" fmla="*/ 22 w 876"/>
                      <a:gd name="T23" fmla="*/ 263 h 269"/>
                      <a:gd name="T24" fmla="*/ 38 w 876"/>
                      <a:gd name="T25" fmla="*/ 241 h 269"/>
                      <a:gd name="T26" fmla="*/ 75 w 876"/>
                      <a:gd name="T27" fmla="*/ 229 h 269"/>
                      <a:gd name="T28" fmla="*/ 75 w 876"/>
                      <a:gd name="T29" fmla="*/ 227 h 269"/>
                      <a:gd name="T30" fmla="*/ 82 w 876"/>
                      <a:gd name="T31" fmla="*/ 226 h 269"/>
                      <a:gd name="T32" fmla="*/ 82 w 876"/>
                      <a:gd name="T33" fmla="*/ 225 h 269"/>
                      <a:gd name="T34" fmla="*/ 85 w 876"/>
                      <a:gd name="T35" fmla="*/ 225 h 269"/>
                      <a:gd name="T36" fmla="*/ 88 w 876"/>
                      <a:gd name="T37" fmla="*/ 225 h 269"/>
                      <a:gd name="T38" fmla="*/ 88 w 876"/>
                      <a:gd name="T39" fmla="*/ 224 h 269"/>
                      <a:gd name="T40" fmla="*/ 91 w 876"/>
                      <a:gd name="T41" fmla="*/ 222 h 269"/>
                      <a:gd name="T42" fmla="*/ 94 w 876"/>
                      <a:gd name="T43" fmla="*/ 222 h 269"/>
                      <a:gd name="T44" fmla="*/ 94 w 876"/>
                      <a:gd name="T45" fmla="*/ 222 h 269"/>
                      <a:gd name="T46" fmla="*/ 97 w 876"/>
                      <a:gd name="T47" fmla="*/ 221 h 269"/>
                      <a:gd name="T48" fmla="*/ 101 w 876"/>
                      <a:gd name="T49" fmla="*/ 221 h 269"/>
                      <a:gd name="T50" fmla="*/ 132 w 876"/>
                      <a:gd name="T51" fmla="*/ 211 h 269"/>
                      <a:gd name="T52" fmla="*/ 479 w 876"/>
                      <a:gd name="T53" fmla="*/ 139 h 269"/>
                      <a:gd name="T54" fmla="*/ 523 w 876"/>
                      <a:gd name="T55" fmla="*/ 130 h 269"/>
                      <a:gd name="T56" fmla="*/ 605 w 876"/>
                      <a:gd name="T57" fmla="*/ 109 h 269"/>
                      <a:gd name="T58" fmla="*/ 684 w 876"/>
                      <a:gd name="T59" fmla="*/ 88 h 269"/>
                      <a:gd name="T60" fmla="*/ 693 w 876"/>
                      <a:gd name="T61" fmla="*/ 84 h 269"/>
                      <a:gd name="T62" fmla="*/ 703 w 876"/>
                      <a:gd name="T63" fmla="*/ 81 h 269"/>
                      <a:gd name="T64" fmla="*/ 709 w 876"/>
                      <a:gd name="T65" fmla="*/ 79 h 269"/>
                      <a:gd name="T66" fmla="*/ 715 w 876"/>
                      <a:gd name="T67" fmla="*/ 76 h 269"/>
                      <a:gd name="T68" fmla="*/ 728 w 876"/>
                      <a:gd name="T69" fmla="*/ 73 h 269"/>
                      <a:gd name="T70" fmla="*/ 734 w 876"/>
                      <a:gd name="T71" fmla="*/ 69 h 269"/>
                      <a:gd name="T72" fmla="*/ 753 w 876"/>
                      <a:gd name="T73" fmla="*/ 62 h 269"/>
                      <a:gd name="T74" fmla="*/ 759 w 876"/>
                      <a:gd name="T75" fmla="*/ 60 h 269"/>
                      <a:gd name="T76" fmla="*/ 766 w 876"/>
                      <a:gd name="T77" fmla="*/ 57 h 269"/>
                      <a:gd name="T78" fmla="*/ 775 w 876"/>
                      <a:gd name="T79" fmla="*/ 54 h 269"/>
                      <a:gd name="T80" fmla="*/ 788 w 876"/>
                      <a:gd name="T81" fmla="*/ 48 h 269"/>
                      <a:gd name="T82" fmla="*/ 810 w 876"/>
                      <a:gd name="T83" fmla="*/ 38 h 269"/>
                      <a:gd name="T84" fmla="*/ 813 w 876"/>
                      <a:gd name="T85" fmla="*/ 37 h 269"/>
                      <a:gd name="T86" fmla="*/ 829 w 876"/>
                      <a:gd name="T87" fmla="*/ 28 h 269"/>
                      <a:gd name="T88" fmla="*/ 835 w 876"/>
                      <a:gd name="T89" fmla="*/ 24 h 269"/>
                      <a:gd name="T90" fmla="*/ 857 w 876"/>
                      <a:gd name="T91" fmla="*/ 13 h 269"/>
                      <a:gd name="T92" fmla="*/ 841 w 876"/>
                      <a:gd name="T93" fmla="*/ 13 h 269"/>
                      <a:gd name="T94" fmla="*/ 728 w 876"/>
                      <a:gd name="T95" fmla="*/ 43 h 269"/>
                      <a:gd name="T96" fmla="*/ 507 w 876"/>
                      <a:gd name="T97" fmla="*/ 104 h 269"/>
                      <a:gd name="T98" fmla="*/ 88 w 876"/>
                      <a:gd name="T99" fmla="*/ 196 h 269"/>
                      <a:gd name="T100" fmla="*/ 0 w 876"/>
                      <a:gd name="T101" fmla="*/ 238 h 269"/>
                      <a:gd name="T102" fmla="*/ 19 w 876"/>
                      <a:gd name="T103" fmla="*/ 267 h 26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76" h="269">
                        <a:moveTo>
                          <a:pt x="31" y="269"/>
                        </a:moveTo>
                        <a:lnTo>
                          <a:pt x="31" y="269"/>
                        </a:lnTo>
                        <a:lnTo>
                          <a:pt x="31" y="268"/>
                        </a:lnTo>
                        <a:lnTo>
                          <a:pt x="28" y="268"/>
                        </a:lnTo>
                        <a:lnTo>
                          <a:pt x="28" y="267"/>
                        </a:lnTo>
                        <a:lnTo>
                          <a:pt x="28" y="265"/>
                        </a:lnTo>
                        <a:lnTo>
                          <a:pt x="25" y="265"/>
                        </a:lnTo>
                        <a:lnTo>
                          <a:pt x="25" y="264"/>
                        </a:lnTo>
                        <a:lnTo>
                          <a:pt x="22" y="264"/>
                        </a:lnTo>
                        <a:lnTo>
                          <a:pt x="22" y="263"/>
                        </a:lnTo>
                        <a:lnTo>
                          <a:pt x="22" y="257"/>
                        </a:lnTo>
                        <a:lnTo>
                          <a:pt x="25" y="250"/>
                        </a:lnTo>
                        <a:lnTo>
                          <a:pt x="31" y="246"/>
                        </a:lnTo>
                        <a:lnTo>
                          <a:pt x="38" y="241"/>
                        </a:lnTo>
                        <a:lnTo>
                          <a:pt x="53" y="235"/>
                        </a:lnTo>
                        <a:lnTo>
                          <a:pt x="72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9" y="227"/>
                        </a:lnTo>
                        <a:lnTo>
                          <a:pt x="82" y="226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8" y="225"/>
                        </a:lnTo>
                        <a:lnTo>
                          <a:pt x="88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7" y="222"/>
                        </a:lnTo>
                        <a:lnTo>
                          <a:pt x="97" y="221"/>
                        </a:lnTo>
                        <a:lnTo>
                          <a:pt x="101" y="221"/>
                        </a:lnTo>
                        <a:lnTo>
                          <a:pt x="101" y="220"/>
                        </a:lnTo>
                        <a:lnTo>
                          <a:pt x="132" y="211"/>
                        </a:lnTo>
                        <a:lnTo>
                          <a:pt x="164" y="201"/>
                        </a:lnTo>
                        <a:lnTo>
                          <a:pt x="233" y="186"/>
                        </a:lnTo>
                        <a:lnTo>
                          <a:pt x="353" y="161"/>
                        </a:lnTo>
                        <a:lnTo>
                          <a:pt x="479" y="139"/>
                        </a:lnTo>
                        <a:lnTo>
                          <a:pt x="520" y="130"/>
                        </a:lnTo>
                        <a:lnTo>
                          <a:pt x="523" y="130"/>
                        </a:lnTo>
                        <a:lnTo>
                          <a:pt x="532" y="127"/>
                        </a:lnTo>
                        <a:lnTo>
                          <a:pt x="605" y="109"/>
                        </a:lnTo>
                        <a:lnTo>
                          <a:pt x="643" y="99"/>
                        </a:lnTo>
                        <a:lnTo>
                          <a:pt x="677" y="90"/>
                        </a:lnTo>
                        <a:lnTo>
                          <a:pt x="681" y="89"/>
                        </a:lnTo>
                        <a:lnTo>
                          <a:pt x="684" y="88"/>
                        </a:lnTo>
                        <a:lnTo>
                          <a:pt x="687" y="87"/>
                        </a:lnTo>
                        <a:lnTo>
                          <a:pt x="690" y="85"/>
                        </a:lnTo>
                        <a:lnTo>
                          <a:pt x="693" y="84"/>
                        </a:lnTo>
                        <a:lnTo>
                          <a:pt x="696" y="83"/>
                        </a:lnTo>
                        <a:lnTo>
                          <a:pt x="700" y="83"/>
                        </a:lnTo>
                        <a:lnTo>
                          <a:pt x="703" y="81"/>
                        </a:lnTo>
                        <a:lnTo>
                          <a:pt x="703" y="80"/>
                        </a:lnTo>
                        <a:lnTo>
                          <a:pt x="706" y="80"/>
                        </a:lnTo>
                        <a:lnTo>
                          <a:pt x="709" y="79"/>
                        </a:lnTo>
                        <a:lnTo>
                          <a:pt x="712" y="78"/>
                        </a:lnTo>
                        <a:lnTo>
                          <a:pt x="715" y="78"/>
                        </a:lnTo>
                        <a:lnTo>
                          <a:pt x="715" y="76"/>
                        </a:lnTo>
                        <a:lnTo>
                          <a:pt x="718" y="75"/>
                        </a:lnTo>
                        <a:lnTo>
                          <a:pt x="722" y="75"/>
                        </a:lnTo>
                        <a:lnTo>
                          <a:pt x="722" y="74"/>
                        </a:lnTo>
                        <a:lnTo>
                          <a:pt x="725" y="74"/>
                        </a:lnTo>
                        <a:lnTo>
                          <a:pt x="728" y="73"/>
                        </a:lnTo>
                        <a:lnTo>
                          <a:pt x="728" y="71"/>
                        </a:lnTo>
                        <a:lnTo>
                          <a:pt x="731" y="71"/>
                        </a:lnTo>
                        <a:lnTo>
                          <a:pt x="734" y="69"/>
                        </a:lnTo>
                        <a:lnTo>
                          <a:pt x="747" y="65"/>
                        </a:lnTo>
                        <a:lnTo>
                          <a:pt x="750" y="64"/>
                        </a:lnTo>
                        <a:lnTo>
                          <a:pt x="753" y="62"/>
                        </a:lnTo>
                        <a:lnTo>
                          <a:pt x="759" y="61"/>
                        </a:lnTo>
                        <a:lnTo>
                          <a:pt x="759" y="60"/>
                        </a:lnTo>
                        <a:lnTo>
                          <a:pt x="763" y="59"/>
                        </a:lnTo>
                        <a:lnTo>
                          <a:pt x="766" y="57"/>
                        </a:lnTo>
                        <a:lnTo>
                          <a:pt x="772" y="55"/>
                        </a:lnTo>
                        <a:lnTo>
                          <a:pt x="775" y="54"/>
                        </a:lnTo>
                        <a:lnTo>
                          <a:pt x="778" y="52"/>
                        </a:lnTo>
                        <a:lnTo>
                          <a:pt x="781" y="51"/>
                        </a:lnTo>
                        <a:lnTo>
                          <a:pt x="785" y="50"/>
                        </a:lnTo>
                        <a:lnTo>
                          <a:pt x="788" y="48"/>
                        </a:lnTo>
                        <a:lnTo>
                          <a:pt x="791" y="47"/>
                        </a:lnTo>
                        <a:lnTo>
                          <a:pt x="810" y="38"/>
                        </a:lnTo>
                        <a:lnTo>
                          <a:pt x="810" y="37"/>
                        </a:lnTo>
                        <a:lnTo>
                          <a:pt x="813" y="37"/>
                        </a:lnTo>
                        <a:lnTo>
                          <a:pt x="822" y="31"/>
                        </a:lnTo>
                        <a:lnTo>
                          <a:pt x="829" y="28"/>
                        </a:lnTo>
                        <a:lnTo>
                          <a:pt x="835" y="26"/>
                        </a:lnTo>
                        <a:lnTo>
                          <a:pt x="835" y="24"/>
                        </a:lnTo>
                        <a:lnTo>
                          <a:pt x="851" y="15"/>
                        </a:lnTo>
                        <a:lnTo>
                          <a:pt x="857" y="13"/>
                        </a:lnTo>
                        <a:lnTo>
                          <a:pt x="876" y="0"/>
                        </a:lnTo>
                        <a:lnTo>
                          <a:pt x="857" y="7"/>
                        </a:lnTo>
                        <a:lnTo>
                          <a:pt x="841" y="13"/>
                        </a:lnTo>
                        <a:lnTo>
                          <a:pt x="804" y="24"/>
                        </a:lnTo>
                        <a:lnTo>
                          <a:pt x="766" y="35"/>
                        </a:lnTo>
                        <a:lnTo>
                          <a:pt x="728" y="43"/>
                        </a:lnTo>
                        <a:lnTo>
                          <a:pt x="687" y="60"/>
                        </a:lnTo>
                        <a:lnTo>
                          <a:pt x="633" y="75"/>
                        </a:lnTo>
                        <a:lnTo>
                          <a:pt x="577" y="90"/>
                        </a:lnTo>
                        <a:lnTo>
                          <a:pt x="507" y="104"/>
                        </a:lnTo>
                        <a:lnTo>
                          <a:pt x="410" y="122"/>
                        </a:lnTo>
                        <a:lnTo>
                          <a:pt x="315" y="140"/>
                        </a:lnTo>
                        <a:lnTo>
                          <a:pt x="227" y="159"/>
                        </a:lnTo>
                        <a:lnTo>
                          <a:pt x="151" y="177"/>
                        </a:lnTo>
                        <a:lnTo>
                          <a:pt x="88" y="196"/>
                        </a:lnTo>
                        <a:lnTo>
                          <a:pt x="63" y="205"/>
                        </a:lnTo>
                        <a:lnTo>
                          <a:pt x="41" y="213"/>
                        </a:lnTo>
                        <a:lnTo>
                          <a:pt x="22" y="222"/>
                        </a:lnTo>
                        <a:lnTo>
                          <a:pt x="9" y="230"/>
                        </a:lnTo>
                        <a:lnTo>
                          <a:pt x="0" y="238"/>
                        </a:lnTo>
                        <a:lnTo>
                          <a:pt x="0" y="246"/>
                        </a:lnTo>
                        <a:lnTo>
                          <a:pt x="0" y="255"/>
                        </a:lnTo>
                        <a:lnTo>
                          <a:pt x="9" y="263"/>
                        </a:lnTo>
                        <a:lnTo>
                          <a:pt x="19" y="267"/>
                        </a:lnTo>
                        <a:lnTo>
                          <a:pt x="31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4" name="Freeform 200">
                    <a:extLst>
                      <a:ext uri="{FF2B5EF4-FFF2-40B4-BE49-F238E27FC236}">
                        <a16:creationId xmlns:a16="http://schemas.microsoft.com/office/drawing/2014/main" id="{4E027B58-0C3C-455C-BCB2-725B73BC9B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5" name="Freeform 201">
                    <a:extLst>
                      <a:ext uri="{FF2B5EF4-FFF2-40B4-BE49-F238E27FC236}">
                        <a16:creationId xmlns:a16="http://schemas.microsoft.com/office/drawing/2014/main" id="{9389A10D-70D4-4A6A-B594-8544981217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6" y="1522"/>
                    <a:ext cx="38" cy="17"/>
                  </a:xfrm>
                  <a:custGeom>
                    <a:avLst/>
                    <a:gdLst>
                      <a:gd name="T0" fmla="*/ 22 w 38"/>
                      <a:gd name="T1" fmla="*/ 17 h 17"/>
                      <a:gd name="T2" fmla="*/ 22 w 38"/>
                      <a:gd name="T3" fmla="*/ 17 h 17"/>
                      <a:gd name="T4" fmla="*/ 22 w 38"/>
                      <a:gd name="T5" fmla="*/ 17 h 17"/>
                      <a:gd name="T6" fmla="*/ 31 w 38"/>
                      <a:gd name="T7" fmla="*/ 10 h 17"/>
                      <a:gd name="T8" fmla="*/ 31 w 38"/>
                      <a:gd name="T9" fmla="*/ 10 h 17"/>
                      <a:gd name="T10" fmla="*/ 34 w 38"/>
                      <a:gd name="T11" fmla="*/ 10 h 17"/>
                      <a:gd name="T12" fmla="*/ 34 w 38"/>
                      <a:gd name="T13" fmla="*/ 8 h 17"/>
                      <a:gd name="T14" fmla="*/ 34 w 38"/>
                      <a:gd name="T15" fmla="*/ 8 h 17"/>
                      <a:gd name="T16" fmla="*/ 34 w 38"/>
                      <a:gd name="T17" fmla="*/ 8 h 17"/>
                      <a:gd name="T18" fmla="*/ 34 w 38"/>
                      <a:gd name="T19" fmla="*/ 8 h 17"/>
                      <a:gd name="T20" fmla="*/ 34 w 38"/>
                      <a:gd name="T21" fmla="*/ 8 h 17"/>
                      <a:gd name="T22" fmla="*/ 34 w 38"/>
                      <a:gd name="T23" fmla="*/ 8 h 17"/>
                      <a:gd name="T24" fmla="*/ 34 w 38"/>
                      <a:gd name="T25" fmla="*/ 7 h 17"/>
                      <a:gd name="T26" fmla="*/ 34 w 38"/>
                      <a:gd name="T27" fmla="*/ 7 h 17"/>
                      <a:gd name="T28" fmla="*/ 34 w 38"/>
                      <a:gd name="T29" fmla="*/ 7 h 17"/>
                      <a:gd name="T30" fmla="*/ 34 w 38"/>
                      <a:gd name="T31" fmla="*/ 7 h 17"/>
                      <a:gd name="T32" fmla="*/ 38 w 38"/>
                      <a:gd name="T33" fmla="*/ 7 h 17"/>
                      <a:gd name="T34" fmla="*/ 38 w 38"/>
                      <a:gd name="T35" fmla="*/ 7 h 17"/>
                      <a:gd name="T36" fmla="*/ 38 w 38"/>
                      <a:gd name="T37" fmla="*/ 6 h 17"/>
                      <a:gd name="T38" fmla="*/ 38 w 38"/>
                      <a:gd name="T39" fmla="*/ 6 h 17"/>
                      <a:gd name="T40" fmla="*/ 38 w 38"/>
                      <a:gd name="T41" fmla="*/ 6 h 17"/>
                      <a:gd name="T42" fmla="*/ 38 w 38"/>
                      <a:gd name="T43" fmla="*/ 6 h 17"/>
                      <a:gd name="T44" fmla="*/ 38 w 38"/>
                      <a:gd name="T45" fmla="*/ 6 h 17"/>
                      <a:gd name="T46" fmla="*/ 0 w 38"/>
                      <a:gd name="T47" fmla="*/ 0 h 17"/>
                      <a:gd name="T48" fmla="*/ 0 w 38"/>
                      <a:gd name="T49" fmla="*/ 0 h 17"/>
                      <a:gd name="T50" fmla="*/ 9 w 38"/>
                      <a:gd name="T51" fmla="*/ 3 h 17"/>
                      <a:gd name="T52" fmla="*/ 15 w 38"/>
                      <a:gd name="T53" fmla="*/ 7 h 17"/>
                      <a:gd name="T54" fmla="*/ 22 w 38"/>
                      <a:gd name="T55" fmla="*/ 12 h 17"/>
                      <a:gd name="T56" fmla="*/ 22 w 38"/>
                      <a:gd name="T57" fmla="*/ 17 h 17"/>
                      <a:gd name="T58" fmla="*/ 22 w 38"/>
                      <a:gd name="T59" fmla="*/ 17 h 1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8" h="17">
                        <a:moveTo>
                          <a:pt x="22" y="17"/>
                        </a:moveTo>
                        <a:lnTo>
                          <a:pt x="22" y="17"/>
                        </a:lnTo>
                        <a:lnTo>
                          <a:pt x="31" y="10"/>
                        </a:lnTo>
                        <a:lnTo>
                          <a:pt x="34" y="10"/>
                        </a:lnTo>
                        <a:lnTo>
                          <a:pt x="34" y="8"/>
                        </a:lnTo>
                        <a:lnTo>
                          <a:pt x="34" y="7"/>
                        </a:lnTo>
                        <a:lnTo>
                          <a:pt x="38" y="7"/>
                        </a:lnTo>
                        <a:lnTo>
                          <a:pt x="38" y="6"/>
                        </a:lnTo>
                        <a:lnTo>
                          <a:pt x="0" y="0"/>
                        </a:lnTo>
                        <a:lnTo>
                          <a:pt x="9" y="3"/>
                        </a:lnTo>
                        <a:lnTo>
                          <a:pt x="15" y="7"/>
                        </a:lnTo>
                        <a:lnTo>
                          <a:pt x="22" y="12"/>
                        </a:lnTo>
                        <a:lnTo>
                          <a:pt x="22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6" name="Freeform 202">
                    <a:extLst>
                      <a:ext uri="{FF2B5EF4-FFF2-40B4-BE49-F238E27FC236}">
                        <a16:creationId xmlns:a16="http://schemas.microsoft.com/office/drawing/2014/main" id="{62B6DCC6-CA43-4F45-9C9A-6FB7339449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3"/>
                    <a:ext cx="905" cy="299"/>
                  </a:xfrm>
                  <a:custGeom>
                    <a:avLst/>
                    <a:gdLst>
                      <a:gd name="T0" fmla="*/ 28 w 905"/>
                      <a:gd name="T1" fmla="*/ 298 h 299"/>
                      <a:gd name="T2" fmla="*/ 28 w 905"/>
                      <a:gd name="T3" fmla="*/ 298 h 299"/>
                      <a:gd name="T4" fmla="*/ 25 w 905"/>
                      <a:gd name="T5" fmla="*/ 297 h 299"/>
                      <a:gd name="T6" fmla="*/ 25 w 905"/>
                      <a:gd name="T7" fmla="*/ 297 h 299"/>
                      <a:gd name="T8" fmla="*/ 22 w 905"/>
                      <a:gd name="T9" fmla="*/ 295 h 299"/>
                      <a:gd name="T10" fmla="*/ 22 w 905"/>
                      <a:gd name="T11" fmla="*/ 295 h 299"/>
                      <a:gd name="T12" fmla="*/ 22 w 905"/>
                      <a:gd name="T13" fmla="*/ 294 h 299"/>
                      <a:gd name="T14" fmla="*/ 19 w 905"/>
                      <a:gd name="T15" fmla="*/ 294 h 299"/>
                      <a:gd name="T16" fmla="*/ 19 w 905"/>
                      <a:gd name="T17" fmla="*/ 293 h 299"/>
                      <a:gd name="T18" fmla="*/ 19 w 905"/>
                      <a:gd name="T19" fmla="*/ 292 h 299"/>
                      <a:gd name="T20" fmla="*/ 19 w 905"/>
                      <a:gd name="T21" fmla="*/ 289 h 299"/>
                      <a:gd name="T22" fmla="*/ 19 w 905"/>
                      <a:gd name="T23" fmla="*/ 285 h 299"/>
                      <a:gd name="T24" fmla="*/ 22 w 905"/>
                      <a:gd name="T25" fmla="*/ 282 h 299"/>
                      <a:gd name="T26" fmla="*/ 25 w 905"/>
                      <a:gd name="T27" fmla="*/ 276 h 299"/>
                      <a:gd name="T28" fmla="*/ 31 w 905"/>
                      <a:gd name="T29" fmla="*/ 273 h 299"/>
                      <a:gd name="T30" fmla="*/ 38 w 905"/>
                      <a:gd name="T31" fmla="*/ 270 h 299"/>
                      <a:gd name="T32" fmla="*/ 41 w 905"/>
                      <a:gd name="T33" fmla="*/ 269 h 299"/>
                      <a:gd name="T34" fmla="*/ 44 w 905"/>
                      <a:gd name="T35" fmla="*/ 268 h 299"/>
                      <a:gd name="T36" fmla="*/ 47 w 905"/>
                      <a:gd name="T37" fmla="*/ 266 h 299"/>
                      <a:gd name="T38" fmla="*/ 54 w 905"/>
                      <a:gd name="T39" fmla="*/ 265 h 299"/>
                      <a:gd name="T40" fmla="*/ 57 w 905"/>
                      <a:gd name="T41" fmla="*/ 262 h 299"/>
                      <a:gd name="T42" fmla="*/ 60 w 905"/>
                      <a:gd name="T43" fmla="*/ 261 h 299"/>
                      <a:gd name="T44" fmla="*/ 63 w 905"/>
                      <a:gd name="T45" fmla="*/ 261 h 299"/>
                      <a:gd name="T46" fmla="*/ 66 w 905"/>
                      <a:gd name="T47" fmla="*/ 260 h 299"/>
                      <a:gd name="T48" fmla="*/ 72 w 905"/>
                      <a:gd name="T49" fmla="*/ 259 h 299"/>
                      <a:gd name="T50" fmla="*/ 76 w 905"/>
                      <a:gd name="T51" fmla="*/ 257 h 299"/>
                      <a:gd name="T52" fmla="*/ 79 w 905"/>
                      <a:gd name="T53" fmla="*/ 256 h 299"/>
                      <a:gd name="T54" fmla="*/ 79 w 905"/>
                      <a:gd name="T55" fmla="*/ 255 h 299"/>
                      <a:gd name="T56" fmla="*/ 85 w 905"/>
                      <a:gd name="T57" fmla="*/ 255 h 299"/>
                      <a:gd name="T58" fmla="*/ 88 w 905"/>
                      <a:gd name="T59" fmla="*/ 252 h 299"/>
                      <a:gd name="T60" fmla="*/ 91 w 905"/>
                      <a:gd name="T61" fmla="*/ 252 h 299"/>
                      <a:gd name="T62" fmla="*/ 94 w 905"/>
                      <a:gd name="T63" fmla="*/ 251 h 299"/>
                      <a:gd name="T64" fmla="*/ 98 w 905"/>
                      <a:gd name="T65" fmla="*/ 250 h 299"/>
                      <a:gd name="T66" fmla="*/ 476 w 905"/>
                      <a:gd name="T67" fmla="*/ 169 h 299"/>
                      <a:gd name="T68" fmla="*/ 517 w 905"/>
                      <a:gd name="T69" fmla="*/ 160 h 299"/>
                      <a:gd name="T70" fmla="*/ 520 w 905"/>
                      <a:gd name="T71" fmla="*/ 160 h 299"/>
                      <a:gd name="T72" fmla="*/ 678 w 905"/>
                      <a:gd name="T73" fmla="*/ 119 h 299"/>
                      <a:gd name="T74" fmla="*/ 690 w 905"/>
                      <a:gd name="T75" fmla="*/ 114 h 299"/>
                      <a:gd name="T76" fmla="*/ 700 w 905"/>
                      <a:gd name="T77" fmla="*/ 110 h 299"/>
                      <a:gd name="T78" fmla="*/ 712 w 905"/>
                      <a:gd name="T79" fmla="*/ 108 h 299"/>
                      <a:gd name="T80" fmla="*/ 728 w 905"/>
                      <a:gd name="T81" fmla="*/ 101 h 299"/>
                      <a:gd name="T82" fmla="*/ 744 w 905"/>
                      <a:gd name="T83" fmla="*/ 95 h 299"/>
                      <a:gd name="T84" fmla="*/ 753 w 905"/>
                      <a:gd name="T85" fmla="*/ 91 h 299"/>
                      <a:gd name="T86" fmla="*/ 766 w 905"/>
                      <a:gd name="T87" fmla="*/ 86 h 299"/>
                      <a:gd name="T88" fmla="*/ 778 w 905"/>
                      <a:gd name="T89" fmla="*/ 81 h 299"/>
                      <a:gd name="T90" fmla="*/ 788 w 905"/>
                      <a:gd name="T91" fmla="*/ 76 h 299"/>
                      <a:gd name="T92" fmla="*/ 807 w 905"/>
                      <a:gd name="T93" fmla="*/ 67 h 299"/>
                      <a:gd name="T94" fmla="*/ 826 w 905"/>
                      <a:gd name="T95" fmla="*/ 58 h 299"/>
                      <a:gd name="T96" fmla="*/ 848 w 905"/>
                      <a:gd name="T97" fmla="*/ 45 h 299"/>
                      <a:gd name="T98" fmla="*/ 854 w 905"/>
                      <a:gd name="T99" fmla="*/ 37 h 299"/>
                      <a:gd name="T100" fmla="*/ 643 w 905"/>
                      <a:gd name="T101" fmla="*/ 104 h 299"/>
                      <a:gd name="T102" fmla="*/ 315 w 905"/>
                      <a:gd name="T103" fmla="*/ 171 h 299"/>
                      <a:gd name="T104" fmla="*/ 9 w 905"/>
                      <a:gd name="T105" fmla="*/ 261 h 299"/>
                      <a:gd name="T106" fmla="*/ 28 w 905"/>
                      <a:gd name="T107" fmla="*/ 299 h 299"/>
                      <a:gd name="T108" fmla="*/ 889 w 905"/>
                      <a:gd name="T109" fmla="*/ 16 h 299"/>
                      <a:gd name="T110" fmla="*/ 901 w 905"/>
                      <a:gd name="T111" fmla="*/ 7 h 299"/>
                      <a:gd name="T112" fmla="*/ 901 w 905"/>
                      <a:gd name="T113" fmla="*/ 6 h 299"/>
                      <a:gd name="T114" fmla="*/ 905 w 905"/>
                      <a:gd name="T115" fmla="*/ 5 h 299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0" t="0" r="r" b="b"/>
                    <a:pathLst>
                      <a:path w="905" h="299">
                        <a:moveTo>
                          <a:pt x="28" y="299"/>
                        </a:move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5" y="298"/>
                        </a:lnTo>
                        <a:lnTo>
                          <a:pt x="25" y="297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19" y="294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0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5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22" y="282"/>
                        </a:lnTo>
                        <a:lnTo>
                          <a:pt x="22" y="280"/>
                        </a:lnTo>
                        <a:lnTo>
                          <a:pt x="22" y="279"/>
                        </a:lnTo>
                        <a:lnTo>
                          <a:pt x="25" y="279"/>
                        </a:lnTo>
                        <a:lnTo>
                          <a:pt x="25" y="278"/>
                        </a:lnTo>
                        <a:lnTo>
                          <a:pt x="25" y="276"/>
                        </a:lnTo>
                        <a:lnTo>
                          <a:pt x="28" y="276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31" y="274"/>
                        </a:lnTo>
                        <a:lnTo>
                          <a:pt x="31" y="273"/>
                        </a:lnTo>
                        <a:lnTo>
                          <a:pt x="35" y="273"/>
                        </a:lnTo>
                        <a:lnTo>
                          <a:pt x="35" y="271"/>
                        </a:lnTo>
                        <a:lnTo>
                          <a:pt x="38" y="271"/>
                        </a:lnTo>
                        <a:lnTo>
                          <a:pt x="38" y="270"/>
                        </a:lnTo>
                        <a:lnTo>
                          <a:pt x="41" y="269"/>
                        </a:lnTo>
                        <a:lnTo>
                          <a:pt x="44" y="269"/>
                        </a:lnTo>
                        <a:lnTo>
                          <a:pt x="44" y="268"/>
                        </a:lnTo>
                        <a:lnTo>
                          <a:pt x="47" y="266"/>
                        </a:lnTo>
                        <a:lnTo>
                          <a:pt x="50" y="265"/>
                        </a:lnTo>
                        <a:lnTo>
                          <a:pt x="54" y="265"/>
                        </a:lnTo>
                        <a:lnTo>
                          <a:pt x="54" y="264"/>
                        </a:lnTo>
                        <a:lnTo>
                          <a:pt x="57" y="264"/>
                        </a:lnTo>
                        <a:lnTo>
                          <a:pt x="57" y="262"/>
                        </a:lnTo>
                        <a:lnTo>
                          <a:pt x="60" y="262"/>
                        </a:lnTo>
                        <a:lnTo>
                          <a:pt x="60" y="261"/>
                        </a:lnTo>
                        <a:lnTo>
                          <a:pt x="63" y="261"/>
                        </a:lnTo>
                        <a:lnTo>
                          <a:pt x="66" y="260"/>
                        </a:lnTo>
                        <a:lnTo>
                          <a:pt x="69" y="259"/>
                        </a:lnTo>
                        <a:lnTo>
                          <a:pt x="72" y="259"/>
                        </a:lnTo>
                        <a:lnTo>
                          <a:pt x="72" y="257"/>
                        </a:lnTo>
                        <a:lnTo>
                          <a:pt x="76" y="257"/>
                        </a:lnTo>
                        <a:lnTo>
                          <a:pt x="76" y="256"/>
                        </a:lnTo>
                        <a:lnTo>
                          <a:pt x="79" y="256"/>
                        </a:lnTo>
                        <a:lnTo>
                          <a:pt x="79" y="255"/>
                        </a:lnTo>
                        <a:lnTo>
                          <a:pt x="82" y="255"/>
                        </a:lnTo>
                        <a:lnTo>
                          <a:pt x="85" y="255"/>
                        </a:lnTo>
                        <a:lnTo>
                          <a:pt x="85" y="254"/>
                        </a:lnTo>
                        <a:lnTo>
                          <a:pt x="88" y="254"/>
                        </a:lnTo>
                        <a:lnTo>
                          <a:pt x="88" y="252"/>
                        </a:lnTo>
                        <a:lnTo>
                          <a:pt x="91" y="252"/>
                        </a:lnTo>
                        <a:lnTo>
                          <a:pt x="94" y="252"/>
                        </a:lnTo>
                        <a:lnTo>
                          <a:pt x="94" y="251"/>
                        </a:lnTo>
                        <a:lnTo>
                          <a:pt x="98" y="251"/>
                        </a:lnTo>
                        <a:lnTo>
                          <a:pt x="98" y="250"/>
                        </a:lnTo>
                        <a:lnTo>
                          <a:pt x="129" y="241"/>
                        </a:lnTo>
                        <a:lnTo>
                          <a:pt x="161" y="231"/>
                        </a:lnTo>
                        <a:lnTo>
                          <a:pt x="230" y="216"/>
                        </a:lnTo>
                        <a:lnTo>
                          <a:pt x="350" y="191"/>
                        </a:lnTo>
                        <a:lnTo>
                          <a:pt x="476" y="169"/>
                        </a:lnTo>
                        <a:lnTo>
                          <a:pt x="507" y="161"/>
                        </a:lnTo>
                        <a:lnTo>
                          <a:pt x="511" y="161"/>
                        </a:lnTo>
                        <a:lnTo>
                          <a:pt x="514" y="161"/>
                        </a:lnTo>
                        <a:lnTo>
                          <a:pt x="514" y="160"/>
                        </a:lnTo>
                        <a:lnTo>
                          <a:pt x="517" y="160"/>
                        </a:lnTo>
                        <a:lnTo>
                          <a:pt x="520" y="160"/>
                        </a:lnTo>
                        <a:lnTo>
                          <a:pt x="529" y="157"/>
                        </a:lnTo>
                        <a:lnTo>
                          <a:pt x="602" y="139"/>
                        </a:lnTo>
                        <a:lnTo>
                          <a:pt x="640" y="130"/>
                        </a:lnTo>
                        <a:lnTo>
                          <a:pt x="671" y="120"/>
                        </a:lnTo>
                        <a:lnTo>
                          <a:pt x="678" y="119"/>
                        </a:lnTo>
                        <a:lnTo>
                          <a:pt x="681" y="118"/>
                        </a:lnTo>
                        <a:lnTo>
                          <a:pt x="684" y="117"/>
                        </a:lnTo>
                        <a:lnTo>
                          <a:pt x="687" y="115"/>
                        </a:lnTo>
                        <a:lnTo>
                          <a:pt x="690" y="114"/>
                        </a:lnTo>
                        <a:lnTo>
                          <a:pt x="693" y="114"/>
                        </a:lnTo>
                        <a:lnTo>
                          <a:pt x="693" y="113"/>
                        </a:lnTo>
                        <a:lnTo>
                          <a:pt x="697" y="113"/>
                        </a:lnTo>
                        <a:lnTo>
                          <a:pt x="700" y="111"/>
                        </a:lnTo>
                        <a:lnTo>
                          <a:pt x="700" y="110"/>
                        </a:lnTo>
                        <a:lnTo>
                          <a:pt x="703" y="110"/>
                        </a:lnTo>
                        <a:lnTo>
                          <a:pt x="706" y="109"/>
                        </a:lnTo>
                        <a:lnTo>
                          <a:pt x="709" y="108"/>
                        </a:lnTo>
                        <a:lnTo>
                          <a:pt x="712" y="108"/>
                        </a:lnTo>
                        <a:lnTo>
                          <a:pt x="719" y="104"/>
                        </a:lnTo>
                        <a:lnTo>
                          <a:pt x="722" y="104"/>
                        </a:lnTo>
                        <a:lnTo>
                          <a:pt x="725" y="103"/>
                        </a:lnTo>
                        <a:lnTo>
                          <a:pt x="725" y="101"/>
                        </a:lnTo>
                        <a:lnTo>
                          <a:pt x="728" y="101"/>
                        </a:lnTo>
                        <a:lnTo>
                          <a:pt x="731" y="99"/>
                        </a:lnTo>
                        <a:lnTo>
                          <a:pt x="734" y="99"/>
                        </a:lnTo>
                        <a:lnTo>
                          <a:pt x="741" y="96"/>
                        </a:lnTo>
                        <a:lnTo>
                          <a:pt x="744" y="96"/>
                        </a:lnTo>
                        <a:lnTo>
                          <a:pt x="744" y="95"/>
                        </a:lnTo>
                        <a:lnTo>
                          <a:pt x="747" y="94"/>
                        </a:lnTo>
                        <a:lnTo>
                          <a:pt x="750" y="92"/>
                        </a:lnTo>
                        <a:lnTo>
                          <a:pt x="753" y="92"/>
                        </a:lnTo>
                        <a:lnTo>
                          <a:pt x="753" y="91"/>
                        </a:lnTo>
                        <a:lnTo>
                          <a:pt x="756" y="90"/>
                        </a:lnTo>
                        <a:lnTo>
                          <a:pt x="760" y="89"/>
                        </a:lnTo>
                        <a:lnTo>
                          <a:pt x="763" y="87"/>
                        </a:lnTo>
                        <a:lnTo>
                          <a:pt x="766" y="86"/>
                        </a:lnTo>
                        <a:lnTo>
                          <a:pt x="769" y="85"/>
                        </a:lnTo>
                        <a:lnTo>
                          <a:pt x="772" y="84"/>
                        </a:lnTo>
                        <a:lnTo>
                          <a:pt x="778" y="81"/>
                        </a:lnTo>
                        <a:lnTo>
                          <a:pt x="782" y="80"/>
                        </a:lnTo>
                        <a:lnTo>
                          <a:pt x="788" y="77"/>
                        </a:lnTo>
                        <a:lnTo>
                          <a:pt x="788" y="76"/>
                        </a:lnTo>
                        <a:lnTo>
                          <a:pt x="797" y="72"/>
                        </a:lnTo>
                        <a:lnTo>
                          <a:pt x="807" y="68"/>
                        </a:lnTo>
                        <a:lnTo>
                          <a:pt x="807" y="67"/>
                        </a:lnTo>
                        <a:lnTo>
                          <a:pt x="810" y="67"/>
                        </a:lnTo>
                        <a:lnTo>
                          <a:pt x="819" y="61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lnTo>
                          <a:pt x="832" y="54"/>
                        </a:lnTo>
                        <a:lnTo>
                          <a:pt x="848" y="45"/>
                        </a:lnTo>
                        <a:lnTo>
                          <a:pt x="854" y="43"/>
                        </a:lnTo>
                        <a:lnTo>
                          <a:pt x="873" y="30"/>
                        </a:lnTo>
                        <a:lnTo>
                          <a:pt x="854" y="37"/>
                        </a:lnTo>
                        <a:lnTo>
                          <a:pt x="838" y="43"/>
                        </a:lnTo>
                        <a:lnTo>
                          <a:pt x="801" y="54"/>
                        </a:lnTo>
                        <a:lnTo>
                          <a:pt x="744" y="70"/>
                        </a:lnTo>
                        <a:lnTo>
                          <a:pt x="700" y="87"/>
                        </a:lnTo>
                        <a:lnTo>
                          <a:pt x="643" y="104"/>
                        </a:lnTo>
                        <a:lnTo>
                          <a:pt x="615" y="113"/>
                        </a:lnTo>
                        <a:lnTo>
                          <a:pt x="580" y="120"/>
                        </a:lnTo>
                        <a:lnTo>
                          <a:pt x="545" y="128"/>
                        </a:lnTo>
                        <a:lnTo>
                          <a:pt x="507" y="136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0" y="236"/>
                        </a:lnTo>
                        <a:lnTo>
                          <a:pt x="38" y="245"/>
                        </a:lnTo>
                        <a:lnTo>
                          <a:pt x="22" y="252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6"/>
                        </a:lnTo>
                        <a:lnTo>
                          <a:pt x="0" y="287"/>
                        </a:lnTo>
                        <a:lnTo>
                          <a:pt x="6" y="293"/>
                        </a:lnTo>
                        <a:lnTo>
                          <a:pt x="16" y="297"/>
                        </a:lnTo>
                        <a:lnTo>
                          <a:pt x="28" y="299"/>
                        </a:lnTo>
                        <a:close/>
                        <a:moveTo>
                          <a:pt x="832" y="56"/>
                        </a:moveTo>
                        <a:lnTo>
                          <a:pt x="832" y="56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close/>
                        <a:moveTo>
                          <a:pt x="889" y="16"/>
                        </a:moveTo>
                        <a:lnTo>
                          <a:pt x="889" y="16"/>
                        </a:lnTo>
                        <a:lnTo>
                          <a:pt x="898" y="9"/>
                        </a:lnTo>
                        <a:lnTo>
                          <a:pt x="901" y="9"/>
                        </a:lnTo>
                        <a:lnTo>
                          <a:pt x="901" y="7"/>
                        </a:lnTo>
                        <a:lnTo>
                          <a:pt x="901" y="6"/>
                        </a:lnTo>
                        <a:lnTo>
                          <a:pt x="905" y="6"/>
                        </a:lnTo>
                        <a:lnTo>
                          <a:pt x="905" y="5"/>
                        </a:lnTo>
                        <a:lnTo>
                          <a:pt x="870" y="0"/>
                        </a:lnTo>
                        <a:lnTo>
                          <a:pt x="882" y="7"/>
                        </a:lnTo>
                        <a:lnTo>
                          <a:pt x="889" y="11"/>
                        </a:lnTo>
                        <a:lnTo>
                          <a:pt x="889" y="16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7" name="Freeform 203">
                    <a:extLst>
                      <a:ext uri="{FF2B5EF4-FFF2-40B4-BE49-F238E27FC236}">
                        <a16:creationId xmlns:a16="http://schemas.microsoft.com/office/drawing/2014/main" id="{4F89A72D-BAE1-41C3-A0D5-FA312C5556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553"/>
                    <a:ext cx="873" cy="269"/>
                  </a:xfrm>
                  <a:custGeom>
                    <a:avLst/>
                    <a:gdLst>
                      <a:gd name="T0" fmla="*/ 28 w 873"/>
                      <a:gd name="T1" fmla="*/ 268 h 269"/>
                      <a:gd name="T2" fmla="*/ 28 w 873"/>
                      <a:gd name="T3" fmla="*/ 268 h 269"/>
                      <a:gd name="T4" fmla="*/ 25 w 873"/>
                      <a:gd name="T5" fmla="*/ 267 h 269"/>
                      <a:gd name="T6" fmla="*/ 25 w 873"/>
                      <a:gd name="T7" fmla="*/ 267 h 269"/>
                      <a:gd name="T8" fmla="*/ 25 w 873"/>
                      <a:gd name="T9" fmla="*/ 265 h 269"/>
                      <a:gd name="T10" fmla="*/ 22 w 873"/>
                      <a:gd name="T11" fmla="*/ 265 h 269"/>
                      <a:gd name="T12" fmla="*/ 22 w 873"/>
                      <a:gd name="T13" fmla="*/ 265 h 269"/>
                      <a:gd name="T14" fmla="*/ 22 w 873"/>
                      <a:gd name="T15" fmla="*/ 264 h 269"/>
                      <a:gd name="T16" fmla="*/ 19 w 873"/>
                      <a:gd name="T17" fmla="*/ 264 h 269"/>
                      <a:gd name="T18" fmla="*/ 19 w 873"/>
                      <a:gd name="T19" fmla="*/ 263 h 269"/>
                      <a:gd name="T20" fmla="*/ 19 w 873"/>
                      <a:gd name="T21" fmla="*/ 263 h 269"/>
                      <a:gd name="T22" fmla="*/ 19 w 873"/>
                      <a:gd name="T23" fmla="*/ 260 h 269"/>
                      <a:gd name="T24" fmla="*/ 19 w 873"/>
                      <a:gd name="T25" fmla="*/ 258 h 269"/>
                      <a:gd name="T26" fmla="*/ 19 w 873"/>
                      <a:gd name="T27" fmla="*/ 255 h 269"/>
                      <a:gd name="T28" fmla="*/ 22 w 873"/>
                      <a:gd name="T29" fmla="*/ 252 h 269"/>
                      <a:gd name="T30" fmla="*/ 25 w 873"/>
                      <a:gd name="T31" fmla="*/ 248 h 269"/>
                      <a:gd name="T32" fmla="*/ 28 w 873"/>
                      <a:gd name="T33" fmla="*/ 244 h 269"/>
                      <a:gd name="T34" fmla="*/ 35 w 873"/>
                      <a:gd name="T35" fmla="*/ 241 h 269"/>
                      <a:gd name="T36" fmla="*/ 38 w 873"/>
                      <a:gd name="T37" fmla="*/ 240 h 269"/>
                      <a:gd name="T38" fmla="*/ 41 w 873"/>
                      <a:gd name="T39" fmla="*/ 239 h 269"/>
                      <a:gd name="T40" fmla="*/ 44 w 873"/>
                      <a:gd name="T41" fmla="*/ 238 h 269"/>
                      <a:gd name="T42" fmla="*/ 47 w 873"/>
                      <a:gd name="T43" fmla="*/ 236 h 269"/>
                      <a:gd name="T44" fmla="*/ 50 w 873"/>
                      <a:gd name="T45" fmla="*/ 235 h 269"/>
                      <a:gd name="T46" fmla="*/ 57 w 873"/>
                      <a:gd name="T47" fmla="*/ 234 h 269"/>
                      <a:gd name="T48" fmla="*/ 60 w 873"/>
                      <a:gd name="T49" fmla="*/ 232 h 269"/>
                      <a:gd name="T50" fmla="*/ 63 w 873"/>
                      <a:gd name="T51" fmla="*/ 231 h 269"/>
                      <a:gd name="T52" fmla="*/ 66 w 873"/>
                      <a:gd name="T53" fmla="*/ 230 h 269"/>
                      <a:gd name="T54" fmla="*/ 66 w 873"/>
                      <a:gd name="T55" fmla="*/ 230 h 269"/>
                      <a:gd name="T56" fmla="*/ 69 w 873"/>
                      <a:gd name="T57" fmla="*/ 229 h 269"/>
                      <a:gd name="T58" fmla="*/ 72 w 873"/>
                      <a:gd name="T59" fmla="*/ 227 h 269"/>
                      <a:gd name="T60" fmla="*/ 76 w 873"/>
                      <a:gd name="T61" fmla="*/ 227 h 269"/>
                      <a:gd name="T62" fmla="*/ 79 w 873"/>
                      <a:gd name="T63" fmla="*/ 226 h 269"/>
                      <a:gd name="T64" fmla="*/ 82 w 873"/>
                      <a:gd name="T65" fmla="*/ 225 h 269"/>
                      <a:gd name="T66" fmla="*/ 85 w 873"/>
                      <a:gd name="T67" fmla="*/ 224 h 269"/>
                      <a:gd name="T68" fmla="*/ 88 w 873"/>
                      <a:gd name="T69" fmla="*/ 222 h 269"/>
                      <a:gd name="T70" fmla="*/ 91 w 873"/>
                      <a:gd name="T71" fmla="*/ 222 h 269"/>
                      <a:gd name="T72" fmla="*/ 94 w 873"/>
                      <a:gd name="T73" fmla="*/ 221 h 269"/>
                      <a:gd name="T74" fmla="*/ 98 w 873"/>
                      <a:gd name="T75" fmla="*/ 221 h 269"/>
                      <a:gd name="T76" fmla="*/ 161 w 873"/>
                      <a:gd name="T77" fmla="*/ 201 h 269"/>
                      <a:gd name="T78" fmla="*/ 507 w 873"/>
                      <a:gd name="T79" fmla="*/ 131 h 269"/>
                      <a:gd name="T80" fmla="*/ 517 w 873"/>
                      <a:gd name="T81" fmla="*/ 130 h 269"/>
                      <a:gd name="T82" fmla="*/ 520 w 873"/>
                      <a:gd name="T83" fmla="*/ 130 h 269"/>
                      <a:gd name="T84" fmla="*/ 678 w 873"/>
                      <a:gd name="T85" fmla="*/ 89 h 269"/>
                      <a:gd name="T86" fmla="*/ 687 w 873"/>
                      <a:gd name="T87" fmla="*/ 85 h 269"/>
                      <a:gd name="T88" fmla="*/ 697 w 873"/>
                      <a:gd name="T89" fmla="*/ 83 h 269"/>
                      <a:gd name="T90" fmla="*/ 706 w 873"/>
                      <a:gd name="T91" fmla="*/ 79 h 269"/>
                      <a:gd name="T92" fmla="*/ 719 w 873"/>
                      <a:gd name="T93" fmla="*/ 74 h 269"/>
                      <a:gd name="T94" fmla="*/ 731 w 873"/>
                      <a:gd name="T95" fmla="*/ 69 h 269"/>
                      <a:gd name="T96" fmla="*/ 744 w 873"/>
                      <a:gd name="T97" fmla="*/ 65 h 269"/>
                      <a:gd name="T98" fmla="*/ 753 w 873"/>
                      <a:gd name="T99" fmla="*/ 61 h 269"/>
                      <a:gd name="T100" fmla="*/ 763 w 873"/>
                      <a:gd name="T101" fmla="*/ 57 h 269"/>
                      <a:gd name="T102" fmla="*/ 772 w 873"/>
                      <a:gd name="T103" fmla="*/ 54 h 269"/>
                      <a:gd name="T104" fmla="*/ 782 w 873"/>
                      <a:gd name="T105" fmla="*/ 50 h 269"/>
                      <a:gd name="T106" fmla="*/ 797 w 873"/>
                      <a:gd name="T107" fmla="*/ 42 h 269"/>
                      <a:gd name="T108" fmla="*/ 810 w 873"/>
                      <a:gd name="T109" fmla="*/ 37 h 269"/>
                      <a:gd name="T110" fmla="*/ 826 w 873"/>
                      <a:gd name="T111" fmla="*/ 28 h 269"/>
                      <a:gd name="T112" fmla="*/ 848 w 873"/>
                      <a:gd name="T113" fmla="*/ 15 h 269"/>
                      <a:gd name="T114" fmla="*/ 873 w 873"/>
                      <a:gd name="T115" fmla="*/ 0 h 269"/>
                      <a:gd name="T116" fmla="*/ 744 w 873"/>
                      <a:gd name="T117" fmla="*/ 40 h 269"/>
                      <a:gd name="T118" fmla="*/ 545 w 873"/>
                      <a:gd name="T119" fmla="*/ 98 h 269"/>
                      <a:gd name="T120" fmla="*/ 151 w 873"/>
                      <a:gd name="T121" fmla="*/ 178 h 269"/>
                      <a:gd name="T122" fmla="*/ 0 w 873"/>
                      <a:gd name="T123" fmla="*/ 239 h 269"/>
                      <a:gd name="T124" fmla="*/ 28 w 873"/>
                      <a:gd name="T125" fmla="*/ 269 h 269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73" h="269">
                        <a:moveTo>
                          <a:pt x="28" y="269"/>
                        </a:moveTo>
                        <a:lnTo>
                          <a:pt x="28" y="269"/>
                        </a:lnTo>
                        <a:lnTo>
                          <a:pt x="28" y="268"/>
                        </a:lnTo>
                        <a:lnTo>
                          <a:pt x="25" y="268"/>
                        </a:lnTo>
                        <a:lnTo>
                          <a:pt x="25" y="267"/>
                        </a:lnTo>
                        <a:lnTo>
                          <a:pt x="25" y="265"/>
                        </a:lnTo>
                        <a:lnTo>
                          <a:pt x="22" y="265"/>
                        </a:lnTo>
                        <a:lnTo>
                          <a:pt x="22" y="264"/>
                        </a:lnTo>
                        <a:lnTo>
                          <a:pt x="19" y="264"/>
                        </a:lnTo>
                        <a:lnTo>
                          <a:pt x="19" y="263"/>
                        </a:lnTo>
                        <a:lnTo>
                          <a:pt x="19" y="262"/>
                        </a:lnTo>
                        <a:lnTo>
                          <a:pt x="19" y="260"/>
                        </a:lnTo>
                        <a:lnTo>
                          <a:pt x="19" y="259"/>
                        </a:lnTo>
                        <a:lnTo>
                          <a:pt x="19" y="258"/>
                        </a:lnTo>
                        <a:lnTo>
                          <a:pt x="19" y="257"/>
                        </a:lnTo>
                        <a:lnTo>
                          <a:pt x="19" y="255"/>
                        </a:lnTo>
                        <a:lnTo>
                          <a:pt x="19" y="254"/>
                        </a:lnTo>
                        <a:lnTo>
                          <a:pt x="19" y="253"/>
                        </a:lnTo>
                        <a:lnTo>
                          <a:pt x="19" y="252"/>
                        </a:lnTo>
                        <a:lnTo>
                          <a:pt x="22" y="252"/>
                        </a:lnTo>
                        <a:lnTo>
                          <a:pt x="22" y="250"/>
                        </a:lnTo>
                        <a:lnTo>
                          <a:pt x="22" y="249"/>
                        </a:lnTo>
                        <a:lnTo>
                          <a:pt x="25" y="249"/>
                        </a:lnTo>
                        <a:lnTo>
                          <a:pt x="25" y="248"/>
                        </a:lnTo>
                        <a:lnTo>
                          <a:pt x="25" y="246"/>
                        </a:lnTo>
                        <a:lnTo>
                          <a:pt x="28" y="246"/>
                        </a:lnTo>
                        <a:lnTo>
                          <a:pt x="28" y="245"/>
                        </a:lnTo>
                        <a:lnTo>
                          <a:pt x="28" y="244"/>
                        </a:lnTo>
                        <a:lnTo>
                          <a:pt x="31" y="244"/>
                        </a:lnTo>
                        <a:lnTo>
                          <a:pt x="31" y="243"/>
                        </a:lnTo>
                        <a:lnTo>
                          <a:pt x="35" y="243"/>
                        </a:lnTo>
                        <a:lnTo>
                          <a:pt x="35" y="241"/>
                        </a:lnTo>
                        <a:lnTo>
                          <a:pt x="38" y="241"/>
                        </a:lnTo>
                        <a:lnTo>
                          <a:pt x="38" y="240"/>
                        </a:lnTo>
                        <a:lnTo>
                          <a:pt x="41" y="239"/>
                        </a:lnTo>
                        <a:lnTo>
                          <a:pt x="44" y="239"/>
                        </a:lnTo>
                        <a:lnTo>
                          <a:pt x="44" y="238"/>
                        </a:lnTo>
                        <a:lnTo>
                          <a:pt x="47" y="236"/>
                        </a:lnTo>
                        <a:lnTo>
                          <a:pt x="50" y="235"/>
                        </a:lnTo>
                        <a:lnTo>
                          <a:pt x="54" y="235"/>
                        </a:lnTo>
                        <a:lnTo>
                          <a:pt x="54" y="234"/>
                        </a:lnTo>
                        <a:lnTo>
                          <a:pt x="57" y="234"/>
                        </a:lnTo>
                        <a:lnTo>
                          <a:pt x="57" y="232"/>
                        </a:lnTo>
                        <a:lnTo>
                          <a:pt x="60" y="232"/>
                        </a:lnTo>
                        <a:lnTo>
                          <a:pt x="60" y="231"/>
                        </a:lnTo>
                        <a:lnTo>
                          <a:pt x="63" y="231"/>
                        </a:lnTo>
                        <a:lnTo>
                          <a:pt x="66" y="230"/>
                        </a:lnTo>
                        <a:lnTo>
                          <a:pt x="69" y="229"/>
                        </a:lnTo>
                        <a:lnTo>
                          <a:pt x="72" y="229"/>
                        </a:lnTo>
                        <a:lnTo>
                          <a:pt x="72" y="227"/>
                        </a:lnTo>
                        <a:lnTo>
                          <a:pt x="76" y="227"/>
                        </a:lnTo>
                        <a:lnTo>
                          <a:pt x="76" y="226"/>
                        </a:lnTo>
                        <a:lnTo>
                          <a:pt x="79" y="226"/>
                        </a:lnTo>
                        <a:lnTo>
                          <a:pt x="79" y="225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5" y="224"/>
                        </a:lnTo>
                        <a:lnTo>
                          <a:pt x="88" y="224"/>
                        </a:lnTo>
                        <a:lnTo>
                          <a:pt x="88" y="222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4" y="221"/>
                        </a:lnTo>
                        <a:lnTo>
                          <a:pt x="98" y="221"/>
                        </a:lnTo>
                        <a:lnTo>
                          <a:pt x="98" y="220"/>
                        </a:lnTo>
                        <a:lnTo>
                          <a:pt x="129" y="211"/>
                        </a:lnTo>
                        <a:lnTo>
                          <a:pt x="161" y="201"/>
                        </a:lnTo>
                        <a:lnTo>
                          <a:pt x="230" y="186"/>
                        </a:lnTo>
                        <a:lnTo>
                          <a:pt x="350" y="161"/>
                        </a:lnTo>
                        <a:lnTo>
                          <a:pt x="476" y="139"/>
                        </a:lnTo>
                        <a:lnTo>
                          <a:pt x="507" y="131"/>
                        </a:lnTo>
                        <a:lnTo>
                          <a:pt x="511" y="131"/>
                        </a:lnTo>
                        <a:lnTo>
                          <a:pt x="514" y="131"/>
                        </a:lnTo>
                        <a:lnTo>
                          <a:pt x="514" y="130"/>
                        </a:lnTo>
                        <a:lnTo>
                          <a:pt x="517" y="130"/>
                        </a:lnTo>
                        <a:lnTo>
                          <a:pt x="520" y="130"/>
                        </a:lnTo>
                        <a:lnTo>
                          <a:pt x="529" y="127"/>
                        </a:lnTo>
                        <a:lnTo>
                          <a:pt x="602" y="109"/>
                        </a:lnTo>
                        <a:lnTo>
                          <a:pt x="640" y="100"/>
                        </a:lnTo>
                        <a:lnTo>
                          <a:pt x="671" y="90"/>
                        </a:lnTo>
                        <a:lnTo>
                          <a:pt x="678" y="89"/>
                        </a:lnTo>
                        <a:lnTo>
                          <a:pt x="681" y="88"/>
                        </a:lnTo>
                        <a:lnTo>
                          <a:pt x="684" y="87"/>
                        </a:lnTo>
                        <a:lnTo>
                          <a:pt x="687" y="85"/>
                        </a:lnTo>
                        <a:lnTo>
                          <a:pt x="690" y="84"/>
                        </a:lnTo>
                        <a:lnTo>
                          <a:pt x="693" y="84"/>
                        </a:lnTo>
                        <a:lnTo>
                          <a:pt x="693" y="83"/>
                        </a:lnTo>
                        <a:lnTo>
                          <a:pt x="697" y="83"/>
                        </a:lnTo>
                        <a:lnTo>
                          <a:pt x="700" y="81"/>
                        </a:lnTo>
                        <a:lnTo>
                          <a:pt x="700" y="80"/>
                        </a:lnTo>
                        <a:lnTo>
                          <a:pt x="703" y="80"/>
                        </a:lnTo>
                        <a:lnTo>
                          <a:pt x="706" y="79"/>
                        </a:lnTo>
                        <a:lnTo>
                          <a:pt x="709" y="78"/>
                        </a:lnTo>
                        <a:lnTo>
                          <a:pt x="712" y="78"/>
                        </a:lnTo>
                        <a:lnTo>
                          <a:pt x="719" y="74"/>
                        </a:lnTo>
                        <a:lnTo>
                          <a:pt x="722" y="74"/>
                        </a:lnTo>
                        <a:lnTo>
                          <a:pt x="725" y="73"/>
                        </a:lnTo>
                        <a:lnTo>
                          <a:pt x="725" y="71"/>
                        </a:lnTo>
                        <a:lnTo>
                          <a:pt x="728" y="71"/>
                        </a:lnTo>
                        <a:lnTo>
                          <a:pt x="731" y="69"/>
                        </a:lnTo>
                        <a:lnTo>
                          <a:pt x="734" y="69"/>
                        </a:lnTo>
                        <a:lnTo>
                          <a:pt x="741" y="66"/>
                        </a:lnTo>
                        <a:lnTo>
                          <a:pt x="744" y="66"/>
                        </a:lnTo>
                        <a:lnTo>
                          <a:pt x="744" y="65"/>
                        </a:lnTo>
                        <a:lnTo>
                          <a:pt x="747" y="64"/>
                        </a:lnTo>
                        <a:lnTo>
                          <a:pt x="750" y="62"/>
                        </a:lnTo>
                        <a:lnTo>
                          <a:pt x="753" y="62"/>
                        </a:lnTo>
                        <a:lnTo>
                          <a:pt x="753" y="61"/>
                        </a:lnTo>
                        <a:lnTo>
                          <a:pt x="756" y="60"/>
                        </a:lnTo>
                        <a:lnTo>
                          <a:pt x="760" y="59"/>
                        </a:lnTo>
                        <a:lnTo>
                          <a:pt x="763" y="57"/>
                        </a:lnTo>
                        <a:lnTo>
                          <a:pt x="766" y="56"/>
                        </a:lnTo>
                        <a:lnTo>
                          <a:pt x="769" y="55"/>
                        </a:lnTo>
                        <a:lnTo>
                          <a:pt x="772" y="54"/>
                        </a:lnTo>
                        <a:lnTo>
                          <a:pt x="778" y="51"/>
                        </a:lnTo>
                        <a:lnTo>
                          <a:pt x="782" y="50"/>
                        </a:lnTo>
                        <a:lnTo>
                          <a:pt x="788" y="47"/>
                        </a:lnTo>
                        <a:lnTo>
                          <a:pt x="788" y="46"/>
                        </a:lnTo>
                        <a:lnTo>
                          <a:pt x="797" y="42"/>
                        </a:lnTo>
                        <a:lnTo>
                          <a:pt x="807" y="38"/>
                        </a:lnTo>
                        <a:lnTo>
                          <a:pt x="807" y="37"/>
                        </a:lnTo>
                        <a:lnTo>
                          <a:pt x="810" y="37"/>
                        </a:lnTo>
                        <a:lnTo>
                          <a:pt x="819" y="31"/>
                        </a:lnTo>
                        <a:lnTo>
                          <a:pt x="826" y="28"/>
                        </a:lnTo>
                        <a:lnTo>
                          <a:pt x="832" y="26"/>
                        </a:lnTo>
                        <a:lnTo>
                          <a:pt x="832" y="24"/>
                        </a:lnTo>
                        <a:lnTo>
                          <a:pt x="848" y="15"/>
                        </a:lnTo>
                        <a:lnTo>
                          <a:pt x="854" y="13"/>
                        </a:lnTo>
                        <a:lnTo>
                          <a:pt x="873" y="0"/>
                        </a:lnTo>
                        <a:lnTo>
                          <a:pt x="854" y="7"/>
                        </a:lnTo>
                        <a:lnTo>
                          <a:pt x="838" y="13"/>
                        </a:lnTo>
                        <a:lnTo>
                          <a:pt x="801" y="24"/>
                        </a:lnTo>
                        <a:lnTo>
                          <a:pt x="744" y="40"/>
                        </a:lnTo>
                        <a:lnTo>
                          <a:pt x="700" y="57"/>
                        </a:lnTo>
                        <a:lnTo>
                          <a:pt x="643" y="74"/>
                        </a:lnTo>
                        <a:lnTo>
                          <a:pt x="615" y="83"/>
                        </a:lnTo>
                        <a:lnTo>
                          <a:pt x="580" y="90"/>
                        </a:lnTo>
                        <a:lnTo>
                          <a:pt x="545" y="98"/>
                        </a:lnTo>
                        <a:lnTo>
                          <a:pt x="507" y="106"/>
                        </a:lnTo>
                        <a:lnTo>
                          <a:pt x="410" y="123"/>
                        </a:lnTo>
                        <a:lnTo>
                          <a:pt x="315" y="141"/>
                        </a:lnTo>
                        <a:lnTo>
                          <a:pt x="227" y="160"/>
                        </a:lnTo>
                        <a:lnTo>
                          <a:pt x="151" y="178"/>
                        </a:lnTo>
                        <a:lnTo>
                          <a:pt x="88" y="197"/>
                        </a:lnTo>
                        <a:lnTo>
                          <a:pt x="60" y="206"/>
                        </a:lnTo>
                        <a:lnTo>
                          <a:pt x="38" y="215"/>
                        </a:lnTo>
                        <a:lnTo>
                          <a:pt x="22" y="222"/>
                        </a:lnTo>
                        <a:lnTo>
                          <a:pt x="9" y="231"/>
                        </a:lnTo>
                        <a:lnTo>
                          <a:pt x="0" y="239"/>
                        </a:lnTo>
                        <a:lnTo>
                          <a:pt x="0" y="246"/>
                        </a:lnTo>
                        <a:lnTo>
                          <a:pt x="0" y="257"/>
                        </a:lnTo>
                        <a:lnTo>
                          <a:pt x="6" y="263"/>
                        </a:lnTo>
                        <a:lnTo>
                          <a:pt x="16" y="267"/>
                        </a:lnTo>
                        <a:lnTo>
                          <a:pt x="28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8" name="Freeform 204">
                    <a:extLst>
                      <a:ext uri="{FF2B5EF4-FFF2-40B4-BE49-F238E27FC236}">
                        <a16:creationId xmlns:a16="http://schemas.microsoft.com/office/drawing/2014/main" id="{44C46006-FA68-4F38-9662-B4FBF96EC2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59" name="Freeform 205">
                    <a:extLst>
                      <a:ext uri="{FF2B5EF4-FFF2-40B4-BE49-F238E27FC236}">
                        <a16:creationId xmlns:a16="http://schemas.microsoft.com/office/drawing/2014/main" id="{924E0E77-3FBC-422A-A440-E21293DA6F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9" y="1523"/>
                    <a:ext cx="35" cy="16"/>
                  </a:xfrm>
                  <a:custGeom>
                    <a:avLst/>
                    <a:gdLst>
                      <a:gd name="T0" fmla="*/ 19 w 35"/>
                      <a:gd name="T1" fmla="*/ 16 h 16"/>
                      <a:gd name="T2" fmla="*/ 19 w 35"/>
                      <a:gd name="T3" fmla="*/ 16 h 16"/>
                      <a:gd name="T4" fmla="*/ 19 w 35"/>
                      <a:gd name="T5" fmla="*/ 16 h 16"/>
                      <a:gd name="T6" fmla="*/ 28 w 35"/>
                      <a:gd name="T7" fmla="*/ 9 h 16"/>
                      <a:gd name="T8" fmla="*/ 28 w 35"/>
                      <a:gd name="T9" fmla="*/ 9 h 16"/>
                      <a:gd name="T10" fmla="*/ 31 w 35"/>
                      <a:gd name="T11" fmla="*/ 9 h 16"/>
                      <a:gd name="T12" fmla="*/ 31 w 35"/>
                      <a:gd name="T13" fmla="*/ 7 h 16"/>
                      <a:gd name="T14" fmla="*/ 31 w 35"/>
                      <a:gd name="T15" fmla="*/ 7 h 16"/>
                      <a:gd name="T16" fmla="*/ 31 w 35"/>
                      <a:gd name="T17" fmla="*/ 7 h 16"/>
                      <a:gd name="T18" fmla="*/ 31 w 35"/>
                      <a:gd name="T19" fmla="*/ 7 h 16"/>
                      <a:gd name="T20" fmla="*/ 31 w 35"/>
                      <a:gd name="T21" fmla="*/ 7 h 16"/>
                      <a:gd name="T22" fmla="*/ 31 w 35"/>
                      <a:gd name="T23" fmla="*/ 7 h 16"/>
                      <a:gd name="T24" fmla="*/ 31 w 35"/>
                      <a:gd name="T25" fmla="*/ 6 h 16"/>
                      <a:gd name="T26" fmla="*/ 31 w 35"/>
                      <a:gd name="T27" fmla="*/ 6 h 16"/>
                      <a:gd name="T28" fmla="*/ 31 w 35"/>
                      <a:gd name="T29" fmla="*/ 6 h 16"/>
                      <a:gd name="T30" fmla="*/ 31 w 35"/>
                      <a:gd name="T31" fmla="*/ 6 h 16"/>
                      <a:gd name="T32" fmla="*/ 35 w 35"/>
                      <a:gd name="T33" fmla="*/ 6 h 16"/>
                      <a:gd name="T34" fmla="*/ 35 w 35"/>
                      <a:gd name="T35" fmla="*/ 6 h 16"/>
                      <a:gd name="T36" fmla="*/ 35 w 35"/>
                      <a:gd name="T37" fmla="*/ 5 h 16"/>
                      <a:gd name="T38" fmla="*/ 35 w 35"/>
                      <a:gd name="T39" fmla="*/ 5 h 16"/>
                      <a:gd name="T40" fmla="*/ 35 w 35"/>
                      <a:gd name="T41" fmla="*/ 5 h 16"/>
                      <a:gd name="T42" fmla="*/ 35 w 35"/>
                      <a:gd name="T43" fmla="*/ 5 h 16"/>
                      <a:gd name="T44" fmla="*/ 35 w 35"/>
                      <a:gd name="T45" fmla="*/ 5 h 16"/>
                      <a:gd name="T46" fmla="*/ 0 w 35"/>
                      <a:gd name="T47" fmla="*/ 0 h 16"/>
                      <a:gd name="T48" fmla="*/ 0 w 35"/>
                      <a:gd name="T49" fmla="*/ 0 h 16"/>
                      <a:gd name="T50" fmla="*/ 12 w 35"/>
                      <a:gd name="T51" fmla="*/ 7 h 16"/>
                      <a:gd name="T52" fmla="*/ 19 w 35"/>
                      <a:gd name="T53" fmla="*/ 11 h 16"/>
                      <a:gd name="T54" fmla="*/ 19 w 35"/>
                      <a:gd name="T55" fmla="*/ 16 h 16"/>
                      <a:gd name="T56" fmla="*/ 19 w 35"/>
                      <a:gd name="T57" fmla="*/ 16 h 1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5" h="16">
                        <a:moveTo>
                          <a:pt x="19" y="16"/>
                        </a:moveTo>
                        <a:lnTo>
                          <a:pt x="19" y="16"/>
                        </a:lnTo>
                        <a:lnTo>
                          <a:pt x="28" y="9"/>
                        </a:lnTo>
                        <a:lnTo>
                          <a:pt x="31" y="9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5" y="6"/>
                        </a:lnTo>
                        <a:lnTo>
                          <a:pt x="35" y="5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lnTo>
                          <a:pt x="19" y="11"/>
                        </a:lnTo>
                        <a:lnTo>
                          <a:pt x="19" y="16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1060" name="Freeform 206">
                    <a:extLst>
                      <a:ext uri="{FF2B5EF4-FFF2-40B4-BE49-F238E27FC236}">
                        <a16:creationId xmlns:a16="http://schemas.microsoft.com/office/drawing/2014/main" id="{B52AB629-1FF7-4CE7-85F1-1CFD67C6E47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4"/>
                    <a:ext cx="905" cy="298"/>
                  </a:xfrm>
                  <a:custGeom>
                    <a:avLst/>
                    <a:gdLst>
                      <a:gd name="T0" fmla="*/ 28 w 905"/>
                      <a:gd name="T1" fmla="*/ 297 h 298"/>
                      <a:gd name="T2" fmla="*/ 28 w 905"/>
                      <a:gd name="T3" fmla="*/ 297 h 298"/>
                      <a:gd name="T4" fmla="*/ 25 w 905"/>
                      <a:gd name="T5" fmla="*/ 296 h 298"/>
                      <a:gd name="T6" fmla="*/ 25 w 905"/>
                      <a:gd name="T7" fmla="*/ 296 h 298"/>
                      <a:gd name="T8" fmla="*/ 22 w 905"/>
                      <a:gd name="T9" fmla="*/ 294 h 298"/>
                      <a:gd name="T10" fmla="*/ 22 w 905"/>
                      <a:gd name="T11" fmla="*/ 294 h 298"/>
                      <a:gd name="T12" fmla="*/ 22 w 905"/>
                      <a:gd name="T13" fmla="*/ 293 h 298"/>
                      <a:gd name="T14" fmla="*/ 19 w 905"/>
                      <a:gd name="T15" fmla="*/ 293 h 298"/>
                      <a:gd name="T16" fmla="*/ 19 w 905"/>
                      <a:gd name="T17" fmla="*/ 292 h 298"/>
                      <a:gd name="T18" fmla="*/ 19 w 905"/>
                      <a:gd name="T19" fmla="*/ 291 h 298"/>
                      <a:gd name="T20" fmla="*/ 19 w 905"/>
                      <a:gd name="T21" fmla="*/ 288 h 298"/>
                      <a:gd name="T22" fmla="*/ 19 w 905"/>
                      <a:gd name="T23" fmla="*/ 284 h 298"/>
                      <a:gd name="T24" fmla="*/ 22 w 905"/>
                      <a:gd name="T25" fmla="*/ 281 h 298"/>
                      <a:gd name="T26" fmla="*/ 25 w 905"/>
                      <a:gd name="T27" fmla="*/ 275 h 298"/>
                      <a:gd name="T28" fmla="*/ 31 w 905"/>
                      <a:gd name="T29" fmla="*/ 272 h 298"/>
                      <a:gd name="T30" fmla="*/ 38 w 905"/>
                      <a:gd name="T31" fmla="*/ 269 h 298"/>
                      <a:gd name="T32" fmla="*/ 41 w 905"/>
                      <a:gd name="T33" fmla="*/ 268 h 298"/>
                      <a:gd name="T34" fmla="*/ 44 w 905"/>
                      <a:gd name="T35" fmla="*/ 267 h 298"/>
                      <a:gd name="T36" fmla="*/ 47 w 905"/>
                      <a:gd name="T37" fmla="*/ 265 h 298"/>
                      <a:gd name="T38" fmla="*/ 54 w 905"/>
                      <a:gd name="T39" fmla="*/ 264 h 298"/>
                      <a:gd name="T40" fmla="*/ 57 w 905"/>
                      <a:gd name="T41" fmla="*/ 261 h 298"/>
                      <a:gd name="T42" fmla="*/ 60 w 905"/>
                      <a:gd name="T43" fmla="*/ 260 h 298"/>
                      <a:gd name="T44" fmla="*/ 63 w 905"/>
                      <a:gd name="T45" fmla="*/ 260 h 298"/>
                      <a:gd name="T46" fmla="*/ 66 w 905"/>
                      <a:gd name="T47" fmla="*/ 259 h 298"/>
                      <a:gd name="T48" fmla="*/ 72 w 905"/>
                      <a:gd name="T49" fmla="*/ 258 h 298"/>
                      <a:gd name="T50" fmla="*/ 76 w 905"/>
                      <a:gd name="T51" fmla="*/ 256 h 298"/>
                      <a:gd name="T52" fmla="*/ 79 w 905"/>
                      <a:gd name="T53" fmla="*/ 255 h 298"/>
                      <a:gd name="T54" fmla="*/ 79 w 905"/>
                      <a:gd name="T55" fmla="*/ 254 h 298"/>
                      <a:gd name="T56" fmla="*/ 85 w 905"/>
                      <a:gd name="T57" fmla="*/ 254 h 298"/>
                      <a:gd name="T58" fmla="*/ 88 w 905"/>
                      <a:gd name="T59" fmla="*/ 251 h 298"/>
                      <a:gd name="T60" fmla="*/ 91 w 905"/>
                      <a:gd name="T61" fmla="*/ 251 h 298"/>
                      <a:gd name="T62" fmla="*/ 94 w 905"/>
                      <a:gd name="T63" fmla="*/ 250 h 298"/>
                      <a:gd name="T64" fmla="*/ 98 w 905"/>
                      <a:gd name="T65" fmla="*/ 249 h 298"/>
                      <a:gd name="T66" fmla="*/ 476 w 905"/>
                      <a:gd name="T67" fmla="*/ 168 h 298"/>
                      <a:gd name="T68" fmla="*/ 517 w 905"/>
                      <a:gd name="T69" fmla="*/ 159 h 298"/>
                      <a:gd name="T70" fmla="*/ 520 w 905"/>
                      <a:gd name="T71" fmla="*/ 159 h 298"/>
                      <a:gd name="T72" fmla="*/ 678 w 905"/>
                      <a:gd name="T73" fmla="*/ 118 h 298"/>
                      <a:gd name="T74" fmla="*/ 690 w 905"/>
                      <a:gd name="T75" fmla="*/ 113 h 298"/>
                      <a:gd name="T76" fmla="*/ 700 w 905"/>
                      <a:gd name="T77" fmla="*/ 109 h 298"/>
                      <a:gd name="T78" fmla="*/ 712 w 905"/>
                      <a:gd name="T79" fmla="*/ 107 h 298"/>
                      <a:gd name="T80" fmla="*/ 728 w 905"/>
                      <a:gd name="T81" fmla="*/ 100 h 298"/>
                      <a:gd name="T82" fmla="*/ 744 w 905"/>
                      <a:gd name="T83" fmla="*/ 94 h 298"/>
                      <a:gd name="T84" fmla="*/ 753 w 905"/>
                      <a:gd name="T85" fmla="*/ 90 h 298"/>
                      <a:gd name="T86" fmla="*/ 766 w 905"/>
                      <a:gd name="T87" fmla="*/ 85 h 298"/>
                      <a:gd name="T88" fmla="*/ 778 w 905"/>
                      <a:gd name="T89" fmla="*/ 80 h 298"/>
                      <a:gd name="T90" fmla="*/ 788 w 905"/>
                      <a:gd name="T91" fmla="*/ 75 h 298"/>
                      <a:gd name="T92" fmla="*/ 807 w 905"/>
                      <a:gd name="T93" fmla="*/ 66 h 298"/>
                      <a:gd name="T94" fmla="*/ 826 w 905"/>
                      <a:gd name="T95" fmla="*/ 57 h 298"/>
                      <a:gd name="T96" fmla="*/ 848 w 905"/>
                      <a:gd name="T97" fmla="*/ 44 h 298"/>
                      <a:gd name="T98" fmla="*/ 854 w 905"/>
                      <a:gd name="T99" fmla="*/ 36 h 298"/>
                      <a:gd name="T100" fmla="*/ 687 w 905"/>
                      <a:gd name="T101" fmla="*/ 93 h 298"/>
                      <a:gd name="T102" fmla="*/ 413 w 905"/>
                      <a:gd name="T103" fmla="*/ 154 h 298"/>
                      <a:gd name="T104" fmla="*/ 25 w 905"/>
                      <a:gd name="T105" fmla="*/ 253 h 298"/>
                      <a:gd name="T106" fmla="*/ 16 w 905"/>
                      <a:gd name="T107" fmla="*/ 296 h 298"/>
                      <a:gd name="T108" fmla="*/ 889 w 905"/>
                      <a:gd name="T109" fmla="*/ 15 h 298"/>
                      <a:gd name="T110" fmla="*/ 901 w 905"/>
                      <a:gd name="T111" fmla="*/ 6 h 298"/>
                      <a:gd name="T112" fmla="*/ 901 w 905"/>
                      <a:gd name="T113" fmla="*/ 5 h 298"/>
                      <a:gd name="T114" fmla="*/ 905 w 905"/>
                      <a:gd name="T115" fmla="*/ 4 h 298"/>
                      <a:gd name="T116" fmla="*/ 889 w 905"/>
                      <a:gd name="T117" fmla="*/ 15 h 298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5" h="298">
                        <a:moveTo>
                          <a:pt x="28" y="298"/>
                        </a:moveTo>
                        <a:lnTo>
                          <a:pt x="28" y="298"/>
                        </a:lnTo>
                        <a:lnTo>
                          <a:pt x="28" y="297"/>
                        </a:lnTo>
                        <a:lnTo>
                          <a:pt x="25" y="297"/>
                        </a:lnTo>
                        <a:lnTo>
                          <a:pt x="25" y="296"/>
                        </a:lnTo>
                        <a:lnTo>
                          <a:pt x="25" y="294"/>
                        </a:lnTo>
                        <a:lnTo>
                          <a:pt x="22" y="294"/>
                        </a:lnTo>
                        <a:lnTo>
                          <a:pt x="22" y="293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1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6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19" y="281"/>
                        </a:lnTo>
                        <a:lnTo>
                          <a:pt x="22" y="281"/>
                        </a:lnTo>
                        <a:lnTo>
                          <a:pt x="22" y="279"/>
                        </a:lnTo>
                        <a:lnTo>
                          <a:pt x="22" y="278"/>
                        </a:lnTo>
                        <a:lnTo>
                          <a:pt x="25" y="278"/>
                        </a:lnTo>
                        <a:lnTo>
                          <a:pt x="25" y="277"/>
                        </a:lnTo>
                        <a:lnTo>
                          <a:pt x="25" y="275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28" y="273"/>
                        </a:lnTo>
                        <a:lnTo>
                          <a:pt x="31" y="273"/>
                        </a:lnTo>
                        <a:lnTo>
                          <a:pt x="31" y="272"/>
                        </a:lnTo>
                        <a:lnTo>
                          <a:pt x="35" y="272"/>
                        </a:lnTo>
                        <a:lnTo>
                          <a:pt x="35" y="270"/>
                        </a:lnTo>
                        <a:lnTo>
                          <a:pt x="38" y="270"/>
                        </a:lnTo>
                        <a:lnTo>
                          <a:pt x="38" y="269"/>
                        </a:lnTo>
                        <a:lnTo>
                          <a:pt x="41" y="268"/>
                        </a:lnTo>
                        <a:lnTo>
                          <a:pt x="44" y="268"/>
                        </a:lnTo>
                        <a:lnTo>
                          <a:pt x="44" y="267"/>
                        </a:lnTo>
                        <a:lnTo>
                          <a:pt x="47" y="265"/>
                        </a:lnTo>
                        <a:lnTo>
                          <a:pt x="50" y="264"/>
                        </a:lnTo>
                        <a:lnTo>
                          <a:pt x="54" y="264"/>
                        </a:lnTo>
                        <a:lnTo>
                          <a:pt x="54" y="263"/>
                        </a:lnTo>
                        <a:lnTo>
                          <a:pt x="57" y="263"/>
                        </a:lnTo>
                        <a:lnTo>
                          <a:pt x="57" y="261"/>
                        </a:lnTo>
                        <a:lnTo>
                          <a:pt x="60" y="261"/>
                        </a:lnTo>
                        <a:lnTo>
                          <a:pt x="60" y="260"/>
                        </a:lnTo>
                        <a:lnTo>
                          <a:pt x="63" y="260"/>
                        </a:lnTo>
                        <a:lnTo>
                          <a:pt x="66" y="259"/>
                        </a:lnTo>
                        <a:lnTo>
                          <a:pt x="69" y="258"/>
                        </a:lnTo>
                        <a:lnTo>
                          <a:pt x="72" y="258"/>
                        </a:lnTo>
                        <a:lnTo>
                          <a:pt x="72" y="256"/>
                        </a:lnTo>
                        <a:lnTo>
                          <a:pt x="76" y="256"/>
                        </a:lnTo>
                        <a:lnTo>
                          <a:pt x="76" y="255"/>
                        </a:lnTo>
                        <a:lnTo>
                          <a:pt x="79" y="255"/>
                        </a:lnTo>
                        <a:lnTo>
                          <a:pt x="79" y="254"/>
                        </a:lnTo>
                        <a:lnTo>
                          <a:pt x="82" y="254"/>
                        </a:lnTo>
                        <a:lnTo>
                          <a:pt x="85" y="254"/>
                        </a:lnTo>
                        <a:lnTo>
                          <a:pt x="85" y="253"/>
                        </a:lnTo>
                        <a:lnTo>
                          <a:pt x="88" y="253"/>
                        </a:lnTo>
                        <a:lnTo>
                          <a:pt x="88" y="251"/>
                        </a:lnTo>
                        <a:lnTo>
                          <a:pt x="91" y="251"/>
                        </a:lnTo>
                        <a:lnTo>
                          <a:pt x="94" y="251"/>
                        </a:lnTo>
                        <a:lnTo>
                          <a:pt x="94" y="250"/>
                        </a:lnTo>
                        <a:lnTo>
                          <a:pt x="98" y="250"/>
                        </a:lnTo>
                        <a:lnTo>
                          <a:pt x="98" y="249"/>
                        </a:lnTo>
                        <a:lnTo>
                          <a:pt x="129" y="240"/>
                        </a:lnTo>
                        <a:lnTo>
                          <a:pt x="161" y="230"/>
                        </a:lnTo>
                        <a:lnTo>
                          <a:pt x="230" y="215"/>
                        </a:lnTo>
                        <a:lnTo>
                          <a:pt x="350" y="190"/>
                        </a:lnTo>
                        <a:lnTo>
                          <a:pt x="476" y="168"/>
                        </a:lnTo>
                        <a:lnTo>
                          <a:pt x="507" y="160"/>
                        </a:lnTo>
                        <a:lnTo>
                          <a:pt x="511" y="160"/>
                        </a:lnTo>
                        <a:lnTo>
                          <a:pt x="514" y="160"/>
                        </a:lnTo>
                        <a:lnTo>
                          <a:pt x="514" y="159"/>
                        </a:lnTo>
                        <a:lnTo>
                          <a:pt x="517" y="159"/>
                        </a:lnTo>
                        <a:lnTo>
                          <a:pt x="520" y="159"/>
                        </a:lnTo>
                        <a:lnTo>
                          <a:pt x="529" y="156"/>
                        </a:lnTo>
                        <a:lnTo>
                          <a:pt x="602" y="138"/>
                        </a:lnTo>
                        <a:lnTo>
                          <a:pt x="640" y="129"/>
                        </a:lnTo>
                        <a:lnTo>
                          <a:pt x="671" y="119"/>
                        </a:lnTo>
                        <a:lnTo>
                          <a:pt x="678" y="118"/>
                        </a:lnTo>
                        <a:lnTo>
                          <a:pt x="681" y="117"/>
                        </a:lnTo>
                        <a:lnTo>
                          <a:pt x="684" y="116"/>
                        </a:lnTo>
                        <a:lnTo>
                          <a:pt x="687" y="114"/>
                        </a:lnTo>
                        <a:lnTo>
                          <a:pt x="690" y="113"/>
                        </a:lnTo>
                        <a:lnTo>
                          <a:pt x="693" y="113"/>
                        </a:lnTo>
                        <a:lnTo>
                          <a:pt x="693" y="112"/>
                        </a:lnTo>
                        <a:lnTo>
                          <a:pt x="697" y="112"/>
                        </a:lnTo>
                        <a:lnTo>
                          <a:pt x="700" y="110"/>
                        </a:lnTo>
                        <a:lnTo>
                          <a:pt x="700" y="109"/>
                        </a:lnTo>
                        <a:lnTo>
                          <a:pt x="703" y="109"/>
                        </a:lnTo>
                        <a:lnTo>
                          <a:pt x="706" y="108"/>
                        </a:lnTo>
                        <a:lnTo>
                          <a:pt x="709" y="107"/>
                        </a:lnTo>
                        <a:lnTo>
                          <a:pt x="712" y="107"/>
                        </a:lnTo>
                        <a:lnTo>
                          <a:pt x="719" y="103"/>
                        </a:lnTo>
                        <a:lnTo>
                          <a:pt x="722" y="103"/>
                        </a:lnTo>
                        <a:lnTo>
                          <a:pt x="725" y="102"/>
                        </a:lnTo>
                        <a:lnTo>
                          <a:pt x="725" y="100"/>
                        </a:lnTo>
                        <a:lnTo>
                          <a:pt x="728" y="100"/>
                        </a:lnTo>
                        <a:lnTo>
                          <a:pt x="731" y="98"/>
                        </a:lnTo>
                        <a:lnTo>
                          <a:pt x="734" y="98"/>
                        </a:lnTo>
                        <a:lnTo>
                          <a:pt x="741" y="95"/>
                        </a:lnTo>
                        <a:lnTo>
                          <a:pt x="744" y="95"/>
                        </a:lnTo>
                        <a:lnTo>
                          <a:pt x="744" y="94"/>
                        </a:lnTo>
                        <a:lnTo>
                          <a:pt x="747" y="93"/>
                        </a:lnTo>
                        <a:lnTo>
                          <a:pt x="750" y="91"/>
                        </a:lnTo>
                        <a:lnTo>
                          <a:pt x="753" y="91"/>
                        </a:lnTo>
                        <a:lnTo>
                          <a:pt x="753" y="90"/>
                        </a:lnTo>
                        <a:lnTo>
                          <a:pt x="756" y="89"/>
                        </a:lnTo>
                        <a:lnTo>
                          <a:pt x="760" y="88"/>
                        </a:lnTo>
                        <a:lnTo>
                          <a:pt x="763" y="86"/>
                        </a:lnTo>
                        <a:lnTo>
                          <a:pt x="766" y="85"/>
                        </a:lnTo>
                        <a:lnTo>
                          <a:pt x="769" y="84"/>
                        </a:lnTo>
                        <a:lnTo>
                          <a:pt x="772" y="83"/>
                        </a:lnTo>
                        <a:lnTo>
                          <a:pt x="778" y="80"/>
                        </a:lnTo>
                        <a:lnTo>
                          <a:pt x="782" y="79"/>
                        </a:lnTo>
                        <a:lnTo>
                          <a:pt x="788" y="76"/>
                        </a:lnTo>
                        <a:lnTo>
                          <a:pt x="788" y="75"/>
                        </a:lnTo>
                        <a:lnTo>
                          <a:pt x="797" y="71"/>
                        </a:lnTo>
                        <a:lnTo>
                          <a:pt x="807" y="67"/>
                        </a:lnTo>
                        <a:lnTo>
                          <a:pt x="807" y="66"/>
                        </a:lnTo>
                        <a:lnTo>
                          <a:pt x="810" y="66"/>
                        </a:lnTo>
                        <a:lnTo>
                          <a:pt x="819" y="60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2" y="53"/>
                        </a:lnTo>
                        <a:lnTo>
                          <a:pt x="848" y="44"/>
                        </a:lnTo>
                        <a:lnTo>
                          <a:pt x="854" y="42"/>
                        </a:lnTo>
                        <a:lnTo>
                          <a:pt x="873" y="29"/>
                        </a:lnTo>
                        <a:lnTo>
                          <a:pt x="854" y="36"/>
                        </a:lnTo>
                        <a:lnTo>
                          <a:pt x="838" y="42"/>
                        </a:lnTo>
                        <a:lnTo>
                          <a:pt x="801" y="53"/>
                        </a:lnTo>
                        <a:lnTo>
                          <a:pt x="760" y="65"/>
                        </a:lnTo>
                        <a:lnTo>
                          <a:pt x="712" y="84"/>
                        </a:lnTo>
                        <a:lnTo>
                          <a:pt x="687" y="93"/>
                        </a:lnTo>
                        <a:lnTo>
                          <a:pt x="656" y="103"/>
                        </a:lnTo>
                        <a:lnTo>
                          <a:pt x="624" y="112"/>
                        </a:lnTo>
                        <a:lnTo>
                          <a:pt x="589" y="119"/>
                        </a:lnTo>
                        <a:lnTo>
                          <a:pt x="552" y="128"/>
                        </a:lnTo>
                        <a:lnTo>
                          <a:pt x="514" y="136"/>
                        </a:lnTo>
                        <a:lnTo>
                          <a:pt x="413" y="154"/>
                        </a:lnTo>
                        <a:lnTo>
                          <a:pt x="318" y="171"/>
                        </a:lnTo>
                        <a:lnTo>
                          <a:pt x="230" y="190"/>
                        </a:lnTo>
                        <a:lnTo>
                          <a:pt x="154" y="208"/>
                        </a:lnTo>
                        <a:lnTo>
                          <a:pt x="91" y="226"/>
                        </a:lnTo>
                        <a:lnTo>
                          <a:pt x="63" y="235"/>
                        </a:lnTo>
                        <a:lnTo>
                          <a:pt x="41" y="244"/>
                        </a:lnTo>
                        <a:lnTo>
                          <a:pt x="25" y="253"/>
                        </a:lnTo>
                        <a:lnTo>
                          <a:pt x="9" y="260"/>
                        </a:lnTo>
                        <a:lnTo>
                          <a:pt x="3" y="269"/>
                        </a:lnTo>
                        <a:lnTo>
                          <a:pt x="0" y="277"/>
                        </a:lnTo>
                        <a:lnTo>
                          <a:pt x="3" y="286"/>
                        </a:lnTo>
                        <a:lnTo>
                          <a:pt x="9" y="292"/>
                        </a:lnTo>
                        <a:lnTo>
                          <a:pt x="16" y="296"/>
                        </a:lnTo>
                        <a:lnTo>
                          <a:pt x="28" y="298"/>
                        </a:lnTo>
                        <a:close/>
                        <a:moveTo>
                          <a:pt x="832" y="55"/>
                        </a:moveTo>
                        <a:lnTo>
                          <a:pt x="832" y="55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close/>
                        <a:moveTo>
                          <a:pt x="889" y="15"/>
                        </a:moveTo>
                        <a:lnTo>
                          <a:pt x="889" y="15"/>
                        </a:lnTo>
                        <a:lnTo>
                          <a:pt x="898" y="8"/>
                        </a:lnTo>
                        <a:lnTo>
                          <a:pt x="901" y="8"/>
                        </a:lnTo>
                        <a:lnTo>
                          <a:pt x="901" y="6"/>
                        </a:lnTo>
                        <a:lnTo>
                          <a:pt x="901" y="5"/>
                        </a:lnTo>
                        <a:lnTo>
                          <a:pt x="905" y="5"/>
                        </a:lnTo>
                        <a:lnTo>
                          <a:pt x="905" y="4"/>
                        </a:lnTo>
                        <a:lnTo>
                          <a:pt x="873" y="0"/>
                        </a:lnTo>
                        <a:lnTo>
                          <a:pt x="886" y="6"/>
                        </a:lnTo>
                        <a:lnTo>
                          <a:pt x="889" y="11"/>
                        </a:lnTo>
                        <a:lnTo>
                          <a:pt x="889" y="15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</p:grpSp>
            <p:sp>
              <p:nvSpPr>
                <p:cNvPr id="50753" name="Freeform 208">
                  <a:extLst>
                    <a:ext uri="{FF2B5EF4-FFF2-40B4-BE49-F238E27FC236}">
                      <a16:creationId xmlns:a16="http://schemas.microsoft.com/office/drawing/2014/main" id="{AA640882-E8D6-4022-ACBE-F64BE2A7E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553"/>
                  <a:ext cx="873" cy="269"/>
                </a:xfrm>
                <a:custGeom>
                  <a:avLst/>
                  <a:gdLst>
                    <a:gd name="T0" fmla="*/ 28 w 873"/>
                    <a:gd name="T1" fmla="*/ 268 h 269"/>
                    <a:gd name="T2" fmla="*/ 28 w 873"/>
                    <a:gd name="T3" fmla="*/ 268 h 269"/>
                    <a:gd name="T4" fmla="*/ 25 w 873"/>
                    <a:gd name="T5" fmla="*/ 267 h 269"/>
                    <a:gd name="T6" fmla="*/ 25 w 873"/>
                    <a:gd name="T7" fmla="*/ 267 h 269"/>
                    <a:gd name="T8" fmla="*/ 25 w 873"/>
                    <a:gd name="T9" fmla="*/ 265 h 269"/>
                    <a:gd name="T10" fmla="*/ 22 w 873"/>
                    <a:gd name="T11" fmla="*/ 265 h 269"/>
                    <a:gd name="T12" fmla="*/ 22 w 873"/>
                    <a:gd name="T13" fmla="*/ 265 h 269"/>
                    <a:gd name="T14" fmla="*/ 22 w 873"/>
                    <a:gd name="T15" fmla="*/ 264 h 269"/>
                    <a:gd name="T16" fmla="*/ 19 w 873"/>
                    <a:gd name="T17" fmla="*/ 264 h 269"/>
                    <a:gd name="T18" fmla="*/ 19 w 873"/>
                    <a:gd name="T19" fmla="*/ 263 h 269"/>
                    <a:gd name="T20" fmla="*/ 19 w 873"/>
                    <a:gd name="T21" fmla="*/ 263 h 269"/>
                    <a:gd name="T22" fmla="*/ 19 w 873"/>
                    <a:gd name="T23" fmla="*/ 260 h 269"/>
                    <a:gd name="T24" fmla="*/ 19 w 873"/>
                    <a:gd name="T25" fmla="*/ 258 h 269"/>
                    <a:gd name="T26" fmla="*/ 19 w 873"/>
                    <a:gd name="T27" fmla="*/ 255 h 269"/>
                    <a:gd name="T28" fmla="*/ 22 w 873"/>
                    <a:gd name="T29" fmla="*/ 252 h 269"/>
                    <a:gd name="T30" fmla="*/ 25 w 873"/>
                    <a:gd name="T31" fmla="*/ 248 h 269"/>
                    <a:gd name="T32" fmla="*/ 28 w 873"/>
                    <a:gd name="T33" fmla="*/ 244 h 269"/>
                    <a:gd name="T34" fmla="*/ 35 w 873"/>
                    <a:gd name="T35" fmla="*/ 241 h 269"/>
                    <a:gd name="T36" fmla="*/ 38 w 873"/>
                    <a:gd name="T37" fmla="*/ 240 h 269"/>
                    <a:gd name="T38" fmla="*/ 41 w 873"/>
                    <a:gd name="T39" fmla="*/ 239 h 269"/>
                    <a:gd name="T40" fmla="*/ 44 w 873"/>
                    <a:gd name="T41" fmla="*/ 238 h 269"/>
                    <a:gd name="T42" fmla="*/ 47 w 873"/>
                    <a:gd name="T43" fmla="*/ 236 h 269"/>
                    <a:gd name="T44" fmla="*/ 50 w 873"/>
                    <a:gd name="T45" fmla="*/ 235 h 269"/>
                    <a:gd name="T46" fmla="*/ 57 w 873"/>
                    <a:gd name="T47" fmla="*/ 234 h 269"/>
                    <a:gd name="T48" fmla="*/ 60 w 873"/>
                    <a:gd name="T49" fmla="*/ 232 h 269"/>
                    <a:gd name="T50" fmla="*/ 63 w 873"/>
                    <a:gd name="T51" fmla="*/ 231 h 269"/>
                    <a:gd name="T52" fmla="*/ 66 w 873"/>
                    <a:gd name="T53" fmla="*/ 230 h 269"/>
                    <a:gd name="T54" fmla="*/ 66 w 873"/>
                    <a:gd name="T55" fmla="*/ 230 h 269"/>
                    <a:gd name="T56" fmla="*/ 69 w 873"/>
                    <a:gd name="T57" fmla="*/ 229 h 269"/>
                    <a:gd name="T58" fmla="*/ 72 w 873"/>
                    <a:gd name="T59" fmla="*/ 227 h 269"/>
                    <a:gd name="T60" fmla="*/ 76 w 873"/>
                    <a:gd name="T61" fmla="*/ 227 h 269"/>
                    <a:gd name="T62" fmla="*/ 79 w 873"/>
                    <a:gd name="T63" fmla="*/ 226 h 269"/>
                    <a:gd name="T64" fmla="*/ 82 w 873"/>
                    <a:gd name="T65" fmla="*/ 225 h 269"/>
                    <a:gd name="T66" fmla="*/ 85 w 873"/>
                    <a:gd name="T67" fmla="*/ 224 h 269"/>
                    <a:gd name="T68" fmla="*/ 88 w 873"/>
                    <a:gd name="T69" fmla="*/ 222 h 269"/>
                    <a:gd name="T70" fmla="*/ 91 w 873"/>
                    <a:gd name="T71" fmla="*/ 222 h 269"/>
                    <a:gd name="T72" fmla="*/ 94 w 873"/>
                    <a:gd name="T73" fmla="*/ 221 h 269"/>
                    <a:gd name="T74" fmla="*/ 98 w 873"/>
                    <a:gd name="T75" fmla="*/ 221 h 269"/>
                    <a:gd name="T76" fmla="*/ 161 w 873"/>
                    <a:gd name="T77" fmla="*/ 201 h 269"/>
                    <a:gd name="T78" fmla="*/ 507 w 873"/>
                    <a:gd name="T79" fmla="*/ 131 h 269"/>
                    <a:gd name="T80" fmla="*/ 517 w 873"/>
                    <a:gd name="T81" fmla="*/ 130 h 269"/>
                    <a:gd name="T82" fmla="*/ 520 w 873"/>
                    <a:gd name="T83" fmla="*/ 130 h 269"/>
                    <a:gd name="T84" fmla="*/ 678 w 873"/>
                    <a:gd name="T85" fmla="*/ 89 h 269"/>
                    <a:gd name="T86" fmla="*/ 687 w 873"/>
                    <a:gd name="T87" fmla="*/ 85 h 269"/>
                    <a:gd name="T88" fmla="*/ 697 w 873"/>
                    <a:gd name="T89" fmla="*/ 83 h 269"/>
                    <a:gd name="T90" fmla="*/ 706 w 873"/>
                    <a:gd name="T91" fmla="*/ 79 h 269"/>
                    <a:gd name="T92" fmla="*/ 719 w 873"/>
                    <a:gd name="T93" fmla="*/ 74 h 269"/>
                    <a:gd name="T94" fmla="*/ 731 w 873"/>
                    <a:gd name="T95" fmla="*/ 69 h 269"/>
                    <a:gd name="T96" fmla="*/ 744 w 873"/>
                    <a:gd name="T97" fmla="*/ 65 h 269"/>
                    <a:gd name="T98" fmla="*/ 753 w 873"/>
                    <a:gd name="T99" fmla="*/ 61 h 269"/>
                    <a:gd name="T100" fmla="*/ 763 w 873"/>
                    <a:gd name="T101" fmla="*/ 57 h 269"/>
                    <a:gd name="T102" fmla="*/ 772 w 873"/>
                    <a:gd name="T103" fmla="*/ 54 h 269"/>
                    <a:gd name="T104" fmla="*/ 782 w 873"/>
                    <a:gd name="T105" fmla="*/ 50 h 269"/>
                    <a:gd name="T106" fmla="*/ 797 w 873"/>
                    <a:gd name="T107" fmla="*/ 42 h 269"/>
                    <a:gd name="T108" fmla="*/ 810 w 873"/>
                    <a:gd name="T109" fmla="*/ 37 h 269"/>
                    <a:gd name="T110" fmla="*/ 826 w 873"/>
                    <a:gd name="T111" fmla="*/ 28 h 269"/>
                    <a:gd name="T112" fmla="*/ 848 w 873"/>
                    <a:gd name="T113" fmla="*/ 15 h 269"/>
                    <a:gd name="T114" fmla="*/ 873 w 873"/>
                    <a:gd name="T115" fmla="*/ 0 h 269"/>
                    <a:gd name="T116" fmla="*/ 760 w 873"/>
                    <a:gd name="T117" fmla="*/ 36 h 269"/>
                    <a:gd name="T118" fmla="*/ 589 w 873"/>
                    <a:gd name="T119" fmla="*/ 90 h 269"/>
                    <a:gd name="T120" fmla="*/ 230 w 873"/>
                    <a:gd name="T121" fmla="*/ 161 h 269"/>
                    <a:gd name="T122" fmla="*/ 9 w 873"/>
                    <a:gd name="T123" fmla="*/ 231 h 269"/>
                    <a:gd name="T124" fmla="*/ 16 w 873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3" h="269">
                      <a:moveTo>
                        <a:pt x="28" y="269"/>
                      </a:moveTo>
                      <a:lnTo>
                        <a:pt x="28" y="269"/>
                      </a:lnTo>
                      <a:lnTo>
                        <a:pt x="28" y="268"/>
                      </a:lnTo>
                      <a:lnTo>
                        <a:pt x="25" y="268"/>
                      </a:lnTo>
                      <a:lnTo>
                        <a:pt x="25" y="267"/>
                      </a:lnTo>
                      <a:lnTo>
                        <a:pt x="25" y="265"/>
                      </a:lnTo>
                      <a:lnTo>
                        <a:pt x="22" y="265"/>
                      </a:lnTo>
                      <a:lnTo>
                        <a:pt x="22" y="264"/>
                      </a:lnTo>
                      <a:lnTo>
                        <a:pt x="19" y="264"/>
                      </a:lnTo>
                      <a:lnTo>
                        <a:pt x="19" y="263"/>
                      </a:lnTo>
                      <a:lnTo>
                        <a:pt x="19" y="262"/>
                      </a:lnTo>
                      <a:lnTo>
                        <a:pt x="19" y="260"/>
                      </a:lnTo>
                      <a:lnTo>
                        <a:pt x="19" y="259"/>
                      </a:lnTo>
                      <a:lnTo>
                        <a:pt x="19" y="258"/>
                      </a:lnTo>
                      <a:lnTo>
                        <a:pt x="19" y="257"/>
                      </a:lnTo>
                      <a:lnTo>
                        <a:pt x="19" y="255"/>
                      </a:lnTo>
                      <a:lnTo>
                        <a:pt x="19" y="254"/>
                      </a:lnTo>
                      <a:lnTo>
                        <a:pt x="19" y="253"/>
                      </a:lnTo>
                      <a:lnTo>
                        <a:pt x="19" y="252"/>
                      </a:lnTo>
                      <a:lnTo>
                        <a:pt x="22" y="252"/>
                      </a:lnTo>
                      <a:lnTo>
                        <a:pt x="22" y="250"/>
                      </a:lnTo>
                      <a:lnTo>
                        <a:pt x="22" y="249"/>
                      </a:lnTo>
                      <a:lnTo>
                        <a:pt x="25" y="249"/>
                      </a:lnTo>
                      <a:lnTo>
                        <a:pt x="25" y="248"/>
                      </a:lnTo>
                      <a:lnTo>
                        <a:pt x="25" y="246"/>
                      </a:lnTo>
                      <a:lnTo>
                        <a:pt x="28" y="246"/>
                      </a:lnTo>
                      <a:lnTo>
                        <a:pt x="28" y="245"/>
                      </a:lnTo>
                      <a:lnTo>
                        <a:pt x="28" y="244"/>
                      </a:lnTo>
                      <a:lnTo>
                        <a:pt x="31" y="244"/>
                      </a:lnTo>
                      <a:lnTo>
                        <a:pt x="31" y="243"/>
                      </a:lnTo>
                      <a:lnTo>
                        <a:pt x="35" y="243"/>
                      </a:lnTo>
                      <a:lnTo>
                        <a:pt x="35" y="241"/>
                      </a:lnTo>
                      <a:lnTo>
                        <a:pt x="38" y="241"/>
                      </a:lnTo>
                      <a:lnTo>
                        <a:pt x="38" y="240"/>
                      </a:lnTo>
                      <a:lnTo>
                        <a:pt x="41" y="239"/>
                      </a:lnTo>
                      <a:lnTo>
                        <a:pt x="44" y="239"/>
                      </a:lnTo>
                      <a:lnTo>
                        <a:pt x="44" y="238"/>
                      </a:lnTo>
                      <a:lnTo>
                        <a:pt x="47" y="236"/>
                      </a:lnTo>
                      <a:lnTo>
                        <a:pt x="50" y="235"/>
                      </a:lnTo>
                      <a:lnTo>
                        <a:pt x="54" y="235"/>
                      </a:lnTo>
                      <a:lnTo>
                        <a:pt x="54" y="234"/>
                      </a:lnTo>
                      <a:lnTo>
                        <a:pt x="57" y="234"/>
                      </a:lnTo>
                      <a:lnTo>
                        <a:pt x="57" y="232"/>
                      </a:lnTo>
                      <a:lnTo>
                        <a:pt x="60" y="232"/>
                      </a:lnTo>
                      <a:lnTo>
                        <a:pt x="60" y="231"/>
                      </a:lnTo>
                      <a:lnTo>
                        <a:pt x="63" y="231"/>
                      </a:lnTo>
                      <a:lnTo>
                        <a:pt x="66" y="230"/>
                      </a:lnTo>
                      <a:lnTo>
                        <a:pt x="69" y="229"/>
                      </a:lnTo>
                      <a:lnTo>
                        <a:pt x="72" y="229"/>
                      </a:lnTo>
                      <a:lnTo>
                        <a:pt x="72" y="227"/>
                      </a:lnTo>
                      <a:lnTo>
                        <a:pt x="76" y="227"/>
                      </a:lnTo>
                      <a:lnTo>
                        <a:pt x="76" y="226"/>
                      </a:lnTo>
                      <a:lnTo>
                        <a:pt x="79" y="226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5" y="225"/>
                      </a:lnTo>
                      <a:lnTo>
                        <a:pt x="85" y="224"/>
                      </a:lnTo>
                      <a:lnTo>
                        <a:pt x="88" y="224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4" y="222"/>
                      </a:lnTo>
                      <a:lnTo>
                        <a:pt x="94" y="221"/>
                      </a:lnTo>
                      <a:lnTo>
                        <a:pt x="98" y="221"/>
                      </a:lnTo>
                      <a:lnTo>
                        <a:pt x="98" y="220"/>
                      </a:lnTo>
                      <a:lnTo>
                        <a:pt x="129" y="211"/>
                      </a:lnTo>
                      <a:lnTo>
                        <a:pt x="161" y="201"/>
                      </a:lnTo>
                      <a:lnTo>
                        <a:pt x="230" y="186"/>
                      </a:lnTo>
                      <a:lnTo>
                        <a:pt x="350" y="161"/>
                      </a:lnTo>
                      <a:lnTo>
                        <a:pt x="476" y="139"/>
                      </a:lnTo>
                      <a:lnTo>
                        <a:pt x="507" y="131"/>
                      </a:lnTo>
                      <a:lnTo>
                        <a:pt x="511" y="131"/>
                      </a:lnTo>
                      <a:lnTo>
                        <a:pt x="514" y="131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0" y="130"/>
                      </a:lnTo>
                      <a:lnTo>
                        <a:pt x="529" y="127"/>
                      </a:lnTo>
                      <a:lnTo>
                        <a:pt x="602" y="109"/>
                      </a:lnTo>
                      <a:lnTo>
                        <a:pt x="640" y="100"/>
                      </a:lnTo>
                      <a:lnTo>
                        <a:pt x="671" y="90"/>
                      </a:lnTo>
                      <a:lnTo>
                        <a:pt x="678" y="89"/>
                      </a:lnTo>
                      <a:lnTo>
                        <a:pt x="681" y="88"/>
                      </a:lnTo>
                      <a:lnTo>
                        <a:pt x="684" y="87"/>
                      </a:lnTo>
                      <a:lnTo>
                        <a:pt x="687" y="85"/>
                      </a:lnTo>
                      <a:lnTo>
                        <a:pt x="690" y="84"/>
                      </a:lnTo>
                      <a:lnTo>
                        <a:pt x="693" y="84"/>
                      </a:lnTo>
                      <a:lnTo>
                        <a:pt x="693" y="83"/>
                      </a:lnTo>
                      <a:lnTo>
                        <a:pt x="697" y="83"/>
                      </a:lnTo>
                      <a:lnTo>
                        <a:pt x="700" y="81"/>
                      </a:lnTo>
                      <a:lnTo>
                        <a:pt x="700" y="80"/>
                      </a:lnTo>
                      <a:lnTo>
                        <a:pt x="703" y="80"/>
                      </a:lnTo>
                      <a:lnTo>
                        <a:pt x="706" y="79"/>
                      </a:lnTo>
                      <a:lnTo>
                        <a:pt x="709" y="78"/>
                      </a:lnTo>
                      <a:lnTo>
                        <a:pt x="712" y="78"/>
                      </a:lnTo>
                      <a:lnTo>
                        <a:pt x="719" y="74"/>
                      </a:lnTo>
                      <a:lnTo>
                        <a:pt x="722" y="74"/>
                      </a:lnTo>
                      <a:lnTo>
                        <a:pt x="725" y="73"/>
                      </a:lnTo>
                      <a:lnTo>
                        <a:pt x="725" y="71"/>
                      </a:lnTo>
                      <a:lnTo>
                        <a:pt x="728" y="71"/>
                      </a:lnTo>
                      <a:lnTo>
                        <a:pt x="731" y="69"/>
                      </a:lnTo>
                      <a:lnTo>
                        <a:pt x="734" y="69"/>
                      </a:lnTo>
                      <a:lnTo>
                        <a:pt x="741" y="66"/>
                      </a:lnTo>
                      <a:lnTo>
                        <a:pt x="744" y="66"/>
                      </a:lnTo>
                      <a:lnTo>
                        <a:pt x="744" y="65"/>
                      </a:lnTo>
                      <a:lnTo>
                        <a:pt x="747" y="64"/>
                      </a:lnTo>
                      <a:lnTo>
                        <a:pt x="750" y="62"/>
                      </a:lnTo>
                      <a:lnTo>
                        <a:pt x="753" y="62"/>
                      </a:lnTo>
                      <a:lnTo>
                        <a:pt x="753" y="61"/>
                      </a:lnTo>
                      <a:lnTo>
                        <a:pt x="756" y="60"/>
                      </a:lnTo>
                      <a:lnTo>
                        <a:pt x="760" y="59"/>
                      </a:lnTo>
                      <a:lnTo>
                        <a:pt x="763" y="57"/>
                      </a:lnTo>
                      <a:lnTo>
                        <a:pt x="766" y="56"/>
                      </a:lnTo>
                      <a:lnTo>
                        <a:pt x="769" y="55"/>
                      </a:lnTo>
                      <a:lnTo>
                        <a:pt x="772" y="54"/>
                      </a:lnTo>
                      <a:lnTo>
                        <a:pt x="778" y="51"/>
                      </a:lnTo>
                      <a:lnTo>
                        <a:pt x="782" y="50"/>
                      </a:lnTo>
                      <a:lnTo>
                        <a:pt x="788" y="47"/>
                      </a:lnTo>
                      <a:lnTo>
                        <a:pt x="788" y="46"/>
                      </a:lnTo>
                      <a:lnTo>
                        <a:pt x="797" y="42"/>
                      </a:lnTo>
                      <a:lnTo>
                        <a:pt x="807" y="38"/>
                      </a:lnTo>
                      <a:lnTo>
                        <a:pt x="807" y="37"/>
                      </a:lnTo>
                      <a:lnTo>
                        <a:pt x="810" y="37"/>
                      </a:lnTo>
                      <a:lnTo>
                        <a:pt x="819" y="31"/>
                      </a:lnTo>
                      <a:lnTo>
                        <a:pt x="826" y="28"/>
                      </a:lnTo>
                      <a:lnTo>
                        <a:pt x="832" y="26"/>
                      </a:lnTo>
                      <a:lnTo>
                        <a:pt x="832" y="24"/>
                      </a:lnTo>
                      <a:lnTo>
                        <a:pt x="848" y="15"/>
                      </a:lnTo>
                      <a:lnTo>
                        <a:pt x="854" y="13"/>
                      </a:lnTo>
                      <a:lnTo>
                        <a:pt x="873" y="0"/>
                      </a:lnTo>
                      <a:lnTo>
                        <a:pt x="854" y="7"/>
                      </a:lnTo>
                      <a:lnTo>
                        <a:pt x="838" y="13"/>
                      </a:lnTo>
                      <a:lnTo>
                        <a:pt x="801" y="24"/>
                      </a:lnTo>
                      <a:lnTo>
                        <a:pt x="760" y="36"/>
                      </a:lnTo>
                      <a:lnTo>
                        <a:pt x="712" y="55"/>
                      </a:lnTo>
                      <a:lnTo>
                        <a:pt x="687" y="64"/>
                      </a:lnTo>
                      <a:lnTo>
                        <a:pt x="656" y="74"/>
                      </a:lnTo>
                      <a:lnTo>
                        <a:pt x="624" y="83"/>
                      </a:lnTo>
                      <a:lnTo>
                        <a:pt x="589" y="90"/>
                      </a:lnTo>
                      <a:lnTo>
                        <a:pt x="552" y="99"/>
                      </a:lnTo>
                      <a:lnTo>
                        <a:pt x="514" y="107"/>
                      </a:lnTo>
                      <a:lnTo>
                        <a:pt x="413" y="125"/>
                      </a:lnTo>
                      <a:lnTo>
                        <a:pt x="318" y="142"/>
                      </a:lnTo>
                      <a:lnTo>
                        <a:pt x="230" y="161"/>
                      </a:lnTo>
                      <a:lnTo>
                        <a:pt x="154" y="179"/>
                      </a:lnTo>
                      <a:lnTo>
                        <a:pt x="91" y="197"/>
                      </a:lnTo>
                      <a:lnTo>
                        <a:pt x="63" y="206"/>
                      </a:lnTo>
                      <a:lnTo>
                        <a:pt x="41" y="215"/>
                      </a:lnTo>
                      <a:lnTo>
                        <a:pt x="25" y="224"/>
                      </a:lnTo>
                      <a:lnTo>
                        <a:pt x="9" y="231"/>
                      </a:lnTo>
                      <a:lnTo>
                        <a:pt x="3" y="240"/>
                      </a:lnTo>
                      <a:lnTo>
                        <a:pt x="0" y="248"/>
                      </a:lnTo>
                      <a:lnTo>
                        <a:pt x="3" y="257"/>
                      </a:lnTo>
                      <a:lnTo>
                        <a:pt x="9" y="263"/>
                      </a:lnTo>
                      <a:lnTo>
                        <a:pt x="16" y="267"/>
                      </a:lnTo>
                      <a:lnTo>
                        <a:pt x="28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54" name="Freeform 209">
                  <a:extLst>
                    <a:ext uri="{FF2B5EF4-FFF2-40B4-BE49-F238E27FC236}">
                      <a16:creationId xmlns:a16="http://schemas.microsoft.com/office/drawing/2014/main" id="{9F74AEBA-F8DA-4858-9223-83A55BE33C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55" name="Freeform 210">
                  <a:extLst>
                    <a:ext uri="{FF2B5EF4-FFF2-40B4-BE49-F238E27FC236}">
                      <a16:creationId xmlns:a16="http://schemas.microsoft.com/office/drawing/2014/main" id="{65D995AB-0000-4965-A48E-F0910BBE0E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1524"/>
                  <a:ext cx="32" cy="15"/>
                </a:xfrm>
                <a:custGeom>
                  <a:avLst/>
                  <a:gdLst>
                    <a:gd name="T0" fmla="*/ 16 w 32"/>
                    <a:gd name="T1" fmla="*/ 15 h 15"/>
                    <a:gd name="T2" fmla="*/ 16 w 32"/>
                    <a:gd name="T3" fmla="*/ 15 h 15"/>
                    <a:gd name="T4" fmla="*/ 16 w 32"/>
                    <a:gd name="T5" fmla="*/ 15 h 15"/>
                    <a:gd name="T6" fmla="*/ 25 w 32"/>
                    <a:gd name="T7" fmla="*/ 8 h 15"/>
                    <a:gd name="T8" fmla="*/ 25 w 32"/>
                    <a:gd name="T9" fmla="*/ 8 h 15"/>
                    <a:gd name="T10" fmla="*/ 28 w 32"/>
                    <a:gd name="T11" fmla="*/ 8 h 15"/>
                    <a:gd name="T12" fmla="*/ 28 w 32"/>
                    <a:gd name="T13" fmla="*/ 6 h 15"/>
                    <a:gd name="T14" fmla="*/ 28 w 32"/>
                    <a:gd name="T15" fmla="*/ 6 h 15"/>
                    <a:gd name="T16" fmla="*/ 28 w 32"/>
                    <a:gd name="T17" fmla="*/ 6 h 15"/>
                    <a:gd name="T18" fmla="*/ 28 w 32"/>
                    <a:gd name="T19" fmla="*/ 6 h 15"/>
                    <a:gd name="T20" fmla="*/ 28 w 32"/>
                    <a:gd name="T21" fmla="*/ 6 h 15"/>
                    <a:gd name="T22" fmla="*/ 28 w 32"/>
                    <a:gd name="T23" fmla="*/ 6 h 15"/>
                    <a:gd name="T24" fmla="*/ 28 w 32"/>
                    <a:gd name="T25" fmla="*/ 5 h 15"/>
                    <a:gd name="T26" fmla="*/ 28 w 32"/>
                    <a:gd name="T27" fmla="*/ 5 h 15"/>
                    <a:gd name="T28" fmla="*/ 28 w 32"/>
                    <a:gd name="T29" fmla="*/ 5 h 15"/>
                    <a:gd name="T30" fmla="*/ 28 w 32"/>
                    <a:gd name="T31" fmla="*/ 5 h 15"/>
                    <a:gd name="T32" fmla="*/ 32 w 32"/>
                    <a:gd name="T33" fmla="*/ 5 h 15"/>
                    <a:gd name="T34" fmla="*/ 32 w 32"/>
                    <a:gd name="T35" fmla="*/ 5 h 15"/>
                    <a:gd name="T36" fmla="*/ 32 w 32"/>
                    <a:gd name="T37" fmla="*/ 4 h 15"/>
                    <a:gd name="T38" fmla="*/ 32 w 32"/>
                    <a:gd name="T39" fmla="*/ 4 h 15"/>
                    <a:gd name="T40" fmla="*/ 32 w 32"/>
                    <a:gd name="T41" fmla="*/ 4 h 15"/>
                    <a:gd name="T42" fmla="*/ 32 w 32"/>
                    <a:gd name="T43" fmla="*/ 4 h 15"/>
                    <a:gd name="T44" fmla="*/ 32 w 32"/>
                    <a:gd name="T45" fmla="*/ 4 h 15"/>
                    <a:gd name="T46" fmla="*/ 0 w 32"/>
                    <a:gd name="T47" fmla="*/ 0 h 15"/>
                    <a:gd name="T48" fmla="*/ 0 w 32"/>
                    <a:gd name="T49" fmla="*/ 0 h 15"/>
                    <a:gd name="T50" fmla="*/ 13 w 32"/>
                    <a:gd name="T51" fmla="*/ 6 h 15"/>
                    <a:gd name="T52" fmla="*/ 16 w 32"/>
                    <a:gd name="T53" fmla="*/ 11 h 15"/>
                    <a:gd name="T54" fmla="*/ 16 w 32"/>
                    <a:gd name="T55" fmla="*/ 15 h 15"/>
                    <a:gd name="T56" fmla="*/ 16 w 32"/>
                    <a:gd name="T57" fmla="*/ 15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2" h="15">
                      <a:moveTo>
                        <a:pt x="16" y="15"/>
                      </a:moveTo>
                      <a:lnTo>
                        <a:pt x="16" y="15"/>
                      </a:lnTo>
                      <a:lnTo>
                        <a:pt x="25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8" y="5"/>
                      </a:lnTo>
                      <a:lnTo>
                        <a:pt x="32" y="5"/>
                      </a:lnTo>
                      <a:lnTo>
                        <a:pt x="32" y="4"/>
                      </a:lnTo>
                      <a:lnTo>
                        <a:pt x="0" y="0"/>
                      </a:lnTo>
                      <a:lnTo>
                        <a:pt x="13" y="6"/>
                      </a:lnTo>
                      <a:lnTo>
                        <a:pt x="16" y="11"/>
                      </a:lnTo>
                      <a:lnTo>
                        <a:pt x="16" y="1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56" name="Freeform 211">
                  <a:extLst>
                    <a:ext uri="{FF2B5EF4-FFF2-40B4-BE49-F238E27FC236}">
                      <a16:creationId xmlns:a16="http://schemas.microsoft.com/office/drawing/2014/main" id="{AF67466E-CAD5-4996-A4AD-E6D26A30214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2" y="1525"/>
                  <a:ext cx="902" cy="297"/>
                </a:xfrm>
                <a:custGeom>
                  <a:avLst/>
                  <a:gdLst>
                    <a:gd name="T0" fmla="*/ 25 w 902"/>
                    <a:gd name="T1" fmla="*/ 296 h 297"/>
                    <a:gd name="T2" fmla="*/ 25 w 902"/>
                    <a:gd name="T3" fmla="*/ 296 h 297"/>
                    <a:gd name="T4" fmla="*/ 22 w 902"/>
                    <a:gd name="T5" fmla="*/ 295 h 297"/>
                    <a:gd name="T6" fmla="*/ 22 w 902"/>
                    <a:gd name="T7" fmla="*/ 295 h 297"/>
                    <a:gd name="T8" fmla="*/ 19 w 902"/>
                    <a:gd name="T9" fmla="*/ 293 h 297"/>
                    <a:gd name="T10" fmla="*/ 19 w 902"/>
                    <a:gd name="T11" fmla="*/ 293 h 297"/>
                    <a:gd name="T12" fmla="*/ 19 w 902"/>
                    <a:gd name="T13" fmla="*/ 292 h 297"/>
                    <a:gd name="T14" fmla="*/ 16 w 902"/>
                    <a:gd name="T15" fmla="*/ 292 h 297"/>
                    <a:gd name="T16" fmla="*/ 16 w 902"/>
                    <a:gd name="T17" fmla="*/ 291 h 297"/>
                    <a:gd name="T18" fmla="*/ 16 w 902"/>
                    <a:gd name="T19" fmla="*/ 290 h 297"/>
                    <a:gd name="T20" fmla="*/ 16 w 902"/>
                    <a:gd name="T21" fmla="*/ 287 h 297"/>
                    <a:gd name="T22" fmla="*/ 16 w 902"/>
                    <a:gd name="T23" fmla="*/ 283 h 297"/>
                    <a:gd name="T24" fmla="*/ 19 w 902"/>
                    <a:gd name="T25" fmla="*/ 280 h 297"/>
                    <a:gd name="T26" fmla="*/ 22 w 902"/>
                    <a:gd name="T27" fmla="*/ 274 h 297"/>
                    <a:gd name="T28" fmla="*/ 28 w 902"/>
                    <a:gd name="T29" fmla="*/ 271 h 297"/>
                    <a:gd name="T30" fmla="*/ 35 w 902"/>
                    <a:gd name="T31" fmla="*/ 268 h 297"/>
                    <a:gd name="T32" fmla="*/ 38 w 902"/>
                    <a:gd name="T33" fmla="*/ 267 h 297"/>
                    <a:gd name="T34" fmla="*/ 41 w 902"/>
                    <a:gd name="T35" fmla="*/ 266 h 297"/>
                    <a:gd name="T36" fmla="*/ 44 w 902"/>
                    <a:gd name="T37" fmla="*/ 264 h 297"/>
                    <a:gd name="T38" fmla="*/ 51 w 902"/>
                    <a:gd name="T39" fmla="*/ 263 h 297"/>
                    <a:gd name="T40" fmla="*/ 54 w 902"/>
                    <a:gd name="T41" fmla="*/ 260 h 297"/>
                    <a:gd name="T42" fmla="*/ 57 w 902"/>
                    <a:gd name="T43" fmla="*/ 259 h 297"/>
                    <a:gd name="T44" fmla="*/ 60 w 902"/>
                    <a:gd name="T45" fmla="*/ 259 h 297"/>
                    <a:gd name="T46" fmla="*/ 63 w 902"/>
                    <a:gd name="T47" fmla="*/ 258 h 297"/>
                    <a:gd name="T48" fmla="*/ 69 w 902"/>
                    <a:gd name="T49" fmla="*/ 257 h 297"/>
                    <a:gd name="T50" fmla="*/ 73 w 902"/>
                    <a:gd name="T51" fmla="*/ 255 h 297"/>
                    <a:gd name="T52" fmla="*/ 76 w 902"/>
                    <a:gd name="T53" fmla="*/ 254 h 297"/>
                    <a:gd name="T54" fmla="*/ 76 w 902"/>
                    <a:gd name="T55" fmla="*/ 253 h 297"/>
                    <a:gd name="T56" fmla="*/ 82 w 902"/>
                    <a:gd name="T57" fmla="*/ 253 h 297"/>
                    <a:gd name="T58" fmla="*/ 85 w 902"/>
                    <a:gd name="T59" fmla="*/ 250 h 297"/>
                    <a:gd name="T60" fmla="*/ 88 w 902"/>
                    <a:gd name="T61" fmla="*/ 250 h 297"/>
                    <a:gd name="T62" fmla="*/ 91 w 902"/>
                    <a:gd name="T63" fmla="*/ 249 h 297"/>
                    <a:gd name="T64" fmla="*/ 95 w 902"/>
                    <a:gd name="T65" fmla="*/ 248 h 297"/>
                    <a:gd name="T66" fmla="*/ 473 w 902"/>
                    <a:gd name="T67" fmla="*/ 167 h 297"/>
                    <a:gd name="T68" fmla="*/ 514 w 902"/>
                    <a:gd name="T69" fmla="*/ 158 h 297"/>
                    <a:gd name="T70" fmla="*/ 517 w 902"/>
                    <a:gd name="T71" fmla="*/ 158 h 297"/>
                    <a:gd name="T72" fmla="*/ 675 w 902"/>
                    <a:gd name="T73" fmla="*/ 117 h 297"/>
                    <a:gd name="T74" fmla="*/ 687 w 902"/>
                    <a:gd name="T75" fmla="*/ 112 h 297"/>
                    <a:gd name="T76" fmla="*/ 697 w 902"/>
                    <a:gd name="T77" fmla="*/ 108 h 297"/>
                    <a:gd name="T78" fmla="*/ 709 w 902"/>
                    <a:gd name="T79" fmla="*/ 106 h 297"/>
                    <a:gd name="T80" fmla="*/ 725 w 902"/>
                    <a:gd name="T81" fmla="*/ 99 h 297"/>
                    <a:gd name="T82" fmla="*/ 741 w 902"/>
                    <a:gd name="T83" fmla="*/ 93 h 297"/>
                    <a:gd name="T84" fmla="*/ 750 w 902"/>
                    <a:gd name="T85" fmla="*/ 89 h 297"/>
                    <a:gd name="T86" fmla="*/ 763 w 902"/>
                    <a:gd name="T87" fmla="*/ 84 h 297"/>
                    <a:gd name="T88" fmla="*/ 775 w 902"/>
                    <a:gd name="T89" fmla="*/ 79 h 297"/>
                    <a:gd name="T90" fmla="*/ 785 w 902"/>
                    <a:gd name="T91" fmla="*/ 74 h 297"/>
                    <a:gd name="T92" fmla="*/ 804 w 902"/>
                    <a:gd name="T93" fmla="*/ 65 h 297"/>
                    <a:gd name="T94" fmla="*/ 823 w 902"/>
                    <a:gd name="T95" fmla="*/ 56 h 297"/>
                    <a:gd name="T96" fmla="*/ 845 w 902"/>
                    <a:gd name="T97" fmla="*/ 43 h 297"/>
                    <a:gd name="T98" fmla="*/ 851 w 902"/>
                    <a:gd name="T99" fmla="*/ 35 h 297"/>
                    <a:gd name="T100" fmla="*/ 697 w 902"/>
                    <a:gd name="T101" fmla="*/ 90 h 297"/>
                    <a:gd name="T102" fmla="*/ 413 w 902"/>
                    <a:gd name="T103" fmla="*/ 154 h 297"/>
                    <a:gd name="T104" fmla="*/ 22 w 902"/>
                    <a:gd name="T105" fmla="*/ 253 h 297"/>
                    <a:gd name="T106" fmla="*/ 13 w 902"/>
                    <a:gd name="T107" fmla="*/ 295 h 297"/>
                    <a:gd name="T108" fmla="*/ 886 w 902"/>
                    <a:gd name="T109" fmla="*/ 14 h 297"/>
                    <a:gd name="T110" fmla="*/ 898 w 902"/>
                    <a:gd name="T111" fmla="*/ 5 h 297"/>
                    <a:gd name="T112" fmla="*/ 898 w 902"/>
                    <a:gd name="T113" fmla="*/ 4 h 297"/>
                    <a:gd name="T114" fmla="*/ 902 w 902"/>
                    <a:gd name="T115" fmla="*/ 3 h 29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902" h="297">
                      <a:moveTo>
                        <a:pt x="25" y="297"/>
                      </a:moveTo>
                      <a:lnTo>
                        <a:pt x="25" y="297"/>
                      </a:lnTo>
                      <a:lnTo>
                        <a:pt x="25" y="296"/>
                      </a:lnTo>
                      <a:lnTo>
                        <a:pt x="22" y="296"/>
                      </a:lnTo>
                      <a:lnTo>
                        <a:pt x="22" y="295"/>
                      </a:lnTo>
                      <a:lnTo>
                        <a:pt x="22" y="293"/>
                      </a:lnTo>
                      <a:lnTo>
                        <a:pt x="19" y="293"/>
                      </a:lnTo>
                      <a:lnTo>
                        <a:pt x="19" y="292"/>
                      </a:lnTo>
                      <a:lnTo>
                        <a:pt x="16" y="292"/>
                      </a:lnTo>
                      <a:lnTo>
                        <a:pt x="16" y="291"/>
                      </a:lnTo>
                      <a:lnTo>
                        <a:pt x="16" y="290"/>
                      </a:lnTo>
                      <a:lnTo>
                        <a:pt x="16" y="288"/>
                      </a:lnTo>
                      <a:lnTo>
                        <a:pt x="16" y="287"/>
                      </a:lnTo>
                      <a:lnTo>
                        <a:pt x="16" y="286"/>
                      </a:lnTo>
                      <a:lnTo>
                        <a:pt x="16" y="285"/>
                      </a:lnTo>
                      <a:lnTo>
                        <a:pt x="16" y="283"/>
                      </a:lnTo>
                      <a:lnTo>
                        <a:pt x="16" y="282"/>
                      </a:lnTo>
                      <a:lnTo>
                        <a:pt x="16" y="281"/>
                      </a:lnTo>
                      <a:lnTo>
                        <a:pt x="16" y="280"/>
                      </a:lnTo>
                      <a:lnTo>
                        <a:pt x="19" y="280"/>
                      </a:lnTo>
                      <a:lnTo>
                        <a:pt x="19" y="278"/>
                      </a:lnTo>
                      <a:lnTo>
                        <a:pt x="19" y="277"/>
                      </a:lnTo>
                      <a:lnTo>
                        <a:pt x="22" y="277"/>
                      </a:lnTo>
                      <a:lnTo>
                        <a:pt x="22" y="276"/>
                      </a:lnTo>
                      <a:lnTo>
                        <a:pt x="22" y="274"/>
                      </a:lnTo>
                      <a:lnTo>
                        <a:pt x="25" y="274"/>
                      </a:lnTo>
                      <a:lnTo>
                        <a:pt x="25" y="273"/>
                      </a:lnTo>
                      <a:lnTo>
                        <a:pt x="25" y="272"/>
                      </a:lnTo>
                      <a:lnTo>
                        <a:pt x="28" y="272"/>
                      </a:lnTo>
                      <a:lnTo>
                        <a:pt x="28" y="271"/>
                      </a:lnTo>
                      <a:lnTo>
                        <a:pt x="32" y="271"/>
                      </a:lnTo>
                      <a:lnTo>
                        <a:pt x="32" y="269"/>
                      </a:lnTo>
                      <a:lnTo>
                        <a:pt x="35" y="269"/>
                      </a:lnTo>
                      <a:lnTo>
                        <a:pt x="35" y="268"/>
                      </a:lnTo>
                      <a:lnTo>
                        <a:pt x="38" y="267"/>
                      </a:lnTo>
                      <a:lnTo>
                        <a:pt x="41" y="267"/>
                      </a:lnTo>
                      <a:lnTo>
                        <a:pt x="41" y="266"/>
                      </a:lnTo>
                      <a:lnTo>
                        <a:pt x="44" y="264"/>
                      </a:lnTo>
                      <a:lnTo>
                        <a:pt x="47" y="263"/>
                      </a:lnTo>
                      <a:lnTo>
                        <a:pt x="51" y="263"/>
                      </a:lnTo>
                      <a:lnTo>
                        <a:pt x="51" y="262"/>
                      </a:lnTo>
                      <a:lnTo>
                        <a:pt x="54" y="262"/>
                      </a:lnTo>
                      <a:lnTo>
                        <a:pt x="54" y="260"/>
                      </a:lnTo>
                      <a:lnTo>
                        <a:pt x="57" y="260"/>
                      </a:lnTo>
                      <a:lnTo>
                        <a:pt x="57" y="259"/>
                      </a:lnTo>
                      <a:lnTo>
                        <a:pt x="60" y="259"/>
                      </a:lnTo>
                      <a:lnTo>
                        <a:pt x="63" y="258"/>
                      </a:lnTo>
                      <a:lnTo>
                        <a:pt x="66" y="257"/>
                      </a:lnTo>
                      <a:lnTo>
                        <a:pt x="69" y="257"/>
                      </a:lnTo>
                      <a:lnTo>
                        <a:pt x="69" y="255"/>
                      </a:lnTo>
                      <a:lnTo>
                        <a:pt x="73" y="255"/>
                      </a:lnTo>
                      <a:lnTo>
                        <a:pt x="73" y="254"/>
                      </a:lnTo>
                      <a:lnTo>
                        <a:pt x="76" y="254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82" y="253"/>
                      </a:lnTo>
                      <a:lnTo>
                        <a:pt x="82" y="252"/>
                      </a:lnTo>
                      <a:lnTo>
                        <a:pt x="85" y="252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91" y="250"/>
                      </a:lnTo>
                      <a:lnTo>
                        <a:pt x="91" y="249"/>
                      </a:lnTo>
                      <a:lnTo>
                        <a:pt x="95" y="249"/>
                      </a:lnTo>
                      <a:lnTo>
                        <a:pt x="95" y="248"/>
                      </a:lnTo>
                      <a:lnTo>
                        <a:pt x="126" y="239"/>
                      </a:lnTo>
                      <a:lnTo>
                        <a:pt x="158" y="229"/>
                      </a:lnTo>
                      <a:lnTo>
                        <a:pt x="227" y="214"/>
                      </a:lnTo>
                      <a:lnTo>
                        <a:pt x="347" y="189"/>
                      </a:lnTo>
                      <a:lnTo>
                        <a:pt x="473" y="167"/>
                      </a:lnTo>
                      <a:lnTo>
                        <a:pt x="504" y="159"/>
                      </a:lnTo>
                      <a:lnTo>
                        <a:pt x="508" y="159"/>
                      </a:lnTo>
                      <a:lnTo>
                        <a:pt x="511" y="159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17" y="158"/>
                      </a:lnTo>
                      <a:lnTo>
                        <a:pt x="526" y="155"/>
                      </a:lnTo>
                      <a:lnTo>
                        <a:pt x="599" y="137"/>
                      </a:lnTo>
                      <a:lnTo>
                        <a:pt x="637" y="128"/>
                      </a:lnTo>
                      <a:lnTo>
                        <a:pt x="668" y="118"/>
                      </a:lnTo>
                      <a:lnTo>
                        <a:pt x="675" y="117"/>
                      </a:lnTo>
                      <a:lnTo>
                        <a:pt x="678" y="116"/>
                      </a:lnTo>
                      <a:lnTo>
                        <a:pt x="681" y="115"/>
                      </a:lnTo>
                      <a:lnTo>
                        <a:pt x="684" y="113"/>
                      </a:lnTo>
                      <a:lnTo>
                        <a:pt x="687" y="112"/>
                      </a:lnTo>
                      <a:lnTo>
                        <a:pt x="690" y="112"/>
                      </a:lnTo>
                      <a:lnTo>
                        <a:pt x="690" y="111"/>
                      </a:lnTo>
                      <a:lnTo>
                        <a:pt x="694" y="111"/>
                      </a:lnTo>
                      <a:lnTo>
                        <a:pt x="697" y="109"/>
                      </a:lnTo>
                      <a:lnTo>
                        <a:pt x="697" y="108"/>
                      </a:lnTo>
                      <a:lnTo>
                        <a:pt x="700" y="108"/>
                      </a:lnTo>
                      <a:lnTo>
                        <a:pt x="703" y="107"/>
                      </a:lnTo>
                      <a:lnTo>
                        <a:pt x="706" y="106"/>
                      </a:lnTo>
                      <a:lnTo>
                        <a:pt x="709" y="106"/>
                      </a:lnTo>
                      <a:lnTo>
                        <a:pt x="716" y="102"/>
                      </a:lnTo>
                      <a:lnTo>
                        <a:pt x="719" y="102"/>
                      </a:lnTo>
                      <a:lnTo>
                        <a:pt x="722" y="101"/>
                      </a:lnTo>
                      <a:lnTo>
                        <a:pt x="722" y="99"/>
                      </a:lnTo>
                      <a:lnTo>
                        <a:pt x="725" y="99"/>
                      </a:lnTo>
                      <a:lnTo>
                        <a:pt x="728" y="97"/>
                      </a:lnTo>
                      <a:lnTo>
                        <a:pt x="731" y="97"/>
                      </a:lnTo>
                      <a:lnTo>
                        <a:pt x="738" y="94"/>
                      </a:lnTo>
                      <a:lnTo>
                        <a:pt x="741" y="94"/>
                      </a:lnTo>
                      <a:lnTo>
                        <a:pt x="741" y="93"/>
                      </a:lnTo>
                      <a:lnTo>
                        <a:pt x="744" y="92"/>
                      </a:lnTo>
                      <a:lnTo>
                        <a:pt x="747" y="90"/>
                      </a:lnTo>
                      <a:lnTo>
                        <a:pt x="750" y="90"/>
                      </a:lnTo>
                      <a:lnTo>
                        <a:pt x="750" y="89"/>
                      </a:lnTo>
                      <a:lnTo>
                        <a:pt x="753" y="88"/>
                      </a:lnTo>
                      <a:lnTo>
                        <a:pt x="757" y="87"/>
                      </a:lnTo>
                      <a:lnTo>
                        <a:pt x="760" y="85"/>
                      </a:lnTo>
                      <a:lnTo>
                        <a:pt x="763" y="84"/>
                      </a:lnTo>
                      <a:lnTo>
                        <a:pt x="766" y="83"/>
                      </a:lnTo>
                      <a:lnTo>
                        <a:pt x="769" y="82"/>
                      </a:lnTo>
                      <a:lnTo>
                        <a:pt x="775" y="79"/>
                      </a:lnTo>
                      <a:lnTo>
                        <a:pt x="779" y="78"/>
                      </a:lnTo>
                      <a:lnTo>
                        <a:pt x="785" y="75"/>
                      </a:lnTo>
                      <a:lnTo>
                        <a:pt x="785" y="74"/>
                      </a:lnTo>
                      <a:lnTo>
                        <a:pt x="794" y="70"/>
                      </a:lnTo>
                      <a:lnTo>
                        <a:pt x="804" y="66"/>
                      </a:lnTo>
                      <a:lnTo>
                        <a:pt x="804" y="65"/>
                      </a:lnTo>
                      <a:lnTo>
                        <a:pt x="807" y="65"/>
                      </a:lnTo>
                      <a:lnTo>
                        <a:pt x="816" y="59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lnTo>
                        <a:pt x="829" y="52"/>
                      </a:lnTo>
                      <a:lnTo>
                        <a:pt x="845" y="43"/>
                      </a:lnTo>
                      <a:lnTo>
                        <a:pt x="851" y="41"/>
                      </a:lnTo>
                      <a:lnTo>
                        <a:pt x="870" y="28"/>
                      </a:lnTo>
                      <a:lnTo>
                        <a:pt x="851" y="35"/>
                      </a:lnTo>
                      <a:lnTo>
                        <a:pt x="835" y="41"/>
                      </a:lnTo>
                      <a:lnTo>
                        <a:pt x="798" y="52"/>
                      </a:lnTo>
                      <a:lnTo>
                        <a:pt x="769" y="60"/>
                      </a:lnTo>
                      <a:lnTo>
                        <a:pt x="725" y="80"/>
                      </a:lnTo>
                      <a:lnTo>
                        <a:pt x="697" y="90"/>
                      </a:lnTo>
                      <a:lnTo>
                        <a:pt x="665" y="101"/>
                      </a:lnTo>
                      <a:lnTo>
                        <a:pt x="630" y="109"/>
                      </a:lnTo>
                      <a:lnTo>
                        <a:pt x="596" y="120"/>
                      </a:lnTo>
                      <a:lnTo>
                        <a:pt x="555" y="128"/>
                      </a:lnTo>
                      <a:lnTo>
                        <a:pt x="514" y="136"/>
                      </a:lnTo>
                      <a:lnTo>
                        <a:pt x="413" y="154"/>
                      </a:lnTo>
                      <a:lnTo>
                        <a:pt x="318" y="172"/>
                      </a:lnTo>
                      <a:lnTo>
                        <a:pt x="230" y="191"/>
                      </a:lnTo>
                      <a:lnTo>
                        <a:pt x="155" y="208"/>
                      </a:lnTo>
                      <a:lnTo>
                        <a:pt x="91" y="226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3"/>
                      </a:lnTo>
                      <a:lnTo>
                        <a:pt x="10" y="260"/>
                      </a:lnTo>
                      <a:lnTo>
                        <a:pt x="3" y="268"/>
                      </a:lnTo>
                      <a:lnTo>
                        <a:pt x="0" y="277"/>
                      </a:lnTo>
                      <a:lnTo>
                        <a:pt x="3" y="286"/>
                      </a:lnTo>
                      <a:lnTo>
                        <a:pt x="6" y="292"/>
                      </a:lnTo>
                      <a:lnTo>
                        <a:pt x="13" y="295"/>
                      </a:lnTo>
                      <a:lnTo>
                        <a:pt x="25" y="297"/>
                      </a:lnTo>
                      <a:close/>
                      <a:moveTo>
                        <a:pt x="829" y="54"/>
                      </a:moveTo>
                      <a:lnTo>
                        <a:pt x="829" y="54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close/>
                      <a:moveTo>
                        <a:pt x="886" y="14"/>
                      </a:moveTo>
                      <a:lnTo>
                        <a:pt x="886" y="14"/>
                      </a:lnTo>
                      <a:lnTo>
                        <a:pt x="895" y="7"/>
                      </a:lnTo>
                      <a:lnTo>
                        <a:pt x="898" y="7"/>
                      </a:lnTo>
                      <a:lnTo>
                        <a:pt x="898" y="5"/>
                      </a:lnTo>
                      <a:lnTo>
                        <a:pt x="898" y="4"/>
                      </a:lnTo>
                      <a:lnTo>
                        <a:pt x="902" y="4"/>
                      </a:lnTo>
                      <a:lnTo>
                        <a:pt x="902" y="3"/>
                      </a:lnTo>
                      <a:lnTo>
                        <a:pt x="873" y="0"/>
                      </a:lnTo>
                      <a:lnTo>
                        <a:pt x="883" y="7"/>
                      </a:lnTo>
                      <a:lnTo>
                        <a:pt x="886" y="14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57" name="Freeform 212">
                  <a:extLst>
                    <a:ext uri="{FF2B5EF4-FFF2-40B4-BE49-F238E27FC236}">
                      <a16:creationId xmlns:a16="http://schemas.microsoft.com/office/drawing/2014/main" id="{4027E1A5-0003-443F-B04A-2DAC870D2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" y="1553"/>
                  <a:ext cx="870" cy="269"/>
                </a:xfrm>
                <a:custGeom>
                  <a:avLst/>
                  <a:gdLst>
                    <a:gd name="T0" fmla="*/ 25 w 870"/>
                    <a:gd name="T1" fmla="*/ 268 h 269"/>
                    <a:gd name="T2" fmla="*/ 25 w 870"/>
                    <a:gd name="T3" fmla="*/ 268 h 269"/>
                    <a:gd name="T4" fmla="*/ 22 w 870"/>
                    <a:gd name="T5" fmla="*/ 267 h 269"/>
                    <a:gd name="T6" fmla="*/ 22 w 870"/>
                    <a:gd name="T7" fmla="*/ 267 h 269"/>
                    <a:gd name="T8" fmla="*/ 22 w 870"/>
                    <a:gd name="T9" fmla="*/ 265 h 269"/>
                    <a:gd name="T10" fmla="*/ 19 w 870"/>
                    <a:gd name="T11" fmla="*/ 265 h 269"/>
                    <a:gd name="T12" fmla="*/ 19 w 870"/>
                    <a:gd name="T13" fmla="*/ 265 h 269"/>
                    <a:gd name="T14" fmla="*/ 19 w 870"/>
                    <a:gd name="T15" fmla="*/ 264 h 269"/>
                    <a:gd name="T16" fmla="*/ 16 w 870"/>
                    <a:gd name="T17" fmla="*/ 264 h 269"/>
                    <a:gd name="T18" fmla="*/ 16 w 870"/>
                    <a:gd name="T19" fmla="*/ 263 h 269"/>
                    <a:gd name="T20" fmla="*/ 16 w 870"/>
                    <a:gd name="T21" fmla="*/ 263 h 269"/>
                    <a:gd name="T22" fmla="*/ 16 w 870"/>
                    <a:gd name="T23" fmla="*/ 260 h 269"/>
                    <a:gd name="T24" fmla="*/ 16 w 870"/>
                    <a:gd name="T25" fmla="*/ 258 h 269"/>
                    <a:gd name="T26" fmla="*/ 16 w 870"/>
                    <a:gd name="T27" fmla="*/ 255 h 269"/>
                    <a:gd name="T28" fmla="*/ 19 w 870"/>
                    <a:gd name="T29" fmla="*/ 252 h 269"/>
                    <a:gd name="T30" fmla="*/ 22 w 870"/>
                    <a:gd name="T31" fmla="*/ 248 h 269"/>
                    <a:gd name="T32" fmla="*/ 25 w 870"/>
                    <a:gd name="T33" fmla="*/ 244 h 269"/>
                    <a:gd name="T34" fmla="*/ 32 w 870"/>
                    <a:gd name="T35" fmla="*/ 241 h 269"/>
                    <a:gd name="T36" fmla="*/ 35 w 870"/>
                    <a:gd name="T37" fmla="*/ 240 h 269"/>
                    <a:gd name="T38" fmla="*/ 38 w 870"/>
                    <a:gd name="T39" fmla="*/ 239 h 269"/>
                    <a:gd name="T40" fmla="*/ 41 w 870"/>
                    <a:gd name="T41" fmla="*/ 238 h 269"/>
                    <a:gd name="T42" fmla="*/ 44 w 870"/>
                    <a:gd name="T43" fmla="*/ 236 h 269"/>
                    <a:gd name="T44" fmla="*/ 47 w 870"/>
                    <a:gd name="T45" fmla="*/ 235 h 269"/>
                    <a:gd name="T46" fmla="*/ 54 w 870"/>
                    <a:gd name="T47" fmla="*/ 234 h 269"/>
                    <a:gd name="T48" fmla="*/ 57 w 870"/>
                    <a:gd name="T49" fmla="*/ 232 h 269"/>
                    <a:gd name="T50" fmla="*/ 60 w 870"/>
                    <a:gd name="T51" fmla="*/ 231 h 269"/>
                    <a:gd name="T52" fmla="*/ 63 w 870"/>
                    <a:gd name="T53" fmla="*/ 230 h 269"/>
                    <a:gd name="T54" fmla="*/ 63 w 870"/>
                    <a:gd name="T55" fmla="*/ 230 h 269"/>
                    <a:gd name="T56" fmla="*/ 66 w 870"/>
                    <a:gd name="T57" fmla="*/ 229 h 269"/>
                    <a:gd name="T58" fmla="*/ 69 w 870"/>
                    <a:gd name="T59" fmla="*/ 227 h 269"/>
                    <a:gd name="T60" fmla="*/ 73 w 870"/>
                    <a:gd name="T61" fmla="*/ 227 h 269"/>
                    <a:gd name="T62" fmla="*/ 76 w 870"/>
                    <a:gd name="T63" fmla="*/ 226 h 269"/>
                    <a:gd name="T64" fmla="*/ 79 w 870"/>
                    <a:gd name="T65" fmla="*/ 225 h 269"/>
                    <a:gd name="T66" fmla="*/ 82 w 870"/>
                    <a:gd name="T67" fmla="*/ 224 h 269"/>
                    <a:gd name="T68" fmla="*/ 85 w 870"/>
                    <a:gd name="T69" fmla="*/ 222 h 269"/>
                    <a:gd name="T70" fmla="*/ 88 w 870"/>
                    <a:gd name="T71" fmla="*/ 222 h 269"/>
                    <a:gd name="T72" fmla="*/ 91 w 870"/>
                    <a:gd name="T73" fmla="*/ 221 h 269"/>
                    <a:gd name="T74" fmla="*/ 95 w 870"/>
                    <a:gd name="T75" fmla="*/ 221 h 269"/>
                    <a:gd name="T76" fmla="*/ 158 w 870"/>
                    <a:gd name="T77" fmla="*/ 201 h 269"/>
                    <a:gd name="T78" fmla="*/ 504 w 870"/>
                    <a:gd name="T79" fmla="*/ 131 h 269"/>
                    <a:gd name="T80" fmla="*/ 514 w 870"/>
                    <a:gd name="T81" fmla="*/ 130 h 269"/>
                    <a:gd name="T82" fmla="*/ 517 w 870"/>
                    <a:gd name="T83" fmla="*/ 130 h 269"/>
                    <a:gd name="T84" fmla="*/ 675 w 870"/>
                    <a:gd name="T85" fmla="*/ 89 h 269"/>
                    <a:gd name="T86" fmla="*/ 684 w 870"/>
                    <a:gd name="T87" fmla="*/ 85 h 269"/>
                    <a:gd name="T88" fmla="*/ 694 w 870"/>
                    <a:gd name="T89" fmla="*/ 83 h 269"/>
                    <a:gd name="T90" fmla="*/ 703 w 870"/>
                    <a:gd name="T91" fmla="*/ 79 h 269"/>
                    <a:gd name="T92" fmla="*/ 716 w 870"/>
                    <a:gd name="T93" fmla="*/ 74 h 269"/>
                    <a:gd name="T94" fmla="*/ 728 w 870"/>
                    <a:gd name="T95" fmla="*/ 69 h 269"/>
                    <a:gd name="T96" fmla="*/ 741 w 870"/>
                    <a:gd name="T97" fmla="*/ 65 h 269"/>
                    <a:gd name="T98" fmla="*/ 750 w 870"/>
                    <a:gd name="T99" fmla="*/ 61 h 269"/>
                    <a:gd name="T100" fmla="*/ 760 w 870"/>
                    <a:gd name="T101" fmla="*/ 57 h 269"/>
                    <a:gd name="T102" fmla="*/ 769 w 870"/>
                    <a:gd name="T103" fmla="*/ 54 h 269"/>
                    <a:gd name="T104" fmla="*/ 779 w 870"/>
                    <a:gd name="T105" fmla="*/ 50 h 269"/>
                    <a:gd name="T106" fmla="*/ 794 w 870"/>
                    <a:gd name="T107" fmla="*/ 42 h 269"/>
                    <a:gd name="T108" fmla="*/ 807 w 870"/>
                    <a:gd name="T109" fmla="*/ 37 h 269"/>
                    <a:gd name="T110" fmla="*/ 823 w 870"/>
                    <a:gd name="T111" fmla="*/ 28 h 269"/>
                    <a:gd name="T112" fmla="*/ 845 w 870"/>
                    <a:gd name="T113" fmla="*/ 15 h 269"/>
                    <a:gd name="T114" fmla="*/ 870 w 870"/>
                    <a:gd name="T115" fmla="*/ 0 h 269"/>
                    <a:gd name="T116" fmla="*/ 769 w 870"/>
                    <a:gd name="T117" fmla="*/ 32 h 269"/>
                    <a:gd name="T118" fmla="*/ 596 w 870"/>
                    <a:gd name="T119" fmla="*/ 92 h 269"/>
                    <a:gd name="T120" fmla="*/ 230 w 870"/>
                    <a:gd name="T121" fmla="*/ 163 h 269"/>
                    <a:gd name="T122" fmla="*/ 10 w 870"/>
                    <a:gd name="T123" fmla="*/ 232 h 269"/>
                    <a:gd name="T124" fmla="*/ 13 w 870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0" h="269">
                      <a:moveTo>
                        <a:pt x="25" y="269"/>
                      </a:moveTo>
                      <a:lnTo>
                        <a:pt x="25" y="269"/>
                      </a:lnTo>
                      <a:lnTo>
                        <a:pt x="25" y="268"/>
                      </a:lnTo>
                      <a:lnTo>
                        <a:pt x="22" y="268"/>
                      </a:lnTo>
                      <a:lnTo>
                        <a:pt x="22" y="267"/>
                      </a:lnTo>
                      <a:lnTo>
                        <a:pt x="22" y="265"/>
                      </a:lnTo>
                      <a:lnTo>
                        <a:pt x="19" y="265"/>
                      </a:lnTo>
                      <a:lnTo>
                        <a:pt x="19" y="264"/>
                      </a:lnTo>
                      <a:lnTo>
                        <a:pt x="16" y="264"/>
                      </a:lnTo>
                      <a:lnTo>
                        <a:pt x="16" y="263"/>
                      </a:lnTo>
                      <a:lnTo>
                        <a:pt x="16" y="262"/>
                      </a:lnTo>
                      <a:lnTo>
                        <a:pt x="16" y="260"/>
                      </a:lnTo>
                      <a:lnTo>
                        <a:pt x="16" y="259"/>
                      </a:lnTo>
                      <a:lnTo>
                        <a:pt x="16" y="258"/>
                      </a:lnTo>
                      <a:lnTo>
                        <a:pt x="16" y="257"/>
                      </a:lnTo>
                      <a:lnTo>
                        <a:pt x="16" y="255"/>
                      </a:lnTo>
                      <a:lnTo>
                        <a:pt x="16" y="254"/>
                      </a:lnTo>
                      <a:lnTo>
                        <a:pt x="16" y="253"/>
                      </a:lnTo>
                      <a:lnTo>
                        <a:pt x="16" y="252"/>
                      </a:lnTo>
                      <a:lnTo>
                        <a:pt x="19" y="252"/>
                      </a:lnTo>
                      <a:lnTo>
                        <a:pt x="19" y="250"/>
                      </a:lnTo>
                      <a:lnTo>
                        <a:pt x="19" y="249"/>
                      </a:lnTo>
                      <a:lnTo>
                        <a:pt x="22" y="249"/>
                      </a:lnTo>
                      <a:lnTo>
                        <a:pt x="22" y="248"/>
                      </a:lnTo>
                      <a:lnTo>
                        <a:pt x="22" y="246"/>
                      </a:lnTo>
                      <a:lnTo>
                        <a:pt x="25" y="246"/>
                      </a:lnTo>
                      <a:lnTo>
                        <a:pt x="25" y="245"/>
                      </a:lnTo>
                      <a:lnTo>
                        <a:pt x="25" y="244"/>
                      </a:lnTo>
                      <a:lnTo>
                        <a:pt x="28" y="244"/>
                      </a:lnTo>
                      <a:lnTo>
                        <a:pt x="28" y="243"/>
                      </a:lnTo>
                      <a:lnTo>
                        <a:pt x="32" y="243"/>
                      </a:lnTo>
                      <a:lnTo>
                        <a:pt x="32" y="241"/>
                      </a:lnTo>
                      <a:lnTo>
                        <a:pt x="35" y="241"/>
                      </a:lnTo>
                      <a:lnTo>
                        <a:pt x="35" y="240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1" y="238"/>
                      </a:lnTo>
                      <a:lnTo>
                        <a:pt x="44" y="236"/>
                      </a:lnTo>
                      <a:lnTo>
                        <a:pt x="47" y="235"/>
                      </a:lnTo>
                      <a:lnTo>
                        <a:pt x="51" y="235"/>
                      </a:lnTo>
                      <a:lnTo>
                        <a:pt x="51" y="234"/>
                      </a:lnTo>
                      <a:lnTo>
                        <a:pt x="54" y="234"/>
                      </a:lnTo>
                      <a:lnTo>
                        <a:pt x="54" y="232"/>
                      </a:lnTo>
                      <a:lnTo>
                        <a:pt x="57" y="232"/>
                      </a:lnTo>
                      <a:lnTo>
                        <a:pt x="57" y="231"/>
                      </a:lnTo>
                      <a:lnTo>
                        <a:pt x="60" y="231"/>
                      </a:lnTo>
                      <a:lnTo>
                        <a:pt x="63" y="230"/>
                      </a:lnTo>
                      <a:lnTo>
                        <a:pt x="66" y="229"/>
                      </a:lnTo>
                      <a:lnTo>
                        <a:pt x="69" y="229"/>
                      </a:lnTo>
                      <a:lnTo>
                        <a:pt x="69" y="227"/>
                      </a:lnTo>
                      <a:lnTo>
                        <a:pt x="73" y="227"/>
                      </a:lnTo>
                      <a:lnTo>
                        <a:pt x="73" y="226"/>
                      </a:lnTo>
                      <a:lnTo>
                        <a:pt x="76" y="226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2" y="224"/>
                      </a:lnTo>
                      <a:lnTo>
                        <a:pt x="85" y="224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5" y="221"/>
                      </a:lnTo>
                      <a:lnTo>
                        <a:pt x="95" y="220"/>
                      </a:lnTo>
                      <a:lnTo>
                        <a:pt x="126" y="211"/>
                      </a:lnTo>
                      <a:lnTo>
                        <a:pt x="158" y="201"/>
                      </a:lnTo>
                      <a:lnTo>
                        <a:pt x="227" y="186"/>
                      </a:lnTo>
                      <a:lnTo>
                        <a:pt x="347" y="161"/>
                      </a:lnTo>
                      <a:lnTo>
                        <a:pt x="473" y="139"/>
                      </a:lnTo>
                      <a:lnTo>
                        <a:pt x="504" y="131"/>
                      </a:lnTo>
                      <a:lnTo>
                        <a:pt x="508" y="131"/>
                      </a:lnTo>
                      <a:lnTo>
                        <a:pt x="511" y="131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6" y="127"/>
                      </a:lnTo>
                      <a:lnTo>
                        <a:pt x="599" y="109"/>
                      </a:lnTo>
                      <a:lnTo>
                        <a:pt x="637" y="100"/>
                      </a:lnTo>
                      <a:lnTo>
                        <a:pt x="668" y="90"/>
                      </a:lnTo>
                      <a:lnTo>
                        <a:pt x="675" y="89"/>
                      </a:lnTo>
                      <a:lnTo>
                        <a:pt x="678" y="88"/>
                      </a:lnTo>
                      <a:lnTo>
                        <a:pt x="681" y="87"/>
                      </a:lnTo>
                      <a:lnTo>
                        <a:pt x="684" y="85"/>
                      </a:lnTo>
                      <a:lnTo>
                        <a:pt x="687" y="84"/>
                      </a:lnTo>
                      <a:lnTo>
                        <a:pt x="690" y="84"/>
                      </a:lnTo>
                      <a:lnTo>
                        <a:pt x="690" y="83"/>
                      </a:lnTo>
                      <a:lnTo>
                        <a:pt x="694" y="83"/>
                      </a:lnTo>
                      <a:lnTo>
                        <a:pt x="697" y="81"/>
                      </a:lnTo>
                      <a:lnTo>
                        <a:pt x="697" y="80"/>
                      </a:lnTo>
                      <a:lnTo>
                        <a:pt x="700" y="80"/>
                      </a:lnTo>
                      <a:lnTo>
                        <a:pt x="703" y="79"/>
                      </a:lnTo>
                      <a:lnTo>
                        <a:pt x="706" y="78"/>
                      </a:lnTo>
                      <a:lnTo>
                        <a:pt x="709" y="78"/>
                      </a:lnTo>
                      <a:lnTo>
                        <a:pt x="716" y="74"/>
                      </a:lnTo>
                      <a:lnTo>
                        <a:pt x="719" y="74"/>
                      </a:lnTo>
                      <a:lnTo>
                        <a:pt x="722" y="73"/>
                      </a:lnTo>
                      <a:lnTo>
                        <a:pt x="722" y="71"/>
                      </a:lnTo>
                      <a:lnTo>
                        <a:pt x="725" y="71"/>
                      </a:lnTo>
                      <a:lnTo>
                        <a:pt x="728" y="69"/>
                      </a:lnTo>
                      <a:lnTo>
                        <a:pt x="731" y="69"/>
                      </a:lnTo>
                      <a:lnTo>
                        <a:pt x="738" y="66"/>
                      </a:lnTo>
                      <a:lnTo>
                        <a:pt x="741" y="66"/>
                      </a:lnTo>
                      <a:lnTo>
                        <a:pt x="741" y="65"/>
                      </a:lnTo>
                      <a:lnTo>
                        <a:pt x="744" y="64"/>
                      </a:lnTo>
                      <a:lnTo>
                        <a:pt x="747" y="62"/>
                      </a:lnTo>
                      <a:lnTo>
                        <a:pt x="750" y="62"/>
                      </a:lnTo>
                      <a:lnTo>
                        <a:pt x="750" y="61"/>
                      </a:lnTo>
                      <a:lnTo>
                        <a:pt x="753" y="60"/>
                      </a:lnTo>
                      <a:lnTo>
                        <a:pt x="757" y="59"/>
                      </a:lnTo>
                      <a:lnTo>
                        <a:pt x="760" y="57"/>
                      </a:lnTo>
                      <a:lnTo>
                        <a:pt x="763" y="56"/>
                      </a:lnTo>
                      <a:lnTo>
                        <a:pt x="766" y="55"/>
                      </a:lnTo>
                      <a:lnTo>
                        <a:pt x="769" y="54"/>
                      </a:lnTo>
                      <a:lnTo>
                        <a:pt x="775" y="51"/>
                      </a:lnTo>
                      <a:lnTo>
                        <a:pt x="779" y="50"/>
                      </a:lnTo>
                      <a:lnTo>
                        <a:pt x="785" y="47"/>
                      </a:lnTo>
                      <a:lnTo>
                        <a:pt x="785" y="46"/>
                      </a:lnTo>
                      <a:lnTo>
                        <a:pt x="794" y="42"/>
                      </a:lnTo>
                      <a:lnTo>
                        <a:pt x="804" y="38"/>
                      </a:lnTo>
                      <a:lnTo>
                        <a:pt x="804" y="37"/>
                      </a:lnTo>
                      <a:lnTo>
                        <a:pt x="807" y="37"/>
                      </a:lnTo>
                      <a:lnTo>
                        <a:pt x="816" y="31"/>
                      </a:lnTo>
                      <a:lnTo>
                        <a:pt x="823" y="28"/>
                      </a:lnTo>
                      <a:lnTo>
                        <a:pt x="829" y="26"/>
                      </a:lnTo>
                      <a:lnTo>
                        <a:pt x="829" y="24"/>
                      </a:lnTo>
                      <a:lnTo>
                        <a:pt x="845" y="15"/>
                      </a:lnTo>
                      <a:lnTo>
                        <a:pt x="851" y="13"/>
                      </a:lnTo>
                      <a:lnTo>
                        <a:pt x="870" y="0"/>
                      </a:lnTo>
                      <a:lnTo>
                        <a:pt x="851" y="7"/>
                      </a:lnTo>
                      <a:lnTo>
                        <a:pt x="835" y="13"/>
                      </a:lnTo>
                      <a:lnTo>
                        <a:pt x="798" y="24"/>
                      </a:lnTo>
                      <a:lnTo>
                        <a:pt x="769" y="32"/>
                      </a:lnTo>
                      <a:lnTo>
                        <a:pt x="725" y="52"/>
                      </a:lnTo>
                      <a:lnTo>
                        <a:pt x="697" y="62"/>
                      </a:lnTo>
                      <a:lnTo>
                        <a:pt x="665" y="73"/>
                      </a:lnTo>
                      <a:lnTo>
                        <a:pt x="630" y="81"/>
                      </a:lnTo>
                      <a:lnTo>
                        <a:pt x="596" y="92"/>
                      </a:lnTo>
                      <a:lnTo>
                        <a:pt x="555" y="100"/>
                      </a:lnTo>
                      <a:lnTo>
                        <a:pt x="514" y="108"/>
                      </a:lnTo>
                      <a:lnTo>
                        <a:pt x="413" y="126"/>
                      </a:lnTo>
                      <a:lnTo>
                        <a:pt x="318" y="144"/>
                      </a:lnTo>
                      <a:lnTo>
                        <a:pt x="230" y="163"/>
                      </a:lnTo>
                      <a:lnTo>
                        <a:pt x="155" y="180"/>
                      </a:lnTo>
                      <a:lnTo>
                        <a:pt x="91" y="198"/>
                      </a:lnTo>
                      <a:lnTo>
                        <a:pt x="63" y="207"/>
                      </a:lnTo>
                      <a:lnTo>
                        <a:pt x="41" y="216"/>
                      </a:lnTo>
                      <a:lnTo>
                        <a:pt x="22" y="225"/>
                      </a:lnTo>
                      <a:lnTo>
                        <a:pt x="10" y="232"/>
                      </a:lnTo>
                      <a:lnTo>
                        <a:pt x="3" y="240"/>
                      </a:lnTo>
                      <a:lnTo>
                        <a:pt x="0" y="249"/>
                      </a:lnTo>
                      <a:lnTo>
                        <a:pt x="3" y="258"/>
                      </a:lnTo>
                      <a:lnTo>
                        <a:pt x="6" y="264"/>
                      </a:lnTo>
                      <a:lnTo>
                        <a:pt x="13" y="267"/>
                      </a:lnTo>
                      <a:lnTo>
                        <a:pt x="2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58" name="Freeform 213">
                  <a:extLst>
                    <a:ext uri="{FF2B5EF4-FFF2-40B4-BE49-F238E27FC236}">
                      <a16:creationId xmlns:a16="http://schemas.microsoft.com/office/drawing/2014/main" id="{99AEACD1-5066-4F96-AE6D-B471C026D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59" name="Freeform 214">
                  <a:extLst>
                    <a:ext uri="{FF2B5EF4-FFF2-40B4-BE49-F238E27FC236}">
                      <a16:creationId xmlns:a16="http://schemas.microsoft.com/office/drawing/2014/main" id="{309D0595-4C03-41B6-A34C-B7D6C8F83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0" name="Freeform 215">
                  <a:extLst>
                    <a:ext uri="{FF2B5EF4-FFF2-40B4-BE49-F238E27FC236}">
                      <a16:creationId xmlns:a16="http://schemas.microsoft.com/office/drawing/2014/main" id="{05EB3D03-1B82-4DA0-A7AB-BCA77BABD7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5" y="1525"/>
                  <a:ext cx="899" cy="297"/>
                </a:xfrm>
                <a:custGeom>
                  <a:avLst/>
                  <a:gdLst>
                    <a:gd name="T0" fmla="*/ 22 w 899"/>
                    <a:gd name="T1" fmla="*/ 296 h 297"/>
                    <a:gd name="T2" fmla="*/ 22 w 899"/>
                    <a:gd name="T3" fmla="*/ 296 h 297"/>
                    <a:gd name="T4" fmla="*/ 19 w 899"/>
                    <a:gd name="T5" fmla="*/ 295 h 297"/>
                    <a:gd name="T6" fmla="*/ 19 w 899"/>
                    <a:gd name="T7" fmla="*/ 295 h 297"/>
                    <a:gd name="T8" fmla="*/ 16 w 899"/>
                    <a:gd name="T9" fmla="*/ 293 h 297"/>
                    <a:gd name="T10" fmla="*/ 16 w 899"/>
                    <a:gd name="T11" fmla="*/ 293 h 297"/>
                    <a:gd name="T12" fmla="*/ 16 w 899"/>
                    <a:gd name="T13" fmla="*/ 292 h 297"/>
                    <a:gd name="T14" fmla="*/ 13 w 899"/>
                    <a:gd name="T15" fmla="*/ 292 h 297"/>
                    <a:gd name="T16" fmla="*/ 13 w 899"/>
                    <a:gd name="T17" fmla="*/ 291 h 297"/>
                    <a:gd name="T18" fmla="*/ 13 w 899"/>
                    <a:gd name="T19" fmla="*/ 290 h 297"/>
                    <a:gd name="T20" fmla="*/ 13 w 899"/>
                    <a:gd name="T21" fmla="*/ 287 h 297"/>
                    <a:gd name="T22" fmla="*/ 13 w 899"/>
                    <a:gd name="T23" fmla="*/ 283 h 297"/>
                    <a:gd name="T24" fmla="*/ 16 w 899"/>
                    <a:gd name="T25" fmla="*/ 280 h 297"/>
                    <a:gd name="T26" fmla="*/ 19 w 899"/>
                    <a:gd name="T27" fmla="*/ 274 h 297"/>
                    <a:gd name="T28" fmla="*/ 25 w 899"/>
                    <a:gd name="T29" fmla="*/ 271 h 297"/>
                    <a:gd name="T30" fmla="*/ 32 w 899"/>
                    <a:gd name="T31" fmla="*/ 268 h 297"/>
                    <a:gd name="T32" fmla="*/ 35 w 899"/>
                    <a:gd name="T33" fmla="*/ 267 h 297"/>
                    <a:gd name="T34" fmla="*/ 38 w 899"/>
                    <a:gd name="T35" fmla="*/ 266 h 297"/>
                    <a:gd name="T36" fmla="*/ 41 w 899"/>
                    <a:gd name="T37" fmla="*/ 264 h 297"/>
                    <a:gd name="T38" fmla="*/ 48 w 899"/>
                    <a:gd name="T39" fmla="*/ 263 h 297"/>
                    <a:gd name="T40" fmla="*/ 51 w 899"/>
                    <a:gd name="T41" fmla="*/ 260 h 297"/>
                    <a:gd name="T42" fmla="*/ 54 w 899"/>
                    <a:gd name="T43" fmla="*/ 259 h 297"/>
                    <a:gd name="T44" fmla="*/ 57 w 899"/>
                    <a:gd name="T45" fmla="*/ 259 h 297"/>
                    <a:gd name="T46" fmla="*/ 60 w 899"/>
                    <a:gd name="T47" fmla="*/ 258 h 297"/>
                    <a:gd name="T48" fmla="*/ 66 w 899"/>
                    <a:gd name="T49" fmla="*/ 257 h 297"/>
                    <a:gd name="T50" fmla="*/ 70 w 899"/>
                    <a:gd name="T51" fmla="*/ 255 h 297"/>
                    <a:gd name="T52" fmla="*/ 73 w 899"/>
                    <a:gd name="T53" fmla="*/ 254 h 297"/>
                    <a:gd name="T54" fmla="*/ 73 w 899"/>
                    <a:gd name="T55" fmla="*/ 253 h 297"/>
                    <a:gd name="T56" fmla="*/ 79 w 899"/>
                    <a:gd name="T57" fmla="*/ 253 h 297"/>
                    <a:gd name="T58" fmla="*/ 82 w 899"/>
                    <a:gd name="T59" fmla="*/ 250 h 297"/>
                    <a:gd name="T60" fmla="*/ 85 w 899"/>
                    <a:gd name="T61" fmla="*/ 250 h 297"/>
                    <a:gd name="T62" fmla="*/ 88 w 899"/>
                    <a:gd name="T63" fmla="*/ 249 h 297"/>
                    <a:gd name="T64" fmla="*/ 92 w 899"/>
                    <a:gd name="T65" fmla="*/ 248 h 297"/>
                    <a:gd name="T66" fmla="*/ 470 w 899"/>
                    <a:gd name="T67" fmla="*/ 167 h 297"/>
                    <a:gd name="T68" fmla="*/ 511 w 899"/>
                    <a:gd name="T69" fmla="*/ 158 h 297"/>
                    <a:gd name="T70" fmla="*/ 514 w 899"/>
                    <a:gd name="T71" fmla="*/ 158 h 297"/>
                    <a:gd name="T72" fmla="*/ 672 w 899"/>
                    <a:gd name="T73" fmla="*/ 117 h 297"/>
                    <a:gd name="T74" fmla="*/ 684 w 899"/>
                    <a:gd name="T75" fmla="*/ 112 h 297"/>
                    <a:gd name="T76" fmla="*/ 694 w 899"/>
                    <a:gd name="T77" fmla="*/ 108 h 297"/>
                    <a:gd name="T78" fmla="*/ 706 w 899"/>
                    <a:gd name="T79" fmla="*/ 106 h 297"/>
                    <a:gd name="T80" fmla="*/ 722 w 899"/>
                    <a:gd name="T81" fmla="*/ 99 h 297"/>
                    <a:gd name="T82" fmla="*/ 738 w 899"/>
                    <a:gd name="T83" fmla="*/ 93 h 297"/>
                    <a:gd name="T84" fmla="*/ 747 w 899"/>
                    <a:gd name="T85" fmla="*/ 89 h 297"/>
                    <a:gd name="T86" fmla="*/ 760 w 899"/>
                    <a:gd name="T87" fmla="*/ 84 h 297"/>
                    <a:gd name="T88" fmla="*/ 772 w 899"/>
                    <a:gd name="T89" fmla="*/ 79 h 297"/>
                    <a:gd name="T90" fmla="*/ 782 w 899"/>
                    <a:gd name="T91" fmla="*/ 74 h 297"/>
                    <a:gd name="T92" fmla="*/ 801 w 899"/>
                    <a:gd name="T93" fmla="*/ 65 h 297"/>
                    <a:gd name="T94" fmla="*/ 820 w 899"/>
                    <a:gd name="T95" fmla="*/ 56 h 297"/>
                    <a:gd name="T96" fmla="*/ 842 w 899"/>
                    <a:gd name="T97" fmla="*/ 43 h 297"/>
                    <a:gd name="T98" fmla="*/ 848 w 899"/>
                    <a:gd name="T99" fmla="*/ 35 h 297"/>
                    <a:gd name="T100" fmla="*/ 735 w 899"/>
                    <a:gd name="T101" fmla="*/ 78 h 297"/>
                    <a:gd name="T102" fmla="*/ 514 w 899"/>
                    <a:gd name="T103" fmla="*/ 137 h 297"/>
                    <a:gd name="T104" fmla="*/ 41 w 899"/>
                    <a:gd name="T105" fmla="*/ 245 h 297"/>
                    <a:gd name="T106" fmla="*/ 3 w 899"/>
                    <a:gd name="T107" fmla="*/ 292 h 297"/>
                    <a:gd name="T108" fmla="*/ 826 w 899"/>
                    <a:gd name="T109" fmla="*/ 54 h 297"/>
                    <a:gd name="T110" fmla="*/ 895 w 899"/>
                    <a:gd name="T111" fmla="*/ 5 h 297"/>
                    <a:gd name="T112" fmla="*/ 895 w 899"/>
                    <a:gd name="T113" fmla="*/ 4 h 297"/>
                    <a:gd name="T114" fmla="*/ 899 w 899"/>
                    <a:gd name="T115" fmla="*/ 3 h 297"/>
                    <a:gd name="T116" fmla="*/ 883 w 899"/>
                    <a:gd name="T117" fmla="*/ 14 h 29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99" h="297">
                      <a:moveTo>
                        <a:pt x="22" y="297"/>
                      </a:moveTo>
                      <a:lnTo>
                        <a:pt x="22" y="297"/>
                      </a:lnTo>
                      <a:lnTo>
                        <a:pt x="22" y="296"/>
                      </a:lnTo>
                      <a:lnTo>
                        <a:pt x="19" y="296"/>
                      </a:lnTo>
                      <a:lnTo>
                        <a:pt x="19" y="295"/>
                      </a:lnTo>
                      <a:lnTo>
                        <a:pt x="19" y="293"/>
                      </a:lnTo>
                      <a:lnTo>
                        <a:pt x="16" y="293"/>
                      </a:lnTo>
                      <a:lnTo>
                        <a:pt x="16" y="292"/>
                      </a:lnTo>
                      <a:lnTo>
                        <a:pt x="13" y="292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3" y="288"/>
                      </a:lnTo>
                      <a:lnTo>
                        <a:pt x="13" y="287"/>
                      </a:lnTo>
                      <a:lnTo>
                        <a:pt x="13" y="286"/>
                      </a:lnTo>
                      <a:lnTo>
                        <a:pt x="13" y="285"/>
                      </a:lnTo>
                      <a:lnTo>
                        <a:pt x="13" y="283"/>
                      </a:lnTo>
                      <a:lnTo>
                        <a:pt x="13" y="282"/>
                      </a:lnTo>
                      <a:lnTo>
                        <a:pt x="13" y="281"/>
                      </a:lnTo>
                      <a:lnTo>
                        <a:pt x="13" y="280"/>
                      </a:lnTo>
                      <a:lnTo>
                        <a:pt x="16" y="280"/>
                      </a:lnTo>
                      <a:lnTo>
                        <a:pt x="16" y="278"/>
                      </a:lnTo>
                      <a:lnTo>
                        <a:pt x="16" y="277"/>
                      </a:lnTo>
                      <a:lnTo>
                        <a:pt x="19" y="277"/>
                      </a:lnTo>
                      <a:lnTo>
                        <a:pt x="19" y="276"/>
                      </a:lnTo>
                      <a:lnTo>
                        <a:pt x="19" y="274"/>
                      </a:lnTo>
                      <a:lnTo>
                        <a:pt x="22" y="274"/>
                      </a:lnTo>
                      <a:lnTo>
                        <a:pt x="22" y="273"/>
                      </a:lnTo>
                      <a:lnTo>
                        <a:pt x="22" y="272"/>
                      </a:lnTo>
                      <a:lnTo>
                        <a:pt x="25" y="272"/>
                      </a:lnTo>
                      <a:lnTo>
                        <a:pt x="25" y="271"/>
                      </a:lnTo>
                      <a:lnTo>
                        <a:pt x="29" y="271"/>
                      </a:lnTo>
                      <a:lnTo>
                        <a:pt x="29" y="269"/>
                      </a:lnTo>
                      <a:lnTo>
                        <a:pt x="32" y="269"/>
                      </a:lnTo>
                      <a:lnTo>
                        <a:pt x="32" y="268"/>
                      </a:lnTo>
                      <a:lnTo>
                        <a:pt x="35" y="267"/>
                      </a:lnTo>
                      <a:lnTo>
                        <a:pt x="38" y="267"/>
                      </a:lnTo>
                      <a:lnTo>
                        <a:pt x="38" y="266"/>
                      </a:lnTo>
                      <a:lnTo>
                        <a:pt x="41" y="264"/>
                      </a:lnTo>
                      <a:lnTo>
                        <a:pt x="44" y="263"/>
                      </a:lnTo>
                      <a:lnTo>
                        <a:pt x="48" y="263"/>
                      </a:lnTo>
                      <a:lnTo>
                        <a:pt x="48" y="262"/>
                      </a:lnTo>
                      <a:lnTo>
                        <a:pt x="51" y="262"/>
                      </a:lnTo>
                      <a:lnTo>
                        <a:pt x="51" y="260"/>
                      </a:lnTo>
                      <a:lnTo>
                        <a:pt x="54" y="260"/>
                      </a:lnTo>
                      <a:lnTo>
                        <a:pt x="54" y="259"/>
                      </a:lnTo>
                      <a:lnTo>
                        <a:pt x="57" y="259"/>
                      </a:lnTo>
                      <a:lnTo>
                        <a:pt x="60" y="258"/>
                      </a:lnTo>
                      <a:lnTo>
                        <a:pt x="63" y="257"/>
                      </a:lnTo>
                      <a:lnTo>
                        <a:pt x="66" y="257"/>
                      </a:lnTo>
                      <a:lnTo>
                        <a:pt x="66" y="255"/>
                      </a:lnTo>
                      <a:lnTo>
                        <a:pt x="70" y="255"/>
                      </a:lnTo>
                      <a:lnTo>
                        <a:pt x="70" y="254"/>
                      </a:lnTo>
                      <a:lnTo>
                        <a:pt x="73" y="254"/>
                      </a:lnTo>
                      <a:lnTo>
                        <a:pt x="73" y="253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79" y="252"/>
                      </a:lnTo>
                      <a:lnTo>
                        <a:pt x="82" y="252"/>
                      </a:lnTo>
                      <a:lnTo>
                        <a:pt x="82" y="250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88" y="249"/>
                      </a:lnTo>
                      <a:lnTo>
                        <a:pt x="92" y="249"/>
                      </a:lnTo>
                      <a:lnTo>
                        <a:pt x="92" y="248"/>
                      </a:lnTo>
                      <a:lnTo>
                        <a:pt x="123" y="239"/>
                      </a:lnTo>
                      <a:lnTo>
                        <a:pt x="155" y="229"/>
                      </a:lnTo>
                      <a:lnTo>
                        <a:pt x="224" y="214"/>
                      </a:lnTo>
                      <a:lnTo>
                        <a:pt x="344" y="189"/>
                      </a:lnTo>
                      <a:lnTo>
                        <a:pt x="470" y="167"/>
                      </a:lnTo>
                      <a:lnTo>
                        <a:pt x="501" y="159"/>
                      </a:lnTo>
                      <a:lnTo>
                        <a:pt x="505" y="159"/>
                      </a:lnTo>
                      <a:lnTo>
                        <a:pt x="508" y="159"/>
                      </a:lnTo>
                      <a:lnTo>
                        <a:pt x="508" y="158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23" y="155"/>
                      </a:lnTo>
                      <a:lnTo>
                        <a:pt x="596" y="137"/>
                      </a:lnTo>
                      <a:lnTo>
                        <a:pt x="634" y="128"/>
                      </a:lnTo>
                      <a:lnTo>
                        <a:pt x="665" y="118"/>
                      </a:lnTo>
                      <a:lnTo>
                        <a:pt x="672" y="117"/>
                      </a:lnTo>
                      <a:lnTo>
                        <a:pt x="675" y="116"/>
                      </a:lnTo>
                      <a:lnTo>
                        <a:pt x="678" y="115"/>
                      </a:lnTo>
                      <a:lnTo>
                        <a:pt x="681" y="113"/>
                      </a:lnTo>
                      <a:lnTo>
                        <a:pt x="684" y="112"/>
                      </a:lnTo>
                      <a:lnTo>
                        <a:pt x="687" y="112"/>
                      </a:lnTo>
                      <a:lnTo>
                        <a:pt x="687" y="111"/>
                      </a:lnTo>
                      <a:lnTo>
                        <a:pt x="691" y="111"/>
                      </a:lnTo>
                      <a:lnTo>
                        <a:pt x="694" y="109"/>
                      </a:lnTo>
                      <a:lnTo>
                        <a:pt x="694" y="108"/>
                      </a:lnTo>
                      <a:lnTo>
                        <a:pt x="697" y="108"/>
                      </a:lnTo>
                      <a:lnTo>
                        <a:pt x="700" y="107"/>
                      </a:lnTo>
                      <a:lnTo>
                        <a:pt x="703" y="106"/>
                      </a:lnTo>
                      <a:lnTo>
                        <a:pt x="706" y="106"/>
                      </a:lnTo>
                      <a:lnTo>
                        <a:pt x="713" y="102"/>
                      </a:lnTo>
                      <a:lnTo>
                        <a:pt x="716" y="102"/>
                      </a:lnTo>
                      <a:lnTo>
                        <a:pt x="719" y="101"/>
                      </a:lnTo>
                      <a:lnTo>
                        <a:pt x="719" y="99"/>
                      </a:lnTo>
                      <a:lnTo>
                        <a:pt x="722" y="99"/>
                      </a:lnTo>
                      <a:lnTo>
                        <a:pt x="725" y="97"/>
                      </a:lnTo>
                      <a:lnTo>
                        <a:pt x="728" y="97"/>
                      </a:lnTo>
                      <a:lnTo>
                        <a:pt x="735" y="94"/>
                      </a:lnTo>
                      <a:lnTo>
                        <a:pt x="738" y="94"/>
                      </a:lnTo>
                      <a:lnTo>
                        <a:pt x="738" y="93"/>
                      </a:lnTo>
                      <a:lnTo>
                        <a:pt x="741" y="92"/>
                      </a:lnTo>
                      <a:lnTo>
                        <a:pt x="744" y="90"/>
                      </a:lnTo>
                      <a:lnTo>
                        <a:pt x="747" y="90"/>
                      </a:lnTo>
                      <a:lnTo>
                        <a:pt x="747" y="89"/>
                      </a:lnTo>
                      <a:lnTo>
                        <a:pt x="750" y="88"/>
                      </a:lnTo>
                      <a:lnTo>
                        <a:pt x="754" y="87"/>
                      </a:lnTo>
                      <a:lnTo>
                        <a:pt x="757" y="85"/>
                      </a:lnTo>
                      <a:lnTo>
                        <a:pt x="760" y="84"/>
                      </a:lnTo>
                      <a:lnTo>
                        <a:pt x="763" y="83"/>
                      </a:lnTo>
                      <a:lnTo>
                        <a:pt x="766" y="82"/>
                      </a:lnTo>
                      <a:lnTo>
                        <a:pt x="772" y="79"/>
                      </a:lnTo>
                      <a:lnTo>
                        <a:pt x="776" y="78"/>
                      </a:lnTo>
                      <a:lnTo>
                        <a:pt x="782" y="75"/>
                      </a:lnTo>
                      <a:lnTo>
                        <a:pt x="782" y="74"/>
                      </a:lnTo>
                      <a:lnTo>
                        <a:pt x="791" y="70"/>
                      </a:lnTo>
                      <a:lnTo>
                        <a:pt x="801" y="66"/>
                      </a:lnTo>
                      <a:lnTo>
                        <a:pt x="801" y="65"/>
                      </a:lnTo>
                      <a:lnTo>
                        <a:pt x="804" y="65"/>
                      </a:lnTo>
                      <a:lnTo>
                        <a:pt x="813" y="59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lnTo>
                        <a:pt x="826" y="52"/>
                      </a:lnTo>
                      <a:lnTo>
                        <a:pt x="842" y="43"/>
                      </a:lnTo>
                      <a:lnTo>
                        <a:pt x="848" y="41"/>
                      </a:lnTo>
                      <a:lnTo>
                        <a:pt x="867" y="28"/>
                      </a:lnTo>
                      <a:lnTo>
                        <a:pt x="848" y="35"/>
                      </a:lnTo>
                      <a:lnTo>
                        <a:pt x="832" y="41"/>
                      </a:lnTo>
                      <a:lnTo>
                        <a:pt x="795" y="52"/>
                      </a:lnTo>
                      <a:lnTo>
                        <a:pt x="782" y="56"/>
                      </a:lnTo>
                      <a:lnTo>
                        <a:pt x="760" y="66"/>
                      </a:lnTo>
                      <a:lnTo>
                        <a:pt x="735" y="78"/>
                      </a:lnTo>
                      <a:lnTo>
                        <a:pt x="706" y="88"/>
                      </a:lnTo>
                      <a:lnTo>
                        <a:pt x="675" y="99"/>
                      </a:lnTo>
                      <a:lnTo>
                        <a:pt x="640" y="109"/>
                      </a:lnTo>
                      <a:lnTo>
                        <a:pt x="602" y="120"/>
                      </a:lnTo>
                      <a:lnTo>
                        <a:pt x="558" y="128"/>
                      </a:lnTo>
                      <a:lnTo>
                        <a:pt x="514" y="137"/>
                      </a:lnTo>
                      <a:lnTo>
                        <a:pt x="413" y="155"/>
                      </a:lnTo>
                      <a:lnTo>
                        <a:pt x="319" y="174"/>
                      </a:lnTo>
                      <a:lnTo>
                        <a:pt x="230" y="192"/>
                      </a:lnTo>
                      <a:lnTo>
                        <a:pt x="155" y="210"/>
                      </a:lnTo>
                      <a:lnTo>
                        <a:pt x="92" y="227"/>
                      </a:lnTo>
                      <a:lnTo>
                        <a:pt x="63" y="236"/>
                      </a:lnTo>
                      <a:lnTo>
                        <a:pt x="41" y="245"/>
                      </a:lnTo>
                      <a:lnTo>
                        <a:pt x="22" y="253"/>
                      </a:lnTo>
                      <a:lnTo>
                        <a:pt x="10" y="262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6"/>
                      </a:lnTo>
                      <a:lnTo>
                        <a:pt x="3" y="292"/>
                      </a:lnTo>
                      <a:lnTo>
                        <a:pt x="13" y="295"/>
                      </a:lnTo>
                      <a:lnTo>
                        <a:pt x="22" y="297"/>
                      </a:lnTo>
                      <a:close/>
                      <a:moveTo>
                        <a:pt x="826" y="54"/>
                      </a:moveTo>
                      <a:lnTo>
                        <a:pt x="826" y="54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close/>
                      <a:moveTo>
                        <a:pt x="883" y="14"/>
                      </a:moveTo>
                      <a:lnTo>
                        <a:pt x="883" y="14"/>
                      </a:lnTo>
                      <a:lnTo>
                        <a:pt x="892" y="7"/>
                      </a:lnTo>
                      <a:lnTo>
                        <a:pt x="895" y="7"/>
                      </a:lnTo>
                      <a:lnTo>
                        <a:pt x="895" y="5"/>
                      </a:lnTo>
                      <a:lnTo>
                        <a:pt x="895" y="4"/>
                      </a:lnTo>
                      <a:lnTo>
                        <a:pt x="899" y="4"/>
                      </a:lnTo>
                      <a:lnTo>
                        <a:pt x="899" y="3"/>
                      </a:lnTo>
                      <a:lnTo>
                        <a:pt x="870" y="0"/>
                      </a:lnTo>
                      <a:lnTo>
                        <a:pt x="880" y="7"/>
                      </a:lnTo>
                      <a:lnTo>
                        <a:pt x="883" y="14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1" name="Freeform 216">
                  <a:extLst>
                    <a:ext uri="{FF2B5EF4-FFF2-40B4-BE49-F238E27FC236}">
                      <a16:creationId xmlns:a16="http://schemas.microsoft.com/office/drawing/2014/main" id="{D1BBFDFF-A2A9-4AFC-86BC-1D01960FBB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" y="1553"/>
                  <a:ext cx="867" cy="269"/>
                </a:xfrm>
                <a:custGeom>
                  <a:avLst/>
                  <a:gdLst>
                    <a:gd name="T0" fmla="*/ 22 w 867"/>
                    <a:gd name="T1" fmla="*/ 268 h 269"/>
                    <a:gd name="T2" fmla="*/ 22 w 867"/>
                    <a:gd name="T3" fmla="*/ 268 h 269"/>
                    <a:gd name="T4" fmla="*/ 19 w 867"/>
                    <a:gd name="T5" fmla="*/ 267 h 269"/>
                    <a:gd name="T6" fmla="*/ 19 w 867"/>
                    <a:gd name="T7" fmla="*/ 267 h 269"/>
                    <a:gd name="T8" fmla="*/ 19 w 867"/>
                    <a:gd name="T9" fmla="*/ 265 h 269"/>
                    <a:gd name="T10" fmla="*/ 16 w 867"/>
                    <a:gd name="T11" fmla="*/ 265 h 269"/>
                    <a:gd name="T12" fmla="*/ 16 w 867"/>
                    <a:gd name="T13" fmla="*/ 265 h 269"/>
                    <a:gd name="T14" fmla="*/ 16 w 867"/>
                    <a:gd name="T15" fmla="*/ 264 h 269"/>
                    <a:gd name="T16" fmla="*/ 13 w 867"/>
                    <a:gd name="T17" fmla="*/ 264 h 269"/>
                    <a:gd name="T18" fmla="*/ 13 w 867"/>
                    <a:gd name="T19" fmla="*/ 263 h 269"/>
                    <a:gd name="T20" fmla="*/ 13 w 867"/>
                    <a:gd name="T21" fmla="*/ 263 h 269"/>
                    <a:gd name="T22" fmla="*/ 13 w 867"/>
                    <a:gd name="T23" fmla="*/ 260 h 269"/>
                    <a:gd name="T24" fmla="*/ 13 w 867"/>
                    <a:gd name="T25" fmla="*/ 258 h 269"/>
                    <a:gd name="T26" fmla="*/ 13 w 867"/>
                    <a:gd name="T27" fmla="*/ 255 h 269"/>
                    <a:gd name="T28" fmla="*/ 16 w 867"/>
                    <a:gd name="T29" fmla="*/ 252 h 269"/>
                    <a:gd name="T30" fmla="*/ 19 w 867"/>
                    <a:gd name="T31" fmla="*/ 248 h 269"/>
                    <a:gd name="T32" fmla="*/ 22 w 867"/>
                    <a:gd name="T33" fmla="*/ 244 h 269"/>
                    <a:gd name="T34" fmla="*/ 29 w 867"/>
                    <a:gd name="T35" fmla="*/ 241 h 269"/>
                    <a:gd name="T36" fmla="*/ 32 w 867"/>
                    <a:gd name="T37" fmla="*/ 240 h 269"/>
                    <a:gd name="T38" fmla="*/ 35 w 867"/>
                    <a:gd name="T39" fmla="*/ 239 h 269"/>
                    <a:gd name="T40" fmla="*/ 38 w 867"/>
                    <a:gd name="T41" fmla="*/ 238 h 269"/>
                    <a:gd name="T42" fmla="*/ 41 w 867"/>
                    <a:gd name="T43" fmla="*/ 236 h 269"/>
                    <a:gd name="T44" fmla="*/ 44 w 867"/>
                    <a:gd name="T45" fmla="*/ 235 h 269"/>
                    <a:gd name="T46" fmla="*/ 51 w 867"/>
                    <a:gd name="T47" fmla="*/ 234 h 269"/>
                    <a:gd name="T48" fmla="*/ 54 w 867"/>
                    <a:gd name="T49" fmla="*/ 232 h 269"/>
                    <a:gd name="T50" fmla="*/ 57 w 867"/>
                    <a:gd name="T51" fmla="*/ 231 h 269"/>
                    <a:gd name="T52" fmla="*/ 60 w 867"/>
                    <a:gd name="T53" fmla="*/ 230 h 269"/>
                    <a:gd name="T54" fmla="*/ 60 w 867"/>
                    <a:gd name="T55" fmla="*/ 230 h 269"/>
                    <a:gd name="T56" fmla="*/ 63 w 867"/>
                    <a:gd name="T57" fmla="*/ 229 h 269"/>
                    <a:gd name="T58" fmla="*/ 66 w 867"/>
                    <a:gd name="T59" fmla="*/ 227 h 269"/>
                    <a:gd name="T60" fmla="*/ 70 w 867"/>
                    <a:gd name="T61" fmla="*/ 227 h 269"/>
                    <a:gd name="T62" fmla="*/ 73 w 867"/>
                    <a:gd name="T63" fmla="*/ 226 h 269"/>
                    <a:gd name="T64" fmla="*/ 76 w 867"/>
                    <a:gd name="T65" fmla="*/ 225 h 269"/>
                    <a:gd name="T66" fmla="*/ 79 w 867"/>
                    <a:gd name="T67" fmla="*/ 224 h 269"/>
                    <a:gd name="T68" fmla="*/ 82 w 867"/>
                    <a:gd name="T69" fmla="*/ 222 h 269"/>
                    <a:gd name="T70" fmla="*/ 85 w 867"/>
                    <a:gd name="T71" fmla="*/ 222 h 269"/>
                    <a:gd name="T72" fmla="*/ 88 w 867"/>
                    <a:gd name="T73" fmla="*/ 221 h 269"/>
                    <a:gd name="T74" fmla="*/ 92 w 867"/>
                    <a:gd name="T75" fmla="*/ 221 h 269"/>
                    <a:gd name="T76" fmla="*/ 155 w 867"/>
                    <a:gd name="T77" fmla="*/ 201 h 269"/>
                    <a:gd name="T78" fmla="*/ 501 w 867"/>
                    <a:gd name="T79" fmla="*/ 131 h 269"/>
                    <a:gd name="T80" fmla="*/ 511 w 867"/>
                    <a:gd name="T81" fmla="*/ 130 h 269"/>
                    <a:gd name="T82" fmla="*/ 514 w 867"/>
                    <a:gd name="T83" fmla="*/ 130 h 269"/>
                    <a:gd name="T84" fmla="*/ 672 w 867"/>
                    <a:gd name="T85" fmla="*/ 89 h 269"/>
                    <a:gd name="T86" fmla="*/ 681 w 867"/>
                    <a:gd name="T87" fmla="*/ 85 h 269"/>
                    <a:gd name="T88" fmla="*/ 691 w 867"/>
                    <a:gd name="T89" fmla="*/ 83 h 269"/>
                    <a:gd name="T90" fmla="*/ 700 w 867"/>
                    <a:gd name="T91" fmla="*/ 79 h 269"/>
                    <a:gd name="T92" fmla="*/ 713 w 867"/>
                    <a:gd name="T93" fmla="*/ 74 h 269"/>
                    <a:gd name="T94" fmla="*/ 725 w 867"/>
                    <a:gd name="T95" fmla="*/ 69 h 269"/>
                    <a:gd name="T96" fmla="*/ 738 w 867"/>
                    <a:gd name="T97" fmla="*/ 65 h 269"/>
                    <a:gd name="T98" fmla="*/ 747 w 867"/>
                    <a:gd name="T99" fmla="*/ 61 h 269"/>
                    <a:gd name="T100" fmla="*/ 757 w 867"/>
                    <a:gd name="T101" fmla="*/ 57 h 269"/>
                    <a:gd name="T102" fmla="*/ 766 w 867"/>
                    <a:gd name="T103" fmla="*/ 54 h 269"/>
                    <a:gd name="T104" fmla="*/ 776 w 867"/>
                    <a:gd name="T105" fmla="*/ 50 h 269"/>
                    <a:gd name="T106" fmla="*/ 791 w 867"/>
                    <a:gd name="T107" fmla="*/ 42 h 269"/>
                    <a:gd name="T108" fmla="*/ 804 w 867"/>
                    <a:gd name="T109" fmla="*/ 37 h 269"/>
                    <a:gd name="T110" fmla="*/ 820 w 867"/>
                    <a:gd name="T111" fmla="*/ 28 h 269"/>
                    <a:gd name="T112" fmla="*/ 842 w 867"/>
                    <a:gd name="T113" fmla="*/ 15 h 269"/>
                    <a:gd name="T114" fmla="*/ 867 w 867"/>
                    <a:gd name="T115" fmla="*/ 0 h 269"/>
                    <a:gd name="T116" fmla="*/ 782 w 867"/>
                    <a:gd name="T117" fmla="*/ 28 h 269"/>
                    <a:gd name="T118" fmla="*/ 640 w 867"/>
                    <a:gd name="T119" fmla="*/ 81 h 269"/>
                    <a:gd name="T120" fmla="*/ 319 w 867"/>
                    <a:gd name="T121" fmla="*/ 146 h 269"/>
                    <a:gd name="T122" fmla="*/ 22 w 867"/>
                    <a:gd name="T123" fmla="*/ 225 h 269"/>
                    <a:gd name="T124" fmla="*/ 3 w 867"/>
                    <a:gd name="T125" fmla="*/ 264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7" h="269">
                      <a:moveTo>
                        <a:pt x="22" y="269"/>
                      </a:moveTo>
                      <a:lnTo>
                        <a:pt x="22" y="269"/>
                      </a:lnTo>
                      <a:lnTo>
                        <a:pt x="22" y="268"/>
                      </a:lnTo>
                      <a:lnTo>
                        <a:pt x="19" y="268"/>
                      </a:lnTo>
                      <a:lnTo>
                        <a:pt x="19" y="267"/>
                      </a:lnTo>
                      <a:lnTo>
                        <a:pt x="19" y="265"/>
                      </a:lnTo>
                      <a:lnTo>
                        <a:pt x="16" y="265"/>
                      </a:lnTo>
                      <a:lnTo>
                        <a:pt x="16" y="264"/>
                      </a:lnTo>
                      <a:lnTo>
                        <a:pt x="13" y="264"/>
                      </a:lnTo>
                      <a:lnTo>
                        <a:pt x="13" y="263"/>
                      </a:lnTo>
                      <a:lnTo>
                        <a:pt x="13" y="262"/>
                      </a:lnTo>
                      <a:lnTo>
                        <a:pt x="13" y="260"/>
                      </a:lnTo>
                      <a:lnTo>
                        <a:pt x="13" y="259"/>
                      </a:lnTo>
                      <a:lnTo>
                        <a:pt x="13" y="258"/>
                      </a:lnTo>
                      <a:lnTo>
                        <a:pt x="13" y="257"/>
                      </a:lnTo>
                      <a:lnTo>
                        <a:pt x="13" y="255"/>
                      </a:lnTo>
                      <a:lnTo>
                        <a:pt x="13" y="254"/>
                      </a:lnTo>
                      <a:lnTo>
                        <a:pt x="13" y="253"/>
                      </a:lnTo>
                      <a:lnTo>
                        <a:pt x="13" y="252"/>
                      </a:lnTo>
                      <a:lnTo>
                        <a:pt x="16" y="252"/>
                      </a:lnTo>
                      <a:lnTo>
                        <a:pt x="16" y="250"/>
                      </a:lnTo>
                      <a:lnTo>
                        <a:pt x="16" y="249"/>
                      </a:lnTo>
                      <a:lnTo>
                        <a:pt x="19" y="249"/>
                      </a:lnTo>
                      <a:lnTo>
                        <a:pt x="19" y="248"/>
                      </a:lnTo>
                      <a:lnTo>
                        <a:pt x="19" y="246"/>
                      </a:lnTo>
                      <a:lnTo>
                        <a:pt x="22" y="246"/>
                      </a:lnTo>
                      <a:lnTo>
                        <a:pt x="22" y="245"/>
                      </a:lnTo>
                      <a:lnTo>
                        <a:pt x="22" y="244"/>
                      </a:lnTo>
                      <a:lnTo>
                        <a:pt x="25" y="244"/>
                      </a:lnTo>
                      <a:lnTo>
                        <a:pt x="25" y="243"/>
                      </a:lnTo>
                      <a:lnTo>
                        <a:pt x="29" y="243"/>
                      </a:lnTo>
                      <a:lnTo>
                        <a:pt x="29" y="241"/>
                      </a:lnTo>
                      <a:lnTo>
                        <a:pt x="32" y="241"/>
                      </a:lnTo>
                      <a:lnTo>
                        <a:pt x="32" y="240"/>
                      </a:lnTo>
                      <a:lnTo>
                        <a:pt x="35" y="239"/>
                      </a:lnTo>
                      <a:lnTo>
                        <a:pt x="38" y="239"/>
                      </a:lnTo>
                      <a:lnTo>
                        <a:pt x="38" y="238"/>
                      </a:lnTo>
                      <a:lnTo>
                        <a:pt x="41" y="236"/>
                      </a:lnTo>
                      <a:lnTo>
                        <a:pt x="44" y="235"/>
                      </a:lnTo>
                      <a:lnTo>
                        <a:pt x="48" y="235"/>
                      </a:lnTo>
                      <a:lnTo>
                        <a:pt x="48" y="234"/>
                      </a:lnTo>
                      <a:lnTo>
                        <a:pt x="51" y="234"/>
                      </a:lnTo>
                      <a:lnTo>
                        <a:pt x="51" y="232"/>
                      </a:lnTo>
                      <a:lnTo>
                        <a:pt x="54" y="232"/>
                      </a:lnTo>
                      <a:lnTo>
                        <a:pt x="54" y="231"/>
                      </a:lnTo>
                      <a:lnTo>
                        <a:pt x="57" y="231"/>
                      </a:lnTo>
                      <a:lnTo>
                        <a:pt x="60" y="230"/>
                      </a:lnTo>
                      <a:lnTo>
                        <a:pt x="63" y="229"/>
                      </a:lnTo>
                      <a:lnTo>
                        <a:pt x="66" y="229"/>
                      </a:lnTo>
                      <a:lnTo>
                        <a:pt x="66" y="227"/>
                      </a:lnTo>
                      <a:lnTo>
                        <a:pt x="70" y="227"/>
                      </a:lnTo>
                      <a:lnTo>
                        <a:pt x="70" y="226"/>
                      </a:lnTo>
                      <a:lnTo>
                        <a:pt x="73" y="226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79" y="224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88" y="221"/>
                      </a:lnTo>
                      <a:lnTo>
                        <a:pt x="92" y="221"/>
                      </a:lnTo>
                      <a:lnTo>
                        <a:pt x="92" y="220"/>
                      </a:lnTo>
                      <a:lnTo>
                        <a:pt x="123" y="211"/>
                      </a:lnTo>
                      <a:lnTo>
                        <a:pt x="155" y="201"/>
                      </a:lnTo>
                      <a:lnTo>
                        <a:pt x="224" y="186"/>
                      </a:lnTo>
                      <a:lnTo>
                        <a:pt x="344" y="161"/>
                      </a:lnTo>
                      <a:lnTo>
                        <a:pt x="470" y="139"/>
                      </a:lnTo>
                      <a:lnTo>
                        <a:pt x="501" y="131"/>
                      </a:lnTo>
                      <a:lnTo>
                        <a:pt x="505" y="131"/>
                      </a:lnTo>
                      <a:lnTo>
                        <a:pt x="508" y="131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23" y="127"/>
                      </a:lnTo>
                      <a:lnTo>
                        <a:pt x="596" y="109"/>
                      </a:lnTo>
                      <a:lnTo>
                        <a:pt x="634" y="100"/>
                      </a:lnTo>
                      <a:lnTo>
                        <a:pt x="665" y="90"/>
                      </a:lnTo>
                      <a:lnTo>
                        <a:pt x="672" y="89"/>
                      </a:lnTo>
                      <a:lnTo>
                        <a:pt x="675" y="88"/>
                      </a:lnTo>
                      <a:lnTo>
                        <a:pt x="678" y="87"/>
                      </a:lnTo>
                      <a:lnTo>
                        <a:pt x="681" y="85"/>
                      </a:lnTo>
                      <a:lnTo>
                        <a:pt x="684" y="84"/>
                      </a:lnTo>
                      <a:lnTo>
                        <a:pt x="687" y="84"/>
                      </a:lnTo>
                      <a:lnTo>
                        <a:pt x="687" y="83"/>
                      </a:lnTo>
                      <a:lnTo>
                        <a:pt x="691" y="83"/>
                      </a:lnTo>
                      <a:lnTo>
                        <a:pt x="694" y="81"/>
                      </a:lnTo>
                      <a:lnTo>
                        <a:pt x="694" y="80"/>
                      </a:lnTo>
                      <a:lnTo>
                        <a:pt x="697" y="80"/>
                      </a:lnTo>
                      <a:lnTo>
                        <a:pt x="700" y="79"/>
                      </a:lnTo>
                      <a:lnTo>
                        <a:pt x="703" y="78"/>
                      </a:lnTo>
                      <a:lnTo>
                        <a:pt x="706" y="78"/>
                      </a:lnTo>
                      <a:lnTo>
                        <a:pt x="713" y="74"/>
                      </a:lnTo>
                      <a:lnTo>
                        <a:pt x="716" y="74"/>
                      </a:lnTo>
                      <a:lnTo>
                        <a:pt x="719" y="73"/>
                      </a:lnTo>
                      <a:lnTo>
                        <a:pt x="719" y="71"/>
                      </a:lnTo>
                      <a:lnTo>
                        <a:pt x="722" y="71"/>
                      </a:lnTo>
                      <a:lnTo>
                        <a:pt x="725" y="69"/>
                      </a:lnTo>
                      <a:lnTo>
                        <a:pt x="728" y="69"/>
                      </a:lnTo>
                      <a:lnTo>
                        <a:pt x="735" y="66"/>
                      </a:lnTo>
                      <a:lnTo>
                        <a:pt x="738" y="66"/>
                      </a:lnTo>
                      <a:lnTo>
                        <a:pt x="738" y="65"/>
                      </a:lnTo>
                      <a:lnTo>
                        <a:pt x="741" y="64"/>
                      </a:lnTo>
                      <a:lnTo>
                        <a:pt x="744" y="62"/>
                      </a:lnTo>
                      <a:lnTo>
                        <a:pt x="747" y="62"/>
                      </a:lnTo>
                      <a:lnTo>
                        <a:pt x="747" y="61"/>
                      </a:lnTo>
                      <a:lnTo>
                        <a:pt x="750" y="60"/>
                      </a:lnTo>
                      <a:lnTo>
                        <a:pt x="754" y="59"/>
                      </a:lnTo>
                      <a:lnTo>
                        <a:pt x="757" y="57"/>
                      </a:lnTo>
                      <a:lnTo>
                        <a:pt x="760" y="56"/>
                      </a:lnTo>
                      <a:lnTo>
                        <a:pt x="763" y="55"/>
                      </a:lnTo>
                      <a:lnTo>
                        <a:pt x="766" y="54"/>
                      </a:lnTo>
                      <a:lnTo>
                        <a:pt x="772" y="51"/>
                      </a:lnTo>
                      <a:lnTo>
                        <a:pt x="776" y="50"/>
                      </a:lnTo>
                      <a:lnTo>
                        <a:pt x="782" y="47"/>
                      </a:lnTo>
                      <a:lnTo>
                        <a:pt x="782" y="46"/>
                      </a:lnTo>
                      <a:lnTo>
                        <a:pt x="791" y="42"/>
                      </a:lnTo>
                      <a:lnTo>
                        <a:pt x="801" y="38"/>
                      </a:lnTo>
                      <a:lnTo>
                        <a:pt x="801" y="37"/>
                      </a:lnTo>
                      <a:lnTo>
                        <a:pt x="804" y="37"/>
                      </a:lnTo>
                      <a:lnTo>
                        <a:pt x="813" y="31"/>
                      </a:lnTo>
                      <a:lnTo>
                        <a:pt x="820" y="28"/>
                      </a:lnTo>
                      <a:lnTo>
                        <a:pt x="826" y="26"/>
                      </a:lnTo>
                      <a:lnTo>
                        <a:pt x="826" y="24"/>
                      </a:lnTo>
                      <a:lnTo>
                        <a:pt x="842" y="15"/>
                      </a:lnTo>
                      <a:lnTo>
                        <a:pt x="848" y="13"/>
                      </a:lnTo>
                      <a:lnTo>
                        <a:pt x="867" y="0"/>
                      </a:lnTo>
                      <a:lnTo>
                        <a:pt x="848" y="7"/>
                      </a:lnTo>
                      <a:lnTo>
                        <a:pt x="832" y="13"/>
                      </a:lnTo>
                      <a:lnTo>
                        <a:pt x="795" y="24"/>
                      </a:lnTo>
                      <a:lnTo>
                        <a:pt x="782" y="28"/>
                      </a:lnTo>
                      <a:lnTo>
                        <a:pt x="760" y="38"/>
                      </a:lnTo>
                      <a:lnTo>
                        <a:pt x="735" y="50"/>
                      </a:lnTo>
                      <a:lnTo>
                        <a:pt x="706" y="60"/>
                      </a:lnTo>
                      <a:lnTo>
                        <a:pt x="675" y="71"/>
                      </a:lnTo>
                      <a:lnTo>
                        <a:pt x="640" y="81"/>
                      </a:lnTo>
                      <a:lnTo>
                        <a:pt x="602" y="92"/>
                      </a:lnTo>
                      <a:lnTo>
                        <a:pt x="558" y="100"/>
                      </a:lnTo>
                      <a:lnTo>
                        <a:pt x="514" y="109"/>
                      </a:lnTo>
                      <a:lnTo>
                        <a:pt x="413" y="127"/>
                      </a:lnTo>
                      <a:lnTo>
                        <a:pt x="319" y="146"/>
                      </a:lnTo>
                      <a:lnTo>
                        <a:pt x="230" y="164"/>
                      </a:lnTo>
                      <a:lnTo>
                        <a:pt x="155" y="182"/>
                      </a:lnTo>
                      <a:lnTo>
                        <a:pt x="92" y="199"/>
                      </a:lnTo>
                      <a:lnTo>
                        <a:pt x="63" y="208"/>
                      </a:lnTo>
                      <a:lnTo>
                        <a:pt x="41" y="217"/>
                      </a:lnTo>
                      <a:lnTo>
                        <a:pt x="22" y="225"/>
                      </a:lnTo>
                      <a:lnTo>
                        <a:pt x="10" y="234"/>
                      </a:lnTo>
                      <a:lnTo>
                        <a:pt x="3" y="241"/>
                      </a:lnTo>
                      <a:lnTo>
                        <a:pt x="0" y="249"/>
                      </a:lnTo>
                      <a:lnTo>
                        <a:pt x="0" y="258"/>
                      </a:lnTo>
                      <a:lnTo>
                        <a:pt x="3" y="264"/>
                      </a:lnTo>
                      <a:lnTo>
                        <a:pt x="13" y="267"/>
                      </a:lnTo>
                      <a:lnTo>
                        <a:pt x="22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2" name="Freeform 217">
                  <a:extLst>
                    <a:ext uri="{FF2B5EF4-FFF2-40B4-BE49-F238E27FC236}">
                      <a16:creationId xmlns:a16="http://schemas.microsoft.com/office/drawing/2014/main" id="{2E05F832-621C-4F7A-92FA-7A6931322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3" name="Freeform 218">
                  <a:extLst>
                    <a:ext uri="{FF2B5EF4-FFF2-40B4-BE49-F238E27FC236}">
                      <a16:creationId xmlns:a16="http://schemas.microsoft.com/office/drawing/2014/main" id="{EDA47970-6430-4E96-80E8-FFB1014D62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4" name="Freeform 219">
                  <a:extLst>
                    <a:ext uri="{FF2B5EF4-FFF2-40B4-BE49-F238E27FC236}">
                      <a16:creationId xmlns:a16="http://schemas.microsoft.com/office/drawing/2014/main" id="{2368350F-363E-4562-9C36-62F473B3FD0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8" y="1527"/>
                  <a:ext cx="896" cy="295"/>
                </a:xfrm>
                <a:custGeom>
                  <a:avLst/>
                  <a:gdLst>
                    <a:gd name="T0" fmla="*/ 19 w 896"/>
                    <a:gd name="T1" fmla="*/ 294 h 295"/>
                    <a:gd name="T2" fmla="*/ 19 w 896"/>
                    <a:gd name="T3" fmla="*/ 294 h 295"/>
                    <a:gd name="T4" fmla="*/ 16 w 896"/>
                    <a:gd name="T5" fmla="*/ 293 h 295"/>
                    <a:gd name="T6" fmla="*/ 16 w 896"/>
                    <a:gd name="T7" fmla="*/ 293 h 295"/>
                    <a:gd name="T8" fmla="*/ 13 w 896"/>
                    <a:gd name="T9" fmla="*/ 291 h 295"/>
                    <a:gd name="T10" fmla="*/ 13 w 896"/>
                    <a:gd name="T11" fmla="*/ 291 h 295"/>
                    <a:gd name="T12" fmla="*/ 13 w 896"/>
                    <a:gd name="T13" fmla="*/ 290 h 295"/>
                    <a:gd name="T14" fmla="*/ 10 w 896"/>
                    <a:gd name="T15" fmla="*/ 290 h 295"/>
                    <a:gd name="T16" fmla="*/ 10 w 896"/>
                    <a:gd name="T17" fmla="*/ 289 h 295"/>
                    <a:gd name="T18" fmla="*/ 10 w 896"/>
                    <a:gd name="T19" fmla="*/ 288 h 295"/>
                    <a:gd name="T20" fmla="*/ 10 w 896"/>
                    <a:gd name="T21" fmla="*/ 285 h 295"/>
                    <a:gd name="T22" fmla="*/ 10 w 896"/>
                    <a:gd name="T23" fmla="*/ 281 h 295"/>
                    <a:gd name="T24" fmla="*/ 13 w 896"/>
                    <a:gd name="T25" fmla="*/ 278 h 295"/>
                    <a:gd name="T26" fmla="*/ 16 w 896"/>
                    <a:gd name="T27" fmla="*/ 272 h 295"/>
                    <a:gd name="T28" fmla="*/ 22 w 896"/>
                    <a:gd name="T29" fmla="*/ 269 h 295"/>
                    <a:gd name="T30" fmla="*/ 29 w 896"/>
                    <a:gd name="T31" fmla="*/ 266 h 295"/>
                    <a:gd name="T32" fmla="*/ 32 w 896"/>
                    <a:gd name="T33" fmla="*/ 265 h 295"/>
                    <a:gd name="T34" fmla="*/ 35 w 896"/>
                    <a:gd name="T35" fmla="*/ 264 h 295"/>
                    <a:gd name="T36" fmla="*/ 38 w 896"/>
                    <a:gd name="T37" fmla="*/ 262 h 295"/>
                    <a:gd name="T38" fmla="*/ 45 w 896"/>
                    <a:gd name="T39" fmla="*/ 261 h 295"/>
                    <a:gd name="T40" fmla="*/ 48 w 896"/>
                    <a:gd name="T41" fmla="*/ 258 h 295"/>
                    <a:gd name="T42" fmla="*/ 51 w 896"/>
                    <a:gd name="T43" fmla="*/ 257 h 295"/>
                    <a:gd name="T44" fmla="*/ 54 w 896"/>
                    <a:gd name="T45" fmla="*/ 257 h 295"/>
                    <a:gd name="T46" fmla="*/ 57 w 896"/>
                    <a:gd name="T47" fmla="*/ 256 h 295"/>
                    <a:gd name="T48" fmla="*/ 63 w 896"/>
                    <a:gd name="T49" fmla="*/ 255 h 295"/>
                    <a:gd name="T50" fmla="*/ 67 w 896"/>
                    <a:gd name="T51" fmla="*/ 253 h 295"/>
                    <a:gd name="T52" fmla="*/ 70 w 896"/>
                    <a:gd name="T53" fmla="*/ 252 h 295"/>
                    <a:gd name="T54" fmla="*/ 70 w 896"/>
                    <a:gd name="T55" fmla="*/ 251 h 295"/>
                    <a:gd name="T56" fmla="*/ 76 w 896"/>
                    <a:gd name="T57" fmla="*/ 251 h 295"/>
                    <a:gd name="T58" fmla="*/ 79 w 896"/>
                    <a:gd name="T59" fmla="*/ 248 h 295"/>
                    <a:gd name="T60" fmla="*/ 82 w 896"/>
                    <a:gd name="T61" fmla="*/ 248 h 295"/>
                    <a:gd name="T62" fmla="*/ 85 w 896"/>
                    <a:gd name="T63" fmla="*/ 247 h 295"/>
                    <a:gd name="T64" fmla="*/ 89 w 896"/>
                    <a:gd name="T65" fmla="*/ 246 h 295"/>
                    <a:gd name="T66" fmla="*/ 467 w 896"/>
                    <a:gd name="T67" fmla="*/ 165 h 295"/>
                    <a:gd name="T68" fmla="*/ 508 w 896"/>
                    <a:gd name="T69" fmla="*/ 156 h 295"/>
                    <a:gd name="T70" fmla="*/ 511 w 896"/>
                    <a:gd name="T71" fmla="*/ 156 h 295"/>
                    <a:gd name="T72" fmla="*/ 669 w 896"/>
                    <a:gd name="T73" fmla="*/ 115 h 295"/>
                    <a:gd name="T74" fmla="*/ 681 w 896"/>
                    <a:gd name="T75" fmla="*/ 110 h 295"/>
                    <a:gd name="T76" fmla="*/ 691 w 896"/>
                    <a:gd name="T77" fmla="*/ 106 h 295"/>
                    <a:gd name="T78" fmla="*/ 703 w 896"/>
                    <a:gd name="T79" fmla="*/ 104 h 295"/>
                    <a:gd name="T80" fmla="*/ 719 w 896"/>
                    <a:gd name="T81" fmla="*/ 97 h 295"/>
                    <a:gd name="T82" fmla="*/ 735 w 896"/>
                    <a:gd name="T83" fmla="*/ 91 h 295"/>
                    <a:gd name="T84" fmla="*/ 744 w 896"/>
                    <a:gd name="T85" fmla="*/ 87 h 295"/>
                    <a:gd name="T86" fmla="*/ 757 w 896"/>
                    <a:gd name="T87" fmla="*/ 82 h 295"/>
                    <a:gd name="T88" fmla="*/ 769 w 896"/>
                    <a:gd name="T89" fmla="*/ 77 h 295"/>
                    <a:gd name="T90" fmla="*/ 779 w 896"/>
                    <a:gd name="T91" fmla="*/ 72 h 295"/>
                    <a:gd name="T92" fmla="*/ 798 w 896"/>
                    <a:gd name="T93" fmla="*/ 63 h 295"/>
                    <a:gd name="T94" fmla="*/ 817 w 896"/>
                    <a:gd name="T95" fmla="*/ 54 h 295"/>
                    <a:gd name="T96" fmla="*/ 839 w 896"/>
                    <a:gd name="T97" fmla="*/ 41 h 295"/>
                    <a:gd name="T98" fmla="*/ 845 w 896"/>
                    <a:gd name="T99" fmla="*/ 33 h 295"/>
                    <a:gd name="T100" fmla="*/ 716 w 896"/>
                    <a:gd name="T101" fmla="*/ 85 h 295"/>
                    <a:gd name="T102" fmla="*/ 413 w 896"/>
                    <a:gd name="T103" fmla="*/ 156 h 295"/>
                    <a:gd name="T104" fmla="*/ 22 w 896"/>
                    <a:gd name="T105" fmla="*/ 252 h 295"/>
                    <a:gd name="T106" fmla="*/ 10 w 896"/>
                    <a:gd name="T107" fmla="*/ 293 h 295"/>
                    <a:gd name="T108" fmla="*/ 880 w 896"/>
                    <a:gd name="T109" fmla="*/ 12 h 295"/>
                    <a:gd name="T110" fmla="*/ 892 w 896"/>
                    <a:gd name="T111" fmla="*/ 3 h 295"/>
                    <a:gd name="T112" fmla="*/ 892 w 896"/>
                    <a:gd name="T113" fmla="*/ 2 h 295"/>
                    <a:gd name="T114" fmla="*/ 896 w 896"/>
                    <a:gd name="T115" fmla="*/ 1 h 2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6" h="295">
                      <a:moveTo>
                        <a:pt x="19" y="295"/>
                      </a:moveTo>
                      <a:lnTo>
                        <a:pt x="19" y="295"/>
                      </a:lnTo>
                      <a:lnTo>
                        <a:pt x="19" y="294"/>
                      </a:lnTo>
                      <a:lnTo>
                        <a:pt x="16" y="294"/>
                      </a:lnTo>
                      <a:lnTo>
                        <a:pt x="16" y="293"/>
                      </a:lnTo>
                      <a:lnTo>
                        <a:pt x="16" y="291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0" y="290"/>
                      </a:lnTo>
                      <a:lnTo>
                        <a:pt x="10" y="289"/>
                      </a:lnTo>
                      <a:lnTo>
                        <a:pt x="10" y="288"/>
                      </a:lnTo>
                      <a:lnTo>
                        <a:pt x="10" y="286"/>
                      </a:lnTo>
                      <a:lnTo>
                        <a:pt x="10" y="285"/>
                      </a:lnTo>
                      <a:lnTo>
                        <a:pt x="10" y="284"/>
                      </a:lnTo>
                      <a:lnTo>
                        <a:pt x="10" y="283"/>
                      </a:lnTo>
                      <a:lnTo>
                        <a:pt x="10" y="281"/>
                      </a:lnTo>
                      <a:lnTo>
                        <a:pt x="10" y="280"/>
                      </a:lnTo>
                      <a:lnTo>
                        <a:pt x="10" y="279"/>
                      </a:lnTo>
                      <a:lnTo>
                        <a:pt x="10" y="278"/>
                      </a:lnTo>
                      <a:lnTo>
                        <a:pt x="13" y="278"/>
                      </a:lnTo>
                      <a:lnTo>
                        <a:pt x="13" y="276"/>
                      </a:lnTo>
                      <a:lnTo>
                        <a:pt x="13" y="275"/>
                      </a:lnTo>
                      <a:lnTo>
                        <a:pt x="16" y="275"/>
                      </a:lnTo>
                      <a:lnTo>
                        <a:pt x="16" y="274"/>
                      </a:lnTo>
                      <a:lnTo>
                        <a:pt x="16" y="272"/>
                      </a:lnTo>
                      <a:lnTo>
                        <a:pt x="19" y="272"/>
                      </a:lnTo>
                      <a:lnTo>
                        <a:pt x="19" y="271"/>
                      </a:lnTo>
                      <a:lnTo>
                        <a:pt x="19" y="270"/>
                      </a:lnTo>
                      <a:lnTo>
                        <a:pt x="22" y="270"/>
                      </a:lnTo>
                      <a:lnTo>
                        <a:pt x="22" y="269"/>
                      </a:lnTo>
                      <a:lnTo>
                        <a:pt x="26" y="269"/>
                      </a:lnTo>
                      <a:lnTo>
                        <a:pt x="26" y="267"/>
                      </a:lnTo>
                      <a:lnTo>
                        <a:pt x="29" y="267"/>
                      </a:lnTo>
                      <a:lnTo>
                        <a:pt x="29" y="266"/>
                      </a:lnTo>
                      <a:lnTo>
                        <a:pt x="32" y="265"/>
                      </a:lnTo>
                      <a:lnTo>
                        <a:pt x="35" y="265"/>
                      </a:lnTo>
                      <a:lnTo>
                        <a:pt x="35" y="264"/>
                      </a:lnTo>
                      <a:lnTo>
                        <a:pt x="38" y="262"/>
                      </a:lnTo>
                      <a:lnTo>
                        <a:pt x="41" y="261"/>
                      </a:lnTo>
                      <a:lnTo>
                        <a:pt x="45" y="261"/>
                      </a:lnTo>
                      <a:lnTo>
                        <a:pt x="45" y="260"/>
                      </a:lnTo>
                      <a:lnTo>
                        <a:pt x="48" y="260"/>
                      </a:lnTo>
                      <a:lnTo>
                        <a:pt x="48" y="258"/>
                      </a:lnTo>
                      <a:lnTo>
                        <a:pt x="51" y="258"/>
                      </a:lnTo>
                      <a:lnTo>
                        <a:pt x="51" y="257"/>
                      </a:lnTo>
                      <a:lnTo>
                        <a:pt x="54" y="257"/>
                      </a:lnTo>
                      <a:lnTo>
                        <a:pt x="57" y="256"/>
                      </a:lnTo>
                      <a:lnTo>
                        <a:pt x="60" y="255"/>
                      </a:lnTo>
                      <a:lnTo>
                        <a:pt x="63" y="255"/>
                      </a:lnTo>
                      <a:lnTo>
                        <a:pt x="63" y="253"/>
                      </a:lnTo>
                      <a:lnTo>
                        <a:pt x="67" y="253"/>
                      </a:lnTo>
                      <a:lnTo>
                        <a:pt x="67" y="252"/>
                      </a:lnTo>
                      <a:lnTo>
                        <a:pt x="70" y="252"/>
                      </a:lnTo>
                      <a:lnTo>
                        <a:pt x="70" y="251"/>
                      </a:lnTo>
                      <a:lnTo>
                        <a:pt x="73" y="251"/>
                      </a:lnTo>
                      <a:lnTo>
                        <a:pt x="76" y="251"/>
                      </a:lnTo>
                      <a:lnTo>
                        <a:pt x="76" y="250"/>
                      </a:lnTo>
                      <a:lnTo>
                        <a:pt x="79" y="250"/>
                      </a:lnTo>
                      <a:lnTo>
                        <a:pt x="79" y="248"/>
                      </a:lnTo>
                      <a:lnTo>
                        <a:pt x="82" y="248"/>
                      </a:lnTo>
                      <a:lnTo>
                        <a:pt x="85" y="248"/>
                      </a:lnTo>
                      <a:lnTo>
                        <a:pt x="85" y="247"/>
                      </a:lnTo>
                      <a:lnTo>
                        <a:pt x="89" y="247"/>
                      </a:lnTo>
                      <a:lnTo>
                        <a:pt x="89" y="246"/>
                      </a:lnTo>
                      <a:lnTo>
                        <a:pt x="120" y="237"/>
                      </a:lnTo>
                      <a:lnTo>
                        <a:pt x="152" y="227"/>
                      </a:lnTo>
                      <a:lnTo>
                        <a:pt x="221" y="212"/>
                      </a:lnTo>
                      <a:lnTo>
                        <a:pt x="341" y="187"/>
                      </a:lnTo>
                      <a:lnTo>
                        <a:pt x="467" y="165"/>
                      </a:lnTo>
                      <a:lnTo>
                        <a:pt x="498" y="157"/>
                      </a:lnTo>
                      <a:lnTo>
                        <a:pt x="502" y="157"/>
                      </a:lnTo>
                      <a:lnTo>
                        <a:pt x="505" y="157"/>
                      </a:lnTo>
                      <a:lnTo>
                        <a:pt x="505" y="156"/>
                      </a:lnTo>
                      <a:lnTo>
                        <a:pt x="508" y="156"/>
                      </a:lnTo>
                      <a:lnTo>
                        <a:pt x="511" y="156"/>
                      </a:lnTo>
                      <a:lnTo>
                        <a:pt x="520" y="153"/>
                      </a:lnTo>
                      <a:lnTo>
                        <a:pt x="593" y="135"/>
                      </a:lnTo>
                      <a:lnTo>
                        <a:pt x="631" y="126"/>
                      </a:lnTo>
                      <a:lnTo>
                        <a:pt x="662" y="116"/>
                      </a:lnTo>
                      <a:lnTo>
                        <a:pt x="669" y="115"/>
                      </a:lnTo>
                      <a:lnTo>
                        <a:pt x="672" y="114"/>
                      </a:lnTo>
                      <a:lnTo>
                        <a:pt x="675" y="113"/>
                      </a:lnTo>
                      <a:lnTo>
                        <a:pt x="678" y="111"/>
                      </a:lnTo>
                      <a:lnTo>
                        <a:pt x="681" y="110"/>
                      </a:lnTo>
                      <a:lnTo>
                        <a:pt x="684" y="110"/>
                      </a:lnTo>
                      <a:lnTo>
                        <a:pt x="684" y="109"/>
                      </a:lnTo>
                      <a:lnTo>
                        <a:pt x="688" y="109"/>
                      </a:lnTo>
                      <a:lnTo>
                        <a:pt x="691" y="107"/>
                      </a:lnTo>
                      <a:lnTo>
                        <a:pt x="691" y="106"/>
                      </a:lnTo>
                      <a:lnTo>
                        <a:pt x="694" y="106"/>
                      </a:lnTo>
                      <a:lnTo>
                        <a:pt x="697" y="105"/>
                      </a:lnTo>
                      <a:lnTo>
                        <a:pt x="700" y="104"/>
                      </a:lnTo>
                      <a:lnTo>
                        <a:pt x="703" y="104"/>
                      </a:lnTo>
                      <a:lnTo>
                        <a:pt x="710" y="100"/>
                      </a:lnTo>
                      <a:lnTo>
                        <a:pt x="713" y="100"/>
                      </a:lnTo>
                      <a:lnTo>
                        <a:pt x="716" y="99"/>
                      </a:lnTo>
                      <a:lnTo>
                        <a:pt x="716" y="97"/>
                      </a:lnTo>
                      <a:lnTo>
                        <a:pt x="719" y="97"/>
                      </a:lnTo>
                      <a:lnTo>
                        <a:pt x="722" y="95"/>
                      </a:lnTo>
                      <a:lnTo>
                        <a:pt x="725" y="95"/>
                      </a:lnTo>
                      <a:lnTo>
                        <a:pt x="732" y="92"/>
                      </a:lnTo>
                      <a:lnTo>
                        <a:pt x="735" y="92"/>
                      </a:lnTo>
                      <a:lnTo>
                        <a:pt x="735" y="91"/>
                      </a:lnTo>
                      <a:lnTo>
                        <a:pt x="738" y="90"/>
                      </a:lnTo>
                      <a:lnTo>
                        <a:pt x="741" y="88"/>
                      </a:lnTo>
                      <a:lnTo>
                        <a:pt x="744" y="88"/>
                      </a:lnTo>
                      <a:lnTo>
                        <a:pt x="744" y="87"/>
                      </a:lnTo>
                      <a:lnTo>
                        <a:pt x="747" y="86"/>
                      </a:lnTo>
                      <a:lnTo>
                        <a:pt x="751" y="85"/>
                      </a:lnTo>
                      <a:lnTo>
                        <a:pt x="754" y="83"/>
                      </a:lnTo>
                      <a:lnTo>
                        <a:pt x="757" y="82"/>
                      </a:lnTo>
                      <a:lnTo>
                        <a:pt x="760" y="81"/>
                      </a:lnTo>
                      <a:lnTo>
                        <a:pt x="763" y="80"/>
                      </a:lnTo>
                      <a:lnTo>
                        <a:pt x="769" y="77"/>
                      </a:lnTo>
                      <a:lnTo>
                        <a:pt x="773" y="76"/>
                      </a:lnTo>
                      <a:lnTo>
                        <a:pt x="779" y="73"/>
                      </a:lnTo>
                      <a:lnTo>
                        <a:pt x="779" y="72"/>
                      </a:lnTo>
                      <a:lnTo>
                        <a:pt x="788" y="68"/>
                      </a:lnTo>
                      <a:lnTo>
                        <a:pt x="798" y="64"/>
                      </a:lnTo>
                      <a:lnTo>
                        <a:pt x="798" y="63"/>
                      </a:lnTo>
                      <a:lnTo>
                        <a:pt x="801" y="63"/>
                      </a:lnTo>
                      <a:lnTo>
                        <a:pt x="810" y="57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lnTo>
                        <a:pt x="823" y="50"/>
                      </a:lnTo>
                      <a:lnTo>
                        <a:pt x="839" y="41"/>
                      </a:lnTo>
                      <a:lnTo>
                        <a:pt x="845" y="39"/>
                      </a:lnTo>
                      <a:lnTo>
                        <a:pt x="864" y="26"/>
                      </a:lnTo>
                      <a:lnTo>
                        <a:pt x="845" y="33"/>
                      </a:lnTo>
                      <a:lnTo>
                        <a:pt x="829" y="39"/>
                      </a:lnTo>
                      <a:lnTo>
                        <a:pt x="792" y="50"/>
                      </a:lnTo>
                      <a:lnTo>
                        <a:pt x="769" y="62"/>
                      </a:lnTo>
                      <a:lnTo>
                        <a:pt x="744" y="73"/>
                      </a:lnTo>
                      <a:lnTo>
                        <a:pt x="716" y="85"/>
                      </a:lnTo>
                      <a:lnTo>
                        <a:pt x="681" y="96"/>
                      </a:lnTo>
                      <a:lnTo>
                        <a:pt x="647" y="107"/>
                      </a:lnTo>
                      <a:lnTo>
                        <a:pt x="606" y="118"/>
                      </a:lnTo>
                      <a:lnTo>
                        <a:pt x="561" y="128"/>
                      </a:lnTo>
                      <a:lnTo>
                        <a:pt x="514" y="138"/>
                      </a:lnTo>
                      <a:lnTo>
                        <a:pt x="413" y="156"/>
                      </a:lnTo>
                      <a:lnTo>
                        <a:pt x="319" y="173"/>
                      </a:lnTo>
                      <a:lnTo>
                        <a:pt x="230" y="191"/>
                      </a:lnTo>
                      <a:lnTo>
                        <a:pt x="155" y="209"/>
                      </a:lnTo>
                      <a:lnTo>
                        <a:pt x="89" y="227"/>
                      </a:lnTo>
                      <a:lnTo>
                        <a:pt x="63" y="236"/>
                      </a:lnTo>
                      <a:lnTo>
                        <a:pt x="41" y="243"/>
                      </a:lnTo>
                      <a:lnTo>
                        <a:pt x="22" y="252"/>
                      </a:lnTo>
                      <a:lnTo>
                        <a:pt x="10" y="261"/>
                      </a:lnTo>
                      <a:lnTo>
                        <a:pt x="0" y="269"/>
                      </a:lnTo>
                      <a:lnTo>
                        <a:pt x="0" y="276"/>
                      </a:lnTo>
                      <a:lnTo>
                        <a:pt x="0" y="285"/>
                      </a:lnTo>
                      <a:lnTo>
                        <a:pt x="4" y="290"/>
                      </a:lnTo>
                      <a:lnTo>
                        <a:pt x="10" y="293"/>
                      </a:lnTo>
                      <a:lnTo>
                        <a:pt x="19" y="295"/>
                      </a:lnTo>
                      <a:close/>
                      <a:moveTo>
                        <a:pt x="823" y="52"/>
                      </a:moveTo>
                      <a:lnTo>
                        <a:pt x="823" y="52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close/>
                      <a:moveTo>
                        <a:pt x="880" y="12"/>
                      </a:moveTo>
                      <a:lnTo>
                        <a:pt x="880" y="12"/>
                      </a:lnTo>
                      <a:lnTo>
                        <a:pt x="889" y="5"/>
                      </a:lnTo>
                      <a:lnTo>
                        <a:pt x="892" y="5"/>
                      </a:lnTo>
                      <a:lnTo>
                        <a:pt x="892" y="3"/>
                      </a:lnTo>
                      <a:lnTo>
                        <a:pt x="892" y="2"/>
                      </a:lnTo>
                      <a:lnTo>
                        <a:pt x="896" y="2"/>
                      </a:lnTo>
                      <a:lnTo>
                        <a:pt x="896" y="1"/>
                      </a:lnTo>
                      <a:lnTo>
                        <a:pt x="870" y="0"/>
                      </a:lnTo>
                      <a:lnTo>
                        <a:pt x="877" y="6"/>
                      </a:lnTo>
                      <a:lnTo>
                        <a:pt x="880" y="12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5" name="Freeform 220">
                  <a:extLst>
                    <a:ext uri="{FF2B5EF4-FFF2-40B4-BE49-F238E27FC236}">
                      <a16:creationId xmlns:a16="http://schemas.microsoft.com/office/drawing/2014/main" id="{4B74D228-F12B-4FF4-B8FE-686C7678D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" y="1553"/>
                  <a:ext cx="864" cy="269"/>
                </a:xfrm>
                <a:custGeom>
                  <a:avLst/>
                  <a:gdLst>
                    <a:gd name="T0" fmla="*/ 19 w 864"/>
                    <a:gd name="T1" fmla="*/ 268 h 269"/>
                    <a:gd name="T2" fmla="*/ 19 w 864"/>
                    <a:gd name="T3" fmla="*/ 268 h 269"/>
                    <a:gd name="T4" fmla="*/ 16 w 864"/>
                    <a:gd name="T5" fmla="*/ 267 h 269"/>
                    <a:gd name="T6" fmla="*/ 16 w 864"/>
                    <a:gd name="T7" fmla="*/ 267 h 269"/>
                    <a:gd name="T8" fmla="*/ 16 w 864"/>
                    <a:gd name="T9" fmla="*/ 265 h 269"/>
                    <a:gd name="T10" fmla="*/ 13 w 864"/>
                    <a:gd name="T11" fmla="*/ 265 h 269"/>
                    <a:gd name="T12" fmla="*/ 13 w 864"/>
                    <a:gd name="T13" fmla="*/ 265 h 269"/>
                    <a:gd name="T14" fmla="*/ 13 w 864"/>
                    <a:gd name="T15" fmla="*/ 264 h 269"/>
                    <a:gd name="T16" fmla="*/ 10 w 864"/>
                    <a:gd name="T17" fmla="*/ 264 h 269"/>
                    <a:gd name="T18" fmla="*/ 10 w 864"/>
                    <a:gd name="T19" fmla="*/ 263 h 269"/>
                    <a:gd name="T20" fmla="*/ 10 w 864"/>
                    <a:gd name="T21" fmla="*/ 263 h 269"/>
                    <a:gd name="T22" fmla="*/ 10 w 864"/>
                    <a:gd name="T23" fmla="*/ 260 h 269"/>
                    <a:gd name="T24" fmla="*/ 10 w 864"/>
                    <a:gd name="T25" fmla="*/ 258 h 269"/>
                    <a:gd name="T26" fmla="*/ 10 w 864"/>
                    <a:gd name="T27" fmla="*/ 255 h 269"/>
                    <a:gd name="T28" fmla="*/ 13 w 864"/>
                    <a:gd name="T29" fmla="*/ 252 h 269"/>
                    <a:gd name="T30" fmla="*/ 16 w 864"/>
                    <a:gd name="T31" fmla="*/ 248 h 269"/>
                    <a:gd name="T32" fmla="*/ 19 w 864"/>
                    <a:gd name="T33" fmla="*/ 244 h 269"/>
                    <a:gd name="T34" fmla="*/ 26 w 864"/>
                    <a:gd name="T35" fmla="*/ 241 h 269"/>
                    <a:gd name="T36" fmla="*/ 29 w 864"/>
                    <a:gd name="T37" fmla="*/ 240 h 269"/>
                    <a:gd name="T38" fmla="*/ 32 w 864"/>
                    <a:gd name="T39" fmla="*/ 239 h 269"/>
                    <a:gd name="T40" fmla="*/ 35 w 864"/>
                    <a:gd name="T41" fmla="*/ 238 h 269"/>
                    <a:gd name="T42" fmla="*/ 38 w 864"/>
                    <a:gd name="T43" fmla="*/ 236 h 269"/>
                    <a:gd name="T44" fmla="*/ 41 w 864"/>
                    <a:gd name="T45" fmla="*/ 235 h 269"/>
                    <a:gd name="T46" fmla="*/ 48 w 864"/>
                    <a:gd name="T47" fmla="*/ 234 h 269"/>
                    <a:gd name="T48" fmla="*/ 51 w 864"/>
                    <a:gd name="T49" fmla="*/ 232 h 269"/>
                    <a:gd name="T50" fmla="*/ 54 w 864"/>
                    <a:gd name="T51" fmla="*/ 231 h 269"/>
                    <a:gd name="T52" fmla="*/ 57 w 864"/>
                    <a:gd name="T53" fmla="*/ 230 h 269"/>
                    <a:gd name="T54" fmla="*/ 57 w 864"/>
                    <a:gd name="T55" fmla="*/ 230 h 269"/>
                    <a:gd name="T56" fmla="*/ 60 w 864"/>
                    <a:gd name="T57" fmla="*/ 229 h 269"/>
                    <a:gd name="T58" fmla="*/ 63 w 864"/>
                    <a:gd name="T59" fmla="*/ 227 h 269"/>
                    <a:gd name="T60" fmla="*/ 67 w 864"/>
                    <a:gd name="T61" fmla="*/ 227 h 269"/>
                    <a:gd name="T62" fmla="*/ 70 w 864"/>
                    <a:gd name="T63" fmla="*/ 226 h 269"/>
                    <a:gd name="T64" fmla="*/ 73 w 864"/>
                    <a:gd name="T65" fmla="*/ 225 h 269"/>
                    <a:gd name="T66" fmla="*/ 76 w 864"/>
                    <a:gd name="T67" fmla="*/ 224 h 269"/>
                    <a:gd name="T68" fmla="*/ 79 w 864"/>
                    <a:gd name="T69" fmla="*/ 222 h 269"/>
                    <a:gd name="T70" fmla="*/ 82 w 864"/>
                    <a:gd name="T71" fmla="*/ 222 h 269"/>
                    <a:gd name="T72" fmla="*/ 85 w 864"/>
                    <a:gd name="T73" fmla="*/ 221 h 269"/>
                    <a:gd name="T74" fmla="*/ 89 w 864"/>
                    <a:gd name="T75" fmla="*/ 221 h 269"/>
                    <a:gd name="T76" fmla="*/ 152 w 864"/>
                    <a:gd name="T77" fmla="*/ 201 h 269"/>
                    <a:gd name="T78" fmla="*/ 498 w 864"/>
                    <a:gd name="T79" fmla="*/ 131 h 269"/>
                    <a:gd name="T80" fmla="*/ 508 w 864"/>
                    <a:gd name="T81" fmla="*/ 130 h 269"/>
                    <a:gd name="T82" fmla="*/ 511 w 864"/>
                    <a:gd name="T83" fmla="*/ 130 h 269"/>
                    <a:gd name="T84" fmla="*/ 669 w 864"/>
                    <a:gd name="T85" fmla="*/ 89 h 269"/>
                    <a:gd name="T86" fmla="*/ 678 w 864"/>
                    <a:gd name="T87" fmla="*/ 85 h 269"/>
                    <a:gd name="T88" fmla="*/ 688 w 864"/>
                    <a:gd name="T89" fmla="*/ 83 h 269"/>
                    <a:gd name="T90" fmla="*/ 697 w 864"/>
                    <a:gd name="T91" fmla="*/ 79 h 269"/>
                    <a:gd name="T92" fmla="*/ 710 w 864"/>
                    <a:gd name="T93" fmla="*/ 74 h 269"/>
                    <a:gd name="T94" fmla="*/ 722 w 864"/>
                    <a:gd name="T95" fmla="*/ 69 h 269"/>
                    <a:gd name="T96" fmla="*/ 735 w 864"/>
                    <a:gd name="T97" fmla="*/ 65 h 269"/>
                    <a:gd name="T98" fmla="*/ 744 w 864"/>
                    <a:gd name="T99" fmla="*/ 61 h 269"/>
                    <a:gd name="T100" fmla="*/ 754 w 864"/>
                    <a:gd name="T101" fmla="*/ 57 h 269"/>
                    <a:gd name="T102" fmla="*/ 763 w 864"/>
                    <a:gd name="T103" fmla="*/ 54 h 269"/>
                    <a:gd name="T104" fmla="*/ 773 w 864"/>
                    <a:gd name="T105" fmla="*/ 50 h 269"/>
                    <a:gd name="T106" fmla="*/ 788 w 864"/>
                    <a:gd name="T107" fmla="*/ 42 h 269"/>
                    <a:gd name="T108" fmla="*/ 801 w 864"/>
                    <a:gd name="T109" fmla="*/ 37 h 269"/>
                    <a:gd name="T110" fmla="*/ 817 w 864"/>
                    <a:gd name="T111" fmla="*/ 28 h 269"/>
                    <a:gd name="T112" fmla="*/ 839 w 864"/>
                    <a:gd name="T113" fmla="*/ 15 h 269"/>
                    <a:gd name="T114" fmla="*/ 864 w 864"/>
                    <a:gd name="T115" fmla="*/ 0 h 269"/>
                    <a:gd name="T116" fmla="*/ 792 w 864"/>
                    <a:gd name="T117" fmla="*/ 24 h 269"/>
                    <a:gd name="T118" fmla="*/ 606 w 864"/>
                    <a:gd name="T119" fmla="*/ 92 h 269"/>
                    <a:gd name="T120" fmla="*/ 230 w 864"/>
                    <a:gd name="T121" fmla="*/ 165 h 269"/>
                    <a:gd name="T122" fmla="*/ 10 w 864"/>
                    <a:gd name="T123" fmla="*/ 235 h 269"/>
                    <a:gd name="T124" fmla="*/ 10 w 864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4" h="269">
                      <a:moveTo>
                        <a:pt x="19" y="269"/>
                      </a:moveTo>
                      <a:lnTo>
                        <a:pt x="19" y="269"/>
                      </a:lnTo>
                      <a:lnTo>
                        <a:pt x="19" y="268"/>
                      </a:lnTo>
                      <a:lnTo>
                        <a:pt x="16" y="268"/>
                      </a:lnTo>
                      <a:lnTo>
                        <a:pt x="16" y="267"/>
                      </a:lnTo>
                      <a:lnTo>
                        <a:pt x="16" y="265"/>
                      </a:lnTo>
                      <a:lnTo>
                        <a:pt x="13" y="265"/>
                      </a:lnTo>
                      <a:lnTo>
                        <a:pt x="13" y="264"/>
                      </a:lnTo>
                      <a:lnTo>
                        <a:pt x="10" y="264"/>
                      </a:lnTo>
                      <a:lnTo>
                        <a:pt x="10" y="263"/>
                      </a:lnTo>
                      <a:lnTo>
                        <a:pt x="10" y="262"/>
                      </a:lnTo>
                      <a:lnTo>
                        <a:pt x="10" y="260"/>
                      </a:lnTo>
                      <a:lnTo>
                        <a:pt x="10" y="259"/>
                      </a:lnTo>
                      <a:lnTo>
                        <a:pt x="10" y="258"/>
                      </a:lnTo>
                      <a:lnTo>
                        <a:pt x="10" y="257"/>
                      </a:lnTo>
                      <a:lnTo>
                        <a:pt x="10" y="255"/>
                      </a:lnTo>
                      <a:lnTo>
                        <a:pt x="10" y="254"/>
                      </a:lnTo>
                      <a:lnTo>
                        <a:pt x="10" y="253"/>
                      </a:lnTo>
                      <a:lnTo>
                        <a:pt x="10" y="252"/>
                      </a:lnTo>
                      <a:lnTo>
                        <a:pt x="13" y="252"/>
                      </a:lnTo>
                      <a:lnTo>
                        <a:pt x="13" y="250"/>
                      </a:lnTo>
                      <a:lnTo>
                        <a:pt x="13" y="249"/>
                      </a:lnTo>
                      <a:lnTo>
                        <a:pt x="16" y="249"/>
                      </a:lnTo>
                      <a:lnTo>
                        <a:pt x="16" y="248"/>
                      </a:lnTo>
                      <a:lnTo>
                        <a:pt x="16" y="246"/>
                      </a:lnTo>
                      <a:lnTo>
                        <a:pt x="19" y="246"/>
                      </a:lnTo>
                      <a:lnTo>
                        <a:pt x="19" y="245"/>
                      </a:lnTo>
                      <a:lnTo>
                        <a:pt x="19" y="244"/>
                      </a:lnTo>
                      <a:lnTo>
                        <a:pt x="22" y="244"/>
                      </a:lnTo>
                      <a:lnTo>
                        <a:pt x="22" y="243"/>
                      </a:lnTo>
                      <a:lnTo>
                        <a:pt x="26" y="243"/>
                      </a:lnTo>
                      <a:lnTo>
                        <a:pt x="26" y="241"/>
                      </a:lnTo>
                      <a:lnTo>
                        <a:pt x="29" y="241"/>
                      </a:lnTo>
                      <a:lnTo>
                        <a:pt x="29" y="240"/>
                      </a:lnTo>
                      <a:lnTo>
                        <a:pt x="32" y="239"/>
                      </a:lnTo>
                      <a:lnTo>
                        <a:pt x="35" y="239"/>
                      </a:lnTo>
                      <a:lnTo>
                        <a:pt x="35" y="238"/>
                      </a:lnTo>
                      <a:lnTo>
                        <a:pt x="38" y="236"/>
                      </a:lnTo>
                      <a:lnTo>
                        <a:pt x="41" y="235"/>
                      </a:lnTo>
                      <a:lnTo>
                        <a:pt x="45" y="235"/>
                      </a:lnTo>
                      <a:lnTo>
                        <a:pt x="45" y="234"/>
                      </a:lnTo>
                      <a:lnTo>
                        <a:pt x="48" y="234"/>
                      </a:lnTo>
                      <a:lnTo>
                        <a:pt x="48" y="232"/>
                      </a:lnTo>
                      <a:lnTo>
                        <a:pt x="51" y="232"/>
                      </a:lnTo>
                      <a:lnTo>
                        <a:pt x="51" y="231"/>
                      </a:lnTo>
                      <a:lnTo>
                        <a:pt x="54" y="231"/>
                      </a:lnTo>
                      <a:lnTo>
                        <a:pt x="57" y="230"/>
                      </a:lnTo>
                      <a:lnTo>
                        <a:pt x="60" y="229"/>
                      </a:lnTo>
                      <a:lnTo>
                        <a:pt x="63" y="229"/>
                      </a:lnTo>
                      <a:lnTo>
                        <a:pt x="63" y="227"/>
                      </a:lnTo>
                      <a:lnTo>
                        <a:pt x="67" y="227"/>
                      </a:lnTo>
                      <a:lnTo>
                        <a:pt x="67" y="226"/>
                      </a:lnTo>
                      <a:lnTo>
                        <a:pt x="70" y="226"/>
                      </a:lnTo>
                      <a:lnTo>
                        <a:pt x="70" y="225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6" y="224"/>
                      </a:lnTo>
                      <a:lnTo>
                        <a:pt x="79" y="224"/>
                      </a:lnTo>
                      <a:lnTo>
                        <a:pt x="79" y="222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5" y="221"/>
                      </a:lnTo>
                      <a:lnTo>
                        <a:pt x="89" y="221"/>
                      </a:lnTo>
                      <a:lnTo>
                        <a:pt x="89" y="220"/>
                      </a:lnTo>
                      <a:lnTo>
                        <a:pt x="120" y="211"/>
                      </a:lnTo>
                      <a:lnTo>
                        <a:pt x="152" y="201"/>
                      </a:lnTo>
                      <a:lnTo>
                        <a:pt x="221" y="186"/>
                      </a:lnTo>
                      <a:lnTo>
                        <a:pt x="341" y="161"/>
                      </a:lnTo>
                      <a:lnTo>
                        <a:pt x="467" y="139"/>
                      </a:lnTo>
                      <a:lnTo>
                        <a:pt x="498" y="131"/>
                      </a:lnTo>
                      <a:lnTo>
                        <a:pt x="502" y="131"/>
                      </a:lnTo>
                      <a:lnTo>
                        <a:pt x="505" y="131"/>
                      </a:lnTo>
                      <a:lnTo>
                        <a:pt x="505" y="130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20" y="127"/>
                      </a:lnTo>
                      <a:lnTo>
                        <a:pt x="593" y="109"/>
                      </a:lnTo>
                      <a:lnTo>
                        <a:pt x="631" y="100"/>
                      </a:lnTo>
                      <a:lnTo>
                        <a:pt x="662" y="90"/>
                      </a:lnTo>
                      <a:lnTo>
                        <a:pt x="669" y="89"/>
                      </a:lnTo>
                      <a:lnTo>
                        <a:pt x="672" y="88"/>
                      </a:lnTo>
                      <a:lnTo>
                        <a:pt x="675" y="87"/>
                      </a:lnTo>
                      <a:lnTo>
                        <a:pt x="678" y="85"/>
                      </a:lnTo>
                      <a:lnTo>
                        <a:pt x="681" y="84"/>
                      </a:lnTo>
                      <a:lnTo>
                        <a:pt x="684" y="84"/>
                      </a:lnTo>
                      <a:lnTo>
                        <a:pt x="684" y="83"/>
                      </a:lnTo>
                      <a:lnTo>
                        <a:pt x="688" y="83"/>
                      </a:lnTo>
                      <a:lnTo>
                        <a:pt x="691" y="81"/>
                      </a:lnTo>
                      <a:lnTo>
                        <a:pt x="691" y="80"/>
                      </a:lnTo>
                      <a:lnTo>
                        <a:pt x="694" y="80"/>
                      </a:lnTo>
                      <a:lnTo>
                        <a:pt x="697" y="79"/>
                      </a:lnTo>
                      <a:lnTo>
                        <a:pt x="700" y="78"/>
                      </a:lnTo>
                      <a:lnTo>
                        <a:pt x="703" y="78"/>
                      </a:lnTo>
                      <a:lnTo>
                        <a:pt x="710" y="74"/>
                      </a:lnTo>
                      <a:lnTo>
                        <a:pt x="713" y="74"/>
                      </a:lnTo>
                      <a:lnTo>
                        <a:pt x="716" y="73"/>
                      </a:lnTo>
                      <a:lnTo>
                        <a:pt x="716" y="71"/>
                      </a:lnTo>
                      <a:lnTo>
                        <a:pt x="719" y="71"/>
                      </a:lnTo>
                      <a:lnTo>
                        <a:pt x="722" y="69"/>
                      </a:lnTo>
                      <a:lnTo>
                        <a:pt x="725" y="69"/>
                      </a:lnTo>
                      <a:lnTo>
                        <a:pt x="732" y="66"/>
                      </a:lnTo>
                      <a:lnTo>
                        <a:pt x="735" y="66"/>
                      </a:lnTo>
                      <a:lnTo>
                        <a:pt x="735" y="65"/>
                      </a:lnTo>
                      <a:lnTo>
                        <a:pt x="738" y="64"/>
                      </a:lnTo>
                      <a:lnTo>
                        <a:pt x="741" y="62"/>
                      </a:lnTo>
                      <a:lnTo>
                        <a:pt x="744" y="62"/>
                      </a:lnTo>
                      <a:lnTo>
                        <a:pt x="744" y="61"/>
                      </a:lnTo>
                      <a:lnTo>
                        <a:pt x="747" y="60"/>
                      </a:lnTo>
                      <a:lnTo>
                        <a:pt x="751" y="59"/>
                      </a:lnTo>
                      <a:lnTo>
                        <a:pt x="754" y="57"/>
                      </a:lnTo>
                      <a:lnTo>
                        <a:pt x="757" y="56"/>
                      </a:lnTo>
                      <a:lnTo>
                        <a:pt x="760" y="55"/>
                      </a:lnTo>
                      <a:lnTo>
                        <a:pt x="763" y="54"/>
                      </a:lnTo>
                      <a:lnTo>
                        <a:pt x="769" y="51"/>
                      </a:lnTo>
                      <a:lnTo>
                        <a:pt x="773" y="50"/>
                      </a:lnTo>
                      <a:lnTo>
                        <a:pt x="779" y="47"/>
                      </a:lnTo>
                      <a:lnTo>
                        <a:pt x="779" y="46"/>
                      </a:lnTo>
                      <a:lnTo>
                        <a:pt x="788" y="42"/>
                      </a:lnTo>
                      <a:lnTo>
                        <a:pt x="798" y="38"/>
                      </a:lnTo>
                      <a:lnTo>
                        <a:pt x="798" y="37"/>
                      </a:lnTo>
                      <a:lnTo>
                        <a:pt x="801" y="37"/>
                      </a:lnTo>
                      <a:lnTo>
                        <a:pt x="810" y="31"/>
                      </a:lnTo>
                      <a:lnTo>
                        <a:pt x="817" y="28"/>
                      </a:lnTo>
                      <a:lnTo>
                        <a:pt x="823" y="26"/>
                      </a:lnTo>
                      <a:lnTo>
                        <a:pt x="823" y="24"/>
                      </a:lnTo>
                      <a:lnTo>
                        <a:pt x="839" y="15"/>
                      </a:lnTo>
                      <a:lnTo>
                        <a:pt x="845" y="13"/>
                      </a:lnTo>
                      <a:lnTo>
                        <a:pt x="864" y="0"/>
                      </a:lnTo>
                      <a:lnTo>
                        <a:pt x="845" y="7"/>
                      </a:lnTo>
                      <a:lnTo>
                        <a:pt x="829" y="13"/>
                      </a:lnTo>
                      <a:lnTo>
                        <a:pt x="792" y="24"/>
                      </a:lnTo>
                      <a:lnTo>
                        <a:pt x="769" y="36"/>
                      </a:lnTo>
                      <a:lnTo>
                        <a:pt x="744" y="47"/>
                      </a:lnTo>
                      <a:lnTo>
                        <a:pt x="716" y="59"/>
                      </a:lnTo>
                      <a:lnTo>
                        <a:pt x="681" y="70"/>
                      </a:lnTo>
                      <a:lnTo>
                        <a:pt x="647" y="81"/>
                      </a:lnTo>
                      <a:lnTo>
                        <a:pt x="606" y="92"/>
                      </a:lnTo>
                      <a:lnTo>
                        <a:pt x="561" y="102"/>
                      </a:lnTo>
                      <a:lnTo>
                        <a:pt x="514" y="112"/>
                      </a:lnTo>
                      <a:lnTo>
                        <a:pt x="413" y="130"/>
                      </a:lnTo>
                      <a:lnTo>
                        <a:pt x="319" y="147"/>
                      </a:lnTo>
                      <a:lnTo>
                        <a:pt x="230" y="165"/>
                      </a:lnTo>
                      <a:lnTo>
                        <a:pt x="155" y="183"/>
                      </a:lnTo>
                      <a:lnTo>
                        <a:pt x="89" y="201"/>
                      </a:lnTo>
                      <a:lnTo>
                        <a:pt x="63" y="210"/>
                      </a:lnTo>
                      <a:lnTo>
                        <a:pt x="41" y="217"/>
                      </a:lnTo>
                      <a:lnTo>
                        <a:pt x="22" y="226"/>
                      </a:lnTo>
                      <a:lnTo>
                        <a:pt x="10" y="235"/>
                      </a:lnTo>
                      <a:lnTo>
                        <a:pt x="0" y="243"/>
                      </a:lnTo>
                      <a:lnTo>
                        <a:pt x="0" y="250"/>
                      </a:lnTo>
                      <a:lnTo>
                        <a:pt x="0" y="259"/>
                      </a:lnTo>
                      <a:lnTo>
                        <a:pt x="4" y="264"/>
                      </a:lnTo>
                      <a:lnTo>
                        <a:pt x="10" y="267"/>
                      </a:lnTo>
                      <a:lnTo>
                        <a:pt x="19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6" name="Freeform 221">
                  <a:extLst>
                    <a:ext uri="{FF2B5EF4-FFF2-40B4-BE49-F238E27FC236}">
                      <a16:creationId xmlns:a16="http://schemas.microsoft.com/office/drawing/2014/main" id="{FA59045C-EAE3-4613-9D1A-E80DEA5F1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7" name="Freeform 222">
                  <a:extLst>
                    <a:ext uri="{FF2B5EF4-FFF2-40B4-BE49-F238E27FC236}">
                      <a16:creationId xmlns:a16="http://schemas.microsoft.com/office/drawing/2014/main" id="{3D4D3B59-506B-470D-8D8F-5D3BBE91D9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7"/>
                  <a:ext cx="26" cy="12"/>
                </a:xfrm>
                <a:custGeom>
                  <a:avLst/>
                  <a:gdLst>
                    <a:gd name="T0" fmla="*/ 10 w 26"/>
                    <a:gd name="T1" fmla="*/ 12 h 12"/>
                    <a:gd name="T2" fmla="*/ 10 w 26"/>
                    <a:gd name="T3" fmla="*/ 12 h 12"/>
                    <a:gd name="T4" fmla="*/ 10 w 26"/>
                    <a:gd name="T5" fmla="*/ 12 h 12"/>
                    <a:gd name="T6" fmla="*/ 19 w 26"/>
                    <a:gd name="T7" fmla="*/ 5 h 12"/>
                    <a:gd name="T8" fmla="*/ 19 w 26"/>
                    <a:gd name="T9" fmla="*/ 5 h 12"/>
                    <a:gd name="T10" fmla="*/ 22 w 26"/>
                    <a:gd name="T11" fmla="*/ 5 h 12"/>
                    <a:gd name="T12" fmla="*/ 22 w 26"/>
                    <a:gd name="T13" fmla="*/ 3 h 12"/>
                    <a:gd name="T14" fmla="*/ 22 w 26"/>
                    <a:gd name="T15" fmla="*/ 3 h 12"/>
                    <a:gd name="T16" fmla="*/ 22 w 26"/>
                    <a:gd name="T17" fmla="*/ 3 h 12"/>
                    <a:gd name="T18" fmla="*/ 22 w 26"/>
                    <a:gd name="T19" fmla="*/ 3 h 12"/>
                    <a:gd name="T20" fmla="*/ 22 w 26"/>
                    <a:gd name="T21" fmla="*/ 3 h 12"/>
                    <a:gd name="T22" fmla="*/ 22 w 26"/>
                    <a:gd name="T23" fmla="*/ 3 h 12"/>
                    <a:gd name="T24" fmla="*/ 22 w 26"/>
                    <a:gd name="T25" fmla="*/ 2 h 12"/>
                    <a:gd name="T26" fmla="*/ 22 w 26"/>
                    <a:gd name="T27" fmla="*/ 2 h 12"/>
                    <a:gd name="T28" fmla="*/ 22 w 26"/>
                    <a:gd name="T29" fmla="*/ 2 h 12"/>
                    <a:gd name="T30" fmla="*/ 22 w 26"/>
                    <a:gd name="T31" fmla="*/ 2 h 12"/>
                    <a:gd name="T32" fmla="*/ 26 w 26"/>
                    <a:gd name="T33" fmla="*/ 2 h 12"/>
                    <a:gd name="T34" fmla="*/ 26 w 26"/>
                    <a:gd name="T35" fmla="*/ 2 h 12"/>
                    <a:gd name="T36" fmla="*/ 26 w 26"/>
                    <a:gd name="T37" fmla="*/ 1 h 12"/>
                    <a:gd name="T38" fmla="*/ 26 w 26"/>
                    <a:gd name="T39" fmla="*/ 1 h 12"/>
                    <a:gd name="T40" fmla="*/ 26 w 26"/>
                    <a:gd name="T41" fmla="*/ 1 h 12"/>
                    <a:gd name="T42" fmla="*/ 26 w 26"/>
                    <a:gd name="T43" fmla="*/ 1 h 12"/>
                    <a:gd name="T44" fmla="*/ 26 w 26"/>
                    <a:gd name="T45" fmla="*/ 1 h 12"/>
                    <a:gd name="T46" fmla="*/ 0 w 26"/>
                    <a:gd name="T47" fmla="*/ 0 h 12"/>
                    <a:gd name="T48" fmla="*/ 0 w 26"/>
                    <a:gd name="T49" fmla="*/ 0 h 12"/>
                    <a:gd name="T50" fmla="*/ 7 w 26"/>
                    <a:gd name="T51" fmla="*/ 6 h 12"/>
                    <a:gd name="T52" fmla="*/ 10 w 26"/>
                    <a:gd name="T53" fmla="*/ 12 h 12"/>
                    <a:gd name="T54" fmla="*/ 10 w 26"/>
                    <a:gd name="T55" fmla="*/ 12 h 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2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9" y="5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0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8" name="Freeform 223">
                  <a:extLst>
                    <a:ext uri="{FF2B5EF4-FFF2-40B4-BE49-F238E27FC236}">
                      <a16:creationId xmlns:a16="http://schemas.microsoft.com/office/drawing/2014/main" id="{63E1FAC4-D108-42E4-BE0B-3845953DD43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2 h 294"/>
                    <a:gd name="T6" fmla="*/ 12 w 892"/>
                    <a:gd name="T7" fmla="*/ 292 h 294"/>
                    <a:gd name="T8" fmla="*/ 9 w 892"/>
                    <a:gd name="T9" fmla="*/ 290 h 294"/>
                    <a:gd name="T10" fmla="*/ 9 w 892"/>
                    <a:gd name="T11" fmla="*/ 290 h 294"/>
                    <a:gd name="T12" fmla="*/ 9 w 892"/>
                    <a:gd name="T13" fmla="*/ 289 h 294"/>
                    <a:gd name="T14" fmla="*/ 6 w 892"/>
                    <a:gd name="T15" fmla="*/ 289 h 294"/>
                    <a:gd name="T16" fmla="*/ 6 w 892"/>
                    <a:gd name="T17" fmla="*/ 288 h 294"/>
                    <a:gd name="T18" fmla="*/ 6 w 892"/>
                    <a:gd name="T19" fmla="*/ 287 h 294"/>
                    <a:gd name="T20" fmla="*/ 6 w 892"/>
                    <a:gd name="T21" fmla="*/ 284 h 294"/>
                    <a:gd name="T22" fmla="*/ 6 w 892"/>
                    <a:gd name="T23" fmla="*/ 280 h 294"/>
                    <a:gd name="T24" fmla="*/ 9 w 892"/>
                    <a:gd name="T25" fmla="*/ 277 h 294"/>
                    <a:gd name="T26" fmla="*/ 12 w 892"/>
                    <a:gd name="T27" fmla="*/ 271 h 294"/>
                    <a:gd name="T28" fmla="*/ 18 w 892"/>
                    <a:gd name="T29" fmla="*/ 268 h 294"/>
                    <a:gd name="T30" fmla="*/ 25 w 892"/>
                    <a:gd name="T31" fmla="*/ 265 h 294"/>
                    <a:gd name="T32" fmla="*/ 28 w 892"/>
                    <a:gd name="T33" fmla="*/ 264 h 294"/>
                    <a:gd name="T34" fmla="*/ 31 w 892"/>
                    <a:gd name="T35" fmla="*/ 263 h 294"/>
                    <a:gd name="T36" fmla="*/ 34 w 892"/>
                    <a:gd name="T37" fmla="*/ 261 h 294"/>
                    <a:gd name="T38" fmla="*/ 41 w 892"/>
                    <a:gd name="T39" fmla="*/ 260 h 294"/>
                    <a:gd name="T40" fmla="*/ 44 w 892"/>
                    <a:gd name="T41" fmla="*/ 257 h 294"/>
                    <a:gd name="T42" fmla="*/ 47 w 892"/>
                    <a:gd name="T43" fmla="*/ 256 h 294"/>
                    <a:gd name="T44" fmla="*/ 50 w 892"/>
                    <a:gd name="T45" fmla="*/ 256 h 294"/>
                    <a:gd name="T46" fmla="*/ 53 w 892"/>
                    <a:gd name="T47" fmla="*/ 255 h 294"/>
                    <a:gd name="T48" fmla="*/ 59 w 892"/>
                    <a:gd name="T49" fmla="*/ 254 h 294"/>
                    <a:gd name="T50" fmla="*/ 63 w 892"/>
                    <a:gd name="T51" fmla="*/ 252 h 294"/>
                    <a:gd name="T52" fmla="*/ 66 w 892"/>
                    <a:gd name="T53" fmla="*/ 251 h 294"/>
                    <a:gd name="T54" fmla="*/ 66 w 892"/>
                    <a:gd name="T55" fmla="*/ 250 h 294"/>
                    <a:gd name="T56" fmla="*/ 72 w 892"/>
                    <a:gd name="T57" fmla="*/ 250 h 294"/>
                    <a:gd name="T58" fmla="*/ 75 w 892"/>
                    <a:gd name="T59" fmla="*/ 247 h 294"/>
                    <a:gd name="T60" fmla="*/ 78 w 892"/>
                    <a:gd name="T61" fmla="*/ 247 h 294"/>
                    <a:gd name="T62" fmla="*/ 81 w 892"/>
                    <a:gd name="T63" fmla="*/ 246 h 294"/>
                    <a:gd name="T64" fmla="*/ 85 w 892"/>
                    <a:gd name="T65" fmla="*/ 245 h 294"/>
                    <a:gd name="T66" fmla="*/ 463 w 892"/>
                    <a:gd name="T67" fmla="*/ 164 h 294"/>
                    <a:gd name="T68" fmla="*/ 504 w 892"/>
                    <a:gd name="T69" fmla="*/ 155 h 294"/>
                    <a:gd name="T70" fmla="*/ 507 w 892"/>
                    <a:gd name="T71" fmla="*/ 155 h 294"/>
                    <a:gd name="T72" fmla="*/ 665 w 892"/>
                    <a:gd name="T73" fmla="*/ 114 h 294"/>
                    <a:gd name="T74" fmla="*/ 677 w 892"/>
                    <a:gd name="T75" fmla="*/ 109 h 294"/>
                    <a:gd name="T76" fmla="*/ 687 w 892"/>
                    <a:gd name="T77" fmla="*/ 105 h 294"/>
                    <a:gd name="T78" fmla="*/ 699 w 892"/>
                    <a:gd name="T79" fmla="*/ 103 h 294"/>
                    <a:gd name="T80" fmla="*/ 715 w 892"/>
                    <a:gd name="T81" fmla="*/ 96 h 294"/>
                    <a:gd name="T82" fmla="*/ 731 w 892"/>
                    <a:gd name="T83" fmla="*/ 90 h 294"/>
                    <a:gd name="T84" fmla="*/ 740 w 892"/>
                    <a:gd name="T85" fmla="*/ 86 h 294"/>
                    <a:gd name="T86" fmla="*/ 753 w 892"/>
                    <a:gd name="T87" fmla="*/ 81 h 294"/>
                    <a:gd name="T88" fmla="*/ 765 w 892"/>
                    <a:gd name="T89" fmla="*/ 76 h 294"/>
                    <a:gd name="T90" fmla="*/ 775 w 892"/>
                    <a:gd name="T91" fmla="*/ 71 h 294"/>
                    <a:gd name="T92" fmla="*/ 794 w 892"/>
                    <a:gd name="T93" fmla="*/ 62 h 294"/>
                    <a:gd name="T94" fmla="*/ 813 w 892"/>
                    <a:gd name="T95" fmla="*/ 53 h 294"/>
                    <a:gd name="T96" fmla="*/ 835 w 892"/>
                    <a:gd name="T97" fmla="*/ 40 h 294"/>
                    <a:gd name="T98" fmla="*/ 829 w 892"/>
                    <a:gd name="T99" fmla="*/ 37 h 294"/>
                    <a:gd name="T100" fmla="*/ 652 w 892"/>
                    <a:gd name="T101" fmla="*/ 105 h 294"/>
                    <a:gd name="T102" fmla="*/ 230 w 892"/>
                    <a:gd name="T103" fmla="*/ 191 h 294"/>
                    <a:gd name="T104" fmla="*/ 0 w 892"/>
                    <a:gd name="T105" fmla="*/ 268 h 294"/>
                    <a:gd name="T106" fmla="*/ 15 w 892"/>
                    <a:gd name="T107" fmla="*/ 294 h 294"/>
                    <a:gd name="T108" fmla="*/ 876 w 892"/>
                    <a:gd name="T109" fmla="*/ 11 h 294"/>
                    <a:gd name="T110" fmla="*/ 888 w 892"/>
                    <a:gd name="T111" fmla="*/ 2 h 294"/>
                    <a:gd name="T112" fmla="*/ 892 w 892"/>
                    <a:gd name="T113" fmla="*/ 1 h 294"/>
                    <a:gd name="T114" fmla="*/ 866 w 892"/>
                    <a:gd name="T115" fmla="*/ 0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7"/>
                      </a:lnTo>
                      <a:lnTo>
                        <a:pt x="6" y="285"/>
                      </a:lnTo>
                      <a:lnTo>
                        <a:pt x="6" y="284"/>
                      </a:lnTo>
                      <a:lnTo>
                        <a:pt x="6" y="283"/>
                      </a:lnTo>
                      <a:lnTo>
                        <a:pt x="6" y="282"/>
                      </a:lnTo>
                      <a:lnTo>
                        <a:pt x="6" y="280"/>
                      </a:lnTo>
                      <a:lnTo>
                        <a:pt x="6" y="279"/>
                      </a:lnTo>
                      <a:lnTo>
                        <a:pt x="6" y="278"/>
                      </a:lnTo>
                      <a:lnTo>
                        <a:pt x="6" y="277"/>
                      </a:lnTo>
                      <a:lnTo>
                        <a:pt x="9" y="277"/>
                      </a:lnTo>
                      <a:lnTo>
                        <a:pt x="9" y="275"/>
                      </a:lnTo>
                      <a:lnTo>
                        <a:pt x="9" y="274"/>
                      </a:lnTo>
                      <a:lnTo>
                        <a:pt x="12" y="274"/>
                      </a:lnTo>
                      <a:lnTo>
                        <a:pt x="12" y="273"/>
                      </a:lnTo>
                      <a:lnTo>
                        <a:pt x="12" y="271"/>
                      </a:lnTo>
                      <a:lnTo>
                        <a:pt x="15" y="271"/>
                      </a:lnTo>
                      <a:lnTo>
                        <a:pt x="15" y="270"/>
                      </a:lnTo>
                      <a:lnTo>
                        <a:pt x="15" y="269"/>
                      </a:lnTo>
                      <a:lnTo>
                        <a:pt x="18" y="269"/>
                      </a:lnTo>
                      <a:lnTo>
                        <a:pt x="18" y="268"/>
                      </a:lnTo>
                      <a:lnTo>
                        <a:pt x="22" y="268"/>
                      </a:lnTo>
                      <a:lnTo>
                        <a:pt x="22" y="266"/>
                      </a:lnTo>
                      <a:lnTo>
                        <a:pt x="25" y="266"/>
                      </a:lnTo>
                      <a:lnTo>
                        <a:pt x="25" y="265"/>
                      </a:lnTo>
                      <a:lnTo>
                        <a:pt x="28" y="264"/>
                      </a:lnTo>
                      <a:lnTo>
                        <a:pt x="31" y="264"/>
                      </a:lnTo>
                      <a:lnTo>
                        <a:pt x="31" y="263"/>
                      </a:lnTo>
                      <a:lnTo>
                        <a:pt x="34" y="261"/>
                      </a:lnTo>
                      <a:lnTo>
                        <a:pt x="37" y="260"/>
                      </a:lnTo>
                      <a:lnTo>
                        <a:pt x="41" y="260"/>
                      </a:lnTo>
                      <a:lnTo>
                        <a:pt x="41" y="259"/>
                      </a:lnTo>
                      <a:lnTo>
                        <a:pt x="44" y="259"/>
                      </a:lnTo>
                      <a:lnTo>
                        <a:pt x="44" y="257"/>
                      </a:lnTo>
                      <a:lnTo>
                        <a:pt x="47" y="257"/>
                      </a:lnTo>
                      <a:lnTo>
                        <a:pt x="47" y="256"/>
                      </a:lnTo>
                      <a:lnTo>
                        <a:pt x="50" y="256"/>
                      </a:lnTo>
                      <a:lnTo>
                        <a:pt x="53" y="255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3" y="251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494" y="156"/>
                      </a:lnTo>
                      <a:lnTo>
                        <a:pt x="498" y="156"/>
                      </a:lnTo>
                      <a:lnTo>
                        <a:pt x="501" y="156"/>
                      </a:lnTo>
                      <a:lnTo>
                        <a:pt x="501" y="155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5"/>
                      </a:lnTo>
                      <a:lnTo>
                        <a:pt x="658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21" y="94"/>
                      </a:lnTo>
                      <a:lnTo>
                        <a:pt x="728" y="91"/>
                      </a:lnTo>
                      <a:lnTo>
                        <a:pt x="731" y="91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0" y="87"/>
                      </a:lnTo>
                      <a:lnTo>
                        <a:pt x="740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3" y="81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5" y="72"/>
                      </a:lnTo>
                      <a:lnTo>
                        <a:pt x="775" y="71"/>
                      </a:lnTo>
                      <a:lnTo>
                        <a:pt x="784" y="67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29" y="37"/>
                      </a:lnTo>
                      <a:lnTo>
                        <a:pt x="800" y="47"/>
                      </a:lnTo>
                      <a:lnTo>
                        <a:pt x="778" y="58"/>
                      </a:lnTo>
                      <a:lnTo>
                        <a:pt x="753" y="70"/>
                      </a:lnTo>
                      <a:lnTo>
                        <a:pt x="724" y="82"/>
                      </a:lnTo>
                      <a:lnTo>
                        <a:pt x="690" y="94"/>
                      </a:lnTo>
                      <a:lnTo>
                        <a:pt x="652" y="105"/>
                      </a:lnTo>
                      <a:lnTo>
                        <a:pt x="611" y="117"/>
                      </a:lnTo>
                      <a:lnTo>
                        <a:pt x="564" y="128"/>
                      </a:lnTo>
                      <a:lnTo>
                        <a:pt x="513" y="138"/>
                      </a:lnTo>
                      <a:lnTo>
                        <a:pt x="412" y="156"/>
                      </a:lnTo>
                      <a:lnTo>
                        <a:pt x="318" y="174"/>
                      </a:lnTo>
                      <a:lnTo>
                        <a:pt x="230" y="191"/>
                      </a:lnTo>
                      <a:lnTo>
                        <a:pt x="154" y="209"/>
                      </a:lnTo>
                      <a:lnTo>
                        <a:pt x="88" y="227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2"/>
                      </a:lnTo>
                      <a:lnTo>
                        <a:pt x="9" y="260"/>
                      </a:lnTo>
                      <a:lnTo>
                        <a:pt x="0" y="268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0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6" y="0"/>
                      </a:lnTo>
                      <a:lnTo>
                        <a:pt x="873" y="5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69" name="Freeform 224">
                  <a:extLst>
                    <a:ext uri="{FF2B5EF4-FFF2-40B4-BE49-F238E27FC236}">
                      <a16:creationId xmlns:a16="http://schemas.microsoft.com/office/drawing/2014/main" id="{31CFA4D1-B788-4FDF-A293-78A8783219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7 h 269"/>
                    <a:gd name="T6" fmla="*/ 12 w 860"/>
                    <a:gd name="T7" fmla="*/ 267 h 269"/>
                    <a:gd name="T8" fmla="*/ 12 w 860"/>
                    <a:gd name="T9" fmla="*/ 265 h 269"/>
                    <a:gd name="T10" fmla="*/ 9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4 h 269"/>
                    <a:gd name="T16" fmla="*/ 6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0 h 269"/>
                    <a:gd name="T24" fmla="*/ 6 w 860"/>
                    <a:gd name="T25" fmla="*/ 258 h 269"/>
                    <a:gd name="T26" fmla="*/ 6 w 860"/>
                    <a:gd name="T27" fmla="*/ 255 h 269"/>
                    <a:gd name="T28" fmla="*/ 9 w 860"/>
                    <a:gd name="T29" fmla="*/ 252 h 269"/>
                    <a:gd name="T30" fmla="*/ 12 w 860"/>
                    <a:gd name="T31" fmla="*/ 248 h 269"/>
                    <a:gd name="T32" fmla="*/ 15 w 860"/>
                    <a:gd name="T33" fmla="*/ 244 h 269"/>
                    <a:gd name="T34" fmla="*/ 22 w 860"/>
                    <a:gd name="T35" fmla="*/ 241 h 269"/>
                    <a:gd name="T36" fmla="*/ 25 w 860"/>
                    <a:gd name="T37" fmla="*/ 240 h 269"/>
                    <a:gd name="T38" fmla="*/ 28 w 860"/>
                    <a:gd name="T39" fmla="*/ 239 h 269"/>
                    <a:gd name="T40" fmla="*/ 31 w 860"/>
                    <a:gd name="T41" fmla="*/ 238 h 269"/>
                    <a:gd name="T42" fmla="*/ 34 w 860"/>
                    <a:gd name="T43" fmla="*/ 236 h 269"/>
                    <a:gd name="T44" fmla="*/ 37 w 860"/>
                    <a:gd name="T45" fmla="*/ 235 h 269"/>
                    <a:gd name="T46" fmla="*/ 44 w 860"/>
                    <a:gd name="T47" fmla="*/ 234 h 269"/>
                    <a:gd name="T48" fmla="*/ 47 w 860"/>
                    <a:gd name="T49" fmla="*/ 232 h 269"/>
                    <a:gd name="T50" fmla="*/ 50 w 860"/>
                    <a:gd name="T51" fmla="*/ 231 h 269"/>
                    <a:gd name="T52" fmla="*/ 53 w 860"/>
                    <a:gd name="T53" fmla="*/ 230 h 269"/>
                    <a:gd name="T54" fmla="*/ 53 w 860"/>
                    <a:gd name="T55" fmla="*/ 230 h 269"/>
                    <a:gd name="T56" fmla="*/ 56 w 860"/>
                    <a:gd name="T57" fmla="*/ 229 h 269"/>
                    <a:gd name="T58" fmla="*/ 59 w 860"/>
                    <a:gd name="T59" fmla="*/ 227 h 269"/>
                    <a:gd name="T60" fmla="*/ 63 w 860"/>
                    <a:gd name="T61" fmla="*/ 227 h 269"/>
                    <a:gd name="T62" fmla="*/ 66 w 860"/>
                    <a:gd name="T63" fmla="*/ 226 h 269"/>
                    <a:gd name="T64" fmla="*/ 69 w 860"/>
                    <a:gd name="T65" fmla="*/ 225 h 269"/>
                    <a:gd name="T66" fmla="*/ 72 w 860"/>
                    <a:gd name="T67" fmla="*/ 224 h 269"/>
                    <a:gd name="T68" fmla="*/ 75 w 860"/>
                    <a:gd name="T69" fmla="*/ 222 h 269"/>
                    <a:gd name="T70" fmla="*/ 78 w 860"/>
                    <a:gd name="T71" fmla="*/ 222 h 269"/>
                    <a:gd name="T72" fmla="*/ 81 w 860"/>
                    <a:gd name="T73" fmla="*/ 221 h 269"/>
                    <a:gd name="T74" fmla="*/ 85 w 860"/>
                    <a:gd name="T75" fmla="*/ 221 h 269"/>
                    <a:gd name="T76" fmla="*/ 148 w 860"/>
                    <a:gd name="T77" fmla="*/ 201 h 269"/>
                    <a:gd name="T78" fmla="*/ 494 w 860"/>
                    <a:gd name="T79" fmla="*/ 131 h 269"/>
                    <a:gd name="T80" fmla="*/ 504 w 860"/>
                    <a:gd name="T81" fmla="*/ 130 h 269"/>
                    <a:gd name="T82" fmla="*/ 507 w 860"/>
                    <a:gd name="T83" fmla="*/ 130 h 269"/>
                    <a:gd name="T84" fmla="*/ 665 w 860"/>
                    <a:gd name="T85" fmla="*/ 89 h 269"/>
                    <a:gd name="T86" fmla="*/ 674 w 860"/>
                    <a:gd name="T87" fmla="*/ 85 h 269"/>
                    <a:gd name="T88" fmla="*/ 684 w 860"/>
                    <a:gd name="T89" fmla="*/ 83 h 269"/>
                    <a:gd name="T90" fmla="*/ 693 w 860"/>
                    <a:gd name="T91" fmla="*/ 79 h 269"/>
                    <a:gd name="T92" fmla="*/ 706 w 860"/>
                    <a:gd name="T93" fmla="*/ 74 h 269"/>
                    <a:gd name="T94" fmla="*/ 718 w 860"/>
                    <a:gd name="T95" fmla="*/ 69 h 269"/>
                    <a:gd name="T96" fmla="*/ 731 w 860"/>
                    <a:gd name="T97" fmla="*/ 65 h 269"/>
                    <a:gd name="T98" fmla="*/ 740 w 860"/>
                    <a:gd name="T99" fmla="*/ 61 h 269"/>
                    <a:gd name="T100" fmla="*/ 750 w 860"/>
                    <a:gd name="T101" fmla="*/ 57 h 269"/>
                    <a:gd name="T102" fmla="*/ 759 w 860"/>
                    <a:gd name="T103" fmla="*/ 54 h 269"/>
                    <a:gd name="T104" fmla="*/ 769 w 860"/>
                    <a:gd name="T105" fmla="*/ 50 h 269"/>
                    <a:gd name="T106" fmla="*/ 784 w 860"/>
                    <a:gd name="T107" fmla="*/ 42 h 269"/>
                    <a:gd name="T108" fmla="*/ 797 w 860"/>
                    <a:gd name="T109" fmla="*/ 37 h 269"/>
                    <a:gd name="T110" fmla="*/ 813 w 860"/>
                    <a:gd name="T111" fmla="*/ 28 h 269"/>
                    <a:gd name="T112" fmla="*/ 835 w 860"/>
                    <a:gd name="T113" fmla="*/ 15 h 269"/>
                    <a:gd name="T114" fmla="*/ 860 w 860"/>
                    <a:gd name="T115" fmla="*/ 0 h 269"/>
                    <a:gd name="T116" fmla="*/ 753 w 860"/>
                    <a:gd name="T117" fmla="*/ 45 h 269"/>
                    <a:gd name="T118" fmla="*/ 513 w 860"/>
                    <a:gd name="T119" fmla="*/ 113 h 269"/>
                    <a:gd name="T120" fmla="*/ 88 w 860"/>
                    <a:gd name="T121" fmla="*/ 202 h 269"/>
                    <a:gd name="T122" fmla="*/ 0 w 860"/>
                    <a:gd name="T123" fmla="*/ 252 h 269"/>
                    <a:gd name="T124" fmla="*/ 15 w 860"/>
                    <a:gd name="T125" fmla="*/ 269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62"/>
                      </a:lnTo>
                      <a:lnTo>
                        <a:pt x="6" y="260"/>
                      </a:lnTo>
                      <a:lnTo>
                        <a:pt x="6" y="259"/>
                      </a:lnTo>
                      <a:lnTo>
                        <a:pt x="6" y="258"/>
                      </a:lnTo>
                      <a:lnTo>
                        <a:pt x="6" y="257"/>
                      </a:lnTo>
                      <a:lnTo>
                        <a:pt x="6" y="255"/>
                      </a:lnTo>
                      <a:lnTo>
                        <a:pt x="6" y="254"/>
                      </a:lnTo>
                      <a:lnTo>
                        <a:pt x="6" y="253"/>
                      </a:lnTo>
                      <a:lnTo>
                        <a:pt x="6" y="252"/>
                      </a:lnTo>
                      <a:lnTo>
                        <a:pt x="9" y="252"/>
                      </a:lnTo>
                      <a:lnTo>
                        <a:pt x="9" y="250"/>
                      </a:lnTo>
                      <a:lnTo>
                        <a:pt x="9" y="249"/>
                      </a:lnTo>
                      <a:lnTo>
                        <a:pt x="12" y="249"/>
                      </a:lnTo>
                      <a:lnTo>
                        <a:pt x="12" y="248"/>
                      </a:lnTo>
                      <a:lnTo>
                        <a:pt x="12" y="246"/>
                      </a:lnTo>
                      <a:lnTo>
                        <a:pt x="15" y="246"/>
                      </a:lnTo>
                      <a:lnTo>
                        <a:pt x="15" y="245"/>
                      </a:lnTo>
                      <a:lnTo>
                        <a:pt x="15" y="244"/>
                      </a:lnTo>
                      <a:lnTo>
                        <a:pt x="18" y="244"/>
                      </a:lnTo>
                      <a:lnTo>
                        <a:pt x="18" y="243"/>
                      </a:lnTo>
                      <a:lnTo>
                        <a:pt x="22" y="243"/>
                      </a:lnTo>
                      <a:lnTo>
                        <a:pt x="22" y="241"/>
                      </a:lnTo>
                      <a:lnTo>
                        <a:pt x="25" y="241"/>
                      </a:lnTo>
                      <a:lnTo>
                        <a:pt x="25" y="240"/>
                      </a:lnTo>
                      <a:lnTo>
                        <a:pt x="28" y="239"/>
                      </a:lnTo>
                      <a:lnTo>
                        <a:pt x="31" y="239"/>
                      </a:lnTo>
                      <a:lnTo>
                        <a:pt x="31" y="238"/>
                      </a:lnTo>
                      <a:lnTo>
                        <a:pt x="34" y="236"/>
                      </a:lnTo>
                      <a:lnTo>
                        <a:pt x="37" y="235"/>
                      </a:lnTo>
                      <a:lnTo>
                        <a:pt x="41" y="235"/>
                      </a:lnTo>
                      <a:lnTo>
                        <a:pt x="41" y="234"/>
                      </a:lnTo>
                      <a:lnTo>
                        <a:pt x="44" y="234"/>
                      </a:lnTo>
                      <a:lnTo>
                        <a:pt x="44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50" y="231"/>
                      </a:lnTo>
                      <a:lnTo>
                        <a:pt x="53" y="230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3" y="226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494" y="131"/>
                      </a:lnTo>
                      <a:lnTo>
                        <a:pt x="498" y="131"/>
                      </a:lnTo>
                      <a:lnTo>
                        <a:pt x="501" y="131"/>
                      </a:lnTo>
                      <a:lnTo>
                        <a:pt x="501" y="130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100"/>
                      </a:lnTo>
                      <a:lnTo>
                        <a:pt x="658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21" y="69"/>
                      </a:lnTo>
                      <a:lnTo>
                        <a:pt x="728" y="66"/>
                      </a:lnTo>
                      <a:lnTo>
                        <a:pt x="731" y="66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0" y="62"/>
                      </a:lnTo>
                      <a:lnTo>
                        <a:pt x="740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3" y="56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5" y="47"/>
                      </a:lnTo>
                      <a:lnTo>
                        <a:pt x="775" y="46"/>
                      </a:lnTo>
                      <a:lnTo>
                        <a:pt x="784" y="42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29" y="12"/>
                      </a:lnTo>
                      <a:lnTo>
                        <a:pt x="800" y="22"/>
                      </a:lnTo>
                      <a:lnTo>
                        <a:pt x="778" y="33"/>
                      </a:lnTo>
                      <a:lnTo>
                        <a:pt x="753" y="45"/>
                      </a:lnTo>
                      <a:lnTo>
                        <a:pt x="724" y="57"/>
                      </a:lnTo>
                      <a:lnTo>
                        <a:pt x="690" y="69"/>
                      </a:lnTo>
                      <a:lnTo>
                        <a:pt x="652" y="80"/>
                      </a:lnTo>
                      <a:lnTo>
                        <a:pt x="611" y="92"/>
                      </a:lnTo>
                      <a:lnTo>
                        <a:pt x="564" y="103"/>
                      </a:lnTo>
                      <a:lnTo>
                        <a:pt x="513" y="113"/>
                      </a:lnTo>
                      <a:lnTo>
                        <a:pt x="412" y="131"/>
                      </a:lnTo>
                      <a:lnTo>
                        <a:pt x="318" y="149"/>
                      </a:lnTo>
                      <a:lnTo>
                        <a:pt x="230" y="166"/>
                      </a:lnTo>
                      <a:lnTo>
                        <a:pt x="154" y="184"/>
                      </a:lnTo>
                      <a:lnTo>
                        <a:pt x="88" y="202"/>
                      </a:lnTo>
                      <a:lnTo>
                        <a:pt x="63" y="210"/>
                      </a:lnTo>
                      <a:lnTo>
                        <a:pt x="41" y="219"/>
                      </a:lnTo>
                      <a:lnTo>
                        <a:pt x="22" y="227"/>
                      </a:lnTo>
                      <a:lnTo>
                        <a:pt x="9" y="235"/>
                      </a:lnTo>
                      <a:lnTo>
                        <a:pt x="0" y="243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0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0" name="Freeform 225">
                  <a:extLst>
                    <a:ext uri="{FF2B5EF4-FFF2-40B4-BE49-F238E27FC236}">
                      <a16:creationId xmlns:a16="http://schemas.microsoft.com/office/drawing/2014/main" id="{BBC18227-5619-4418-90F3-A2834DC0AC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1" name="Freeform 226">
                  <a:extLst>
                    <a:ext uri="{FF2B5EF4-FFF2-40B4-BE49-F238E27FC236}">
                      <a16:creationId xmlns:a16="http://schemas.microsoft.com/office/drawing/2014/main" id="{CACC31DE-8AF5-4B05-A001-4F2F362B5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8"/>
                  <a:ext cx="26" cy="11"/>
                </a:xfrm>
                <a:custGeom>
                  <a:avLst/>
                  <a:gdLst>
                    <a:gd name="T0" fmla="*/ 10 w 26"/>
                    <a:gd name="T1" fmla="*/ 11 h 11"/>
                    <a:gd name="T2" fmla="*/ 10 w 26"/>
                    <a:gd name="T3" fmla="*/ 11 h 11"/>
                    <a:gd name="T4" fmla="*/ 10 w 26"/>
                    <a:gd name="T5" fmla="*/ 11 h 11"/>
                    <a:gd name="T6" fmla="*/ 19 w 26"/>
                    <a:gd name="T7" fmla="*/ 4 h 11"/>
                    <a:gd name="T8" fmla="*/ 19 w 26"/>
                    <a:gd name="T9" fmla="*/ 4 h 11"/>
                    <a:gd name="T10" fmla="*/ 22 w 26"/>
                    <a:gd name="T11" fmla="*/ 4 h 11"/>
                    <a:gd name="T12" fmla="*/ 22 w 26"/>
                    <a:gd name="T13" fmla="*/ 2 h 11"/>
                    <a:gd name="T14" fmla="*/ 22 w 26"/>
                    <a:gd name="T15" fmla="*/ 2 h 11"/>
                    <a:gd name="T16" fmla="*/ 22 w 26"/>
                    <a:gd name="T17" fmla="*/ 2 h 11"/>
                    <a:gd name="T18" fmla="*/ 22 w 26"/>
                    <a:gd name="T19" fmla="*/ 2 h 11"/>
                    <a:gd name="T20" fmla="*/ 22 w 26"/>
                    <a:gd name="T21" fmla="*/ 2 h 11"/>
                    <a:gd name="T22" fmla="*/ 22 w 26"/>
                    <a:gd name="T23" fmla="*/ 2 h 11"/>
                    <a:gd name="T24" fmla="*/ 22 w 26"/>
                    <a:gd name="T25" fmla="*/ 1 h 11"/>
                    <a:gd name="T26" fmla="*/ 22 w 26"/>
                    <a:gd name="T27" fmla="*/ 1 h 11"/>
                    <a:gd name="T28" fmla="*/ 22 w 26"/>
                    <a:gd name="T29" fmla="*/ 1 h 11"/>
                    <a:gd name="T30" fmla="*/ 22 w 26"/>
                    <a:gd name="T31" fmla="*/ 1 h 11"/>
                    <a:gd name="T32" fmla="*/ 26 w 26"/>
                    <a:gd name="T33" fmla="*/ 1 h 11"/>
                    <a:gd name="T34" fmla="*/ 26 w 26"/>
                    <a:gd name="T35" fmla="*/ 1 h 11"/>
                    <a:gd name="T36" fmla="*/ 26 w 26"/>
                    <a:gd name="T37" fmla="*/ 0 h 11"/>
                    <a:gd name="T38" fmla="*/ 26 w 26"/>
                    <a:gd name="T39" fmla="*/ 0 h 11"/>
                    <a:gd name="T40" fmla="*/ 26 w 26"/>
                    <a:gd name="T41" fmla="*/ 0 h 11"/>
                    <a:gd name="T42" fmla="*/ 26 w 26"/>
                    <a:gd name="T43" fmla="*/ 0 h 11"/>
                    <a:gd name="T44" fmla="*/ 26 w 26"/>
                    <a:gd name="T45" fmla="*/ 0 h 11"/>
                    <a:gd name="T46" fmla="*/ 0 w 26"/>
                    <a:gd name="T47" fmla="*/ 0 h 11"/>
                    <a:gd name="T48" fmla="*/ 0 w 26"/>
                    <a:gd name="T49" fmla="*/ 0 h 11"/>
                    <a:gd name="T50" fmla="*/ 7 w 26"/>
                    <a:gd name="T51" fmla="*/ 5 h 11"/>
                    <a:gd name="T52" fmla="*/ 10 w 26"/>
                    <a:gd name="T53" fmla="*/ 11 h 11"/>
                    <a:gd name="T54" fmla="*/ 10 w 26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1">
                      <a:moveTo>
                        <a:pt x="10" y="11"/>
                      </a:moveTo>
                      <a:lnTo>
                        <a:pt x="10" y="11"/>
                      </a:lnTo>
                      <a:lnTo>
                        <a:pt x="19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6" y="1"/>
                      </a:ln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7" y="5"/>
                      </a:lnTo>
                      <a:lnTo>
                        <a:pt x="10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2" name="Freeform 227">
                  <a:extLst>
                    <a:ext uri="{FF2B5EF4-FFF2-40B4-BE49-F238E27FC236}">
                      <a16:creationId xmlns:a16="http://schemas.microsoft.com/office/drawing/2014/main" id="{22620D95-D2E7-4DB1-BDF6-F1194F951F0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3 h 294"/>
                    <a:gd name="T6" fmla="*/ 12 w 892"/>
                    <a:gd name="T7" fmla="*/ 292 h 294"/>
                    <a:gd name="T8" fmla="*/ 12 w 892"/>
                    <a:gd name="T9" fmla="*/ 292 h 294"/>
                    <a:gd name="T10" fmla="*/ 12 w 892"/>
                    <a:gd name="T11" fmla="*/ 290 h 294"/>
                    <a:gd name="T12" fmla="*/ 9 w 892"/>
                    <a:gd name="T13" fmla="*/ 290 h 294"/>
                    <a:gd name="T14" fmla="*/ 9 w 892"/>
                    <a:gd name="T15" fmla="*/ 290 h 294"/>
                    <a:gd name="T16" fmla="*/ 9 w 892"/>
                    <a:gd name="T17" fmla="*/ 289 h 294"/>
                    <a:gd name="T18" fmla="*/ 6 w 892"/>
                    <a:gd name="T19" fmla="*/ 288 h 294"/>
                    <a:gd name="T20" fmla="*/ 6 w 892"/>
                    <a:gd name="T21" fmla="*/ 288 h 294"/>
                    <a:gd name="T22" fmla="*/ 6 w 892"/>
                    <a:gd name="T23" fmla="*/ 288 h 294"/>
                    <a:gd name="T24" fmla="*/ 22 w 892"/>
                    <a:gd name="T25" fmla="*/ 266 h 294"/>
                    <a:gd name="T26" fmla="*/ 59 w 892"/>
                    <a:gd name="T27" fmla="*/ 254 h 294"/>
                    <a:gd name="T28" fmla="*/ 59 w 892"/>
                    <a:gd name="T29" fmla="*/ 252 h 294"/>
                    <a:gd name="T30" fmla="*/ 66 w 892"/>
                    <a:gd name="T31" fmla="*/ 251 h 294"/>
                    <a:gd name="T32" fmla="*/ 66 w 892"/>
                    <a:gd name="T33" fmla="*/ 250 h 294"/>
                    <a:gd name="T34" fmla="*/ 69 w 892"/>
                    <a:gd name="T35" fmla="*/ 250 h 294"/>
                    <a:gd name="T36" fmla="*/ 72 w 892"/>
                    <a:gd name="T37" fmla="*/ 250 h 294"/>
                    <a:gd name="T38" fmla="*/ 72 w 892"/>
                    <a:gd name="T39" fmla="*/ 249 h 294"/>
                    <a:gd name="T40" fmla="*/ 75 w 892"/>
                    <a:gd name="T41" fmla="*/ 247 h 294"/>
                    <a:gd name="T42" fmla="*/ 78 w 892"/>
                    <a:gd name="T43" fmla="*/ 247 h 294"/>
                    <a:gd name="T44" fmla="*/ 78 w 892"/>
                    <a:gd name="T45" fmla="*/ 247 h 294"/>
                    <a:gd name="T46" fmla="*/ 81 w 892"/>
                    <a:gd name="T47" fmla="*/ 246 h 294"/>
                    <a:gd name="T48" fmla="*/ 85 w 892"/>
                    <a:gd name="T49" fmla="*/ 246 h 294"/>
                    <a:gd name="T50" fmla="*/ 116 w 892"/>
                    <a:gd name="T51" fmla="*/ 236 h 294"/>
                    <a:gd name="T52" fmla="*/ 463 w 892"/>
                    <a:gd name="T53" fmla="*/ 164 h 294"/>
                    <a:gd name="T54" fmla="*/ 507 w 892"/>
                    <a:gd name="T55" fmla="*/ 155 h 294"/>
                    <a:gd name="T56" fmla="*/ 589 w 892"/>
                    <a:gd name="T57" fmla="*/ 134 h 294"/>
                    <a:gd name="T58" fmla="*/ 668 w 892"/>
                    <a:gd name="T59" fmla="*/ 113 h 294"/>
                    <a:gd name="T60" fmla="*/ 677 w 892"/>
                    <a:gd name="T61" fmla="*/ 109 h 294"/>
                    <a:gd name="T62" fmla="*/ 687 w 892"/>
                    <a:gd name="T63" fmla="*/ 106 h 294"/>
                    <a:gd name="T64" fmla="*/ 693 w 892"/>
                    <a:gd name="T65" fmla="*/ 104 h 294"/>
                    <a:gd name="T66" fmla="*/ 699 w 892"/>
                    <a:gd name="T67" fmla="*/ 101 h 294"/>
                    <a:gd name="T68" fmla="*/ 712 w 892"/>
                    <a:gd name="T69" fmla="*/ 98 h 294"/>
                    <a:gd name="T70" fmla="*/ 718 w 892"/>
                    <a:gd name="T71" fmla="*/ 94 h 294"/>
                    <a:gd name="T72" fmla="*/ 737 w 892"/>
                    <a:gd name="T73" fmla="*/ 87 h 294"/>
                    <a:gd name="T74" fmla="*/ 743 w 892"/>
                    <a:gd name="T75" fmla="*/ 85 h 294"/>
                    <a:gd name="T76" fmla="*/ 750 w 892"/>
                    <a:gd name="T77" fmla="*/ 82 h 294"/>
                    <a:gd name="T78" fmla="*/ 759 w 892"/>
                    <a:gd name="T79" fmla="*/ 79 h 294"/>
                    <a:gd name="T80" fmla="*/ 772 w 892"/>
                    <a:gd name="T81" fmla="*/ 73 h 294"/>
                    <a:gd name="T82" fmla="*/ 794 w 892"/>
                    <a:gd name="T83" fmla="*/ 63 h 294"/>
                    <a:gd name="T84" fmla="*/ 797 w 892"/>
                    <a:gd name="T85" fmla="*/ 62 h 294"/>
                    <a:gd name="T86" fmla="*/ 813 w 892"/>
                    <a:gd name="T87" fmla="*/ 53 h 294"/>
                    <a:gd name="T88" fmla="*/ 819 w 892"/>
                    <a:gd name="T89" fmla="*/ 49 h 294"/>
                    <a:gd name="T90" fmla="*/ 841 w 892"/>
                    <a:gd name="T91" fmla="*/ 38 h 294"/>
                    <a:gd name="T92" fmla="*/ 810 w 892"/>
                    <a:gd name="T93" fmla="*/ 43 h 294"/>
                    <a:gd name="T94" fmla="*/ 699 w 892"/>
                    <a:gd name="T95" fmla="*/ 93 h 294"/>
                    <a:gd name="T96" fmla="*/ 516 w 892"/>
                    <a:gd name="T97" fmla="*/ 139 h 294"/>
                    <a:gd name="T98" fmla="*/ 91 w 892"/>
                    <a:gd name="T99" fmla="*/ 227 h 294"/>
                    <a:gd name="T100" fmla="*/ 3 w 892"/>
                    <a:gd name="T101" fmla="*/ 269 h 294"/>
                    <a:gd name="T102" fmla="*/ 6 w 892"/>
                    <a:gd name="T103" fmla="*/ 293 h 294"/>
                    <a:gd name="T104" fmla="*/ 813 w 892"/>
                    <a:gd name="T105" fmla="*/ 53 h 294"/>
                    <a:gd name="T106" fmla="*/ 885 w 892"/>
                    <a:gd name="T107" fmla="*/ 4 h 294"/>
                    <a:gd name="T108" fmla="*/ 888 w 892"/>
                    <a:gd name="T109" fmla="*/ 2 h 294"/>
                    <a:gd name="T110" fmla="*/ 888 w 892"/>
                    <a:gd name="T111" fmla="*/ 1 h 294"/>
                    <a:gd name="T112" fmla="*/ 892 w 892"/>
                    <a:gd name="T113" fmla="*/ 0 h 294"/>
                    <a:gd name="T114" fmla="*/ 869 w 892"/>
                    <a:gd name="T115" fmla="*/ 1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9" y="275"/>
                      </a:lnTo>
                      <a:lnTo>
                        <a:pt x="15" y="271"/>
                      </a:lnTo>
                      <a:lnTo>
                        <a:pt x="22" y="266"/>
                      </a:lnTo>
                      <a:lnTo>
                        <a:pt x="37" y="260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4"/>
                      </a:lnTo>
                      <a:lnTo>
                        <a:pt x="661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699" y="101"/>
                      </a:lnTo>
                      <a:lnTo>
                        <a:pt x="702" y="100"/>
                      </a:lnTo>
                      <a:lnTo>
                        <a:pt x="706" y="100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3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2" y="77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2" y="73"/>
                      </a:lnTo>
                      <a:lnTo>
                        <a:pt x="775" y="72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35" y="34"/>
                      </a:lnTo>
                      <a:lnTo>
                        <a:pt x="810" y="43"/>
                      </a:lnTo>
                      <a:lnTo>
                        <a:pt x="788" y="54"/>
                      </a:lnTo>
                      <a:lnTo>
                        <a:pt x="762" y="67"/>
                      </a:lnTo>
                      <a:lnTo>
                        <a:pt x="734" y="80"/>
                      </a:lnTo>
                      <a:lnTo>
                        <a:pt x="699" y="93"/>
                      </a:lnTo>
                      <a:lnTo>
                        <a:pt x="661" y="105"/>
                      </a:lnTo>
                      <a:lnTo>
                        <a:pt x="620" y="118"/>
                      </a:lnTo>
                      <a:lnTo>
                        <a:pt x="570" y="129"/>
                      </a:lnTo>
                      <a:lnTo>
                        <a:pt x="516" y="139"/>
                      </a:lnTo>
                      <a:lnTo>
                        <a:pt x="416" y="157"/>
                      </a:lnTo>
                      <a:lnTo>
                        <a:pt x="321" y="175"/>
                      </a:lnTo>
                      <a:lnTo>
                        <a:pt x="233" y="193"/>
                      </a:lnTo>
                      <a:lnTo>
                        <a:pt x="157" y="211"/>
                      </a:lnTo>
                      <a:lnTo>
                        <a:pt x="91" y="227"/>
                      </a:lnTo>
                      <a:lnTo>
                        <a:pt x="66" y="236"/>
                      </a:lnTo>
                      <a:lnTo>
                        <a:pt x="44" y="245"/>
                      </a:lnTo>
                      <a:lnTo>
                        <a:pt x="25" y="252"/>
                      </a:lnTo>
                      <a:lnTo>
                        <a:pt x="12" y="261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3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9" y="1"/>
                      </a:lnTo>
                      <a:lnTo>
                        <a:pt x="873" y="6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3" name="Freeform 228">
                  <a:extLst>
                    <a:ext uri="{FF2B5EF4-FFF2-40B4-BE49-F238E27FC236}">
                      <a16:creationId xmlns:a16="http://schemas.microsoft.com/office/drawing/2014/main" id="{29FDC3E9-8D22-44F8-8807-FB2CBDA0D8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8 h 269"/>
                    <a:gd name="T6" fmla="*/ 12 w 860"/>
                    <a:gd name="T7" fmla="*/ 267 h 269"/>
                    <a:gd name="T8" fmla="*/ 12 w 860"/>
                    <a:gd name="T9" fmla="*/ 267 h 269"/>
                    <a:gd name="T10" fmla="*/ 12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5 h 269"/>
                    <a:gd name="T16" fmla="*/ 9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3 h 269"/>
                    <a:gd name="T24" fmla="*/ 22 w 860"/>
                    <a:gd name="T25" fmla="*/ 241 h 269"/>
                    <a:gd name="T26" fmla="*/ 59 w 860"/>
                    <a:gd name="T27" fmla="*/ 229 h 269"/>
                    <a:gd name="T28" fmla="*/ 59 w 860"/>
                    <a:gd name="T29" fmla="*/ 227 h 269"/>
                    <a:gd name="T30" fmla="*/ 66 w 860"/>
                    <a:gd name="T31" fmla="*/ 226 h 269"/>
                    <a:gd name="T32" fmla="*/ 66 w 860"/>
                    <a:gd name="T33" fmla="*/ 225 h 269"/>
                    <a:gd name="T34" fmla="*/ 69 w 860"/>
                    <a:gd name="T35" fmla="*/ 225 h 269"/>
                    <a:gd name="T36" fmla="*/ 72 w 860"/>
                    <a:gd name="T37" fmla="*/ 225 h 269"/>
                    <a:gd name="T38" fmla="*/ 72 w 860"/>
                    <a:gd name="T39" fmla="*/ 224 h 269"/>
                    <a:gd name="T40" fmla="*/ 75 w 860"/>
                    <a:gd name="T41" fmla="*/ 222 h 269"/>
                    <a:gd name="T42" fmla="*/ 78 w 860"/>
                    <a:gd name="T43" fmla="*/ 222 h 269"/>
                    <a:gd name="T44" fmla="*/ 78 w 860"/>
                    <a:gd name="T45" fmla="*/ 222 h 269"/>
                    <a:gd name="T46" fmla="*/ 81 w 860"/>
                    <a:gd name="T47" fmla="*/ 221 h 269"/>
                    <a:gd name="T48" fmla="*/ 85 w 860"/>
                    <a:gd name="T49" fmla="*/ 221 h 269"/>
                    <a:gd name="T50" fmla="*/ 116 w 860"/>
                    <a:gd name="T51" fmla="*/ 211 h 269"/>
                    <a:gd name="T52" fmla="*/ 463 w 860"/>
                    <a:gd name="T53" fmla="*/ 139 h 269"/>
                    <a:gd name="T54" fmla="*/ 507 w 860"/>
                    <a:gd name="T55" fmla="*/ 130 h 269"/>
                    <a:gd name="T56" fmla="*/ 589 w 860"/>
                    <a:gd name="T57" fmla="*/ 109 h 269"/>
                    <a:gd name="T58" fmla="*/ 668 w 860"/>
                    <a:gd name="T59" fmla="*/ 88 h 269"/>
                    <a:gd name="T60" fmla="*/ 677 w 860"/>
                    <a:gd name="T61" fmla="*/ 84 h 269"/>
                    <a:gd name="T62" fmla="*/ 687 w 860"/>
                    <a:gd name="T63" fmla="*/ 81 h 269"/>
                    <a:gd name="T64" fmla="*/ 693 w 860"/>
                    <a:gd name="T65" fmla="*/ 79 h 269"/>
                    <a:gd name="T66" fmla="*/ 699 w 860"/>
                    <a:gd name="T67" fmla="*/ 76 h 269"/>
                    <a:gd name="T68" fmla="*/ 712 w 860"/>
                    <a:gd name="T69" fmla="*/ 73 h 269"/>
                    <a:gd name="T70" fmla="*/ 718 w 860"/>
                    <a:gd name="T71" fmla="*/ 69 h 269"/>
                    <a:gd name="T72" fmla="*/ 737 w 860"/>
                    <a:gd name="T73" fmla="*/ 62 h 269"/>
                    <a:gd name="T74" fmla="*/ 743 w 860"/>
                    <a:gd name="T75" fmla="*/ 60 h 269"/>
                    <a:gd name="T76" fmla="*/ 750 w 860"/>
                    <a:gd name="T77" fmla="*/ 57 h 269"/>
                    <a:gd name="T78" fmla="*/ 759 w 860"/>
                    <a:gd name="T79" fmla="*/ 54 h 269"/>
                    <a:gd name="T80" fmla="*/ 772 w 860"/>
                    <a:gd name="T81" fmla="*/ 48 h 269"/>
                    <a:gd name="T82" fmla="*/ 794 w 860"/>
                    <a:gd name="T83" fmla="*/ 38 h 269"/>
                    <a:gd name="T84" fmla="*/ 797 w 860"/>
                    <a:gd name="T85" fmla="*/ 37 h 269"/>
                    <a:gd name="T86" fmla="*/ 813 w 860"/>
                    <a:gd name="T87" fmla="*/ 28 h 269"/>
                    <a:gd name="T88" fmla="*/ 819 w 860"/>
                    <a:gd name="T89" fmla="*/ 24 h 269"/>
                    <a:gd name="T90" fmla="*/ 841 w 860"/>
                    <a:gd name="T91" fmla="*/ 13 h 269"/>
                    <a:gd name="T92" fmla="*/ 810 w 860"/>
                    <a:gd name="T93" fmla="*/ 18 h 269"/>
                    <a:gd name="T94" fmla="*/ 699 w 860"/>
                    <a:gd name="T95" fmla="*/ 68 h 269"/>
                    <a:gd name="T96" fmla="*/ 516 w 860"/>
                    <a:gd name="T97" fmla="*/ 114 h 269"/>
                    <a:gd name="T98" fmla="*/ 91 w 860"/>
                    <a:gd name="T99" fmla="*/ 202 h 269"/>
                    <a:gd name="T100" fmla="*/ 3 w 860"/>
                    <a:gd name="T101" fmla="*/ 244 h 269"/>
                    <a:gd name="T102" fmla="*/ 6 w 860"/>
                    <a:gd name="T103" fmla="*/ 268 h 2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57"/>
                      </a:lnTo>
                      <a:lnTo>
                        <a:pt x="9" y="250"/>
                      </a:lnTo>
                      <a:lnTo>
                        <a:pt x="15" y="246"/>
                      </a:lnTo>
                      <a:lnTo>
                        <a:pt x="22" y="241"/>
                      </a:lnTo>
                      <a:lnTo>
                        <a:pt x="37" y="235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99"/>
                      </a:lnTo>
                      <a:lnTo>
                        <a:pt x="661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699" y="76"/>
                      </a:lnTo>
                      <a:lnTo>
                        <a:pt x="702" y="75"/>
                      </a:lnTo>
                      <a:lnTo>
                        <a:pt x="706" y="75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3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2" y="52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2" y="48"/>
                      </a:lnTo>
                      <a:lnTo>
                        <a:pt x="775" y="47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35" y="9"/>
                      </a:lnTo>
                      <a:lnTo>
                        <a:pt x="810" y="18"/>
                      </a:lnTo>
                      <a:lnTo>
                        <a:pt x="788" y="29"/>
                      </a:lnTo>
                      <a:lnTo>
                        <a:pt x="762" y="42"/>
                      </a:lnTo>
                      <a:lnTo>
                        <a:pt x="734" y="55"/>
                      </a:lnTo>
                      <a:lnTo>
                        <a:pt x="699" y="68"/>
                      </a:lnTo>
                      <a:lnTo>
                        <a:pt x="661" y="80"/>
                      </a:lnTo>
                      <a:lnTo>
                        <a:pt x="620" y="93"/>
                      </a:lnTo>
                      <a:lnTo>
                        <a:pt x="570" y="104"/>
                      </a:lnTo>
                      <a:lnTo>
                        <a:pt x="516" y="114"/>
                      </a:lnTo>
                      <a:lnTo>
                        <a:pt x="416" y="132"/>
                      </a:lnTo>
                      <a:lnTo>
                        <a:pt x="321" y="150"/>
                      </a:lnTo>
                      <a:lnTo>
                        <a:pt x="233" y="168"/>
                      </a:lnTo>
                      <a:lnTo>
                        <a:pt x="157" y="186"/>
                      </a:lnTo>
                      <a:lnTo>
                        <a:pt x="91" y="202"/>
                      </a:lnTo>
                      <a:lnTo>
                        <a:pt x="66" y="211"/>
                      </a:lnTo>
                      <a:lnTo>
                        <a:pt x="44" y="220"/>
                      </a:lnTo>
                      <a:lnTo>
                        <a:pt x="25" y="227"/>
                      </a:lnTo>
                      <a:lnTo>
                        <a:pt x="12" y="236"/>
                      </a:lnTo>
                      <a:lnTo>
                        <a:pt x="3" y="244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3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4" name="Freeform 229">
                  <a:extLst>
                    <a:ext uri="{FF2B5EF4-FFF2-40B4-BE49-F238E27FC236}">
                      <a16:creationId xmlns:a16="http://schemas.microsoft.com/office/drawing/2014/main" id="{6F9255A9-276C-4F9E-9A73-C421F8820C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5" name="Freeform 230">
                  <a:extLst>
                    <a:ext uri="{FF2B5EF4-FFF2-40B4-BE49-F238E27FC236}">
                      <a16:creationId xmlns:a16="http://schemas.microsoft.com/office/drawing/2014/main" id="{1B018223-A952-4EEB-B61A-8BAFA72C6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1528"/>
                  <a:ext cx="23" cy="11"/>
                </a:xfrm>
                <a:custGeom>
                  <a:avLst/>
                  <a:gdLst>
                    <a:gd name="T0" fmla="*/ 7 w 23"/>
                    <a:gd name="T1" fmla="*/ 11 h 11"/>
                    <a:gd name="T2" fmla="*/ 7 w 23"/>
                    <a:gd name="T3" fmla="*/ 11 h 11"/>
                    <a:gd name="T4" fmla="*/ 7 w 23"/>
                    <a:gd name="T5" fmla="*/ 11 h 11"/>
                    <a:gd name="T6" fmla="*/ 16 w 23"/>
                    <a:gd name="T7" fmla="*/ 4 h 11"/>
                    <a:gd name="T8" fmla="*/ 16 w 23"/>
                    <a:gd name="T9" fmla="*/ 4 h 11"/>
                    <a:gd name="T10" fmla="*/ 19 w 23"/>
                    <a:gd name="T11" fmla="*/ 4 h 11"/>
                    <a:gd name="T12" fmla="*/ 19 w 23"/>
                    <a:gd name="T13" fmla="*/ 2 h 11"/>
                    <a:gd name="T14" fmla="*/ 19 w 23"/>
                    <a:gd name="T15" fmla="*/ 2 h 11"/>
                    <a:gd name="T16" fmla="*/ 19 w 23"/>
                    <a:gd name="T17" fmla="*/ 2 h 11"/>
                    <a:gd name="T18" fmla="*/ 19 w 23"/>
                    <a:gd name="T19" fmla="*/ 2 h 11"/>
                    <a:gd name="T20" fmla="*/ 19 w 23"/>
                    <a:gd name="T21" fmla="*/ 2 h 11"/>
                    <a:gd name="T22" fmla="*/ 19 w 23"/>
                    <a:gd name="T23" fmla="*/ 2 h 11"/>
                    <a:gd name="T24" fmla="*/ 19 w 23"/>
                    <a:gd name="T25" fmla="*/ 1 h 11"/>
                    <a:gd name="T26" fmla="*/ 19 w 23"/>
                    <a:gd name="T27" fmla="*/ 1 h 11"/>
                    <a:gd name="T28" fmla="*/ 19 w 23"/>
                    <a:gd name="T29" fmla="*/ 1 h 11"/>
                    <a:gd name="T30" fmla="*/ 19 w 23"/>
                    <a:gd name="T31" fmla="*/ 1 h 11"/>
                    <a:gd name="T32" fmla="*/ 23 w 23"/>
                    <a:gd name="T33" fmla="*/ 1 h 11"/>
                    <a:gd name="T34" fmla="*/ 23 w 23"/>
                    <a:gd name="T35" fmla="*/ 1 h 11"/>
                    <a:gd name="T36" fmla="*/ 23 w 23"/>
                    <a:gd name="T37" fmla="*/ 0 h 11"/>
                    <a:gd name="T38" fmla="*/ 23 w 23"/>
                    <a:gd name="T39" fmla="*/ 0 h 11"/>
                    <a:gd name="T40" fmla="*/ 23 w 23"/>
                    <a:gd name="T41" fmla="*/ 0 h 11"/>
                    <a:gd name="T42" fmla="*/ 23 w 23"/>
                    <a:gd name="T43" fmla="*/ 0 h 11"/>
                    <a:gd name="T44" fmla="*/ 23 w 23"/>
                    <a:gd name="T45" fmla="*/ 0 h 11"/>
                    <a:gd name="T46" fmla="*/ 0 w 23"/>
                    <a:gd name="T47" fmla="*/ 1 h 11"/>
                    <a:gd name="T48" fmla="*/ 0 w 23"/>
                    <a:gd name="T49" fmla="*/ 1 h 11"/>
                    <a:gd name="T50" fmla="*/ 4 w 23"/>
                    <a:gd name="T51" fmla="*/ 6 h 11"/>
                    <a:gd name="T52" fmla="*/ 7 w 23"/>
                    <a:gd name="T53" fmla="*/ 11 h 11"/>
                    <a:gd name="T54" fmla="*/ 7 w 23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3" h="11">
                      <a:moveTo>
                        <a:pt x="7" y="11"/>
                      </a:moveTo>
                      <a:lnTo>
                        <a:pt x="7" y="11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23" y="1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4" y="6"/>
                      </a:lnTo>
                      <a:lnTo>
                        <a:pt x="7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6" name="Freeform 231">
                  <a:extLst>
                    <a:ext uri="{FF2B5EF4-FFF2-40B4-BE49-F238E27FC236}">
                      <a16:creationId xmlns:a16="http://schemas.microsoft.com/office/drawing/2014/main" id="{329258EA-26C3-441F-B6D5-A9D0B2FADF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" y="1610"/>
                  <a:ext cx="696" cy="184"/>
                </a:xfrm>
                <a:custGeom>
                  <a:avLst/>
                  <a:gdLst>
                    <a:gd name="T0" fmla="*/ 0 w 696"/>
                    <a:gd name="T1" fmla="*/ 184 h 184"/>
                    <a:gd name="T2" fmla="*/ 0 w 696"/>
                    <a:gd name="T3" fmla="*/ 184 h 184"/>
                    <a:gd name="T4" fmla="*/ 6 w 696"/>
                    <a:gd name="T5" fmla="*/ 179 h 184"/>
                    <a:gd name="T6" fmla="*/ 28 w 696"/>
                    <a:gd name="T7" fmla="*/ 167 h 184"/>
                    <a:gd name="T8" fmla="*/ 47 w 696"/>
                    <a:gd name="T9" fmla="*/ 158 h 184"/>
                    <a:gd name="T10" fmla="*/ 69 w 696"/>
                    <a:gd name="T11" fmla="*/ 149 h 184"/>
                    <a:gd name="T12" fmla="*/ 100 w 696"/>
                    <a:gd name="T13" fmla="*/ 139 h 184"/>
                    <a:gd name="T14" fmla="*/ 138 w 696"/>
                    <a:gd name="T15" fmla="*/ 127 h 184"/>
                    <a:gd name="T16" fmla="*/ 138 w 696"/>
                    <a:gd name="T17" fmla="*/ 127 h 184"/>
                    <a:gd name="T18" fmla="*/ 176 w 696"/>
                    <a:gd name="T19" fmla="*/ 118 h 184"/>
                    <a:gd name="T20" fmla="*/ 220 w 696"/>
                    <a:gd name="T21" fmla="*/ 109 h 184"/>
                    <a:gd name="T22" fmla="*/ 327 w 696"/>
                    <a:gd name="T23" fmla="*/ 90 h 184"/>
                    <a:gd name="T24" fmla="*/ 438 w 696"/>
                    <a:gd name="T25" fmla="*/ 68 h 184"/>
                    <a:gd name="T26" fmla="*/ 494 w 696"/>
                    <a:gd name="T27" fmla="*/ 56 h 184"/>
                    <a:gd name="T28" fmla="*/ 548 w 696"/>
                    <a:gd name="T29" fmla="*/ 42 h 184"/>
                    <a:gd name="T30" fmla="*/ 548 w 696"/>
                    <a:gd name="T31" fmla="*/ 42 h 184"/>
                    <a:gd name="T32" fmla="*/ 630 w 696"/>
                    <a:gd name="T33" fmla="*/ 19 h 184"/>
                    <a:gd name="T34" fmla="*/ 696 w 696"/>
                    <a:gd name="T35" fmla="*/ 0 h 184"/>
                    <a:gd name="T36" fmla="*/ 696 w 696"/>
                    <a:gd name="T37" fmla="*/ 0 h 184"/>
                    <a:gd name="T38" fmla="*/ 621 w 696"/>
                    <a:gd name="T39" fmla="*/ 16 h 184"/>
                    <a:gd name="T40" fmla="*/ 545 w 696"/>
                    <a:gd name="T41" fmla="*/ 31 h 184"/>
                    <a:gd name="T42" fmla="*/ 545 w 696"/>
                    <a:gd name="T43" fmla="*/ 31 h 184"/>
                    <a:gd name="T44" fmla="*/ 535 w 696"/>
                    <a:gd name="T45" fmla="*/ 33 h 184"/>
                    <a:gd name="T46" fmla="*/ 535 w 696"/>
                    <a:gd name="T47" fmla="*/ 33 h 184"/>
                    <a:gd name="T48" fmla="*/ 491 w 696"/>
                    <a:gd name="T49" fmla="*/ 43 h 184"/>
                    <a:gd name="T50" fmla="*/ 447 w 696"/>
                    <a:gd name="T51" fmla="*/ 54 h 184"/>
                    <a:gd name="T52" fmla="*/ 362 w 696"/>
                    <a:gd name="T53" fmla="*/ 70 h 184"/>
                    <a:gd name="T54" fmla="*/ 362 w 696"/>
                    <a:gd name="T55" fmla="*/ 70 h 184"/>
                    <a:gd name="T56" fmla="*/ 252 w 696"/>
                    <a:gd name="T57" fmla="*/ 90 h 184"/>
                    <a:gd name="T58" fmla="*/ 167 w 696"/>
                    <a:gd name="T59" fmla="*/ 108 h 184"/>
                    <a:gd name="T60" fmla="*/ 167 w 696"/>
                    <a:gd name="T61" fmla="*/ 108 h 184"/>
                    <a:gd name="T62" fmla="*/ 97 w 696"/>
                    <a:gd name="T63" fmla="*/ 125 h 184"/>
                    <a:gd name="T64" fmla="*/ 97 w 696"/>
                    <a:gd name="T65" fmla="*/ 125 h 184"/>
                    <a:gd name="T66" fmla="*/ 75 w 696"/>
                    <a:gd name="T67" fmla="*/ 131 h 184"/>
                    <a:gd name="T68" fmla="*/ 56 w 696"/>
                    <a:gd name="T69" fmla="*/ 137 h 184"/>
                    <a:gd name="T70" fmla="*/ 56 w 696"/>
                    <a:gd name="T71" fmla="*/ 137 h 184"/>
                    <a:gd name="T72" fmla="*/ 41 w 696"/>
                    <a:gd name="T73" fmla="*/ 145 h 184"/>
                    <a:gd name="T74" fmla="*/ 28 w 696"/>
                    <a:gd name="T75" fmla="*/ 154 h 184"/>
                    <a:gd name="T76" fmla="*/ 15 w 696"/>
                    <a:gd name="T77" fmla="*/ 162 h 184"/>
                    <a:gd name="T78" fmla="*/ 9 w 696"/>
                    <a:gd name="T79" fmla="*/ 169 h 184"/>
                    <a:gd name="T80" fmla="*/ 0 w 696"/>
                    <a:gd name="T81" fmla="*/ 181 h 184"/>
                    <a:gd name="T82" fmla="*/ 0 w 696"/>
                    <a:gd name="T83" fmla="*/ 184 h 184"/>
                    <a:gd name="T84" fmla="*/ 0 w 696"/>
                    <a:gd name="T85" fmla="*/ 184 h 18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696" h="184">
                      <a:moveTo>
                        <a:pt x="0" y="184"/>
                      </a:moveTo>
                      <a:lnTo>
                        <a:pt x="0" y="184"/>
                      </a:lnTo>
                      <a:lnTo>
                        <a:pt x="6" y="179"/>
                      </a:lnTo>
                      <a:lnTo>
                        <a:pt x="28" y="167"/>
                      </a:lnTo>
                      <a:lnTo>
                        <a:pt x="47" y="158"/>
                      </a:lnTo>
                      <a:lnTo>
                        <a:pt x="69" y="149"/>
                      </a:lnTo>
                      <a:lnTo>
                        <a:pt x="100" y="139"/>
                      </a:lnTo>
                      <a:lnTo>
                        <a:pt x="138" y="127"/>
                      </a:lnTo>
                      <a:lnTo>
                        <a:pt x="176" y="118"/>
                      </a:lnTo>
                      <a:lnTo>
                        <a:pt x="220" y="109"/>
                      </a:lnTo>
                      <a:lnTo>
                        <a:pt x="327" y="90"/>
                      </a:lnTo>
                      <a:lnTo>
                        <a:pt x="438" y="68"/>
                      </a:lnTo>
                      <a:lnTo>
                        <a:pt x="494" y="56"/>
                      </a:lnTo>
                      <a:lnTo>
                        <a:pt x="548" y="42"/>
                      </a:lnTo>
                      <a:lnTo>
                        <a:pt x="630" y="19"/>
                      </a:lnTo>
                      <a:lnTo>
                        <a:pt x="696" y="0"/>
                      </a:lnTo>
                      <a:lnTo>
                        <a:pt x="621" y="16"/>
                      </a:lnTo>
                      <a:lnTo>
                        <a:pt x="545" y="31"/>
                      </a:lnTo>
                      <a:lnTo>
                        <a:pt x="535" y="33"/>
                      </a:lnTo>
                      <a:lnTo>
                        <a:pt x="491" y="43"/>
                      </a:lnTo>
                      <a:lnTo>
                        <a:pt x="447" y="54"/>
                      </a:lnTo>
                      <a:lnTo>
                        <a:pt x="362" y="70"/>
                      </a:lnTo>
                      <a:lnTo>
                        <a:pt x="252" y="90"/>
                      </a:lnTo>
                      <a:lnTo>
                        <a:pt x="167" y="108"/>
                      </a:lnTo>
                      <a:lnTo>
                        <a:pt x="97" y="125"/>
                      </a:lnTo>
                      <a:lnTo>
                        <a:pt x="75" y="131"/>
                      </a:lnTo>
                      <a:lnTo>
                        <a:pt x="56" y="137"/>
                      </a:lnTo>
                      <a:lnTo>
                        <a:pt x="41" y="145"/>
                      </a:lnTo>
                      <a:lnTo>
                        <a:pt x="28" y="154"/>
                      </a:lnTo>
                      <a:lnTo>
                        <a:pt x="15" y="162"/>
                      </a:lnTo>
                      <a:lnTo>
                        <a:pt x="9" y="169"/>
                      </a:lnTo>
                      <a:lnTo>
                        <a:pt x="0" y="181"/>
                      </a:lnTo>
                      <a:lnTo>
                        <a:pt x="0" y="184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7" name="Freeform 232">
                  <a:extLst>
                    <a:ext uri="{FF2B5EF4-FFF2-40B4-BE49-F238E27FC236}">
                      <a16:creationId xmlns:a16="http://schemas.microsoft.com/office/drawing/2014/main" id="{1A8702E3-1070-4E3C-8962-E9949025D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4"/>
                  <a:ext cx="677" cy="179"/>
                </a:xfrm>
                <a:custGeom>
                  <a:avLst/>
                  <a:gdLst>
                    <a:gd name="T0" fmla="*/ 0 w 677"/>
                    <a:gd name="T1" fmla="*/ 179 h 179"/>
                    <a:gd name="T2" fmla="*/ 0 w 677"/>
                    <a:gd name="T3" fmla="*/ 179 h 179"/>
                    <a:gd name="T4" fmla="*/ 6 w 677"/>
                    <a:gd name="T5" fmla="*/ 174 h 179"/>
                    <a:gd name="T6" fmla="*/ 25 w 677"/>
                    <a:gd name="T7" fmla="*/ 161 h 179"/>
                    <a:gd name="T8" fmla="*/ 44 w 677"/>
                    <a:gd name="T9" fmla="*/ 154 h 179"/>
                    <a:gd name="T10" fmla="*/ 66 w 677"/>
                    <a:gd name="T11" fmla="*/ 144 h 179"/>
                    <a:gd name="T12" fmla="*/ 97 w 677"/>
                    <a:gd name="T13" fmla="*/ 133 h 179"/>
                    <a:gd name="T14" fmla="*/ 135 w 677"/>
                    <a:gd name="T15" fmla="*/ 123 h 179"/>
                    <a:gd name="T16" fmla="*/ 135 w 677"/>
                    <a:gd name="T17" fmla="*/ 123 h 179"/>
                    <a:gd name="T18" fmla="*/ 173 w 677"/>
                    <a:gd name="T19" fmla="*/ 113 h 179"/>
                    <a:gd name="T20" fmla="*/ 217 w 677"/>
                    <a:gd name="T21" fmla="*/ 104 h 179"/>
                    <a:gd name="T22" fmla="*/ 321 w 677"/>
                    <a:gd name="T23" fmla="*/ 85 h 179"/>
                    <a:gd name="T24" fmla="*/ 432 w 677"/>
                    <a:gd name="T25" fmla="*/ 64 h 179"/>
                    <a:gd name="T26" fmla="*/ 488 w 677"/>
                    <a:gd name="T27" fmla="*/ 52 h 179"/>
                    <a:gd name="T28" fmla="*/ 542 w 677"/>
                    <a:gd name="T29" fmla="*/ 38 h 179"/>
                    <a:gd name="T30" fmla="*/ 542 w 677"/>
                    <a:gd name="T31" fmla="*/ 38 h 179"/>
                    <a:gd name="T32" fmla="*/ 614 w 677"/>
                    <a:gd name="T33" fmla="*/ 18 h 179"/>
                    <a:gd name="T34" fmla="*/ 677 w 677"/>
                    <a:gd name="T35" fmla="*/ 0 h 179"/>
                    <a:gd name="T36" fmla="*/ 677 w 677"/>
                    <a:gd name="T37" fmla="*/ 0 h 179"/>
                    <a:gd name="T38" fmla="*/ 545 w 677"/>
                    <a:gd name="T39" fmla="*/ 26 h 179"/>
                    <a:gd name="T40" fmla="*/ 545 w 677"/>
                    <a:gd name="T41" fmla="*/ 26 h 179"/>
                    <a:gd name="T42" fmla="*/ 532 w 677"/>
                    <a:gd name="T43" fmla="*/ 29 h 179"/>
                    <a:gd name="T44" fmla="*/ 532 w 677"/>
                    <a:gd name="T45" fmla="*/ 29 h 179"/>
                    <a:gd name="T46" fmla="*/ 488 w 677"/>
                    <a:gd name="T47" fmla="*/ 41 h 179"/>
                    <a:gd name="T48" fmla="*/ 444 w 677"/>
                    <a:gd name="T49" fmla="*/ 51 h 179"/>
                    <a:gd name="T50" fmla="*/ 362 w 677"/>
                    <a:gd name="T51" fmla="*/ 67 h 179"/>
                    <a:gd name="T52" fmla="*/ 362 w 677"/>
                    <a:gd name="T53" fmla="*/ 67 h 179"/>
                    <a:gd name="T54" fmla="*/ 252 w 677"/>
                    <a:gd name="T55" fmla="*/ 88 h 179"/>
                    <a:gd name="T56" fmla="*/ 167 w 677"/>
                    <a:gd name="T57" fmla="*/ 104 h 179"/>
                    <a:gd name="T58" fmla="*/ 129 w 677"/>
                    <a:gd name="T59" fmla="*/ 112 h 179"/>
                    <a:gd name="T60" fmla="*/ 101 w 677"/>
                    <a:gd name="T61" fmla="*/ 119 h 179"/>
                    <a:gd name="T62" fmla="*/ 75 w 677"/>
                    <a:gd name="T63" fmla="*/ 127 h 179"/>
                    <a:gd name="T64" fmla="*/ 56 w 677"/>
                    <a:gd name="T65" fmla="*/ 135 h 179"/>
                    <a:gd name="T66" fmla="*/ 56 w 677"/>
                    <a:gd name="T67" fmla="*/ 135 h 179"/>
                    <a:gd name="T68" fmla="*/ 38 w 677"/>
                    <a:gd name="T69" fmla="*/ 142 h 179"/>
                    <a:gd name="T70" fmla="*/ 25 w 677"/>
                    <a:gd name="T71" fmla="*/ 150 h 179"/>
                    <a:gd name="T72" fmla="*/ 15 w 677"/>
                    <a:gd name="T73" fmla="*/ 158 h 179"/>
                    <a:gd name="T74" fmla="*/ 6 w 677"/>
                    <a:gd name="T75" fmla="*/ 164 h 179"/>
                    <a:gd name="T76" fmla="*/ 0 w 677"/>
                    <a:gd name="T77" fmla="*/ 175 h 179"/>
                    <a:gd name="T78" fmla="*/ 0 w 677"/>
                    <a:gd name="T79" fmla="*/ 179 h 179"/>
                    <a:gd name="T80" fmla="*/ 0 w 677"/>
                    <a:gd name="T81" fmla="*/ 179 h 17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179">
                      <a:moveTo>
                        <a:pt x="0" y="179"/>
                      </a:moveTo>
                      <a:lnTo>
                        <a:pt x="0" y="179"/>
                      </a:lnTo>
                      <a:lnTo>
                        <a:pt x="6" y="174"/>
                      </a:lnTo>
                      <a:lnTo>
                        <a:pt x="25" y="161"/>
                      </a:lnTo>
                      <a:lnTo>
                        <a:pt x="44" y="154"/>
                      </a:lnTo>
                      <a:lnTo>
                        <a:pt x="66" y="144"/>
                      </a:lnTo>
                      <a:lnTo>
                        <a:pt x="97" y="133"/>
                      </a:lnTo>
                      <a:lnTo>
                        <a:pt x="135" y="123"/>
                      </a:lnTo>
                      <a:lnTo>
                        <a:pt x="173" y="113"/>
                      </a:lnTo>
                      <a:lnTo>
                        <a:pt x="217" y="104"/>
                      </a:lnTo>
                      <a:lnTo>
                        <a:pt x="321" y="85"/>
                      </a:lnTo>
                      <a:lnTo>
                        <a:pt x="432" y="64"/>
                      </a:lnTo>
                      <a:lnTo>
                        <a:pt x="488" y="52"/>
                      </a:lnTo>
                      <a:lnTo>
                        <a:pt x="542" y="38"/>
                      </a:lnTo>
                      <a:lnTo>
                        <a:pt x="614" y="18"/>
                      </a:lnTo>
                      <a:lnTo>
                        <a:pt x="677" y="0"/>
                      </a:lnTo>
                      <a:lnTo>
                        <a:pt x="545" y="26"/>
                      </a:lnTo>
                      <a:lnTo>
                        <a:pt x="532" y="29"/>
                      </a:lnTo>
                      <a:lnTo>
                        <a:pt x="488" y="41"/>
                      </a:lnTo>
                      <a:lnTo>
                        <a:pt x="444" y="51"/>
                      </a:lnTo>
                      <a:lnTo>
                        <a:pt x="362" y="67"/>
                      </a:lnTo>
                      <a:lnTo>
                        <a:pt x="252" y="88"/>
                      </a:lnTo>
                      <a:lnTo>
                        <a:pt x="167" y="104"/>
                      </a:lnTo>
                      <a:lnTo>
                        <a:pt x="129" y="112"/>
                      </a:lnTo>
                      <a:lnTo>
                        <a:pt x="101" y="119"/>
                      </a:lnTo>
                      <a:lnTo>
                        <a:pt x="75" y="127"/>
                      </a:lnTo>
                      <a:lnTo>
                        <a:pt x="56" y="135"/>
                      </a:lnTo>
                      <a:lnTo>
                        <a:pt x="38" y="142"/>
                      </a:lnTo>
                      <a:lnTo>
                        <a:pt x="25" y="150"/>
                      </a:lnTo>
                      <a:lnTo>
                        <a:pt x="15" y="158"/>
                      </a:lnTo>
                      <a:lnTo>
                        <a:pt x="6" y="164"/>
                      </a:lnTo>
                      <a:lnTo>
                        <a:pt x="0" y="175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8" name="Freeform 233">
                  <a:extLst>
                    <a:ext uri="{FF2B5EF4-FFF2-40B4-BE49-F238E27FC236}">
                      <a16:creationId xmlns:a16="http://schemas.microsoft.com/office/drawing/2014/main" id="{5FF146CD-6918-40DA-81A5-2CE51D4BF4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7"/>
                  <a:ext cx="662" cy="174"/>
                </a:xfrm>
                <a:custGeom>
                  <a:avLst/>
                  <a:gdLst>
                    <a:gd name="T0" fmla="*/ 0 w 662"/>
                    <a:gd name="T1" fmla="*/ 174 h 174"/>
                    <a:gd name="T2" fmla="*/ 0 w 662"/>
                    <a:gd name="T3" fmla="*/ 174 h 174"/>
                    <a:gd name="T4" fmla="*/ 6 w 662"/>
                    <a:gd name="T5" fmla="*/ 168 h 174"/>
                    <a:gd name="T6" fmla="*/ 25 w 662"/>
                    <a:gd name="T7" fmla="*/ 157 h 174"/>
                    <a:gd name="T8" fmla="*/ 44 w 662"/>
                    <a:gd name="T9" fmla="*/ 149 h 174"/>
                    <a:gd name="T10" fmla="*/ 66 w 662"/>
                    <a:gd name="T11" fmla="*/ 139 h 174"/>
                    <a:gd name="T12" fmla="*/ 94 w 662"/>
                    <a:gd name="T13" fmla="*/ 129 h 174"/>
                    <a:gd name="T14" fmla="*/ 132 w 662"/>
                    <a:gd name="T15" fmla="*/ 119 h 174"/>
                    <a:gd name="T16" fmla="*/ 132 w 662"/>
                    <a:gd name="T17" fmla="*/ 119 h 174"/>
                    <a:gd name="T18" fmla="*/ 170 w 662"/>
                    <a:gd name="T19" fmla="*/ 110 h 174"/>
                    <a:gd name="T20" fmla="*/ 214 w 662"/>
                    <a:gd name="T21" fmla="*/ 101 h 174"/>
                    <a:gd name="T22" fmla="*/ 318 w 662"/>
                    <a:gd name="T23" fmla="*/ 82 h 174"/>
                    <a:gd name="T24" fmla="*/ 428 w 662"/>
                    <a:gd name="T25" fmla="*/ 61 h 174"/>
                    <a:gd name="T26" fmla="*/ 482 w 662"/>
                    <a:gd name="T27" fmla="*/ 49 h 174"/>
                    <a:gd name="T28" fmla="*/ 536 w 662"/>
                    <a:gd name="T29" fmla="*/ 35 h 174"/>
                    <a:gd name="T30" fmla="*/ 536 w 662"/>
                    <a:gd name="T31" fmla="*/ 35 h 174"/>
                    <a:gd name="T32" fmla="*/ 662 w 662"/>
                    <a:gd name="T33" fmla="*/ 0 h 174"/>
                    <a:gd name="T34" fmla="*/ 662 w 662"/>
                    <a:gd name="T35" fmla="*/ 0 h 174"/>
                    <a:gd name="T36" fmla="*/ 608 w 662"/>
                    <a:gd name="T37" fmla="*/ 11 h 174"/>
                    <a:gd name="T38" fmla="*/ 551 w 662"/>
                    <a:gd name="T39" fmla="*/ 21 h 174"/>
                    <a:gd name="T40" fmla="*/ 551 w 662"/>
                    <a:gd name="T41" fmla="*/ 21 h 174"/>
                    <a:gd name="T42" fmla="*/ 532 w 662"/>
                    <a:gd name="T43" fmla="*/ 26 h 174"/>
                    <a:gd name="T44" fmla="*/ 532 w 662"/>
                    <a:gd name="T45" fmla="*/ 26 h 174"/>
                    <a:gd name="T46" fmla="*/ 488 w 662"/>
                    <a:gd name="T47" fmla="*/ 38 h 174"/>
                    <a:gd name="T48" fmla="*/ 444 w 662"/>
                    <a:gd name="T49" fmla="*/ 48 h 174"/>
                    <a:gd name="T50" fmla="*/ 362 w 662"/>
                    <a:gd name="T51" fmla="*/ 64 h 174"/>
                    <a:gd name="T52" fmla="*/ 362 w 662"/>
                    <a:gd name="T53" fmla="*/ 64 h 174"/>
                    <a:gd name="T54" fmla="*/ 252 w 662"/>
                    <a:gd name="T55" fmla="*/ 85 h 174"/>
                    <a:gd name="T56" fmla="*/ 167 w 662"/>
                    <a:gd name="T57" fmla="*/ 101 h 174"/>
                    <a:gd name="T58" fmla="*/ 132 w 662"/>
                    <a:gd name="T59" fmla="*/ 109 h 174"/>
                    <a:gd name="T60" fmla="*/ 101 w 662"/>
                    <a:gd name="T61" fmla="*/ 116 h 174"/>
                    <a:gd name="T62" fmla="*/ 79 w 662"/>
                    <a:gd name="T63" fmla="*/ 124 h 174"/>
                    <a:gd name="T64" fmla="*/ 56 w 662"/>
                    <a:gd name="T65" fmla="*/ 132 h 174"/>
                    <a:gd name="T66" fmla="*/ 56 w 662"/>
                    <a:gd name="T67" fmla="*/ 132 h 174"/>
                    <a:gd name="T68" fmla="*/ 41 w 662"/>
                    <a:gd name="T69" fmla="*/ 139 h 174"/>
                    <a:gd name="T70" fmla="*/ 28 w 662"/>
                    <a:gd name="T71" fmla="*/ 147 h 174"/>
                    <a:gd name="T72" fmla="*/ 9 w 662"/>
                    <a:gd name="T73" fmla="*/ 161 h 174"/>
                    <a:gd name="T74" fmla="*/ 3 w 662"/>
                    <a:gd name="T75" fmla="*/ 170 h 174"/>
                    <a:gd name="T76" fmla="*/ 0 w 662"/>
                    <a:gd name="T77" fmla="*/ 174 h 174"/>
                    <a:gd name="T78" fmla="*/ 0 w 662"/>
                    <a:gd name="T79" fmla="*/ 174 h 17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662" h="174">
                      <a:moveTo>
                        <a:pt x="0" y="174"/>
                      </a:moveTo>
                      <a:lnTo>
                        <a:pt x="0" y="174"/>
                      </a:lnTo>
                      <a:lnTo>
                        <a:pt x="6" y="168"/>
                      </a:lnTo>
                      <a:lnTo>
                        <a:pt x="25" y="157"/>
                      </a:lnTo>
                      <a:lnTo>
                        <a:pt x="44" y="149"/>
                      </a:lnTo>
                      <a:lnTo>
                        <a:pt x="66" y="139"/>
                      </a:lnTo>
                      <a:lnTo>
                        <a:pt x="94" y="129"/>
                      </a:lnTo>
                      <a:lnTo>
                        <a:pt x="132" y="119"/>
                      </a:lnTo>
                      <a:lnTo>
                        <a:pt x="170" y="110"/>
                      </a:lnTo>
                      <a:lnTo>
                        <a:pt x="214" y="101"/>
                      </a:lnTo>
                      <a:lnTo>
                        <a:pt x="318" y="82"/>
                      </a:lnTo>
                      <a:lnTo>
                        <a:pt x="428" y="61"/>
                      </a:lnTo>
                      <a:lnTo>
                        <a:pt x="482" y="49"/>
                      </a:lnTo>
                      <a:lnTo>
                        <a:pt x="536" y="35"/>
                      </a:lnTo>
                      <a:lnTo>
                        <a:pt x="662" y="0"/>
                      </a:lnTo>
                      <a:lnTo>
                        <a:pt x="608" y="11"/>
                      </a:lnTo>
                      <a:lnTo>
                        <a:pt x="551" y="21"/>
                      </a:lnTo>
                      <a:lnTo>
                        <a:pt x="532" y="26"/>
                      </a:lnTo>
                      <a:lnTo>
                        <a:pt x="488" y="38"/>
                      </a:lnTo>
                      <a:lnTo>
                        <a:pt x="444" y="48"/>
                      </a:lnTo>
                      <a:lnTo>
                        <a:pt x="362" y="64"/>
                      </a:lnTo>
                      <a:lnTo>
                        <a:pt x="252" y="85"/>
                      </a:lnTo>
                      <a:lnTo>
                        <a:pt x="167" y="101"/>
                      </a:lnTo>
                      <a:lnTo>
                        <a:pt x="132" y="109"/>
                      </a:lnTo>
                      <a:lnTo>
                        <a:pt x="101" y="116"/>
                      </a:lnTo>
                      <a:lnTo>
                        <a:pt x="79" y="124"/>
                      </a:lnTo>
                      <a:lnTo>
                        <a:pt x="56" y="132"/>
                      </a:lnTo>
                      <a:lnTo>
                        <a:pt x="41" y="139"/>
                      </a:lnTo>
                      <a:lnTo>
                        <a:pt x="28" y="147"/>
                      </a:lnTo>
                      <a:lnTo>
                        <a:pt x="9" y="161"/>
                      </a:lnTo>
                      <a:lnTo>
                        <a:pt x="3" y="170"/>
                      </a:lnTo>
                      <a:lnTo>
                        <a:pt x="0" y="17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79" name="Freeform 234">
                  <a:extLst>
                    <a:ext uri="{FF2B5EF4-FFF2-40B4-BE49-F238E27FC236}">
                      <a16:creationId xmlns:a16="http://schemas.microsoft.com/office/drawing/2014/main" id="{20005C32-1498-404E-8B05-F8CBF6D6B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19"/>
                  <a:ext cx="646" cy="169"/>
                </a:xfrm>
                <a:custGeom>
                  <a:avLst/>
                  <a:gdLst>
                    <a:gd name="T0" fmla="*/ 0 w 646"/>
                    <a:gd name="T1" fmla="*/ 169 h 169"/>
                    <a:gd name="T2" fmla="*/ 0 w 646"/>
                    <a:gd name="T3" fmla="*/ 169 h 169"/>
                    <a:gd name="T4" fmla="*/ 6 w 646"/>
                    <a:gd name="T5" fmla="*/ 165 h 169"/>
                    <a:gd name="T6" fmla="*/ 22 w 646"/>
                    <a:gd name="T7" fmla="*/ 154 h 169"/>
                    <a:gd name="T8" fmla="*/ 38 w 646"/>
                    <a:gd name="T9" fmla="*/ 146 h 169"/>
                    <a:gd name="T10" fmla="*/ 60 w 646"/>
                    <a:gd name="T11" fmla="*/ 137 h 169"/>
                    <a:gd name="T12" fmla="*/ 91 w 646"/>
                    <a:gd name="T13" fmla="*/ 127 h 169"/>
                    <a:gd name="T14" fmla="*/ 126 w 646"/>
                    <a:gd name="T15" fmla="*/ 117 h 169"/>
                    <a:gd name="T16" fmla="*/ 126 w 646"/>
                    <a:gd name="T17" fmla="*/ 117 h 169"/>
                    <a:gd name="T18" fmla="*/ 167 w 646"/>
                    <a:gd name="T19" fmla="*/ 108 h 169"/>
                    <a:gd name="T20" fmla="*/ 211 w 646"/>
                    <a:gd name="T21" fmla="*/ 99 h 169"/>
                    <a:gd name="T22" fmla="*/ 312 w 646"/>
                    <a:gd name="T23" fmla="*/ 80 h 169"/>
                    <a:gd name="T24" fmla="*/ 422 w 646"/>
                    <a:gd name="T25" fmla="*/ 59 h 169"/>
                    <a:gd name="T26" fmla="*/ 476 w 646"/>
                    <a:gd name="T27" fmla="*/ 47 h 169"/>
                    <a:gd name="T28" fmla="*/ 529 w 646"/>
                    <a:gd name="T29" fmla="*/ 33 h 169"/>
                    <a:gd name="T30" fmla="*/ 529 w 646"/>
                    <a:gd name="T31" fmla="*/ 33 h 169"/>
                    <a:gd name="T32" fmla="*/ 646 w 646"/>
                    <a:gd name="T33" fmla="*/ 0 h 169"/>
                    <a:gd name="T34" fmla="*/ 646 w 646"/>
                    <a:gd name="T35" fmla="*/ 0 h 169"/>
                    <a:gd name="T36" fmla="*/ 555 w 646"/>
                    <a:gd name="T37" fmla="*/ 19 h 169"/>
                    <a:gd name="T38" fmla="*/ 555 w 646"/>
                    <a:gd name="T39" fmla="*/ 19 h 169"/>
                    <a:gd name="T40" fmla="*/ 529 w 646"/>
                    <a:gd name="T41" fmla="*/ 24 h 169"/>
                    <a:gd name="T42" fmla="*/ 529 w 646"/>
                    <a:gd name="T43" fmla="*/ 24 h 169"/>
                    <a:gd name="T44" fmla="*/ 488 w 646"/>
                    <a:gd name="T45" fmla="*/ 36 h 169"/>
                    <a:gd name="T46" fmla="*/ 441 w 646"/>
                    <a:gd name="T47" fmla="*/ 46 h 169"/>
                    <a:gd name="T48" fmla="*/ 359 w 646"/>
                    <a:gd name="T49" fmla="*/ 62 h 169"/>
                    <a:gd name="T50" fmla="*/ 359 w 646"/>
                    <a:gd name="T51" fmla="*/ 62 h 169"/>
                    <a:gd name="T52" fmla="*/ 249 w 646"/>
                    <a:gd name="T53" fmla="*/ 83 h 169"/>
                    <a:gd name="T54" fmla="*/ 164 w 646"/>
                    <a:gd name="T55" fmla="*/ 99 h 169"/>
                    <a:gd name="T56" fmla="*/ 129 w 646"/>
                    <a:gd name="T57" fmla="*/ 107 h 169"/>
                    <a:gd name="T58" fmla="*/ 101 w 646"/>
                    <a:gd name="T59" fmla="*/ 114 h 169"/>
                    <a:gd name="T60" fmla="*/ 76 w 646"/>
                    <a:gd name="T61" fmla="*/ 122 h 169"/>
                    <a:gd name="T62" fmla="*/ 57 w 646"/>
                    <a:gd name="T63" fmla="*/ 130 h 169"/>
                    <a:gd name="T64" fmla="*/ 57 w 646"/>
                    <a:gd name="T65" fmla="*/ 130 h 169"/>
                    <a:gd name="T66" fmla="*/ 41 w 646"/>
                    <a:gd name="T67" fmla="*/ 137 h 169"/>
                    <a:gd name="T68" fmla="*/ 25 w 646"/>
                    <a:gd name="T69" fmla="*/ 145 h 169"/>
                    <a:gd name="T70" fmla="*/ 9 w 646"/>
                    <a:gd name="T71" fmla="*/ 158 h 169"/>
                    <a:gd name="T72" fmla="*/ 0 w 646"/>
                    <a:gd name="T73" fmla="*/ 166 h 169"/>
                    <a:gd name="T74" fmla="*/ 0 w 646"/>
                    <a:gd name="T75" fmla="*/ 169 h 169"/>
                    <a:gd name="T76" fmla="*/ 0 w 646"/>
                    <a:gd name="T77" fmla="*/ 169 h 16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46" h="169">
                      <a:moveTo>
                        <a:pt x="0" y="169"/>
                      </a:moveTo>
                      <a:lnTo>
                        <a:pt x="0" y="169"/>
                      </a:lnTo>
                      <a:lnTo>
                        <a:pt x="6" y="165"/>
                      </a:lnTo>
                      <a:lnTo>
                        <a:pt x="22" y="154"/>
                      </a:lnTo>
                      <a:lnTo>
                        <a:pt x="38" y="146"/>
                      </a:lnTo>
                      <a:lnTo>
                        <a:pt x="60" y="137"/>
                      </a:lnTo>
                      <a:lnTo>
                        <a:pt x="91" y="127"/>
                      </a:lnTo>
                      <a:lnTo>
                        <a:pt x="126" y="117"/>
                      </a:lnTo>
                      <a:lnTo>
                        <a:pt x="167" y="108"/>
                      </a:lnTo>
                      <a:lnTo>
                        <a:pt x="211" y="99"/>
                      </a:lnTo>
                      <a:lnTo>
                        <a:pt x="312" y="80"/>
                      </a:lnTo>
                      <a:lnTo>
                        <a:pt x="422" y="59"/>
                      </a:lnTo>
                      <a:lnTo>
                        <a:pt x="476" y="47"/>
                      </a:lnTo>
                      <a:lnTo>
                        <a:pt x="529" y="33"/>
                      </a:lnTo>
                      <a:lnTo>
                        <a:pt x="646" y="0"/>
                      </a:lnTo>
                      <a:lnTo>
                        <a:pt x="555" y="19"/>
                      </a:lnTo>
                      <a:lnTo>
                        <a:pt x="529" y="24"/>
                      </a:lnTo>
                      <a:lnTo>
                        <a:pt x="488" y="36"/>
                      </a:lnTo>
                      <a:lnTo>
                        <a:pt x="441" y="46"/>
                      </a:lnTo>
                      <a:lnTo>
                        <a:pt x="359" y="62"/>
                      </a:lnTo>
                      <a:lnTo>
                        <a:pt x="249" y="83"/>
                      </a:lnTo>
                      <a:lnTo>
                        <a:pt x="164" y="99"/>
                      </a:lnTo>
                      <a:lnTo>
                        <a:pt x="129" y="107"/>
                      </a:lnTo>
                      <a:lnTo>
                        <a:pt x="101" y="114"/>
                      </a:lnTo>
                      <a:lnTo>
                        <a:pt x="76" y="122"/>
                      </a:lnTo>
                      <a:lnTo>
                        <a:pt x="57" y="130"/>
                      </a:lnTo>
                      <a:lnTo>
                        <a:pt x="41" y="137"/>
                      </a:lnTo>
                      <a:lnTo>
                        <a:pt x="25" y="145"/>
                      </a:lnTo>
                      <a:lnTo>
                        <a:pt x="9" y="158"/>
                      </a:lnTo>
                      <a:lnTo>
                        <a:pt x="0" y="166"/>
                      </a:lnTo>
                      <a:lnTo>
                        <a:pt x="0" y="169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0" name="Freeform 235">
                  <a:extLst>
                    <a:ext uri="{FF2B5EF4-FFF2-40B4-BE49-F238E27FC236}">
                      <a16:creationId xmlns:a16="http://schemas.microsoft.com/office/drawing/2014/main" id="{4CC0E2D8-1C60-4336-B300-C4C9FFC8BA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23"/>
                  <a:ext cx="630" cy="162"/>
                </a:xfrm>
                <a:custGeom>
                  <a:avLst/>
                  <a:gdLst>
                    <a:gd name="T0" fmla="*/ 0 w 630"/>
                    <a:gd name="T1" fmla="*/ 162 h 162"/>
                    <a:gd name="T2" fmla="*/ 0 w 630"/>
                    <a:gd name="T3" fmla="*/ 162 h 162"/>
                    <a:gd name="T4" fmla="*/ 6 w 630"/>
                    <a:gd name="T5" fmla="*/ 159 h 162"/>
                    <a:gd name="T6" fmla="*/ 22 w 630"/>
                    <a:gd name="T7" fmla="*/ 149 h 162"/>
                    <a:gd name="T8" fmla="*/ 38 w 630"/>
                    <a:gd name="T9" fmla="*/ 141 h 162"/>
                    <a:gd name="T10" fmla="*/ 60 w 630"/>
                    <a:gd name="T11" fmla="*/ 132 h 162"/>
                    <a:gd name="T12" fmla="*/ 88 w 630"/>
                    <a:gd name="T13" fmla="*/ 122 h 162"/>
                    <a:gd name="T14" fmla="*/ 126 w 630"/>
                    <a:gd name="T15" fmla="*/ 112 h 162"/>
                    <a:gd name="T16" fmla="*/ 126 w 630"/>
                    <a:gd name="T17" fmla="*/ 112 h 162"/>
                    <a:gd name="T18" fmla="*/ 164 w 630"/>
                    <a:gd name="T19" fmla="*/ 103 h 162"/>
                    <a:gd name="T20" fmla="*/ 208 w 630"/>
                    <a:gd name="T21" fmla="*/ 94 h 162"/>
                    <a:gd name="T22" fmla="*/ 309 w 630"/>
                    <a:gd name="T23" fmla="*/ 76 h 162"/>
                    <a:gd name="T24" fmla="*/ 416 w 630"/>
                    <a:gd name="T25" fmla="*/ 55 h 162"/>
                    <a:gd name="T26" fmla="*/ 473 w 630"/>
                    <a:gd name="T27" fmla="*/ 43 h 162"/>
                    <a:gd name="T28" fmla="*/ 526 w 630"/>
                    <a:gd name="T29" fmla="*/ 29 h 162"/>
                    <a:gd name="T30" fmla="*/ 526 w 630"/>
                    <a:gd name="T31" fmla="*/ 29 h 162"/>
                    <a:gd name="T32" fmla="*/ 630 w 630"/>
                    <a:gd name="T33" fmla="*/ 0 h 162"/>
                    <a:gd name="T34" fmla="*/ 630 w 630"/>
                    <a:gd name="T35" fmla="*/ 0 h 162"/>
                    <a:gd name="T36" fmla="*/ 561 w 630"/>
                    <a:gd name="T37" fmla="*/ 14 h 162"/>
                    <a:gd name="T38" fmla="*/ 561 w 630"/>
                    <a:gd name="T39" fmla="*/ 14 h 162"/>
                    <a:gd name="T40" fmla="*/ 533 w 630"/>
                    <a:gd name="T41" fmla="*/ 22 h 162"/>
                    <a:gd name="T42" fmla="*/ 533 w 630"/>
                    <a:gd name="T43" fmla="*/ 22 h 162"/>
                    <a:gd name="T44" fmla="*/ 444 w 630"/>
                    <a:gd name="T45" fmla="*/ 42 h 162"/>
                    <a:gd name="T46" fmla="*/ 359 w 630"/>
                    <a:gd name="T47" fmla="*/ 60 h 162"/>
                    <a:gd name="T48" fmla="*/ 359 w 630"/>
                    <a:gd name="T49" fmla="*/ 60 h 162"/>
                    <a:gd name="T50" fmla="*/ 252 w 630"/>
                    <a:gd name="T51" fmla="*/ 80 h 162"/>
                    <a:gd name="T52" fmla="*/ 167 w 630"/>
                    <a:gd name="T53" fmla="*/ 96 h 162"/>
                    <a:gd name="T54" fmla="*/ 132 w 630"/>
                    <a:gd name="T55" fmla="*/ 104 h 162"/>
                    <a:gd name="T56" fmla="*/ 104 w 630"/>
                    <a:gd name="T57" fmla="*/ 110 h 162"/>
                    <a:gd name="T58" fmla="*/ 79 w 630"/>
                    <a:gd name="T59" fmla="*/ 118 h 162"/>
                    <a:gd name="T60" fmla="*/ 57 w 630"/>
                    <a:gd name="T61" fmla="*/ 126 h 162"/>
                    <a:gd name="T62" fmla="*/ 57 w 630"/>
                    <a:gd name="T63" fmla="*/ 126 h 162"/>
                    <a:gd name="T64" fmla="*/ 41 w 630"/>
                    <a:gd name="T65" fmla="*/ 133 h 162"/>
                    <a:gd name="T66" fmla="*/ 28 w 630"/>
                    <a:gd name="T67" fmla="*/ 141 h 162"/>
                    <a:gd name="T68" fmla="*/ 9 w 630"/>
                    <a:gd name="T69" fmla="*/ 152 h 162"/>
                    <a:gd name="T70" fmla="*/ 3 w 630"/>
                    <a:gd name="T71" fmla="*/ 160 h 162"/>
                    <a:gd name="T72" fmla="*/ 0 w 630"/>
                    <a:gd name="T73" fmla="*/ 162 h 162"/>
                    <a:gd name="T74" fmla="*/ 0 w 630"/>
                    <a:gd name="T75" fmla="*/ 162 h 1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30" h="162">
                      <a:moveTo>
                        <a:pt x="0" y="162"/>
                      </a:moveTo>
                      <a:lnTo>
                        <a:pt x="0" y="162"/>
                      </a:lnTo>
                      <a:lnTo>
                        <a:pt x="6" y="159"/>
                      </a:lnTo>
                      <a:lnTo>
                        <a:pt x="22" y="149"/>
                      </a:lnTo>
                      <a:lnTo>
                        <a:pt x="38" y="141"/>
                      </a:lnTo>
                      <a:lnTo>
                        <a:pt x="60" y="132"/>
                      </a:lnTo>
                      <a:lnTo>
                        <a:pt x="88" y="122"/>
                      </a:lnTo>
                      <a:lnTo>
                        <a:pt x="126" y="112"/>
                      </a:lnTo>
                      <a:lnTo>
                        <a:pt x="164" y="103"/>
                      </a:lnTo>
                      <a:lnTo>
                        <a:pt x="208" y="94"/>
                      </a:lnTo>
                      <a:lnTo>
                        <a:pt x="309" y="76"/>
                      </a:lnTo>
                      <a:lnTo>
                        <a:pt x="416" y="55"/>
                      </a:lnTo>
                      <a:lnTo>
                        <a:pt x="473" y="43"/>
                      </a:lnTo>
                      <a:lnTo>
                        <a:pt x="526" y="29"/>
                      </a:lnTo>
                      <a:lnTo>
                        <a:pt x="630" y="0"/>
                      </a:lnTo>
                      <a:lnTo>
                        <a:pt x="561" y="14"/>
                      </a:lnTo>
                      <a:lnTo>
                        <a:pt x="533" y="22"/>
                      </a:lnTo>
                      <a:lnTo>
                        <a:pt x="444" y="42"/>
                      </a:lnTo>
                      <a:lnTo>
                        <a:pt x="359" y="60"/>
                      </a:lnTo>
                      <a:lnTo>
                        <a:pt x="252" y="80"/>
                      </a:lnTo>
                      <a:lnTo>
                        <a:pt x="167" y="96"/>
                      </a:lnTo>
                      <a:lnTo>
                        <a:pt x="132" y="104"/>
                      </a:lnTo>
                      <a:lnTo>
                        <a:pt x="104" y="110"/>
                      </a:lnTo>
                      <a:lnTo>
                        <a:pt x="79" y="118"/>
                      </a:lnTo>
                      <a:lnTo>
                        <a:pt x="57" y="126"/>
                      </a:lnTo>
                      <a:lnTo>
                        <a:pt x="41" y="133"/>
                      </a:lnTo>
                      <a:lnTo>
                        <a:pt x="28" y="141"/>
                      </a:lnTo>
                      <a:lnTo>
                        <a:pt x="9" y="152"/>
                      </a:lnTo>
                      <a:lnTo>
                        <a:pt x="3" y="160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1" name="Freeform 236">
                  <a:extLst>
                    <a:ext uri="{FF2B5EF4-FFF2-40B4-BE49-F238E27FC236}">
                      <a16:creationId xmlns:a16="http://schemas.microsoft.com/office/drawing/2014/main" id="{6249B7A7-7547-40BB-8ABE-BE756EC05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626"/>
                  <a:ext cx="612" cy="158"/>
                </a:xfrm>
                <a:custGeom>
                  <a:avLst/>
                  <a:gdLst>
                    <a:gd name="T0" fmla="*/ 0 w 612"/>
                    <a:gd name="T1" fmla="*/ 158 h 158"/>
                    <a:gd name="T2" fmla="*/ 0 w 612"/>
                    <a:gd name="T3" fmla="*/ 158 h 158"/>
                    <a:gd name="T4" fmla="*/ 3 w 612"/>
                    <a:gd name="T5" fmla="*/ 154 h 158"/>
                    <a:gd name="T6" fmla="*/ 19 w 612"/>
                    <a:gd name="T7" fmla="*/ 144 h 158"/>
                    <a:gd name="T8" fmla="*/ 35 w 612"/>
                    <a:gd name="T9" fmla="*/ 137 h 158"/>
                    <a:gd name="T10" fmla="*/ 57 w 612"/>
                    <a:gd name="T11" fmla="*/ 128 h 158"/>
                    <a:gd name="T12" fmla="*/ 85 w 612"/>
                    <a:gd name="T13" fmla="*/ 119 h 158"/>
                    <a:gd name="T14" fmla="*/ 123 w 612"/>
                    <a:gd name="T15" fmla="*/ 109 h 158"/>
                    <a:gd name="T16" fmla="*/ 123 w 612"/>
                    <a:gd name="T17" fmla="*/ 109 h 158"/>
                    <a:gd name="T18" fmla="*/ 161 w 612"/>
                    <a:gd name="T19" fmla="*/ 100 h 158"/>
                    <a:gd name="T20" fmla="*/ 202 w 612"/>
                    <a:gd name="T21" fmla="*/ 91 h 158"/>
                    <a:gd name="T22" fmla="*/ 303 w 612"/>
                    <a:gd name="T23" fmla="*/ 72 h 158"/>
                    <a:gd name="T24" fmla="*/ 410 w 612"/>
                    <a:gd name="T25" fmla="*/ 52 h 158"/>
                    <a:gd name="T26" fmla="*/ 463 w 612"/>
                    <a:gd name="T27" fmla="*/ 39 h 158"/>
                    <a:gd name="T28" fmla="*/ 517 w 612"/>
                    <a:gd name="T29" fmla="*/ 26 h 158"/>
                    <a:gd name="T30" fmla="*/ 517 w 612"/>
                    <a:gd name="T31" fmla="*/ 26 h 158"/>
                    <a:gd name="T32" fmla="*/ 567 w 612"/>
                    <a:gd name="T33" fmla="*/ 12 h 158"/>
                    <a:gd name="T34" fmla="*/ 612 w 612"/>
                    <a:gd name="T35" fmla="*/ 0 h 158"/>
                    <a:gd name="T36" fmla="*/ 612 w 612"/>
                    <a:gd name="T37" fmla="*/ 0 h 158"/>
                    <a:gd name="T38" fmla="*/ 561 w 612"/>
                    <a:gd name="T39" fmla="*/ 10 h 158"/>
                    <a:gd name="T40" fmla="*/ 561 w 612"/>
                    <a:gd name="T41" fmla="*/ 10 h 158"/>
                    <a:gd name="T42" fmla="*/ 530 w 612"/>
                    <a:gd name="T43" fmla="*/ 19 h 158"/>
                    <a:gd name="T44" fmla="*/ 530 w 612"/>
                    <a:gd name="T45" fmla="*/ 19 h 158"/>
                    <a:gd name="T46" fmla="*/ 441 w 612"/>
                    <a:gd name="T47" fmla="*/ 40 h 158"/>
                    <a:gd name="T48" fmla="*/ 359 w 612"/>
                    <a:gd name="T49" fmla="*/ 57 h 158"/>
                    <a:gd name="T50" fmla="*/ 359 w 612"/>
                    <a:gd name="T51" fmla="*/ 57 h 158"/>
                    <a:gd name="T52" fmla="*/ 249 w 612"/>
                    <a:gd name="T53" fmla="*/ 77 h 158"/>
                    <a:gd name="T54" fmla="*/ 164 w 612"/>
                    <a:gd name="T55" fmla="*/ 93 h 158"/>
                    <a:gd name="T56" fmla="*/ 129 w 612"/>
                    <a:gd name="T57" fmla="*/ 101 h 158"/>
                    <a:gd name="T58" fmla="*/ 101 w 612"/>
                    <a:gd name="T59" fmla="*/ 109 h 158"/>
                    <a:gd name="T60" fmla="*/ 76 w 612"/>
                    <a:gd name="T61" fmla="*/ 115 h 158"/>
                    <a:gd name="T62" fmla="*/ 57 w 612"/>
                    <a:gd name="T63" fmla="*/ 123 h 158"/>
                    <a:gd name="T64" fmla="*/ 57 w 612"/>
                    <a:gd name="T65" fmla="*/ 123 h 158"/>
                    <a:gd name="T66" fmla="*/ 25 w 612"/>
                    <a:gd name="T67" fmla="*/ 138 h 158"/>
                    <a:gd name="T68" fmla="*/ 9 w 612"/>
                    <a:gd name="T69" fmla="*/ 148 h 158"/>
                    <a:gd name="T70" fmla="*/ 0 w 612"/>
                    <a:gd name="T71" fmla="*/ 156 h 158"/>
                    <a:gd name="T72" fmla="*/ 0 w 612"/>
                    <a:gd name="T73" fmla="*/ 158 h 158"/>
                    <a:gd name="T74" fmla="*/ 0 w 612"/>
                    <a:gd name="T75" fmla="*/ 158 h 15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12" h="158">
                      <a:moveTo>
                        <a:pt x="0" y="158"/>
                      </a:moveTo>
                      <a:lnTo>
                        <a:pt x="0" y="158"/>
                      </a:lnTo>
                      <a:lnTo>
                        <a:pt x="3" y="154"/>
                      </a:lnTo>
                      <a:lnTo>
                        <a:pt x="19" y="144"/>
                      </a:lnTo>
                      <a:lnTo>
                        <a:pt x="35" y="137"/>
                      </a:lnTo>
                      <a:lnTo>
                        <a:pt x="57" y="128"/>
                      </a:lnTo>
                      <a:lnTo>
                        <a:pt x="85" y="119"/>
                      </a:lnTo>
                      <a:lnTo>
                        <a:pt x="123" y="109"/>
                      </a:lnTo>
                      <a:lnTo>
                        <a:pt x="161" y="100"/>
                      </a:lnTo>
                      <a:lnTo>
                        <a:pt x="202" y="91"/>
                      </a:lnTo>
                      <a:lnTo>
                        <a:pt x="303" y="72"/>
                      </a:lnTo>
                      <a:lnTo>
                        <a:pt x="410" y="52"/>
                      </a:lnTo>
                      <a:lnTo>
                        <a:pt x="463" y="39"/>
                      </a:lnTo>
                      <a:lnTo>
                        <a:pt x="517" y="26"/>
                      </a:lnTo>
                      <a:lnTo>
                        <a:pt x="567" y="12"/>
                      </a:lnTo>
                      <a:lnTo>
                        <a:pt x="612" y="0"/>
                      </a:lnTo>
                      <a:lnTo>
                        <a:pt x="561" y="10"/>
                      </a:lnTo>
                      <a:lnTo>
                        <a:pt x="530" y="19"/>
                      </a:lnTo>
                      <a:lnTo>
                        <a:pt x="441" y="40"/>
                      </a:lnTo>
                      <a:lnTo>
                        <a:pt x="359" y="57"/>
                      </a:lnTo>
                      <a:lnTo>
                        <a:pt x="249" y="77"/>
                      </a:lnTo>
                      <a:lnTo>
                        <a:pt x="164" y="93"/>
                      </a:lnTo>
                      <a:lnTo>
                        <a:pt x="129" y="101"/>
                      </a:lnTo>
                      <a:lnTo>
                        <a:pt x="101" y="109"/>
                      </a:lnTo>
                      <a:lnTo>
                        <a:pt x="76" y="115"/>
                      </a:lnTo>
                      <a:lnTo>
                        <a:pt x="57" y="123"/>
                      </a:lnTo>
                      <a:lnTo>
                        <a:pt x="25" y="138"/>
                      </a:lnTo>
                      <a:lnTo>
                        <a:pt x="9" y="148"/>
                      </a:lnTo>
                      <a:lnTo>
                        <a:pt x="0" y="156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2" name="Freeform 237">
                  <a:extLst>
                    <a:ext uri="{FF2B5EF4-FFF2-40B4-BE49-F238E27FC236}">
                      <a16:creationId xmlns:a16="http://schemas.microsoft.com/office/drawing/2014/main" id="{F0E11653-52D7-4E25-9E01-9CDC9A9DF8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" y="1628"/>
                  <a:ext cx="596" cy="154"/>
                </a:xfrm>
                <a:custGeom>
                  <a:avLst/>
                  <a:gdLst>
                    <a:gd name="T0" fmla="*/ 0 w 596"/>
                    <a:gd name="T1" fmla="*/ 154 h 154"/>
                    <a:gd name="T2" fmla="*/ 0 w 596"/>
                    <a:gd name="T3" fmla="*/ 154 h 154"/>
                    <a:gd name="T4" fmla="*/ 3 w 596"/>
                    <a:gd name="T5" fmla="*/ 150 h 154"/>
                    <a:gd name="T6" fmla="*/ 6 w 596"/>
                    <a:gd name="T7" fmla="*/ 146 h 154"/>
                    <a:gd name="T8" fmla="*/ 16 w 596"/>
                    <a:gd name="T9" fmla="*/ 141 h 154"/>
                    <a:gd name="T10" fmla="*/ 32 w 596"/>
                    <a:gd name="T11" fmla="*/ 133 h 154"/>
                    <a:gd name="T12" fmla="*/ 51 w 596"/>
                    <a:gd name="T13" fmla="*/ 126 h 154"/>
                    <a:gd name="T14" fmla="*/ 79 w 596"/>
                    <a:gd name="T15" fmla="*/ 116 h 154"/>
                    <a:gd name="T16" fmla="*/ 117 w 596"/>
                    <a:gd name="T17" fmla="*/ 105 h 154"/>
                    <a:gd name="T18" fmla="*/ 117 w 596"/>
                    <a:gd name="T19" fmla="*/ 105 h 154"/>
                    <a:gd name="T20" fmla="*/ 155 w 596"/>
                    <a:gd name="T21" fmla="*/ 97 h 154"/>
                    <a:gd name="T22" fmla="*/ 199 w 596"/>
                    <a:gd name="T23" fmla="*/ 88 h 154"/>
                    <a:gd name="T24" fmla="*/ 296 w 596"/>
                    <a:gd name="T25" fmla="*/ 70 h 154"/>
                    <a:gd name="T26" fmla="*/ 404 w 596"/>
                    <a:gd name="T27" fmla="*/ 50 h 154"/>
                    <a:gd name="T28" fmla="*/ 457 w 596"/>
                    <a:gd name="T29" fmla="*/ 37 h 154"/>
                    <a:gd name="T30" fmla="*/ 511 w 596"/>
                    <a:gd name="T31" fmla="*/ 24 h 154"/>
                    <a:gd name="T32" fmla="*/ 511 w 596"/>
                    <a:gd name="T33" fmla="*/ 24 h 154"/>
                    <a:gd name="T34" fmla="*/ 596 w 596"/>
                    <a:gd name="T35" fmla="*/ 0 h 154"/>
                    <a:gd name="T36" fmla="*/ 596 w 596"/>
                    <a:gd name="T37" fmla="*/ 0 h 154"/>
                    <a:gd name="T38" fmla="*/ 564 w 596"/>
                    <a:gd name="T39" fmla="*/ 6 h 154"/>
                    <a:gd name="T40" fmla="*/ 564 w 596"/>
                    <a:gd name="T41" fmla="*/ 6 h 154"/>
                    <a:gd name="T42" fmla="*/ 527 w 596"/>
                    <a:gd name="T43" fmla="*/ 17 h 154"/>
                    <a:gd name="T44" fmla="*/ 527 w 596"/>
                    <a:gd name="T45" fmla="*/ 17 h 154"/>
                    <a:gd name="T46" fmla="*/ 482 w 596"/>
                    <a:gd name="T47" fmla="*/ 28 h 154"/>
                    <a:gd name="T48" fmla="*/ 438 w 596"/>
                    <a:gd name="T49" fmla="*/ 38 h 154"/>
                    <a:gd name="T50" fmla="*/ 394 w 596"/>
                    <a:gd name="T51" fmla="*/ 48 h 154"/>
                    <a:gd name="T52" fmla="*/ 356 w 596"/>
                    <a:gd name="T53" fmla="*/ 56 h 154"/>
                    <a:gd name="T54" fmla="*/ 356 w 596"/>
                    <a:gd name="T55" fmla="*/ 56 h 154"/>
                    <a:gd name="T56" fmla="*/ 246 w 596"/>
                    <a:gd name="T57" fmla="*/ 75 h 154"/>
                    <a:gd name="T58" fmla="*/ 164 w 596"/>
                    <a:gd name="T59" fmla="*/ 91 h 154"/>
                    <a:gd name="T60" fmla="*/ 129 w 596"/>
                    <a:gd name="T61" fmla="*/ 99 h 154"/>
                    <a:gd name="T62" fmla="*/ 101 w 596"/>
                    <a:gd name="T63" fmla="*/ 107 h 154"/>
                    <a:gd name="T64" fmla="*/ 76 w 596"/>
                    <a:gd name="T65" fmla="*/ 114 h 154"/>
                    <a:gd name="T66" fmla="*/ 57 w 596"/>
                    <a:gd name="T67" fmla="*/ 122 h 154"/>
                    <a:gd name="T68" fmla="*/ 57 w 596"/>
                    <a:gd name="T69" fmla="*/ 122 h 154"/>
                    <a:gd name="T70" fmla="*/ 25 w 596"/>
                    <a:gd name="T71" fmla="*/ 136 h 154"/>
                    <a:gd name="T72" fmla="*/ 6 w 596"/>
                    <a:gd name="T73" fmla="*/ 146 h 154"/>
                    <a:gd name="T74" fmla="*/ 0 w 596"/>
                    <a:gd name="T75" fmla="*/ 152 h 154"/>
                    <a:gd name="T76" fmla="*/ 0 w 596"/>
                    <a:gd name="T77" fmla="*/ 154 h 154"/>
                    <a:gd name="T78" fmla="*/ 0 w 596"/>
                    <a:gd name="T79" fmla="*/ 154 h 15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6" h="154">
                      <a:moveTo>
                        <a:pt x="0" y="154"/>
                      </a:moveTo>
                      <a:lnTo>
                        <a:pt x="0" y="154"/>
                      </a:lnTo>
                      <a:lnTo>
                        <a:pt x="3" y="150"/>
                      </a:lnTo>
                      <a:lnTo>
                        <a:pt x="6" y="146"/>
                      </a:lnTo>
                      <a:lnTo>
                        <a:pt x="16" y="141"/>
                      </a:lnTo>
                      <a:lnTo>
                        <a:pt x="32" y="133"/>
                      </a:lnTo>
                      <a:lnTo>
                        <a:pt x="51" y="126"/>
                      </a:lnTo>
                      <a:lnTo>
                        <a:pt x="79" y="116"/>
                      </a:lnTo>
                      <a:lnTo>
                        <a:pt x="117" y="105"/>
                      </a:lnTo>
                      <a:lnTo>
                        <a:pt x="155" y="97"/>
                      </a:lnTo>
                      <a:lnTo>
                        <a:pt x="199" y="88"/>
                      </a:lnTo>
                      <a:lnTo>
                        <a:pt x="296" y="70"/>
                      </a:lnTo>
                      <a:lnTo>
                        <a:pt x="404" y="50"/>
                      </a:lnTo>
                      <a:lnTo>
                        <a:pt x="457" y="37"/>
                      </a:lnTo>
                      <a:lnTo>
                        <a:pt x="511" y="24"/>
                      </a:lnTo>
                      <a:lnTo>
                        <a:pt x="596" y="0"/>
                      </a:lnTo>
                      <a:lnTo>
                        <a:pt x="564" y="6"/>
                      </a:lnTo>
                      <a:lnTo>
                        <a:pt x="527" y="17"/>
                      </a:lnTo>
                      <a:lnTo>
                        <a:pt x="482" y="28"/>
                      </a:lnTo>
                      <a:lnTo>
                        <a:pt x="438" y="38"/>
                      </a:lnTo>
                      <a:lnTo>
                        <a:pt x="394" y="48"/>
                      </a:lnTo>
                      <a:lnTo>
                        <a:pt x="356" y="56"/>
                      </a:lnTo>
                      <a:lnTo>
                        <a:pt x="246" y="75"/>
                      </a:lnTo>
                      <a:lnTo>
                        <a:pt x="164" y="91"/>
                      </a:lnTo>
                      <a:lnTo>
                        <a:pt x="129" y="99"/>
                      </a:lnTo>
                      <a:lnTo>
                        <a:pt x="101" y="107"/>
                      </a:lnTo>
                      <a:lnTo>
                        <a:pt x="76" y="114"/>
                      </a:lnTo>
                      <a:lnTo>
                        <a:pt x="57" y="122"/>
                      </a:lnTo>
                      <a:lnTo>
                        <a:pt x="25" y="136"/>
                      </a:lnTo>
                      <a:lnTo>
                        <a:pt x="6" y="146"/>
                      </a:lnTo>
                      <a:lnTo>
                        <a:pt x="0" y="152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3" name="Freeform 238">
                  <a:extLst>
                    <a:ext uri="{FF2B5EF4-FFF2-40B4-BE49-F238E27FC236}">
                      <a16:creationId xmlns:a16="http://schemas.microsoft.com/office/drawing/2014/main" id="{E82BF2D8-1759-4A65-B561-1A72A96D5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7" cy="79"/>
                </a:xfrm>
                <a:custGeom>
                  <a:avLst/>
                  <a:gdLst>
                    <a:gd name="T0" fmla="*/ 287 w 287"/>
                    <a:gd name="T1" fmla="*/ 79 h 79"/>
                    <a:gd name="T2" fmla="*/ 287 w 287"/>
                    <a:gd name="T3" fmla="*/ 79 h 79"/>
                    <a:gd name="T4" fmla="*/ 227 w 287"/>
                    <a:gd name="T5" fmla="*/ 68 h 79"/>
                    <a:gd name="T6" fmla="*/ 164 w 287"/>
                    <a:gd name="T7" fmla="*/ 55 h 79"/>
                    <a:gd name="T8" fmla="*/ 107 w 287"/>
                    <a:gd name="T9" fmla="*/ 42 h 79"/>
                    <a:gd name="T10" fmla="*/ 85 w 287"/>
                    <a:gd name="T11" fmla="*/ 36 h 79"/>
                    <a:gd name="T12" fmla="*/ 66 w 287"/>
                    <a:gd name="T13" fmla="*/ 30 h 79"/>
                    <a:gd name="T14" fmla="*/ 66 w 287"/>
                    <a:gd name="T15" fmla="*/ 30 h 79"/>
                    <a:gd name="T16" fmla="*/ 28 w 287"/>
                    <a:gd name="T17" fmla="*/ 14 h 79"/>
                    <a:gd name="T18" fmla="*/ 9 w 287"/>
                    <a:gd name="T19" fmla="*/ 5 h 79"/>
                    <a:gd name="T20" fmla="*/ 3 w 287"/>
                    <a:gd name="T21" fmla="*/ 2 h 79"/>
                    <a:gd name="T22" fmla="*/ 0 w 287"/>
                    <a:gd name="T23" fmla="*/ 0 h 79"/>
                    <a:gd name="T24" fmla="*/ 0 w 287"/>
                    <a:gd name="T25" fmla="*/ 0 h 79"/>
                    <a:gd name="T26" fmla="*/ 0 w 287"/>
                    <a:gd name="T27" fmla="*/ 5 h 79"/>
                    <a:gd name="T28" fmla="*/ 3 w 287"/>
                    <a:gd name="T29" fmla="*/ 10 h 79"/>
                    <a:gd name="T30" fmla="*/ 13 w 287"/>
                    <a:gd name="T31" fmla="*/ 17 h 79"/>
                    <a:gd name="T32" fmla="*/ 28 w 287"/>
                    <a:gd name="T33" fmla="*/ 26 h 79"/>
                    <a:gd name="T34" fmla="*/ 54 w 287"/>
                    <a:gd name="T35" fmla="*/ 36 h 79"/>
                    <a:gd name="T36" fmla="*/ 88 w 287"/>
                    <a:gd name="T37" fmla="*/ 47 h 79"/>
                    <a:gd name="T38" fmla="*/ 142 w 287"/>
                    <a:gd name="T39" fmla="*/ 61 h 79"/>
                    <a:gd name="T40" fmla="*/ 142 w 287"/>
                    <a:gd name="T41" fmla="*/ 61 h 79"/>
                    <a:gd name="T42" fmla="*/ 224 w 287"/>
                    <a:gd name="T43" fmla="*/ 79 h 79"/>
                    <a:gd name="T44" fmla="*/ 287 w 28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7" h="79">
                      <a:moveTo>
                        <a:pt x="287" y="79"/>
                      </a:moveTo>
                      <a:lnTo>
                        <a:pt x="287" y="79"/>
                      </a:lnTo>
                      <a:lnTo>
                        <a:pt x="227" y="68"/>
                      </a:lnTo>
                      <a:lnTo>
                        <a:pt x="164" y="55"/>
                      </a:lnTo>
                      <a:lnTo>
                        <a:pt x="107" y="42"/>
                      </a:lnTo>
                      <a:lnTo>
                        <a:pt x="85" y="36"/>
                      </a:lnTo>
                      <a:lnTo>
                        <a:pt x="66" y="30"/>
                      </a:lnTo>
                      <a:lnTo>
                        <a:pt x="28" y="14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88" y="47"/>
                      </a:lnTo>
                      <a:lnTo>
                        <a:pt x="142" y="61"/>
                      </a:lnTo>
                      <a:lnTo>
                        <a:pt x="224" y="79"/>
                      </a:lnTo>
                      <a:lnTo>
                        <a:pt x="287" y="79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4" name="Freeform 239">
                  <a:extLst>
                    <a:ext uri="{FF2B5EF4-FFF2-40B4-BE49-F238E27FC236}">
                      <a16:creationId xmlns:a16="http://schemas.microsoft.com/office/drawing/2014/main" id="{FC2316F1-E79D-45F4-954D-4FF0E2EA1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4" cy="79"/>
                </a:xfrm>
                <a:custGeom>
                  <a:avLst/>
                  <a:gdLst>
                    <a:gd name="T0" fmla="*/ 284 w 284"/>
                    <a:gd name="T1" fmla="*/ 79 h 79"/>
                    <a:gd name="T2" fmla="*/ 284 w 284"/>
                    <a:gd name="T3" fmla="*/ 79 h 79"/>
                    <a:gd name="T4" fmla="*/ 224 w 284"/>
                    <a:gd name="T5" fmla="*/ 68 h 79"/>
                    <a:gd name="T6" fmla="*/ 161 w 284"/>
                    <a:gd name="T7" fmla="*/ 56 h 79"/>
                    <a:gd name="T8" fmla="*/ 104 w 284"/>
                    <a:gd name="T9" fmla="*/ 42 h 79"/>
                    <a:gd name="T10" fmla="*/ 82 w 284"/>
                    <a:gd name="T11" fmla="*/ 36 h 79"/>
                    <a:gd name="T12" fmla="*/ 63 w 284"/>
                    <a:gd name="T13" fmla="*/ 30 h 79"/>
                    <a:gd name="T14" fmla="*/ 63 w 284"/>
                    <a:gd name="T15" fmla="*/ 30 h 79"/>
                    <a:gd name="T16" fmla="*/ 28 w 284"/>
                    <a:gd name="T17" fmla="*/ 14 h 79"/>
                    <a:gd name="T18" fmla="*/ 9 w 284"/>
                    <a:gd name="T19" fmla="*/ 7 h 79"/>
                    <a:gd name="T20" fmla="*/ 3 w 284"/>
                    <a:gd name="T21" fmla="*/ 2 h 79"/>
                    <a:gd name="T22" fmla="*/ 0 w 284"/>
                    <a:gd name="T23" fmla="*/ 0 h 79"/>
                    <a:gd name="T24" fmla="*/ 0 w 284"/>
                    <a:gd name="T25" fmla="*/ 0 h 79"/>
                    <a:gd name="T26" fmla="*/ 0 w 284"/>
                    <a:gd name="T27" fmla="*/ 4 h 79"/>
                    <a:gd name="T28" fmla="*/ 3 w 284"/>
                    <a:gd name="T29" fmla="*/ 10 h 79"/>
                    <a:gd name="T30" fmla="*/ 13 w 284"/>
                    <a:gd name="T31" fmla="*/ 17 h 79"/>
                    <a:gd name="T32" fmla="*/ 28 w 284"/>
                    <a:gd name="T33" fmla="*/ 26 h 79"/>
                    <a:gd name="T34" fmla="*/ 54 w 284"/>
                    <a:gd name="T35" fmla="*/ 36 h 79"/>
                    <a:gd name="T36" fmla="*/ 91 w 284"/>
                    <a:gd name="T37" fmla="*/ 47 h 79"/>
                    <a:gd name="T38" fmla="*/ 145 w 284"/>
                    <a:gd name="T39" fmla="*/ 61 h 79"/>
                    <a:gd name="T40" fmla="*/ 145 w 284"/>
                    <a:gd name="T41" fmla="*/ 61 h 79"/>
                    <a:gd name="T42" fmla="*/ 224 w 284"/>
                    <a:gd name="T43" fmla="*/ 79 h 79"/>
                    <a:gd name="T44" fmla="*/ 284 w 284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4" h="79">
                      <a:moveTo>
                        <a:pt x="284" y="79"/>
                      </a:moveTo>
                      <a:lnTo>
                        <a:pt x="284" y="79"/>
                      </a:lnTo>
                      <a:lnTo>
                        <a:pt x="224" y="68"/>
                      </a:lnTo>
                      <a:lnTo>
                        <a:pt x="161" y="56"/>
                      </a:lnTo>
                      <a:lnTo>
                        <a:pt x="104" y="42"/>
                      </a:lnTo>
                      <a:lnTo>
                        <a:pt x="82" y="36"/>
                      </a:lnTo>
                      <a:lnTo>
                        <a:pt x="63" y="30"/>
                      </a:lnTo>
                      <a:lnTo>
                        <a:pt x="28" y="14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4" y="79"/>
                      </a:lnTo>
                      <a:lnTo>
                        <a:pt x="284" y="79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5" name="Freeform 240">
                  <a:extLst>
                    <a:ext uri="{FF2B5EF4-FFF2-40B4-BE49-F238E27FC236}">
                      <a16:creationId xmlns:a16="http://schemas.microsoft.com/office/drawing/2014/main" id="{572C0C9B-C98E-4EBD-9C45-F86C57372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7" cy="79"/>
                </a:xfrm>
                <a:custGeom>
                  <a:avLst/>
                  <a:gdLst>
                    <a:gd name="T0" fmla="*/ 277 w 277"/>
                    <a:gd name="T1" fmla="*/ 79 h 79"/>
                    <a:gd name="T2" fmla="*/ 277 w 277"/>
                    <a:gd name="T3" fmla="*/ 79 h 79"/>
                    <a:gd name="T4" fmla="*/ 221 w 277"/>
                    <a:gd name="T5" fmla="*/ 69 h 79"/>
                    <a:gd name="T6" fmla="*/ 158 w 277"/>
                    <a:gd name="T7" fmla="*/ 56 h 79"/>
                    <a:gd name="T8" fmla="*/ 104 w 277"/>
                    <a:gd name="T9" fmla="*/ 43 h 79"/>
                    <a:gd name="T10" fmla="*/ 79 w 277"/>
                    <a:gd name="T11" fmla="*/ 37 h 79"/>
                    <a:gd name="T12" fmla="*/ 63 w 277"/>
                    <a:gd name="T13" fmla="*/ 31 h 79"/>
                    <a:gd name="T14" fmla="*/ 63 w 277"/>
                    <a:gd name="T15" fmla="*/ 31 h 79"/>
                    <a:gd name="T16" fmla="*/ 25 w 277"/>
                    <a:gd name="T17" fmla="*/ 16 h 79"/>
                    <a:gd name="T18" fmla="*/ 9 w 277"/>
                    <a:gd name="T19" fmla="*/ 7 h 79"/>
                    <a:gd name="T20" fmla="*/ 3 w 277"/>
                    <a:gd name="T21" fmla="*/ 2 h 79"/>
                    <a:gd name="T22" fmla="*/ 0 w 277"/>
                    <a:gd name="T23" fmla="*/ 0 h 79"/>
                    <a:gd name="T24" fmla="*/ 0 w 277"/>
                    <a:gd name="T25" fmla="*/ 0 h 79"/>
                    <a:gd name="T26" fmla="*/ 0 w 277"/>
                    <a:gd name="T27" fmla="*/ 4 h 79"/>
                    <a:gd name="T28" fmla="*/ 3 w 277"/>
                    <a:gd name="T29" fmla="*/ 9 h 79"/>
                    <a:gd name="T30" fmla="*/ 13 w 277"/>
                    <a:gd name="T31" fmla="*/ 17 h 79"/>
                    <a:gd name="T32" fmla="*/ 28 w 277"/>
                    <a:gd name="T33" fmla="*/ 26 h 79"/>
                    <a:gd name="T34" fmla="*/ 54 w 277"/>
                    <a:gd name="T35" fmla="*/ 36 h 79"/>
                    <a:gd name="T36" fmla="*/ 91 w 277"/>
                    <a:gd name="T37" fmla="*/ 47 h 79"/>
                    <a:gd name="T38" fmla="*/ 145 w 277"/>
                    <a:gd name="T39" fmla="*/ 61 h 79"/>
                    <a:gd name="T40" fmla="*/ 145 w 277"/>
                    <a:gd name="T41" fmla="*/ 61 h 79"/>
                    <a:gd name="T42" fmla="*/ 227 w 277"/>
                    <a:gd name="T43" fmla="*/ 79 h 79"/>
                    <a:gd name="T44" fmla="*/ 277 w 27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7" h="79">
                      <a:moveTo>
                        <a:pt x="277" y="79"/>
                      </a:moveTo>
                      <a:lnTo>
                        <a:pt x="277" y="79"/>
                      </a:lnTo>
                      <a:lnTo>
                        <a:pt x="221" y="69"/>
                      </a:lnTo>
                      <a:lnTo>
                        <a:pt x="158" y="56"/>
                      </a:lnTo>
                      <a:lnTo>
                        <a:pt x="104" y="43"/>
                      </a:lnTo>
                      <a:lnTo>
                        <a:pt x="79" y="37"/>
                      </a:lnTo>
                      <a:lnTo>
                        <a:pt x="63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7" y="79"/>
                      </a:lnTo>
                      <a:lnTo>
                        <a:pt x="277" y="79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6" name="Freeform 241">
                  <a:extLst>
                    <a:ext uri="{FF2B5EF4-FFF2-40B4-BE49-F238E27FC236}">
                      <a16:creationId xmlns:a16="http://schemas.microsoft.com/office/drawing/2014/main" id="{FEE7B691-C04E-4E1C-A933-DB00EFD9E2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1" cy="79"/>
                </a:xfrm>
                <a:custGeom>
                  <a:avLst/>
                  <a:gdLst>
                    <a:gd name="T0" fmla="*/ 271 w 271"/>
                    <a:gd name="T1" fmla="*/ 79 h 79"/>
                    <a:gd name="T2" fmla="*/ 271 w 271"/>
                    <a:gd name="T3" fmla="*/ 79 h 79"/>
                    <a:gd name="T4" fmla="*/ 214 w 271"/>
                    <a:gd name="T5" fmla="*/ 69 h 79"/>
                    <a:gd name="T6" fmla="*/ 154 w 271"/>
                    <a:gd name="T7" fmla="*/ 56 h 79"/>
                    <a:gd name="T8" fmla="*/ 101 w 271"/>
                    <a:gd name="T9" fmla="*/ 43 h 79"/>
                    <a:gd name="T10" fmla="*/ 79 w 271"/>
                    <a:gd name="T11" fmla="*/ 37 h 79"/>
                    <a:gd name="T12" fmla="*/ 60 w 271"/>
                    <a:gd name="T13" fmla="*/ 31 h 79"/>
                    <a:gd name="T14" fmla="*/ 60 w 271"/>
                    <a:gd name="T15" fmla="*/ 31 h 79"/>
                    <a:gd name="T16" fmla="*/ 25 w 271"/>
                    <a:gd name="T17" fmla="*/ 16 h 79"/>
                    <a:gd name="T18" fmla="*/ 9 w 271"/>
                    <a:gd name="T19" fmla="*/ 7 h 79"/>
                    <a:gd name="T20" fmla="*/ 3 w 271"/>
                    <a:gd name="T21" fmla="*/ 3 h 79"/>
                    <a:gd name="T22" fmla="*/ 0 w 271"/>
                    <a:gd name="T23" fmla="*/ 0 h 79"/>
                    <a:gd name="T24" fmla="*/ 0 w 271"/>
                    <a:gd name="T25" fmla="*/ 0 h 79"/>
                    <a:gd name="T26" fmla="*/ 0 w 271"/>
                    <a:gd name="T27" fmla="*/ 4 h 79"/>
                    <a:gd name="T28" fmla="*/ 3 w 271"/>
                    <a:gd name="T29" fmla="*/ 9 h 79"/>
                    <a:gd name="T30" fmla="*/ 13 w 271"/>
                    <a:gd name="T31" fmla="*/ 17 h 79"/>
                    <a:gd name="T32" fmla="*/ 28 w 271"/>
                    <a:gd name="T33" fmla="*/ 26 h 79"/>
                    <a:gd name="T34" fmla="*/ 57 w 271"/>
                    <a:gd name="T35" fmla="*/ 36 h 79"/>
                    <a:gd name="T36" fmla="*/ 95 w 271"/>
                    <a:gd name="T37" fmla="*/ 47 h 79"/>
                    <a:gd name="T38" fmla="*/ 145 w 271"/>
                    <a:gd name="T39" fmla="*/ 60 h 79"/>
                    <a:gd name="T40" fmla="*/ 145 w 271"/>
                    <a:gd name="T41" fmla="*/ 60 h 79"/>
                    <a:gd name="T42" fmla="*/ 230 w 271"/>
                    <a:gd name="T43" fmla="*/ 79 h 79"/>
                    <a:gd name="T44" fmla="*/ 271 w 271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1" h="79">
                      <a:moveTo>
                        <a:pt x="271" y="79"/>
                      </a:moveTo>
                      <a:lnTo>
                        <a:pt x="271" y="79"/>
                      </a:lnTo>
                      <a:lnTo>
                        <a:pt x="214" y="69"/>
                      </a:lnTo>
                      <a:lnTo>
                        <a:pt x="154" y="56"/>
                      </a:lnTo>
                      <a:lnTo>
                        <a:pt x="101" y="43"/>
                      </a:lnTo>
                      <a:lnTo>
                        <a:pt x="79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5" y="60"/>
                      </a:lnTo>
                      <a:lnTo>
                        <a:pt x="230" y="79"/>
                      </a:lnTo>
                      <a:lnTo>
                        <a:pt x="271" y="79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7" name="Freeform 242">
                  <a:extLst>
                    <a:ext uri="{FF2B5EF4-FFF2-40B4-BE49-F238E27FC236}">
                      <a16:creationId xmlns:a16="http://schemas.microsoft.com/office/drawing/2014/main" id="{F144C38B-CF50-4AB8-8BA2-A6FA51A7A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8" cy="79"/>
                </a:xfrm>
                <a:custGeom>
                  <a:avLst/>
                  <a:gdLst>
                    <a:gd name="T0" fmla="*/ 268 w 268"/>
                    <a:gd name="T1" fmla="*/ 79 h 79"/>
                    <a:gd name="T2" fmla="*/ 268 w 268"/>
                    <a:gd name="T3" fmla="*/ 79 h 79"/>
                    <a:gd name="T4" fmla="*/ 211 w 268"/>
                    <a:gd name="T5" fmla="*/ 69 h 79"/>
                    <a:gd name="T6" fmla="*/ 151 w 268"/>
                    <a:gd name="T7" fmla="*/ 56 h 79"/>
                    <a:gd name="T8" fmla="*/ 98 w 268"/>
                    <a:gd name="T9" fmla="*/ 43 h 79"/>
                    <a:gd name="T10" fmla="*/ 76 w 268"/>
                    <a:gd name="T11" fmla="*/ 37 h 79"/>
                    <a:gd name="T12" fmla="*/ 60 w 268"/>
                    <a:gd name="T13" fmla="*/ 31 h 79"/>
                    <a:gd name="T14" fmla="*/ 60 w 268"/>
                    <a:gd name="T15" fmla="*/ 31 h 79"/>
                    <a:gd name="T16" fmla="*/ 25 w 268"/>
                    <a:gd name="T17" fmla="*/ 16 h 79"/>
                    <a:gd name="T18" fmla="*/ 6 w 268"/>
                    <a:gd name="T19" fmla="*/ 7 h 79"/>
                    <a:gd name="T20" fmla="*/ 3 w 268"/>
                    <a:gd name="T21" fmla="*/ 3 h 79"/>
                    <a:gd name="T22" fmla="*/ 0 w 268"/>
                    <a:gd name="T23" fmla="*/ 0 h 79"/>
                    <a:gd name="T24" fmla="*/ 0 w 268"/>
                    <a:gd name="T25" fmla="*/ 0 h 79"/>
                    <a:gd name="T26" fmla="*/ 0 w 268"/>
                    <a:gd name="T27" fmla="*/ 4 h 79"/>
                    <a:gd name="T28" fmla="*/ 6 w 268"/>
                    <a:gd name="T29" fmla="*/ 9 h 79"/>
                    <a:gd name="T30" fmla="*/ 13 w 268"/>
                    <a:gd name="T31" fmla="*/ 17 h 79"/>
                    <a:gd name="T32" fmla="*/ 32 w 268"/>
                    <a:gd name="T33" fmla="*/ 26 h 79"/>
                    <a:gd name="T34" fmla="*/ 57 w 268"/>
                    <a:gd name="T35" fmla="*/ 36 h 79"/>
                    <a:gd name="T36" fmla="*/ 95 w 268"/>
                    <a:gd name="T37" fmla="*/ 47 h 79"/>
                    <a:gd name="T38" fmla="*/ 148 w 268"/>
                    <a:gd name="T39" fmla="*/ 60 h 79"/>
                    <a:gd name="T40" fmla="*/ 148 w 268"/>
                    <a:gd name="T41" fmla="*/ 60 h 79"/>
                    <a:gd name="T42" fmla="*/ 230 w 268"/>
                    <a:gd name="T43" fmla="*/ 79 h 79"/>
                    <a:gd name="T44" fmla="*/ 268 w 26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8" h="79">
                      <a:moveTo>
                        <a:pt x="268" y="79"/>
                      </a:moveTo>
                      <a:lnTo>
                        <a:pt x="268" y="79"/>
                      </a:lnTo>
                      <a:lnTo>
                        <a:pt x="211" y="69"/>
                      </a:lnTo>
                      <a:lnTo>
                        <a:pt x="151" y="56"/>
                      </a:lnTo>
                      <a:lnTo>
                        <a:pt x="98" y="43"/>
                      </a:lnTo>
                      <a:lnTo>
                        <a:pt x="76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3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0" y="79"/>
                      </a:lnTo>
                      <a:lnTo>
                        <a:pt x="268" y="79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8" name="Freeform 243">
                  <a:extLst>
                    <a:ext uri="{FF2B5EF4-FFF2-40B4-BE49-F238E27FC236}">
                      <a16:creationId xmlns:a16="http://schemas.microsoft.com/office/drawing/2014/main" id="{82007079-2C9D-41A5-9FD8-34F0E0C00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2" cy="79"/>
                </a:xfrm>
                <a:custGeom>
                  <a:avLst/>
                  <a:gdLst>
                    <a:gd name="T0" fmla="*/ 262 w 262"/>
                    <a:gd name="T1" fmla="*/ 79 h 79"/>
                    <a:gd name="T2" fmla="*/ 262 w 262"/>
                    <a:gd name="T3" fmla="*/ 79 h 79"/>
                    <a:gd name="T4" fmla="*/ 205 w 262"/>
                    <a:gd name="T5" fmla="*/ 69 h 79"/>
                    <a:gd name="T6" fmla="*/ 148 w 262"/>
                    <a:gd name="T7" fmla="*/ 56 h 79"/>
                    <a:gd name="T8" fmla="*/ 95 w 262"/>
                    <a:gd name="T9" fmla="*/ 43 h 79"/>
                    <a:gd name="T10" fmla="*/ 73 w 262"/>
                    <a:gd name="T11" fmla="*/ 37 h 79"/>
                    <a:gd name="T12" fmla="*/ 57 w 262"/>
                    <a:gd name="T13" fmla="*/ 32 h 79"/>
                    <a:gd name="T14" fmla="*/ 57 w 262"/>
                    <a:gd name="T15" fmla="*/ 32 h 79"/>
                    <a:gd name="T16" fmla="*/ 25 w 262"/>
                    <a:gd name="T17" fmla="*/ 16 h 79"/>
                    <a:gd name="T18" fmla="*/ 6 w 262"/>
                    <a:gd name="T19" fmla="*/ 7 h 79"/>
                    <a:gd name="T20" fmla="*/ 3 w 262"/>
                    <a:gd name="T21" fmla="*/ 3 h 79"/>
                    <a:gd name="T22" fmla="*/ 0 w 262"/>
                    <a:gd name="T23" fmla="*/ 0 h 79"/>
                    <a:gd name="T24" fmla="*/ 0 w 262"/>
                    <a:gd name="T25" fmla="*/ 0 h 79"/>
                    <a:gd name="T26" fmla="*/ 0 w 262"/>
                    <a:gd name="T27" fmla="*/ 4 h 79"/>
                    <a:gd name="T28" fmla="*/ 6 w 262"/>
                    <a:gd name="T29" fmla="*/ 9 h 79"/>
                    <a:gd name="T30" fmla="*/ 16 w 262"/>
                    <a:gd name="T31" fmla="*/ 17 h 79"/>
                    <a:gd name="T32" fmla="*/ 32 w 262"/>
                    <a:gd name="T33" fmla="*/ 26 h 79"/>
                    <a:gd name="T34" fmla="*/ 57 w 262"/>
                    <a:gd name="T35" fmla="*/ 36 h 79"/>
                    <a:gd name="T36" fmla="*/ 95 w 262"/>
                    <a:gd name="T37" fmla="*/ 47 h 79"/>
                    <a:gd name="T38" fmla="*/ 148 w 262"/>
                    <a:gd name="T39" fmla="*/ 60 h 79"/>
                    <a:gd name="T40" fmla="*/ 148 w 262"/>
                    <a:gd name="T41" fmla="*/ 60 h 79"/>
                    <a:gd name="T42" fmla="*/ 233 w 262"/>
                    <a:gd name="T43" fmla="*/ 79 h 79"/>
                    <a:gd name="T44" fmla="*/ 262 w 26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2" h="79">
                      <a:moveTo>
                        <a:pt x="262" y="79"/>
                      </a:moveTo>
                      <a:lnTo>
                        <a:pt x="262" y="79"/>
                      </a:lnTo>
                      <a:lnTo>
                        <a:pt x="205" y="69"/>
                      </a:lnTo>
                      <a:lnTo>
                        <a:pt x="148" y="56"/>
                      </a:lnTo>
                      <a:lnTo>
                        <a:pt x="95" y="43"/>
                      </a:lnTo>
                      <a:lnTo>
                        <a:pt x="73" y="37"/>
                      </a:lnTo>
                      <a:lnTo>
                        <a:pt x="57" y="32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3" y="79"/>
                      </a:lnTo>
                      <a:lnTo>
                        <a:pt x="262" y="79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89" name="Freeform 244">
                  <a:extLst>
                    <a:ext uri="{FF2B5EF4-FFF2-40B4-BE49-F238E27FC236}">
                      <a16:creationId xmlns:a16="http://schemas.microsoft.com/office/drawing/2014/main" id="{F5699328-1A96-4C3D-A69E-F922E84ADE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8" cy="79"/>
                </a:xfrm>
                <a:custGeom>
                  <a:avLst/>
                  <a:gdLst>
                    <a:gd name="T0" fmla="*/ 258 w 258"/>
                    <a:gd name="T1" fmla="*/ 79 h 79"/>
                    <a:gd name="T2" fmla="*/ 258 w 258"/>
                    <a:gd name="T3" fmla="*/ 79 h 79"/>
                    <a:gd name="T4" fmla="*/ 202 w 258"/>
                    <a:gd name="T5" fmla="*/ 69 h 79"/>
                    <a:gd name="T6" fmla="*/ 145 w 258"/>
                    <a:gd name="T7" fmla="*/ 57 h 79"/>
                    <a:gd name="T8" fmla="*/ 91 w 258"/>
                    <a:gd name="T9" fmla="*/ 45 h 79"/>
                    <a:gd name="T10" fmla="*/ 73 w 258"/>
                    <a:gd name="T11" fmla="*/ 38 h 79"/>
                    <a:gd name="T12" fmla="*/ 57 w 258"/>
                    <a:gd name="T13" fmla="*/ 32 h 79"/>
                    <a:gd name="T14" fmla="*/ 57 w 258"/>
                    <a:gd name="T15" fmla="*/ 32 h 79"/>
                    <a:gd name="T16" fmla="*/ 22 w 258"/>
                    <a:gd name="T17" fmla="*/ 16 h 79"/>
                    <a:gd name="T18" fmla="*/ 6 w 258"/>
                    <a:gd name="T19" fmla="*/ 7 h 79"/>
                    <a:gd name="T20" fmla="*/ 0 w 258"/>
                    <a:gd name="T21" fmla="*/ 3 h 79"/>
                    <a:gd name="T22" fmla="*/ 0 w 258"/>
                    <a:gd name="T23" fmla="*/ 0 h 79"/>
                    <a:gd name="T24" fmla="*/ 0 w 258"/>
                    <a:gd name="T25" fmla="*/ 0 h 79"/>
                    <a:gd name="T26" fmla="*/ 0 w 258"/>
                    <a:gd name="T27" fmla="*/ 4 h 79"/>
                    <a:gd name="T28" fmla="*/ 6 w 258"/>
                    <a:gd name="T29" fmla="*/ 9 h 79"/>
                    <a:gd name="T30" fmla="*/ 16 w 258"/>
                    <a:gd name="T31" fmla="*/ 16 h 79"/>
                    <a:gd name="T32" fmla="*/ 32 w 258"/>
                    <a:gd name="T33" fmla="*/ 24 h 79"/>
                    <a:gd name="T34" fmla="*/ 60 w 258"/>
                    <a:gd name="T35" fmla="*/ 36 h 79"/>
                    <a:gd name="T36" fmla="*/ 98 w 258"/>
                    <a:gd name="T37" fmla="*/ 47 h 79"/>
                    <a:gd name="T38" fmla="*/ 151 w 258"/>
                    <a:gd name="T39" fmla="*/ 60 h 79"/>
                    <a:gd name="T40" fmla="*/ 151 w 258"/>
                    <a:gd name="T41" fmla="*/ 60 h 79"/>
                    <a:gd name="T42" fmla="*/ 236 w 258"/>
                    <a:gd name="T43" fmla="*/ 79 h 79"/>
                    <a:gd name="T44" fmla="*/ 258 w 25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8" h="79">
                      <a:moveTo>
                        <a:pt x="258" y="79"/>
                      </a:moveTo>
                      <a:lnTo>
                        <a:pt x="258" y="79"/>
                      </a:lnTo>
                      <a:lnTo>
                        <a:pt x="202" y="69"/>
                      </a:lnTo>
                      <a:lnTo>
                        <a:pt x="145" y="57"/>
                      </a:lnTo>
                      <a:lnTo>
                        <a:pt x="91" y="45"/>
                      </a:lnTo>
                      <a:lnTo>
                        <a:pt x="73" y="38"/>
                      </a:lnTo>
                      <a:lnTo>
                        <a:pt x="57" y="32"/>
                      </a:lnTo>
                      <a:lnTo>
                        <a:pt x="22" y="16"/>
                      </a:lnTo>
                      <a:lnTo>
                        <a:pt x="6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8" y="79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0" name="Freeform 245">
                  <a:extLst>
                    <a:ext uri="{FF2B5EF4-FFF2-40B4-BE49-F238E27FC236}">
                      <a16:creationId xmlns:a16="http://schemas.microsoft.com/office/drawing/2014/main" id="{ECCE9A0C-63ED-4D05-9726-7EDCE2297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2" cy="79"/>
                </a:xfrm>
                <a:custGeom>
                  <a:avLst/>
                  <a:gdLst>
                    <a:gd name="T0" fmla="*/ 252 w 252"/>
                    <a:gd name="T1" fmla="*/ 79 h 79"/>
                    <a:gd name="T2" fmla="*/ 252 w 252"/>
                    <a:gd name="T3" fmla="*/ 79 h 79"/>
                    <a:gd name="T4" fmla="*/ 199 w 252"/>
                    <a:gd name="T5" fmla="*/ 69 h 79"/>
                    <a:gd name="T6" fmla="*/ 142 w 252"/>
                    <a:gd name="T7" fmla="*/ 57 h 79"/>
                    <a:gd name="T8" fmla="*/ 91 w 252"/>
                    <a:gd name="T9" fmla="*/ 45 h 79"/>
                    <a:gd name="T10" fmla="*/ 69 w 252"/>
                    <a:gd name="T11" fmla="*/ 38 h 79"/>
                    <a:gd name="T12" fmla="*/ 54 w 252"/>
                    <a:gd name="T13" fmla="*/ 32 h 79"/>
                    <a:gd name="T14" fmla="*/ 54 w 252"/>
                    <a:gd name="T15" fmla="*/ 32 h 79"/>
                    <a:gd name="T16" fmla="*/ 22 w 252"/>
                    <a:gd name="T17" fmla="*/ 17 h 79"/>
                    <a:gd name="T18" fmla="*/ 6 w 252"/>
                    <a:gd name="T19" fmla="*/ 8 h 79"/>
                    <a:gd name="T20" fmla="*/ 0 w 252"/>
                    <a:gd name="T21" fmla="*/ 3 h 79"/>
                    <a:gd name="T22" fmla="*/ 0 w 252"/>
                    <a:gd name="T23" fmla="*/ 0 h 79"/>
                    <a:gd name="T24" fmla="*/ 0 w 252"/>
                    <a:gd name="T25" fmla="*/ 0 h 79"/>
                    <a:gd name="T26" fmla="*/ 0 w 252"/>
                    <a:gd name="T27" fmla="*/ 4 h 79"/>
                    <a:gd name="T28" fmla="*/ 6 w 252"/>
                    <a:gd name="T29" fmla="*/ 9 h 79"/>
                    <a:gd name="T30" fmla="*/ 16 w 252"/>
                    <a:gd name="T31" fmla="*/ 16 h 79"/>
                    <a:gd name="T32" fmla="*/ 32 w 252"/>
                    <a:gd name="T33" fmla="*/ 24 h 79"/>
                    <a:gd name="T34" fmla="*/ 60 w 252"/>
                    <a:gd name="T35" fmla="*/ 36 h 79"/>
                    <a:gd name="T36" fmla="*/ 98 w 252"/>
                    <a:gd name="T37" fmla="*/ 47 h 79"/>
                    <a:gd name="T38" fmla="*/ 151 w 252"/>
                    <a:gd name="T39" fmla="*/ 60 h 79"/>
                    <a:gd name="T40" fmla="*/ 151 w 252"/>
                    <a:gd name="T41" fmla="*/ 60 h 79"/>
                    <a:gd name="T42" fmla="*/ 236 w 252"/>
                    <a:gd name="T43" fmla="*/ 79 h 79"/>
                    <a:gd name="T44" fmla="*/ 252 w 25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2" h="79">
                      <a:moveTo>
                        <a:pt x="252" y="79"/>
                      </a:moveTo>
                      <a:lnTo>
                        <a:pt x="252" y="79"/>
                      </a:lnTo>
                      <a:lnTo>
                        <a:pt x="199" y="69"/>
                      </a:lnTo>
                      <a:lnTo>
                        <a:pt x="142" y="57"/>
                      </a:lnTo>
                      <a:lnTo>
                        <a:pt x="91" y="45"/>
                      </a:lnTo>
                      <a:lnTo>
                        <a:pt x="69" y="38"/>
                      </a:lnTo>
                      <a:lnTo>
                        <a:pt x="54" y="32"/>
                      </a:lnTo>
                      <a:lnTo>
                        <a:pt x="22" y="17"/>
                      </a:lnTo>
                      <a:lnTo>
                        <a:pt x="6" y="8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2" y="79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1" name="Freeform 246">
                  <a:extLst>
                    <a:ext uri="{FF2B5EF4-FFF2-40B4-BE49-F238E27FC236}">
                      <a16:creationId xmlns:a16="http://schemas.microsoft.com/office/drawing/2014/main" id="{53111AEE-985D-4D56-BADE-A8C169CEB8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61"/>
                  <a:ext cx="993" cy="398"/>
                </a:xfrm>
                <a:custGeom>
                  <a:avLst/>
                  <a:gdLst>
                    <a:gd name="T0" fmla="*/ 50 w 993"/>
                    <a:gd name="T1" fmla="*/ 0 h 398"/>
                    <a:gd name="T2" fmla="*/ 85 w 993"/>
                    <a:gd name="T3" fmla="*/ 19 h 398"/>
                    <a:gd name="T4" fmla="*/ 139 w 993"/>
                    <a:gd name="T5" fmla="*/ 50 h 398"/>
                    <a:gd name="T6" fmla="*/ 208 w 993"/>
                    <a:gd name="T7" fmla="*/ 77 h 398"/>
                    <a:gd name="T8" fmla="*/ 284 w 993"/>
                    <a:gd name="T9" fmla="*/ 99 h 398"/>
                    <a:gd name="T10" fmla="*/ 366 w 993"/>
                    <a:gd name="T11" fmla="*/ 117 h 398"/>
                    <a:gd name="T12" fmla="*/ 425 w 993"/>
                    <a:gd name="T13" fmla="*/ 130 h 398"/>
                    <a:gd name="T14" fmla="*/ 608 w 993"/>
                    <a:gd name="T15" fmla="*/ 162 h 398"/>
                    <a:gd name="T16" fmla="*/ 791 w 993"/>
                    <a:gd name="T17" fmla="*/ 195 h 398"/>
                    <a:gd name="T18" fmla="*/ 851 w 993"/>
                    <a:gd name="T19" fmla="*/ 207 h 398"/>
                    <a:gd name="T20" fmla="*/ 917 w 993"/>
                    <a:gd name="T21" fmla="*/ 226 h 398"/>
                    <a:gd name="T22" fmla="*/ 974 w 993"/>
                    <a:gd name="T23" fmla="*/ 250 h 398"/>
                    <a:gd name="T24" fmla="*/ 993 w 993"/>
                    <a:gd name="T25" fmla="*/ 276 h 398"/>
                    <a:gd name="T26" fmla="*/ 993 w 993"/>
                    <a:gd name="T27" fmla="*/ 286 h 398"/>
                    <a:gd name="T28" fmla="*/ 977 w 993"/>
                    <a:gd name="T29" fmla="*/ 301 h 398"/>
                    <a:gd name="T30" fmla="*/ 952 w 993"/>
                    <a:gd name="T31" fmla="*/ 315 h 398"/>
                    <a:gd name="T32" fmla="*/ 923 w 993"/>
                    <a:gd name="T33" fmla="*/ 328 h 398"/>
                    <a:gd name="T34" fmla="*/ 860 w 993"/>
                    <a:gd name="T35" fmla="*/ 349 h 398"/>
                    <a:gd name="T36" fmla="*/ 753 w 993"/>
                    <a:gd name="T37" fmla="*/ 376 h 398"/>
                    <a:gd name="T38" fmla="*/ 681 w 993"/>
                    <a:gd name="T39" fmla="*/ 391 h 398"/>
                    <a:gd name="T40" fmla="*/ 419 w 993"/>
                    <a:gd name="T41" fmla="*/ 398 h 398"/>
                    <a:gd name="T42" fmla="*/ 517 w 993"/>
                    <a:gd name="T43" fmla="*/ 380 h 398"/>
                    <a:gd name="T44" fmla="*/ 709 w 993"/>
                    <a:gd name="T45" fmla="*/ 340 h 398"/>
                    <a:gd name="T46" fmla="*/ 801 w 993"/>
                    <a:gd name="T47" fmla="*/ 316 h 398"/>
                    <a:gd name="T48" fmla="*/ 826 w 993"/>
                    <a:gd name="T49" fmla="*/ 309 h 398"/>
                    <a:gd name="T50" fmla="*/ 873 w 993"/>
                    <a:gd name="T51" fmla="*/ 292 h 398"/>
                    <a:gd name="T52" fmla="*/ 889 w 993"/>
                    <a:gd name="T53" fmla="*/ 282 h 398"/>
                    <a:gd name="T54" fmla="*/ 886 w 993"/>
                    <a:gd name="T55" fmla="*/ 271 h 398"/>
                    <a:gd name="T56" fmla="*/ 870 w 993"/>
                    <a:gd name="T57" fmla="*/ 262 h 398"/>
                    <a:gd name="T58" fmla="*/ 835 w 993"/>
                    <a:gd name="T59" fmla="*/ 250 h 398"/>
                    <a:gd name="T60" fmla="*/ 782 w 993"/>
                    <a:gd name="T61" fmla="*/ 236 h 398"/>
                    <a:gd name="T62" fmla="*/ 668 w 993"/>
                    <a:gd name="T63" fmla="*/ 215 h 398"/>
                    <a:gd name="T64" fmla="*/ 611 w 993"/>
                    <a:gd name="T65" fmla="*/ 205 h 398"/>
                    <a:gd name="T66" fmla="*/ 410 w 993"/>
                    <a:gd name="T67" fmla="*/ 172 h 398"/>
                    <a:gd name="T68" fmla="*/ 309 w 993"/>
                    <a:gd name="T69" fmla="*/ 153 h 398"/>
                    <a:gd name="T70" fmla="*/ 214 w 993"/>
                    <a:gd name="T71" fmla="*/ 131 h 398"/>
                    <a:gd name="T72" fmla="*/ 154 w 993"/>
                    <a:gd name="T73" fmla="*/ 112 h 398"/>
                    <a:gd name="T74" fmla="*/ 69 w 993"/>
                    <a:gd name="T75" fmla="*/ 79 h 398"/>
                    <a:gd name="T76" fmla="*/ 22 w 993"/>
                    <a:gd name="T77" fmla="*/ 55 h 398"/>
                    <a:gd name="T78" fmla="*/ 0 w 993"/>
                    <a:gd name="T79" fmla="*/ 41 h 398"/>
                    <a:gd name="T80" fmla="*/ 25 w 993"/>
                    <a:gd name="T81" fmla="*/ 21 h 398"/>
                    <a:gd name="T82" fmla="*/ 50 w 993"/>
                    <a:gd name="T83" fmla="*/ 0 h 39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993" h="398">
                      <a:moveTo>
                        <a:pt x="50" y="0"/>
                      </a:moveTo>
                      <a:lnTo>
                        <a:pt x="50" y="0"/>
                      </a:lnTo>
                      <a:lnTo>
                        <a:pt x="85" y="19"/>
                      </a:lnTo>
                      <a:lnTo>
                        <a:pt x="110" y="36"/>
                      </a:lnTo>
                      <a:lnTo>
                        <a:pt x="139" y="50"/>
                      </a:lnTo>
                      <a:lnTo>
                        <a:pt x="173" y="64"/>
                      </a:lnTo>
                      <a:lnTo>
                        <a:pt x="208" y="77"/>
                      </a:lnTo>
                      <a:lnTo>
                        <a:pt x="246" y="88"/>
                      </a:lnTo>
                      <a:lnTo>
                        <a:pt x="284" y="99"/>
                      </a:lnTo>
                      <a:lnTo>
                        <a:pt x="325" y="108"/>
                      </a:lnTo>
                      <a:lnTo>
                        <a:pt x="366" y="117"/>
                      </a:lnTo>
                      <a:lnTo>
                        <a:pt x="425" y="130"/>
                      </a:lnTo>
                      <a:lnTo>
                        <a:pt x="485" y="141"/>
                      </a:lnTo>
                      <a:lnTo>
                        <a:pt x="608" y="162"/>
                      </a:lnTo>
                      <a:lnTo>
                        <a:pt x="731" y="183"/>
                      </a:lnTo>
                      <a:lnTo>
                        <a:pt x="791" y="195"/>
                      </a:lnTo>
                      <a:lnTo>
                        <a:pt x="851" y="207"/>
                      </a:lnTo>
                      <a:lnTo>
                        <a:pt x="886" y="216"/>
                      </a:lnTo>
                      <a:lnTo>
                        <a:pt x="917" y="226"/>
                      </a:lnTo>
                      <a:lnTo>
                        <a:pt x="949" y="236"/>
                      </a:lnTo>
                      <a:lnTo>
                        <a:pt x="974" y="250"/>
                      </a:lnTo>
                      <a:lnTo>
                        <a:pt x="990" y="267"/>
                      </a:lnTo>
                      <a:lnTo>
                        <a:pt x="993" y="276"/>
                      </a:lnTo>
                      <a:lnTo>
                        <a:pt x="993" y="286"/>
                      </a:lnTo>
                      <a:lnTo>
                        <a:pt x="983" y="294"/>
                      </a:lnTo>
                      <a:lnTo>
                        <a:pt x="977" y="301"/>
                      </a:lnTo>
                      <a:lnTo>
                        <a:pt x="964" y="309"/>
                      </a:lnTo>
                      <a:lnTo>
                        <a:pt x="952" y="315"/>
                      </a:lnTo>
                      <a:lnTo>
                        <a:pt x="923" y="328"/>
                      </a:lnTo>
                      <a:lnTo>
                        <a:pt x="892" y="339"/>
                      </a:lnTo>
                      <a:lnTo>
                        <a:pt x="860" y="349"/>
                      </a:lnTo>
                      <a:lnTo>
                        <a:pt x="826" y="358"/>
                      </a:lnTo>
                      <a:lnTo>
                        <a:pt x="753" y="376"/>
                      </a:lnTo>
                      <a:lnTo>
                        <a:pt x="681" y="391"/>
                      </a:lnTo>
                      <a:lnTo>
                        <a:pt x="656" y="398"/>
                      </a:lnTo>
                      <a:lnTo>
                        <a:pt x="419" y="398"/>
                      </a:lnTo>
                      <a:lnTo>
                        <a:pt x="517" y="380"/>
                      </a:lnTo>
                      <a:lnTo>
                        <a:pt x="615" y="361"/>
                      </a:lnTo>
                      <a:lnTo>
                        <a:pt x="709" y="340"/>
                      </a:lnTo>
                      <a:lnTo>
                        <a:pt x="756" y="329"/>
                      </a:lnTo>
                      <a:lnTo>
                        <a:pt x="801" y="316"/>
                      </a:lnTo>
                      <a:lnTo>
                        <a:pt x="826" y="309"/>
                      </a:lnTo>
                      <a:lnTo>
                        <a:pt x="851" y="301"/>
                      </a:lnTo>
                      <a:lnTo>
                        <a:pt x="873" y="292"/>
                      </a:lnTo>
                      <a:lnTo>
                        <a:pt x="889" y="282"/>
                      </a:lnTo>
                      <a:lnTo>
                        <a:pt x="889" y="276"/>
                      </a:lnTo>
                      <a:lnTo>
                        <a:pt x="886" y="271"/>
                      </a:lnTo>
                      <a:lnTo>
                        <a:pt x="879" y="266"/>
                      </a:lnTo>
                      <a:lnTo>
                        <a:pt x="870" y="262"/>
                      </a:lnTo>
                      <a:lnTo>
                        <a:pt x="854" y="255"/>
                      </a:lnTo>
                      <a:lnTo>
                        <a:pt x="835" y="250"/>
                      </a:lnTo>
                      <a:lnTo>
                        <a:pt x="782" y="236"/>
                      </a:lnTo>
                      <a:lnTo>
                        <a:pt x="725" y="225"/>
                      </a:lnTo>
                      <a:lnTo>
                        <a:pt x="668" y="215"/>
                      </a:lnTo>
                      <a:lnTo>
                        <a:pt x="611" y="205"/>
                      </a:lnTo>
                      <a:lnTo>
                        <a:pt x="511" y="188"/>
                      </a:lnTo>
                      <a:lnTo>
                        <a:pt x="410" y="172"/>
                      </a:lnTo>
                      <a:lnTo>
                        <a:pt x="359" y="163"/>
                      </a:lnTo>
                      <a:lnTo>
                        <a:pt x="309" y="153"/>
                      </a:lnTo>
                      <a:lnTo>
                        <a:pt x="262" y="142"/>
                      </a:lnTo>
                      <a:lnTo>
                        <a:pt x="214" y="131"/>
                      </a:lnTo>
                      <a:lnTo>
                        <a:pt x="154" y="112"/>
                      </a:lnTo>
                      <a:lnTo>
                        <a:pt x="98" y="90"/>
                      </a:lnTo>
                      <a:lnTo>
                        <a:pt x="69" y="79"/>
                      </a:lnTo>
                      <a:lnTo>
                        <a:pt x="47" y="68"/>
                      </a:lnTo>
                      <a:lnTo>
                        <a:pt x="22" y="55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25" y="2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2" name="Freeform 247">
                  <a:extLst>
                    <a:ext uri="{FF2B5EF4-FFF2-40B4-BE49-F238E27FC236}">
                      <a16:creationId xmlns:a16="http://schemas.microsoft.com/office/drawing/2014/main" id="{236C5920-63E5-4630-8CC0-EE1710CF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9" y="1473"/>
                  <a:ext cx="363" cy="184"/>
                </a:xfrm>
                <a:custGeom>
                  <a:avLst/>
                  <a:gdLst>
                    <a:gd name="T0" fmla="*/ 243 w 363"/>
                    <a:gd name="T1" fmla="*/ 0 h 184"/>
                    <a:gd name="T2" fmla="*/ 243 w 363"/>
                    <a:gd name="T3" fmla="*/ 0 h 184"/>
                    <a:gd name="T4" fmla="*/ 271 w 363"/>
                    <a:gd name="T5" fmla="*/ 8 h 184"/>
                    <a:gd name="T6" fmla="*/ 297 w 363"/>
                    <a:gd name="T7" fmla="*/ 17 h 184"/>
                    <a:gd name="T8" fmla="*/ 322 w 363"/>
                    <a:gd name="T9" fmla="*/ 27 h 184"/>
                    <a:gd name="T10" fmla="*/ 344 w 363"/>
                    <a:gd name="T11" fmla="*/ 38 h 184"/>
                    <a:gd name="T12" fmla="*/ 360 w 363"/>
                    <a:gd name="T13" fmla="*/ 55 h 184"/>
                    <a:gd name="T14" fmla="*/ 363 w 363"/>
                    <a:gd name="T15" fmla="*/ 64 h 184"/>
                    <a:gd name="T16" fmla="*/ 363 w 363"/>
                    <a:gd name="T17" fmla="*/ 74 h 184"/>
                    <a:gd name="T18" fmla="*/ 363 w 363"/>
                    <a:gd name="T19" fmla="*/ 74 h 184"/>
                    <a:gd name="T20" fmla="*/ 353 w 363"/>
                    <a:gd name="T21" fmla="*/ 82 h 184"/>
                    <a:gd name="T22" fmla="*/ 347 w 363"/>
                    <a:gd name="T23" fmla="*/ 89 h 184"/>
                    <a:gd name="T24" fmla="*/ 334 w 363"/>
                    <a:gd name="T25" fmla="*/ 97 h 184"/>
                    <a:gd name="T26" fmla="*/ 322 w 363"/>
                    <a:gd name="T27" fmla="*/ 103 h 184"/>
                    <a:gd name="T28" fmla="*/ 322 w 363"/>
                    <a:gd name="T29" fmla="*/ 103 h 184"/>
                    <a:gd name="T30" fmla="*/ 293 w 363"/>
                    <a:gd name="T31" fmla="*/ 116 h 184"/>
                    <a:gd name="T32" fmla="*/ 262 w 363"/>
                    <a:gd name="T33" fmla="*/ 127 h 184"/>
                    <a:gd name="T34" fmla="*/ 230 w 363"/>
                    <a:gd name="T35" fmla="*/ 137 h 184"/>
                    <a:gd name="T36" fmla="*/ 196 w 363"/>
                    <a:gd name="T37" fmla="*/ 146 h 184"/>
                    <a:gd name="T38" fmla="*/ 123 w 363"/>
                    <a:gd name="T39" fmla="*/ 164 h 184"/>
                    <a:gd name="T40" fmla="*/ 51 w 363"/>
                    <a:gd name="T41" fmla="*/ 179 h 184"/>
                    <a:gd name="T42" fmla="*/ 51 w 363"/>
                    <a:gd name="T43" fmla="*/ 179 h 184"/>
                    <a:gd name="T44" fmla="*/ 29 w 363"/>
                    <a:gd name="T45" fmla="*/ 184 h 184"/>
                    <a:gd name="T46" fmla="*/ 29 w 363"/>
                    <a:gd name="T47" fmla="*/ 184 h 184"/>
                    <a:gd name="T48" fmla="*/ 13 w 363"/>
                    <a:gd name="T49" fmla="*/ 178 h 184"/>
                    <a:gd name="T50" fmla="*/ 0 w 363"/>
                    <a:gd name="T51" fmla="*/ 175 h 184"/>
                    <a:gd name="T52" fmla="*/ 0 w 363"/>
                    <a:gd name="T53" fmla="*/ 175 h 184"/>
                    <a:gd name="T54" fmla="*/ 0 w 363"/>
                    <a:gd name="T55" fmla="*/ 174 h 184"/>
                    <a:gd name="T56" fmla="*/ 3 w 363"/>
                    <a:gd name="T57" fmla="*/ 173 h 184"/>
                    <a:gd name="T58" fmla="*/ 26 w 363"/>
                    <a:gd name="T59" fmla="*/ 167 h 184"/>
                    <a:gd name="T60" fmla="*/ 107 w 363"/>
                    <a:gd name="T61" fmla="*/ 146 h 184"/>
                    <a:gd name="T62" fmla="*/ 158 w 363"/>
                    <a:gd name="T63" fmla="*/ 134 h 184"/>
                    <a:gd name="T64" fmla="*/ 208 w 363"/>
                    <a:gd name="T65" fmla="*/ 120 h 184"/>
                    <a:gd name="T66" fmla="*/ 256 w 363"/>
                    <a:gd name="T67" fmla="*/ 104 h 184"/>
                    <a:gd name="T68" fmla="*/ 293 w 363"/>
                    <a:gd name="T69" fmla="*/ 90 h 184"/>
                    <a:gd name="T70" fmla="*/ 293 w 363"/>
                    <a:gd name="T71" fmla="*/ 90 h 184"/>
                    <a:gd name="T72" fmla="*/ 309 w 363"/>
                    <a:gd name="T73" fmla="*/ 84 h 184"/>
                    <a:gd name="T74" fmla="*/ 319 w 363"/>
                    <a:gd name="T75" fmla="*/ 76 h 184"/>
                    <a:gd name="T76" fmla="*/ 325 w 363"/>
                    <a:gd name="T77" fmla="*/ 69 h 184"/>
                    <a:gd name="T78" fmla="*/ 325 w 363"/>
                    <a:gd name="T79" fmla="*/ 61 h 184"/>
                    <a:gd name="T80" fmla="*/ 322 w 363"/>
                    <a:gd name="T81" fmla="*/ 54 h 184"/>
                    <a:gd name="T82" fmla="*/ 319 w 363"/>
                    <a:gd name="T83" fmla="*/ 46 h 184"/>
                    <a:gd name="T84" fmla="*/ 309 w 363"/>
                    <a:gd name="T85" fmla="*/ 40 h 184"/>
                    <a:gd name="T86" fmla="*/ 300 w 363"/>
                    <a:gd name="T87" fmla="*/ 32 h 184"/>
                    <a:gd name="T88" fmla="*/ 281 w 363"/>
                    <a:gd name="T89" fmla="*/ 21 h 184"/>
                    <a:gd name="T90" fmla="*/ 262 w 363"/>
                    <a:gd name="T91" fmla="*/ 10 h 184"/>
                    <a:gd name="T92" fmla="*/ 249 w 363"/>
                    <a:gd name="T93" fmla="*/ 4 h 184"/>
                    <a:gd name="T94" fmla="*/ 243 w 363"/>
                    <a:gd name="T95" fmla="*/ 0 h 184"/>
                    <a:gd name="T96" fmla="*/ 243 w 363"/>
                    <a:gd name="T97" fmla="*/ 0 h 18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63" h="184">
                      <a:moveTo>
                        <a:pt x="243" y="0"/>
                      </a:moveTo>
                      <a:lnTo>
                        <a:pt x="243" y="0"/>
                      </a:lnTo>
                      <a:lnTo>
                        <a:pt x="271" y="8"/>
                      </a:lnTo>
                      <a:lnTo>
                        <a:pt x="297" y="17"/>
                      </a:lnTo>
                      <a:lnTo>
                        <a:pt x="322" y="27"/>
                      </a:lnTo>
                      <a:lnTo>
                        <a:pt x="344" y="38"/>
                      </a:lnTo>
                      <a:lnTo>
                        <a:pt x="360" y="55"/>
                      </a:lnTo>
                      <a:lnTo>
                        <a:pt x="363" y="64"/>
                      </a:lnTo>
                      <a:lnTo>
                        <a:pt x="363" y="74"/>
                      </a:lnTo>
                      <a:lnTo>
                        <a:pt x="353" y="82"/>
                      </a:lnTo>
                      <a:lnTo>
                        <a:pt x="347" y="89"/>
                      </a:lnTo>
                      <a:lnTo>
                        <a:pt x="334" y="97"/>
                      </a:lnTo>
                      <a:lnTo>
                        <a:pt x="322" y="103"/>
                      </a:lnTo>
                      <a:lnTo>
                        <a:pt x="293" y="116"/>
                      </a:lnTo>
                      <a:lnTo>
                        <a:pt x="262" y="127"/>
                      </a:lnTo>
                      <a:lnTo>
                        <a:pt x="230" y="137"/>
                      </a:lnTo>
                      <a:lnTo>
                        <a:pt x="196" y="146"/>
                      </a:lnTo>
                      <a:lnTo>
                        <a:pt x="123" y="164"/>
                      </a:lnTo>
                      <a:lnTo>
                        <a:pt x="51" y="179"/>
                      </a:lnTo>
                      <a:lnTo>
                        <a:pt x="29" y="184"/>
                      </a:lnTo>
                      <a:lnTo>
                        <a:pt x="13" y="178"/>
                      </a:lnTo>
                      <a:lnTo>
                        <a:pt x="0" y="175"/>
                      </a:lnTo>
                      <a:lnTo>
                        <a:pt x="0" y="174"/>
                      </a:lnTo>
                      <a:lnTo>
                        <a:pt x="3" y="173"/>
                      </a:lnTo>
                      <a:lnTo>
                        <a:pt x="26" y="167"/>
                      </a:lnTo>
                      <a:lnTo>
                        <a:pt x="107" y="146"/>
                      </a:lnTo>
                      <a:lnTo>
                        <a:pt x="158" y="134"/>
                      </a:lnTo>
                      <a:lnTo>
                        <a:pt x="208" y="120"/>
                      </a:lnTo>
                      <a:lnTo>
                        <a:pt x="256" y="104"/>
                      </a:lnTo>
                      <a:lnTo>
                        <a:pt x="293" y="90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69"/>
                      </a:lnTo>
                      <a:lnTo>
                        <a:pt x="325" y="61"/>
                      </a:lnTo>
                      <a:lnTo>
                        <a:pt x="322" y="54"/>
                      </a:lnTo>
                      <a:lnTo>
                        <a:pt x="319" y="46"/>
                      </a:lnTo>
                      <a:lnTo>
                        <a:pt x="309" y="40"/>
                      </a:lnTo>
                      <a:lnTo>
                        <a:pt x="300" y="32"/>
                      </a:lnTo>
                      <a:lnTo>
                        <a:pt x="281" y="21"/>
                      </a:lnTo>
                      <a:lnTo>
                        <a:pt x="262" y="10"/>
                      </a:lnTo>
                      <a:lnTo>
                        <a:pt x="249" y="4"/>
                      </a:lnTo>
                      <a:lnTo>
                        <a:pt x="243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3" name="Freeform 248">
                  <a:extLst>
                    <a:ext uri="{FF2B5EF4-FFF2-40B4-BE49-F238E27FC236}">
                      <a16:creationId xmlns:a16="http://schemas.microsoft.com/office/drawing/2014/main" id="{36A63B9A-94F7-47FF-B4A7-A7099A20B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2" y="1473"/>
                  <a:ext cx="360" cy="184"/>
                </a:xfrm>
                <a:custGeom>
                  <a:avLst/>
                  <a:gdLst>
                    <a:gd name="T0" fmla="*/ 240 w 360"/>
                    <a:gd name="T1" fmla="*/ 0 h 184"/>
                    <a:gd name="T2" fmla="*/ 240 w 360"/>
                    <a:gd name="T3" fmla="*/ 0 h 184"/>
                    <a:gd name="T4" fmla="*/ 268 w 360"/>
                    <a:gd name="T5" fmla="*/ 8 h 184"/>
                    <a:gd name="T6" fmla="*/ 294 w 360"/>
                    <a:gd name="T7" fmla="*/ 17 h 184"/>
                    <a:gd name="T8" fmla="*/ 319 w 360"/>
                    <a:gd name="T9" fmla="*/ 27 h 184"/>
                    <a:gd name="T10" fmla="*/ 341 w 360"/>
                    <a:gd name="T11" fmla="*/ 38 h 184"/>
                    <a:gd name="T12" fmla="*/ 341 w 360"/>
                    <a:gd name="T13" fmla="*/ 38 h 184"/>
                    <a:gd name="T14" fmla="*/ 357 w 360"/>
                    <a:gd name="T15" fmla="*/ 55 h 184"/>
                    <a:gd name="T16" fmla="*/ 357 w 360"/>
                    <a:gd name="T17" fmla="*/ 55 h 184"/>
                    <a:gd name="T18" fmla="*/ 360 w 360"/>
                    <a:gd name="T19" fmla="*/ 64 h 184"/>
                    <a:gd name="T20" fmla="*/ 360 w 360"/>
                    <a:gd name="T21" fmla="*/ 64 h 184"/>
                    <a:gd name="T22" fmla="*/ 360 w 360"/>
                    <a:gd name="T23" fmla="*/ 74 h 184"/>
                    <a:gd name="T24" fmla="*/ 360 w 360"/>
                    <a:gd name="T25" fmla="*/ 74 h 184"/>
                    <a:gd name="T26" fmla="*/ 350 w 360"/>
                    <a:gd name="T27" fmla="*/ 82 h 184"/>
                    <a:gd name="T28" fmla="*/ 344 w 360"/>
                    <a:gd name="T29" fmla="*/ 89 h 184"/>
                    <a:gd name="T30" fmla="*/ 331 w 360"/>
                    <a:gd name="T31" fmla="*/ 97 h 184"/>
                    <a:gd name="T32" fmla="*/ 319 w 360"/>
                    <a:gd name="T33" fmla="*/ 103 h 184"/>
                    <a:gd name="T34" fmla="*/ 319 w 360"/>
                    <a:gd name="T35" fmla="*/ 103 h 184"/>
                    <a:gd name="T36" fmla="*/ 290 w 360"/>
                    <a:gd name="T37" fmla="*/ 116 h 184"/>
                    <a:gd name="T38" fmla="*/ 259 w 360"/>
                    <a:gd name="T39" fmla="*/ 127 h 184"/>
                    <a:gd name="T40" fmla="*/ 227 w 360"/>
                    <a:gd name="T41" fmla="*/ 137 h 184"/>
                    <a:gd name="T42" fmla="*/ 193 w 360"/>
                    <a:gd name="T43" fmla="*/ 146 h 184"/>
                    <a:gd name="T44" fmla="*/ 120 w 360"/>
                    <a:gd name="T45" fmla="*/ 164 h 184"/>
                    <a:gd name="T46" fmla="*/ 48 w 360"/>
                    <a:gd name="T47" fmla="*/ 179 h 184"/>
                    <a:gd name="T48" fmla="*/ 48 w 360"/>
                    <a:gd name="T49" fmla="*/ 179 h 184"/>
                    <a:gd name="T50" fmla="*/ 26 w 360"/>
                    <a:gd name="T51" fmla="*/ 184 h 184"/>
                    <a:gd name="T52" fmla="*/ 26 w 360"/>
                    <a:gd name="T53" fmla="*/ 184 h 184"/>
                    <a:gd name="T54" fmla="*/ 10 w 360"/>
                    <a:gd name="T55" fmla="*/ 178 h 184"/>
                    <a:gd name="T56" fmla="*/ 0 w 360"/>
                    <a:gd name="T57" fmla="*/ 175 h 184"/>
                    <a:gd name="T58" fmla="*/ 0 w 360"/>
                    <a:gd name="T59" fmla="*/ 175 h 184"/>
                    <a:gd name="T60" fmla="*/ 0 w 360"/>
                    <a:gd name="T61" fmla="*/ 175 h 184"/>
                    <a:gd name="T62" fmla="*/ 7 w 360"/>
                    <a:gd name="T63" fmla="*/ 173 h 184"/>
                    <a:gd name="T64" fmla="*/ 29 w 360"/>
                    <a:gd name="T65" fmla="*/ 167 h 184"/>
                    <a:gd name="T66" fmla="*/ 108 w 360"/>
                    <a:gd name="T67" fmla="*/ 148 h 184"/>
                    <a:gd name="T68" fmla="*/ 158 w 360"/>
                    <a:gd name="T69" fmla="*/ 135 h 184"/>
                    <a:gd name="T70" fmla="*/ 209 w 360"/>
                    <a:gd name="T71" fmla="*/ 121 h 184"/>
                    <a:gd name="T72" fmla="*/ 256 w 360"/>
                    <a:gd name="T73" fmla="*/ 106 h 184"/>
                    <a:gd name="T74" fmla="*/ 294 w 360"/>
                    <a:gd name="T75" fmla="*/ 92 h 184"/>
                    <a:gd name="T76" fmla="*/ 294 w 360"/>
                    <a:gd name="T77" fmla="*/ 92 h 184"/>
                    <a:gd name="T78" fmla="*/ 309 w 360"/>
                    <a:gd name="T79" fmla="*/ 84 h 184"/>
                    <a:gd name="T80" fmla="*/ 319 w 360"/>
                    <a:gd name="T81" fmla="*/ 76 h 184"/>
                    <a:gd name="T82" fmla="*/ 325 w 360"/>
                    <a:gd name="T83" fmla="*/ 70 h 184"/>
                    <a:gd name="T84" fmla="*/ 325 w 360"/>
                    <a:gd name="T85" fmla="*/ 62 h 184"/>
                    <a:gd name="T86" fmla="*/ 322 w 360"/>
                    <a:gd name="T87" fmla="*/ 55 h 184"/>
                    <a:gd name="T88" fmla="*/ 319 w 360"/>
                    <a:gd name="T89" fmla="*/ 47 h 184"/>
                    <a:gd name="T90" fmla="*/ 309 w 360"/>
                    <a:gd name="T91" fmla="*/ 40 h 184"/>
                    <a:gd name="T92" fmla="*/ 300 w 360"/>
                    <a:gd name="T93" fmla="*/ 33 h 184"/>
                    <a:gd name="T94" fmla="*/ 281 w 360"/>
                    <a:gd name="T95" fmla="*/ 21 h 184"/>
                    <a:gd name="T96" fmla="*/ 259 w 360"/>
                    <a:gd name="T97" fmla="*/ 10 h 184"/>
                    <a:gd name="T98" fmla="*/ 246 w 360"/>
                    <a:gd name="T99" fmla="*/ 3 h 184"/>
                    <a:gd name="T100" fmla="*/ 240 w 360"/>
                    <a:gd name="T101" fmla="*/ 0 h 184"/>
                    <a:gd name="T102" fmla="*/ 240 w 360"/>
                    <a:gd name="T103" fmla="*/ 0 h 18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60" h="184">
                      <a:moveTo>
                        <a:pt x="240" y="0"/>
                      </a:moveTo>
                      <a:lnTo>
                        <a:pt x="240" y="0"/>
                      </a:lnTo>
                      <a:lnTo>
                        <a:pt x="268" y="8"/>
                      </a:lnTo>
                      <a:lnTo>
                        <a:pt x="294" y="17"/>
                      </a:lnTo>
                      <a:lnTo>
                        <a:pt x="319" y="27"/>
                      </a:lnTo>
                      <a:lnTo>
                        <a:pt x="341" y="38"/>
                      </a:lnTo>
                      <a:lnTo>
                        <a:pt x="357" y="55"/>
                      </a:lnTo>
                      <a:lnTo>
                        <a:pt x="360" y="64"/>
                      </a:lnTo>
                      <a:lnTo>
                        <a:pt x="360" y="74"/>
                      </a:lnTo>
                      <a:lnTo>
                        <a:pt x="350" y="82"/>
                      </a:lnTo>
                      <a:lnTo>
                        <a:pt x="344" y="89"/>
                      </a:lnTo>
                      <a:lnTo>
                        <a:pt x="331" y="97"/>
                      </a:lnTo>
                      <a:lnTo>
                        <a:pt x="319" y="103"/>
                      </a:lnTo>
                      <a:lnTo>
                        <a:pt x="290" y="116"/>
                      </a:lnTo>
                      <a:lnTo>
                        <a:pt x="259" y="127"/>
                      </a:lnTo>
                      <a:lnTo>
                        <a:pt x="227" y="137"/>
                      </a:lnTo>
                      <a:lnTo>
                        <a:pt x="193" y="146"/>
                      </a:lnTo>
                      <a:lnTo>
                        <a:pt x="120" y="164"/>
                      </a:lnTo>
                      <a:lnTo>
                        <a:pt x="48" y="179"/>
                      </a:lnTo>
                      <a:lnTo>
                        <a:pt x="26" y="184"/>
                      </a:lnTo>
                      <a:lnTo>
                        <a:pt x="10" y="178"/>
                      </a:lnTo>
                      <a:lnTo>
                        <a:pt x="0" y="175"/>
                      </a:lnTo>
                      <a:lnTo>
                        <a:pt x="7" y="173"/>
                      </a:lnTo>
                      <a:lnTo>
                        <a:pt x="29" y="167"/>
                      </a:lnTo>
                      <a:lnTo>
                        <a:pt x="108" y="148"/>
                      </a:lnTo>
                      <a:lnTo>
                        <a:pt x="158" y="135"/>
                      </a:lnTo>
                      <a:lnTo>
                        <a:pt x="209" y="121"/>
                      </a:lnTo>
                      <a:lnTo>
                        <a:pt x="256" y="106"/>
                      </a:lnTo>
                      <a:lnTo>
                        <a:pt x="294" y="92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70"/>
                      </a:lnTo>
                      <a:lnTo>
                        <a:pt x="325" y="62"/>
                      </a:lnTo>
                      <a:lnTo>
                        <a:pt x="322" y="55"/>
                      </a:lnTo>
                      <a:lnTo>
                        <a:pt x="319" y="47"/>
                      </a:lnTo>
                      <a:lnTo>
                        <a:pt x="309" y="40"/>
                      </a:lnTo>
                      <a:lnTo>
                        <a:pt x="300" y="33"/>
                      </a:lnTo>
                      <a:lnTo>
                        <a:pt x="281" y="21"/>
                      </a:lnTo>
                      <a:lnTo>
                        <a:pt x="259" y="10"/>
                      </a:lnTo>
                      <a:lnTo>
                        <a:pt x="246" y="3"/>
                      </a:lnTo>
                      <a:lnTo>
                        <a:pt x="240" y="0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4" name="Freeform 249">
                  <a:extLst>
                    <a:ext uri="{FF2B5EF4-FFF2-40B4-BE49-F238E27FC236}">
                      <a16:creationId xmlns:a16="http://schemas.microsoft.com/office/drawing/2014/main" id="{15852CF1-7204-4FA9-9261-EA06DA493A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9" y="1473"/>
                  <a:ext cx="353" cy="184"/>
                </a:xfrm>
                <a:custGeom>
                  <a:avLst/>
                  <a:gdLst>
                    <a:gd name="T0" fmla="*/ 233 w 353"/>
                    <a:gd name="T1" fmla="*/ 0 h 184"/>
                    <a:gd name="T2" fmla="*/ 233 w 353"/>
                    <a:gd name="T3" fmla="*/ 0 h 184"/>
                    <a:gd name="T4" fmla="*/ 261 w 353"/>
                    <a:gd name="T5" fmla="*/ 8 h 184"/>
                    <a:gd name="T6" fmla="*/ 287 w 353"/>
                    <a:gd name="T7" fmla="*/ 17 h 184"/>
                    <a:gd name="T8" fmla="*/ 312 w 353"/>
                    <a:gd name="T9" fmla="*/ 27 h 184"/>
                    <a:gd name="T10" fmla="*/ 334 w 353"/>
                    <a:gd name="T11" fmla="*/ 38 h 184"/>
                    <a:gd name="T12" fmla="*/ 334 w 353"/>
                    <a:gd name="T13" fmla="*/ 38 h 184"/>
                    <a:gd name="T14" fmla="*/ 350 w 353"/>
                    <a:gd name="T15" fmla="*/ 55 h 184"/>
                    <a:gd name="T16" fmla="*/ 350 w 353"/>
                    <a:gd name="T17" fmla="*/ 55 h 184"/>
                    <a:gd name="T18" fmla="*/ 353 w 353"/>
                    <a:gd name="T19" fmla="*/ 64 h 184"/>
                    <a:gd name="T20" fmla="*/ 353 w 353"/>
                    <a:gd name="T21" fmla="*/ 64 h 184"/>
                    <a:gd name="T22" fmla="*/ 353 w 353"/>
                    <a:gd name="T23" fmla="*/ 74 h 184"/>
                    <a:gd name="T24" fmla="*/ 353 w 353"/>
                    <a:gd name="T25" fmla="*/ 74 h 184"/>
                    <a:gd name="T26" fmla="*/ 343 w 353"/>
                    <a:gd name="T27" fmla="*/ 82 h 184"/>
                    <a:gd name="T28" fmla="*/ 337 w 353"/>
                    <a:gd name="T29" fmla="*/ 89 h 184"/>
                    <a:gd name="T30" fmla="*/ 324 w 353"/>
                    <a:gd name="T31" fmla="*/ 97 h 184"/>
                    <a:gd name="T32" fmla="*/ 312 w 353"/>
                    <a:gd name="T33" fmla="*/ 103 h 184"/>
                    <a:gd name="T34" fmla="*/ 312 w 353"/>
                    <a:gd name="T35" fmla="*/ 103 h 184"/>
                    <a:gd name="T36" fmla="*/ 283 w 353"/>
                    <a:gd name="T37" fmla="*/ 116 h 184"/>
                    <a:gd name="T38" fmla="*/ 252 w 353"/>
                    <a:gd name="T39" fmla="*/ 127 h 184"/>
                    <a:gd name="T40" fmla="*/ 220 w 353"/>
                    <a:gd name="T41" fmla="*/ 137 h 184"/>
                    <a:gd name="T42" fmla="*/ 186 w 353"/>
                    <a:gd name="T43" fmla="*/ 146 h 184"/>
                    <a:gd name="T44" fmla="*/ 113 w 353"/>
                    <a:gd name="T45" fmla="*/ 164 h 184"/>
                    <a:gd name="T46" fmla="*/ 41 w 353"/>
                    <a:gd name="T47" fmla="*/ 179 h 184"/>
                    <a:gd name="T48" fmla="*/ 41 w 353"/>
                    <a:gd name="T49" fmla="*/ 179 h 184"/>
                    <a:gd name="T50" fmla="*/ 19 w 353"/>
                    <a:gd name="T51" fmla="*/ 184 h 184"/>
                    <a:gd name="T52" fmla="*/ 19 w 353"/>
                    <a:gd name="T53" fmla="*/ 184 h 184"/>
                    <a:gd name="T54" fmla="*/ 6 w 353"/>
                    <a:gd name="T55" fmla="*/ 179 h 184"/>
                    <a:gd name="T56" fmla="*/ 3 w 353"/>
                    <a:gd name="T57" fmla="*/ 177 h 184"/>
                    <a:gd name="T58" fmla="*/ 0 w 353"/>
                    <a:gd name="T59" fmla="*/ 175 h 184"/>
                    <a:gd name="T60" fmla="*/ 0 w 353"/>
                    <a:gd name="T61" fmla="*/ 175 h 184"/>
                    <a:gd name="T62" fmla="*/ 0 w 353"/>
                    <a:gd name="T63" fmla="*/ 175 h 184"/>
                    <a:gd name="T64" fmla="*/ 3 w 353"/>
                    <a:gd name="T65" fmla="*/ 174 h 184"/>
                    <a:gd name="T66" fmla="*/ 25 w 353"/>
                    <a:gd name="T67" fmla="*/ 168 h 184"/>
                    <a:gd name="T68" fmla="*/ 104 w 353"/>
                    <a:gd name="T69" fmla="*/ 149 h 184"/>
                    <a:gd name="T70" fmla="*/ 154 w 353"/>
                    <a:gd name="T71" fmla="*/ 136 h 184"/>
                    <a:gd name="T72" fmla="*/ 205 w 353"/>
                    <a:gd name="T73" fmla="*/ 122 h 184"/>
                    <a:gd name="T74" fmla="*/ 252 w 353"/>
                    <a:gd name="T75" fmla="*/ 107 h 184"/>
                    <a:gd name="T76" fmla="*/ 293 w 353"/>
                    <a:gd name="T77" fmla="*/ 93 h 184"/>
                    <a:gd name="T78" fmla="*/ 293 w 353"/>
                    <a:gd name="T79" fmla="*/ 93 h 184"/>
                    <a:gd name="T80" fmla="*/ 309 w 353"/>
                    <a:gd name="T81" fmla="*/ 85 h 184"/>
                    <a:gd name="T82" fmla="*/ 318 w 353"/>
                    <a:gd name="T83" fmla="*/ 78 h 184"/>
                    <a:gd name="T84" fmla="*/ 321 w 353"/>
                    <a:gd name="T85" fmla="*/ 70 h 184"/>
                    <a:gd name="T86" fmla="*/ 324 w 353"/>
                    <a:gd name="T87" fmla="*/ 62 h 184"/>
                    <a:gd name="T88" fmla="*/ 321 w 353"/>
                    <a:gd name="T89" fmla="*/ 55 h 184"/>
                    <a:gd name="T90" fmla="*/ 315 w 353"/>
                    <a:gd name="T91" fmla="*/ 47 h 184"/>
                    <a:gd name="T92" fmla="*/ 306 w 353"/>
                    <a:gd name="T93" fmla="*/ 40 h 184"/>
                    <a:gd name="T94" fmla="*/ 296 w 353"/>
                    <a:gd name="T95" fmla="*/ 33 h 184"/>
                    <a:gd name="T96" fmla="*/ 274 w 353"/>
                    <a:gd name="T97" fmla="*/ 21 h 184"/>
                    <a:gd name="T98" fmla="*/ 255 w 353"/>
                    <a:gd name="T99" fmla="*/ 10 h 184"/>
                    <a:gd name="T100" fmla="*/ 239 w 353"/>
                    <a:gd name="T101" fmla="*/ 3 h 184"/>
                    <a:gd name="T102" fmla="*/ 233 w 353"/>
                    <a:gd name="T103" fmla="*/ 0 h 184"/>
                    <a:gd name="T104" fmla="*/ 233 w 353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3" h="184">
                      <a:moveTo>
                        <a:pt x="233" y="0"/>
                      </a:moveTo>
                      <a:lnTo>
                        <a:pt x="233" y="0"/>
                      </a:lnTo>
                      <a:lnTo>
                        <a:pt x="261" y="8"/>
                      </a:lnTo>
                      <a:lnTo>
                        <a:pt x="287" y="17"/>
                      </a:lnTo>
                      <a:lnTo>
                        <a:pt x="312" y="27"/>
                      </a:lnTo>
                      <a:lnTo>
                        <a:pt x="334" y="38"/>
                      </a:lnTo>
                      <a:lnTo>
                        <a:pt x="350" y="55"/>
                      </a:lnTo>
                      <a:lnTo>
                        <a:pt x="353" y="64"/>
                      </a:lnTo>
                      <a:lnTo>
                        <a:pt x="353" y="74"/>
                      </a:lnTo>
                      <a:lnTo>
                        <a:pt x="343" y="82"/>
                      </a:lnTo>
                      <a:lnTo>
                        <a:pt x="337" y="89"/>
                      </a:lnTo>
                      <a:lnTo>
                        <a:pt x="324" y="97"/>
                      </a:lnTo>
                      <a:lnTo>
                        <a:pt x="312" y="103"/>
                      </a:lnTo>
                      <a:lnTo>
                        <a:pt x="283" y="116"/>
                      </a:lnTo>
                      <a:lnTo>
                        <a:pt x="252" y="127"/>
                      </a:lnTo>
                      <a:lnTo>
                        <a:pt x="220" y="137"/>
                      </a:lnTo>
                      <a:lnTo>
                        <a:pt x="186" y="146"/>
                      </a:lnTo>
                      <a:lnTo>
                        <a:pt x="113" y="164"/>
                      </a:lnTo>
                      <a:lnTo>
                        <a:pt x="41" y="179"/>
                      </a:lnTo>
                      <a:lnTo>
                        <a:pt x="19" y="184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8"/>
                      </a:lnTo>
                      <a:lnTo>
                        <a:pt x="104" y="149"/>
                      </a:lnTo>
                      <a:lnTo>
                        <a:pt x="154" y="136"/>
                      </a:lnTo>
                      <a:lnTo>
                        <a:pt x="205" y="122"/>
                      </a:lnTo>
                      <a:lnTo>
                        <a:pt x="252" y="107"/>
                      </a:lnTo>
                      <a:lnTo>
                        <a:pt x="293" y="93"/>
                      </a:lnTo>
                      <a:lnTo>
                        <a:pt x="309" y="85"/>
                      </a:lnTo>
                      <a:lnTo>
                        <a:pt x="318" y="78"/>
                      </a:lnTo>
                      <a:lnTo>
                        <a:pt x="321" y="70"/>
                      </a:lnTo>
                      <a:lnTo>
                        <a:pt x="324" y="62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0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5" y="10"/>
                      </a:lnTo>
                      <a:lnTo>
                        <a:pt x="239" y="3"/>
                      </a:lnTo>
                      <a:lnTo>
                        <a:pt x="233" y="0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5" name="Freeform 250">
                  <a:extLst>
                    <a:ext uri="{FF2B5EF4-FFF2-40B4-BE49-F238E27FC236}">
                      <a16:creationId xmlns:a16="http://schemas.microsoft.com/office/drawing/2014/main" id="{709AB093-370E-4105-A019-E907626F1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2" y="1473"/>
                  <a:ext cx="350" cy="184"/>
                </a:xfrm>
                <a:custGeom>
                  <a:avLst/>
                  <a:gdLst>
                    <a:gd name="T0" fmla="*/ 230 w 350"/>
                    <a:gd name="T1" fmla="*/ 0 h 184"/>
                    <a:gd name="T2" fmla="*/ 230 w 350"/>
                    <a:gd name="T3" fmla="*/ 0 h 184"/>
                    <a:gd name="T4" fmla="*/ 258 w 350"/>
                    <a:gd name="T5" fmla="*/ 8 h 184"/>
                    <a:gd name="T6" fmla="*/ 284 w 350"/>
                    <a:gd name="T7" fmla="*/ 17 h 184"/>
                    <a:gd name="T8" fmla="*/ 309 w 350"/>
                    <a:gd name="T9" fmla="*/ 27 h 184"/>
                    <a:gd name="T10" fmla="*/ 331 w 350"/>
                    <a:gd name="T11" fmla="*/ 38 h 184"/>
                    <a:gd name="T12" fmla="*/ 331 w 350"/>
                    <a:gd name="T13" fmla="*/ 38 h 184"/>
                    <a:gd name="T14" fmla="*/ 347 w 350"/>
                    <a:gd name="T15" fmla="*/ 55 h 184"/>
                    <a:gd name="T16" fmla="*/ 347 w 350"/>
                    <a:gd name="T17" fmla="*/ 55 h 184"/>
                    <a:gd name="T18" fmla="*/ 350 w 350"/>
                    <a:gd name="T19" fmla="*/ 64 h 184"/>
                    <a:gd name="T20" fmla="*/ 350 w 350"/>
                    <a:gd name="T21" fmla="*/ 64 h 184"/>
                    <a:gd name="T22" fmla="*/ 350 w 350"/>
                    <a:gd name="T23" fmla="*/ 74 h 184"/>
                    <a:gd name="T24" fmla="*/ 350 w 350"/>
                    <a:gd name="T25" fmla="*/ 74 h 184"/>
                    <a:gd name="T26" fmla="*/ 340 w 350"/>
                    <a:gd name="T27" fmla="*/ 82 h 184"/>
                    <a:gd name="T28" fmla="*/ 334 w 350"/>
                    <a:gd name="T29" fmla="*/ 89 h 184"/>
                    <a:gd name="T30" fmla="*/ 321 w 350"/>
                    <a:gd name="T31" fmla="*/ 97 h 184"/>
                    <a:gd name="T32" fmla="*/ 309 w 350"/>
                    <a:gd name="T33" fmla="*/ 103 h 184"/>
                    <a:gd name="T34" fmla="*/ 309 w 350"/>
                    <a:gd name="T35" fmla="*/ 103 h 184"/>
                    <a:gd name="T36" fmla="*/ 280 w 350"/>
                    <a:gd name="T37" fmla="*/ 116 h 184"/>
                    <a:gd name="T38" fmla="*/ 249 w 350"/>
                    <a:gd name="T39" fmla="*/ 127 h 184"/>
                    <a:gd name="T40" fmla="*/ 217 w 350"/>
                    <a:gd name="T41" fmla="*/ 137 h 184"/>
                    <a:gd name="T42" fmla="*/ 183 w 350"/>
                    <a:gd name="T43" fmla="*/ 146 h 184"/>
                    <a:gd name="T44" fmla="*/ 110 w 350"/>
                    <a:gd name="T45" fmla="*/ 164 h 184"/>
                    <a:gd name="T46" fmla="*/ 38 w 350"/>
                    <a:gd name="T47" fmla="*/ 179 h 184"/>
                    <a:gd name="T48" fmla="*/ 38 w 350"/>
                    <a:gd name="T49" fmla="*/ 179 h 184"/>
                    <a:gd name="T50" fmla="*/ 16 w 350"/>
                    <a:gd name="T51" fmla="*/ 184 h 184"/>
                    <a:gd name="T52" fmla="*/ 16 w 350"/>
                    <a:gd name="T53" fmla="*/ 184 h 184"/>
                    <a:gd name="T54" fmla="*/ 9 w 350"/>
                    <a:gd name="T55" fmla="*/ 180 h 184"/>
                    <a:gd name="T56" fmla="*/ 6 w 350"/>
                    <a:gd name="T57" fmla="*/ 179 h 184"/>
                    <a:gd name="T58" fmla="*/ 3 w 350"/>
                    <a:gd name="T59" fmla="*/ 177 h 184"/>
                    <a:gd name="T60" fmla="*/ 0 w 350"/>
                    <a:gd name="T61" fmla="*/ 177 h 184"/>
                    <a:gd name="T62" fmla="*/ 0 w 350"/>
                    <a:gd name="T63" fmla="*/ 177 h 184"/>
                    <a:gd name="T64" fmla="*/ 0 w 350"/>
                    <a:gd name="T65" fmla="*/ 175 h 184"/>
                    <a:gd name="T66" fmla="*/ 3 w 350"/>
                    <a:gd name="T67" fmla="*/ 174 h 184"/>
                    <a:gd name="T68" fmla="*/ 25 w 350"/>
                    <a:gd name="T69" fmla="*/ 169 h 184"/>
                    <a:gd name="T70" fmla="*/ 104 w 350"/>
                    <a:gd name="T71" fmla="*/ 149 h 184"/>
                    <a:gd name="T72" fmla="*/ 154 w 350"/>
                    <a:gd name="T73" fmla="*/ 137 h 184"/>
                    <a:gd name="T74" fmla="*/ 205 w 350"/>
                    <a:gd name="T75" fmla="*/ 123 h 184"/>
                    <a:gd name="T76" fmla="*/ 252 w 350"/>
                    <a:gd name="T77" fmla="*/ 108 h 184"/>
                    <a:gd name="T78" fmla="*/ 293 w 350"/>
                    <a:gd name="T79" fmla="*/ 94 h 184"/>
                    <a:gd name="T80" fmla="*/ 293 w 350"/>
                    <a:gd name="T81" fmla="*/ 94 h 184"/>
                    <a:gd name="T82" fmla="*/ 309 w 350"/>
                    <a:gd name="T83" fmla="*/ 87 h 184"/>
                    <a:gd name="T84" fmla="*/ 318 w 350"/>
                    <a:gd name="T85" fmla="*/ 79 h 184"/>
                    <a:gd name="T86" fmla="*/ 325 w 350"/>
                    <a:gd name="T87" fmla="*/ 71 h 184"/>
                    <a:gd name="T88" fmla="*/ 325 w 350"/>
                    <a:gd name="T89" fmla="*/ 64 h 184"/>
                    <a:gd name="T90" fmla="*/ 321 w 350"/>
                    <a:gd name="T91" fmla="*/ 55 h 184"/>
                    <a:gd name="T92" fmla="*/ 315 w 350"/>
                    <a:gd name="T93" fmla="*/ 47 h 184"/>
                    <a:gd name="T94" fmla="*/ 306 w 350"/>
                    <a:gd name="T95" fmla="*/ 41 h 184"/>
                    <a:gd name="T96" fmla="*/ 296 w 350"/>
                    <a:gd name="T97" fmla="*/ 33 h 184"/>
                    <a:gd name="T98" fmla="*/ 274 w 350"/>
                    <a:gd name="T99" fmla="*/ 21 h 184"/>
                    <a:gd name="T100" fmla="*/ 252 w 350"/>
                    <a:gd name="T101" fmla="*/ 10 h 184"/>
                    <a:gd name="T102" fmla="*/ 236 w 350"/>
                    <a:gd name="T103" fmla="*/ 3 h 184"/>
                    <a:gd name="T104" fmla="*/ 230 w 350"/>
                    <a:gd name="T105" fmla="*/ 0 h 184"/>
                    <a:gd name="T106" fmla="*/ 230 w 350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50" h="184">
                      <a:moveTo>
                        <a:pt x="230" y="0"/>
                      </a:moveTo>
                      <a:lnTo>
                        <a:pt x="230" y="0"/>
                      </a:lnTo>
                      <a:lnTo>
                        <a:pt x="258" y="8"/>
                      </a:lnTo>
                      <a:lnTo>
                        <a:pt x="284" y="17"/>
                      </a:lnTo>
                      <a:lnTo>
                        <a:pt x="309" y="27"/>
                      </a:lnTo>
                      <a:lnTo>
                        <a:pt x="331" y="38"/>
                      </a:lnTo>
                      <a:lnTo>
                        <a:pt x="347" y="55"/>
                      </a:lnTo>
                      <a:lnTo>
                        <a:pt x="350" y="64"/>
                      </a:lnTo>
                      <a:lnTo>
                        <a:pt x="350" y="74"/>
                      </a:lnTo>
                      <a:lnTo>
                        <a:pt x="340" y="82"/>
                      </a:lnTo>
                      <a:lnTo>
                        <a:pt x="334" y="89"/>
                      </a:lnTo>
                      <a:lnTo>
                        <a:pt x="321" y="97"/>
                      </a:lnTo>
                      <a:lnTo>
                        <a:pt x="309" y="103"/>
                      </a:lnTo>
                      <a:lnTo>
                        <a:pt x="280" y="116"/>
                      </a:lnTo>
                      <a:lnTo>
                        <a:pt x="249" y="127"/>
                      </a:lnTo>
                      <a:lnTo>
                        <a:pt x="217" y="137"/>
                      </a:lnTo>
                      <a:lnTo>
                        <a:pt x="183" y="146"/>
                      </a:lnTo>
                      <a:lnTo>
                        <a:pt x="110" y="164"/>
                      </a:lnTo>
                      <a:lnTo>
                        <a:pt x="38" y="179"/>
                      </a:lnTo>
                      <a:lnTo>
                        <a:pt x="16" y="184"/>
                      </a:lnTo>
                      <a:lnTo>
                        <a:pt x="9" y="180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9"/>
                      </a:lnTo>
                      <a:lnTo>
                        <a:pt x="104" y="149"/>
                      </a:lnTo>
                      <a:lnTo>
                        <a:pt x="154" y="137"/>
                      </a:lnTo>
                      <a:lnTo>
                        <a:pt x="205" y="123"/>
                      </a:lnTo>
                      <a:lnTo>
                        <a:pt x="252" y="108"/>
                      </a:lnTo>
                      <a:lnTo>
                        <a:pt x="293" y="94"/>
                      </a:lnTo>
                      <a:lnTo>
                        <a:pt x="309" y="87"/>
                      </a:lnTo>
                      <a:lnTo>
                        <a:pt x="318" y="79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2" y="10"/>
                      </a:lnTo>
                      <a:lnTo>
                        <a:pt x="236" y="3"/>
                      </a:ln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6" name="Freeform 251">
                  <a:extLst>
                    <a:ext uri="{FF2B5EF4-FFF2-40B4-BE49-F238E27FC236}">
                      <a16:creationId xmlns:a16="http://schemas.microsoft.com/office/drawing/2014/main" id="{13354890-B19D-47A9-8C64-9A02ADAA2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5" y="1473"/>
                  <a:ext cx="347" cy="184"/>
                </a:xfrm>
                <a:custGeom>
                  <a:avLst/>
                  <a:gdLst>
                    <a:gd name="T0" fmla="*/ 227 w 347"/>
                    <a:gd name="T1" fmla="*/ 0 h 184"/>
                    <a:gd name="T2" fmla="*/ 227 w 347"/>
                    <a:gd name="T3" fmla="*/ 0 h 184"/>
                    <a:gd name="T4" fmla="*/ 255 w 347"/>
                    <a:gd name="T5" fmla="*/ 8 h 184"/>
                    <a:gd name="T6" fmla="*/ 281 w 347"/>
                    <a:gd name="T7" fmla="*/ 17 h 184"/>
                    <a:gd name="T8" fmla="*/ 306 w 347"/>
                    <a:gd name="T9" fmla="*/ 27 h 184"/>
                    <a:gd name="T10" fmla="*/ 328 w 347"/>
                    <a:gd name="T11" fmla="*/ 38 h 184"/>
                    <a:gd name="T12" fmla="*/ 328 w 347"/>
                    <a:gd name="T13" fmla="*/ 38 h 184"/>
                    <a:gd name="T14" fmla="*/ 344 w 347"/>
                    <a:gd name="T15" fmla="*/ 55 h 184"/>
                    <a:gd name="T16" fmla="*/ 344 w 347"/>
                    <a:gd name="T17" fmla="*/ 55 h 184"/>
                    <a:gd name="T18" fmla="*/ 347 w 347"/>
                    <a:gd name="T19" fmla="*/ 64 h 184"/>
                    <a:gd name="T20" fmla="*/ 347 w 347"/>
                    <a:gd name="T21" fmla="*/ 64 h 184"/>
                    <a:gd name="T22" fmla="*/ 347 w 347"/>
                    <a:gd name="T23" fmla="*/ 74 h 184"/>
                    <a:gd name="T24" fmla="*/ 347 w 347"/>
                    <a:gd name="T25" fmla="*/ 74 h 184"/>
                    <a:gd name="T26" fmla="*/ 337 w 347"/>
                    <a:gd name="T27" fmla="*/ 82 h 184"/>
                    <a:gd name="T28" fmla="*/ 331 w 347"/>
                    <a:gd name="T29" fmla="*/ 89 h 184"/>
                    <a:gd name="T30" fmla="*/ 318 w 347"/>
                    <a:gd name="T31" fmla="*/ 97 h 184"/>
                    <a:gd name="T32" fmla="*/ 306 w 347"/>
                    <a:gd name="T33" fmla="*/ 103 h 184"/>
                    <a:gd name="T34" fmla="*/ 306 w 347"/>
                    <a:gd name="T35" fmla="*/ 103 h 184"/>
                    <a:gd name="T36" fmla="*/ 277 w 347"/>
                    <a:gd name="T37" fmla="*/ 116 h 184"/>
                    <a:gd name="T38" fmla="*/ 246 w 347"/>
                    <a:gd name="T39" fmla="*/ 127 h 184"/>
                    <a:gd name="T40" fmla="*/ 214 w 347"/>
                    <a:gd name="T41" fmla="*/ 137 h 184"/>
                    <a:gd name="T42" fmla="*/ 180 w 347"/>
                    <a:gd name="T43" fmla="*/ 146 h 184"/>
                    <a:gd name="T44" fmla="*/ 107 w 347"/>
                    <a:gd name="T45" fmla="*/ 164 h 184"/>
                    <a:gd name="T46" fmla="*/ 35 w 347"/>
                    <a:gd name="T47" fmla="*/ 179 h 184"/>
                    <a:gd name="T48" fmla="*/ 35 w 347"/>
                    <a:gd name="T49" fmla="*/ 179 h 184"/>
                    <a:gd name="T50" fmla="*/ 13 w 347"/>
                    <a:gd name="T51" fmla="*/ 184 h 184"/>
                    <a:gd name="T52" fmla="*/ 13 w 347"/>
                    <a:gd name="T53" fmla="*/ 184 h 184"/>
                    <a:gd name="T54" fmla="*/ 6 w 347"/>
                    <a:gd name="T55" fmla="*/ 182 h 184"/>
                    <a:gd name="T56" fmla="*/ 6 w 347"/>
                    <a:gd name="T57" fmla="*/ 179 h 184"/>
                    <a:gd name="T58" fmla="*/ 3 w 347"/>
                    <a:gd name="T59" fmla="*/ 178 h 184"/>
                    <a:gd name="T60" fmla="*/ 0 w 347"/>
                    <a:gd name="T61" fmla="*/ 177 h 184"/>
                    <a:gd name="T62" fmla="*/ 0 w 347"/>
                    <a:gd name="T63" fmla="*/ 177 h 184"/>
                    <a:gd name="T64" fmla="*/ 0 w 347"/>
                    <a:gd name="T65" fmla="*/ 177 h 184"/>
                    <a:gd name="T66" fmla="*/ 6 w 347"/>
                    <a:gd name="T67" fmla="*/ 175 h 184"/>
                    <a:gd name="T68" fmla="*/ 28 w 347"/>
                    <a:gd name="T69" fmla="*/ 169 h 184"/>
                    <a:gd name="T70" fmla="*/ 104 w 347"/>
                    <a:gd name="T71" fmla="*/ 150 h 184"/>
                    <a:gd name="T72" fmla="*/ 155 w 347"/>
                    <a:gd name="T73" fmla="*/ 137 h 184"/>
                    <a:gd name="T74" fmla="*/ 205 w 347"/>
                    <a:gd name="T75" fmla="*/ 125 h 184"/>
                    <a:gd name="T76" fmla="*/ 252 w 347"/>
                    <a:gd name="T77" fmla="*/ 109 h 184"/>
                    <a:gd name="T78" fmla="*/ 293 w 347"/>
                    <a:gd name="T79" fmla="*/ 95 h 184"/>
                    <a:gd name="T80" fmla="*/ 293 w 347"/>
                    <a:gd name="T81" fmla="*/ 95 h 184"/>
                    <a:gd name="T82" fmla="*/ 309 w 347"/>
                    <a:gd name="T83" fmla="*/ 88 h 184"/>
                    <a:gd name="T84" fmla="*/ 318 w 347"/>
                    <a:gd name="T85" fmla="*/ 80 h 184"/>
                    <a:gd name="T86" fmla="*/ 325 w 347"/>
                    <a:gd name="T87" fmla="*/ 71 h 184"/>
                    <a:gd name="T88" fmla="*/ 325 w 347"/>
                    <a:gd name="T89" fmla="*/ 64 h 184"/>
                    <a:gd name="T90" fmla="*/ 322 w 347"/>
                    <a:gd name="T91" fmla="*/ 56 h 184"/>
                    <a:gd name="T92" fmla="*/ 315 w 347"/>
                    <a:gd name="T93" fmla="*/ 49 h 184"/>
                    <a:gd name="T94" fmla="*/ 306 w 347"/>
                    <a:gd name="T95" fmla="*/ 41 h 184"/>
                    <a:gd name="T96" fmla="*/ 296 w 347"/>
                    <a:gd name="T97" fmla="*/ 33 h 184"/>
                    <a:gd name="T98" fmla="*/ 274 w 347"/>
                    <a:gd name="T99" fmla="*/ 21 h 184"/>
                    <a:gd name="T100" fmla="*/ 249 w 347"/>
                    <a:gd name="T101" fmla="*/ 10 h 184"/>
                    <a:gd name="T102" fmla="*/ 233 w 347"/>
                    <a:gd name="T103" fmla="*/ 3 h 184"/>
                    <a:gd name="T104" fmla="*/ 227 w 347"/>
                    <a:gd name="T105" fmla="*/ 0 h 184"/>
                    <a:gd name="T106" fmla="*/ 227 w 347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7" h="184">
                      <a:moveTo>
                        <a:pt x="227" y="0"/>
                      </a:moveTo>
                      <a:lnTo>
                        <a:pt x="227" y="0"/>
                      </a:lnTo>
                      <a:lnTo>
                        <a:pt x="255" y="8"/>
                      </a:lnTo>
                      <a:lnTo>
                        <a:pt x="281" y="17"/>
                      </a:lnTo>
                      <a:lnTo>
                        <a:pt x="306" y="27"/>
                      </a:lnTo>
                      <a:lnTo>
                        <a:pt x="328" y="38"/>
                      </a:lnTo>
                      <a:lnTo>
                        <a:pt x="344" y="55"/>
                      </a:lnTo>
                      <a:lnTo>
                        <a:pt x="347" y="64"/>
                      </a:lnTo>
                      <a:lnTo>
                        <a:pt x="347" y="74"/>
                      </a:lnTo>
                      <a:lnTo>
                        <a:pt x="337" y="82"/>
                      </a:lnTo>
                      <a:lnTo>
                        <a:pt x="331" y="89"/>
                      </a:lnTo>
                      <a:lnTo>
                        <a:pt x="318" y="97"/>
                      </a:lnTo>
                      <a:lnTo>
                        <a:pt x="306" y="103"/>
                      </a:lnTo>
                      <a:lnTo>
                        <a:pt x="277" y="116"/>
                      </a:lnTo>
                      <a:lnTo>
                        <a:pt x="246" y="127"/>
                      </a:lnTo>
                      <a:lnTo>
                        <a:pt x="214" y="137"/>
                      </a:lnTo>
                      <a:lnTo>
                        <a:pt x="180" y="146"/>
                      </a:lnTo>
                      <a:lnTo>
                        <a:pt x="107" y="164"/>
                      </a:lnTo>
                      <a:lnTo>
                        <a:pt x="35" y="179"/>
                      </a:lnTo>
                      <a:lnTo>
                        <a:pt x="13" y="184"/>
                      </a:lnTo>
                      <a:lnTo>
                        <a:pt x="6" y="182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0" y="177"/>
                      </a:lnTo>
                      <a:lnTo>
                        <a:pt x="6" y="175"/>
                      </a:lnTo>
                      <a:lnTo>
                        <a:pt x="28" y="169"/>
                      </a:lnTo>
                      <a:lnTo>
                        <a:pt x="104" y="150"/>
                      </a:lnTo>
                      <a:lnTo>
                        <a:pt x="155" y="137"/>
                      </a:lnTo>
                      <a:lnTo>
                        <a:pt x="205" y="125"/>
                      </a:lnTo>
                      <a:lnTo>
                        <a:pt x="252" y="109"/>
                      </a:lnTo>
                      <a:lnTo>
                        <a:pt x="293" y="95"/>
                      </a:lnTo>
                      <a:lnTo>
                        <a:pt x="309" y="88"/>
                      </a:lnTo>
                      <a:lnTo>
                        <a:pt x="318" y="80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2" y="56"/>
                      </a:lnTo>
                      <a:lnTo>
                        <a:pt x="315" y="49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49" y="10"/>
                      </a:lnTo>
                      <a:lnTo>
                        <a:pt x="233" y="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7" name="Freeform 252">
                  <a:extLst>
                    <a:ext uri="{FF2B5EF4-FFF2-40B4-BE49-F238E27FC236}">
                      <a16:creationId xmlns:a16="http://schemas.microsoft.com/office/drawing/2014/main" id="{E57C3BB3-67C0-4CCB-B63D-139A4358A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1" y="1473"/>
                  <a:ext cx="341" cy="184"/>
                </a:xfrm>
                <a:custGeom>
                  <a:avLst/>
                  <a:gdLst>
                    <a:gd name="T0" fmla="*/ 221 w 341"/>
                    <a:gd name="T1" fmla="*/ 0 h 184"/>
                    <a:gd name="T2" fmla="*/ 221 w 341"/>
                    <a:gd name="T3" fmla="*/ 0 h 184"/>
                    <a:gd name="T4" fmla="*/ 249 w 341"/>
                    <a:gd name="T5" fmla="*/ 8 h 184"/>
                    <a:gd name="T6" fmla="*/ 275 w 341"/>
                    <a:gd name="T7" fmla="*/ 17 h 184"/>
                    <a:gd name="T8" fmla="*/ 300 w 341"/>
                    <a:gd name="T9" fmla="*/ 27 h 184"/>
                    <a:gd name="T10" fmla="*/ 322 w 341"/>
                    <a:gd name="T11" fmla="*/ 38 h 184"/>
                    <a:gd name="T12" fmla="*/ 322 w 341"/>
                    <a:gd name="T13" fmla="*/ 38 h 184"/>
                    <a:gd name="T14" fmla="*/ 338 w 341"/>
                    <a:gd name="T15" fmla="*/ 55 h 184"/>
                    <a:gd name="T16" fmla="*/ 338 w 341"/>
                    <a:gd name="T17" fmla="*/ 55 h 184"/>
                    <a:gd name="T18" fmla="*/ 341 w 341"/>
                    <a:gd name="T19" fmla="*/ 64 h 184"/>
                    <a:gd name="T20" fmla="*/ 341 w 341"/>
                    <a:gd name="T21" fmla="*/ 64 h 184"/>
                    <a:gd name="T22" fmla="*/ 341 w 341"/>
                    <a:gd name="T23" fmla="*/ 74 h 184"/>
                    <a:gd name="T24" fmla="*/ 341 w 341"/>
                    <a:gd name="T25" fmla="*/ 74 h 184"/>
                    <a:gd name="T26" fmla="*/ 331 w 341"/>
                    <a:gd name="T27" fmla="*/ 82 h 184"/>
                    <a:gd name="T28" fmla="*/ 325 w 341"/>
                    <a:gd name="T29" fmla="*/ 89 h 184"/>
                    <a:gd name="T30" fmla="*/ 312 w 341"/>
                    <a:gd name="T31" fmla="*/ 97 h 184"/>
                    <a:gd name="T32" fmla="*/ 300 w 341"/>
                    <a:gd name="T33" fmla="*/ 103 h 184"/>
                    <a:gd name="T34" fmla="*/ 300 w 341"/>
                    <a:gd name="T35" fmla="*/ 103 h 184"/>
                    <a:gd name="T36" fmla="*/ 271 w 341"/>
                    <a:gd name="T37" fmla="*/ 116 h 184"/>
                    <a:gd name="T38" fmla="*/ 240 w 341"/>
                    <a:gd name="T39" fmla="*/ 127 h 184"/>
                    <a:gd name="T40" fmla="*/ 208 w 341"/>
                    <a:gd name="T41" fmla="*/ 137 h 184"/>
                    <a:gd name="T42" fmla="*/ 174 w 341"/>
                    <a:gd name="T43" fmla="*/ 146 h 184"/>
                    <a:gd name="T44" fmla="*/ 101 w 341"/>
                    <a:gd name="T45" fmla="*/ 164 h 184"/>
                    <a:gd name="T46" fmla="*/ 29 w 341"/>
                    <a:gd name="T47" fmla="*/ 179 h 184"/>
                    <a:gd name="T48" fmla="*/ 29 w 341"/>
                    <a:gd name="T49" fmla="*/ 179 h 184"/>
                    <a:gd name="T50" fmla="*/ 7 w 341"/>
                    <a:gd name="T51" fmla="*/ 184 h 184"/>
                    <a:gd name="T52" fmla="*/ 7 w 341"/>
                    <a:gd name="T53" fmla="*/ 184 h 184"/>
                    <a:gd name="T54" fmla="*/ 0 w 341"/>
                    <a:gd name="T55" fmla="*/ 182 h 184"/>
                    <a:gd name="T56" fmla="*/ 0 w 341"/>
                    <a:gd name="T57" fmla="*/ 179 h 184"/>
                    <a:gd name="T58" fmla="*/ 4 w 341"/>
                    <a:gd name="T59" fmla="*/ 178 h 184"/>
                    <a:gd name="T60" fmla="*/ 0 w 341"/>
                    <a:gd name="T61" fmla="*/ 178 h 184"/>
                    <a:gd name="T62" fmla="*/ 0 w 341"/>
                    <a:gd name="T63" fmla="*/ 178 h 184"/>
                    <a:gd name="T64" fmla="*/ 0 w 341"/>
                    <a:gd name="T65" fmla="*/ 177 h 184"/>
                    <a:gd name="T66" fmla="*/ 4 w 341"/>
                    <a:gd name="T67" fmla="*/ 175 h 184"/>
                    <a:gd name="T68" fmla="*/ 26 w 341"/>
                    <a:gd name="T69" fmla="*/ 170 h 184"/>
                    <a:gd name="T70" fmla="*/ 101 w 341"/>
                    <a:gd name="T71" fmla="*/ 151 h 184"/>
                    <a:gd name="T72" fmla="*/ 152 w 341"/>
                    <a:gd name="T73" fmla="*/ 139 h 184"/>
                    <a:gd name="T74" fmla="*/ 202 w 341"/>
                    <a:gd name="T75" fmla="*/ 126 h 184"/>
                    <a:gd name="T76" fmla="*/ 249 w 341"/>
                    <a:gd name="T77" fmla="*/ 111 h 184"/>
                    <a:gd name="T78" fmla="*/ 294 w 341"/>
                    <a:gd name="T79" fmla="*/ 95 h 184"/>
                    <a:gd name="T80" fmla="*/ 294 w 341"/>
                    <a:gd name="T81" fmla="*/ 95 h 184"/>
                    <a:gd name="T82" fmla="*/ 309 w 341"/>
                    <a:gd name="T83" fmla="*/ 88 h 184"/>
                    <a:gd name="T84" fmla="*/ 319 w 341"/>
                    <a:gd name="T85" fmla="*/ 80 h 184"/>
                    <a:gd name="T86" fmla="*/ 322 w 341"/>
                    <a:gd name="T87" fmla="*/ 73 h 184"/>
                    <a:gd name="T88" fmla="*/ 325 w 341"/>
                    <a:gd name="T89" fmla="*/ 65 h 184"/>
                    <a:gd name="T90" fmla="*/ 322 w 341"/>
                    <a:gd name="T91" fmla="*/ 56 h 184"/>
                    <a:gd name="T92" fmla="*/ 312 w 341"/>
                    <a:gd name="T93" fmla="*/ 49 h 184"/>
                    <a:gd name="T94" fmla="*/ 306 w 341"/>
                    <a:gd name="T95" fmla="*/ 41 h 184"/>
                    <a:gd name="T96" fmla="*/ 294 w 341"/>
                    <a:gd name="T97" fmla="*/ 33 h 184"/>
                    <a:gd name="T98" fmla="*/ 268 w 341"/>
                    <a:gd name="T99" fmla="*/ 21 h 184"/>
                    <a:gd name="T100" fmla="*/ 246 w 341"/>
                    <a:gd name="T101" fmla="*/ 10 h 184"/>
                    <a:gd name="T102" fmla="*/ 227 w 341"/>
                    <a:gd name="T103" fmla="*/ 3 h 184"/>
                    <a:gd name="T104" fmla="*/ 221 w 341"/>
                    <a:gd name="T105" fmla="*/ 0 h 184"/>
                    <a:gd name="T106" fmla="*/ 221 w 341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1" h="184">
                      <a:moveTo>
                        <a:pt x="221" y="0"/>
                      </a:moveTo>
                      <a:lnTo>
                        <a:pt x="221" y="0"/>
                      </a:lnTo>
                      <a:lnTo>
                        <a:pt x="249" y="8"/>
                      </a:lnTo>
                      <a:lnTo>
                        <a:pt x="275" y="17"/>
                      </a:lnTo>
                      <a:lnTo>
                        <a:pt x="300" y="27"/>
                      </a:lnTo>
                      <a:lnTo>
                        <a:pt x="322" y="38"/>
                      </a:lnTo>
                      <a:lnTo>
                        <a:pt x="338" y="55"/>
                      </a:lnTo>
                      <a:lnTo>
                        <a:pt x="341" y="64"/>
                      </a:lnTo>
                      <a:lnTo>
                        <a:pt x="341" y="74"/>
                      </a:lnTo>
                      <a:lnTo>
                        <a:pt x="331" y="82"/>
                      </a:lnTo>
                      <a:lnTo>
                        <a:pt x="325" y="89"/>
                      </a:lnTo>
                      <a:lnTo>
                        <a:pt x="312" y="97"/>
                      </a:lnTo>
                      <a:lnTo>
                        <a:pt x="300" y="103"/>
                      </a:lnTo>
                      <a:lnTo>
                        <a:pt x="271" y="116"/>
                      </a:lnTo>
                      <a:lnTo>
                        <a:pt x="240" y="127"/>
                      </a:lnTo>
                      <a:lnTo>
                        <a:pt x="208" y="137"/>
                      </a:lnTo>
                      <a:lnTo>
                        <a:pt x="174" y="146"/>
                      </a:lnTo>
                      <a:lnTo>
                        <a:pt x="101" y="164"/>
                      </a:lnTo>
                      <a:lnTo>
                        <a:pt x="29" y="179"/>
                      </a:lnTo>
                      <a:lnTo>
                        <a:pt x="7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4" y="178"/>
                      </a:lnTo>
                      <a:lnTo>
                        <a:pt x="0" y="178"/>
                      </a:lnTo>
                      <a:lnTo>
                        <a:pt x="0" y="177"/>
                      </a:lnTo>
                      <a:lnTo>
                        <a:pt x="4" y="175"/>
                      </a:lnTo>
                      <a:lnTo>
                        <a:pt x="26" y="170"/>
                      </a:lnTo>
                      <a:lnTo>
                        <a:pt x="101" y="151"/>
                      </a:lnTo>
                      <a:lnTo>
                        <a:pt x="152" y="139"/>
                      </a:lnTo>
                      <a:lnTo>
                        <a:pt x="202" y="126"/>
                      </a:lnTo>
                      <a:lnTo>
                        <a:pt x="249" y="111"/>
                      </a:lnTo>
                      <a:lnTo>
                        <a:pt x="294" y="95"/>
                      </a:lnTo>
                      <a:lnTo>
                        <a:pt x="309" y="88"/>
                      </a:lnTo>
                      <a:lnTo>
                        <a:pt x="319" y="80"/>
                      </a:lnTo>
                      <a:lnTo>
                        <a:pt x="322" y="73"/>
                      </a:lnTo>
                      <a:lnTo>
                        <a:pt x="325" y="65"/>
                      </a:lnTo>
                      <a:lnTo>
                        <a:pt x="322" y="56"/>
                      </a:lnTo>
                      <a:lnTo>
                        <a:pt x="312" y="49"/>
                      </a:lnTo>
                      <a:lnTo>
                        <a:pt x="306" y="41"/>
                      </a:lnTo>
                      <a:lnTo>
                        <a:pt x="294" y="33"/>
                      </a:lnTo>
                      <a:lnTo>
                        <a:pt x="268" y="21"/>
                      </a:lnTo>
                      <a:lnTo>
                        <a:pt x="246" y="10"/>
                      </a:lnTo>
                      <a:lnTo>
                        <a:pt x="227" y="3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8" name="Freeform 253">
                  <a:extLst>
                    <a:ext uri="{FF2B5EF4-FFF2-40B4-BE49-F238E27FC236}">
                      <a16:creationId xmlns:a16="http://schemas.microsoft.com/office/drawing/2014/main" id="{069B4C25-77E7-4C05-9FD9-3967766789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18 w 337"/>
                    <a:gd name="T13" fmla="*/ 38 h 184"/>
                    <a:gd name="T14" fmla="*/ 334 w 337"/>
                    <a:gd name="T15" fmla="*/ 55 h 184"/>
                    <a:gd name="T16" fmla="*/ 334 w 337"/>
                    <a:gd name="T17" fmla="*/ 55 h 184"/>
                    <a:gd name="T18" fmla="*/ 337 w 337"/>
                    <a:gd name="T19" fmla="*/ 64 h 184"/>
                    <a:gd name="T20" fmla="*/ 337 w 337"/>
                    <a:gd name="T21" fmla="*/ 64 h 184"/>
                    <a:gd name="T22" fmla="*/ 337 w 337"/>
                    <a:gd name="T23" fmla="*/ 74 h 184"/>
                    <a:gd name="T24" fmla="*/ 337 w 337"/>
                    <a:gd name="T25" fmla="*/ 74 h 184"/>
                    <a:gd name="T26" fmla="*/ 327 w 337"/>
                    <a:gd name="T27" fmla="*/ 82 h 184"/>
                    <a:gd name="T28" fmla="*/ 321 w 337"/>
                    <a:gd name="T29" fmla="*/ 89 h 184"/>
                    <a:gd name="T30" fmla="*/ 308 w 337"/>
                    <a:gd name="T31" fmla="*/ 97 h 184"/>
                    <a:gd name="T32" fmla="*/ 296 w 337"/>
                    <a:gd name="T33" fmla="*/ 103 h 184"/>
                    <a:gd name="T34" fmla="*/ 296 w 337"/>
                    <a:gd name="T35" fmla="*/ 103 h 184"/>
                    <a:gd name="T36" fmla="*/ 267 w 337"/>
                    <a:gd name="T37" fmla="*/ 116 h 184"/>
                    <a:gd name="T38" fmla="*/ 236 w 337"/>
                    <a:gd name="T39" fmla="*/ 127 h 184"/>
                    <a:gd name="T40" fmla="*/ 204 w 337"/>
                    <a:gd name="T41" fmla="*/ 137 h 184"/>
                    <a:gd name="T42" fmla="*/ 170 w 337"/>
                    <a:gd name="T43" fmla="*/ 146 h 184"/>
                    <a:gd name="T44" fmla="*/ 97 w 337"/>
                    <a:gd name="T45" fmla="*/ 164 h 184"/>
                    <a:gd name="T46" fmla="*/ 25 w 337"/>
                    <a:gd name="T47" fmla="*/ 179 h 184"/>
                    <a:gd name="T48" fmla="*/ 25 w 337"/>
                    <a:gd name="T49" fmla="*/ 179 h 184"/>
                    <a:gd name="T50" fmla="*/ 3 w 337"/>
                    <a:gd name="T51" fmla="*/ 184 h 184"/>
                    <a:gd name="T52" fmla="*/ 3 w 337"/>
                    <a:gd name="T53" fmla="*/ 184 h 184"/>
                    <a:gd name="T54" fmla="*/ 0 w 337"/>
                    <a:gd name="T55" fmla="*/ 182 h 184"/>
                    <a:gd name="T56" fmla="*/ 0 w 337"/>
                    <a:gd name="T57" fmla="*/ 179 h 184"/>
                    <a:gd name="T58" fmla="*/ 3 w 337"/>
                    <a:gd name="T59" fmla="*/ 178 h 184"/>
                    <a:gd name="T60" fmla="*/ 0 w 337"/>
                    <a:gd name="T61" fmla="*/ 178 h 184"/>
                    <a:gd name="T62" fmla="*/ 0 w 337"/>
                    <a:gd name="T63" fmla="*/ 178 h 184"/>
                    <a:gd name="T64" fmla="*/ 6 w 337"/>
                    <a:gd name="T65" fmla="*/ 175 h 184"/>
                    <a:gd name="T66" fmla="*/ 25 w 337"/>
                    <a:gd name="T67" fmla="*/ 170 h 184"/>
                    <a:gd name="T68" fmla="*/ 100 w 337"/>
                    <a:gd name="T69" fmla="*/ 153 h 184"/>
                    <a:gd name="T70" fmla="*/ 151 w 337"/>
                    <a:gd name="T71" fmla="*/ 140 h 184"/>
                    <a:gd name="T72" fmla="*/ 201 w 337"/>
                    <a:gd name="T73" fmla="*/ 127 h 184"/>
                    <a:gd name="T74" fmla="*/ 249 w 337"/>
                    <a:gd name="T75" fmla="*/ 112 h 184"/>
                    <a:gd name="T76" fmla="*/ 293 w 337"/>
                    <a:gd name="T77" fmla="*/ 97 h 184"/>
                    <a:gd name="T78" fmla="*/ 293 w 337"/>
                    <a:gd name="T79" fmla="*/ 97 h 184"/>
                    <a:gd name="T80" fmla="*/ 308 w 337"/>
                    <a:gd name="T81" fmla="*/ 89 h 184"/>
                    <a:gd name="T82" fmla="*/ 318 w 337"/>
                    <a:gd name="T83" fmla="*/ 82 h 184"/>
                    <a:gd name="T84" fmla="*/ 324 w 337"/>
                    <a:gd name="T85" fmla="*/ 74 h 184"/>
                    <a:gd name="T86" fmla="*/ 324 w 337"/>
                    <a:gd name="T87" fmla="*/ 65 h 184"/>
                    <a:gd name="T88" fmla="*/ 321 w 337"/>
                    <a:gd name="T89" fmla="*/ 57 h 184"/>
                    <a:gd name="T90" fmla="*/ 315 w 337"/>
                    <a:gd name="T91" fmla="*/ 50 h 184"/>
                    <a:gd name="T92" fmla="*/ 305 w 337"/>
                    <a:gd name="T93" fmla="*/ 41 h 184"/>
                    <a:gd name="T94" fmla="*/ 293 w 337"/>
                    <a:gd name="T95" fmla="*/ 35 h 184"/>
                    <a:gd name="T96" fmla="*/ 267 w 337"/>
                    <a:gd name="T97" fmla="*/ 21 h 184"/>
                    <a:gd name="T98" fmla="*/ 242 w 337"/>
                    <a:gd name="T99" fmla="*/ 10 h 184"/>
                    <a:gd name="T100" fmla="*/ 223 w 337"/>
                    <a:gd name="T101" fmla="*/ 3 h 184"/>
                    <a:gd name="T102" fmla="*/ 217 w 337"/>
                    <a:gd name="T103" fmla="*/ 0 h 184"/>
                    <a:gd name="T104" fmla="*/ 217 w 337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3" y="178"/>
                      </a:lnTo>
                      <a:lnTo>
                        <a:pt x="0" y="178"/>
                      </a:lnTo>
                      <a:lnTo>
                        <a:pt x="6" y="175"/>
                      </a:lnTo>
                      <a:lnTo>
                        <a:pt x="25" y="170"/>
                      </a:lnTo>
                      <a:lnTo>
                        <a:pt x="100" y="153"/>
                      </a:lnTo>
                      <a:lnTo>
                        <a:pt x="151" y="140"/>
                      </a:lnTo>
                      <a:lnTo>
                        <a:pt x="201" y="127"/>
                      </a:lnTo>
                      <a:lnTo>
                        <a:pt x="249" y="112"/>
                      </a:lnTo>
                      <a:lnTo>
                        <a:pt x="293" y="97"/>
                      </a:lnTo>
                      <a:lnTo>
                        <a:pt x="308" y="89"/>
                      </a:lnTo>
                      <a:lnTo>
                        <a:pt x="318" y="82"/>
                      </a:lnTo>
                      <a:lnTo>
                        <a:pt x="324" y="74"/>
                      </a:lnTo>
                      <a:lnTo>
                        <a:pt x="324" y="65"/>
                      </a:lnTo>
                      <a:lnTo>
                        <a:pt x="321" y="57"/>
                      </a:lnTo>
                      <a:lnTo>
                        <a:pt x="315" y="50"/>
                      </a:lnTo>
                      <a:lnTo>
                        <a:pt x="305" y="41"/>
                      </a:lnTo>
                      <a:lnTo>
                        <a:pt x="293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23" y="3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799" name="Freeform 254">
                  <a:extLst>
                    <a:ext uri="{FF2B5EF4-FFF2-40B4-BE49-F238E27FC236}">
                      <a16:creationId xmlns:a16="http://schemas.microsoft.com/office/drawing/2014/main" id="{2663F286-8BD8-4407-AE46-41185BD044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34 w 337"/>
                    <a:gd name="T13" fmla="*/ 55 h 184"/>
                    <a:gd name="T14" fmla="*/ 337 w 337"/>
                    <a:gd name="T15" fmla="*/ 64 h 184"/>
                    <a:gd name="T16" fmla="*/ 337 w 337"/>
                    <a:gd name="T17" fmla="*/ 74 h 184"/>
                    <a:gd name="T18" fmla="*/ 337 w 337"/>
                    <a:gd name="T19" fmla="*/ 74 h 184"/>
                    <a:gd name="T20" fmla="*/ 327 w 337"/>
                    <a:gd name="T21" fmla="*/ 82 h 184"/>
                    <a:gd name="T22" fmla="*/ 321 w 337"/>
                    <a:gd name="T23" fmla="*/ 89 h 184"/>
                    <a:gd name="T24" fmla="*/ 308 w 337"/>
                    <a:gd name="T25" fmla="*/ 97 h 184"/>
                    <a:gd name="T26" fmla="*/ 296 w 337"/>
                    <a:gd name="T27" fmla="*/ 103 h 184"/>
                    <a:gd name="T28" fmla="*/ 296 w 337"/>
                    <a:gd name="T29" fmla="*/ 103 h 184"/>
                    <a:gd name="T30" fmla="*/ 267 w 337"/>
                    <a:gd name="T31" fmla="*/ 116 h 184"/>
                    <a:gd name="T32" fmla="*/ 236 w 337"/>
                    <a:gd name="T33" fmla="*/ 127 h 184"/>
                    <a:gd name="T34" fmla="*/ 204 w 337"/>
                    <a:gd name="T35" fmla="*/ 137 h 184"/>
                    <a:gd name="T36" fmla="*/ 170 w 337"/>
                    <a:gd name="T37" fmla="*/ 146 h 184"/>
                    <a:gd name="T38" fmla="*/ 97 w 337"/>
                    <a:gd name="T39" fmla="*/ 164 h 184"/>
                    <a:gd name="T40" fmla="*/ 25 w 337"/>
                    <a:gd name="T41" fmla="*/ 179 h 184"/>
                    <a:gd name="T42" fmla="*/ 25 w 337"/>
                    <a:gd name="T43" fmla="*/ 179 h 184"/>
                    <a:gd name="T44" fmla="*/ 3 w 337"/>
                    <a:gd name="T45" fmla="*/ 184 h 184"/>
                    <a:gd name="T46" fmla="*/ 3 w 337"/>
                    <a:gd name="T47" fmla="*/ 184 h 184"/>
                    <a:gd name="T48" fmla="*/ 0 w 337"/>
                    <a:gd name="T49" fmla="*/ 183 h 184"/>
                    <a:gd name="T50" fmla="*/ 0 w 337"/>
                    <a:gd name="T51" fmla="*/ 182 h 184"/>
                    <a:gd name="T52" fmla="*/ 3 w 337"/>
                    <a:gd name="T53" fmla="*/ 179 h 184"/>
                    <a:gd name="T54" fmla="*/ 6 w 337"/>
                    <a:gd name="T55" fmla="*/ 179 h 184"/>
                    <a:gd name="T56" fmla="*/ 3 w 337"/>
                    <a:gd name="T57" fmla="*/ 178 h 184"/>
                    <a:gd name="T58" fmla="*/ 3 w 337"/>
                    <a:gd name="T59" fmla="*/ 178 h 184"/>
                    <a:gd name="T60" fmla="*/ 9 w 337"/>
                    <a:gd name="T61" fmla="*/ 177 h 184"/>
                    <a:gd name="T62" fmla="*/ 28 w 337"/>
                    <a:gd name="T63" fmla="*/ 172 h 184"/>
                    <a:gd name="T64" fmla="*/ 104 w 337"/>
                    <a:gd name="T65" fmla="*/ 154 h 184"/>
                    <a:gd name="T66" fmla="*/ 154 w 337"/>
                    <a:gd name="T67" fmla="*/ 141 h 184"/>
                    <a:gd name="T68" fmla="*/ 204 w 337"/>
                    <a:gd name="T69" fmla="*/ 128 h 184"/>
                    <a:gd name="T70" fmla="*/ 252 w 337"/>
                    <a:gd name="T71" fmla="*/ 113 h 184"/>
                    <a:gd name="T72" fmla="*/ 296 w 337"/>
                    <a:gd name="T73" fmla="*/ 98 h 184"/>
                    <a:gd name="T74" fmla="*/ 296 w 337"/>
                    <a:gd name="T75" fmla="*/ 98 h 184"/>
                    <a:gd name="T76" fmla="*/ 312 w 337"/>
                    <a:gd name="T77" fmla="*/ 90 h 184"/>
                    <a:gd name="T78" fmla="*/ 324 w 337"/>
                    <a:gd name="T79" fmla="*/ 83 h 184"/>
                    <a:gd name="T80" fmla="*/ 327 w 337"/>
                    <a:gd name="T81" fmla="*/ 74 h 184"/>
                    <a:gd name="T82" fmla="*/ 327 w 337"/>
                    <a:gd name="T83" fmla="*/ 66 h 184"/>
                    <a:gd name="T84" fmla="*/ 324 w 337"/>
                    <a:gd name="T85" fmla="*/ 57 h 184"/>
                    <a:gd name="T86" fmla="*/ 318 w 337"/>
                    <a:gd name="T87" fmla="*/ 50 h 184"/>
                    <a:gd name="T88" fmla="*/ 308 w 337"/>
                    <a:gd name="T89" fmla="*/ 42 h 184"/>
                    <a:gd name="T90" fmla="*/ 296 w 337"/>
                    <a:gd name="T91" fmla="*/ 35 h 184"/>
                    <a:gd name="T92" fmla="*/ 267 w 337"/>
                    <a:gd name="T93" fmla="*/ 21 h 184"/>
                    <a:gd name="T94" fmla="*/ 242 w 337"/>
                    <a:gd name="T95" fmla="*/ 10 h 184"/>
                    <a:gd name="T96" fmla="*/ 217 w 337"/>
                    <a:gd name="T97" fmla="*/ 0 h 184"/>
                    <a:gd name="T98" fmla="*/ 217 w 337"/>
                    <a:gd name="T99" fmla="*/ 0 h 18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3"/>
                      </a:lnTo>
                      <a:lnTo>
                        <a:pt x="0" y="182"/>
                      </a:lnTo>
                      <a:lnTo>
                        <a:pt x="3" y="179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9" y="177"/>
                      </a:lnTo>
                      <a:lnTo>
                        <a:pt x="28" y="172"/>
                      </a:lnTo>
                      <a:lnTo>
                        <a:pt x="104" y="154"/>
                      </a:lnTo>
                      <a:lnTo>
                        <a:pt x="154" y="141"/>
                      </a:lnTo>
                      <a:lnTo>
                        <a:pt x="204" y="128"/>
                      </a:lnTo>
                      <a:lnTo>
                        <a:pt x="252" y="113"/>
                      </a:lnTo>
                      <a:lnTo>
                        <a:pt x="296" y="98"/>
                      </a:lnTo>
                      <a:lnTo>
                        <a:pt x="312" y="90"/>
                      </a:lnTo>
                      <a:lnTo>
                        <a:pt x="324" y="83"/>
                      </a:lnTo>
                      <a:lnTo>
                        <a:pt x="327" y="74"/>
                      </a:lnTo>
                      <a:lnTo>
                        <a:pt x="327" y="66"/>
                      </a:lnTo>
                      <a:lnTo>
                        <a:pt x="324" y="57"/>
                      </a:lnTo>
                      <a:lnTo>
                        <a:pt x="318" y="50"/>
                      </a:lnTo>
                      <a:lnTo>
                        <a:pt x="308" y="42"/>
                      </a:lnTo>
                      <a:lnTo>
                        <a:pt x="296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0" name="Freeform 255">
                  <a:extLst>
                    <a:ext uri="{FF2B5EF4-FFF2-40B4-BE49-F238E27FC236}">
                      <a16:creationId xmlns:a16="http://schemas.microsoft.com/office/drawing/2014/main" id="{A8A0D748-5ADB-4C47-B6E4-880106420E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2"/>
                  <a:ext cx="911" cy="267"/>
                </a:xfrm>
                <a:custGeom>
                  <a:avLst/>
                  <a:gdLst>
                    <a:gd name="T0" fmla="*/ 879 w 911"/>
                    <a:gd name="T1" fmla="*/ 267 h 267"/>
                    <a:gd name="T2" fmla="*/ 879 w 911"/>
                    <a:gd name="T3" fmla="*/ 267 h 267"/>
                    <a:gd name="T4" fmla="*/ 889 w 911"/>
                    <a:gd name="T5" fmla="*/ 261 h 267"/>
                    <a:gd name="T6" fmla="*/ 889 w 911"/>
                    <a:gd name="T7" fmla="*/ 261 h 267"/>
                    <a:gd name="T8" fmla="*/ 889 w 911"/>
                    <a:gd name="T9" fmla="*/ 255 h 267"/>
                    <a:gd name="T10" fmla="*/ 886 w 911"/>
                    <a:gd name="T11" fmla="*/ 250 h 267"/>
                    <a:gd name="T12" fmla="*/ 879 w 911"/>
                    <a:gd name="T13" fmla="*/ 245 h 267"/>
                    <a:gd name="T14" fmla="*/ 870 w 911"/>
                    <a:gd name="T15" fmla="*/ 241 h 267"/>
                    <a:gd name="T16" fmla="*/ 854 w 911"/>
                    <a:gd name="T17" fmla="*/ 234 h 267"/>
                    <a:gd name="T18" fmla="*/ 835 w 911"/>
                    <a:gd name="T19" fmla="*/ 229 h 267"/>
                    <a:gd name="T20" fmla="*/ 835 w 911"/>
                    <a:gd name="T21" fmla="*/ 229 h 267"/>
                    <a:gd name="T22" fmla="*/ 782 w 911"/>
                    <a:gd name="T23" fmla="*/ 215 h 267"/>
                    <a:gd name="T24" fmla="*/ 725 w 911"/>
                    <a:gd name="T25" fmla="*/ 204 h 267"/>
                    <a:gd name="T26" fmla="*/ 668 w 911"/>
                    <a:gd name="T27" fmla="*/ 194 h 267"/>
                    <a:gd name="T28" fmla="*/ 611 w 911"/>
                    <a:gd name="T29" fmla="*/ 184 h 267"/>
                    <a:gd name="T30" fmla="*/ 611 w 911"/>
                    <a:gd name="T31" fmla="*/ 184 h 267"/>
                    <a:gd name="T32" fmla="*/ 511 w 911"/>
                    <a:gd name="T33" fmla="*/ 167 h 267"/>
                    <a:gd name="T34" fmla="*/ 410 w 911"/>
                    <a:gd name="T35" fmla="*/ 151 h 267"/>
                    <a:gd name="T36" fmla="*/ 359 w 911"/>
                    <a:gd name="T37" fmla="*/ 142 h 267"/>
                    <a:gd name="T38" fmla="*/ 309 w 911"/>
                    <a:gd name="T39" fmla="*/ 132 h 267"/>
                    <a:gd name="T40" fmla="*/ 262 w 911"/>
                    <a:gd name="T41" fmla="*/ 121 h 267"/>
                    <a:gd name="T42" fmla="*/ 214 w 911"/>
                    <a:gd name="T43" fmla="*/ 110 h 267"/>
                    <a:gd name="T44" fmla="*/ 214 w 911"/>
                    <a:gd name="T45" fmla="*/ 110 h 267"/>
                    <a:gd name="T46" fmla="*/ 154 w 911"/>
                    <a:gd name="T47" fmla="*/ 91 h 267"/>
                    <a:gd name="T48" fmla="*/ 98 w 911"/>
                    <a:gd name="T49" fmla="*/ 69 h 267"/>
                    <a:gd name="T50" fmla="*/ 69 w 911"/>
                    <a:gd name="T51" fmla="*/ 58 h 267"/>
                    <a:gd name="T52" fmla="*/ 47 w 911"/>
                    <a:gd name="T53" fmla="*/ 47 h 267"/>
                    <a:gd name="T54" fmla="*/ 22 w 911"/>
                    <a:gd name="T55" fmla="*/ 34 h 267"/>
                    <a:gd name="T56" fmla="*/ 0 w 911"/>
                    <a:gd name="T57" fmla="*/ 21 h 267"/>
                    <a:gd name="T58" fmla="*/ 0 w 911"/>
                    <a:gd name="T59" fmla="*/ 20 h 267"/>
                    <a:gd name="T60" fmla="*/ 0 w 911"/>
                    <a:gd name="T61" fmla="*/ 20 h 267"/>
                    <a:gd name="T62" fmla="*/ 25 w 911"/>
                    <a:gd name="T63" fmla="*/ 0 h 267"/>
                    <a:gd name="T64" fmla="*/ 25 w 911"/>
                    <a:gd name="T65" fmla="*/ 0 h 267"/>
                    <a:gd name="T66" fmla="*/ 38 w 911"/>
                    <a:gd name="T67" fmla="*/ 9 h 267"/>
                    <a:gd name="T68" fmla="*/ 57 w 911"/>
                    <a:gd name="T69" fmla="*/ 21 h 267"/>
                    <a:gd name="T70" fmla="*/ 88 w 911"/>
                    <a:gd name="T71" fmla="*/ 36 h 267"/>
                    <a:gd name="T72" fmla="*/ 126 w 911"/>
                    <a:gd name="T73" fmla="*/ 54 h 267"/>
                    <a:gd name="T74" fmla="*/ 176 w 911"/>
                    <a:gd name="T75" fmla="*/ 72 h 267"/>
                    <a:gd name="T76" fmla="*/ 205 w 911"/>
                    <a:gd name="T77" fmla="*/ 81 h 267"/>
                    <a:gd name="T78" fmla="*/ 236 w 911"/>
                    <a:gd name="T79" fmla="*/ 89 h 267"/>
                    <a:gd name="T80" fmla="*/ 271 w 911"/>
                    <a:gd name="T81" fmla="*/ 97 h 267"/>
                    <a:gd name="T82" fmla="*/ 306 w 911"/>
                    <a:gd name="T83" fmla="*/ 105 h 267"/>
                    <a:gd name="T84" fmla="*/ 347 w 911"/>
                    <a:gd name="T85" fmla="*/ 113 h 267"/>
                    <a:gd name="T86" fmla="*/ 388 w 911"/>
                    <a:gd name="T87" fmla="*/ 119 h 267"/>
                    <a:gd name="T88" fmla="*/ 388 w 911"/>
                    <a:gd name="T89" fmla="*/ 119 h 267"/>
                    <a:gd name="T90" fmla="*/ 488 w 911"/>
                    <a:gd name="T91" fmla="*/ 133 h 267"/>
                    <a:gd name="T92" fmla="*/ 586 w 911"/>
                    <a:gd name="T93" fmla="*/ 148 h 267"/>
                    <a:gd name="T94" fmla="*/ 674 w 911"/>
                    <a:gd name="T95" fmla="*/ 163 h 267"/>
                    <a:gd name="T96" fmla="*/ 750 w 911"/>
                    <a:gd name="T97" fmla="*/ 180 h 267"/>
                    <a:gd name="T98" fmla="*/ 785 w 911"/>
                    <a:gd name="T99" fmla="*/ 187 h 267"/>
                    <a:gd name="T100" fmla="*/ 816 w 911"/>
                    <a:gd name="T101" fmla="*/ 196 h 267"/>
                    <a:gd name="T102" fmla="*/ 845 w 911"/>
                    <a:gd name="T103" fmla="*/ 204 h 267"/>
                    <a:gd name="T104" fmla="*/ 867 w 911"/>
                    <a:gd name="T105" fmla="*/ 213 h 267"/>
                    <a:gd name="T106" fmla="*/ 886 w 911"/>
                    <a:gd name="T107" fmla="*/ 220 h 267"/>
                    <a:gd name="T108" fmla="*/ 898 w 911"/>
                    <a:gd name="T109" fmla="*/ 228 h 267"/>
                    <a:gd name="T110" fmla="*/ 908 w 911"/>
                    <a:gd name="T111" fmla="*/ 236 h 267"/>
                    <a:gd name="T112" fmla="*/ 911 w 911"/>
                    <a:gd name="T113" fmla="*/ 243 h 267"/>
                    <a:gd name="T114" fmla="*/ 911 w 911"/>
                    <a:gd name="T115" fmla="*/ 243 h 267"/>
                    <a:gd name="T116" fmla="*/ 908 w 911"/>
                    <a:gd name="T117" fmla="*/ 253 h 267"/>
                    <a:gd name="T118" fmla="*/ 901 w 911"/>
                    <a:gd name="T119" fmla="*/ 260 h 267"/>
                    <a:gd name="T120" fmla="*/ 892 w 911"/>
                    <a:gd name="T121" fmla="*/ 265 h 267"/>
                    <a:gd name="T122" fmla="*/ 879 w 911"/>
                    <a:gd name="T123" fmla="*/ 267 h 267"/>
                    <a:gd name="T124" fmla="*/ 879 w 911"/>
                    <a:gd name="T125" fmla="*/ 267 h 26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11" h="267">
                      <a:moveTo>
                        <a:pt x="879" y="267"/>
                      </a:moveTo>
                      <a:lnTo>
                        <a:pt x="879" y="267"/>
                      </a:lnTo>
                      <a:lnTo>
                        <a:pt x="889" y="261"/>
                      </a:lnTo>
                      <a:lnTo>
                        <a:pt x="889" y="255"/>
                      </a:lnTo>
                      <a:lnTo>
                        <a:pt x="886" y="250"/>
                      </a:lnTo>
                      <a:lnTo>
                        <a:pt x="879" y="245"/>
                      </a:lnTo>
                      <a:lnTo>
                        <a:pt x="870" y="241"/>
                      </a:lnTo>
                      <a:lnTo>
                        <a:pt x="854" y="234"/>
                      </a:lnTo>
                      <a:lnTo>
                        <a:pt x="835" y="229"/>
                      </a:lnTo>
                      <a:lnTo>
                        <a:pt x="782" y="215"/>
                      </a:lnTo>
                      <a:lnTo>
                        <a:pt x="725" y="204"/>
                      </a:lnTo>
                      <a:lnTo>
                        <a:pt x="668" y="194"/>
                      </a:lnTo>
                      <a:lnTo>
                        <a:pt x="611" y="184"/>
                      </a:lnTo>
                      <a:lnTo>
                        <a:pt x="511" y="167"/>
                      </a:lnTo>
                      <a:lnTo>
                        <a:pt x="410" y="151"/>
                      </a:lnTo>
                      <a:lnTo>
                        <a:pt x="359" y="142"/>
                      </a:lnTo>
                      <a:lnTo>
                        <a:pt x="309" y="132"/>
                      </a:lnTo>
                      <a:lnTo>
                        <a:pt x="262" y="121"/>
                      </a:lnTo>
                      <a:lnTo>
                        <a:pt x="214" y="110"/>
                      </a:lnTo>
                      <a:lnTo>
                        <a:pt x="154" y="91"/>
                      </a:lnTo>
                      <a:lnTo>
                        <a:pt x="98" y="69"/>
                      </a:lnTo>
                      <a:lnTo>
                        <a:pt x="69" y="58"/>
                      </a:lnTo>
                      <a:lnTo>
                        <a:pt x="47" y="47"/>
                      </a:lnTo>
                      <a:lnTo>
                        <a:pt x="22" y="34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25" y="0"/>
                      </a:lnTo>
                      <a:lnTo>
                        <a:pt x="38" y="9"/>
                      </a:lnTo>
                      <a:lnTo>
                        <a:pt x="57" y="21"/>
                      </a:lnTo>
                      <a:lnTo>
                        <a:pt x="88" y="36"/>
                      </a:lnTo>
                      <a:lnTo>
                        <a:pt x="126" y="54"/>
                      </a:lnTo>
                      <a:lnTo>
                        <a:pt x="176" y="72"/>
                      </a:lnTo>
                      <a:lnTo>
                        <a:pt x="205" y="81"/>
                      </a:lnTo>
                      <a:lnTo>
                        <a:pt x="236" y="89"/>
                      </a:lnTo>
                      <a:lnTo>
                        <a:pt x="271" y="97"/>
                      </a:lnTo>
                      <a:lnTo>
                        <a:pt x="306" y="105"/>
                      </a:lnTo>
                      <a:lnTo>
                        <a:pt x="347" y="113"/>
                      </a:lnTo>
                      <a:lnTo>
                        <a:pt x="388" y="119"/>
                      </a:lnTo>
                      <a:lnTo>
                        <a:pt x="488" y="133"/>
                      </a:lnTo>
                      <a:lnTo>
                        <a:pt x="586" y="148"/>
                      </a:lnTo>
                      <a:lnTo>
                        <a:pt x="674" y="163"/>
                      </a:lnTo>
                      <a:lnTo>
                        <a:pt x="750" y="180"/>
                      </a:lnTo>
                      <a:lnTo>
                        <a:pt x="785" y="187"/>
                      </a:lnTo>
                      <a:lnTo>
                        <a:pt x="816" y="196"/>
                      </a:lnTo>
                      <a:lnTo>
                        <a:pt x="845" y="204"/>
                      </a:lnTo>
                      <a:lnTo>
                        <a:pt x="867" y="213"/>
                      </a:lnTo>
                      <a:lnTo>
                        <a:pt x="886" y="220"/>
                      </a:lnTo>
                      <a:lnTo>
                        <a:pt x="898" y="228"/>
                      </a:lnTo>
                      <a:lnTo>
                        <a:pt x="908" y="236"/>
                      </a:lnTo>
                      <a:lnTo>
                        <a:pt x="911" y="243"/>
                      </a:lnTo>
                      <a:lnTo>
                        <a:pt x="908" y="253"/>
                      </a:lnTo>
                      <a:lnTo>
                        <a:pt x="901" y="260"/>
                      </a:lnTo>
                      <a:lnTo>
                        <a:pt x="892" y="265"/>
                      </a:lnTo>
                      <a:lnTo>
                        <a:pt x="879" y="267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1" name="Freeform 256">
                  <a:extLst>
                    <a:ext uri="{FF2B5EF4-FFF2-40B4-BE49-F238E27FC236}">
                      <a16:creationId xmlns:a16="http://schemas.microsoft.com/office/drawing/2014/main" id="{7A8C8FCE-5343-4BC8-8805-B6CD330AB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3"/>
                  <a:ext cx="908" cy="266"/>
                </a:xfrm>
                <a:custGeom>
                  <a:avLst/>
                  <a:gdLst>
                    <a:gd name="T0" fmla="*/ 879 w 908"/>
                    <a:gd name="T1" fmla="*/ 266 h 266"/>
                    <a:gd name="T2" fmla="*/ 879 w 908"/>
                    <a:gd name="T3" fmla="*/ 266 h 266"/>
                    <a:gd name="T4" fmla="*/ 889 w 908"/>
                    <a:gd name="T5" fmla="*/ 260 h 266"/>
                    <a:gd name="T6" fmla="*/ 889 w 908"/>
                    <a:gd name="T7" fmla="*/ 260 h 266"/>
                    <a:gd name="T8" fmla="*/ 889 w 908"/>
                    <a:gd name="T9" fmla="*/ 254 h 266"/>
                    <a:gd name="T10" fmla="*/ 886 w 908"/>
                    <a:gd name="T11" fmla="*/ 249 h 266"/>
                    <a:gd name="T12" fmla="*/ 879 w 908"/>
                    <a:gd name="T13" fmla="*/ 244 h 266"/>
                    <a:gd name="T14" fmla="*/ 870 w 908"/>
                    <a:gd name="T15" fmla="*/ 240 h 266"/>
                    <a:gd name="T16" fmla="*/ 854 w 908"/>
                    <a:gd name="T17" fmla="*/ 233 h 266"/>
                    <a:gd name="T18" fmla="*/ 835 w 908"/>
                    <a:gd name="T19" fmla="*/ 228 h 266"/>
                    <a:gd name="T20" fmla="*/ 835 w 908"/>
                    <a:gd name="T21" fmla="*/ 228 h 266"/>
                    <a:gd name="T22" fmla="*/ 782 w 908"/>
                    <a:gd name="T23" fmla="*/ 214 h 266"/>
                    <a:gd name="T24" fmla="*/ 725 w 908"/>
                    <a:gd name="T25" fmla="*/ 203 h 266"/>
                    <a:gd name="T26" fmla="*/ 668 w 908"/>
                    <a:gd name="T27" fmla="*/ 193 h 266"/>
                    <a:gd name="T28" fmla="*/ 611 w 908"/>
                    <a:gd name="T29" fmla="*/ 183 h 266"/>
                    <a:gd name="T30" fmla="*/ 611 w 908"/>
                    <a:gd name="T31" fmla="*/ 183 h 266"/>
                    <a:gd name="T32" fmla="*/ 511 w 908"/>
                    <a:gd name="T33" fmla="*/ 166 h 266"/>
                    <a:gd name="T34" fmla="*/ 410 w 908"/>
                    <a:gd name="T35" fmla="*/ 150 h 266"/>
                    <a:gd name="T36" fmla="*/ 359 w 908"/>
                    <a:gd name="T37" fmla="*/ 141 h 266"/>
                    <a:gd name="T38" fmla="*/ 309 w 908"/>
                    <a:gd name="T39" fmla="*/ 131 h 266"/>
                    <a:gd name="T40" fmla="*/ 262 w 908"/>
                    <a:gd name="T41" fmla="*/ 120 h 266"/>
                    <a:gd name="T42" fmla="*/ 214 w 908"/>
                    <a:gd name="T43" fmla="*/ 109 h 266"/>
                    <a:gd name="T44" fmla="*/ 214 w 908"/>
                    <a:gd name="T45" fmla="*/ 109 h 266"/>
                    <a:gd name="T46" fmla="*/ 154 w 908"/>
                    <a:gd name="T47" fmla="*/ 90 h 266"/>
                    <a:gd name="T48" fmla="*/ 98 w 908"/>
                    <a:gd name="T49" fmla="*/ 68 h 266"/>
                    <a:gd name="T50" fmla="*/ 69 w 908"/>
                    <a:gd name="T51" fmla="*/ 57 h 266"/>
                    <a:gd name="T52" fmla="*/ 47 w 908"/>
                    <a:gd name="T53" fmla="*/ 46 h 266"/>
                    <a:gd name="T54" fmla="*/ 22 w 908"/>
                    <a:gd name="T55" fmla="*/ 33 h 266"/>
                    <a:gd name="T56" fmla="*/ 0 w 908"/>
                    <a:gd name="T57" fmla="*/ 20 h 266"/>
                    <a:gd name="T58" fmla="*/ 0 w 908"/>
                    <a:gd name="T59" fmla="*/ 19 h 266"/>
                    <a:gd name="T60" fmla="*/ 0 w 908"/>
                    <a:gd name="T61" fmla="*/ 19 h 266"/>
                    <a:gd name="T62" fmla="*/ 22 w 908"/>
                    <a:gd name="T63" fmla="*/ 0 h 266"/>
                    <a:gd name="T64" fmla="*/ 22 w 908"/>
                    <a:gd name="T65" fmla="*/ 0 h 266"/>
                    <a:gd name="T66" fmla="*/ 35 w 908"/>
                    <a:gd name="T67" fmla="*/ 10 h 266"/>
                    <a:gd name="T68" fmla="*/ 57 w 908"/>
                    <a:gd name="T69" fmla="*/ 23 h 266"/>
                    <a:gd name="T70" fmla="*/ 85 w 908"/>
                    <a:gd name="T71" fmla="*/ 38 h 266"/>
                    <a:gd name="T72" fmla="*/ 126 w 908"/>
                    <a:gd name="T73" fmla="*/ 55 h 266"/>
                    <a:gd name="T74" fmla="*/ 173 w 908"/>
                    <a:gd name="T75" fmla="*/ 72 h 266"/>
                    <a:gd name="T76" fmla="*/ 202 w 908"/>
                    <a:gd name="T77" fmla="*/ 81 h 266"/>
                    <a:gd name="T78" fmla="*/ 233 w 908"/>
                    <a:gd name="T79" fmla="*/ 90 h 266"/>
                    <a:gd name="T80" fmla="*/ 268 w 908"/>
                    <a:gd name="T81" fmla="*/ 98 h 266"/>
                    <a:gd name="T82" fmla="*/ 303 w 908"/>
                    <a:gd name="T83" fmla="*/ 105 h 266"/>
                    <a:gd name="T84" fmla="*/ 343 w 908"/>
                    <a:gd name="T85" fmla="*/ 113 h 266"/>
                    <a:gd name="T86" fmla="*/ 384 w 908"/>
                    <a:gd name="T87" fmla="*/ 119 h 266"/>
                    <a:gd name="T88" fmla="*/ 384 w 908"/>
                    <a:gd name="T89" fmla="*/ 119 h 266"/>
                    <a:gd name="T90" fmla="*/ 485 w 908"/>
                    <a:gd name="T91" fmla="*/ 133 h 266"/>
                    <a:gd name="T92" fmla="*/ 583 w 908"/>
                    <a:gd name="T93" fmla="*/ 148 h 266"/>
                    <a:gd name="T94" fmla="*/ 671 w 908"/>
                    <a:gd name="T95" fmla="*/ 165 h 266"/>
                    <a:gd name="T96" fmla="*/ 747 w 908"/>
                    <a:gd name="T97" fmla="*/ 180 h 266"/>
                    <a:gd name="T98" fmla="*/ 782 w 908"/>
                    <a:gd name="T99" fmla="*/ 188 h 266"/>
                    <a:gd name="T100" fmla="*/ 813 w 908"/>
                    <a:gd name="T101" fmla="*/ 197 h 266"/>
                    <a:gd name="T102" fmla="*/ 842 w 908"/>
                    <a:gd name="T103" fmla="*/ 204 h 266"/>
                    <a:gd name="T104" fmla="*/ 864 w 908"/>
                    <a:gd name="T105" fmla="*/ 212 h 266"/>
                    <a:gd name="T106" fmla="*/ 882 w 908"/>
                    <a:gd name="T107" fmla="*/ 221 h 266"/>
                    <a:gd name="T108" fmla="*/ 895 w 908"/>
                    <a:gd name="T109" fmla="*/ 228 h 266"/>
                    <a:gd name="T110" fmla="*/ 905 w 908"/>
                    <a:gd name="T111" fmla="*/ 236 h 266"/>
                    <a:gd name="T112" fmla="*/ 908 w 908"/>
                    <a:gd name="T113" fmla="*/ 244 h 266"/>
                    <a:gd name="T114" fmla="*/ 908 w 908"/>
                    <a:gd name="T115" fmla="*/ 244 h 266"/>
                    <a:gd name="T116" fmla="*/ 908 w 908"/>
                    <a:gd name="T117" fmla="*/ 252 h 266"/>
                    <a:gd name="T118" fmla="*/ 901 w 908"/>
                    <a:gd name="T119" fmla="*/ 260 h 266"/>
                    <a:gd name="T120" fmla="*/ 892 w 908"/>
                    <a:gd name="T121" fmla="*/ 264 h 266"/>
                    <a:gd name="T122" fmla="*/ 879 w 908"/>
                    <a:gd name="T123" fmla="*/ 266 h 266"/>
                    <a:gd name="T124" fmla="*/ 879 w 908"/>
                    <a:gd name="T125" fmla="*/ 266 h 26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8" h="266">
                      <a:moveTo>
                        <a:pt x="879" y="266"/>
                      </a:moveTo>
                      <a:lnTo>
                        <a:pt x="879" y="266"/>
                      </a:lnTo>
                      <a:lnTo>
                        <a:pt x="889" y="260"/>
                      </a:lnTo>
                      <a:lnTo>
                        <a:pt x="889" y="254"/>
                      </a:lnTo>
                      <a:lnTo>
                        <a:pt x="886" y="249"/>
                      </a:lnTo>
                      <a:lnTo>
                        <a:pt x="879" y="244"/>
                      </a:lnTo>
                      <a:lnTo>
                        <a:pt x="870" y="240"/>
                      </a:lnTo>
                      <a:lnTo>
                        <a:pt x="854" y="233"/>
                      </a:lnTo>
                      <a:lnTo>
                        <a:pt x="835" y="228"/>
                      </a:lnTo>
                      <a:lnTo>
                        <a:pt x="782" y="214"/>
                      </a:lnTo>
                      <a:lnTo>
                        <a:pt x="725" y="203"/>
                      </a:lnTo>
                      <a:lnTo>
                        <a:pt x="668" y="193"/>
                      </a:lnTo>
                      <a:lnTo>
                        <a:pt x="611" y="183"/>
                      </a:lnTo>
                      <a:lnTo>
                        <a:pt x="511" y="166"/>
                      </a:lnTo>
                      <a:lnTo>
                        <a:pt x="410" y="150"/>
                      </a:lnTo>
                      <a:lnTo>
                        <a:pt x="359" y="141"/>
                      </a:lnTo>
                      <a:lnTo>
                        <a:pt x="309" y="131"/>
                      </a:lnTo>
                      <a:lnTo>
                        <a:pt x="262" y="120"/>
                      </a:lnTo>
                      <a:lnTo>
                        <a:pt x="214" y="109"/>
                      </a:lnTo>
                      <a:lnTo>
                        <a:pt x="154" y="90"/>
                      </a:lnTo>
                      <a:lnTo>
                        <a:pt x="98" y="68"/>
                      </a:lnTo>
                      <a:lnTo>
                        <a:pt x="69" y="57"/>
                      </a:lnTo>
                      <a:lnTo>
                        <a:pt x="47" y="46"/>
                      </a:lnTo>
                      <a:lnTo>
                        <a:pt x="22" y="33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22" y="0"/>
                      </a:lnTo>
                      <a:lnTo>
                        <a:pt x="35" y="10"/>
                      </a:lnTo>
                      <a:lnTo>
                        <a:pt x="57" y="23"/>
                      </a:lnTo>
                      <a:lnTo>
                        <a:pt x="85" y="38"/>
                      </a:lnTo>
                      <a:lnTo>
                        <a:pt x="126" y="55"/>
                      </a:lnTo>
                      <a:lnTo>
                        <a:pt x="173" y="72"/>
                      </a:lnTo>
                      <a:lnTo>
                        <a:pt x="202" y="81"/>
                      </a:lnTo>
                      <a:lnTo>
                        <a:pt x="233" y="90"/>
                      </a:lnTo>
                      <a:lnTo>
                        <a:pt x="268" y="98"/>
                      </a:lnTo>
                      <a:lnTo>
                        <a:pt x="303" y="105"/>
                      </a:lnTo>
                      <a:lnTo>
                        <a:pt x="343" y="113"/>
                      </a:lnTo>
                      <a:lnTo>
                        <a:pt x="384" y="119"/>
                      </a:lnTo>
                      <a:lnTo>
                        <a:pt x="485" y="133"/>
                      </a:lnTo>
                      <a:lnTo>
                        <a:pt x="583" y="148"/>
                      </a:lnTo>
                      <a:lnTo>
                        <a:pt x="671" y="165"/>
                      </a:lnTo>
                      <a:lnTo>
                        <a:pt x="747" y="180"/>
                      </a:lnTo>
                      <a:lnTo>
                        <a:pt x="782" y="188"/>
                      </a:lnTo>
                      <a:lnTo>
                        <a:pt x="813" y="197"/>
                      </a:lnTo>
                      <a:lnTo>
                        <a:pt x="842" y="204"/>
                      </a:lnTo>
                      <a:lnTo>
                        <a:pt x="864" y="212"/>
                      </a:lnTo>
                      <a:lnTo>
                        <a:pt x="882" y="221"/>
                      </a:lnTo>
                      <a:lnTo>
                        <a:pt x="895" y="228"/>
                      </a:lnTo>
                      <a:lnTo>
                        <a:pt x="905" y="236"/>
                      </a:lnTo>
                      <a:lnTo>
                        <a:pt x="908" y="244"/>
                      </a:lnTo>
                      <a:lnTo>
                        <a:pt x="908" y="252"/>
                      </a:lnTo>
                      <a:lnTo>
                        <a:pt x="901" y="260"/>
                      </a:lnTo>
                      <a:lnTo>
                        <a:pt x="892" y="264"/>
                      </a:lnTo>
                      <a:lnTo>
                        <a:pt x="879" y="266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2" name="Freeform 257">
                  <a:extLst>
                    <a:ext uri="{FF2B5EF4-FFF2-40B4-BE49-F238E27FC236}">
                      <a16:creationId xmlns:a16="http://schemas.microsoft.com/office/drawing/2014/main" id="{3DD427DD-2964-4544-B6BB-749F09DF1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4"/>
                  <a:ext cx="905" cy="265"/>
                </a:xfrm>
                <a:custGeom>
                  <a:avLst/>
                  <a:gdLst>
                    <a:gd name="T0" fmla="*/ 879 w 905"/>
                    <a:gd name="T1" fmla="*/ 265 h 265"/>
                    <a:gd name="T2" fmla="*/ 879 w 905"/>
                    <a:gd name="T3" fmla="*/ 265 h 265"/>
                    <a:gd name="T4" fmla="*/ 889 w 905"/>
                    <a:gd name="T5" fmla="*/ 259 h 265"/>
                    <a:gd name="T6" fmla="*/ 889 w 905"/>
                    <a:gd name="T7" fmla="*/ 259 h 265"/>
                    <a:gd name="T8" fmla="*/ 889 w 905"/>
                    <a:gd name="T9" fmla="*/ 253 h 265"/>
                    <a:gd name="T10" fmla="*/ 886 w 905"/>
                    <a:gd name="T11" fmla="*/ 248 h 265"/>
                    <a:gd name="T12" fmla="*/ 879 w 905"/>
                    <a:gd name="T13" fmla="*/ 243 h 265"/>
                    <a:gd name="T14" fmla="*/ 870 w 905"/>
                    <a:gd name="T15" fmla="*/ 239 h 265"/>
                    <a:gd name="T16" fmla="*/ 854 w 905"/>
                    <a:gd name="T17" fmla="*/ 232 h 265"/>
                    <a:gd name="T18" fmla="*/ 835 w 905"/>
                    <a:gd name="T19" fmla="*/ 227 h 265"/>
                    <a:gd name="T20" fmla="*/ 835 w 905"/>
                    <a:gd name="T21" fmla="*/ 227 h 265"/>
                    <a:gd name="T22" fmla="*/ 782 w 905"/>
                    <a:gd name="T23" fmla="*/ 213 h 265"/>
                    <a:gd name="T24" fmla="*/ 725 w 905"/>
                    <a:gd name="T25" fmla="*/ 202 h 265"/>
                    <a:gd name="T26" fmla="*/ 668 w 905"/>
                    <a:gd name="T27" fmla="*/ 192 h 265"/>
                    <a:gd name="T28" fmla="*/ 611 w 905"/>
                    <a:gd name="T29" fmla="*/ 182 h 265"/>
                    <a:gd name="T30" fmla="*/ 611 w 905"/>
                    <a:gd name="T31" fmla="*/ 182 h 265"/>
                    <a:gd name="T32" fmla="*/ 511 w 905"/>
                    <a:gd name="T33" fmla="*/ 165 h 265"/>
                    <a:gd name="T34" fmla="*/ 410 w 905"/>
                    <a:gd name="T35" fmla="*/ 149 h 265"/>
                    <a:gd name="T36" fmla="*/ 359 w 905"/>
                    <a:gd name="T37" fmla="*/ 140 h 265"/>
                    <a:gd name="T38" fmla="*/ 309 w 905"/>
                    <a:gd name="T39" fmla="*/ 130 h 265"/>
                    <a:gd name="T40" fmla="*/ 262 w 905"/>
                    <a:gd name="T41" fmla="*/ 119 h 265"/>
                    <a:gd name="T42" fmla="*/ 214 w 905"/>
                    <a:gd name="T43" fmla="*/ 108 h 265"/>
                    <a:gd name="T44" fmla="*/ 214 w 905"/>
                    <a:gd name="T45" fmla="*/ 108 h 265"/>
                    <a:gd name="T46" fmla="*/ 154 w 905"/>
                    <a:gd name="T47" fmla="*/ 89 h 265"/>
                    <a:gd name="T48" fmla="*/ 98 w 905"/>
                    <a:gd name="T49" fmla="*/ 67 h 265"/>
                    <a:gd name="T50" fmla="*/ 69 w 905"/>
                    <a:gd name="T51" fmla="*/ 56 h 265"/>
                    <a:gd name="T52" fmla="*/ 47 w 905"/>
                    <a:gd name="T53" fmla="*/ 45 h 265"/>
                    <a:gd name="T54" fmla="*/ 22 w 905"/>
                    <a:gd name="T55" fmla="*/ 32 h 265"/>
                    <a:gd name="T56" fmla="*/ 0 w 905"/>
                    <a:gd name="T57" fmla="*/ 19 h 265"/>
                    <a:gd name="T58" fmla="*/ 0 w 905"/>
                    <a:gd name="T59" fmla="*/ 18 h 265"/>
                    <a:gd name="T60" fmla="*/ 0 w 905"/>
                    <a:gd name="T61" fmla="*/ 18 h 265"/>
                    <a:gd name="T62" fmla="*/ 19 w 905"/>
                    <a:gd name="T63" fmla="*/ 0 h 265"/>
                    <a:gd name="T64" fmla="*/ 19 w 905"/>
                    <a:gd name="T65" fmla="*/ 0 h 265"/>
                    <a:gd name="T66" fmla="*/ 31 w 905"/>
                    <a:gd name="T67" fmla="*/ 10 h 265"/>
                    <a:gd name="T68" fmla="*/ 54 w 905"/>
                    <a:gd name="T69" fmla="*/ 23 h 265"/>
                    <a:gd name="T70" fmla="*/ 85 w 905"/>
                    <a:gd name="T71" fmla="*/ 38 h 265"/>
                    <a:gd name="T72" fmla="*/ 123 w 905"/>
                    <a:gd name="T73" fmla="*/ 56 h 265"/>
                    <a:gd name="T74" fmla="*/ 170 w 905"/>
                    <a:gd name="T75" fmla="*/ 74 h 265"/>
                    <a:gd name="T76" fmla="*/ 199 w 905"/>
                    <a:gd name="T77" fmla="*/ 83 h 265"/>
                    <a:gd name="T78" fmla="*/ 230 w 905"/>
                    <a:gd name="T79" fmla="*/ 90 h 265"/>
                    <a:gd name="T80" fmla="*/ 265 w 905"/>
                    <a:gd name="T81" fmla="*/ 99 h 265"/>
                    <a:gd name="T82" fmla="*/ 299 w 905"/>
                    <a:gd name="T83" fmla="*/ 107 h 265"/>
                    <a:gd name="T84" fmla="*/ 340 w 905"/>
                    <a:gd name="T85" fmla="*/ 113 h 265"/>
                    <a:gd name="T86" fmla="*/ 381 w 905"/>
                    <a:gd name="T87" fmla="*/ 119 h 265"/>
                    <a:gd name="T88" fmla="*/ 381 w 905"/>
                    <a:gd name="T89" fmla="*/ 119 h 265"/>
                    <a:gd name="T90" fmla="*/ 482 w 905"/>
                    <a:gd name="T91" fmla="*/ 135 h 265"/>
                    <a:gd name="T92" fmla="*/ 580 w 905"/>
                    <a:gd name="T93" fmla="*/ 149 h 265"/>
                    <a:gd name="T94" fmla="*/ 668 w 905"/>
                    <a:gd name="T95" fmla="*/ 165 h 265"/>
                    <a:gd name="T96" fmla="*/ 747 w 905"/>
                    <a:gd name="T97" fmla="*/ 180 h 265"/>
                    <a:gd name="T98" fmla="*/ 778 w 905"/>
                    <a:gd name="T99" fmla="*/ 188 h 265"/>
                    <a:gd name="T100" fmla="*/ 810 w 905"/>
                    <a:gd name="T101" fmla="*/ 197 h 265"/>
                    <a:gd name="T102" fmla="*/ 838 w 905"/>
                    <a:gd name="T103" fmla="*/ 205 h 265"/>
                    <a:gd name="T104" fmla="*/ 860 w 905"/>
                    <a:gd name="T105" fmla="*/ 212 h 265"/>
                    <a:gd name="T106" fmla="*/ 879 w 905"/>
                    <a:gd name="T107" fmla="*/ 220 h 265"/>
                    <a:gd name="T108" fmla="*/ 892 w 905"/>
                    <a:gd name="T109" fmla="*/ 229 h 265"/>
                    <a:gd name="T110" fmla="*/ 901 w 905"/>
                    <a:gd name="T111" fmla="*/ 236 h 265"/>
                    <a:gd name="T112" fmla="*/ 905 w 905"/>
                    <a:gd name="T113" fmla="*/ 244 h 265"/>
                    <a:gd name="T114" fmla="*/ 905 w 905"/>
                    <a:gd name="T115" fmla="*/ 244 h 265"/>
                    <a:gd name="T116" fmla="*/ 905 w 905"/>
                    <a:gd name="T117" fmla="*/ 253 h 265"/>
                    <a:gd name="T118" fmla="*/ 898 w 905"/>
                    <a:gd name="T119" fmla="*/ 259 h 265"/>
                    <a:gd name="T120" fmla="*/ 892 w 905"/>
                    <a:gd name="T121" fmla="*/ 263 h 265"/>
                    <a:gd name="T122" fmla="*/ 879 w 905"/>
                    <a:gd name="T123" fmla="*/ 265 h 265"/>
                    <a:gd name="T124" fmla="*/ 879 w 905"/>
                    <a:gd name="T125" fmla="*/ 265 h 26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5" h="265">
                      <a:moveTo>
                        <a:pt x="879" y="265"/>
                      </a:moveTo>
                      <a:lnTo>
                        <a:pt x="879" y="265"/>
                      </a:lnTo>
                      <a:lnTo>
                        <a:pt x="889" y="259"/>
                      </a:lnTo>
                      <a:lnTo>
                        <a:pt x="889" y="253"/>
                      </a:lnTo>
                      <a:lnTo>
                        <a:pt x="886" y="248"/>
                      </a:lnTo>
                      <a:lnTo>
                        <a:pt x="879" y="243"/>
                      </a:lnTo>
                      <a:lnTo>
                        <a:pt x="870" y="239"/>
                      </a:lnTo>
                      <a:lnTo>
                        <a:pt x="854" y="232"/>
                      </a:lnTo>
                      <a:lnTo>
                        <a:pt x="835" y="227"/>
                      </a:lnTo>
                      <a:lnTo>
                        <a:pt x="782" y="213"/>
                      </a:lnTo>
                      <a:lnTo>
                        <a:pt x="725" y="202"/>
                      </a:lnTo>
                      <a:lnTo>
                        <a:pt x="668" y="192"/>
                      </a:lnTo>
                      <a:lnTo>
                        <a:pt x="611" y="182"/>
                      </a:lnTo>
                      <a:lnTo>
                        <a:pt x="511" y="165"/>
                      </a:lnTo>
                      <a:lnTo>
                        <a:pt x="410" y="149"/>
                      </a:lnTo>
                      <a:lnTo>
                        <a:pt x="359" y="140"/>
                      </a:lnTo>
                      <a:lnTo>
                        <a:pt x="309" y="130"/>
                      </a:lnTo>
                      <a:lnTo>
                        <a:pt x="262" y="119"/>
                      </a:lnTo>
                      <a:lnTo>
                        <a:pt x="214" y="108"/>
                      </a:lnTo>
                      <a:lnTo>
                        <a:pt x="154" y="89"/>
                      </a:lnTo>
                      <a:lnTo>
                        <a:pt x="98" y="67"/>
                      </a:lnTo>
                      <a:lnTo>
                        <a:pt x="69" y="56"/>
                      </a:lnTo>
                      <a:lnTo>
                        <a:pt x="47" y="45"/>
                      </a:lnTo>
                      <a:lnTo>
                        <a:pt x="22" y="32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9" y="0"/>
                      </a:lnTo>
                      <a:lnTo>
                        <a:pt x="31" y="10"/>
                      </a:lnTo>
                      <a:lnTo>
                        <a:pt x="54" y="23"/>
                      </a:lnTo>
                      <a:lnTo>
                        <a:pt x="85" y="38"/>
                      </a:lnTo>
                      <a:lnTo>
                        <a:pt x="123" y="56"/>
                      </a:lnTo>
                      <a:lnTo>
                        <a:pt x="170" y="74"/>
                      </a:lnTo>
                      <a:lnTo>
                        <a:pt x="199" y="83"/>
                      </a:lnTo>
                      <a:lnTo>
                        <a:pt x="230" y="90"/>
                      </a:lnTo>
                      <a:lnTo>
                        <a:pt x="265" y="99"/>
                      </a:lnTo>
                      <a:lnTo>
                        <a:pt x="299" y="107"/>
                      </a:lnTo>
                      <a:lnTo>
                        <a:pt x="340" y="113"/>
                      </a:lnTo>
                      <a:lnTo>
                        <a:pt x="381" y="119"/>
                      </a:lnTo>
                      <a:lnTo>
                        <a:pt x="482" y="135"/>
                      </a:lnTo>
                      <a:lnTo>
                        <a:pt x="580" y="149"/>
                      </a:lnTo>
                      <a:lnTo>
                        <a:pt x="668" y="165"/>
                      </a:lnTo>
                      <a:lnTo>
                        <a:pt x="747" y="180"/>
                      </a:lnTo>
                      <a:lnTo>
                        <a:pt x="778" y="188"/>
                      </a:lnTo>
                      <a:lnTo>
                        <a:pt x="810" y="197"/>
                      </a:lnTo>
                      <a:lnTo>
                        <a:pt x="838" y="205"/>
                      </a:lnTo>
                      <a:lnTo>
                        <a:pt x="860" y="212"/>
                      </a:lnTo>
                      <a:lnTo>
                        <a:pt x="879" y="220"/>
                      </a:lnTo>
                      <a:lnTo>
                        <a:pt x="892" y="229"/>
                      </a:lnTo>
                      <a:lnTo>
                        <a:pt x="901" y="236"/>
                      </a:lnTo>
                      <a:lnTo>
                        <a:pt x="905" y="244"/>
                      </a:lnTo>
                      <a:lnTo>
                        <a:pt x="905" y="253"/>
                      </a:lnTo>
                      <a:lnTo>
                        <a:pt x="898" y="259"/>
                      </a:lnTo>
                      <a:lnTo>
                        <a:pt x="892" y="263"/>
                      </a:lnTo>
                      <a:lnTo>
                        <a:pt x="879" y="265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3" name="Freeform 258">
                  <a:extLst>
                    <a:ext uri="{FF2B5EF4-FFF2-40B4-BE49-F238E27FC236}">
                      <a16:creationId xmlns:a16="http://schemas.microsoft.com/office/drawing/2014/main" id="{BB7E82D9-E9B4-47D4-84D6-D0F5EAEBA9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7"/>
                  <a:ext cx="905" cy="262"/>
                </a:xfrm>
                <a:custGeom>
                  <a:avLst/>
                  <a:gdLst>
                    <a:gd name="T0" fmla="*/ 879 w 905"/>
                    <a:gd name="T1" fmla="*/ 262 h 262"/>
                    <a:gd name="T2" fmla="*/ 879 w 905"/>
                    <a:gd name="T3" fmla="*/ 262 h 262"/>
                    <a:gd name="T4" fmla="*/ 889 w 905"/>
                    <a:gd name="T5" fmla="*/ 256 h 262"/>
                    <a:gd name="T6" fmla="*/ 889 w 905"/>
                    <a:gd name="T7" fmla="*/ 256 h 262"/>
                    <a:gd name="T8" fmla="*/ 889 w 905"/>
                    <a:gd name="T9" fmla="*/ 250 h 262"/>
                    <a:gd name="T10" fmla="*/ 886 w 905"/>
                    <a:gd name="T11" fmla="*/ 245 h 262"/>
                    <a:gd name="T12" fmla="*/ 879 w 905"/>
                    <a:gd name="T13" fmla="*/ 240 h 262"/>
                    <a:gd name="T14" fmla="*/ 870 w 905"/>
                    <a:gd name="T15" fmla="*/ 236 h 262"/>
                    <a:gd name="T16" fmla="*/ 854 w 905"/>
                    <a:gd name="T17" fmla="*/ 229 h 262"/>
                    <a:gd name="T18" fmla="*/ 835 w 905"/>
                    <a:gd name="T19" fmla="*/ 224 h 262"/>
                    <a:gd name="T20" fmla="*/ 835 w 905"/>
                    <a:gd name="T21" fmla="*/ 224 h 262"/>
                    <a:gd name="T22" fmla="*/ 782 w 905"/>
                    <a:gd name="T23" fmla="*/ 210 h 262"/>
                    <a:gd name="T24" fmla="*/ 725 w 905"/>
                    <a:gd name="T25" fmla="*/ 199 h 262"/>
                    <a:gd name="T26" fmla="*/ 668 w 905"/>
                    <a:gd name="T27" fmla="*/ 189 h 262"/>
                    <a:gd name="T28" fmla="*/ 611 w 905"/>
                    <a:gd name="T29" fmla="*/ 179 h 262"/>
                    <a:gd name="T30" fmla="*/ 611 w 905"/>
                    <a:gd name="T31" fmla="*/ 179 h 262"/>
                    <a:gd name="T32" fmla="*/ 511 w 905"/>
                    <a:gd name="T33" fmla="*/ 162 h 262"/>
                    <a:gd name="T34" fmla="*/ 410 w 905"/>
                    <a:gd name="T35" fmla="*/ 146 h 262"/>
                    <a:gd name="T36" fmla="*/ 359 w 905"/>
                    <a:gd name="T37" fmla="*/ 137 h 262"/>
                    <a:gd name="T38" fmla="*/ 309 w 905"/>
                    <a:gd name="T39" fmla="*/ 127 h 262"/>
                    <a:gd name="T40" fmla="*/ 262 w 905"/>
                    <a:gd name="T41" fmla="*/ 116 h 262"/>
                    <a:gd name="T42" fmla="*/ 214 w 905"/>
                    <a:gd name="T43" fmla="*/ 105 h 262"/>
                    <a:gd name="T44" fmla="*/ 214 w 905"/>
                    <a:gd name="T45" fmla="*/ 105 h 262"/>
                    <a:gd name="T46" fmla="*/ 154 w 905"/>
                    <a:gd name="T47" fmla="*/ 86 h 262"/>
                    <a:gd name="T48" fmla="*/ 98 w 905"/>
                    <a:gd name="T49" fmla="*/ 64 h 262"/>
                    <a:gd name="T50" fmla="*/ 69 w 905"/>
                    <a:gd name="T51" fmla="*/ 53 h 262"/>
                    <a:gd name="T52" fmla="*/ 47 w 905"/>
                    <a:gd name="T53" fmla="*/ 42 h 262"/>
                    <a:gd name="T54" fmla="*/ 22 w 905"/>
                    <a:gd name="T55" fmla="*/ 29 h 262"/>
                    <a:gd name="T56" fmla="*/ 0 w 905"/>
                    <a:gd name="T57" fmla="*/ 16 h 262"/>
                    <a:gd name="T58" fmla="*/ 0 w 905"/>
                    <a:gd name="T59" fmla="*/ 15 h 262"/>
                    <a:gd name="T60" fmla="*/ 0 w 905"/>
                    <a:gd name="T61" fmla="*/ 15 h 262"/>
                    <a:gd name="T62" fmla="*/ 19 w 905"/>
                    <a:gd name="T63" fmla="*/ 0 h 262"/>
                    <a:gd name="T64" fmla="*/ 19 w 905"/>
                    <a:gd name="T65" fmla="*/ 0 h 262"/>
                    <a:gd name="T66" fmla="*/ 31 w 905"/>
                    <a:gd name="T67" fmla="*/ 9 h 262"/>
                    <a:gd name="T68" fmla="*/ 54 w 905"/>
                    <a:gd name="T69" fmla="*/ 23 h 262"/>
                    <a:gd name="T70" fmla="*/ 82 w 905"/>
                    <a:gd name="T71" fmla="*/ 38 h 262"/>
                    <a:gd name="T72" fmla="*/ 120 w 905"/>
                    <a:gd name="T73" fmla="*/ 54 h 262"/>
                    <a:gd name="T74" fmla="*/ 170 w 905"/>
                    <a:gd name="T75" fmla="*/ 72 h 262"/>
                    <a:gd name="T76" fmla="*/ 199 w 905"/>
                    <a:gd name="T77" fmla="*/ 81 h 262"/>
                    <a:gd name="T78" fmla="*/ 227 w 905"/>
                    <a:gd name="T79" fmla="*/ 90 h 262"/>
                    <a:gd name="T80" fmla="*/ 262 w 905"/>
                    <a:gd name="T81" fmla="*/ 97 h 262"/>
                    <a:gd name="T82" fmla="*/ 296 w 905"/>
                    <a:gd name="T83" fmla="*/ 105 h 262"/>
                    <a:gd name="T84" fmla="*/ 337 w 905"/>
                    <a:gd name="T85" fmla="*/ 113 h 262"/>
                    <a:gd name="T86" fmla="*/ 378 w 905"/>
                    <a:gd name="T87" fmla="*/ 119 h 262"/>
                    <a:gd name="T88" fmla="*/ 378 w 905"/>
                    <a:gd name="T89" fmla="*/ 119 h 262"/>
                    <a:gd name="T90" fmla="*/ 479 w 905"/>
                    <a:gd name="T91" fmla="*/ 133 h 262"/>
                    <a:gd name="T92" fmla="*/ 577 w 905"/>
                    <a:gd name="T93" fmla="*/ 148 h 262"/>
                    <a:gd name="T94" fmla="*/ 665 w 905"/>
                    <a:gd name="T95" fmla="*/ 163 h 262"/>
                    <a:gd name="T96" fmla="*/ 744 w 905"/>
                    <a:gd name="T97" fmla="*/ 179 h 262"/>
                    <a:gd name="T98" fmla="*/ 810 w 905"/>
                    <a:gd name="T99" fmla="*/ 194 h 262"/>
                    <a:gd name="T100" fmla="*/ 835 w 905"/>
                    <a:gd name="T101" fmla="*/ 203 h 262"/>
                    <a:gd name="T102" fmla="*/ 857 w 905"/>
                    <a:gd name="T103" fmla="*/ 210 h 262"/>
                    <a:gd name="T104" fmla="*/ 876 w 905"/>
                    <a:gd name="T105" fmla="*/ 218 h 262"/>
                    <a:gd name="T106" fmla="*/ 892 w 905"/>
                    <a:gd name="T107" fmla="*/ 226 h 262"/>
                    <a:gd name="T108" fmla="*/ 901 w 905"/>
                    <a:gd name="T109" fmla="*/ 233 h 262"/>
                    <a:gd name="T110" fmla="*/ 905 w 905"/>
                    <a:gd name="T111" fmla="*/ 241 h 262"/>
                    <a:gd name="T112" fmla="*/ 905 w 905"/>
                    <a:gd name="T113" fmla="*/ 241 h 262"/>
                    <a:gd name="T114" fmla="*/ 901 w 905"/>
                    <a:gd name="T115" fmla="*/ 251 h 262"/>
                    <a:gd name="T116" fmla="*/ 898 w 905"/>
                    <a:gd name="T117" fmla="*/ 256 h 262"/>
                    <a:gd name="T118" fmla="*/ 892 w 905"/>
                    <a:gd name="T119" fmla="*/ 260 h 262"/>
                    <a:gd name="T120" fmla="*/ 879 w 905"/>
                    <a:gd name="T121" fmla="*/ 262 h 262"/>
                    <a:gd name="T122" fmla="*/ 879 w 905"/>
                    <a:gd name="T123" fmla="*/ 262 h 26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5" h="262">
                      <a:moveTo>
                        <a:pt x="879" y="262"/>
                      </a:moveTo>
                      <a:lnTo>
                        <a:pt x="879" y="262"/>
                      </a:lnTo>
                      <a:lnTo>
                        <a:pt x="889" y="256"/>
                      </a:lnTo>
                      <a:lnTo>
                        <a:pt x="889" y="250"/>
                      </a:lnTo>
                      <a:lnTo>
                        <a:pt x="886" y="245"/>
                      </a:lnTo>
                      <a:lnTo>
                        <a:pt x="879" y="240"/>
                      </a:lnTo>
                      <a:lnTo>
                        <a:pt x="870" y="236"/>
                      </a:lnTo>
                      <a:lnTo>
                        <a:pt x="854" y="229"/>
                      </a:lnTo>
                      <a:lnTo>
                        <a:pt x="835" y="224"/>
                      </a:lnTo>
                      <a:lnTo>
                        <a:pt x="782" y="210"/>
                      </a:lnTo>
                      <a:lnTo>
                        <a:pt x="725" y="199"/>
                      </a:lnTo>
                      <a:lnTo>
                        <a:pt x="668" y="189"/>
                      </a:lnTo>
                      <a:lnTo>
                        <a:pt x="611" y="179"/>
                      </a:lnTo>
                      <a:lnTo>
                        <a:pt x="511" y="162"/>
                      </a:lnTo>
                      <a:lnTo>
                        <a:pt x="410" y="146"/>
                      </a:lnTo>
                      <a:lnTo>
                        <a:pt x="359" y="137"/>
                      </a:lnTo>
                      <a:lnTo>
                        <a:pt x="309" y="127"/>
                      </a:lnTo>
                      <a:lnTo>
                        <a:pt x="262" y="116"/>
                      </a:lnTo>
                      <a:lnTo>
                        <a:pt x="214" y="105"/>
                      </a:lnTo>
                      <a:lnTo>
                        <a:pt x="154" y="86"/>
                      </a:lnTo>
                      <a:lnTo>
                        <a:pt x="98" y="64"/>
                      </a:lnTo>
                      <a:lnTo>
                        <a:pt x="69" y="53"/>
                      </a:lnTo>
                      <a:lnTo>
                        <a:pt x="47" y="42"/>
                      </a:lnTo>
                      <a:lnTo>
                        <a:pt x="22" y="29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19" y="0"/>
                      </a:lnTo>
                      <a:lnTo>
                        <a:pt x="31" y="9"/>
                      </a:lnTo>
                      <a:lnTo>
                        <a:pt x="54" y="23"/>
                      </a:lnTo>
                      <a:lnTo>
                        <a:pt x="82" y="38"/>
                      </a:lnTo>
                      <a:lnTo>
                        <a:pt x="120" y="54"/>
                      </a:lnTo>
                      <a:lnTo>
                        <a:pt x="170" y="72"/>
                      </a:lnTo>
                      <a:lnTo>
                        <a:pt x="199" y="81"/>
                      </a:lnTo>
                      <a:lnTo>
                        <a:pt x="227" y="90"/>
                      </a:lnTo>
                      <a:lnTo>
                        <a:pt x="262" y="97"/>
                      </a:lnTo>
                      <a:lnTo>
                        <a:pt x="296" y="105"/>
                      </a:lnTo>
                      <a:lnTo>
                        <a:pt x="337" y="113"/>
                      </a:lnTo>
                      <a:lnTo>
                        <a:pt x="378" y="119"/>
                      </a:lnTo>
                      <a:lnTo>
                        <a:pt x="479" y="133"/>
                      </a:lnTo>
                      <a:lnTo>
                        <a:pt x="577" y="148"/>
                      </a:lnTo>
                      <a:lnTo>
                        <a:pt x="665" y="163"/>
                      </a:lnTo>
                      <a:lnTo>
                        <a:pt x="744" y="179"/>
                      </a:lnTo>
                      <a:lnTo>
                        <a:pt x="810" y="194"/>
                      </a:lnTo>
                      <a:lnTo>
                        <a:pt x="835" y="203"/>
                      </a:lnTo>
                      <a:lnTo>
                        <a:pt x="857" y="210"/>
                      </a:lnTo>
                      <a:lnTo>
                        <a:pt x="876" y="218"/>
                      </a:lnTo>
                      <a:lnTo>
                        <a:pt x="892" y="226"/>
                      </a:lnTo>
                      <a:lnTo>
                        <a:pt x="901" y="233"/>
                      </a:lnTo>
                      <a:lnTo>
                        <a:pt x="905" y="241"/>
                      </a:lnTo>
                      <a:lnTo>
                        <a:pt x="901" y="251"/>
                      </a:lnTo>
                      <a:lnTo>
                        <a:pt x="898" y="256"/>
                      </a:lnTo>
                      <a:lnTo>
                        <a:pt x="892" y="260"/>
                      </a:lnTo>
                      <a:lnTo>
                        <a:pt x="879" y="262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4" name="Freeform 259">
                  <a:extLst>
                    <a:ext uri="{FF2B5EF4-FFF2-40B4-BE49-F238E27FC236}">
                      <a16:creationId xmlns:a16="http://schemas.microsoft.com/office/drawing/2014/main" id="{FDD8AA3C-DA71-4A24-BD8F-592B59891E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8"/>
                  <a:ext cx="901" cy="261"/>
                </a:xfrm>
                <a:custGeom>
                  <a:avLst/>
                  <a:gdLst>
                    <a:gd name="T0" fmla="*/ 879 w 901"/>
                    <a:gd name="T1" fmla="*/ 261 h 261"/>
                    <a:gd name="T2" fmla="*/ 879 w 901"/>
                    <a:gd name="T3" fmla="*/ 261 h 261"/>
                    <a:gd name="T4" fmla="*/ 889 w 901"/>
                    <a:gd name="T5" fmla="*/ 255 h 261"/>
                    <a:gd name="T6" fmla="*/ 889 w 901"/>
                    <a:gd name="T7" fmla="*/ 255 h 261"/>
                    <a:gd name="T8" fmla="*/ 889 w 901"/>
                    <a:gd name="T9" fmla="*/ 249 h 261"/>
                    <a:gd name="T10" fmla="*/ 886 w 901"/>
                    <a:gd name="T11" fmla="*/ 244 h 261"/>
                    <a:gd name="T12" fmla="*/ 879 w 901"/>
                    <a:gd name="T13" fmla="*/ 239 h 261"/>
                    <a:gd name="T14" fmla="*/ 870 w 901"/>
                    <a:gd name="T15" fmla="*/ 235 h 261"/>
                    <a:gd name="T16" fmla="*/ 854 w 901"/>
                    <a:gd name="T17" fmla="*/ 228 h 261"/>
                    <a:gd name="T18" fmla="*/ 835 w 901"/>
                    <a:gd name="T19" fmla="*/ 223 h 261"/>
                    <a:gd name="T20" fmla="*/ 835 w 901"/>
                    <a:gd name="T21" fmla="*/ 223 h 261"/>
                    <a:gd name="T22" fmla="*/ 782 w 901"/>
                    <a:gd name="T23" fmla="*/ 209 h 261"/>
                    <a:gd name="T24" fmla="*/ 725 w 901"/>
                    <a:gd name="T25" fmla="*/ 198 h 261"/>
                    <a:gd name="T26" fmla="*/ 668 w 901"/>
                    <a:gd name="T27" fmla="*/ 188 h 261"/>
                    <a:gd name="T28" fmla="*/ 611 w 901"/>
                    <a:gd name="T29" fmla="*/ 178 h 261"/>
                    <a:gd name="T30" fmla="*/ 611 w 901"/>
                    <a:gd name="T31" fmla="*/ 178 h 261"/>
                    <a:gd name="T32" fmla="*/ 511 w 901"/>
                    <a:gd name="T33" fmla="*/ 161 h 261"/>
                    <a:gd name="T34" fmla="*/ 410 w 901"/>
                    <a:gd name="T35" fmla="*/ 145 h 261"/>
                    <a:gd name="T36" fmla="*/ 359 w 901"/>
                    <a:gd name="T37" fmla="*/ 136 h 261"/>
                    <a:gd name="T38" fmla="*/ 309 w 901"/>
                    <a:gd name="T39" fmla="*/ 126 h 261"/>
                    <a:gd name="T40" fmla="*/ 262 w 901"/>
                    <a:gd name="T41" fmla="*/ 115 h 261"/>
                    <a:gd name="T42" fmla="*/ 214 w 901"/>
                    <a:gd name="T43" fmla="*/ 104 h 261"/>
                    <a:gd name="T44" fmla="*/ 214 w 901"/>
                    <a:gd name="T45" fmla="*/ 104 h 261"/>
                    <a:gd name="T46" fmla="*/ 154 w 901"/>
                    <a:gd name="T47" fmla="*/ 85 h 261"/>
                    <a:gd name="T48" fmla="*/ 98 w 901"/>
                    <a:gd name="T49" fmla="*/ 63 h 261"/>
                    <a:gd name="T50" fmla="*/ 69 w 901"/>
                    <a:gd name="T51" fmla="*/ 52 h 261"/>
                    <a:gd name="T52" fmla="*/ 47 w 901"/>
                    <a:gd name="T53" fmla="*/ 41 h 261"/>
                    <a:gd name="T54" fmla="*/ 22 w 901"/>
                    <a:gd name="T55" fmla="*/ 28 h 261"/>
                    <a:gd name="T56" fmla="*/ 0 w 901"/>
                    <a:gd name="T57" fmla="*/ 15 h 261"/>
                    <a:gd name="T58" fmla="*/ 0 w 901"/>
                    <a:gd name="T59" fmla="*/ 14 h 261"/>
                    <a:gd name="T60" fmla="*/ 0 w 901"/>
                    <a:gd name="T61" fmla="*/ 14 h 261"/>
                    <a:gd name="T62" fmla="*/ 16 w 901"/>
                    <a:gd name="T63" fmla="*/ 0 h 261"/>
                    <a:gd name="T64" fmla="*/ 16 w 901"/>
                    <a:gd name="T65" fmla="*/ 0 h 261"/>
                    <a:gd name="T66" fmla="*/ 28 w 901"/>
                    <a:gd name="T67" fmla="*/ 10 h 261"/>
                    <a:gd name="T68" fmla="*/ 50 w 901"/>
                    <a:gd name="T69" fmla="*/ 23 h 261"/>
                    <a:gd name="T70" fmla="*/ 82 w 901"/>
                    <a:gd name="T71" fmla="*/ 38 h 261"/>
                    <a:gd name="T72" fmla="*/ 120 w 901"/>
                    <a:gd name="T73" fmla="*/ 56 h 261"/>
                    <a:gd name="T74" fmla="*/ 167 w 901"/>
                    <a:gd name="T75" fmla="*/ 74 h 261"/>
                    <a:gd name="T76" fmla="*/ 195 w 901"/>
                    <a:gd name="T77" fmla="*/ 81 h 261"/>
                    <a:gd name="T78" fmla="*/ 227 w 901"/>
                    <a:gd name="T79" fmla="*/ 90 h 261"/>
                    <a:gd name="T80" fmla="*/ 258 w 901"/>
                    <a:gd name="T81" fmla="*/ 98 h 261"/>
                    <a:gd name="T82" fmla="*/ 293 w 901"/>
                    <a:gd name="T83" fmla="*/ 105 h 261"/>
                    <a:gd name="T84" fmla="*/ 334 w 901"/>
                    <a:gd name="T85" fmla="*/ 113 h 261"/>
                    <a:gd name="T86" fmla="*/ 375 w 901"/>
                    <a:gd name="T87" fmla="*/ 119 h 261"/>
                    <a:gd name="T88" fmla="*/ 375 w 901"/>
                    <a:gd name="T89" fmla="*/ 119 h 261"/>
                    <a:gd name="T90" fmla="*/ 476 w 901"/>
                    <a:gd name="T91" fmla="*/ 133 h 261"/>
                    <a:gd name="T92" fmla="*/ 574 w 901"/>
                    <a:gd name="T93" fmla="*/ 148 h 261"/>
                    <a:gd name="T94" fmla="*/ 662 w 901"/>
                    <a:gd name="T95" fmla="*/ 164 h 261"/>
                    <a:gd name="T96" fmla="*/ 741 w 901"/>
                    <a:gd name="T97" fmla="*/ 179 h 261"/>
                    <a:gd name="T98" fmla="*/ 807 w 901"/>
                    <a:gd name="T99" fmla="*/ 194 h 261"/>
                    <a:gd name="T100" fmla="*/ 832 w 901"/>
                    <a:gd name="T101" fmla="*/ 203 h 261"/>
                    <a:gd name="T102" fmla="*/ 857 w 901"/>
                    <a:gd name="T103" fmla="*/ 211 h 261"/>
                    <a:gd name="T104" fmla="*/ 876 w 901"/>
                    <a:gd name="T105" fmla="*/ 218 h 261"/>
                    <a:gd name="T106" fmla="*/ 889 w 901"/>
                    <a:gd name="T107" fmla="*/ 226 h 261"/>
                    <a:gd name="T108" fmla="*/ 898 w 901"/>
                    <a:gd name="T109" fmla="*/ 234 h 261"/>
                    <a:gd name="T110" fmla="*/ 901 w 901"/>
                    <a:gd name="T111" fmla="*/ 241 h 261"/>
                    <a:gd name="T112" fmla="*/ 901 w 901"/>
                    <a:gd name="T113" fmla="*/ 241 h 261"/>
                    <a:gd name="T114" fmla="*/ 901 w 901"/>
                    <a:gd name="T115" fmla="*/ 250 h 261"/>
                    <a:gd name="T116" fmla="*/ 898 w 901"/>
                    <a:gd name="T117" fmla="*/ 256 h 261"/>
                    <a:gd name="T118" fmla="*/ 892 w 901"/>
                    <a:gd name="T119" fmla="*/ 259 h 261"/>
                    <a:gd name="T120" fmla="*/ 879 w 901"/>
                    <a:gd name="T121" fmla="*/ 261 h 261"/>
                    <a:gd name="T122" fmla="*/ 879 w 901"/>
                    <a:gd name="T123" fmla="*/ 261 h 26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1" h="261">
                      <a:moveTo>
                        <a:pt x="879" y="261"/>
                      </a:moveTo>
                      <a:lnTo>
                        <a:pt x="879" y="261"/>
                      </a:lnTo>
                      <a:lnTo>
                        <a:pt x="889" y="255"/>
                      </a:lnTo>
                      <a:lnTo>
                        <a:pt x="889" y="249"/>
                      </a:lnTo>
                      <a:lnTo>
                        <a:pt x="886" y="244"/>
                      </a:lnTo>
                      <a:lnTo>
                        <a:pt x="879" y="239"/>
                      </a:lnTo>
                      <a:lnTo>
                        <a:pt x="870" y="235"/>
                      </a:lnTo>
                      <a:lnTo>
                        <a:pt x="854" y="228"/>
                      </a:lnTo>
                      <a:lnTo>
                        <a:pt x="835" y="223"/>
                      </a:lnTo>
                      <a:lnTo>
                        <a:pt x="782" y="209"/>
                      </a:lnTo>
                      <a:lnTo>
                        <a:pt x="725" y="198"/>
                      </a:lnTo>
                      <a:lnTo>
                        <a:pt x="668" y="188"/>
                      </a:lnTo>
                      <a:lnTo>
                        <a:pt x="611" y="178"/>
                      </a:lnTo>
                      <a:lnTo>
                        <a:pt x="511" y="161"/>
                      </a:lnTo>
                      <a:lnTo>
                        <a:pt x="410" y="145"/>
                      </a:lnTo>
                      <a:lnTo>
                        <a:pt x="359" y="136"/>
                      </a:lnTo>
                      <a:lnTo>
                        <a:pt x="309" y="126"/>
                      </a:lnTo>
                      <a:lnTo>
                        <a:pt x="262" y="115"/>
                      </a:lnTo>
                      <a:lnTo>
                        <a:pt x="214" y="104"/>
                      </a:lnTo>
                      <a:lnTo>
                        <a:pt x="154" y="85"/>
                      </a:lnTo>
                      <a:lnTo>
                        <a:pt x="98" y="63"/>
                      </a:lnTo>
                      <a:lnTo>
                        <a:pt x="69" y="52"/>
                      </a:lnTo>
                      <a:lnTo>
                        <a:pt x="47" y="41"/>
                      </a:lnTo>
                      <a:lnTo>
                        <a:pt x="22" y="28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6" y="0"/>
                      </a:lnTo>
                      <a:lnTo>
                        <a:pt x="28" y="10"/>
                      </a:lnTo>
                      <a:lnTo>
                        <a:pt x="50" y="23"/>
                      </a:lnTo>
                      <a:lnTo>
                        <a:pt x="82" y="38"/>
                      </a:lnTo>
                      <a:lnTo>
                        <a:pt x="120" y="56"/>
                      </a:lnTo>
                      <a:lnTo>
                        <a:pt x="167" y="74"/>
                      </a:lnTo>
                      <a:lnTo>
                        <a:pt x="195" y="81"/>
                      </a:lnTo>
                      <a:lnTo>
                        <a:pt x="227" y="90"/>
                      </a:lnTo>
                      <a:lnTo>
                        <a:pt x="258" y="98"/>
                      </a:lnTo>
                      <a:lnTo>
                        <a:pt x="293" y="105"/>
                      </a:lnTo>
                      <a:lnTo>
                        <a:pt x="334" y="113"/>
                      </a:lnTo>
                      <a:lnTo>
                        <a:pt x="375" y="119"/>
                      </a:lnTo>
                      <a:lnTo>
                        <a:pt x="476" y="133"/>
                      </a:lnTo>
                      <a:lnTo>
                        <a:pt x="574" y="148"/>
                      </a:lnTo>
                      <a:lnTo>
                        <a:pt x="662" y="164"/>
                      </a:lnTo>
                      <a:lnTo>
                        <a:pt x="741" y="179"/>
                      </a:lnTo>
                      <a:lnTo>
                        <a:pt x="807" y="194"/>
                      </a:lnTo>
                      <a:lnTo>
                        <a:pt x="832" y="203"/>
                      </a:lnTo>
                      <a:lnTo>
                        <a:pt x="857" y="211"/>
                      </a:lnTo>
                      <a:lnTo>
                        <a:pt x="876" y="218"/>
                      </a:lnTo>
                      <a:lnTo>
                        <a:pt x="889" y="226"/>
                      </a:lnTo>
                      <a:lnTo>
                        <a:pt x="898" y="234"/>
                      </a:lnTo>
                      <a:lnTo>
                        <a:pt x="901" y="241"/>
                      </a:lnTo>
                      <a:lnTo>
                        <a:pt x="901" y="250"/>
                      </a:lnTo>
                      <a:lnTo>
                        <a:pt x="898" y="256"/>
                      </a:lnTo>
                      <a:lnTo>
                        <a:pt x="892" y="259"/>
                      </a:lnTo>
                      <a:lnTo>
                        <a:pt x="879" y="261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5" name="Freeform 260">
                  <a:extLst>
                    <a:ext uri="{FF2B5EF4-FFF2-40B4-BE49-F238E27FC236}">
                      <a16:creationId xmlns:a16="http://schemas.microsoft.com/office/drawing/2014/main" id="{BB001D69-CEB3-46FC-A265-15FFB0EE63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9"/>
                  <a:ext cx="898" cy="260"/>
                </a:xfrm>
                <a:custGeom>
                  <a:avLst/>
                  <a:gdLst>
                    <a:gd name="T0" fmla="*/ 879 w 898"/>
                    <a:gd name="T1" fmla="*/ 260 h 260"/>
                    <a:gd name="T2" fmla="*/ 879 w 898"/>
                    <a:gd name="T3" fmla="*/ 260 h 260"/>
                    <a:gd name="T4" fmla="*/ 889 w 898"/>
                    <a:gd name="T5" fmla="*/ 254 h 260"/>
                    <a:gd name="T6" fmla="*/ 889 w 898"/>
                    <a:gd name="T7" fmla="*/ 254 h 260"/>
                    <a:gd name="T8" fmla="*/ 889 w 898"/>
                    <a:gd name="T9" fmla="*/ 248 h 260"/>
                    <a:gd name="T10" fmla="*/ 886 w 898"/>
                    <a:gd name="T11" fmla="*/ 243 h 260"/>
                    <a:gd name="T12" fmla="*/ 879 w 898"/>
                    <a:gd name="T13" fmla="*/ 238 h 260"/>
                    <a:gd name="T14" fmla="*/ 870 w 898"/>
                    <a:gd name="T15" fmla="*/ 234 h 260"/>
                    <a:gd name="T16" fmla="*/ 854 w 898"/>
                    <a:gd name="T17" fmla="*/ 227 h 260"/>
                    <a:gd name="T18" fmla="*/ 835 w 898"/>
                    <a:gd name="T19" fmla="*/ 222 h 260"/>
                    <a:gd name="T20" fmla="*/ 835 w 898"/>
                    <a:gd name="T21" fmla="*/ 222 h 260"/>
                    <a:gd name="T22" fmla="*/ 782 w 898"/>
                    <a:gd name="T23" fmla="*/ 208 h 260"/>
                    <a:gd name="T24" fmla="*/ 725 w 898"/>
                    <a:gd name="T25" fmla="*/ 197 h 260"/>
                    <a:gd name="T26" fmla="*/ 668 w 898"/>
                    <a:gd name="T27" fmla="*/ 187 h 260"/>
                    <a:gd name="T28" fmla="*/ 611 w 898"/>
                    <a:gd name="T29" fmla="*/ 177 h 260"/>
                    <a:gd name="T30" fmla="*/ 611 w 898"/>
                    <a:gd name="T31" fmla="*/ 177 h 260"/>
                    <a:gd name="T32" fmla="*/ 511 w 898"/>
                    <a:gd name="T33" fmla="*/ 160 h 260"/>
                    <a:gd name="T34" fmla="*/ 410 w 898"/>
                    <a:gd name="T35" fmla="*/ 144 h 260"/>
                    <a:gd name="T36" fmla="*/ 359 w 898"/>
                    <a:gd name="T37" fmla="*/ 135 h 260"/>
                    <a:gd name="T38" fmla="*/ 309 w 898"/>
                    <a:gd name="T39" fmla="*/ 125 h 260"/>
                    <a:gd name="T40" fmla="*/ 262 w 898"/>
                    <a:gd name="T41" fmla="*/ 114 h 260"/>
                    <a:gd name="T42" fmla="*/ 214 w 898"/>
                    <a:gd name="T43" fmla="*/ 103 h 260"/>
                    <a:gd name="T44" fmla="*/ 214 w 898"/>
                    <a:gd name="T45" fmla="*/ 103 h 260"/>
                    <a:gd name="T46" fmla="*/ 154 w 898"/>
                    <a:gd name="T47" fmla="*/ 84 h 260"/>
                    <a:gd name="T48" fmla="*/ 98 w 898"/>
                    <a:gd name="T49" fmla="*/ 62 h 260"/>
                    <a:gd name="T50" fmla="*/ 69 w 898"/>
                    <a:gd name="T51" fmla="*/ 51 h 260"/>
                    <a:gd name="T52" fmla="*/ 47 w 898"/>
                    <a:gd name="T53" fmla="*/ 40 h 260"/>
                    <a:gd name="T54" fmla="*/ 22 w 898"/>
                    <a:gd name="T55" fmla="*/ 27 h 260"/>
                    <a:gd name="T56" fmla="*/ 0 w 898"/>
                    <a:gd name="T57" fmla="*/ 14 h 260"/>
                    <a:gd name="T58" fmla="*/ 0 w 898"/>
                    <a:gd name="T59" fmla="*/ 13 h 260"/>
                    <a:gd name="T60" fmla="*/ 0 w 898"/>
                    <a:gd name="T61" fmla="*/ 13 h 260"/>
                    <a:gd name="T62" fmla="*/ 13 w 898"/>
                    <a:gd name="T63" fmla="*/ 0 h 260"/>
                    <a:gd name="T64" fmla="*/ 13 w 898"/>
                    <a:gd name="T65" fmla="*/ 0 h 260"/>
                    <a:gd name="T66" fmla="*/ 28 w 898"/>
                    <a:gd name="T67" fmla="*/ 10 h 260"/>
                    <a:gd name="T68" fmla="*/ 50 w 898"/>
                    <a:gd name="T69" fmla="*/ 24 h 260"/>
                    <a:gd name="T70" fmla="*/ 79 w 898"/>
                    <a:gd name="T71" fmla="*/ 40 h 260"/>
                    <a:gd name="T72" fmla="*/ 117 w 898"/>
                    <a:gd name="T73" fmla="*/ 56 h 260"/>
                    <a:gd name="T74" fmla="*/ 164 w 898"/>
                    <a:gd name="T75" fmla="*/ 74 h 260"/>
                    <a:gd name="T76" fmla="*/ 192 w 898"/>
                    <a:gd name="T77" fmla="*/ 83 h 260"/>
                    <a:gd name="T78" fmla="*/ 224 w 898"/>
                    <a:gd name="T79" fmla="*/ 92 h 260"/>
                    <a:gd name="T80" fmla="*/ 255 w 898"/>
                    <a:gd name="T81" fmla="*/ 99 h 260"/>
                    <a:gd name="T82" fmla="*/ 293 w 898"/>
                    <a:gd name="T83" fmla="*/ 107 h 260"/>
                    <a:gd name="T84" fmla="*/ 331 w 898"/>
                    <a:gd name="T85" fmla="*/ 113 h 260"/>
                    <a:gd name="T86" fmla="*/ 372 w 898"/>
                    <a:gd name="T87" fmla="*/ 120 h 260"/>
                    <a:gd name="T88" fmla="*/ 372 w 898"/>
                    <a:gd name="T89" fmla="*/ 120 h 260"/>
                    <a:gd name="T90" fmla="*/ 473 w 898"/>
                    <a:gd name="T91" fmla="*/ 135 h 260"/>
                    <a:gd name="T92" fmla="*/ 570 w 898"/>
                    <a:gd name="T93" fmla="*/ 149 h 260"/>
                    <a:gd name="T94" fmla="*/ 659 w 898"/>
                    <a:gd name="T95" fmla="*/ 164 h 260"/>
                    <a:gd name="T96" fmla="*/ 737 w 898"/>
                    <a:gd name="T97" fmla="*/ 179 h 260"/>
                    <a:gd name="T98" fmla="*/ 804 w 898"/>
                    <a:gd name="T99" fmla="*/ 194 h 260"/>
                    <a:gd name="T100" fmla="*/ 829 w 898"/>
                    <a:gd name="T101" fmla="*/ 202 h 260"/>
                    <a:gd name="T102" fmla="*/ 854 w 898"/>
                    <a:gd name="T103" fmla="*/ 211 h 260"/>
                    <a:gd name="T104" fmla="*/ 873 w 898"/>
                    <a:gd name="T105" fmla="*/ 219 h 260"/>
                    <a:gd name="T106" fmla="*/ 886 w 898"/>
                    <a:gd name="T107" fmla="*/ 226 h 260"/>
                    <a:gd name="T108" fmla="*/ 895 w 898"/>
                    <a:gd name="T109" fmla="*/ 234 h 260"/>
                    <a:gd name="T110" fmla="*/ 898 w 898"/>
                    <a:gd name="T111" fmla="*/ 241 h 260"/>
                    <a:gd name="T112" fmla="*/ 898 w 898"/>
                    <a:gd name="T113" fmla="*/ 241 h 260"/>
                    <a:gd name="T114" fmla="*/ 898 w 898"/>
                    <a:gd name="T115" fmla="*/ 250 h 260"/>
                    <a:gd name="T116" fmla="*/ 895 w 898"/>
                    <a:gd name="T117" fmla="*/ 255 h 260"/>
                    <a:gd name="T118" fmla="*/ 889 w 898"/>
                    <a:gd name="T119" fmla="*/ 259 h 260"/>
                    <a:gd name="T120" fmla="*/ 879 w 898"/>
                    <a:gd name="T121" fmla="*/ 260 h 260"/>
                    <a:gd name="T122" fmla="*/ 879 w 898"/>
                    <a:gd name="T123" fmla="*/ 260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8" h="260">
                      <a:moveTo>
                        <a:pt x="879" y="260"/>
                      </a:moveTo>
                      <a:lnTo>
                        <a:pt x="879" y="260"/>
                      </a:lnTo>
                      <a:lnTo>
                        <a:pt x="889" y="254"/>
                      </a:lnTo>
                      <a:lnTo>
                        <a:pt x="889" y="248"/>
                      </a:lnTo>
                      <a:lnTo>
                        <a:pt x="886" y="243"/>
                      </a:lnTo>
                      <a:lnTo>
                        <a:pt x="879" y="238"/>
                      </a:lnTo>
                      <a:lnTo>
                        <a:pt x="870" y="234"/>
                      </a:lnTo>
                      <a:lnTo>
                        <a:pt x="854" y="227"/>
                      </a:lnTo>
                      <a:lnTo>
                        <a:pt x="835" y="222"/>
                      </a:lnTo>
                      <a:lnTo>
                        <a:pt x="782" y="208"/>
                      </a:lnTo>
                      <a:lnTo>
                        <a:pt x="725" y="197"/>
                      </a:lnTo>
                      <a:lnTo>
                        <a:pt x="668" y="187"/>
                      </a:lnTo>
                      <a:lnTo>
                        <a:pt x="611" y="177"/>
                      </a:lnTo>
                      <a:lnTo>
                        <a:pt x="511" y="160"/>
                      </a:lnTo>
                      <a:lnTo>
                        <a:pt x="410" y="144"/>
                      </a:lnTo>
                      <a:lnTo>
                        <a:pt x="359" y="135"/>
                      </a:lnTo>
                      <a:lnTo>
                        <a:pt x="309" y="125"/>
                      </a:lnTo>
                      <a:lnTo>
                        <a:pt x="262" y="114"/>
                      </a:lnTo>
                      <a:lnTo>
                        <a:pt x="214" y="103"/>
                      </a:lnTo>
                      <a:lnTo>
                        <a:pt x="154" y="84"/>
                      </a:lnTo>
                      <a:lnTo>
                        <a:pt x="98" y="62"/>
                      </a:lnTo>
                      <a:lnTo>
                        <a:pt x="69" y="51"/>
                      </a:lnTo>
                      <a:lnTo>
                        <a:pt x="47" y="40"/>
                      </a:lnTo>
                      <a:lnTo>
                        <a:pt x="22" y="27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13" y="0"/>
                      </a:lnTo>
                      <a:lnTo>
                        <a:pt x="28" y="10"/>
                      </a:lnTo>
                      <a:lnTo>
                        <a:pt x="50" y="24"/>
                      </a:lnTo>
                      <a:lnTo>
                        <a:pt x="79" y="40"/>
                      </a:lnTo>
                      <a:lnTo>
                        <a:pt x="117" y="56"/>
                      </a:lnTo>
                      <a:lnTo>
                        <a:pt x="164" y="74"/>
                      </a:lnTo>
                      <a:lnTo>
                        <a:pt x="192" y="83"/>
                      </a:lnTo>
                      <a:lnTo>
                        <a:pt x="224" y="92"/>
                      </a:lnTo>
                      <a:lnTo>
                        <a:pt x="255" y="99"/>
                      </a:lnTo>
                      <a:lnTo>
                        <a:pt x="293" y="107"/>
                      </a:lnTo>
                      <a:lnTo>
                        <a:pt x="331" y="113"/>
                      </a:lnTo>
                      <a:lnTo>
                        <a:pt x="372" y="120"/>
                      </a:lnTo>
                      <a:lnTo>
                        <a:pt x="473" y="135"/>
                      </a:lnTo>
                      <a:lnTo>
                        <a:pt x="570" y="149"/>
                      </a:lnTo>
                      <a:lnTo>
                        <a:pt x="659" y="164"/>
                      </a:lnTo>
                      <a:lnTo>
                        <a:pt x="737" y="179"/>
                      </a:lnTo>
                      <a:lnTo>
                        <a:pt x="804" y="194"/>
                      </a:lnTo>
                      <a:lnTo>
                        <a:pt x="829" y="202"/>
                      </a:lnTo>
                      <a:lnTo>
                        <a:pt x="854" y="211"/>
                      </a:lnTo>
                      <a:lnTo>
                        <a:pt x="873" y="219"/>
                      </a:lnTo>
                      <a:lnTo>
                        <a:pt x="886" y="226"/>
                      </a:lnTo>
                      <a:lnTo>
                        <a:pt x="895" y="234"/>
                      </a:lnTo>
                      <a:lnTo>
                        <a:pt x="898" y="241"/>
                      </a:lnTo>
                      <a:lnTo>
                        <a:pt x="898" y="250"/>
                      </a:lnTo>
                      <a:lnTo>
                        <a:pt x="895" y="255"/>
                      </a:lnTo>
                      <a:lnTo>
                        <a:pt x="889" y="259"/>
                      </a:lnTo>
                      <a:lnTo>
                        <a:pt x="879" y="26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6" name="Freeform 261">
                  <a:extLst>
                    <a:ext uri="{FF2B5EF4-FFF2-40B4-BE49-F238E27FC236}">
                      <a16:creationId xmlns:a16="http://schemas.microsoft.com/office/drawing/2014/main" id="{8DB1363E-C939-4CDB-AF57-0C6523EEE8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2"/>
                  <a:ext cx="895" cy="257"/>
                </a:xfrm>
                <a:custGeom>
                  <a:avLst/>
                  <a:gdLst>
                    <a:gd name="T0" fmla="*/ 879 w 895"/>
                    <a:gd name="T1" fmla="*/ 257 h 257"/>
                    <a:gd name="T2" fmla="*/ 879 w 895"/>
                    <a:gd name="T3" fmla="*/ 257 h 257"/>
                    <a:gd name="T4" fmla="*/ 889 w 895"/>
                    <a:gd name="T5" fmla="*/ 251 h 257"/>
                    <a:gd name="T6" fmla="*/ 889 w 895"/>
                    <a:gd name="T7" fmla="*/ 251 h 257"/>
                    <a:gd name="T8" fmla="*/ 889 w 895"/>
                    <a:gd name="T9" fmla="*/ 245 h 257"/>
                    <a:gd name="T10" fmla="*/ 886 w 895"/>
                    <a:gd name="T11" fmla="*/ 240 h 257"/>
                    <a:gd name="T12" fmla="*/ 879 w 895"/>
                    <a:gd name="T13" fmla="*/ 235 h 257"/>
                    <a:gd name="T14" fmla="*/ 870 w 895"/>
                    <a:gd name="T15" fmla="*/ 231 h 257"/>
                    <a:gd name="T16" fmla="*/ 854 w 895"/>
                    <a:gd name="T17" fmla="*/ 224 h 257"/>
                    <a:gd name="T18" fmla="*/ 835 w 895"/>
                    <a:gd name="T19" fmla="*/ 219 h 257"/>
                    <a:gd name="T20" fmla="*/ 835 w 895"/>
                    <a:gd name="T21" fmla="*/ 219 h 257"/>
                    <a:gd name="T22" fmla="*/ 782 w 895"/>
                    <a:gd name="T23" fmla="*/ 205 h 257"/>
                    <a:gd name="T24" fmla="*/ 725 w 895"/>
                    <a:gd name="T25" fmla="*/ 194 h 257"/>
                    <a:gd name="T26" fmla="*/ 668 w 895"/>
                    <a:gd name="T27" fmla="*/ 184 h 257"/>
                    <a:gd name="T28" fmla="*/ 611 w 895"/>
                    <a:gd name="T29" fmla="*/ 174 h 257"/>
                    <a:gd name="T30" fmla="*/ 611 w 895"/>
                    <a:gd name="T31" fmla="*/ 174 h 257"/>
                    <a:gd name="T32" fmla="*/ 511 w 895"/>
                    <a:gd name="T33" fmla="*/ 157 h 257"/>
                    <a:gd name="T34" fmla="*/ 410 w 895"/>
                    <a:gd name="T35" fmla="*/ 141 h 257"/>
                    <a:gd name="T36" fmla="*/ 359 w 895"/>
                    <a:gd name="T37" fmla="*/ 132 h 257"/>
                    <a:gd name="T38" fmla="*/ 309 w 895"/>
                    <a:gd name="T39" fmla="*/ 122 h 257"/>
                    <a:gd name="T40" fmla="*/ 262 w 895"/>
                    <a:gd name="T41" fmla="*/ 111 h 257"/>
                    <a:gd name="T42" fmla="*/ 214 w 895"/>
                    <a:gd name="T43" fmla="*/ 100 h 257"/>
                    <a:gd name="T44" fmla="*/ 214 w 895"/>
                    <a:gd name="T45" fmla="*/ 100 h 257"/>
                    <a:gd name="T46" fmla="*/ 154 w 895"/>
                    <a:gd name="T47" fmla="*/ 81 h 257"/>
                    <a:gd name="T48" fmla="*/ 98 w 895"/>
                    <a:gd name="T49" fmla="*/ 59 h 257"/>
                    <a:gd name="T50" fmla="*/ 69 w 895"/>
                    <a:gd name="T51" fmla="*/ 48 h 257"/>
                    <a:gd name="T52" fmla="*/ 47 w 895"/>
                    <a:gd name="T53" fmla="*/ 37 h 257"/>
                    <a:gd name="T54" fmla="*/ 22 w 895"/>
                    <a:gd name="T55" fmla="*/ 24 h 257"/>
                    <a:gd name="T56" fmla="*/ 0 w 895"/>
                    <a:gd name="T57" fmla="*/ 11 h 257"/>
                    <a:gd name="T58" fmla="*/ 0 w 895"/>
                    <a:gd name="T59" fmla="*/ 10 h 257"/>
                    <a:gd name="T60" fmla="*/ 0 w 895"/>
                    <a:gd name="T61" fmla="*/ 10 h 257"/>
                    <a:gd name="T62" fmla="*/ 13 w 895"/>
                    <a:gd name="T63" fmla="*/ 0 h 257"/>
                    <a:gd name="T64" fmla="*/ 13 w 895"/>
                    <a:gd name="T65" fmla="*/ 0 h 257"/>
                    <a:gd name="T66" fmla="*/ 25 w 895"/>
                    <a:gd name="T67" fmla="*/ 10 h 257"/>
                    <a:gd name="T68" fmla="*/ 47 w 895"/>
                    <a:gd name="T69" fmla="*/ 23 h 257"/>
                    <a:gd name="T70" fmla="*/ 76 w 895"/>
                    <a:gd name="T71" fmla="*/ 39 h 257"/>
                    <a:gd name="T72" fmla="*/ 117 w 895"/>
                    <a:gd name="T73" fmla="*/ 56 h 257"/>
                    <a:gd name="T74" fmla="*/ 164 w 895"/>
                    <a:gd name="T75" fmla="*/ 73 h 257"/>
                    <a:gd name="T76" fmla="*/ 189 w 895"/>
                    <a:gd name="T77" fmla="*/ 81 h 257"/>
                    <a:gd name="T78" fmla="*/ 221 w 895"/>
                    <a:gd name="T79" fmla="*/ 90 h 257"/>
                    <a:gd name="T80" fmla="*/ 252 w 895"/>
                    <a:gd name="T81" fmla="*/ 98 h 257"/>
                    <a:gd name="T82" fmla="*/ 290 w 895"/>
                    <a:gd name="T83" fmla="*/ 105 h 257"/>
                    <a:gd name="T84" fmla="*/ 328 w 895"/>
                    <a:gd name="T85" fmla="*/ 113 h 257"/>
                    <a:gd name="T86" fmla="*/ 369 w 895"/>
                    <a:gd name="T87" fmla="*/ 118 h 257"/>
                    <a:gd name="T88" fmla="*/ 369 w 895"/>
                    <a:gd name="T89" fmla="*/ 118 h 257"/>
                    <a:gd name="T90" fmla="*/ 470 w 895"/>
                    <a:gd name="T91" fmla="*/ 133 h 257"/>
                    <a:gd name="T92" fmla="*/ 564 w 895"/>
                    <a:gd name="T93" fmla="*/ 147 h 257"/>
                    <a:gd name="T94" fmla="*/ 656 w 895"/>
                    <a:gd name="T95" fmla="*/ 162 h 257"/>
                    <a:gd name="T96" fmla="*/ 734 w 895"/>
                    <a:gd name="T97" fmla="*/ 177 h 257"/>
                    <a:gd name="T98" fmla="*/ 801 w 895"/>
                    <a:gd name="T99" fmla="*/ 193 h 257"/>
                    <a:gd name="T100" fmla="*/ 826 w 895"/>
                    <a:gd name="T101" fmla="*/ 200 h 257"/>
                    <a:gd name="T102" fmla="*/ 851 w 895"/>
                    <a:gd name="T103" fmla="*/ 208 h 257"/>
                    <a:gd name="T104" fmla="*/ 870 w 895"/>
                    <a:gd name="T105" fmla="*/ 217 h 257"/>
                    <a:gd name="T106" fmla="*/ 882 w 895"/>
                    <a:gd name="T107" fmla="*/ 224 h 257"/>
                    <a:gd name="T108" fmla="*/ 892 w 895"/>
                    <a:gd name="T109" fmla="*/ 232 h 257"/>
                    <a:gd name="T110" fmla="*/ 895 w 895"/>
                    <a:gd name="T111" fmla="*/ 240 h 257"/>
                    <a:gd name="T112" fmla="*/ 895 w 895"/>
                    <a:gd name="T113" fmla="*/ 240 h 257"/>
                    <a:gd name="T114" fmla="*/ 895 w 895"/>
                    <a:gd name="T115" fmla="*/ 249 h 257"/>
                    <a:gd name="T116" fmla="*/ 895 w 895"/>
                    <a:gd name="T117" fmla="*/ 254 h 257"/>
                    <a:gd name="T118" fmla="*/ 889 w 895"/>
                    <a:gd name="T119" fmla="*/ 256 h 257"/>
                    <a:gd name="T120" fmla="*/ 879 w 895"/>
                    <a:gd name="T121" fmla="*/ 257 h 257"/>
                    <a:gd name="T122" fmla="*/ 879 w 895"/>
                    <a:gd name="T123" fmla="*/ 257 h 25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7">
                      <a:moveTo>
                        <a:pt x="879" y="257"/>
                      </a:moveTo>
                      <a:lnTo>
                        <a:pt x="879" y="257"/>
                      </a:lnTo>
                      <a:lnTo>
                        <a:pt x="889" y="251"/>
                      </a:lnTo>
                      <a:lnTo>
                        <a:pt x="889" y="245"/>
                      </a:lnTo>
                      <a:lnTo>
                        <a:pt x="886" y="240"/>
                      </a:lnTo>
                      <a:lnTo>
                        <a:pt x="879" y="235"/>
                      </a:lnTo>
                      <a:lnTo>
                        <a:pt x="870" y="231"/>
                      </a:lnTo>
                      <a:lnTo>
                        <a:pt x="854" y="224"/>
                      </a:lnTo>
                      <a:lnTo>
                        <a:pt x="835" y="219"/>
                      </a:lnTo>
                      <a:lnTo>
                        <a:pt x="782" y="205"/>
                      </a:lnTo>
                      <a:lnTo>
                        <a:pt x="725" y="194"/>
                      </a:lnTo>
                      <a:lnTo>
                        <a:pt x="668" y="184"/>
                      </a:lnTo>
                      <a:lnTo>
                        <a:pt x="611" y="174"/>
                      </a:lnTo>
                      <a:lnTo>
                        <a:pt x="511" y="157"/>
                      </a:lnTo>
                      <a:lnTo>
                        <a:pt x="410" y="141"/>
                      </a:lnTo>
                      <a:lnTo>
                        <a:pt x="359" y="132"/>
                      </a:lnTo>
                      <a:lnTo>
                        <a:pt x="309" y="122"/>
                      </a:lnTo>
                      <a:lnTo>
                        <a:pt x="262" y="111"/>
                      </a:lnTo>
                      <a:lnTo>
                        <a:pt x="214" y="100"/>
                      </a:lnTo>
                      <a:lnTo>
                        <a:pt x="154" y="81"/>
                      </a:lnTo>
                      <a:lnTo>
                        <a:pt x="98" y="59"/>
                      </a:lnTo>
                      <a:lnTo>
                        <a:pt x="69" y="48"/>
                      </a:lnTo>
                      <a:lnTo>
                        <a:pt x="47" y="37"/>
                      </a:lnTo>
                      <a:lnTo>
                        <a:pt x="22" y="24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13" y="0"/>
                      </a:lnTo>
                      <a:lnTo>
                        <a:pt x="25" y="10"/>
                      </a:lnTo>
                      <a:lnTo>
                        <a:pt x="47" y="23"/>
                      </a:lnTo>
                      <a:lnTo>
                        <a:pt x="76" y="39"/>
                      </a:lnTo>
                      <a:lnTo>
                        <a:pt x="117" y="56"/>
                      </a:lnTo>
                      <a:lnTo>
                        <a:pt x="164" y="73"/>
                      </a:lnTo>
                      <a:lnTo>
                        <a:pt x="189" y="81"/>
                      </a:lnTo>
                      <a:lnTo>
                        <a:pt x="221" y="90"/>
                      </a:lnTo>
                      <a:lnTo>
                        <a:pt x="252" y="98"/>
                      </a:lnTo>
                      <a:lnTo>
                        <a:pt x="290" y="105"/>
                      </a:lnTo>
                      <a:lnTo>
                        <a:pt x="328" y="113"/>
                      </a:lnTo>
                      <a:lnTo>
                        <a:pt x="369" y="118"/>
                      </a:lnTo>
                      <a:lnTo>
                        <a:pt x="470" y="133"/>
                      </a:lnTo>
                      <a:lnTo>
                        <a:pt x="564" y="147"/>
                      </a:lnTo>
                      <a:lnTo>
                        <a:pt x="656" y="162"/>
                      </a:lnTo>
                      <a:lnTo>
                        <a:pt x="734" y="177"/>
                      </a:lnTo>
                      <a:lnTo>
                        <a:pt x="801" y="193"/>
                      </a:lnTo>
                      <a:lnTo>
                        <a:pt x="826" y="200"/>
                      </a:lnTo>
                      <a:lnTo>
                        <a:pt x="851" y="208"/>
                      </a:lnTo>
                      <a:lnTo>
                        <a:pt x="870" y="217"/>
                      </a:lnTo>
                      <a:lnTo>
                        <a:pt x="882" y="224"/>
                      </a:lnTo>
                      <a:lnTo>
                        <a:pt x="892" y="232"/>
                      </a:lnTo>
                      <a:lnTo>
                        <a:pt x="895" y="240"/>
                      </a:lnTo>
                      <a:lnTo>
                        <a:pt x="895" y="249"/>
                      </a:lnTo>
                      <a:lnTo>
                        <a:pt x="895" y="254"/>
                      </a:lnTo>
                      <a:lnTo>
                        <a:pt x="889" y="256"/>
                      </a:lnTo>
                      <a:lnTo>
                        <a:pt x="879" y="257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7" name="Freeform 262">
                  <a:extLst>
                    <a:ext uri="{FF2B5EF4-FFF2-40B4-BE49-F238E27FC236}">
                      <a16:creationId xmlns:a16="http://schemas.microsoft.com/office/drawing/2014/main" id="{360E0BE2-DAC6-47EA-A280-A7355050F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3"/>
                  <a:ext cx="895" cy="256"/>
                </a:xfrm>
                <a:custGeom>
                  <a:avLst/>
                  <a:gdLst>
                    <a:gd name="T0" fmla="*/ 879 w 895"/>
                    <a:gd name="T1" fmla="*/ 256 h 256"/>
                    <a:gd name="T2" fmla="*/ 879 w 895"/>
                    <a:gd name="T3" fmla="*/ 256 h 256"/>
                    <a:gd name="T4" fmla="*/ 889 w 895"/>
                    <a:gd name="T5" fmla="*/ 250 h 256"/>
                    <a:gd name="T6" fmla="*/ 889 w 895"/>
                    <a:gd name="T7" fmla="*/ 250 h 256"/>
                    <a:gd name="T8" fmla="*/ 889 w 895"/>
                    <a:gd name="T9" fmla="*/ 244 h 256"/>
                    <a:gd name="T10" fmla="*/ 886 w 895"/>
                    <a:gd name="T11" fmla="*/ 239 h 256"/>
                    <a:gd name="T12" fmla="*/ 879 w 895"/>
                    <a:gd name="T13" fmla="*/ 234 h 256"/>
                    <a:gd name="T14" fmla="*/ 870 w 895"/>
                    <a:gd name="T15" fmla="*/ 230 h 256"/>
                    <a:gd name="T16" fmla="*/ 854 w 895"/>
                    <a:gd name="T17" fmla="*/ 223 h 256"/>
                    <a:gd name="T18" fmla="*/ 835 w 895"/>
                    <a:gd name="T19" fmla="*/ 218 h 256"/>
                    <a:gd name="T20" fmla="*/ 835 w 895"/>
                    <a:gd name="T21" fmla="*/ 218 h 256"/>
                    <a:gd name="T22" fmla="*/ 782 w 895"/>
                    <a:gd name="T23" fmla="*/ 204 h 256"/>
                    <a:gd name="T24" fmla="*/ 725 w 895"/>
                    <a:gd name="T25" fmla="*/ 193 h 256"/>
                    <a:gd name="T26" fmla="*/ 668 w 895"/>
                    <a:gd name="T27" fmla="*/ 183 h 256"/>
                    <a:gd name="T28" fmla="*/ 611 w 895"/>
                    <a:gd name="T29" fmla="*/ 173 h 256"/>
                    <a:gd name="T30" fmla="*/ 611 w 895"/>
                    <a:gd name="T31" fmla="*/ 173 h 256"/>
                    <a:gd name="T32" fmla="*/ 511 w 895"/>
                    <a:gd name="T33" fmla="*/ 156 h 256"/>
                    <a:gd name="T34" fmla="*/ 410 w 895"/>
                    <a:gd name="T35" fmla="*/ 140 h 256"/>
                    <a:gd name="T36" fmla="*/ 359 w 895"/>
                    <a:gd name="T37" fmla="*/ 131 h 256"/>
                    <a:gd name="T38" fmla="*/ 309 w 895"/>
                    <a:gd name="T39" fmla="*/ 121 h 256"/>
                    <a:gd name="T40" fmla="*/ 262 w 895"/>
                    <a:gd name="T41" fmla="*/ 110 h 256"/>
                    <a:gd name="T42" fmla="*/ 214 w 895"/>
                    <a:gd name="T43" fmla="*/ 99 h 256"/>
                    <a:gd name="T44" fmla="*/ 214 w 895"/>
                    <a:gd name="T45" fmla="*/ 99 h 256"/>
                    <a:gd name="T46" fmla="*/ 154 w 895"/>
                    <a:gd name="T47" fmla="*/ 80 h 256"/>
                    <a:gd name="T48" fmla="*/ 98 w 895"/>
                    <a:gd name="T49" fmla="*/ 58 h 256"/>
                    <a:gd name="T50" fmla="*/ 69 w 895"/>
                    <a:gd name="T51" fmla="*/ 47 h 256"/>
                    <a:gd name="T52" fmla="*/ 47 w 895"/>
                    <a:gd name="T53" fmla="*/ 36 h 256"/>
                    <a:gd name="T54" fmla="*/ 22 w 895"/>
                    <a:gd name="T55" fmla="*/ 23 h 256"/>
                    <a:gd name="T56" fmla="*/ 0 w 895"/>
                    <a:gd name="T57" fmla="*/ 10 h 256"/>
                    <a:gd name="T58" fmla="*/ 0 w 895"/>
                    <a:gd name="T59" fmla="*/ 9 h 256"/>
                    <a:gd name="T60" fmla="*/ 0 w 895"/>
                    <a:gd name="T61" fmla="*/ 9 h 256"/>
                    <a:gd name="T62" fmla="*/ 9 w 895"/>
                    <a:gd name="T63" fmla="*/ 0 h 256"/>
                    <a:gd name="T64" fmla="*/ 9 w 895"/>
                    <a:gd name="T65" fmla="*/ 0 h 256"/>
                    <a:gd name="T66" fmla="*/ 25 w 895"/>
                    <a:gd name="T67" fmla="*/ 10 h 256"/>
                    <a:gd name="T68" fmla="*/ 44 w 895"/>
                    <a:gd name="T69" fmla="*/ 24 h 256"/>
                    <a:gd name="T70" fmla="*/ 76 w 895"/>
                    <a:gd name="T71" fmla="*/ 39 h 256"/>
                    <a:gd name="T72" fmla="*/ 113 w 895"/>
                    <a:gd name="T73" fmla="*/ 56 h 256"/>
                    <a:gd name="T74" fmla="*/ 161 w 895"/>
                    <a:gd name="T75" fmla="*/ 74 h 256"/>
                    <a:gd name="T76" fmla="*/ 189 w 895"/>
                    <a:gd name="T77" fmla="*/ 83 h 256"/>
                    <a:gd name="T78" fmla="*/ 217 w 895"/>
                    <a:gd name="T79" fmla="*/ 90 h 256"/>
                    <a:gd name="T80" fmla="*/ 249 w 895"/>
                    <a:gd name="T81" fmla="*/ 99 h 256"/>
                    <a:gd name="T82" fmla="*/ 287 w 895"/>
                    <a:gd name="T83" fmla="*/ 107 h 256"/>
                    <a:gd name="T84" fmla="*/ 325 w 895"/>
                    <a:gd name="T85" fmla="*/ 113 h 256"/>
                    <a:gd name="T86" fmla="*/ 366 w 895"/>
                    <a:gd name="T87" fmla="*/ 119 h 256"/>
                    <a:gd name="T88" fmla="*/ 366 w 895"/>
                    <a:gd name="T89" fmla="*/ 119 h 256"/>
                    <a:gd name="T90" fmla="*/ 466 w 895"/>
                    <a:gd name="T91" fmla="*/ 133 h 256"/>
                    <a:gd name="T92" fmla="*/ 564 w 895"/>
                    <a:gd name="T93" fmla="*/ 149 h 256"/>
                    <a:gd name="T94" fmla="*/ 652 w 895"/>
                    <a:gd name="T95" fmla="*/ 163 h 256"/>
                    <a:gd name="T96" fmla="*/ 731 w 895"/>
                    <a:gd name="T97" fmla="*/ 178 h 256"/>
                    <a:gd name="T98" fmla="*/ 797 w 895"/>
                    <a:gd name="T99" fmla="*/ 193 h 256"/>
                    <a:gd name="T100" fmla="*/ 826 w 895"/>
                    <a:gd name="T101" fmla="*/ 201 h 256"/>
                    <a:gd name="T102" fmla="*/ 848 w 895"/>
                    <a:gd name="T103" fmla="*/ 208 h 256"/>
                    <a:gd name="T104" fmla="*/ 867 w 895"/>
                    <a:gd name="T105" fmla="*/ 216 h 256"/>
                    <a:gd name="T106" fmla="*/ 879 w 895"/>
                    <a:gd name="T107" fmla="*/ 223 h 256"/>
                    <a:gd name="T108" fmla="*/ 889 w 895"/>
                    <a:gd name="T109" fmla="*/ 231 h 256"/>
                    <a:gd name="T110" fmla="*/ 892 w 895"/>
                    <a:gd name="T111" fmla="*/ 239 h 256"/>
                    <a:gd name="T112" fmla="*/ 892 w 895"/>
                    <a:gd name="T113" fmla="*/ 239 h 256"/>
                    <a:gd name="T114" fmla="*/ 895 w 895"/>
                    <a:gd name="T115" fmla="*/ 248 h 256"/>
                    <a:gd name="T116" fmla="*/ 895 w 895"/>
                    <a:gd name="T117" fmla="*/ 253 h 256"/>
                    <a:gd name="T118" fmla="*/ 889 w 895"/>
                    <a:gd name="T119" fmla="*/ 255 h 256"/>
                    <a:gd name="T120" fmla="*/ 879 w 895"/>
                    <a:gd name="T121" fmla="*/ 256 h 256"/>
                    <a:gd name="T122" fmla="*/ 879 w 895"/>
                    <a:gd name="T123" fmla="*/ 256 h 25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6">
                      <a:moveTo>
                        <a:pt x="879" y="256"/>
                      </a:moveTo>
                      <a:lnTo>
                        <a:pt x="879" y="256"/>
                      </a:lnTo>
                      <a:lnTo>
                        <a:pt x="889" y="250"/>
                      </a:lnTo>
                      <a:lnTo>
                        <a:pt x="889" y="244"/>
                      </a:lnTo>
                      <a:lnTo>
                        <a:pt x="886" y="239"/>
                      </a:lnTo>
                      <a:lnTo>
                        <a:pt x="879" y="234"/>
                      </a:lnTo>
                      <a:lnTo>
                        <a:pt x="870" y="230"/>
                      </a:lnTo>
                      <a:lnTo>
                        <a:pt x="854" y="223"/>
                      </a:lnTo>
                      <a:lnTo>
                        <a:pt x="835" y="218"/>
                      </a:lnTo>
                      <a:lnTo>
                        <a:pt x="782" y="204"/>
                      </a:lnTo>
                      <a:lnTo>
                        <a:pt x="725" y="193"/>
                      </a:lnTo>
                      <a:lnTo>
                        <a:pt x="668" y="183"/>
                      </a:lnTo>
                      <a:lnTo>
                        <a:pt x="611" y="173"/>
                      </a:lnTo>
                      <a:lnTo>
                        <a:pt x="511" y="156"/>
                      </a:lnTo>
                      <a:lnTo>
                        <a:pt x="410" y="140"/>
                      </a:lnTo>
                      <a:lnTo>
                        <a:pt x="359" y="131"/>
                      </a:lnTo>
                      <a:lnTo>
                        <a:pt x="309" y="121"/>
                      </a:lnTo>
                      <a:lnTo>
                        <a:pt x="262" y="110"/>
                      </a:lnTo>
                      <a:lnTo>
                        <a:pt x="214" y="99"/>
                      </a:lnTo>
                      <a:lnTo>
                        <a:pt x="154" y="80"/>
                      </a:lnTo>
                      <a:lnTo>
                        <a:pt x="98" y="58"/>
                      </a:lnTo>
                      <a:lnTo>
                        <a:pt x="69" y="47"/>
                      </a:lnTo>
                      <a:lnTo>
                        <a:pt x="47" y="36"/>
                      </a:lnTo>
                      <a:lnTo>
                        <a:pt x="22" y="23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25" y="10"/>
                      </a:lnTo>
                      <a:lnTo>
                        <a:pt x="44" y="24"/>
                      </a:lnTo>
                      <a:lnTo>
                        <a:pt x="76" y="39"/>
                      </a:lnTo>
                      <a:lnTo>
                        <a:pt x="113" y="56"/>
                      </a:lnTo>
                      <a:lnTo>
                        <a:pt x="161" y="74"/>
                      </a:lnTo>
                      <a:lnTo>
                        <a:pt x="189" y="83"/>
                      </a:lnTo>
                      <a:lnTo>
                        <a:pt x="217" y="90"/>
                      </a:lnTo>
                      <a:lnTo>
                        <a:pt x="249" y="99"/>
                      </a:lnTo>
                      <a:lnTo>
                        <a:pt x="287" y="107"/>
                      </a:lnTo>
                      <a:lnTo>
                        <a:pt x="325" y="113"/>
                      </a:lnTo>
                      <a:lnTo>
                        <a:pt x="366" y="119"/>
                      </a:lnTo>
                      <a:lnTo>
                        <a:pt x="466" y="133"/>
                      </a:lnTo>
                      <a:lnTo>
                        <a:pt x="564" y="149"/>
                      </a:lnTo>
                      <a:lnTo>
                        <a:pt x="652" y="163"/>
                      </a:lnTo>
                      <a:lnTo>
                        <a:pt x="731" y="178"/>
                      </a:lnTo>
                      <a:lnTo>
                        <a:pt x="797" y="193"/>
                      </a:lnTo>
                      <a:lnTo>
                        <a:pt x="826" y="201"/>
                      </a:lnTo>
                      <a:lnTo>
                        <a:pt x="848" y="208"/>
                      </a:lnTo>
                      <a:lnTo>
                        <a:pt x="867" y="216"/>
                      </a:lnTo>
                      <a:lnTo>
                        <a:pt x="879" y="223"/>
                      </a:lnTo>
                      <a:lnTo>
                        <a:pt x="889" y="231"/>
                      </a:lnTo>
                      <a:lnTo>
                        <a:pt x="892" y="239"/>
                      </a:lnTo>
                      <a:lnTo>
                        <a:pt x="895" y="248"/>
                      </a:lnTo>
                      <a:lnTo>
                        <a:pt x="895" y="253"/>
                      </a:lnTo>
                      <a:lnTo>
                        <a:pt x="889" y="255"/>
                      </a:lnTo>
                      <a:lnTo>
                        <a:pt x="879" y="256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8" name="Freeform 263">
                  <a:extLst>
                    <a:ext uri="{FF2B5EF4-FFF2-40B4-BE49-F238E27FC236}">
                      <a16:creationId xmlns:a16="http://schemas.microsoft.com/office/drawing/2014/main" id="{FBA739E9-CFAA-4C76-A8E6-203116235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299"/>
                  <a:ext cx="886" cy="221"/>
                </a:xfrm>
                <a:custGeom>
                  <a:avLst/>
                  <a:gdLst>
                    <a:gd name="T0" fmla="*/ 886 w 886"/>
                    <a:gd name="T1" fmla="*/ 221 h 221"/>
                    <a:gd name="T2" fmla="*/ 886 w 886"/>
                    <a:gd name="T3" fmla="*/ 221 h 221"/>
                    <a:gd name="T4" fmla="*/ 880 w 886"/>
                    <a:gd name="T5" fmla="*/ 217 h 221"/>
                    <a:gd name="T6" fmla="*/ 858 w 886"/>
                    <a:gd name="T7" fmla="*/ 205 h 221"/>
                    <a:gd name="T8" fmla="*/ 839 w 886"/>
                    <a:gd name="T9" fmla="*/ 197 h 221"/>
                    <a:gd name="T10" fmla="*/ 813 w 886"/>
                    <a:gd name="T11" fmla="*/ 188 h 221"/>
                    <a:gd name="T12" fmla="*/ 782 w 886"/>
                    <a:gd name="T13" fmla="*/ 178 h 221"/>
                    <a:gd name="T14" fmla="*/ 744 w 886"/>
                    <a:gd name="T15" fmla="*/ 169 h 221"/>
                    <a:gd name="T16" fmla="*/ 744 w 886"/>
                    <a:gd name="T17" fmla="*/ 169 h 221"/>
                    <a:gd name="T18" fmla="*/ 703 w 886"/>
                    <a:gd name="T19" fmla="*/ 162 h 221"/>
                    <a:gd name="T20" fmla="*/ 659 w 886"/>
                    <a:gd name="T21" fmla="*/ 154 h 221"/>
                    <a:gd name="T22" fmla="*/ 552 w 886"/>
                    <a:gd name="T23" fmla="*/ 137 h 221"/>
                    <a:gd name="T24" fmla="*/ 438 w 886"/>
                    <a:gd name="T25" fmla="*/ 120 h 221"/>
                    <a:gd name="T26" fmla="*/ 382 w 886"/>
                    <a:gd name="T27" fmla="*/ 110 h 221"/>
                    <a:gd name="T28" fmla="*/ 325 w 886"/>
                    <a:gd name="T29" fmla="*/ 98 h 221"/>
                    <a:gd name="T30" fmla="*/ 325 w 886"/>
                    <a:gd name="T31" fmla="*/ 98 h 221"/>
                    <a:gd name="T32" fmla="*/ 221 w 886"/>
                    <a:gd name="T33" fmla="*/ 73 h 221"/>
                    <a:gd name="T34" fmla="*/ 142 w 886"/>
                    <a:gd name="T35" fmla="*/ 52 h 221"/>
                    <a:gd name="T36" fmla="*/ 85 w 886"/>
                    <a:gd name="T37" fmla="*/ 36 h 221"/>
                    <a:gd name="T38" fmla="*/ 47 w 886"/>
                    <a:gd name="T39" fmla="*/ 23 h 221"/>
                    <a:gd name="T40" fmla="*/ 22 w 886"/>
                    <a:gd name="T41" fmla="*/ 13 h 221"/>
                    <a:gd name="T42" fmla="*/ 10 w 886"/>
                    <a:gd name="T43" fmla="*/ 7 h 221"/>
                    <a:gd name="T44" fmla="*/ 3 w 886"/>
                    <a:gd name="T45" fmla="*/ 3 h 221"/>
                    <a:gd name="T46" fmla="*/ 0 w 886"/>
                    <a:gd name="T47" fmla="*/ 2 h 221"/>
                    <a:gd name="T48" fmla="*/ 0 w 886"/>
                    <a:gd name="T49" fmla="*/ 2 h 221"/>
                    <a:gd name="T50" fmla="*/ 3 w 886"/>
                    <a:gd name="T51" fmla="*/ 2 h 221"/>
                    <a:gd name="T52" fmla="*/ 16 w 886"/>
                    <a:gd name="T53" fmla="*/ 0 h 221"/>
                    <a:gd name="T54" fmla="*/ 25 w 886"/>
                    <a:gd name="T55" fmla="*/ 0 h 221"/>
                    <a:gd name="T56" fmla="*/ 38 w 886"/>
                    <a:gd name="T57" fmla="*/ 2 h 221"/>
                    <a:gd name="T58" fmla="*/ 51 w 886"/>
                    <a:gd name="T59" fmla="*/ 6 h 221"/>
                    <a:gd name="T60" fmla="*/ 66 w 886"/>
                    <a:gd name="T61" fmla="*/ 11 h 221"/>
                    <a:gd name="T62" fmla="*/ 66 w 886"/>
                    <a:gd name="T63" fmla="*/ 11 h 221"/>
                    <a:gd name="T64" fmla="*/ 120 w 886"/>
                    <a:gd name="T65" fmla="*/ 28 h 221"/>
                    <a:gd name="T66" fmla="*/ 186 w 886"/>
                    <a:gd name="T67" fmla="*/ 47 h 221"/>
                    <a:gd name="T68" fmla="*/ 259 w 886"/>
                    <a:gd name="T69" fmla="*/ 69 h 221"/>
                    <a:gd name="T70" fmla="*/ 337 w 886"/>
                    <a:gd name="T71" fmla="*/ 88 h 221"/>
                    <a:gd name="T72" fmla="*/ 337 w 886"/>
                    <a:gd name="T73" fmla="*/ 88 h 221"/>
                    <a:gd name="T74" fmla="*/ 382 w 886"/>
                    <a:gd name="T75" fmla="*/ 97 h 221"/>
                    <a:gd name="T76" fmla="*/ 429 w 886"/>
                    <a:gd name="T77" fmla="*/ 106 h 221"/>
                    <a:gd name="T78" fmla="*/ 511 w 886"/>
                    <a:gd name="T79" fmla="*/ 120 h 221"/>
                    <a:gd name="T80" fmla="*/ 511 w 886"/>
                    <a:gd name="T81" fmla="*/ 120 h 221"/>
                    <a:gd name="T82" fmla="*/ 624 w 886"/>
                    <a:gd name="T83" fmla="*/ 136 h 221"/>
                    <a:gd name="T84" fmla="*/ 713 w 886"/>
                    <a:gd name="T85" fmla="*/ 150 h 221"/>
                    <a:gd name="T86" fmla="*/ 747 w 886"/>
                    <a:gd name="T87" fmla="*/ 157 h 221"/>
                    <a:gd name="T88" fmla="*/ 779 w 886"/>
                    <a:gd name="T89" fmla="*/ 163 h 221"/>
                    <a:gd name="T90" fmla="*/ 804 w 886"/>
                    <a:gd name="T91" fmla="*/ 169 h 221"/>
                    <a:gd name="T92" fmla="*/ 826 w 886"/>
                    <a:gd name="T93" fmla="*/ 177 h 221"/>
                    <a:gd name="T94" fmla="*/ 826 w 886"/>
                    <a:gd name="T95" fmla="*/ 177 h 221"/>
                    <a:gd name="T96" fmla="*/ 842 w 886"/>
                    <a:gd name="T97" fmla="*/ 184 h 221"/>
                    <a:gd name="T98" fmla="*/ 858 w 886"/>
                    <a:gd name="T99" fmla="*/ 192 h 221"/>
                    <a:gd name="T100" fmla="*/ 867 w 886"/>
                    <a:gd name="T101" fmla="*/ 200 h 221"/>
                    <a:gd name="T102" fmla="*/ 876 w 886"/>
                    <a:gd name="T103" fmla="*/ 206 h 221"/>
                    <a:gd name="T104" fmla="*/ 886 w 886"/>
                    <a:gd name="T105" fmla="*/ 217 h 221"/>
                    <a:gd name="T106" fmla="*/ 886 w 886"/>
                    <a:gd name="T107" fmla="*/ 221 h 221"/>
                    <a:gd name="T108" fmla="*/ 886 w 886"/>
                    <a:gd name="T109" fmla="*/ 221 h 22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86" h="221">
                      <a:moveTo>
                        <a:pt x="886" y="221"/>
                      </a:moveTo>
                      <a:lnTo>
                        <a:pt x="886" y="221"/>
                      </a:lnTo>
                      <a:lnTo>
                        <a:pt x="880" y="217"/>
                      </a:lnTo>
                      <a:lnTo>
                        <a:pt x="858" y="205"/>
                      </a:lnTo>
                      <a:lnTo>
                        <a:pt x="839" y="197"/>
                      </a:lnTo>
                      <a:lnTo>
                        <a:pt x="813" y="188"/>
                      </a:lnTo>
                      <a:lnTo>
                        <a:pt x="782" y="178"/>
                      </a:lnTo>
                      <a:lnTo>
                        <a:pt x="744" y="169"/>
                      </a:lnTo>
                      <a:lnTo>
                        <a:pt x="703" y="162"/>
                      </a:lnTo>
                      <a:lnTo>
                        <a:pt x="659" y="154"/>
                      </a:lnTo>
                      <a:lnTo>
                        <a:pt x="552" y="137"/>
                      </a:lnTo>
                      <a:lnTo>
                        <a:pt x="438" y="120"/>
                      </a:lnTo>
                      <a:lnTo>
                        <a:pt x="382" y="110"/>
                      </a:lnTo>
                      <a:lnTo>
                        <a:pt x="325" y="98"/>
                      </a:lnTo>
                      <a:lnTo>
                        <a:pt x="221" y="73"/>
                      </a:lnTo>
                      <a:lnTo>
                        <a:pt x="142" y="52"/>
                      </a:lnTo>
                      <a:lnTo>
                        <a:pt x="85" y="36"/>
                      </a:lnTo>
                      <a:lnTo>
                        <a:pt x="47" y="23"/>
                      </a:lnTo>
                      <a:lnTo>
                        <a:pt x="22" y="13"/>
                      </a:lnTo>
                      <a:lnTo>
                        <a:pt x="10" y="7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16" y="0"/>
                      </a:lnTo>
                      <a:lnTo>
                        <a:pt x="25" y="0"/>
                      </a:lnTo>
                      <a:lnTo>
                        <a:pt x="38" y="2"/>
                      </a:lnTo>
                      <a:lnTo>
                        <a:pt x="51" y="6"/>
                      </a:lnTo>
                      <a:lnTo>
                        <a:pt x="66" y="11"/>
                      </a:lnTo>
                      <a:lnTo>
                        <a:pt x="120" y="28"/>
                      </a:lnTo>
                      <a:lnTo>
                        <a:pt x="186" y="47"/>
                      </a:lnTo>
                      <a:lnTo>
                        <a:pt x="259" y="69"/>
                      </a:lnTo>
                      <a:lnTo>
                        <a:pt x="337" y="88"/>
                      </a:lnTo>
                      <a:lnTo>
                        <a:pt x="382" y="97"/>
                      </a:lnTo>
                      <a:lnTo>
                        <a:pt x="429" y="106"/>
                      </a:lnTo>
                      <a:lnTo>
                        <a:pt x="511" y="120"/>
                      </a:lnTo>
                      <a:lnTo>
                        <a:pt x="624" y="136"/>
                      </a:lnTo>
                      <a:lnTo>
                        <a:pt x="713" y="150"/>
                      </a:lnTo>
                      <a:lnTo>
                        <a:pt x="747" y="157"/>
                      </a:lnTo>
                      <a:lnTo>
                        <a:pt x="779" y="163"/>
                      </a:lnTo>
                      <a:lnTo>
                        <a:pt x="804" y="169"/>
                      </a:lnTo>
                      <a:lnTo>
                        <a:pt x="826" y="177"/>
                      </a:lnTo>
                      <a:lnTo>
                        <a:pt x="842" y="184"/>
                      </a:lnTo>
                      <a:lnTo>
                        <a:pt x="858" y="192"/>
                      </a:lnTo>
                      <a:lnTo>
                        <a:pt x="867" y="200"/>
                      </a:lnTo>
                      <a:lnTo>
                        <a:pt x="876" y="206"/>
                      </a:lnTo>
                      <a:lnTo>
                        <a:pt x="886" y="217"/>
                      </a:lnTo>
                      <a:lnTo>
                        <a:pt x="886" y="221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09" name="Freeform 264">
                  <a:extLst>
                    <a:ext uri="{FF2B5EF4-FFF2-40B4-BE49-F238E27FC236}">
                      <a16:creationId xmlns:a16="http://schemas.microsoft.com/office/drawing/2014/main" id="{2997BB01-C9DB-4108-9D9C-39F355746D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301"/>
                  <a:ext cx="876" cy="218"/>
                </a:xfrm>
                <a:custGeom>
                  <a:avLst/>
                  <a:gdLst>
                    <a:gd name="T0" fmla="*/ 876 w 876"/>
                    <a:gd name="T1" fmla="*/ 218 h 218"/>
                    <a:gd name="T2" fmla="*/ 876 w 876"/>
                    <a:gd name="T3" fmla="*/ 218 h 218"/>
                    <a:gd name="T4" fmla="*/ 866 w 876"/>
                    <a:gd name="T5" fmla="*/ 213 h 218"/>
                    <a:gd name="T6" fmla="*/ 848 w 876"/>
                    <a:gd name="T7" fmla="*/ 201 h 218"/>
                    <a:gd name="T8" fmla="*/ 829 w 876"/>
                    <a:gd name="T9" fmla="*/ 194 h 218"/>
                    <a:gd name="T10" fmla="*/ 803 w 876"/>
                    <a:gd name="T11" fmla="*/ 185 h 218"/>
                    <a:gd name="T12" fmla="*/ 772 w 876"/>
                    <a:gd name="T13" fmla="*/ 176 h 218"/>
                    <a:gd name="T14" fmla="*/ 734 w 876"/>
                    <a:gd name="T15" fmla="*/ 166 h 218"/>
                    <a:gd name="T16" fmla="*/ 734 w 876"/>
                    <a:gd name="T17" fmla="*/ 166 h 218"/>
                    <a:gd name="T18" fmla="*/ 696 w 876"/>
                    <a:gd name="T19" fmla="*/ 158 h 218"/>
                    <a:gd name="T20" fmla="*/ 649 w 876"/>
                    <a:gd name="T21" fmla="*/ 151 h 218"/>
                    <a:gd name="T22" fmla="*/ 545 w 876"/>
                    <a:gd name="T23" fmla="*/ 135 h 218"/>
                    <a:gd name="T24" fmla="*/ 431 w 876"/>
                    <a:gd name="T25" fmla="*/ 118 h 218"/>
                    <a:gd name="T26" fmla="*/ 375 w 876"/>
                    <a:gd name="T27" fmla="*/ 108 h 218"/>
                    <a:gd name="T28" fmla="*/ 321 w 876"/>
                    <a:gd name="T29" fmla="*/ 96 h 218"/>
                    <a:gd name="T30" fmla="*/ 321 w 876"/>
                    <a:gd name="T31" fmla="*/ 96 h 218"/>
                    <a:gd name="T32" fmla="*/ 217 w 876"/>
                    <a:gd name="T33" fmla="*/ 71 h 218"/>
                    <a:gd name="T34" fmla="*/ 138 w 876"/>
                    <a:gd name="T35" fmla="*/ 50 h 218"/>
                    <a:gd name="T36" fmla="*/ 82 w 876"/>
                    <a:gd name="T37" fmla="*/ 34 h 218"/>
                    <a:gd name="T38" fmla="*/ 44 w 876"/>
                    <a:gd name="T39" fmla="*/ 21 h 218"/>
                    <a:gd name="T40" fmla="*/ 22 w 876"/>
                    <a:gd name="T41" fmla="*/ 12 h 218"/>
                    <a:gd name="T42" fmla="*/ 6 w 876"/>
                    <a:gd name="T43" fmla="*/ 6 h 218"/>
                    <a:gd name="T44" fmla="*/ 3 w 876"/>
                    <a:gd name="T45" fmla="*/ 2 h 218"/>
                    <a:gd name="T46" fmla="*/ 0 w 876"/>
                    <a:gd name="T47" fmla="*/ 1 h 218"/>
                    <a:gd name="T48" fmla="*/ 0 w 876"/>
                    <a:gd name="T49" fmla="*/ 1 h 218"/>
                    <a:gd name="T50" fmla="*/ 0 w 876"/>
                    <a:gd name="T51" fmla="*/ 1 h 218"/>
                    <a:gd name="T52" fmla="*/ 9 w 876"/>
                    <a:gd name="T53" fmla="*/ 0 h 218"/>
                    <a:gd name="T54" fmla="*/ 19 w 876"/>
                    <a:gd name="T55" fmla="*/ 0 h 218"/>
                    <a:gd name="T56" fmla="*/ 31 w 876"/>
                    <a:gd name="T57" fmla="*/ 2 h 218"/>
                    <a:gd name="T58" fmla="*/ 44 w 876"/>
                    <a:gd name="T59" fmla="*/ 5 h 218"/>
                    <a:gd name="T60" fmla="*/ 60 w 876"/>
                    <a:gd name="T61" fmla="*/ 10 h 218"/>
                    <a:gd name="T62" fmla="*/ 60 w 876"/>
                    <a:gd name="T63" fmla="*/ 10 h 218"/>
                    <a:gd name="T64" fmla="*/ 113 w 876"/>
                    <a:gd name="T65" fmla="*/ 28 h 218"/>
                    <a:gd name="T66" fmla="*/ 176 w 876"/>
                    <a:gd name="T67" fmla="*/ 47 h 218"/>
                    <a:gd name="T68" fmla="*/ 249 w 876"/>
                    <a:gd name="T69" fmla="*/ 67 h 218"/>
                    <a:gd name="T70" fmla="*/ 327 w 876"/>
                    <a:gd name="T71" fmla="*/ 86 h 218"/>
                    <a:gd name="T72" fmla="*/ 327 w 876"/>
                    <a:gd name="T73" fmla="*/ 86 h 218"/>
                    <a:gd name="T74" fmla="*/ 372 w 876"/>
                    <a:gd name="T75" fmla="*/ 96 h 218"/>
                    <a:gd name="T76" fmla="*/ 419 w 876"/>
                    <a:gd name="T77" fmla="*/ 104 h 218"/>
                    <a:gd name="T78" fmla="*/ 501 w 876"/>
                    <a:gd name="T79" fmla="*/ 118 h 218"/>
                    <a:gd name="T80" fmla="*/ 501 w 876"/>
                    <a:gd name="T81" fmla="*/ 118 h 218"/>
                    <a:gd name="T82" fmla="*/ 614 w 876"/>
                    <a:gd name="T83" fmla="*/ 134 h 218"/>
                    <a:gd name="T84" fmla="*/ 699 w 876"/>
                    <a:gd name="T85" fmla="*/ 148 h 218"/>
                    <a:gd name="T86" fmla="*/ 737 w 876"/>
                    <a:gd name="T87" fmla="*/ 155 h 218"/>
                    <a:gd name="T88" fmla="*/ 766 w 876"/>
                    <a:gd name="T89" fmla="*/ 161 h 218"/>
                    <a:gd name="T90" fmla="*/ 794 w 876"/>
                    <a:gd name="T91" fmla="*/ 168 h 218"/>
                    <a:gd name="T92" fmla="*/ 813 w 876"/>
                    <a:gd name="T93" fmla="*/ 175 h 218"/>
                    <a:gd name="T94" fmla="*/ 813 w 876"/>
                    <a:gd name="T95" fmla="*/ 175 h 218"/>
                    <a:gd name="T96" fmla="*/ 832 w 876"/>
                    <a:gd name="T97" fmla="*/ 182 h 218"/>
                    <a:gd name="T98" fmla="*/ 844 w 876"/>
                    <a:gd name="T99" fmla="*/ 190 h 218"/>
                    <a:gd name="T100" fmla="*/ 857 w 876"/>
                    <a:gd name="T101" fmla="*/ 196 h 218"/>
                    <a:gd name="T102" fmla="*/ 863 w 876"/>
                    <a:gd name="T103" fmla="*/ 204 h 218"/>
                    <a:gd name="T104" fmla="*/ 873 w 876"/>
                    <a:gd name="T105" fmla="*/ 214 h 218"/>
                    <a:gd name="T106" fmla="*/ 876 w 876"/>
                    <a:gd name="T107" fmla="*/ 218 h 218"/>
                    <a:gd name="T108" fmla="*/ 876 w 876"/>
                    <a:gd name="T109" fmla="*/ 218 h 21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76" h="218">
                      <a:moveTo>
                        <a:pt x="876" y="218"/>
                      </a:moveTo>
                      <a:lnTo>
                        <a:pt x="876" y="218"/>
                      </a:lnTo>
                      <a:lnTo>
                        <a:pt x="866" y="213"/>
                      </a:lnTo>
                      <a:lnTo>
                        <a:pt x="848" y="201"/>
                      </a:lnTo>
                      <a:lnTo>
                        <a:pt x="829" y="194"/>
                      </a:lnTo>
                      <a:lnTo>
                        <a:pt x="803" y="185"/>
                      </a:lnTo>
                      <a:lnTo>
                        <a:pt x="772" y="176"/>
                      </a:lnTo>
                      <a:lnTo>
                        <a:pt x="734" y="166"/>
                      </a:lnTo>
                      <a:lnTo>
                        <a:pt x="696" y="158"/>
                      </a:lnTo>
                      <a:lnTo>
                        <a:pt x="649" y="151"/>
                      </a:lnTo>
                      <a:lnTo>
                        <a:pt x="545" y="135"/>
                      </a:lnTo>
                      <a:lnTo>
                        <a:pt x="431" y="118"/>
                      </a:lnTo>
                      <a:lnTo>
                        <a:pt x="375" y="108"/>
                      </a:lnTo>
                      <a:lnTo>
                        <a:pt x="321" y="96"/>
                      </a:lnTo>
                      <a:lnTo>
                        <a:pt x="217" y="71"/>
                      </a:lnTo>
                      <a:lnTo>
                        <a:pt x="138" y="50"/>
                      </a:lnTo>
                      <a:lnTo>
                        <a:pt x="82" y="34"/>
                      </a:lnTo>
                      <a:lnTo>
                        <a:pt x="44" y="21"/>
                      </a:lnTo>
                      <a:lnTo>
                        <a:pt x="22" y="1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9" y="0"/>
                      </a:lnTo>
                      <a:lnTo>
                        <a:pt x="19" y="0"/>
                      </a:lnTo>
                      <a:lnTo>
                        <a:pt x="31" y="2"/>
                      </a:lnTo>
                      <a:lnTo>
                        <a:pt x="44" y="5"/>
                      </a:lnTo>
                      <a:lnTo>
                        <a:pt x="60" y="10"/>
                      </a:lnTo>
                      <a:lnTo>
                        <a:pt x="113" y="28"/>
                      </a:lnTo>
                      <a:lnTo>
                        <a:pt x="176" y="47"/>
                      </a:lnTo>
                      <a:lnTo>
                        <a:pt x="249" y="67"/>
                      </a:lnTo>
                      <a:lnTo>
                        <a:pt x="327" y="86"/>
                      </a:lnTo>
                      <a:lnTo>
                        <a:pt x="372" y="96"/>
                      </a:lnTo>
                      <a:lnTo>
                        <a:pt x="419" y="104"/>
                      </a:lnTo>
                      <a:lnTo>
                        <a:pt x="501" y="118"/>
                      </a:lnTo>
                      <a:lnTo>
                        <a:pt x="614" y="134"/>
                      </a:lnTo>
                      <a:lnTo>
                        <a:pt x="699" y="148"/>
                      </a:lnTo>
                      <a:lnTo>
                        <a:pt x="737" y="155"/>
                      </a:lnTo>
                      <a:lnTo>
                        <a:pt x="766" y="161"/>
                      </a:lnTo>
                      <a:lnTo>
                        <a:pt x="794" y="168"/>
                      </a:lnTo>
                      <a:lnTo>
                        <a:pt x="813" y="175"/>
                      </a:lnTo>
                      <a:lnTo>
                        <a:pt x="832" y="182"/>
                      </a:lnTo>
                      <a:lnTo>
                        <a:pt x="844" y="190"/>
                      </a:lnTo>
                      <a:lnTo>
                        <a:pt x="857" y="196"/>
                      </a:lnTo>
                      <a:lnTo>
                        <a:pt x="863" y="204"/>
                      </a:lnTo>
                      <a:lnTo>
                        <a:pt x="873" y="214"/>
                      </a:lnTo>
                      <a:lnTo>
                        <a:pt x="876" y="218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0" name="Freeform 265">
                  <a:extLst>
                    <a:ext uri="{FF2B5EF4-FFF2-40B4-BE49-F238E27FC236}">
                      <a16:creationId xmlns:a16="http://schemas.microsoft.com/office/drawing/2014/main" id="{524BEE1A-7AB4-4CC5-9AEA-1FEA0768A1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" y="1302"/>
                  <a:ext cx="867" cy="214"/>
                </a:xfrm>
                <a:custGeom>
                  <a:avLst/>
                  <a:gdLst>
                    <a:gd name="T0" fmla="*/ 867 w 867"/>
                    <a:gd name="T1" fmla="*/ 214 h 214"/>
                    <a:gd name="T2" fmla="*/ 867 w 867"/>
                    <a:gd name="T3" fmla="*/ 214 h 214"/>
                    <a:gd name="T4" fmla="*/ 860 w 867"/>
                    <a:gd name="T5" fmla="*/ 209 h 214"/>
                    <a:gd name="T6" fmla="*/ 838 w 867"/>
                    <a:gd name="T7" fmla="*/ 199 h 214"/>
                    <a:gd name="T8" fmla="*/ 823 w 867"/>
                    <a:gd name="T9" fmla="*/ 192 h 214"/>
                    <a:gd name="T10" fmla="*/ 797 w 867"/>
                    <a:gd name="T11" fmla="*/ 183 h 214"/>
                    <a:gd name="T12" fmla="*/ 769 w 867"/>
                    <a:gd name="T13" fmla="*/ 174 h 214"/>
                    <a:gd name="T14" fmla="*/ 731 w 867"/>
                    <a:gd name="T15" fmla="*/ 165 h 214"/>
                    <a:gd name="T16" fmla="*/ 731 w 867"/>
                    <a:gd name="T17" fmla="*/ 165 h 214"/>
                    <a:gd name="T18" fmla="*/ 690 w 867"/>
                    <a:gd name="T19" fmla="*/ 157 h 214"/>
                    <a:gd name="T20" fmla="*/ 646 w 867"/>
                    <a:gd name="T21" fmla="*/ 150 h 214"/>
                    <a:gd name="T22" fmla="*/ 542 w 867"/>
                    <a:gd name="T23" fmla="*/ 134 h 214"/>
                    <a:gd name="T24" fmla="*/ 429 w 867"/>
                    <a:gd name="T25" fmla="*/ 117 h 214"/>
                    <a:gd name="T26" fmla="*/ 372 w 867"/>
                    <a:gd name="T27" fmla="*/ 107 h 214"/>
                    <a:gd name="T28" fmla="*/ 318 w 867"/>
                    <a:gd name="T29" fmla="*/ 94 h 214"/>
                    <a:gd name="T30" fmla="*/ 318 w 867"/>
                    <a:gd name="T31" fmla="*/ 94 h 214"/>
                    <a:gd name="T32" fmla="*/ 214 w 867"/>
                    <a:gd name="T33" fmla="*/ 70 h 214"/>
                    <a:gd name="T34" fmla="*/ 136 w 867"/>
                    <a:gd name="T35" fmla="*/ 49 h 214"/>
                    <a:gd name="T36" fmla="*/ 82 w 867"/>
                    <a:gd name="T37" fmla="*/ 33 h 214"/>
                    <a:gd name="T38" fmla="*/ 44 w 867"/>
                    <a:gd name="T39" fmla="*/ 22 h 214"/>
                    <a:gd name="T40" fmla="*/ 22 w 867"/>
                    <a:gd name="T41" fmla="*/ 11 h 214"/>
                    <a:gd name="T42" fmla="*/ 9 w 867"/>
                    <a:gd name="T43" fmla="*/ 6 h 214"/>
                    <a:gd name="T44" fmla="*/ 3 w 867"/>
                    <a:gd name="T45" fmla="*/ 3 h 214"/>
                    <a:gd name="T46" fmla="*/ 0 w 867"/>
                    <a:gd name="T47" fmla="*/ 1 h 214"/>
                    <a:gd name="T48" fmla="*/ 0 w 867"/>
                    <a:gd name="T49" fmla="*/ 1 h 214"/>
                    <a:gd name="T50" fmla="*/ 3 w 867"/>
                    <a:gd name="T51" fmla="*/ 1 h 214"/>
                    <a:gd name="T52" fmla="*/ 9 w 867"/>
                    <a:gd name="T53" fmla="*/ 0 h 214"/>
                    <a:gd name="T54" fmla="*/ 16 w 867"/>
                    <a:gd name="T55" fmla="*/ 0 h 214"/>
                    <a:gd name="T56" fmla="*/ 25 w 867"/>
                    <a:gd name="T57" fmla="*/ 3 h 214"/>
                    <a:gd name="T58" fmla="*/ 38 w 867"/>
                    <a:gd name="T59" fmla="*/ 5 h 214"/>
                    <a:gd name="T60" fmla="*/ 54 w 867"/>
                    <a:gd name="T61" fmla="*/ 10 h 214"/>
                    <a:gd name="T62" fmla="*/ 54 w 867"/>
                    <a:gd name="T63" fmla="*/ 10 h 214"/>
                    <a:gd name="T64" fmla="*/ 107 w 867"/>
                    <a:gd name="T65" fmla="*/ 28 h 214"/>
                    <a:gd name="T66" fmla="*/ 170 w 867"/>
                    <a:gd name="T67" fmla="*/ 47 h 214"/>
                    <a:gd name="T68" fmla="*/ 243 w 867"/>
                    <a:gd name="T69" fmla="*/ 66 h 214"/>
                    <a:gd name="T70" fmla="*/ 321 w 867"/>
                    <a:gd name="T71" fmla="*/ 86 h 214"/>
                    <a:gd name="T72" fmla="*/ 321 w 867"/>
                    <a:gd name="T73" fmla="*/ 86 h 214"/>
                    <a:gd name="T74" fmla="*/ 366 w 867"/>
                    <a:gd name="T75" fmla="*/ 95 h 214"/>
                    <a:gd name="T76" fmla="*/ 413 w 867"/>
                    <a:gd name="T77" fmla="*/ 104 h 214"/>
                    <a:gd name="T78" fmla="*/ 495 w 867"/>
                    <a:gd name="T79" fmla="*/ 118 h 214"/>
                    <a:gd name="T80" fmla="*/ 495 w 867"/>
                    <a:gd name="T81" fmla="*/ 118 h 214"/>
                    <a:gd name="T82" fmla="*/ 605 w 867"/>
                    <a:gd name="T83" fmla="*/ 134 h 214"/>
                    <a:gd name="T84" fmla="*/ 693 w 867"/>
                    <a:gd name="T85" fmla="*/ 148 h 214"/>
                    <a:gd name="T86" fmla="*/ 728 w 867"/>
                    <a:gd name="T87" fmla="*/ 155 h 214"/>
                    <a:gd name="T88" fmla="*/ 760 w 867"/>
                    <a:gd name="T89" fmla="*/ 161 h 214"/>
                    <a:gd name="T90" fmla="*/ 785 w 867"/>
                    <a:gd name="T91" fmla="*/ 167 h 214"/>
                    <a:gd name="T92" fmla="*/ 807 w 867"/>
                    <a:gd name="T93" fmla="*/ 174 h 214"/>
                    <a:gd name="T94" fmla="*/ 807 w 867"/>
                    <a:gd name="T95" fmla="*/ 174 h 214"/>
                    <a:gd name="T96" fmla="*/ 823 w 867"/>
                    <a:gd name="T97" fmla="*/ 181 h 214"/>
                    <a:gd name="T98" fmla="*/ 838 w 867"/>
                    <a:gd name="T99" fmla="*/ 189 h 214"/>
                    <a:gd name="T100" fmla="*/ 857 w 867"/>
                    <a:gd name="T101" fmla="*/ 202 h 214"/>
                    <a:gd name="T102" fmla="*/ 864 w 867"/>
                    <a:gd name="T103" fmla="*/ 211 h 214"/>
                    <a:gd name="T104" fmla="*/ 867 w 867"/>
                    <a:gd name="T105" fmla="*/ 214 h 214"/>
                    <a:gd name="T106" fmla="*/ 867 w 867"/>
                    <a:gd name="T107" fmla="*/ 214 h 21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867" h="214">
                      <a:moveTo>
                        <a:pt x="867" y="214"/>
                      </a:moveTo>
                      <a:lnTo>
                        <a:pt x="867" y="214"/>
                      </a:lnTo>
                      <a:lnTo>
                        <a:pt x="860" y="209"/>
                      </a:lnTo>
                      <a:lnTo>
                        <a:pt x="838" y="199"/>
                      </a:lnTo>
                      <a:lnTo>
                        <a:pt x="823" y="192"/>
                      </a:lnTo>
                      <a:lnTo>
                        <a:pt x="797" y="183"/>
                      </a:lnTo>
                      <a:lnTo>
                        <a:pt x="769" y="174"/>
                      </a:lnTo>
                      <a:lnTo>
                        <a:pt x="731" y="165"/>
                      </a:lnTo>
                      <a:lnTo>
                        <a:pt x="690" y="157"/>
                      </a:lnTo>
                      <a:lnTo>
                        <a:pt x="646" y="150"/>
                      </a:lnTo>
                      <a:lnTo>
                        <a:pt x="542" y="134"/>
                      </a:lnTo>
                      <a:lnTo>
                        <a:pt x="429" y="117"/>
                      </a:lnTo>
                      <a:lnTo>
                        <a:pt x="372" y="107"/>
                      </a:lnTo>
                      <a:lnTo>
                        <a:pt x="318" y="94"/>
                      </a:lnTo>
                      <a:lnTo>
                        <a:pt x="214" y="70"/>
                      </a:lnTo>
                      <a:lnTo>
                        <a:pt x="136" y="49"/>
                      </a:lnTo>
                      <a:lnTo>
                        <a:pt x="82" y="33"/>
                      </a:lnTo>
                      <a:lnTo>
                        <a:pt x="44" y="22"/>
                      </a:lnTo>
                      <a:lnTo>
                        <a:pt x="22" y="11"/>
                      </a:lnTo>
                      <a:lnTo>
                        <a:pt x="9" y="6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9" y="0"/>
                      </a:lnTo>
                      <a:lnTo>
                        <a:pt x="16" y="0"/>
                      </a:lnTo>
                      <a:lnTo>
                        <a:pt x="25" y="3"/>
                      </a:lnTo>
                      <a:lnTo>
                        <a:pt x="38" y="5"/>
                      </a:lnTo>
                      <a:lnTo>
                        <a:pt x="54" y="10"/>
                      </a:lnTo>
                      <a:lnTo>
                        <a:pt x="107" y="28"/>
                      </a:lnTo>
                      <a:lnTo>
                        <a:pt x="170" y="47"/>
                      </a:lnTo>
                      <a:lnTo>
                        <a:pt x="243" y="66"/>
                      </a:lnTo>
                      <a:lnTo>
                        <a:pt x="321" y="86"/>
                      </a:lnTo>
                      <a:lnTo>
                        <a:pt x="366" y="95"/>
                      </a:lnTo>
                      <a:lnTo>
                        <a:pt x="413" y="104"/>
                      </a:lnTo>
                      <a:lnTo>
                        <a:pt x="495" y="118"/>
                      </a:lnTo>
                      <a:lnTo>
                        <a:pt x="605" y="134"/>
                      </a:lnTo>
                      <a:lnTo>
                        <a:pt x="693" y="148"/>
                      </a:lnTo>
                      <a:lnTo>
                        <a:pt x="728" y="155"/>
                      </a:lnTo>
                      <a:lnTo>
                        <a:pt x="760" y="161"/>
                      </a:lnTo>
                      <a:lnTo>
                        <a:pt x="785" y="167"/>
                      </a:lnTo>
                      <a:lnTo>
                        <a:pt x="807" y="174"/>
                      </a:lnTo>
                      <a:lnTo>
                        <a:pt x="823" y="181"/>
                      </a:lnTo>
                      <a:lnTo>
                        <a:pt x="838" y="189"/>
                      </a:lnTo>
                      <a:lnTo>
                        <a:pt x="857" y="202"/>
                      </a:lnTo>
                      <a:lnTo>
                        <a:pt x="864" y="211"/>
                      </a:lnTo>
                      <a:lnTo>
                        <a:pt x="867" y="21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1" name="Freeform 266">
                  <a:extLst>
                    <a:ext uri="{FF2B5EF4-FFF2-40B4-BE49-F238E27FC236}">
                      <a16:creationId xmlns:a16="http://schemas.microsoft.com/office/drawing/2014/main" id="{1C2998A5-D794-436E-9FD4-E04B7AD47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1" y="1303"/>
                  <a:ext cx="855" cy="211"/>
                </a:xfrm>
                <a:custGeom>
                  <a:avLst/>
                  <a:gdLst>
                    <a:gd name="T0" fmla="*/ 855 w 855"/>
                    <a:gd name="T1" fmla="*/ 211 h 211"/>
                    <a:gd name="T2" fmla="*/ 855 w 855"/>
                    <a:gd name="T3" fmla="*/ 211 h 211"/>
                    <a:gd name="T4" fmla="*/ 848 w 855"/>
                    <a:gd name="T5" fmla="*/ 207 h 211"/>
                    <a:gd name="T6" fmla="*/ 829 w 855"/>
                    <a:gd name="T7" fmla="*/ 197 h 211"/>
                    <a:gd name="T8" fmla="*/ 814 w 855"/>
                    <a:gd name="T9" fmla="*/ 189 h 211"/>
                    <a:gd name="T10" fmla="*/ 792 w 855"/>
                    <a:gd name="T11" fmla="*/ 180 h 211"/>
                    <a:gd name="T12" fmla="*/ 760 w 855"/>
                    <a:gd name="T13" fmla="*/ 173 h 211"/>
                    <a:gd name="T14" fmla="*/ 722 w 855"/>
                    <a:gd name="T15" fmla="*/ 163 h 211"/>
                    <a:gd name="T16" fmla="*/ 722 w 855"/>
                    <a:gd name="T17" fmla="*/ 163 h 211"/>
                    <a:gd name="T18" fmla="*/ 684 w 855"/>
                    <a:gd name="T19" fmla="*/ 155 h 211"/>
                    <a:gd name="T20" fmla="*/ 637 w 855"/>
                    <a:gd name="T21" fmla="*/ 147 h 211"/>
                    <a:gd name="T22" fmla="*/ 536 w 855"/>
                    <a:gd name="T23" fmla="*/ 132 h 211"/>
                    <a:gd name="T24" fmla="*/ 426 w 855"/>
                    <a:gd name="T25" fmla="*/ 116 h 211"/>
                    <a:gd name="T26" fmla="*/ 369 w 855"/>
                    <a:gd name="T27" fmla="*/ 106 h 211"/>
                    <a:gd name="T28" fmla="*/ 312 w 855"/>
                    <a:gd name="T29" fmla="*/ 93 h 211"/>
                    <a:gd name="T30" fmla="*/ 312 w 855"/>
                    <a:gd name="T31" fmla="*/ 93 h 211"/>
                    <a:gd name="T32" fmla="*/ 212 w 855"/>
                    <a:gd name="T33" fmla="*/ 69 h 211"/>
                    <a:gd name="T34" fmla="*/ 133 w 855"/>
                    <a:gd name="T35" fmla="*/ 48 h 211"/>
                    <a:gd name="T36" fmla="*/ 79 w 855"/>
                    <a:gd name="T37" fmla="*/ 33 h 211"/>
                    <a:gd name="T38" fmla="*/ 41 w 855"/>
                    <a:gd name="T39" fmla="*/ 21 h 211"/>
                    <a:gd name="T40" fmla="*/ 19 w 855"/>
                    <a:gd name="T41" fmla="*/ 12 h 211"/>
                    <a:gd name="T42" fmla="*/ 7 w 855"/>
                    <a:gd name="T43" fmla="*/ 7 h 211"/>
                    <a:gd name="T44" fmla="*/ 4 w 855"/>
                    <a:gd name="T45" fmla="*/ 3 h 211"/>
                    <a:gd name="T46" fmla="*/ 0 w 855"/>
                    <a:gd name="T47" fmla="*/ 2 h 211"/>
                    <a:gd name="T48" fmla="*/ 0 w 855"/>
                    <a:gd name="T49" fmla="*/ 2 h 211"/>
                    <a:gd name="T50" fmla="*/ 0 w 855"/>
                    <a:gd name="T51" fmla="*/ 2 h 211"/>
                    <a:gd name="T52" fmla="*/ 0 w 855"/>
                    <a:gd name="T53" fmla="*/ 0 h 211"/>
                    <a:gd name="T54" fmla="*/ 4 w 855"/>
                    <a:gd name="T55" fmla="*/ 0 h 211"/>
                    <a:gd name="T56" fmla="*/ 19 w 855"/>
                    <a:gd name="T57" fmla="*/ 3 h 211"/>
                    <a:gd name="T58" fmla="*/ 48 w 855"/>
                    <a:gd name="T59" fmla="*/ 10 h 211"/>
                    <a:gd name="T60" fmla="*/ 48 w 855"/>
                    <a:gd name="T61" fmla="*/ 10 h 211"/>
                    <a:gd name="T62" fmla="*/ 98 w 855"/>
                    <a:gd name="T63" fmla="*/ 28 h 211"/>
                    <a:gd name="T64" fmla="*/ 161 w 855"/>
                    <a:gd name="T65" fmla="*/ 47 h 211"/>
                    <a:gd name="T66" fmla="*/ 234 w 855"/>
                    <a:gd name="T67" fmla="*/ 66 h 211"/>
                    <a:gd name="T68" fmla="*/ 312 w 855"/>
                    <a:gd name="T69" fmla="*/ 85 h 211"/>
                    <a:gd name="T70" fmla="*/ 312 w 855"/>
                    <a:gd name="T71" fmla="*/ 85 h 211"/>
                    <a:gd name="T72" fmla="*/ 357 w 855"/>
                    <a:gd name="T73" fmla="*/ 94 h 211"/>
                    <a:gd name="T74" fmla="*/ 401 w 855"/>
                    <a:gd name="T75" fmla="*/ 103 h 211"/>
                    <a:gd name="T76" fmla="*/ 486 w 855"/>
                    <a:gd name="T77" fmla="*/ 117 h 211"/>
                    <a:gd name="T78" fmla="*/ 486 w 855"/>
                    <a:gd name="T79" fmla="*/ 117 h 211"/>
                    <a:gd name="T80" fmla="*/ 596 w 855"/>
                    <a:gd name="T81" fmla="*/ 133 h 211"/>
                    <a:gd name="T82" fmla="*/ 684 w 855"/>
                    <a:gd name="T83" fmla="*/ 147 h 211"/>
                    <a:gd name="T84" fmla="*/ 719 w 855"/>
                    <a:gd name="T85" fmla="*/ 154 h 211"/>
                    <a:gd name="T86" fmla="*/ 747 w 855"/>
                    <a:gd name="T87" fmla="*/ 160 h 211"/>
                    <a:gd name="T88" fmla="*/ 773 w 855"/>
                    <a:gd name="T89" fmla="*/ 166 h 211"/>
                    <a:gd name="T90" fmla="*/ 795 w 855"/>
                    <a:gd name="T91" fmla="*/ 174 h 211"/>
                    <a:gd name="T92" fmla="*/ 795 w 855"/>
                    <a:gd name="T93" fmla="*/ 174 h 211"/>
                    <a:gd name="T94" fmla="*/ 814 w 855"/>
                    <a:gd name="T95" fmla="*/ 180 h 211"/>
                    <a:gd name="T96" fmla="*/ 826 w 855"/>
                    <a:gd name="T97" fmla="*/ 188 h 211"/>
                    <a:gd name="T98" fmla="*/ 845 w 855"/>
                    <a:gd name="T99" fmla="*/ 199 h 211"/>
                    <a:gd name="T100" fmla="*/ 855 w 855"/>
                    <a:gd name="T101" fmla="*/ 208 h 211"/>
                    <a:gd name="T102" fmla="*/ 855 w 855"/>
                    <a:gd name="T103" fmla="*/ 211 h 211"/>
                    <a:gd name="T104" fmla="*/ 855 w 855"/>
                    <a:gd name="T105" fmla="*/ 211 h 21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55" h="211">
                      <a:moveTo>
                        <a:pt x="855" y="211"/>
                      </a:moveTo>
                      <a:lnTo>
                        <a:pt x="855" y="211"/>
                      </a:lnTo>
                      <a:lnTo>
                        <a:pt x="848" y="207"/>
                      </a:lnTo>
                      <a:lnTo>
                        <a:pt x="829" y="197"/>
                      </a:lnTo>
                      <a:lnTo>
                        <a:pt x="814" y="189"/>
                      </a:lnTo>
                      <a:lnTo>
                        <a:pt x="792" y="180"/>
                      </a:lnTo>
                      <a:lnTo>
                        <a:pt x="760" y="173"/>
                      </a:lnTo>
                      <a:lnTo>
                        <a:pt x="722" y="163"/>
                      </a:lnTo>
                      <a:lnTo>
                        <a:pt x="684" y="155"/>
                      </a:lnTo>
                      <a:lnTo>
                        <a:pt x="637" y="147"/>
                      </a:lnTo>
                      <a:lnTo>
                        <a:pt x="536" y="132"/>
                      </a:lnTo>
                      <a:lnTo>
                        <a:pt x="426" y="116"/>
                      </a:lnTo>
                      <a:lnTo>
                        <a:pt x="369" y="106"/>
                      </a:lnTo>
                      <a:lnTo>
                        <a:pt x="312" y="93"/>
                      </a:lnTo>
                      <a:lnTo>
                        <a:pt x="212" y="69"/>
                      </a:lnTo>
                      <a:lnTo>
                        <a:pt x="133" y="48"/>
                      </a:lnTo>
                      <a:lnTo>
                        <a:pt x="79" y="33"/>
                      </a:lnTo>
                      <a:lnTo>
                        <a:pt x="41" y="21"/>
                      </a:lnTo>
                      <a:lnTo>
                        <a:pt x="19" y="12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9" y="3"/>
                      </a:lnTo>
                      <a:lnTo>
                        <a:pt x="48" y="10"/>
                      </a:lnTo>
                      <a:lnTo>
                        <a:pt x="98" y="28"/>
                      </a:lnTo>
                      <a:lnTo>
                        <a:pt x="161" y="47"/>
                      </a:lnTo>
                      <a:lnTo>
                        <a:pt x="234" y="66"/>
                      </a:lnTo>
                      <a:lnTo>
                        <a:pt x="312" y="85"/>
                      </a:lnTo>
                      <a:lnTo>
                        <a:pt x="357" y="94"/>
                      </a:lnTo>
                      <a:lnTo>
                        <a:pt x="401" y="103"/>
                      </a:lnTo>
                      <a:lnTo>
                        <a:pt x="486" y="117"/>
                      </a:lnTo>
                      <a:lnTo>
                        <a:pt x="596" y="133"/>
                      </a:lnTo>
                      <a:lnTo>
                        <a:pt x="684" y="147"/>
                      </a:lnTo>
                      <a:lnTo>
                        <a:pt x="719" y="154"/>
                      </a:lnTo>
                      <a:lnTo>
                        <a:pt x="747" y="160"/>
                      </a:lnTo>
                      <a:lnTo>
                        <a:pt x="773" y="166"/>
                      </a:lnTo>
                      <a:lnTo>
                        <a:pt x="795" y="174"/>
                      </a:lnTo>
                      <a:lnTo>
                        <a:pt x="814" y="180"/>
                      </a:lnTo>
                      <a:lnTo>
                        <a:pt x="826" y="188"/>
                      </a:lnTo>
                      <a:lnTo>
                        <a:pt x="845" y="199"/>
                      </a:lnTo>
                      <a:lnTo>
                        <a:pt x="855" y="208"/>
                      </a:lnTo>
                      <a:lnTo>
                        <a:pt x="855" y="211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2" name="Freeform 267">
                  <a:extLst>
                    <a:ext uri="{FF2B5EF4-FFF2-40B4-BE49-F238E27FC236}">
                      <a16:creationId xmlns:a16="http://schemas.microsoft.com/office/drawing/2014/main" id="{F6FCFF68-E752-4F20-B96A-DCC5E2BBFB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" y="1305"/>
                  <a:ext cx="848" cy="208"/>
                </a:xfrm>
                <a:custGeom>
                  <a:avLst/>
                  <a:gdLst>
                    <a:gd name="T0" fmla="*/ 848 w 848"/>
                    <a:gd name="T1" fmla="*/ 208 h 208"/>
                    <a:gd name="T2" fmla="*/ 848 w 848"/>
                    <a:gd name="T3" fmla="*/ 208 h 208"/>
                    <a:gd name="T4" fmla="*/ 841 w 848"/>
                    <a:gd name="T5" fmla="*/ 204 h 208"/>
                    <a:gd name="T6" fmla="*/ 822 w 848"/>
                    <a:gd name="T7" fmla="*/ 194 h 208"/>
                    <a:gd name="T8" fmla="*/ 807 w 848"/>
                    <a:gd name="T9" fmla="*/ 186 h 208"/>
                    <a:gd name="T10" fmla="*/ 785 w 848"/>
                    <a:gd name="T11" fmla="*/ 178 h 208"/>
                    <a:gd name="T12" fmla="*/ 753 w 848"/>
                    <a:gd name="T13" fmla="*/ 170 h 208"/>
                    <a:gd name="T14" fmla="*/ 715 w 848"/>
                    <a:gd name="T15" fmla="*/ 161 h 208"/>
                    <a:gd name="T16" fmla="*/ 715 w 848"/>
                    <a:gd name="T17" fmla="*/ 161 h 208"/>
                    <a:gd name="T18" fmla="*/ 677 w 848"/>
                    <a:gd name="T19" fmla="*/ 153 h 208"/>
                    <a:gd name="T20" fmla="*/ 633 w 848"/>
                    <a:gd name="T21" fmla="*/ 145 h 208"/>
                    <a:gd name="T22" fmla="*/ 532 w 848"/>
                    <a:gd name="T23" fmla="*/ 130 h 208"/>
                    <a:gd name="T24" fmla="*/ 422 w 848"/>
                    <a:gd name="T25" fmla="*/ 112 h 208"/>
                    <a:gd name="T26" fmla="*/ 365 w 848"/>
                    <a:gd name="T27" fmla="*/ 102 h 208"/>
                    <a:gd name="T28" fmla="*/ 312 w 848"/>
                    <a:gd name="T29" fmla="*/ 91 h 208"/>
                    <a:gd name="T30" fmla="*/ 312 w 848"/>
                    <a:gd name="T31" fmla="*/ 91 h 208"/>
                    <a:gd name="T32" fmla="*/ 208 w 848"/>
                    <a:gd name="T33" fmla="*/ 67 h 208"/>
                    <a:gd name="T34" fmla="*/ 132 w 848"/>
                    <a:gd name="T35" fmla="*/ 46 h 208"/>
                    <a:gd name="T36" fmla="*/ 75 w 848"/>
                    <a:gd name="T37" fmla="*/ 31 h 208"/>
                    <a:gd name="T38" fmla="*/ 41 w 848"/>
                    <a:gd name="T39" fmla="*/ 19 h 208"/>
                    <a:gd name="T40" fmla="*/ 19 w 848"/>
                    <a:gd name="T41" fmla="*/ 11 h 208"/>
                    <a:gd name="T42" fmla="*/ 9 w 848"/>
                    <a:gd name="T43" fmla="*/ 5 h 208"/>
                    <a:gd name="T44" fmla="*/ 3 w 848"/>
                    <a:gd name="T45" fmla="*/ 2 h 208"/>
                    <a:gd name="T46" fmla="*/ 0 w 848"/>
                    <a:gd name="T47" fmla="*/ 1 h 208"/>
                    <a:gd name="T48" fmla="*/ 0 w 848"/>
                    <a:gd name="T49" fmla="*/ 1 h 208"/>
                    <a:gd name="T50" fmla="*/ 0 w 848"/>
                    <a:gd name="T51" fmla="*/ 1 h 208"/>
                    <a:gd name="T52" fmla="*/ 0 w 848"/>
                    <a:gd name="T53" fmla="*/ 0 h 208"/>
                    <a:gd name="T54" fmla="*/ 3 w 848"/>
                    <a:gd name="T55" fmla="*/ 0 h 208"/>
                    <a:gd name="T56" fmla="*/ 15 w 848"/>
                    <a:gd name="T57" fmla="*/ 2 h 208"/>
                    <a:gd name="T58" fmla="*/ 41 w 848"/>
                    <a:gd name="T59" fmla="*/ 11 h 208"/>
                    <a:gd name="T60" fmla="*/ 41 w 848"/>
                    <a:gd name="T61" fmla="*/ 11 h 208"/>
                    <a:gd name="T62" fmla="*/ 94 w 848"/>
                    <a:gd name="T63" fmla="*/ 27 h 208"/>
                    <a:gd name="T64" fmla="*/ 154 w 848"/>
                    <a:gd name="T65" fmla="*/ 45 h 208"/>
                    <a:gd name="T66" fmla="*/ 227 w 848"/>
                    <a:gd name="T67" fmla="*/ 64 h 208"/>
                    <a:gd name="T68" fmla="*/ 305 w 848"/>
                    <a:gd name="T69" fmla="*/ 83 h 208"/>
                    <a:gd name="T70" fmla="*/ 305 w 848"/>
                    <a:gd name="T71" fmla="*/ 83 h 208"/>
                    <a:gd name="T72" fmla="*/ 350 w 848"/>
                    <a:gd name="T73" fmla="*/ 93 h 208"/>
                    <a:gd name="T74" fmla="*/ 394 w 848"/>
                    <a:gd name="T75" fmla="*/ 102 h 208"/>
                    <a:gd name="T76" fmla="*/ 479 w 848"/>
                    <a:gd name="T77" fmla="*/ 115 h 208"/>
                    <a:gd name="T78" fmla="*/ 479 w 848"/>
                    <a:gd name="T79" fmla="*/ 115 h 208"/>
                    <a:gd name="T80" fmla="*/ 589 w 848"/>
                    <a:gd name="T81" fmla="*/ 131 h 208"/>
                    <a:gd name="T82" fmla="*/ 674 w 848"/>
                    <a:gd name="T83" fmla="*/ 145 h 208"/>
                    <a:gd name="T84" fmla="*/ 709 w 848"/>
                    <a:gd name="T85" fmla="*/ 152 h 208"/>
                    <a:gd name="T86" fmla="*/ 740 w 848"/>
                    <a:gd name="T87" fmla="*/ 158 h 208"/>
                    <a:gd name="T88" fmla="*/ 766 w 848"/>
                    <a:gd name="T89" fmla="*/ 164 h 208"/>
                    <a:gd name="T90" fmla="*/ 788 w 848"/>
                    <a:gd name="T91" fmla="*/ 172 h 208"/>
                    <a:gd name="T92" fmla="*/ 788 w 848"/>
                    <a:gd name="T93" fmla="*/ 172 h 208"/>
                    <a:gd name="T94" fmla="*/ 816 w 848"/>
                    <a:gd name="T95" fmla="*/ 186 h 208"/>
                    <a:gd name="T96" fmla="*/ 835 w 848"/>
                    <a:gd name="T97" fmla="*/ 197 h 208"/>
                    <a:gd name="T98" fmla="*/ 844 w 848"/>
                    <a:gd name="T99" fmla="*/ 205 h 208"/>
                    <a:gd name="T100" fmla="*/ 848 w 848"/>
                    <a:gd name="T101" fmla="*/ 208 h 208"/>
                    <a:gd name="T102" fmla="*/ 848 w 848"/>
                    <a:gd name="T103" fmla="*/ 208 h 20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48" h="208">
                      <a:moveTo>
                        <a:pt x="848" y="208"/>
                      </a:moveTo>
                      <a:lnTo>
                        <a:pt x="848" y="208"/>
                      </a:lnTo>
                      <a:lnTo>
                        <a:pt x="841" y="204"/>
                      </a:lnTo>
                      <a:lnTo>
                        <a:pt x="822" y="194"/>
                      </a:lnTo>
                      <a:lnTo>
                        <a:pt x="807" y="186"/>
                      </a:lnTo>
                      <a:lnTo>
                        <a:pt x="785" y="178"/>
                      </a:lnTo>
                      <a:lnTo>
                        <a:pt x="753" y="170"/>
                      </a:lnTo>
                      <a:lnTo>
                        <a:pt x="715" y="161"/>
                      </a:lnTo>
                      <a:lnTo>
                        <a:pt x="677" y="153"/>
                      </a:lnTo>
                      <a:lnTo>
                        <a:pt x="633" y="145"/>
                      </a:lnTo>
                      <a:lnTo>
                        <a:pt x="532" y="130"/>
                      </a:lnTo>
                      <a:lnTo>
                        <a:pt x="422" y="112"/>
                      </a:lnTo>
                      <a:lnTo>
                        <a:pt x="365" y="102"/>
                      </a:lnTo>
                      <a:lnTo>
                        <a:pt x="312" y="91"/>
                      </a:lnTo>
                      <a:lnTo>
                        <a:pt x="208" y="67"/>
                      </a:lnTo>
                      <a:lnTo>
                        <a:pt x="132" y="46"/>
                      </a:lnTo>
                      <a:lnTo>
                        <a:pt x="75" y="31"/>
                      </a:lnTo>
                      <a:lnTo>
                        <a:pt x="41" y="19"/>
                      </a:lnTo>
                      <a:lnTo>
                        <a:pt x="19" y="11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15" y="2"/>
                      </a:lnTo>
                      <a:lnTo>
                        <a:pt x="41" y="11"/>
                      </a:lnTo>
                      <a:lnTo>
                        <a:pt x="94" y="27"/>
                      </a:lnTo>
                      <a:lnTo>
                        <a:pt x="154" y="45"/>
                      </a:lnTo>
                      <a:lnTo>
                        <a:pt x="227" y="64"/>
                      </a:lnTo>
                      <a:lnTo>
                        <a:pt x="305" y="83"/>
                      </a:lnTo>
                      <a:lnTo>
                        <a:pt x="350" y="93"/>
                      </a:lnTo>
                      <a:lnTo>
                        <a:pt x="394" y="102"/>
                      </a:lnTo>
                      <a:lnTo>
                        <a:pt x="479" y="115"/>
                      </a:lnTo>
                      <a:lnTo>
                        <a:pt x="589" y="131"/>
                      </a:lnTo>
                      <a:lnTo>
                        <a:pt x="674" y="145"/>
                      </a:lnTo>
                      <a:lnTo>
                        <a:pt x="709" y="152"/>
                      </a:lnTo>
                      <a:lnTo>
                        <a:pt x="740" y="158"/>
                      </a:lnTo>
                      <a:lnTo>
                        <a:pt x="766" y="164"/>
                      </a:lnTo>
                      <a:lnTo>
                        <a:pt x="788" y="172"/>
                      </a:lnTo>
                      <a:lnTo>
                        <a:pt x="816" y="186"/>
                      </a:lnTo>
                      <a:lnTo>
                        <a:pt x="835" y="197"/>
                      </a:lnTo>
                      <a:lnTo>
                        <a:pt x="844" y="205"/>
                      </a:lnTo>
                      <a:lnTo>
                        <a:pt x="848" y="208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3" name="Freeform 268">
                  <a:extLst>
                    <a:ext uri="{FF2B5EF4-FFF2-40B4-BE49-F238E27FC236}">
                      <a16:creationId xmlns:a16="http://schemas.microsoft.com/office/drawing/2014/main" id="{B66EAE83-362F-4DB7-889B-5F15D2BB9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" y="1306"/>
                  <a:ext cx="838" cy="204"/>
                </a:xfrm>
                <a:custGeom>
                  <a:avLst/>
                  <a:gdLst>
                    <a:gd name="T0" fmla="*/ 838 w 838"/>
                    <a:gd name="T1" fmla="*/ 204 h 204"/>
                    <a:gd name="T2" fmla="*/ 838 w 838"/>
                    <a:gd name="T3" fmla="*/ 204 h 204"/>
                    <a:gd name="T4" fmla="*/ 835 w 838"/>
                    <a:gd name="T5" fmla="*/ 200 h 204"/>
                    <a:gd name="T6" fmla="*/ 816 w 838"/>
                    <a:gd name="T7" fmla="*/ 190 h 204"/>
                    <a:gd name="T8" fmla="*/ 801 w 838"/>
                    <a:gd name="T9" fmla="*/ 184 h 204"/>
                    <a:gd name="T10" fmla="*/ 779 w 838"/>
                    <a:gd name="T11" fmla="*/ 176 h 204"/>
                    <a:gd name="T12" fmla="*/ 750 w 838"/>
                    <a:gd name="T13" fmla="*/ 167 h 204"/>
                    <a:gd name="T14" fmla="*/ 712 w 838"/>
                    <a:gd name="T15" fmla="*/ 158 h 204"/>
                    <a:gd name="T16" fmla="*/ 712 w 838"/>
                    <a:gd name="T17" fmla="*/ 158 h 204"/>
                    <a:gd name="T18" fmla="*/ 675 w 838"/>
                    <a:gd name="T19" fmla="*/ 151 h 204"/>
                    <a:gd name="T20" fmla="*/ 630 w 838"/>
                    <a:gd name="T21" fmla="*/ 143 h 204"/>
                    <a:gd name="T22" fmla="*/ 530 w 838"/>
                    <a:gd name="T23" fmla="*/ 128 h 204"/>
                    <a:gd name="T24" fmla="*/ 419 w 838"/>
                    <a:gd name="T25" fmla="*/ 111 h 204"/>
                    <a:gd name="T26" fmla="*/ 366 w 838"/>
                    <a:gd name="T27" fmla="*/ 101 h 204"/>
                    <a:gd name="T28" fmla="*/ 309 w 838"/>
                    <a:gd name="T29" fmla="*/ 90 h 204"/>
                    <a:gd name="T30" fmla="*/ 309 w 838"/>
                    <a:gd name="T31" fmla="*/ 90 h 204"/>
                    <a:gd name="T32" fmla="*/ 208 w 838"/>
                    <a:gd name="T33" fmla="*/ 66 h 204"/>
                    <a:gd name="T34" fmla="*/ 129 w 838"/>
                    <a:gd name="T35" fmla="*/ 45 h 204"/>
                    <a:gd name="T36" fmla="*/ 76 w 838"/>
                    <a:gd name="T37" fmla="*/ 30 h 204"/>
                    <a:gd name="T38" fmla="*/ 41 w 838"/>
                    <a:gd name="T39" fmla="*/ 19 h 204"/>
                    <a:gd name="T40" fmla="*/ 19 w 838"/>
                    <a:gd name="T41" fmla="*/ 10 h 204"/>
                    <a:gd name="T42" fmla="*/ 9 w 838"/>
                    <a:gd name="T43" fmla="*/ 5 h 204"/>
                    <a:gd name="T44" fmla="*/ 6 w 838"/>
                    <a:gd name="T45" fmla="*/ 2 h 204"/>
                    <a:gd name="T46" fmla="*/ 3 w 838"/>
                    <a:gd name="T47" fmla="*/ 1 h 204"/>
                    <a:gd name="T48" fmla="*/ 3 w 838"/>
                    <a:gd name="T49" fmla="*/ 1 h 204"/>
                    <a:gd name="T50" fmla="*/ 0 w 838"/>
                    <a:gd name="T51" fmla="*/ 1 h 204"/>
                    <a:gd name="T52" fmla="*/ 0 w 838"/>
                    <a:gd name="T53" fmla="*/ 0 h 204"/>
                    <a:gd name="T54" fmla="*/ 0 w 838"/>
                    <a:gd name="T55" fmla="*/ 0 h 204"/>
                    <a:gd name="T56" fmla="*/ 9 w 838"/>
                    <a:gd name="T57" fmla="*/ 2 h 204"/>
                    <a:gd name="T58" fmla="*/ 35 w 838"/>
                    <a:gd name="T59" fmla="*/ 11 h 204"/>
                    <a:gd name="T60" fmla="*/ 35 w 838"/>
                    <a:gd name="T61" fmla="*/ 11 h 204"/>
                    <a:gd name="T62" fmla="*/ 88 w 838"/>
                    <a:gd name="T63" fmla="*/ 28 h 204"/>
                    <a:gd name="T64" fmla="*/ 148 w 838"/>
                    <a:gd name="T65" fmla="*/ 45 h 204"/>
                    <a:gd name="T66" fmla="*/ 221 w 838"/>
                    <a:gd name="T67" fmla="*/ 65 h 204"/>
                    <a:gd name="T68" fmla="*/ 296 w 838"/>
                    <a:gd name="T69" fmla="*/ 82 h 204"/>
                    <a:gd name="T70" fmla="*/ 296 w 838"/>
                    <a:gd name="T71" fmla="*/ 82 h 204"/>
                    <a:gd name="T72" fmla="*/ 340 w 838"/>
                    <a:gd name="T73" fmla="*/ 92 h 204"/>
                    <a:gd name="T74" fmla="*/ 388 w 838"/>
                    <a:gd name="T75" fmla="*/ 101 h 204"/>
                    <a:gd name="T76" fmla="*/ 473 w 838"/>
                    <a:gd name="T77" fmla="*/ 115 h 204"/>
                    <a:gd name="T78" fmla="*/ 473 w 838"/>
                    <a:gd name="T79" fmla="*/ 115 h 204"/>
                    <a:gd name="T80" fmla="*/ 583 w 838"/>
                    <a:gd name="T81" fmla="*/ 132 h 204"/>
                    <a:gd name="T82" fmla="*/ 668 w 838"/>
                    <a:gd name="T83" fmla="*/ 146 h 204"/>
                    <a:gd name="T84" fmla="*/ 703 w 838"/>
                    <a:gd name="T85" fmla="*/ 152 h 204"/>
                    <a:gd name="T86" fmla="*/ 731 w 838"/>
                    <a:gd name="T87" fmla="*/ 158 h 204"/>
                    <a:gd name="T88" fmla="*/ 757 w 838"/>
                    <a:gd name="T89" fmla="*/ 165 h 204"/>
                    <a:gd name="T90" fmla="*/ 779 w 838"/>
                    <a:gd name="T91" fmla="*/ 171 h 204"/>
                    <a:gd name="T92" fmla="*/ 779 w 838"/>
                    <a:gd name="T93" fmla="*/ 171 h 204"/>
                    <a:gd name="T94" fmla="*/ 810 w 838"/>
                    <a:gd name="T95" fmla="*/ 185 h 204"/>
                    <a:gd name="T96" fmla="*/ 829 w 838"/>
                    <a:gd name="T97" fmla="*/ 195 h 204"/>
                    <a:gd name="T98" fmla="*/ 838 w 838"/>
                    <a:gd name="T99" fmla="*/ 202 h 204"/>
                    <a:gd name="T100" fmla="*/ 838 w 838"/>
                    <a:gd name="T101" fmla="*/ 204 h 204"/>
                    <a:gd name="T102" fmla="*/ 838 w 838"/>
                    <a:gd name="T103" fmla="*/ 204 h 20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8" h="204">
                      <a:moveTo>
                        <a:pt x="838" y="204"/>
                      </a:moveTo>
                      <a:lnTo>
                        <a:pt x="838" y="204"/>
                      </a:lnTo>
                      <a:lnTo>
                        <a:pt x="835" y="200"/>
                      </a:lnTo>
                      <a:lnTo>
                        <a:pt x="816" y="190"/>
                      </a:lnTo>
                      <a:lnTo>
                        <a:pt x="801" y="184"/>
                      </a:lnTo>
                      <a:lnTo>
                        <a:pt x="779" y="176"/>
                      </a:lnTo>
                      <a:lnTo>
                        <a:pt x="750" y="167"/>
                      </a:lnTo>
                      <a:lnTo>
                        <a:pt x="712" y="158"/>
                      </a:lnTo>
                      <a:lnTo>
                        <a:pt x="675" y="151"/>
                      </a:lnTo>
                      <a:lnTo>
                        <a:pt x="630" y="143"/>
                      </a:lnTo>
                      <a:lnTo>
                        <a:pt x="530" y="128"/>
                      </a:lnTo>
                      <a:lnTo>
                        <a:pt x="419" y="111"/>
                      </a:lnTo>
                      <a:lnTo>
                        <a:pt x="366" y="101"/>
                      </a:lnTo>
                      <a:lnTo>
                        <a:pt x="309" y="90"/>
                      </a:lnTo>
                      <a:lnTo>
                        <a:pt x="208" y="66"/>
                      </a:lnTo>
                      <a:lnTo>
                        <a:pt x="129" y="45"/>
                      </a:lnTo>
                      <a:lnTo>
                        <a:pt x="76" y="30"/>
                      </a:lnTo>
                      <a:lnTo>
                        <a:pt x="41" y="19"/>
                      </a:lnTo>
                      <a:lnTo>
                        <a:pt x="19" y="10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35" y="11"/>
                      </a:lnTo>
                      <a:lnTo>
                        <a:pt x="88" y="28"/>
                      </a:lnTo>
                      <a:lnTo>
                        <a:pt x="148" y="45"/>
                      </a:lnTo>
                      <a:lnTo>
                        <a:pt x="221" y="65"/>
                      </a:lnTo>
                      <a:lnTo>
                        <a:pt x="296" y="82"/>
                      </a:lnTo>
                      <a:lnTo>
                        <a:pt x="340" y="92"/>
                      </a:lnTo>
                      <a:lnTo>
                        <a:pt x="388" y="101"/>
                      </a:lnTo>
                      <a:lnTo>
                        <a:pt x="473" y="115"/>
                      </a:lnTo>
                      <a:lnTo>
                        <a:pt x="583" y="132"/>
                      </a:lnTo>
                      <a:lnTo>
                        <a:pt x="668" y="146"/>
                      </a:lnTo>
                      <a:lnTo>
                        <a:pt x="703" y="152"/>
                      </a:lnTo>
                      <a:lnTo>
                        <a:pt x="731" y="158"/>
                      </a:lnTo>
                      <a:lnTo>
                        <a:pt x="757" y="165"/>
                      </a:lnTo>
                      <a:lnTo>
                        <a:pt x="779" y="171"/>
                      </a:lnTo>
                      <a:lnTo>
                        <a:pt x="810" y="185"/>
                      </a:lnTo>
                      <a:lnTo>
                        <a:pt x="829" y="195"/>
                      </a:lnTo>
                      <a:lnTo>
                        <a:pt x="838" y="202"/>
                      </a:lnTo>
                      <a:lnTo>
                        <a:pt x="838" y="204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4" name="Freeform 269">
                  <a:extLst>
                    <a:ext uri="{FF2B5EF4-FFF2-40B4-BE49-F238E27FC236}">
                      <a16:creationId xmlns:a16="http://schemas.microsoft.com/office/drawing/2014/main" id="{E828C437-A524-4D3A-9DBE-D2E4B903D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7" y="1308"/>
                  <a:ext cx="822" cy="200"/>
                </a:xfrm>
                <a:custGeom>
                  <a:avLst/>
                  <a:gdLst>
                    <a:gd name="T0" fmla="*/ 822 w 822"/>
                    <a:gd name="T1" fmla="*/ 200 h 200"/>
                    <a:gd name="T2" fmla="*/ 822 w 822"/>
                    <a:gd name="T3" fmla="*/ 200 h 200"/>
                    <a:gd name="T4" fmla="*/ 819 w 822"/>
                    <a:gd name="T5" fmla="*/ 197 h 200"/>
                    <a:gd name="T6" fmla="*/ 813 w 822"/>
                    <a:gd name="T7" fmla="*/ 192 h 200"/>
                    <a:gd name="T8" fmla="*/ 803 w 822"/>
                    <a:gd name="T9" fmla="*/ 187 h 200"/>
                    <a:gd name="T10" fmla="*/ 788 w 822"/>
                    <a:gd name="T11" fmla="*/ 181 h 200"/>
                    <a:gd name="T12" fmla="*/ 766 w 822"/>
                    <a:gd name="T13" fmla="*/ 173 h 200"/>
                    <a:gd name="T14" fmla="*/ 737 w 822"/>
                    <a:gd name="T15" fmla="*/ 165 h 200"/>
                    <a:gd name="T16" fmla="*/ 699 w 822"/>
                    <a:gd name="T17" fmla="*/ 156 h 200"/>
                    <a:gd name="T18" fmla="*/ 699 w 822"/>
                    <a:gd name="T19" fmla="*/ 156 h 200"/>
                    <a:gd name="T20" fmla="*/ 662 w 822"/>
                    <a:gd name="T21" fmla="*/ 149 h 200"/>
                    <a:gd name="T22" fmla="*/ 617 w 822"/>
                    <a:gd name="T23" fmla="*/ 141 h 200"/>
                    <a:gd name="T24" fmla="*/ 520 w 822"/>
                    <a:gd name="T25" fmla="*/ 126 h 200"/>
                    <a:gd name="T26" fmla="*/ 409 w 822"/>
                    <a:gd name="T27" fmla="*/ 109 h 200"/>
                    <a:gd name="T28" fmla="*/ 356 w 822"/>
                    <a:gd name="T29" fmla="*/ 99 h 200"/>
                    <a:gd name="T30" fmla="*/ 302 w 822"/>
                    <a:gd name="T31" fmla="*/ 88 h 200"/>
                    <a:gd name="T32" fmla="*/ 302 w 822"/>
                    <a:gd name="T33" fmla="*/ 88 h 200"/>
                    <a:gd name="T34" fmla="*/ 198 w 822"/>
                    <a:gd name="T35" fmla="*/ 64 h 200"/>
                    <a:gd name="T36" fmla="*/ 123 w 822"/>
                    <a:gd name="T37" fmla="*/ 43 h 200"/>
                    <a:gd name="T38" fmla="*/ 69 w 822"/>
                    <a:gd name="T39" fmla="*/ 28 h 200"/>
                    <a:gd name="T40" fmla="*/ 34 w 822"/>
                    <a:gd name="T41" fmla="*/ 17 h 200"/>
                    <a:gd name="T42" fmla="*/ 15 w 822"/>
                    <a:gd name="T43" fmla="*/ 9 h 200"/>
                    <a:gd name="T44" fmla="*/ 6 w 822"/>
                    <a:gd name="T45" fmla="*/ 4 h 200"/>
                    <a:gd name="T46" fmla="*/ 0 w 822"/>
                    <a:gd name="T47" fmla="*/ 2 h 200"/>
                    <a:gd name="T48" fmla="*/ 0 w 822"/>
                    <a:gd name="T49" fmla="*/ 0 h 200"/>
                    <a:gd name="T50" fmla="*/ 0 w 822"/>
                    <a:gd name="T51" fmla="*/ 0 h 200"/>
                    <a:gd name="T52" fmla="*/ 25 w 822"/>
                    <a:gd name="T53" fmla="*/ 10 h 200"/>
                    <a:gd name="T54" fmla="*/ 25 w 822"/>
                    <a:gd name="T55" fmla="*/ 10 h 200"/>
                    <a:gd name="T56" fmla="*/ 75 w 822"/>
                    <a:gd name="T57" fmla="*/ 27 h 200"/>
                    <a:gd name="T58" fmla="*/ 138 w 822"/>
                    <a:gd name="T59" fmla="*/ 45 h 200"/>
                    <a:gd name="T60" fmla="*/ 208 w 822"/>
                    <a:gd name="T61" fmla="*/ 63 h 200"/>
                    <a:gd name="T62" fmla="*/ 283 w 822"/>
                    <a:gd name="T63" fmla="*/ 82 h 200"/>
                    <a:gd name="T64" fmla="*/ 283 w 822"/>
                    <a:gd name="T65" fmla="*/ 82 h 200"/>
                    <a:gd name="T66" fmla="*/ 375 w 822"/>
                    <a:gd name="T67" fmla="*/ 99 h 200"/>
                    <a:gd name="T68" fmla="*/ 457 w 822"/>
                    <a:gd name="T69" fmla="*/ 115 h 200"/>
                    <a:gd name="T70" fmla="*/ 457 w 822"/>
                    <a:gd name="T71" fmla="*/ 115 h 200"/>
                    <a:gd name="T72" fmla="*/ 567 w 822"/>
                    <a:gd name="T73" fmla="*/ 130 h 200"/>
                    <a:gd name="T74" fmla="*/ 652 w 822"/>
                    <a:gd name="T75" fmla="*/ 144 h 200"/>
                    <a:gd name="T76" fmla="*/ 687 w 822"/>
                    <a:gd name="T77" fmla="*/ 150 h 200"/>
                    <a:gd name="T78" fmla="*/ 718 w 822"/>
                    <a:gd name="T79" fmla="*/ 156 h 200"/>
                    <a:gd name="T80" fmla="*/ 744 w 822"/>
                    <a:gd name="T81" fmla="*/ 163 h 200"/>
                    <a:gd name="T82" fmla="*/ 762 w 822"/>
                    <a:gd name="T83" fmla="*/ 169 h 200"/>
                    <a:gd name="T84" fmla="*/ 762 w 822"/>
                    <a:gd name="T85" fmla="*/ 169 h 200"/>
                    <a:gd name="T86" fmla="*/ 794 w 822"/>
                    <a:gd name="T87" fmla="*/ 183 h 200"/>
                    <a:gd name="T88" fmla="*/ 813 w 822"/>
                    <a:gd name="T89" fmla="*/ 192 h 200"/>
                    <a:gd name="T90" fmla="*/ 822 w 822"/>
                    <a:gd name="T91" fmla="*/ 198 h 200"/>
                    <a:gd name="T92" fmla="*/ 822 w 822"/>
                    <a:gd name="T93" fmla="*/ 200 h 200"/>
                    <a:gd name="T94" fmla="*/ 822 w 822"/>
                    <a:gd name="T95" fmla="*/ 200 h 20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22" h="200">
                      <a:moveTo>
                        <a:pt x="822" y="200"/>
                      </a:moveTo>
                      <a:lnTo>
                        <a:pt x="822" y="200"/>
                      </a:lnTo>
                      <a:lnTo>
                        <a:pt x="819" y="197"/>
                      </a:lnTo>
                      <a:lnTo>
                        <a:pt x="813" y="192"/>
                      </a:lnTo>
                      <a:lnTo>
                        <a:pt x="803" y="187"/>
                      </a:lnTo>
                      <a:lnTo>
                        <a:pt x="788" y="181"/>
                      </a:lnTo>
                      <a:lnTo>
                        <a:pt x="766" y="173"/>
                      </a:lnTo>
                      <a:lnTo>
                        <a:pt x="737" y="165"/>
                      </a:lnTo>
                      <a:lnTo>
                        <a:pt x="699" y="156"/>
                      </a:lnTo>
                      <a:lnTo>
                        <a:pt x="662" y="149"/>
                      </a:lnTo>
                      <a:lnTo>
                        <a:pt x="617" y="141"/>
                      </a:lnTo>
                      <a:lnTo>
                        <a:pt x="520" y="126"/>
                      </a:lnTo>
                      <a:lnTo>
                        <a:pt x="409" y="109"/>
                      </a:lnTo>
                      <a:lnTo>
                        <a:pt x="356" y="99"/>
                      </a:lnTo>
                      <a:lnTo>
                        <a:pt x="302" y="88"/>
                      </a:lnTo>
                      <a:lnTo>
                        <a:pt x="198" y="64"/>
                      </a:lnTo>
                      <a:lnTo>
                        <a:pt x="123" y="43"/>
                      </a:lnTo>
                      <a:lnTo>
                        <a:pt x="69" y="28"/>
                      </a:lnTo>
                      <a:lnTo>
                        <a:pt x="34" y="17"/>
                      </a:lnTo>
                      <a:lnTo>
                        <a:pt x="15" y="9"/>
                      </a:lnTo>
                      <a:lnTo>
                        <a:pt x="6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10"/>
                      </a:lnTo>
                      <a:lnTo>
                        <a:pt x="75" y="27"/>
                      </a:lnTo>
                      <a:lnTo>
                        <a:pt x="138" y="45"/>
                      </a:lnTo>
                      <a:lnTo>
                        <a:pt x="208" y="63"/>
                      </a:lnTo>
                      <a:lnTo>
                        <a:pt x="283" y="82"/>
                      </a:lnTo>
                      <a:lnTo>
                        <a:pt x="375" y="99"/>
                      </a:lnTo>
                      <a:lnTo>
                        <a:pt x="457" y="115"/>
                      </a:lnTo>
                      <a:lnTo>
                        <a:pt x="567" y="130"/>
                      </a:lnTo>
                      <a:lnTo>
                        <a:pt x="652" y="144"/>
                      </a:lnTo>
                      <a:lnTo>
                        <a:pt x="687" y="150"/>
                      </a:lnTo>
                      <a:lnTo>
                        <a:pt x="718" y="156"/>
                      </a:lnTo>
                      <a:lnTo>
                        <a:pt x="744" y="163"/>
                      </a:lnTo>
                      <a:lnTo>
                        <a:pt x="762" y="169"/>
                      </a:lnTo>
                      <a:lnTo>
                        <a:pt x="794" y="183"/>
                      </a:lnTo>
                      <a:lnTo>
                        <a:pt x="813" y="192"/>
                      </a:lnTo>
                      <a:lnTo>
                        <a:pt x="822" y="198"/>
                      </a:lnTo>
                      <a:lnTo>
                        <a:pt x="822" y="20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5" name="Freeform 270">
                  <a:extLst>
                    <a:ext uri="{FF2B5EF4-FFF2-40B4-BE49-F238E27FC236}">
                      <a16:creationId xmlns:a16="http://schemas.microsoft.com/office/drawing/2014/main" id="{C857830F-DCAE-40E5-97BF-97A9D0161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" y="1535"/>
                  <a:ext cx="347" cy="111"/>
                </a:xfrm>
                <a:custGeom>
                  <a:avLst/>
                  <a:gdLst>
                    <a:gd name="T0" fmla="*/ 0 w 347"/>
                    <a:gd name="T1" fmla="*/ 102 h 111"/>
                    <a:gd name="T2" fmla="*/ 0 w 347"/>
                    <a:gd name="T3" fmla="*/ 102 h 111"/>
                    <a:gd name="T4" fmla="*/ 38 w 347"/>
                    <a:gd name="T5" fmla="*/ 94 h 111"/>
                    <a:gd name="T6" fmla="*/ 120 w 347"/>
                    <a:gd name="T7" fmla="*/ 77 h 111"/>
                    <a:gd name="T8" fmla="*/ 167 w 347"/>
                    <a:gd name="T9" fmla="*/ 65 h 111"/>
                    <a:gd name="T10" fmla="*/ 214 w 347"/>
                    <a:gd name="T11" fmla="*/ 54 h 111"/>
                    <a:gd name="T12" fmla="*/ 255 w 347"/>
                    <a:gd name="T13" fmla="*/ 41 h 111"/>
                    <a:gd name="T14" fmla="*/ 284 w 347"/>
                    <a:gd name="T15" fmla="*/ 31 h 111"/>
                    <a:gd name="T16" fmla="*/ 284 w 347"/>
                    <a:gd name="T17" fmla="*/ 31 h 111"/>
                    <a:gd name="T18" fmla="*/ 318 w 347"/>
                    <a:gd name="T19" fmla="*/ 14 h 111"/>
                    <a:gd name="T20" fmla="*/ 337 w 347"/>
                    <a:gd name="T21" fmla="*/ 6 h 111"/>
                    <a:gd name="T22" fmla="*/ 347 w 347"/>
                    <a:gd name="T23" fmla="*/ 0 h 111"/>
                    <a:gd name="T24" fmla="*/ 347 w 347"/>
                    <a:gd name="T25" fmla="*/ 0 h 111"/>
                    <a:gd name="T26" fmla="*/ 347 w 347"/>
                    <a:gd name="T27" fmla="*/ 4 h 111"/>
                    <a:gd name="T28" fmla="*/ 343 w 347"/>
                    <a:gd name="T29" fmla="*/ 9 h 111"/>
                    <a:gd name="T30" fmla="*/ 337 w 347"/>
                    <a:gd name="T31" fmla="*/ 17 h 111"/>
                    <a:gd name="T32" fmla="*/ 321 w 347"/>
                    <a:gd name="T33" fmla="*/ 26 h 111"/>
                    <a:gd name="T34" fmla="*/ 296 w 347"/>
                    <a:gd name="T35" fmla="*/ 37 h 111"/>
                    <a:gd name="T36" fmla="*/ 262 w 347"/>
                    <a:gd name="T37" fmla="*/ 50 h 111"/>
                    <a:gd name="T38" fmla="*/ 211 w 347"/>
                    <a:gd name="T39" fmla="*/ 65 h 111"/>
                    <a:gd name="T40" fmla="*/ 211 w 347"/>
                    <a:gd name="T41" fmla="*/ 65 h 111"/>
                    <a:gd name="T42" fmla="*/ 60 w 347"/>
                    <a:gd name="T43" fmla="*/ 103 h 111"/>
                    <a:gd name="T44" fmla="*/ 28 w 347"/>
                    <a:gd name="T45" fmla="*/ 111 h 111"/>
                    <a:gd name="T46" fmla="*/ 28 w 347"/>
                    <a:gd name="T47" fmla="*/ 111 h 111"/>
                    <a:gd name="T48" fmla="*/ 0 w 347"/>
                    <a:gd name="T49" fmla="*/ 102 h 111"/>
                    <a:gd name="T50" fmla="*/ 0 w 347"/>
                    <a:gd name="T51" fmla="*/ 102 h 11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47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8" y="94"/>
                      </a:lnTo>
                      <a:lnTo>
                        <a:pt x="120" y="77"/>
                      </a:lnTo>
                      <a:lnTo>
                        <a:pt x="167" y="65"/>
                      </a:lnTo>
                      <a:lnTo>
                        <a:pt x="214" y="54"/>
                      </a:lnTo>
                      <a:lnTo>
                        <a:pt x="255" y="41"/>
                      </a:lnTo>
                      <a:lnTo>
                        <a:pt x="284" y="31"/>
                      </a:lnTo>
                      <a:lnTo>
                        <a:pt x="318" y="14"/>
                      </a:lnTo>
                      <a:lnTo>
                        <a:pt x="337" y="6"/>
                      </a:lnTo>
                      <a:lnTo>
                        <a:pt x="347" y="0"/>
                      </a:lnTo>
                      <a:lnTo>
                        <a:pt x="347" y="4"/>
                      </a:lnTo>
                      <a:lnTo>
                        <a:pt x="343" y="9"/>
                      </a:lnTo>
                      <a:lnTo>
                        <a:pt x="337" y="17"/>
                      </a:lnTo>
                      <a:lnTo>
                        <a:pt x="321" y="26"/>
                      </a:lnTo>
                      <a:lnTo>
                        <a:pt x="296" y="37"/>
                      </a:lnTo>
                      <a:lnTo>
                        <a:pt x="262" y="50"/>
                      </a:lnTo>
                      <a:lnTo>
                        <a:pt x="211" y="65"/>
                      </a:lnTo>
                      <a:lnTo>
                        <a:pt x="60" y="103"/>
                      </a:lnTo>
                      <a:lnTo>
                        <a:pt x="28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6" name="Freeform 271">
                  <a:extLst>
                    <a:ext uri="{FF2B5EF4-FFF2-40B4-BE49-F238E27FC236}">
                      <a16:creationId xmlns:a16="http://schemas.microsoft.com/office/drawing/2014/main" id="{B305D5D1-ECA1-4DBD-84F9-CD17B5F5F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5" y="1535"/>
                  <a:ext cx="341" cy="111"/>
                </a:xfrm>
                <a:custGeom>
                  <a:avLst/>
                  <a:gdLst>
                    <a:gd name="T0" fmla="*/ 0 w 341"/>
                    <a:gd name="T1" fmla="*/ 102 h 111"/>
                    <a:gd name="T2" fmla="*/ 0 w 341"/>
                    <a:gd name="T3" fmla="*/ 102 h 111"/>
                    <a:gd name="T4" fmla="*/ 35 w 341"/>
                    <a:gd name="T5" fmla="*/ 94 h 111"/>
                    <a:gd name="T6" fmla="*/ 117 w 341"/>
                    <a:gd name="T7" fmla="*/ 77 h 111"/>
                    <a:gd name="T8" fmla="*/ 164 w 341"/>
                    <a:gd name="T9" fmla="*/ 65 h 111"/>
                    <a:gd name="T10" fmla="*/ 211 w 341"/>
                    <a:gd name="T11" fmla="*/ 54 h 111"/>
                    <a:gd name="T12" fmla="*/ 249 w 341"/>
                    <a:gd name="T13" fmla="*/ 42 h 111"/>
                    <a:gd name="T14" fmla="*/ 281 w 341"/>
                    <a:gd name="T15" fmla="*/ 31 h 111"/>
                    <a:gd name="T16" fmla="*/ 281 w 341"/>
                    <a:gd name="T17" fmla="*/ 31 h 111"/>
                    <a:gd name="T18" fmla="*/ 315 w 341"/>
                    <a:gd name="T19" fmla="*/ 14 h 111"/>
                    <a:gd name="T20" fmla="*/ 331 w 341"/>
                    <a:gd name="T21" fmla="*/ 6 h 111"/>
                    <a:gd name="T22" fmla="*/ 337 w 341"/>
                    <a:gd name="T23" fmla="*/ 2 h 111"/>
                    <a:gd name="T24" fmla="*/ 341 w 341"/>
                    <a:gd name="T25" fmla="*/ 0 h 111"/>
                    <a:gd name="T26" fmla="*/ 341 w 341"/>
                    <a:gd name="T27" fmla="*/ 0 h 111"/>
                    <a:gd name="T28" fmla="*/ 341 w 341"/>
                    <a:gd name="T29" fmla="*/ 4 h 111"/>
                    <a:gd name="T30" fmla="*/ 337 w 341"/>
                    <a:gd name="T31" fmla="*/ 9 h 111"/>
                    <a:gd name="T32" fmla="*/ 331 w 341"/>
                    <a:gd name="T33" fmla="*/ 17 h 111"/>
                    <a:gd name="T34" fmla="*/ 315 w 341"/>
                    <a:gd name="T35" fmla="*/ 26 h 111"/>
                    <a:gd name="T36" fmla="*/ 290 w 341"/>
                    <a:gd name="T37" fmla="*/ 37 h 111"/>
                    <a:gd name="T38" fmla="*/ 252 w 341"/>
                    <a:gd name="T39" fmla="*/ 50 h 111"/>
                    <a:gd name="T40" fmla="*/ 202 w 341"/>
                    <a:gd name="T41" fmla="*/ 65 h 111"/>
                    <a:gd name="T42" fmla="*/ 202 w 341"/>
                    <a:gd name="T43" fmla="*/ 65 h 111"/>
                    <a:gd name="T44" fmla="*/ 111 w 341"/>
                    <a:gd name="T45" fmla="*/ 89 h 111"/>
                    <a:gd name="T46" fmla="*/ 54 w 341"/>
                    <a:gd name="T47" fmla="*/ 103 h 111"/>
                    <a:gd name="T48" fmla="*/ 22 w 341"/>
                    <a:gd name="T49" fmla="*/ 111 h 111"/>
                    <a:gd name="T50" fmla="*/ 22 w 341"/>
                    <a:gd name="T51" fmla="*/ 111 h 111"/>
                    <a:gd name="T52" fmla="*/ 0 w 341"/>
                    <a:gd name="T53" fmla="*/ 102 h 111"/>
                    <a:gd name="T54" fmla="*/ 0 w 341"/>
                    <a:gd name="T55" fmla="*/ 102 h 1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41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1" y="54"/>
                      </a:lnTo>
                      <a:lnTo>
                        <a:pt x="249" y="42"/>
                      </a:lnTo>
                      <a:lnTo>
                        <a:pt x="281" y="31"/>
                      </a:lnTo>
                      <a:lnTo>
                        <a:pt x="315" y="14"/>
                      </a:lnTo>
                      <a:lnTo>
                        <a:pt x="331" y="6"/>
                      </a:lnTo>
                      <a:lnTo>
                        <a:pt x="337" y="2"/>
                      </a:lnTo>
                      <a:lnTo>
                        <a:pt x="341" y="0"/>
                      </a:lnTo>
                      <a:lnTo>
                        <a:pt x="341" y="4"/>
                      </a:lnTo>
                      <a:lnTo>
                        <a:pt x="337" y="9"/>
                      </a:lnTo>
                      <a:lnTo>
                        <a:pt x="331" y="17"/>
                      </a:lnTo>
                      <a:lnTo>
                        <a:pt x="315" y="26"/>
                      </a:lnTo>
                      <a:lnTo>
                        <a:pt x="290" y="37"/>
                      </a:lnTo>
                      <a:lnTo>
                        <a:pt x="252" y="50"/>
                      </a:lnTo>
                      <a:lnTo>
                        <a:pt x="202" y="65"/>
                      </a:lnTo>
                      <a:lnTo>
                        <a:pt x="111" y="89"/>
                      </a:lnTo>
                      <a:lnTo>
                        <a:pt x="54" y="103"/>
                      </a:lnTo>
                      <a:lnTo>
                        <a:pt x="22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7" name="Freeform 272">
                  <a:extLst>
                    <a:ext uri="{FF2B5EF4-FFF2-40B4-BE49-F238E27FC236}">
                      <a16:creationId xmlns:a16="http://schemas.microsoft.com/office/drawing/2014/main" id="{0413DA47-4DCF-45C8-BFF4-F8D5915FB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" y="1535"/>
                  <a:ext cx="338" cy="110"/>
                </a:xfrm>
                <a:custGeom>
                  <a:avLst/>
                  <a:gdLst>
                    <a:gd name="T0" fmla="*/ 0 w 338"/>
                    <a:gd name="T1" fmla="*/ 102 h 110"/>
                    <a:gd name="T2" fmla="*/ 0 w 338"/>
                    <a:gd name="T3" fmla="*/ 102 h 110"/>
                    <a:gd name="T4" fmla="*/ 35 w 338"/>
                    <a:gd name="T5" fmla="*/ 94 h 110"/>
                    <a:gd name="T6" fmla="*/ 117 w 338"/>
                    <a:gd name="T7" fmla="*/ 77 h 110"/>
                    <a:gd name="T8" fmla="*/ 164 w 338"/>
                    <a:gd name="T9" fmla="*/ 65 h 110"/>
                    <a:gd name="T10" fmla="*/ 212 w 338"/>
                    <a:gd name="T11" fmla="*/ 54 h 110"/>
                    <a:gd name="T12" fmla="*/ 249 w 338"/>
                    <a:gd name="T13" fmla="*/ 42 h 110"/>
                    <a:gd name="T14" fmla="*/ 278 w 338"/>
                    <a:gd name="T15" fmla="*/ 31 h 110"/>
                    <a:gd name="T16" fmla="*/ 278 w 338"/>
                    <a:gd name="T17" fmla="*/ 31 h 110"/>
                    <a:gd name="T18" fmla="*/ 312 w 338"/>
                    <a:gd name="T19" fmla="*/ 14 h 110"/>
                    <a:gd name="T20" fmla="*/ 328 w 338"/>
                    <a:gd name="T21" fmla="*/ 6 h 110"/>
                    <a:gd name="T22" fmla="*/ 334 w 338"/>
                    <a:gd name="T23" fmla="*/ 2 h 110"/>
                    <a:gd name="T24" fmla="*/ 338 w 338"/>
                    <a:gd name="T25" fmla="*/ 0 h 110"/>
                    <a:gd name="T26" fmla="*/ 338 w 338"/>
                    <a:gd name="T27" fmla="*/ 0 h 110"/>
                    <a:gd name="T28" fmla="*/ 338 w 338"/>
                    <a:gd name="T29" fmla="*/ 4 h 110"/>
                    <a:gd name="T30" fmla="*/ 334 w 338"/>
                    <a:gd name="T31" fmla="*/ 9 h 110"/>
                    <a:gd name="T32" fmla="*/ 325 w 338"/>
                    <a:gd name="T33" fmla="*/ 17 h 110"/>
                    <a:gd name="T34" fmla="*/ 312 w 338"/>
                    <a:gd name="T35" fmla="*/ 26 h 110"/>
                    <a:gd name="T36" fmla="*/ 287 w 338"/>
                    <a:gd name="T37" fmla="*/ 37 h 110"/>
                    <a:gd name="T38" fmla="*/ 249 w 338"/>
                    <a:gd name="T39" fmla="*/ 50 h 110"/>
                    <a:gd name="T40" fmla="*/ 199 w 338"/>
                    <a:gd name="T41" fmla="*/ 65 h 110"/>
                    <a:gd name="T42" fmla="*/ 199 w 338"/>
                    <a:gd name="T43" fmla="*/ 65 h 110"/>
                    <a:gd name="T44" fmla="*/ 104 w 338"/>
                    <a:gd name="T45" fmla="*/ 89 h 110"/>
                    <a:gd name="T46" fmla="*/ 51 w 338"/>
                    <a:gd name="T47" fmla="*/ 102 h 110"/>
                    <a:gd name="T48" fmla="*/ 19 w 338"/>
                    <a:gd name="T49" fmla="*/ 110 h 110"/>
                    <a:gd name="T50" fmla="*/ 19 w 338"/>
                    <a:gd name="T51" fmla="*/ 110 h 110"/>
                    <a:gd name="T52" fmla="*/ 7 w 338"/>
                    <a:gd name="T53" fmla="*/ 106 h 110"/>
                    <a:gd name="T54" fmla="*/ 0 w 338"/>
                    <a:gd name="T55" fmla="*/ 102 h 110"/>
                    <a:gd name="T56" fmla="*/ 0 w 338"/>
                    <a:gd name="T57" fmla="*/ 102 h 1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38" h="110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2" y="54"/>
                      </a:lnTo>
                      <a:lnTo>
                        <a:pt x="249" y="42"/>
                      </a:lnTo>
                      <a:lnTo>
                        <a:pt x="278" y="31"/>
                      </a:lnTo>
                      <a:lnTo>
                        <a:pt x="312" y="14"/>
                      </a:lnTo>
                      <a:lnTo>
                        <a:pt x="328" y="6"/>
                      </a:lnTo>
                      <a:lnTo>
                        <a:pt x="334" y="2"/>
                      </a:lnTo>
                      <a:lnTo>
                        <a:pt x="338" y="0"/>
                      </a:lnTo>
                      <a:lnTo>
                        <a:pt x="338" y="4"/>
                      </a:lnTo>
                      <a:lnTo>
                        <a:pt x="334" y="9"/>
                      </a:lnTo>
                      <a:lnTo>
                        <a:pt x="325" y="17"/>
                      </a:lnTo>
                      <a:lnTo>
                        <a:pt x="312" y="26"/>
                      </a:lnTo>
                      <a:lnTo>
                        <a:pt x="287" y="37"/>
                      </a:lnTo>
                      <a:lnTo>
                        <a:pt x="249" y="50"/>
                      </a:lnTo>
                      <a:lnTo>
                        <a:pt x="199" y="65"/>
                      </a:lnTo>
                      <a:lnTo>
                        <a:pt x="104" y="89"/>
                      </a:lnTo>
                      <a:lnTo>
                        <a:pt x="51" y="102"/>
                      </a:lnTo>
                      <a:lnTo>
                        <a:pt x="19" y="110"/>
                      </a:lnTo>
                      <a:lnTo>
                        <a:pt x="7" y="106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8" name="Freeform 273">
                  <a:extLst>
                    <a:ext uri="{FF2B5EF4-FFF2-40B4-BE49-F238E27FC236}">
                      <a16:creationId xmlns:a16="http://schemas.microsoft.com/office/drawing/2014/main" id="{47550E66-F5F4-46EE-8CFA-7EF16FB81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2" y="1535"/>
                  <a:ext cx="334" cy="108"/>
                </a:xfrm>
                <a:custGeom>
                  <a:avLst/>
                  <a:gdLst>
                    <a:gd name="T0" fmla="*/ 0 w 334"/>
                    <a:gd name="T1" fmla="*/ 101 h 108"/>
                    <a:gd name="T2" fmla="*/ 0 w 334"/>
                    <a:gd name="T3" fmla="*/ 101 h 108"/>
                    <a:gd name="T4" fmla="*/ 34 w 334"/>
                    <a:gd name="T5" fmla="*/ 94 h 108"/>
                    <a:gd name="T6" fmla="*/ 116 w 334"/>
                    <a:gd name="T7" fmla="*/ 77 h 108"/>
                    <a:gd name="T8" fmla="*/ 163 w 334"/>
                    <a:gd name="T9" fmla="*/ 66 h 108"/>
                    <a:gd name="T10" fmla="*/ 208 w 334"/>
                    <a:gd name="T11" fmla="*/ 55 h 108"/>
                    <a:gd name="T12" fmla="*/ 249 w 334"/>
                    <a:gd name="T13" fmla="*/ 42 h 108"/>
                    <a:gd name="T14" fmla="*/ 277 w 334"/>
                    <a:gd name="T15" fmla="*/ 32 h 108"/>
                    <a:gd name="T16" fmla="*/ 277 w 334"/>
                    <a:gd name="T17" fmla="*/ 32 h 108"/>
                    <a:gd name="T18" fmla="*/ 308 w 334"/>
                    <a:gd name="T19" fmla="*/ 16 h 108"/>
                    <a:gd name="T20" fmla="*/ 324 w 334"/>
                    <a:gd name="T21" fmla="*/ 6 h 108"/>
                    <a:gd name="T22" fmla="*/ 330 w 334"/>
                    <a:gd name="T23" fmla="*/ 2 h 108"/>
                    <a:gd name="T24" fmla="*/ 334 w 334"/>
                    <a:gd name="T25" fmla="*/ 0 h 108"/>
                    <a:gd name="T26" fmla="*/ 334 w 334"/>
                    <a:gd name="T27" fmla="*/ 0 h 108"/>
                    <a:gd name="T28" fmla="*/ 334 w 334"/>
                    <a:gd name="T29" fmla="*/ 4 h 108"/>
                    <a:gd name="T30" fmla="*/ 330 w 334"/>
                    <a:gd name="T31" fmla="*/ 9 h 108"/>
                    <a:gd name="T32" fmla="*/ 321 w 334"/>
                    <a:gd name="T33" fmla="*/ 16 h 108"/>
                    <a:gd name="T34" fmla="*/ 305 w 334"/>
                    <a:gd name="T35" fmla="*/ 26 h 108"/>
                    <a:gd name="T36" fmla="*/ 280 w 334"/>
                    <a:gd name="T37" fmla="*/ 37 h 108"/>
                    <a:gd name="T38" fmla="*/ 245 w 334"/>
                    <a:gd name="T39" fmla="*/ 50 h 108"/>
                    <a:gd name="T40" fmla="*/ 195 w 334"/>
                    <a:gd name="T41" fmla="*/ 65 h 108"/>
                    <a:gd name="T42" fmla="*/ 195 w 334"/>
                    <a:gd name="T43" fmla="*/ 65 h 108"/>
                    <a:gd name="T44" fmla="*/ 100 w 334"/>
                    <a:gd name="T45" fmla="*/ 89 h 108"/>
                    <a:gd name="T46" fmla="*/ 47 w 334"/>
                    <a:gd name="T47" fmla="*/ 102 h 108"/>
                    <a:gd name="T48" fmla="*/ 22 w 334"/>
                    <a:gd name="T49" fmla="*/ 107 h 108"/>
                    <a:gd name="T50" fmla="*/ 15 w 334"/>
                    <a:gd name="T51" fmla="*/ 108 h 108"/>
                    <a:gd name="T52" fmla="*/ 15 w 334"/>
                    <a:gd name="T53" fmla="*/ 108 h 108"/>
                    <a:gd name="T54" fmla="*/ 6 w 334"/>
                    <a:gd name="T55" fmla="*/ 105 h 108"/>
                    <a:gd name="T56" fmla="*/ 0 w 334"/>
                    <a:gd name="T57" fmla="*/ 101 h 108"/>
                    <a:gd name="T58" fmla="*/ 0 w 334"/>
                    <a:gd name="T59" fmla="*/ 101 h 1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34" h="108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4" y="94"/>
                      </a:lnTo>
                      <a:lnTo>
                        <a:pt x="116" y="77"/>
                      </a:lnTo>
                      <a:lnTo>
                        <a:pt x="163" y="66"/>
                      </a:lnTo>
                      <a:lnTo>
                        <a:pt x="208" y="55"/>
                      </a:lnTo>
                      <a:lnTo>
                        <a:pt x="249" y="42"/>
                      </a:lnTo>
                      <a:lnTo>
                        <a:pt x="277" y="32"/>
                      </a:lnTo>
                      <a:lnTo>
                        <a:pt x="308" y="16"/>
                      </a:lnTo>
                      <a:lnTo>
                        <a:pt x="324" y="6"/>
                      </a:lnTo>
                      <a:lnTo>
                        <a:pt x="330" y="2"/>
                      </a:lnTo>
                      <a:lnTo>
                        <a:pt x="334" y="0"/>
                      </a:lnTo>
                      <a:lnTo>
                        <a:pt x="334" y="4"/>
                      </a:lnTo>
                      <a:lnTo>
                        <a:pt x="330" y="9"/>
                      </a:lnTo>
                      <a:lnTo>
                        <a:pt x="321" y="16"/>
                      </a:lnTo>
                      <a:lnTo>
                        <a:pt x="305" y="26"/>
                      </a:lnTo>
                      <a:lnTo>
                        <a:pt x="280" y="37"/>
                      </a:lnTo>
                      <a:lnTo>
                        <a:pt x="245" y="50"/>
                      </a:lnTo>
                      <a:lnTo>
                        <a:pt x="195" y="65"/>
                      </a:lnTo>
                      <a:lnTo>
                        <a:pt x="100" y="89"/>
                      </a:lnTo>
                      <a:lnTo>
                        <a:pt x="47" y="102"/>
                      </a:lnTo>
                      <a:lnTo>
                        <a:pt x="22" y="107"/>
                      </a:lnTo>
                      <a:lnTo>
                        <a:pt x="15" y="108"/>
                      </a:lnTo>
                      <a:lnTo>
                        <a:pt x="6" y="105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19" name="Freeform 274">
                  <a:extLst>
                    <a:ext uri="{FF2B5EF4-FFF2-40B4-BE49-F238E27FC236}">
                      <a16:creationId xmlns:a16="http://schemas.microsoft.com/office/drawing/2014/main" id="{5B82D3E8-FAB8-4DBC-A1BB-FF10BF0B0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" y="1535"/>
                  <a:ext cx="331" cy="107"/>
                </a:xfrm>
                <a:custGeom>
                  <a:avLst/>
                  <a:gdLst>
                    <a:gd name="T0" fmla="*/ 0 w 331"/>
                    <a:gd name="T1" fmla="*/ 101 h 107"/>
                    <a:gd name="T2" fmla="*/ 0 w 331"/>
                    <a:gd name="T3" fmla="*/ 101 h 107"/>
                    <a:gd name="T4" fmla="*/ 37 w 331"/>
                    <a:gd name="T5" fmla="*/ 94 h 107"/>
                    <a:gd name="T6" fmla="*/ 116 w 331"/>
                    <a:gd name="T7" fmla="*/ 77 h 107"/>
                    <a:gd name="T8" fmla="*/ 164 w 331"/>
                    <a:gd name="T9" fmla="*/ 66 h 107"/>
                    <a:gd name="T10" fmla="*/ 208 w 331"/>
                    <a:gd name="T11" fmla="*/ 55 h 107"/>
                    <a:gd name="T12" fmla="*/ 246 w 331"/>
                    <a:gd name="T13" fmla="*/ 44 h 107"/>
                    <a:gd name="T14" fmla="*/ 274 w 331"/>
                    <a:gd name="T15" fmla="*/ 32 h 107"/>
                    <a:gd name="T16" fmla="*/ 274 w 331"/>
                    <a:gd name="T17" fmla="*/ 32 h 107"/>
                    <a:gd name="T18" fmla="*/ 305 w 331"/>
                    <a:gd name="T19" fmla="*/ 16 h 107"/>
                    <a:gd name="T20" fmla="*/ 324 w 331"/>
                    <a:gd name="T21" fmla="*/ 6 h 107"/>
                    <a:gd name="T22" fmla="*/ 327 w 331"/>
                    <a:gd name="T23" fmla="*/ 2 h 107"/>
                    <a:gd name="T24" fmla="*/ 331 w 331"/>
                    <a:gd name="T25" fmla="*/ 0 h 107"/>
                    <a:gd name="T26" fmla="*/ 331 w 331"/>
                    <a:gd name="T27" fmla="*/ 0 h 107"/>
                    <a:gd name="T28" fmla="*/ 331 w 331"/>
                    <a:gd name="T29" fmla="*/ 3 h 107"/>
                    <a:gd name="T30" fmla="*/ 327 w 331"/>
                    <a:gd name="T31" fmla="*/ 8 h 107"/>
                    <a:gd name="T32" fmla="*/ 318 w 331"/>
                    <a:gd name="T33" fmla="*/ 16 h 107"/>
                    <a:gd name="T34" fmla="*/ 302 w 331"/>
                    <a:gd name="T35" fmla="*/ 26 h 107"/>
                    <a:gd name="T36" fmla="*/ 277 w 331"/>
                    <a:gd name="T37" fmla="*/ 37 h 107"/>
                    <a:gd name="T38" fmla="*/ 239 w 331"/>
                    <a:gd name="T39" fmla="*/ 50 h 107"/>
                    <a:gd name="T40" fmla="*/ 189 w 331"/>
                    <a:gd name="T41" fmla="*/ 65 h 107"/>
                    <a:gd name="T42" fmla="*/ 189 w 331"/>
                    <a:gd name="T43" fmla="*/ 65 h 107"/>
                    <a:gd name="T44" fmla="*/ 94 w 331"/>
                    <a:gd name="T45" fmla="*/ 89 h 107"/>
                    <a:gd name="T46" fmla="*/ 41 w 331"/>
                    <a:gd name="T47" fmla="*/ 102 h 107"/>
                    <a:gd name="T48" fmla="*/ 19 w 331"/>
                    <a:gd name="T49" fmla="*/ 106 h 107"/>
                    <a:gd name="T50" fmla="*/ 12 w 331"/>
                    <a:gd name="T51" fmla="*/ 107 h 107"/>
                    <a:gd name="T52" fmla="*/ 12 w 331"/>
                    <a:gd name="T53" fmla="*/ 107 h 107"/>
                    <a:gd name="T54" fmla="*/ 3 w 331"/>
                    <a:gd name="T55" fmla="*/ 105 h 107"/>
                    <a:gd name="T56" fmla="*/ 0 w 331"/>
                    <a:gd name="T57" fmla="*/ 102 h 107"/>
                    <a:gd name="T58" fmla="*/ 0 w 331"/>
                    <a:gd name="T59" fmla="*/ 101 h 107"/>
                    <a:gd name="T60" fmla="*/ 0 w 331"/>
                    <a:gd name="T61" fmla="*/ 101 h 107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331" h="107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7" y="94"/>
                      </a:lnTo>
                      <a:lnTo>
                        <a:pt x="116" y="77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74" y="32"/>
                      </a:lnTo>
                      <a:lnTo>
                        <a:pt x="305" y="16"/>
                      </a:lnTo>
                      <a:lnTo>
                        <a:pt x="324" y="6"/>
                      </a:lnTo>
                      <a:lnTo>
                        <a:pt x="327" y="2"/>
                      </a:lnTo>
                      <a:lnTo>
                        <a:pt x="331" y="0"/>
                      </a:lnTo>
                      <a:lnTo>
                        <a:pt x="331" y="3"/>
                      </a:lnTo>
                      <a:lnTo>
                        <a:pt x="327" y="8"/>
                      </a:lnTo>
                      <a:lnTo>
                        <a:pt x="318" y="16"/>
                      </a:lnTo>
                      <a:lnTo>
                        <a:pt x="302" y="26"/>
                      </a:lnTo>
                      <a:lnTo>
                        <a:pt x="277" y="37"/>
                      </a:lnTo>
                      <a:lnTo>
                        <a:pt x="239" y="50"/>
                      </a:lnTo>
                      <a:lnTo>
                        <a:pt x="189" y="65"/>
                      </a:lnTo>
                      <a:lnTo>
                        <a:pt x="94" y="89"/>
                      </a:lnTo>
                      <a:lnTo>
                        <a:pt x="41" y="102"/>
                      </a:lnTo>
                      <a:lnTo>
                        <a:pt x="19" y="106"/>
                      </a:lnTo>
                      <a:lnTo>
                        <a:pt x="12" y="107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0" name="Freeform 275">
                  <a:extLst>
                    <a:ext uri="{FF2B5EF4-FFF2-40B4-BE49-F238E27FC236}">
                      <a16:creationId xmlns:a16="http://schemas.microsoft.com/office/drawing/2014/main" id="{450678CB-EF7F-44B6-887C-8F3879D7F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" y="1535"/>
                  <a:ext cx="328" cy="106"/>
                </a:xfrm>
                <a:custGeom>
                  <a:avLst/>
                  <a:gdLst>
                    <a:gd name="T0" fmla="*/ 0 w 328"/>
                    <a:gd name="T1" fmla="*/ 101 h 106"/>
                    <a:gd name="T2" fmla="*/ 0 w 328"/>
                    <a:gd name="T3" fmla="*/ 101 h 106"/>
                    <a:gd name="T4" fmla="*/ 38 w 328"/>
                    <a:gd name="T5" fmla="*/ 94 h 106"/>
                    <a:gd name="T6" fmla="*/ 116 w 328"/>
                    <a:gd name="T7" fmla="*/ 78 h 106"/>
                    <a:gd name="T8" fmla="*/ 164 w 328"/>
                    <a:gd name="T9" fmla="*/ 66 h 106"/>
                    <a:gd name="T10" fmla="*/ 208 w 328"/>
                    <a:gd name="T11" fmla="*/ 55 h 106"/>
                    <a:gd name="T12" fmla="*/ 246 w 328"/>
                    <a:gd name="T13" fmla="*/ 44 h 106"/>
                    <a:gd name="T14" fmla="*/ 261 w 328"/>
                    <a:gd name="T15" fmla="*/ 39 h 106"/>
                    <a:gd name="T16" fmla="*/ 274 w 328"/>
                    <a:gd name="T17" fmla="*/ 32 h 106"/>
                    <a:gd name="T18" fmla="*/ 274 w 328"/>
                    <a:gd name="T19" fmla="*/ 32 h 106"/>
                    <a:gd name="T20" fmla="*/ 306 w 328"/>
                    <a:gd name="T21" fmla="*/ 16 h 106"/>
                    <a:gd name="T22" fmla="*/ 321 w 328"/>
                    <a:gd name="T23" fmla="*/ 7 h 106"/>
                    <a:gd name="T24" fmla="*/ 324 w 328"/>
                    <a:gd name="T25" fmla="*/ 2 h 106"/>
                    <a:gd name="T26" fmla="*/ 328 w 328"/>
                    <a:gd name="T27" fmla="*/ 0 h 106"/>
                    <a:gd name="T28" fmla="*/ 328 w 328"/>
                    <a:gd name="T29" fmla="*/ 0 h 106"/>
                    <a:gd name="T30" fmla="*/ 328 w 328"/>
                    <a:gd name="T31" fmla="*/ 3 h 106"/>
                    <a:gd name="T32" fmla="*/ 321 w 328"/>
                    <a:gd name="T33" fmla="*/ 8 h 106"/>
                    <a:gd name="T34" fmla="*/ 315 w 328"/>
                    <a:gd name="T35" fmla="*/ 16 h 106"/>
                    <a:gd name="T36" fmla="*/ 299 w 328"/>
                    <a:gd name="T37" fmla="*/ 26 h 106"/>
                    <a:gd name="T38" fmla="*/ 274 w 328"/>
                    <a:gd name="T39" fmla="*/ 37 h 106"/>
                    <a:gd name="T40" fmla="*/ 236 w 328"/>
                    <a:gd name="T41" fmla="*/ 50 h 106"/>
                    <a:gd name="T42" fmla="*/ 186 w 328"/>
                    <a:gd name="T43" fmla="*/ 65 h 106"/>
                    <a:gd name="T44" fmla="*/ 186 w 328"/>
                    <a:gd name="T45" fmla="*/ 65 h 106"/>
                    <a:gd name="T46" fmla="*/ 91 w 328"/>
                    <a:gd name="T47" fmla="*/ 89 h 106"/>
                    <a:gd name="T48" fmla="*/ 38 w 328"/>
                    <a:gd name="T49" fmla="*/ 101 h 106"/>
                    <a:gd name="T50" fmla="*/ 16 w 328"/>
                    <a:gd name="T51" fmla="*/ 106 h 106"/>
                    <a:gd name="T52" fmla="*/ 9 w 328"/>
                    <a:gd name="T53" fmla="*/ 106 h 106"/>
                    <a:gd name="T54" fmla="*/ 9 w 328"/>
                    <a:gd name="T55" fmla="*/ 106 h 106"/>
                    <a:gd name="T56" fmla="*/ 3 w 328"/>
                    <a:gd name="T57" fmla="*/ 103 h 106"/>
                    <a:gd name="T58" fmla="*/ 0 w 328"/>
                    <a:gd name="T59" fmla="*/ 102 h 106"/>
                    <a:gd name="T60" fmla="*/ 0 w 328"/>
                    <a:gd name="T61" fmla="*/ 101 h 106"/>
                    <a:gd name="T62" fmla="*/ 0 w 328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8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6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61" y="39"/>
                      </a:lnTo>
                      <a:lnTo>
                        <a:pt x="274" y="32"/>
                      </a:lnTo>
                      <a:lnTo>
                        <a:pt x="306" y="16"/>
                      </a:lnTo>
                      <a:lnTo>
                        <a:pt x="321" y="7"/>
                      </a:lnTo>
                      <a:lnTo>
                        <a:pt x="324" y="2"/>
                      </a:lnTo>
                      <a:lnTo>
                        <a:pt x="328" y="0"/>
                      </a:lnTo>
                      <a:lnTo>
                        <a:pt x="328" y="3"/>
                      </a:lnTo>
                      <a:lnTo>
                        <a:pt x="321" y="8"/>
                      </a:lnTo>
                      <a:lnTo>
                        <a:pt x="315" y="16"/>
                      </a:lnTo>
                      <a:lnTo>
                        <a:pt x="299" y="26"/>
                      </a:lnTo>
                      <a:lnTo>
                        <a:pt x="274" y="37"/>
                      </a:lnTo>
                      <a:lnTo>
                        <a:pt x="236" y="50"/>
                      </a:lnTo>
                      <a:lnTo>
                        <a:pt x="186" y="65"/>
                      </a:lnTo>
                      <a:lnTo>
                        <a:pt x="91" y="89"/>
                      </a:lnTo>
                      <a:lnTo>
                        <a:pt x="38" y="101"/>
                      </a:lnTo>
                      <a:lnTo>
                        <a:pt x="16" y="106"/>
                      </a:lnTo>
                      <a:lnTo>
                        <a:pt x="9" y="106"/>
                      </a:lnTo>
                      <a:lnTo>
                        <a:pt x="3" y="103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1" name="Freeform 276">
                  <a:extLst>
                    <a:ext uri="{FF2B5EF4-FFF2-40B4-BE49-F238E27FC236}">
                      <a16:creationId xmlns:a16="http://schemas.microsoft.com/office/drawing/2014/main" id="{16538CD1-A5C8-4C17-9EF9-DBCD300C22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1535"/>
                  <a:ext cx="325" cy="106"/>
                </a:xfrm>
                <a:custGeom>
                  <a:avLst/>
                  <a:gdLst>
                    <a:gd name="T0" fmla="*/ 0 w 325"/>
                    <a:gd name="T1" fmla="*/ 101 h 106"/>
                    <a:gd name="T2" fmla="*/ 0 w 325"/>
                    <a:gd name="T3" fmla="*/ 101 h 106"/>
                    <a:gd name="T4" fmla="*/ 38 w 325"/>
                    <a:gd name="T5" fmla="*/ 94 h 106"/>
                    <a:gd name="T6" fmla="*/ 117 w 325"/>
                    <a:gd name="T7" fmla="*/ 78 h 106"/>
                    <a:gd name="T8" fmla="*/ 164 w 325"/>
                    <a:gd name="T9" fmla="*/ 66 h 106"/>
                    <a:gd name="T10" fmla="*/ 208 w 325"/>
                    <a:gd name="T11" fmla="*/ 55 h 106"/>
                    <a:gd name="T12" fmla="*/ 246 w 325"/>
                    <a:gd name="T13" fmla="*/ 44 h 106"/>
                    <a:gd name="T14" fmla="*/ 258 w 325"/>
                    <a:gd name="T15" fmla="*/ 39 h 106"/>
                    <a:gd name="T16" fmla="*/ 271 w 325"/>
                    <a:gd name="T17" fmla="*/ 32 h 106"/>
                    <a:gd name="T18" fmla="*/ 271 w 325"/>
                    <a:gd name="T19" fmla="*/ 32 h 106"/>
                    <a:gd name="T20" fmla="*/ 303 w 325"/>
                    <a:gd name="T21" fmla="*/ 16 h 106"/>
                    <a:gd name="T22" fmla="*/ 318 w 325"/>
                    <a:gd name="T23" fmla="*/ 7 h 106"/>
                    <a:gd name="T24" fmla="*/ 321 w 325"/>
                    <a:gd name="T25" fmla="*/ 2 h 106"/>
                    <a:gd name="T26" fmla="*/ 325 w 325"/>
                    <a:gd name="T27" fmla="*/ 0 h 106"/>
                    <a:gd name="T28" fmla="*/ 325 w 325"/>
                    <a:gd name="T29" fmla="*/ 0 h 106"/>
                    <a:gd name="T30" fmla="*/ 321 w 325"/>
                    <a:gd name="T31" fmla="*/ 3 h 106"/>
                    <a:gd name="T32" fmla="*/ 318 w 325"/>
                    <a:gd name="T33" fmla="*/ 8 h 106"/>
                    <a:gd name="T34" fmla="*/ 312 w 325"/>
                    <a:gd name="T35" fmla="*/ 16 h 106"/>
                    <a:gd name="T36" fmla="*/ 293 w 325"/>
                    <a:gd name="T37" fmla="*/ 26 h 106"/>
                    <a:gd name="T38" fmla="*/ 268 w 325"/>
                    <a:gd name="T39" fmla="*/ 37 h 106"/>
                    <a:gd name="T40" fmla="*/ 233 w 325"/>
                    <a:gd name="T41" fmla="*/ 50 h 106"/>
                    <a:gd name="T42" fmla="*/ 180 w 325"/>
                    <a:gd name="T43" fmla="*/ 65 h 106"/>
                    <a:gd name="T44" fmla="*/ 180 w 325"/>
                    <a:gd name="T45" fmla="*/ 65 h 106"/>
                    <a:gd name="T46" fmla="*/ 88 w 325"/>
                    <a:gd name="T47" fmla="*/ 88 h 106"/>
                    <a:gd name="T48" fmla="*/ 35 w 325"/>
                    <a:gd name="T49" fmla="*/ 101 h 106"/>
                    <a:gd name="T50" fmla="*/ 9 w 325"/>
                    <a:gd name="T51" fmla="*/ 105 h 106"/>
                    <a:gd name="T52" fmla="*/ 6 w 325"/>
                    <a:gd name="T53" fmla="*/ 106 h 106"/>
                    <a:gd name="T54" fmla="*/ 6 w 325"/>
                    <a:gd name="T55" fmla="*/ 106 h 106"/>
                    <a:gd name="T56" fmla="*/ 0 w 325"/>
                    <a:gd name="T57" fmla="*/ 103 h 106"/>
                    <a:gd name="T58" fmla="*/ 0 w 325"/>
                    <a:gd name="T59" fmla="*/ 101 h 106"/>
                    <a:gd name="T60" fmla="*/ 0 w 325"/>
                    <a:gd name="T61" fmla="*/ 101 h 106"/>
                    <a:gd name="T62" fmla="*/ 0 w 325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5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58" y="39"/>
                      </a:lnTo>
                      <a:lnTo>
                        <a:pt x="271" y="32"/>
                      </a:lnTo>
                      <a:lnTo>
                        <a:pt x="303" y="16"/>
                      </a:lnTo>
                      <a:lnTo>
                        <a:pt x="318" y="7"/>
                      </a:lnTo>
                      <a:lnTo>
                        <a:pt x="321" y="2"/>
                      </a:lnTo>
                      <a:lnTo>
                        <a:pt x="325" y="0"/>
                      </a:lnTo>
                      <a:lnTo>
                        <a:pt x="321" y="3"/>
                      </a:lnTo>
                      <a:lnTo>
                        <a:pt x="318" y="8"/>
                      </a:lnTo>
                      <a:lnTo>
                        <a:pt x="312" y="16"/>
                      </a:lnTo>
                      <a:lnTo>
                        <a:pt x="293" y="26"/>
                      </a:lnTo>
                      <a:lnTo>
                        <a:pt x="268" y="37"/>
                      </a:lnTo>
                      <a:lnTo>
                        <a:pt x="233" y="50"/>
                      </a:lnTo>
                      <a:lnTo>
                        <a:pt x="180" y="65"/>
                      </a:lnTo>
                      <a:lnTo>
                        <a:pt x="88" y="88"/>
                      </a:lnTo>
                      <a:lnTo>
                        <a:pt x="35" y="101"/>
                      </a:lnTo>
                      <a:lnTo>
                        <a:pt x="9" y="105"/>
                      </a:lnTo>
                      <a:lnTo>
                        <a:pt x="6" y="106"/>
                      </a:lnTo>
                      <a:lnTo>
                        <a:pt x="0" y="103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2" name="Freeform 277">
                  <a:extLst>
                    <a:ext uri="{FF2B5EF4-FFF2-40B4-BE49-F238E27FC236}">
                      <a16:creationId xmlns:a16="http://schemas.microsoft.com/office/drawing/2014/main" id="{2C5889B2-5D5C-407A-943B-F43BF6B615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" y="1535"/>
                  <a:ext cx="322" cy="105"/>
                </a:xfrm>
                <a:custGeom>
                  <a:avLst/>
                  <a:gdLst>
                    <a:gd name="T0" fmla="*/ 0 w 322"/>
                    <a:gd name="T1" fmla="*/ 101 h 105"/>
                    <a:gd name="T2" fmla="*/ 0 w 322"/>
                    <a:gd name="T3" fmla="*/ 101 h 105"/>
                    <a:gd name="T4" fmla="*/ 38 w 322"/>
                    <a:gd name="T5" fmla="*/ 94 h 105"/>
                    <a:gd name="T6" fmla="*/ 117 w 322"/>
                    <a:gd name="T7" fmla="*/ 78 h 105"/>
                    <a:gd name="T8" fmla="*/ 164 w 322"/>
                    <a:gd name="T9" fmla="*/ 68 h 105"/>
                    <a:gd name="T10" fmla="*/ 205 w 322"/>
                    <a:gd name="T11" fmla="*/ 56 h 105"/>
                    <a:gd name="T12" fmla="*/ 243 w 322"/>
                    <a:gd name="T13" fmla="*/ 44 h 105"/>
                    <a:gd name="T14" fmla="*/ 259 w 322"/>
                    <a:gd name="T15" fmla="*/ 39 h 105"/>
                    <a:gd name="T16" fmla="*/ 271 w 322"/>
                    <a:gd name="T17" fmla="*/ 33 h 105"/>
                    <a:gd name="T18" fmla="*/ 271 w 322"/>
                    <a:gd name="T19" fmla="*/ 33 h 105"/>
                    <a:gd name="T20" fmla="*/ 300 w 322"/>
                    <a:gd name="T21" fmla="*/ 16 h 105"/>
                    <a:gd name="T22" fmla="*/ 315 w 322"/>
                    <a:gd name="T23" fmla="*/ 7 h 105"/>
                    <a:gd name="T24" fmla="*/ 318 w 322"/>
                    <a:gd name="T25" fmla="*/ 2 h 105"/>
                    <a:gd name="T26" fmla="*/ 322 w 322"/>
                    <a:gd name="T27" fmla="*/ 0 h 105"/>
                    <a:gd name="T28" fmla="*/ 322 w 322"/>
                    <a:gd name="T29" fmla="*/ 0 h 105"/>
                    <a:gd name="T30" fmla="*/ 318 w 322"/>
                    <a:gd name="T31" fmla="*/ 3 h 105"/>
                    <a:gd name="T32" fmla="*/ 315 w 322"/>
                    <a:gd name="T33" fmla="*/ 8 h 105"/>
                    <a:gd name="T34" fmla="*/ 306 w 322"/>
                    <a:gd name="T35" fmla="*/ 16 h 105"/>
                    <a:gd name="T36" fmla="*/ 290 w 322"/>
                    <a:gd name="T37" fmla="*/ 25 h 105"/>
                    <a:gd name="T38" fmla="*/ 265 w 322"/>
                    <a:gd name="T39" fmla="*/ 36 h 105"/>
                    <a:gd name="T40" fmla="*/ 227 w 322"/>
                    <a:gd name="T41" fmla="*/ 50 h 105"/>
                    <a:gd name="T42" fmla="*/ 177 w 322"/>
                    <a:gd name="T43" fmla="*/ 65 h 105"/>
                    <a:gd name="T44" fmla="*/ 177 w 322"/>
                    <a:gd name="T45" fmla="*/ 65 h 105"/>
                    <a:gd name="T46" fmla="*/ 85 w 322"/>
                    <a:gd name="T47" fmla="*/ 88 h 105"/>
                    <a:gd name="T48" fmla="*/ 32 w 322"/>
                    <a:gd name="T49" fmla="*/ 99 h 105"/>
                    <a:gd name="T50" fmla="*/ 6 w 322"/>
                    <a:gd name="T51" fmla="*/ 103 h 105"/>
                    <a:gd name="T52" fmla="*/ 3 w 322"/>
                    <a:gd name="T53" fmla="*/ 105 h 105"/>
                    <a:gd name="T54" fmla="*/ 3 w 322"/>
                    <a:gd name="T55" fmla="*/ 105 h 105"/>
                    <a:gd name="T56" fmla="*/ 0 w 322"/>
                    <a:gd name="T57" fmla="*/ 102 h 105"/>
                    <a:gd name="T58" fmla="*/ 0 w 322"/>
                    <a:gd name="T59" fmla="*/ 101 h 105"/>
                    <a:gd name="T60" fmla="*/ 0 w 322"/>
                    <a:gd name="T61" fmla="*/ 101 h 105"/>
                    <a:gd name="T62" fmla="*/ 0 w 322"/>
                    <a:gd name="T63" fmla="*/ 101 h 10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2" h="105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8"/>
                      </a:lnTo>
                      <a:lnTo>
                        <a:pt x="205" y="56"/>
                      </a:lnTo>
                      <a:lnTo>
                        <a:pt x="243" y="44"/>
                      </a:lnTo>
                      <a:lnTo>
                        <a:pt x="259" y="39"/>
                      </a:lnTo>
                      <a:lnTo>
                        <a:pt x="271" y="33"/>
                      </a:lnTo>
                      <a:lnTo>
                        <a:pt x="300" y="16"/>
                      </a:lnTo>
                      <a:lnTo>
                        <a:pt x="315" y="7"/>
                      </a:lnTo>
                      <a:lnTo>
                        <a:pt x="318" y="2"/>
                      </a:lnTo>
                      <a:lnTo>
                        <a:pt x="322" y="0"/>
                      </a:lnTo>
                      <a:lnTo>
                        <a:pt x="318" y="3"/>
                      </a:lnTo>
                      <a:lnTo>
                        <a:pt x="315" y="8"/>
                      </a:lnTo>
                      <a:lnTo>
                        <a:pt x="306" y="16"/>
                      </a:lnTo>
                      <a:lnTo>
                        <a:pt x="290" y="25"/>
                      </a:lnTo>
                      <a:lnTo>
                        <a:pt x="265" y="36"/>
                      </a:lnTo>
                      <a:lnTo>
                        <a:pt x="227" y="50"/>
                      </a:lnTo>
                      <a:lnTo>
                        <a:pt x="177" y="65"/>
                      </a:lnTo>
                      <a:lnTo>
                        <a:pt x="85" y="88"/>
                      </a:lnTo>
                      <a:lnTo>
                        <a:pt x="32" y="99"/>
                      </a:lnTo>
                      <a:lnTo>
                        <a:pt x="6" y="103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3" name="Freeform 278">
                  <a:extLst>
                    <a:ext uri="{FF2B5EF4-FFF2-40B4-BE49-F238E27FC236}">
                      <a16:creationId xmlns:a16="http://schemas.microsoft.com/office/drawing/2014/main" id="{A9267E1F-8761-4942-8A8A-1DDD74CC2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7" cy="409"/>
                </a:xfrm>
                <a:custGeom>
                  <a:avLst/>
                  <a:gdLst>
                    <a:gd name="T0" fmla="*/ 750 w 987"/>
                    <a:gd name="T1" fmla="*/ 303 h 409"/>
                    <a:gd name="T2" fmla="*/ 687 w 987"/>
                    <a:gd name="T3" fmla="*/ 286 h 409"/>
                    <a:gd name="T4" fmla="*/ 631 w 987"/>
                    <a:gd name="T5" fmla="*/ 273 h 409"/>
                    <a:gd name="T6" fmla="*/ 460 w 987"/>
                    <a:gd name="T7" fmla="*/ 240 h 409"/>
                    <a:gd name="T8" fmla="*/ 300 w 987"/>
                    <a:gd name="T9" fmla="*/ 214 h 409"/>
                    <a:gd name="T10" fmla="*/ 139 w 987"/>
                    <a:gd name="T11" fmla="*/ 183 h 409"/>
                    <a:gd name="T12" fmla="*/ 104 w 987"/>
                    <a:gd name="T13" fmla="*/ 174 h 409"/>
                    <a:gd name="T14" fmla="*/ 44 w 987"/>
                    <a:gd name="T15" fmla="*/ 153 h 409"/>
                    <a:gd name="T16" fmla="*/ 3 w 987"/>
                    <a:gd name="T17" fmla="*/ 124 h 409"/>
                    <a:gd name="T18" fmla="*/ 0 w 987"/>
                    <a:gd name="T19" fmla="*/ 105 h 409"/>
                    <a:gd name="T20" fmla="*/ 6 w 987"/>
                    <a:gd name="T21" fmla="*/ 96 h 409"/>
                    <a:gd name="T22" fmla="*/ 25 w 987"/>
                    <a:gd name="T23" fmla="*/ 82 h 409"/>
                    <a:gd name="T24" fmla="*/ 41 w 987"/>
                    <a:gd name="T25" fmla="*/ 74 h 409"/>
                    <a:gd name="T26" fmla="*/ 98 w 987"/>
                    <a:gd name="T27" fmla="*/ 53 h 409"/>
                    <a:gd name="T28" fmla="*/ 161 w 987"/>
                    <a:gd name="T29" fmla="*/ 32 h 409"/>
                    <a:gd name="T30" fmla="*/ 300 w 987"/>
                    <a:gd name="T31" fmla="*/ 0 h 409"/>
                    <a:gd name="T32" fmla="*/ 356 w 987"/>
                    <a:gd name="T33" fmla="*/ 12 h 409"/>
                    <a:gd name="T34" fmla="*/ 410 w 987"/>
                    <a:gd name="T35" fmla="*/ 23 h 409"/>
                    <a:gd name="T36" fmla="*/ 300 w 987"/>
                    <a:gd name="T37" fmla="*/ 46 h 409"/>
                    <a:gd name="T38" fmla="*/ 189 w 987"/>
                    <a:gd name="T39" fmla="*/ 73 h 409"/>
                    <a:gd name="T40" fmla="*/ 167 w 987"/>
                    <a:gd name="T41" fmla="*/ 80 h 409"/>
                    <a:gd name="T42" fmla="*/ 120 w 987"/>
                    <a:gd name="T43" fmla="*/ 98 h 409"/>
                    <a:gd name="T44" fmla="*/ 104 w 987"/>
                    <a:gd name="T45" fmla="*/ 108 h 409"/>
                    <a:gd name="T46" fmla="*/ 107 w 987"/>
                    <a:gd name="T47" fmla="*/ 120 h 409"/>
                    <a:gd name="T48" fmla="*/ 120 w 987"/>
                    <a:gd name="T49" fmla="*/ 129 h 409"/>
                    <a:gd name="T50" fmla="*/ 158 w 987"/>
                    <a:gd name="T51" fmla="*/ 140 h 409"/>
                    <a:gd name="T52" fmla="*/ 211 w 987"/>
                    <a:gd name="T53" fmla="*/ 153 h 409"/>
                    <a:gd name="T54" fmla="*/ 322 w 987"/>
                    <a:gd name="T55" fmla="*/ 176 h 409"/>
                    <a:gd name="T56" fmla="*/ 381 w 987"/>
                    <a:gd name="T57" fmla="*/ 186 h 409"/>
                    <a:gd name="T58" fmla="*/ 542 w 987"/>
                    <a:gd name="T59" fmla="*/ 211 h 409"/>
                    <a:gd name="T60" fmla="*/ 615 w 987"/>
                    <a:gd name="T61" fmla="*/ 224 h 409"/>
                    <a:gd name="T62" fmla="*/ 697 w 987"/>
                    <a:gd name="T63" fmla="*/ 242 h 409"/>
                    <a:gd name="T64" fmla="*/ 775 w 987"/>
                    <a:gd name="T65" fmla="*/ 261 h 409"/>
                    <a:gd name="T66" fmla="*/ 842 w 987"/>
                    <a:gd name="T67" fmla="*/ 282 h 409"/>
                    <a:gd name="T68" fmla="*/ 977 w 987"/>
                    <a:gd name="T69" fmla="*/ 360 h 409"/>
                    <a:gd name="T70" fmla="*/ 971 w 987"/>
                    <a:gd name="T71" fmla="*/ 409 h 409"/>
                    <a:gd name="T72" fmla="*/ 873 w 987"/>
                    <a:gd name="T73" fmla="*/ 337 h 409"/>
                    <a:gd name="T74" fmla="*/ 750 w 987"/>
                    <a:gd name="T75" fmla="*/ 303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987" h="409">
                      <a:moveTo>
                        <a:pt x="750" y="303"/>
                      </a:moveTo>
                      <a:lnTo>
                        <a:pt x="750" y="303"/>
                      </a:lnTo>
                      <a:lnTo>
                        <a:pt x="719" y="295"/>
                      </a:lnTo>
                      <a:lnTo>
                        <a:pt x="687" y="286"/>
                      </a:lnTo>
                      <a:lnTo>
                        <a:pt x="631" y="273"/>
                      </a:lnTo>
                      <a:lnTo>
                        <a:pt x="574" y="262"/>
                      </a:lnTo>
                      <a:lnTo>
                        <a:pt x="460" y="240"/>
                      </a:lnTo>
                      <a:lnTo>
                        <a:pt x="300" y="214"/>
                      </a:lnTo>
                      <a:lnTo>
                        <a:pt x="218" y="200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66" y="63"/>
                      </a:lnTo>
                      <a:lnTo>
                        <a:pt x="98" y="53"/>
                      </a:lnTo>
                      <a:lnTo>
                        <a:pt x="129" y="42"/>
                      </a:lnTo>
                      <a:lnTo>
                        <a:pt x="161" y="32"/>
                      </a:lnTo>
                      <a:lnTo>
                        <a:pt x="230" y="16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353" y="35"/>
                      </a:lnTo>
                      <a:lnTo>
                        <a:pt x="300" y="46"/>
                      </a:lnTo>
                      <a:lnTo>
                        <a:pt x="243" y="59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542" y="211"/>
                      </a:lnTo>
                      <a:lnTo>
                        <a:pt x="615" y="224"/>
                      </a:lnTo>
                      <a:lnTo>
                        <a:pt x="697" y="242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7" y="393"/>
                      </a:lnTo>
                      <a:lnTo>
                        <a:pt x="971" y="409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4" name="Freeform 279">
                  <a:extLst>
                    <a:ext uri="{FF2B5EF4-FFF2-40B4-BE49-F238E27FC236}">
                      <a16:creationId xmlns:a16="http://schemas.microsoft.com/office/drawing/2014/main" id="{5407B7CD-393F-4776-AF2A-0EBC573DB66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120 w 984"/>
                    <a:gd name="T125" fmla="*/ 44 h 38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lnTo>
                        <a:pt x="199" y="196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5" name="Freeform 280">
                  <a:extLst>
                    <a:ext uri="{FF2B5EF4-FFF2-40B4-BE49-F238E27FC236}">
                      <a16:creationId xmlns:a16="http://schemas.microsoft.com/office/drawing/2014/main" id="{0069A30D-2935-467D-B04A-8E778C192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6" name="Freeform 281">
                  <a:extLst>
                    <a:ext uri="{FF2B5EF4-FFF2-40B4-BE49-F238E27FC236}">
                      <a16:creationId xmlns:a16="http://schemas.microsoft.com/office/drawing/2014/main" id="{BE96D53B-E392-4F39-A35D-0E5A0C51A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7" name="Freeform 282">
                  <a:extLst>
                    <a:ext uri="{FF2B5EF4-FFF2-40B4-BE49-F238E27FC236}">
                      <a16:creationId xmlns:a16="http://schemas.microsoft.com/office/drawing/2014/main" id="{572F2CE0-C655-4359-ACBC-9034E715516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126 w 344"/>
                    <a:gd name="T125" fmla="*/ 42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8" name="Freeform 283">
                  <a:extLst>
                    <a:ext uri="{FF2B5EF4-FFF2-40B4-BE49-F238E27FC236}">
                      <a16:creationId xmlns:a16="http://schemas.microsoft.com/office/drawing/2014/main" id="{F4A60BD3-74FB-4B21-9A28-E467664C65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29" name="Freeform 284">
                  <a:extLst>
                    <a:ext uri="{FF2B5EF4-FFF2-40B4-BE49-F238E27FC236}">
                      <a16:creationId xmlns:a16="http://schemas.microsoft.com/office/drawing/2014/main" id="{3CD96EA5-34BA-4630-97BC-5475A371F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0" name="Freeform 285">
                  <a:extLst>
                    <a:ext uri="{FF2B5EF4-FFF2-40B4-BE49-F238E27FC236}">
                      <a16:creationId xmlns:a16="http://schemas.microsoft.com/office/drawing/2014/main" id="{05785C28-79DB-4EE1-A1B9-6DC9C89C01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7" cy="177"/>
                </a:xfrm>
                <a:custGeom>
                  <a:avLst/>
                  <a:gdLst>
                    <a:gd name="T0" fmla="*/ 110 w 337"/>
                    <a:gd name="T1" fmla="*/ 176 h 177"/>
                    <a:gd name="T2" fmla="*/ 107 w 337"/>
                    <a:gd name="T3" fmla="*/ 174 h 177"/>
                    <a:gd name="T4" fmla="*/ 101 w 337"/>
                    <a:gd name="T5" fmla="*/ 173 h 177"/>
                    <a:gd name="T6" fmla="*/ 98 w 337"/>
                    <a:gd name="T7" fmla="*/ 172 h 177"/>
                    <a:gd name="T8" fmla="*/ 92 w 337"/>
                    <a:gd name="T9" fmla="*/ 171 h 177"/>
                    <a:gd name="T10" fmla="*/ 88 w 337"/>
                    <a:gd name="T11" fmla="*/ 168 h 177"/>
                    <a:gd name="T12" fmla="*/ 82 w 337"/>
                    <a:gd name="T13" fmla="*/ 167 h 177"/>
                    <a:gd name="T14" fmla="*/ 76 w 337"/>
                    <a:gd name="T15" fmla="*/ 165 h 177"/>
                    <a:gd name="T16" fmla="*/ 73 w 337"/>
                    <a:gd name="T17" fmla="*/ 163 h 177"/>
                    <a:gd name="T18" fmla="*/ 60 w 337"/>
                    <a:gd name="T19" fmla="*/ 159 h 177"/>
                    <a:gd name="T20" fmla="*/ 47 w 337"/>
                    <a:gd name="T21" fmla="*/ 154 h 177"/>
                    <a:gd name="T22" fmla="*/ 44 w 337"/>
                    <a:gd name="T23" fmla="*/ 153 h 177"/>
                    <a:gd name="T24" fmla="*/ 19 w 337"/>
                    <a:gd name="T25" fmla="*/ 140 h 177"/>
                    <a:gd name="T26" fmla="*/ 3 w 337"/>
                    <a:gd name="T27" fmla="*/ 124 h 177"/>
                    <a:gd name="T28" fmla="*/ 0 w 337"/>
                    <a:gd name="T29" fmla="*/ 105 h 177"/>
                    <a:gd name="T30" fmla="*/ 3 w 337"/>
                    <a:gd name="T31" fmla="*/ 102 h 177"/>
                    <a:gd name="T32" fmla="*/ 3 w 337"/>
                    <a:gd name="T33" fmla="*/ 99 h 177"/>
                    <a:gd name="T34" fmla="*/ 6 w 337"/>
                    <a:gd name="T35" fmla="*/ 97 h 177"/>
                    <a:gd name="T36" fmla="*/ 10 w 337"/>
                    <a:gd name="T37" fmla="*/ 94 h 177"/>
                    <a:gd name="T38" fmla="*/ 13 w 337"/>
                    <a:gd name="T39" fmla="*/ 92 h 177"/>
                    <a:gd name="T40" fmla="*/ 16 w 337"/>
                    <a:gd name="T41" fmla="*/ 89 h 177"/>
                    <a:gd name="T42" fmla="*/ 19 w 337"/>
                    <a:gd name="T43" fmla="*/ 87 h 177"/>
                    <a:gd name="T44" fmla="*/ 22 w 337"/>
                    <a:gd name="T45" fmla="*/ 84 h 177"/>
                    <a:gd name="T46" fmla="*/ 22 w 337"/>
                    <a:gd name="T47" fmla="*/ 83 h 177"/>
                    <a:gd name="T48" fmla="*/ 25 w 337"/>
                    <a:gd name="T49" fmla="*/ 82 h 177"/>
                    <a:gd name="T50" fmla="*/ 28 w 337"/>
                    <a:gd name="T51" fmla="*/ 80 h 177"/>
                    <a:gd name="T52" fmla="*/ 28 w 337"/>
                    <a:gd name="T53" fmla="*/ 80 h 177"/>
                    <a:gd name="T54" fmla="*/ 32 w 337"/>
                    <a:gd name="T55" fmla="*/ 79 h 177"/>
                    <a:gd name="T56" fmla="*/ 32 w 337"/>
                    <a:gd name="T57" fmla="*/ 78 h 177"/>
                    <a:gd name="T58" fmla="*/ 35 w 337"/>
                    <a:gd name="T59" fmla="*/ 77 h 177"/>
                    <a:gd name="T60" fmla="*/ 38 w 337"/>
                    <a:gd name="T61" fmla="*/ 75 h 177"/>
                    <a:gd name="T62" fmla="*/ 41 w 337"/>
                    <a:gd name="T63" fmla="*/ 74 h 177"/>
                    <a:gd name="T64" fmla="*/ 47 w 337"/>
                    <a:gd name="T65" fmla="*/ 72 h 177"/>
                    <a:gd name="T66" fmla="*/ 60 w 337"/>
                    <a:gd name="T67" fmla="*/ 65 h 177"/>
                    <a:gd name="T68" fmla="*/ 66 w 337"/>
                    <a:gd name="T69" fmla="*/ 63 h 177"/>
                    <a:gd name="T70" fmla="*/ 82 w 337"/>
                    <a:gd name="T71" fmla="*/ 58 h 177"/>
                    <a:gd name="T72" fmla="*/ 92 w 337"/>
                    <a:gd name="T73" fmla="*/ 53 h 177"/>
                    <a:gd name="T74" fmla="*/ 104 w 337"/>
                    <a:gd name="T75" fmla="*/ 49 h 177"/>
                    <a:gd name="T76" fmla="*/ 120 w 337"/>
                    <a:gd name="T77" fmla="*/ 45 h 177"/>
                    <a:gd name="T78" fmla="*/ 136 w 337"/>
                    <a:gd name="T79" fmla="*/ 40 h 177"/>
                    <a:gd name="T80" fmla="*/ 145 w 337"/>
                    <a:gd name="T81" fmla="*/ 37 h 177"/>
                    <a:gd name="T82" fmla="*/ 177 w 337"/>
                    <a:gd name="T83" fmla="*/ 28 h 177"/>
                    <a:gd name="T84" fmla="*/ 196 w 337"/>
                    <a:gd name="T85" fmla="*/ 23 h 177"/>
                    <a:gd name="T86" fmla="*/ 230 w 337"/>
                    <a:gd name="T87" fmla="*/ 16 h 177"/>
                    <a:gd name="T88" fmla="*/ 265 w 337"/>
                    <a:gd name="T89" fmla="*/ 8 h 177"/>
                    <a:gd name="T90" fmla="*/ 284 w 337"/>
                    <a:gd name="T91" fmla="*/ 4 h 177"/>
                    <a:gd name="T92" fmla="*/ 296 w 337"/>
                    <a:gd name="T93" fmla="*/ 2 h 177"/>
                    <a:gd name="T94" fmla="*/ 337 w 337"/>
                    <a:gd name="T95" fmla="*/ 9 h 177"/>
                    <a:gd name="T96" fmla="*/ 63 w 337"/>
                    <a:gd name="T97" fmla="*/ 87 h 177"/>
                    <a:gd name="T98" fmla="*/ 35 w 337"/>
                    <a:gd name="T99" fmla="*/ 124 h 177"/>
                    <a:gd name="T100" fmla="*/ 98 w 337"/>
                    <a:gd name="T101" fmla="*/ 168 h 17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37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7" y="9"/>
                      </a:lnTo>
                      <a:lnTo>
                        <a:pt x="208" y="42"/>
                      </a:lnTo>
                      <a:lnTo>
                        <a:pt x="129" y="64"/>
                      </a:lnTo>
                      <a:lnTo>
                        <a:pt x="95" y="75"/>
                      </a:lnTo>
                      <a:lnTo>
                        <a:pt x="63" y="87"/>
                      </a:lnTo>
                      <a:lnTo>
                        <a:pt x="47" y="93"/>
                      </a:lnTo>
                      <a:lnTo>
                        <a:pt x="38" y="101"/>
                      </a:lnTo>
                      <a:lnTo>
                        <a:pt x="35" y="108"/>
                      </a:lnTo>
                      <a:lnTo>
                        <a:pt x="32" y="116"/>
                      </a:lnTo>
                      <a:lnTo>
                        <a:pt x="35" y="124"/>
                      </a:lnTo>
                      <a:lnTo>
                        <a:pt x="41" y="131"/>
                      </a:lnTo>
                      <a:lnTo>
                        <a:pt x="47" y="139"/>
                      </a:lnTo>
                      <a:lnTo>
                        <a:pt x="57" y="145"/>
                      </a:lnTo>
                      <a:lnTo>
                        <a:pt x="79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1" name="Freeform 286">
                  <a:extLst>
                    <a:ext uri="{FF2B5EF4-FFF2-40B4-BE49-F238E27FC236}">
                      <a16:creationId xmlns:a16="http://schemas.microsoft.com/office/drawing/2014/main" id="{FE48DE14-25DC-4A71-A06A-02680D49FA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4" cy="177"/>
                </a:xfrm>
                <a:custGeom>
                  <a:avLst/>
                  <a:gdLst>
                    <a:gd name="T0" fmla="*/ 110 w 334"/>
                    <a:gd name="T1" fmla="*/ 176 h 177"/>
                    <a:gd name="T2" fmla="*/ 107 w 334"/>
                    <a:gd name="T3" fmla="*/ 174 h 177"/>
                    <a:gd name="T4" fmla="*/ 101 w 334"/>
                    <a:gd name="T5" fmla="*/ 173 h 177"/>
                    <a:gd name="T6" fmla="*/ 98 w 334"/>
                    <a:gd name="T7" fmla="*/ 172 h 177"/>
                    <a:gd name="T8" fmla="*/ 92 w 334"/>
                    <a:gd name="T9" fmla="*/ 171 h 177"/>
                    <a:gd name="T10" fmla="*/ 88 w 334"/>
                    <a:gd name="T11" fmla="*/ 168 h 177"/>
                    <a:gd name="T12" fmla="*/ 82 w 334"/>
                    <a:gd name="T13" fmla="*/ 167 h 177"/>
                    <a:gd name="T14" fmla="*/ 76 w 334"/>
                    <a:gd name="T15" fmla="*/ 165 h 177"/>
                    <a:gd name="T16" fmla="*/ 73 w 334"/>
                    <a:gd name="T17" fmla="*/ 163 h 177"/>
                    <a:gd name="T18" fmla="*/ 60 w 334"/>
                    <a:gd name="T19" fmla="*/ 159 h 177"/>
                    <a:gd name="T20" fmla="*/ 47 w 334"/>
                    <a:gd name="T21" fmla="*/ 154 h 177"/>
                    <a:gd name="T22" fmla="*/ 44 w 334"/>
                    <a:gd name="T23" fmla="*/ 153 h 177"/>
                    <a:gd name="T24" fmla="*/ 19 w 334"/>
                    <a:gd name="T25" fmla="*/ 140 h 177"/>
                    <a:gd name="T26" fmla="*/ 3 w 334"/>
                    <a:gd name="T27" fmla="*/ 124 h 177"/>
                    <a:gd name="T28" fmla="*/ 0 w 334"/>
                    <a:gd name="T29" fmla="*/ 105 h 177"/>
                    <a:gd name="T30" fmla="*/ 3 w 334"/>
                    <a:gd name="T31" fmla="*/ 102 h 177"/>
                    <a:gd name="T32" fmla="*/ 3 w 334"/>
                    <a:gd name="T33" fmla="*/ 99 h 177"/>
                    <a:gd name="T34" fmla="*/ 6 w 334"/>
                    <a:gd name="T35" fmla="*/ 97 h 177"/>
                    <a:gd name="T36" fmla="*/ 10 w 334"/>
                    <a:gd name="T37" fmla="*/ 94 h 177"/>
                    <a:gd name="T38" fmla="*/ 13 w 334"/>
                    <a:gd name="T39" fmla="*/ 92 h 177"/>
                    <a:gd name="T40" fmla="*/ 16 w 334"/>
                    <a:gd name="T41" fmla="*/ 89 h 177"/>
                    <a:gd name="T42" fmla="*/ 19 w 334"/>
                    <a:gd name="T43" fmla="*/ 87 h 177"/>
                    <a:gd name="T44" fmla="*/ 22 w 334"/>
                    <a:gd name="T45" fmla="*/ 84 h 177"/>
                    <a:gd name="T46" fmla="*/ 22 w 334"/>
                    <a:gd name="T47" fmla="*/ 83 h 177"/>
                    <a:gd name="T48" fmla="*/ 25 w 334"/>
                    <a:gd name="T49" fmla="*/ 82 h 177"/>
                    <a:gd name="T50" fmla="*/ 28 w 334"/>
                    <a:gd name="T51" fmla="*/ 80 h 177"/>
                    <a:gd name="T52" fmla="*/ 28 w 334"/>
                    <a:gd name="T53" fmla="*/ 80 h 177"/>
                    <a:gd name="T54" fmla="*/ 32 w 334"/>
                    <a:gd name="T55" fmla="*/ 79 h 177"/>
                    <a:gd name="T56" fmla="*/ 32 w 334"/>
                    <a:gd name="T57" fmla="*/ 78 h 177"/>
                    <a:gd name="T58" fmla="*/ 35 w 334"/>
                    <a:gd name="T59" fmla="*/ 77 h 177"/>
                    <a:gd name="T60" fmla="*/ 38 w 334"/>
                    <a:gd name="T61" fmla="*/ 75 h 177"/>
                    <a:gd name="T62" fmla="*/ 41 w 334"/>
                    <a:gd name="T63" fmla="*/ 74 h 177"/>
                    <a:gd name="T64" fmla="*/ 47 w 334"/>
                    <a:gd name="T65" fmla="*/ 72 h 177"/>
                    <a:gd name="T66" fmla="*/ 60 w 334"/>
                    <a:gd name="T67" fmla="*/ 65 h 177"/>
                    <a:gd name="T68" fmla="*/ 66 w 334"/>
                    <a:gd name="T69" fmla="*/ 63 h 177"/>
                    <a:gd name="T70" fmla="*/ 82 w 334"/>
                    <a:gd name="T71" fmla="*/ 58 h 177"/>
                    <a:gd name="T72" fmla="*/ 92 w 334"/>
                    <a:gd name="T73" fmla="*/ 53 h 177"/>
                    <a:gd name="T74" fmla="*/ 104 w 334"/>
                    <a:gd name="T75" fmla="*/ 49 h 177"/>
                    <a:gd name="T76" fmla="*/ 120 w 334"/>
                    <a:gd name="T77" fmla="*/ 45 h 177"/>
                    <a:gd name="T78" fmla="*/ 136 w 334"/>
                    <a:gd name="T79" fmla="*/ 40 h 177"/>
                    <a:gd name="T80" fmla="*/ 145 w 334"/>
                    <a:gd name="T81" fmla="*/ 37 h 177"/>
                    <a:gd name="T82" fmla="*/ 177 w 334"/>
                    <a:gd name="T83" fmla="*/ 28 h 177"/>
                    <a:gd name="T84" fmla="*/ 196 w 334"/>
                    <a:gd name="T85" fmla="*/ 23 h 177"/>
                    <a:gd name="T86" fmla="*/ 230 w 334"/>
                    <a:gd name="T87" fmla="*/ 16 h 177"/>
                    <a:gd name="T88" fmla="*/ 265 w 334"/>
                    <a:gd name="T89" fmla="*/ 8 h 177"/>
                    <a:gd name="T90" fmla="*/ 284 w 334"/>
                    <a:gd name="T91" fmla="*/ 4 h 177"/>
                    <a:gd name="T92" fmla="*/ 296 w 334"/>
                    <a:gd name="T93" fmla="*/ 2 h 177"/>
                    <a:gd name="T94" fmla="*/ 334 w 334"/>
                    <a:gd name="T95" fmla="*/ 8 h 177"/>
                    <a:gd name="T96" fmla="*/ 60 w 334"/>
                    <a:gd name="T97" fmla="*/ 86 h 177"/>
                    <a:gd name="T98" fmla="*/ 28 w 334"/>
                    <a:gd name="T99" fmla="*/ 116 h 177"/>
                    <a:gd name="T100" fmla="*/ 76 w 334"/>
                    <a:gd name="T101" fmla="*/ 158 h 177"/>
                    <a:gd name="T102" fmla="*/ 117 w 334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4" y="8"/>
                      </a:lnTo>
                      <a:lnTo>
                        <a:pt x="281" y="22"/>
                      </a:lnTo>
                      <a:lnTo>
                        <a:pt x="205" y="40"/>
                      </a:lnTo>
                      <a:lnTo>
                        <a:pt x="126" y="63"/>
                      </a:lnTo>
                      <a:lnTo>
                        <a:pt x="92" y="74"/>
                      </a:lnTo>
                      <a:lnTo>
                        <a:pt x="60" y="86"/>
                      </a:lnTo>
                      <a:lnTo>
                        <a:pt x="44" y="93"/>
                      </a:lnTo>
                      <a:lnTo>
                        <a:pt x="35" y="101"/>
                      </a:lnTo>
                      <a:lnTo>
                        <a:pt x="28" y="108"/>
                      </a:lnTo>
                      <a:lnTo>
                        <a:pt x="28" y="116"/>
                      </a:lnTo>
                      <a:lnTo>
                        <a:pt x="32" y="124"/>
                      </a:lnTo>
                      <a:lnTo>
                        <a:pt x="38" y="131"/>
                      </a:lnTo>
                      <a:lnTo>
                        <a:pt x="44" y="138"/>
                      </a:lnTo>
                      <a:lnTo>
                        <a:pt x="54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2" name="Freeform 287">
                  <a:extLst>
                    <a:ext uri="{FF2B5EF4-FFF2-40B4-BE49-F238E27FC236}">
                      <a16:creationId xmlns:a16="http://schemas.microsoft.com/office/drawing/2014/main" id="{A10DE1E1-1780-4AE7-988F-5F9A2A803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1" cy="177"/>
                </a:xfrm>
                <a:custGeom>
                  <a:avLst/>
                  <a:gdLst>
                    <a:gd name="T0" fmla="*/ 110 w 331"/>
                    <a:gd name="T1" fmla="*/ 176 h 177"/>
                    <a:gd name="T2" fmla="*/ 107 w 331"/>
                    <a:gd name="T3" fmla="*/ 174 h 177"/>
                    <a:gd name="T4" fmla="*/ 101 w 331"/>
                    <a:gd name="T5" fmla="*/ 173 h 177"/>
                    <a:gd name="T6" fmla="*/ 98 w 331"/>
                    <a:gd name="T7" fmla="*/ 172 h 177"/>
                    <a:gd name="T8" fmla="*/ 92 w 331"/>
                    <a:gd name="T9" fmla="*/ 171 h 177"/>
                    <a:gd name="T10" fmla="*/ 88 w 331"/>
                    <a:gd name="T11" fmla="*/ 168 h 177"/>
                    <a:gd name="T12" fmla="*/ 82 w 331"/>
                    <a:gd name="T13" fmla="*/ 167 h 177"/>
                    <a:gd name="T14" fmla="*/ 76 w 331"/>
                    <a:gd name="T15" fmla="*/ 165 h 177"/>
                    <a:gd name="T16" fmla="*/ 73 w 331"/>
                    <a:gd name="T17" fmla="*/ 163 h 177"/>
                    <a:gd name="T18" fmla="*/ 60 w 331"/>
                    <a:gd name="T19" fmla="*/ 159 h 177"/>
                    <a:gd name="T20" fmla="*/ 47 w 331"/>
                    <a:gd name="T21" fmla="*/ 154 h 177"/>
                    <a:gd name="T22" fmla="*/ 44 w 331"/>
                    <a:gd name="T23" fmla="*/ 153 h 177"/>
                    <a:gd name="T24" fmla="*/ 19 w 331"/>
                    <a:gd name="T25" fmla="*/ 140 h 177"/>
                    <a:gd name="T26" fmla="*/ 3 w 331"/>
                    <a:gd name="T27" fmla="*/ 124 h 177"/>
                    <a:gd name="T28" fmla="*/ 0 w 331"/>
                    <a:gd name="T29" fmla="*/ 105 h 177"/>
                    <a:gd name="T30" fmla="*/ 3 w 331"/>
                    <a:gd name="T31" fmla="*/ 102 h 177"/>
                    <a:gd name="T32" fmla="*/ 3 w 331"/>
                    <a:gd name="T33" fmla="*/ 99 h 177"/>
                    <a:gd name="T34" fmla="*/ 6 w 331"/>
                    <a:gd name="T35" fmla="*/ 97 h 177"/>
                    <a:gd name="T36" fmla="*/ 10 w 331"/>
                    <a:gd name="T37" fmla="*/ 94 h 177"/>
                    <a:gd name="T38" fmla="*/ 13 w 331"/>
                    <a:gd name="T39" fmla="*/ 92 h 177"/>
                    <a:gd name="T40" fmla="*/ 16 w 331"/>
                    <a:gd name="T41" fmla="*/ 89 h 177"/>
                    <a:gd name="T42" fmla="*/ 19 w 331"/>
                    <a:gd name="T43" fmla="*/ 87 h 177"/>
                    <a:gd name="T44" fmla="*/ 22 w 331"/>
                    <a:gd name="T45" fmla="*/ 84 h 177"/>
                    <a:gd name="T46" fmla="*/ 22 w 331"/>
                    <a:gd name="T47" fmla="*/ 83 h 177"/>
                    <a:gd name="T48" fmla="*/ 25 w 331"/>
                    <a:gd name="T49" fmla="*/ 82 h 177"/>
                    <a:gd name="T50" fmla="*/ 28 w 331"/>
                    <a:gd name="T51" fmla="*/ 80 h 177"/>
                    <a:gd name="T52" fmla="*/ 28 w 331"/>
                    <a:gd name="T53" fmla="*/ 80 h 177"/>
                    <a:gd name="T54" fmla="*/ 32 w 331"/>
                    <a:gd name="T55" fmla="*/ 79 h 177"/>
                    <a:gd name="T56" fmla="*/ 32 w 331"/>
                    <a:gd name="T57" fmla="*/ 78 h 177"/>
                    <a:gd name="T58" fmla="*/ 35 w 331"/>
                    <a:gd name="T59" fmla="*/ 77 h 177"/>
                    <a:gd name="T60" fmla="*/ 38 w 331"/>
                    <a:gd name="T61" fmla="*/ 75 h 177"/>
                    <a:gd name="T62" fmla="*/ 41 w 331"/>
                    <a:gd name="T63" fmla="*/ 74 h 177"/>
                    <a:gd name="T64" fmla="*/ 47 w 331"/>
                    <a:gd name="T65" fmla="*/ 72 h 177"/>
                    <a:gd name="T66" fmla="*/ 60 w 331"/>
                    <a:gd name="T67" fmla="*/ 65 h 177"/>
                    <a:gd name="T68" fmla="*/ 66 w 331"/>
                    <a:gd name="T69" fmla="*/ 63 h 177"/>
                    <a:gd name="T70" fmla="*/ 82 w 331"/>
                    <a:gd name="T71" fmla="*/ 58 h 177"/>
                    <a:gd name="T72" fmla="*/ 92 w 331"/>
                    <a:gd name="T73" fmla="*/ 53 h 177"/>
                    <a:gd name="T74" fmla="*/ 104 w 331"/>
                    <a:gd name="T75" fmla="*/ 49 h 177"/>
                    <a:gd name="T76" fmla="*/ 120 w 331"/>
                    <a:gd name="T77" fmla="*/ 45 h 177"/>
                    <a:gd name="T78" fmla="*/ 136 w 331"/>
                    <a:gd name="T79" fmla="*/ 40 h 177"/>
                    <a:gd name="T80" fmla="*/ 145 w 331"/>
                    <a:gd name="T81" fmla="*/ 37 h 177"/>
                    <a:gd name="T82" fmla="*/ 177 w 331"/>
                    <a:gd name="T83" fmla="*/ 28 h 177"/>
                    <a:gd name="T84" fmla="*/ 196 w 331"/>
                    <a:gd name="T85" fmla="*/ 23 h 177"/>
                    <a:gd name="T86" fmla="*/ 230 w 331"/>
                    <a:gd name="T87" fmla="*/ 16 h 177"/>
                    <a:gd name="T88" fmla="*/ 265 w 331"/>
                    <a:gd name="T89" fmla="*/ 8 h 177"/>
                    <a:gd name="T90" fmla="*/ 284 w 331"/>
                    <a:gd name="T91" fmla="*/ 4 h 177"/>
                    <a:gd name="T92" fmla="*/ 296 w 331"/>
                    <a:gd name="T93" fmla="*/ 2 h 177"/>
                    <a:gd name="T94" fmla="*/ 331 w 331"/>
                    <a:gd name="T95" fmla="*/ 7 h 177"/>
                    <a:gd name="T96" fmla="*/ 57 w 331"/>
                    <a:gd name="T97" fmla="*/ 84 h 177"/>
                    <a:gd name="T98" fmla="*/ 25 w 331"/>
                    <a:gd name="T99" fmla="*/ 115 h 177"/>
                    <a:gd name="T100" fmla="*/ 76 w 331"/>
                    <a:gd name="T101" fmla="*/ 158 h 177"/>
                    <a:gd name="T102" fmla="*/ 117 w 331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1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1" y="7"/>
                      </a:lnTo>
                      <a:lnTo>
                        <a:pt x="277" y="21"/>
                      </a:lnTo>
                      <a:lnTo>
                        <a:pt x="202" y="39"/>
                      </a:lnTo>
                      <a:lnTo>
                        <a:pt x="123" y="61"/>
                      </a:lnTo>
                      <a:lnTo>
                        <a:pt x="88" y="73"/>
                      </a:lnTo>
                      <a:lnTo>
                        <a:pt x="57" y="84"/>
                      </a:lnTo>
                      <a:lnTo>
                        <a:pt x="41" y="92"/>
                      </a:lnTo>
                      <a:lnTo>
                        <a:pt x="28" y="99"/>
                      </a:lnTo>
                      <a:lnTo>
                        <a:pt x="25" y="107"/>
                      </a:lnTo>
                      <a:lnTo>
                        <a:pt x="25" y="115"/>
                      </a:lnTo>
                      <a:lnTo>
                        <a:pt x="28" y="122"/>
                      </a:lnTo>
                      <a:lnTo>
                        <a:pt x="35" y="130"/>
                      </a:lnTo>
                      <a:lnTo>
                        <a:pt x="41" y="138"/>
                      </a:lnTo>
                      <a:lnTo>
                        <a:pt x="51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3" name="Freeform 288">
                  <a:extLst>
                    <a:ext uri="{FF2B5EF4-FFF2-40B4-BE49-F238E27FC236}">
                      <a16:creationId xmlns:a16="http://schemas.microsoft.com/office/drawing/2014/main" id="{59DCE9BE-A0FE-42DE-9F86-2C0329C0C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8" cy="177"/>
                </a:xfrm>
                <a:custGeom>
                  <a:avLst/>
                  <a:gdLst>
                    <a:gd name="T0" fmla="*/ 110 w 328"/>
                    <a:gd name="T1" fmla="*/ 176 h 177"/>
                    <a:gd name="T2" fmla="*/ 107 w 328"/>
                    <a:gd name="T3" fmla="*/ 174 h 177"/>
                    <a:gd name="T4" fmla="*/ 101 w 328"/>
                    <a:gd name="T5" fmla="*/ 173 h 177"/>
                    <a:gd name="T6" fmla="*/ 98 w 328"/>
                    <a:gd name="T7" fmla="*/ 172 h 177"/>
                    <a:gd name="T8" fmla="*/ 92 w 328"/>
                    <a:gd name="T9" fmla="*/ 171 h 177"/>
                    <a:gd name="T10" fmla="*/ 88 w 328"/>
                    <a:gd name="T11" fmla="*/ 168 h 177"/>
                    <a:gd name="T12" fmla="*/ 82 w 328"/>
                    <a:gd name="T13" fmla="*/ 167 h 177"/>
                    <a:gd name="T14" fmla="*/ 76 w 328"/>
                    <a:gd name="T15" fmla="*/ 165 h 177"/>
                    <a:gd name="T16" fmla="*/ 73 w 328"/>
                    <a:gd name="T17" fmla="*/ 163 h 177"/>
                    <a:gd name="T18" fmla="*/ 60 w 328"/>
                    <a:gd name="T19" fmla="*/ 159 h 177"/>
                    <a:gd name="T20" fmla="*/ 47 w 328"/>
                    <a:gd name="T21" fmla="*/ 154 h 177"/>
                    <a:gd name="T22" fmla="*/ 44 w 328"/>
                    <a:gd name="T23" fmla="*/ 153 h 177"/>
                    <a:gd name="T24" fmla="*/ 19 w 328"/>
                    <a:gd name="T25" fmla="*/ 140 h 177"/>
                    <a:gd name="T26" fmla="*/ 3 w 328"/>
                    <a:gd name="T27" fmla="*/ 124 h 177"/>
                    <a:gd name="T28" fmla="*/ 0 w 328"/>
                    <a:gd name="T29" fmla="*/ 105 h 177"/>
                    <a:gd name="T30" fmla="*/ 3 w 328"/>
                    <a:gd name="T31" fmla="*/ 102 h 177"/>
                    <a:gd name="T32" fmla="*/ 3 w 328"/>
                    <a:gd name="T33" fmla="*/ 99 h 177"/>
                    <a:gd name="T34" fmla="*/ 6 w 328"/>
                    <a:gd name="T35" fmla="*/ 97 h 177"/>
                    <a:gd name="T36" fmla="*/ 10 w 328"/>
                    <a:gd name="T37" fmla="*/ 94 h 177"/>
                    <a:gd name="T38" fmla="*/ 13 w 328"/>
                    <a:gd name="T39" fmla="*/ 92 h 177"/>
                    <a:gd name="T40" fmla="*/ 16 w 328"/>
                    <a:gd name="T41" fmla="*/ 89 h 177"/>
                    <a:gd name="T42" fmla="*/ 19 w 328"/>
                    <a:gd name="T43" fmla="*/ 87 h 177"/>
                    <a:gd name="T44" fmla="*/ 22 w 328"/>
                    <a:gd name="T45" fmla="*/ 84 h 177"/>
                    <a:gd name="T46" fmla="*/ 22 w 328"/>
                    <a:gd name="T47" fmla="*/ 83 h 177"/>
                    <a:gd name="T48" fmla="*/ 25 w 328"/>
                    <a:gd name="T49" fmla="*/ 82 h 177"/>
                    <a:gd name="T50" fmla="*/ 28 w 328"/>
                    <a:gd name="T51" fmla="*/ 80 h 177"/>
                    <a:gd name="T52" fmla="*/ 28 w 328"/>
                    <a:gd name="T53" fmla="*/ 80 h 177"/>
                    <a:gd name="T54" fmla="*/ 32 w 328"/>
                    <a:gd name="T55" fmla="*/ 79 h 177"/>
                    <a:gd name="T56" fmla="*/ 32 w 328"/>
                    <a:gd name="T57" fmla="*/ 78 h 177"/>
                    <a:gd name="T58" fmla="*/ 35 w 328"/>
                    <a:gd name="T59" fmla="*/ 77 h 177"/>
                    <a:gd name="T60" fmla="*/ 38 w 328"/>
                    <a:gd name="T61" fmla="*/ 75 h 177"/>
                    <a:gd name="T62" fmla="*/ 41 w 328"/>
                    <a:gd name="T63" fmla="*/ 74 h 177"/>
                    <a:gd name="T64" fmla="*/ 47 w 328"/>
                    <a:gd name="T65" fmla="*/ 72 h 177"/>
                    <a:gd name="T66" fmla="*/ 60 w 328"/>
                    <a:gd name="T67" fmla="*/ 65 h 177"/>
                    <a:gd name="T68" fmla="*/ 66 w 328"/>
                    <a:gd name="T69" fmla="*/ 63 h 177"/>
                    <a:gd name="T70" fmla="*/ 82 w 328"/>
                    <a:gd name="T71" fmla="*/ 58 h 177"/>
                    <a:gd name="T72" fmla="*/ 92 w 328"/>
                    <a:gd name="T73" fmla="*/ 53 h 177"/>
                    <a:gd name="T74" fmla="*/ 104 w 328"/>
                    <a:gd name="T75" fmla="*/ 49 h 177"/>
                    <a:gd name="T76" fmla="*/ 120 w 328"/>
                    <a:gd name="T77" fmla="*/ 45 h 177"/>
                    <a:gd name="T78" fmla="*/ 136 w 328"/>
                    <a:gd name="T79" fmla="*/ 40 h 177"/>
                    <a:gd name="T80" fmla="*/ 145 w 328"/>
                    <a:gd name="T81" fmla="*/ 37 h 177"/>
                    <a:gd name="T82" fmla="*/ 177 w 328"/>
                    <a:gd name="T83" fmla="*/ 28 h 177"/>
                    <a:gd name="T84" fmla="*/ 196 w 328"/>
                    <a:gd name="T85" fmla="*/ 23 h 177"/>
                    <a:gd name="T86" fmla="*/ 230 w 328"/>
                    <a:gd name="T87" fmla="*/ 16 h 177"/>
                    <a:gd name="T88" fmla="*/ 265 w 328"/>
                    <a:gd name="T89" fmla="*/ 8 h 177"/>
                    <a:gd name="T90" fmla="*/ 284 w 328"/>
                    <a:gd name="T91" fmla="*/ 4 h 177"/>
                    <a:gd name="T92" fmla="*/ 296 w 328"/>
                    <a:gd name="T93" fmla="*/ 2 h 177"/>
                    <a:gd name="T94" fmla="*/ 328 w 328"/>
                    <a:gd name="T95" fmla="*/ 7 h 177"/>
                    <a:gd name="T96" fmla="*/ 51 w 328"/>
                    <a:gd name="T97" fmla="*/ 83 h 177"/>
                    <a:gd name="T98" fmla="*/ 19 w 328"/>
                    <a:gd name="T99" fmla="*/ 115 h 177"/>
                    <a:gd name="T100" fmla="*/ 73 w 328"/>
                    <a:gd name="T101" fmla="*/ 158 h 177"/>
                    <a:gd name="T102" fmla="*/ 117 w 328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8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8" y="7"/>
                      </a:lnTo>
                      <a:lnTo>
                        <a:pt x="274" y="20"/>
                      </a:lnTo>
                      <a:lnTo>
                        <a:pt x="202" y="37"/>
                      </a:lnTo>
                      <a:lnTo>
                        <a:pt x="123" y="60"/>
                      </a:lnTo>
                      <a:lnTo>
                        <a:pt x="85" y="72"/>
                      </a:lnTo>
                      <a:lnTo>
                        <a:pt x="51" y="83"/>
                      </a:lnTo>
                      <a:lnTo>
                        <a:pt x="35" y="91"/>
                      </a:lnTo>
                      <a:lnTo>
                        <a:pt x="25" y="98"/>
                      </a:lnTo>
                      <a:lnTo>
                        <a:pt x="22" y="106"/>
                      </a:lnTo>
                      <a:lnTo>
                        <a:pt x="19" y="115"/>
                      </a:lnTo>
                      <a:lnTo>
                        <a:pt x="22" y="122"/>
                      </a:lnTo>
                      <a:lnTo>
                        <a:pt x="28" y="130"/>
                      </a:lnTo>
                      <a:lnTo>
                        <a:pt x="38" y="138"/>
                      </a:lnTo>
                      <a:lnTo>
                        <a:pt x="51" y="145"/>
                      </a:lnTo>
                      <a:lnTo>
                        <a:pt x="73" y="158"/>
                      </a:lnTo>
                      <a:lnTo>
                        <a:pt x="95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4" name="Freeform 289">
                  <a:extLst>
                    <a:ext uri="{FF2B5EF4-FFF2-40B4-BE49-F238E27FC236}">
                      <a16:creationId xmlns:a16="http://schemas.microsoft.com/office/drawing/2014/main" id="{5D3D80B8-46F1-4A0D-852C-DBEFD906B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5" cy="177"/>
                </a:xfrm>
                <a:custGeom>
                  <a:avLst/>
                  <a:gdLst>
                    <a:gd name="T0" fmla="*/ 110 w 325"/>
                    <a:gd name="T1" fmla="*/ 176 h 177"/>
                    <a:gd name="T2" fmla="*/ 107 w 325"/>
                    <a:gd name="T3" fmla="*/ 174 h 177"/>
                    <a:gd name="T4" fmla="*/ 101 w 325"/>
                    <a:gd name="T5" fmla="*/ 173 h 177"/>
                    <a:gd name="T6" fmla="*/ 98 w 325"/>
                    <a:gd name="T7" fmla="*/ 172 h 177"/>
                    <a:gd name="T8" fmla="*/ 92 w 325"/>
                    <a:gd name="T9" fmla="*/ 171 h 177"/>
                    <a:gd name="T10" fmla="*/ 88 w 325"/>
                    <a:gd name="T11" fmla="*/ 168 h 177"/>
                    <a:gd name="T12" fmla="*/ 82 w 325"/>
                    <a:gd name="T13" fmla="*/ 167 h 177"/>
                    <a:gd name="T14" fmla="*/ 76 w 325"/>
                    <a:gd name="T15" fmla="*/ 165 h 177"/>
                    <a:gd name="T16" fmla="*/ 73 w 325"/>
                    <a:gd name="T17" fmla="*/ 163 h 177"/>
                    <a:gd name="T18" fmla="*/ 60 w 325"/>
                    <a:gd name="T19" fmla="*/ 159 h 177"/>
                    <a:gd name="T20" fmla="*/ 47 w 325"/>
                    <a:gd name="T21" fmla="*/ 154 h 177"/>
                    <a:gd name="T22" fmla="*/ 44 w 325"/>
                    <a:gd name="T23" fmla="*/ 153 h 177"/>
                    <a:gd name="T24" fmla="*/ 19 w 325"/>
                    <a:gd name="T25" fmla="*/ 140 h 177"/>
                    <a:gd name="T26" fmla="*/ 3 w 325"/>
                    <a:gd name="T27" fmla="*/ 124 h 177"/>
                    <a:gd name="T28" fmla="*/ 0 w 325"/>
                    <a:gd name="T29" fmla="*/ 105 h 177"/>
                    <a:gd name="T30" fmla="*/ 3 w 325"/>
                    <a:gd name="T31" fmla="*/ 102 h 177"/>
                    <a:gd name="T32" fmla="*/ 3 w 325"/>
                    <a:gd name="T33" fmla="*/ 99 h 177"/>
                    <a:gd name="T34" fmla="*/ 6 w 325"/>
                    <a:gd name="T35" fmla="*/ 97 h 177"/>
                    <a:gd name="T36" fmla="*/ 10 w 325"/>
                    <a:gd name="T37" fmla="*/ 94 h 177"/>
                    <a:gd name="T38" fmla="*/ 13 w 325"/>
                    <a:gd name="T39" fmla="*/ 92 h 177"/>
                    <a:gd name="T40" fmla="*/ 16 w 325"/>
                    <a:gd name="T41" fmla="*/ 89 h 177"/>
                    <a:gd name="T42" fmla="*/ 19 w 325"/>
                    <a:gd name="T43" fmla="*/ 87 h 177"/>
                    <a:gd name="T44" fmla="*/ 22 w 325"/>
                    <a:gd name="T45" fmla="*/ 84 h 177"/>
                    <a:gd name="T46" fmla="*/ 22 w 325"/>
                    <a:gd name="T47" fmla="*/ 83 h 177"/>
                    <a:gd name="T48" fmla="*/ 25 w 325"/>
                    <a:gd name="T49" fmla="*/ 82 h 177"/>
                    <a:gd name="T50" fmla="*/ 28 w 325"/>
                    <a:gd name="T51" fmla="*/ 80 h 177"/>
                    <a:gd name="T52" fmla="*/ 28 w 325"/>
                    <a:gd name="T53" fmla="*/ 80 h 177"/>
                    <a:gd name="T54" fmla="*/ 32 w 325"/>
                    <a:gd name="T55" fmla="*/ 79 h 177"/>
                    <a:gd name="T56" fmla="*/ 32 w 325"/>
                    <a:gd name="T57" fmla="*/ 78 h 177"/>
                    <a:gd name="T58" fmla="*/ 35 w 325"/>
                    <a:gd name="T59" fmla="*/ 77 h 177"/>
                    <a:gd name="T60" fmla="*/ 38 w 325"/>
                    <a:gd name="T61" fmla="*/ 75 h 177"/>
                    <a:gd name="T62" fmla="*/ 41 w 325"/>
                    <a:gd name="T63" fmla="*/ 74 h 177"/>
                    <a:gd name="T64" fmla="*/ 47 w 325"/>
                    <a:gd name="T65" fmla="*/ 72 h 177"/>
                    <a:gd name="T66" fmla="*/ 60 w 325"/>
                    <a:gd name="T67" fmla="*/ 65 h 177"/>
                    <a:gd name="T68" fmla="*/ 66 w 325"/>
                    <a:gd name="T69" fmla="*/ 63 h 177"/>
                    <a:gd name="T70" fmla="*/ 82 w 325"/>
                    <a:gd name="T71" fmla="*/ 58 h 177"/>
                    <a:gd name="T72" fmla="*/ 92 w 325"/>
                    <a:gd name="T73" fmla="*/ 53 h 177"/>
                    <a:gd name="T74" fmla="*/ 104 w 325"/>
                    <a:gd name="T75" fmla="*/ 49 h 177"/>
                    <a:gd name="T76" fmla="*/ 120 w 325"/>
                    <a:gd name="T77" fmla="*/ 45 h 177"/>
                    <a:gd name="T78" fmla="*/ 136 w 325"/>
                    <a:gd name="T79" fmla="*/ 40 h 177"/>
                    <a:gd name="T80" fmla="*/ 145 w 325"/>
                    <a:gd name="T81" fmla="*/ 37 h 177"/>
                    <a:gd name="T82" fmla="*/ 177 w 325"/>
                    <a:gd name="T83" fmla="*/ 28 h 177"/>
                    <a:gd name="T84" fmla="*/ 196 w 325"/>
                    <a:gd name="T85" fmla="*/ 23 h 177"/>
                    <a:gd name="T86" fmla="*/ 230 w 325"/>
                    <a:gd name="T87" fmla="*/ 16 h 177"/>
                    <a:gd name="T88" fmla="*/ 265 w 325"/>
                    <a:gd name="T89" fmla="*/ 8 h 177"/>
                    <a:gd name="T90" fmla="*/ 284 w 325"/>
                    <a:gd name="T91" fmla="*/ 4 h 177"/>
                    <a:gd name="T92" fmla="*/ 296 w 325"/>
                    <a:gd name="T93" fmla="*/ 2 h 177"/>
                    <a:gd name="T94" fmla="*/ 325 w 325"/>
                    <a:gd name="T95" fmla="*/ 6 h 177"/>
                    <a:gd name="T96" fmla="*/ 47 w 325"/>
                    <a:gd name="T97" fmla="*/ 82 h 177"/>
                    <a:gd name="T98" fmla="*/ 16 w 325"/>
                    <a:gd name="T99" fmla="*/ 113 h 177"/>
                    <a:gd name="T100" fmla="*/ 69 w 325"/>
                    <a:gd name="T101" fmla="*/ 157 h 177"/>
                    <a:gd name="T102" fmla="*/ 117 w 325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5" y="6"/>
                      </a:lnTo>
                      <a:lnTo>
                        <a:pt x="271" y="18"/>
                      </a:lnTo>
                      <a:lnTo>
                        <a:pt x="199" y="36"/>
                      </a:lnTo>
                      <a:lnTo>
                        <a:pt x="120" y="59"/>
                      </a:lnTo>
                      <a:lnTo>
                        <a:pt x="82" y="70"/>
                      </a:lnTo>
                      <a:lnTo>
                        <a:pt x="47" y="82"/>
                      </a:lnTo>
                      <a:lnTo>
                        <a:pt x="32" y="89"/>
                      </a:lnTo>
                      <a:lnTo>
                        <a:pt x="22" y="97"/>
                      </a:lnTo>
                      <a:lnTo>
                        <a:pt x="16" y="106"/>
                      </a:lnTo>
                      <a:lnTo>
                        <a:pt x="16" y="113"/>
                      </a:lnTo>
                      <a:lnTo>
                        <a:pt x="19" y="121"/>
                      </a:lnTo>
                      <a:lnTo>
                        <a:pt x="25" y="130"/>
                      </a:lnTo>
                      <a:lnTo>
                        <a:pt x="35" y="136"/>
                      </a:lnTo>
                      <a:lnTo>
                        <a:pt x="47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5" name="Freeform 290">
                  <a:extLst>
                    <a:ext uri="{FF2B5EF4-FFF2-40B4-BE49-F238E27FC236}">
                      <a16:creationId xmlns:a16="http://schemas.microsoft.com/office/drawing/2014/main" id="{20105829-4233-40CC-A663-030955D3E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2" cy="177"/>
                </a:xfrm>
                <a:custGeom>
                  <a:avLst/>
                  <a:gdLst>
                    <a:gd name="T0" fmla="*/ 110 w 322"/>
                    <a:gd name="T1" fmla="*/ 176 h 177"/>
                    <a:gd name="T2" fmla="*/ 107 w 322"/>
                    <a:gd name="T3" fmla="*/ 174 h 177"/>
                    <a:gd name="T4" fmla="*/ 101 w 322"/>
                    <a:gd name="T5" fmla="*/ 173 h 177"/>
                    <a:gd name="T6" fmla="*/ 98 w 322"/>
                    <a:gd name="T7" fmla="*/ 172 h 177"/>
                    <a:gd name="T8" fmla="*/ 92 w 322"/>
                    <a:gd name="T9" fmla="*/ 171 h 177"/>
                    <a:gd name="T10" fmla="*/ 88 w 322"/>
                    <a:gd name="T11" fmla="*/ 168 h 177"/>
                    <a:gd name="T12" fmla="*/ 82 w 322"/>
                    <a:gd name="T13" fmla="*/ 167 h 177"/>
                    <a:gd name="T14" fmla="*/ 76 w 322"/>
                    <a:gd name="T15" fmla="*/ 165 h 177"/>
                    <a:gd name="T16" fmla="*/ 73 w 322"/>
                    <a:gd name="T17" fmla="*/ 163 h 177"/>
                    <a:gd name="T18" fmla="*/ 60 w 322"/>
                    <a:gd name="T19" fmla="*/ 159 h 177"/>
                    <a:gd name="T20" fmla="*/ 47 w 322"/>
                    <a:gd name="T21" fmla="*/ 154 h 177"/>
                    <a:gd name="T22" fmla="*/ 44 w 322"/>
                    <a:gd name="T23" fmla="*/ 153 h 177"/>
                    <a:gd name="T24" fmla="*/ 19 w 322"/>
                    <a:gd name="T25" fmla="*/ 140 h 177"/>
                    <a:gd name="T26" fmla="*/ 3 w 322"/>
                    <a:gd name="T27" fmla="*/ 124 h 177"/>
                    <a:gd name="T28" fmla="*/ 0 w 322"/>
                    <a:gd name="T29" fmla="*/ 105 h 177"/>
                    <a:gd name="T30" fmla="*/ 3 w 322"/>
                    <a:gd name="T31" fmla="*/ 102 h 177"/>
                    <a:gd name="T32" fmla="*/ 3 w 322"/>
                    <a:gd name="T33" fmla="*/ 99 h 177"/>
                    <a:gd name="T34" fmla="*/ 6 w 322"/>
                    <a:gd name="T35" fmla="*/ 97 h 177"/>
                    <a:gd name="T36" fmla="*/ 10 w 322"/>
                    <a:gd name="T37" fmla="*/ 94 h 177"/>
                    <a:gd name="T38" fmla="*/ 13 w 322"/>
                    <a:gd name="T39" fmla="*/ 92 h 177"/>
                    <a:gd name="T40" fmla="*/ 16 w 322"/>
                    <a:gd name="T41" fmla="*/ 89 h 177"/>
                    <a:gd name="T42" fmla="*/ 19 w 322"/>
                    <a:gd name="T43" fmla="*/ 87 h 177"/>
                    <a:gd name="T44" fmla="*/ 22 w 322"/>
                    <a:gd name="T45" fmla="*/ 84 h 177"/>
                    <a:gd name="T46" fmla="*/ 22 w 322"/>
                    <a:gd name="T47" fmla="*/ 83 h 177"/>
                    <a:gd name="T48" fmla="*/ 25 w 322"/>
                    <a:gd name="T49" fmla="*/ 82 h 177"/>
                    <a:gd name="T50" fmla="*/ 28 w 322"/>
                    <a:gd name="T51" fmla="*/ 80 h 177"/>
                    <a:gd name="T52" fmla="*/ 28 w 322"/>
                    <a:gd name="T53" fmla="*/ 80 h 177"/>
                    <a:gd name="T54" fmla="*/ 32 w 322"/>
                    <a:gd name="T55" fmla="*/ 79 h 177"/>
                    <a:gd name="T56" fmla="*/ 32 w 322"/>
                    <a:gd name="T57" fmla="*/ 78 h 177"/>
                    <a:gd name="T58" fmla="*/ 35 w 322"/>
                    <a:gd name="T59" fmla="*/ 77 h 177"/>
                    <a:gd name="T60" fmla="*/ 38 w 322"/>
                    <a:gd name="T61" fmla="*/ 75 h 177"/>
                    <a:gd name="T62" fmla="*/ 41 w 322"/>
                    <a:gd name="T63" fmla="*/ 74 h 177"/>
                    <a:gd name="T64" fmla="*/ 47 w 322"/>
                    <a:gd name="T65" fmla="*/ 72 h 177"/>
                    <a:gd name="T66" fmla="*/ 60 w 322"/>
                    <a:gd name="T67" fmla="*/ 65 h 177"/>
                    <a:gd name="T68" fmla="*/ 66 w 322"/>
                    <a:gd name="T69" fmla="*/ 63 h 177"/>
                    <a:gd name="T70" fmla="*/ 82 w 322"/>
                    <a:gd name="T71" fmla="*/ 58 h 177"/>
                    <a:gd name="T72" fmla="*/ 92 w 322"/>
                    <a:gd name="T73" fmla="*/ 53 h 177"/>
                    <a:gd name="T74" fmla="*/ 104 w 322"/>
                    <a:gd name="T75" fmla="*/ 49 h 177"/>
                    <a:gd name="T76" fmla="*/ 120 w 322"/>
                    <a:gd name="T77" fmla="*/ 45 h 177"/>
                    <a:gd name="T78" fmla="*/ 136 w 322"/>
                    <a:gd name="T79" fmla="*/ 40 h 177"/>
                    <a:gd name="T80" fmla="*/ 145 w 322"/>
                    <a:gd name="T81" fmla="*/ 37 h 177"/>
                    <a:gd name="T82" fmla="*/ 177 w 322"/>
                    <a:gd name="T83" fmla="*/ 28 h 177"/>
                    <a:gd name="T84" fmla="*/ 196 w 322"/>
                    <a:gd name="T85" fmla="*/ 23 h 177"/>
                    <a:gd name="T86" fmla="*/ 230 w 322"/>
                    <a:gd name="T87" fmla="*/ 16 h 177"/>
                    <a:gd name="T88" fmla="*/ 265 w 322"/>
                    <a:gd name="T89" fmla="*/ 8 h 177"/>
                    <a:gd name="T90" fmla="*/ 284 w 322"/>
                    <a:gd name="T91" fmla="*/ 4 h 177"/>
                    <a:gd name="T92" fmla="*/ 296 w 322"/>
                    <a:gd name="T93" fmla="*/ 2 h 177"/>
                    <a:gd name="T94" fmla="*/ 322 w 322"/>
                    <a:gd name="T95" fmla="*/ 6 h 177"/>
                    <a:gd name="T96" fmla="*/ 44 w 322"/>
                    <a:gd name="T97" fmla="*/ 80 h 177"/>
                    <a:gd name="T98" fmla="*/ 13 w 322"/>
                    <a:gd name="T99" fmla="*/ 113 h 177"/>
                    <a:gd name="T100" fmla="*/ 69 w 322"/>
                    <a:gd name="T101" fmla="*/ 157 h 177"/>
                    <a:gd name="T102" fmla="*/ 117 w 322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2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2" y="6"/>
                      </a:lnTo>
                      <a:lnTo>
                        <a:pt x="268" y="17"/>
                      </a:lnTo>
                      <a:lnTo>
                        <a:pt x="196" y="35"/>
                      </a:lnTo>
                      <a:lnTo>
                        <a:pt x="117" y="56"/>
                      </a:lnTo>
                      <a:lnTo>
                        <a:pt x="79" y="69"/>
                      </a:lnTo>
                      <a:lnTo>
                        <a:pt x="44" y="80"/>
                      </a:lnTo>
                      <a:lnTo>
                        <a:pt x="28" y="88"/>
                      </a:lnTo>
                      <a:lnTo>
                        <a:pt x="16" y="97"/>
                      </a:lnTo>
                      <a:lnTo>
                        <a:pt x="13" y="105"/>
                      </a:lnTo>
                      <a:lnTo>
                        <a:pt x="13" y="113"/>
                      </a:lnTo>
                      <a:lnTo>
                        <a:pt x="16" y="121"/>
                      </a:lnTo>
                      <a:lnTo>
                        <a:pt x="22" y="129"/>
                      </a:lnTo>
                      <a:lnTo>
                        <a:pt x="32" y="136"/>
                      </a:lnTo>
                      <a:lnTo>
                        <a:pt x="44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6" name="Freeform 291">
                  <a:extLst>
                    <a:ext uri="{FF2B5EF4-FFF2-40B4-BE49-F238E27FC236}">
                      <a16:creationId xmlns:a16="http://schemas.microsoft.com/office/drawing/2014/main" id="{5C990DFA-9D47-4025-9125-15026D9FD3B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0 w 315"/>
                    <a:gd name="T1" fmla="*/ 176 h 177"/>
                    <a:gd name="T2" fmla="*/ 110 w 315"/>
                    <a:gd name="T3" fmla="*/ 174 h 177"/>
                    <a:gd name="T4" fmla="*/ 104 w 315"/>
                    <a:gd name="T5" fmla="*/ 173 h 177"/>
                    <a:gd name="T6" fmla="*/ 101 w 315"/>
                    <a:gd name="T7" fmla="*/ 173 h 177"/>
                    <a:gd name="T8" fmla="*/ 98 w 315"/>
                    <a:gd name="T9" fmla="*/ 172 h 177"/>
                    <a:gd name="T10" fmla="*/ 92 w 315"/>
                    <a:gd name="T11" fmla="*/ 171 h 177"/>
                    <a:gd name="T12" fmla="*/ 88 w 315"/>
                    <a:gd name="T13" fmla="*/ 169 h 177"/>
                    <a:gd name="T14" fmla="*/ 85 w 315"/>
                    <a:gd name="T15" fmla="*/ 168 h 177"/>
                    <a:gd name="T16" fmla="*/ 79 w 315"/>
                    <a:gd name="T17" fmla="*/ 167 h 177"/>
                    <a:gd name="T18" fmla="*/ 76 w 315"/>
                    <a:gd name="T19" fmla="*/ 165 h 177"/>
                    <a:gd name="T20" fmla="*/ 73 w 315"/>
                    <a:gd name="T21" fmla="*/ 163 h 177"/>
                    <a:gd name="T22" fmla="*/ 63 w 315"/>
                    <a:gd name="T23" fmla="*/ 160 h 177"/>
                    <a:gd name="T24" fmla="*/ 60 w 315"/>
                    <a:gd name="T25" fmla="*/ 159 h 177"/>
                    <a:gd name="T26" fmla="*/ 47 w 315"/>
                    <a:gd name="T27" fmla="*/ 154 h 177"/>
                    <a:gd name="T28" fmla="*/ 44 w 315"/>
                    <a:gd name="T29" fmla="*/ 153 h 177"/>
                    <a:gd name="T30" fmla="*/ 32 w 315"/>
                    <a:gd name="T31" fmla="*/ 146 h 177"/>
                    <a:gd name="T32" fmla="*/ 0 w 315"/>
                    <a:gd name="T33" fmla="*/ 105 h 177"/>
                    <a:gd name="T34" fmla="*/ 25 w 315"/>
                    <a:gd name="T35" fmla="*/ 82 h 177"/>
                    <a:gd name="T36" fmla="*/ 44 w 315"/>
                    <a:gd name="T37" fmla="*/ 73 h 177"/>
                    <a:gd name="T38" fmla="*/ 51 w 315"/>
                    <a:gd name="T39" fmla="*/ 70 h 177"/>
                    <a:gd name="T40" fmla="*/ 54 w 315"/>
                    <a:gd name="T41" fmla="*/ 68 h 177"/>
                    <a:gd name="T42" fmla="*/ 60 w 315"/>
                    <a:gd name="T43" fmla="*/ 65 h 177"/>
                    <a:gd name="T44" fmla="*/ 66 w 315"/>
                    <a:gd name="T45" fmla="*/ 63 h 177"/>
                    <a:gd name="T46" fmla="*/ 76 w 315"/>
                    <a:gd name="T47" fmla="*/ 60 h 177"/>
                    <a:gd name="T48" fmla="*/ 82 w 315"/>
                    <a:gd name="T49" fmla="*/ 56 h 177"/>
                    <a:gd name="T50" fmla="*/ 88 w 315"/>
                    <a:gd name="T51" fmla="*/ 54 h 177"/>
                    <a:gd name="T52" fmla="*/ 98 w 315"/>
                    <a:gd name="T53" fmla="*/ 51 h 177"/>
                    <a:gd name="T54" fmla="*/ 104 w 315"/>
                    <a:gd name="T55" fmla="*/ 50 h 177"/>
                    <a:gd name="T56" fmla="*/ 114 w 315"/>
                    <a:gd name="T57" fmla="*/ 46 h 177"/>
                    <a:gd name="T58" fmla="*/ 120 w 315"/>
                    <a:gd name="T59" fmla="*/ 44 h 177"/>
                    <a:gd name="T60" fmla="*/ 129 w 315"/>
                    <a:gd name="T61" fmla="*/ 41 h 177"/>
                    <a:gd name="T62" fmla="*/ 139 w 315"/>
                    <a:gd name="T63" fmla="*/ 39 h 177"/>
                    <a:gd name="T64" fmla="*/ 145 w 315"/>
                    <a:gd name="T65" fmla="*/ 37 h 177"/>
                    <a:gd name="T66" fmla="*/ 161 w 315"/>
                    <a:gd name="T67" fmla="*/ 32 h 177"/>
                    <a:gd name="T68" fmla="*/ 192 w 315"/>
                    <a:gd name="T69" fmla="*/ 25 h 177"/>
                    <a:gd name="T70" fmla="*/ 199 w 315"/>
                    <a:gd name="T71" fmla="*/ 23 h 177"/>
                    <a:gd name="T72" fmla="*/ 230 w 315"/>
                    <a:gd name="T73" fmla="*/ 16 h 177"/>
                    <a:gd name="T74" fmla="*/ 265 w 315"/>
                    <a:gd name="T75" fmla="*/ 8 h 177"/>
                    <a:gd name="T76" fmla="*/ 281 w 315"/>
                    <a:gd name="T77" fmla="*/ 4 h 177"/>
                    <a:gd name="T78" fmla="*/ 287 w 315"/>
                    <a:gd name="T79" fmla="*/ 3 h 177"/>
                    <a:gd name="T80" fmla="*/ 300 w 315"/>
                    <a:gd name="T81" fmla="*/ 0 h 177"/>
                    <a:gd name="T82" fmla="*/ 265 w 315"/>
                    <a:gd name="T83" fmla="*/ 16 h 177"/>
                    <a:gd name="T84" fmla="*/ 76 w 315"/>
                    <a:gd name="T85" fmla="*/ 68 h 177"/>
                    <a:gd name="T86" fmla="*/ 13 w 315"/>
                    <a:gd name="T87" fmla="*/ 96 h 177"/>
                    <a:gd name="T88" fmla="*/ 19 w 315"/>
                    <a:gd name="T89" fmla="*/ 129 h 177"/>
                    <a:gd name="T90" fmla="*/ 92 w 315"/>
                    <a:gd name="T91" fmla="*/ 168 h 177"/>
                    <a:gd name="T92" fmla="*/ 117 w 315"/>
                    <a:gd name="T93" fmla="*/ 177 h 177"/>
                    <a:gd name="T94" fmla="*/ 126 w 315"/>
                    <a:gd name="T95" fmla="*/ 42 h 17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3E6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7" name="Freeform 292">
                  <a:extLst>
                    <a:ext uri="{FF2B5EF4-FFF2-40B4-BE49-F238E27FC236}">
                      <a16:creationId xmlns:a16="http://schemas.microsoft.com/office/drawing/2014/main" id="{641A9158-C248-4972-AF0A-6E54481141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4 w 315"/>
                    <a:gd name="T1" fmla="*/ 176 h 177"/>
                    <a:gd name="T2" fmla="*/ 110 w 315"/>
                    <a:gd name="T3" fmla="*/ 176 h 177"/>
                    <a:gd name="T4" fmla="*/ 107 w 315"/>
                    <a:gd name="T5" fmla="*/ 174 h 177"/>
                    <a:gd name="T6" fmla="*/ 104 w 315"/>
                    <a:gd name="T7" fmla="*/ 173 h 177"/>
                    <a:gd name="T8" fmla="*/ 101 w 315"/>
                    <a:gd name="T9" fmla="*/ 173 h 177"/>
                    <a:gd name="T10" fmla="*/ 98 w 315"/>
                    <a:gd name="T11" fmla="*/ 172 h 177"/>
                    <a:gd name="T12" fmla="*/ 95 w 315"/>
                    <a:gd name="T13" fmla="*/ 171 h 177"/>
                    <a:gd name="T14" fmla="*/ 92 w 315"/>
                    <a:gd name="T15" fmla="*/ 171 h 177"/>
                    <a:gd name="T16" fmla="*/ 88 w 315"/>
                    <a:gd name="T17" fmla="*/ 169 h 177"/>
                    <a:gd name="T18" fmla="*/ 88 w 315"/>
                    <a:gd name="T19" fmla="*/ 168 h 177"/>
                    <a:gd name="T20" fmla="*/ 85 w 315"/>
                    <a:gd name="T21" fmla="*/ 168 h 177"/>
                    <a:gd name="T22" fmla="*/ 79 w 315"/>
                    <a:gd name="T23" fmla="*/ 167 h 177"/>
                    <a:gd name="T24" fmla="*/ 79 w 315"/>
                    <a:gd name="T25" fmla="*/ 165 h 177"/>
                    <a:gd name="T26" fmla="*/ 76 w 315"/>
                    <a:gd name="T27" fmla="*/ 165 h 177"/>
                    <a:gd name="T28" fmla="*/ 73 w 315"/>
                    <a:gd name="T29" fmla="*/ 163 h 177"/>
                    <a:gd name="T30" fmla="*/ 63 w 315"/>
                    <a:gd name="T31" fmla="*/ 160 h 177"/>
                    <a:gd name="T32" fmla="*/ 60 w 315"/>
                    <a:gd name="T33" fmla="*/ 159 h 177"/>
                    <a:gd name="T34" fmla="*/ 57 w 315"/>
                    <a:gd name="T35" fmla="*/ 159 h 177"/>
                    <a:gd name="T36" fmla="*/ 47 w 315"/>
                    <a:gd name="T37" fmla="*/ 154 h 177"/>
                    <a:gd name="T38" fmla="*/ 44 w 315"/>
                    <a:gd name="T39" fmla="*/ 153 h 177"/>
                    <a:gd name="T40" fmla="*/ 32 w 315"/>
                    <a:gd name="T41" fmla="*/ 146 h 177"/>
                    <a:gd name="T42" fmla="*/ 3 w 315"/>
                    <a:gd name="T43" fmla="*/ 124 h 177"/>
                    <a:gd name="T44" fmla="*/ 0 w 315"/>
                    <a:gd name="T45" fmla="*/ 105 h 177"/>
                    <a:gd name="T46" fmla="*/ 25 w 315"/>
                    <a:gd name="T47" fmla="*/ 82 h 177"/>
                    <a:gd name="T48" fmla="*/ 44 w 315"/>
                    <a:gd name="T49" fmla="*/ 73 h 177"/>
                    <a:gd name="T50" fmla="*/ 47 w 315"/>
                    <a:gd name="T51" fmla="*/ 72 h 177"/>
                    <a:gd name="T52" fmla="*/ 51 w 315"/>
                    <a:gd name="T53" fmla="*/ 69 h 177"/>
                    <a:gd name="T54" fmla="*/ 54 w 315"/>
                    <a:gd name="T55" fmla="*/ 68 h 177"/>
                    <a:gd name="T56" fmla="*/ 60 w 315"/>
                    <a:gd name="T57" fmla="*/ 65 h 177"/>
                    <a:gd name="T58" fmla="*/ 63 w 315"/>
                    <a:gd name="T59" fmla="*/ 64 h 177"/>
                    <a:gd name="T60" fmla="*/ 69 w 315"/>
                    <a:gd name="T61" fmla="*/ 61 h 177"/>
                    <a:gd name="T62" fmla="*/ 76 w 315"/>
                    <a:gd name="T63" fmla="*/ 60 h 177"/>
                    <a:gd name="T64" fmla="*/ 79 w 315"/>
                    <a:gd name="T65" fmla="*/ 58 h 177"/>
                    <a:gd name="T66" fmla="*/ 85 w 315"/>
                    <a:gd name="T67" fmla="*/ 55 h 177"/>
                    <a:gd name="T68" fmla="*/ 92 w 315"/>
                    <a:gd name="T69" fmla="*/ 54 h 177"/>
                    <a:gd name="T70" fmla="*/ 98 w 315"/>
                    <a:gd name="T71" fmla="*/ 51 h 177"/>
                    <a:gd name="T72" fmla="*/ 104 w 315"/>
                    <a:gd name="T73" fmla="*/ 50 h 177"/>
                    <a:gd name="T74" fmla="*/ 104 w 315"/>
                    <a:gd name="T75" fmla="*/ 49 h 177"/>
                    <a:gd name="T76" fmla="*/ 114 w 315"/>
                    <a:gd name="T77" fmla="*/ 46 h 177"/>
                    <a:gd name="T78" fmla="*/ 120 w 315"/>
                    <a:gd name="T79" fmla="*/ 44 h 177"/>
                    <a:gd name="T80" fmla="*/ 129 w 315"/>
                    <a:gd name="T81" fmla="*/ 41 h 177"/>
                    <a:gd name="T82" fmla="*/ 136 w 315"/>
                    <a:gd name="T83" fmla="*/ 40 h 177"/>
                    <a:gd name="T84" fmla="*/ 139 w 315"/>
                    <a:gd name="T85" fmla="*/ 39 h 177"/>
                    <a:gd name="T86" fmla="*/ 145 w 315"/>
                    <a:gd name="T87" fmla="*/ 37 h 177"/>
                    <a:gd name="T88" fmla="*/ 161 w 315"/>
                    <a:gd name="T89" fmla="*/ 32 h 177"/>
                    <a:gd name="T90" fmla="*/ 177 w 315"/>
                    <a:gd name="T91" fmla="*/ 28 h 177"/>
                    <a:gd name="T92" fmla="*/ 196 w 315"/>
                    <a:gd name="T93" fmla="*/ 23 h 177"/>
                    <a:gd name="T94" fmla="*/ 199 w 315"/>
                    <a:gd name="T95" fmla="*/ 23 h 177"/>
                    <a:gd name="T96" fmla="*/ 230 w 315"/>
                    <a:gd name="T97" fmla="*/ 16 h 177"/>
                    <a:gd name="T98" fmla="*/ 249 w 315"/>
                    <a:gd name="T99" fmla="*/ 12 h 177"/>
                    <a:gd name="T100" fmla="*/ 265 w 315"/>
                    <a:gd name="T101" fmla="*/ 8 h 177"/>
                    <a:gd name="T102" fmla="*/ 281 w 315"/>
                    <a:gd name="T103" fmla="*/ 4 h 177"/>
                    <a:gd name="T104" fmla="*/ 287 w 315"/>
                    <a:gd name="T105" fmla="*/ 3 h 177"/>
                    <a:gd name="T106" fmla="*/ 296 w 315"/>
                    <a:gd name="T107" fmla="*/ 2 h 177"/>
                    <a:gd name="T108" fmla="*/ 300 w 315"/>
                    <a:gd name="T109" fmla="*/ 0 h 177"/>
                    <a:gd name="T110" fmla="*/ 265 w 315"/>
                    <a:gd name="T111" fmla="*/ 16 h 177"/>
                    <a:gd name="T112" fmla="*/ 114 w 315"/>
                    <a:gd name="T113" fmla="*/ 55 h 177"/>
                    <a:gd name="T114" fmla="*/ 41 w 315"/>
                    <a:gd name="T115" fmla="*/ 79 h 177"/>
                    <a:gd name="T116" fmla="*/ 6 w 315"/>
                    <a:gd name="T117" fmla="*/ 103 h 177"/>
                    <a:gd name="T118" fmla="*/ 19 w 315"/>
                    <a:gd name="T119" fmla="*/ 129 h 177"/>
                    <a:gd name="T120" fmla="*/ 66 w 315"/>
                    <a:gd name="T121" fmla="*/ 157 h 177"/>
                    <a:gd name="T122" fmla="*/ 117 w 315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8" name="Freeform 293">
                  <a:extLst>
                    <a:ext uri="{FF2B5EF4-FFF2-40B4-BE49-F238E27FC236}">
                      <a16:creationId xmlns:a16="http://schemas.microsoft.com/office/drawing/2014/main" id="{26AE1A8E-1152-40FE-9F34-C8D62F349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39" name="Freeform 294">
                  <a:extLst>
                    <a:ext uri="{FF2B5EF4-FFF2-40B4-BE49-F238E27FC236}">
                      <a16:creationId xmlns:a16="http://schemas.microsoft.com/office/drawing/2014/main" id="{A6202BA2-585C-407D-8F45-098E9C643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4"/>
                </a:xfrm>
                <a:custGeom>
                  <a:avLst/>
                  <a:gdLst>
                    <a:gd name="T0" fmla="*/ 32 w 898"/>
                    <a:gd name="T1" fmla="*/ 1 h 274"/>
                    <a:gd name="T2" fmla="*/ 28 w 898"/>
                    <a:gd name="T3" fmla="*/ 1 h 274"/>
                    <a:gd name="T4" fmla="*/ 25 w 898"/>
                    <a:gd name="T5" fmla="*/ 2 h 274"/>
                    <a:gd name="T6" fmla="*/ 25 w 898"/>
                    <a:gd name="T7" fmla="*/ 4 h 274"/>
                    <a:gd name="T8" fmla="*/ 25 w 898"/>
                    <a:gd name="T9" fmla="*/ 5 h 274"/>
                    <a:gd name="T10" fmla="*/ 25 w 898"/>
                    <a:gd name="T11" fmla="*/ 5 h 274"/>
                    <a:gd name="T12" fmla="*/ 22 w 898"/>
                    <a:gd name="T13" fmla="*/ 5 h 274"/>
                    <a:gd name="T14" fmla="*/ 22 w 898"/>
                    <a:gd name="T15" fmla="*/ 5 h 274"/>
                    <a:gd name="T16" fmla="*/ 22 w 898"/>
                    <a:gd name="T17" fmla="*/ 5 h 274"/>
                    <a:gd name="T18" fmla="*/ 22 w 898"/>
                    <a:gd name="T19" fmla="*/ 14 h 274"/>
                    <a:gd name="T20" fmla="*/ 38 w 898"/>
                    <a:gd name="T21" fmla="*/ 28 h 274"/>
                    <a:gd name="T22" fmla="*/ 76 w 898"/>
                    <a:gd name="T23" fmla="*/ 39 h 274"/>
                    <a:gd name="T24" fmla="*/ 240 w 898"/>
                    <a:gd name="T25" fmla="*/ 75 h 274"/>
                    <a:gd name="T26" fmla="*/ 306 w 898"/>
                    <a:gd name="T27" fmla="*/ 86 h 274"/>
                    <a:gd name="T28" fmla="*/ 309 w 898"/>
                    <a:gd name="T29" fmla="*/ 86 h 274"/>
                    <a:gd name="T30" fmla="*/ 318 w 898"/>
                    <a:gd name="T31" fmla="*/ 87 h 274"/>
                    <a:gd name="T32" fmla="*/ 328 w 898"/>
                    <a:gd name="T33" fmla="*/ 90 h 274"/>
                    <a:gd name="T34" fmla="*/ 334 w 898"/>
                    <a:gd name="T35" fmla="*/ 91 h 274"/>
                    <a:gd name="T36" fmla="*/ 337 w 898"/>
                    <a:gd name="T37" fmla="*/ 91 h 274"/>
                    <a:gd name="T38" fmla="*/ 350 w 898"/>
                    <a:gd name="T39" fmla="*/ 92 h 274"/>
                    <a:gd name="T40" fmla="*/ 363 w 898"/>
                    <a:gd name="T41" fmla="*/ 95 h 274"/>
                    <a:gd name="T42" fmla="*/ 366 w 898"/>
                    <a:gd name="T43" fmla="*/ 95 h 274"/>
                    <a:gd name="T44" fmla="*/ 372 w 898"/>
                    <a:gd name="T45" fmla="*/ 96 h 274"/>
                    <a:gd name="T46" fmla="*/ 378 w 898"/>
                    <a:gd name="T47" fmla="*/ 97 h 274"/>
                    <a:gd name="T48" fmla="*/ 388 w 898"/>
                    <a:gd name="T49" fmla="*/ 99 h 274"/>
                    <a:gd name="T50" fmla="*/ 400 w 898"/>
                    <a:gd name="T51" fmla="*/ 101 h 274"/>
                    <a:gd name="T52" fmla="*/ 404 w 898"/>
                    <a:gd name="T53" fmla="*/ 101 h 274"/>
                    <a:gd name="T54" fmla="*/ 413 w 898"/>
                    <a:gd name="T55" fmla="*/ 103 h 274"/>
                    <a:gd name="T56" fmla="*/ 416 w 898"/>
                    <a:gd name="T57" fmla="*/ 104 h 274"/>
                    <a:gd name="T58" fmla="*/ 426 w 898"/>
                    <a:gd name="T59" fmla="*/ 105 h 274"/>
                    <a:gd name="T60" fmla="*/ 467 w 898"/>
                    <a:gd name="T61" fmla="*/ 111 h 274"/>
                    <a:gd name="T62" fmla="*/ 479 w 898"/>
                    <a:gd name="T63" fmla="*/ 114 h 274"/>
                    <a:gd name="T64" fmla="*/ 482 w 898"/>
                    <a:gd name="T65" fmla="*/ 114 h 274"/>
                    <a:gd name="T66" fmla="*/ 485 w 898"/>
                    <a:gd name="T67" fmla="*/ 115 h 274"/>
                    <a:gd name="T68" fmla="*/ 489 w 898"/>
                    <a:gd name="T69" fmla="*/ 115 h 274"/>
                    <a:gd name="T70" fmla="*/ 492 w 898"/>
                    <a:gd name="T71" fmla="*/ 115 h 274"/>
                    <a:gd name="T72" fmla="*/ 495 w 898"/>
                    <a:gd name="T73" fmla="*/ 117 h 274"/>
                    <a:gd name="T74" fmla="*/ 498 w 898"/>
                    <a:gd name="T75" fmla="*/ 118 h 274"/>
                    <a:gd name="T76" fmla="*/ 508 w 898"/>
                    <a:gd name="T77" fmla="*/ 119 h 274"/>
                    <a:gd name="T78" fmla="*/ 514 w 898"/>
                    <a:gd name="T79" fmla="*/ 120 h 274"/>
                    <a:gd name="T80" fmla="*/ 514 w 898"/>
                    <a:gd name="T81" fmla="*/ 120 h 274"/>
                    <a:gd name="T82" fmla="*/ 520 w 898"/>
                    <a:gd name="T83" fmla="*/ 120 h 274"/>
                    <a:gd name="T84" fmla="*/ 523 w 898"/>
                    <a:gd name="T85" fmla="*/ 122 h 274"/>
                    <a:gd name="T86" fmla="*/ 523 w 898"/>
                    <a:gd name="T87" fmla="*/ 122 h 274"/>
                    <a:gd name="T88" fmla="*/ 530 w 898"/>
                    <a:gd name="T89" fmla="*/ 123 h 274"/>
                    <a:gd name="T90" fmla="*/ 533 w 898"/>
                    <a:gd name="T91" fmla="*/ 123 h 274"/>
                    <a:gd name="T92" fmla="*/ 618 w 898"/>
                    <a:gd name="T93" fmla="*/ 142 h 274"/>
                    <a:gd name="T94" fmla="*/ 725 w 898"/>
                    <a:gd name="T95" fmla="*/ 170 h 274"/>
                    <a:gd name="T96" fmla="*/ 895 w 898"/>
                    <a:gd name="T97" fmla="*/ 259 h 274"/>
                    <a:gd name="T98" fmla="*/ 892 w 898"/>
                    <a:gd name="T99" fmla="*/ 274 h 274"/>
                    <a:gd name="T100" fmla="*/ 810 w 898"/>
                    <a:gd name="T101" fmla="*/ 226 h 274"/>
                    <a:gd name="T102" fmla="*/ 728 w 898"/>
                    <a:gd name="T103" fmla="*/ 195 h 274"/>
                    <a:gd name="T104" fmla="*/ 615 w 898"/>
                    <a:gd name="T105" fmla="*/ 166 h 274"/>
                    <a:gd name="T106" fmla="*/ 520 w 898"/>
                    <a:gd name="T107" fmla="*/ 149 h 274"/>
                    <a:gd name="T108" fmla="*/ 236 w 898"/>
                    <a:gd name="T109" fmla="*/ 104 h 274"/>
                    <a:gd name="T110" fmla="*/ 95 w 898"/>
                    <a:gd name="T111" fmla="*/ 72 h 274"/>
                    <a:gd name="T112" fmla="*/ 25 w 898"/>
                    <a:gd name="T113" fmla="*/ 48 h 274"/>
                    <a:gd name="T114" fmla="*/ 0 w 898"/>
                    <a:gd name="T115" fmla="*/ 24 h 274"/>
                    <a:gd name="T116" fmla="*/ 6 w 898"/>
                    <a:gd name="T117" fmla="*/ 7 h 274"/>
                    <a:gd name="T118" fmla="*/ 32 w 898"/>
                    <a:gd name="T119" fmla="*/ 0 h 27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898" h="274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7"/>
                      </a:lnTo>
                      <a:lnTo>
                        <a:pt x="22" y="14"/>
                      </a:lnTo>
                      <a:lnTo>
                        <a:pt x="25" y="19"/>
                      </a:lnTo>
                      <a:lnTo>
                        <a:pt x="32" y="24"/>
                      </a:lnTo>
                      <a:lnTo>
                        <a:pt x="38" y="28"/>
                      </a:lnTo>
                      <a:lnTo>
                        <a:pt x="57" y="34"/>
                      </a:lnTo>
                      <a:lnTo>
                        <a:pt x="76" y="39"/>
                      </a:lnTo>
                      <a:lnTo>
                        <a:pt x="129" y="52"/>
                      </a:lnTo>
                      <a:lnTo>
                        <a:pt x="183" y="64"/>
                      </a:lnTo>
                      <a:lnTo>
                        <a:pt x="240" y="75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3"/>
                      </a:lnTo>
                      <a:lnTo>
                        <a:pt x="892" y="274"/>
                      </a:lnTo>
                      <a:lnTo>
                        <a:pt x="873" y="259"/>
                      </a:lnTo>
                      <a:lnTo>
                        <a:pt x="848" y="243"/>
                      </a:lnTo>
                      <a:lnTo>
                        <a:pt x="810" y="226"/>
                      </a:lnTo>
                      <a:lnTo>
                        <a:pt x="785" y="215"/>
                      </a:lnTo>
                      <a:lnTo>
                        <a:pt x="760" y="205"/>
                      </a:lnTo>
                      <a:lnTo>
                        <a:pt x="728" y="195"/>
                      </a:lnTo>
                      <a:lnTo>
                        <a:pt x="693" y="185"/>
                      </a:lnTo>
                      <a:lnTo>
                        <a:pt x="659" y="175"/>
                      </a:lnTo>
                      <a:lnTo>
                        <a:pt x="615" y="166"/>
                      </a:lnTo>
                      <a:lnTo>
                        <a:pt x="571" y="157"/>
                      </a:lnTo>
                      <a:lnTo>
                        <a:pt x="520" y="149"/>
                      </a:lnTo>
                      <a:lnTo>
                        <a:pt x="419" y="136"/>
                      </a:lnTo>
                      <a:lnTo>
                        <a:pt x="325" y="120"/>
                      </a:lnTo>
                      <a:lnTo>
                        <a:pt x="236" y="104"/>
                      </a:lnTo>
                      <a:lnTo>
                        <a:pt x="158" y="89"/>
                      </a:lnTo>
                      <a:lnTo>
                        <a:pt x="123" y="80"/>
                      </a:lnTo>
                      <a:lnTo>
                        <a:pt x="95" y="72"/>
                      </a:lnTo>
                      <a:lnTo>
                        <a:pt x="66" y="64"/>
                      </a:lnTo>
                      <a:lnTo>
                        <a:pt x="44" y="56"/>
                      </a:lnTo>
                      <a:lnTo>
                        <a:pt x="25" y="48"/>
                      </a:lnTo>
                      <a:lnTo>
                        <a:pt x="13" y="40"/>
                      </a:lnTo>
                      <a:lnTo>
                        <a:pt x="3" y="33"/>
                      </a:ln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6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0" name="Freeform 295">
                  <a:extLst>
                    <a:ext uri="{FF2B5EF4-FFF2-40B4-BE49-F238E27FC236}">
                      <a16:creationId xmlns:a16="http://schemas.microsoft.com/office/drawing/2014/main" id="{092090E0-3794-4AFD-AE77-EAF180B76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3"/>
                </a:xfrm>
                <a:custGeom>
                  <a:avLst/>
                  <a:gdLst>
                    <a:gd name="T0" fmla="*/ 28 w 898"/>
                    <a:gd name="T1" fmla="*/ 1 h 273"/>
                    <a:gd name="T2" fmla="*/ 25 w 898"/>
                    <a:gd name="T3" fmla="*/ 4 h 273"/>
                    <a:gd name="T4" fmla="*/ 25 w 898"/>
                    <a:gd name="T5" fmla="*/ 5 h 273"/>
                    <a:gd name="T6" fmla="*/ 22 w 898"/>
                    <a:gd name="T7" fmla="*/ 5 h 273"/>
                    <a:gd name="T8" fmla="*/ 22 w 898"/>
                    <a:gd name="T9" fmla="*/ 6 h 273"/>
                    <a:gd name="T10" fmla="*/ 22 w 898"/>
                    <a:gd name="T11" fmla="*/ 7 h 273"/>
                    <a:gd name="T12" fmla="*/ 19 w 898"/>
                    <a:gd name="T13" fmla="*/ 9 h 273"/>
                    <a:gd name="T14" fmla="*/ 22 w 898"/>
                    <a:gd name="T15" fmla="*/ 10 h 273"/>
                    <a:gd name="T16" fmla="*/ 22 w 898"/>
                    <a:gd name="T17" fmla="*/ 12 h 273"/>
                    <a:gd name="T18" fmla="*/ 22 w 898"/>
                    <a:gd name="T19" fmla="*/ 14 h 273"/>
                    <a:gd name="T20" fmla="*/ 22 w 898"/>
                    <a:gd name="T21" fmla="*/ 16 h 273"/>
                    <a:gd name="T22" fmla="*/ 25 w 898"/>
                    <a:gd name="T23" fmla="*/ 19 h 273"/>
                    <a:gd name="T24" fmla="*/ 25 w 898"/>
                    <a:gd name="T25" fmla="*/ 20 h 273"/>
                    <a:gd name="T26" fmla="*/ 28 w 898"/>
                    <a:gd name="T27" fmla="*/ 21 h 273"/>
                    <a:gd name="T28" fmla="*/ 32 w 898"/>
                    <a:gd name="T29" fmla="*/ 24 h 273"/>
                    <a:gd name="T30" fmla="*/ 38 w 898"/>
                    <a:gd name="T31" fmla="*/ 28 h 273"/>
                    <a:gd name="T32" fmla="*/ 44 w 898"/>
                    <a:gd name="T33" fmla="*/ 30 h 273"/>
                    <a:gd name="T34" fmla="*/ 54 w 898"/>
                    <a:gd name="T35" fmla="*/ 33 h 273"/>
                    <a:gd name="T36" fmla="*/ 60 w 898"/>
                    <a:gd name="T37" fmla="*/ 34 h 273"/>
                    <a:gd name="T38" fmla="*/ 66 w 898"/>
                    <a:gd name="T39" fmla="*/ 37 h 273"/>
                    <a:gd name="T40" fmla="*/ 73 w 898"/>
                    <a:gd name="T41" fmla="*/ 38 h 273"/>
                    <a:gd name="T42" fmla="*/ 88 w 898"/>
                    <a:gd name="T43" fmla="*/ 42 h 273"/>
                    <a:gd name="T44" fmla="*/ 98 w 898"/>
                    <a:gd name="T45" fmla="*/ 44 h 273"/>
                    <a:gd name="T46" fmla="*/ 107 w 898"/>
                    <a:gd name="T47" fmla="*/ 47 h 273"/>
                    <a:gd name="T48" fmla="*/ 117 w 898"/>
                    <a:gd name="T49" fmla="*/ 49 h 273"/>
                    <a:gd name="T50" fmla="*/ 129 w 898"/>
                    <a:gd name="T51" fmla="*/ 52 h 273"/>
                    <a:gd name="T52" fmla="*/ 139 w 898"/>
                    <a:gd name="T53" fmla="*/ 54 h 273"/>
                    <a:gd name="T54" fmla="*/ 161 w 898"/>
                    <a:gd name="T55" fmla="*/ 59 h 273"/>
                    <a:gd name="T56" fmla="*/ 180 w 898"/>
                    <a:gd name="T57" fmla="*/ 63 h 273"/>
                    <a:gd name="T58" fmla="*/ 202 w 898"/>
                    <a:gd name="T59" fmla="*/ 67 h 273"/>
                    <a:gd name="T60" fmla="*/ 224 w 898"/>
                    <a:gd name="T61" fmla="*/ 71 h 273"/>
                    <a:gd name="T62" fmla="*/ 246 w 898"/>
                    <a:gd name="T63" fmla="*/ 75 h 273"/>
                    <a:gd name="T64" fmla="*/ 268 w 898"/>
                    <a:gd name="T65" fmla="*/ 78 h 273"/>
                    <a:gd name="T66" fmla="*/ 287 w 898"/>
                    <a:gd name="T67" fmla="*/ 84 h 273"/>
                    <a:gd name="T68" fmla="*/ 306 w 898"/>
                    <a:gd name="T69" fmla="*/ 86 h 273"/>
                    <a:gd name="T70" fmla="*/ 322 w 898"/>
                    <a:gd name="T71" fmla="*/ 89 h 273"/>
                    <a:gd name="T72" fmla="*/ 337 w 898"/>
                    <a:gd name="T73" fmla="*/ 91 h 273"/>
                    <a:gd name="T74" fmla="*/ 356 w 898"/>
                    <a:gd name="T75" fmla="*/ 94 h 273"/>
                    <a:gd name="T76" fmla="*/ 369 w 898"/>
                    <a:gd name="T77" fmla="*/ 96 h 273"/>
                    <a:gd name="T78" fmla="*/ 388 w 898"/>
                    <a:gd name="T79" fmla="*/ 99 h 273"/>
                    <a:gd name="T80" fmla="*/ 400 w 898"/>
                    <a:gd name="T81" fmla="*/ 101 h 273"/>
                    <a:gd name="T82" fmla="*/ 413 w 898"/>
                    <a:gd name="T83" fmla="*/ 103 h 273"/>
                    <a:gd name="T84" fmla="*/ 460 w 898"/>
                    <a:gd name="T85" fmla="*/ 110 h 273"/>
                    <a:gd name="T86" fmla="*/ 479 w 898"/>
                    <a:gd name="T87" fmla="*/ 114 h 273"/>
                    <a:gd name="T88" fmla="*/ 485 w 898"/>
                    <a:gd name="T89" fmla="*/ 115 h 273"/>
                    <a:gd name="T90" fmla="*/ 492 w 898"/>
                    <a:gd name="T91" fmla="*/ 117 h 273"/>
                    <a:gd name="T92" fmla="*/ 501 w 898"/>
                    <a:gd name="T93" fmla="*/ 118 h 273"/>
                    <a:gd name="T94" fmla="*/ 514 w 898"/>
                    <a:gd name="T95" fmla="*/ 120 h 273"/>
                    <a:gd name="T96" fmla="*/ 520 w 898"/>
                    <a:gd name="T97" fmla="*/ 120 h 273"/>
                    <a:gd name="T98" fmla="*/ 526 w 898"/>
                    <a:gd name="T99" fmla="*/ 122 h 273"/>
                    <a:gd name="T100" fmla="*/ 542 w 898"/>
                    <a:gd name="T101" fmla="*/ 124 h 273"/>
                    <a:gd name="T102" fmla="*/ 760 w 898"/>
                    <a:gd name="T103" fmla="*/ 181 h 273"/>
                    <a:gd name="T104" fmla="*/ 876 w 898"/>
                    <a:gd name="T105" fmla="*/ 259 h 273"/>
                    <a:gd name="T106" fmla="*/ 700 w 898"/>
                    <a:gd name="T107" fmla="*/ 182 h 273"/>
                    <a:gd name="T108" fmla="*/ 422 w 898"/>
                    <a:gd name="T109" fmla="*/ 133 h 273"/>
                    <a:gd name="T110" fmla="*/ 47 w 898"/>
                    <a:gd name="T111" fmla="*/ 54 h 273"/>
                    <a:gd name="T112" fmla="*/ 3 w 898"/>
                    <a:gd name="T113" fmla="*/ 14 h 2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8" h="273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6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19" y="10"/>
                      </a:ln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5" y="19"/>
                      </a:lnTo>
                      <a:lnTo>
                        <a:pt x="25" y="20"/>
                      </a:lnTo>
                      <a:lnTo>
                        <a:pt x="28" y="20"/>
                      </a:lnTo>
                      <a:lnTo>
                        <a:pt x="28" y="21"/>
                      </a:lnTo>
                      <a:lnTo>
                        <a:pt x="28" y="23"/>
                      </a:lnTo>
                      <a:lnTo>
                        <a:pt x="32" y="24"/>
                      </a:ln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8" y="26"/>
                      </a:lnTo>
                      <a:lnTo>
                        <a:pt x="38" y="28"/>
                      </a:lnTo>
                      <a:lnTo>
                        <a:pt x="41" y="28"/>
                      </a:lnTo>
                      <a:lnTo>
                        <a:pt x="41" y="29"/>
                      </a:lnTo>
                      <a:lnTo>
                        <a:pt x="44" y="29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4" y="33"/>
                      </a:lnTo>
                      <a:lnTo>
                        <a:pt x="57" y="33"/>
                      </a:lnTo>
                      <a:lnTo>
                        <a:pt x="57" y="34"/>
                      </a:lnTo>
                      <a:lnTo>
                        <a:pt x="60" y="34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6" y="35"/>
                      </a:lnTo>
                      <a:lnTo>
                        <a:pt x="66" y="37"/>
                      </a:lnTo>
                      <a:lnTo>
                        <a:pt x="69" y="37"/>
                      </a:lnTo>
                      <a:lnTo>
                        <a:pt x="69" y="38"/>
                      </a:lnTo>
                      <a:lnTo>
                        <a:pt x="73" y="38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2" y="40"/>
                      </a:lnTo>
                      <a:lnTo>
                        <a:pt x="85" y="42"/>
                      </a:lnTo>
                      <a:lnTo>
                        <a:pt x="88" y="42"/>
                      </a:lnTo>
                      <a:lnTo>
                        <a:pt x="91" y="43"/>
                      </a:lnTo>
                      <a:lnTo>
                        <a:pt x="95" y="44"/>
                      </a:lnTo>
                      <a:lnTo>
                        <a:pt x="98" y="44"/>
                      </a:lnTo>
                      <a:lnTo>
                        <a:pt x="101" y="45"/>
                      </a:lnTo>
                      <a:lnTo>
                        <a:pt x="104" y="47"/>
                      </a:lnTo>
                      <a:lnTo>
                        <a:pt x="107" y="47"/>
                      </a:lnTo>
                      <a:lnTo>
                        <a:pt x="110" y="48"/>
                      </a:lnTo>
                      <a:lnTo>
                        <a:pt x="114" y="49"/>
                      </a:lnTo>
                      <a:lnTo>
                        <a:pt x="117" y="49"/>
                      </a:lnTo>
                      <a:lnTo>
                        <a:pt x="120" y="51"/>
                      </a:lnTo>
                      <a:lnTo>
                        <a:pt x="123" y="51"/>
                      </a:lnTo>
                      <a:lnTo>
                        <a:pt x="129" y="52"/>
                      </a:lnTo>
                      <a:lnTo>
                        <a:pt x="132" y="53"/>
                      </a:lnTo>
                      <a:lnTo>
                        <a:pt x="136" y="53"/>
                      </a:lnTo>
                      <a:lnTo>
                        <a:pt x="139" y="54"/>
                      </a:lnTo>
                      <a:lnTo>
                        <a:pt x="142" y="56"/>
                      </a:lnTo>
                      <a:lnTo>
                        <a:pt x="145" y="56"/>
                      </a:lnTo>
                      <a:lnTo>
                        <a:pt x="148" y="57"/>
                      </a:lnTo>
                      <a:lnTo>
                        <a:pt x="151" y="57"/>
                      </a:lnTo>
                      <a:lnTo>
                        <a:pt x="155" y="58"/>
                      </a:lnTo>
                      <a:lnTo>
                        <a:pt x="161" y="59"/>
                      </a:lnTo>
                      <a:lnTo>
                        <a:pt x="164" y="59"/>
                      </a:lnTo>
                      <a:lnTo>
                        <a:pt x="167" y="61"/>
                      </a:lnTo>
                      <a:lnTo>
                        <a:pt x="170" y="61"/>
                      </a:lnTo>
                      <a:lnTo>
                        <a:pt x="173" y="62"/>
                      </a:lnTo>
                      <a:lnTo>
                        <a:pt x="177" y="62"/>
                      </a:lnTo>
                      <a:lnTo>
                        <a:pt x="180" y="63"/>
                      </a:lnTo>
                      <a:lnTo>
                        <a:pt x="183" y="64"/>
                      </a:lnTo>
                      <a:lnTo>
                        <a:pt x="189" y="64"/>
                      </a:lnTo>
                      <a:lnTo>
                        <a:pt x="192" y="66"/>
                      </a:lnTo>
                      <a:lnTo>
                        <a:pt x="195" y="66"/>
                      </a:lnTo>
                      <a:lnTo>
                        <a:pt x="199" y="67"/>
                      </a:lnTo>
                      <a:lnTo>
                        <a:pt x="202" y="67"/>
                      </a:lnTo>
                      <a:lnTo>
                        <a:pt x="205" y="68"/>
                      </a:lnTo>
                      <a:lnTo>
                        <a:pt x="208" y="68"/>
                      </a:lnTo>
                      <a:lnTo>
                        <a:pt x="211" y="70"/>
                      </a:lnTo>
                      <a:lnTo>
                        <a:pt x="214" y="70"/>
                      </a:lnTo>
                      <a:lnTo>
                        <a:pt x="221" y="71"/>
                      </a:lnTo>
                      <a:lnTo>
                        <a:pt x="224" y="71"/>
                      </a:lnTo>
                      <a:lnTo>
                        <a:pt x="227" y="72"/>
                      </a:lnTo>
                      <a:lnTo>
                        <a:pt x="230" y="72"/>
                      </a:lnTo>
                      <a:lnTo>
                        <a:pt x="233" y="73"/>
                      </a:lnTo>
                      <a:lnTo>
                        <a:pt x="236" y="73"/>
                      </a:lnTo>
                      <a:lnTo>
                        <a:pt x="243" y="75"/>
                      </a:lnTo>
                      <a:lnTo>
                        <a:pt x="246" y="75"/>
                      </a:lnTo>
                      <a:lnTo>
                        <a:pt x="249" y="76"/>
                      </a:lnTo>
                      <a:lnTo>
                        <a:pt x="252" y="76"/>
                      </a:lnTo>
                      <a:lnTo>
                        <a:pt x="255" y="77"/>
                      </a:lnTo>
                      <a:lnTo>
                        <a:pt x="259" y="77"/>
                      </a:lnTo>
                      <a:lnTo>
                        <a:pt x="262" y="78"/>
                      </a:lnTo>
                      <a:lnTo>
                        <a:pt x="268" y="78"/>
                      </a:lnTo>
                      <a:lnTo>
                        <a:pt x="271" y="80"/>
                      </a:lnTo>
                      <a:lnTo>
                        <a:pt x="274" y="81"/>
                      </a:lnTo>
                      <a:lnTo>
                        <a:pt x="277" y="81"/>
                      </a:lnTo>
                      <a:lnTo>
                        <a:pt x="281" y="81"/>
                      </a:lnTo>
                      <a:lnTo>
                        <a:pt x="284" y="82"/>
                      </a:lnTo>
                      <a:lnTo>
                        <a:pt x="287" y="84"/>
                      </a:lnTo>
                      <a:lnTo>
                        <a:pt x="293" y="84"/>
                      </a:lnTo>
                      <a:lnTo>
                        <a:pt x="296" y="84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1"/>
                      </a:lnTo>
                      <a:lnTo>
                        <a:pt x="895" y="273"/>
                      </a:lnTo>
                      <a:lnTo>
                        <a:pt x="876" y="259"/>
                      </a:lnTo>
                      <a:lnTo>
                        <a:pt x="851" y="242"/>
                      </a:lnTo>
                      <a:lnTo>
                        <a:pt x="813" y="224"/>
                      </a:lnTo>
                      <a:lnTo>
                        <a:pt x="788" y="214"/>
                      </a:lnTo>
                      <a:lnTo>
                        <a:pt x="763" y="204"/>
                      </a:lnTo>
                      <a:lnTo>
                        <a:pt x="731" y="193"/>
                      </a:lnTo>
                      <a:lnTo>
                        <a:pt x="700" y="182"/>
                      </a:lnTo>
                      <a:lnTo>
                        <a:pt x="662" y="174"/>
                      </a:lnTo>
                      <a:lnTo>
                        <a:pt x="618" y="163"/>
                      </a:lnTo>
                      <a:lnTo>
                        <a:pt x="574" y="155"/>
                      </a:lnTo>
                      <a:lnTo>
                        <a:pt x="523" y="147"/>
                      </a:lnTo>
                      <a:lnTo>
                        <a:pt x="422" y="133"/>
                      </a:lnTo>
                      <a:lnTo>
                        <a:pt x="328" y="118"/>
                      </a:lnTo>
                      <a:lnTo>
                        <a:pt x="240" y="103"/>
                      </a:lnTo>
                      <a:lnTo>
                        <a:pt x="161" y="87"/>
                      </a:lnTo>
                      <a:lnTo>
                        <a:pt x="95" y="71"/>
                      </a:lnTo>
                      <a:lnTo>
                        <a:pt x="69" y="63"/>
                      </a:lnTo>
                      <a:lnTo>
                        <a:pt x="47" y="54"/>
                      </a:lnTo>
                      <a:lnTo>
                        <a:pt x="28" y="47"/>
                      </a:lnTo>
                      <a:lnTo>
                        <a:pt x="13" y="39"/>
                      </a:lnTo>
                      <a:lnTo>
                        <a:pt x="6" y="31"/>
                      </a:lnTo>
                      <a:lnTo>
                        <a:pt x="0" y="24"/>
                      </a:lnTo>
                      <a:lnTo>
                        <a:pt x="3" y="14"/>
                      </a:lnTo>
                      <a:lnTo>
                        <a:pt x="10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1" name="Freeform 296">
                  <a:extLst>
                    <a:ext uri="{FF2B5EF4-FFF2-40B4-BE49-F238E27FC236}">
                      <a16:creationId xmlns:a16="http://schemas.microsoft.com/office/drawing/2014/main" id="{CBCA45AC-9C5C-43AF-B367-F665479EB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504"/>
                  <a:ext cx="895" cy="271"/>
                </a:xfrm>
                <a:custGeom>
                  <a:avLst/>
                  <a:gdLst>
                    <a:gd name="T0" fmla="*/ 25 w 895"/>
                    <a:gd name="T1" fmla="*/ 1 h 271"/>
                    <a:gd name="T2" fmla="*/ 22 w 895"/>
                    <a:gd name="T3" fmla="*/ 4 h 271"/>
                    <a:gd name="T4" fmla="*/ 22 w 895"/>
                    <a:gd name="T5" fmla="*/ 5 h 271"/>
                    <a:gd name="T6" fmla="*/ 19 w 895"/>
                    <a:gd name="T7" fmla="*/ 5 h 271"/>
                    <a:gd name="T8" fmla="*/ 19 w 895"/>
                    <a:gd name="T9" fmla="*/ 6 h 271"/>
                    <a:gd name="T10" fmla="*/ 19 w 895"/>
                    <a:gd name="T11" fmla="*/ 7 h 271"/>
                    <a:gd name="T12" fmla="*/ 16 w 895"/>
                    <a:gd name="T13" fmla="*/ 9 h 271"/>
                    <a:gd name="T14" fmla="*/ 19 w 895"/>
                    <a:gd name="T15" fmla="*/ 10 h 271"/>
                    <a:gd name="T16" fmla="*/ 19 w 895"/>
                    <a:gd name="T17" fmla="*/ 12 h 271"/>
                    <a:gd name="T18" fmla="*/ 19 w 895"/>
                    <a:gd name="T19" fmla="*/ 14 h 271"/>
                    <a:gd name="T20" fmla="*/ 19 w 895"/>
                    <a:gd name="T21" fmla="*/ 16 h 271"/>
                    <a:gd name="T22" fmla="*/ 22 w 895"/>
                    <a:gd name="T23" fmla="*/ 19 h 271"/>
                    <a:gd name="T24" fmla="*/ 22 w 895"/>
                    <a:gd name="T25" fmla="*/ 20 h 271"/>
                    <a:gd name="T26" fmla="*/ 25 w 895"/>
                    <a:gd name="T27" fmla="*/ 21 h 271"/>
                    <a:gd name="T28" fmla="*/ 29 w 895"/>
                    <a:gd name="T29" fmla="*/ 24 h 271"/>
                    <a:gd name="T30" fmla="*/ 35 w 895"/>
                    <a:gd name="T31" fmla="*/ 28 h 271"/>
                    <a:gd name="T32" fmla="*/ 41 w 895"/>
                    <a:gd name="T33" fmla="*/ 30 h 271"/>
                    <a:gd name="T34" fmla="*/ 51 w 895"/>
                    <a:gd name="T35" fmla="*/ 33 h 271"/>
                    <a:gd name="T36" fmla="*/ 57 w 895"/>
                    <a:gd name="T37" fmla="*/ 34 h 271"/>
                    <a:gd name="T38" fmla="*/ 63 w 895"/>
                    <a:gd name="T39" fmla="*/ 37 h 271"/>
                    <a:gd name="T40" fmla="*/ 70 w 895"/>
                    <a:gd name="T41" fmla="*/ 38 h 271"/>
                    <a:gd name="T42" fmla="*/ 85 w 895"/>
                    <a:gd name="T43" fmla="*/ 42 h 271"/>
                    <a:gd name="T44" fmla="*/ 95 w 895"/>
                    <a:gd name="T45" fmla="*/ 44 h 271"/>
                    <a:gd name="T46" fmla="*/ 104 w 895"/>
                    <a:gd name="T47" fmla="*/ 47 h 271"/>
                    <a:gd name="T48" fmla="*/ 114 w 895"/>
                    <a:gd name="T49" fmla="*/ 49 h 271"/>
                    <a:gd name="T50" fmla="*/ 126 w 895"/>
                    <a:gd name="T51" fmla="*/ 52 h 271"/>
                    <a:gd name="T52" fmla="*/ 136 w 895"/>
                    <a:gd name="T53" fmla="*/ 54 h 271"/>
                    <a:gd name="T54" fmla="*/ 158 w 895"/>
                    <a:gd name="T55" fmla="*/ 59 h 271"/>
                    <a:gd name="T56" fmla="*/ 177 w 895"/>
                    <a:gd name="T57" fmla="*/ 63 h 271"/>
                    <a:gd name="T58" fmla="*/ 199 w 895"/>
                    <a:gd name="T59" fmla="*/ 67 h 271"/>
                    <a:gd name="T60" fmla="*/ 221 w 895"/>
                    <a:gd name="T61" fmla="*/ 71 h 271"/>
                    <a:gd name="T62" fmla="*/ 243 w 895"/>
                    <a:gd name="T63" fmla="*/ 75 h 271"/>
                    <a:gd name="T64" fmla="*/ 265 w 895"/>
                    <a:gd name="T65" fmla="*/ 78 h 271"/>
                    <a:gd name="T66" fmla="*/ 284 w 895"/>
                    <a:gd name="T67" fmla="*/ 84 h 271"/>
                    <a:gd name="T68" fmla="*/ 303 w 895"/>
                    <a:gd name="T69" fmla="*/ 86 h 271"/>
                    <a:gd name="T70" fmla="*/ 319 w 895"/>
                    <a:gd name="T71" fmla="*/ 89 h 271"/>
                    <a:gd name="T72" fmla="*/ 334 w 895"/>
                    <a:gd name="T73" fmla="*/ 91 h 271"/>
                    <a:gd name="T74" fmla="*/ 353 w 895"/>
                    <a:gd name="T75" fmla="*/ 94 h 271"/>
                    <a:gd name="T76" fmla="*/ 366 w 895"/>
                    <a:gd name="T77" fmla="*/ 96 h 271"/>
                    <a:gd name="T78" fmla="*/ 385 w 895"/>
                    <a:gd name="T79" fmla="*/ 99 h 271"/>
                    <a:gd name="T80" fmla="*/ 397 w 895"/>
                    <a:gd name="T81" fmla="*/ 101 h 271"/>
                    <a:gd name="T82" fmla="*/ 410 w 895"/>
                    <a:gd name="T83" fmla="*/ 103 h 271"/>
                    <a:gd name="T84" fmla="*/ 457 w 895"/>
                    <a:gd name="T85" fmla="*/ 110 h 271"/>
                    <a:gd name="T86" fmla="*/ 476 w 895"/>
                    <a:gd name="T87" fmla="*/ 114 h 271"/>
                    <a:gd name="T88" fmla="*/ 482 w 895"/>
                    <a:gd name="T89" fmla="*/ 115 h 271"/>
                    <a:gd name="T90" fmla="*/ 489 w 895"/>
                    <a:gd name="T91" fmla="*/ 117 h 271"/>
                    <a:gd name="T92" fmla="*/ 498 w 895"/>
                    <a:gd name="T93" fmla="*/ 118 h 271"/>
                    <a:gd name="T94" fmla="*/ 511 w 895"/>
                    <a:gd name="T95" fmla="*/ 120 h 271"/>
                    <a:gd name="T96" fmla="*/ 517 w 895"/>
                    <a:gd name="T97" fmla="*/ 120 h 271"/>
                    <a:gd name="T98" fmla="*/ 523 w 895"/>
                    <a:gd name="T99" fmla="*/ 122 h 271"/>
                    <a:gd name="T100" fmla="*/ 539 w 895"/>
                    <a:gd name="T101" fmla="*/ 124 h 271"/>
                    <a:gd name="T102" fmla="*/ 757 w 895"/>
                    <a:gd name="T103" fmla="*/ 181 h 271"/>
                    <a:gd name="T104" fmla="*/ 876 w 895"/>
                    <a:gd name="T105" fmla="*/ 256 h 271"/>
                    <a:gd name="T106" fmla="*/ 700 w 895"/>
                    <a:gd name="T107" fmla="*/ 181 h 271"/>
                    <a:gd name="T108" fmla="*/ 423 w 895"/>
                    <a:gd name="T109" fmla="*/ 132 h 271"/>
                    <a:gd name="T110" fmla="*/ 44 w 895"/>
                    <a:gd name="T111" fmla="*/ 54 h 271"/>
                    <a:gd name="T112" fmla="*/ 3 w 895"/>
                    <a:gd name="T113" fmla="*/ 14 h 27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5" h="271">
                      <a:moveTo>
                        <a:pt x="29" y="0"/>
                      </a:move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19" y="5"/>
                      </a:lnTo>
                      <a:lnTo>
                        <a:pt x="19" y="6"/>
                      </a:lnTo>
                      <a:lnTo>
                        <a:pt x="19" y="7"/>
                      </a:lnTo>
                      <a:lnTo>
                        <a:pt x="16" y="7"/>
                      </a:lnTo>
                      <a:lnTo>
                        <a:pt x="16" y="9"/>
                      </a:lnTo>
                      <a:lnTo>
                        <a:pt x="16" y="10"/>
                      </a:lnTo>
                      <a:lnTo>
                        <a:pt x="19" y="10"/>
                      </a:lnTo>
                      <a:lnTo>
                        <a:pt x="19" y="11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6"/>
                      </a:lnTo>
                      <a:lnTo>
                        <a:pt x="19" y="18"/>
                      </a:lnTo>
                      <a:lnTo>
                        <a:pt x="22" y="19"/>
                      </a:lnTo>
                      <a:lnTo>
                        <a:pt x="22" y="20"/>
                      </a:lnTo>
                      <a:lnTo>
                        <a:pt x="25" y="20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9" y="24"/>
                      </a:lnTo>
                      <a:lnTo>
                        <a:pt x="32" y="25"/>
                      </a:lnTo>
                      <a:lnTo>
                        <a:pt x="32" y="26"/>
                      </a:lnTo>
                      <a:lnTo>
                        <a:pt x="35" y="26"/>
                      </a:lnTo>
                      <a:lnTo>
                        <a:pt x="35" y="28"/>
                      </a:lnTo>
                      <a:lnTo>
                        <a:pt x="38" y="28"/>
                      </a:lnTo>
                      <a:lnTo>
                        <a:pt x="38" y="29"/>
                      </a:lnTo>
                      <a:lnTo>
                        <a:pt x="41" y="29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4" y="34"/>
                      </a:lnTo>
                      <a:lnTo>
                        <a:pt x="57" y="34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3" y="37"/>
                      </a:lnTo>
                      <a:lnTo>
                        <a:pt x="66" y="37"/>
                      </a:lnTo>
                      <a:lnTo>
                        <a:pt x="66" y="38"/>
                      </a:lnTo>
                      <a:lnTo>
                        <a:pt x="70" y="38"/>
                      </a:lnTo>
                      <a:lnTo>
                        <a:pt x="73" y="39"/>
                      </a:lnTo>
                      <a:lnTo>
                        <a:pt x="76" y="39"/>
                      </a:lnTo>
                      <a:lnTo>
                        <a:pt x="79" y="40"/>
                      </a:lnTo>
                      <a:lnTo>
                        <a:pt x="82" y="42"/>
                      </a:lnTo>
                      <a:lnTo>
                        <a:pt x="85" y="42"/>
                      </a:lnTo>
                      <a:lnTo>
                        <a:pt x="88" y="43"/>
                      </a:lnTo>
                      <a:lnTo>
                        <a:pt x="92" y="44"/>
                      </a:lnTo>
                      <a:lnTo>
                        <a:pt x="95" y="44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4" y="47"/>
                      </a:lnTo>
                      <a:lnTo>
                        <a:pt x="107" y="48"/>
                      </a:lnTo>
                      <a:lnTo>
                        <a:pt x="111" y="49"/>
                      </a:lnTo>
                      <a:lnTo>
                        <a:pt x="114" y="49"/>
                      </a:lnTo>
                      <a:lnTo>
                        <a:pt x="117" y="51"/>
                      </a:lnTo>
                      <a:lnTo>
                        <a:pt x="120" y="51"/>
                      </a:lnTo>
                      <a:lnTo>
                        <a:pt x="126" y="52"/>
                      </a:lnTo>
                      <a:lnTo>
                        <a:pt x="129" y="53"/>
                      </a:lnTo>
                      <a:lnTo>
                        <a:pt x="133" y="53"/>
                      </a:lnTo>
                      <a:lnTo>
                        <a:pt x="136" y="54"/>
                      </a:lnTo>
                      <a:lnTo>
                        <a:pt x="139" y="56"/>
                      </a:lnTo>
                      <a:lnTo>
                        <a:pt x="142" y="56"/>
                      </a:lnTo>
                      <a:lnTo>
                        <a:pt x="145" y="57"/>
                      </a:lnTo>
                      <a:lnTo>
                        <a:pt x="148" y="57"/>
                      </a:lnTo>
                      <a:lnTo>
                        <a:pt x="152" y="58"/>
                      </a:lnTo>
                      <a:lnTo>
                        <a:pt x="158" y="59"/>
                      </a:lnTo>
                      <a:lnTo>
                        <a:pt x="161" y="59"/>
                      </a:lnTo>
                      <a:lnTo>
                        <a:pt x="164" y="61"/>
                      </a:lnTo>
                      <a:lnTo>
                        <a:pt x="167" y="61"/>
                      </a:lnTo>
                      <a:lnTo>
                        <a:pt x="170" y="62"/>
                      </a:lnTo>
                      <a:lnTo>
                        <a:pt x="174" y="62"/>
                      </a:lnTo>
                      <a:lnTo>
                        <a:pt x="177" y="63"/>
                      </a:lnTo>
                      <a:lnTo>
                        <a:pt x="180" y="64"/>
                      </a:lnTo>
                      <a:lnTo>
                        <a:pt x="186" y="64"/>
                      </a:lnTo>
                      <a:lnTo>
                        <a:pt x="189" y="66"/>
                      </a:lnTo>
                      <a:lnTo>
                        <a:pt x="192" y="66"/>
                      </a:lnTo>
                      <a:lnTo>
                        <a:pt x="196" y="67"/>
                      </a:lnTo>
                      <a:lnTo>
                        <a:pt x="199" y="67"/>
                      </a:lnTo>
                      <a:lnTo>
                        <a:pt x="202" y="68"/>
                      </a:lnTo>
                      <a:lnTo>
                        <a:pt x="205" y="68"/>
                      </a:lnTo>
                      <a:lnTo>
                        <a:pt x="208" y="70"/>
                      </a:lnTo>
                      <a:lnTo>
                        <a:pt x="211" y="70"/>
                      </a:lnTo>
                      <a:lnTo>
                        <a:pt x="218" y="71"/>
                      </a:lnTo>
                      <a:lnTo>
                        <a:pt x="221" y="71"/>
                      </a:lnTo>
                      <a:lnTo>
                        <a:pt x="224" y="72"/>
                      </a:lnTo>
                      <a:lnTo>
                        <a:pt x="227" y="72"/>
                      </a:lnTo>
                      <a:lnTo>
                        <a:pt x="230" y="73"/>
                      </a:lnTo>
                      <a:lnTo>
                        <a:pt x="233" y="73"/>
                      </a:lnTo>
                      <a:lnTo>
                        <a:pt x="240" y="75"/>
                      </a:lnTo>
                      <a:lnTo>
                        <a:pt x="243" y="75"/>
                      </a:lnTo>
                      <a:lnTo>
                        <a:pt x="246" y="76"/>
                      </a:lnTo>
                      <a:lnTo>
                        <a:pt x="249" y="76"/>
                      </a:lnTo>
                      <a:lnTo>
                        <a:pt x="252" y="77"/>
                      </a:lnTo>
                      <a:lnTo>
                        <a:pt x="256" y="77"/>
                      </a:lnTo>
                      <a:lnTo>
                        <a:pt x="259" y="78"/>
                      </a:lnTo>
                      <a:lnTo>
                        <a:pt x="265" y="78"/>
                      </a:lnTo>
                      <a:lnTo>
                        <a:pt x="268" y="80"/>
                      </a:lnTo>
                      <a:lnTo>
                        <a:pt x="271" y="81"/>
                      </a:lnTo>
                      <a:lnTo>
                        <a:pt x="274" y="81"/>
                      </a:lnTo>
                      <a:lnTo>
                        <a:pt x="278" y="81"/>
                      </a:lnTo>
                      <a:lnTo>
                        <a:pt x="281" y="82"/>
                      </a:lnTo>
                      <a:lnTo>
                        <a:pt x="284" y="84"/>
                      </a:lnTo>
                      <a:lnTo>
                        <a:pt x="290" y="84"/>
                      </a:lnTo>
                      <a:lnTo>
                        <a:pt x="293" y="84"/>
                      </a:lnTo>
                      <a:lnTo>
                        <a:pt x="296" y="85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12" y="87"/>
                      </a:lnTo>
                      <a:lnTo>
                        <a:pt x="315" y="87"/>
                      </a:lnTo>
                      <a:lnTo>
                        <a:pt x="319" y="89"/>
                      </a:lnTo>
                      <a:lnTo>
                        <a:pt x="325" y="89"/>
                      </a:lnTo>
                      <a:lnTo>
                        <a:pt x="325" y="90"/>
                      </a:lnTo>
                      <a:lnTo>
                        <a:pt x="328" y="90"/>
                      </a:lnTo>
                      <a:lnTo>
                        <a:pt x="331" y="91"/>
                      </a:lnTo>
                      <a:lnTo>
                        <a:pt x="334" y="91"/>
                      </a:lnTo>
                      <a:lnTo>
                        <a:pt x="344" y="92"/>
                      </a:lnTo>
                      <a:lnTo>
                        <a:pt x="347" y="92"/>
                      </a:lnTo>
                      <a:lnTo>
                        <a:pt x="353" y="94"/>
                      </a:lnTo>
                      <a:lnTo>
                        <a:pt x="360" y="95"/>
                      </a:lnTo>
                      <a:lnTo>
                        <a:pt x="363" y="95"/>
                      </a:lnTo>
                      <a:lnTo>
                        <a:pt x="366" y="96"/>
                      </a:lnTo>
                      <a:lnTo>
                        <a:pt x="369" y="96"/>
                      </a:lnTo>
                      <a:lnTo>
                        <a:pt x="372" y="97"/>
                      </a:lnTo>
                      <a:lnTo>
                        <a:pt x="375" y="97"/>
                      </a:lnTo>
                      <a:lnTo>
                        <a:pt x="385" y="99"/>
                      </a:lnTo>
                      <a:lnTo>
                        <a:pt x="394" y="100"/>
                      </a:lnTo>
                      <a:lnTo>
                        <a:pt x="397" y="101"/>
                      </a:lnTo>
                      <a:lnTo>
                        <a:pt x="401" y="101"/>
                      </a:lnTo>
                      <a:lnTo>
                        <a:pt x="404" y="101"/>
                      </a:lnTo>
                      <a:lnTo>
                        <a:pt x="404" y="103"/>
                      </a:lnTo>
                      <a:lnTo>
                        <a:pt x="410" y="103"/>
                      </a:lnTo>
                      <a:lnTo>
                        <a:pt x="413" y="104"/>
                      </a:lnTo>
                      <a:lnTo>
                        <a:pt x="419" y="105"/>
                      </a:lnTo>
                      <a:lnTo>
                        <a:pt x="423" y="105"/>
                      </a:lnTo>
                      <a:lnTo>
                        <a:pt x="457" y="110"/>
                      </a:lnTo>
                      <a:lnTo>
                        <a:pt x="464" y="111"/>
                      </a:lnTo>
                      <a:lnTo>
                        <a:pt x="473" y="113"/>
                      </a:lnTo>
                      <a:lnTo>
                        <a:pt x="476" y="114"/>
                      </a:lnTo>
                      <a:lnTo>
                        <a:pt x="479" y="114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6" y="115"/>
                      </a:lnTo>
                      <a:lnTo>
                        <a:pt x="489" y="115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5" y="118"/>
                      </a:lnTo>
                      <a:lnTo>
                        <a:pt x="498" y="118"/>
                      </a:lnTo>
                      <a:lnTo>
                        <a:pt x="505" y="119"/>
                      </a:lnTo>
                      <a:lnTo>
                        <a:pt x="511" y="119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2"/>
                      </a:lnTo>
                      <a:lnTo>
                        <a:pt x="523" y="122"/>
                      </a:lnTo>
                      <a:lnTo>
                        <a:pt x="527" y="123"/>
                      </a:lnTo>
                      <a:lnTo>
                        <a:pt x="530" y="123"/>
                      </a:lnTo>
                      <a:lnTo>
                        <a:pt x="539" y="124"/>
                      </a:lnTo>
                      <a:lnTo>
                        <a:pt x="615" y="142"/>
                      </a:lnTo>
                      <a:lnTo>
                        <a:pt x="690" y="160"/>
                      </a:lnTo>
                      <a:lnTo>
                        <a:pt x="722" y="170"/>
                      </a:lnTo>
                      <a:lnTo>
                        <a:pt x="757" y="181"/>
                      </a:lnTo>
                      <a:lnTo>
                        <a:pt x="817" y="205"/>
                      </a:lnTo>
                      <a:lnTo>
                        <a:pt x="892" y="259"/>
                      </a:lnTo>
                      <a:lnTo>
                        <a:pt x="895" y="271"/>
                      </a:lnTo>
                      <a:lnTo>
                        <a:pt x="876" y="256"/>
                      </a:lnTo>
                      <a:lnTo>
                        <a:pt x="851" y="241"/>
                      </a:lnTo>
                      <a:lnTo>
                        <a:pt x="813" y="223"/>
                      </a:lnTo>
                      <a:lnTo>
                        <a:pt x="788" y="213"/>
                      </a:lnTo>
                      <a:lnTo>
                        <a:pt x="763" y="202"/>
                      </a:lnTo>
                      <a:lnTo>
                        <a:pt x="731" y="191"/>
                      </a:lnTo>
                      <a:lnTo>
                        <a:pt x="700" y="181"/>
                      </a:lnTo>
                      <a:lnTo>
                        <a:pt x="662" y="171"/>
                      </a:lnTo>
                      <a:lnTo>
                        <a:pt x="621" y="162"/>
                      </a:lnTo>
                      <a:lnTo>
                        <a:pt x="574" y="153"/>
                      </a:lnTo>
                      <a:lnTo>
                        <a:pt x="527" y="146"/>
                      </a:lnTo>
                      <a:lnTo>
                        <a:pt x="423" y="132"/>
                      </a:lnTo>
                      <a:lnTo>
                        <a:pt x="328" y="117"/>
                      </a:lnTo>
                      <a:lnTo>
                        <a:pt x="240" y="101"/>
                      </a:lnTo>
                      <a:lnTo>
                        <a:pt x="161" y="86"/>
                      </a:lnTo>
                      <a:lnTo>
                        <a:pt x="95" y="70"/>
                      </a:lnTo>
                      <a:lnTo>
                        <a:pt x="70" y="62"/>
                      </a:lnTo>
                      <a:lnTo>
                        <a:pt x="44" y="54"/>
                      </a:lnTo>
                      <a:lnTo>
                        <a:pt x="29" y="45"/>
                      </a:lnTo>
                      <a:lnTo>
                        <a:pt x="13" y="38"/>
                      </a:lnTo>
                      <a:lnTo>
                        <a:pt x="3" y="30"/>
                      </a:lnTo>
                      <a:lnTo>
                        <a:pt x="0" y="23"/>
                      </a:lnTo>
                      <a:lnTo>
                        <a:pt x="3" y="14"/>
                      </a:lnTo>
                      <a:lnTo>
                        <a:pt x="7" y="7"/>
                      </a:lnTo>
                      <a:lnTo>
                        <a:pt x="16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2" name="Freeform 297">
                  <a:extLst>
                    <a:ext uri="{FF2B5EF4-FFF2-40B4-BE49-F238E27FC236}">
                      <a16:creationId xmlns:a16="http://schemas.microsoft.com/office/drawing/2014/main" id="{2EC9CAE2-FF93-403B-B995-A17E81CDF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" y="1504"/>
                  <a:ext cx="889" cy="268"/>
                </a:xfrm>
                <a:custGeom>
                  <a:avLst/>
                  <a:gdLst>
                    <a:gd name="T0" fmla="*/ 22 w 889"/>
                    <a:gd name="T1" fmla="*/ 1 h 268"/>
                    <a:gd name="T2" fmla="*/ 19 w 889"/>
                    <a:gd name="T3" fmla="*/ 4 h 268"/>
                    <a:gd name="T4" fmla="*/ 19 w 889"/>
                    <a:gd name="T5" fmla="*/ 5 h 268"/>
                    <a:gd name="T6" fmla="*/ 16 w 889"/>
                    <a:gd name="T7" fmla="*/ 5 h 268"/>
                    <a:gd name="T8" fmla="*/ 16 w 889"/>
                    <a:gd name="T9" fmla="*/ 6 h 268"/>
                    <a:gd name="T10" fmla="*/ 16 w 889"/>
                    <a:gd name="T11" fmla="*/ 7 h 268"/>
                    <a:gd name="T12" fmla="*/ 13 w 889"/>
                    <a:gd name="T13" fmla="*/ 9 h 268"/>
                    <a:gd name="T14" fmla="*/ 16 w 889"/>
                    <a:gd name="T15" fmla="*/ 10 h 268"/>
                    <a:gd name="T16" fmla="*/ 16 w 889"/>
                    <a:gd name="T17" fmla="*/ 12 h 268"/>
                    <a:gd name="T18" fmla="*/ 16 w 889"/>
                    <a:gd name="T19" fmla="*/ 14 h 268"/>
                    <a:gd name="T20" fmla="*/ 16 w 889"/>
                    <a:gd name="T21" fmla="*/ 16 h 268"/>
                    <a:gd name="T22" fmla="*/ 19 w 889"/>
                    <a:gd name="T23" fmla="*/ 19 h 268"/>
                    <a:gd name="T24" fmla="*/ 19 w 889"/>
                    <a:gd name="T25" fmla="*/ 20 h 268"/>
                    <a:gd name="T26" fmla="*/ 22 w 889"/>
                    <a:gd name="T27" fmla="*/ 21 h 268"/>
                    <a:gd name="T28" fmla="*/ 26 w 889"/>
                    <a:gd name="T29" fmla="*/ 24 h 268"/>
                    <a:gd name="T30" fmla="*/ 32 w 889"/>
                    <a:gd name="T31" fmla="*/ 28 h 268"/>
                    <a:gd name="T32" fmla="*/ 38 w 889"/>
                    <a:gd name="T33" fmla="*/ 30 h 268"/>
                    <a:gd name="T34" fmla="*/ 48 w 889"/>
                    <a:gd name="T35" fmla="*/ 33 h 268"/>
                    <a:gd name="T36" fmla="*/ 54 w 889"/>
                    <a:gd name="T37" fmla="*/ 34 h 268"/>
                    <a:gd name="T38" fmla="*/ 60 w 889"/>
                    <a:gd name="T39" fmla="*/ 37 h 268"/>
                    <a:gd name="T40" fmla="*/ 67 w 889"/>
                    <a:gd name="T41" fmla="*/ 38 h 268"/>
                    <a:gd name="T42" fmla="*/ 82 w 889"/>
                    <a:gd name="T43" fmla="*/ 42 h 268"/>
                    <a:gd name="T44" fmla="*/ 92 w 889"/>
                    <a:gd name="T45" fmla="*/ 44 h 268"/>
                    <a:gd name="T46" fmla="*/ 101 w 889"/>
                    <a:gd name="T47" fmla="*/ 47 h 268"/>
                    <a:gd name="T48" fmla="*/ 111 w 889"/>
                    <a:gd name="T49" fmla="*/ 49 h 268"/>
                    <a:gd name="T50" fmla="*/ 123 w 889"/>
                    <a:gd name="T51" fmla="*/ 52 h 268"/>
                    <a:gd name="T52" fmla="*/ 133 w 889"/>
                    <a:gd name="T53" fmla="*/ 54 h 268"/>
                    <a:gd name="T54" fmla="*/ 155 w 889"/>
                    <a:gd name="T55" fmla="*/ 59 h 268"/>
                    <a:gd name="T56" fmla="*/ 174 w 889"/>
                    <a:gd name="T57" fmla="*/ 63 h 268"/>
                    <a:gd name="T58" fmla="*/ 196 w 889"/>
                    <a:gd name="T59" fmla="*/ 67 h 268"/>
                    <a:gd name="T60" fmla="*/ 218 w 889"/>
                    <a:gd name="T61" fmla="*/ 71 h 268"/>
                    <a:gd name="T62" fmla="*/ 240 w 889"/>
                    <a:gd name="T63" fmla="*/ 75 h 268"/>
                    <a:gd name="T64" fmla="*/ 262 w 889"/>
                    <a:gd name="T65" fmla="*/ 78 h 268"/>
                    <a:gd name="T66" fmla="*/ 281 w 889"/>
                    <a:gd name="T67" fmla="*/ 84 h 268"/>
                    <a:gd name="T68" fmla="*/ 300 w 889"/>
                    <a:gd name="T69" fmla="*/ 86 h 268"/>
                    <a:gd name="T70" fmla="*/ 316 w 889"/>
                    <a:gd name="T71" fmla="*/ 89 h 268"/>
                    <a:gd name="T72" fmla="*/ 331 w 889"/>
                    <a:gd name="T73" fmla="*/ 91 h 268"/>
                    <a:gd name="T74" fmla="*/ 350 w 889"/>
                    <a:gd name="T75" fmla="*/ 94 h 268"/>
                    <a:gd name="T76" fmla="*/ 363 w 889"/>
                    <a:gd name="T77" fmla="*/ 96 h 268"/>
                    <a:gd name="T78" fmla="*/ 382 w 889"/>
                    <a:gd name="T79" fmla="*/ 99 h 268"/>
                    <a:gd name="T80" fmla="*/ 394 w 889"/>
                    <a:gd name="T81" fmla="*/ 101 h 268"/>
                    <a:gd name="T82" fmla="*/ 407 w 889"/>
                    <a:gd name="T83" fmla="*/ 103 h 268"/>
                    <a:gd name="T84" fmla="*/ 454 w 889"/>
                    <a:gd name="T85" fmla="*/ 110 h 268"/>
                    <a:gd name="T86" fmla="*/ 473 w 889"/>
                    <a:gd name="T87" fmla="*/ 114 h 268"/>
                    <a:gd name="T88" fmla="*/ 479 w 889"/>
                    <a:gd name="T89" fmla="*/ 115 h 268"/>
                    <a:gd name="T90" fmla="*/ 486 w 889"/>
                    <a:gd name="T91" fmla="*/ 117 h 268"/>
                    <a:gd name="T92" fmla="*/ 495 w 889"/>
                    <a:gd name="T93" fmla="*/ 118 h 268"/>
                    <a:gd name="T94" fmla="*/ 508 w 889"/>
                    <a:gd name="T95" fmla="*/ 120 h 268"/>
                    <a:gd name="T96" fmla="*/ 514 w 889"/>
                    <a:gd name="T97" fmla="*/ 120 h 268"/>
                    <a:gd name="T98" fmla="*/ 520 w 889"/>
                    <a:gd name="T99" fmla="*/ 122 h 268"/>
                    <a:gd name="T100" fmla="*/ 536 w 889"/>
                    <a:gd name="T101" fmla="*/ 124 h 268"/>
                    <a:gd name="T102" fmla="*/ 754 w 889"/>
                    <a:gd name="T103" fmla="*/ 181 h 268"/>
                    <a:gd name="T104" fmla="*/ 861 w 889"/>
                    <a:gd name="T105" fmla="*/ 247 h 268"/>
                    <a:gd name="T106" fmla="*/ 684 w 889"/>
                    <a:gd name="T107" fmla="*/ 176 h 268"/>
                    <a:gd name="T108" fmla="*/ 426 w 889"/>
                    <a:gd name="T109" fmla="*/ 130 h 268"/>
                    <a:gd name="T110" fmla="*/ 44 w 889"/>
                    <a:gd name="T111" fmla="*/ 53 h 268"/>
                    <a:gd name="T112" fmla="*/ 0 w 889"/>
                    <a:gd name="T113" fmla="*/ 12 h 26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9" h="268">
                      <a:moveTo>
                        <a:pt x="26" y="0"/>
                      </a:moveTo>
                      <a:lnTo>
                        <a:pt x="26" y="1"/>
                      </a:lnTo>
                      <a:lnTo>
                        <a:pt x="22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9" y="5"/>
                      </a:lnTo>
                      <a:lnTo>
                        <a:pt x="16" y="5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3" y="10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5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22" y="20"/>
                      </a:lnTo>
                      <a:lnTo>
                        <a:pt x="22" y="21"/>
                      </a:lnTo>
                      <a:lnTo>
                        <a:pt x="22" y="23"/>
                      </a:lnTo>
                      <a:lnTo>
                        <a:pt x="26" y="24"/>
                      </a:lnTo>
                      <a:lnTo>
                        <a:pt x="29" y="25"/>
                      </a:lnTo>
                      <a:lnTo>
                        <a:pt x="29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5" y="28"/>
                      </a:lnTo>
                      <a:lnTo>
                        <a:pt x="35" y="29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41" y="30"/>
                      </a:lnTo>
                      <a:lnTo>
                        <a:pt x="41" y="31"/>
                      </a:lnTo>
                      <a:lnTo>
                        <a:pt x="44" y="31"/>
                      </a:lnTo>
                      <a:lnTo>
                        <a:pt x="48" y="33"/>
                      </a:lnTo>
                      <a:lnTo>
                        <a:pt x="51" y="33"/>
                      </a:lnTo>
                      <a:lnTo>
                        <a:pt x="51" y="34"/>
                      </a:lnTo>
                      <a:lnTo>
                        <a:pt x="54" y="34"/>
                      </a:lnTo>
                      <a:lnTo>
                        <a:pt x="54" y="35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0" y="37"/>
                      </a:lnTo>
                      <a:lnTo>
                        <a:pt x="63" y="37"/>
                      </a:lnTo>
                      <a:lnTo>
                        <a:pt x="63" y="38"/>
                      </a:lnTo>
                      <a:lnTo>
                        <a:pt x="67" y="38"/>
                      </a:lnTo>
                      <a:lnTo>
                        <a:pt x="70" y="39"/>
                      </a:lnTo>
                      <a:lnTo>
                        <a:pt x="73" y="39"/>
                      </a:lnTo>
                      <a:lnTo>
                        <a:pt x="76" y="40"/>
                      </a:lnTo>
                      <a:lnTo>
                        <a:pt x="79" y="42"/>
                      </a:lnTo>
                      <a:lnTo>
                        <a:pt x="82" y="42"/>
                      </a:lnTo>
                      <a:lnTo>
                        <a:pt x="85" y="43"/>
                      </a:lnTo>
                      <a:lnTo>
                        <a:pt x="89" y="44"/>
                      </a:lnTo>
                      <a:lnTo>
                        <a:pt x="92" y="44"/>
                      </a:lnTo>
                      <a:lnTo>
                        <a:pt x="95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4" y="48"/>
                      </a:lnTo>
                      <a:lnTo>
                        <a:pt x="108" y="49"/>
                      </a:lnTo>
                      <a:lnTo>
                        <a:pt x="111" y="49"/>
                      </a:lnTo>
                      <a:lnTo>
                        <a:pt x="114" y="51"/>
                      </a:lnTo>
                      <a:lnTo>
                        <a:pt x="117" y="51"/>
                      </a:lnTo>
                      <a:lnTo>
                        <a:pt x="123" y="52"/>
                      </a:lnTo>
                      <a:lnTo>
                        <a:pt x="126" y="53"/>
                      </a:lnTo>
                      <a:lnTo>
                        <a:pt x="130" y="53"/>
                      </a:lnTo>
                      <a:lnTo>
                        <a:pt x="133" y="54"/>
                      </a:lnTo>
                      <a:lnTo>
                        <a:pt x="136" y="56"/>
                      </a:lnTo>
                      <a:lnTo>
                        <a:pt x="139" y="56"/>
                      </a:lnTo>
                      <a:lnTo>
                        <a:pt x="142" y="57"/>
                      </a:lnTo>
                      <a:lnTo>
                        <a:pt x="145" y="57"/>
                      </a:lnTo>
                      <a:lnTo>
                        <a:pt x="149" y="58"/>
                      </a:lnTo>
                      <a:lnTo>
                        <a:pt x="155" y="59"/>
                      </a:lnTo>
                      <a:lnTo>
                        <a:pt x="158" y="59"/>
                      </a:lnTo>
                      <a:lnTo>
                        <a:pt x="161" y="61"/>
                      </a:lnTo>
                      <a:lnTo>
                        <a:pt x="164" y="61"/>
                      </a:lnTo>
                      <a:lnTo>
                        <a:pt x="167" y="62"/>
                      </a:lnTo>
                      <a:lnTo>
                        <a:pt x="171" y="62"/>
                      </a:lnTo>
                      <a:lnTo>
                        <a:pt x="174" y="63"/>
                      </a:lnTo>
                      <a:lnTo>
                        <a:pt x="177" y="64"/>
                      </a:lnTo>
                      <a:lnTo>
                        <a:pt x="183" y="64"/>
                      </a:lnTo>
                      <a:lnTo>
                        <a:pt x="186" y="66"/>
                      </a:lnTo>
                      <a:lnTo>
                        <a:pt x="189" y="66"/>
                      </a:lnTo>
                      <a:lnTo>
                        <a:pt x="193" y="67"/>
                      </a:lnTo>
                      <a:lnTo>
                        <a:pt x="196" y="67"/>
                      </a:lnTo>
                      <a:lnTo>
                        <a:pt x="199" y="68"/>
                      </a:lnTo>
                      <a:lnTo>
                        <a:pt x="202" y="68"/>
                      </a:lnTo>
                      <a:lnTo>
                        <a:pt x="205" y="70"/>
                      </a:lnTo>
                      <a:lnTo>
                        <a:pt x="208" y="70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21" y="72"/>
                      </a:lnTo>
                      <a:lnTo>
                        <a:pt x="224" y="72"/>
                      </a:lnTo>
                      <a:lnTo>
                        <a:pt x="227" y="73"/>
                      </a:lnTo>
                      <a:lnTo>
                        <a:pt x="230" y="73"/>
                      </a:lnTo>
                      <a:lnTo>
                        <a:pt x="237" y="75"/>
                      </a:lnTo>
                      <a:lnTo>
                        <a:pt x="240" y="75"/>
                      </a:lnTo>
                      <a:lnTo>
                        <a:pt x="243" y="76"/>
                      </a:lnTo>
                      <a:lnTo>
                        <a:pt x="246" y="76"/>
                      </a:lnTo>
                      <a:lnTo>
                        <a:pt x="249" y="77"/>
                      </a:lnTo>
                      <a:lnTo>
                        <a:pt x="253" y="77"/>
                      </a:lnTo>
                      <a:lnTo>
                        <a:pt x="256" y="78"/>
                      </a:lnTo>
                      <a:lnTo>
                        <a:pt x="262" y="78"/>
                      </a:lnTo>
                      <a:lnTo>
                        <a:pt x="265" y="80"/>
                      </a:lnTo>
                      <a:lnTo>
                        <a:pt x="268" y="81"/>
                      </a:lnTo>
                      <a:lnTo>
                        <a:pt x="271" y="81"/>
                      </a:lnTo>
                      <a:lnTo>
                        <a:pt x="275" y="81"/>
                      </a:lnTo>
                      <a:lnTo>
                        <a:pt x="278" y="82"/>
                      </a:lnTo>
                      <a:lnTo>
                        <a:pt x="281" y="84"/>
                      </a:lnTo>
                      <a:lnTo>
                        <a:pt x="287" y="84"/>
                      </a:lnTo>
                      <a:lnTo>
                        <a:pt x="290" y="84"/>
                      </a:lnTo>
                      <a:lnTo>
                        <a:pt x="293" y="85"/>
                      </a:lnTo>
                      <a:lnTo>
                        <a:pt x="297" y="86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9" y="87"/>
                      </a:lnTo>
                      <a:lnTo>
                        <a:pt x="312" y="87"/>
                      </a:lnTo>
                      <a:lnTo>
                        <a:pt x="316" y="89"/>
                      </a:lnTo>
                      <a:lnTo>
                        <a:pt x="322" y="89"/>
                      </a:lnTo>
                      <a:lnTo>
                        <a:pt x="322" y="90"/>
                      </a:lnTo>
                      <a:lnTo>
                        <a:pt x="325" y="90"/>
                      </a:lnTo>
                      <a:lnTo>
                        <a:pt x="328" y="91"/>
                      </a:lnTo>
                      <a:lnTo>
                        <a:pt x="331" y="91"/>
                      </a:lnTo>
                      <a:lnTo>
                        <a:pt x="341" y="92"/>
                      </a:lnTo>
                      <a:lnTo>
                        <a:pt x="344" y="92"/>
                      </a:lnTo>
                      <a:lnTo>
                        <a:pt x="350" y="94"/>
                      </a:lnTo>
                      <a:lnTo>
                        <a:pt x="357" y="95"/>
                      </a:lnTo>
                      <a:lnTo>
                        <a:pt x="360" y="95"/>
                      </a:lnTo>
                      <a:lnTo>
                        <a:pt x="363" y="96"/>
                      </a:lnTo>
                      <a:lnTo>
                        <a:pt x="366" y="96"/>
                      </a:lnTo>
                      <a:lnTo>
                        <a:pt x="369" y="97"/>
                      </a:lnTo>
                      <a:lnTo>
                        <a:pt x="372" y="97"/>
                      </a:lnTo>
                      <a:lnTo>
                        <a:pt x="382" y="99"/>
                      </a:lnTo>
                      <a:lnTo>
                        <a:pt x="391" y="100"/>
                      </a:lnTo>
                      <a:lnTo>
                        <a:pt x="394" y="101"/>
                      </a:lnTo>
                      <a:lnTo>
                        <a:pt x="398" y="101"/>
                      </a:lnTo>
                      <a:lnTo>
                        <a:pt x="401" y="101"/>
                      </a:lnTo>
                      <a:lnTo>
                        <a:pt x="401" y="103"/>
                      </a:lnTo>
                      <a:lnTo>
                        <a:pt x="407" y="103"/>
                      </a:lnTo>
                      <a:lnTo>
                        <a:pt x="410" y="104"/>
                      </a:lnTo>
                      <a:lnTo>
                        <a:pt x="416" y="105"/>
                      </a:lnTo>
                      <a:lnTo>
                        <a:pt x="420" y="105"/>
                      </a:lnTo>
                      <a:lnTo>
                        <a:pt x="454" y="110"/>
                      </a:lnTo>
                      <a:lnTo>
                        <a:pt x="461" y="111"/>
                      </a:lnTo>
                      <a:lnTo>
                        <a:pt x="470" y="113"/>
                      </a:lnTo>
                      <a:lnTo>
                        <a:pt x="473" y="114"/>
                      </a:lnTo>
                      <a:lnTo>
                        <a:pt x="476" y="114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83" y="115"/>
                      </a:lnTo>
                      <a:lnTo>
                        <a:pt x="486" y="115"/>
                      </a:lnTo>
                      <a:lnTo>
                        <a:pt x="486" y="117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2" y="118"/>
                      </a:lnTo>
                      <a:lnTo>
                        <a:pt x="495" y="118"/>
                      </a:lnTo>
                      <a:lnTo>
                        <a:pt x="502" y="119"/>
                      </a:lnTo>
                      <a:lnTo>
                        <a:pt x="508" y="119"/>
                      </a:lnTo>
                      <a:lnTo>
                        <a:pt x="508" y="120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2"/>
                      </a:lnTo>
                      <a:lnTo>
                        <a:pt x="520" y="122"/>
                      </a:lnTo>
                      <a:lnTo>
                        <a:pt x="524" y="123"/>
                      </a:lnTo>
                      <a:lnTo>
                        <a:pt x="527" y="123"/>
                      </a:lnTo>
                      <a:lnTo>
                        <a:pt x="536" y="124"/>
                      </a:lnTo>
                      <a:lnTo>
                        <a:pt x="612" y="142"/>
                      </a:lnTo>
                      <a:lnTo>
                        <a:pt x="687" y="160"/>
                      </a:lnTo>
                      <a:lnTo>
                        <a:pt x="719" y="170"/>
                      </a:lnTo>
                      <a:lnTo>
                        <a:pt x="754" y="181"/>
                      </a:lnTo>
                      <a:lnTo>
                        <a:pt x="814" y="205"/>
                      </a:lnTo>
                      <a:lnTo>
                        <a:pt x="889" y="259"/>
                      </a:lnTo>
                      <a:lnTo>
                        <a:pt x="889" y="268"/>
                      </a:lnTo>
                      <a:lnTo>
                        <a:pt x="880" y="260"/>
                      </a:lnTo>
                      <a:lnTo>
                        <a:pt x="861" y="247"/>
                      </a:lnTo>
                      <a:lnTo>
                        <a:pt x="832" y="232"/>
                      </a:lnTo>
                      <a:lnTo>
                        <a:pt x="795" y="213"/>
                      </a:lnTo>
                      <a:lnTo>
                        <a:pt x="773" y="204"/>
                      </a:lnTo>
                      <a:lnTo>
                        <a:pt x="747" y="195"/>
                      </a:lnTo>
                      <a:lnTo>
                        <a:pt x="716" y="185"/>
                      </a:lnTo>
                      <a:lnTo>
                        <a:pt x="684" y="176"/>
                      </a:lnTo>
                      <a:lnTo>
                        <a:pt x="650" y="167"/>
                      </a:lnTo>
                      <a:lnTo>
                        <a:pt x="612" y="158"/>
                      </a:lnTo>
                      <a:lnTo>
                        <a:pt x="571" y="151"/>
                      </a:lnTo>
                      <a:lnTo>
                        <a:pt x="527" y="144"/>
                      </a:lnTo>
                      <a:lnTo>
                        <a:pt x="426" y="130"/>
                      </a:lnTo>
                      <a:lnTo>
                        <a:pt x="328" y="115"/>
                      </a:lnTo>
                      <a:lnTo>
                        <a:pt x="240" y="100"/>
                      </a:lnTo>
                      <a:lnTo>
                        <a:pt x="161" y="85"/>
                      </a:lnTo>
                      <a:lnTo>
                        <a:pt x="95" y="68"/>
                      </a:lnTo>
                      <a:lnTo>
                        <a:pt x="70" y="61"/>
                      </a:lnTo>
                      <a:lnTo>
                        <a:pt x="44" y="53"/>
                      </a:lnTo>
                      <a:lnTo>
                        <a:pt x="26" y="45"/>
                      </a:lnTo>
                      <a:lnTo>
                        <a:pt x="13" y="38"/>
                      </a:lnTo>
                      <a:lnTo>
                        <a:pt x="4" y="29"/>
                      </a:lnTo>
                      <a:lnTo>
                        <a:pt x="0" y="21"/>
                      </a:lnTo>
                      <a:lnTo>
                        <a:pt x="0" y="12"/>
                      </a:lnTo>
                      <a:lnTo>
                        <a:pt x="7" y="6"/>
                      </a:lnTo>
                      <a:lnTo>
                        <a:pt x="13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3" name="Freeform 298">
                  <a:extLst>
                    <a:ext uri="{FF2B5EF4-FFF2-40B4-BE49-F238E27FC236}">
                      <a16:creationId xmlns:a16="http://schemas.microsoft.com/office/drawing/2014/main" id="{2E21B7E4-60C5-47CB-877E-27D461B7E1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3" y="1504"/>
                  <a:ext cx="885" cy="262"/>
                </a:xfrm>
                <a:custGeom>
                  <a:avLst/>
                  <a:gdLst>
                    <a:gd name="T0" fmla="*/ 18 w 885"/>
                    <a:gd name="T1" fmla="*/ 1 h 262"/>
                    <a:gd name="T2" fmla="*/ 15 w 885"/>
                    <a:gd name="T3" fmla="*/ 4 h 262"/>
                    <a:gd name="T4" fmla="*/ 15 w 885"/>
                    <a:gd name="T5" fmla="*/ 5 h 262"/>
                    <a:gd name="T6" fmla="*/ 12 w 885"/>
                    <a:gd name="T7" fmla="*/ 5 h 262"/>
                    <a:gd name="T8" fmla="*/ 12 w 885"/>
                    <a:gd name="T9" fmla="*/ 6 h 262"/>
                    <a:gd name="T10" fmla="*/ 12 w 885"/>
                    <a:gd name="T11" fmla="*/ 7 h 262"/>
                    <a:gd name="T12" fmla="*/ 9 w 885"/>
                    <a:gd name="T13" fmla="*/ 9 h 262"/>
                    <a:gd name="T14" fmla="*/ 12 w 885"/>
                    <a:gd name="T15" fmla="*/ 10 h 262"/>
                    <a:gd name="T16" fmla="*/ 12 w 885"/>
                    <a:gd name="T17" fmla="*/ 12 h 262"/>
                    <a:gd name="T18" fmla="*/ 12 w 885"/>
                    <a:gd name="T19" fmla="*/ 14 h 262"/>
                    <a:gd name="T20" fmla="*/ 12 w 885"/>
                    <a:gd name="T21" fmla="*/ 16 h 262"/>
                    <a:gd name="T22" fmla="*/ 15 w 885"/>
                    <a:gd name="T23" fmla="*/ 19 h 262"/>
                    <a:gd name="T24" fmla="*/ 15 w 885"/>
                    <a:gd name="T25" fmla="*/ 20 h 262"/>
                    <a:gd name="T26" fmla="*/ 18 w 885"/>
                    <a:gd name="T27" fmla="*/ 21 h 262"/>
                    <a:gd name="T28" fmla="*/ 22 w 885"/>
                    <a:gd name="T29" fmla="*/ 24 h 262"/>
                    <a:gd name="T30" fmla="*/ 28 w 885"/>
                    <a:gd name="T31" fmla="*/ 28 h 262"/>
                    <a:gd name="T32" fmla="*/ 34 w 885"/>
                    <a:gd name="T33" fmla="*/ 30 h 262"/>
                    <a:gd name="T34" fmla="*/ 44 w 885"/>
                    <a:gd name="T35" fmla="*/ 33 h 262"/>
                    <a:gd name="T36" fmla="*/ 50 w 885"/>
                    <a:gd name="T37" fmla="*/ 34 h 262"/>
                    <a:gd name="T38" fmla="*/ 56 w 885"/>
                    <a:gd name="T39" fmla="*/ 37 h 262"/>
                    <a:gd name="T40" fmla="*/ 63 w 885"/>
                    <a:gd name="T41" fmla="*/ 38 h 262"/>
                    <a:gd name="T42" fmla="*/ 78 w 885"/>
                    <a:gd name="T43" fmla="*/ 42 h 262"/>
                    <a:gd name="T44" fmla="*/ 88 w 885"/>
                    <a:gd name="T45" fmla="*/ 44 h 262"/>
                    <a:gd name="T46" fmla="*/ 97 w 885"/>
                    <a:gd name="T47" fmla="*/ 47 h 262"/>
                    <a:gd name="T48" fmla="*/ 107 w 885"/>
                    <a:gd name="T49" fmla="*/ 49 h 262"/>
                    <a:gd name="T50" fmla="*/ 119 w 885"/>
                    <a:gd name="T51" fmla="*/ 52 h 262"/>
                    <a:gd name="T52" fmla="*/ 129 w 885"/>
                    <a:gd name="T53" fmla="*/ 54 h 262"/>
                    <a:gd name="T54" fmla="*/ 151 w 885"/>
                    <a:gd name="T55" fmla="*/ 59 h 262"/>
                    <a:gd name="T56" fmla="*/ 170 w 885"/>
                    <a:gd name="T57" fmla="*/ 63 h 262"/>
                    <a:gd name="T58" fmla="*/ 192 w 885"/>
                    <a:gd name="T59" fmla="*/ 67 h 262"/>
                    <a:gd name="T60" fmla="*/ 214 w 885"/>
                    <a:gd name="T61" fmla="*/ 71 h 262"/>
                    <a:gd name="T62" fmla="*/ 236 w 885"/>
                    <a:gd name="T63" fmla="*/ 75 h 262"/>
                    <a:gd name="T64" fmla="*/ 258 w 885"/>
                    <a:gd name="T65" fmla="*/ 78 h 262"/>
                    <a:gd name="T66" fmla="*/ 277 w 885"/>
                    <a:gd name="T67" fmla="*/ 84 h 262"/>
                    <a:gd name="T68" fmla="*/ 296 w 885"/>
                    <a:gd name="T69" fmla="*/ 86 h 262"/>
                    <a:gd name="T70" fmla="*/ 312 w 885"/>
                    <a:gd name="T71" fmla="*/ 89 h 262"/>
                    <a:gd name="T72" fmla="*/ 327 w 885"/>
                    <a:gd name="T73" fmla="*/ 91 h 262"/>
                    <a:gd name="T74" fmla="*/ 346 w 885"/>
                    <a:gd name="T75" fmla="*/ 94 h 262"/>
                    <a:gd name="T76" fmla="*/ 359 w 885"/>
                    <a:gd name="T77" fmla="*/ 96 h 262"/>
                    <a:gd name="T78" fmla="*/ 378 w 885"/>
                    <a:gd name="T79" fmla="*/ 99 h 262"/>
                    <a:gd name="T80" fmla="*/ 390 w 885"/>
                    <a:gd name="T81" fmla="*/ 101 h 262"/>
                    <a:gd name="T82" fmla="*/ 403 w 885"/>
                    <a:gd name="T83" fmla="*/ 103 h 262"/>
                    <a:gd name="T84" fmla="*/ 450 w 885"/>
                    <a:gd name="T85" fmla="*/ 110 h 262"/>
                    <a:gd name="T86" fmla="*/ 469 w 885"/>
                    <a:gd name="T87" fmla="*/ 114 h 262"/>
                    <a:gd name="T88" fmla="*/ 475 w 885"/>
                    <a:gd name="T89" fmla="*/ 115 h 262"/>
                    <a:gd name="T90" fmla="*/ 482 w 885"/>
                    <a:gd name="T91" fmla="*/ 117 h 262"/>
                    <a:gd name="T92" fmla="*/ 491 w 885"/>
                    <a:gd name="T93" fmla="*/ 118 h 262"/>
                    <a:gd name="T94" fmla="*/ 504 w 885"/>
                    <a:gd name="T95" fmla="*/ 120 h 262"/>
                    <a:gd name="T96" fmla="*/ 510 w 885"/>
                    <a:gd name="T97" fmla="*/ 120 h 262"/>
                    <a:gd name="T98" fmla="*/ 516 w 885"/>
                    <a:gd name="T99" fmla="*/ 122 h 262"/>
                    <a:gd name="T100" fmla="*/ 532 w 885"/>
                    <a:gd name="T101" fmla="*/ 124 h 262"/>
                    <a:gd name="T102" fmla="*/ 750 w 885"/>
                    <a:gd name="T103" fmla="*/ 181 h 262"/>
                    <a:gd name="T104" fmla="*/ 851 w 885"/>
                    <a:gd name="T105" fmla="*/ 240 h 262"/>
                    <a:gd name="T106" fmla="*/ 643 w 885"/>
                    <a:gd name="T107" fmla="*/ 163 h 262"/>
                    <a:gd name="T108" fmla="*/ 327 w 885"/>
                    <a:gd name="T109" fmla="*/ 114 h 262"/>
                    <a:gd name="T110" fmla="*/ 25 w 885"/>
                    <a:gd name="T111" fmla="*/ 44 h 262"/>
                    <a:gd name="T112" fmla="*/ 3 w 885"/>
                    <a:gd name="T113" fmla="*/ 6 h 26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5" h="262">
                      <a:moveTo>
                        <a:pt x="22" y="0"/>
                      </a:moveTo>
                      <a:lnTo>
                        <a:pt x="22" y="1"/>
                      </a:lnTo>
                      <a:lnTo>
                        <a:pt x="18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2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0"/>
                      </a:lnTo>
                      <a:lnTo>
                        <a:pt x="12" y="10"/>
                      </a:lnTo>
                      <a:lnTo>
                        <a:pt x="12" y="11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5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5" y="19"/>
                      </a:lnTo>
                      <a:lnTo>
                        <a:pt x="15" y="20"/>
                      </a:lnTo>
                      <a:lnTo>
                        <a:pt x="18" y="20"/>
                      </a:lnTo>
                      <a:lnTo>
                        <a:pt x="18" y="21"/>
                      </a:lnTo>
                      <a:lnTo>
                        <a:pt x="18" y="23"/>
                      </a:lnTo>
                      <a:lnTo>
                        <a:pt x="22" y="24"/>
                      </a:lnTo>
                      <a:lnTo>
                        <a:pt x="25" y="25"/>
                      </a:lnTo>
                      <a:lnTo>
                        <a:pt x="25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31" y="28"/>
                      </a:lnTo>
                      <a:lnTo>
                        <a:pt x="31" y="29"/>
                      </a:lnTo>
                      <a:lnTo>
                        <a:pt x="34" y="29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1"/>
                      </a:lnTo>
                      <a:lnTo>
                        <a:pt x="40" y="31"/>
                      </a:lnTo>
                      <a:lnTo>
                        <a:pt x="44" y="33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50" y="34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6" y="35"/>
                      </a:lnTo>
                      <a:lnTo>
                        <a:pt x="56" y="37"/>
                      </a:lnTo>
                      <a:lnTo>
                        <a:pt x="59" y="37"/>
                      </a:lnTo>
                      <a:lnTo>
                        <a:pt x="59" y="38"/>
                      </a:lnTo>
                      <a:lnTo>
                        <a:pt x="63" y="38"/>
                      </a:lnTo>
                      <a:lnTo>
                        <a:pt x="66" y="39"/>
                      </a:lnTo>
                      <a:lnTo>
                        <a:pt x="69" y="39"/>
                      </a:lnTo>
                      <a:lnTo>
                        <a:pt x="72" y="40"/>
                      </a:lnTo>
                      <a:lnTo>
                        <a:pt x="75" y="42"/>
                      </a:lnTo>
                      <a:lnTo>
                        <a:pt x="78" y="42"/>
                      </a:lnTo>
                      <a:lnTo>
                        <a:pt x="81" y="43"/>
                      </a:lnTo>
                      <a:lnTo>
                        <a:pt x="85" y="44"/>
                      </a:lnTo>
                      <a:lnTo>
                        <a:pt x="88" y="44"/>
                      </a:lnTo>
                      <a:lnTo>
                        <a:pt x="91" y="45"/>
                      </a:lnTo>
                      <a:lnTo>
                        <a:pt x="94" y="47"/>
                      </a:lnTo>
                      <a:lnTo>
                        <a:pt x="97" y="47"/>
                      </a:lnTo>
                      <a:lnTo>
                        <a:pt x="100" y="48"/>
                      </a:lnTo>
                      <a:lnTo>
                        <a:pt x="104" y="49"/>
                      </a:lnTo>
                      <a:lnTo>
                        <a:pt x="107" y="49"/>
                      </a:lnTo>
                      <a:lnTo>
                        <a:pt x="110" y="51"/>
                      </a:lnTo>
                      <a:lnTo>
                        <a:pt x="113" y="51"/>
                      </a:lnTo>
                      <a:lnTo>
                        <a:pt x="119" y="52"/>
                      </a:lnTo>
                      <a:lnTo>
                        <a:pt x="122" y="53"/>
                      </a:lnTo>
                      <a:lnTo>
                        <a:pt x="126" y="53"/>
                      </a:lnTo>
                      <a:lnTo>
                        <a:pt x="129" y="54"/>
                      </a:lnTo>
                      <a:lnTo>
                        <a:pt x="132" y="56"/>
                      </a:lnTo>
                      <a:lnTo>
                        <a:pt x="135" y="56"/>
                      </a:lnTo>
                      <a:lnTo>
                        <a:pt x="138" y="57"/>
                      </a:lnTo>
                      <a:lnTo>
                        <a:pt x="141" y="57"/>
                      </a:lnTo>
                      <a:lnTo>
                        <a:pt x="145" y="58"/>
                      </a:lnTo>
                      <a:lnTo>
                        <a:pt x="151" y="59"/>
                      </a:lnTo>
                      <a:lnTo>
                        <a:pt x="154" y="59"/>
                      </a:lnTo>
                      <a:lnTo>
                        <a:pt x="157" y="61"/>
                      </a:lnTo>
                      <a:lnTo>
                        <a:pt x="160" y="61"/>
                      </a:lnTo>
                      <a:lnTo>
                        <a:pt x="163" y="62"/>
                      </a:lnTo>
                      <a:lnTo>
                        <a:pt x="167" y="62"/>
                      </a:lnTo>
                      <a:lnTo>
                        <a:pt x="170" y="63"/>
                      </a:lnTo>
                      <a:lnTo>
                        <a:pt x="173" y="64"/>
                      </a:lnTo>
                      <a:lnTo>
                        <a:pt x="179" y="64"/>
                      </a:lnTo>
                      <a:lnTo>
                        <a:pt x="182" y="66"/>
                      </a:lnTo>
                      <a:lnTo>
                        <a:pt x="185" y="66"/>
                      </a:lnTo>
                      <a:lnTo>
                        <a:pt x="189" y="67"/>
                      </a:lnTo>
                      <a:lnTo>
                        <a:pt x="192" y="67"/>
                      </a:lnTo>
                      <a:lnTo>
                        <a:pt x="195" y="68"/>
                      </a:lnTo>
                      <a:lnTo>
                        <a:pt x="198" y="68"/>
                      </a:lnTo>
                      <a:lnTo>
                        <a:pt x="201" y="70"/>
                      </a:lnTo>
                      <a:lnTo>
                        <a:pt x="204" y="70"/>
                      </a:lnTo>
                      <a:lnTo>
                        <a:pt x="211" y="71"/>
                      </a:lnTo>
                      <a:lnTo>
                        <a:pt x="214" y="71"/>
                      </a:lnTo>
                      <a:lnTo>
                        <a:pt x="217" y="72"/>
                      </a:lnTo>
                      <a:lnTo>
                        <a:pt x="220" y="72"/>
                      </a:lnTo>
                      <a:lnTo>
                        <a:pt x="223" y="73"/>
                      </a:lnTo>
                      <a:lnTo>
                        <a:pt x="226" y="73"/>
                      </a:lnTo>
                      <a:lnTo>
                        <a:pt x="233" y="75"/>
                      </a:lnTo>
                      <a:lnTo>
                        <a:pt x="236" y="75"/>
                      </a:lnTo>
                      <a:lnTo>
                        <a:pt x="239" y="76"/>
                      </a:lnTo>
                      <a:lnTo>
                        <a:pt x="242" y="76"/>
                      </a:lnTo>
                      <a:lnTo>
                        <a:pt x="245" y="77"/>
                      </a:lnTo>
                      <a:lnTo>
                        <a:pt x="249" y="77"/>
                      </a:lnTo>
                      <a:lnTo>
                        <a:pt x="252" y="78"/>
                      </a:lnTo>
                      <a:lnTo>
                        <a:pt x="258" y="78"/>
                      </a:lnTo>
                      <a:lnTo>
                        <a:pt x="261" y="80"/>
                      </a:lnTo>
                      <a:lnTo>
                        <a:pt x="264" y="81"/>
                      </a:lnTo>
                      <a:lnTo>
                        <a:pt x="267" y="81"/>
                      </a:lnTo>
                      <a:lnTo>
                        <a:pt x="271" y="81"/>
                      </a:lnTo>
                      <a:lnTo>
                        <a:pt x="274" y="82"/>
                      </a:lnTo>
                      <a:lnTo>
                        <a:pt x="277" y="84"/>
                      </a:lnTo>
                      <a:lnTo>
                        <a:pt x="283" y="84"/>
                      </a:lnTo>
                      <a:lnTo>
                        <a:pt x="286" y="84"/>
                      </a:lnTo>
                      <a:lnTo>
                        <a:pt x="289" y="85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299" y="86"/>
                      </a:lnTo>
                      <a:lnTo>
                        <a:pt x="305" y="87"/>
                      </a:lnTo>
                      <a:lnTo>
                        <a:pt x="308" y="87"/>
                      </a:lnTo>
                      <a:lnTo>
                        <a:pt x="312" y="89"/>
                      </a:lnTo>
                      <a:lnTo>
                        <a:pt x="318" y="89"/>
                      </a:lnTo>
                      <a:lnTo>
                        <a:pt x="318" y="90"/>
                      </a:lnTo>
                      <a:lnTo>
                        <a:pt x="321" y="90"/>
                      </a:lnTo>
                      <a:lnTo>
                        <a:pt x="324" y="91"/>
                      </a:lnTo>
                      <a:lnTo>
                        <a:pt x="327" y="91"/>
                      </a:lnTo>
                      <a:lnTo>
                        <a:pt x="337" y="92"/>
                      </a:lnTo>
                      <a:lnTo>
                        <a:pt x="340" y="92"/>
                      </a:lnTo>
                      <a:lnTo>
                        <a:pt x="346" y="94"/>
                      </a:lnTo>
                      <a:lnTo>
                        <a:pt x="353" y="95"/>
                      </a:lnTo>
                      <a:lnTo>
                        <a:pt x="356" y="95"/>
                      </a:lnTo>
                      <a:lnTo>
                        <a:pt x="359" y="96"/>
                      </a:lnTo>
                      <a:lnTo>
                        <a:pt x="362" y="96"/>
                      </a:lnTo>
                      <a:lnTo>
                        <a:pt x="365" y="97"/>
                      </a:lnTo>
                      <a:lnTo>
                        <a:pt x="368" y="97"/>
                      </a:lnTo>
                      <a:lnTo>
                        <a:pt x="378" y="99"/>
                      </a:lnTo>
                      <a:lnTo>
                        <a:pt x="387" y="100"/>
                      </a:lnTo>
                      <a:lnTo>
                        <a:pt x="390" y="101"/>
                      </a:lnTo>
                      <a:lnTo>
                        <a:pt x="394" y="101"/>
                      </a:lnTo>
                      <a:lnTo>
                        <a:pt x="397" y="101"/>
                      </a:lnTo>
                      <a:lnTo>
                        <a:pt x="397" y="103"/>
                      </a:lnTo>
                      <a:lnTo>
                        <a:pt x="403" y="103"/>
                      </a:lnTo>
                      <a:lnTo>
                        <a:pt x="406" y="104"/>
                      </a:lnTo>
                      <a:lnTo>
                        <a:pt x="412" y="105"/>
                      </a:lnTo>
                      <a:lnTo>
                        <a:pt x="416" y="105"/>
                      </a:lnTo>
                      <a:lnTo>
                        <a:pt x="450" y="110"/>
                      </a:lnTo>
                      <a:lnTo>
                        <a:pt x="457" y="111"/>
                      </a:lnTo>
                      <a:lnTo>
                        <a:pt x="466" y="113"/>
                      </a:lnTo>
                      <a:lnTo>
                        <a:pt x="469" y="114"/>
                      </a:lnTo>
                      <a:lnTo>
                        <a:pt x="472" y="114"/>
                      </a:lnTo>
                      <a:lnTo>
                        <a:pt x="472" y="115"/>
                      </a:lnTo>
                      <a:lnTo>
                        <a:pt x="475" y="115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8" y="117"/>
                      </a:lnTo>
                      <a:lnTo>
                        <a:pt x="488" y="118"/>
                      </a:lnTo>
                      <a:lnTo>
                        <a:pt x="491" y="118"/>
                      </a:lnTo>
                      <a:lnTo>
                        <a:pt x="498" y="119"/>
                      </a:lnTo>
                      <a:lnTo>
                        <a:pt x="504" y="119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0"/>
                      </a:lnTo>
                      <a:lnTo>
                        <a:pt x="513" y="122"/>
                      </a:lnTo>
                      <a:lnTo>
                        <a:pt x="516" y="122"/>
                      </a:lnTo>
                      <a:lnTo>
                        <a:pt x="520" y="123"/>
                      </a:lnTo>
                      <a:lnTo>
                        <a:pt x="523" y="123"/>
                      </a:lnTo>
                      <a:lnTo>
                        <a:pt x="532" y="124"/>
                      </a:lnTo>
                      <a:lnTo>
                        <a:pt x="608" y="142"/>
                      </a:lnTo>
                      <a:lnTo>
                        <a:pt x="683" y="160"/>
                      </a:lnTo>
                      <a:lnTo>
                        <a:pt x="715" y="170"/>
                      </a:lnTo>
                      <a:lnTo>
                        <a:pt x="750" y="181"/>
                      </a:lnTo>
                      <a:lnTo>
                        <a:pt x="810" y="205"/>
                      </a:lnTo>
                      <a:lnTo>
                        <a:pt x="885" y="259"/>
                      </a:lnTo>
                      <a:lnTo>
                        <a:pt x="885" y="262"/>
                      </a:lnTo>
                      <a:lnTo>
                        <a:pt x="873" y="254"/>
                      </a:lnTo>
                      <a:lnTo>
                        <a:pt x="851" y="240"/>
                      </a:lnTo>
                      <a:lnTo>
                        <a:pt x="822" y="224"/>
                      </a:lnTo>
                      <a:lnTo>
                        <a:pt x="784" y="208"/>
                      </a:lnTo>
                      <a:lnTo>
                        <a:pt x="734" y="190"/>
                      </a:lnTo>
                      <a:lnTo>
                        <a:pt x="709" y="181"/>
                      </a:lnTo>
                      <a:lnTo>
                        <a:pt x="677" y="172"/>
                      </a:lnTo>
                      <a:lnTo>
                        <a:pt x="643" y="163"/>
                      </a:lnTo>
                      <a:lnTo>
                        <a:pt x="608" y="156"/>
                      </a:lnTo>
                      <a:lnTo>
                        <a:pt x="567" y="149"/>
                      </a:lnTo>
                      <a:lnTo>
                        <a:pt x="526" y="143"/>
                      </a:lnTo>
                      <a:lnTo>
                        <a:pt x="425" y="128"/>
                      </a:lnTo>
                      <a:lnTo>
                        <a:pt x="327" y="114"/>
                      </a:lnTo>
                      <a:lnTo>
                        <a:pt x="239" y="99"/>
                      </a:lnTo>
                      <a:lnTo>
                        <a:pt x="160" y="84"/>
                      </a:lnTo>
                      <a:lnTo>
                        <a:pt x="94" y="67"/>
                      </a:lnTo>
                      <a:lnTo>
                        <a:pt x="69" y="59"/>
                      </a:lnTo>
                      <a:lnTo>
                        <a:pt x="44" y="52"/>
                      </a:lnTo>
                      <a:lnTo>
                        <a:pt x="25" y="44"/>
                      </a:lnTo>
                      <a:lnTo>
                        <a:pt x="12" y="37"/>
                      </a:lnTo>
                      <a:lnTo>
                        <a:pt x="3" y="29"/>
                      </a:lnTo>
                      <a:lnTo>
                        <a:pt x="0" y="21"/>
                      </a:lnTo>
                      <a:lnTo>
                        <a:pt x="0" y="11"/>
                      </a:lnTo>
                      <a:lnTo>
                        <a:pt x="3" y="6"/>
                      </a:lnTo>
                      <a:lnTo>
                        <a:pt x="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4" name="Freeform 299">
                  <a:extLst>
                    <a:ext uri="{FF2B5EF4-FFF2-40B4-BE49-F238E27FC236}">
                      <a16:creationId xmlns:a16="http://schemas.microsoft.com/office/drawing/2014/main" id="{D2D74B61-1282-40FC-8279-DF22B1C4C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70" cy="250"/>
                </a:xfrm>
                <a:custGeom>
                  <a:avLst/>
                  <a:gdLst>
                    <a:gd name="T0" fmla="*/ 15 w 870"/>
                    <a:gd name="T1" fmla="*/ 1 h 250"/>
                    <a:gd name="T2" fmla="*/ 12 w 870"/>
                    <a:gd name="T3" fmla="*/ 4 h 250"/>
                    <a:gd name="T4" fmla="*/ 12 w 870"/>
                    <a:gd name="T5" fmla="*/ 5 h 250"/>
                    <a:gd name="T6" fmla="*/ 9 w 870"/>
                    <a:gd name="T7" fmla="*/ 5 h 250"/>
                    <a:gd name="T8" fmla="*/ 9 w 870"/>
                    <a:gd name="T9" fmla="*/ 6 h 250"/>
                    <a:gd name="T10" fmla="*/ 9 w 870"/>
                    <a:gd name="T11" fmla="*/ 7 h 250"/>
                    <a:gd name="T12" fmla="*/ 6 w 870"/>
                    <a:gd name="T13" fmla="*/ 9 h 250"/>
                    <a:gd name="T14" fmla="*/ 9 w 870"/>
                    <a:gd name="T15" fmla="*/ 10 h 250"/>
                    <a:gd name="T16" fmla="*/ 9 w 870"/>
                    <a:gd name="T17" fmla="*/ 12 h 250"/>
                    <a:gd name="T18" fmla="*/ 9 w 870"/>
                    <a:gd name="T19" fmla="*/ 14 h 250"/>
                    <a:gd name="T20" fmla="*/ 9 w 870"/>
                    <a:gd name="T21" fmla="*/ 16 h 250"/>
                    <a:gd name="T22" fmla="*/ 12 w 870"/>
                    <a:gd name="T23" fmla="*/ 19 h 250"/>
                    <a:gd name="T24" fmla="*/ 12 w 870"/>
                    <a:gd name="T25" fmla="*/ 20 h 250"/>
                    <a:gd name="T26" fmla="*/ 15 w 870"/>
                    <a:gd name="T27" fmla="*/ 21 h 250"/>
                    <a:gd name="T28" fmla="*/ 19 w 870"/>
                    <a:gd name="T29" fmla="*/ 24 h 250"/>
                    <a:gd name="T30" fmla="*/ 25 w 870"/>
                    <a:gd name="T31" fmla="*/ 28 h 250"/>
                    <a:gd name="T32" fmla="*/ 31 w 870"/>
                    <a:gd name="T33" fmla="*/ 30 h 250"/>
                    <a:gd name="T34" fmla="*/ 41 w 870"/>
                    <a:gd name="T35" fmla="*/ 33 h 250"/>
                    <a:gd name="T36" fmla="*/ 47 w 870"/>
                    <a:gd name="T37" fmla="*/ 34 h 250"/>
                    <a:gd name="T38" fmla="*/ 53 w 870"/>
                    <a:gd name="T39" fmla="*/ 37 h 250"/>
                    <a:gd name="T40" fmla="*/ 60 w 870"/>
                    <a:gd name="T41" fmla="*/ 38 h 250"/>
                    <a:gd name="T42" fmla="*/ 75 w 870"/>
                    <a:gd name="T43" fmla="*/ 42 h 250"/>
                    <a:gd name="T44" fmla="*/ 85 w 870"/>
                    <a:gd name="T45" fmla="*/ 44 h 250"/>
                    <a:gd name="T46" fmla="*/ 94 w 870"/>
                    <a:gd name="T47" fmla="*/ 47 h 250"/>
                    <a:gd name="T48" fmla="*/ 104 w 870"/>
                    <a:gd name="T49" fmla="*/ 49 h 250"/>
                    <a:gd name="T50" fmla="*/ 116 w 870"/>
                    <a:gd name="T51" fmla="*/ 52 h 250"/>
                    <a:gd name="T52" fmla="*/ 126 w 870"/>
                    <a:gd name="T53" fmla="*/ 54 h 250"/>
                    <a:gd name="T54" fmla="*/ 148 w 870"/>
                    <a:gd name="T55" fmla="*/ 59 h 250"/>
                    <a:gd name="T56" fmla="*/ 167 w 870"/>
                    <a:gd name="T57" fmla="*/ 63 h 250"/>
                    <a:gd name="T58" fmla="*/ 189 w 870"/>
                    <a:gd name="T59" fmla="*/ 67 h 250"/>
                    <a:gd name="T60" fmla="*/ 211 w 870"/>
                    <a:gd name="T61" fmla="*/ 71 h 250"/>
                    <a:gd name="T62" fmla="*/ 233 w 870"/>
                    <a:gd name="T63" fmla="*/ 75 h 250"/>
                    <a:gd name="T64" fmla="*/ 255 w 870"/>
                    <a:gd name="T65" fmla="*/ 78 h 250"/>
                    <a:gd name="T66" fmla="*/ 274 w 870"/>
                    <a:gd name="T67" fmla="*/ 84 h 250"/>
                    <a:gd name="T68" fmla="*/ 293 w 870"/>
                    <a:gd name="T69" fmla="*/ 86 h 250"/>
                    <a:gd name="T70" fmla="*/ 309 w 870"/>
                    <a:gd name="T71" fmla="*/ 89 h 250"/>
                    <a:gd name="T72" fmla="*/ 324 w 870"/>
                    <a:gd name="T73" fmla="*/ 91 h 250"/>
                    <a:gd name="T74" fmla="*/ 343 w 870"/>
                    <a:gd name="T75" fmla="*/ 94 h 250"/>
                    <a:gd name="T76" fmla="*/ 356 w 870"/>
                    <a:gd name="T77" fmla="*/ 96 h 250"/>
                    <a:gd name="T78" fmla="*/ 375 w 870"/>
                    <a:gd name="T79" fmla="*/ 99 h 250"/>
                    <a:gd name="T80" fmla="*/ 387 w 870"/>
                    <a:gd name="T81" fmla="*/ 101 h 250"/>
                    <a:gd name="T82" fmla="*/ 400 w 870"/>
                    <a:gd name="T83" fmla="*/ 103 h 250"/>
                    <a:gd name="T84" fmla="*/ 447 w 870"/>
                    <a:gd name="T85" fmla="*/ 110 h 250"/>
                    <a:gd name="T86" fmla="*/ 466 w 870"/>
                    <a:gd name="T87" fmla="*/ 114 h 250"/>
                    <a:gd name="T88" fmla="*/ 472 w 870"/>
                    <a:gd name="T89" fmla="*/ 115 h 250"/>
                    <a:gd name="T90" fmla="*/ 479 w 870"/>
                    <a:gd name="T91" fmla="*/ 117 h 250"/>
                    <a:gd name="T92" fmla="*/ 488 w 870"/>
                    <a:gd name="T93" fmla="*/ 118 h 250"/>
                    <a:gd name="T94" fmla="*/ 501 w 870"/>
                    <a:gd name="T95" fmla="*/ 120 h 250"/>
                    <a:gd name="T96" fmla="*/ 507 w 870"/>
                    <a:gd name="T97" fmla="*/ 120 h 250"/>
                    <a:gd name="T98" fmla="*/ 513 w 870"/>
                    <a:gd name="T99" fmla="*/ 122 h 250"/>
                    <a:gd name="T100" fmla="*/ 529 w 870"/>
                    <a:gd name="T101" fmla="*/ 124 h 250"/>
                    <a:gd name="T102" fmla="*/ 747 w 870"/>
                    <a:gd name="T103" fmla="*/ 181 h 250"/>
                    <a:gd name="T104" fmla="*/ 794 w 870"/>
                    <a:gd name="T105" fmla="*/ 210 h 250"/>
                    <a:gd name="T106" fmla="*/ 561 w 870"/>
                    <a:gd name="T107" fmla="*/ 147 h 250"/>
                    <a:gd name="T108" fmla="*/ 160 w 870"/>
                    <a:gd name="T109" fmla="*/ 82 h 250"/>
                    <a:gd name="T110" fmla="*/ 3 w 870"/>
                    <a:gd name="T111" fmla="*/ 28 h 250"/>
                    <a:gd name="T112" fmla="*/ 19 w 870"/>
                    <a:gd name="T113" fmla="*/ 0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0" h="250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70" y="250"/>
                      </a:lnTo>
                      <a:lnTo>
                        <a:pt x="851" y="238"/>
                      </a:lnTo>
                      <a:lnTo>
                        <a:pt x="825" y="224"/>
                      </a:lnTo>
                      <a:lnTo>
                        <a:pt x="794" y="210"/>
                      </a:lnTo>
                      <a:lnTo>
                        <a:pt x="756" y="195"/>
                      </a:lnTo>
                      <a:lnTo>
                        <a:pt x="709" y="180"/>
                      </a:lnTo>
                      <a:lnTo>
                        <a:pt x="655" y="166"/>
                      </a:lnTo>
                      <a:lnTo>
                        <a:pt x="627" y="158"/>
                      </a:lnTo>
                      <a:lnTo>
                        <a:pt x="595" y="152"/>
                      </a:lnTo>
                      <a:lnTo>
                        <a:pt x="561" y="147"/>
                      </a:lnTo>
                      <a:lnTo>
                        <a:pt x="526" y="141"/>
                      </a:lnTo>
                      <a:lnTo>
                        <a:pt x="425" y="127"/>
                      </a:lnTo>
                      <a:lnTo>
                        <a:pt x="327" y="111"/>
                      </a:lnTo>
                      <a:lnTo>
                        <a:pt x="239" y="97"/>
                      </a:lnTo>
                      <a:lnTo>
                        <a:pt x="160" y="82"/>
                      </a:lnTo>
                      <a:lnTo>
                        <a:pt x="94" y="66"/>
                      </a:lnTo>
                      <a:lnTo>
                        <a:pt x="66" y="58"/>
                      </a:lnTo>
                      <a:lnTo>
                        <a:pt x="44" y="51"/>
                      </a:lnTo>
                      <a:lnTo>
                        <a:pt x="25" y="43"/>
                      </a:lnTo>
                      <a:lnTo>
                        <a:pt x="12" y="35"/>
                      </a:lnTo>
                      <a:lnTo>
                        <a:pt x="3" y="28"/>
                      </a:lnTo>
                      <a:lnTo>
                        <a:pt x="0" y="20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5" name="Freeform 300">
                  <a:extLst>
                    <a:ext uri="{FF2B5EF4-FFF2-40B4-BE49-F238E27FC236}">
                      <a16:creationId xmlns:a16="http://schemas.microsoft.com/office/drawing/2014/main" id="{DDEFD28E-997C-48CE-9B20-D573BB4C6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41" cy="231"/>
                </a:xfrm>
                <a:custGeom>
                  <a:avLst/>
                  <a:gdLst>
                    <a:gd name="T0" fmla="*/ 15 w 841"/>
                    <a:gd name="T1" fmla="*/ 1 h 231"/>
                    <a:gd name="T2" fmla="*/ 12 w 841"/>
                    <a:gd name="T3" fmla="*/ 4 h 231"/>
                    <a:gd name="T4" fmla="*/ 12 w 841"/>
                    <a:gd name="T5" fmla="*/ 5 h 231"/>
                    <a:gd name="T6" fmla="*/ 9 w 841"/>
                    <a:gd name="T7" fmla="*/ 5 h 231"/>
                    <a:gd name="T8" fmla="*/ 9 w 841"/>
                    <a:gd name="T9" fmla="*/ 6 h 231"/>
                    <a:gd name="T10" fmla="*/ 9 w 841"/>
                    <a:gd name="T11" fmla="*/ 7 h 231"/>
                    <a:gd name="T12" fmla="*/ 6 w 841"/>
                    <a:gd name="T13" fmla="*/ 9 h 231"/>
                    <a:gd name="T14" fmla="*/ 9 w 841"/>
                    <a:gd name="T15" fmla="*/ 10 h 231"/>
                    <a:gd name="T16" fmla="*/ 9 w 841"/>
                    <a:gd name="T17" fmla="*/ 12 h 231"/>
                    <a:gd name="T18" fmla="*/ 9 w 841"/>
                    <a:gd name="T19" fmla="*/ 14 h 231"/>
                    <a:gd name="T20" fmla="*/ 9 w 841"/>
                    <a:gd name="T21" fmla="*/ 16 h 231"/>
                    <a:gd name="T22" fmla="*/ 12 w 841"/>
                    <a:gd name="T23" fmla="*/ 19 h 231"/>
                    <a:gd name="T24" fmla="*/ 12 w 841"/>
                    <a:gd name="T25" fmla="*/ 20 h 231"/>
                    <a:gd name="T26" fmla="*/ 15 w 841"/>
                    <a:gd name="T27" fmla="*/ 21 h 231"/>
                    <a:gd name="T28" fmla="*/ 19 w 841"/>
                    <a:gd name="T29" fmla="*/ 24 h 231"/>
                    <a:gd name="T30" fmla="*/ 25 w 841"/>
                    <a:gd name="T31" fmla="*/ 28 h 231"/>
                    <a:gd name="T32" fmla="*/ 31 w 841"/>
                    <a:gd name="T33" fmla="*/ 30 h 231"/>
                    <a:gd name="T34" fmla="*/ 41 w 841"/>
                    <a:gd name="T35" fmla="*/ 33 h 231"/>
                    <a:gd name="T36" fmla="*/ 47 w 841"/>
                    <a:gd name="T37" fmla="*/ 34 h 231"/>
                    <a:gd name="T38" fmla="*/ 53 w 841"/>
                    <a:gd name="T39" fmla="*/ 37 h 231"/>
                    <a:gd name="T40" fmla="*/ 60 w 841"/>
                    <a:gd name="T41" fmla="*/ 38 h 231"/>
                    <a:gd name="T42" fmla="*/ 75 w 841"/>
                    <a:gd name="T43" fmla="*/ 42 h 231"/>
                    <a:gd name="T44" fmla="*/ 85 w 841"/>
                    <a:gd name="T45" fmla="*/ 44 h 231"/>
                    <a:gd name="T46" fmla="*/ 94 w 841"/>
                    <a:gd name="T47" fmla="*/ 47 h 231"/>
                    <a:gd name="T48" fmla="*/ 104 w 841"/>
                    <a:gd name="T49" fmla="*/ 49 h 231"/>
                    <a:gd name="T50" fmla="*/ 116 w 841"/>
                    <a:gd name="T51" fmla="*/ 52 h 231"/>
                    <a:gd name="T52" fmla="*/ 126 w 841"/>
                    <a:gd name="T53" fmla="*/ 54 h 231"/>
                    <a:gd name="T54" fmla="*/ 148 w 841"/>
                    <a:gd name="T55" fmla="*/ 59 h 231"/>
                    <a:gd name="T56" fmla="*/ 167 w 841"/>
                    <a:gd name="T57" fmla="*/ 63 h 231"/>
                    <a:gd name="T58" fmla="*/ 189 w 841"/>
                    <a:gd name="T59" fmla="*/ 67 h 231"/>
                    <a:gd name="T60" fmla="*/ 211 w 841"/>
                    <a:gd name="T61" fmla="*/ 71 h 231"/>
                    <a:gd name="T62" fmla="*/ 233 w 841"/>
                    <a:gd name="T63" fmla="*/ 75 h 231"/>
                    <a:gd name="T64" fmla="*/ 255 w 841"/>
                    <a:gd name="T65" fmla="*/ 78 h 231"/>
                    <a:gd name="T66" fmla="*/ 274 w 841"/>
                    <a:gd name="T67" fmla="*/ 84 h 231"/>
                    <a:gd name="T68" fmla="*/ 293 w 841"/>
                    <a:gd name="T69" fmla="*/ 86 h 231"/>
                    <a:gd name="T70" fmla="*/ 309 w 841"/>
                    <a:gd name="T71" fmla="*/ 89 h 231"/>
                    <a:gd name="T72" fmla="*/ 324 w 841"/>
                    <a:gd name="T73" fmla="*/ 91 h 231"/>
                    <a:gd name="T74" fmla="*/ 343 w 841"/>
                    <a:gd name="T75" fmla="*/ 94 h 231"/>
                    <a:gd name="T76" fmla="*/ 356 w 841"/>
                    <a:gd name="T77" fmla="*/ 96 h 231"/>
                    <a:gd name="T78" fmla="*/ 375 w 841"/>
                    <a:gd name="T79" fmla="*/ 99 h 231"/>
                    <a:gd name="T80" fmla="*/ 387 w 841"/>
                    <a:gd name="T81" fmla="*/ 101 h 231"/>
                    <a:gd name="T82" fmla="*/ 400 w 841"/>
                    <a:gd name="T83" fmla="*/ 103 h 231"/>
                    <a:gd name="T84" fmla="*/ 447 w 841"/>
                    <a:gd name="T85" fmla="*/ 110 h 231"/>
                    <a:gd name="T86" fmla="*/ 466 w 841"/>
                    <a:gd name="T87" fmla="*/ 114 h 231"/>
                    <a:gd name="T88" fmla="*/ 472 w 841"/>
                    <a:gd name="T89" fmla="*/ 115 h 231"/>
                    <a:gd name="T90" fmla="*/ 479 w 841"/>
                    <a:gd name="T91" fmla="*/ 117 h 231"/>
                    <a:gd name="T92" fmla="*/ 488 w 841"/>
                    <a:gd name="T93" fmla="*/ 118 h 231"/>
                    <a:gd name="T94" fmla="*/ 501 w 841"/>
                    <a:gd name="T95" fmla="*/ 120 h 231"/>
                    <a:gd name="T96" fmla="*/ 507 w 841"/>
                    <a:gd name="T97" fmla="*/ 120 h 231"/>
                    <a:gd name="T98" fmla="*/ 513 w 841"/>
                    <a:gd name="T99" fmla="*/ 122 h 231"/>
                    <a:gd name="T100" fmla="*/ 529 w 841"/>
                    <a:gd name="T101" fmla="*/ 124 h 231"/>
                    <a:gd name="T102" fmla="*/ 747 w 841"/>
                    <a:gd name="T103" fmla="*/ 181 h 231"/>
                    <a:gd name="T104" fmla="*/ 762 w 841"/>
                    <a:gd name="T105" fmla="*/ 195 h 231"/>
                    <a:gd name="T106" fmla="*/ 529 w 841"/>
                    <a:gd name="T107" fmla="*/ 139 h 231"/>
                    <a:gd name="T108" fmla="*/ 69 w 841"/>
                    <a:gd name="T109" fmla="*/ 57 h 231"/>
                    <a:gd name="T110" fmla="*/ 3 w 841"/>
                    <a:gd name="T111" fmla="*/ 19 h 23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41" h="231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41" y="231"/>
                      </a:lnTo>
                      <a:lnTo>
                        <a:pt x="819" y="219"/>
                      </a:lnTo>
                      <a:lnTo>
                        <a:pt x="791" y="207"/>
                      </a:lnTo>
                      <a:lnTo>
                        <a:pt x="762" y="195"/>
                      </a:lnTo>
                      <a:lnTo>
                        <a:pt x="725" y="182"/>
                      </a:lnTo>
                      <a:lnTo>
                        <a:pt x="684" y="170"/>
                      </a:lnTo>
                      <a:lnTo>
                        <a:pt x="640" y="158"/>
                      </a:lnTo>
                      <a:lnTo>
                        <a:pt x="586" y="148"/>
                      </a:lnTo>
                      <a:lnTo>
                        <a:pt x="529" y="139"/>
                      </a:lnTo>
                      <a:lnTo>
                        <a:pt x="428" y="125"/>
                      </a:lnTo>
                      <a:lnTo>
                        <a:pt x="331" y="110"/>
                      </a:lnTo>
                      <a:lnTo>
                        <a:pt x="242" y="95"/>
                      </a:lnTo>
                      <a:lnTo>
                        <a:pt x="164" y="81"/>
                      </a:lnTo>
                      <a:lnTo>
                        <a:pt x="97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6" y="26"/>
                      </a:lnTo>
                      <a:lnTo>
                        <a:pt x="3" y="19"/>
                      </a:lnTo>
                      <a:lnTo>
                        <a:pt x="0" y="10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6" name="Freeform 301">
                  <a:extLst>
                    <a:ext uri="{FF2B5EF4-FFF2-40B4-BE49-F238E27FC236}">
                      <a16:creationId xmlns:a16="http://schemas.microsoft.com/office/drawing/2014/main" id="{D1F705AF-0541-4F3B-B547-BDD49C136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" y="1504"/>
                  <a:ext cx="822" cy="219"/>
                </a:xfrm>
                <a:custGeom>
                  <a:avLst/>
                  <a:gdLst>
                    <a:gd name="T0" fmla="*/ 16 w 822"/>
                    <a:gd name="T1" fmla="*/ 1 h 219"/>
                    <a:gd name="T2" fmla="*/ 12 w 822"/>
                    <a:gd name="T3" fmla="*/ 1 h 219"/>
                    <a:gd name="T4" fmla="*/ 9 w 822"/>
                    <a:gd name="T5" fmla="*/ 2 h 219"/>
                    <a:gd name="T6" fmla="*/ 9 w 822"/>
                    <a:gd name="T7" fmla="*/ 4 h 219"/>
                    <a:gd name="T8" fmla="*/ 9 w 822"/>
                    <a:gd name="T9" fmla="*/ 5 h 219"/>
                    <a:gd name="T10" fmla="*/ 9 w 822"/>
                    <a:gd name="T11" fmla="*/ 5 h 219"/>
                    <a:gd name="T12" fmla="*/ 6 w 822"/>
                    <a:gd name="T13" fmla="*/ 5 h 219"/>
                    <a:gd name="T14" fmla="*/ 6 w 822"/>
                    <a:gd name="T15" fmla="*/ 5 h 219"/>
                    <a:gd name="T16" fmla="*/ 6 w 822"/>
                    <a:gd name="T17" fmla="*/ 5 h 219"/>
                    <a:gd name="T18" fmla="*/ 6 w 822"/>
                    <a:gd name="T19" fmla="*/ 14 h 219"/>
                    <a:gd name="T20" fmla="*/ 22 w 822"/>
                    <a:gd name="T21" fmla="*/ 28 h 219"/>
                    <a:gd name="T22" fmla="*/ 60 w 822"/>
                    <a:gd name="T23" fmla="*/ 39 h 219"/>
                    <a:gd name="T24" fmla="*/ 224 w 822"/>
                    <a:gd name="T25" fmla="*/ 75 h 219"/>
                    <a:gd name="T26" fmla="*/ 290 w 822"/>
                    <a:gd name="T27" fmla="*/ 86 h 219"/>
                    <a:gd name="T28" fmla="*/ 293 w 822"/>
                    <a:gd name="T29" fmla="*/ 86 h 219"/>
                    <a:gd name="T30" fmla="*/ 302 w 822"/>
                    <a:gd name="T31" fmla="*/ 87 h 219"/>
                    <a:gd name="T32" fmla="*/ 312 w 822"/>
                    <a:gd name="T33" fmla="*/ 90 h 219"/>
                    <a:gd name="T34" fmla="*/ 318 w 822"/>
                    <a:gd name="T35" fmla="*/ 91 h 219"/>
                    <a:gd name="T36" fmla="*/ 321 w 822"/>
                    <a:gd name="T37" fmla="*/ 91 h 219"/>
                    <a:gd name="T38" fmla="*/ 334 w 822"/>
                    <a:gd name="T39" fmla="*/ 92 h 219"/>
                    <a:gd name="T40" fmla="*/ 347 w 822"/>
                    <a:gd name="T41" fmla="*/ 95 h 219"/>
                    <a:gd name="T42" fmla="*/ 350 w 822"/>
                    <a:gd name="T43" fmla="*/ 95 h 219"/>
                    <a:gd name="T44" fmla="*/ 356 w 822"/>
                    <a:gd name="T45" fmla="*/ 96 h 219"/>
                    <a:gd name="T46" fmla="*/ 362 w 822"/>
                    <a:gd name="T47" fmla="*/ 97 h 219"/>
                    <a:gd name="T48" fmla="*/ 372 w 822"/>
                    <a:gd name="T49" fmla="*/ 99 h 219"/>
                    <a:gd name="T50" fmla="*/ 384 w 822"/>
                    <a:gd name="T51" fmla="*/ 101 h 219"/>
                    <a:gd name="T52" fmla="*/ 388 w 822"/>
                    <a:gd name="T53" fmla="*/ 101 h 219"/>
                    <a:gd name="T54" fmla="*/ 397 w 822"/>
                    <a:gd name="T55" fmla="*/ 103 h 219"/>
                    <a:gd name="T56" fmla="*/ 400 w 822"/>
                    <a:gd name="T57" fmla="*/ 104 h 219"/>
                    <a:gd name="T58" fmla="*/ 410 w 822"/>
                    <a:gd name="T59" fmla="*/ 105 h 219"/>
                    <a:gd name="T60" fmla="*/ 451 w 822"/>
                    <a:gd name="T61" fmla="*/ 111 h 219"/>
                    <a:gd name="T62" fmla="*/ 463 w 822"/>
                    <a:gd name="T63" fmla="*/ 114 h 219"/>
                    <a:gd name="T64" fmla="*/ 466 w 822"/>
                    <a:gd name="T65" fmla="*/ 114 h 219"/>
                    <a:gd name="T66" fmla="*/ 469 w 822"/>
                    <a:gd name="T67" fmla="*/ 115 h 219"/>
                    <a:gd name="T68" fmla="*/ 473 w 822"/>
                    <a:gd name="T69" fmla="*/ 115 h 219"/>
                    <a:gd name="T70" fmla="*/ 476 w 822"/>
                    <a:gd name="T71" fmla="*/ 115 h 219"/>
                    <a:gd name="T72" fmla="*/ 479 w 822"/>
                    <a:gd name="T73" fmla="*/ 117 h 219"/>
                    <a:gd name="T74" fmla="*/ 482 w 822"/>
                    <a:gd name="T75" fmla="*/ 118 h 219"/>
                    <a:gd name="T76" fmla="*/ 492 w 822"/>
                    <a:gd name="T77" fmla="*/ 119 h 219"/>
                    <a:gd name="T78" fmla="*/ 498 w 822"/>
                    <a:gd name="T79" fmla="*/ 120 h 219"/>
                    <a:gd name="T80" fmla="*/ 498 w 822"/>
                    <a:gd name="T81" fmla="*/ 120 h 219"/>
                    <a:gd name="T82" fmla="*/ 504 w 822"/>
                    <a:gd name="T83" fmla="*/ 120 h 219"/>
                    <a:gd name="T84" fmla="*/ 507 w 822"/>
                    <a:gd name="T85" fmla="*/ 122 h 219"/>
                    <a:gd name="T86" fmla="*/ 507 w 822"/>
                    <a:gd name="T87" fmla="*/ 122 h 219"/>
                    <a:gd name="T88" fmla="*/ 514 w 822"/>
                    <a:gd name="T89" fmla="*/ 123 h 219"/>
                    <a:gd name="T90" fmla="*/ 517 w 822"/>
                    <a:gd name="T91" fmla="*/ 123 h 219"/>
                    <a:gd name="T92" fmla="*/ 602 w 822"/>
                    <a:gd name="T93" fmla="*/ 142 h 219"/>
                    <a:gd name="T94" fmla="*/ 709 w 822"/>
                    <a:gd name="T95" fmla="*/ 170 h 219"/>
                    <a:gd name="T96" fmla="*/ 822 w 822"/>
                    <a:gd name="T97" fmla="*/ 219 h 219"/>
                    <a:gd name="T98" fmla="*/ 772 w 822"/>
                    <a:gd name="T99" fmla="*/ 198 h 219"/>
                    <a:gd name="T100" fmla="*/ 671 w 822"/>
                    <a:gd name="T101" fmla="*/ 165 h 219"/>
                    <a:gd name="T102" fmla="*/ 529 w 822"/>
                    <a:gd name="T103" fmla="*/ 138 h 219"/>
                    <a:gd name="T104" fmla="*/ 331 w 822"/>
                    <a:gd name="T105" fmla="*/ 109 h 219"/>
                    <a:gd name="T106" fmla="*/ 98 w 822"/>
                    <a:gd name="T107" fmla="*/ 64 h 219"/>
                    <a:gd name="T108" fmla="*/ 28 w 822"/>
                    <a:gd name="T109" fmla="*/ 42 h 219"/>
                    <a:gd name="T110" fmla="*/ 0 w 822"/>
                    <a:gd name="T111" fmla="*/ 19 h 219"/>
                    <a:gd name="T112" fmla="*/ 0 w 822"/>
                    <a:gd name="T113" fmla="*/ 5 h 219"/>
                    <a:gd name="T114" fmla="*/ 16 w 822"/>
                    <a:gd name="T115" fmla="*/ 0 h 21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22" h="219">
                      <a:moveTo>
                        <a:pt x="16" y="0"/>
                      </a:moveTo>
                      <a:lnTo>
                        <a:pt x="16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14"/>
                      </a:lnTo>
                      <a:lnTo>
                        <a:pt x="9" y="19"/>
                      </a:lnTo>
                      <a:lnTo>
                        <a:pt x="16" y="24"/>
                      </a:lnTo>
                      <a:lnTo>
                        <a:pt x="22" y="28"/>
                      </a:lnTo>
                      <a:lnTo>
                        <a:pt x="41" y="34"/>
                      </a:lnTo>
                      <a:lnTo>
                        <a:pt x="60" y="39"/>
                      </a:lnTo>
                      <a:lnTo>
                        <a:pt x="113" y="52"/>
                      </a:lnTo>
                      <a:lnTo>
                        <a:pt x="167" y="64"/>
                      </a:lnTo>
                      <a:lnTo>
                        <a:pt x="224" y="75"/>
                      </a:lnTo>
                      <a:lnTo>
                        <a:pt x="283" y="85"/>
                      </a:lnTo>
                      <a:lnTo>
                        <a:pt x="287" y="86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9" y="87"/>
                      </a:lnTo>
                      <a:lnTo>
                        <a:pt x="302" y="87"/>
                      </a:lnTo>
                      <a:lnTo>
                        <a:pt x="306" y="89"/>
                      </a:lnTo>
                      <a:lnTo>
                        <a:pt x="312" y="89"/>
                      </a:lnTo>
                      <a:lnTo>
                        <a:pt x="312" y="90"/>
                      </a:lnTo>
                      <a:lnTo>
                        <a:pt x="315" y="90"/>
                      </a:lnTo>
                      <a:lnTo>
                        <a:pt x="318" y="91"/>
                      </a:lnTo>
                      <a:lnTo>
                        <a:pt x="321" y="91"/>
                      </a:lnTo>
                      <a:lnTo>
                        <a:pt x="331" y="92"/>
                      </a:lnTo>
                      <a:lnTo>
                        <a:pt x="334" y="92"/>
                      </a:lnTo>
                      <a:lnTo>
                        <a:pt x="340" y="94"/>
                      </a:lnTo>
                      <a:lnTo>
                        <a:pt x="347" y="95"/>
                      </a:lnTo>
                      <a:lnTo>
                        <a:pt x="350" y="95"/>
                      </a:lnTo>
                      <a:lnTo>
                        <a:pt x="353" y="96"/>
                      </a:lnTo>
                      <a:lnTo>
                        <a:pt x="356" y="96"/>
                      </a:lnTo>
                      <a:lnTo>
                        <a:pt x="359" y="97"/>
                      </a:lnTo>
                      <a:lnTo>
                        <a:pt x="362" y="97"/>
                      </a:lnTo>
                      <a:lnTo>
                        <a:pt x="372" y="99"/>
                      </a:lnTo>
                      <a:lnTo>
                        <a:pt x="381" y="100"/>
                      </a:lnTo>
                      <a:lnTo>
                        <a:pt x="384" y="101"/>
                      </a:lnTo>
                      <a:lnTo>
                        <a:pt x="388" y="101"/>
                      </a:lnTo>
                      <a:lnTo>
                        <a:pt x="391" y="101"/>
                      </a:lnTo>
                      <a:lnTo>
                        <a:pt x="391" y="103"/>
                      </a:lnTo>
                      <a:lnTo>
                        <a:pt x="397" y="103"/>
                      </a:lnTo>
                      <a:lnTo>
                        <a:pt x="400" y="104"/>
                      </a:lnTo>
                      <a:lnTo>
                        <a:pt x="406" y="105"/>
                      </a:lnTo>
                      <a:lnTo>
                        <a:pt x="410" y="105"/>
                      </a:lnTo>
                      <a:lnTo>
                        <a:pt x="444" y="110"/>
                      </a:lnTo>
                      <a:lnTo>
                        <a:pt x="451" y="111"/>
                      </a:lnTo>
                      <a:lnTo>
                        <a:pt x="460" y="113"/>
                      </a:lnTo>
                      <a:lnTo>
                        <a:pt x="463" y="114"/>
                      </a:lnTo>
                      <a:lnTo>
                        <a:pt x="466" y="114"/>
                      </a:lnTo>
                      <a:lnTo>
                        <a:pt x="466" y="115"/>
                      </a:lnTo>
                      <a:lnTo>
                        <a:pt x="469" y="115"/>
                      </a:lnTo>
                      <a:lnTo>
                        <a:pt x="473" y="115"/>
                      </a:lnTo>
                      <a:lnTo>
                        <a:pt x="476" y="115"/>
                      </a:lnTo>
                      <a:lnTo>
                        <a:pt x="476" y="117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2" y="118"/>
                      </a:lnTo>
                      <a:lnTo>
                        <a:pt x="485" y="118"/>
                      </a:lnTo>
                      <a:lnTo>
                        <a:pt x="492" y="119"/>
                      </a:lnTo>
                      <a:lnTo>
                        <a:pt x="498" y="119"/>
                      </a:lnTo>
                      <a:lnTo>
                        <a:pt x="498" y="120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2"/>
                      </a:lnTo>
                      <a:lnTo>
                        <a:pt x="510" y="122"/>
                      </a:lnTo>
                      <a:lnTo>
                        <a:pt x="514" y="123"/>
                      </a:lnTo>
                      <a:lnTo>
                        <a:pt x="517" y="123"/>
                      </a:lnTo>
                      <a:lnTo>
                        <a:pt x="526" y="124"/>
                      </a:lnTo>
                      <a:lnTo>
                        <a:pt x="602" y="142"/>
                      </a:lnTo>
                      <a:lnTo>
                        <a:pt x="677" y="160"/>
                      </a:lnTo>
                      <a:lnTo>
                        <a:pt x="709" y="170"/>
                      </a:lnTo>
                      <a:lnTo>
                        <a:pt x="744" y="181"/>
                      </a:lnTo>
                      <a:lnTo>
                        <a:pt x="804" y="205"/>
                      </a:lnTo>
                      <a:lnTo>
                        <a:pt x="822" y="219"/>
                      </a:lnTo>
                      <a:lnTo>
                        <a:pt x="800" y="209"/>
                      </a:lnTo>
                      <a:lnTo>
                        <a:pt x="772" y="198"/>
                      </a:lnTo>
                      <a:lnTo>
                        <a:pt x="744" y="186"/>
                      </a:lnTo>
                      <a:lnTo>
                        <a:pt x="709" y="175"/>
                      </a:lnTo>
                      <a:lnTo>
                        <a:pt x="671" y="165"/>
                      </a:lnTo>
                      <a:lnTo>
                        <a:pt x="627" y="155"/>
                      </a:lnTo>
                      <a:lnTo>
                        <a:pt x="580" y="146"/>
                      </a:lnTo>
                      <a:lnTo>
                        <a:pt x="529" y="138"/>
                      </a:lnTo>
                      <a:lnTo>
                        <a:pt x="428" y="123"/>
                      </a:lnTo>
                      <a:lnTo>
                        <a:pt x="331" y="109"/>
                      </a:lnTo>
                      <a:lnTo>
                        <a:pt x="243" y="94"/>
                      </a:lnTo>
                      <a:lnTo>
                        <a:pt x="164" y="78"/>
                      </a:lnTo>
                      <a:lnTo>
                        <a:pt x="98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3" y="26"/>
                      </a:lnTo>
                      <a:lnTo>
                        <a:pt x="0" y="19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6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7" name="Freeform 302">
                  <a:extLst>
                    <a:ext uri="{FF2B5EF4-FFF2-40B4-BE49-F238E27FC236}">
                      <a16:creationId xmlns:a16="http://schemas.microsoft.com/office/drawing/2014/main" id="{12AF9001-4E3D-4107-9895-3A89E771A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3"/>
                  <a:ext cx="886" cy="222"/>
                </a:xfrm>
                <a:custGeom>
                  <a:avLst/>
                  <a:gdLst>
                    <a:gd name="T0" fmla="*/ 0 w 886"/>
                    <a:gd name="T1" fmla="*/ 0 h 222"/>
                    <a:gd name="T2" fmla="*/ 0 w 886"/>
                    <a:gd name="T3" fmla="*/ 0 h 222"/>
                    <a:gd name="T4" fmla="*/ 6 w 886"/>
                    <a:gd name="T5" fmla="*/ 5 h 222"/>
                    <a:gd name="T6" fmla="*/ 28 w 886"/>
                    <a:gd name="T7" fmla="*/ 18 h 222"/>
                    <a:gd name="T8" fmla="*/ 47 w 886"/>
                    <a:gd name="T9" fmla="*/ 25 h 222"/>
                    <a:gd name="T10" fmla="*/ 72 w 886"/>
                    <a:gd name="T11" fmla="*/ 34 h 222"/>
                    <a:gd name="T12" fmla="*/ 104 w 886"/>
                    <a:gd name="T13" fmla="*/ 43 h 222"/>
                    <a:gd name="T14" fmla="*/ 142 w 886"/>
                    <a:gd name="T15" fmla="*/ 53 h 222"/>
                    <a:gd name="T16" fmla="*/ 142 w 886"/>
                    <a:gd name="T17" fmla="*/ 53 h 222"/>
                    <a:gd name="T18" fmla="*/ 183 w 886"/>
                    <a:gd name="T19" fmla="*/ 61 h 222"/>
                    <a:gd name="T20" fmla="*/ 227 w 886"/>
                    <a:gd name="T21" fmla="*/ 68 h 222"/>
                    <a:gd name="T22" fmla="*/ 334 w 886"/>
                    <a:gd name="T23" fmla="*/ 84 h 222"/>
                    <a:gd name="T24" fmla="*/ 448 w 886"/>
                    <a:gd name="T25" fmla="*/ 101 h 222"/>
                    <a:gd name="T26" fmla="*/ 504 w 886"/>
                    <a:gd name="T27" fmla="*/ 113 h 222"/>
                    <a:gd name="T28" fmla="*/ 558 w 886"/>
                    <a:gd name="T29" fmla="*/ 124 h 222"/>
                    <a:gd name="T30" fmla="*/ 558 w 886"/>
                    <a:gd name="T31" fmla="*/ 124 h 222"/>
                    <a:gd name="T32" fmla="*/ 662 w 886"/>
                    <a:gd name="T33" fmla="*/ 148 h 222"/>
                    <a:gd name="T34" fmla="*/ 741 w 886"/>
                    <a:gd name="T35" fmla="*/ 169 h 222"/>
                    <a:gd name="T36" fmla="*/ 797 w 886"/>
                    <a:gd name="T37" fmla="*/ 186 h 222"/>
                    <a:gd name="T38" fmla="*/ 838 w 886"/>
                    <a:gd name="T39" fmla="*/ 199 h 222"/>
                    <a:gd name="T40" fmla="*/ 860 w 886"/>
                    <a:gd name="T41" fmla="*/ 208 h 222"/>
                    <a:gd name="T42" fmla="*/ 873 w 886"/>
                    <a:gd name="T43" fmla="*/ 216 h 222"/>
                    <a:gd name="T44" fmla="*/ 883 w 886"/>
                    <a:gd name="T45" fmla="*/ 218 h 222"/>
                    <a:gd name="T46" fmla="*/ 886 w 886"/>
                    <a:gd name="T47" fmla="*/ 219 h 222"/>
                    <a:gd name="T48" fmla="*/ 886 w 886"/>
                    <a:gd name="T49" fmla="*/ 219 h 222"/>
                    <a:gd name="T50" fmla="*/ 883 w 886"/>
                    <a:gd name="T51" fmla="*/ 221 h 222"/>
                    <a:gd name="T52" fmla="*/ 873 w 886"/>
                    <a:gd name="T53" fmla="*/ 222 h 222"/>
                    <a:gd name="T54" fmla="*/ 864 w 886"/>
                    <a:gd name="T55" fmla="*/ 222 h 222"/>
                    <a:gd name="T56" fmla="*/ 854 w 886"/>
                    <a:gd name="T57" fmla="*/ 221 h 222"/>
                    <a:gd name="T58" fmla="*/ 842 w 886"/>
                    <a:gd name="T59" fmla="*/ 218 h 222"/>
                    <a:gd name="T60" fmla="*/ 826 w 886"/>
                    <a:gd name="T61" fmla="*/ 216 h 222"/>
                    <a:gd name="T62" fmla="*/ 813 w 886"/>
                    <a:gd name="T63" fmla="*/ 207 h 222"/>
                    <a:gd name="T64" fmla="*/ 772 w 886"/>
                    <a:gd name="T65" fmla="*/ 194 h 222"/>
                    <a:gd name="T66" fmla="*/ 722 w 886"/>
                    <a:gd name="T67" fmla="*/ 181 h 222"/>
                    <a:gd name="T68" fmla="*/ 722 w 886"/>
                    <a:gd name="T69" fmla="*/ 181 h 222"/>
                    <a:gd name="T70" fmla="*/ 640 w 886"/>
                    <a:gd name="T71" fmla="*/ 157 h 222"/>
                    <a:gd name="T72" fmla="*/ 593 w 886"/>
                    <a:gd name="T73" fmla="*/ 146 h 222"/>
                    <a:gd name="T74" fmla="*/ 545 w 886"/>
                    <a:gd name="T75" fmla="*/ 134 h 222"/>
                    <a:gd name="T76" fmla="*/ 545 w 886"/>
                    <a:gd name="T77" fmla="*/ 134 h 222"/>
                    <a:gd name="T78" fmla="*/ 501 w 886"/>
                    <a:gd name="T79" fmla="*/ 124 h 222"/>
                    <a:gd name="T80" fmla="*/ 457 w 886"/>
                    <a:gd name="T81" fmla="*/ 117 h 222"/>
                    <a:gd name="T82" fmla="*/ 372 w 886"/>
                    <a:gd name="T83" fmla="*/ 103 h 222"/>
                    <a:gd name="T84" fmla="*/ 372 w 886"/>
                    <a:gd name="T85" fmla="*/ 103 h 222"/>
                    <a:gd name="T86" fmla="*/ 262 w 886"/>
                    <a:gd name="T87" fmla="*/ 86 h 222"/>
                    <a:gd name="T88" fmla="*/ 173 w 886"/>
                    <a:gd name="T89" fmla="*/ 72 h 222"/>
                    <a:gd name="T90" fmla="*/ 173 w 886"/>
                    <a:gd name="T91" fmla="*/ 72 h 222"/>
                    <a:gd name="T92" fmla="*/ 101 w 886"/>
                    <a:gd name="T93" fmla="*/ 57 h 222"/>
                    <a:gd name="T94" fmla="*/ 101 w 886"/>
                    <a:gd name="T95" fmla="*/ 57 h 222"/>
                    <a:gd name="T96" fmla="*/ 79 w 886"/>
                    <a:gd name="T97" fmla="*/ 52 h 222"/>
                    <a:gd name="T98" fmla="*/ 60 w 886"/>
                    <a:gd name="T99" fmla="*/ 46 h 222"/>
                    <a:gd name="T100" fmla="*/ 60 w 886"/>
                    <a:gd name="T101" fmla="*/ 46 h 222"/>
                    <a:gd name="T102" fmla="*/ 41 w 886"/>
                    <a:gd name="T103" fmla="*/ 38 h 222"/>
                    <a:gd name="T104" fmla="*/ 28 w 886"/>
                    <a:gd name="T105" fmla="*/ 30 h 222"/>
                    <a:gd name="T106" fmla="*/ 16 w 886"/>
                    <a:gd name="T107" fmla="*/ 23 h 222"/>
                    <a:gd name="T108" fmla="*/ 9 w 886"/>
                    <a:gd name="T109" fmla="*/ 15 h 222"/>
                    <a:gd name="T110" fmla="*/ 0 w 886"/>
                    <a:gd name="T111" fmla="*/ 5 h 222"/>
                    <a:gd name="T112" fmla="*/ 0 w 886"/>
                    <a:gd name="T113" fmla="*/ 0 h 222"/>
                    <a:gd name="T114" fmla="*/ 0 w 886"/>
                    <a:gd name="T115" fmla="*/ 0 h 22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86" h="2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8" y="18"/>
                      </a:lnTo>
                      <a:lnTo>
                        <a:pt x="47" y="25"/>
                      </a:lnTo>
                      <a:lnTo>
                        <a:pt x="72" y="34"/>
                      </a:lnTo>
                      <a:lnTo>
                        <a:pt x="104" y="43"/>
                      </a:lnTo>
                      <a:lnTo>
                        <a:pt x="142" y="53"/>
                      </a:lnTo>
                      <a:lnTo>
                        <a:pt x="183" y="61"/>
                      </a:lnTo>
                      <a:lnTo>
                        <a:pt x="227" y="68"/>
                      </a:lnTo>
                      <a:lnTo>
                        <a:pt x="334" y="84"/>
                      </a:lnTo>
                      <a:lnTo>
                        <a:pt x="448" y="101"/>
                      </a:lnTo>
                      <a:lnTo>
                        <a:pt x="504" y="113"/>
                      </a:lnTo>
                      <a:lnTo>
                        <a:pt x="558" y="124"/>
                      </a:lnTo>
                      <a:lnTo>
                        <a:pt x="662" y="148"/>
                      </a:lnTo>
                      <a:lnTo>
                        <a:pt x="741" y="169"/>
                      </a:lnTo>
                      <a:lnTo>
                        <a:pt x="797" y="186"/>
                      </a:lnTo>
                      <a:lnTo>
                        <a:pt x="838" y="199"/>
                      </a:lnTo>
                      <a:lnTo>
                        <a:pt x="860" y="208"/>
                      </a:lnTo>
                      <a:lnTo>
                        <a:pt x="873" y="216"/>
                      </a:lnTo>
                      <a:lnTo>
                        <a:pt x="883" y="218"/>
                      </a:lnTo>
                      <a:lnTo>
                        <a:pt x="886" y="219"/>
                      </a:lnTo>
                      <a:lnTo>
                        <a:pt x="883" y="221"/>
                      </a:lnTo>
                      <a:lnTo>
                        <a:pt x="873" y="222"/>
                      </a:lnTo>
                      <a:lnTo>
                        <a:pt x="864" y="222"/>
                      </a:lnTo>
                      <a:lnTo>
                        <a:pt x="854" y="221"/>
                      </a:lnTo>
                      <a:lnTo>
                        <a:pt x="842" y="218"/>
                      </a:lnTo>
                      <a:lnTo>
                        <a:pt x="826" y="216"/>
                      </a:lnTo>
                      <a:lnTo>
                        <a:pt x="813" y="207"/>
                      </a:lnTo>
                      <a:lnTo>
                        <a:pt x="772" y="194"/>
                      </a:lnTo>
                      <a:lnTo>
                        <a:pt x="722" y="181"/>
                      </a:lnTo>
                      <a:lnTo>
                        <a:pt x="640" y="157"/>
                      </a:lnTo>
                      <a:lnTo>
                        <a:pt x="593" y="146"/>
                      </a:lnTo>
                      <a:lnTo>
                        <a:pt x="545" y="134"/>
                      </a:lnTo>
                      <a:lnTo>
                        <a:pt x="501" y="124"/>
                      </a:lnTo>
                      <a:lnTo>
                        <a:pt x="457" y="117"/>
                      </a:lnTo>
                      <a:lnTo>
                        <a:pt x="372" y="103"/>
                      </a:lnTo>
                      <a:lnTo>
                        <a:pt x="262" y="86"/>
                      </a:lnTo>
                      <a:lnTo>
                        <a:pt x="173" y="72"/>
                      </a:lnTo>
                      <a:lnTo>
                        <a:pt x="101" y="57"/>
                      </a:lnTo>
                      <a:lnTo>
                        <a:pt x="79" y="52"/>
                      </a:lnTo>
                      <a:lnTo>
                        <a:pt x="60" y="46"/>
                      </a:lnTo>
                      <a:lnTo>
                        <a:pt x="41" y="38"/>
                      </a:lnTo>
                      <a:lnTo>
                        <a:pt x="28" y="30"/>
                      </a:lnTo>
                      <a:lnTo>
                        <a:pt x="16" y="23"/>
                      </a:lnTo>
                      <a:lnTo>
                        <a:pt x="9" y="1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8" name="Freeform 303">
                  <a:extLst>
                    <a:ext uri="{FF2B5EF4-FFF2-40B4-BE49-F238E27FC236}">
                      <a16:creationId xmlns:a16="http://schemas.microsoft.com/office/drawing/2014/main" id="{E1F5AF00-4B0E-4960-9D02-DB36AE8543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5"/>
                  <a:ext cx="876" cy="219"/>
                </a:xfrm>
                <a:custGeom>
                  <a:avLst/>
                  <a:gdLst>
                    <a:gd name="T0" fmla="*/ 0 w 876"/>
                    <a:gd name="T1" fmla="*/ 0 h 219"/>
                    <a:gd name="T2" fmla="*/ 0 w 876"/>
                    <a:gd name="T3" fmla="*/ 0 h 219"/>
                    <a:gd name="T4" fmla="*/ 6 w 876"/>
                    <a:gd name="T5" fmla="*/ 6 h 219"/>
                    <a:gd name="T6" fmla="*/ 28 w 876"/>
                    <a:gd name="T7" fmla="*/ 17 h 219"/>
                    <a:gd name="T8" fmla="*/ 47 w 876"/>
                    <a:gd name="T9" fmla="*/ 25 h 219"/>
                    <a:gd name="T10" fmla="*/ 72 w 876"/>
                    <a:gd name="T11" fmla="*/ 33 h 219"/>
                    <a:gd name="T12" fmla="*/ 101 w 876"/>
                    <a:gd name="T13" fmla="*/ 42 h 219"/>
                    <a:gd name="T14" fmla="*/ 142 w 876"/>
                    <a:gd name="T15" fmla="*/ 51 h 219"/>
                    <a:gd name="T16" fmla="*/ 142 w 876"/>
                    <a:gd name="T17" fmla="*/ 51 h 219"/>
                    <a:gd name="T18" fmla="*/ 180 w 876"/>
                    <a:gd name="T19" fmla="*/ 59 h 219"/>
                    <a:gd name="T20" fmla="*/ 224 w 876"/>
                    <a:gd name="T21" fmla="*/ 66 h 219"/>
                    <a:gd name="T22" fmla="*/ 331 w 876"/>
                    <a:gd name="T23" fmla="*/ 83 h 219"/>
                    <a:gd name="T24" fmla="*/ 444 w 876"/>
                    <a:gd name="T25" fmla="*/ 101 h 219"/>
                    <a:gd name="T26" fmla="*/ 501 w 876"/>
                    <a:gd name="T27" fmla="*/ 111 h 219"/>
                    <a:gd name="T28" fmla="*/ 555 w 876"/>
                    <a:gd name="T29" fmla="*/ 122 h 219"/>
                    <a:gd name="T30" fmla="*/ 555 w 876"/>
                    <a:gd name="T31" fmla="*/ 122 h 219"/>
                    <a:gd name="T32" fmla="*/ 659 w 876"/>
                    <a:gd name="T33" fmla="*/ 146 h 219"/>
                    <a:gd name="T34" fmla="*/ 738 w 876"/>
                    <a:gd name="T35" fmla="*/ 167 h 219"/>
                    <a:gd name="T36" fmla="*/ 794 w 876"/>
                    <a:gd name="T37" fmla="*/ 183 h 219"/>
                    <a:gd name="T38" fmla="*/ 832 w 876"/>
                    <a:gd name="T39" fmla="*/ 196 h 219"/>
                    <a:gd name="T40" fmla="*/ 854 w 876"/>
                    <a:gd name="T41" fmla="*/ 206 h 219"/>
                    <a:gd name="T42" fmla="*/ 867 w 876"/>
                    <a:gd name="T43" fmla="*/ 212 h 219"/>
                    <a:gd name="T44" fmla="*/ 873 w 876"/>
                    <a:gd name="T45" fmla="*/ 215 h 219"/>
                    <a:gd name="T46" fmla="*/ 876 w 876"/>
                    <a:gd name="T47" fmla="*/ 216 h 219"/>
                    <a:gd name="T48" fmla="*/ 876 w 876"/>
                    <a:gd name="T49" fmla="*/ 216 h 219"/>
                    <a:gd name="T50" fmla="*/ 873 w 876"/>
                    <a:gd name="T51" fmla="*/ 217 h 219"/>
                    <a:gd name="T52" fmla="*/ 867 w 876"/>
                    <a:gd name="T53" fmla="*/ 219 h 219"/>
                    <a:gd name="T54" fmla="*/ 857 w 876"/>
                    <a:gd name="T55" fmla="*/ 219 h 219"/>
                    <a:gd name="T56" fmla="*/ 848 w 876"/>
                    <a:gd name="T57" fmla="*/ 217 h 219"/>
                    <a:gd name="T58" fmla="*/ 838 w 876"/>
                    <a:gd name="T59" fmla="*/ 215 h 219"/>
                    <a:gd name="T60" fmla="*/ 823 w 876"/>
                    <a:gd name="T61" fmla="*/ 211 h 219"/>
                    <a:gd name="T62" fmla="*/ 813 w 876"/>
                    <a:gd name="T63" fmla="*/ 205 h 219"/>
                    <a:gd name="T64" fmla="*/ 772 w 876"/>
                    <a:gd name="T65" fmla="*/ 192 h 219"/>
                    <a:gd name="T66" fmla="*/ 738 w 876"/>
                    <a:gd name="T67" fmla="*/ 183 h 219"/>
                    <a:gd name="T68" fmla="*/ 738 w 876"/>
                    <a:gd name="T69" fmla="*/ 183 h 219"/>
                    <a:gd name="T70" fmla="*/ 649 w 876"/>
                    <a:gd name="T71" fmla="*/ 157 h 219"/>
                    <a:gd name="T72" fmla="*/ 599 w 876"/>
                    <a:gd name="T73" fmla="*/ 144 h 219"/>
                    <a:gd name="T74" fmla="*/ 548 w 876"/>
                    <a:gd name="T75" fmla="*/ 131 h 219"/>
                    <a:gd name="T76" fmla="*/ 548 w 876"/>
                    <a:gd name="T77" fmla="*/ 131 h 219"/>
                    <a:gd name="T78" fmla="*/ 504 w 876"/>
                    <a:gd name="T79" fmla="*/ 122 h 219"/>
                    <a:gd name="T80" fmla="*/ 457 w 876"/>
                    <a:gd name="T81" fmla="*/ 113 h 219"/>
                    <a:gd name="T82" fmla="*/ 372 w 876"/>
                    <a:gd name="T83" fmla="*/ 99 h 219"/>
                    <a:gd name="T84" fmla="*/ 372 w 876"/>
                    <a:gd name="T85" fmla="*/ 99 h 219"/>
                    <a:gd name="T86" fmla="*/ 262 w 876"/>
                    <a:gd name="T87" fmla="*/ 83 h 219"/>
                    <a:gd name="T88" fmla="*/ 173 w 876"/>
                    <a:gd name="T89" fmla="*/ 69 h 219"/>
                    <a:gd name="T90" fmla="*/ 139 w 876"/>
                    <a:gd name="T91" fmla="*/ 63 h 219"/>
                    <a:gd name="T92" fmla="*/ 107 w 876"/>
                    <a:gd name="T93" fmla="*/ 56 h 219"/>
                    <a:gd name="T94" fmla="*/ 82 w 876"/>
                    <a:gd name="T95" fmla="*/ 50 h 219"/>
                    <a:gd name="T96" fmla="*/ 60 w 876"/>
                    <a:gd name="T97" fmla="*/ 44 h 219"/>
                    <a:gd name="T98" fmla="*/ 60 w 876"/>
                    <a:gd name="T99" fmla="*/ 44 h 219"/>
                    <a:gd name="T100" fmla="*/ 44 w 876"/>
                    <a:gd name="T101" fmla="*/ 36 h 219"/>
                    <a:gd name="T102" fmla="*/ 28 w 876"/>
                    <a:gd name="T103" fmla="*/ 28 h 219"/>
                    <a:gd name="T104" fmla="*/ 19 w 876"/>
                    <a:gd name="T105" fmla="*/ 21 h 219"/>
                    <a:gd name="T106" fmla="*/ 9 w 876"/>
                    <a:gd name="T107" fmla="*/ 14 h 219"/>
                    <a:gd name="T108" fmla="*/ 3 w 876"/>
                    <a:gd name="T109" fmla="*/ 4 h 219"/>
                    <a:gd name="T110" fmla="*/ 0 w 876"/>
                    <a:gd name="T111" fmla="*/ 0 h 219"/>
                    <a:gd name="T112" fmla="*/ 0 w 876"/>
                    <a:gd name="T113" fmla="*/ 0 h 21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6" h="2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6"/>
                      </a:lnTo>
                      <a:lnTo>
                        <a:pt x="28" y="17"/>
                      </a:lnTo>
                      <a:lnTo>
                        <a:pt x="47" y="25"/>
                      </a:lnTo>
                      <a:lnTo>
                        <a:pt x="72" y="33"/>
                      </a:lnTo>
                      <a:lnTo>
                        <a:pt x="101" y="42"/>
                      </a:lnTo>
                      <a:lnTo>
                        <a:pt x="142" y="51"/>
                      </a:lnTo>
                      <a:lnTo>
                        <a:pt x="180" y="59"/>
                      </a:lnTo>
                      <a:lnTo>
                        <a:pt x="224" y="66"/>
                      </a:lnTo>
                      <a:lnTo>
                        <a:pt x="331" y="83"/>
                      </a:lnTo>
                      <a:lnTo>
                        <a:pt x="444" y="101"/>
                      </a:lnTo>
                      <a:lnTo>
                        <a:pt x="501" y="111"/>
                      </a:lnTo>
                      <a:lnTo>
                        <a:pt x="555" y="122"/>
                      </a:lnTo>
                      <a:lnTo>
                        <a:pt x="659" y="146"/>
                      </a:lnTo>
                      <a:lnTo>
                        <a:pt x="738" y="167"/>
                      </a:lnTo>
                      <a:lnTo>
                        <a:pt x="794" y="183"/>
                      </a:lnTo>
                      <a:lnTo>
                        <a:pt x="832" y="196"/>
                      </a:lnTo>
                      <a:lnTo>
                        <a:pt x="854" y="206"/>
                      </a:lnTo>
                      <a:lnTo>
                        <a:pt x="867" y="212"/>
                      </a:lnTo>
                      <a:lnTo>
                        <a:pt x="873" y="215"/>
                      </a:lnTo>
                      <a:lnTo>
                        <a:pt x="876" y="216"/>
                      </a:lnTo>
                      <a:lnTo>
                        <a:pt x="873" y="217"/>
                      </a:lnTo>
                      <a:lnTo>
                        <a:pt x="867" y="219"/>
                      </a:lnTo>
                      <a:lnTo>
                        <a:pt x="857" y="219"/>
                      </a:lnTo>
                      <a:lnTo>
                        <a:pt x="848" y="217"/>
                      </a:lnTo>
                      <a:lnTo>
                        <a:pt x="838" y="215"/>
                      </a:lnTo>
                      <a:lnTo>
                        <a:pt x="823" y="211"/>
                      </a:lnTo>
                      <a:lnTo>
                        <a:pt x="813" y="205"/>
                      </a:lnTo>
                      <a:lnTo>
                        <a:pt x="772" y="192"/>
                      </a:lnTo>
                      <a:lnTo>
                        <a:pt x="738" y="183"/>
                      </a:lnTo>
                      <a:lnTo>
                        <a:pt x="649" y="157"/>
                      </a:lnTo>
                      <a:lnTo>
                        <a:pt x="599" y="144"/>
                      </a:lnTo>
                      <a:lnTo>
                        <a:pt x="548" y="131"/>
                      </a:lnTo>
                      <a:lnTo>
                        <a:pt x="504" y="122"/>
                      </a:lnTo>
                      <a:lnTo>
                        <a:pt x="457" y="113"/>
                      </a:lnTo>
                      <a:lnTo>
                        <a:pt x="372" y="99"/>
                      </a:lnTo>
                      <a:lnTo>
                        <a:pt x="262" y="83"/>
                      </a:lnTo>
                      <a:lnTo>
                        <a:pt x="173" y="69"/>
                      </a:lnTo>
                      <a:lnTo>
                        <a:pt x="139" y="63"/>
                      </a:lnTo>
                      <a:lnTo>
                        <a:pt x="107" y="56"/>
                      </a:lnTo>
                      <a:lnTo>
                        <a:pt x="82" y="50"/>
                      </a:lnTo>
                      <a:lnTo>
                        <a:pt x="60" y="44"/>
                      </a:lnTo>
                      <a:lnTo>
                        <a:pt x="44" y="36"/>
                      </a:lnTo>
                      <a:lnTo>
                        <a:pt x="28" y="28"/>
                      </a:lnTo>
                      <a:lnTo>
                        <a:pt x="19" y="21"/>
                      </a:lnTo>
                      <a:lnTo>
                        <a:pt x="9" y="14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49" name="Freeform 304">
                  <a:extLst>
                    <a:ext uri="{FF2B5EF4-FFF2-40B4-BE49-F238E27FC236}">
                      <a16:creationId xmlns:a16="http://schemas.microsoft.com/office/drawing/2014/main" id="{F26855A2-5F31-4B34-B55D-F4038DF4E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8"/>
                  <a:ext cx="864" cy="214"/>
                </a:xfrm>
                <a:custGeom>
                  <a:avLst/>
                  <a:gdLst>
                    <a:gd name="T0" fmla="*/ 0 w 864"/>
                    <a:gd name="T1" fmla="*/ 0 h 214"/>
                    <a:gd name="T2" fmla="*/ 0 w 864"/>
                    <a:gd name="T3" fmla="*/ 0 h 214"/>
                    <a:gd name="T4" fmla="*/ 6 w 864"/>
                    <a:gd name="T5" fmla="*/ 4 h 214"/>
                    <a:gd name="T6" fmla="*/ 25 w 864"/>
                    <a:gd name="T7" fmla="*/ 15 h 214"/>
                    <a:gd name="T8" fmla="*/ 44 w 864"/>
                    <a:gd name="T9" fmla="*/ 23 h 214"/>
                    <a:gd name="T10" fmla="*/ 66 w 864"/>
                    <a:gd name="T11" fmla="*/ 30 h 214"/>
                    <a:gd name="T12" fmla="*/ 98 w 864"/>
                    <a:gd name="T13" fmla="*/ 39 h 214"/>
                    <a:gd name="T14" fmla="*/ 136 w 864"/>
                    <a:gd name="T15" fmla="*/ 50 h 214"/>
                    <a:gd name="T16" fmla="*/ 136 w 864"/>
                    <a:gd name="T17" fmla="*/ 50 h 214"/>
                    <a:gd name="T18" fmla="*/ 177 w 864"/>
                    <a:gd name="T19" fmla="*/ 57 h 214"/>
                    <a:gd name="T20" fmla="*/ 221 w 864"/>
                    <a:gd name="T21" fmla="*/ 65 h 214"/>
                    <a:gd name="T22" fmla="*/ 325 w 864"/>
                    <a:gd name="T23" fmla="*/ 80 h 214"/>
                    <a:gd name="T24" fmla="*/ 435 w 864"/>
                    <a:gd name="T25" fmla="*/ 98 h 214"/>
                    <a:gd name="T26" fmla="*/ 492 w 864"/>
                    <a:gd name="T27" fmla="*/ 108 h 214"/>
                    <a:gd name="T28" fmla="*/ 549 w 864"/>
                    <a:gd name="T29" fmla="*/ 119 h 214"/>
                    <a:gd name="T30" fmla="*/ 549 w 864"/>
                    <a:gd name="T31" fmla="*/ 119 h 214"/>
                    <a:gd name="T32" fmla="*/ 649 w 864"/>
                    <a:gd name="T33" fmla="*/ 145 h 214"/>
                    <a:gd name="T34" fmla="*/ 728 w 864"/>
                    <a:gd name="T35" fmla="*/ 165 h 214"/>
                    <a:gd name="T36" fmla="*/ 785 w 864"/>
                    <a:gd name="T37" fmla="*/ 180 h 214"/>
                    <a:gd name="T38" fmla="*/ 823 w 864"/>
                    <a:gd name="T39" fmla="*/ 193 h 214"/>
                    <a:gd name="T40" fmla="*/ 845 w 864"/>
                    <a:gd name="T41" fmla="*/ 202 h 214"/>
                    <a:gd name="T42" fmla="*/ 857 w 864"/>
                    <a:gd name="T43" fmla="*/ 208 h 214"/>
                    <a:gd name="T44" fmla="*/ 864 w 864"/>
                    <a:gd name="T45" fmla="*/ 212 h 214"/>
                    <a:gd name="T46" fmla="*/ 864 w 864"/>
                    <a:gd name="T47" fmla="*/ 212 h 214"/>
                    <a:gd name="T48" fmla="*/ 864 w 864"/>
                    <a:gd name="T49" fmla="*/ 212 h 214"/>
                    <a:gd name="T50" fmla="*/ 864 w 864"/>
                    <a:gd name="T51" fmla="*/ 213 h 214"/>
                    <a:gd name="T52" fmla="*/ 857 w 864"/>
                    <a:gd name="T53" fmla="*/ 214 h 214"/>
                    <a:gd name="T54" fmla="*/ 851 w 864"/>
                    <a:gd name="T55" fmla="*/ 213 h 214"/>
                    <a:gd name="T56" fmla="*/ 842 w 864"/>
                    <a:gd name="T57" fmla="*/ 212 h 214"/>
                    <a:gd name="T58" fmla="*/ 832 w 864"/>
                    <a:gd name="T59" fmla="*/ 209 h 214"/>
                    <a:gd name="T60" fmla="*/ 817 w 864"/>
                    <a:gd name="T61" fmla="*/ 206 h 214"/>
                    <a:gd name="T62" fmla="*/ 810 w 864"/>
                    <a:gd name="T63" fmla="*/ 202 h 214"/>
                    <a:gd name="T64" fmla="*/ 769 w 864"/>
                    <a:gd name="T65" fmla="*/ 189 h 214"/>
                    <a:gd name="T66" fmla="*/ 750 w 864"/>
                    <a:gd name="T67" fmla="*/ 184 h 214"/>
                    <a:gd name="T68" fmla="*/ 750 w 864"/>
                    <a:gd name="T69" fmla="*/ 184 h 214"/>
                    <a:gd name="T70" fmla="*/ 706 w 864"/>
                    <a:gd name="T71" fmla="*/ 170 h 214"/>
                    <a:gd name="T72" fmla="*/ 656 w 864"/>
                    <a:gd name="T73" fmla="*/ 156 h 214"/>
                    <a:gd name="T74" fmla="*/ 602 w 864"/>
                    <a:gd name="T75" fmla="*/ 142 h 214"/>
                    <a:gd name="T76" fmla="*/ 545 w 864"/>
                    <a:gd name="T77" fmla="*/ 128 h 214"/>
                    <a:gd name="T78" fmla="*/ 545 w 864"/>
                    <a:gd name="T79" fmla="*/ 128 h 214"/>
                    <a:gd name="T80" fmla="*/ 501 w 864"/>
                    <a:gd name="T81" fmla="*/ 119 h 214"/>
                    <a:gd name="T82" fmla="*/ 454 w 864"/>
                    <a:gd name="T83" fmla="*/ 110 h 214"/>
                    <a:gd name="T84" fmla="*/ 372 w 864"/>
                    <a:gd name="T85" fmla="*/ 96 h 214"/>
                    <a:gd name="T86" fmla="*/ 372 w 864"/>
                    <a:gd name="T87" fmla="*/ 96 h 214"/>
                    <a:gd name="T88" fmla="*/ 259 w 864"/>
                    <a:gd name="T89" fmla="*/ 80 h 214"/>
                    <a:gd name="T90" fmla="*/ 174 w 864"/>
                    <a:gd name="T91" fmla="*/ 66 h 214"/>
                    <a:gd name="T92" fmla="*/ 136 w 864"/>
                    <a:gd name="T93" fmla="*/ 60 h 214"/>
                    <a:gd name="T94" fmla="*/ 107 w 864"/>
                    <a:gd name="T95" fmla="*/ 53 h 214"/>
                    <a:gd name="T96" fmla="*/ 82 w 864"/>
                    <a:gd name="T97" fmla="*/ 47 h 214"/>
                    <a:gd name="T98" fmla="*/ 60 w 864"/>
                    <a:gd name="T99" fmla="*/ 39 h 214"/>
                    <a:gd name="T100" fmla="*/ 60 w 864"/>
                    <a:gd name="T101" fmla="*/ 39 h 214"/>
                    <a:gd name="T102" fmla="*/ 41 w 864"/>
                    <a:gd name="T103" fmla="*/ 33 h 214"/>
                    <a:gd name="T104" fmla="*/ 29 w 864"/>
                    <a:gd name="T105" fmla="*/ 25 h 214"/>
                    <a:gd name="T106" fmla="*/ 10 w 864"/>
                    <a:gd name="T107" fmla="*/ 13 h 214"/>
                    <a:gd name="T108" fmla="*/ 0 w 864"/>
                    <a:gd name="T109" fmla="*/ 3 h 214"/>
                    <a:gd name="T110" fmla="*/ 0 w 864"/>
                    <a:gd name="T111" fmla="*/ 0 h 214"/>
                    <a:gd name="T112" fmla="*/ 0 w 864"/>
                    <a:gd name="T113" fmla="*/ 0 h 21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64" h="21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25" y="15"/>
                      </a:lnTo>
                      <a:lnTo>
                        <a:pt x="44" y="23"/>
                      </a:lnTo>
                      <a:lnTo>
                        <a:pt x="66" y="30"/>
                      </a:lnTo>
                      <a:lnTo>
                        <a:pt x="98" y="39"/>
                      </a:lnTo>
                      <a:lnTo>
                        <a:pt x="136" y="50"/>
                      </a:lnTo>
                      <a:lnTo>
                        <a:pt x="177" y="57"/>
                      </a:lnTo>
                      <a:lnTo>
                        <a:pt x="221" y="65"/>
                      </a:lnTo>
                      <a:lnTo>
                        <a:pt x="325" y="80"/>
                      </a:lnTo>
                      <a:lnTo>
                        <a:pt x="435" y="98"/>
                      </a:lnTo>
                      <a:lnTo>
                        <a:pt x="492" y="108"/>
                      </a:lnTo>
                      <a:lnTo>
                        <a:pt x="549" y="119"/>
                      </a:lnTo>
                      <a:lnTo>
                        <a:pt x="649" y="145"/>
                      </a:lnTo>
                      <a:lnTo>
                        <a:pt x="728" y="165"/>
                      </a:lnTo>
                      <a:lnTo>
                        <a:pt x="785" y="180"/>
                      </a:lnTo>
                      <a:lnTo>
                        <a:pt x="823" y="193"/>
                      </a:lnTo>
                      <a:lnTo>
                        <a:pt x="845" y="202"/>
                      </a:lnTo>
                      <a:lnTo>
                        <a:pt x="857" y="208"/>
                      </a:lnTo>
                      <a:lnTo>
                        <a:pt x="864" y="212"/>
                      </a:lnTo>
                      <a:lnTo>
                        <a:pt x="864" y="213"/>
                      </a:lnTo>
                      <a:lnTo>
                        <a:pt x="857" y="214"/>
                      </a:lnTo>
                      <a:lnTo>
                        <a:pt x="851" y="213"/>
                      </a:lnTo>
                      <a:lnTo>
                        <a:pt x="842" y="212"/>
                      </a:lnTo>
                      <a:lnTo>
                        <a:pt x="832" y="209"/>
                      </a:lnTo>
                      <a:lnTo>
                        <a:pt x="817" y="206"/>
                      </a:lnTo>
                      <a:lnTo>
                        <a:pt x="810" y="202"/>
                      </a:lnTo>
                      <a:lnTo>
                        <a:pt x="769" y="189"/>
                      </a:lnTo>
                      <a:lnTo>
                        <a:pt x="750" y="184"/>
                      </a:lnTo>
                      <a:lnTo>
                        <a:pt x="706" y="170"/>
                      </a:lnTo>
                      <a:lnTo>
                        <a:pt x="656" y="156"/>
                      </a:lnTo>
                      <a:lnTo>
                        <a:pt x="602" y="142"/>
                      </a:lnTo>
                      <a:lnTo>
                        <a:pt x="545" y="128"/>
                      </a:lnTo>
                      <a:lnTo>
                        <a:pt x="501" y="119"/>
                      </a:lnTo>
                      <a:lnTo>
                        <a:pt x="454" y="110"/>
                      </a:lnTo>
                      <a:lnTo>
                        <a:pt x="372" y="96"/>
                      </a:lnTo>
                      <a:lnTo>
                        <a:pt x="259" y="80"/>
                      </a:lnTo>
                      <a:lnTo>
                        <a:pt x="174" y="66"/>
                      </a:lnTo>
                      <a:lnTo>
                        <a:pt x="136" y="60"/>
                      </a:lnTo>
                      <a:lnTo>
                        <a:pt x="107" y="53"/>
                      </a:lnTo>
                      <a:lnTo>
                        <a:pt x="82" y="47"/>
                      </a:lnTo>
                      <a:lnTo>
                        <a:pt x="60" y="39"/>
                      </a:lnTo>
                      <a:lnTo>
                        <a:pt x="41" y="33"/>
                      </a:lnTo>
                      <a:lnTo>
                        <a:pt x="29" y="25"/>
                      </a:lnTo>
                      <a:lnTo>
                        <a:pt x="10" y="1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0" name="Freeform 305">
                  <a:extLst>
                    <a:ext uri="{FF2B5EF4-FFF2-40B4-BE49-F238E27FC236}">
                      <a16:creationId xmlns:a16="http://schemas.microsoft.com/office/drawing/2014/main" id="{940758B5-9466-42DE-B24D-18816BBDFA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9"/>
                  <a:ext cx="857" cy="212"/>
                </a:xfrm>
                <a:custGeom>
                  <a:avLst/>
                  <a:gdLst>
                    <a:gd name="T0" fmla="*/ 0 w 857"/>
                    <a:gd name="T1" fmla="*/ 0 h 212"/>
                    <a:gd name="T2" fmla="*/ 0 w 857"/>
                    <a:gd name="T3" fmla="*/ 0 h 212"/>
                    <a:gd name="T4" fmla="*/ 6 w 857"/>
                    <a:gd name="T5" fmla="*/ 5 h 212"/>
                    <a:gd name="T6" fmla="*/ 25 w 857"/>
                    <a:gd name="T7" fmla="*/ 16 h 212"/>
                    <a:gd name="T8" fmla="*/ 44 w 857"/>
                    <a:gd name="T9" fmla="*/ 23 h 212"/>
                    <a:gd name="T10" fmla="*/ 66 w 857"/>
                    <a:gd name="T11" fmla="*/ 31 h 212"/>
                    <a:gd name="T12" fmla="*/ 98 w 857"/>
                    <a:gd name="T13" fmla="*/ 40 h 212"/>
                    <a:gd name="T14" fmla="*/ 136 w 857"/>
                    <a:gd name="T15" fmla="*/ 49 h 212"/>
                    <a:gd name="T16" fmla="*/ 136 w 857"/>
                    <a:gd name="T17" fmla="*/ 49 h 212"/>
                    <a:gd name="T18" fmla="*/ 174 w 857"/>
                    <a:gd name="T19" fmla="*/ 56 h 212"/>
                    <a:gd name="T20" fmla="*/ 218 w 857"/>
                    <a:gd name="T21" fmla="*/ 64 h 212"/>
                    <a:gd name="T22" fmla="*/ 322 w 857"/>
                    <a:gd name="T23" fmla="*/ 79 h 212"/>
                    <a:gd name="T24" fmla="*/ 432 w 857"/>
                    <a:gd name="T25" fmla="*/ 97 h 212"/>
                    <a:gd name="T26" fmla="*/ 489 w 857"/>
                    <a:gd name="T27" fmla="*/ 107 h 212"/>
                    <a:gd name="T28" fmla="*/ 542 w 857"/>
                    <a:gd name="T29" fmla="*/ 118 h 212"/>
                    <a:gd name="T30" fmla="*/ 542 w 857"/>
                    <a:gd name="T31" fmla="*/ 118 h 212"/>
                    <a:gd name="T32" fmla="*/ 646 w 857"/>
                    <a:gd name="T33" fmla="*/ 144 h 212"/>
                    <a:gd name="T34" fmla="*/ 725 w 857"/>
                    <a:gd name="T35" fmla="*/ 163 h 212"/>
                    <a:gd name="T36" fmla="*/ 779 w 857"/>
                    <a:gd name="T37" fmla="*/ 179 h 212"/>
                    <a:gd name="T38" fmla="*/ 817 w 857"/>
                    <a:gd name="T39" fmla="*/ 192 h 212"/>
                    <a:gd name="T40" fmla="*/ 839 w 857"/>
                    <a:gd name="T41" fmla="*/ 201 h 212"/>
                    <a:gd name="T42" fmla="*/ 848 w 857"/>
                    <a:gd name="T43" fmla="*/ 206 h 212"/>
                    <a:gd name="T44" fmla="*/ 854 w 857"/>
                    <a:gd name="T45" fmla="*/ 210 h 212"/>
                    <a:gd name="T46" fmla="*/ 857 w 857"/>
                    <a:gd name="T47" fmla="*/ 210 h 212"/>
                    <a:gd name="T48" fmla="*/ 857 w 857"/>
                    <a:gd name="T49" fmla="*/ 210 h 212"/>
                    <a:gd name="T50" fmla="*/ 857 w 857"/>
                    <a:gd name="T51" fmla="*/ 211 h 212"/>
                    <a:gd name="T52" fmla="*/ 851 w 857"/>
                    <a:gd name="T53" fmla="*/ 212 h 212"/>
                    <a:gd name="T54" fmla="*/ 839 w 857"/>
                    <a:gd name="T55" fmla="*/ 210 h 212"/>
                    <a:gd name="T56" fmla="*/ 813 w 857"/>
                    <a:gd name="T57" fmla="*/ 202 h 212"/>
                    <a:gd name="T58" fmla="*/ 810 w 857"/>
                    <a:gd name="T59" fmla="*/ 201 h 212"/>
                    <a:gd name="T60" fmla="*/ 769 w 857"/>
                    <a:gd name="T61" fmla="*/ 188 h 212"/>
                    <a:gd name="T62" fmla="*/ 766 w 857"/>
                    <a:gd name="T63" fmla="*/ 187 h 212"/>
                    <a:gd name="T64" fmla="*/ 766 w 857"/>
                    <a:gd name="T65" fmla="*/ 187 h 212"/>
                    <a:gd name="T66" fmla="*/ 719 w 857"/>
                    <a:gd name="T67" fmla="*/ 172 h 212"/>
                    <a:gd name="T68" fmla="*/ 665 w 857"/>
                    <a:gd name="T69" fmla="*/ 158 h 212"/>
                    <a:gd name="T70" fmla="*/ 608 w 857"/>
                    <a:gd name="T71" fmla="*/ 142 h 212"/>
                    <a:gd name="T72" fmla="*/ 545 w 857"/>
                    <a:gd name="T73" fmla="*/ 127 h 212"/>
                    <a:gd name="T74" fmla="*/ 545 w 857"/>
                    <a:gd name="T75" fmla="*/ 127 h 212"/>
                    <a:gd name="T76" fmla="*/ 501 w 857"/>
                    <a:gd name="T77" fmla="*/ 117 h 212"/>
                    <a:gd name="T78" fmla="*/ 457 w 857"/>
                    <a:gd name="T79" fmla="*/ 108 h 212"/>
                    <a:gd name="T80" fmla="*/ 372 w 857"/>
                    <a:gd name="T81" fmla="*/ 94 h 212"/>
                    <a:gd name="T82" fmla="*/ 372 w 857"/>
                    <a:gd name="T83" fmla="*/ 94 h 212"/>
                    <a:gd name="T84" fmla="*/ 259 w 857"/>
                    <a:gd name="T85" fmla="*/ 78 h 212"/>
                    <a:gd name="T86" fmla="*/ 174 w 857"/>
                    <a:gd name="T87" fmla="*/ 65 h 212"/>
                    <a:gd name="T88" fmla="*/ 139 w 857"/>
                    <a:gd name="T89" fmla="*/ 59 h 212"/>
                    <a:gd name="T90" fmla="*/ 107 w 857"/>
                    <a:gd name="T91" fmla="*/ 52 h 212"/>
                    <a:gd name="T92" fmla="*/ 82 w 857"/>
                    <a:gd name="T93" fmla="*/ 45 h 212"/>
                    <a:gd name="T94" fmla="*/ 63 w 857"/>
                    <a:gd name="T95" fmla="*/ 38 h 212"/>
                    <a:gd name="T96" fmla="*/ 63 w 857"/>
                    <a:gd name="T97" fmla="*/ 38 h 212"/>
                    <a:gd name="T98" fmla="*/ 44 w 857"/>
                    <a:gd name="T99" fmla="*/ 31 h 212"/>
                    <a:gd name="T100" fmla="*/ 32 w 857"/>
                    <a:gd name="T101" fmla="*/ 24 h 212"/>
                    <a:gd name="T102" fmla="*/ 13 w 857"/>
                    <a:gd name="T103" fmla="*/ 12 h 212"/>
                    <a:gd name="T104" fmla="*/ 3 w 857"/>
                    <a:gd name="T105" fmla="*/ 4 h 212"/>
                    <a:gd name="T106" fmla="*/ 0 w 857"/>
                    <a:gd name="T107" fmla="*/ 0 h 212"/>
                    <a:gd name="T108" fmla="*/ 0 w 857"/>
                    <a:gd name="T109" fmla="*/ 0 h 21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57" h="2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5" y="16"/>
                      </a:lnTo>
                      <a:lnTo>
                        <a:pt x="44" y="23"/>
                      </a:lnTo>
                      <a:lnTo>
                        <a:pt x="66" y="31"/>
                      </a:lnTo>
                      <a:lnTo>
                        <a:pt x="98" y="40"/>
                      </a:lnTo>
                      <a:lnTo>
                        <a:pt x="136" y="49"/>
                      </a:lnTo>
                      <a:lnTo>
                        <a:pt x="174" y="56"/>
                      </a:lnTo>
                      <a:lnTo>
                        <a:pt x="218" y="64"/>
                      </a:lnTo>
                      <a:lnTo>
                        <a:pt x="322" y="79"/>
                      </a:lnTo>
                      <a:lnTo>
                        <a:pt x="432" y="97"/>
                      </a:lnTo>
                      <a:lnTo>
                        <a:pt x="489" y="107"/>
                      </a:lnTo>
                      <a:lnTo>
                        <a:pt x="542" y="118"/>
                      </a:lnTo>
                      <a:lnTo>
                        <a:pt x="646" y="144"/>
                      </a:lnTo>
                      <a:lnTo>
                        <a:pt x="725" y="163"/>
                      </a:lnTo>
                      <a:lnTo>
                        <a:pt x="779" y="179"/>
                      </a:lnTo>
                      <a:lnTo>
                        <a:pt x="817" y="192"/>
                      </a:lnTo>
                      <a:lnTo>
                        <a:pt x="839" y="201"/>
                      </a:lnTo>
                      <a:lnTo>
                        <a:pt x="848" y="206"/>
                      </a:lnTo>
                      <a:lnTo>
                        <a:pt x="854" y="210"/>
                      </a:lnTo>
                      <a:lnTo>
                        <a:pt x="857" y="210"/>
                      </a:lnTo>
                      <a:lnTo>
                        <a:pt x="857" y="211"/>
                      </a:lnTo>
                      <a:lnTo>
                        <a:pt x="851" y="212"/>
                      </a:lnTo>
                      <a:lnTo>
                        <a:pt x="839" y="210"/>
                      </a:lnTo>
                      <a:lnTo>
                        <a:pt x="813" y="202"/>
                      </a:lnTo>
                      <a:lnTo>
                        <a:pt x="810" y="201"/>
                      </a:lnTo>
                      <a:lnTo>
                        <a:pt x="769" y="188"/>
                      </a:lnTo>
                      <a:lnTo>
                        <a:pt x="766" y="187"/>
                      </a:lnTo>
                      <a:lnTo>
                        <a:pt x="719" y="172"/>
                      </a:lnTo>
                      <a:lnTo>
                        <a:pt x="665" y="158"/>
                      </a:lnTo>
                      <a:lnTo>
                        <a:pt x="608" y="142"/>
                      </a:lnTo>
                      <a:lnTo>
                        <a:pt x="545" y="127"/>
                      </a:lnTo>
                      <a:lnTo>
                        <a:pt x="501" y="117"/>
                      </a:lnTo>
                      <a:lnTo>
                        <a:pt x="457" y="108"/>
                      </a:lnTo>
                      <a:lnTo>
                        <a:pt x="372" y="94"/>
                      </a:lnTo>
                      <a:lnTo>
                        <a:pt x="259" y="78"/>
                      </a:lnTo>
                      <a:lnTo>
                        <a:pt x="174" y="65"/>
                      </a:lnTo>
                      <a:lnTo>
                        <a:pt x="139" y="59"/>
                      </a:lnTo>
                      <a:lnTo>
                        <a:pt x="107" y="52"/>
                      </a:lnTo>
                      <a:lnTo>
                        <a:pt x="82" y="45"/>
                      </a:lnTo>
                      <a:lnTo>
                        <a:pt x="63" y="38"/>
                      </a:lnTo>
                      <a:lnTo>
                        <a:pt x="44" y="31"/>
                      </a:lnTo>
                      <a:lnTo>
                        <a:pt x="32" y="24"/>
                      </a:lnTo>
                      <a:lnTo>
                        <a:pt x="13" y="1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1" name="Freeform 306">
                  <a:extLst>
                    <a:ext uri="{FF2B5EF4-FFF2-40B4-BE49-F238E27FC236}">
                      <a16:creationId xmlns:a16="http://schemas.microsoft.com/office/drawing/2014/main" id="{C986128A-9FFC-4918-B0F8-721DDBCAC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542"/>
                  <a:ext cx="848" cy="208"/>
                </a:xfrm>
                <a:custGeom>
                  <a:avLst/>
                  <a:gdLst>
                    <a:gd name="T0" fmla="*/ 0 w 848"/>
                    <a:gd name="T1" fmla="*/ 0 h 208"/>
                    <a:gd name="T2" fmla="*/ 0 w 848"/>
                    <a:gd name="T3" fmla="*/ 0 h 208"/>
                    <a:gd name="T4" fmla="*/ 7 w 848"/>
                    <a:gd name="T5" fmla="*/ 4 h 208"/>
                    <a:gd name="T6" fmla="*/ 22 w 848"/>
                    <a:gd name="T7" fmla="*/ 14 h 208"/>
                    <a:gd name="T8" fmla="*/ 41 w 848"/>
                    <a:gd name="T9" fmla="*/ 20 h 208"/>
                    <a:gd name="T10" fmla="*/ 63 w 848"/>
                    <a:gd name="T11" fmla="*/ 29 h 208"/>
                    <a:gd name="T12" fmla="*/ 92 w 848"/>
                    <a:gd name="T13" fmla="*/ 38 h 208"/>
                    <a:gd name="T14" fmla="*/ 130 w 848"/>
                    <a:gd name="T15" fmla="*/ 47 h 208"/>
                    <a:gd name="T16" fmla="*/ 130 w 848"/>
                    <a:gd name="T17" fmla="*/ 47 h 208"/>
                    <a:gd name="T18" fmla="*/ 167 w 848"/>
                    <a:gd name="T19" fmla="*/ 54 h 208"/>
                    <a:gd name="T20" fmla="*/ 215 w 848"/>
                    <a:gd name="T21" fmla="*/ 62 h 208"/>
                    <a:gd name="T22" fmla="*/ 315 w 848"/>
                    <a:gd name="T23" fmla="*/ 77 h 208"/>
                    <a:gd name="T24" fmla="*/ 426 w 848"/>
                    <a:gd name="T25" fmla="*/ 94 h 208"/>
                    <a:gd name="T26" fmla="*/ 479 w 848"/>
                    <a:gd name="T27" fmla="*/ 104 h 208"/>
                    <a:gd name="T28" fmla="*/ 536 w 848"/>
                    <a:gd name="T29" fmla="*/ 115 h 208"/>
                    <a:gd name="T30" fmla="*/ 536 w 848"/>
                    <a:gd name="T31" fmla="*/ 115 h 208"/>
                    <a:gd name="T32" fmla="*/ 640 w 848"/>
                    <a:gd name="T33" fmla="*/ 141 h 208"/>
                    <a:gd name="T34" fmla="*/ 716 w 848"/>
                    <a:gd name="T35" fmla="*/ 160 h 208"/>
                    <a:gd name="T36" fmla="*/ 769 w 848"/>
                    <a:gd name="T37" fmla="*/ 176 h 208"/>
                    <a:gd name="T38" fmla="*/ 807 w 848"/>
                    <a:gd name="T39" fmla="*/ 188 h 208"/>
                    <a:gd name="T40" fmla="*/ 829 w 848"/>
                    <a:gd name="T41" fmla="*/ 197 h 208"/>
                    <a:gd name="T42" fmla="*/ 839 w 848"/>
                    <a:gd name="T43" fmla="*/ 202 h 208"/>
                    <a:gd name="T44" fmla="*/ 842 w 848"/>
                    <a:gd name="T45" fmla="*/ 205 h 208"/>
                    <a:gd name="T46" fmla="*/ 845 w 848"/>
                    <a:gd name="T47" fmla="*/ 205 h 208"/>
                    <a:gd name="T48" fmla="*/ 845 w 848"/>
                    <a:gd name="T49" fmla="*/ 205 h 208"/>
                    <a:gd name="T50" fmla="*/ 848 w 848"/>
                    <a:gd name="T51" fmla="*/ 207 h 208"/>
                    <a:gd name="T52" fmla="*/ 848 w 848"/>
                    <a:gd name="T53" fmla="*/ 207 h 208"/>
                    <a:gd name="T54" fmla="*/ 845 w 848"/>
                    <a:gd name="T55" fmla="*/ 208 h 208"/>
                    <a:gd name="T56" fmla="*/ 832 w 848"/>
                    <a:gd name="T57" fmla="*/ 205 h 208"/>
                    <a:gd name="T58" fmla="*/ 807 w 848"/>
                    <a:gd name="T59" fmla="*/ 197 h 208"/>
                    <a:gd name="T60" fmla="*/ 807 w 848"/>
                    <a:gd name="T61" fmla="*/ 197 h 208"/>
                    <a:gd name="T62" fmla="*/ 754 w 848"/>
                    <a:gd name="T63" fmla="*/ 180 h 208"/>
                    <a:gd name="T64" fmla="*/ 691 w 848"/>
                    <a:gd name="T65" fmla="*/ 161 h 208"/>
                    <a:gd name="T66" fmla="*/ 621 w 848"/>
                    <a:gd name="T67" fmla="*/ 142 h 208"/>
                    <a:gd name="T68" fmla="*/ 542 w 848"/>
                    <a:gd name="T69" fmla="*/ 123 h 208"/>
                    <a:gd name="T70" fmla="*/ 542 w 848"/>
                    <a:gd name="T71" fmla="*/ 123 h 208"/>
                    <a:gd name="T72" fmla="*/ 498 w 848"/>
                    <a:gd name="T73" fmla="*/ 114 h 208"/>
                    <a:gd name="T74" fmla="*/ 454 w 848"/>
                    <a:gd name="T75" fmla="*/ 105 h 208"/>
                    <a:gd name="T76" fmla="*/ 369 w 848"/>
                    <a:gd name="T77" fmla="*/ 91 h 208"/>
                    <a:gd name="T78" fmla="*/ 369 w 848"/>
                    <a:gd name="T79" fmla="*/ 91 h 208"/>
                    <a:gd name="T80" fmla="*/ 259 w 848"/>
                    <a:gd name="T81" fmla="*/ 75 h 208"/>
                    <a:gd name="T82" fmla="*/ 171 w 848"/>
                    <a:gd name="T83" fmla="*/ 61 h 208"/>
                    <a:gd name="T84" fmla="*/ 136 w 848"/>
                    <a:gd name="T85" fmla="*/ 54 h 208"/>
                    <a:gd name="T86" fmla="*/ 107 w 848"/>
                    <a:gd name="T87" fmla="*/ 48 h 208"/>
                    <a:gd name="T88" fmla="*/ 82 w 848"/>
                    <a:gd name="T89" fmla="*/ 42 h 208"/>
                    <a:gd name="T90" fmla="*/ 60 w 848"/>
                    <a:gd name="T91" fmla="*/ 35 h 208"/>
                    <a:gd name="T92" fmla="*/ 60 w 848"/>
                    <a:gd name="T93" fmla="*/ 35 h 208"/>
                    <a:gd name="T94" fmla="*/ 44 w 848"/>
                    <a:gd name="T95" fmla="*/ 28 h 208"/>
                    <a:gd name="T96" fmla="*/ 29 w 848"/>
                    <a:gd name="T97" fmla="*/ 21 h 208"/>
                    <a:gd name="T98" fmla="*/ 10 w 848"/>
                    <a:gd name="T99" fmla="*/ 10 h 208"/>
                    <a:gd name="T100" fmla="*/ 3 w 848"/>
                    <a:gd name="T101" fmla="*/ 2 h 208"/>
                    <a:gd name="T102" fmla="*/ 0 w 848"/>
                    <a:gd name="T103" fmla="*/ 0 h 208"/>
                    <a:gd name="T104" fmla="*/ 0 w 848"/>
                    <a:gd name="T105" fmla="*/ 0 h 20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48" h="20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4"/>
                      </a:lnTo>
                      <a:lnTo>
                        <a:pt x="22" y="14"/>
                      </a:lnTo>
                      <a:lnTo>
                        <a:pt x="41" y="20"/>
                      </a:lnTo>
                      <a:lnTo>
                        <a:pt x="63" y="29"/>
                      </a:lnTo>
                      <a:lnTo>
                        <a:pt x="92" y="38"/>
                      </a:lnTo>
                      <a:lnTo>
                        <a:pt x="130" y="47"/>
                      </a:lnTo>
                      <a:lnTo>
                        <a:pt x="167" y="54"/>
                      </a:lnTo>
                      <a:lnTo>
                        <a:pt x="215" y="62"/>
                      </a:lnTo>
                      <a:lnTo>
                        <a:pt x="315" y="77"/>
                      </a:lnTo>
                      <a:lnTo>
                        <a:pt x="426" y="94"/>
                      </a:lnTo>
                      <a:lnTo>
                        <a:pt x="479" y="104"/>
                      </a:lnTo>
                      <a:lnTo>
                        <a:pt x="536" y="115"/>
                      </a:lnTo>
                      <a:lnTo>
                        <a:pt x="640" y="141"/>
                      </a:lnTo>
                      <a:lnTo>
                        <a:pt x="716" y="160"/>
                      </a:lnTo>
                      <a:lnTo>
                        <a:pt x="769" y="176"/>
                      </a:lnTo>
                      <a:lnTo>
                        <a:pt x="807" y="188"/>
                      </a:lnTo>
                      <a:lnTo>
                        <a:pt x="829" y="197"/>
                      </a:lnTo>
                      <a:lnTo>
                        <a:pt x="839" y="202"/>
                      </a:lnTo>
                      <a:lnTo>
                        <a:pt x="842" y="205"/>
                      </a:lnTo>
                      <a:lnTo>
                        <a:pt x="845" y="205"/>
                      </a:lnTo>
                      <a:lnTo>
                        <a:pt x="848" y="207"/>
                      </a:lnTo>
                      <a:lnTo>
                        <a:pt x="845" y="208"/>
                      </a:lnTo>
                      <a:lnTo>
                        <a:pt x="832" y="205"/>
                      </a:lnTo>
                      <a:lnTo>
                        <a:pt x="807" y="197"/>
                      </a:lnTo>
                      <a:lnTo>
                        <a:pt x="754" y="180"/>
                      </a:lnTo>
                      <a:lnTo>
                        <a:pt x="691" y="161"/>
                      </a:lnTo>
                      <a:lnTo>
                        <a:pt x="621" y="142"/>
                      </a:lnTo>
                      <a:lnTo>
                        <a:pt x="542" y="123"/>
                      </a:lnTo>
                      <a:lnTo>
                        <a:pt x="498" y="114"/>
                      </a:lnTo>
                      <a:lnTo>
                        <a:pt x="454" y="105"/>
                      </a:lnTo>
                      <a:lnTo>
                        <a:pt x="369" y="91"/>
                      </a:lnTo>
                      <a:lnTo>
                        <a:pt x="259" y="75"/>
                      </a:lnTo>
                      <a:lnTo>
                        <a:pt x="171" y="61"/>
                      </a:lnTo>
                      <a:lnTo>
                        <a:pt x="136" y="54"/>
                      </a:lnTo>
                      <a:lnTo>
                        <a:pt x="107" y="48"/>
                      </a:lnTo>
                      <a:lnTo>
                        <a:pt x="82" y="42"/>
                      </a:lnTo>
                      <a:lnTo>
                        <a:pt x="60" y="35"/>
                      </a:lnTo>
                      <a:lnTo>
                        <a:pt x="44" y="28"/>
                      </a:lnTo>
                      <a:lnTo>
                        <a:pt x="29" y="21"/>
                      </a:lnTo>
                      <a:lnTo>
                        <a:pt x="10" y="10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2" name="Freeform 307">
                  <a:extLst>
                    <a:ext uri="{FF2B5EF4-FFF2-40B4-BE49-F238E27FC236}">
                      <a16:creationId xmlns:a16="http://schemas.microsoft.com/office/drawing/2014/main" id="{5F8F7297-91B4-4565-975F-BB3B536FF7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4"/>
                  <a:ext cx="839" cy="203"/>
                </a:xfrm>
                <a:custGeom>
                  <a:avLst/>
                  <a:gdLst>
                    <a:gd name="T0" fmla="*/ 0 w 839"/>
                    <a:gd name="T1" fmla="*/ 0 h 203"/>
                    <a:gd name="T2" fmla="*/ 0 w 839"/>
                    <a:gd name="T3" fmla="*/ 0 h 203"/>
                    <a:gd name="T4" fmla="*/ 4 w 839"/>
                    <a:gd name="T5" fmla="*/ 3 h 203"/>
                    <a:gd name="T6" fmla="*/ 23 w 839"/>
                    <a:gd name="T7" fmla="*/ 13 h 203"/>
                    <a:gd name="T8" fmla="*/ 38 w 839"/>
                    <a:gd name="T9" fmla="*/ 19 h 203"/>
                    <a:gd name="T10" fmla="*/ 60 w 839"/>
                    <a:gd name="T11" fmla="*/ 27 h 203"/>
                    <a:gd name="T12" fmla="*/ 89 w 839"/>
                    <a:gd name="T13" fmla="*/ 36 h 203"/>
                    <a:gd name="T14" fmla="*/ 127 w 839"/>
                    <a:gd name="T15" fmla="*/ 46 h 203"/>
                    <a:gd name="T16" fmla="*/ 127 w 839"/>
                    <a:gd name="T17" fmla="*/ 46 h 203"/>
                    <a:gd name="T18" fmla="*/ 164 w 839"/>
                    <a:gd name="T19" fmla="*/ 54 h 203"/>
                    <a:gd name="T20" fmla="*/ 208 w 839"/>
                    <a:gd name="T21" fmla="*/ 60 h 203"/>
                    <a:gd name="T22" fmla="*/ 309 w 839"/>
                    <a:gd name="T23" fmla="*/ 75 h 203"/>
                    <a:gd name="T24" fmla="*/ 420 w 839"/>
                    <a:gd name="T25" fmla="*/ 93 h 203"/>
                    <a:gd name="T26" fmla="*/ 473 w 839"/>
                    <a:gd name="T27" fmla="*/ 103 h 203"/>
                    <a:gd name="T28" fmla="*/ 527 w 839"/>
                    <a:gd name="T29" fmla="*/ 115 h 203"/>
                    <a:gd name="T30" fmla="*/ 527 w 839"/>
                    <a:gd name="T31" fmla="*/ 115 h 203"/>
                    <a:gd name="T32" fmla="*/ 631 w 839"/>
                    <a:gd name="T33" fmla="*/ 139 h 203"/>
                    <a:gd name="T34" fmla="*/ 710 w 839"/>
                    <a:gd name="T35" fmla="*/ 158 h 203"/>
                    <a:gd name="T36" fmla="*/ 763 w 839"/>
                    <a:gd name="T37" fmla="*/ 174 h 203"/>
                    <a:gd name="T38" fmla="*/ 798 w 839"/>
                    <a:gd name="T39" fmla="*/ 186 h 203"/>
                    <a:gd name="T40" fmla="*/ 817 w 839"/>
                    <a:gd name="T41" fmla="*/ 193 h 203"/>
                    <a:gd name="T42" fmla="*/ 829 w 839"/>
                    <a:gd name="T43" fmla="*/ 200 h 203"/>
                    <a:gd name="T44" fmla="*/ 833 w 839"/>
                    <a:gd name="T45" fmla="*/ 202 h 203"/>
                    <a:gd name="T46" fmla="*/ 836 w 839"/>
                    <a:gd name="T47" fmla="*/ 202 h 203"/>
                    <a:gd name="T48" fmla="*/ 836 w 839"/>
                    <a:gd name="T49" fmla="*/ 202 h 203"/>
                    <a:gd name="T50" fmla="*/ 836 w 839"/>
                    <a:gd name="T51" fmla="*/ 203 h 203"/>
                    <a:gd name="T52" fmla="*/ 839 w 839"/>
                    <a:gd name="T53" fmla="*/ 203 h 203"/>
                    <a:gd name="T54" fmla="*/ 836 w 839"/>
                    <a:gd name="T55" fmla="*/ 203 h 203"/>
                    <a:gd name="T56" fmla="*/ 826 w 839"/>
                    <a:gd name="T57" fmla="*/ 202 h 203"/>
                    <a:gd name="T58" fmla="*/ 801 w 839"/>
                    <a:gd name="T59" fmla="*/ 193 h 203"/>
                    <a:gd name="T60" fmla="*/ 801 w 839"/>
                    <a:gd name="T61" fmla="*/ 193 h 203"/>
                    <a:gd name="T62" fmla="*/ 751 w 839"/>
                    <a:gd name="T63" fmla="*/ 177 h 203"/>
                    <a:gd name="T64" fmla="*/ 688 w 839"/>
                    <a:gd name="T65" fmla="*/ 159 h 203"/>
                    <a:gd name="T66" fmla="*/ 618 w 839"/>
                    <a:gd name="T67" fmla="*/ 140 h 203"/>
                    <a:gd name="T68" fmla="*/ 539 w 839"/>
                    <a:gd name="T69" fmla="*/ 121 h 203"/>
                    <a:gd name="T70" fmla="*/ 539 w 839"/>
                    <a:gd name="T71" fmla="*/ 121 h 203"/>
                    <a:gd name="T72" fmla="*/ 495 w 839"/>
                    <a:gd name="T73" fmla="*/ 112 h 203"/>
                    <a:gd name="T74" fmla="*/ 451 w 839"/>
                    <a:gd name="T75" fmla="*/ 103 h 203"/>
                    <a:gd name="T76" fmla="*/ 366 w 839"/>
                    <a:gd name="T77" fmla="*/ 89 h 203"/>
                    <a:gd name="T78" fmla="*/ 366 w 839"/>
                    <a:gd name="T79" fmla="*/ 89 h 203"/>
                    <a:gd name="T80" fmla="*/ 256 w 839"/>
                    <a:gd name="T81" fmla="*/ 73 h 203"/>
                    <a:gd name="T82" fmla="*/ 171 w 839"/>
                    <a:gd name="T83" fmla="*/ 59 h 203"/>
                    <a:gd name="T84" fmla="*/ 136 w 839"/>
                    <a:gd name="T85" fmla="*/ 52 h 203"/>
                    <a:gd name="T86" fmla="*/ 108 w 839"/>
                    <a:gd name="T87" fmla="*/ 46 h 203"/>
                    <a:gd name="T88" fmla="*/ 82 w 839"/>
                    <a:gd name="T89" fmla="*/ 40 h 203"/>
                    <a:gd name="T90" fmla="*/ 60 w 839"/>
                    <a:gd name="T91" fmla="*/ 32 h 203"/>
                    <a:gd name="T92" fmla="*/ 60 w 839"/>
                    <a:gd name="T93" fmla="*/ 32 h 203"/>
                    <a:gd name="T94" fmla="*/ 29 w 839"/>
                    <a:gd name="T95" fmla="*/ 19 h 203"/>
                    <a:gd name="T96" fmla="*/ 10 w 839"/>
                    <a:gd name="T97" fmla="*/ 9 h 203"/>
                    <a:gd name="T98" fmla="*/ 0 w 839"/>
                    <a:gd name="T99" fmla="*/ 2 h 203"/>
                    <a:gd name="T100" fmla="*/ 0 w 839"/>
                    <a:gd name="T101" fmla="*/ 0 h 203"/>
                    <a:gd name="T102" fmla="*/ 0 w 839"/>
                    <a:gd name="T103" fmla="*/ 0 h 20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9" h="20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23" y="13"/>
                      </a:lnTo>
                      <a:lnTo>
                        <a:pt x="38" y="19"/>
                      </a:lnTo>
                      <a:lnTo>
                        <a:pt x="60" y="27"/>
                      </a:lnTo>
                      <a:lnTo>
                        <a:pt x="89" y="36"/>
                      </a:lnTo>
                      <a:lnTo>
                        <a:pt x="127" y="46"/>
                      </a:lnTo>
                      <a:lnTo>
                        <a:pt x="164" y="54"/>
                      </a:lnTo>
                      <a:lnTo>
                        <a:pt x="208" y="60"/>
                      </a:lnTo>
                      <a:lnTo>
                        <a:pt x="309" y="75"/>
                      </a:lnTo>
                      <a:lnTo>
                        <a:pt x="420" y="93"/>
                      </a:lnTo>
                      <a:lnTo>
                        <a:pt x="473" y="103"/>
                      </a:lnTo>
                      <a:lnTo>
                        <a:pt x="527" y="115"/>
                      </a:lnTo>
                      <a:lnTo>
                        <a:pt x="631" y="139"/>
                      </a:lnTo>
                      <a:lnTo>
                        <a:pt x="710" y="158"/>
                      </a:lnTo>
                      <a:lnTo>
                        <a:pt x="763" y="174"/>
                      </a:lnTo>
                      <a:lnTo>
                        <a:pt x="798" y="186"/>
                      </a:lnTo>
                      <a:lnTo>
                        <a:pt x="817" y="193"/>
                      </a:lnTo>
                      <a:lnTo>
                        <a:pt x="829" y="200"/>
                      </a:lnTo>
                      <a:lnTo>
                        <a:pt x="833" y="202"/>
                      </a:lnTo>
                      <a:lnTo>
                        <a:pt x="836" y="202"/>
                      </a:lnTo>
                      <a:lnTo>
                        <a:pt x="836" y="203"/>
                      </a:lnTo>
                      <a:lnTo>
                        <a:pt x="839" y="203"/>
                      </a:lnTo>
                      <a:lnTo>
                        <a:pt x="836" y="203"/>
                      </a:lnTo>
                      <a:lnTo>
                        <a:pt x="826" y="202"/>
                      </a:lnTo>
                      <a:lnTo>
                        <a:pt x="801" y="193"/>
                      </a:lnTo>
                      <a:lnTo>
                        <a:pt x="751" y="177"/>
                      </a:lnTo>
                      <a:lnTo>
                        <a:pt x="688" y="159"/>
                      </a:lnTo>
                      <a:lnTo>
                        <a:pt x="618" y="140"/>
                      </a:lnTo>
                      <a:lnTo>
                        <a:pt x="539" y="121"/>
                      </a:lnTo>
                      <a:lnTo>
                        <a:pt x="495" y="112"/>
                      </a:lnTo>
                      <a:lnTo>
                        <a:pt x="451" y="103"/>
                      </a:lnTo>
                      <a:lnTo>
                        <a:pt x="366" y="89"/>
                      </a:lnTo>
                      <a:lnTo>
                        <a:pt x="256" y="73"/>
                      </a:lnTo>
                      <a:lnTo>
                        <a:pt x="171" y="59"/>
                      </a:lnTo>
                      <a:lnTo>
                        <a:pt x="136" y="52"/>
                      </a:lnTo>
                      <a:lnTo>
                        <a:pt x="108" y="46"/>
                      </a:lnTo>
                      <a:lnTo>
                        <a:pt x="82" y="40"/>
                      </a:lnTo>
                      <a:lnTo>
                        <a:pt x="60" y="32"/>
                      </a:lnTo>
                      <a:lnTo>
                        <a:pt x="29" y="19"/>
                      </a:lnTo>
                      <a:lnTo>
                        <a:pt x="10" y="9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3" name="Freeform 308">
                  <a:extLst>
                    <a:ext uri="{FF2B5EF4-FFF2-40B4-BE49-F238E27FC236}">
                      <a16:creationId xmlns:a16="http://schemas.microsoft.com/office/drawing/2014/main" id="{897565B3-8981-4CB2-98CF-4DD5E7944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6"/>
                  <a:ext cx="833" cy="200"/>
                </a:xfrm>
                <a:custGeom>
                  <a:avLst/>
                  <a:gdLst>
                    <a:gd name="T0" fmla="*/ 0 w 833"/>
                    <a:gd name="T1" fmla="*/ 0 h 200"/>
                    <a:gd name="T2" fmla="*/ 0 w 833"/>
                    <a:gd name="T3" fmla="*/ 0 h 200"/>
                    <a:gd name="T4" fmla="*/ 7 w 833"/>
                    <a:gd name="T5" fmla="*/ 3 h 200"/>
                    <a:gd name="T6" fmla="*/ 13 w 833"/>
                    <a:gd name="T7" fmla="*/ 7 h 200"/>
                    <a:gd name="T8" fmla="*/ 23 w 833"/>
                    <a:gd name="T9" fmla="*/ 12 h 200"/>
                    <a:gd name="T10" fmla="*/ 35 w 833"/>
                    <a:gd name="T11" fmla="*/ 19 h 200"/>
                    <a:gd name="T12" fmla="*/ 57 w 833"/>
                    <a:gd name="T13" fmla="*/ 26 h 200"/>
                    <a:gd name="T14" fmla="*/ 86 w 833"/>
                    <a:gd name="T15" fmla="*/ 35 h 200"/>
                    <a:gd name="T16" fmla="*/ 123 w 833"/>
                    <a:gd name="T17" fmla="*/ 44 h 200"/>
                    <a:gd name="T18" fmla="*/ 123 w 833"/>
                    <a:gd name="T19" fmla="*/ 44 h 200"/>
                    <a:gd name="T20" fmla="*/ 164 w 833"/>
                    <a:gd name="T21" fmla="*/ 52 h 200"/>
                    <a:gd name="T22" fmla="*/ 205 w 833"/>
                    <a:gd name="T23" fmla="*/ 59 h 200"/>
                    <a:gd name="T24" fmla="*/ 306 w 833"/>
                    <a:gd name="T25" fmla="*/ 73 h 200"/>
                    <a:gd name="T26" fmla="*/ 413 w 833"/>
                    <a:gd name="T27" fmla="*/ 91 h 200"/>
                    <a:gd name="T28" fmla="*/ 470 w 833"/>
                    <a:gd name="T29" fmla="*/ 101 h 200"/>
                    <a:gd name="T30" fmla="*/ 524 w 833"/>
                    <a:gd name="T31" fmla="*/ 113 h 200"/>
                    <a:gd name="T32" fmla="*/ 524 w 833"/>
                    <a:gd name="T33" fmla="*/ 113 h 200"/>
                    <a:gd name="T34" fmla="*/ 628 w 833"/>
                    <a:gd name="T35" fmla="*/ 137 h 200"/>
                    <a:gd name="T36" fmla="*/ 703 w 833"/>
                    <a:gd name="T37" fmla="*/ 156 h 200"/>
                    <a:gd name="T38" fmla="*/ 757 w 833"/>
                    <a:gd name="T39" fmla="*/ 171 h 200"/>
                    <a:gd name="T40" fmla="*/ 792 w 833"/>
                    <a:gd name="T41" fmla="*/ 182 h 200"/>
                    <a:gd name="T42" fmla="*/ 811 w 833"/>
                    <a:gd name="T43" fmla="*/ 191 h 200"/>
                    <a:gd name="T44" fmla="*/ 820 w 833"/>
                    <a:gd name="T45" fmla="*/ 196 h 200"/>
                    <a:gd name="T46" fmla="*/ 823 w 833"/>
                    <a:gd name="T47" fmla="*/ 199 h 200"/>
                    <a:gd name="T48" fmla="*/ 826 w 833"/>
                    <a:gd name="T49" fmla="*/ 199 h 200"/>
                    <a:gd name="T50" fmla="*/ 826 w 833"/>
                    <a:gd name="T51" fmla="*/ 199 h 200"/>
                    <a:gd name="T52" fmla="*/ 833 w 833"/>
                    <a:gd name="T53" fmla="*/ 200 h 200"/>
                    <a:gd name="T54" fmla="*/ 801 w 833"/>
                    <a:gd name="T55" fmla="*/ 190 h 200"/>
                    <a:gd name="T56" fmla="*/ 801 w 833"/>
                    <a:gd name="T57" fmla="*/ 190 h 200"/>
                    <a:gd name="T58" fmla="*/ 747 w 833"/>
                    <a:gd name="T59" fmla="*/ 173 h 200"/>
                    <a:gd name="T60" fmla="*/ 688 w 833"/>
                    <a:gd name="T61" fmla="*/ 156 h 200"/>
                    <a:gd name="T62" fmla="*/ 618 w 833"/>
                    <a:gd name="T63" fmla="*/ 138 h 200"/>
                    <a:gd name="T64" fmla="*/ 543 w 833"/>
                    <a:gd name="T65" fmla="*/ 119 h 200"/>
                    <a:gd name="T66" fmla="*/ 543 w 833"/>
                    <a:gd name="T67" fmla="*/ 119 h 200"/>
                    <a:gd name="T68" fmla="*/ 498 w 833"/>
                    <a:gd name="T69" fmla="*/ 109 h 200"/>
                    <a:gd name="T70" fmla="*/ 451 w 833"/>
                    <a:gd name="T71" fmla="*/ 100 h 200"/>
                    <a:gd name="T72" fmla="*/ 407 w 833"/>
                    <a:gd name="T73" fmla="*/ 92 h 200"/>
                    <a:gd name="T74" fmla="*/ 366 w 833"/>
                    <a:gd name="T75" fmla="*/ 86 h 200"/>
                    <a:gd name="T76" fmla="*/ 366 w 833"/>
                    <a:gd name="T77" fmla="*/ 86 h 200"/>
                    <a:gd name="T78" fmla="*/ 256 w 833"/>
                    <a:gd name="T79" fmla="*/ 69 h 200"/>
                    <a:gd name="T80" fmla="*/ 171 w 833"/>
                    <a:gd name="T81" fmla="*/ 57 h 200"/>
                    <a:gd name="T82" fmla="*/ 136 w 833"/>
                    <a:gd name="T83" fmla="*/ 50 h 200"/>
                    <a:gd name="T84" fmla="*/ 108 w 833"/>
                    <a:gd name="T85" fmla="*/ 44 h 200"/>
                    <a:gd name="T86" fmla="*/ 82 w 833"/>
                    <a:gd name="T87" fmla="*/ 38 h 200"/>
                    <a:gd name="T88" fmla="*/ 60 w 833"/>
                    <a:gd name="T89" fmla="*/ 30 h 200"/>
                    <a:gd name="T90" fmla="*/ 60 w 833"/>
                    <a:gd name="T91" fmla="*/ 30 h 200"/>
                    <a:gd name="T92" fmla="*/ 32 w 833"/>
                    <a:gd name="T93" fmla="*/ 17 h 200"/>
                    <a:gd name="T94" fmla="*/ 10 w 833"/>
                    <a:gd name="T95" fmla="*/ 7 h 200"/>
                    <a:gd name="T96" fmla="*/ 4 w 833"/>
                    <a:gd name="T97" fmla="*/ 2 h 200"/>
                    <a:gd name="T98" fmla="*/ 0 w 833"/>
                    <a:gd name="T99" fmla="*/ 0 h 200"/>
                    <a:gd name="T100" fmla="*/ 0 w 833"/>
                    <a:gd name="T101" fmla="*/ 0 h 2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33" h="20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3" y="7"/>
                      </a:lnTo>
                      <a:lnTo>
                        <a:pt x="23" y="12"/>
                      </a:lnTo>
                      <a:lnTo>
                        <a:pt x="35" y="19"/>
                      </a:lnTo>
                      <a:lnTo>
                        <a:pt x="57" y="26"/>
                      </a:lnTo>
                      <a:lnTo>
                        <a:pt x="86" y="35"/>
                      </a:lnTo>
                      <a:lnTo>
                        <a:pt x="123" y="44"/>
                      </a:lnTo>
                      <a:lnTo>
                        <a:pt x="164" y="52"/>
                      </a:lnTo>
                      <a:lnTo>
                        <a:pt x="205" y="59"/>
                      </a:lnTo>
                      <a:lnTo>
                        <a:pt x="306" y="73"/>
                      </a:lnTo>
                      <a:lnTo>
                        <a:pt x="413" y="91"/>
                      </a:lnTo>
                      <a:lnTo>
                        <a:pt x="470" y="101"/>
                      </a:lnTo>
                      <a:lnTo>
                        <a:pt x="524" y="113"/>
                      </a:lnTo>
                      <a:lnTo>
                        <a:pt x="628" y="137"/>
                      </a:lnTo>
                      <a:lnTo>
                        <a:pt x="703" y="156"/>
                      </a:lnTo>
                      <a:lnTo>
                        <a:pt x="757" y="171"/>
                      </a:lnTo>
                      <a:lnTo>
                        <a:pt x="792" y="182"/>
                      </a:lnTo>
                      <a:lnTo>
                        <a:pt x="811" y="191"/>
                      </a:lnTo>
                      <a:lnTo>
                        <a:pt x="820" y="196"/>
                      </a:lnTo>
                      <a:lnTo>
                        <a:pt x="823" y="199"/>
                      </a:lnTo>
                      <a:lnTo>
                        <a:pt x="826" y="199"/>
                      </a:lnTo>
                      <a:lnTo>
                        <a:pt x="833" y="200"/>
                      </a:lnTo>
                      <a:lnTo>
                        <a:pt x="801" y="190"/>
                      </a:lnTo>
                      <a:lnTo>
                        <a:pt x="747" y="173"/>
                      </a:lnTo>
                      <a:lnTo>
                        <a:pt x="688" y="156"/>
                      </a:lnTo>
                      <a:lnTo>
                        <a:pt x="618" y="138"/>
                      </a:lnTo>
                      <a:lnTo>
                        <a:pt x="543" y="119"/>
                      </a:lnTo>
                      <a:lnTo>
                        <a:pt x="498" y="109"/>
                      </a:lnTo>
                      <a:lnTo>
                        <a:pt x="451" y="100"/>
                      </a:lnTo>
                      <a:lnTo>
                        <a:pt x="407" y="92"/>
                      </a:lnTo>
                      <a:lnTo>
                        <a:pt x="366" y="86"/>
                      </a:lnTo>
                      <a:lnTo>
                        <a:pt x="256" y="69"/>
                      </a:lnTo>
                      <a:lnTo>
                        <a:pt x="171" y="57"/>
                      </a:lnTo>
                      <a:lnTo>
                        <a:pt x="136" y="50"/>
                      </a:lnTo>
                      <a:lnTo>
                        <a:pt x="108" y="44"/>
                      </a:lnTo>
                      <a:lnTo>
                        <a:pt x="82" y="38"/>
                      </a:lnTo>
                      <a:lnTo>
                        <a:pt x="60" y="30"/>
                      </a:lnTo>
                      <a:lnTo>
                        <a:pt x="32" y="17"/>
                      </a:lnTo>
                      <a:lnTo>
                        <a:pt x="10" y="7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4" name="Freeform 309">
                  <a:extLst>
                    <a:ext uri="{FF2B5EF4-FFF2-40B4-BE49-F238E27FC236}">
                      <a16:creationId xmlns:a16="http://schemas.microsoft.com/office/drawing/2014/main" id="{9ECB58B9-A815-47A5-AC03-2CDC80393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22" cy="104"/>
                </a:xfrm>
                <a:custGeom>
                  <a:avLst/>
                  <a:gdLst>
                    <a:gd name="T0" fmla="*/ 322 w 322"/>
                    <a:gd name="T1" fmla="*/ 6 h 104"/>
                    <a:gd name="T2" fmla="*/ 322 w 322"/>
                    <a:gd name="T3" fmla="*/ 6 h 104"/>
                    <a:gd name="T4" fmla="*/ 265 w 322"/>
                    <a:gd name="T5" fmla="*/ 19 h 104"/>
                    <a:gd name="T6" fmla="*/ 189 w 322"/>
                    <a:gd name="T7" fmla="*/ 37 h 104"/>
                    <a:gd name="T8" fmla="*/ 117 w 322"/>
                    <a:gd name="T9" fmla="*/ 56 h 104"/>
                    <a:gd name="T10" fmla="*/ 85 w 322"/>
                    <a:gd name="T11" fmla="*/ 65 h 104"/>
                    <a:gd name="T12" fmla="*/ 63 w 322"/>
                    <a:gd name="T13" fmla="*/ 74 h 104"/>
                    <a:gd name="T14" fmla="*/ 63 w 322"/>
                    <a:gd name="T15" fmla="*/ 74 h 104"/>
                    <a:gd name="T16" fmla="*/ 26 w 322"/>
                    <a:gd name="T17" fmla="*/ 90 h 104"/>
                    <a:gd name="T18" fmla="*/ 10 w 322"/>
                    <a:gd name="T19" fmla="*/ 99 h 104"/>
                    <a:gd name="T20" fmla="*/ 0 w 322"/>
                    <a:gd name="T21" fmla="*/ 104 h 104"/>
                    <a:gd name="T22" fmla="*/ 0 w 322"/>
                    <a:gd name="T23" fmla="*/ 104 h 104"/>
                    <a:gd name="T24" fmla="*/ 0 w 322"/>
                    <a:gd name="T25" fmla="*/ 100 h 104"/>
                    <a:gd name="T26" fmla="*/ 3 w 322"/>
                    <a:gd name="T27" fmla="*/ 95 h 104"/>
                    <a:gd name="T28" fmla="*/ 10 w 322"/>
                    <a:gd name="T29" fmla="*/ 87 h 104"/>
                    <a:gd name="T30" fmla="*/ 26 w 322"/>
                    <a:gd name="T31" fmla="*/ 79 h 104"/>
                    <a:gd name="T32" fmla="*/ 48 w 322"/>
                    <a:gd name="T33" fmla="*/ 67 h 104"/>
                    <a:gd name="T34" fmla="*/ 85 w 322"/>
                    <a:gd name="T35" fmla="*/ 54 h 104"/>
                    <a:gd name="T36" fmla="*/ 136 w 322"/>
                    <a:gd name="T37" fmla="*/ 39 h 104"/>
                    <a:gd name="T38" fmla="*/ 136 w 322"/>
                    <a:gd name="T39" fmla="*/ 39 h 104"/>
                    <a:gd name="T40" fmla="*/ 230 w 322"/>
                    <a:gd name="T41" fmla="*/ 14 h 104"/>
                    <a:gd name="T42" fmla="*/ 287 w 322"/>
                    <a:gd name="T43" fmla="*/ 0 h 104"/>
                    <a:gd name="T44" fmla="*/ 287 w 322"/>
                    <a:gd name="T45" fmla="*/ 0 h 104"/>
                    <a:gd name="T46" fmla="*/ 322 w 322"/>
                    <a:gd name="T47" fmla="*/ 6 h 104"/>
                    <a:gd name="T48" fmla="*/ 322 w 322"/>
                    <a:gd name="T49" fmla="*/ 6 h 10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22" h="104">
                      <a:moveTo>
                        <a:pt x="322" y="6"/>
                      </a:moveTo>
                      <a:lnTo>
                        <a:pt x="322" y="6"/>
                      </a:lnTo>
                      <a:lnTo>
                        <a:pt x="265" y="19"/>
                      </a:lnTo>
                      <a:lnTo>
                        <a:pt x="189" y="37"/>
                      </a:lnTo>
                      <a:lnTo>
                        <a:pt x="117" y="56"/>
                      </a:lnTo>
                      <a:lnTo>
                        <a:pt x="85" y="65"/>
                      </a:lnTo>
                      <a:lnTo>
                        <a:pt x="63" y="74"/>
                      </a:lnTo>
                      <a:lnTo>
                        <a:pt x="26" y="90"/>
                      </a:lnTo>
                      <a:lnTo>
                        <a:pt x="10" y="99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48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0" y="14"/>
                      </a:lnTo>
                      <a:lnTo>
                        <a:pt x="287" y="0"/>
                      </a:lnTo>
                      <a:lnTo>
                        <a:pt x="322" y="6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5" name="Freeform 310">
                  <a:extLst>
                    <a:ext uri="{FF2B5EF4-FFF2-40B4-BE49-F238E27FC236}">
                      <a16:creationId xmlns:a16="http://schemas.microsoft.com/office/drawing/2014/main" id="{198A6732-9300-4710-997F-595F1BDA56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9 h 104"/>
                    <a:gd name="T6" fmla="*/ 186 w 319"/>
                    <a:gd name="T7" fmla="*/ 35 h 104"/>
                    <a:gd name="T8" fmla="*/ 114 w 319"/>
                    <a:gd name="T9" fmla="*/ 54 h 104"/>
                    <a:gd name="T10" fmla="*/ 82 w 319"/>
                    <a:gd name="T11" fmla="*/ 65 h 104"/>
                    <a:gd name="T12" fmla="*/ 60 w 319"/>
                    <a:gd name="T13" fmla="*/ 72 h 104"/>
                    <a:gd name="T14" fmla="*/ 60 w 319"/>
                    <a:gd name="T15" fmla="*/ 72 h 104"/>
                    <a:gd name="T16" fmla="*/ 26 w 319"/>
                    <a:gd name="T17" fmla="*/ 89 h 104"/>
                    <a:gd name="T18" fmla="*/ 10 w 319"/>
                    <a:gd name="T19" fmla="*/ 99 h 104"/>
                    <a:gd name="T20" fmla="*/ 3 w 319"/>
                    <a:gd name="T21" fmla="*/ 103 h 104"/>
                    <a:gd name="T22" fmla="*/ 0 w 319"/>
                    <a:gd name="T23" fmla="*/ 104 h 104"/>
                    <a:gd name="T24" fmla="*/ 0 w 319"/>
                    <a:gd name="T25" fmla="*/ 104 h 104"/>
                    <a:gd name="T26" fmla="*/ 0 w 319"/>
                    <a:gd name="T27" fmla="*/ 100 h 104"/>
                    <a:gd name="T28" fmla="*/ 3 w 319"/>
                    <a:gd name="T29" fmla="*/ 95 h 104"/>
                    <a:gd name="T30" fmla="*/ 10 w 319"/>
                    <a:gd name="T31" fmla="*/ 87 h 104"/>
                    <a:gd name="T32" fmla="*/ 26 w 319"/>
                    <a:gd name="T33" fmla="*/ 79 h 104"/>
                    <a:gd name="T34" fmla="*/ 51 w 319"/>
                    <a:gd name="T35" fmla="*/ 67 h 104"/>
                    <a:gd name="T36" fmla="*/ 85 w 319"/>
                    <a:gd name="T37" fmla="*/ 54 h 104"/>
                    <a:gd name="T38" fmla="*/ 136 w 319"/>
                    <a:gd name="T39" fmla="*/ 39 h 104"/>
                    <a:gd name="T40" fmla="*/ 136 w 319"/>
                    <a:gd name="T41" fmla="*/ 39 h 104"/>
                    <a:gd name="T42" fmla="*/ 234 w 319"/>
                    <a:gd name="T43" fmla="*/ 14 h 104"/>
                    <a:gd name="T44" fmla="*/ 287 w 319"/>
                    <a:gd name="T45" fmla="*/ 0 h 104"/>
                    <a:gd name="T46" fmla="*/ 287 w 319"/>
                    <a:gd name="T47" fmla="*/ 0 h 104"/>
                    <a:gd name="T48" fmla="*/ 319 w 319"/>
                    <a:gd name="T49" fmla="*/ 6 h 104"/>
                    <a:gd name="T50" fmla="*/ 319 w 319"/>
                    <a:gd name="T51" fmla="*/ 6 h 10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9"/>
                      </a:lnTo>
                      <a:lnTo>
                        <a:pt x="186" y="35"/>
                      </a:lnTo>
                      <a:lnTo>
                        <a:pt x="114" y="54"/>
                      </a:lnTo>
                      <a:lnTo>
                        <a:pt x="82" y="65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10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87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6" name="Freeform 311">
                  <a:extLst>
                    <a:ext uri="{FF2B5EF4-FFF2-40B4-BE49-F238E27FC236}">
                      <a16:creationId xmlns:a16="http://schemas.microsoft.com/office/drawing/2014/main" id="{B24A52B8-AC94-4C64-AD23-1913764A4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8 h 104"/>
                    <a:gd name="T6" fmla="*/ 186 w 319"/>
                    <a:gd name="T7" fmla="*/ 35 h 104"/>
                    <a:gd name="T8" fmla="*/ 148 w 319"/>
                    <a:gd name="T9" fmla="*/ 44 h 104"/>
                    <a:gd name="T10" fmla="*/ 114 w 319"/>
                    <a:gd name="T11" fmla="*/ 54 h 104"/>
                    <a:gd name="T12" fmla="*/ 82 w 319"/>
                    <a:gd name="T13" fmla="*/ 63 h 104"/>
                    <a:gd name="T14" fmla="*/ 60 w 319"/>
                    <a:gd name="T15" fmla="*/ 72 h 104"/>
                    <a:gd name="T16" fmla="*/ 60 w 319"/>
                    <a:gd name="T17" fmla="*/ 72 h 104"/>
                    <a:gd name="T18" fmla="*/ 26 w 319"/>
                    <a:gd name="T19" fmla="*/ 89 h 104"/>
                    <a:gd name="T20" fmla="*/ 7 w 319"/>
                    <a:gd name="T21" fmla="*/ 99 h 104"/>
                    <a:gd name="T22" fmla="*/ 3 w 319"/>
                    <a:gd name="T23" fmla="*/ 103 h 104"/>
                    <a:gd name="T24" fmla="*/ 0 w 319"/>
                    <a:gd name="T25" fmla="*/ 104 h 104"/>
                    <a:gd name="T26" fmla="*/ 0 w 319"/>
                    <a:gd name="T27" fmla="*/ 104 h 104"/>
                    <a:gd name="T28" fmla="*/ 0 w 319"/>
                    <a:gd name="T29" fmla="*/ 100 h 104"/>
                    <a:gd name="T30" fmla="*/ 3 w 319"/>
                    <a:gd name="T31" fmla="*/ 95 h 104"/>
                    <a:gd name="T32" fmla="*/ 10 w 319"/>
                    <a:gd name="T33" fmla="*/ 87 h 104"/>
                    <a:gd name="T34" fmla="*/ 26 w 319"/>
                    <a:gd name="T35" fmla="*/ 79 h 104"/>
                    <a:gd name="T36" fmla="*/ 51 w 319"/>
                    <a:gd name="T37" fmla="*/ 67 h 104"/>
                    <a:gd name="T38" fmla="*/ 89 w 319"/>
                    <a:gd name="T39" fmla="*/ 54 h 104"/>
                    <a:gd name="T40" fmla="*/ 136 w 319"/>
                    <a:gd name="T41" fmla="*/ 39 h 104"/>
                    <a:gd name="T42" fmla="*/ 136 w 319"/>
                    <a:gd name="T43" fmla="*/ 39 h 104"/>
                    <a:gd name="T44" fmla="*/ 234 w 319"/>
                    <a:gd name="T45" fmla="*/ 14 h 104"/>
                    <a:gd name="T46" fmla="*/ 290 w 319"/>
                    <a:gd name="T47" fmla="*/ 0 h 104"/>
                    <a:gd name="T48" fmla="*/ 290 w 319"/>
                    <a:gd name="T49" fmla="*/ 0 h 104"/>
                    <a:gd name="T50" fmla="*/ 319 w 319"/>
                    <a:gd name="T51" fmla="*/ 6 h 104"/>
                    <a:gd name="T52" fmla="*/ 319 w 319"/>
                    <a:gd name="T53" fmla="*/ 6 h 10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8"/>
                      </a:lnTo>
                      <a:lnTo>
                        <a:pt x="186" y="35"/>
                      </a:lnTo>
                      <a:lnTo>
                        <a:pt x="148" y="44"/>
                      </a:lnTo>
                      <a:lnTo>
                        <a:pt x="114" y="54"/>
                      </a:lnTo>
                      <a:lnTo>
                        <a:pt x="82" y="63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7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9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90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7" name="Freeform 312">
                  <a:extLst>
                    <a:ext uri="{FF2B5EF4-FFF2-40B4-BE49-F238E27FC236}">
                      <a16:creationId xmlns:a16="http://schemas.microsoft.com/office/drawing/2014/main" id="{918E2B92-5FDA-465F-A424-4FC93C9D0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62 w 315"/>
                    <a:gd name="T5" fmla="*/ 17 h 103"/>
                    <a:gd name="T6" fmla="*/ 186 w 315"/>
                    <a:gd name="T7" fmla="*/ 33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2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6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6 w 315"/>
                    <a:gd name="T35" fmla="*/ 78 h 103"/>
                    <a:gd name="T36" fmla="*/ 51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37 w 315"/>
                    <a:gd name="T45" fmla="*/ 13 h 103"/>
                    <a:gd name="T46" fmla="*/ 290 w 315"/>
                    <a:gd name="T47" fmla="*/ 0 h 103"/>
                    <a:gd name="T48" fmla="*/ 290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62" y="17"/>
                      </a:lnTo>
                      <a:lnTo>
                        <a:pt x="186" y="33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2"/>
                      </a:lnTo>
                      <a:lnTo>
                        <a:pt x="57" y="71"/>
                      </a:lnTo>
                      <a:lnTo>
                        <a:pt x="26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6" y="78"/>
                      </a:lnTo>
                      <a:lnTo>
                        <a:pt x="51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37" y="13"/>
                      </a:lnTo>
                      <a:lnTo>
                        <a:pt x="290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8" name="Freeform 313">
                  <a:extLst>
                    <a:ext uri="{FF2B5EF4-FFF2-40B4-BE49-F238E27FC236}">
                      <a16:creationId xmlns:a16="http://schemas.microsoft.com/office/drawing/2014/main" id="{D55270C2-DB84-4D76-A8DD-F52C1CA2B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59 w 315"/>
                    <a:gd name="T5" fmla="*/ 15 h 103"/>
                    <a:gd name="T6" fmla="*/ 183 w 315"/>
                    <a:gd name="T7" fmla="*/ 32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1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2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9 w 315"/>
                    <a:gd name="T35" fmla="*/ 78 h 103"/>
                    <a:gd name="T36" fmla="*/ 54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40 w 315"/>
                    <a:gd name="T45" fmla="*/ 13 h 103"/>
                    <a:gd name="T46" fmla="*/ 293 w 315"/>
                    <a:gd name="T47" fmla="*/ 0 h 103"/>
                    <a:gd name="T48" fmla="*/ 293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1"/>
                      </a:lnTo>
                      <a:lnTo>
                        <a:pt x="57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40" y="13"/>
                      </a:lnTo>
                      <a:lnTo>
                        <a:pt x="293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59" name="Freeform 314">
                  <a:extLst>
                    <a:ext uri="{FF2B5EF4-FFF2-40B4-BE49-F238E27FC236}">
                      <a16:creationId xmlns:a16="http://schemas.microsoft.com/office/drawing/2014/main" id="{38FDF94A-4530-4046-B875-B5833E095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2" cy="103"/>
                </a:xfrm>
                <a:custGeom>
                  <a:avLst/>
                  <a:gdLst>
                    <a:gd name="T0" fmla="*/ 312 w 312"/>
                    <a:gd name="T1" fmla="*/ 4 h 103"/>
                    <a:gd name="T2" fmla="*/ 312 w 312"/>
                    <a:gd name="T3" fmla="*/ 4 h 103"/>
                    <a:gd name="T4" fmla="*/ 259 w 312"/>
                    <a:gd name="T5" fmla="*/ 15 h 103"/>
                    <a:gd name="T6" fmla="*/ 183 w 312"/>
                    <a:gd name="T7" fmla="*/ 32 h 103"/>
                    <a:gd name="T8" fmla="*/ 145 w 312"/>
                    <a:gd name="T9" fmla="*/ 41 h 103"/>
                    <a:gd name="T10" fmla="*/ 107 w 312"/>
                    <a:gd name="T11" fmla="*/ 51 h 103"/>
                    <a:gd name="T12" fmla="*/ 76 w 312"/>
                    <a:gd name="T13" fmla="*/ 61 h 103"/>
                    <a:gd name="T14" fmla="*/ 54 w 312"/>
                    <a:gd name="T15" fmla="*/ 71 h 103"/>
                    <a:gd name="T16" fmla="*/ 54 w 312"/>
                    <a:gd name="T17" fmla="*/ 71 h 103"/>
                    <a:gd name="T18" fmla="*/ 22 w 312"/>
                    <a:gd name="T19" fmla="*/ 88 h 103"/>
                    <a:gd name="T20" fmla="*/ 7 w 312"/>
                    <a:gd name="T21" fmla="*/ 97 h 103"/>
                    <a:gd name="T22" fmla="*/ 0 w 312"/>
                    <a:gd name="T23" fmla="*/ 102 h 103"/>
                    <a:gd name="T24" fmla="*/ 0 w 312"/>
                    <a:gd name="T25" fmla="*/ 103 h 103"/>
                    <a:gd name="T26" fmla="*/ 0 w 312"/>
                    <a:gd name="T27" fmla="*/ 103 h 103"/>
                    <a:gd name="T28" fmla="*/ 0 w 312"/>
                    <a:gd name="T29" fmla="*/ 100 h 103"/>
                    <a:gd name="T30" fmla="*/ 3 w 312"/>
                    <a:gd name="T31" fmla="*/ 94 h 103"/>
                    <a:gd name="T32" fmla="*/ 13 w 312"/>
                    <a:gd name="T33" fmla="*/ 88 h 103"/>
                    <a:gd name="T34" fmla="*/ 29 w 312"/>
                    <a:gd name="T35" fmla="*/ 78 h 103"/>
                    <a:gd name="T36" fmla="*/ 54 w 312"/>
                    <a:gd name="T37" fmla="*/ 66 h 103"/>
                    <a:gd name="T38" fmla="*/ 92 w 312"/>
                    <a:gd name="T39" fmla="*/ 53 h 103"/>
                    <a:gd name="T40" fmla="*/ 142 w 312"/>
                    <a:gd name="T41" fmla="*/ 38 h 103"/>
                    <a:gd name="T42" fmla="*/ 142 w 312"/>
                    <a:gd name="T43" fmla="*/ 38 h 103"/>
                    <a:gd name="T44" fmla="*/ 243 w 312"/>
                    <a:gd name="T45" fmla="*/ 13 h 103"/>
                    <a:gd name="T46" fmla="*/ 297 w 312"/>
                    <a:gd name="T47" fmla="*/ 0 h 103"/>
                    <a:gd name="T48" fmla="*/ 297 w 312"/>
                    <a:gd name="T49" fmla="*/ 0 h 103"/>
                    <a:gd name="T50" fmla="*/ 312 w 312"/>
                    <a:gd name="T51" fmla="*/ 4 h 103"/>
                    <a:gd name="T52" fmla="*/ 312 w 312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3">
                      <a:moveTo>
                        <a:pt x="312" y="4"/>
                      </a:moveTo>
                      <a:lnTo>
                        <a:pt x="312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1"/>
                      </a:lnTo>
                      <a:lnTo>
                        <a:pt x="107" y="51"/>
                      </a:lnTo>
                      <a:lnTo>
                        <a:pt x="76" y="61"/>
                      </a:lnTo>
                      <a:lnTo>
                        <a:pt x="54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100"/>
                      </a:lnTo>
                      <a:lnTo>
                        <a:pt x="3" y="94"/>
                      </a:lnTo>
                      <a:lnTo>
                        <a:pt x="13" y="88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92" y="53"/>
                      </a:lnTo>
                      <a:lnTo>
                        <a:pt x="142" y="38"/>
                      </a:lnTo>
                      <a:lnTo>
                        <a:pt x="243" y="13"/>
                      </a:lnTo>
                      <a:lnTo>
                        <a:pt x="297" y="0"/>
                      </a:lnTo>
                      <a:lnTo>
                        <a:pt x="312" y="4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60" name="Freeform 315">
                  <a:extLst>
                    <a:ext uri="{FF2B5EF4-FFF2-40B4-BE49-F238E27FC236}">
                      <a16:creationId xmlns:a16="http://schemas.microsoft.com/office/drawing/2014/main" id="{AEA7E703-695B-45D5-A72E-B9CAE845A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12" cy="102"/>
                </a:xfrm>
                <a:custGeom>
                  <a:avLst/>
                  <a:gdLst>
                    <a:gd name="T0" fmla="*/ 312 w 312"/>
                    <a:gd name="T1" fmla="*/ 3 h 102"/>
                    <a:gd name="T2" fmla="*/ 312 w 312"/>
                    <a:gd name="T3" fmla="*/ 3 h 102"/>
                    <a:gd name="T4" fmla="*/ 259 w 312"/>
                    <a:gd name="T5" fmla="*/ 13 h 102"/>
                    <a:gd name="T6" fmla="*/ 183 w 312"/>
                    <a:gd name="T7" fmla="*/ 30 h 102"/>
                    <a:gd name="T8" fmla="*/ 142 w 312"/>
                    <a:gd name="T9" fmla="*/ 40 h 102"/>
                    <a:gd name="T10" fmla="*/ 107 w 312"/>
                    <a:gd name="T11" fmla="*/ 50 h 102"/>
                    <a:gd name="T12" fmla="*/ 76 w 312"/>
                    <a:gd name="T13" fmla="*/ 60 h 102"/>
                    <a:gd name="T14" fmla="*/ 54 w 312"/>
                    <a:gd name="T15" fmla="*/ 69 h 102"/>
                    <a:gd name="T16" fmla="*/ 54 w 312"/>
                    <a:gd name="T17" fmla="*/ 69 h 102"/>
                    <a:gd name="T18" fmla="*/ 22 w 312"/>
                    <a:gd name="T19" fmla="*/ 85 h 102"/>
                    <a:gd name="T20" fmla="*/ 7 w 312"/>
                    <a:gd name="T21" fmla="*/ 96 h 102"/>
                    <a:gd name="T22" fmla="*/ 0 w 312"/>
                    <a:gd name="T23" fmla="*/ 101 h 102"/>
                    <a:gd name="T24" fmla="*/ 0 w 312"/>
                    <a:gd name="T25" fmla="*/ 102 h 102"/>
                    <a:gd name="T26" fmla="*/ 0 w 312"/>
                    <a:gd name="T27" fmla="*/ 102 h 102"/>
                    <a:gd name="T28" fmla="*/ 0 w 312"/>
                    <a:gd name="T29" fmla="*/ 99 h 102"/>
                    <a:gd name="T30" fmla="*/ 3 w 312"/>
                    <a:gd name="T31" fmla="*/ 94 h 102"/>
                    <a:gd name="T32" fmla="*/ 13 w 312"/>
                    <a:gd name="T33" fmla="*/ 87 h 102"/>
                    <a:gd name="T34" fmla="*/ 29 w 312"/>
                    <a:gd name="T35" fmla="*/ 77 h 102"/>
                    <a:gd name="T36" fmla="*/ 54 w 312"/>
                    <a:gd name="T37" fmla="*/ 65 h 102"/>
                    <a:gd name="T38" fmla="*/ 92 w 312"/>
                    <a:gd name="T39" fmla="*/ 52 h 102"/>
                    <a:gd name="T40" fmla="*/ 142 w 312"/>
                    <a:gd name="T41" fmla="*/ 37 h 102"/>
                    <a:gd name="T42" fmla="*/ 142 w 312"/>
                    <a:gd name="T43" fmla="*/ 37 h 102"/>
                    <a:gd name="T44" fmla="*/ 243 w 312"/>
                    <a:gd name="T45" fmla="*/ 12 h 102"/>
                    <a:gd name="T46" fmla="*/ 297 w 312"/>
                    <a:gd name="T47" fmla="*/ 0 h 102"/>
                    <a:gd name="T48" fmla="*/ 297 w 312"/>
                    <a:gd name="T49" fmla="*/ 0 h 102"/>
                    <a:gd name="T50" fmla="*/ 312 w 312"/>
                    <a:gd name="T51" fmla="*/ 3 h 102"/>
                    <a:gd name="T52" fmla="*/ 312 w 312"/>
                    <a:gd name="T53" fmla="*/ 3 h 10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2">
                      <a:moveTo>
                        <a:pt x="312" y="3"/>
                      </a:moveTo>
                      <a:lnTo>
                        <a:pt x="312" y="3"/>
                      </a:lnTo>
                      <a:lnTo>
                        <a:pt x="259" y="13"/>
                      </a:lnTo>
                      <a:lnTo>
                        <a:pt x="183" y="30"/>
                      </a:lnTo>
                      <a:lnTo>
                        <a:pt x="142" y="40"/>
                      </a:lnTo>
                      <a:lnTo>
                        <a:pt x="107" y="50"/>
                      </a:lnTo>
                      <a:lnTo>
                        <a:pt x="76" y="60"/>
                      </a:lnTo>
                      <a:lnTo>
                        <a:pt x="54" y="69"/>
                      </a:lnTo>
                      <a:lnTo>
                        <a:pt x="22" y="85"/>
                      </a:lnTo>
                      <a:lnTo>
                        <a:pt x="7" y="96"/>
                      </a:lnTo>
                      <a:lnTo>
                        <a:pt x="0" y="101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7"/>
                      </a:lnTo>
                      <a:lnTo>
                        <a:pt x="29" y="77"/>
                      </a:lnTo>
                      <a:lnTo>
                        <a:pt x="54" y="65"/>
                      </a:lnTo>
                      <a:lnTo>
                        <a:pt x="92" y="52"/>
                      </a:lnTo>
                      <a:lnTo>
                        <a:pt x="142" y="37"/>
                      </a:lnTo>
                      <a:lnTo>
                        <a:pt x="243" y="12"/>
                      </a:lnTo>
                      <a:lnTo>
                        <a:pt x="297" y="0"/>
                      </a:lnTo>
                      <a:lnTo>
                        <a:pt x="312" y="3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861" name="Freeform 316">
                  <a:extLst>
                    <a:ext uri="{FF2B5EF4-FFF2-40B4-BE49-F238E27FC236}">
                      <a16:creationId xmlns:a16="http://schemas.microsoft.com/office/drawing/2014/main" id="{4C2CBC4A-03D7-4A86-8416-C16E09962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09" cy="102"/>
                </a:xfrm>
                <a:custGeom>
                  <a:avLst/>
                  <a:gdLst>
                    <a:gd name="T0" fmla="*/ 309 w 309"/>
                    <a:gd name="T1" fmla="*/ 3 h 102"/>
                    <a:gd name="T2" fmla="*/ 309 w 309"/>
                    <a:gd name="T3" fmla="*/ 3 h 102"/>
                    <a:gd name="T4" fmla="*/ 259 w 309"/>
                    <a:gd name="T5" fmla="*/ 12 h 102"/>
                    <a:gd name="T6" fmla="*/ 183 w 309"/>
                    <a:gd name="T7" fmla="*/ 28 h 102"/>
                    <a:gd name="T8" fmla="*/ 142 w 309"/>
                    <a:gd name="T9" fmla="*/ 39 h 102"/>
                    <a:gd name="T10" fmla="*/ 104 w 309"/>
                    <a:gd name="T11" fmla="*/ 49 h 102"/>
                    <a:gd name="T12" fmla="*/ 73 w 309"/>
                    <a:gd name="T13" fmla="*/ 59 h 102"/>
                    <a:gd name="T14" fmla="*/ 51 w 309"/>
                    <a:gd name="T15" fmla="*/ 69 h 102"/>
                    <a:gd name="T16" fmla="*/ 51 w 309"/>
                    <a:gd name="T17" fmla="*/ 69 h 102"/>
                    <a:gd name="T18" fmla="*/ 19 w 309"/>
                    <a:gd name="T19" fmla="*/ 85 h 102"/>
                    <a:gd name="T20" fmla="*/ 7 w 309"/>
                    <a:gd name="T21" fmla="*/ 96 h 102"/>
                    <a:gd name="T22" fmla="*/ 0 w 309"/>
                    <a:gd name="T23" fmla="*/ 99 h 102"/>
                    <a:gd name="T24" fmla="*/ 0 w 309"/>
                    <a:gd name="T25" fmla="*/ 102 h 102"/>
                    <a:gd name="T26" fmla="*/ 0 w 309"/>
                    <a:gd name="T27" fmla="*/ 102 h 102"/>
                    <a:gd name="T28" fmla="*/ 0 w 309"/>
                    <a:gd name="T29" fmla="*/ 99 h 102"/>
                    <a:gd name="T30" fmla="*/ 7 w 309"/>
                    <a:gd name="T31" fmla="*/ 94 h 102"/>
                    <a:gd name="T32" fmla="*/ 13 w 309"/>
                    <a:gd name="T33" fmla="*/ 87 h 102"/>
                    <a:gd name="T34" fmla="*/ 32 w 309"/>
                    <a:gd name="T35" fmla="*/ 77 h 102"/>
                    <a:gd name="T36" fmla="*/ 57 w 309"/>
                    <a:gd name="T37" fmla="*/ 65 h 102"/>
                    <a:gd name="T38" fmla="*/ 95 w 309"/>
                    <a:gd name="T39" fmla="*/ 52 h 102"/>
                    <a:gd name="T40" fmla="*/ 145 w 309"/>
                    <a:gd name="T41" fmla="*/ 37 h 102"/>
                    <a:gd name="T42" fmla="*/ 145 w 309"/>
                    <a:gd name="T43" fmla="*/ 37 h 102"/>
                    <a:gd name="T44" fmla="*/ 202 w 309"/>
                    <a:gd name="T45" fmla="*/ 22 h 102"/>
                    <a:gd name="T46" fmla="*/ 246 w 309"/>
                    <a:gd name="T47" fmla="*/ 11 h 102"/>
                    <a:gd name="T48" fmla="*/ 278 w 309"/>
                    <a:gd name="T49" fmla="*/ 4 h 102"/>
                    <a:gd name="T50" fmla="*/ 300 w 309"/>
                    <a:gd name="T51" fmla="*/ 0 h 102"/>
                    <a:gd name="T52" fmla="*/ 300 w 309"/>
                    <a:gd name="T53" fmla="*/ 0 h 102"/>
                    <a:gd name="T54" fmla="*/ 309 w 309"/>
                    <a:gd name="T55" fmla="*/ 3 h 102"/>
                    <a:gd name="T56" fmla="*/ 309 w 309"/>
                    <a:gd name="T57" fmla="*/ 3 h 10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9" h="102">
                      <a:moveTo>
                        <a:pt x="309" y="3"/>
                      </a:moveTo>
                      <a:lnTo>
                        <a:pt x="309" y="3"/>
                      </a:lnTo>
                      <a:lnTo>
                        <a:pt x="259" y="12"/>
                      </a:lnTo>
                      <a:lnTo>
                        <a:pt x="183" y="28"/>
                      </a:lnTo>
                      <a:lnTo>
                        <a:pt x="142" y="39"/>
                      </a:lnTo>
                      <a:lnTo>
                        <a:pt x="104" y="49"/>
                      </a:lnTo>
                      <a:lnTo>
                        <a:pt x="73" y="59"/>
                      </a:lnTo>
                      <a:lnTo>
                        <a:pt x="51" y="69"/>
                      </a:lnTo>
                      <a:lnTo>
                        <a:pt x="19" y="85"/>
                      </a:lnTo>
                      <a:lnTo>
                        <a:pt x="7" y="96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7" y="94"/>
                      </a:lnTo>
                      <a:lnTo>
                        <a:pt x="13" y="87"/>
                      </a:lnTo>
                      <a:lnTo>
                        <a:pt x="32" y="77"/>
                      </a:lnTo>
                      <a:lnTo>
                        <a:pt x="57" y="65"/>
                      </a:lnTo>
                      <a:lnTo>
                        <a:pt x="95" y="52"/>
                      </a:lnTo>
                      <a:lnTo>
                        <a:pt x="145" y="37"/>
                      </a:lnTo>
                      <a:lnTo>
                        <a:pt x="202" y="22"/>
                      </a:lnTo>
                      <a:lnTo>
                        <a:pt x="246" y="11"/>
                      </a:lnTo>
                      <a:lnTo>
                        <a:pt x="278" y="4"/>
                      </a:lnTo>
                      <a:lnTo>
                        <a:pt x="300" y="0"/>
                      </a:lnTo>
                      <a:lnTo>
                        <a:pt x="309" y="3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</p:grpSp>
          <p:grpSp>
            <p:nvGrpSpPr>
              <p:cNvPr id="35884" name="Group 6">
                <a:extLst>
                  <a:ext uri="{FF2B5EF4-FFF2-40B4-BE49-F238E27FC236}">
                    <a16:creationId xmlns:a16="http://schemas.microsoft.com/office/drawing/2014/main" id="{DFACAFA8-234B-486F-B36C-31685199126D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5400000">
                <a:off x="4784067" y="6318062"/>
                <a:ext cx="306610" cy="540000"/>
                <a:chOff x="386" y="1137"/>
                <a:chExt cx="1182" cy="750"/>
              </a:xfrm>
            </p:grpSpPr>
            <p:sp>
              <p:nvSpPr>
                <p:cNvPr id="50441" name="AutoShape 5">
                  <a:extLst>
                    <a:ext uri="{FF2B5EF4-FFF2-40B4-BE49-F238E27FC236}">
                      <a16:creationId xmlns:a16="http://schemas.microsoft.com/office/drawing/2014/main" id="{763AFF35-AFF3-49D1-A1B6-756EFE4AFAC7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86" y="1137"/>
                  <a:ext cx="1182" cy="7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grpSp>
              <p:nvGrpSpPr>
                <p:cNvPr id="50442" name="Group 207">
                  <a:extLst>
                    <a:ext uri="{FF2B5EF4-FFF2-40B4-BE49-F238E27FC236}">
                      <a16:creationId xmlns:a16="http://schemas.microsoft.com/office/drawing/2014/main" id="{DE03D8BC-4B6B-4536-B386-7230DC4D22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6" y="1141"/>
                  <a:ext cx="1072" cy="746"/>
                  <a:chOff x="436" y="1141"/>
                  <a:chExt cx="1072" cy="746"/>
                </a:xfrm>
              </p:grpSpPr>
              <p:sp>
                <p:nvSpPr>
                  <p:cNvPr id="50552" name="Freeform 7">
                    <a:extLst>
                      <a:ext uri="{FF2B5EF4-FFF2-40B4-BE49-F238E27FC236}">
                        <a16:creationId xmlns:a16="http://schemas.microsoft.com/office/drawing/2014/main" id="{CE70C871-5E5C-4A0D-9DB2-592F1C8D63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6" y="1780"/>
                    <a:ext cx="1072" cy="35"/>
                  </a:xfrm>
                  <a:custGeom>
                    <a:avLst/>
                    <a:gdLst>
                      <a:gd name="T0" fmla="*/ 1056 w 1072"/>
                      <a:gd name="T1" fmla="*/ 35 h 35"/>
                      <a:gd name="T2" fmla="*/ 16 w 1072"/>
                      <a:gd name="T3" fmla="*/ 23 h 35"/>
                      <a:gd name="T4" fmla="*/ 16 w 1072"/>
                      <a:gd name="T5" fmla="*/ 23 h 35"/>
                      <a:gd name="T6" fmla="*/ 0 w 1072"/>
                      <a:gd name="T7" fmla="*/ 0 h 35"/>
                      <a:gd name="T8" fmla="*/ 1072 w 1072"/>
                      <a:gd name="T9" fmla="*/ 11 h 35"/>
                      <a:gd name="T10" fmla="*/ 1072 w 1072"/>
                      <a:gd name="T11" fmla="*/ 11 h 35"/>
                      <a:gd name="T12" fmla="*/ 1056 w 1072"/>
                      <a:gd name="T13" fmla="*/ 35 h 35"/>
                      <a:gd name="T14" fmla="*/ 1056 w 1072"/>
                      <a:gd name="T15" fmla="*/ 35 h 3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72" h="35">
                        <a:moveTo>
                          <a:pt x="1056" y="35"/>
                        </a:moveTo>
                        <a:lnTo>
                          <a:pt x="16" y="23"/>
                        </a:lnTo>
                        <a:lnTo>
                          <a:pt x="0" y="0"/>
                        </a:lnTo>
                        <a:lnTo>
                          <a:pt x="1072" y="11"/>
                        </a:lnTo>
                        <a:lnTo>
                          <a:pt x="1056" y="35"/>
                        </a:lnTo>
                        <a:close/>
                      </a:path>
                    </a:pathLst>
                  </a:custGeom>
                  <a:solidFill>
                    <a:srgbClr val="FFFC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53" name="Rectangle 9">
                    <a:extLst>
                      <a:ext uri="{FF2B5EF4-FFF2-40B4-BE49-F238E27FC236}">
                        <a16:creationId xmlns:a16="http://schemas.microsoft.com/office/drawing/2014/main" id="{813EB5E8-7CEB-4AC9-B269-398CFAD487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86"/>
                    <a:ext cx="473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554" name="Freeform 10">
                    <a:extLst>
                      <a:ext uri="{FF2B5EF4-FFF2-40B4-BE49-F238E27FC236}">
                        <a16:creationId xmlns:a16="http://schemas.microsoft.com/office/drawing/2014/main" id="{3175E9A8-BF65-459F-BE56-62269859C7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8"/>
                  </a:xfrm>
                  <a:custGeom>
                    <a:avLst/>
                    <a:gdLst>
                      <a:gd name="T0" fmla="*/ 0 w 473"/>
                      <a:gd name="T1" fmla="*/ 0 h 28"/>
                      <a:gd name="T2" fmla="*/ 0 w 473"/>
                      <a:gd name="T3" fmla="*/ 0 h 28"/>
                      <a:gd name="T4" fmla="*/ 473 w 473"/>
                      <a:gd name="T5" fmla="*/ 0 h 28"/>
                      <a:gd name="T6" fmla="*/ 473 w 473"/>
                      <a:gd name="T7" fmla="*/ 0 h 28"/>
                      <a:gd name="T8" fmla="*/ 473 w 473"/>
                      <a:gd name="T9" fmla="*/ 28 h 28"/>
                      <a:gd name="T10" fmla="*/ 473 w 473"/>
                      <a:gd name="T11" fmla="*/ 28 h 28"/>
                      <a:gd name="T12" fmla="*/ 0 w 473"/>
                      <a:gd name="T13" fmla="*/ 28 h 28"/>
                      <a:gd name="T14" fmla="*/ 0 w 473"/>
                      <a:gd name="T15" fmla="*/ 28 h 28"/>
                      <a:gd name="T16" fmla="*/ 0 w 473"/>
                      <a:gd name="T17" fmla="*/ 0 h 28"/>
                      <a:gd name="T18" fmla="*/ 0 w 473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55" name="Freeform 11">
                    <a:extLst>
                      <a:ext uri="{FF2B5EF4-FFF2-40B4-BE49-F238E27FC236}">
                        <a16:creationId xmlns:a16="http://schemas.microsoft.com/office/drawing/2014/main" id="{BC0AE786-DBB9-4F8B-9E7A-8F43ECA198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7"/>
                  </a:xfrm>
                  <a:custGeom>
                    <a:avLst/>
                    <a:gdLst>
                      <a:gd name="T0" fmla="*/ 0 w 473"/>
                      <a:gd name="T1" fmla="*/ 0 h 27"/>
                      <a:gd name="T2" fmla="*/ 0 w 473"/>
                      <a:gd name="T3" fmla="*/ 0 h 27"/>
                      <a:gd name="T4" fmla="*/ 473 w 473"/>
                      <a:gd name="T5" fmla="*/ 0 h 27"/>
                      <a:gd name="T6" fmla="*/ 473 w 473"/>
                      <a:gd name="T7" fmla="*/ 0 h 27"/>
                      <a:gd name="T8" fmla="*/ 473 w 473"/>
                      <a:gd name="T9" fmla="*/ 27 h 27"/>
                      <a:gd name="T10" fmla="*/ 473 w 473"/>
                      <a:gd name="T11" fmla="*/ 27 h 27"/>
                      <a:gd name="T12" fmla="*/ 0 w 473"/>
                      <a:gd name="T13" fmla="*/ 27 h 27"/>
                      <a:gd name="T14" fmla="*/ 0 w 473"/>
                      <a:gd name="T15" fmla="*/ 27 h 27"/>
                      <a:gd name="T16" fmla="*/ 0 w 473"/>
                      <a:gd name="T17" fmla="*/ 0 h 27"/>
                      <a:gd name="T18" fmla="*/ 0 w 473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56" name="Freeform 12">
                    <a:extLst>
                      <a:ext uri="{FF2B5EF4-FFF2-40B4-BE49-F238E27FC236}">
                        <a16:creationId xmlns:a16="http://schemas.microsoft.com/office/drawing/2014/main" id="{0818A593-1731-48E4-9494-FDE0CC1BD1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3"/>
                  </a:xfrm>
                  <a:custGeom>
                    <a:avLst/>
                    <a:gdLst>
                      <a:gd name="T0" fmla="*/ 0 w 473"/>
                      <a:gd name="T1" fmla="*/ 0 h 23"/>
                      <a:gd name="T2" fmla="*/ 0 w 473"/>
                      <a:gd name="T3" fmla="*/ 0 h 23"/>
                      <a:gd name="T4" fmla="*/ 473 w 473"/>
                      <a:gd name="T5" fmla="*/ 0 h 23"/>
                      <a:gd name="T6" fmla="*/ 473 w 473"/>
                      <a:gd name="T7" fmla="*/ 0 h 23"/>
                      <a:gd name="T8" fmla="*/ 473 w 473"/>
                      <a:gd name="T9" fmla="*/ 23 h 23"/>
                      <a:gd name="T10" fmla="*/ 473 w 473"/>
                      <a:gd name="T11" fmla="*/ 23 h 23"/>
                      <a:gd name="T12" fmla="*/ 0 w 473"/>
                      <a:gd name="T13" fmla="*/ 23 h 23"/>
                      <a:gd name="T14" fmla="*/ 0 w 473"/>
                      <a:gd name="T15" fmla="*/ 23 h 23"/>
                      <a:gd name="T16" fmla="*/ 0 w 473"/>
                      <a:gd name="T17" fmla="*/ 0 h 23"/>
                      <a:gd name="T18" fmla="*/ 0 w 473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57" name="Freeform 13">
                    <a:extLst>
                      <a:ext uri="{FF2B5EF4-FFF2-40B4-BE49-F238E27FC236}">
                        <a16:creationId xmlns:a16="http://schemas.microsoft.com/office/drawing/2014/main" id="{A58C1C92-3E1D-4AA2-9B29-7159A588E0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0"/>
                  </a:xfrm>
                  <a:custGeom>
                    <a:avLst/>
                    <a:gdLst>
                      <a:gd name="T0" fmla="*/ 0 w 473"/>
                      <a:gd name="T1" fmla="*/ 0 h 20"/>
                      <a:gd name="T2" fmla="*/ 0 w 473"/>
                      <a:gd name="T3" fmla="*/ 0 h 20"/>
                      <a:gd name="T4" fmla="*/ 473 w 473"/>
                      <a:gd name="T5" fmla="*/ 0 h 20"/>
                      <a:gd name="T6" fmla="*/ 473 w 473"/>
                      <a:gd name="T7" fmla="*/ 0 h 20"/>
                      <a:gd name="T8" fmla="*/ 473 w 473"/>
                      <a:gd name="T9" fmla="*/ 20 h 20"/>
                      <a:gd name="T10" fmla="*/ 473 w 473"/>
                      <a:gd name="T11" fmla="*/ 20 h 20"/>
                      <a:gd name="T12" fmla="*/ 0 w 473"/>
                      <a:gd name="T13" fmla="*/ 20 h 20"/>
                      <a:gd name="T14" fmla="*/ 0 w 473"/>
                      <a:gd name="T15" fmla="*/ 20 h 20"/>
                      <a:gd name="T16" fmla="*/ 0 w 473"/>
                      <a:gd name="T17" fmla="*/ 0 h 20"/>
                      <a:gd name="T18" fmla="*/ 0 w 473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58" name="Freeform 14">
                    <a:extLst>
                      <a:ext uri="{FF2B5EF4-FFF2-40B4-BE49-F238E27FC236}">
                        <a16:creationId xmlns:a16="http://schemas.microsoft.com/office/drawing/2014/main" id="{92954BC6-7BF5-45F6-9A18-AD39B907BB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19"/>
                  </a:xfrm>
                  <a:custGeom>
                    <a:avLst/>
                    <a:gdLst>
                      <a:gd name="T0" fmla="*/ 0 w 473"/>
                      <a:gd name="T1" fmla="*/ 0 h 19"/>
                      <a:gd name="T2" fmla="*/ 0 w 473"/>
                      <a:gd name="T3" fmla="*/ 0 h 19"/>
                      <a:gd name="T4" fmla="*/ 473 w 473"/>
                      <a:gd name="T5" fmla="*/ 0 h 19"/>
                      <a:gd name="T6" fmla="*/ 473 w 473"/>
                      <a:gd name="T7" fmla="*/ 0 h 19"/>
                      <a:gd name="T8" fmla="*/ 473 w 473"/>
                      <a:gd name="T9" fmla="*/ 19 h 19"/>
                      <a:gd name="T10" fmla="*/ 473 w 473"/>
                      <a:gd name="T11" fmla="*/ 19 h 19"/>
                      <a:gd name="T12" fmla="*/ 0 w 473"/>
                      <a:gd name="T13" fmla="*/ 19 h 19"/>
                      <a:gd name="T14" fmla="*/ 0 w 473"/>
                      <a:gd name="T15" fmla="*/ 19 h 19"/>
                      <a:gd name="T16" fmla="*/ 0 w 473"/>
                      <a:gd name="T17" fmla="*/ 0 h 19"/>
                      <a:gd name="T18" fmla="*/ 0 w 473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59" name="Freeform 15">
                    <a:extLst>
                      <a:ext uri="{FF2B5EF4-FFF2-40B4-BE49-F238E27FC236}">
                        <a16:creationId xmlns:a16="http://schemas.microsoft.com/office/drawing/2014/main" id="{7082E2A4-2DCE-4482-B89C-3ED10ECF9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5"/>
                  </a:xfrm>
                  <a:custGeom>
                    <a:avLst/>
                    <a:gdLst>
                      <a:gd name="T0" fmla="*/ 0 w 473"/>
                      <a:gd name="T1" fmla="*/ 0 h 15"/>
                      <a:gd name="T2" fmla="*/ 0 w 473"/>
                      <a:gd name="T3" fmla="*/ 0 h 15"/>
                      <a:gd name="T4" fmla="*/ 473 w 473"/>
                      <a:gd name="T5" fmla="*/ 0 h 15"/>
                      <a:gd name="T6" fmla="*/ 473 w 473"/>
                      <a:gd name="T7" fmla="*/ 0 h 15"/>
                      <a:gd name="T8" fmla="*/ 473 w 473"/>
                      <a:gd name="T9" fmla="*/ 15 h 15"/>
                      <a:gd name="T10" fmla="*/ 473 w 473"/>
                      <a:gd name="T11" fmla="*/ 15 h 15"/>
                      <a:gd name="T12" fmla="*/ 0 w 473"/>
                      <a:gd name="T13" fmla="*/ 15 h 15"/>
                      <a:gd name="T14" fmla="*/ 0 w 473"/>
                      <a:gd name="T15" fmla="*/ 15 h 15"/>
                      <a:gd name="T16" fmla="*/ 0 w 473"/>
                      <a:gd name="T17" fmla="*/ 0 h 15"/>
                      <a:gd name="T18" fmla="*/ 0 w 473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60" name="Freeform 16">
                    <a:extLst>
                      <a:ext uri="{FF2B5EF4-FFF2-40B4-BE49-F238E27FC236}">
                        <a16:creationId xmlns:a16="http://schemas.microsoft.com/office/drawing/2014/main" id="{F7CC2066-9351-448D-833C-3C234907AB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3"/>
                  </a:xfrm>
                  <a:custGeom>
                    <a:avLst/>
                    <a:gdLst>
                      <a:gd name="T0" fmla="*/ 0 w 473"/>
                      <a:gd name="T1" fmla="*/ 0 h 13"/>
                      <a:gd name="T2" fmla="*/ 0 w 473"/>
                      <a:gd name="T3" fmla="*/ 0 h 13"/>
                      <a:gd name="T4" fmla="*/ 473 w 473"/>
                      <a:gd name="T5" fmla="*/ 0 h 13"/>
                      <a:gd name="T6" fmla="*/ 473 w 473"/>
                      <a:gd name="T7" fmla="*/ 0 h 13"/>
                      <a:gd name="T8" fmla="*/ 473 w 473"/>
                      <a:gd name="T9" fmla="*/ 13 h 13"/>
                      <a:gd name="T10" fmla="*/ 473 w 473"/>
                      <a:gd name="T11" fmla="*/ 13 h 13"/>
                      <a:gd name="T12" fmla="*/ 0 w 473"/>
                      <a:gd name="T13" fmla="*/ 13 h 13"/>
                      <a:gd name="T14" fmla="*/ 0 w 473"/>
                      <a:gd name="T15" fmla="*/ 13 h 13"/>
                      <a:gd name="T16" fmla="*/ 0 w 473"/>
                      <a:gd name="T17" fmla="*/ 0 h 13"/>
                      <a:gd name="T18" fmla="*/ 0 w 473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61" name="Freeform 17">
                    <a:extLst>
                      <a:ext uri="{FF2B5EF4-FFF2-40B4-BE49-F238E27FC236}">
                        <a16:creationId xmlns:a16="http://schemas.microsoft.com/office/drawing/2014/main" id="{7BD0C870-263A-4F96-B2E0-AEAEBB3B4F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1"/>
                  </a:xfrm>
                  <a:custGeom>
                    <a:avLst/>
                    <a:gdLst>
                      <a:gd name="T0" fmla="*/ 0 w 473"/>
                      <a:gd name="T1" fmla="*/ 0 h 11"/>
                      <a:gd name="T2" fmla="*/ 0 w 473"/>
                      <a:gd name="T3" fmla="*/ 0 h 11"/>
                      <a:gd name="T4" fmla="*/ 473 w 473"/>
                      <a:gd name="T5" fmla="*/ 0 h 11"/>
                      <a:gd name="T6" fmla="*/ 473 w 473"/>
                      <a:gd name="T7" fmla="*/ 0 h 11"/>
                      <a:gd name="T8" fmla="*/ 473 w 473"/>
                      <a:gd name="T9" fmla="*/ 11 h 11"/>
                      <a:gd name="T10" fmla="*/ 473 w 473"/>
                      <a:gd name="T11" fmla="*/ 11 h 11"/>
                      <a:gd name="T12" fmla="*/ 0 w 473"/>
                      <a:gd name="T13" fmla="*/ 11 h 11"/>
                      <a:gd name="T14" fmla="*/ 0 w 473"/>
                      <a:gd name="T15" fmla="*/ 11 h 11"/>
                      <a:gd name="T16" fmla="*/ 0 w 473"/>
                      <a:gd name="T17" fmla="*/ 0 h 11"/>
                      <a:gd name="T18" fmla="*/ 0 w 473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62" name="Freeform 18">
                    <a:extLst>
                      <a:ext uri="{FF2B5EF4-FFF2-40B4-BE49-F238E27FC236}">
                        <a16:creationId xmlns:a16="http://schemas.microsoft.com/office/drawing/2014/main" id="{6362C870-D548-4D80-9B05-AE8601071A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9"/>
                  </a:xfrm>
                  <a:custGeom>
                    <a:avLst/>
                    <a:gdLst>
                      <a:gd name="T0" fmla="*/ 0 w 473"/>
                      <a:gd name="T1" fmla="*/ 0 h 9"/>
                      <a:gd name="T2" fmla="*/ 0 w 473"/>
                      <a:gd name="T3" fmla="*/ 0 h 9"/>
                      <a:gd name="T4" fmla="*/ 473 w 473"/>
                      <a:gd name="T5" fmla="*/ 0 h 9"/>
                      <a:gd name="T6" fmla="*/ 473 w 473"/>
                      <a:gd name="T7" fmla="*/ 0 h 9"/>
                      <a:gd name="T8" fmla="*/ 473 w 473"/>
                      <a:gd name="T9" fmla="*/ 9 h 9"/>
                      <a:gd name="T10" fmla="*/ 473 w 473"/>
                      <a:gd name="T11" fmla="*/ 9 h 9"/>
                      <a:gd name="T12" fmla="*/ 0 w 473"/>
                      <a:gd name="T13" fmla="*/ 9 h 9"/>
                      <a:gd name="T14" fmla="*/ 0 w 473"/>
                      <a:gd name="T15" fmla="*/ 9 h 9"/>
                      <a:gd name="T16" fmla="*/ 0 w 473"/>
                      <a:gd name="T17" fmla="*/ 0 h 9"/>
                      <a:gd name="T18" fmla="*/ 0 w 473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63" name="Rectangle 19">
                    <a:extLst>
                      <a:ext uri="{FF2B5EF4-FFF2-40B4-BE49-F238E27FC236}">
                        <a16:creationId xmlns:a16="http://schemas.microsoft.com/office/drawing/2014/main" id="{68D81A42-91FD-4954-A8A8-C45BE36E56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90"/>
                    <a:ext cx="473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564" name="Rectangle 20">
                    <a:extLst>
                      <a:ext uri="{FF2B5EF4-FFF2-40B4-BE49-F238E27FC236}">
                        <a16:creationId xmlns:a16="http://schemas.microsoft.com/office/drawing/2014/main" id="{B4D476D4-9F1D-4910-866E-310B471E28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2"/>
                    <a:ext cx="801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565" name="Freeform 21">
                    <a:extLst>
                      <a:ext uri="{FF2B5EF4-FFF2-40B4-BE49-F238E27FC236}">
                        <a16:creationId xmlns:a16="http://schemas.microsoft.com/office/drawing/2014/main" id="{0BE65273-53DF-4DC7-AFE7-70A8C4780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8"/>
                  </a:xfrm>
                  <a:custGeom>
                    <a:avLst/>
                    <a:gdLst>
                      <a:gd name="T0" fmla="*/ 0 w 801"/>
                      <a:gd name="T1" fmla="*/ 0 h 28"/>
                      <a:gd name="T2" fmla="*/ 0 w 801"/>
                      <a:gd name="T3" fmla="*/ 0 h 28"/>
                      <a:gd name="T4" fmla="*/ 801 w 801"/>
                      <a:gd name="T5" fmla="*/ 0 h 28"/>
                      <a:gd name="T6" fmla="*/ 801 w 801"/>
                      <a:gd name="T7" fmla="*/ 0 h 28"/>
                      <a:gd name="T8" fmla="*/ 801 w 801"/>
                      <a:gd name="T9" fmla="*/ 28 h 28"/>
                      <a:gd name="T10" fmla="*/ 801 w 801"/>
                      <a:gd name="T11" fmla="*/ 28 h 28"/>
                      <a:gd name="T12" fmla="*/ 0 w 801"/>
                      <a:gd name="T13" fmla="*/ 28 h 28"/>
                      <a:gd name="T14" fmla="*/ 0 w 801"/>
                      <a:gd name="T15" fmla="*/ 28 h 28"/>
                      <a:gd name="T16" fmla="*/ 0 w 801"/>
                      <a:gd name="T17" fmla="*/ 0 h 28"/>
                      <a:gd name="T18" fmla="*/ 0 w 80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66" name="Freeform 22">
                    <a:extLst>
                      <a:ext uri="{FF2B5EF4-FFF2-40B4-BE49-F238E27FC236}">
                        <a16:creationId xmlns:a16="http://schemas.microsoft.com/office/drawing/2014/main" id="{3ED73D0B-EFD8-4270-BDAD-E5E7159900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7"/>
                  </a:xfrm>
                  <a:custGeom>
                    <a:avLst/>
                    <a:gdLst>
                      <a:gd name="T0" fmla="*/ 0 w 801"/>
                      <a:gd name="T1" fmla="*/ 0 h 27"/>
                      <a:gd name="T2" fmla="*/ 0 w 801"/>
                      <a:gd name="T3" fmla="*/ 0 h 27"/>
                      <a:gd name="T4" fmla="*/ 801 w 801"/>
                      <a:gd name="T5" fmla="*/ 0 h 27"/>
                      <a:gd name="T6" fmla="*/ 801 w 801"/>
                      <a:gd name="T7" fmla="*/ 0 h 27"/>
                      <a:gd name="T8" fmla="*/ 801 w 801"/>
                      <a:gd name="T9" fmla="*/ 27 h 27"/>
                      <a:gd name="T10" fmla="*/ 801 w 801"/>
                      <a:gd name="T11" fmla="*/ 27 h 27"/>
                      <a:gd name="T12" fmla="*/ 0 w 801"/>
                      <a:gd name="T13" fmla="*/ 27 h 27"/>
                      <a:gd name="T14" fmla="*/ 0 w 801"/>
                      <a:gd name="T15" fmla="*/ 27 h 27"/>
                      <a:gd name="T16" fmla="*/ 0 w 801"/>
                      <a:gd name="T17" fmla="*/ 0 h 27"/>
                      <a:gd name="T18" fmla="*/ 0 w 801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67" name="Freeform 23">
                    <a:extLst>
                      <a:ext uri="{FF2B5EF4-FFF2-40B4-BE49-F238E27FC236}">
                        <a16:creationId xmlns:a16="http://schemas.microsoft.com/office/drawing/2014/main" id="{4109B99A-5A74-4190-B3BF-0A63132435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2"/>
                  </a:xfrm>
                  <a:custGeom>
                    <a:avLst/>
                    <a:gdLst>
                      <a:gd name="T0" fmla="*/ 0 w 801"/>
                      <a:gd name="T1" fmla="*/ 0 h 22"/>
                      <a:gd name="T2" fmla="*/ 0 w 801"/>
                      <a:gd name="T3" fmla="*/ 0 h 22"/>
                      <a:gd name="T4" fmla="*/ 801 w 801"/>
                      <a:gd name="T5" fmla="*/ 0 h 22"/>
                      <a:gd name="T6" fmla="*/ 801 w 801"/>
                      <a:gd name="T7" fmla="*/ 0 h 22"/>
                      <a:gd name="T8" fmla="*/ 801 w 801"/>
                      <a:gd name="T9" fmla="*/ 22 h 22"/>
                      <a:gd name="T10" fmla="*/ 801 w 801"/>
                      <a:gd name="T11" fmla="*/ 22 h 22"/>
                      <a:gd name="T12" fmla="*/ 0 w 801"/>
                      <a:gd name="T13" fmla="*/ 22 h 22"/>
                      <a:gd name="T14" fmla="*/ 0 w 801"/>
                      <a:gd name="T15" fmla="*/ 22 h 22"/>
                      <a:gd name="T16" fmla="*/ 0 w 801"/>
                      <a:gd name="T17" fmla="*/ 0 h 22"/>
                      <a:gd name="T18" fmla="*/ 0 w 80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68" name="Freeform 24">
                    <a:extLst>
                      <a:ext uri="{FF2B5EF4-FFF2-40B4-BE49-F238E27FC236}">
                        <a16:creationId xmlns:a16="http://schemas.microsoft.com/office/drawing/2014/main" id="{EE71A9CD-35C5-473D-96F2-F6F8F7E9BE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0"/>
                  </a:xfrm>
                  <a:custGeom>
                    <a:avLst/>
                    <a:gdLst>
                      <a:gd name="T0" fmla="*/ 0 w 801"/>
                      <a:gd name="T1" fmla="*/ 0 h 20"/>
                      <a:gd name="T2" fmla="*/ 0 w 801"/>
                      <a:gd name="T3" fmla="*/ 0 h 20"/>
                      <a:gd name="T4" fmla="*/ 801 w 801"/>
                      <a:gd name="T5" fmla="*/ 0 h 20"/>
                      <a:gd name="T6" fmla="*/ 801 w 801"/>
                      <a:gd name="T7" fmla="*/ 0 h 20"/>
                      <a:gd name="T8" fmla="*/ 801 w 801"/>
                      <a:gd name="T9" fmla="*/ 20 h 20"/>
                      <a:gd name="T10" fmla="*/ 801 w 801"/>
                      <a:gd name="T11" fmla="*/ 20 h 20"/>
                      <a:gd name="T12" fmla="*/ 0 w 801"/>
                      <a:gd name="T13" fmla="*/ 20 h 20"/>
                      <a:gd name="T14" fmla="*/ 0 w 801"/>
                      <a:gd name="T15" fmla="*/ 20 h 20"/>
                      <a:gd name="T16" fmla="*/ 0 w 801"/>
                      <a:gd name="T17" fmla="*/ 0 h 20"/>
                      <a:gd name="T18" fmla="*/ 0 w 801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69" name="Freeform 25">
                    <a:extLst>
                      <a:ext uri="{FF2B5EF4-FFF2-40B4-BE49-F238E27FC236}">
                        <a16:creationId xmlns:a16="http://schemas.microsoft.com/office/drawing/2014/main" id="{735CD8FF-947B-4F55-AC72-684A2A83D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19"/>
                  </a:xfrm>
                  <a:custGeom>
                    <a:avLst/>
                    <a:gdLst>
                      <a:gd name="T0" fmla="*/ 0 w 801"/>
                      <a:gd name="T1" fmla="*/ 0 h 19"/>
                      <a:gd name="T2" fmla="*/ 0 w 801"/>
                      <a:gd name="T3" fmla="*/ 0 h 19"/>
                      <a:gd name="T4" fmla="*/ 801 w 801"/>
                      <a:gd name="T5" fmla="*/ 0 h 19"/>
                      <a:gd name="T6" fmla="*/ 801 w 801"/>
                      <a:gd name="T7" fmla="*/ 0 h 19"/>
                      <a:gd name="T8" fmla="*/ 801 w 801"/>
                      <a:gd name="T9" fmla="*/ 19 h 19"/>
                      <a:gd name="T10" fmla="*/ 801 w 801"/>
                      <a:gd name="T11" fmla="*/ 19 h 19"/>
                      <a:gd name="T12" fmla="*/ 0 w 801"/>
                      <a:gd name="T13" fmla="*/ 19 h 19"/>
                      <a:gd name="T14" fmla="*/ 0 w 801"/>
                      <a:gd name="T15" fmla="*/ 19 h 19"/>
                      <a:gd name="T16" fmla="*/ 0 w 801"/>
                      <a:gd name="T17" fmla="*/ 0 h 19"/>
                      <a:gd name="T18" fmla="*/ 0 w 801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70" name="Freeform 26">
                    <a:extLst>
                      <a:ext uri="{FF2B5EF4-FFF2-40B4-BE49-F238E27FC236}">
                        <a16:creationId xmlns:a16="http://schemas.microsoft.com/office/drawing/2014/main" id="{E152DBAF-B2BC-4E90-B722-26BFBD77E8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5"/>
                  </a:xfrm>
                  <a:custGeom>
                    <a:avLst/>
                    <a:gdLst>
                      <a:gd name="T0" fmla="*/ 0 w 801"/>
                      <a:gd name="T1" fmla="*/ 0 h 15"/>
                      <a:gd name="T2" fmla="*/ 0 w 801"/>
                      <a:gd name="T3" fmla="*/ 0 h 15"/>
                      <a:gd name="T4" fmla="*/ 801 w 801"/>
                      <a:gd name="T5" fmla="*/ 0 h 15"/>
                      <a:gd name="T6" fmla="*/ 801 w 801"/>
                      <a:gd name="T7" fmla="*/ 0 h 15"/>
                      <a:gd name="T8" fmla="*/ 801 w 801"/>
                      <a:gd name="T9" fmla="*/ 15 h 15"/>
                      <a:gd name="T10" fmla="*/ 801 w 801"/>
                      <a:gd name="T11" fmla="*/ 15 h 15"/>
                      <a:gd name="T12" fmla="*/ 0 w 801"/>
                      <a:gd name="T13" fmla="*/ 15 h 15"/>
                      <a:gd name="T14" fmla="*/ 0 w 801"/>
                      <a:gd name="T15" fmla="*/ 15 h 15"/>
                      <a:gd name="T16" fmla="*/ 0 w 801"/>
                      <a:gd name="T17" fmla="*/ 0 h 15"/>
                      <a:gd name="T18" fmla="*/ 0 w 80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71" name="Freeform 27">
                    <a:extLst>
                      <a:ext uri="{FF2B5EF4-FFF2-40B4-BE49-F238E27FC236}">
                        <a16:creationId xmlns:a16="http://schemas.microsoft.com/office/drawing/2014/main" id="{C4DD17A3-85B1-4CC5-BED0-F14D46EC42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4"/>
                  </a:xfrm>
                  <a:custGeom>
                    <a:avLst/>
                    <a:gdLst>
                      <a:gd name="T0" fmla="*/ 0 w 801"/>
                      <a:gd name="T1" fmla="*/ 0 h 14"/>
                      <a:gd name="T2" fmla="*/ 0 w 801"/>
                      <a:gd name="T3" fmla="*/ 0 h 14"/>
                      <a:gd name="T4" fmla="*/ 801 w 801"/>
                      <a:gd name="T5" fmla="*/ 0 h 14"/>
                      <a:gd name="T6" fmla="*/ 801 w 801"/>
                      <a:gd name="T7" fmla="*/ 0 h 14"/>
                      <a:gd name="T8" fmla="*/ 801 w 801"/>
                      <a:gd name="T9" fmla="*/ 14 h 14"/>
                      <a:gd name="T10" fmla="*/ 801 w 801"/>
                      <a:gd name="T11" fmla="*/ 14 h 14"/>
                      <a:gd name="T12" fmla="*/ 0 w 801"/>
                      <a:gd name="T13" fmla="*/ 14 h 14"/>
                      <a:gd name="T14" fmla="*/ 0 w 801"/>
                      <a:gd name="T15" fmla="*/ 14 h 14"/>
                      <a:gd name="T16" fmla="*/ 0 w 801"/>
                      <a:gd name="T17" fmla="*/ 0 h 14"/>
                      <a:gd name="T18" fmla="*/ 0 w 80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72" name="Freeform 28">
                    <a:extLst>
                      <a:ext uri="{FF2B5EF4-FFF2-40B4-BE49-F238E27FC236}">
                        <a16:creationId xmlns:a16="http://schemas.microsoft.com/office/drawing/2014/main" id="{5AAD9E76-2695-4FD5-8288-C2110369E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10"/>
                  </a:xfrm>
                  <a:custGeom>
                    <a:avLst/>
                    <a:gdLst>
                      <a:gd name="T0" fmla="*/ 0 w 801"/>
                      <a:gd name="T1" fmla="*/ 0 h 10"/>
                      <a:gd name="T2" fmla="*/ 0 w 801"/>
                      <a:gd name="T3" fmla="*/ 0 h 10"/>
                      <a:gd name="T4" fmla="*/ 801 w 801"/>
                      <a:gd name="T5" fmla="*/ 0 h 10"/>
                      <a:gd name="T6" fmla="*/ 801 w 801"/>
                      <a:gd name="T7" fmla="*/ 0 h 10"/>
                      <a:gd name="T8" fmla="*/ 801 w 801"/>
                      <a:gd name="T9" fmla="*/ 10 h 10"/>
                      <a:gd name="T10" fmla="*/ 801 w 801"/>
                      <a:gd name="T11" fmla="*/ 10 h 10"/>
                      <a:gd name="T12" fmla="*/ 0 w 801"/>
                      <a:gd name="T13" fmla="*/ 10 h 10"/>
                      <a:gd name="T14" fmla="*/ 0 w 801"/>
                      <a:gd name="T15" fmla="*/ 10 h 10"/>
                      <a:gd name="T16" fmla="*/ 0 w 801"/>
                      <a:gd name="T17" fmla="*/ 0 h 10"/>
                      <a:gd name="T18" fmla="*/ 0 w 80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73" name="Freeform 29">
                    <a:extLst>
                      <a:ext uri="{FF2B5EF4-FFF2-40B4-BE49-F238E27FC236}">
                        <a16:creationId xmlns:a16="http://schemas.microsoft.com/office/drawing/2014/main" id="{E761D42D-3D3D-480D-83C4-7551654CE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8"/>
                  </a:xfrm>
                  <a:custGeom>
                    <a:avLst/>
                    <a:gdLst>
                      <a:gd name="T0" fmla="*/ 0 w 801"/>
                      <a:gd name="T1" fmla="*/ 0 h 8"/>
                      <a:gd name="T2" fmla="*/ 0 w 801"/>
                      <a:gd name="T3" fmla="*/ 0 h 8"/>
                      <a:gd name="T4" fmla="*/ 801 w 801"/>
                      <a:gd name="T5" fmla="*/ 0 h 8"/>
                      <a:gd name="T6" fmla="*/ 801 w 801"/>
                      <a:gd name="T7" fmla="*/ 0 h 8"/>
                      <a:gd name="T8" fmla="*/ 801 w 801"/>
                      <a:gd name="T9" fmla="*/ 8 h 8"/>
                      <a:gd name="T10" fmla="*/ 801 w 801"/>
                      <a:gd name="T11" fmla="*/ 8 h 8"/>
                      <a:gd name="T12" fmla="*/ 0 w 801"/>
                      <a:gd name="T13" fmla="*/ 8 h 8"/>
                      <a:gd name="T14" fmla="*/ 0 w 801"/>
                      <a:gd name="T15" fmla="*/ 8 h 8"/>
                      <a:gd name="T16" fmla="*/ 0 w 801"/>
                      <a:gd name="T17" fmla="*/ 0 h 8"/>
                      <a:gd name="T18" fmla="*/ 0 w 801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74" name="Rectangle 30">
                    <a:extLst>
                      <a:ext uri="{FF2B5EF4-FFF2-40B4-BE49-F238E27FC236}">
                        <a16:creationId xmlns:a16="http://schemas.microsoft.com/office/drawing/2014/main" id="{3E3DD266-ECD3-4426-8744-927B6F825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6"/>
                    <a:ext cx="801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575" name="Rectangle 31">
                    <a:extLst>
                      <a:ext uri="{FF2B5EF4-FFF2-40B4-BE49-F238E27FC236}">
                        <a16:creationId xmlns:a16="http://schemas.microsoft.com/office/drawing/2014/main" id="{E890A323-9C25-4493-9A20-F8DD37CA30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797"/>
                    <a:ext cx="936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576" name="Freeform 32">
                    <a:extLst>
                      <a:ext uri="{FF2B5EF4-FFF2-40B4-BE49-F238E27FC236}">
                        <a16:creationId xmlns:a16="http://schemas.microsoft.com/office/drawing/2014/main" id="{61102FCA-4768-4D7E-86E5-19953BFEC7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8"/>
                  </a:xfrm>
                  <a:custGeom>
                    <a:avLst/>
                    <a:gdLst>
                      <a:gd name="T0" fmla="*/ 0 w 936"/>
                      <a:gd name="T1" fmla="*/ 0 h 28"/>
                      <a:gd name="T2" fmla="*/ 0 w 936"/>
                      <a:gd name="T3" fmla="*/ 0 h 28"/>
                      <a:gd name="T4" fmla="*/ 936 w 936"/>
                      <a:gd name="T5" fmla="*/ 0 h 28"/>
                      <a:gd name="T6" fmla="*/ 936 w 936"/>
                      <a:gd name="T7" fmla="*/ 0 h 28"/>
                      <a:gd name="T8" fmla="*/ 936 w 936"/>
                      <a:gd name="T9" fmla="*/ 28 h 28"/>
                      <a:gd name="T10" fmla="*/ 936 w 936"/>
                      <a:gd name="T11" fmla="*/ 28 h 28"/>
                      <a:gd name="T12" fmla="*/ 0 w 936"/>
                      <a:gd name="T13" fmla="*/ 28 h 28"/>
                      <a:gd name="T14" fmla="*/ 0 w 936"/>
                      <a:gd name="T15" fmla="*/ 28 h 28"/>
                      <a:gd name="T16" fmla="*/ 0 w 936"/>
                      <a:gd name="T17" fmla="*/ 0 h 28"/>
                      <a:gd name="T18" fmla="*/ 0 w 936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77" name="Freeform 33">
                    <a:extLst>
                      <a:ext uri="{FF2B5EF4-FFF2-40B4-BE49-F238E27FC236}">
                        <a16:creationId xmlns:a16="http://schemas.microsoft.com/office/drawing/2014/main" id="{D013880C-4C6A-42B0-BA7F-16CE4AEED9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7"/>
                  </a:xfrm>
                  <a:custGeom>
                    <a:avLst/>
                    <a:gdLst>
                      <a:gd name="T0" fmla="*/ 0 w 936"/>
                      <a:gd name="T1" fmla="*/ 0 h 27"/>
                      <a:gd name="T2" fmla="*/ 0 w 936"/>
                      <a:gd name="T3" fmla="*/ 0 h 27"/>
                      <a:gd name="T4" fmla="*/ 936 w 936"/>
                      <a:gd name="T5" fmla="*/ 0 h 27"/>
                      <a:gd name="T6" fmla="*/ 936 w 936"/>
                      <a:gd name="T7" fmla="*/ 0 h 27"/>
                      <a:gd name="T8" fmla="*/ 936 w 936"/>
                      <a:gd name="T9" fmla="*/ 27 h 27"/>
                      <a:gd name="T10" fmla="*/ 936 w 936"/>
                      <a:gd name="T11" fmla="*/ 27 h 27"/>
                      <a:gd name="T12" fmla="*/ 0 w 936"/>
                      <a:gd name="T13" fmla="*/ 27 h 27"/>
                      <a:gd name="T14" fmla="*/ 0 w 936"/>
                      <a:gd name="T15" fmla="*/ 27 h 27"/>
                      <a:gd name="T16" fmla="*/ 0 w 936"/>
                      <a:gd name="T17" fmla="*/ 0 h 27"/>
                      <a:gd name="T18" fmla="*/ 0 w 936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78" name="Freeform 34">
                    <a:extLst>
                      <a:ext uri="{FF2B5EF4-FFF2-40B4-BE49-F238E27FC236}">
                        <a16:creationId xmlns:a16="http://schemas.microsoft.com/office/drawing/2014/main" id="{DB60F2AC-4502-4A3D-8BE3-262748540F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3"/>
                  </a:xfrm>
                  <a:custGeom>
                    <a:avLst/>
                    <a:gdLst>
                      <a:gd name="T0" fmla="*/ 0 w 936"/>
                      <a:gd name="T1" fmla="*/ 0 h 23"/>
                      <a:gd name="T2" fmla="*/ 0 w 936"/>
                      <a:gd name="T3" fmla="*/ 0 h 23"/>
                      <a:gd name="T4" fmla="*/ 936 w 936"/>
                      <a:gd name="T5" fmla="*/ 0 h 23"/>
                      <a:gd name="T6" fmla="*/ 936 w 936"/>
                      <a:gd name="T7" fmla="*/ 0 h 23"/>
                      <a:gd name="T8" fmla="*/ 936 w 936"/>
                      <a:gd name="T9" fmla="*/ 23 h 23"/>
                      <a:gd name="T10" fmla="*/ 936 w 936"/>
                      <a:gd name="T11" fmla="*/ 23 h 23"/>
                      <a:gd name="T12" fmla="*/ 0 w 936"/>
                      <a:gd name="T13" fmla="*/ 23 h 23"/>
                      <a:gd name="T14" fmla="*/ 0 w 936"/>
                      <a:gd name="T15" fmla="*/ 23 h 23"/>
                      <a:gd name="T16" fmla="*/ 0 w 936"/>
                      <a:gd name="T17" fmla="*/ 0 h 23"/>
                      <a:gd name="T18" fmla="*/ 0 w 936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79" name="Freeform 35">
                    <a:extLst>
                      <a:ext uri="{FF2B5EF4-FFF2-40B4-BE49-F238E27FC236}">
                        <a16:creationId xmlns:a16="http://schemas.microsoft.com/office/drawing/2014/main" id="{BF389DC8-58E9-4ED7-8CA0-B69FF17D3B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0"/>
                  </a:xfrm>
                  <a:custGeom>
                    <a:avLst/>
                    <a:gdLst>
                      <a:gd name="T0" fmla="*/ 0 w 936"/>
                      <a:gd name="T1" fmla="*/ 0 h 20"/>
                      <a:gd name="T2" fmla="*/ 0 w 936"/>
                      <a:gd name="T3" fmla="*/ 0 h 20"/>
                      <a:gd name="T4" fmla="*/ 936 w 936"/>
                      <a:gd name="T5" fmla="*/ 0 h 20"/>
                      <a:gd name="T6" fmla="*/ 936 w 936"/>
                      <a:gd name="T7" fmla="*/ 0 h 20"/>
                      <a:gd name="T8" fmla="*/ 936 w 936"/>
                      <a:gd name="T9" fmla="*/ 20 h 20"/>
                      <a:gd name="T10" fmla="*/ 936 w 936"/>
                      <a:gd name="T11" fmla="*/ 20 h 20"/>
                      <a:gd name="T12" fmla="*/ 0 w 936"/>
                      <a:gd name="T13" fmla="*/ 20 h 20"/>
                      <a:gd name="T14" fmla="*/ 0 w 936"/>
                      <a:gd name="T15" fmla="*/ 20 h 20"/>
                      <a:gd name="T16" fmla="*/ 0 w 936"/>
                      <a:gd name="T17" fmla="*/ 0 h 20"/>
                      <a:gd name="T18" fmla="*/ 0 w 936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80" name="Freeform 36">
                    <a:extLst>
                      <a:ext uri="{FF2B5EF4-FFF2-40B4-BE49-F238E27FC236}">
                        <a16:creationId xmlns:a16="http://schemas.microsoft.com/office/drawing/2014/main" id="{246E7A10-9AE7-45FC-B9C6-D745AE4810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19"/>
                  </a:xfrm>
                  <a:custGeom>
                    <a:avLst/>
                    <a:gdLst>
                      <a:gd name="T0" fmla="*/ 0 w 936"/>
                      <a:gd name="T1" fmla="*/ 0 h 19"/>
                      <a:gd name="T2" fmla="*/ 0 w 936"/>
                      <a:gd name="T3" fmla="*/ 0 h 19"/>
                      <a:gd name="T4" fmla="*/ 936 w 936"/>
                      <a:gd name="T5" fmla="*/ 0 h 19"/>
                      <a:gd name="T6" fmla="*/ 936 w 936"/>
                      <a:gd name="T7" fmla="*/ 0 h 19"/>
                      <a:gd name="T8" fmla="*/ 936 w 936"/>
                      <a:gd name="T9" fmla="*/ 19 h 19"/>
                      <a:gd name="T10" fmla="*/ 936 w 936"/>
                      <a:gd name="T11" fmla="*/ 19 h 19"/>
                      <a:gd name="T12" fmla="*/ 0 w 936"/>
                      <a:gd name="T13" fmla="*/ 19 h 19"/>
                      <a:gd name="T14" fmla="*/ 0 w 936"/>
                      <a:gd name="T15" fmla="*/ 19 h 19"/>
                      <a:gd name="T16" fmla="*/ 0 w 936"/>
                      <a:gd name="T17" fmla="*/ 0 h 19"/>
                      <a:gd name="T18" fmla="*/ 0 w 936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81" name="Freeform 37">
                    <a:extLst>
                      <a:ext uri="{FF2B5EF4-FFF2-40B4-BE49-F238E27FC236}">
                        <a16:creationId xmlns:a16="http://schemas.microsoft.com/office/drawing/2014/main" id="{74D400AF-C157-43B0-8CE9-132A640290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6"/>
                  </a:xfrm>
                  <a:custGeom>
                    <a:avLst/>
                    <a:gdLst>
                      <a:gd name="T0" fmla="*/ 0 w 936"/>
                      <a:gd name="T1" fmla="*/ 0 h 16"/>
                      <a:gd name="T2" fmla="*/ 0 w 936"/>
                      <a:gd name="T3" fmla="*/ 0 h 16"/>
                      <a:gd name="T4" fmla="*/ 936 w 936"/>
                      <a:gd name="T5" fmla="*/ 0 h 16"/>
                      <a:gd name="T6" fmla="*/ 936 w 936"/>
                      <a:gd name="T7" fmla="*/ 0 h 16"/>
                      <a:gd name="T8" fmla="*/ 936 w 936"/>
                      <a:gd name="T9" fmla="*/ 16 h 16"/>
                      <a:gd name="T10" fmla="*/ 936 w 936"/>
                      <a:gd name="T11" fmla="*/ 16 h 16"/>
                      <a:gd name="T12" fmla="*/ 0 w 936"/>
                      <a:gd name="T13" fmla="*/ 16 h 16"/>
                      <a:gd name="T14" fmla="*/ 0 w 936"/>
                      <a:gd name="T15" fmla="*/ 16 h 16"/>
                      <a:gd name="T16" fmla="*/ 0 w 936"/>
                      <a:gd name="T17" fmla="*/ 0 h 16"/>
                      <a:gd name="T18" fmla="*/ 0 w 936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82" name="Freeform 38">
                    <a:extLst>
                      <a:ext uri="{FF2B5EF4-FFF2-40B4-BE49-F238E27FC236}">
                        <a16:creationId xmlns:a16="http://schemas.microsoft.com/office/drawing/2014/main" id="{76EB3474-CD39-4D91-94ED-989BF089BC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3"/>
                  </a:xfrm>
                  <a:custGeom>
                    <a:avLst/>
                    <a:gdLst>
                      <a:gd name="T0" fmla="*/ 0 w 936"/>
                      <a:gd name="T1" fmla="*/ 0 h 13"/>
                      <a:gd name="T2" fmla="*/ 0 w 936"/>
                      <a:gd name="T3" fmla="*/ 0 h 13"/>
                      <a:gd name="T4" fmla="*/ 936 w 936"/>
                      <a:gd name="T5" fmla="*/ 0 h 13"/>
                      <a:gd name="T6" fmla="*/ 936 w 936"/>
                      <a:gd name="T7" fmla="*/ 0 h 13"/>
                      <a:gd name="T8" fmla="*/ 936 w 936"/>
                      <a:gd name="T9" fmla="*/ 13 h 13"/>
                      <a:gd name="T10" fmla="*/ 936 w 936"/>
                      <a:gd name="T11" fmla="*/ 13 h 13"/>
                      <a:gd name="T12" fmla="*/ 0 w 936"/>
                      <a:gd name="T13" fmla="*/ 13 h 13"/>
                      <a:gd name="T14" fmla="*/ 0 w 936"/>
                      <a:gd name="T15" fmla="*/ 13 h 13"/>
                      <a:gd name="T16" fmla="*/ 0 w 936"/>
                      <a:gd name="T17" fmla="*/ 0 h 13"/>
                      <a:gd name="T18" fmla="*/ 0 w 936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83" name="Freeform 39">
                    <a:extLst>
                      <a:ext uri="{FF2B5EF4-FFF2-40B4-BE49-F238E27FC236}">
                        <a16:creationId xmlns:a16="http://schemas.microsoft.com/office/drawing/2014/main" id="{E48132C6-9AFD-4DBF-B9A5-4915FAC09D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1"/>
                  </a:xfrm>
                  <a:custGeom>
                    <a:avLst/>
                    <a:gdLst>
                      <a:gd name="T0" fmla="*/ 0 w 936"/>
                      <a:gd name="T1" fmla="*/ 0 h 11"/>
                      <a:gd name="T2" fmla="*/ 0 w 936"/>
                      <a:gd name="T3" fmla="*/ 0 h 11"/>
                      <a:gd name="T4" fmla="*/ 936 w 936"/>
                      <a:gd name="T5" fmla="*/ 0 h 11"/>
                      <a:gd name="T6" fmla="*/ 936 w 936"/>
                      <a:gd name="T7" fmla="*/ 0 h 11"/>
                      <a:gd name="T8" fmla="*/ 936 w 936"/>
                      <a:gd name="T9" fmla="*/ 11 h 11"/>
                      <a:gd name="T10" fmla="*/ 936 w 936"/>
                      <a:gd name="T11" fmla="*/ 11 h 11"/>
                      <a:gd name="T12" fmla="*/ 0 w 936"/>
                      <a:gd name="T13" fmla="*/ 11 h 11"/>
                      <a:gd name="T14" fmla="*/ 0 w 936"/>
                      <a:gd name="T15" fmla="*/ 11 h 11"/>
                      <a:gd name="T16" fmla="*/ 0 w 936"/>
                      <a:gd name="T17" fmla="*/ 0 h 11"/>
                      <a:gd name="T18" fmla="*/ 0 w 936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84" name="Freeform 40">
                    <a:extLst>
                      <a:ext uri="{FF2B5EF4-FFF2-40B4-BE49-F238E27FC236}">
                        <a16:creationId xmlns:a16="http://schemas.microsoft.com/office/drawing/2014/main" id="{B9D96AE7-3028-4CB4-8FAF-46DAFA02E7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9"/>
                  </a:xfrm>
                  <a:custGeom>
                    <a:avLst/>
                    <a:gdLst>
                      <a:gd name="T0" fmla="*/ 0 w 936"/>
                      <a:gd name="T1" fmla="*/ 0 h 9"/>
                      <a:gd name="T2" fmla="*/ 0 w 936"/>
                      <a:gd name="T3" fmla="*/ 0 h 9"/>
                      <a:gd name="T4" fmla="*/ 936 w 936"/>
                      <a:gd name="T5" fmla="*/ 0 h 9"/>
                      <a:gd name="T6" fmla="*/ 936 w 936"/>
                      <a:gd name="T7" fmla="*/ 0 h 9"/>
                      <a:gd name="T8" fmla="*/ 936 w 936"/>
                      <a:gd name="T9" fmla="*/ 9 h 9"/>
                      <a:gd name="T10" fmla="*/ 936 w 936"/>
                      <a:gd name="T11" fmla="*/ 9 h 9"/>
                      <a:gd name="T12" fmla="*/ 0 w 936"/>
                      <a:gd name="T13" fmla="*/ 9 h 9"/>
                      <a:gd name="T14" fmla="*/ 0 w 936"/>
                      <a:gd name="T15" fmla="*/ 9 h 9"/>
                      <a:gd name="T16" fmla="*/ 0 w 936"/>
                      <a:gd name="T17" fmla="*/ 0 h 9"/>
                      <a:gd name="T18" fmla="*/ 0 w 936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85" name="Rectangle 41">
                    <a:extLst>
                      <a:ext uri="{FF2B5EF4-FFF2-40B4-BE49-F238E27FC236}">
                        <a16:creationId xmlns:a16="http://schemas.microsoft.com/office/drawing/2014/main" id="{E91E08DB-B4C7-470E-A7F6-4FA0126492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801"/>
                    <a:ext cx="936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586" name="Rectangle 42">
                    <a:extLst>
                      <a:ext uri="{FF2B5EF4-FFF2-40B4-BE49-F238E27FC236}">
                        <a16:creationId xmlns:a16="http://schemas.microsoft.com/office/drawing/2014/main" id="{C6B77C4B-3FE7-48AB-A64C-725EED5E1E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5"/>
                    <a:ext cx="457" cy="32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587" name="Freeform 43">
                    <a:extLst>
                      <a:ext uri="{FF2B5EF4-FFF2-40B4-BE49-F238E27FC236}">
                        <a16:creationId xmlns:a16="http://schemas.microsoft.com/office/drawing/2014/main" id="{E5E06BED-7EB7-4203-B05E-D3794D24A0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7"/>
                  </a:xfrm>
                  <a:custGeom>
                    <a:avLst/>
                    <a:gdLst>
                      <a:gd name="T0" fmla="*/ 0 w 457"/>
                      <a:gd name="T1" fmla="*/ 0 h 27"/>
                      <a:gd name="T2" fmla="*/ 0 w 457"/>
                      <a:gd name="T3" fmla="*/ 0 h 27"/>
                      <a:gd name="T4" fmla="*/ 457 w 457"/>
                      <a:gd name="T5" fmla="*/ 0 h 27"/>
                      <a:gd name="T6" fmla="*/ 457 w 457"/>
                      <a:gd name="T7" fmla="*/ 0 h 27"/>
                      <a:gd name="T8" fmla="*/ 457 w 457"/>
                      <a:gd name="T9" fmla="*/ 27 h 27"/>
                      <a:gd name="T10" fmla="*/ 457 w 457"/>
                      <a:gd name="T11" fmla="*/ 27 h 27"/>
                      <a:gd name="T12" fmla="*/ 0 w 457"/>
                      <a:gd name="T13" fmla="*/ 27 h 27"/>
                      <a:gd name="T14" fmla="*/ 0 w 457"/>
                      <a:gd name="T15" fmla="*/ 27 h 27"/>
                      <a:gd name="T16" fmla="*/ 0 w 457"/>
                      <a:gd name="T17" fmla="*/ 0 h 27"/>
                      <a:gd name="T18" fmla="*/ 0 w 457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88" name="Freeform 44">
                    <a:extLst>
                      <a:ext uri="{FF2B5EF4-FFF2-40B4-BE49-F238E27FC236}">
                        <a16:creationId xmlns:a16="http://schemas.microsoft.com/office/drawing/2014/main" id="{F9EF1A6F-FCF5-482B-9A47-13BE037D08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5"/>
                  </a:xfrm>
                  <a:custGeom>
                    <a:avLst/>
                    <a:gdLst>
                      <a:gd name="T0" fmla="*/ 0 w 457"/>
                      <a:gd name="T1" fmla="*/ 0 h 25"/>
                      <a:gd name="T2" fmla="*/ 0 w 457"/>
                      <a:gd name="T3" fmla="*/ 0 h 25"/>
                      <a:gd name="T4" fmla="*/ 457 w 457"/>
                      <a:gd name="T5" fmla="*/ 0 h 25"/>
                      <a:gd name="T6" fmla="*/ 457 w 457"/>
                      <a:gd name="T7" fmla="*/ 0 h 25"/>
                      <a:gd name="T8" fmla="*/ 457 w 457"/>
                      <a:gd name="T9" fmla="*/ 25 h 25"/>
                      <a:gd name="T10" fmla="*/ 457 w 457"/>
                      <a:gd name="T11" fmla="*/ 25 h 25"/>
                      <a:gd name="T12" fmla="*/ 0 w 457"/>
                      <a:gd name="T13" fmla="*/ 25 h 25"/>
                      <a:gd name="T14" fmla="*/ 0 w 457"/>
                      <a:gd name="T15" fmla="*/ 25 h 25"/>
                      <a:gd name="T16" fmla="*/ 0 w 457"/>
                      <a:gd name="T17" fmla="*/ 0 h 25"/>
                      <a:gd name="T18" fmla="*/ 0 w 45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89" name="Freeform 45">
                    <a:extLst>
                      <a:ext uri="{FF2B5EF4-FFF2-40B4-BE49-F238E27FC236}">
                        <a16:creationId xmlns:a16="http://schemas.microsoft.com/office/drawing/2014/main" id="{D418B9B9-CB33-48ED-9A27-BD03A1431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2"/>
                  </a:xfrm>
                  <a:custGeom>
                    <a:avLst/>
                    <a:gdLst>
                      <a:gd name="T0" fmla="*/ 0 w 457"/>
                      <a:gd name="T1" fmla="*/ 0 h 22"/>
                      <a:gd name="T2" fmla="*/ 0 w 457"/>
                      <a:gd name="T3" fmla="*/ 0 h 22"/>
                      <a:gd name="T4" fmla="*/ 457 w 457"/>
                      <a:gd name="T5" fmla="*/ 0 h 22"/>
                      <a:gd name="T6" fmla="*/ 457 w 457"/>
                      <a:gd name="T7" fmla="*/ 0 h 22"/>
                      <a:gd name="T8" fmla="*/ 457 w 457"/>
                      <a:gd name="T9" fmla="*/ 22 h 22"/>
                      <a:gd name="T10" fmla="*/ 457 w 457"/>
                      <a:gd name="T11" fmla="*/ 22 h 22"/>
                      <a:gd name="T12" fmla="*/ 0 w 457"/>
                      <a:gd name="T13" fmla="*/ 22 h 22"/>
                      <a:gd name="T14" fmla="*/ 0 w 457"/>
                      <a:gd name="T15" fmla="*/ 22 h 22"/>
                      <a:gd name="T16" fmla="*/ 0 w 457"/>
                      <a:gd name="T17" fmla="*/ 0 h 22"/>
                      <a:gd name="T18" fmla="*/ 0 w 45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90" name="Freeform 46">
                    <a:extLst>
                      <a:ext uri="{FF2B5EF4-FFF2-40B4-BE49-F238E27FC236}">
                        <a16:creationId xmlns:a16="http://schemas.microsoft.com/office/drawing/2014/main" id="{4A214A14-6ADA-4537-9C9B-6DFC026744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20"/>
                  </a:xfrm>
                  <a:custGeom>
                    <a:avLst/>
                    <a:gdLst>
                      <a:gd name="T0" fmla="*/ 0 w 457"/>
                      <a:gd name="T1" fmla="*/ 0 h 20"/>
                      <a:gd name="T2" fmla="*/ 0 w 457"/>
                      <a:gd name="T3" fmla="*/ 0 h 20"/>
                      <a:gd name="T4" fmla="*/ 457 w 457"/>
                      <a:gd name="T5" fmla="*/ 0 h 20"/>
                      <a:gd name="T6" fmla="*/ 457 w 457"/>
                      <a:gd name="T7" fmla="*/ 0 h 20"/>
                      <a:gd name="T8" fmla="*/ 457 w 457"/>
                      <a:gd name="T9" fmla="*/ 20 h 20"/>
                      <a:gd name="T10" fmla="*/ 457 w 457"/>
                      <a:gd name="T11" fmla="*/ 20 h 20"/>
                      <a:gd name="T12" fmla="*/ 0 w 457"/>
                      <a:gd name="T13" fmla="*/ 20 h 20"/>
                      <a:gd name="T14" fmla="*/ 0 w 457"/>
                      <a:gd name="T15" fmla="*/ 20 h 20"/>
                      <a:gd name="T16" fmla="*/ 0 w 457"/>
                      <a:gd name="T17" fmla="*/ 0 h 20"/>
                      <a:gd name="T18" fmla="*/ 0 w 457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91" name="Freeform 47">
                    <a:extLst>
                      <a:ext uri="{FF2B5EF4-FFF2-40B4-BE49-F238E27FC236}">
                        <a16:creationId xmlns:a16="http://schemas.microsoft.com/office/drawing/2014/main" id="{8069AB6A-B454-48BE-95A2-EC7708483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8"/>
                  </a:xfrm>
                  <a:custGeom>
                    <a:avLst/>
                    <a:gdLst>
                      <a:gd name="T0" fmla="*/ 0 w 457"/>
                      <a:gd name="T1" fmla="*/ 0 h 18"/>
                      <a:gd name="T2" fmla="*/ 0 w 457"/>
                      <a:gd name="T3" fmla="*/ 0 h 18"/>
                      <a:gd name="T4" fmla="*/ 457 w 457"/>
                      <a:gd name="T5" fmla="*/ 0 h 18"/>
                      <a:gd name="T6" fmla="*/ 457 w 457"/>
                      <a:gd name="T7" fmla="*/ 0 h 18"/>
                      <a:gd name="T8" fmla="*/ 457 w 457"/>
                      <a:gd name="T9" fmla="*/ 18 h 18"/>
                      <a:gd name="T10" fmla="*/ 457 w 457"/>
                      <a:gd name="T11" fmla="*/ 18 h 18"/>
                      <a:gd name="T12" fmla="*/ 0 w 457"/>
                      <a:gd name="T13" fmla="*/ 18 h 18"/>
                      <a:gd name="T14" fmla="*/ 0 w 457"/>
                      <a:gd name="T15" fmla="*/ 18 h 18"/>
                      <a:gd name="T16" fmla="*/ 0 w 457"/>
                      <a:gd name="T17" fmla="*/ 0 h 18"/>
                      <a:gd name="T18" fmla="*/ 0 w 45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92" name="Freeform 48">
                    <a:extLst>
                      <a:ext uri="{FF2B5EF4-FFF2-40B4-BE49-F238E27FC236}">
                        <a16:creationId xmlns:a16="http://schemas.microsoft.com/office/drawing/2014/main" id="{B294DABD-A640-4816-ADA5-1CCBAF3D79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6"/>
                  </a:xfrm>
                  <a:custGeom>
                    <a:avLst/>
                    <a:gdLst>
                      <a:gd name="T0" fmla="*/ 0 w 457"/>
                      <a:gd name="T1" fmla="*/ 0 h 16"/>
                      <a:gd name="T2" fmla="*/ 0 w 457"/>
                      <a:gd name="T3" fmla="*/ 0 h 16"/>
                      <a:gd name="T4" fmla="*/ 457 w 457"/>
                      <a:gd name="T5" fmla="*/ 0 h 16"/>
                      <a:gd name="T6" fmla="*/ 457 w 457"/>
                      <a:gd name="T7" fmla="*/ 0 h 16"/>
                      <a:gd name="T8" fmla="*/ 457 w 457"/>
                      <a:gd name="T9" fmla="*/ 16 h 16"/>
                      <a:gd name="T10" fmla="*/ 457 w 457"/>
                      <a:gd name="T11" fmla="*/ 16 h 16"/>
                      <a:gd name="T12" fmla="*/ 0 w 457"/>
                      <a:gd name="T13" fmla="*/ 16 h 16"/>
                      <a:gd name="T14" fmla="*/ 0 w 457"/>
                      <a:gd name="T15" fmla="*/ 16 h 16"/>
                      <a:gd name="T16" fmla="*/ 0 w 457"/>
                      <a:gd name="T17" fmla="*/ 0 h 16"/>
                      <a:gd name="T18" fmla="*/ 0 w 457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93" name="Freeform 49">
                    <a:extLst>
                      <a:ext uri="{FF2B5EF4-FFF2-40B4-BE49-F238E27FC236}">
                        <a16:creationId xmlns:a16="http://schemas.microsoft.com/office/drawing/2014/main" id="{C61328BC-0696-4AEA-8903-6EB236A875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3"/>
                  </a:xfrm>
                  <a:custGeom>
                    <a:avLst/>
                    <a:gdLst>
                      <a:gd name="T0" fmla="*/ 0 w 457"/>
                      <a:gd name="T1" fmla="*/ 0 h 13"/>
                      <a:gd name="T2" fmla="*/ 0 w 457"/>
                      <a:gd name="T3" fmla="*/ 0 h 13"/>
                      <a:gd name="T4" fmla="*/ 457 w 457"/>
                      <a:gd name="T5" fmla="*/ 0 h 13"/>
                      <a:gd name="T6" fmla="*/ 457 w 457"/>
                      <a:gd name="T7" fmla="*/ 0 h 13"/>
                      <a:gd name="T8" fmla="*/ 457 w 457"/>
                      <a:gd name="T9" fmla="*/ 13 h 13"/>
                      <a:gd name="T10" fmla="*/ 457 w 457"/>
                      <a:gd name="T11" fmla="*/ 13 h 13"/>
                      <a:gd name="T12" fmla="*/ 0 w 457"/>
                      <a:gd name="T13" fmla="*/ 13 h 13"/>
                      <a:gd name="T14" fmla="*/ 0 w 457"/>
                      <a:gd name="T15" fmla="*/ 13 h 13"/>
                      <a:gd name="T16" fmla="*/ 0 w 457"/>
                      <a:gd name="T17" fmla="*/ 0 h 13"/>
                      <a:gd name="T18" fmla="*/ 0 w 457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94" name="Freeform 50">
                    <a:extLst>
                      <a:ext uri="{FF2B5EF4-FFF2-40B4-BE49-F238E27FC236}">
                        <a16:creationId xmlns:a16="http://schemas.microsoft.com/office/drawing/2014/main" id="{A83A918B-C193-4638-902C-7CBD2E8858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0"/>
                  </a:xfrm>
                  <a:custGeom>
                    <a:avLst/>
                    <a:gdLst>
                      <a:gd name="T0" fmla="*/ 0 w 457"/>
                      <a:gd name="T1" fmla="*/ 0 h 10"/>
                      <a:gd name="T2" fmla="*/ 0 w 457"/>
                      <a:gd name="T3" fmla="*/ 0 h 10"/>
                      <a:gd name="T4" fmla="*/ 457 w 457"/>
                      <a:gd name="T5" fmla="*/ 0 h 10"/>
                      <a:gd name="T6" fmla="*/ 457 w 457"/>
                      <a:gd name="T7" fmla="*/ 0 h 10"/>
                      <a:gd name="T8" fmla="*/ 457 w 457"/>
                      <a:gd name="T9" fmla="*/ 10 h 10"/>
                      <a:gd name="T10" fmla="*/ 457 w 457"/>
                      <a:gd name="T11" fmla="*/ 10 h 10"/>
                      <a:gd name="T12" fmla="*/ 0 w 457"/>
                      <a:gd name="T13" fmla="*/ 10 h 10"/>
                      <a:gd name="T14" fmla="*/ 0 w 457"/>
                      <a:gd name="T15" fmla="*/ 10 h 10"/>
                      <a:gd name="T16" fmla="*/ 0 w 457"/>
                      <a:gd name="T17" fmla="*/ 0 h 10"/>
                      <a:gd name="T18" fmla="*/ 0 w 457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95" name="Freeform 51">
                    <a:extLst>
                      <a:ext uri="{FF2B5EF4-FFF2-40B4-BE49-F238E27FC236}">
                        <a16:creationId xmlns:a16="http://schemas.microsoft.com/office/drawing/2014/main" id="{F3080E99-3B2C-44C4-BAAC-34EBA5D72E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9"/>
                  </a:xfrm>
                  <a:custGeom>
                    <a:avLst/>
                    <a:gdLst>
                      <a:gd name="T0" fmla="*/ 0 w 457"/>
                      <a:gd name="T1" fmla="*/ 0 h 9"/>
                      <a:gd name="T2" fmla="*/ 0 w 457"/>
                      <a:gd name="T3" fmla="*/ 0 h 9"/>
                      <a:gd name="T4" fmla="*/ 457 w 457"/>
                      <a:gd name="T5" fmla="*/ 0 h 9"/>
                      <a:gd name="T6" fmla="*/ 457 w 457"/>
                      <a:gd name="T7" fmla="*/ 0 h 9"/>
                      <a:gd name="T8" fmla="*/ 457 w 457"/>
                      <a:gd name="T9" fmla="*/ 9 h 9"/>
                      <a:gd name="T10" fmla="*/ 457 w 457"/>
                      <a:gd name="T11" fmla="*/ 9 h 9"/>
                      <a:gd name="T12" fmla="*/ 0 w 457"/>
                      <a:gd name="T13" fmla="*/ 9 h 9"/>
                      <a:gd name="T14" fmla="*/ 0 w 457"/>
                      <a:gd name="T15" fmla="*/ 9 h 9"/>
                      <a:gd name="T16" fmla="*/ 0 w 457"/>
                      <a:gd name="T17" fmla="*/ 0 h 9"/>
                      <a:gd name="T18" fmla="*/ 0 w 457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96" name="Rectangle 52">
                    <a:extLst>
                      <a:ext uri="{FF2B5EF4-FFF2-40B4-BE49-F238E27FC236}">
                        <a16:creationId xmlns:a16="http://schemas.microsoft.com/office/drawing/2014/main" id="{A45E8AD4-6BBC-4FF1-943F-E84F92FAB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9"/>
                    <a:ext cx="457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597" name="Rectangle 53">
                    <a:extLst>
                      <a:ext uri="{FF2B5EF4-FFF2-40B4-BE49-F238E27FC236}">
                        <a16:creationId xmlns:a16="http://schemas.microsoft.com/office/drawing/2014/main" id="{CB6629BD-FD08-44B7-B82B-75D57818C5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87"/>
                    <a:ext cx="788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598" name="Freeform 54">
                    <a:extLst>
                      <a:ext uri="{FF2B5EF4-FFF2-40B4-BE49-F238E27FC236}">
                        <a16:creationId xmlns:a16="http://schemas.microsoft.com/office/drawing/2014/main" id="{54233441-744B-40DE-BA08-EE871CE77F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8"/>
                  </a:xfrm>
                  <a:custGeom>
                    <a:avLst/>
                    <a:gdLst>
                      <a:gd name="T0" fmla="*/ 0 w 788"/>
                      <a:gd name="T1" fmla="*/ 0 h 28"/>
                      <a:gd name="T2" fmla="*/ 0 w 788"/>
                      <a:gd name="T3" fmla="*/ 0 h 28"/>
                      <a:gd name="T4" fmla="*/ 788 w 788"/>
                      <a:gd name="T5" fmla="*/ 0 h 28"/>
                      <a:gd name="T6" fmla="*/ 788 w 788"/>
                      <a:gd name="T7" fmla="*/ 0 h 28"/>
                      <a:gd name="T8" fmla="*/ 788 w 788"/>
                      <a:gd name="T9" fmla="*/ 28 h 28"/>
                      <a:gd name="T10" fmla="*/ 788 w 788"/>
                      <a:gd name="T11" fmla="*/ 28 h 28"/>
                      <a:gd name="T12" fmla="*/ 0 w 788"/>
                      <a:gd name="T13" fmla="*/ 28 h 28"/>
                      <a:gd name="T14" fmla="*/ 0 w 788"/>
                      <a:gd name="T15" fmla="*/ 28 h 28"/>
                      <a:gd name="T16" fmla="*/ 0 w 788"/>
                      <a:gd name="T17" fmla="*/ 0 h 28"/>
                      <a:gd name="T18" fmla="*/ 0 w 788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599" name="Freeform 55">
                    <a:extLst>
                      <a:ext uri="{FF2B5EF4-FFF2-40B4-BE49-F238E27FC236}">
                        <a16:creationId xmlns:a16="http://schemas.microsoft.com/office/drawing/2014/main" id="{D8CA8A8A-70DA-402E-8033-B7DE0736E8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5"/>
                  </a:xfrm>
                  <a:custGeom>
                    <a:avLst/>
                    <a:gdLst>
                      <a:gd name="T0" fmla="*/ 0 w 788"/>
                      <a:gd name="T1" fmla="*/ 0 h 25"/>
                      <a:gd name="T2" fmla="*/ 0 w 788"/>
                      <a:gd name="T3" fmla="*/ 0 h 25"/>
                      <a:gd name="T4" fmla="*/ 788 w 788"/>
                      <a:gd name="T5" fmla="*/ 0 h 25"/>
                      <a:gd name="T6" fmla="*/ 788 w 788"/>
                      <a:gd name="T7" fmla="*/ 0 h 25"/>
                      <a:gd name="T8" fmla="*/ 788 w 788"/>
                      <a:gd name="T9" fmla="*/ 25 h 25"/>
                      <a:gd name="T10" fmla="*/ 788 w 788"/>
                      <a:gd name="T11" fmla="*/ 25 h 25"/>
                      <a:gd name="T12" fmla="*/ 0 w 788"/>
                      <a:gd name="T13" fmla="*/ 25 h 25"/>
                      <a:gd name="T14" fmla="*/ 0 w 788"/>
                      <a:gd name="T15" fmla="*/ 25 h 25"/>
                      <a:gd name="T16" fmla="*/ 0 w 788"/>
                      <a:gd name="T17" fmla="*/ 0 h 25"/>
                      <a:gd name="T18" fmla="*/ 0 w 788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00" name="Freeform 56">
                    <a:extLst>
                      <a:ext uri="{FF2B5EF4-FFF2-40B4-BE49-F238E27FC236}">
                        <a16:creationId xmlns:a16="http://schemas.microsoft.com/office/drawing/2014/main" id="{4676956F-DAD2-4E98-B574-64FE2E7B41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4"/>
                  </a:xfrm>
                  <a:custGeom>
                    <a:avLst/>
                    <a:gdLst>
                      <a:gd name="T0" fmla="*/ 0 w 788"/>
                      <a:gd name="T1" fmla="*/ 0 h 24"/>
                      <a:gd name="T2" fmla="*/ 0 w 788"/>
                      <a:gd name="T3" fmla="*/ 0 h 24"/>
                      <a:gd name="T4" fmla="*/ 788 w 788"/>
                      <a:gd name="T5" fmla="*/ 0 h 24"/>
                      <a:gd name="T6" fmla="*/ 788 w 788"/>
                      <a:gd name="T7" fmla="*/ 0 h 24"/>
                      <a:gd name="T8" fmla="*/ 788 w 788"/>
                      <a:gd name="T9" fmla="*/ 24 h 24"/>
                      <a:gd name="T10" fmla="*/ 788 w 788"/>
                      <a:gd name="T11" fmla="*/ 24 h 24"/>
                      <a:gd name="T12" fmla="*/ 0 w 788"/>
                      <a:gd name="T13" fmla="*/ 24 h 24"/>
                      <a:gd name="T14" fmla="*/ 0 w 788"/>
                      <a:gd name="T15" fmla="*/ 24 h 24"/>
                      <a:gd name="T16" fmla="*/ 0 w 788"/>
                      <a:gd name="T17" fmla="*/ 0 h 24"/>
                      <a:gd name="T18" fmla="*/ 0 w 788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01" name="Freeform 57">
                    <a:extLst>
                      <a:ext uri="{FF2B5EF4-FFF2-40B4-BE49-F238E27FC236}">
                        <a16:creationId xmlns:a16="http://schemas.microsoft.com/office/drawing/2014/main" id="{06ED90EE-F354-4E74-B3F2-4C1791854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21"/>
                  </a:xfrm>
                  <a:custGeom>
                    <a:avLst/>
                    <a:gdLst>
                      <a:gd name="T0" fmla="*/ 0 w 788"/>
                      <a:gd name="T1" fmla="*/ 0 h 21"/>
                      <a:gd name="T2" fmla="*/ 0 w 788"/>
                      <a:gd name="T3" fmla="*/ 0 h 21"/>
                      <a:gd name="T4" fmla="*/ 788 w 788"/>
                      <a:gd name="T5" fmla="*/ 0 h 21"/>
                      <a:gd name="T6" fmla="*/ 788 w 788"/>
                      <a:gd name="T7" fmla="*/ 0 h 21"/>
                      <a:gd name="T8" fmla="*/ 788 w 788"/>
                      <a:gd name="T9" fmla="*/ 21 h 21"/>
                      <a:gd name="T10" fmla="*/ 788 w 788"/>
                      <a:gd name="T11" fmla="*/ 21 h 21"/>
                      <a:gd name="T12" fmla="*/ 0 w 788"/>
                      <a:gd name="T13" fmla="*/ 21 h 21"/>
                      <a:gd name="T14" fmla="*/ 0 w 788"/>
                      <a:gd name="T15" fmla="*/ 21 h 21"/>
                      <a:gd name="T16" fmla="*/ 0 w 788"/>
                      <a:gd name="T17" fmla="*/ 0 h 21"/>
                      <a:gd name="T18" fmla="*/ 0 w 788"/>
                      <a:gd name="T19" fmla="*/ 0 h 2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02" name="Freeform 58">
                    <a:extLst>
                      <a:ext uri="{FF2B5EF4-FFF2-40B4-BE49-F238E27FC236}">
                        <a16:creationId xmlns:a16="http://schemas.microsoft.com/office/drawing/2014/main" id="{42D6D77F-193D-4106-9CF1-C9A70627FA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8"/>
                  </a:xfrm>
                  <a:custGeom>
                    <a:avLst/>
                    <a:gdLst>
                      <a:gd name="T0" fmla="*/ 0 w 788"/>
                      <a:gd name="T1" fmla="*/ 0 h 18"/>
                      <a:gd name="T2" fmla="*/ 0 w 788"/>
                      <a:gd name="T3" fmla="*/ 0 h 18"/>
                      <a:gd name="T4" fmla="*/ 788 w 788"/>
                      <a:gd name="T5" fmla="*/ 0 h 18"/>
                      <a:gd name="T6" fmla="*/ 788 w 788"/>
                      <a:gd name="T7" fmla="*/ 0 h 18"/>
                      <a:gd name="T8" fmla="*/ 788 w 788"/>
                      <a:gd name="T9" fmla="*/ 18 h 18"/>
                      <a:gd name="T10" fmla="*/ 788 w 788"/>
                      <a:gd name="T11" fmla="*/ 18 h 18"/>
                      <a:gd name="T12" fmla="*/ 0 w 788"/>
                      <a:gd name="T13" fmla="*/ 18 h 18"/>
                      <a:gd name="T14" fmla="*/ 0 w 788"/>
                      <a:gd name="T15" fmla="*/ 18 h 18"/>
                      <a:gd name="T16" fmla="*/ 0 w 788"/>
                      <a:gd name="T17" fmla="*/ 0 h 18"/>
                      <a:gd name="T18" fmla="*/ 0 w 788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03" name="Freeform 59">
                    <a:extLst>
                      <a:ext uri="{FF2B5EF4-FFF2-40B4-BE49-F238E27FC236}">
                        <a16:creationId xmlns:a16="http://schemas.microsoft.com/office/drawing/2014/main" id="{2E643292-3F90-4671-A0F8-E829A6D1E4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6"/>
                  </a:xfrm>
                  <a:custGeom>
                    <a:avLst/>
                    <a:gdLst>
                      <a:gd name="T0" fmla="*/ 0 w 788"/>
                      <a:gd name="T1" fmla="*/ 0 h 16"/>
                      <a:gd name="T2" fmla="*/ 0 w 788"/>
                      <a:gd name="T3" fmla="*/ 0 h 16"/>
                      <a:gd name="T4" fmla="*/ 788 w 788"/>
                      <a:gd name="T5" fmla="*/ 0 h 16"/>
                      <a:gd name="T6" fmla="*/ 788 w 788"/>
                      <a:gd name="T7" fmla="*/ 0 h 16"/>
                      <a:gd name="T8" fmla="*/ 788 w 788"/>
                      <a:gd name="T9" fmla="*/ 16 h 16"/>
                      <a:gd name="T10" fmla="*/ 788 w 788"/>
                      <a:gd name="T11" fmla="*/ 16 h 16"/>
                      <a:gd name="T12" fmla="*/ 0 w 788"/>
                      <a:gd name="T13" fmla="*/ 16 h 16"/>
                      <a:gd name="T14" fmla="*/ 0 w 788"/>
                      <a:gd name="T15" fmla="*/ 16 h 16"/>
                      <a:gd name="T16" fmla="*/ 0 w 788"/>
                      <a:gd name="T17" fmla="*/ 0 h 16"/>
                      <a:gd name="T18" fmla="*/ 0 w 788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04" name="Freeform 60">
                    <a:extLst>
                      <a:ext uri="{FF2B5EF4-FFF2-40B4-BE49-F238E27FC236}">
                        <a16:creationId xmlns:a16="http://schemas.microsoft.com/office/drawing/2014/main" id="{0C9E45C4-855E-402B-8822-132D347934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4"/>
                  </a:xfrm>
                  <a:custGeom>
                    <a:avLst/>
                    <a:gdLst>
                      <a:gd name="T0" fmla="*/ 0 w 788"/>
                      <a:gd name="T1" fmla="*/ 0 h 14"/>
                      <a:gd name="T2" fmla="*/ 0 w 788"/>
                      <a:gd name="T3" fmla="*/ 0 h 14"/>
                      <a:gd name="T4" fmla="*/ 788 w 788"/>
                      <a:gd name="T5" fmla="*/ 0 h 14"/>
                      <a:gd name="T6" fmla="*/ 788 w 788"/>
                      <a:gd name="T7" fmla="*/ 0 h 14"/>
                      <a:gd name="T8" fmla="*/ 788 w 788"/>
                      <a:gd name="T9" fmla="*/ 14 h 14"/>
                      <a:gd name="T10" fmla="*/ 788 w 788"/>
                      <a:gd name="T11" fmla="*/ 14 h 14"/>
                      <a:gd name="T12" fmla="*/ 0 w 788"/>
                      <a:gd name="T13" fmla="*/ 14 h 14"/>
                      <a:gd name="T14" fmla="*/ 0 w 788"/>
                      <a:gd name="T15" fmla="*/ 14 h 14"/>
                      <a:gd name="T16" fmla="*/ 0 w 788"/>
                      <a:gd name="T17" fmla="*/ 0 h 14"/>
                      <a:gd name="T18" fmla="*/ 0 w 788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05" name="Freeform 61">
                    <a:extLst>
                      <a:ext uri="{FF2B5EF4-FFF2-40B4-BE49-F238E27FC236}">
                        <a16:creationId xmlns:a16="http://schemas.microsoft.com/office/drawing/2014/main" id="{E31FB3E5-541B-4A90-9371-30EDCDB9A7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10"/>
                  </a:xfrm>
                  <a:custGeom>
                    <a:avLst/>
                    <a:gdLst>
                      <a:gd name="T0" fmla="*/ 0 w 788"/>
                      <a:gd name="T1" fmla="*/ 0 h 10"/>
                      <a:gd name="T2" fmla="*/ 0 w 788"/>
                      <a:gd name="T3" fmla="*/ 0 h 10"/>
                      <a:gd name="T4" fmla="*/ 788 w 788"/>
                      <a:gd name="T5" fmla="*/ 0 h 10"/>
                      <a:gd name="T6" fmla="*/ 788 w 788"/>
                      <a:gd name="T7" fmla="*/ 0 h 10"/>
                      <a:gd name="T8" fmla="*/ 788 w 788"/>
                      <a:gd name="T9" fmla="*/ 10 h 10"/>
                      <a:gd name="T10" fmla="*/ 788 w 788"/>
                      <a:gd name="T11" fmla="*/ 10 h 10"/>
                      <a:gd name="T12" fmla="*/ 0 w 788"/>
                      <a:gd name="T13" fmla="*/ 10 h 10"/>
                      <a:gd name="T14" fmla="*/ 0 w 788"/>
                      <a:gd name="T15" fmla="*/ 10 h 10"/>
                      <a:gd name="T16" fmla="*/ 0 w 788"/>
                      <a:gd name="T17" fmla="*/ 0 h 10"/>
                      <a:gd name="T18" fmla="*/ 0 w 788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06" name="Freeform 62">
                    <a:extLst>
                      <a:ext uri="{FF2B5EF4-FFF2-40B4-BE49-F238E27FC236}">
                        <a16:creationId xmlns:a16="http://schemas.microsoft.com/office/drawing/2014/main" id="{CD2DA905-3F93-44CF-B689-6F5AEFFE5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8"/>
                  </a:xfrm>
                  <a:custGeom>
                    <a:avLst/>
                    <a:gdLst>
                      <a:gd name="T0" fmla="*/ 0 w 788"/>
                      <a:gd name="T1" fmla="*/ 0 h 8"/>
                      <a:gd name="T2" fmla="*/ 0 w 788"/>
                      <a:gd name="T3" fmla="*/ 0 h 8"/>
                      <a:gd name="T4" fmla="*/ 788 w 788"/>
                      <a:gd name="T5" fmla="*/ 0 h 8"/>
                      <a:gd name="T6" fmla="*/ 788 w 788"/>
                      <a:gd name="T7" fmla="*/ 0 h 8"/>
                      <a:gd name="T8" fmla="*/ 788 w 788"/>
                      <a:gd name="T9" fmla="*/ 8 h 8"/>
                      <a:gd name="T10" fmla="*/ 788 w 788"/>
                      <a:gd name="T11" fmla="*/ 8 h 8"/>
                      <a:gd name="T12" fmla="*/ 0 w 788"/>
                      <a:gd name="T13" fmla="*/ 8 h 8"/>
                      <a:gd name="T14" fmla="*/ 0 w 788"/>
                      <a:gd name="T15" fmla="*/ 8 h 8"/>
                      <a:gd name="T16" fmla="*/ 0 w 788"/>
                      <a:gd name="T17" fmla="*/ 0 h 8"/>
                      <a:gd name="T18" fmla="*/ 0 w 788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07" name="Rectangle 63">
                    <a:extLst>
                      <a:ext uri="{FF2B5EF4-FFF2-40B4-BE49-F238E27FC236}">
                        <a16:creationId xmlns:a16="http://schemas.microsoft.com/office/drawing/2014/main" id="{4FDE6781-8D17-4547-93C9-071E8C7EB1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92"/>
                    <a:ext cx="788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608" name="Freeform 64">
                    <a:extLst>
                      <a:ext uri="{FF2B5EF4-FFF2-40B4-BE49-F238E27FC236}">
                        <a16:creationId xmlns:a16="http://schemas.microsoft.com/office/drawing/2014/main" id="{B170DDD4-5DA3-4ECC-981F-689EF5F6A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3"/>
                    <a:ext cx="627" cy="32"/>
                  </a:xfrm>
                  <a:custGeom>
                    <a:avLst/>
                    <a:gdLst>
                      <a:gd name="T0" fmla="*/ 0 w 627"/>
                      <a:gd name="T1" fmla="*/ 32 h 32"/>
                      <a:gd name="T2" fmla="*/ 627 w 627"/>
                      <a:gd name="T3" fmla="*/ 32 h 32"/>
                      <a:gd name="T4" fmla="*/ 627 w 627"/>
                      <a:gd name="T5" fmla="*/ 0 h 32"/>
                      <a:gd name="T6" fmla="*/ 47 w 627"/>
                      <a:gd name="T7" fmla="*/ 0 h 32"/>
                      <a:gd name="T8" fmla="*/ 47 w 627"/>
                      <a:gd name="T9" fmla="*/ 0 h 32"/>
                      <a:gd name="T10" fmla="*/ 22 w 627"/>
                      <a:gd name="T11" fmla="*/ 16 h 32"/>
                      <a:gd name="T12" fmla="*/ 0 w 627"/>
                      <a:gd name="T13" fmla="*/ 32 h 32"/>
                      <a:gd name="T14" fmla="*/ 0 w 627"/>
                      <a:gd name="T15" fmla="*/ 32 h 3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7" h="32">
                        <a:moveTo>
                          <a:pt x="0" y="32"/>
                        </a:moveTo>
                        <a:lnTo>
                          <a:pt x="627" y="32"/>
                        </a:lnTo>
                        <a:lnTo>
                          <a:pt x="627" y="0"/>
                        </a:lnTo>
                        <a:lnTo>
                          <a:pt x="47" y="0"/>
                        </a:lnTo>
                        <a:lnTo>
                          <a:pt x="22" y="1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09" name="Freeform 65">
                    <a:extLst>
                      <a:ext uri="{FF2B5EF4-FFF2-40B4-BE49-F238E27FC236}">
                        <a16:creationId xmlns:a16="http://schemas.microsoft.com/office/drawing/2014/main" id="{F059F77D-560F-4D98-9990-4740CE6898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5"/>
                    <a:ext cx="627" cy="27"/>
                  </a:xfrm>
                  <a:custGeom>
                    <a:avLst/>
                    <a:gdLst>
                      <a:gd name="T0" fmla="*/ 47 w 627"/>
                      <a:gd name="T1" fmla="*/ 0 h 27"/>
                      <a:gd name="T2" fmla="*/ 627 w 627"/>
                      <a:gd name="T3" fmla="*/ 0 h 27"/>
                      <a:gd name="T4" fmla="*/ 627 w 627"/>
                      <a:gd name="T5" fmla="*/ 0 h 27"/>
                      <a:gd name="T6" fmla="*/ 627 w 627"/>
                      <a:gd name="T7" fmla="*/ 27 h 27"/>
                      <a:gd name="T8" fmla="*/ 0 w 627"/>
                      <a:gd name="T9" fmla="*/ 27 h 27"/>
                      <a:gd name="T10" fmla="*/ 0 w 627"/>
                      <a:gd name="T11" fmla="*/ 27 h 27"/>
                      <a:gd name="T12" fmla="*/ 22 w 627"/>
                      <a:gd name="T13" fmla="*/ 12 h 27"/>
                      <a:gd name="T14" fmla="*/ 47 w 627"/>
                      <a:gd name="T15" fmla="*/ 0 h 27"/>
                      <a:gd name="T16" fmla="*/ 47 w 627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7" h="27">
                        <a:moveTo>
                          <a:pt x="47" y="0"/>
                        </a:moveTo>
                        <a:lnTo>
                          <a:pt x="627" y="0"/>
                        </a:lnTo>
                        <a:lnTo>
                          <a:pt x="627" y="27"/>
                        </a:lnTo>
                        <a:lnTo>
                          <a:pt x="0" y="27"/>
                        </a:lnTo>
                        <a:lnTo>
                          <a:pt x="22" y="12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0" name="Freeform 66">
                    <a:extLst>
                      <a:ext uri="{FF2B5EF4-FFF2-40B4-BE49-F238E27FC236}">
                        <a16:creationId xmlns:a16="http://schemas.microsoft.com/office/drawing/2014/main" id="{16172266-1EF0-4AAF-A7BB-BC8E88D515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5"/>
                  </a:xfrm>
                  <a:custGeom>
                    <a:avLst/>
                    <a:gdLst>
                      <a:gd name="T0" fmla="*/ 38 w 621"/>
                      <a:gd name="T1" fmla="*/ 0 h 25"/>
                      <a:gd name="T2" fmla="*/ 621 w 621"/>
                      <a:gd name="T3" fmla="*/ 0 h 25"/>
                      <a:gd name="T4" fmla="*/ 621 w 621"/>
                      <a:gd name="T5" fmla="*/ 0 h 25"/>
                      <a:gd name="T6" fmla="*/ 621 w 621"/>
                      <a:gd name="T7" fmla="*/ 25 h 25"/>
                      <a:gd name="T8" fmla="*/ 0 w 621"/>
                      <a:gd name="T9" fmla="*/ 25 h 25"/>
                      <a:gd name="T10" fmla="*/ 0 w 621"/>
                      <a:gd name="T11" fmla="*/ 25 h 25"/>
                      <a:gd name="T12" fmla="*/ 19 w 621"/>
                      <a:gd name="T13" fmla="*/ 12 h 25"/>
                      <a:gd name="T14" fmla="*/ 38 w 621"/>
                      <a:gd name="T15" fmla="*/ 0 h 25"/>
                      <a:gd name="T16" fmla="*/ 38 w 621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5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5"/>
                        </a:lnTo>
                        <a:lnTo>
                          <a:pt x="0" y="25"/>
                        </a:lnTo>
                        <a:lnTo>
                          <a:pt x="19" y="1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1" name="Freeform 67">
                    <a:extLst>
                      <a:ext uri="{FF2B5EF4-FFF2-40B4-BE49-F238E27FC236}">
                        <a16:creationId xmlns:a16="http://schemas.microsoft.com/office/drawing/2014/main" id="{CDC2E73D-3D31-4D54-A60A-731CAB0A7D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4"/>
                  </a:xfrm>
                  <a:custGeom>
                    <a:avLst/>
                    <a:gdLst>
                      <a:gd name="T0" fmla="*/ 38 w 621"/>
                      <a:gd name="T1" fmla="*/ 0 h 24"/>
                      <a:gd name="T2" fmla="*/ 621 w 621"/>
                      <a:gd name="T3" fmla="*/ 0 h 24"/>
                      <a:gd name="T4" fmla="*/ 621 w 621"/>
                      <a:gd name="T5" fmla="*/ 0 h 24"/>
                      <a:gd name="T6" fmla="*/ 621 w 621"/>
                      <a:gd name="T7" fmla="*/ 24 h 24"/>
                      <a:gd name="T8" fmla="*/ 0 w 621"/>
                      <a:gd name="T9" fmla="*/ 24 h 24"/>
                      <a:gd name="T10" fmla="*/ 0 w 621"/>
                      <a:gd name="T11" fmla="*/ 24 h 24"/>
                      <a:gd name="T12" fmla="*/ 19 w 621"/>
                      <a:gd name="T13" fmla="*/ 11 h 24"/>
                      <a:gd name="T14" fmla="*/ 38 w 621"/>
                      <a:gd name="T15" fmla="*/ 0 h 24"/>
                      <a:gd name="T16" fmla="*/ 38 w 621"/>
                      <a:gd name="T17" fmla="*/ 0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4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4"/>
                        </a:lnTo>
                        <a:lnTo>
                          <a:pt x="0" y="24"/>
                        </a:lnTo>
                        <a:lnTo>
                          <a:pt x="19" y="1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2" name="Freeform 68">
                    <a:extLst>
                      <a:ext uri="{FF2B5EF4-FFF2-40B4-BE49-F238E27FC236}">
                        <a16:creationId xmlns:a16="http://schemas.microsoft.com/office/drawing/2014/main" id="{6B51D451-B03B-493B-B8A1-058DE53E36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1226"/>
                    <a:ext cx="618" cy="20"/>
                  </a:xfrm>
                  <a:custGeom>
                    <a:avLst/>
                    <a:gdLst>
                      <a:gd name="T0" fmla="*/ 35 w 618"/>
                      <a:gd name="T1" fmla="*/ 0 h 20"/>
                      <a:gd name="T2" fmla="*/ 618 w 618"/>
                      <a:gd name="T3" fmla="*/ 0 h 20"/>
                      <a:gd name="T4" fmla="*/ 618 w 618"/>
                      <a:gd name="T5" fmla="*/ 0 h 20"/>
                      <a:gd name="T6" fmla="*/ 618 w 618"/>
                      <a:gd name="T7" fmla="*/ 20 h 20"/>
                      <a:gd name="T8" fmla="*/ 0 w 618"/>
                      <a:gd name="T9" fmla="*/ 20 h 20"/>
                      <a:gd name="T10" fmla="*/ 0 w 618"/>
                      <a:gd name="T11" fmla="*/ 20 h 20"/>
                      <a:gd name="T12" fmla="*/ 35 w 618"/>
                      <a:gd name="T13" fmla="*/ 0 h 20"/>
                      <a:gd name="T14" fmla="*/ 35 w 618"/>
                      <a:gd name="T15" fmla="*/ 0 h 2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8" h="20">
                        <a:moveTo>
                          <a:pt x="35" y="0"/>
                        </a:moveTo>
                        <a:lnTo>
                          <a:pt x="618" y="0"/>
                        </a:lnTo>
                        <a:lnTo>
                          <a:pt x="618" y="20"/>
                        </a:lnTo>
                        <a:lnTo>
                          <a:pt x="0" y="2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3" name="Freeform 69">
                    <a:extLst>
                      <a:ext uri="{FF2B5EF4-FFF2-40B4-BE49-F238E27FC236}">
                        <a16:creationId xmlns:a16="http://schemas.microsoft.com/office/drawing/2014/main" id="{58E36D89-413C-4496-8C29-15F1AC3A37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1" y="1226"/>
                    <a:ext cx="615" cy="18"/>
                  </a:xfrm>
                  <a:custGeom>
                    <a:avLst/>
                    <a:gdLst>
                      <a:gd name="T0" fmla="*/ 32 w 615"/>
                      <a:gd name="T1" fmla="*/ 0 h 18"/>
                      <a:gd name="T2" fmla="*/ 615 w 615"/>
                      <a:gd name="T3" fmla="*/ 0 h 18"/>
                      <a:gd name="T4" fmla="*/ 615 w 615"/>
                      <a:gd name="T5" fmla="*/ 0 h 18"/>
                      <a:gd name="T6" fmla="*/ 615 w 615"/>
                      <a:gd name="T7" fmla="*/ 18 h 18"/>
                      <a:gd name="T8" fmla="*/ 0 w 615"/>
                      <a:gd name="T9" fmla="*/ 18 h 18"/>
                      <a:gd name="T10" fmla="*/ 0 w 615"/>
                      <a:gd name="T11" fmla="*/ 18 h 18"/>
                      <a:gd name="T12" fmla="*/ 32 w 615"/>
                      <a:gd name="T13" fmla="*/ 0 h 18"/>
                      <a:gd name="T14" fmla="*/ 32 w 615"/>
                      <a:gd name="T15" fmla="*/ 0 h 1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5" h="18">
                        <a:moveTo>
                          <a:pt x="32" y="0"/>
                        </a:moveTo>
                        <a:lnTo>
                          <a:pt x="615" y="0"/>
                        </a:lnTo>
                        <a:lnTo>
                          <a:pt x="615" y="18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4" name="Freeform 70">
                    <a:extLst>
                      <a:ext uri="{FF2B5EF4-FFF2-40B4-BE49-F238E27FC236}">
                        <a16:creationId xmlns:a16="http://schemas.microsoft.com/office/drawing/2014/main" id="{18E0B6C7-FBA1-4625-A048-218F4B10CE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6"/>
                    <a:ext cx="608" cy="16"/>
                  </a:xfrm>
                  <a:custGeom>
                    <a:avLst/>
                    <a:gdLst>
                      <a:gd name="T0" fmla="*/ 25 w 608"/>
                      <a:gd name="T1" fmla="*/ 0 h 16"/>
                      <a:gd name="T2" fmla="*/ 608 w 608"/>
                      <a:gd name="T3" fmla="*/ 0 h 16"/>
                      <a:gd name="T4" fmla="*/ 608 w 608"/>
                      <a:gd name="T5" fmla="*/ 0 h 16"/>
                      <a:gd name="T6" fmla="*/ 608 w 608"/>
                      <a:gd name="T7" fmla="*/ 16 h 16"/>
                      <a:gd name="T8" fmla="*/ 0 w 608"/>
                      <a:gd name="T9" fmla="*/ 16 h 16"/>
                      <a:gd name="T10" fmla="*/ 0 w 608"/>
                      <a:gd name="T11" fmla="*/ 16 h 16"/>
                      <a:gd name="T12" fmla="*/ 25 w 608"/>
                      <a:gd name="T13" fmla="*/ 0 h 16"/>
                      <a:gd name="T14" fmla="*/ 25 w 608"/>
                      <a:gd name="T15" fmla="*/ 0 h 1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6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6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5" name="Freeform 71">
                    <a:extLst>
                      <a:ext uri="{FF2B5EF4-FFF2-40B4-BE49-F238E27FC236}">
                        <a16:creationId xmlns:a16="http://schemas.microsoft.com/office/drawing/2014/main" id="{322B02E9-EACA-42FE-ABE4-CD8CD97C7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7"/>
                    <a:ext cx="608" cy="13"/>
                  </a:xfrm>
                  <a:custGeom>
                    <a:avLst/>
                    <a:gdLst>
                      <a:gd name="T0" fmla="*/ 25 w 608"/>
                      <a:gd name="T1" fmla="*/ 0 h 13"/>
                      <a:gd name="T2" fmla="*/ 608 w 608"/>
                      <a:gd name="T3" fmla="*/ 0 h 13"/>
                      <a:gd name="T4" fmla="*/ 608 w 608"/>
                      <a:gd name="T5" fmla="*/ 0 h 13"/>
                      <a:gd name="T6" fmla="*/ 608 w 608"/>
                      <a:gd name="T7" fmla="*/ 13 h 13"/>
                      <a:gd name="T8" fmla="*/ 0 w 608"/>
                      <a:gd name="T9" fmla="*/ 13 h 13"/>
                      <a:gd name="T10" fmla="*/ 0 w 608"/>
                      <a:gd name="T11" fmla="*/ 13 h 13"/>
                      <a:gd name="T12" fmla="*/ 25 w 608"/>
                      <a:gd name="T13" fmla="*/ 0 h 13"/>
                      <a:gd name="T14" fmla="*/ 25 w 608"/>
                      <a:gd name="T15" fmla="*/ 0 h 1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3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3"/>
                        </a:lnTo>
                        <a:lnTo>
                          <a:pt x="0" y="1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6" name="Freeform 72">
                    <a:extLst>
                      <a:ext uri="{FF2B5EF4-FFF2-40B4-BE49-F238E27FC236}">
                        <a16:creationId xmlns:a16="http://schemas.microsoft.com/office/drawing/2014/main" id="{D0163CE2-73B1-4FFF-AFF0-79B4CD200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227"/>
                    <a:ext cx="602" cy="10"/>
                  </a:xfrm>
                  <a:custGeom>
                    <a:avLst/>
                    <a:gdLst>
                      <a:gd name="T0" fmla="*/ 16 w 602"/>
                      <a:gd name="T1" fmla="*/ 0 h 10"/>
                      <a:gd name="T2" fmla="*/ 602 w 602"/>
                      <a:gd name="T3" fmla="*/ 0 h 10"/>
                      <a:gd name="T4" fmla="*/ 602 w 602"/>
                      <a:gd name="T5" fmla="*/ 0 h 10"/>
                      <a:gd name="T6" fmla="*/ 602 w 602"/>
                      <a:gd name="T7" fmla="*/ 10 h 10"/>
                      <a:gd name="T8" fmla="*/ 0 w 602"/>
                      <a:gd name="T9" fmla="*/ 10 h 10"/>
                      <a:gd name="T10" fmla="*/ 0 w 602"/>
                      <a:gd name="T11" fmla="*/ 10 h 10"/>
                      <a:gd name="T12" fmla="*/ 16 w 602"/>
                      <a:gd name="T13" fmla="*/ 0 h 10"/>
                      <a:gd name="T14" fmla="*/ 16 w 602"/>
                      <a:gd name="T15" fmla="*/ 0 h 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2" h="10">
                        <a:moveTo>
                          <a:pt x="16" y="0"/>
                        </a:moveTo>
                        <a:lnTo>
                          <a:pt x="602" y="0"/>
                        </a:lnTo>
                        <a:lnTo>
                          <a:pt x="602" y="10"/>
                        </a:ln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7" name="Freeform 73">
                    <a:extLst>
                      <a:ext uri="{FF2B5EF4-FFF2-40B4-BE49-F238E27FC236}">
                        <a16:creationId xmlns:a16="http://schemas.microsoft.com/office/drawing/2014/main" id="{549E52F9-ABC7-4A04-B0D4-08E5958D34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7" y="1227"/>
                    <a:ext cx="599" cy="8"/>
                  </a:xfrm>
                  <a:custGeom>
                    <a:avLst/>
                    <a:gdLst>
                      <a:gd name="T0" fmla="*/ 13 w 599"/>
                      <a:gd name="T1" fmla="*/ 0 h 8"/>
                      <a:gd name="T2" fmla="*/ 599 w 599"/>
                      <a:gd name="T3" fmla="*/ 0 h 8"/>
                      <a:gd name="T4" fmla="*/ 599 w 599"/>
                      <a:gd name="T5" fmla="*/ 0 h 8"/>
                      <a:gd name="T6" fmla="*/ 599 w 599"/>
                      <a:gd name="T7" fmla="*/ 8 h 8"/>
                      <a:gd name="T8" fmla="*/ 0 w 599"/>
                      <a:gd name="T9" fmla="*/ 8 h 8"/>
                      <a:gd name="T10" fmla="*/ 0 w 599"/>
                      <a:gd name="T11" fmla="*/ 8 h 8"/>
                      <a:gd name="T12" fmla="*/ 13 w 599"/>
                      <a:gd name="T13" fmla="*/ 0 h 8"/>
                      <a:gd name="T14" fmla="*/ 13 w 599"/>
                      <a:gd name="T15" fmla="*/ 0 h 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99" h="8">
                        <a:moveTo>
                          <a:pt x="13" y="0"/>
                        </a:moveTo>
                        <a:lnTo>
                          <a:pt x="599" y="0"/>
                        </a:lnTo>
                        <a:lnTo>
                          <a:pt x="599" y="8"/>
                        </a:lnTo>
                        <a:lnTo>
                          <a:pt x="0" y="8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8" name="Freeform 74">
                    <a:extLst>
                      <a:ext uri="{FF2B5EF4-FFF2-40B4-BE49-F238E27FC236}">
                        <a16:creationId xmlns:a16="http://schemas.microsoft.com/office/drawing/2014/main" id="{CFA6E75C-8720-4CDF-9A2A-2757F90623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0" y="1227"/>
                    <a:ext cx="596" cy="6"/>
                  </a:xfrm>
                  <a:custGeom>
                    <a:avLst/>
                    <a:gdLst>
                      <a:gd name="T0" fmla="*/ 0 w 596"/>
                      <a:gd name="T1" fmla="*/ 6 h 6"/>
                      <a:gd name="T2" fmla="*/ 596 w 596"/>
                      <a:gd name="T3" fmla="*/ 6 h 6"/>
                      <a:gd name="T4" fmla="*/ 596 w 596"/>
                      <a:gd name="T5" fmla="*/ 0 h 6"/>
                      <a:gd name="T6" fmla="*/ 10 w 596"/>
                      <a:gd name="T7" fmla="*/ 0 h 6"/>
                      <a:gd name="T8" fmla="*/ 10 w 596"/>
                      <a:gd name="T9" fmla="*/ 0 h 6"/>
                      <a:gd name="T10" fmla="*/ 0 w 596"/>
                      <a:gd name="T11" fmla="*/ 6 h 6"/>
                      <a:gd name="T12" fmla="*/ 0 w 596"/>
                      <a:gd name="T13" fmla="*/ 6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96" h="6">
                        <a:moveTo>
                          <a:pt x="0" y="6"/>
                        </a:moveTo>
                        <a:lnTo>
                          <a:pt x="596" y="6"/>
                        </a:lnTo>
                        <a:lnTo>
                          <a:pt x="596" y="0"/>
                        </a:lnTo>
                        <a:lnTo>
                          <a:pt x="10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19" name="Rectangle 75">
                    <a:extLst>
                      <a:ext uri="{FF2B5EF4-FFF2-40B4-BE49-F238E27FC236}">
                        <a16:creationId xmlns:a16="http://schemas.microsoft.com/office/drawing/2014/main" id="{0B557AA9-7BAA-490A-9CF7-3EC991FC6F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48"/>
                    <a:ext cx="387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620" name="Freeform 76">
                    <a:extLst>
                      <a:ext uri="{FF2B5EF4-FFF2-40B4-BE49-F238E27FC236}">
                        <a16:creationId xmlns:a16="http://schemas.microsoft.com/office/drawing/2014/main" id="{9F0847F0-C0D5-4A60-8310-5FE374423A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8"/>
                    <a:ext cx="387" cy="29"/>
                  </a:xfrm>
                  <a:custGeom>
                    <a:avLst/>
                    <a:gdLst>
                      <a:gd name="T0" fmla="*/ 0 w 387"/>
                      <a:gd name="T1" fmla="*/ 0 h 29"/>
                      <a:gd name="T2" fmla="*/ 0 w 387"/>
                      <a:gd name="T3" fmla="*/ 0 h 29"/>
                      <a:gd name="T4" fmla="*/ 387 w 387"/>
                      <a:gd name="T5" fmla="*/ 0 h 29"/>
                      <a:gd name="T6" fmla="*/ 387 w 387"/>
                      <a:gd name="T7" fmla="*/ 0 h 29"/>
                      <a:gd name="T8" fmla="*/ 387 w 387"/>
                      <a:gd name="T9" fmla="*/ 29 h 29"/>
                      <a:gd name="T10" fmla="*/ 387 w 387"/>
                      <a:gd name="T11" fmla="*/ 29 h 29"/>
                      <a:gd name="T12" fmla="*/ 0 w 387"/>
                      <a:gd name="T13" fmla="*/ 29 h 29"/>
                      <a:gd name="T14" fmla="*/ 0 w 387"/>
                      <a:gd name="T15" fmla="*/ 29 h 29"/>
                      <a:gd name="T16" fmla="*/ 0 w 387"/>
                      <a:gd name="T17" fmla="*/ 0 h 29"/>
                      <a:gd name="T18" fmla="*/ 0 w 387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21" name="Freeform 77">
                    <a:extLst>
                      <a:ext uri="{FF2B5EF4-FFF2-40B4-BE49-F238E27FC236}">
                        <a16:creationId xmlns:a16="http://schemas.microsoft.com/office/drawing/2014/main" id="{45E8B7A6-1590-487C-8A21-B86E5682E3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5"/>
                  </a:xfrm>
                  <a:custGeom>
                    <a:avLst/>
                    <a:gdLst>
                      <a:gd name="T0" fmla="*/ 0 w 387"/>
                      <a:gd name="T1" fmla="*/ 0 h 25"/>
                      <a:gd name="T2" fmla="*/ 0 w 387"/>
                      <a:gd name="T3" fmla="*/ 0 h 25"/>
                      <a:gd name="T4" fmla="*/ 387 w 387"/>
                      <a:gd name="T5" fmla="*/ 0 h 25"/>
                      <a:gd name="T6" fmla="*/ 387 w 387"/>
                      <a:gd name="T7" fmla="*/ 0 h 25"/>
                      <a:gd name="T8" fmla="*/ 387 w 387"/>
                      <a:gd name="T9" fmla="*/ 25 h 25"/>
                      <a:gd name="T10" fmla="*/ 387 w 387"/>
                      <a:gd name="T11" fmla="*/ 25 h 25"/>
                      <a:gd name="T12" fmla="*/ 0 w 387"/>
                      <a:gd name="T13" fmla="*/ 25 h 25"/>
                      <a:gd name="T14" fmla="*/ 0 w 387"/>
                      <a:gd name="T15" fmla="*/ 25 h 25"/>
                      <a:gd name="T16" fmla="*/ 0 w 387"/>
                      <a:gd name="T17" fmla="*/ 0 h 25"/>
                      <a:gd name="T18" fmla="*/ 0 w 38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22" name="Freeform 78">
                    <a:extLst>
                      <a:ext uri="{FF2B5EF4-FFF2-40B4-BE49-F238E27FC236}">
                        <a16:creationId xmlns:a16="http://schemas.microsoft.com/office/drawing/2014/main" id="{AB9ED0A7-9F6C-4CED-9121-8CA900AFC1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3"/>
                  </a:xfrm>
                  <a:custGeom>
                    <a:avLst/>
                    <a:gdLst>
                      <a:gd name="T0" fmla="*/ 0 w 387"/>
                      <a:gd name="T1" fmla="*/ 0 h 23"/>
                      <a:gd name="T2" fmla="*/ 0 w 387"/>
                      <a:gd name="T3" fmla="*/ 0 h 23"/>
                      <a:gd name="T4" fmla="*/ 387 w 387"/>
                      <a:gd name="T5" fmla="*/ 0 h 23"/>
                      <a:gd name="T6" fmla="*/ 387 w 387"/>
                      <a:gd name="T7" fmla="*/ 0 h 23"/>
                      <a:gd name="T8" fmla="*/ 387 w 387"/>
                      <a:gd name="T9" fmla="*/ 23 h 23"/>
                      <a:gd name="T10" fmla="*/ 387 w 387"/>
                      <a:gd name="T11" fmla="*/ 23 h 23"/>
                      <a:gd name="T12" fmla="*/ 0 w 387"/>
                      <a:gd name="T13" fmla="*/ 23 h 23"/>
                      <a:gd name="T14" fmla="*/ 0 w 387"/>
                      <a:gd name="T15" fmla="*/ 23 h 23"/>
                      <a:gd name="T16" fmla="*/ 0 w 387"/>
                      <a:gd name="T17" fmla="*/ 0 h 23"/>
                      <a:gd name="T18" fmla="*/ 0 w 387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23" name="Freeform 79">
                    <a:extLst>
                      <a:ext uri="{FF2B5EF4-FFF2-40B4-BE49-F238E27FC236}">
                        <a16:creationId xmlns:a16="http://schemas.microsoft.com/office/drawing/2014/main" id="{BDEA69F4-5845-4AA5-9A90-2A6FCF2DF9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2"/>
                  </a:xfrm>
                  <a:custGeom>
                    <a:avLst/>
                    <a:gdLst>
                      <a:gd name="T0" fmla="*/ 0 w 387"/>
                      <a:gd name="T1" fmla="*/ 0 h 22"/>
                      <a:gd name="T2" fmla="*/ 0 w 387"/>
                      <a:gd name="T3" fmla="*/ 0 h 22"/>
                      <a:gd name="T4" fmla="*/ 387 w 387"/>
                      <a:gd name="T5" fmla="*/ 0 h 22"/>
                      <a:gd name="T6" fmla="*/ 387 w 387"/>
                      <a:gd name="T7" fmla="*/ 0 h 22"/>
                      <a:gd name="T8" fmla="*/ 387 w 387"/>
                      <a:gd name="T9" fmla="*/ 22 h 22"/>
                      <a:gd name="T10" fmla="*/ 387 w 387"/>
                      <a:gd name="T11" fmla="*/ 22 h 22"/>
                      <a:gd name="T12" fmla="*/ 0 w 387"/>
                      <a:gd name="T13" fmla="*/ 22 h 22"/>
                      <a:gd name="T14" fmla="*/ 0 w 387"/>
                      <a:gd name="T15" fmla="*/ 22 h 22"/>
                      <a:gd name="T16" fmla="*/ 0 w 387"/>
                      <a:gd name="T17" fmla="*/ 0 h 22"/>
                      <a:gd name="T18" fmla="*/ 0 w 38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24" name="Freeform 80">
                    <a:extLst>
                      <a:ext uri="{FF2B5EF4-FFF2-40B4-BE49-F238E27FC236}">
                        <a16:creationId xmlns:a16="http://schemas.microsoft.com/office/drawing/2014/main" id="{D7CAD64E-6FF6-4DB4-A90B-19E949F05E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8"/>
                  </a:xfrm>
                  <a:custGeom>
                    <a:avLst/>
                    <a:gdLst>
                      <a:gd name="T0" fmla="*/ 0 w 387"/>
                      <a:gd name="T1" fmla="*/ 0 h 18"/>
                      <a:gd name="T2" fmla="*/ 0 w 387"/>
                      <a:gd name="T3" fmla="*/ 0 h 18"/>
                      <a:gd name="T4" fmla="*/ 387 w 387"/>
                      <a:gd name="T5" fmla="*/ 0 h 18"/>
                      <a:gd name="T6" fmla="*/ 387 w 387"/>
                      <a:gd name="T7" fmla="*/ 0 h 18"/>
                      <a:gd name="T8" fmla="*/ 387 w 387"/>
                      <a:gd name="T9" fmla="*/ 18 h 18"/>
                      <a:gd name="T10" fmla="*/ 387 w 387"/>
                      <a:gd name="T11" fmla="*/ 18 h 18"/>
                      <a:gd name="T12" fmla="*/ 0 w 387"/>
                      <a:gd name="T13" fmla="*/ 18 h 18"/>
                      <a:gd name="T14" fmla="*/ 0 w 387"/>
                      <a:gd name="T15" fmla="*/ 18 h 18"/>
                      <a:gd name="T16" fmla="*/ 0 w 387"/>
                      <a:gd name="T17" fmla="*/ 0 h 18"/>
                      <a:gd name="T18" fmla="*/ 0 w 38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25" name="Freeform 81">
                    <a:extLst>
                      <a:ext uri="{FF2B5EF4-FFF2-40B4-BE49-F238E27FC236}">
                        <a16:creationId xmlns:a16="http://schemas.microsoft.com/office/drawing/2014/main" id="{055A1CA2-91C2-40F3-B06E-E07483B4C9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5"/>
                  </a:xfrm>
                  <a:custGeom>
                    <a:avLst/>
                    <a:gdLst>
                      <a:gd name="T0" fmla="*/ 0 w 387"/>
                      <a:gd name="T1" fmla="*/ 0 h 15"/>
                      <a:gd name="T2" fmla="*/ 0 w 387"/>
                      <a:gd name="T3" fmla="*/ 0 h 15"/>
                      <a:gd name="T4" fmla="*/ 387 w 387"/>
                      <a:gd name="T5" fmla="*/ 0 h 15"/>
                      <a:gd name="T6" fmla="*/ 387 w 387"/>
                      <a:gd name="T7" fmla="*/ 0 h 15"/>
                      <a:gd name="T8" fmla="*/ 387 w 387"/>
                      <a:gd name="T9" fmla="*/ 15 h 15"/>
                      <a:gd name="T10" fmla="*/ 387 w 387"/>
                      <a:gd name="T11" fmla="*/ 15 h 15"/>
                      <a:gd name="T12" fmla="*/ 0 w 387"/>
                      <a:gd name="T13" fmla="*/ 15 h 15"/>
                      <a:gd name="T14" fmla="*/ 0 w 387"/>
                      <a:gd name="T15" fmla="*/ 15 h 15"/>
                      <a:gd name="T16" fmla="*/ 0 w 387"/>
                      <a:gd name="T17" fmla="*/ 0 h 15"/>
                      <a:gd name="T18" fmla="*/ 0 w 387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26" name="Freeform 82">
                    <a:extLst>
                      <a:ext uri="{FF2B5EF4-FFF2-40B4-BE49-F238E27FC236}">
                        <a16:creationId xmlns:a16="http://schemas.microsoft.com/office/drawing/2014/main" id="{0B1DC7D0-EF07-4B8F-B51D-CFBC66D4D8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4"/>
                  </a:xfrm>
                  <a:custGeom>
                    <a:avLst/>
                    <a:gdLst>
                      <a:gd name="T0" fmla="*/ 0 w 387"/>
                      <a:gd name="T1" fmla="*/ 0 h 14"/>
                      <a:gd name="T2" fmla="*/ 0 w 387"/>
                      <a:gd name="T3" fmla="*/ 0 h 14"/>
                      <a:gd name="T4" fmla="*/ 387 w 387"/>
                      <a:gd name="T5" fmla="*/ 0 h 14"/>
                      <a:gd name="T6" fmla="*/ 387 w 387"/>
                      <a:gd name="T7" fmla="*/ 0 h 14"/>
                      <a:gd name="T8" fmla="*/ 387 w 387"/>
                      <a:gd name="T9" fmla="*/ 14 h 14"/>
                      <a:gd name="T10" fmla="*/ 387 w 387"/>
                      <a:gd name="T11" fmla="*/ 14 h 14"/>
                      <a:gd name="T12" fmla="*/ 0 w 387"/>
                      <a:gd name="T13" fmla="*/ 14 h 14"/>
                      <a:gd name="T14" fmla="*/ 0 w 387"/>
                      <a:gd name="T15" fmla="*/ 14 h 14"/>
                      <a:gd name="T16" fmla="*/ 0 w 387"/>
                      <a:gd name="T17" fmla="*/ 0 h 14"/>
                      <a:gd name="T18" fmla="*/ 0 w 387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27" name="Freeform 83">
                    <a:extLst>
                      <a:ext uri="{FF2B5EF4-FFF2-40B4-BE49-F238E27FC236}">
                        <a16:creationId xmlns:a16="http://schemas.microsoft.com/office/drawing/2014/main" id="{534D09F6-6977-4963-86D5-70524CDE79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2"/>
                  </a:xfrm>
                  <a:custGeom>
                    <a:avLst/>
                    <a:gdLst>
                      <a:gd name="T0" fmla="*/ 0 w 387"/>
                      <a:gd name="T1" fmla="*/ 0 h 12"/>
                      <a:gd name="T2" fmla="*/ 0 w 387"/>
                      <a:gd name="T3" fmla="*/ 0 h 12"/>
                      <a:gd name="T4" fmla="*/ 387 w 387"/>
                      <a:gd name="T5" fmla="*/ 0 h 12"/>
                      <a:gd name="T6" fmla="*/ 387 w 387"/>
                      <a:gd name="T7" fmla="*/ 0 h 12"/>
                      <a:gd name="T8" fmla="*/ 387 w 387"/>
                      <a:gd name="T9" fmla="*/ 12 h 12"/>
                      <a:gd name="T10" fmla="*/ 387 w 387"/>
                      <a:gd name="T11" fmla="*/ 12 h 12"/>
                      <a:gd name="T12" fmla="*/ 0 w 387"/>
                      <a:gd name="T13" fmla="*/ 12 h 12"/>
                      <a:gd name="T14" fmla="*/ 0 w 387"/>
                      <a:gd name="T15" fmla="*/ 12 h 12"/>
                      <a:gd name="T16" fmla="*/ 0 w 387"/>
                      <a:gd name="T17" fmla="*/ 0 h 12"/>
                      <a:gd name="T18" fmla="*/ 0 w 387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28" name="Freeform 84">
                    <a:extLst>
                      <a:ext uri="{FF2B5EF4-FFF2-40B4-BE49-F238E27FC236}">
                        <a16:creationId xmlns:a16="http://schemas.microsoft.com/office/drawing/2014/main" id="{29E998BE-89C1-413C-81D0-851A5B8FD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1"/>
                    <a:ext cx="387" cy="8"/>
                  </a:xfrm>
                  <a:custGeom>
                    <a:avLst/>
                    <a:gdLst>
                      <a:gd name="T0" fmla="*/ 0 w 387"/>
                      <a:gd name="T1" fmla="*/ 0 h 8"/>
                      <a:gd name="T2" fmla="*/ 0 w 387"/>
                      <a:gd name="T3" fmla="*/ 0 h 8"/>
                      <a:gd name="T4" fmla="*/ 387 w 387"/>
                      <a:gd name="T5" fmla="*/ 0 h 8"/>
                      <a:gd name="T6" fmla="*/ 387 w 387"/>
                      <a:gd name="T7" fmla="*/ 0 h 8"/>
                      <a:gd name="T8" fmla="*/ 387 w 387"/>
                      <a:gd name="T9" fmla="*/ 8 h 8"/>
                      <a:gd name="T10" fmla="*/ 387 w 387"/>
                      <a:gd name="T11" fmla="*/ 8 h 8"/>
                      <a:gd name="T12" fmla="*/ 0 w 387"/>
                      <a:gd name="T13" fmla="*/ 8 h 8"/>
                      <a:gd name="T14" fmla="*/ 0 w 387"/>
                      <a:gd name="T15" fmla="*/ 8 h 8"/>
                      <a:gd name="T16" fmla="*/ 0 w 387"/>
                      <a:gd name="T17" fmla="*/ 0 h 8"/>
                      <a:gd name="T18" fmla="*/ 0 w 387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29" name="Rectangle 85">
                    <a:extLst>
                      <a:ext uri="{FF2B5EF4-FFF2-40B4-BE49-F238E27FC236}">
                        <a16:creationId xmlns:a16="http://schemas.microsoft.com/office/drawing/2014/main" id="{A19F6D01-2534-4D39-9CCA-B1B875A8AC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51"/>
                    <a:ext cx="387" cy="7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630" name="Rectangle 86">
                    <a:extLst>
                      <a:ext uri="{FF2B5EF4-FFF2-40B4-BE49-F238E27FC236}">
                        <a16:creationId xmlns:a16="http://schemas.microsoft.com/office/drawing/2014/main" id="{1426FF02-8F0C-4AC7-98BE-CE8C006ECA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48"/>
                    <a:ext cx="599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631" name="Freeform 87">
                    <a:extLst>
                      <a:ext uri="{FF2B5EF4-FFF2-40B4-BE49-F238E27FC236}">
                        <a16:creationId xmlns:a16="http://schemas.microsoft.com/office/drawing/2014/main" id="{B4740AAB-8523-489E-A31B-989F5410AC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9"/>
                  </a:xfrm>
                  <a:custGeom>
                    <a:avLst/>
                    <a:gdLst>
                      <a:gd name="T0" fmla="*/ 0 w 599"/>
                      <a:gd name="T1" fmla="*/ 0 h 29"/>
                      <a:gd name="T2" fmla="*/ 0 w 599"/>
                      <a:gd name="T3" fmla="*/ 0 h 29"/>
                      <a:gd name="T4" fmla="*/ 599 w 599"/>
                      <a:gd name="T5" fmla="*/ 0 h 29"/>
                      <a:gd name="T6" fmla="*/ 599 w 599"/>
                      <a:gd name="T7" fmla="*/ 0 h 29"/>
                      <a:gd name="T8" fmla="*/ 599 w 599"/>
                      <a:gd name="T9" fmla="*/ 29 h 29"/>
                      <a:gd name="T10" fmla="*/ 599 w 599"/>
                      <a:gd name="T11" fmla="*/ 29 h 29"/>
                      <a:gd name="T12" fmla="*/ 0 w 599"/>
                      <a:gd name="T13" fmla="*/ 29 h 29"/>
                      <a:gd name="T14" fmla="*/ 0 w 599"/>
                      <a:gd name="T15" fmla="*/ 29 h 29"/>
                      <a:gd name="T16" fmla="*/ 0 w 599"/>
                      <a:gd name="T17" fmla="*/ 0 h 29"/>
                      <a:gd name="T18" fmla="*/ 0 w 599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32" name="Freeform 88">
                    <a:extLst>
                      <a:ext uri="{FF2B5EF4-FFF2-40B4-BE49-F238E27FC236}">
                        <a16:creationId xmlns:a16="http://schemas.microsoft.com/office/drawing/2014/main" id="{BCC774D9-7685-4B39-9D29-66D2BD81BA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7"/>
                  </a:xfrm>
                  <a:custGeom>
                    <a:avLst/>
                    <a:gdLst>
                      <a:gd name="T0" fmla="*/ 0 w 599"/>
                      <a:gd name="T1" fmla="*/ 0 h 27"/>
                      <a:gd name="T2" fmla="*/ 0 w 599"/>
                      <a:gd name="T3" fmla="*/ 0 h 27"/>
                      <a:gd name="T4" fmla="*/ 599 w 599"/>
                      <a:gd name="T5" fmla="*/ 0 h 27"/>
                      <a:gd name="T6" fmla="*/ 599 w 599"/>
                      <a:gd name="T7" fmla="*/ 0 h 27"/>
                      <a:gd name="T8" fmla="*/ 599 w 599"/>
                      <a:gd name="T9" fmla="*/ 27 h 27"/>
                      <a:gd name="T10" fmla="*/ 599 w 599"/>
                      <a:gd name="T11" fmla="*/ 27 h 27"/>
                      <a:gd name="T12" fmla="*/ 0 w 599"/>
                      <a:gd name="T13" fmla="*/ 27 h 27"/>
                      <a:gd name="T14" fmla="*/ 0 w 599"/>
                      <a:gd name="T15" fmla="*/ 27 h 27"/>
                      <a:gd name="T16" fmla="*/ 0 w 599"/>
                      <a:gd name="T17" fmla="*/ 0 h 27"/>
                      <a:gd name="T18" fmla="*/ 0 w 59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33" name="Freeform 89">
                    <a:extLst>
                      <a:ext uri="{FF2B5EF4-FFF2-40B4-BE49-F238E27FC236}">
                        <a16:creationId xmlns:a16="http://schemas.microsoft.com/office/drawing/2014/main" id="{EF7B5723-31A5-4DDD-9140-F266EEFB98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3"/>
                  </a:xfrm>
                  <a:custGeom>
                    <a:avLst/>
                    <a:gdLst>
                      <a:gd name="T0" fmla="*/ 0 w 599"/>
                      <a:gd name="T1" fmla="*/ 0 h 23"/>
                      <a:gd name="T2" fmla="*/ 0 w 599"/>
                      <a:gd name="T3" fmla="*/ 0 h 23"/>
                      <a:gd name="T4" fmla="*/ 599 w 599"/>
                      <a:gd name="T5" fmla="*/ 0 h 23"/>
                      <a:gd name="T6" fmla="*/ 599 w 599"/>
                      <a:gd name="T7" fmla="*/ 0 h 23"/>
                      <a:gd name="T8" fmla="*/ 599 w 599"/>
                      <a:gd name="T9" fmla="*/ 23 h 23"/>
                      <a:gd name="T10" fmla="*/ 599 w 599"/>
                      <a:gd name="T11" fmla="*/ 23 h 23"/>
                      <a:gd name="T12" fmla="*/ 0 w 599"/>
                      <a:gd name="T13" fmla="*/ 23 h 23"/>
                      <a:gd name="T14" fmla="*/ 0 w 599"/>
                      <a:gd name="T15" fmla="*/ 23 h 23"/>
                      <a:gd name="T16" fmla="*/ 0 w 599"/>
                      <a:gd name="T17" fmla="*/ 0 h 23"/>
                      <a:gd name="T18" fmla="*/ 0 w 599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34" name="Freeform 90">
                    <a:extLst>
                      <a:ext uri="{FF2B5EF4-FFF2-40B4-BE49-F238E27FC236}">
                        <a16:creationId xmlns:a16="http://schemas.microsoft.com/office/drawing/2014/main" id="{31625445-C870-46A1-B2A9-1F7BFF9E89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0"/>
                  </a:xfrm>
                  <a:custGeom>
                    <a:avLst/>
                    <a:gdLst>
                      <a:gd name="T0" fmla="*/ 0 w 599"/>
                      <a:gd name="T1" fmla="*/ 0 h 20"/>
                      <a:gd name="T2" fmla="*/ 0 w 599"/>
                      <a:gd name="T3" fmla="*/ 0 h 20"/>
                      <a:gd name="T4" fmla="*/ 599 w 599"/>
                      <a:gd name="T5" fmla="*/ 0 h 20"/>
                      <a:gd name="T6" fmla="*/ 599 w 599"/>
                      <a:gd name="T7" fmla="*/ 0 h 20"/>
                      <a:gd name="T8" fmla="*/ 599 w 599"/>
                      <a:gd name="T9" fmla="*/ 20 h 20"/>
                      <a:gd name="T10" fmla="*/ 599 w 599"/>
                      <a:gd name="T11" fmla="*/ 20 h 20"/>
                      <a:gd name="T12" fmla="*/ 0 w 599"/>
                      <a:gd name="T13" fmla="*/ 20 h 20"/>
                      <a:gd name="T14" fmla="*/ 0 w 599"/>
                      <a:gd name="T15" fmla="*/ 20 h 20"/>
                      <a:gd name="T16" fmla="*/ 0 w 599"/>
                      <a:gd name="T17" fmla="*/ 0 h 20"/>
                      <a:gd name="T18" fmla="*/ 0 w 599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35" name="Freeform 91">
                    <a:extLst>
                      <a:ext uri="{FF2B5EF4-FFF2-40B4-BE49-F238E27FC236}">
                        <a16:creationId xmlns:a16="http://schemas.microsoft.com/office/drawing/2014/main" id="{9DF7BE93-F368-4FDB-AD2D-6D88239175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19"/>
                  </a:xfrm>
                  <a:custGeom>
                    <a:avLst/>
                    <a:gdLst>
                      <a:gd name="T0" fmla="*/ 0 w 599"/>
                      <a:gd name="T1" fmla="*/ 0 h 19"/>
                      <a:gd name="T2" fmla="*/ 0 w 599"/>
                      <a:gd name="T3" fmla="*/ 0 h 19"/>
                      <a:gd name="T4" fmla="*/ 599 w 599"/>
                      <a:gd name="T5" fmla="*/ 0 h 19"/>
                      <a:gd name="T6" fmla="*/ 599 w 599"/>
                      <a:gd name="T7" fmla="*/ 0 h 19"/>
                      <a:gd name="T8" fmla="*/ 599 w 599"/>
                      <a:gd name="T9" fmla="*/ 19 h 19"/>
                      <a:gd name="T10" fmla="*/ 599 w 599"/>
                      <a:gd name="T11" fmla="*/ 19 h 19"/>
                      <a:gd name="T12" fmla="*/ 0 w 599"/>
                      <a:gd name="T13" fmla="*/ 19 h 19"/>
                      <a:gd name="T14" fmla="*/ 0 w 599"/>
                      <a:gd name="T15" fmla="*/ 19 h 19"/>
                      <a:gd name="T16" fmla="*/ 0 w 599"/>
                      <a:gd name="T17" fmla="*/ 0 h 19"/>
                      <a:gd name="T18" fmla="*/ 0 w 599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36" name="Freeform 92">
                    <a:extLst>
                      <a:ext uri="{FF2B5EF4-FFF2-40B4-BE49-F238E27FC236}">
                        <a16:creationId xmlns:a16="http://schemas.microsoft.com/office/drawing/2014/main" id="{55B7F670-A325-487D-930C-1F5C84EDC6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6"/>
                  </a:xfrm>
                  <a:custGeom>
                    <a:avLst/>
                    <a:gdLst>
                      <a:gd name="T0" fmla="*/ 0 w 599"/>
                      <a:gd name="T1" fmla="*/ 0 h 16"/>
                      <a:gd name="T2" fmla="*/ 0 w 599"/>
                      <a:gd name="T3" fmla="*/ 0 h 16"/>
                      <a:gd name="T4" fmla="*/ 599 w 599"/>
                      <a:gd name="T5" fmla="*/ 0 h 16"/>
                      <a:gd name="T6" fmla="*/ 599 w 599"/>
                      <a:gd name="T7" fmla="*/ 0 h 16"/>
                      <a:gd name="T8" fmla="*/ 599 w 599"/>
                      <a:gd name="T9" fmla="*/ 16 h 16"/>
                      <a:gd name="T10" fmla="*/ 599 w 599"/>
                      <a:gd name="T11" fmla="*/ 16 h 16"/>
                      <a:gd name="T12" fmla="*/ 0 w 599"/>
                      <a:gd name="T13" fmla="*/ 16 h 16"/>
                      <a:gd name="T14" fmla="*/ 0 w 599"/>
                      <a:gd name="T15" fmla="*/ 16 h 16"/>
                      <a:gd name="T16" fmla="*/ 0 w 599"/>
                      <a:gd name="T17" fmla="*/ 0 h 16"/>
                      <a:gd name="T18" fmla="*/ 0 w 599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37" name="Freeform 93">
                    <a:extLst>
                      <a:ext uri="{FF2B5EF4-FFF2-40B4-BE49-F238E27FC236}">
                        <a16:creationId xmlns:a16="http://schemas.microsoft.com/office/drawing/2014/main" id="{9D14C75C-05AF-4334-9BCF-24DE4D7EB3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3"/>
                  </a:xfrm>
                  <a:custGeom>
                    <a:avLst/>
                    <a:gdLst>
                      <a:gd name="T0" fmla="*/ 0 w 599"/>
                      <a:gd name="T1" fmla="*/ 0 h 13"/>
                      <a:gd name="T2" fmla="*/ 0 w 599"/>
                      <a:gd name="T3" fmla="*/ 0 h 13"/>
                      <a:gd name="T4" fmla="*/ 599 w 599"/>
                      <a:gd name="T5" fmla="*/ 0 h 13"/>
                      <a:gd name="T6" fmla="*/ 599 w 599"/>
                      <a:gd name="T7" fmla="*/ 0 h 13"/>
                      <a:gd name="T8" fmla="*/ 599 w 599"/>
                      <a:gd name="T9" fmla="*/ 13 h 13"/>
                      <a:gd name="T10" fmla="*/ 599 w 599"/>
                      <a:gd name="T11" fmla="*/ 13 h 13"/>
                      <a:gd name="T12" fmla="*/ 0 w 599"/>
                      <a:gd name="T13" fmla="*/ 13 h 13"/>
                      <a:gd name="T14" fmla="*/ 0 w 599"/>
                      <a:gd name="T15" fmla="*/ 13 h 13"/>
                      <a:gd name="T16" fmla="*/ 0 w 599"/>
                      <a:gd name="T17" fmla="*/ 0 h 13"/>
                      <a:gd name="T18" fmla="*/ 0 w 599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38" name="Freeform 94">
                    <a:extLst>
                      <a:ext uri="{FF2B5EF4-FFF2-40B4-BE49-F238E27FC236}">
                        <a16:creationId xmlns:a16="http://schemas.microsoft.com/office/drawing/2014/main" id="{BF0B09BF-6B7A-4D1D-94D2-9674D4B145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2"/>
                  </a:xfrm>
                  <a:custGeom>
                    <a:avLst/>
                    <a:gdLst>
                      <a:gd name="T0" fmla="*/ 0 w 599"/>
                      <a:gd name="T1" fmla="*/ 0 h 12"/>
                      <a:gd name="T2" fmla="*/ 0 w 599"/>
                      <a:gd name="T3" fmla="*/ 0 h 12"/>
                      <a:gd name="T4" fmla="*/ 599 w 599"/>
                      <a:gd name="T5" fmla="*/ 0 h 12"/>
                      <a:gd name="T6" fmla="*/ 599 w 599"/>
                      <a:gd name="T7" fmla="*/ 0 h 12"/>
                      <a:gd name="T8" fmla="*/ 599 w 599"/>
                      <a:gd name="T9" fmla="*/ 12 h 12"/>
                      <a:gd name="T10" fmla="*/ 599 w 599"/>
                      <a:gd name="T11" fmla="*/ 12 h 12"/>
                      <a:gd name="T12" fmla="*/ 0 w 599"/>
                      <a:gd name="T13" fmla="*/ 12 h 12"/>
                      <a:gd name="T14" fmla="*/ 0 w 599"/>
                      <a:gd name="T15" fmla="*/ 12 h 12"/>
                      <a:gd name="T16" fmla="*/ 0 w 599"/>
                      <a:gd name="T17" fmla="*/ 0 h 12"/>
                      <a:gd name="T18" fmla="*/ 0 w 599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39" name="Freeform 95">
                    <a:extLst>
                      <a:ext uri="{FF2B5EF4-FFF2-40B4-BE49-F238E27FC236}">
                        <a16:creationId xmlns:a16="http://schemas.microsoft.com/office/drawing/2014/main" id="{38EEA2C9-E47B-4D56-B161-E8C0181892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2"/>
                    <a:ext cx="599" cy="7"/>
                  </a:xfrm>
                  <a:custGeom>
                    <a:avLst/>
                    <a:gdLst>
                      <a:gd name="T0" fmla="*/ 0 w 599"/>
                      <a:gd name="T1" fmla="*/ 0 h 7"/>
                      <a:gd name="T2" fmla="*/ 0 w 599"/>
                      <a:gd name="T3" fmla="*/ 0 h 7"/>
                      <a:gd name="T4" fmla="*/ 599 w 599"/>
                      <a:gd name="T5" fmla="*/ 0 h 7"/>
                      <a:gd name="T6" fmla="*/ 599 w 599"/>
                      <a:gd name="T7" fmla="*/ 0 h 7"/>
                      <a:gd name="T8" fmla="*/ 599 w 599"/>
                      <a:gd name="T9" fmla="*/ 7 h 7"/>
                      <a:gd name="T10" fmla="*/ 599 w 599"/>
                      <a:gd name="T11" fmla="*/ 7 h 7"/>
                      <a:gd name="T12" fmla="*/ 0 w 599"/>
                      <a:gd name="T13" fmla="*/ 7 h 7"/>
                      <a:gd name="T14" fmla="*/ 0 w 599"/>
                      <a:gd name="T15" fmla="*/ 7 h 7"/>
                      <a:gd name="T16" fmla="*/ 0 w 599"/>
                      <a:gd name="T17" fmla="*/ 0 h 7"/>
                      <a:gd name="T18" fmla="*/ 0 w 599"/>
                      <a:gd name="T19" fmla="*/ 0 h 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7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40" name="Rectangle 96">
                    <a:extLst>
                      <a:ext uri="{FF2B5EF4-FFF2-40B4-BE49-F238E27FC236}">
                        <a16:creationId xmlns:a16="http://schemas.microsoft.com/office/drawing/2014/main" id="{6CD6A631-33C3-40A3-BA85-F018CD3454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52"/>
                    <a:ext cx="599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641" name="Rectangle 97">
                    <a:extLst>
                      <a:ext uri="{FF2B5EF4-FFF2-40B4-BE49-F238E27FC236}">
                        <a16:creationId xmlns:a16="http://schemas.microsoft.com/office/drawing/2014/main" id="{BA02BCB9-935A-4AED-9A32-059C53E18E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5"/>
                    <a:ext cx="851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642" name="Freeform 98">
                    <a:extLst>
                      <a:ext uri="{FF2B5EF4-FFF2-40B4-BE49-F238E27FC236}">
                        <a16:creationId xmlns:a16="http://schemas.microsoft.com/office/drawing/2014/main" id="{EBE14675-F0AB-4986-B8FD-7B22696AFC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8"/>
                  </a:xfrm>
                  <a:custGeom>
                    <a:avLst/>
                    <a:gdLst>
                      <a:gd name="T0" fmla="*/ 0 w 851"/>
                      <a:gd name="T1" fmla="*/ 0 h 28"/>
                      <a:gd name="T2" fmla="*/ 0 w 851"/>
                      <a:gd name="T3" fmla="*/ 0 h 28"/>
                      <a:gd name="T4" fmla="*/ 851 w 851"/>
                      <a:gd name="T5" fmla="*/ 0 h 28"/>
                      <a:gd name="T6" fmla="*/ 851 w 851"/>
                      <a:gd name="T7" fmla="*/ 0 h 28"/>
                      <a:gd name="T8" fmla="*/ 851 w 851"/>
                      <a:gd name="T9" fmla="*/ 28 h 28"/>
                      <a:gd name="T10" fmla="*/ 851 w 851"/>
                      <a:gd name="T11" fmla="*/ 28 h 28"/>
                      <a:gd name="T12" fmla="*/ 0 w 851"/>
                      <a:gd name="T13" fmla="*/ 28 h 28"/>
                      <a:gd name="T14" fmla="*/ 0 w 851"/>
                      <a:gd name="T15" fmla="*/ 28 h 28"/>
                      <a:gd name="T16" fmla="*/ 0 w 851"/>
                      <a:gd name="T17" fmla="*/ 0 h 28"/>
                      <a:gd name="T18" fmla="*/ 0 w 85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43" name="Freeform 99">
                    <a:extLst>
                      <a:ext uri="{FF2B5EF4-FFF2-40B4-BE49-F238E27FC236}">
                        <a16:creationId xmlns:a16="http://schemas.microsoft.com/office/drawing/2014/main" id="{94AFF73A-A868-4729-B051-D9F72327BE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6"/>
                  </a:xfrm>
                  <a:custGeom>
                    <a:avLst/>
                    <a:gdLst>
                      <a:gd name="T0" fmla="*/ 0 w 851"/>
                      <a:gd name="T1" fmla="*/ 0 h 26"/>
                      <a:gd name="T2" fmla="*/ 0 w 851"/>
                      <a:gd name="T3" fmla="*/ 0 h 26"/>
                      <a:gd name="T4" fmla="*/ 851 w 851"/>
                      <a:gd name="T5" fmla="*/ 0 h 26"/>
                      <a:gd name="T6" fmla="*/ 851 w 851"/>
                      <a:gd name="T7" fmla="*/ 0 h 26"/>
                      <a:gd name="T8" fmla="*/ 851 w 851"/>
                      <a:gd name="T9" fmla="*/ 26 h 26"/>
                      <a:gd name="T10" fmla="*/ 851 w 851"/>
                      <a:gd name="T11" fmla="*/ 26 h 26"/>
                      <a:gd name="T12" fmla="*/ 0 w 851"/>
                      <a:gd name="T13" fmla="*/ 26 h 26"/>
                      <a:gd name="T14" fmla="*/ 0 w 851"/>
                      <a:gd name="T15" fmla="*/ 26 h 26"/>
                      <a:gd name="T16" fmla="*/ 0 w 851"/>
                      <a:gd name="T17" fmla="*/ 0 h 26"/>
                      <a:gd name="T18" fmla="*/ 0 w 851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6"/>
                        </a:lnTo>
                        <a:lnTo>
                          <a:pt x="0" y="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44" name="Freeform 100">
                    <a:extLst>
                      <a:ext uri="{FF2B5EF4-FFF2-40B4-BE49-F238E27FC236}">
                        <a16:creationId xmlns:a16="http://schemas.microsoft.com/office/drawing/2014/main" id="{A631EA0A-56DC-48F7-8066-E538D40F6A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4"/>
                  </a:xfrm>
                  <a:custGeom>
                    <a:avLst/>
                    <a:gdLst>
                      <a:gd name="T0" fmla="*/ 0 w 851"/>
                      <a:gd name="T1" fmla="*/ 0 h 24"/>
                      <a:gd name="T2" fmla="*/ 0 w 851"/>
                      <a:gd name="T3" fmla="*/ 0 h 24"/>
                      <a:gd name="T4" fmla="*/ 851 w 851"/>
                      <a:gd name="T5" fmla="*/ 0 h 24"/>
                      <a:gd name="T6" fmla="*/ 851 w 851"/>
                      <a:gd name="T7" fmla="*/ 0 h 24"/>
                      <a:gd name="T8" fmla="*/ 851 w 851"/>
                      <a:gd name="T9" fmla="*/ 24 h 24"/>
                      <a:gd name="T10" fmla="*/ 851 w 851"/>
                      <a:gd name="T11" fmla="*/ 24 h 24"/>
                      <a:gd name="T12" fmla="*/ 0 w 851"/>
                      <a:gd name="T13" fmla="*/ 24 h 24"/>
                      <a:gd name="T14" fmla="*/ 0 w 851"/>
                      <a:gd name="T15" fmla="*/ 24 h 24"/>
                      <a:gd name="T16" fmla="*/ 0 w 851"/>
                      <a:gd name="T17" fmla="*/ 0 h 24"/>
                      <a:gd name="T18" fmla="*/ 0 w 851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45" name="Freeform 101">
                    <a:extLst>
                      <a:ext uri="{FF2B5EF4-FFF2-40B4-BE49-F238E27FC236}">
                        <a16:creationId xmlns:a16="http://schemas.microsoft.com/office/drawing/2014/main" id="{69D2C24E-C09D-41BA-9608-3AA252196A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2"/>
                  </a:xfrm>
                  <a:custGeom>
                    <a:avLst/>
                    <a:gdLst>
                      <a:gd name="T0" fmla="*/ 0 w 851"/>
                      <a:gd name="T1" fmla="*/ 0 h 22"/>
                      <a:gd name="T2" fmla="*/ 0 w 851"/>
                      <a:gd name="T3" fmla="*/ 0 h 22"/>
                      <a:gd name="T4" fmla="*/ 851 w 851"/>
                      <a:gd name="T5" fmla="*/ 0 h 22"/>
                      <a:gd name="T6" fmla="*/ 851 w 851"/>
                      <a:gd name="T7" fmla="*/ 0 h 22"/>
                      <a:gd name="T8" fmla="*/ 851 w 851"/>
                      <a:gd name="T9" fmla="*/ 22 h 22"/>
                      <a:gd name="T10" fmla="*/ 851 w 851"/>
                      <a:gd name="T11" fmla="*/ 22 h 22"/>
                      <a:gd name="T12" fmla="*/ 0 w 851"/>
                      <a:gd name="T13" fmla="*/ 22 h 22"/>
                      <a:gd name="T14" fmla="*/ 0 w 851"/>
                      <a:gd name="T15" fmla="*/ 22 h 22"/>
                      <a:gd name="T16" fmla="*/ 0 w 851"/>
                      <a:gd name="T17" fmla="*/ 0 h 22"/>
                      <a:gd name="T18" fmla="*/ 0 w 85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46" name="Freeform 102">
                    <a:extLst>
                      <a:ext uri="{FF2B5EF4-FFF2-40B4-BE49-F238E27FC236}">
                        <a16:creationId xmlns:a16="http://schemas.microsoft.com/office/drawing/2014/main" id="{1B4A6894-8FB6-4D12-B050-09BD4F5DD2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7"/>
                  </a:xfrm>
                  <a:custGeom>
                    <a:avLst/>
                    <a:gdLst>
                      <a:gd name="T0" fmla="*/ 0 w 851"/>
                      <a:gd name="T1" fmla="*/ 0 h 17"/>
                      <a:gd name="T2" fmla="*/ 0 w 851"/>
                      <a:gd name="T3" fmla="*/ 0 h 17"/>
                      <a:gd name="T4" fmla="*/ 851 w 851"/>
                      <a:gd name="T5" fmla="*/ 0 h 17"/>
                      <a:gd name="T6" fmla="*/ 851 w 851"/>
                      <a:gd name="T7" fmla="*/ 0 h 17"/>
                      <a:gd name="T8" fmla="*/ 851 w 851"/>
                      <a:gd name="T9" fmla="*/ 17 h 17"/>
                      <a:gd name="T10" fmla="*/ 851 w 851"/>
                      <a:gd name="T11" fmla="*/ 17 h 17"/>
                      <a:gd name="T12" fmla="*/ 0 w 851"/>
                      <a:gd name="T13" fmla="*/ 17 h 17"/>
                      <a:gd name="T14" fmla="*/ 0 w 851"/>
                      <a:gd name="T15" fmla="*/ 17 h 17"/>
                      <a:gd name="T16" fmla="*/ 0 w 851"/>
                      <a:gd name="T17" fmla="*/ 0 h 17"/>
                      <a:gd name="T18" fmla="*/ 0 w 851"/>
                      <a:gd name="T19" fmla="*/ 0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47" name="Freeform 103">
                    <a:extLst>
                      <a:ext uri="{FF2B5EF4-FFF2-40B4-BE49-F238E27FC236}">
                        <a16:creationId xmlns:a16="http://schemas.microsoft.com/office/drawing/2014/main" id="{96BBB155-1E46-483A-B52D-60853B0A83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5"/>
                  </a:xfrm>
                  <a:custGeom>
                    <a:avLst/>
                    <a:gdLst>
                      <a:gd name="T0" fmla="*/ 0 w 851"/>
                      <a:gd name="T1" fmla="*/ 0 h 15"/>
                      <a:gd name="T2" fmla="*/ 0 w 851"/>
                      <a:gd name="T3" fmla="*/ 0 h 15"/>
                      <a:gd name="T4" fmla="*/ 851 w 851"/>
                      <a:gd name="T5" fmla="*/ 0 h 15"/>
                      <a:gd name="T6" fmla="*/ 851 w 851"/>
                      <a:gd name="T7" fmla="*/ 0 h 15"/>
                      <a:gd name="T8" fmla="*/ 851 w 851"/>
                      <a:gd name="T9" fmla="*/ 15 h 15"/>
                      <a:gd name="T10" fmla="*/ 851 w 851"/>
                      <a:gd name="T11" fmla="*/ 15 h 15"/>
                      <a:gd name="T12" fmla="*/ 0 w 851"/>
                      <a:gd name="T13" fmla="*/ 15 h 15"/>
                      <a:gd name="T14" fmla="*/ 0 w 851"/>
                      <a:gd name="T15" fmla="*/ 15 h 15"/>
                      <a:gd name="T16" fmla="*/ 0 w 851"/>
                      <a:gd name="T17" fmla="*/ 0 h 15"/>
                      <a:gd name="T18" fmla="*/ 0 w 85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48" name="Freeform 104">
                    <a:extLst>
                      <a:ext uri="{FF2B5EF4-FFF2-40B4-BE49-F238E27FC236}">
                        <a16:creationId xmlns:a16="http://schemas.microsoft.com/office/drawing/2014/main" id="{759ECF6B-0DA0-49DD-999C-5E391FB166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4"/>
                  </a:xfrm>
                  <a:custGeom>
                    <a:avLst/>
                    <a:gdLst>
                      <a:gd name="T0" fmla="*/ 0 w 851"/>
                      <a:gd name="T1" fmla="*/ 0 h 14"/>
                      <a:gd name="T2" fmla="*/ 0 w 851"/>
                      <a:gd name="T3" fmla="*/ 0 h 14"/>
                      <a:gd name="T4" fmla="*/ 851 w 851"/>
                      <a:gd name="T5" fmla="*/ 0 h 14"/>
                      <a:gd name="T6" fmla="*/ 851 w 851"/>
                      <a:gd name="T7" fmla="*/ 0 h 14"/>
                      <a:gd name="T8" fmla="*/ 851 w 851"/>
                      <a:gd name="T9" fmla="*/ 14 h 14"/>
                      <a:gd name="T10" fmla="*/ 851 w 851"/>
                      <a:gd name="T11" fmla="*/ 14 h 14"/>
                      <a:gd name="T12" fmla="*/ 0 w 851"/>
                      <a:gd name="T13" fmla="*/ 14 h 14"/>
                      <a:gd name="T14" fmla="*/ 0 w 851"/>
                      <a:gd name="T15" fmla="*/ 14 h 14"/>
                      <a:gd name="T16" fmla="*/ 0 w 851"/>
                      <a:gd name="T17" fmla="*/ 0 h 14"/>
                      <a:gd name="T18" fmla="*/ 0 w 85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49" name="Freeform 105">
                    <a:extLst>
                      <a:ext uri="{FF2B5EF4-FFF2-40B4-BE49-F238E27FC236}">
                        <a16:creationId xmlns:a16="http://schemas.microsoft.com/office/drawing/2014/main" id="{A712D2EA-455A-403F-B13D-5F8EA4920F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10"/>
                  </a:xfrm>
                  <a:custGeom>
                    <a:avLst/>
                    <a:gdLst>
                      <a:gd name="T0" fmla="*/ 0 w 851"/>
                      <a:gd name="T1" fmla="*/ 0 h 10"/>
                      <a:gd name="T2" fmla="*/ 0 w 851"/>
                      <a:gd name="T3" fmla="*/ 0 h 10"/>
                      <a:gd name="T4" fmla="*/ 851 w 851"/>
                      <a:gd name="T5" fmla="*/ 0 h 10"/>
                      <a:gd name="T6" fmla="*/ 851 w 851"/>
                      <a:gd name="T7" fmla="*/ 0 h 10"/>
                      <a:gd name="T8" fmla="*/ 851 w 851"/>
                      <a:gd name="T9" fmla="*/ 10 h 10"/>
                      <a:gd name="T10" fmla="*/ 851 w 851"/>
                      <a:gd name="T11" fmla="*/ 10 h 10"/>
                      <a:gd name="T12" fmla="*/ 0 w 851"/>
                      <a:gd name="T13" fmla="*/ 10 h 10"/>
                      <a:gd name="T14" fmla="*/ 0 w 851"/>
                      <a:gd name="T15" fmla="*/ 10 h 10"/>
                      <a:gd name="T16" fmla="*/ 0 w 851"/>
                      <a:gd name="T17" fmla="*/ 0 h 10"/>
                      <a:gd name="T18" fmla="*/ 0 w 85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50" name="Freeform 106">
                    <a:extLst>
                      <a:ext uri="{FF2B5EF4-FFF2-40B4-BE49-F238E27FC236}">
                        <a16:creationId xmlns:a16="http://schemas.microsoft.com/office/drawing/2014/main" id="{4EEE7437-5D92-4FBF-AC64-D04420BB1F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9"/>
                  </a:xfrm>
                  <a:custGeom>
                    <a:avLst/>
                    <a:gdLst>
                      <a:gd name="T0" fmla="*/ 0 w 851"/>
                      <a:gd name="T1" fmla="*/ 0 h 9"/>
                      <a:gd name="T2" fmla="*/ 0 w 851"/>
                      <a:gd name="T3" fmla="*/ 0 h 9"/>
                      <a:gd name="T4" fmla="*/ 851 w 851"/>
                      <a:gd name="T5" fmla="*/ 0 h 9"/>
                      <a:gd name="T6" fmla="*/ 851 w 851"/>
                      <a:gd name="T7" fmla="*/ 0 h 9"/>
                      <a:gd name="T8" fmla="*/ 851 w 851"/>
                      <a:gd name="T9" fmla="*/ 9 h 9"/>
                      <a:gd name="T10" fmla="*/ 851 w 851"/>
                      <a:gd name="T11" fmla="*/ 9 h 9"/>
                      <a:gd name="T12" fmla="*/ 0 w 851"/>
                      <a:gd name="T13" fmla="*/ 9 h 9"/>
                      <a:gd name="T14" fmla="*/ 0 w 851"/>
                      <a:gd name="T15" fmla="*/ 9 h 9"/>
                      <a:gd name="T16" fmla="*/ 0 w 851"/>
                      <a:gd name="T17" fmla="*/ 0 h 9"/>
                      <a:gd name="T18" fmla="*/ 0 w 851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51" name="Rectangle 107">
                    <a:extLst>
                      <a:ext uri="{FF2B5EF4-FFF2-40B4-BE49-F238E27FC236}">
                        <a16:creationId xmlns:a16="http://schemas.microsoft.com/office/drawing/2014/main" id="{0253B986-2877-4311-BE51-E7D656A6CB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9"/>
                    <a:ext cx="851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652" name="Freeform 108">
                    <a:extLst>
                      <a:ext uri="{FF2B5EF4-FFF2-40B4-BE49-F238E27FC236}">
                        <a16:creationId xmlns:a16="http://schemas.microsoft.com/office/drawing/2014/main" id="{30EE5EA5-7857-475F-B3ED-298A20D8C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30"/>
                  </a:xfrm>
                  <a:custGeom>
                    <a:avLst/>
                    <a:gdLst>
                      <a:gd name="T0" fmla="*/ 9 w 725"/>
                      <a:gd name="T1" fmla="*/ 30 h 30"/>
                      <a:gd name="T2" fmla="*/ 725 w 725"/>
                      <a:gd name="T3" fmla="*/ 30 h 30"/>
                      <a:gd name="T4" fmla="*/ 725 w 725"/>
                      <a:gd name="T5" fmla="*/ 0 h 30"/>
                      <a:gd name="T6" fmla="*/ 0 w 725"/>
                      <a:gd name="T7" fmla="*/ 0 h 30"/>
                      <a:gd name="T8" fmla="*/ 9 w 725"/>
                      <a:gd name="T9" fmla="*/ 30 h 3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25" h="30">
                        <a:moveTo>
                          <a:pt x="9" y="30"/>
                        </a:moveTo>
                        <a:lnTo>
                          <a:pt x="725" y="30"/>
                        </a:lnTo>
                        <a:lnTo>
                          <a:pt x="725" y="0"/>
                        </a:lnTo>
                        <a:lnTo>
                          <a:pt x="0" y="0"/>
                        </a:lnTo>
                        <a:lnTo>
                          <a:pt x="9" y="30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53" name="Freeform 109">
                    <a:extLst>
                      <a:ext uri="{FF2B5EF4-FFF2-40B4-BE49-F238E27FC236}">
                        <a16:creationId xmlns:a16="http://schemas.microsoft.com/office/drawing/2014/main" id="{879CE073-1792-4482-A8DF-0EC3C5EF20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28"/>
                  </a:xfrm>
                  <a:custGeom>
                    <a:avLst/>
                    <a:gdLst>
                      <a:gd name="T0" fmla="*/ 0 w 725"/>
                      <a:gd name="T1" fmla="*/ 0 h 28"/>
                      <a:gd name="T2" fmla="*/ 0 w 725"/>
                      <a:gd name="T3" fmla="*/ 0 h 28"/>
                      <a:gd name="T4" fmla="*/ 725 w 725"/>
                      <a:gd name="T5" fmla="*/ 0 h 28"/>
                      <a:gd name="T6" fmla="*/ 725 w 725"/>
                      <a:gd name="T7" fmla="*/ 0 h 28"/>
                      <a:gd name="T8" fmla="*/ 725 w 725"/>
                      <a:gd name="T9" fmla="*/ 28 h 28"/>
                      <a:gd name="T10" fmla="*/ 725 w 725"/>
                      <a:gd name="T11" fmla="*/ 28 h 28"/>
                      <a:gd name="T12" fmla="*/ 0 w 725"/>
                      <a:gd name="T13" fmla="*/ 28 h 28"/>
                      <a:gd name="T14" fmla="*/ 0 w 725"/>
                      <a:gd name="T15" fmla="*/ 28 h 28"/>
                      <a:gd name="T16" fmla="*/ 0 w 725"/>
                      <a:gd name="T17" fmla="*/ 0 h 28"/>
                      <a:gd name="T18" fmla="*/ 0 w 725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54" name="Freeform 110">
                    <a:extLst>
                      <a:ext uri="{FF2B5EF4-FFF2-40B4-BE49-F238E27FC236}">
                        <a16:creationId xmlns:a16="http://schemas.microsoft.com/office/drawing/2014/main" id="{5B6AC79A-1312-4C59-B7FA-B038946451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5"/>
                  </a:xfrm>
                  <a:custGeom>
                    <a:avLst/>
                    <a:gdLst>
                      <a:gd name="T0" fmla="*/ 0 w 725"/>
                      <a:gd name="T1" fmla="*/ 0 h 25"/>
                      <a:gd name="T2" fmla="*/ 0 w 725"/>
                      <a:gd name="T3" fmla="*/ 0 h 25"/>
                      <a:gd name="T4" fmla="*/ 725 w 725"/>
                      <a:gd name="T5" fmla="*/ 0 h 25"/>
                      <a:gd name="T6" fmla="*/ 725 w 725"/>
                      <a:gd name="T7" fmla="*/ 0 h 25"/>
                      <a:gd name="T8" fmla="*/ 725 w 725"/>
                      <a:gd name="T9" fmla="*/ 25 h 25"/>
                      <a:gd name="T10" fmla="*/ 725 w 725"/>
                      <a:gd name="T11" fmla="*/ 25 h 25"/>
                      <a:gd name="T12" fmla="*/ 0 w 725"/>
                      <a:gd name="T13" fmla="*/ 25 h 25"/>
                      <a:gd name="T14" fmla="*/ 0 w 725"/>
                      <a:gd name="T15" fmla="*/ 25 h 25"/>
                      <a:gd name="T16" fmla="*/ 0 w 725"/>
                      <a:gd name="T17" fmla="*/ 0 h 25"/>
                      <a:gd name="T18" fmla="*/ 0 w 725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55" name="Freeform 111">
                    <a:extLst>
                      <a:ext uri="{FF2B5EF4-FFF2-40B4-BE49-F238E27FC236}">
                        <a16:creationId xmlns:a16="http://schemas.microsoft.com/office/drawing/2014/main" id="{F25F84C1-6849-4B9F-AD22-AF879DFF06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3"/>
                  </a:xfrm>
                  <a:custGeom>
                    <a:avLst/>
                    <a:gdLst>
                      <a:gd name="T0" fmla="*/ 0 w 725"/>
                      <a:gd name="T1" fmla="*/ 0 h 23"/>
                      <a:gd name="T2" fmla="*/ 0 w 725"/>
                      <a:gd name="T3" fmla="*/ 0 h 23"/>
                      <a:gd name="T4" fmla="*/ 725 w 725"/>
                      <a:gd name="T5" fmla="*/ 0 h 23"/>
                      <a:gd name="T6" fmla="*/ 725 w 725"/>
                      <a:gd name="T7" fmla="*/ 0 h 23"/>
                      <a:gd name="T8" fmla="*/ 725 w 725"/>
                      <a:gd name="T9" fmla="*/ 23 h 23"/>
                      <a:gd name="T10" fmla="*/ 725 w 725"/>
                      <a:gd name="T11" fmla="*/ 23 h 23"/>
                      <a:gd name="T12" fmla="*/ 0 w 725"/>
                      <a:gd name="T13" fmla="*/ 23 h 23"/>
                      <a:gd name="T14" fmla="*/ 0 w 725"/>
                      <a:gd name="T15" fmla="*/ 23 h 23"/>
                      <a:gd name="T16" fmla="*/ 0 w 725"/>
                      <a:gd name="T17" fmla="*/ 0 h 23"/>
                      <a:gd name="T18" fmla="*/ 0 w 725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56" name="Freeform 112">
                    <a:extLst>
                      <a:ext uri="{FF2B5EF4-FFF2-40B4-BE49-F238E27FC236}">
                        <a16:creationId xmlns:a16="http://schemas.microsoft.com/office/drawing/2014/main" id="{1A6BEBF9-E50C-4A7A-8582-3B6A5CB4E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2"/>
                  </a:xfrm>
                  <a:custGeom>
                    <a:avLst/>
                    <a:gdLst>
                      <a:gd name="T0" fmla="*/ 0 w 725"/>
                      <a:gd name="T1" fmla="*/ 0 h 22"/>
                      <a:gd name="T2" fmla="*/ 0 w 725"/>
                      <a:gd name="T3" fmla="*/ 0 h 22"/>
                      <a:gd name="T4" fmla="*/ 725 w 725"/>
                      <a:gd name="T5" fmla="*/ 0 h 22"/>
                      <a:gd name="T6" fmla="*/ 725 w 725"/>
                      <a:gd name="T7" fmla="*/ 0 h 22"/>
                      <a:gd name="T8" fmla="*/ 725 w 725"/>
                      <a:gd name="T9" fmla="*/ 22 h 22"/>
                      <a:gd name="T10" fmla="*/ 725 w 725"/>
                      <a:gd name="T11" fmla="*/ 22 h 22"/>
                      <a:gd name="T12" fmla="*/ 0 w 725"/>
                      <a:gd name="T13" fmla="*/ 22 h 22"/>
                      <a:gd name="T14" fmla="*/ 0 w 725"/>
                      <a:gd name="T15" fmla="*/ 22 h 22"/>
                      <a:gd name="T16" fmla="*/ 0 w 725"/>
                      <a:gd name="T17" fmla="*/ 0 h 22"/>
                      <a:gd name="T18" fmla="*/ 0 w 725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57" name="Freeform 113">
                    <a:extLst>
                      <a:ext uri="{FF2B5EF4-FFF2-40B4-BE49-F238E27FC236}">
                        <a16:creationId xmlns:a16="http://schemas.microsoft.com/office/drawing/2014/main" id="{9314B606-F1F4-4B82-9C39-B384E911B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19"/>
                  </a:xfrm>
                  <a:custGeom>
                    <a:avLst/>
                    <a:gdLst>
                      <a:gd name="T0" fmla="*/ 0 w 725"/>
                      <a:gd name="T1" fmla="*/ 0 h 19"/>
                      <a:gd name="T2" fmla="*/ 0 w 725"/>
                      <a:gd name="T3" fmla="*/ 0 h 19"/>
                      <a:gd name="T4" fmla="*/ 725 w 725"/>
                      <a:gd name="T5" fmla="*/ 0 h 19"/>
                      <a:gd name="T6" fmla="*/ 725 w 725"/>
                      <a:gd name="T7" fmla="*/ 0 h 19"/>
                      <a:gd name="T8" fmla="*/ 725 w 725"/>
                      <a:gd name="T9" fmla="*/ 19 h 19"/>
                      <a:gd name="T10" fmla="*/ 725 w 725"/>
                      <a:gd name="T11" fmla="*/ 19 h 19"/>
                      <a:gd name="T12" fmla="*/ 0 w 725"/>
                      <a:gd name="T13" fmla="*/ 19 h 19"/>
                      <a:gd name="T14" fmla="*/ 0 w 725"/>
                      <a:gd name="T15" fmla="*/ 19 h 19"/>
                      <a:gd name="T16" fmla="*/ 0 w 725"/>
                      <a:gd name="T17" fmla="*/ 0 h 19"/>
                      <a:gd name="T18" fmla="*/ 0 w 725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58" name="Freeform 114">
                    <a:extLst>
                      <a:ext uri="{FF2B5EF4-FFF2-40B4-BE49-F238E27FC236}">
                        <a16:creationId xmlns:a16="http://schemas.microsoft.com/office/drawing/2014/main" id="{D64007DB-5B4B-4616-956A-B20CBCF3F9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5"/>
                  </a:xfrm>
                  <a:custGeom>
                    <a:avLst/>
                    <a:gdLst>
                      <a:gd name="T0" fmla="*/ 0 w 725"/>
                      <a:gd name="T1" fmla="*/ 0 h 15"/>
                      <a:gd name="T2" fmla="*/ 0 w 725"/>
                      <a:gd name="T3" fmla="*/ 0 h 15"/>
                      <a:gd name="T4" fmla="*/ 725 w 725"/>
                      <a:gd name="T5" fmla="*/ 0 h 15"/>
                      <a:gd name="T6" fmla="*/ 725 w 725"/>
                      <a:gd name="T7" fmla="*/ 0 h 15"/>
                      <a:gd name="T8" fmla="*/ 725 w 725"/>
                      <a:gd name="T9" fmla="*/ 15 h 15"/>
                      <a:gd name="T10" fmla="*/ 725 w 725"/>
                      <a:gd name="T11" fmla="*/ 15 h 15"/>
                      <a:gd name="T12" fmla="*/ 0 w 725"/>
                      <a:gd name="T13" fmla="*/ 15 h 15"/>
                      <a:gd name="T14" fmla="*/ 0 w 725"/>
                      <a:gd name="T15" fmla="*/ 15 h 15"/>
                      <a:gd name="T16" fmla="*/ 0 w 725"/>
                      <a:gd name="T17" fmla="*/ 0 h 15"/>
                      <a:gd name="T18" fmla="*/ 0 w 725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59" name="Freeform 115">
                    <a:extLst>
                      <a:ext uri="{FF2B5EF4-FFF2-40B4-BE49-F238E27FC236}">
                        <a16:creationId xmlns:a16="http://schemas.microsoft.com/office/drawing/2014/main" id="{BBD6BD6D-6324-4315-94C9-8E8C0A8849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4"/>
                  </a:xfrm>
                  <a:custGeom>
                    <a:avLst/>
                    <a:gdLst>
                      <a:gd name="T0" fmla="*/ 0 w 725"/>
                      <a:gd name="T1" fmla="*/ 0 h 14"/>
                      <a:gd name="T2" fmla="*/ 0 w 725"/>
                      <a:gd name="T3" fmla="*/ 0 h 14"/>
                      <a:gd name="T4" fmla="*/ 725 w 725"/>
                      <a:gd name="T5" fmla="*/ 0 h 14"/>
                      <a:gd name="T6" fmla="*/ 725 w 725"/>
                      <a:gd name="T7" fmla="*/ 0 h 14"/>
                      <a:gd name="T8" fmla="*/ 725 w 725"/>
                      <a:gd name="T9" fmla="*/ 14 h 14"/>
                      <a:gd name="T10" fmla="*/ 725 w 725"/>
                      <a:gd name="T11" fmla="*/ 14 h 14"/>
                      <a:gd name="T12" fmla="*/ 0 w 725"/>
                      <a:gd name="T13" fmla="*/ 14 h 14"/>
                      <a:gd name="T14" fmla="*/ 0 w 725"/>
                      <a:gd name="T15" fmla="*/ 14 h 14"/>
                      <a:gd name="T16" fmla="*/ 0 w 725"/>
                      <a:gd name="T17" fmla="*/ 0 h 14"/>
                      <a:gd name="T18" fmla="*/ 0 w 725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60" name="Freeform 116">
                    <a:extLst>
                      <a:ext uri="{FF2B5EF4-FFF2-40B4-BE49-F238E27FC236}">
                        <a16:creationId xmlns:a16="http://schemas.microsoft.com/office/drawing/2014/main" id="{F04F1E34-619D-40CF-92BD-73786A140B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2"/>
                  </a:xfrm>
                  <a:custGeom>
                    <a:avLst/>
                    <a:gdLst>
                      <a:gd name="T0" fmla="*/ 0 w 725"/>
                      <a:gd name="T1" fmla="*/ 0 h 12"/>
                      <a:gd name="T2" fmla="*/ 0 w 725"/>
                      <a:gd name="T3" fmla="*/ 0 h 12"/>
                      <a:gd name="T4" fmla="*/ 725 w 725"/>
                      <a:gd name="T5" fmla="*/ 0 h 12"/>
                      <a:gd name="T6" fmla="*/ 725 w 725"/>
                      <a:gd name="T7" fmla="*/ 0 h 12"/>
                      <a:gd name="T8" fmla="*/ 725 w 725"/>
                      <a:gd name="T9" fmla="*/ 12 h 12"/>
                      <a:gd name="T10" fmla="*/ 725 w 725"/>
                      <a:gd name="T11" fmla="*/ 12 h 12"/>
                      <a:gd name="T12" fmla="*/ 0 w 725"/>
                      <a:gd name="T13" fmla="*/ 12 h 12"/>
                      <a:gd name="T14" fmla="*/ 0 w 725"/>
                      <a:gd name="T15" fmla="*/ 12 h 12"/>
                      <a:gd name="T16" fmla="*/ 0 w 725"/>
                      <a:gd name="T17" fmla="*/ 0 h 12"/>
                      <a:gd name="T18" fmla="*/ 0 w 725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61" name="Freeform 117">
                    <a:extLst>
                      <a:ext uri="{FF2B5EF4-FFF2-40B4-BE49-F238E27FC236}">
                        <a16:creationId xmlns:a16="http://schemas.microsoft.com/office/drawing/2014/main" id="{2C2B69C6-7FDA-4C19-82B7-05D11FF1C8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8"/>
                    <a:ext cx="725" cy="8"/>
                  </a:xfrm>
                  <a:custGeom>
                    <a:avLst/>
                    <a:gdLst>
                      <a:gd name="T0" fmla="*/ 0 w 725"/>
                      <a:gd name="T1" fmla="*/ 0 h 8"/>
                      <a:gd name="T2" fmla="*/ 0 w 725"/>
                      <a:gd name="T3" fmla="*/ 0 h 8"/>
                      <a:gd name="T4" fmla="*/ 725 w 725"/>
                      <a:gd name="T5" fmla="*/ 0 h 8"/>
                      <a:gd name="T6" fmla="*/ 725 w 725"/>
                      <a:gd name="T7" fmla="*/ 0 h 8"/>
                      <a:gd name="T8" fmla="*/ 725 w 725"/>
                      <a:gd name="T9" fmla="*/ 8 h 8"/>
                      <a:gd name="T10" fmla="*/ 725 w 725"/>
                      <a:gd name="T11" fmla="*/ 8 h 8"/>
                      <a:gd name="T12" fmla="*/ 0 w 725"/>
                      <a:gd name="T13" fmla="*/ 8 h 8"/>
                      <a:gd name="T14" fmla="*/ 0 w 725"/>
                      <a:gd name="T15" fmla="*/ 8 h 8"/>
                      <a:gd name="T16" fmla="*/ 0 w 725"/>
                      <a:gd name="T17" fmla="*/ 0 h 8"/>
                      <a:gd name="T18" fmla="*/ 0 w 725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62" name="Rectangle 118">
                    <a:extLst>
                      <a:ext uri="{FF2B5EF4-FFF2-40B4-BE49-F238E27FC236}">
                        <a16:creationId xmlns:a16="http://schemas.microsoft.com/office/drawing/2014/main" id="{75459C6A-5541-4316-951A-A349DEA988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568"/>
                    <a:ext cx="725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663" name="Freeform 119">
                    <a:extLst>
                      <a:ext uri="{FF2B5EF4-FFF2-40B4-BE49-F238E27FC236}">
                        <a16:creationId xmlns:a16="http://schemas.microsoft.com/office/drawing/2014/main" id="{E4FD6A69-798C-46E3-810D-9B4D534BB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347 w 845"/>
                      <a:gd name="T89" fmla="*/ 154 h 187"/>
                      <a:gd name="T90" fmla="*/ 262 w 845"/>
                      <a:gd name="T91" fmla="*/ 160 h 187"/>
                      <a:gd name="T92" fmla="*/ 262 w 845"/>
                      <a:gd name="T93" fmla="*/ 160 h 187"/>
                      <a:gd name="T94" fmla="*/ 186 w 845"/>
                      <a:gd name="T95" fmla="*/ 165 h 187"/>
                      <a:gd name="T96" fmla="*/ 186 w 845"/>
                      <a:gd name="T97" fmla="*/ 165 h 187"/>
                      <a:gd name="T98" fmla="*/ 186 w 845"/>
                      <a:gd name="T99" fmla="*/ 165 h 187"/>
                      <a:gd name="T100" fmla="*/ 95 w 845"/>
                      <a:gd name="T101" fmla="*/ 174 h 187"/>
                      <a:gd name="T102" fmla="*/ 51 w 845"/>
                      <a:gd name="T103" fmla="*/ 179 h 187"/>
                      <a:gd name="T104" fmla="*/ 10 w 845"/>
                      <a:gd name="T105" fmla="*/ 186 h 187"/>
                      <a:gd name="T106" fmla="*/ 0 w 845"/>
                      <a:gd name="T107" fmla="*/ 187 h 187"/>
                      <a:gd name="T108" fmla="*/ 309 w 845"/>
                      <a:gd name="T109" fmla="*/ 187 h 187"/>
                      <a:gd name="T110" fmla="*/ 445 w 845"/>
                      <a:gd name="T111" fmla="*/ 187 h 187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347" y="154"/>
                        </a:lnTo>
                        <a:lnTo>
                          <a:pt x="262" y="160"/>
                        </a:lnTo>
                        <a:lnTo>
                          <a:pt x="186" y="165"/>
                        </a:lnTo>
                        <a:lnTo>
                          <a:pt x="95" y="174"/>
                        </a:lnTo>
                        <a:lnTo>
                          <a:pt x="51" y="179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64" name="Freeform 120">
                    <a:extLst>
                      <a:ext uri="{FF2B5EF4-FFF2-40B4-BE49-F238E27FC236}">
                        <a16:creationId xmlns:a16="http://schemas.microsoft.com/office/drawing/2014/main" id="{B478D688-9E8D-4ABA-8457-FAC9797F73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218 w 845"/>
                      <a:gd name="T89" fmla="*/ 163 h 187"/>
                      <a:gd name="T90" fmla="*/ 164 w 845"/>
                      <a:gd name="T91" fmla="*/ 168 h 187"/>
                      <a:gd name="T92" fmla="*/ 111 w 845"/>
                      <a:gd name="T93" fmla="*/ 172 h 187"/>
                      <a:gd name="T94" fmla="*/ 60 w 845"/>
                      <a:gd name="T95" fmla="*/ 178 h 187"/>
                      <a:gd name="T96" fmla="*/ 10 w 845"/>
                      <a:gd name="T97" fmla="*/ 186 h 187"/>
                      <a:gd name="T98" fmla="*/ 0 w 845"/>
                      <a:gd name="T99" fmla="*/ 187 h 187"/>
                      <a:gd name="T100" fmla="*/ 309 w 845"/>
                      <a:gd name="T101" fmla="*/ 187 h 187"/>
                      <a:gd name="T102" fmla="*/ 445 w 845"/>
                      <a:gd name="T103" fmla="*/ 187 h 187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218" y="163"/>
                        </a:lnTo>
                        <a:lnTo>
                          <a:pt x="164" y="168"/>
                        </a:lnTo>
                        <a:lnTo>
                          <a:pt x="111" y="172"/>
                        </a:lnTo>
                        <a:lnTo>
                          <a:pt x="60" y="178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65" name="Freeform 121">
                    <a:extLst>
                      <a:ext uri="{FF2B5EF4-FFF2-40B4-BE49-F238E27FC236}">
                        <a16:creationId xmlns:a16="http://schemas.microsoft.com/office/drawing/2014/main" id="{9054D49E-6285-4DE9-84FC-7D0C71828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1700"/>
                    <a:ext cx="227" cy="163"/>
                  </a:xfrm>
                  <a:custGeom>
                    <a:avLst/>
                    <a:gdLst>
                      <a:gd name="T0" fmla="*/ 79 w 227"/>
                      <a:gd name="T1" fmla="*/ 163 h 163"/>
                      <a:gd name="T2" fmla="*/ 79 w 227"/>
                      <a:gd name="T3" fmla="*/ 163 h 163"/>
                      <a:gd name="T4" fmla="*/ 110 w 227"/>
                      <a:gd name="T5" fmla="*/ 158 h 163"/>
                      <a:gd name="T6" fmla="*/ 139 w 227"/>
                      <a:gd name="T7" fmla="*/ 151 h 163"/>
                      <a:gd name="T8" fmla="*/ 167 w 227"/>
                      <a:gd name="T9" fmla="*/ 144 h 163"/>
                      <a:gd name="T10" fmla="*/ 196 w 227"/>
                      <a:gd name="T11" fmla="*/ 135 h 163"/>
                      <a:gd name="T12" fmla="*/ 196 w 227"/>
                      <a:gd name="T13" fmla="*/ 135 h 163"/>
                      <a:gd name="T14" fmla="*/ 211 w 227"/>
                      <a:gd name="T15" fmla="*/ 113 h 163"/>
                      <a:gd name="T16" fmla="*/ 227 w 227"/>
                      <a:gd name="T17" fmla="*/ 91 h 163"/>
                      <a:gd name="T18" fmla="*/ 227 w 227"/>
                      <a:gd name="T19" fmla="*/ 91 h 163"/>
                      <a:gd name="T20" fmla="*/ 221 w 227"/>
                      <a:gd name="T21" fmla="*/ 80 h 163"/>
                      <a:gd name="T22" fmla="*/ 208 w 227"/>
                      <a:gd name="T23" fmla="*/ 69 h 163"/>
                      <a:gd name="T24" fmla="*/ 208 w 227"/>
                      <a:gd name="T25" fmla="*/ 69 h 163"/>
                      <a:gd name="T26" fmla="*/ 180 w 227"/>
                      <a:gd name="T27" fmla="*/ 50 h 163"/>
                      <a:gd name="T28" fmla="*/ 145 w 227"/>
                      <a:gd name="T29" fmla="*/ 32 h 163"/>
                      <a:gd name="T30" fmla="*/ 107 w 227"/>
                      <a:gd name="T31" fmla="*/ 16 h 163"/>
                      <a:gd name="T32" fmla="*/ 70 w 227"/>
                      <a:gd name="T33" fmla="*/ 0 h 163"/>
                      <a:gd name="T34" fmla="*/ 0 w 227"/>
                      <a:gd name="T35" fmla="*/ 0 h 163"/>
                      <a:gd name="T36" fmla="*/ 0 w 227"/>
                      <a:gd name="T37" fmla="*/ 0 h 163"/>
                      <a:gd name="T38" fmla="*/ 44 w 227"/>
                      <a:gd name="T39" fmla="*/ 18 h 163"/>
                      <a:gd name="T40" fmla="*/ 95 w 227"/>
                      <a:gd name="T41" fmla="*/ 39 h 163"/>
                      <a:gd name="T42" fmla="*/ 139 w 227"/>
                      <a:gd name="T43" fmla="*/ 59 h 163"/>
                      <a:gd name="T44" fmla="*/ 174 w 227"/>
                      <a:gd name="T45" fmla="*/ 79 h 163"/>
                      <a:gd name="T46" fmla="*/ 174 w 227"/>
                      <a:gd name="T47" fmla="*/ 79 h 163"/>
                      <a:gd name="T48" fmla="*/ 186 w 227"/>
                      <a:gd name="T49" fmla="*/ 88 h 163"/>
                      <a:gd name="T50" fmla="*/ 189 w 227"/>
                      <a:gd name="T51" fmla="*/ 96 h 163"/>
                      <a:gd name="T52" fmla="*/ 192 w 227"/>
                      <a:gd name="T53" fmla="*/ 103 h 163"/>
                      <a:gd name="T54" fmla="*/ 189 w 227"/>
                      <a:gd name="T55" fmla="*/ 111 h 163"/>
                      <a:gd name="T56" fmla="*/ 183 w 227"/>
                      <a:gd name="T57" fmla="*/ 118 h 163"/>
                      <a:gd name="T58" fmla="*/ 174 w 227"/>
                      <a:gd name="T59" fmla="*/ 125 h 163"/>
                      <a:gd name="T60" fmla="*/ 164 w 227"/>
                      <a:gd name="T61" fmla="*/ 131 h 163"/>
                      <a:gd name="T62" fmla="*/ 151 w 227"/>
                      <a:gd name="T63" fmla="*/ 138 h 163"/>
                      <a:gd name="T64" fmla="*/ 123 w 227"/>
                      <a:gd name="T65" fmla="*/ 148 h 163"/>
                      <a:gd name="T66" fmla="*/ 101 w 227"/>
                      <a:gd name="T67" fmla="*/ 155 h 163"/>
                      <a:gd name="T68" fmla="*/ 82 w 227"/>
                      <a:gd name="T69" fmla="*/ 160 h 163"/>
                      <a:gd name="T70" fmla="*/ 79 w 227"/>
                      <a:gd name="T71" fmla="*/ 163 h 163"/>
                      <a:gd name="T72" fmla="*/ 79 w 227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7" h="163">
                        <a:moveTo>
                          <a:pt x="79" y="163"/>
                        </a:moveTo>
                        <a:lnTo>
                          <a:pt x="79" y="163"/>
                        </a:lnTo>
                        <a:lnTo>
                          <a:pt x="110" y="158"/>
                        </a:lnTo>
                        <a:lnTo>
                          <a:pt x="139" y="151"/>
                        </a:lnTo>
                        <a:lnTo>
                          <a:pt x="167" y="144"/>
                        </a:lnTo>
                        <a:lnTo>
                          <a:pt x="196" y="135"/>
                        </a:lnTo>
                        <a:lnTo>
                          <a:pt x="211" y="113"/>
                        </a:lnTo>
                        <a:lnTo>
                          <a:pt x="227" y="91"/>
                        </a:lnTo>
                        <a:lnTo>
                          <a:pt x="221" y="80"/>
                        </a:lnTo>
                        <a:lnTo>
                          <a:pt x="208" y="69"/>
                        </a:lnTo>
                        <a:lnTo>
                          <a:pt x="180" y="50"/>
                        </a:lnTo>
                        <a:lnTo>
                          <a:pt x="145" y="32"/>
                        </a:lnTo>
                        <a:lnTo>
                          <a:pt x="107" y="16"/>
                        </a:lnTo>
                        <a:lnTo>
                          <a:pt x="70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5" y="39"/>
                        </a:lnTo>
                        <a:lnTo>
                          <a:pt x="139" y="59"/>
                        </a:lnTo>
                        <a:lnTo>
                          <a:pt x="174" y="79"/>
                        </a:lnTo>
                        <a:lnTo>
                          <a:pt x="186" y="88"/>
                        </a:lnTo>
                        <a:lnTo>
                          <a:pt x="189" y="96"/>
                        </a:lnTo>
                        <a:lnTo>
                          <a:pt x="192" y="103"/>
                        </a:lnTo>
                        <a:lnTo>
                          <a:pt x="189" y="111"/>
                        </a:lnTo>
                        <a:lnTo>
                          <a:pt x="183" y="118"/>
                        </a:lnTo>
                        <a:lnTo>
                          <a:pt x="174" y="125"/>
                        </a:lnTo>
                        <a:lnTo>
                          <a:pt x="164" y="131"/>
                        </a:lnTo>
                        <a:lnTo>
                          <a:pt x="151" y="138"/>
                        </a:lnTo>
                        <a:lnTo>
                          <a:pt x="123" y="148"/>
                        </a:lnTo>
                        <a:lnTo>
                          <a:pt x="101" y="155"/>
                        </a:lnTo>
                        <a:lnTo>
                          <a:pt x="82" y="160"/>
                        </a:lnTo>
                        <a:lnTo>
                          <a:pt x="79" y="16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66" name="Freeform 122">
                    <a:extLst>
                      <a:ext uri="{FF2B5EF4-FFF2-40B4-BE49-F238E27FC236}">
                        <a16:creationId xmlns:a16="http://schemas.microsoft.com/office/drawing/2014/main" id="{5013623C-B31B-4A2F-B1AA-979A882C0E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7" y="1700"/>
                    <a:ext cx="221" cy="163"/>
                  </a:xfrm>
                  <a:custGeom>
                    <a:avLst/>
                    <a:gdLst>
                      <a:gd name="T0" fmla="*/ 73 w 221"/>
                      <a:gd name="T1" fmla="*/ 163 h 163"/>
                      <a:gd name="T2" fmla="*/ 73 w 221"/>
                      <a:gd name="T3" fmla="*/ 163 h 163"/>
                      <a:gd name="T4" fmla="*/ 104 w 221"/>
                      <a:gd name="T5" fmla="*/ 158 h 163"/>
                      <a:gd name="T6" fmla="*/ 133 w 221"/>
                      <a:gd name="T7" fmla="*/ 151 h 163"/>
                      <a:gd name="T8" fmla="*/ 161 w 221"/>
                      <a:gd name="T9" fmla="*/ 144 h 163"/>
                      <a:gd name="T10" fmla="*/ 190 w 221"/>
                      <a:gd name="T11" fmla="*/ 135 h 163"/>
                      <a:gd name="T12" fmla="*/ 190 w 221"/>
                      <a:gd name="T13" fmla="*/ 135 h 163"/>
                      <a:gd name="T14" fmla="*/ 205 w 221"/>
                      <a:gd name="T15" fmla="*/ 113 h 163"/>
                      <a:gd name="T16" fmla="*/ 221 w 221"/>
                      <a:gd name="T17" fmla="*/ 91 h 163"/>
                      <a:gd name="T18" fmla="*/ 221 w 221"/>
                      <a:gd name="T19" fmla="*/ 91 h 163"/>
                      <a:gd name="T20" fmla="*/ 215 w 221"/>
                      <a:gd name="T21" fmla="*/ 80 h 163"/>
                      <a:gd name="T22" fmla="*/ 202 w 221"/>
                      <a:gd name="T23" fmla="*/ 69 h 163"/>
                      <a:gd name="T24" fmla="*/ 202 w 221"/>
                      <a:gd name="T25" fmla="*/ 69 h 163"/>
                      <a:gd name="T26" fmla="*/ 174 w 221"/>
                      <a:gd name="T27" fmla="*/ 50 h 163"/>
                      <a:gd name="T28" fmla="*/ 139 w 221"/>
                      <a:gd name="T29" fmla="*/ 32 h 163"/>
                      <a:gd name="T30" fmla="*/ 101 w 221"/>
                      <a:gd name="T31" fmla="*/ 16 h 163"/>
                      <a:gd name="T32" fmla="*/ 64 w 221"/>
                      <a:gd name="T33" fmla="*/ 0 h 163"/>
                      <a:gd name="T34" fmla="*/ 0 w 221"/>
                      <a:gd name="T35" fmla="*/ 0 h 163"/>
                      <a:gd name="T36" fmla="*/ 0 w 221"/>
                      <a:gd name="T37" fmla="*/ 0 h 163"/>
                      <a:gd name="T38" fmla="*/ 45 w 221"/>
                      <a:gd name="T39" fmla="*/ 18 h 163"/>
                      <a:gd name="T40" fmla="*/ 92 w 221"/>
                      <a:gd name="T41" fmla="*/ 39 h 163"/>
                      <a:gd name="T42" fmla="*/ 136 w 221"/>
                      <a:gd name="T43" fmla="*/ 59 h 163"/>
                      <a:gd name="T44" fmla="*/ 174 w 221"/>
                      <a:gd name="T45" fmla="*/ 78 h 163"/>
                      <a:gd name="T46" fmla="*/ 174 w 221"/>
                      <a:gd name="T47" fmla="*/ 78 h 163"/>
                      <a:gd name="T48" fmla="*/ 183 w 221"/>
                      <a:gd name="T49" fmla="*/ 87 h 163"/>
                      <a:gd name="T50" fmla="*/ 190 w 221"/>
                      <a:gd name="T51" fmla="*/ 94 h 163"/>
                      <a:gd name="T52" fmla="*/ 190 w 221"/>
                      <a:gd name="T53" fmla="*/ 103 h 163"/>
                      <a:gd name="T54" fmla="*/ 186 w 221"/>
                      <a:gd name="T55" fmla="*/ 111 h 163"/>
                      <a:gd name="T56" fmla="*/ 180 w 221"/>
                      <a:gd name="T57" fmla="*/ 117 h 163"/>
                      <a:gd name="T58" fmla="*/ 171 w 221"/>
                      <a:gd name="T59" fmla="*/ 125 h 163"/>
                      <a:gd name="T60" fmla="*/ 158 w 221"/>
                      <a:gd name="T61" fmla="*/ 131 h 163"/>
                      <a:gd name="T62" fmla="*/ 145 w 221"/>
                      <a:gd name="T63" fmla="*/ 138 h 163"/>
                      <a:gd name="T64" fmla="*/ 120 w 221"/>
                      <a:gd name="T65" fmla="*/ 148 h 163"/>
                      <a:gd name="T66" fmla="*/ 95 w 221"/>
                      <a:gd name="T67" fmla="*/ 155 h 163"/>
                      <a:gd name="T68" fmla="*/ 76 w 221"/>
                      <a:gd name="T69" fmla="*/ 160 h 163"/>
                      <a:gd name="T70" fmla="*/ 73 w 221"/>
                      <a:gd name="T71" fmla="*/ 163 h 163"/>
                      <a:gd name="T72" fmla="*/ 73 w 22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1" h="163">
                        <a:moveTo>
                          <a:pt x="73" y="163"/>
                        </a:moveTo>
                        <a:lnTo>
                          <a:pt x="73" y="163"/>
                        </a:lnTo>
                        <a:lnTo>
                          <a:pt x="104" y="158"/>
                        </a:lnTo>
                        <a:lnTo>
                          <a:pt x="133" y="151"/>
                        </a:lnTo>
                        <a:lnTo>
                          <a:pt x="161" y="144"/>
                        </a:lnTo>
                        <a:lnTo>
                          <a:pt x="190" y="135"/>
                        </a:lnTo>
                        <a:lnTo>
                          <a:pt x="205" y="113"/>
                        </a:lnTo>
                        <a:lnTo>
                          <a:pt x="221" y="91"/>
                        </a:lnTo>
                        <a:lnTo>
                          <a:pt x="215" y="80"/>
                        </a:lnTo>
                        <a:lnTo>
                          <a:pt x="202" y="69"/>
                        </a:lnTo>
                        <a:lnTo>
                          <a:pt x="174" y="50"/>
                        </a:lnTo>
                        <a:lnTo>
                          <a:pt x="139" y="32"/>
                        </a:lnTo>
                        <a:lnTo>
                          <a:pt x="101" y="16"/>
                        </a:lnTo>
                        <a:lnTo>
                          <a:pt x="64" y="0"/>
                        </a:lnTo>
                        <a:lnTo>
                          <a:pt x="0" y="0"/>
                        </a:lnTo>
                        <a:lnTo>
                          <a:pt x="45" y="18"/>
                        </a:lnTo>
                        <a:lnTo>
                          <a:pt x="92" y="39"/>
                        </a:lnTo>
                        <a:lnTo>
                          <a:pt x="136" y="59"/>
                        </a:lnTo>
                        <a:lnTo>
                          <a:pt x="174" y="78"/>
                        </a:lnTo>
                        <a:lnTo>
                          <a:pt x="183" y="87"/>
                        </a:lnTo>
                        <a:lnTo>
                          <a:pt x="190" y="94"/>
                        </a:lnTo>
                        <a:lnTo>
                          <a:pt x="190" y="103"/>
                        </a:lnTo>
                        <a:lnTo>
                          <a:pt x="186" y="111"/>
                        </a:lnTo>
                        <a:lnTo>
                          <a:pt x="180" y="117"/>
                        </a:lnTo>
                        <a:lnTo>
                          <a:pt x="171" y="125"/>
                        </a:lnTo>
                        <a:lnTo>
                          <a:pt x="158" y="131"/>
                        </a:lnTo>
                        <a:lnTo>
                          <a:pt x="145" y="138"/>
                        </a:lnTo>
                        <a:lnTo>
                          <a:pt x="120" y="148"/>
                        </a:lnTo>
                        <a:lnTo>
                          <a:pt x="95" y="155"/>
                        </a:lnTo>
                        <a:lnTo>
                          <a:pt x="76" y="160"/>
                        </a:lnTo>
                        <a:lnTo>
                          <a:pt x="73" y="163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67" name="Freeform 123">
                    <a:extLst>
                      <a:ext uri="{FF2B5EF4-FFF2-40B4-BE49-F238E27FC236}">
                        <a16:creationId xmlns:a16="http://schemas.microsoft.com/office/drawing/2014/main" id="{A6870D9F-4BE7-4AE8-8735-8CC58A8CBA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4" y="1700"/>
                    <a:ext cx="214" cy="163"/>
                  </a:xfrm>
                  <a:custGeom>
                    <a:avLst/>
                    <a:gdLst>
                      <a:gd name="T0" fmla="*/ 66 w 214"/>
                      <a:gd name="T1" fmla="*/ 163 h 163"/>
                      <a:gd name="T2" fmla="*/ 66 w 214"/>
                      <a:gd name="T3" fmla="*/ 163 h 163"/>
                      <a:gd name="T4" fmla="*/ 97 w 214"/>
                      <a:gd name="T5" fmla="*/ 158 h 163"/>
                      <a:gd name="T6" fmla="*/ 126 w 214"/>
                      <a:gd name="T7" fmla="*/ 151 h 163"/>
                      <a:gd name="T8" fmla="*/ 154 w 214"/>
                      <a:gd name="T9" fmla="*/ 144 h 163"/>
                      <a:gd name="T10" fmla="*/ 183 w 214"/>
                      <a:gd name="T11" fmla="*/ 135 h 163"/>
                      <a:gd name="T12" fmla="*/ 183 w 214"/>
                      <a:gd name="T13" fmla="*/ 135 h 163"/>
                      <a:gd name="T14" fmla="*/ 198 w 214"/>
                      <a:gd name="T15" fmla="*/ 113 h 163"/>
                      <a:gd name="T16" fmla="*/ 214 w 214"/>
                      <a:gd name="T17" fmla="*/ 91 h 163"/>
                      <a:gd name="T18" fmla="*/ 214 w 214"/>
                      <a:gd name="T19" fmla="*/ 91 h 163"/>
                      <a:gd name="T20" fmla="*/ 208 w 214"/>
                      <a:gd name="T21" fmla="*/ 80 h 163"/>
                      <a:gd name="T22" fmla="*/ 195 w 214"/>
                      <a:gd name="T23" fmla="*/ 69 h 163"/>
                      <a:gd name="T24" fmla="*/ 195 w 214"/>
                      <a:gd name="T25" fmla="*/ 69 h 163"/>
                      <a:gd name="T26" fmla="*/ 167 w 214"/>
                      <a:gd name="T27" fmla="*/ 50 h 163"/>
                      <a:gd name="T28" fmla="*/ 132 w 214"/>
                      <a:gd name="T29" fmla="*/ 32 h 163"/>
                      <a:gd name="T30" fmla="*/ 94 w 214"/>
                      <a:gd name="T31" fmla="*/ 16 h 163"/>
                      <a:gd name="T32" fmla="*/ 57 w 214"/>
                      <a:gd name="T33" fmla="*/ 0 h 163"/>
                      <a:gd name="T34" fmla="*/ 0 w 214"/>
                      <a:gd name="T35" fmla="*/ 0 h 163"/>
                      <a:gd name="T36" fmla="*/ 0 w 214"/>
                      <a:gd name="T37" fmla="*/ 0 h 163"/>
                      <a:gd name="T38" fmla="*/ 44 w 214"/>
                      <a:gd name="T39" fmla="*/ 18 h 163"/>
                      <a:gd name="T40" fmla="*/ 91 w 214"/>
                      <a:gd name="T41" fmla="*/ 37 h 163"/>
                      <a:gd name="T42" fmla="*/ 135 w 214"/>
                      <a:gd name="T43" fmla="*/ 58 h 163"/>
                      <a:gd name="T44" fmla="*/ 170 w 214"/>
                      <a:gd name="T45" fmla="*/ 78 h 163"/>
                      <a:gd name="T46" fmla="*/ 170 w 214"/>
                      <a:gd name="T47" fmla="*/ 78 h 163"/>
                      <a:gd name="T48" fmla="*/ 183 w 214"/>
                      <a:gd name="T49" fmla="*/ 87 h 163"/>
                      <a:gd name="T50" fmla="*/ 186 w 214"/>
                      <a:gd name="T51" fmla="*/ 94 h 163"/>
                      <a:gd name="T52" fmla="*/ 189 w 214"/>
                      <a:gd name="T53" fmla="*/ 102 h 163"/>
                      <a:gd name="T54" fmla="*/ 186 w 214"/>
                      <a:gd name="T55" fmla="*/ 110 h 163"/>
                      <a:gd name="T56" fmla="*/ 176 w 214"/>
                      <a:gd name="T57" fmla="*/ 117 h 163"/>
                      <a:gd name="T58" fmla="*/ 167 w 214"/>
                      <a:gd name="T59" fmla="*/ 125 h 163"/>
                      <a:gd name="T60" fmla="*/ 157 w 214"/>
                      <a:gd name="T61" fmla="*/ 131 h 163"/>
                      <a:gd name="T62" fmla="*/ 142 w 214"/>
                      <a:gd name="T63" fmla="*/ 136 h 163"/>
                      <a:gd name="T64" fmla="*/ 116 w 214"/>
                      <a:gd name="T65" fmla="*/ 148 h 163"/>
                      <a:gd name="T66" fmla="*/ 88 w 214"/>
                      <a:gd name="T67" fmla="*/ 155 h 163"/>
                      <a:gd name="T68" fmla="*/ 69 w 214"/>
                      <a:gd name="T69" fmla="*/ 160 h 163"/>
                      <a:gd name="T70" fmla="*/ 66 w 214"/>
                      <a:gd name="T71" fmla="*/ 163 h 163"/>
                      <a:gd name="T72" fmla="*/ 66 w 214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4" h="163">
                        <a:moveTo>
                          <a:pt x="66" y="163"/>
                        </a:moveTo>
                        <a:lnTo>
                          <a:pt x="66" y="163"/>
                        </a:lnTo>
                        <a:lnTo>
                          <a:pt x="97" y="158"/>
                        </a:lnTo>
                        <a:lnTo>
                          <a:pt x="126" y="151"/>
                        </a:lnTo>
                        <a:lnTo>
                          <a:pt x="154" y="144"/>
                        </a:lnTo>
                        <a:lnTo>
                          <a:pt x="183" y="135"/>
                        </a:lnTo>
                        <a:lnTo>
                          <a:pt x="198" y="113"/>
                        </a:lnTo>
                        <a:lnTo>
                          <a:pt x="214" y="91"/>
                        </a:lnTo>
                        <a:lnTo>
                          <a:pt x="208" y="80"/>
                        </a:lnTo>
                        <a:lnTo>
                          <a:pt x="195" y="69"/>
                        </a:lnTo>
                        <a:lnTo>
                          <a:pt x="167" y="50"/>
                        </a:lnTo>
                        <a:lnTo>
                          <a:pt x="132" y="32"/>
                        </a:lnTo>
                        <a:lnTo>
                          <a:pt x="94" y="16"/>
                        </a:lnTo>
                        <a:lnTo>
                          <a:pt x="57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8"/>
                        </a:lnTo>
                        <a:lnTo>
                          <a:pt x="183" y="87"/>
                        </a:lnTo>
                        <a:lnTo>
                          <a:pt x="186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76" y="117"/>
                        </a:lnTo>
                        <a:lnTo>
                          <a:pt x="167" y="125"/>
                        </a:lnTo>
                        <a:lnTo>
                          <a:pt x="157" y="131"/>
                        </a:lnTo>
                        <a:lnTo>
                          <a:pt x="142" y="136"/>
                        </a:lnTo>
                        <a:lnTo>
                          <a:pt x="116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6" y="163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68" name="Freeform 124">
                    <a:extLst>
                      <a:ext uri="{FF2B5EF4-FFF2-40B4-BE49-F238E27FC236}">
                        <a16:creationId xmlns:a16="http://schemas.microsoft.com/office/drawing/2014/main" id="{0D775A6F-BE4C-4838-B174-E5A49D9933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7" y="1700"/>
                    <a:ext cx="211" cy="163"/>
                  </a:xfrm>
                  <a:custGeom>
                    <a:avLst/>
                    <a:gdLst>
                      <a:gd name="T0" fmla="*/ 63 w 211"/>
                      <a:gd name="T1" fmla="*/ 163 h 163"/>
                      <a:gd name="T2" fmla="*/ 63 w 211"/>
                      <a:gd name="T3" fmla="*/ 163 h 163"/>
                      <a:gd name="T4" fmla="*/ 94 w 211"/>
                      <a:gd name="T5" fmla="*/ 158 h 163"/>
                      <a:gd name="T6" fmla="*/ 123 w 211"/>
                      <a:gd name="T7" fmla="*/ 151 h 163"/>
                      <a:gd name="T8" fmla="*/ 151 w 211"/>
                      <a:gd name="T9" fmla="*/ 144 h 163"/>
                      <a:gd name="T10" fmla="*/ 180 w 211"/>
                      <a:gd name="T11" fmla="*/ 135 h 163"/>
                      <a:gd name="T12" fmla="*/ 180 w 211"/>
                      <a:gd name="T13" fmla="*/ 135 h 163"/>
                      <a:gd name="T14" fmla="*/ 195 w 211"/>
                      <a:gd name="T15" fmla="*/ 113 h 163"/>
                      <a:gd name="T16" fmla="*/ 211 w 211"/>
                      <a:gd name="T17" fmla="*/ 91 h 163"/>
                      <a:gd name="T18" fmla="*/ 211 w 211"/>
                      <a:gd name="T19" fmla="*/ 91 h 163"/>
                      <a:gd name="T20" fmla="*/ 205 w 211"/>
                      <a:gd name="T21" fmla="*/ 80 h 163"/>
                      <a:gd name="T22" fmla="*/ 192 w 211"/>
                      <a:gd name="T23" fmla="*/ 69 h 163"/>
                      <a:gd name="T24" fmla="*/ 192 w 211"/>
                      <a:gd name="T25" fmla="*/ 69 h 163"/>
                      <a:gd name="T26" fmla="*/ 164 w 211"/>
                      <a:gd name="T27" fmla="*/ 50 h 163"/>
                      <a:gd name="T28" fmla="*/ 129 w 211"/>
                      <a:gd name="T29" fmla="*/ 32 h 163"/>
                      <a:gd name="T30" fmla="*/ 91 w 211"/>
                      <a:gd name="T31" fmla="*/ 16 h 163"/>
                      <a:gd name="T32" fmla="*/ 54 w 211"/>
                      <a:gd name="T33" fmla="*/ 0 h 163"/>
                      <a:gd name="T34" fmla="*/ 0 w 211"/>
                      <a:gd name="T35" fmla="*/ 0 h 163"/>
                      <a:gd name="T36" fmla="*/ 0 w 211"/>
                      <a:gd name="T37" fmla="*/ 0 h 163"/>
                      <a:gd name="T38" fmla="*/ 44 w 211"/>
                      <a:gd name="T39" fmla="*/ 18 h 163"/>
                      <a:gd name="T40" fmla="*/ 91 w 211"/>
                      <a:gd name="T41" fmla="*/ 37 h 163"/>
                      <a:gd name="T42" fmla="*/ 135 w 211"/>
                      <a:gd name="T43" fmla="*/ 58 h 163"/>
                      <a:gd name="T44" fmla="*/ 170 w 211"/>
                      <a:gd name="T45" fmla="*/ 77 h 163"/>
                      <a:gd name="T46" fmla="*/ 170 w 211"/>
                      <a:gd name="T47" fmla="*/ 77 h 163"/>
                      <a:gd name="T48" fmla="*/ 183 w 211"/>
                      <a:gd name="T49" fmla="*/ 85 h 163"/>
                      <a:gd name="T50" fmla="*/ 189 w 211"/>
                      <a:gd name="T51" fmla="*/ 94 h 163"/>
                      <a:gd name="T52" fmla="*/ 189 w 211"/>
                      <a:gd name="T53" fmla="*/ 102 h 163"/>
                      <a:gd name="T54" fmla="*/ 186 w 211"/>
                      <a:gd name="T55" fmla="*/ 110 h 163"/>
                      <a:gd name="T56" fmla="*/ 180 w 211"/>
                      <a:gd name="T57" fmla="*/ 117 h 163"/>
                      <a:gd name="T58" fmla="*/ 170 w 211"/>
                      <a:gd name="T59" fmla="*/ 125 h 163"/>
                      <a:gd name="T60" fmla="*/ 158 w 211"/>
                      <a:gd name="T61" fmla="*/ 131 h 163"/>
                      <a:gd name="T62" fmla="*/ 142 w 211"/>
                      <a:gd name="T63" fmla="*/ 136 h 163"/>
                      <a:gd name="T64" fmla="*/ 113 w 211"/>
                      <a:gd name="T65" fmla="*/ 148 h 163"/>
                      <a:gd name="T66" fmla="*/ 88 w 211"/>
                      <a:gd name="T67" fmla="*/ 155 h 163"/>
                      <a:gd name="T68" fmla="*/ 69 w 211"/>
                      <a:gd name="T69" fmla="*/ 160 h 163"/>
                      <a:gd name="T70" fmla="*/ 63 w 211"/>
                      <a:gd name="T71" fmla="*/ 163 h 163"/>
                      <a:gd name="T72" fmla="*/ 63 w 21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1" h="163">
                        <a:moveTo>
                          <a:pt x="63" y="163"/>
                        </a:moveTo>
                        <a:lnTo>
                          <a:pt x="63" y="163"/>
                        </a:lnTo>
                        <a:lnTo>
                          <a:pt x="94" y="158"/>
                        </a:lnTo>
                        <a:lnTo>
                          <a:pt x="123" y="151"/>
                        </a:lnTo>
                        <a:lnTo>
                          <a:pt x="151" y="144"/>
                        </a:lnTo>
                        <a:lnTo>
                          <a:pt x="180" y="135"/>
                        </a:lnTo>
                        <a:lnTo>
                          <a:pt x="195" y="113"/>
                        </a:lnTo>
                        <a:lnTo>
                          <a:pt x="211" y="91"/>
                        </a:lnTo>
                        <a:lnTo>
                          <a:pt x="205" y="80"/>
                        </a:lnTo>
                        <a:lnTo>
                          <a:pt x="192" y="69"/>
                        </a:lnTo>
                        <a:lnTo>
                          <a:pt x="164" y="50"/>
                        </a:lnTo>
                        <a:lnTo>
                          <a:pt x="129" y="32"/>
                        </a:lnTo>
                        <a:lnTo>
                          <a:pt x="91" y="16"/>
                        </a:lnTo>
                        <a:lnTo>
                          <a:pt x="54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9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80" y="117"/>
                        </a:lnTo>
                        <a:lnTo>
                          <a:pt x="170" y="125"/>
                        </a:lnTo>
                        <a:lnTo>
                          <a:pt x="158" y="131"/>
                        </a:lnTo>
                        <a:lnTo>
                          <a:pt x="142" y="136"/>
                        </a:lnTo>
                        <a:lnTo>
                          <a:pt x="113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3" y="163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69" name="Freeform 125">
                    <a:extLst>
                      <a:ext uri="{FF2B5EF4-FFF2-40B4-BE49-F238E27FC236}">
                        <a16:creationId xmlns:a16="http://schemas.microsoft.com/office/drawing/2014/main" id="{CDA5D5E2-71BD-4001-A782-5E8B721477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3" y="1700"/>
                    <a:ext cx="205" cy="163"/>
                  </a:xfrm>
                  <a:custGeom>
                    <a:avLst/>
                    <a:gdLst>
                      <a:gd name="T0" fmla="*/ 57 w 205"/>
                      <a:gd name="T1" fmla="*/ 163 h 163"/>
                      <a:gd name="T2" fmla="*/ 57 w 205"/>
                      <a:gd name="T3" fmla="*/ 163 h 163"/>
                      <a:gd name="T4" fmla="*/ 88 w 205"/>
                      <a:gd name="T5" fmla="*/ 158 h 163"/>
                      <a:gd name="T6" fmla="*/ 117 w 205"/>
                      <a:gd name="T7" fmla="*/ 151 h 163"/>
                      <a:gd name="T8" fmla="*/ 145 w 205"/>
                      <a:gd name="T9" fmla="*/ 144 h 163"/>
                      <a:gd name="T10" fmla="*/ 174 w 205"/>
                      <a:gd name="T11" fmla="*/ 135 h 163"/>
                      <a:gd name="T12" fmla="*/ 174 w 205"/>
                      <a:gd name="T13" fmla="*/ 135 h 163"/>
                      <a:gd name="T14" fmla="*/ 189 w 205"/>
                      <a:gd name="T15" fmla="*/ 113 h 163"/>
                      <a:gd name="T16" fmla="*/ 205 w 205"/>
                      <a:gd name="T17" fmla="*/ 91 h 163"/>
                      <a:gd name="T18" fmla="*/ 205 w 205"/>
                      <a:gd name="T19" fmla="*/ 91 h 163"/>
                      <a:gd name="T20" fmla="*/ 199 w 205"/>
                      <a:gd name="T21" fmla="*/ 80 h 163"/>
                      <a:gd name="T22" fmla="*/ 186 w 205"/>
                      <a:gd name="T23" fmla="*/ 69 h 163"/>
                      <a:gd name="T24" fmla="*/ 186 w 205"/>
                      <a:gd name="T25" fmla="*/ 69 h 163"/>
                      <a:gd name="T26" fmla="*/ 158 w 205"/>
                      <a:gd name="T27" fmla="*/ 50 h 163"/>
                      <a:gd name="T28" fmla="*/ 123 w 205"/>
                      <a:gd name="T29" fmla="*/ 32 h 163"/>
                      <a:gd name="T30" fmla="*/ 85 w 205"/>
                      <a:gd name="T31" fmla="*/ 16 h 163"/>
                      <a:gd name="T32" fmla="*/ 48 w 205"/>
                      <a:gd name="T33" fmla="*/ 0 h 163"/>
                      <a:gd name="T34" fmla="*/ 0 w 205"/>
                      <a:gd name="T35" fmla="*/ 0 h 163"/>
                      <a:gd name="T36" fmla="*/ 0 w 205"/>
                      <a:gd name="T37" fmla="*/ 0 h 163"/>
                      <a:gd name="T38" fmla="*/ 44 w 205"/>
                      <a:gd name="T39" fmla="*/ 17 h 163"/>
                      <a:gd name="T40" fmla="*/ 92 w 205"/>
                      <a:gd name="T41" fmla="*/ 36 h 163"/>
                      <a:gd name="T42" fmla="*/ 133 w 205"/>
                      <a:gd name="T43" fmla="*/ 56 h 163"/>
                      <a:gd name="T44" fmla="*/ 170 w 205"/>
                      <a:gd name="T45" fmla="*/ 77 h 163"/>
                      <a:gd name="T46" fmla="*/ 170 w 205"/>
                      <a:gd name="T47" fmla="*/ 77 h 163"/>
                      <a:gd name="T48" fmla="*/ 183 w 205"/>
                      <a:gd name="T49" fmla="*/ 85 h 163"/>
                      <a:gd name="T50" fmla="*/ 186 w 205"/>
                      <a:gd name="T51" fmla="*/ 93 h 163"/>
                      <a:gd name="T52" fmla="*/ 189 w 205"/>
                      <a:gd name="T53" fmla="*/ 102 h 163"/>
                      <a:gd name="T54" fmla="*/ 183 w 205"/>
                      <a:gd name="T55" fmla="*/ 110 h 163"/>
                      <a:gd name="T56" fmla="*/ 177 w 205"/>
                      <a:gd name="T57" fmla="*/ 117 h 163"/>
                      <a:gd name="T58" fmla="*/ 167 w 205"/>
                      <a:gd name="T59" fmla="*/ 124 h 163"/>
                      <a:gd name="T60" fmla="*/ 155 w 205"/>
                      <a:gd name="T61" fmla="*/ 131 h 163"/>
                      <a:gd name="T62" fmla="*/ 139 w 205"/>
                      <a:gd name="T63" fmla="*/ 136 h 163"/>
                      <a:gd name="T64" fmla="*/ 111 w 205"/>
                      <a:gd name="T65" fmla="*/ 148 h 163"/>
                      <a:gd name="T66" fmla="*/ 82 w 205"/>
                      <a:gd name="T67" fmla="*/ 155 h 163"/>
                      <a:gd name="T68" fmla="*/ 63 w 205"/>
                      <a:gd name="T69" fmla="*/ 160 h 163"/>
                      <a:gd name="T70" fmla="*/ 57 w 205"/>
                      <a:gd name="T71" fmla="*/ 163 h 163"/>
                      <a:gd name="T72" fmla="*/ 57 w 205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5" h="163">
                        <a:moveTo>
                          <a:pt x="57" y="163"/>
                        </a:moveTo>
                        <a:lnTo>
                          <a:pt x="57" y="163"/>
                        </a:lnTo>
                        <a:lnTo>
                          <a:pt x="88" y="158"/>
                        </a:lnTo>
                        <a:lnTo>
                          <a:pt x="117" y="151"/>
                        </a:lnTo>
                        <a:lnTo>
                          <a:pt x="145" y="144"/>
                        </a:lnTo>
                        <a:lnTo>
                          <a:pt x="174" y="135"/>
                        </a:lnTo>
                        <a:lnTo>
                          <a:pt x="189" y="113"/>
                        </a:lnTo>
                        <a:lnTo>
                          <a:pt x="205" y="91"/>
                        </a:lnTo>
                        <a:lnTo>
                          <a:pt x="199" y="80"/>
                        </a:lnTo>
                        <a:lnTo>
                          <a:pt x="186" y="69"/>
                        </a:lnTo>
                        <a:lnTo>
                          <a:pt x="158" y="50"/>
                        </a:lnTo>
                        <a:lnTo>
                          <a:pt x="123" y="32"/>
                        </a:lnTo>
                        <a:lnTo>
                          <a:pt x="85" y="16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92" y="36"/>
                        </a:lnTo>
                        <a:lnTo>
                          <a:pt x="133" y="56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6" y="93"/>
                        </a:lnTo>
                        <a:lnTo>
                          <a:pt x="189" y="102"/>
                        </a:lnTo>
                        <a:lnTo>
                          <a:pt x="183" y="110"/>
                        </a:lnTo>
                        <a:lnTo>
                          <a:pt x="177" y="117"/>
                        </a:lnTo>
                        <a:lnTo>
                          <a:pt x="167" y="124"/>
                        </a:lnTo>
                        <a:lnTo>
                          <a:pt x="155" y="131"/>
                        </a:lnTo>
                        <a:lnTo>
                          <a:pt x="139" y="136"/>
                        </a:lnTo>
                        <a:lnTo>
                          <a:pt x="111" y="148"/>
                        </a:lnTo>
                        <a:lnTo>
                          <a:pt x="82" y="155"/>
                        </a:lnTo>
                        <a:lnTo>
                          <a:pt x="63" y="160"/>
                        </a:lnTo>
                        <a:lnTo>
                          <a:pt x="57" y="16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0" name="Freeform 126">
                    <a:extLst>
                      <a:ext uri="{FF2B5EF4-FFF2-40B4-BE49-F238E27FC236}">
                        <a16:creationId xmlns:a16="http://schemas.microsoft.com/office/drawing/2014/main" id="{1801F668-B5CA-4193-B0EC-E2966713E0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0" y="1700"/>
                    <a:ext cx="198" cy="163"/>
                  </a:xfrm>
                  <a:custGeom>
                    <a:avLst/>
                    <a:gdLst>
                      <a:gd name="T0" fmla="*/ 50 w 198"/>
                      <a:gd name="T1" fmla="*/ 163 h 163"/>
                      <a:gd name="T2" fmla="*/ 50 w 198"/>
                      <a:gd name="T3" fmla="*/ 163 h 163"/>
                      <a:gd name="T4" fmla="*/ 81 w 198"/>
                      <a:gd name="T5" fmla="*/ 158 h 163"/>
                      <a:gd name="T6" fmla="*/ 110 w 198"/>
                      <a:gd name="T7" fmla="*/ 151 h 163"/>
                      <a:gd name="T8" fmla="*/ 138 w 198"/>
                      <a:gd name="T9" fmla="*/ 144 h 163"/>
                      <a:gd name="T10" fmla="*/ 167 w 198"/>
                      <a:gd name="T11" fmla="*/ 135 h 163"/>
                      <a:gd name="T12" fmla="*/ 167 w 198"/>
                      <a:gd name="T13" fmla="*/ 135 h 163"/>
                      <a:gd name="T14" fmla="*/ 182 w 198"/>
                      <a:gd name="T15" fmla="*/ 113 h 163"/>
                      <a:gd name="T16" fmla="*/ 198 w 198"/>
                      <a:gd name="T17" fmla="*/ 91 h 163"/>
                      <a:gd name="T18" fmla="*/ 198 w 198"/>
                      <a:gd name="T19" fmla="*/ 91 h 163"/>
                      <a:gd name="T20" fmla="*/ 192 w 198"/>
                      <a:gd name="T21" fmla="*/ 80 h 163"/>
                      <a:gd name="T22" fmla="*/ 179 w 198"/>
                      <a:gd name="T23" fmla="*/ 69 h 163"/>
                      <a:gd name="T24" fmla="*/ 179 w 198"/>
                      <a:gd name="T25" fmla="*/ 69 h 163"/>
                      <a:gd name="T26" fmla="*/ 151 w 198"/>
                      <a:gd name="T27" fmla="*/ 50 h 163"/>
                      <a:gd name="T28" fmla="*/ 116 w 198"/>
                      <a:gd name="T29" fmla="*/ 32 h 163"/>
                      <a:gd name="T30" fmla="*/ 78 w 198"/>
                      <a:gd name="T31" fmla="*/ 16 h 163"/>
                      <a:gd name="T32" fmla="*/ 41 w 198"/>
                      <a:gd name="T33" fmla="*/ 0 h 163"/>
                      <a:gd name="T34" fmla="*/ 0 w 198"/>
                      <a:gd name="T35" fmla="*/ 0 h 163"/>
                      <a:gd name="T36" fmla="*/ 0 w 198"/>
                      <a:gd name="T37" fmla="*/ 0 h 163"/>
                      <a:gd name="T38" fmla="*/ 44 w 198"/>
                      <a:gd name="T39" fmla="*/ 17 h 163"/>
                      <a:gd name="T40" fmla="*/ 88 w 198"/>
                      <a:gd name="T41" fmla="*/ 36 h 163"/>
                      <a:gd name="T42" fmla="*/ 132 w 198"/>
                      <a:gd name="T43" fmla="*/ 56 h 163"/>
                      <a:gd name="T44" fmla="*/ 167 w 198"/>
                      <a:gd name="T45" fmla="*/ 75 h 163"/>
                      <a:gd name="T46" fmla="*/ 167 w 198"/>
                      <a:gd name="T47" fmla="*/ 75 h 163"/>
                      <a:gd name="T48" fmla="*/ 179 w 198"/>
                      <a:gd name="T49" fmla="*/ 84 h 163"/>
                      <a:gd name="T50" fmla="*/ 186 w 198"/>
                      <a:gd name="T51" fmla="*/ 93 h 163"/>
                      <a:gd name="T52" fmla="*/ 186 w 198"/>
                      <a:gd name="T53" fmla="*/ 101 h 163"/>
                      <a:gd name="T54" fmla="*/ 182 w 198"/>
                      <a:gd name="T55" fmla="*/ 110 h 163"/>
                      <a:gd name="T56" fmla="*/ 173 w 198"/>
                      <a:gd name="T57" fmla="*/ 117 h 163"/>
                      <a:gd name="T58" fmla="*/ 163 w 198"/>
                      <a:gd name="T59" fmla="*/ 124 h 163"/>
                      <a:gd name="T60" fmla="*/ 151 w 198"/>
                      <a:gd name="T61" fmla="*/ 130 h 163"/>
                      <a:gd name="T62" fmla="*/ 135 w 198"/>
                      <a:gd name="T63" fmla="*/ 136 h 163"/>
                      <a:gd name="T64" fmla="*/ 104 w 198"/>
                      <a:gd name="T65" fmla="*/ 148 h 163"/>
                      <a:gd name="T66" fmla="*/ 75 w 198"/>
                      <a:gd name="T67" fmla="*/ 155 h 163"/>
                      <a:gd name="T68" fmla="*/ 56 w 198"/>
                      <a:gd name="T69" fmla="*/ 160 h 163"/>
                      <a:gd name="T70" fmla="*/ 50 w 198"/>
                      <a:gd name="T71" fmla="*/ 163 h 163"/>
                      <a:gd name="T72" fmla="*/ 50 w 198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198" h="163">
                        <a:moveTo>
                          <a:pt x="50" y="163"/>
                        </a:moveTo>
                        <a:lnTo>
                          <a:pt x="50" y="163"/>
                        </a:lnTo>
                        <a:lnTo>
                          <a:pt x="81" y="158"/>
                        </a:lnTo>
                        <a:lnTo>
                          <a:pt x="110" y="151"/>
                        </a:lnTo>
                        <a:lnTo>
                          <a:pt x="138" y="144"/>
                        </a:lnTo>
                        <a:lnTo>
                          <a:pt x="167" y="135"/>
                        </a:lnTo>
                        <a:lnTo>
                          <a:pt x="182" y="113"/>
                        </a:lnTo>
                        <a:lnTo>
                          <a:pt x="198" y="91"/>
                        </a:lnTo>
                        <a:lnTo>
                          <a:pt x="192" y="80"/>
                        </a:lnTo>
                        <a:lnTo>
                          <a:pt x="179" y="69"/>
                        </a:lnTo>
                        <a:lnTo>
                          <a:pt x="151" y="50"/>
                        </a:lnTo>
                        <a:lnTo>
                          <a:pt x="116" y="32"/>
                        </a:lnTo>
                        <a:lnTo>
                          <a:pt x="78" y="16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32" y="56"/>
                        </a:lnTo>
                        <a:lnTo>
                          <a:pt x="167" y="75"/>
                        </a:lnTo>
                        <a:lnTo>
                          <a:pt x="179" y="84"/>
                        </a:lnTo>
                        <a:lnTo>
                          <a:pt x="186" y="93"/>
                        </a:lnTo>
                        <a:lnTo>
                          <a:pt x="186" y="101"/>
                        </a:lnTo>
                        <a:lnTo>
                          <a:pt x="182" y="110"/>
                        </a:lnTo>
                        <a:lnTo>
                          <a:pt x="173" y="117"/>
                        </a:lnTo>
                        <a:lnTo>
                          <a:pt x="163" y="124"/>
                        </a:lnTo>
                        <a:lnTo>
                          <a:pt x="151" y="130"/>
                        </a:lnTo>
                        <a:lnTo>
                          <a:pt x="135" y="136"/>
                        </a:lnTo>
                        <a:lnTo>
                          <a:pt x="104" y="148"/>
                        </a:lnTo>
                        <a:lnTo>
                          <a:pt x="75" y="155"/>
                        </a:lnTo>
                        <a:lnTo>
                          <a:pt x="56" y="160"/>
                        </a:lnTo>
                        <a:lnTo>
                          <a:pt x="50" y="163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1" name="Freeform 127">
                    <a:extLst>
                      <a:ext uri="{FF2B5EF4-FFF2-40B4-BE49-F238E27FC236}">
                        <a16:creationId xmlns:a16="http://schemas.microsoft.com/office/drawing/2014/main" id="{6D37C14A-D95F-4EEF-BCB7-5836CB40554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16" y="1700"/>
                    <a:ext cx="192" cy="163"/>
                  </a:xfrm>
                  <a:custGeom>
                    <a:avLst/>
                    <a:gdLst>
                      <a:gd name="T0" fmla="*/ 44 w 192"/>
                      <a:gd name="T1" fmla="*/ 163 h 163"/>
                      <a:gd name="T2" fmla="*/ 44 w 192"/>
                      <a:gd name="T3" fmla="*/ 163 h 163"/>
                      <a:gd name="T4" fmla="*/ 75 w 192"/>
                      <a:gd name="T5" fmla="*/ 158 h 163"/>
                      <a:gd name="T6" fmla="*/ 104 w 192"/>
                      <a:gd name="T7" fmla="*/ 151 h 163"/>
                      <a:gd name="T8" fmla="*/ 132 w 192"/>
                      <a:gd name="T9" fmla="*/ 144 h 163"/>
                      <a:gd name="T10" fmla="*/ 161 w 192"/>
                      <a:gd name="T11" fmla="*/ 135 h 163"/>
                      <a:gd name="T12" fmla="*/ 161 w 192"/>
                      <a:gd name="T13" fmla="*/ 135 h 163"/>
                      <a:gd name="T14" fmla="*/ 176 w 192"/>
                      <a:gd name="T15" fmla="*/ 112 h 163"/>
                      <a:gd name="T16" fmla="*/ 176 w 192"/>
                      <a:gd name="T17" fmla="*/ 112 h 163"/>
                      <a:gd name="T18" fmla="*/ 164 w 192"/>
                      <a:gd name="T19" fmla="*/ 124 h 163"/>
                      <a:gd name="T20" fmla="*/ 142 w 192"/>
                      <a:gd name="T21" fmla="*/ 132 h 163"/>
                      <a:gd name="T22" fmla="*/ 120 w 192"/>
                      <a:gd name="T23" fmla="*/ 141 h 163"/>
                      <a:gd name="T24" fmla="*/ 98 w 192"/>
                      <a:gd name="T25" fmla="*/ 149 h 163"/>
                      <a:gd name="T26" fmla="*/ 57 w 192"/>
                      <a:gd name="T27" fmla="*/ 159 h 163"/>
                      <a:gd name="T28" fmla="*/ 44 w 192"/>
                      <a:gd name="T29" fmla="*/ 163 h 163"/>
                      <a:gd name="T30" fmla="*/ 44 w 192"/>
                      <a:gd name="T31" fmla="*/ 163 h 163"/>
                      <a:gd name="T32" fmla="*/ 44 w 192"/>
                      <a:gd name="T33" fmla="*/ 163 h 163"/>
                      <a:gd name="T34" fmla="*/ 192 w 192"/>
                      <a:gd name="T35" fmla="*/ 91 h 163"/>
                      <a:gd name="T36" fmla="*/ 192 w 192"/>
                      <a:gd name="T37" fmla="*/ 91 h 163"/>
                      <a:gd name="T38" fmla="*/ 186 w 192"/>
                      <a:gd name="T39" fmla="*/ 80 h 163"/>
                      <a:gd name="T40" fmla="*/ 173 w 192"/>
                      <a:gd name="T41" fmla="*/ 69 h 163"/>
                      <a:gd name="T42" fmla="*/ 173 w 192"/>
                      <a:gd name="T43" fmla="*/ 69 h 163"/>
                      <a:gd name="T44" fmla="*/ 145 w 192"/>
                      <a:gd name="T45" fmla="*/ 50 h 163"/>
                      <a:gd name="T46" fmla="*/ 110 w 192"/>
                      <a:gd name="T47" fmla="*/ 32 h 163"/>
                      <a:gd name="T48" fmla="*/ 72 w 192"/>
                      <a:gd name="T49" fmla="*/ 16 h 163"/>
                      <a:gd name="T50" fmla="*/ 35 w 192"/>
                      <a:gd name="T51" fmla="*/ 0 h 163"/>
                      <a:gd name="T52" fmla="*/ 0 w 192"/>
                      <a:gd name="T53" fmla="*/ 0 h 163"/>
                      <a:gd name="T54" fmla="*/ 0 w 192"/>
                      <a:gd name="T55" fmla="*/ 0 h 163"/>
                      <a:gd name="T56" fmla="*/ 44 w 192"/>
                      <a:gd name="T57" fmla="*/ 17 h 163"/>
                      <a:gd name="T58" fmla="*/ 88 w 192"/>
                      <a:gd name="T59" fmla="*/ 36 h 163"/>
                      <a:gd name="T60" fmla="*/ 129 w 192"/>
                      <a:gd name="T61" fmla="*/ 55 h 163"/>
                      <a:gd name="T62" fmla="*/ 167 w 192"/>
                      <a:gd name="T63" fmla="*/ 75 h 163"/>
                      <a:gd name="T64" fmla="*/ 167 w 192"/>
                      <a:gd name="T65" fmla="*/ 75 h 163"/>
                      <a:gd name="T66" fmla="*/ 176 w 192"/>
                      <a:gd name="T67" fmla="*/ 83 h 163"/>
                      <a:gd name="T68" fmla="*/ 183 w 192"/>
                      <a:gd name="T69" fmla="*/ 89 h 163"/>
                      <a:gd name="T70" fmla="*/ 186 w 192"/>
                      <a:gd name="T71" fmla="*/ 97 h 163"/>
                      <a:gd name="T72" fmla="*/ 183 w 192"/>
                      <a:gd name="T73" fmla="*/ 105 h 163"/>
                      <a:gd name="T74" fmla="*/ 183 w 192"/>
                      <a:gd name="T75" fmla="*/ 105 h 163"/>
                      <a:gd name="T76" fmla="*/ 192 w 192"/>
                      <a:gd name="T77" fmla="*/ 91 h 163"/>
                      <a:gd name="T78" fmla="*/ 192 w 192"/>
                      <a:gd name="T79" fmla="*/ 91 h 163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192" h="163">
                        <a:moveTo>
                          <a:pt x="44" y="163"/>
                        </a:moveTo>
                        <a:lnTo>
                          <a:pt x="44" y="163"/>
                        </a:lnTo>
                        <a:lnTo>
                          <a:pt x="75" y="158"/>
                        </a:lnTo>
                        <a:lnTo>
                          <a:pt x="104" y="151"/>
                        </a:lnTo>
                        <a:lnTo>
                          <a:pt x="132" y="144"/>
                        </a:lnTo>
                        <a:lnTo>
                          <a:pt x="161" y="135"/>
                        </a:lnTo>
                        <a:lnTo>
                          <a:pt x="176" y="112"/>
                        </a:lnTo>
                        <a:lnTo>
                          <a:pt x="164" y="124"/>
                        </a:lnTo>
                        <a:lnTo>
                          <a:pt x="142" y="132"/>
                        </a:lnTo>
                        <a:lnTo>
                          <a:pt x="120" y="141"/>
                        </a:lnTo>
                        <a:lnTo>
                          <a:pt x="98" y="149"/>
                        </a:lnTo>
                        <a:lnTo>
                          <a:pt x="57" y="159"/>
                        </a:lnTo>
                        <a:lnTo>
                          <a:pt x="44" y="163"/>
                        </a:lnTo>
                        <a:close/>
                        <a:moveTo>
                          <a:pt x="192" y="91"/>
                        </a:moveTo>
                        <a:lnTo>
                          <a:pt x="192" y="91"/>
                        </a:lnTo>
                        <a:lnTo>
                          <a:pt x="186" y="80"/>
                        </a:lnTo>
                        <a:lnTo>
                          <a:pt x="173" y="69"/>
                        </a:lnTo>
                        <a:lnTo>
                          <a:pt x="145" y="50"/>
                        </a:lnTo>
                        <a:lnTo>
                          <a:pt x="110" y="32"/>
                        </a:lnTo>
                        <a:lnTo>
                          <a:pt x="72" y="16"/>
                        </a:lnTo>
                        <a:lnTo>
                          <a:pt x="35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29" y="55"/>
                        </a:lnTo>
                        <a:lnTo>
                          <a:pt x="167" y="75"/>
                        </a:lnTo>
                        <a:lnTo>
                          <a:pt x="176" y="83"/>
                        </a:lnTo>
                        <a:lnTo>
                          <a:pt x="183" y="89"/>
                        </a:lnTo>
                        <a:lnTo>
                          <a:pt x="186" y="97"/>
                        </a:lnTo>
                        <a:lnTo>
                          <a:pt x="183" y="105"/>
                        </a:lnTo>
                        <a:lnTo>
                          <a:pt x="192" y="91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2" name="Freeform 128">
                    <a:extLst>
                      <a:ext uri="{FF2B5EF4-FFF2-40B4-BE49-F238E27FC236}">
                        <a16:creationId xmlns:a16="http://schemas.microsoft.com/office/drawing/2014/main" id="{631351A3-83CA-465F-BFBE-3B50C6A561B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22" y="1700"/>
                    <a:ext cx="186" cy="163"/>
                  </a:xfrm>
                  <a:custGeom>
                    <a:avLst/>
                    <a:gdLst>
                      <a:gd name="T0" fmla="*/ 38 w 186"/>
                      <a:gd name="T1" fmla="*/ 163 h 163"/>
                      <a:gd name="T2" fmla="*/ 38 w 186"/>
                      <a:gd name="T3" fmla="*/ 163 h 163"/>
                      <a:gd name="T4" fmla="*/ 69 w 186"/>
                      <a:gd name="T5" fmla="*/ 158 h 163"/>
                      <a:gd name="T6" fmla="*/ 98 w 186"/>
                      <a:gd name="T7" fmla="*/ 151 h 163"/>
                      <a:gd name="T8" fmla="*/ 126 w 186"/>
                      <a:gd name="T9" fmla="*/ 144 h 163"/>
                      <a:gd name="T10" fmla="*/ 155 w 186"/>
                      <a:gd name="T11" fmla="*/ 135 h 163"/>
                      <a:gd name="T12" fmla="*/ 155 w 186"/>
                      <a:gd name="T13" fmla="*/ 135 h 163"/>
                      <a:gd name="T14" fmla="*/ 167 w 186"/>
                      <a:gd name="T15" fmla="*/ 120 h 163"/>
                      <a:gd name="T16" fmla="*/ 167 w 186"/>
                      <a:gd name="T17" fmla="*/ 120 h 163"/>
                      <a:gd name="T18" fmla="*/ 148 w 186"/>
                      <a:gd name="T19" fmla="*/ 129 h 163"/>
                      <a:gd name="T20" fmla="*/ 129 w 186"/>
                      <a:gd name="T21" fmla="*/ 138 h 163"/>
                      <a:gd name="T22" fmla="*/ 107 w 186"/>
                      <a:gd name="T23" fmla="*/ 145 h 163"/>
                      <a:gd name="T24" fmla="*/ 85 w 186"/>
                      <a:gd name="T25" fmla="*/ 150 h 163"/>
                      <a:gd name="T26" fmla="*/ 51 w 186"/>
                      <a:gd name="T27" fmla="*/ 159 h 163"/>
                      <a:gd name="T28" fmla="*/ 38 w 186"/>
                      <a:gd name="T29" fmla="*/ 163 h 163"/>
                      <a:gd name="T30" fmla="*/ 38 w 186"/>
                      <a:gd name="T31" fmla="*/ 163 h 163"/>
                      <a:gd name="T32" fmla="*/ 38 w 186"/>
                      <a:gd name="T33" fmla="*/ 163 h 163"/>
                      <a:gd name="T34" fmla="*/ 186 w 186"/>
                      <a:gd name="T35" fmla="*/ 91 h 163"/>
                      <a:gd name="T36" fmla="*/ 186 w 186"/>
                      <a:gd name="T37" fmla="*/ 91 h 163"/>
                      <a:gd name="T38" fmla="*/ 180 w 186"/>
                      <a:gd name="T39" fmla="*/ 80 h 163"/>
                      <a:gd name="T40" fmla="*/ 167 w 186"/>
                      <a:gd name="T41" fmla="*/ 69 h 163"/>
                      <a:gd name="T42" fmla="*/ 167 w 186"/>
                      <a:gd name="T43" fmla="*/ 69 h 163"/>
                      <a:gd name="T44" fmla="*/ 139 w 186"/>
                      <a:gd name="T45" fmla="*/ 50 h 163"/>
                      <a:gd name="T46" fmla="*/ 104 w 186"/>
                      <a:gd name="T47" fmla="*/ 32 h 163"/>
                      <a:gd name="T48" fmla="*/ 66 w 186"/>
                      <a:gd name="T49" fmla="*/ 16 h 163"/>
                      <a:gd name="T50" fmla="*/ 29 w 186"/>
                      <a:gd name="T51" fmla="*/ 0 h 163"/>
                      <a:gd name="T52" fmla="*/ 0 w 186"/>
                      <a:gd name="T53" fmla="*/ 0 h 163"/>
                      <a:gd name="T54" fmla="*/ 0 w 186"/>
                      <a:gd name="T55" fmla="*/ 0 h 163"/>
                      <a:gd name="T56" fmla="*/ 41 w 186"/>
                      <a:gd name="T57" fmla="*/ 17 h 163"/>
                      <a:gd name="T58" fmla="*/ 85 w 186"/>
                      <a:gd name="T59" fmla="*/ 35 h 163"/>
                      <a:gd name="T60" fmla="*/ 129 w 186"/>
                      <a:gd name="T61" fmla="*/ 55 h 163"/>
                      <a:gd name="T62" fmla="*/ 164 w 186"/>
                      <a:gd name="T63" fmla="*/ 74 h 163"/>
                      <a:gd name="T64" fmla="*/ 164 w 186"/>
                      <a:gd name="T65" fmla="*/ 74 h 163"/>
                      <a:gd name="T66" fmla="*/ 174 w 186"/>
                      <a:gd name="T67" fmla="*/ 79 h 163"/>
                      <a:gd name="T68" fmla="*/ 177 w 186"/>
                      <a:gd name="T69" fmla="*/ 85 h 163"/>
                      <a:gd name="T70" fmla="*/ 183 w 186"/>
                      <a:gd name="T71" fmla="*/ 96 h 163"/>
                      <a:gd name="T72" fmla="*/ 183 w 186"/>
                      <a:gd name="T73" fmla="*/ 96 h 163"/>
                      <a:gd name="T74" fmla="*/ 186 w 186"/>
                      <a:gd name="T75" fmla="*/ 91 h 163"/>
                      <a:gd name="T76" fmla="*/ 186 w 186"/>
                      <a:gd name="T77" fmla="*/ 91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186" h="163">
                        <a:moveTo>
                          <a:pt x="38" y="163"/>
                        </a:moveTo>
                        <a:lnTo>
                          <a:pt x="38" y="163"/>
                        </a:lnTo>
                        <a:lnTo>
                          <a:pt x="69" y="158"/>
                        </a:lnTo>
                        <a:lnTo>
                          <a:pt x="98" y="151"/>
                        </a:lnTo>
                        <a:lnTo>
                          <a:pt x="126" y="144"/>
                        </a:lnTo>
                        <a:lnTo>
                          <a:pt x="155" y="135"/>
                        </a:lnTo>
                        <a:lnTo>
                          <a:pt x="167" y="120"/>
                        </a:lnTo>
                        <a:lnTo>
                          <a:pt x="148" y="129"/>
                        </a:lnTo>
                        <a:lnTo>
                          <a:pt x="129" y="138"/>
                        </a:lnTo>
                        <a:lnTo>
                          <a:pt x="107" y="145"/>
                        </a:lnTo>
                        <a:lnTo>
                          <a:pt x="85" y="150"/>
                        </a:lnTo>
                        <a:lnTo>
                          <a:pt x="51" y="159"/>
                        </a:lnTo>
                        <a:lnTo>
                          <a:pt x="38" y="163"/>
                        </a:lnTo>
                        <a:close/>
                        <a:moveTo>
                          <a:pt x="186" y="91"/>
                        </a:moveTo>
                        <a:lnTo>
                          <a:pt x="186" y="91"/>
                        </a:lnTo>
                        <a:lnTo>
                          <a:pt x="180" y="80"/>
                        </a:lnTo>
                        <a:lnTo>
                          <a:pt x="167" y="69"/>
                        </a:lnTo>
                        <a:lnTo>
                          <a:pt x="139" y="50"/>
                        </a:lnTo>
                        <a:lnTo>
                          <a:pt x="104" y="32"/>
                        </a:lnTo>
                        <a:lnTo>
                          <a:pt x="66" y="16"/>
                        </a:lnTo>
                        <a:lnTo>
                          <a:pt x="29" y="0"/>
                        </a:lnTo>
                        <a:lnTo>
                          <a:pt x="0" y="0"/>
                        </a:lnTo>
                        <a:lnTo>
                          <a:pt x="41" y="17"/>
                        </a:lnTo>
                        <a:lnTo>
                          <a:pt x="85" y="35"/>
                        </a:lnTo>
                        <a:lnTo>
                          <a:pt x="129" y="55"/>
                        </a:lnTo>
                        <a:lnTo>
                          <a:pt x="164" y="74"/>
                        </a:lnTo>
                        <a:lnTo>
                          <a:pt x="174" y="79"/>
                        </a:lnTo>
                        <a:lnTo>
                          <a:pt x="177" y="85"/>
                        </a:lnTo>
                        <a:lnTo>
                          <a:pt x="183" y="96"/>
                        </a:lnTo>
                        <a:lnTo>
                          <a:pt x="186" y="91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3" name="Freeform 129">
                    <a:extLst>
                      <a:ext uri="{FF2B5EF4-FFF2-40B4-BE49-F238E27FC236}">
                        <a16:creationId xmlns:a16="http://schemas.microsoft.com/office/drawing/2014/main" id="{120BF08F-FB07-407E-B126-012A70E06A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3" cy="98"/>
                  </a:xfrm>
                  <a:custGeom>
                    <a:avLst/>
                    <a:gdLst>
                      <a:gd name="T0" fmla="*/ 741 w 763"/>
                      <a:gd name="T1" fmla="*/ 0 h 98"/>
                      <a:gd name="T2" fmla="*/ 741 w 763"/>
                      <a:gd name="T3" fmla="*/ 0 h 98"/>
                      <a:gd name="T4" fmla="*/ 747 w 763"/>
                      <a:gd name="T5" fmla="*/ 8 h 98"/>
                      <a:gd name="T6" fmla="*/ 747 w 763"/>
                      <a:gd name="T7" fmla="*/ 8 h 98"/>
                      <a:gd name="T8" fmla="*/ 744 w 763"/>
                      <a:gd name="T9" fmla="*/ 13 h 98"/>
                      <a:gd name="T10" fmla="*/ 738 w 763"/>
                      <a:gd name="T11" fmla="*/ 18 h 98"/>
                      <a:gd name="T12" fmla="*/ 728 w 763"/>
                      <a:gd name="T13" fmla="*/ 22 h 98"/>
                      <a:gd name="T14" fmla="*/ 719 w 763"/>
                      <a:gd name="T15" fmla="*/ 26 h 98"/>
                      <a:gd name="T16" fmla="*/ 697 w 763"/>
                      <a:gd name="T17" fmla="*/ 31 h 98"/>
                      <a:gd name="T18" fmla="*/ 678 w 763"/>
                      <a:gd name="T19" fmla="*/ 35 h 98"/>
                      <a:gd name="T20" fmla="*/ 678 w 763"/>
                      <a:gd name="T21" fmla="*/ 35 h 98"/>
                      <a:gd name="T22" fmla="*/ 618 w 763"/>
                      <a:gd name="T23" fmla="*/ 42 h 98"/>
                      <a:gd name="T24" fmla="*/ 558 w 763"/>
                      <a:gd name="T25" fmla="*/ 49 h 98"/>
                      <a:gd name="T26" fmla="*/ 495 w 763"/>
                      <a:gd name="T27" fmla="*/ 55 h 98"/>
                      <a:gd name="T28" fmla="*/ 432 w 763"/>
                      <a:gd name="T29" fmla="*/ 59 h 98"/>
                      <a:gd name="T30" fmla="*/ 432 w 763"/>
                      <a:gd name="T31" fmla="*/ 59 h 98"/>
                      <a:gd name="T32" fmla="*/ 218 w 763"/>
                      <a:gd name="T33" fmla="*/ 74 h 98"/>
                      <a:gd name="T34" fmla="*/ 164 w 763"/>
                      <a:gd name="T35" fmla="*/ 79 h 98"/>
                      <a:gd name="T36" fmla="*/ 111 w 763"/>
                      <a:gd name="T37" fmla="*/ 83 h 98"/>
                      <a:gd name="T38" fmla="*/ 60 w 763"/>
                      <a:gd name="T39" fmla="*/ 89 h 98"/>
                      <a:gd name="T40" fmla="*/ 10 w 763"/>
                      <a:gd name="T41" fmla="*/ 97 h 98"/>
                      <a:gd name="T42" fmla="*/ 0 w 763"/>
                      <a:gd name="T43" fmla="*/ 98 h 98"/>
                      <a:gd name="T44" fmla="*/ 290 w 763"/>
                      <a:gd name="T45" fmla="*/ 98 h 98"/>
                      <a:gd name="T46" fmla="*/ 290 w 763"/>
                      <a:gd name="T47" fmla="*/ 98 h 98"/>
                      <a:gd name="T48" fmla="*/ 379 w 763"/>
                      <a:gd name="T49" fmla="*/ 93 h 98"/>
                      <a:gd name="T50" fmla="*/ 464 w 763"/>
                      <a:gd name="T51" fmla="*/ 85 h 98"/>
                      <a:gd name="T52" fmla="*/ 539 w 763"/>
                      <a:gd name="T53" fmla="*/ 79 h 98"/>
                      <a:gd name="T54" fmla="*/ 606 w 763"/>
                      <a:gd name="T55" fmla="*/ 70 h 98"/>
                      <a:gd name="T56" fmla="*/ 665 w 763"/>
                      <a:gd name="T57" fmla="*/ 61 h 98"/>
                      <a:gd name="T58" fmla="*/ 688 w 763"/>
                      <a:gd name="T59" fmla="*/ 56 h 98"/>
                      <a:gd name="T60" fmla="*/ 710 w 763"/>
                      <a:gd name="T61" fmla="*/ 50 h 98"/>
                      <a:gd name="T62" fmla="*/ 728 w 763"/>
                      <a:gd name="T63" fmla="*/ 45 h 98"/>
                      <a:gd name="T64" fmla="*/ 741 w 763"/>
                      <a:gd name="T65" fmla="*/ 38 h 98"/>
                      <a:gd name="T66" fmla="*/ 754 w 763"/>
                      <a:gd name="T67" fmla="*/ 33 h 98"/>
                      <a:gd name="T68" fmla="*/ 760 w 763"/>
                      <a:gd name="T69" fmla="*/ 27 h 98"/>
                      <a:gd name="T70" fmla="*/ 760 w 763"/>
                      <a:gd name="T71" fmla="*/ 27 h 98"/>
                      <a:gd name="T72" fmla="*/ 763 w 763"/>
                      <a:gd name="T73" fmla="*/ 17 h 98"/>
                      <a:gd name="T74" fmla="*/ 760 w 763"/>
                      <a:gd name="T75" fmla="*/ 9 h 98"/>
                      <a:gd name="T76" fmla="*/ 751 w 763"/>
                      <a:gd name="T77" fmla="*/ 4 h 98"/>
                      <a:gd name="T78" fmla="*/ 741 w 763"/>
                      <a:gd name="T79" fmla="*/ 0 h 98"/>
                      <a:gd name="T80" fmla="*/ 741 w 763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3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90" y="98"/>
                        </a:lnTo>
                        <a:lnTo>
                          <a:pt x="379" y="93"/>
                        </a:lnTo>
                        <a:lnTo>
                          <a:pt x="464" y="85"/>
                        </a:lnTo>
                        <a:lnTo>
                          <a:pt x="539" y="79"/>
                        </a:lnTo>
                        <a:lnTo>
                          <a:pt x="606" y="70"/>
                        </a:lnTo>
                        <a:lnTo>
                          <a:pt x="665" y="61"/>
                        </a:lnTo>
                        <a:lnTo>
                          <a:pt x="688" y="56"/>
                        </a:lnTo>
                        <a:lnTo>
                          <a:pt x="710" y="50"/>
                        </a:lnTo>
                        <a:lnTo>
                          <a:pt x="728" y="45"/>
                        </a:lnTo>
                        <a:lnTo>
                          <a:pt x="741" y="38"/>
                        </a:lnTo>
                        <a:lnTo>
                          <a:pt x="754" y="33"/>
                        </a:lnTo>
                        <a:lnTo>
                          <a:pt x="760" y="27"/>
                        </a:lnTo>
                        <a:lnTo>
                          <a:pt x="763" y="17"/>
                        </a:lnTo>
                        <a:lnTo>
                          <a:pt x="760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4" name="Freeform 130">
                    <a:extLst>
                      <a:ext uri="{FF2B5EF4-FFF2-40B4-BE49-F238E27FC236}">
                        <a16:creationId xmlns:a16="http://schemas.microsoft.com/office/drawing/2014/main" id="{13EC0ECE-2ED1-462D-AF09-28D768AF61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53 w 760"/>
                      <a:gd name="T45" fmla="*/ 98 h 98"/>
                      <a:gd name="T46" fmla="*/ 253 w 760"/>
                      <a:gd name="T47" fmla="*/ 98 h 98"/>
                      <a:gd name="T48" fmla="*/ 347 w 760"/>
                      <a:gd name="T49" fmla="*/ 93 h 98"/>
                      <a:gd name="T50" fmla="*/ 439 w 760"/>
                      <a:gd name="T51" fmla="*/ 87 h 98"/>
                      <a:gd name="T52" fmla="*/ 520 w 760"/>
                      <a:gd name="T53" fmla="*/ 79 h 98"/>
                      <a:gd name="T54" fmla="*/ 593 w 760"/>
                      <a:gd name="T55" fmla="*/ 70 h 98"/>
                      <a:gd name="T56" fmla="*/ 656 w 760"/>
                      <a:gd name="T57" fmla="*/ 61 h 98"/>
                      <a:gd name="T58" fmla="*/ 681 w 760"/>
                      <a:gd name="T59" fmla="*/ 55 h 98"/>
                      <a:gd name="T60" fmla="*/ 703 w 760"/>
                      <a:gd name="T61" fmla="*/ 50 h 98"/>
                      <a:gd name="T62" fmla="*/ 725 w 760"/>
                      <a:gd name="T63" fmla="*/ 45 h 98"/>
                      <a:gd name="T64" fmla="*/ 738 w 760"/>
                      <a:gd name="T65" fmla="*/ 38 h 98"/>
                      <a:gd name="T66" fmla="*/ 751 w 760"/>
                      <a:gd name="T67" fmla="*/ 32 h 98"/>
                      <a:gd name="T68" fmla="*/ 757 w 760"/>
                      <a:gd name="T69" fmla="*/ 26 h 98"/>
                      <a:gd name="T70" fmla="*/ 757 w 760"/>
                      <a:gd name="T71" fmla="*/ 26 h 98"/>
                      <a:gd name="T72" fmla="*/ 760 w 760"/>
                      <a:gd name="T73" fmla="*/ 16 h 98"/>
                      <a:gd name="T74" fmla="*/ 757 w 760"/>
                      <a:gd name="T75" fmla="*/ 9 h 98"/>
                      <a:gd name="T76" fmla="*/ 751 w 760"/>
                      <a:gd name="T77" fmla="*/ 4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53" y="98"/>
                        </a:lnTo>
                        <a:lnTo>
                          <a:pt x="347" y="93"/>
                        </a:lnTo>
                        <a:lnTo>
                          <a:pt x="439" y="87"/>
                        </a:lnTo>
                        <a:lnTo>
                          <a:pt x="520" y="79"/>
                        </a:lnTo>
                        <a:lnTo>
                          <a:pt x="593" y="70"/>
                        </a:lnTo>
                        <a:lnTo>
                          <a:pt x="656" y="61"/>
                        </a:lnTo>
                        <a:lnTo>
                          <a:pt x="681" y="55"/>
                        </a:lnTo>
                        <a:lnTo>
                          <a:pt x="703" y="50"/>
                        </a:lnTo>
                        <a:lnTo>
                          <a:pt x="725" y="45"/>
                        </a:lnTo>
                        <a:lnTo>
                          <a:pt x="738" y="38"/>
                        </a:lnTo>
                        <a:lnTo>
                          <a:pt x="751" y="32"/>
                        </a:lnTo>
                        <a:lnTo>
                          <a:pt x="757" y="26"/>
                        </a:lnTo>
                        <a:lnTo>
                          <a:pt x="760" y="16"/>
                        </a:lnTo>
                        <a:lnTo>
                          <a:pt x="757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5" name="Freeform 131">
                    <a:extLst>
                      <a:ext uri="{FF2B5EF4-FFF2-40B4-BE49-F238E27FC236}">
                        <a16:creationId xmlns:a16="http://schemas.microsoft.com/office/drawing/2014/main" id="{B95F4A4C-503B-4203-A69E-7BCB0D3DD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12 w 760"/>
                      <a:gd name="T45" fmla="*/ 98 h 98"/>
                      <a:gd name="T46" fmla="*/ 212 w 760"/>
                      <a:gd name="T47" fmla="*/ 98 h 98"/>
                      <a:gd name="T48" fmla="*/ 312 w 760"/>
                      <a:gd name="T49" fmla="*/ 93 h 98"/>
                      <a:gd name="T50" fmla="*/ 410 w 760"/>
                      <a:gd name="T51" fmla="*/ 87 h 98"/>
                      <a:gd name="T52" fmla="*/ 498 w 760"/>
                      <a:gd name="T53" fmla="*/ 79 h 98"/>
                      <a:gd name="T54" fmla="*/ 577 w 760"/>
                      <a:gd name="T55" fmla="*/ 70 h 98"/>
                      <a:gd name="T56" fmla="*/ 647 w 760"/>
                      <a:gd name="T57" fmla="*/ 61 h 98"/>
                      <a:gd name="T58" fmla="*/ 675 w 760"/>
                      <a:gd name="T59" fmla="*/ 55 h 98"/>
                      <a:gd name="T60" fmla="*/ 700 w 760"/>
                      <a:gd name="T61" fmla="*/ 50 h 98"/>
                      <a:gd name="T62" fmla="*/ 719 w 760"/>
                      <a:gd name="T63" fmla="*/ 43 h 98"/>
                      <a:gd name="T64" fmla="*/ 735 w 760"/>
                      <a:gd name="T65" fmla="*/ 37 h 98"/>
                      <a:gd name="T66" fmla="*/ 747 w 760"/>
                      <a:gd name="T67" fmla="*/ 31 h 98"/>
                      <a:gd name="T68" fmla="*/ 754 w 760"/>
                      <a:gd name="T69" fmla="*/ 24 h 98"/>
                      <a:gd name="T70" fmla="*/ 754 w 760"/>
                      <a:gd name="T71" fmla="*/ 24 h 98"/>
                      <a:gd name="T72" fmla="*/ 760 w 760"/>
                      <a:gd name="T73" fmla="*/ 14 h 98"/>
                      <a:gd name="T74" fmla="*/ 757 w 760"/>
                      <a:gd name="T75" fmla="*/ 8 h 98"/>
                      <a:gd name="T76" fmla="*/ 751 w 760"/>
                      <a:gd name="T77" fmla="*/ 3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12" y="98"/>
                        </a:lnTo>
                        <a:lnTo>
                          <a:pt x="312" y="93"/>
                        </a:lnTo>
                        <a:lnTo>
                          <a:pt x="410" y="87"/>
                        </a:lnTo>
                        <a:lnTo>
                          <a:pt x="498" y="79"/>
                        </a:lnTo>
                        <a:lnTo>
                          <a:pt x="577" y="70"/>
                        </a:lnTo>
                        <a:lnTo>
                          <a:pt x="647" y="61"/>
                        </a:lnTo>
                        <a:lnTo>
                          <a:pt x="675" y="55"/>
                        </a:lnTo>
                        <a:lnTo>
                          <a:pt x="700" y="50"/>
                        </a:lnTo>
                        <a:lnTo>
                          <a:pt x="719" y="43"/>
                        </a:lnTo>
                        <a:lnTo>
                          <a:pt x="735" y="37"/>
                        </a:lnTo>
                        <a:lnTo>
                          <a:pt x="747" y="31"/>
                        </a:lnTo>
                        <a:lnTo>
                          <a:pt x="754" y="24"/>
                        </a:lnTo>
                        <a:lnTo>
                          <a:pt x="760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6" name="Freeform 132">
                    <a:extLst>
                      <a:ext uri="{FF2B5EF4-FFF2-40B4-BE49-F238E27FC236}">
                        <a16:creationId xmlns:a16="http://schemas.microsoft.com/office/drawing/2014/main" id="{6888F3DE-4BE4-4937-B49F-3B9E44BFE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7" cy="98"/>
                  </a:xfrm>
                  <a:custGeom>
                    <a:avLst/>
                    <a:gdLst>
                      <a:gd name="T0" fmla="*/ 741 w 757"/>
                      <a:gd name="T1" fmla="*/ 0 h 98"/>
                      <a:gd name="T2" fmla="*/ 741 w 757"/>
                      <a:gd name="T3" fmla="*/ 0 h 98"/>
                      <a:gd name="T4" fmla="*/ 747 w 757"/>
                      <a:gd name="T5" fmla="*/ 8 h 98"/>
                      <a:gd name="T6" fmla="*/ 747 w 757"/>
                      <a:gd name="T7" fmla="*/ 8 h 98"/>
                      <a:gd name="T8" fmla="*/ 744 w 757"/>
                      <a:gd name="T9" fmla="*/ 13 h 98"/>
                      <a:gd name="T10" fmla="*/ 738 w 757"/>
                      <a:gd name="T11" fmla="*/ 18 h 98"/>
                      <a:gd name="T12" fmla="*/ 728 w 757"/>
                      <a:gd name="T13" fmla="*/ 22 h 98"/>
                      <a:gd name="T14" fmla="*/ 719 w 757"/>
                      <a:gd name="T15" fmla="*/ 26 h 98"/>
                      <a:gd name="T16" fmla="*/ 697 w 757"/>
                      <a:gd name="T17" fmla="*/ 31 h 98"/>
                      <a:gd name="T18" fmla="*/ 678 w 757"/>
                      <a:gd name="T19" fmla="*/ 35 h 98"/>
                      <a:gd name="T20" fmla="*/ 678 w 757"/>
                      <a:gd name="T21" fmla="*/ 35 h 98"/>
                      <a:gd name="T22" fmla="*/ 618 w 757"/>
                      <a:gd name="T23" fmla="*/ 42 h 98"/>
                      <a:gd name="T24" fmla="*/ 558 w 757"/>
                      <a:gd name="T25" fmla="*/ 49 h 98"/>
                      <a:gd name="T26" fmla="*/ 495 w 757"/>
                      <a:gd name="T27" fmla="*/ 55 h 98"/>
                      <a:gd name="T28" fmla="*/ 432 w 757"/>
                      <a:gd name="T29" fmla="*/ 59 h 98"/>
                      <a:gd name="T30" fmla="*/ 432 w 757"/>
                      <a:gd name="T31" fmla="*/ 59 h 98"/>
                      <a:gd name="T32" fmla="*/ 218 w 757"/>
                      <a:gd name="T33" fmla="*/ 74 h 98"/>
                      <a:gd name="T34" fmla="*/ 164 w 757"/>
                      <a:gd name="T35" fmla="*/ 79 h 98"/>
                      <a:gd name="T36" fmla="*/ 111 w 757"/>
                      <a:gd name="T37" fmla="*/ 83 h 98"/>
                      <a:gd name="T38" fmla="*/ 60 w 757"/>
                      <a:gd name="T39" fmla="*/ 89 h 98"/>
                      <a:gd name="T40" fmla="*/ 10 w 757"/>
                      <a:gd name="T41" fmla="*/ 97 h 98"/>
                      <a:gd name="T42" fmla="*/ 0 w 757"/>
                      <a:gd name="T43" fmla="*/ 98 h 98"/>
                      <a:gd name="T44" fmla="*/ 167 w 757"/>
                      <a:gd name="T45" fmla="*/ 98 h 98"/>
                      <a:gd name="T46" fmla="*/ 167 w 757"/>
                      <a:gd name="T47" fmla="*/ 98 h 98"/>
                      <a:gd name="T48" fmla="*/ 174 w 757"/>
                      <a:gd name="T49" fmla="*/ 98 h 98"/>
                      <a:gd name="T50" fmla="*/ 174 w 757"/>
                      <a:gd name="T51" fmla="*/ 98 h 98"/>
                      <a:gd name="T52" fmla="*/ 281 w 757"/>
                      <a:gd name="T53" fmla="*/ 92 h 98"/>
                      <a:gd name="T54" fmla="*/ 382 w 757"/>
                      <a:gd name="T55" fmla="*/ 87 h 98"/>
                      <a:gd name="T56" fmla="*/ 476 w 757"/>
                      <a:gd name="T57" fmla="*/ 79 h 98"/>
                      <a:gd name="T58" fmla="*/ 561 w 757"/>
                      <a:gd name="T59" fmla="*/ 70 h 98"/>
                      <a:gd name="T60" fmla="*/ 634 w 757"/>
                      <a:gd name="T61" fmla="*/ 61 h 98"/>
                      <a:gd name="T62" fmla="*/ 665 w 757"/>
                      <a:gd name="T63" fmla="*/ 55 h 98"/>
                      <a:gd name="T64" fmla="*/ 694 w 757"/>
                      <a:gd name="T65" fmla="*/ 50 h 98"/>
                      <a:gd name="T66" fmla="*/ 716 w 757"/>
                      <a:gd name="T67" fmla="*/ 43 h 98"/>
                      <a:gd name="T68" fmla="*/ 732 w 757"/>
                      <a:gd name="T69" fmla="*/ 37 h 98"/>
                      <a:gd name="T70" fmla="*/ 744 w 757"/>
                      <a:gd name="T71" fmla="*/ 31 h 98"/>
                      <a:gd name="T72" fmla="*/ 754 w 757"/>
                      <a:gd name="T73" fmla="*/ 23 h 98"/>
                      <a:gd name="T74" fmla="*/ 754 w 757"/>
                      <a:gd name="T75" fmla="*/ 23 h 98"/>
                      <a:gd name="T76" fmla="*/ 757 w 757"/>
                      <a:gd name="T77" fmla="*/ 14 h 98"/>
                      <a:gd name="T78" fmla="*/ 757 w 757"/>
                      <a:gd name="T79" fmla="*/ 8 h 98"/>
                      <a:gd name="T80" fmla="*/ 751 w 757"/>
                      <a:gd name="T81" fmla="*/ 3 h 98"/>
                      <a:gd name="T82" fmla="*/ 741 w 757"/>
                      <a:gd name="T83" fmla="*/ 0 h 98"/>
                      <a:gd name="T84" fmla="*/ 741 w 757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7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67" y="98"/>
                        </a:lnTo>
                        <a:lnTo>
                          <a:pt x="174" y="98"/>
                        </a:lnTo>
                        <a:lnTo>
                          <a:pt x="281" y="92"/>
                        </a:lnTo>
                        <a:lnTo>
                          <a:pt x="382" y="87"/>
                        </a:lnTo>
                        <a:lnTo>
                          <a:pt x="476" y="79"/>
                        </a:lnTo>
                        <a:lnTo>
                          <a:pt x="561" y="70"/>
                        </a:lnTo>
                        <a:lnTo>
                          <a:pt x="634" y="61"/>
                        </a:lnTo>
                        <a:lnTo>
                          <a:pt x="665" y="55"/>
                        </a:lnTo>
                        <a:lnTo>
                          <a:pt x="694" y="50"/>
                        </a:lnTo>
                        <a:lnTo>
                          <a:pt x="716" y="43"/>
                        </a:lnTo>
                        <a:lnTo>
                          <a:pt x="732" y="37"/>
                        </a:lnTo>
                        <a:lnTo>
                          <a:pt x="744" y="31"/>
                        </a:lnTo>
                        <a:lnTo>
                          <a:pt x="754" y="23"/>
                        </a:lnTo>
                        <a:lnTo>
                          <a:pt x="757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7" name="Freeform 133">
                    <a:extLst>
                      <a:ext uri="{FF2B5EF4-FFF2-40B4-BE49-F238E27FC236}">
                        <a16:creationId xmlns:a16="http://schemas.microsoft.com/office/drawing/2014/main" id="{22C40AF7-B5FF-4983-8562-2D005365D4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33 w 754"/>
                      <a:gd name="T45" fmla="*/ 98 h 98"/>
                      <a:gd name="T46" fmla="*/ 133 w 754"/>
                      <a:gd name="T47" fmla="*/ 98 h 98"/>
                      <a:gd name="T48" fmla="*/ 171 w 754"/>
                      <a:gd name="T49" fmla="*/ 95 h 98"/>
                      <a:gd name="T50" fmla="*/ 171 w 754"/>
                      <a:gd name="T51" fmla="*/ 95 h 98"/>
                      <a:gd name="T52" fmla="*/ 278 w 754"/>
                      <a:gd name="T53" fmla="*/ 90 h 98"/>
                      <a:gd name="T54" fmla="*/ 382 w 754"/>
                      <a:gd name="T55" fmla="*/ 84 h 98"/>
                      <a:gd name="T56" fmla="*/ 476 w 754"/>
                      <a:gd name="T57" fmla="*/ 76 h 98"/>
                      <a:gd name="T58" fmla="*/ 561 w 754"/>
                      <a:gd name="T59" fmla="*/ 69 h 98"/>
                      <a:gd name="T60" fmla="*/ 634 w 754"/>
                      <a:gd name="T61" fmla="*/ 59 h 98"/>
                      <a:gd name="T62" fmla="*/ 662 w 754"/>
                      <a:gd name="T63" fmla="*/ 54 h 98"/>
                      <a:gd name="T64" fmla="*/ 691 w 754"/>
                      <a:gd name="T65" fmla="*/ 49 h 98"/>
                      <a:gd name="T66" fmla="*/ 713 w 754"/>
                      <a:gd name="T67" fmla="*/ 42 h 98"/>
                      <a:gd name="T68" fmla="*/ 732 w 754"/>
                      <a:gd name="T69" fmla="*/ 36 h 98"/>
                      <a:gd name="T70" fmla="*/ 744 w 754"/>
                      <a:gd name="T71" fmla="*/ 29 h 98"/>
                      <a:gd name="T72" fmla="*/ 751 w 754"/>
                      <a:gd name="T73" fmla="*/ 22 h 98"/>
                      <a:gd name="T74" fmla="*/ 751 w 754"/>
                      <a:gd name="T75" fmla="*/ 22 h 98"/>
                      <a:gd name="T76" fmla="*/ 754 w 754"/>
                      <a:gd name="T77" fmla="*/ 13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33" y="98"/>
                        </a:lnTo>
                        <a:lnTo>
                          <a:pt x="171" y="95"/>
                        </a:lnTo>
                        <a:lnTo>
                          <a:pt x="278" y="90"/>
                        </a:lnTo>
                        <a:lnTo>
                          <a:pt x="382" y="84"/>
                        </a:lnTo>
                        <a:lnTo>
                          <a:pt x="476" y="76"/>
                        </a:lnTo>
                        <a:lnTo>
                          <a:pt x="561" y="69"/>
                        </a:lnTo>
                        <a:lnTo>
                          <a:pt x="634" y="59"/>
                        </a:lnTo>
                        <a:lnTo>
                          <a:pt x="662" y="54"/>
                        </a:lnTo>
                        <a:lnTo>
                          <a:pt x="691" y="49"/>
                        </a:lnTo>
                        <a:lnTo>
                          <a:pt x="713" y="42"/>
                        </a:lnTo>
                        <a:lnTo>
                          <a:pt x="732" y="36"/>
                        </a:lnTo>
                        <a:lnTo>
                          <a:pt x="744" y="29"/>
                        </a:lnTo>
                        <a:lnTo>
                          <a:pt x="751" y="22"/>
                        </a:lnTo>
                        <a:lnTo>
                          <a:pt x="754" y="13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8" name="Freeform 134">
                    <a:extLst>
                      <a:ext uri="{FF2B5EF4-FFF2-40B4-BE49-F238E27FC236}">
                        <a16:creationId xmlns:a16="http://schemas.microsoft.com/office/drawing/2014/main" id="{493A4440-FDC9-4818-AC7F-AD62DFEA2D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04 w 754"/>
                      <a:gd name="T45" fmla="*/ 98 h 98"/>
                      <a:gd name="T46" fmla="*/ 104 w 754"/>
                      <a:gd name="T47" fmla="*/ 98 h 98"/>
                      <a:gd name="T48" fmla="*/ 171 w 754"/>
                      <a:gd name="T49" fmla="*/ 94 h 98"/>
                      <a:gd name="T50" fmla="*/ 171 w 754"/>
                      <a:gd name="T51" fmla="*/ 94 h 98"/>
                      <a:gd name="T52" fmla="*/ 278 w 754"/>
                      <a:gd name="T53" fmla="*/ 88 h 98"/>
                      <a:gd name="T54" fmla="*/ 379 w 754"/>
                      <a:gd name="T55" fmla="*/ 83 h 98"/>
                      <a:gd name="T56" fmla="*/ 473 w 754"/>
                      <a:gd name="T57" fmla="*/ 75 h 98"/>
                      <a:gd name="T58" fmla="*/ 558 w 754"/>
                      <a:gd name="T59" fmla="*/ 68 h 98"/>
                      <a:gd name="T60" fmla="*/ 631 w 754"/>
                      <a:gd name="T61" fmla="*/ 57 h 98"/>
                      <a:gd name="T62" fmla="*/ 662 w 754"/>
                      <a:gd name="T63" fmla="*/ 52 h 98"/>
                      <a:gd name="T64" fmla="*/ 688 w 754"/>
                      <a:gd name="T65" fmla="*/ 47 h 98"/>
                      <a:gd name="T66" fmla="*/ 710 w 754"/>
                      <a:gd name="T67" fmla="*/ 41 h 98"/>
                      <a:gd name="T68" fmla="*/ 728 w 754"/>
                      <a:gd name="T69" fmla="*/ 35 h 98"/>
                      <a:gd name="T70" fmla="*/ 741 w 754"/>
                      <a:gd name="T71" fmla="*/ 28 h 98"/>
                      <a:gd name="T72" fmla="*/ 747 w 754"/>
                      <a:gd name="T73" fmla="*/ 21 h 98"/>
                      <a:gd name="T74" fmla="*/ 747 w 754"/>
                      <a:gd name="T75" fmla="*/ 21 h 98"/>
                      <a:gd name="T76" fmla="*/ 754 w 754"/>
                      <a:gd name="T77" fmla="*/ 12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04" y="98"/>
                        </a:lnTo>
                        <a:lnTo>
                          <a:pt x="171" y="94"/>
                        </a:lnTo>
                        <a:lnTo>
                          <a:pt x="278" y="88"/>
                        </a:lnTo>
                        <a:lnTo>
                          <a:pt x="379" y="83"/>
                        </a:lnTo>
                        <a:lnTo>
                          <a:pt x="473" y="75"/>
                        </a:lnTo>
                        <a:lnTo>
                          <a:pt x="558" y="68"/>
                        </a:lnTo>
                        <a:lnTo>
                          <a:pt x="631" y="57"/>
                        </a:lnTo>
                        <a:lnTo>
                          <a:pt x="662" y="52"/>
                        </a:lnTo>
                        <a:lnTo>
                          <a:pt x="688" y="47"/>
                        </a:lnTo>
                        <a:lnTo>
                          <a:pt x="710" y="41"/>
                        </a:lnTo>
                        <a:lnTo>
                          <a:pt x="728" y="35"/>
                        </a:lnTo>
                        <a:lnTo>
                          <a:pt x="741" y="28"/>
                        </a:lnTo>
                        <a:lnTo>
                          <a:pt x="747" y="21"/>
                        </a:lnTo>
                        <a:lnTo>
                          <a:pt x="754" y="12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79" name="Freeform 135">
                    <a:extLst>
                      <a:ext uri="{FF2B5EF4-FFF2-40B4-BE49-F238E27FC236}">
                        <a16:creationId xmlns:a16="http://schemas.microsoft.com/office/drawing/2014/main" id="{A83FA94C-AF75-41AD-935E-F752F0AF7E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82 w 754"/>
                      <a:gd name="T45" fmla="*/ 98 h 98"/>
                      <a:gd name="T46" fmla="*/ 82 w 754"/>
                      <a:gd name="T47" fmla="*/ 98 h 98"/>
                      <a:gd name="T48" fmla="*/ 123 w 754"/>
                      <a:gd name="T49" fmla="*/ 94 h 98"/>
                      <a:gd name="T50" fmla="*/ 167 w 754"/>
                      <a:gd name="T51" fmla="*/ 92 h 98"/>
                      <a:gd name="T52" fmla="*/ 167 w 754"/>
                      <a:gd name="T53" fmla="*/ 92 h 98"/>
                      <a:gd name="T54" fmla="*/ 275 w 754"/>
                      <a:gd name="T55" fmla="*/ 87 h 98"/>
                      <a:gd name="T56" fmla="*/ 375 w 754"/>
                      <a:gd name="T57" fmla="*/ 80 h 98"/>
                      <a:gd name="T58" fmla="*/ 470 w 754"/>
                      <a:gd name="T59" fmla="*/ 74 h 98"/>
                      <a:gd name="T60" fmla="*/ 555 w 754"/>
                      <a:gd name="T61" fmla="*/ 66 h 98"/>
                      <a:gd name="T62" fmla="*/ 628 w 754"/>
                      <a:gd name="T63" fmla="*/ 56 h 98"/>
                      <a:gd name="T64" fmla="*/ 659 w 754"/>
                      <a:gd name="T65" fmla="*/ 51 h 98"/>
                      <a:gd name="T66" fmla="*/ 688 w 754"/>
                      <a:gd name="T67" fmla="*/ 46 h 98"/>
                      <a:gd name="T68" fmla="*/ 710 w 754"/>
                      <a:gd name="T69" fmla="*/ 40 h 98"/>
                      <a:gd name="T70" fmla="*/ 725 w 754"/>
                      <a:gd name="T71" fmla="*/ 33 h 98"/>
                      <a:gd name="T72" fmla="*/ 738 w 754"/>
                      <a:gd name="T73" fmla="*/ 27 h 98"/>
                      <a:gd name="T74" fmla="*/ 747 w 754"/>
                      <a:gd name="T75" fmla="*/ 19 h 98"/>
                      <a:gd name="T76" fmla="*/ 747 w 754"/>
                      <a:gd name="T77" fmla="*/ 19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82" y="98"/>
                        </a:lnTo>
                        <a:lnTo>
                          <a:pt x="123" y="94"/>
                        </a:lnTo>
                        <a:lnTo>
                          <a:pt x="167" y="92"/>
                        </a:lnTo>
                        <a:lnTo>
                          <a:pt x="275" y="87"/>
                        </a:lnTo>
                        <a:lnTo>
                          <a:pt x="375" y="80"/>
                        </a:lnTo>
                        <a:lnTo>
                          <a:pt x="470" y="74"/>
                        </a:lnTo>
                        <a:lnTo>
                          <a:pt x="555" y="66"/>
                        </a:lnTo>
                        <a:lnTo>
                          <a:pt x="628" y="56"/>
                        </a:lnTo>
                        <a:lnTo>
                          <a:pt x="659" y="51"/>
                        </a:lnTo>
                        <a:lnTo>
                          <a:pt x="688" y="46"/>
                        </a:lnTo>
                        <a:lnTo>
                          <a:pt x="710" y="40"/>
                        </a:lnTo>
                        <a:lnTo>
                          <a:pt x="725" y="33"/>
                        </a:lnTo>
                        <a:lnTo>
                          <a:pt x="738" y="27"/>
                        </a:lnTo>
                        <a:lnTo>
                          <a:pt x="747" y="19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0" name="Freeform 136">
                    <a:extLst>
                      <a:ext uri="{FF2B5EF4-FFF2-40B4-BE49-F238E27FC236}">
                        <a16:creationId xmlns:a16="http://schemas.microsoft.com/office/drawing/2014/main" id="{BC13086E-AF4A-46BA-AA78-8C4F9204BA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60 w 754"/>
                      <a:gd name="T45" fmla="*/ 98 h 98"/>
                      <a:gd name="T46" fmla="*/ 60 w 754"/>
                      <a:gd name="T47" fmla="*/ 98 h 98"/>
                      <a:gd name="T48" fmla="*/ 111 w 754"/>
                      <a:gd name="T49" fmla="*/ 93 h 98"/>
                      <a:gd name="T50" fmla="*/ 164 w 754"/>
                      <a:gd name="T51" fmla="*/ 90 h 98"/>
                      <a:gd name="T52" fmla="*/ 164 w 754"/>
                      <a:gd name="T53" fmla="*/ 90 h 98"/>
                      <a:gd name="T54" fmla="*/ 271 w 754"/>
                      <a:gd name="T55" fmla="*/ 85 h 98"/>
                      <a:gd name="T56" fmla="*/ 372 w 754"/>
                      <a:gd name="T57" fmla="*/ 79 h 98"/>
                      <a:gd name="T58" fmla="*/ 467 w 754"/>
                      <a:gd name="T59" fmla="*/ 71 h 98"/>
                      <a:gd name="T60" fmla="*/ 555 w 754"/>
                      <a:gd name="T61" fmla="*/ 64 h 98"/>
                      <a:gd name="T62" fmla="*/ 628 w 754"/>
                      <a:gd name="T63" fmla="*/ 55 h 98"/>
                      <a:gd name="T64" fmla="*/ 656 w 754"/>
                      <a:gd name="T65" fmla="*/ 50 h 98"/>
                      <a:gd name="T66" fmla="*/ 684 w 754"/>
                      <a:gd name="T67" fmla="*/ 45 h 98"/>
                      <a:gd name="T68" fmla="*/ 706 w 754"/>
                      <a:gd name="T69" fmla="*/ 38 h 98"/>
                      <a:gd name="T70" fmla="*/ 725 w 754"/>
                      <a:gd name="T71" fmla="*/ 32 h 98"/>
                      <a:gd name="T72" fmla="*/ 738 w 754"/>
                      <a:gd name="T73" fmla="*/ 26 h 98"/>
                      <a:gd name="T74" fmla="*/ 744 w 754"/>
                      <a:gd name="T75" fmla="*/ 18 h 98"/>
                      <a:gd name="T76" fmla="*/ 744 w 754"/>
                      <a:gd name="T77" fmla="*/ 18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60" y="98"/>
                        </a:lnTo>
                        <a:lnTo>
                          <a:pt x="111" y="93"/>
                        </a:lnTo>
                        <a:lnTo>
                          <a:pt x="164" y="90"/>
                        </a:lnTo>
                        <a:lnTo>
                          <a:pt x="271" y="85"/>
                        </a:lnTo>
                        <a:lnTo>
                          <a:pt x="372" y="79"/>
                        </a:lnTo>
                        <a:lnTo>
                          <a:pt x="467" y="71"/>
                        </a:lnTo>
                        <a:lnTo>
                          <a:pt x="555" y="64"/>
                        </a:lnTo>
                        <a:lnTo>
                          <a:pt x="628" y="55"/>
                        </a:lnTo>
                        <a:lnTo>
                          <a:pt x="656" y="50"/>
                        </a:lnTo>
                        <a:lnTo>
                          <a:pt x="684" y="45"/>
                        </a:lnTo>
                        <a:lnTo>
                          <a:pt x="706" y="38"/>
                        </a:lnTo>
                        <a:lnTo>
                          <a:pt x="725" y="32"/>
                        </a:lnTo>
                        <a:lnTo>
                          <a:pt x="738" y="26"/>
                        </a:lnTo>
                        <a:lnTo>
                          <a:pt x="744" y="18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35C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1" name="Freeform 137">
                    <a:extLst>
                      <a:ext uri="{FF2B5EF4-FFF2-40B4-BE49-F238E27FC236}">
                        <a16:creationId xmlns:a16="http://schemas.microsoft.com/office/drawing/2014/main" id="{86A8EB56-4FB5-4957-BCAD-6E8D21B1EE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1822"/>
                    <a:ext cx="542" cy="65"/>
                  </a:xfrm>
                  <a:custGeom>
                    <a:avLst/>
                    <a:gdLst>
                      <a:gd name="T0" fmla="*/ 542 w 542"/>
                      <a:gd name="T1" fmla="*/ 0 h 65"/>
                      <a:gd name="T2" fmla="*/ 542 w 542"/>
                      <a:gd name="T3" fmla="*/ 0 h 65"/>
                      <a:gd name="T4" fmla="*/ 532 w 542"/>
                      <a:gd name="T5" fmla="*/ 4 h 65"/>
                      <a:gd name="T6" fmla="*/ 504 w 542"/>
                      <a:gd name="T7" fmla="*/ 14 h 65"/>
                      <a:gd name="T8" fmla="*/ 479 w 542"/>
                      <a:gd name="T9" fmla="*/ 21 h 65"/>
                      <a:gd name="T10" fmla="*/ 451 w 542"/>
                      <a:gd name="T11" fmla="*/ 27 h 65"/>
                      <a:gd name="T12" fmla="*/ 416 w 542"/>
                      <a:gd name="T13" fmla="*/ 33 h 65"/>
                      <a:gd name="T14" fmla="*/ 372 w 542"/>
                      <a:gd name="T15" fmla="*/ 40 h 65"/>
                      <a:gd name="T16" fmla="*/ 372 w 542"/>
                      <a:gd name="T17" fmla="*/ 40 h 65"/>
                      <a:gd name="T18" fmla="*/ 337 w 542"/>
                      <a:gd name="T19" fmla="*/ 43 h 65"/>
                      <a:gd name="T20" fmla="*/ 296 w 542"/>
                      <a:gd name="T21" fmla="*/ 46 h 65"/>
                      <a:gd name="T22" fmla="*/ 205 w 542"/>
                      <a:gd name="T23" fmla="*/ 51 h 65"/>
                      <a:gd name="T24" fmla="*/ 104 w 542"/>
                      <a:gd name="T25" fmla="*/ 57 h 65"/>
                      <a:gd name="T26" fmla="*/ 53 w 542"/>
                      <a:gd name="T27" fmla="*/ 61 h 65"/>
                      <a:gd name="T28" fmla="*/ 0 w 542"/>
                      <a:gd name="T29" fmla="*/ 65 h 65"/>
                      <a:gd name="T30" fmla="*/ 72 w 542"/>
                      <a:gd name="T31" fmla="*/ 65 h 65"/>
                      <a:gd name="T32" fmla="*/ 173 w 542"/>
                      <a:gd name="T33" fmla="*/ 65 h 65"/>
                      <a:gd name="T34" fmla="*/ 173 w 542"/>
                      <a:gd name="T35" fmla="*/ 65 h 65"/>
                      <a:gd name="T36" fmla="*/ 271 w 542"/>
                      <a:gd name="T37" fmla="*/ 60 h 65"/>
                      <a:gd name="T38" fmla="*/ 350 w 542"/>
                      <a:gd name="T39" fmla="*/ 54 h 65"/>
                      <a:gd name="T40" fmla="*/ 381 w 542"/>
                      <a:gd name="T41" fmla="*/ 51 h 65"/>
                      <a:gd name="T42" fmla="*/ 410 w 542"/>
                      <a:gd name="T43" fmla="*/ 47 h 65"/>
                      <a:gd name="T44" fmla="*/ 435 w 542"/>
                      <a:gd name="T45" fmla="*/ 43 h 65"/>
                      <a:gd name="T46" fmla="*/ 457 w 542"/>
                      <a:gd name="T47" fmla="*/ 40 h 65"/>
                      <a:gd name="T48" fmla="*/ 457 w 542"/>
                      <a:gd name="T49" fmla="*/ 40 h 65"/>
                      <a:gd name="T50" fmla="*/ 479 w 542"/>
                      <a:gd name="T51" fmla="*/ 33 h 65"/>
                      <a:gd name="T52" fmla="*/ 498 w 542"/>
                      <a:gd name="T53" fmla="*/ 27 h 65"/>
                      <a:gd name="T54" fmla="*/ 510 w 542"/>
                      <a:gd name="T55" fmla="*/ 21 h 65"/>
                      <a:gd name="T56" fmla="*/ 523 w 542"/>
                      <a:gd name="T57" fmla="*/ 14 h 65"/>
                      <a:gd name="T58" fmla="*/ 539 w 542"/>
                      <a:gd name="T59" fmla="*/ 4 h 65"/>
                      <a:gd name="T60" fmla="*/ 542 w 542"/>
                      <a:gd name="T61" fmla="*/ 0 h 65"/>
                      <a:gd name="T62" fmla="*/ 542 w 542"/>
                      <a:gd name="T63" fmla="*/ 0 h 65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542" h="65">
                        <a:moveTo>
                          <a:pt x="542" y="0"/>
                        </a:moveTo>
                        <a:lnTo>
                          <a:pt x="542" y="0"/>
                        </a:lnTo>
                        <a:lnTo>
                          <a:pt x="532" y="4"/>
                        </a:lnTo>
                        <a:lnTo>
                          <a:pt x="504" y="14"/>
                        </a:lnTo>
                        <a:lnTo>
                          <a:pt x="479" y="21"/>
                        </a:lnTo>
                        <a:lnTo>
                          <a:pt x="451" y="27"/>
                        </a:lnTo>
                        <a:lnTo>
                          <a:pt x="416" y="33"/>
                        </a:lnTo>
                        <a:lnTo>
                          <a:pt x="372" y="40"/>
                        </a:lnTo>
                        <a:lnTo>
                          <a:pt x="337" y="43"/>
                        </a:lnTo>
                        <a:lnTo>
                          <a:pt x="296" y="46"/>
                        </a:lnTo>
                        <a:lnTo>
                          <a:pt x="205" y="51"/>
                        </a:lnTo>
                        <a:lnTo>
                          <a:pt x="104" y="57"/>
                        </a:lnTo>
                        <a:lnTo>
                          <a:pt x="53" y="61"/>
                        </a:lnTo>
                        <a:lnTo>
                          <a:pt x="0" y="65"/>
                        </a:lnTo>
                        <a:lnTo>
                          <a:pt x="72" y="65"/>
                        </a:lnTo>
                        <a:lnTo>
                          <a:pt x="173" y="65"/>
                        </a:lnTo>
                        <a:lnTo>
                          <a:pt x="271" y="60"/>
                        </a:lnTo>
                        <a:lnTo>
                          <a:pt x="350" y="54"/>
                        </a:lnTo>
                        <a:lnTo>
                          <a:pt x="381" y="51"/>
                        </a:lnTo>
                        <a:lnTo>
                          <a:pt x="410" y="47"/>
                        </a:lnTo>
                        <a:lnTo>
                          <a:pt x="435" y="43"/>
                        </a:lnTo>
                        <a:lnTo>
                          <a:pt x="457" y="40"/>
                        </a:lnTo>
                        <a:lnTo>
                          <a:pt x="479" y="33"/>
                        </a:lnTo>
                        <a:lnTo>
                          <a:pt x="498" y="27"/>
                        </a:lnTo>
                        <a:lnTo>
                          <a:pt x="510" y="21"/>
                        </a:lnTo>
                        <a:lnTo>
                          <a:pt x="523" y="14"/>
                        </a:lnTo>
                        <a:lnTo>
                          <a:pt x="539" y="4"/>
                        </a:lnTo>
                        <a:lnTo>
                          <a:pt x="542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2" name="Freeform 138">
                    <a:extLst>
                      <a:ext uri="{FF2B5EF4-FFF2-40B4-BE49-F238E27FC236}">
                        <a16:creationId xmlns:a16="http://schemas.microsoft.com/office/drawing/2014/main" id="{A72640CF-D0ED-4D82-925A-010C81A1E3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1824"/>
                    <a:ext cx="530" cy="63"/>
                  </a:xfrm>
                  <a:custGeom>
                    <a:avLst/>
                    <a:gdLst>
                      <a:gd name="T0" fmla="*/ 530 w 530"/>
                      <a:gd name="T1" fmla="*/ 0 h 63"/>
                      <a:gd name="T2" fmla="*/ 530 w 530"/>
                      <a:gd name="T3" fmla="*/ 0 h 63"/>
                      <a:gd name="T4" fmla="*/ 520 w 530"/>
                      <a:gd name="T5" fmla="*/ 3 h 63"/>
                      <a:gd name="T6" fmla="*/ 492 w 530"/>
                      <a:gd name="T7" fmla="*/ 14 h 63"/>
                      <a:gd name="T8" fmla="*/ 470 w 530"/>
                      <a:gd name="T9" fmla="*/ 20 h 63"/>
                      <a:gd name="T10" fmla="*/ 442 w 530"/>
                      <a:gd name="T11" fmla="*/ 26 h 63"/>
                      <a:gd name="T12" fmla="*/ 407 w 530"/>
                      <a:gd name="T13" fmla="*/ 33 h 63"/>
                      <a:gd name="T14" fmla="*/ 366 w 530"/>
                      <a:gd name="T15" fmla="*/ 38 h 63"/>
                      <a:gd name="T16" fmla="*/ 366 w 530"/>
                      <a:gd name="T17" fmla="*/ 38 h 63"/>
                      <a:gd name="T18" fmla="*/ 331 w 530"/>
                      <a:gd name="T19" fmla="*/ 41 h 63"/>
                      <a:gd name="T20" fmla="*/ 290 w 530"/>
                      <a:gd name="T21" fmla="*/ 45 h 63"/>
                      <a:gd name="T22" fmla="*/ 202 w 530"/>
                      <a:gd name="T23" fmla="*/ 50 h 63"/>
                      <a:gd name="T24" fmla="*/ 104 w 530"/>
                      <a:gd name="T25" fmla="*/ 55 h 63"/>
                      <a:gd name="T26" fmla="*/ 0 w 530"/>
                      <a:gd name="T27" fmla="*/ 63 h 63"/>
                      <a:gd name="T28" fmla="*/ 63 w 530"/>
                      <a:gd name="T29" fmla="*/ 63 h 63"/>
                      <a:gd name="T30" fmla="*/ 152 w 530"/>
                      <a:gd name="T31" fmla="*/ 63 h 63"/>
                      <a:gd name="T32" fmla="*/ 152 w 530"/>
                      <a:gd name="T33" fmla="*/ 63 h 63"/>
                      <a:gd name="T34" fmla="*/ 252 w 530"/>
                      <a:gd name="T35" fmla="*/ 57 h 63"/>
                      <a:gd name="T36" fmla="*/ 334 w 530"/>
                      <a:gd name="T37" fmla="*/ 52 h 63"/>
                      <a:gd name="T38" fmla="*/ 369 w 530"/>
                      <a:gd name="T39" fmla="*/ 48 h 63"/>
                      <a:gd name="T40" fmla="*/ 401 w 530"/>
                      <a:gd name="T41" fmla="*/ 45 h 63"/>
                      <a:gd name="T42" fmla="*/ 426 w 530"/>
                      <a:gd name="T43" fmla="*/ 41 h 63"/>
                      <a:gd name="T44" fmla="*/ 448 w 530"/>
                      <a:gd name="T45" fmla="*/ 36 h 63"/>
                      <a:gd name="T46" fmla="*/ 448 w 530"/>
                      <a:gd name="T47" fmla="*/ 36 h 63"/>
                      <a:gd name="T48" fmla="*/ 467 w 530"/>
                      <a:gd name="T49" fmla="*/ 31 h 63"/>
                      <a:gd name="T50" fmla="*/ 486 w 530"/>
                      <a:gd name="T51" fmla="*/ 25 h 63"/>
                      <a:gd name="T52" fmla="*/ 501 w 530"/>
                      <a:gd name="T53" fmla="*/ 19 h 63"/>
                      <a:gd name="T54" fmla="*/ 511 w 530"/>
                      <a:gd name="T55" fmla="*/ 14 h 63"/>
                      <a:gd name="T56" fmla="*/ 527 w 530"/>
                      <a:gd name="T57" fmla="*/ 3 h 63"/>
                      <a:gd name="T58" fmla="*/ 530 w 530"/>
                      <a:gd name="T59" fmla="*/ 0 h 63"/>
                      <a:gd name="T60" fmla="*/ 530 w 530"/>
                      <a:gd name="T61" fmla="*/ 0 h 63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30" h="63">
                        <a:moveTo>
                          <a:pt x="530" y="0"/>
                        </a:moveTo>
                        <a:lnTo>
                          <a:pt x="530" y="0"/>
                        </a:lnTo>
                        <a:lnTo>
                          <a:pt x="520" y="3"/>
                        </a:lnTo>
                        <a:lnTo>
                          <a:pt x="492" y="14"/>
                        </a:lnTo>
                        <a:lnTo>
                          <a:pt x="470" y="20"/>
                        </a:lnTo>
                        <a:lnTo>
                          <a:pt x="442" y="26"/>
                        </a:lnTo>
                        <a:lnTo>
                          <a:pt x="407" y="33"/>
                        </a:lnTo>
                        <a:lnTo>
                          <a:pt x="366" y="38"/>
                        </a:lnTo>
                        <a:lnTo>
                          <a:pt x="331" y="41"/>
                        </a:lnTo>
                        <a:lnTo>
                          <a:pt x="290" y="45"/>
                        </a:lnTo>
                        <a:lnTo>
                          <a:pt x="202" y="50"/>
                        </a:lnTo>
                        <a:lnTo>
                          <a:pt x="104" y="55"/>
                        </a:lnTo>
                        <a:lnTo>
                          <a:pt x="0" y="63"/>
                        </a:lnTo>
                        <a:lnTo>
                          <a:pt x="63" y="63"/>
                        </a:lnTo>
                        <a:lnTo>
                          <a:pt x="152" y="63"/>
                        </a:lnTo>
                        <a:lnTo>
                          <a:pt x="252" y="57"/>
                        </a:lnTo>
                        <a:lnTo>
                          <a:pt x="334" y="52"/>
                        </a:lnTo>
                        <a:lnTo>
                          <a:pt x="369" y="48"/>
                        </a:lnTo>
                        <a:lnTo>
                          <a:pt x="401" y="45"/>
                        </a:lnTo>
                        <a:lnTo>
                          <a:pt x="426" y="41"/>
                        </a:lnTo>
                        <a:lnTo>
                          <a:pt x="448" y="36"/>
                        </a:lnTo>
                        <a:lnTo>
                          <a:pt x="467" y="31"/>
                        </a:lnTo>
                        <a:lnTo>
                          <a:pt x="486" y="25"/>
                        </a:lnTo>
                        <a:lnTo>
                          <a:pt x="501" y="19"/>
                        </a:lnTo>
                        <a:lnTo>
                          <a:pt x="511" y="14"/>
                        </a:lnTo>
                        <a:lnTo>
                          <a:pt x="527" y="3"/>
                        </a:lnTo>
                        <a:lnTo>
                          <a:pt x="530" y="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3" name="Freeform 139">
                    <a:extLst>
                      <a:ext uri="{FF2B5EF4-FFF2-40B4-BE49-F238E27FC236}">
                        <a16:creationId xmlns:a16="http://schemas.microsoft.com/office/drawing/2014/main" id="{A55E5A1B-468E-42AF-8351-7688356FCF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2" y="1826"/>
                    <a:ext cx="514" cy="61"/>
                  </a:xfrm>
                  <a:custGeom>
                    <a:avLst/>
                    <a:gdLst>
                      <a:gd name="T0" fmla="*/ 514 w 514"/>
                      <a:gd name="T1" fmla="*/ 0 h 61"/>
                      <a:gd name="T2" fmla="*/ 514 w 514"/>
                      <a:gd name="T3" fmla="*/ 0 h 61"/>
                      <a:gd name="T4" fmla="*/ 504 w 514"/>
                      <a:gd name="T5" fmla="*/ 4 h 61"/>
                      <a:gd name="T6" fmla="*/ 479 w 514"/>
                      <a:gd name="T7" fmla="*/ 13 h 61"/>
                      <a:gd name="T8" fmla="*/ 457 w 514"/>
                      <a:gd name="T9" fmla="*/ 19 h 61"/>
                      <a:gd name="T10" fmla="*/ 429 w 514"/>
                      <a:gd name="T11" fmla="*/ 24 h 61"/>
                      <a:gd name="T12" fmla="*/ 394 w 514"/>
                      <a:gd name="T13" fmla="*/ 31 h 61"/>
                      <a:gd name="T14" fmla="*/ 353 w 514"/>
                      <a:gd name="T15" fmla="*/ 37 h 61"/>
                      <a:gd name="T16" fmla="*/ 353 w 514"/>
                      <a:gd name="T17" fmla="*/ 37 h 61"/>
                      <a:gd name="T18" fmla="*/ 318 w 514"/>
                      <a:gd name="T19" fmla="*/ 41 h 61"/>
                      <a:gd name="T20" fmla="*/ 280 w 514"/>
                      <a:gd name="T21" fmla="*/ 43 h 61"/>
                      <a:gd name="T22" fmla="*/ 192 w 514"/>
                      <a:gd name="T23" fmla="*/ 48 h 61"/>
                      <a:gd name="T24" fmla="*/ 98 w 514"/>
                      <a:gd name="T25" fmla="*/ 53 h 61"/>
                      <a:gd name="T26" fmla="*/ 0 w 514"/>
                      <a:gd name="T27" fmla="*/ 61 h 61"/>
                      <a:gd name="T28" fmla="*/ 50 w 514"/>
                      <a:gd name="T29" fmla="*/ 61 h 61"/>
                      <a:gd name="T30" fmla="*/ 129 w 514"/>
                      <a:gd name="T31" fmla="*/ 61 h 61"/>
                      <a:gd name="T32" fmla="*/ 129 w 514"/>
                      <a:gd name="T33" fmla="*/ 61 h 61"/>
                      <a:gd name="T34" fmla="*/ 233 w 514"/>
                      <a:gd name="T35" fmla="*/ 55 h 61"/>
                      <a:gd name="T36" fmla="*/ 318 w 514"/>
                      <a:gd name="T37" fmla="*/ 50 h 61"/>
                      <a:gd name="T38" fmla="*/ 353 w 514"/>
                      <a:gd name="T39" fmla="*/ 46 h 61"/>
                      <a:gd name="T40" fmla="*/ 384 w 514"/>
                      <a:gd name="T41" fmla="*/ 43 h 61"/>
                      <a:gd name="T42" fmla="*/ 410 w 514"/>
                      <a:gd name="T43" fmla="*/ 38 h 61"/>
                      <a:gd name="T44" fmla="*/ 432 w 514"/>
                      <a:gd name="T45" fmla="*/ 34 h 61"/>
                      <a:gd name="T46" fmla="*/ 432 w 514"/>
                      <a:gd name="T47" fmla="*/ 34 h 61"/>
                      <a:gd name="T48" fmla="*/ 454 w 514"/>
                      <a:gd name="T49" fmla="*/ 28 h 61"/>
                      <a:gd name="T50" fmla="*/ 469 w 514"/>
                      <a:gd name="T51" fmla="*/ 23 h 61"/>
                      <a:gd name="T52" fmla="*/ 498 w 514"/>
                      <a:gd name="T53" fmla="*/ 12 h 61"/>
                      <a:gd name="T54" fmla="*/ 510 w 514"/>
                      <a:gd name="T55" fmla="*/ 3 h 61"/>
                      <a:gd name="T56" fmla="*/ 514 w 514"/>
                      <a:gd name="T57" fmla="*/ 0 h 61"/>
                      <a:gd name="T58" fmla="*/ 514 w 514"/>
                      <a:gd name="T59" fmla="*/ 0 h 6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14" h="61">
                        <a:moveTo>
                          <a:pt x="514" y="0"/>
                        </a:moveTo>
                        <a:lnTo>
                          <a:pt x="514" y="0"/>
                        </a:lnTo>
                        <a:lnTo>
                          <a:pt x="504" y="4"/>
                        </a:lnTo>
                        <a:lnTo>
                          <a:pt x="479" y="13"/>
                        </a:lnTo>
                        <a:lnTo>
                          <a:pt x="457" y="19"/>
                        </a:lnTo>
                        <a:lnTo>
                          <a:pt x="429" y="24"/>
                        </a:lnTo>
                        <a:lnTo>
                          <a:pt x="394" y="31"/>
                        </a:lnTo>
                        <a:lnTo>
                          <a:pt x="353" y="37"/>
                        </a:lnTo>
                        <a:lnTo>
                          <a:pt x="318" y="41"/>
                        </a:lnTo>
                        <a:lnTo>
                          <a:pt x="280" y="43"/>
                        </a:lnTo>
                        <a:lnTo>
                          <a:pt x="192" y="48"/>
                        </a:lnTo>
                        <a:lnTo>
                          <a:pt x="98" y="53"/>
                        </a:lnTo>
                        <a:lnTo>
                          <a:pt x="0" y="61"/>
                        </a:lnTo>
                        <a:lnTo>
                          <a:pt x="50" y="61"/>
                        </a:lnTo>
                        <a:lnTo>
                          <a:pt x="129" y="61"/>
                        </a:lnTo>
                        <a:lnTo>
                          <a:pt x="233" y="55"/>
                        </a:lnTo>
                        <a:lnTo>
                          <a:pt x="318" y="50"/>
                        </a:lnTo>
                        <a:lnTo>
                          <a:pt x="353" y="46"/>
                        </a:lnTo>
                        <a:lnTo>
                          <a:pt x="384" y="43"/>
                        </a:lnTo>
                        <a:lnTo>
                          <a:pt x="410" y="38"/>
                        </a:lnTo>
                        <a:lnTo>
                          <a:pt x="432" y="34"/>
                        </a:lnTo>
                        <a:lnTo>
                          <a:pt x="454" y="28"/>
                        </a:lnTo>
                        <a:lnTo>
                          <a:pt x="469" y="23"/>
                        </a:lnTo>
                        <a:lnTo>
                          <a:pt x="498" y="12"/>
                        </a:lnTo>
                        <a:lnTo>
                          <a:pt x="510" y="3"/>
                        </a:lnTo>
                        <a:lnTo>
                          <a:pt x="514" y="0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4" name="Freeform 140">
                    <a:extLst>
                      <a:ext uri="{FF2B5EF4-FFF2-40B4-BE49-F238E27FC236}">
                        <a16:creationId xmlns:a16="http://schemas.microsoft.com/office/drawing/2014/main" id="{7233116A-A93F-4457-92F0-7A76DA02A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1" y="1827"/>
                    <a:ext cx="501" cy="60"/>
                  </a:xfrm>
                  <a:custGeom>
                    <a:avLst/>
                    <a:gdLst>
                      <a:gd name="T0" fmla="*/ 501 w 501"/>
                      <a:gd name="T1" fmla="*/ 0 h 60"/>
                      <a:gd name="T2" fmla="*/ 501 w 501"/>
                      <a:gd name="T3" fmla="*/ 0 h 60"/>
                      <a:gd name="T4" fmla="*/ 492 w 501"/>
                      <a:gd name="T5" fmla="*/ 4 h 60"/>
                      <a:gd name="T6" fmla="*/ 470 w 501"/>
                      <a:gd name="T7" fmla="*/ 13 h 60"/>
                      <a:gd name="T8" fmla="*/ 448 w 501"/>
                      <a:gd name="T9" fmla="*/ 18 h 60"/>
                      <a:gd name="T10" fmla="*/ 423 w 501"/>
                      <a:gd name="T11" fmla="*/ 24 h 60"/>
                      <a:gd name="T12" fmla="*/ 388 w 501"/>
                      <a:gd name="T13" fmla="*/ 31 h 60"/>
                      <a:gd name="T14" fmla="*/ 344 w 501"/>
                      <a:gd name="T15" fmla="*/ 37 h 60"/>
                      <a:gd name="T16" fmla="*/ 344 w 501"/>
                      <a:gd name="T17" fmla="*/ 37 h 60"/>
                      <a:gd name="T18" fmla="*/ 312 w 501"/>
                      <a:gd name="T19" fmla="*/ 40 h 60"/>
                      <a:gd name="T20" fmla="*/ 275 w 501"/>
                      <a:gd name="T21" fmla="*/ 42 h 60"/>
                      <a:gd name="T22" fmla="*/ 189 w 501"/>
                      <a:gd name="T23" fmla="*/ 47 h 60"/>
                      <a:gd name="T24" fmla="*/ 98 w 501"/>
                      <a:gd name="T25" fmla="*/ 54 h 60"/>
                      <a:gd name="T26" fmla="*/ 0 w 501"/>
                      <a:gd name="T27" fmla="*/ 60 h 60"/>
                      <a:gd name="T28" fmla="*/ 41 w 501"/>
                      <a:gd name="T29" fmla="*/ 60 h 60"/>
                      <a:gd name="T30" fmla="*/ 107 w 501"/>
                      <a:gd name="T31" fmla="*/ 60 h 60"/>
                      <a:gd name="T32" fmla="*/ 107 w 501"/>
                      <a:gd name="T33" fmla="*/ 60 h 60"/>
                      <a:gd name="T34" fmla="*/ 218 w 501"/>
                      <a:gd name="T35" fmla="*/ 54 h 60"/>
                      <a:gd name="T36" fmla="*/ 303 w 501"/>
                      <a:gd name="T37" fmla="*/ 47 h 60"/>
                      <a:gd name="T38" fmla="*/ 341 w 501"/>
                      <a:gd name="T39" fmla="*/ 45 h 60"/>
                      <a:gd name="T40" fmla="*/ 372 w 501"/>
                      <a:gd name="T41" fmla="*/ 41 h 60"/>
                      <a:gd name="T42" fmla="*/ 397 w 501"/>
                      <a:gd name="T43" fmla="*/ 37 h 60"/>
                      <a:gd name="T44" fmla="*/ 423 w 501"/>
                      <a:gd name="T45" fmla="*/ 32 h 60"/>
                      <a:gd name="T46" fmla="*/ 423 w 501"/>
                      <a:gd name="T47" fmla="*/ 32 h 60"/>
                      <a:gd name="T48" fmla="*/ 442 w 501"/>
                      <a:gd name="T49" fmla="*/ 27 h 60"/>
                      <a:gd name="T50" fmla="*/ 460 w 501"/>
                      <a:gd name="T51" fmla="*/ 22 h 60"/>
                      <a:gd name="T52" fmla="*/ 486 w 501"/>
                      <a:gd name="T53" fmla="*/ 12 h 60"/>
                      <a:gd name="T54" fmla="*/ 498 w 501"/>
                      <a:gd name="T55" fmla="*/ 4 h 60"/>
                      <a:gd name="T56" fmla="*/ 501 w 501"/>
                      <a:gd name="T57" fmla="*/ 0 h 60"/>
                      <a:gd name="T58" fmla="*/ 501 w 501"/>
                      <a:gd name="T59" fmla="*/ 0 h 6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01" h="60">
                        <a:moveTo>
                          <a:pt x="501" y="0"/>
                        </a:moveTo>
                        <a:lnTo>
                          <a:pt x="501" y="0"/>
                        </a:lnTo>
                        <a:lnTo>
                          <a:pt x="492" y="4"/>
                        </a:lnTo>
                        <a:lnTo>
                          <a:pt x="470" y="13"/>
                        </a:lnTo>
                        <a:lnTo>
                          <a:pt x="448" y="18"/>
                        </a:lnTo>
                        <a:lnTo>
                          <a:pt x="423" y="24"/>
                        </a:lnTo>
                        <a:lnTo>
                          <a:pt x="388" y="31"/>
                        </a:lnTo>
                        <a:lnTo>
                          <a:pt x="344" y="37"/>
                        </a:lnTo>
                        <a:lnTo>
                          <a:pt x="312" y="40"/>
                        </a:lnTo>
                        <a:lnTo>
                          <a:pt x="275" y="42"/>
                        </a:lnTo>
                        <a:lnTo>
                          <a:pt x="189" y="47"/>
                        </a:lnTo>
                        <a:lnTo>
                          <a:pt x="98" y="54"/>
                        </a:lnTo>
                        <a:lnTo>
                          <a:pt x="0" y="60"/>
                        </a:lnTo>
                        <a:lnTo>
                          <a:pt x="41" y="60"/>
                        </a:lnTo>
                        <a:lnTo>
                          <a:pt x="107" y="60"/>
                        </a:lnTo>
                        <a:lnTo>
                          <a:pt x="218" y="54"/>
                        </a:lnTo>
                        <a:lnTo>
                          <a:pt x="303" y="47"/>
                        </a:lnTo>
                        <a:lnTo>
                          <a:pt x="341" y="45"/>
                        </a:lnTo>
                        <a:lnTo>
                          <a:pt x="372" y="41"/>
                        </a:lnTo>
                        <a:lnTo>
                          <a:pt x="397" y="37"/>
                        </a:lnTo>
                        <a:lnTo>
                          <a:pt x="423" y="32"/>
                        </a:lnTo>
                        <a:lnTo>
                          <a:pt x="442" y="27"/>
                        </a:lnTo>
                        <a:lnTo>
                          <a:pt x="460" y="22"/>
                        </a:lnTo>
                        <a:lnTo>
                          <a:pt x="486" y="12"/>
                        </a:lnTo>
                        <a:lnTo>
                          <a:pt x="498" y="4"/>
                        </a:lnTo>
                        <a:lnTo>
                          <a:pt x="501" y="0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5" name="Freeform 141">
                    <a:extLst>
                      <a:ext uri="{FF2B5EF4-FFF2-40B4-BE49-F238E27FC236}">
                        <a16:creationId xmlns:a16="http://schemas.microsoft.com/office/drawing/2014/main" id="{9FFD344F-C502-48A1-B7D3-D04743D385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830"/>
                    <a:ext cx="485" cy="57"/>
                  </a:xfrm>
                  <a:custGeom>
                    <a:avLst/>
                    <a:gdLst>
                      <a:gd name="T0" fmla="*/ 485 w 485"/>
                      <a:gd name="T1" fmla="*/ 0 h 57"/>
                      <a:gd name="T2" fmla="*/ 485 w 485"/>
                      <a:gd name="T3" fmla="*/ 0 h 57"/>
                      <a:gd name="T4" fmla="*/ 479 w 485"/>
                      <a:gd name="T5" fmla="*/ 4 h 57"/>
                      <a:gd name="T6" fmla="*/ 454 w 485"/>
                      <a:gd name="T7" fmla="*/ 11 h 57"/>
                      <a:gd name="T8" fmla="*/ 435 w 485"/>
                      <a:gd name="T9" fmla="*/ 16 h 57"/>
                      <a:gd name="T10" fmla="*/ 410 w 485"/>
                      <a:gd name="T11" fmla="*/ 23 h 57"/>
                      <a:gd name="T12" fmla="*/ 375 w 485"/>
                      <a:gd name="T13" fmla="*/ 29 h 57"/>
                      <a:gd name="T14" fmla="*/ 334 w 485"/>
                      <a:gd name="T15" fmla="*/ 34 h 57"/>
                      <a:gd name="T16" fmla="*/ 334 w 485"/>
                      <a:gd name="T17" fmla="*/ 34 h 57"/>
                      <a:gd name="T18" fmla="*/ 299 w 485"/>
                      <a:gd name="T19" fmla="*/ 38 h 57"/>
                      <a:gd name="T20" fmla="*/ 265 w 485"/>
                      <a:gd name="T21" fmla="*/ 41 h 57"/>
                      <a:gd name="T22" fmla="*/ 183 w 485"/>
                      <a:gd name="T23" fmla="*/ 46 h 57"/>
                      <a:gd name="T24" fmla="*/ 94 w 485"/>
                      <a:gd name="T25" fmla="*/ 51 h 57"/>
                      <a:gd name="T26" fmla="*/ 0 w 485"/>
                      <a:gd name="T27" fmla="*/ 57 h 57"/>
                      <a:gd name="T28" fmla="*/ 28 w 485"/>
                      <a:gd name="T29" fmla="*/ 57 h 57"/>
                      <a:gd name="T30" fmla="*/ 85 w 485"/>
                      <a:gd name="T31" fmla="*/ 57 h 57"/>
                      <a:gd name="T32" fmla="*/ 85 w 485"/>
                      <a:gd name="T33" fmla="*/ 57 h 57"/>
                      <a:gd name="T34" fmla="*/ 198 w 485"/>
                      <a:gd name="T35" fmla="*/ 51 h 57"/>
                      <a:gd name="T36" fmla="*/ 287 w 485"/>
                      <a:gd name="T37" fmla="*/ 44 h 57"/>
                      <a:gd name="T38" fmla="*/ 325 w 485"/>
                      <a:gd name="T39" fmla="*/ 42 h 57"/>
                      <a:gd name="T40" fmla="*/ 356 w 485"/>
                      <a:gd name="T41" fmla="*/ 38 h 57"/>
                      <a:gd name="T42" fmla="*/ 384 w 485"/>
                      <a:gd name="T43" fmla="*/ 34 h 57"/>
                      <a:gd name="T44" fmla="*/ 407 w 485"/>
                      <a:gd name="T45" fmla="*/ 29 h 57"/>
                      <a:gd name="T46" fmla="*/ 407 w 485"/>
                      <a:gd name="T47" fmla="*/ 29 h 57"/>
                      <a:gd name="T48" fmla="*/ 429 w 485"/>
                      <a:gd name="T49" fmla="*/ 24 h 57"/>
                      <a:gd name="T50" fmla="*/ 444 w 485"/>
                      <a:gd name="T51" fmla="*/ 19 h 57"/>
                      <a:gd name="T52" fmla="*/ 470 w 485"/>
                      <a:gd name="T53" fmla="*/ 9 h 57"/>
                      <a:gd name="T54" fmla="*/ 482 w 485"/>
                      <a:gd name="T55" fmla="*/ 2 h 57"/>
                      <a:gd name="T56" fmla="*/ 485 w 485"/>
                      <a:gd name="T57" fmla="*/ 0 h 57"/>
                      <a:gd name="T58" fmla="*/ 485 w 485"/>
                      <a:gd name="T59" fmla="*/ 0 h 5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85" h="57">
                        <a:moveTo>
                          <a:pt x="485" y="0"/>
                        </a:moveTo>
                        <a:lnTo>
                          <a:pt x="485" y="0"/>
                        </a:lnTo>
                        <a:lnTo>
                          <a:pt x="479" y="4"/>
                        </a:lnTo>
                        <a:lnTo>
                          <a:pt x="454" y="11"/>
                        </a:lnTo>
                        <a:lnTo>
                          <a:pt x="435" y="16"/>
                        </a:lnTo>
                        <a:lnTo>
                          <a:pt x="410" y="23"/>
                        </a:lnTo>
                        <a:lnTo>
                          <a:pt x="375" y="29"/>
                        </a:lnTo>
                        <a:lnTo>
                          <a:pt x="334" y="34"/>
                        </a:lnTo>
                        <a:lnTo>
                          <a:pt x="299" y="38"/>
                        </a:lnTo>
                        <a:lnTo>
                          <a:pt x="265" y="41"/>
                        </a:lnTo>
                        <a:lnTo>
                          <a:pt x="183" y="46"/>
                        </a:lnTo>
                        <a:lnTo>
                          <a:pt x="94" y="51"/>
                        </a:lnTo>
                        <a:lnTo>
                          <a:pt x="0" y="57"/>
                        </a:lnTo>
                        <a:lnTo>
                          <a:pt x="28" y="57"/>
                        </a:lnTo>
                        <a:lnTo>
                          <a:pt x="85" y="57"/>
                        </a:lnTo>
                        <a:lnTo>
                          <a:pt x="198" y="51"/>
                        </a:lnTo>
                        <a:lnTo>
                          <a:pt x="287" y="44"/>
                        </a:lnTo>
                        <a:lnTo>
                          <a:pt x="325" y="42"/>
                        </a:lnTo>
                        <a:lnTo>
                          <a:pt x="356" y="38"/>
                        </a:lnTo>
                        <a:lnTo>
                          <a:pt x="384" y="34"/>
                        </a:lnTo>
                        <a:lnTo>
                          <a:pt x="407" y="29"/>
                        </a:lnTo>
                        <a:lnTo>
                          <a:pt x="429" y="24"/>
                        </a:lnTo>
                        <a:lnTo>
                          <a:pt x="444" y="19"/>
                        </a:lnTo>
                        <a:lnTo>
                          <a:pt x="470" y="9"/>
                        </a:lnTo>
                        <a:lnTo>
                          <a:pt x="482" y="2"/>
                        </a:lnTo>
                        <a:lnTo>
                          <a:pt x="485" y="0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6" name="Freeform 142">
                    <a:extLst>
                      <a:ext uri="{FF2B5EF4-FFF2-40B4-BE49-F238E27FC236}">
                        <a16:creationId xmlns:a16="http://schemas.microsoft.com/office/drawing/2014/main" id="{437B7227-9D5D-4D87-9D13-A42E9F1BD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1831"/>
                    <a:ext cx="473" cy="56"/>
                  </a:xfrm>
                  <a:custGeom>
                    <a:avLst/>
                    <a:gdLst>
                      <a:gd name="T0" fmla="*/ 473 w 473"/>
                      <a:gd name="T1" fmla="*/ 0 h 56"/>
                      <a:gd name="T2" fmla="*/ 473 w 473"/>
                      <a:gd name="T3" fmla="*/ 0 h 56"/>
                      <a:gd name="T4" fmla="*/ 467 w 473"/>
                      <a:gd name="T5" fmla="*/ 4 h 56"/>
                      <a:gd name="T6" fmla="*/ 445 w 473"/>
                      <a:gd name="T7" fmla="*/ 12 h 56"/>
                      <a:gd name="T8" fmla="*/ 426 w 473"/>
                      <a:gd name="T9" fmla="*/ 17 h 56"/>
                      <a:gd name="T10" fmla="*/ 401 w 473"/>
                      <a:gd name="T11" fmla="*/ 23 h 56"/>
                      <a:gd name="T12" fmla="*/ 366 w 473"/>
                      <a:gd name="T13" fmla="*/ 28 h 56"/>
                      <a:gd name="T14" fmla="*/ 325 w 473"/>
                      <a:gd name="T15" fmla="*/ 34 h 56"/>
                      <a:gd name="T16" fmla="*/ 325 w 473"/>
                      <a:gd name="T17" fmla="*/ 34 h 56"/>
                      <a:gd name="T18" fmla="*/ 293 w 473"/>
                      <a:gd name="T19" fmla="*/ 37 h 56"/>
                      <a:gd name="T20" fmla="*/ 259 w 473"/>
                      <a:gd name="T21" fmla="*/ 40 h 56"/>
                      <a:gd name="T22" fmla="*/ 180 w 473"/>
                      <a:gd name="T23" fmla="*/ 45 h 56"/>
                      <a:gd name="T24" fmla="*/ 92 w 473"/>
                      <a:gd name="T25" fmla="*/ 50 h 56"/>
                      <a:gd name="T26" fmla="*/ 0 w 473"/>
                      <a:gd name="T27" fmla="*/ 56 h 56"/>
                      <a:gd name="T28" fmla="*/ 19 w 473"/>
                      <a:gd name="T29" fmla="*/ 56 h 56"/>
                      <a:gd name="T30" fmla="*/ 63 w 473"/>
                      <a:gd name="T31" fmla="*/ 56 h 56"/>
                      <a:gd name="T32" fmla="*/ 70 w 473"/>
                      <a:gd name="T33" fmla="*/ 56 h 56"/>
                      <a:gd name="T34" fmla="*/ 70 w 473"/>
                      <a:gd name="T35" fmla="*/ 56 h 56"/>
                      <a:gd name="T36" fmla="*/ 183 w 473"/>
                      <a:gd name="T37" fmla="*/ 50 h 56"/>
                      <a:gd name="T38" fmla="*/ 275 w 473"/>
                      <a:gd name="T39" fmla="*/ 43 h 56"/>
                      <a:gd name="T40" fmla="*/ 312 w 473"/>
                      <a:gd name="T41" fmla="*/ 40 h 56"/>
                      <a:gd name="T42" fmla="*/ 344 w 473"/>
                      <a:gd name="T43" fmla="*/ 37 h 56"/>
                      <a:gd name="T44" fmla="*/ 372 w 473"/>
                      <a:gd name="T45" fmla="*/ 32 h 56"/>
                      <a:gd name="T46" fmla="*/ 394 w 473"/>
                      <a:gd name="T47" fmla="*/ 28 h 56"/>
                      <a:gd name="T48" fmla="*/ 394 w 473"/>
                      <a:gd name="T49" fmla="*/ 28 h 56"/>
                      <a:gd name="T50" fmla="*/ 432 w 473"/>
                      <a:gd name="T51" fmla="*/ 18 h 56"/>
                      <a:gd name="T52" fmla="*/ 457 w 473"/>
                      <a:gd name="T53" fmla="*/ 9 h 56"/>
                      <a:gd name="T54" fmla="*/ 470 w 473"/>
                      <a:gd name="T55" fmla="*/ 3 h 56"/>
                      <a:gd name="T56" fmla="*/ 473 w 473"/>
                      <a:gd name="T57" fmla="*/ 0 h 56"/>
                      <a:gd name="T58" fmla="*/ 473 w 473"/>
                      <a:gd name="T59" fmla="*/ 0 h 5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73" h="56">
                        <a:moveTo>
                          <a:pt x="473" y="0"/>
                        </a:moveTo>
                        <a:lnTo>
                          <a:pt x="473" y="0"/>
                        </a:lnTo>
                        <a:lnTo>
                          <a:pt x="467" y="4"/>
                        </a:lnTo>
                        <a:lnTo>
                          <a:pt x="445" y="12"/>
                        </a:lnTo>
                        <a:lnTo>
                          <a:pt x="426" y="17"/>
                        </a:lnTo>
                        <a:lnTo>
                          <a:pt x="401" y="23"/>
                        </a:lnTo>
                        <a:lnTo>
                          <a:pt x="366" y="28"/>
                        </a:lnTo>
                        <a:lnTo>
                          <a:pt x="325" y="34"/>
                        </a:lnTo>
                        <a:lnTo>
                          <a:pt x="293" y="37"/>
                        </a:lnTo>
                        <a:lnTo>
                          <a:pt x="259" y="40"/>
                        </a:lnTo>
                        <a:lnTo>
                          <a:pt x="180" y="45"/>
                        </a:lnTo>
                        <a:lnTo>
                          <a:pt x="92" y="50"/>
                        </a:lnTo>
                        <a:lnTo>
                          <a:pt x="0" y="56"/>
                        </a:lnTo>
                        <a:lnTo>
                          <a:pt x="19" y="56"/>
                        </a:lnTo>
                        <a:lnTo>
                          <a:pt x="63" y="56"/>
                        </a:lnTo>
                        <a:lnTo>
                          <a:pt x="70" y="56"/>
                        </a:lnTo>
                        <a:lnTo>
                          <a:pt x="183" y="50"/>
                        </a:lnTo>
                        <a:lnTo>
                          <a:pt x="275" y="43"/>
                        </a:lnTo>
                        <a:lnTo>
                          <a:pt x="312" y="40"/>
                        </a:lnTo>
                        <a:lnTo>
                          <a:pt x="344" y="37"/>
                        </a:lnTo>
                        <a:lnTo>
                          <a:pt x="372" y="32"/>
                        </a:lnTo>
                        <a:lnTo>
                          <a:pt x="394" y="28"/>
                        </a:lnTo>
                        <a:lnTo>
                          <a:pt x="432" y="18"/>
                        </a:lnTo>
                        <a:lnTo>
                          <a:pt x="457" y="9"/>
                        </a:lnTo>
                        <a:lnTo>
                          <a:pt x="470" y="3"/>
                        </a:lnTo>
                        <a:lnTo>
                          <a:pt x="473" y="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7" name="Freeform 143">
                    <a:extLst>
                      <a:ext uri="{FF2B5EF4-FFF2-40B4-BE49-F238E27FC236}">
                        <a16:creationId xmlns:a16="http://schemas.microsoft.com/office/drawing/2014/main" id="{3A69A710-9511-4468-8081-FB0B5CEDC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1834"/>
                    <a:ext cx="457" cy="53"/>
                  </a:xfrm>
                  <a:custGeom>
                    <a:avLst/>
                    <a:gdLst>
                      <a:gd name="T0" fmla="*/ 457 w 457"/>
                      <a:gd name="T1" fmla="*/ 0 h 53"/>
                      <a:gd name="T2" fmla="*/ 457 w 457"/>
                      <a:gd name="T3" fmla="*/ 0 h 53"/>
                      <a:gd name="T4" fmla="*/ 451 w 457"/>
                      <a:gd name="T5" fmla="*/ 2 h 53"/>
                      <a:gd name="T6" fmla="*/ 444 w 457"/>
                      <a:gd name="T7" fmla="*/ 6 h 53"/>
                      <a:gd name="T8" fmla="*/ 432 w 457"/>
                      <a:gd name="T9" fmla="*/ 10 h 53"/>
                      <a:gd name="T10" fmla="*/ 413 w 457"/>
                      <a:gd name="T11" fmla="*/ 15 h 53"/>
                      <a:gd name="T12" fmla="*/ 388 w 457"/>
                      <a:gd name="T13" fmla="*/ 20 h 53"/>
                      <a:gd name="T14" fmla="*/ 356 w 457"/>
                      <a:gd name="T15" fmla="*/ 26 h 53"/>
                      <a:gd name="T16" fmla="*/ 312 w 457"/>
                      <a:gd name="T17" fmla="*/ 31 h 53"/>
                      <a:gd name="T18" fmla="*/ 312 w 457"/>
                      <a:gd name="T19" fmla="*/ 31 h 53"/>
                      <a:gd name="T20" fmla="*/ 280 w 457"/>
                      <a:gd name="T21" fmla="*/ 35 h 53"/>
                      <a:gd name="T22" fmla="*/ 249 w 457"/>
                      <a:gd name="T23" fmla="*/ 38 h 53"/>
                      <a:gd name="T24" fmla="*/ 173 w 457"/>
                      <a:gd name="T25" fmla="*/ 43 h 53"/>
                      <a:gd name="T26" fmla="*/ 88 w 457"/>
                      <a:gd name="T27" fmla="*/ 47 h 53"/>
                      <a:gd name="T28" fmla="*/ 0 w 457"/>
                      <a:gd name="T29" fmla="*/ 53 h 53"/>
                      <a:gd name="T30" fmla="*/ 6 w 457"/>
                      <a:gd name="T31" fmla="*/ 53 h 53"/>
                      <a:gd name="T32" fmla="*/ 41 w 457"/>
                      <a:gd name="T33" fmla="*/ 53 h 53"/>
                      <a:gd name="T34" fmla="*/ 41 w 457"/>
                      <a:gd name="T35" fmla="*/ 53 h 53"/>
                      <a:gd name="T36" fmla="*/ 54 w 457"/>
                      <a:gd name="T37" fmla="*/ 52 h 53"/>
                      <a:gd name="T38" fmla="*/ 54 w 457"/>
                      <a:gd name="T39" fmla="*/ 52 h 53"/>
                      <a:gd name="T40" fmla="*/ 170 w 457"/>
                      <a:gd name="T41" fmla="*/ 45 h 53"/>
                      <a:gd name="T42" fmla="*/ 262 w 457"/>
                      <a:gd name="T43" fmla="*/ 40 h 53"/>
                      <a:gd name="T44" fmla="*/ 296 w 457"/>
                      <a:gd name="T45" fmla="*/ 37 h 53"/>
                      <a:gd name="T46" fmla="*/ 331 w 457"/>
                      <a:gd name="T47" fmla="*/ 33 h 53"/>
                      <a:gd name="T48" fmla="*/ 359 w 457"/>
                      <a:gd name="T49" fmla="*/ 29 h 53"/>
                      <a:gd name="T50" fmla="*/ 381 w 457"/>
                      <a:gd name="T51" fmla="*/ 24 h 53"/>
                      <a:gd name="T52" fmla="*/ 381 w 457"/>
                      <a:gd name="T53" fmla="*/ 24 h 53"/>
                      <a:gd name="T54" fmla="*/ 419 w 457"/>
                      <a:gd name="T55" fmla="*/ 14 h 53"/>
                      <a:gd name="T56" fmla="*/ 441 w 457"/>
                      <a:gd name="T57" fmla="*/ 6 h 53"/>
                      <a:gd name="T58" fmla="*/ 454 w 457"/>
                      <a:gd name="T59" fmla="*/ 1 h 53"/>
                      <a:gd name="T60" fmla="*/ 457 w 457"/>
                      <a:gd name="T61" fmla="*/ 0 h 53"/>
                      <a:gd name="T62" fmla="*/ 457 w 457"/>
                      <a:gd name="T63" fmla="*/ 0 h 5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57" h="53">
                        <a:moveTo>
                          <a:pt x="457" y="0"/>
                        </a:moveTo>
                        <a:lnTo>
                          <a:pt x="457" y="0"/>
                        </a:lnTo>
                        <a:lnTo>
                          <a:pt x="451" y="2"/>
                        </a:lnTo>
                        <a:lnTo>
                          <a:pt x="444" y="6"/>
                        </a:lnTo>
                        <a:lnTo>
                          <a:pt x="432" y="10"/>
                        </a:lnTo>
                        <a:lnTo>
                          <a:pt x="413" y="15"/>
                        </a:lnTo>
                        <a:lnTo>
                          <a:pt x="388" y="20"/>
                        </a:lnTo>
                        <a:lnTo>
                          <a:pt x="356" y="26"/>
                        </a:lnTo>
                        <a:lnTo>
                          <a:pt x="312" y="31"/>
                        </a:lnTo>
                        <a:lnTo>
                          <a:pt x="280" y="35"/>
                        </a:lnTo>
                        <a:lnTo>
                          <a:pt x="249" y="38"/>
                        </a:lnTo>
                        <a:lnTo>
                          <a:pt x="173" y="43"/>
                        </a:lnTo>
                        <a:lnTo>
                          <a:pt x="88" y="47"/>
                        </a:lnTo>
                        <a:lnTo>
                          <a:pt x="0" y="53"/>
                        </a:lnTo>
                        <a:lnTo>
                          <a:pt x="6" y="53"/>
                        </a:lnTo>
                        <a:lnTo>
                          <a:pt x="41" y="53"/>
                        </a:lnTo>
                        <a:lnTo>
                          <a:pt x="54" y="52"/>
                        </a:lnTo>
                        <a:lnTo>
                          <a:pt x="170" y="45"/>
                        </a:lnTo>
                        <a:lnTo>
                          <a:pt x="262" y="40"/>
                        </a:lnTo>
                        <a:lnTo>
                          <a:pt x="296" y="37"/>
                        </a:lnTo>
                        <a:lnTo>
                          <a:pt x="331" y="33"/>
                        </a:lnTo>
                        <a:lnTo>
                          <a:pt x="359" y="29"/>
                        </a:lnTo>
                        <a:lnTo>
                          <a:pt x="381" y="24"/>
                        </a:lnTo>
                        <a:lnTo>
                          <a:pt x="419" y="14"/>
                        </a:lnTo>
                        <a:lnTo>
                          <a:pt x="441" y="6"/>
                        </a:lnTo>
                        <a:lnTo>
                          <a:pt x="454" y="1"/>
                        </a:lnTo>
                        <a:lnTo>
                          <a:pt x="457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8" name="Freeform 144">
                    <a:extLst>
                      <a:ext uri="{FF2B5EF4-FFF2-40B4-BE49-F238E27FC236}">
                        <a16:creationId xmlns:a16="http://schemas.microsoft.com/office/drawing/2014/main" id="{3A10161F-60EA-4C2E-AAE9-DDE590E5C8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47 w 217"/>
                      <a:gd name="T5" fmla="*/ 18 h 107"/>
                      <a:gd name="T6" fmla="*/ 97 w 217"/>
                      <a:gd name="T7" fmla="*/ 37 h 107"/>
                      <a:gd name="T8" fmla="*/ 138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7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41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8"/>
                        </a:lnTo>
                        <a:lnTo>
                          <a:pt x="97" y="37"/>
                        </a:lnTo>
                        <a:lnTo>
                          <a:pt x="138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7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89" name="Freeform 145">
                    <a:extLst>
                      <a:ext uri="{FF2B5EF4-FFF2-40B4-BE49-F238E27FC236}">
                        <a16:creationId xmlns:a16="http://schemas.microsoft.com/office/drawing/2014/main" id="{AA33512D-E795-4D4A-BA17-C4E6A18657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50 w 217"/>
                      <a:gd name="T5" fmla="*/ 17 h 107"/>
                      <a:gd name="T6" fmla="*/ 97 w 217"/>
                      <a:gd name="T7" fmla="*/ 36 h 107"/>
                      <a:gd name="T8" fmla="*/ 141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6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37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7" y="36"/>
                        </a:lnTo>
                        <a:lnTo>
                          <a:pt x="141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6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3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0" name="Freeform 146">
                    <a:extLst>
                      <a:ext uri="{FF2B5EF4-FFF2-40B4-BE49-F238E27FC236}">
                        <a16:creationId xmlns:a16="http://schemas.microsoft.com/office/drawing/2014/main" id="{A8F3C22A-3DC3-46AC-AD7A-B930237E94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47 w 208"/>
                      <a:gd name="T5" fmla="*/ 17 h 107"/>
                      <a:gd name="T6" fmla="*/ 94 w 208"/>
                      <a:gd name="T7" fmla="*/ 36 h 107"/>
                      <a:gd name="T8" fmla="*/ 139 w 208"/>
                      <a:gd name="T9" fmla="*/ 55 h 107"/>
                      <a:gd name="T10" fmla="*/ 154 w 208"/>
                      <a:gd name="T11" fmla="*/ 64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3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31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4" y="36"/>
                        </a:lnTo>
                        <a:lnTo>
                          <a:pt x="139" y="55"/>
                        </a:lnTo>
                        <a:lnTo>
                          <a:pt x="154" y="64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3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3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1" name="Freeform 147">
                    <a:extLst>
                      <a:ext uri="{FF2B5EF4-FFF2-40B4-BE49-F238E27FC236}">
                        <a16:creationId xmlns:a16="http://schemas.microsoft.com/office/drawing/2014/main" id="{85D71598-9A91-4CB6-91EC-C98EC41702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50 w 208"/>
                      <a:gd name="T5" fmla="*/ 17 h 107"/>
                      <a:gd name="T6" fmla="*/ 98 w 208"/>
                      <a:gd name="T7" fmla="*/ 36 h 107"/>
                      <a:gd name="T8" fmla="*/ 139 w 208"/>
                      <a:gd name="T9" fmla="*/ 55 h 107"/>
                      <a:gd name="T10" fmla="*/ 157 w 208"/>
                      <a:gd name="T11" fmla="*/ 63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5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28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7" y="63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5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2" name="Freeform 148">
                    <a:extLst>
                      <a:ext uri="{FF2B5EF4-FFF2-40B4-BE49-F238E27FC236}">
                        <a16:creationId xmlns:a16="http://schemas.microsoft.com/office/drawing/2014/main" id="{5292A8B1-ED80-427D-A8E6-A8DC3761F7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7" y="1700"/>
                    <a:ext cx="205" cy="107"/>
                  </a:xfrm>
                  <a:custGeom>
                    <a:avLst/>
                    <a:gdLst>
                      <a:gd name="T0" fmla="*/ 0 w 205"/>
                      <a:gd name="T1" fmla="*/ 0 h 107"/>
                      <a:gd name="T2" fmla="*/ 0 w 205"/>
                      <a:gd name="T3" fmla="*/ 0 h 107"/>
                      <a:gd name="T4" fmla="*/ 47 w 205"/>
                      <a:gd name="T5" fmla="*/ 17 h 107"/>
                      <a:gd name="T6" fmla="*/ 98 w 205"/>
                      <a:gd name="T7" fmla="*/ 36 h 107"/>
                      <a:gd name="T8" fmla="*/ 139 w 205"/>
                      <a:gd name="T9" fmla="*/ 55 h 107"/>
                      <a:gd name="T10" fmla="*/ 154 w 205"/>
                      <a:gd name="T11" fmla="*/ 63 h 107"/>
                      <a:gd name="T12" fmla="*/ 167 w 205"/>
                      <a:gd name="T13" fmla="*/ 72 h 107"/>
                      <a:gd name="T14" fmla="*/ 167 w 205"/>
                      <a:gd name="T15" fmla="*/ 72 h 107"/>
                      <a:gd name="T16" fmla="*/ 189 w 205"/>
                      <a:gd name="T17" fmla="*/ 91 h 107"/>
                      <a:gd name="T18" fmla="*/ 202 w 205"/>
                      <a:gd name="T19" fmla="*/ 101 h 107"/>
                      <a:gd name="T20" fmla="*/ 205 w 205"/>
                      <a:gd name="T21" fmla="*/ 106 h 107"/>
                      <a:gd name="T22" fmla="*/ 205 w 205"/>
                      <a:gd name="T23" fmla="*/ 107 h 107"/>
                      <a:gd name="T24" fmla="*/ 205 w 205"/>
                      <a:gd name="T25" fmla="*/ 107 h 107"/>
                      <a:gd name="T26" fmla="*/ 205 w 205"/>
                      <a:gd name="T27" fmla="*/ 105 h 107"/>
                      <a:gd name="T28" fmla="*/ 205 w 205"/>
                      <a:gd name="T29" fmla="*/ 98 h 107"/>
                      <a:gd name="T30" fmla="*/ 202 w 205"/>
                      <a:gd name="T31" fmla="*/ 91 h 107"/>
                      <a:gd name="T32" fmla="*/ 192 w 205"/>
                      <a:gd name="T33" fmla="*/ 80 h 107"/>
                      <a:gd name="T34" fmla="*/ 173 w 205"/>
                      <a:gd name="T35" fmla="*/ 66 h 107"/>
                      <a:gd name="T36" fmla="*/ 145 w 205"/>
                      <a:gd name="T37" fmla="*/ 51 h 107"/>
                      <a:gd name="T38" fmla="*/ 101 w 205"/>
                      <a:gd name="T39" fmla="*/ 32 h 107"/>
                      <a:gd name="T40" fmla="*/ 101 w 205"/>
                      <a:gd name="T41" fmla="*/ 32 h 107"/>
                      <a:gd name="T42" fmla="*/ 25 w 205"/>
                      <a:gd name="T43" fmla="*/ 0 h 107"/>
                      <a:gd name="T44" fmla="*/ 0 w 205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4" y="63"/>
                        </a:lnTo>
                        <a:lnTo>
                          <a:pt x="167" y="72"/>
                        </a:lnTo>
                        <a:lnTo>
                          <a:pt x="189" y="91"/>
                        </a:lnTo>
                        <a:lnTo>
                          <a:pt x="202" y="101"/>
                        </a:lnTo>
                        <a:lnTo>
                          <a:pt x="205" y="106"/>
                        </a:lnTo>
                        <a:lnTo>
                          <a:pt x="205" y="107"/>
                        </a:lnTo>
                        <a:lnTo>
                          <a:pt x="205" y="105"/>
                        </a:lnTo>
                        <a:lnTo>
                          <a:pt x="205" y="98"/>
                        </a:lnTo>
                        <a:lnTo>
                          <a:pt x="202" y="91"/>
                        </a:lnTo>
                        <a:lnTo>
                          <a:pt x="192" y="80"/>
                        </a:lnTo>
                        <a:lnTo>
                          <a:pt x="173" y="66"/>
                        </a:lnTo>
                        <a:lnTo>
                          <a:pt x="145" y="51"/>
                        </a:lnTo>
                        <a:lnTo>
                          <a:pt x="101" y="3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3" name="Freeform 149">
                    <a:extLst>
                      <a:ext uri="{FF2B5EF4-FFF2-40B4-BE49-F238E27FC236}">
                        <a16:creationId xmlns:a16="http://schemas.microsoft.com/office/drawing/2014/main" id="{1346CC69-5696-4446-B4EC-2F80AC73B6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0" y="1700"/>
                    <a:ext cx="202" cy="107"/>
                  </a:xfrm>
                  <a:custGeom>
                    <a:avLst/>
                    <a:gdLst>
                      <a:gd name="T0" fmla="*/ 0 w 202"/>
                      <a:gd name="T1" fmla="*/ 0 h 107"/>
                      <a:gd name="T2" fmla="*/ 0 w 202"/>
                      <a:gd name="T3" fmla="*/ 0 h 107"/>
                      <a:gd name="T4" fmla="*/ 47 w 202"/>
                      <a:gd name="T5" fmla="*/ 17 h 107"/>
                      <a:gd name="T6" fmla="*/ 98 w 202"/>
                      <a:gd name="T7" fmla="*/ 36 h 107"/>
                      <a:gd name="T8" fmla="*/ 139 w 202"/>
                      <a:gd name="T9" fmla="*/ 54 h 107"/>
                      <a:gd name="T10" fmla="*/ 155 w 202"/>
                      <a:gd name="T11" fmla="*/ 63 h 107"/>
                      <a:gd name="T12" fmla="*/ 167 w 202"/>
                      <a:gd name="T13" fmla="*/ 70 h 107"/>
                      <a:gd name="T14" fmla="*/ 167 w 202"/>
                      <a:gd name="T15" fmla="*/ 70 h 107"/>
                      <a:gd name="T16" fmla="*/ 189 w 202"/>
                      <a:gd name="T17" fmla="*/ 91 h 107"/>
                      <a:gd name="T18" fmla="*/ 199 w 202"/>
                      <a:gd name="T19" fmla="*/ 101 h 107"/>
                      <a:gd name="T20" fmla="*/ 202 w 202"/>
                      <a:gd name="T21" fmla="*/ 106 h 107"/>
                      <a:gd name="T22" fmla="*/ 202 w 202"/>
                      <a:gd name="T23" fmla="*/ 107 h 107"/>
                      <a:gd name="T24" fmla="*/ 202 w 202"/>
                      <a:gd name="T25" fmla="*/ 107 h 107"/>
                      <a:gd name="T26" fmla="*/ 202 w 202"/>
                      <a:gd name="T27" fmla="*/ 105 h 107"/>
                      <a:gd name="T28" fmla="*/ 202 w 202"/>
                      <a:gd name="T29" fmla="*/ 98 h 107"/>
                      <a:gd name="T30" fmla="*/ 199 w 202"/>
                      <a:gd name="T31" fmla="*/ 91 h 107"/>
                      <a:gd name="T32" fmla="*/ 186 w 202"/>
                      <a:gd name="T33" fmla="*/ 80 h 107"/>
                      <a:gd name="T34" fmla="*/ 167 w 202"/>
                      <a:gd name="T35" fmla="*/ 66 h 107"/>
                      <a:gd name="T36" fmla="*/ 139 w 202"/>
                      <a:gd name="T37" fmla="*/ 51 h 107"/>
                      <a:gd name="T38" fmla="*/ 98 w 202"/>
                      <a:gd name="T39" fmla="*/ 32 h 107"/>
                      <a:gd name="T40" fmla="*/ 98 w 202"/>
                      <a:gd name="T41" fmla="*/ 32 h 107"/>
                      <a:gd name="T42" fmla="*/ 19 w 202"/>
                      <a:gd name="T43" fmla="*/ 0 h 107"/>
                      <a:gd name="T44" fmla="*/ 0 w 202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2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7" y="70"/>
                        </a:lnTo>
                        <a:lnTo>
                          <a:pt x="189" y="91"/>
                        </a:lnTo>
                        <a:lnTo>
                          <a:pt x="199" y="101"/>
                        </a:lnTo>
                        <a:lnTo>
                          <a:pt x="202" y="106"/>
                        </a:lnTo>
                        <a:lnTo>
                          <a:pt x="202" y="107"/>
                        </a:lnTo>
                        <a:lnTo>
                          <a:pt x="202" y="105"/>
                        </a:lnTo>
                        <a:lnTo>
                          <a:pt x="202" y="98"/>
                        </a:lnTo>
                        <a:lnTo>
                          <a:pt x="199" y="91"/>
                        </a:lnTo>
                        <a:lnTo>
                          <a:pt x="186" y="80"/>
                        </a:lnTo>
                        <a:lnTo>
                          <a:pt x="167" y="66"/>
                        </a:lnTo>
                        <a:lnTo>
                          <a:pt x="139" y="51"/>
                        </a:lnTo>
                        <a:lnTo>
                          <a:pt x="98" y="32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4" name="Freeform 150">
                    <a:extLst>
                      <a:ext uri="{FF2B5EF4-FFF2-40B4-BE49-F238E27FC236}">
                        <a16:creationId xmlns:a16="http://schemas.microsoft.com/office/drawing/2014/main" id="{973A89AF-B401-4572-9BE3-C9DEBE27FB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1700"/>
                    <a:ext cx="199" cy="107"/>
                  </a:xfrm>
                  <a:custGeom>
                    <a:avLst/>
                    <a:gdLst>
                      <a:gd name="T0" fmla="*/ 0 w 199"/>
                      <a:gd name="T1" fmla="*/ 0 h 107"/>
                      <a:gd name="T2" fmla="*/ 0 w 199"/>
                      <a:gd name="T3" fmla="*/ 0 h 107"/>
                      <a:gd name="T4" fmla="*/ 48 w 199"/>
                      <a:gd name="T5" fmla="*/ 17 h 107"/>
                      <a:gd name="T6" fmla="*/ 95 w 199"/>
                      <a:gd name="T7" fmla="*/ 36 h 107"/>
                      <a:gd name="T8" fmla="*/ 139 w 199"/>
                      <a:gd name="T9" fmla="*/ 54 h 107"/>
                      <a:gd name="T10" fmla="*/ 155 w 199"/>
                      <a:gd name="T11" fmla="*/ 63 h 107"/>
                      <a:gd name="T12" fmla="*/ 164 w 199"/>
                      <a:gd name="T13" fmla="*/ 70 h 107"/>
                      <a:gd name="T14" fmla="*/ 164 w 199"/>
                      <a:gd name="T15" fmla="*/ 70 h 107"/>
                      <a:gd name="T16" fmla="*/ 186 w 199"/>
                      <a:gd name="T17" fmla="*/ 89 h 107"/>
                      <a:gd name="T18" fmla="*/ 196 w 199"/>
                      <a:gd name="T19" fmla="*/ 101 h 107"/>
                      <a:gd name="T20" fmla="*/ 199 w 199"/>
                      <a:gd name="T21" fmla="*/ 106 h 107"/>
                      <a:gd name="T22" fmla="*/ 199 w 199"/>
                      <a:gd name="T23" fmla="*/ 107 h 107"/>
                      <a:gd name="T24" fmla="*/ 199 w 199"/>
                      <a:gd name="T25" fmla="*/ 107 h 107"/>
                      <a:gd name="T26" fmla="*/ 199 w 199"/>
                      <a:gd name="T27" fmla="*/ 105 h 107"/>
                      <a:gd name="T28" fmla="*/ 199 w 199"/>
                      <a:gd name="T29" fmla="*/ 99 h 107"/>
                      <a:gd name="T30" fmla="*/ 193 w 199"/>
                      <a:gd name="T31" fmla="*/ 91 h 107"/>
                      <a:gd name="T32" fmla="*/ 183 w 199"/>
                      <a:gd name="T33" fmla="*/ 80 h 107"/>
                      <a:gd name="T34" fmla="*/ 164 w 199"/>
                      <a:gd name="T35" fmla="*/ 66 h 107"/>
                      <a:gd name="T36" fmla="*/ 136 w 199"/>
                      <a:gd name="T37" fmla="*/ 51 h 107"/>
                      <a:gd name="T38" fmla="*/ 95 w 199"/>
                      <a:gd name="T39" fmla="*/ 32 h 107"/>
                      <a:gd name="T40" fmla="*/ 95 w 199"/>
                      <a:gd name="T41" fmla="*/ 32 h 107"/>
                      <a:gd name="T42" fmla="*/ 16 w 199"/>
                      <a:gd name="T43" fmla="*/ 0 h 107"/>
                      <a:gd name="T44" fmla="*/ 0 w 199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199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4" y="70"/>
                        </a:lnTo>
                        <a:lnTo>
                          <a:pt x="186" y="89"/>
                        </a:lnTo>
                        <a:lnTo>
                          <a:pt x="196" y="101"/>
                        </a:lnTo>
                        <a:lnTo>
                          <a:pt x="199" y="106"/>
                        </a:lnTo>
                        <a:lnTo>
                          <a:pt x="199" y="107"/>
                        </a:lnTo>
                        <a:lnTo>
                          <a:pt x="199" y="105"/>
                        </a:lnTo>
                        <a:lnTo>
                          <a:pt x="199" y="99"/>
                        </a:lnTo>
                        <a:lnTo>
                          <a:pt x="193" y="91"/>
                        </a:lnTo>
                        <a:lnTo>
                          <a:pt x="183" y="80"/>
                        </a:lnTo>
                        <a:lnTo>
                          <a:pt x="164" y="66"/>
                        </a:lnTo>
                        <a:lnTo>
                          <a:pt x="136" y="51"/>
                        </a:lnTo>
                        <a:lnTo>
                          <a:pt x="95" y="32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5" name="Freeform 151">
                    <a:extLst>
                      <a:ext uri="{FF2B5EF4-FFF2-40B4-BE49-F238E27FC236}">
                        <a16:creationId xmlns:a16="http://schemas.microsoft.com/office/drawing/2014/main" id="{3A78AAD1-77A4-443E-811A-CB1445DC09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1700"/>
                    <a:ext cx="196" cy="107"/>
                  </a:xfrm>
                  <a:custGeom>
                    <a:avLst/>
                    <a:gdLst>
                      <a:gd name="T0" fmla="*/ 0 w 196"/>
                      <a:gd name="T1" fmla="*/ 0 h 107"/>
                      <a:gd name="T2" fmla="*/ 0 w 196"/>
                      <a:gd name="T3" fmla="*/ 0 h 107"/>
                      <a:gd name="T4" fmla="*/ 48 w 196"/>
                      <a:gd name="T5" fmla="*/ 17 h 107"/>
                      <a:gd name="T6" fmla="*/ 95 w 196"/>
                      <a:gd name="T7" fmla="*/ 35 h 107"/>
                      <a:gd name="T8" fmla="*/ 136 w 196"/>
                      <a:gd name="T9" fmla="*/ 54 h 107"/>
                      <a:gd name="T10" fmla="*/ 152 w 196"/>
                      <a:gd name="T11" fmla="*/ 63 h 107"/>
                      <a:gd name="T12" fmla="*/ 164 w 196"/>
                      <a:gd name="T13" fmla="*/ 70 h 107"/>
                      <a:gd name="T14" fmla="*/ 164 w 196"/>
                      <a:gd name="T15" fmla="*/ 70 h 107"/>
                      <a:gd name="T16" fmla="*/ 183 w 196"/>
                      <a:gd name="T17" fmla="*/ 89 h 107"/>
                      <a:gd name="T18" fmla="*/ 193 w 196"/>
                      <a:gd name="T19" fmla="*/ 101 h 107"/>
                      <a:gd name="T20" fmla="*/ 196 w 196"/>
                      <a:gd name="T21" fmla="*/ 106 h 107"/>
                      <a:gd name="T22" fmla="*/ 196 w 196"/>
                      <a:gd name="T23" fmla="*/ 107 h 107"/>
                      <a:gd name="T24" fmla="*/ 196 w 196"/>
                      <a:gd name="T25" fmla="*/ 107 h 107"/>
                      <a:gd name="T26" fmla="*/ 196 w 196"/>
                      <a:gd name="T27" fmla="*/ 105 h 107"/>
                      <a:gd name="T28" fmla="*/ 196 w 196"/>
                      <a:gd name="T29" fmla="*/ 99 h 107"/>
                      <a:gd name="T30" fmla="*/ 190 w 196"/>
                      <a:gd name="T31" fmla="*/ 91 h 107"/>
                      <a:gd name="T32" fmla="*/ 180 w 196"/>
                      <a:gd name="T33" fmla="*/ 80 h 107"/>
                      <a:gd name="T34" fmla="*/ 161 w 196"/>
                      <a:gd name="T35" fmla="*/ 66 h 107"/>
                      <a:gd name="T36" fmla="*/ 130 w 196"/>
                      <a:gd name="T37" fmla="*/ 50 h 107"/>
                      <a:gd name="T38" fmla="*/ 89 w 196"/>
                      <a:gd name="T39" fmla="*/ 32 h 107"/>
                      <a:gd name="T40" fmla="*/ 89 w 196"/>
                      <a:gd name="T41" fmla="*/ 32 h 107"/>
                      <a:gd name="T42" fmla="*/ 45 w 196"/>
                      <a:gd name="T43" fmla="*/ 13 h 107"/>
                      <a:gd name="T44" fmla="*/ 10 w 196"/>
                      <a:gd name="T45" fmla="*/ 0 h 107"/>
                      <a:gd name="T46" fmla="*/ 0 w 196"/>
                      <a:gd name="T47" fmla="*/ 0 h 107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196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5"/>
                        </a:lnTo>
                        <a:lnTo>
                          <a:pt x="136" y="54"/>
                        </a:lnTo>
                        <a:lnTo>
                          <a:pt x="152" y="63"/>
                        </a:lnTo>
                        <a:lnTo>
                          <a:pt x="164" y="70"/>
                        </a:lnTo>
                        <a:lnTo>
                          <a:pt x="183" y="89"/>
                        </a:lnTo>
                        <a:lnTo>
                          <a:pt x="193" y="101"/>
                        </a:lnTo>
                        <a:lnTo>
                          <a:pt x="196" y="106"/>
                        </a:lnTo>
                        <a:lnTo>
                          <a:pt x="196" y="107"/>
                        </a:lnTo>
                        <a:lnTo>
                          <a:pt x="196" y="105"/>
                        </a:lnTo>
                        <a:lnTo>
                          <a:pt x="196" y="99"/>
                        </a:lnTo>
                        <a:lnTo>
                          <a:pt x="190" y="91"/>
                        </a:lnTo>
                        <a:lnTo>
                          <a:pt x="180" y="80"/>
                        </a:lnTo>
                        <a:lnTo>
                          <a:pt x="161" y="66"/>
                        </a:lnTo>
                        <a:lnTo>
                          <a:pt x="130" y="50"/>
                        </a:lnTo>
                        <a:lnTo>
                          <a:pt x="89" y="32"/>
                        </a:lnTo>
                        <a:lnTo>
                          <a:pt x="45" y="13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6" name="Freeform 152">
                    <a:extLst>
                      <a:ext uri="{FF2B5EF4-FFF2-40B4-BE49-F238E27FC236}">
                        <a16:creationId xmlns:a16="http://schemas.microsoft.com/office/drawing/2014/main" id="{66837388-FB79-40E7-B4B8-565D24CC23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1141"/>
                    <a:ext cx="611" cy="265"/>
                  </a:xfrm>
                  <a:custGeom>
                    <a:avLst/>
                    <a:gdLst>
                      <a:gd name="T0" fmla="*/ 145 w 611"/>
                      <a:gd name="T1" fmla="*/ 0 h 265"/>
                      <a:gd name="T2" fmla="*/ 145 w 611"/>
                      <a:gd name="T3" fmla="*/ 0 h 265"/>
                      <a:gd name="T4" fmla="*/ 233 w 611"/>
                      <a:gd name="T5" fmla="*/ 21 h 265"/>
                      <a:gd name="T6" fmla="*/ 321 w 611"/>
                      <a:gd name="T7" fmla="*/ 42 h 265"/>
                      <a:gd name="T8" fmla="*/ 410 w 611"/>
                      <a:gd name="T9" fmla="*/ 63 h 265"/>
                      <a:gd name="T10" fmla="*/ 454 w 611"/>
                      <a:gd name="T11" fmla="*/ 75 h 265"/>
                      <a:gd name="T12" fmla="*/ 495 w 611"/>
                      <a:gd name="T13" fmla="*/ 86 h 265"/>
                      <a:gd name="T14" fmla="*/ 495 w 611"/>
                      <a:gd name="T15" fmla="*/ 86 h 265"/>
                      <a:gd name="T16" fmla="*/ 526 w 611"/>
                      <a:gd name="T17" fmla="*/ 98 h 265"/>
                      <a:gd name="T18" fmla="*/ 555 w 611"/>
                      <a:gd name="T19" fmla="*/ 109 h 265"/>
                      <a:gd name="T20" fmla="*/ 580 w 611"/>
                      <a:gd name="T21" fmla="*/ 122 h 265"/>
                      <a:gd name="T22" fmla="*/ 602 w 611"/>
                      <a:gd name="T23" fmla="*/ 136 h 265"/>
                      <a:gd name="T24" fmla="*/ 611 w 611"/>
                      <a:gd name="T25" fmla="*/ 153 h 265"/>
                      <a:gd name="T26" fmla="*/ 611 w 611"/>
                      <a:gd name="T27" fmla="*/ 164 h 265"/>
                      <a:gd name="T28" fmla="*/ 608 w 611"/>
                      <a:gd name="T29" fmla="*/ 172 h 265"/>
                      <a:gd name="T30" fmla="*/ 608 w 611"/>
                      <a:gd name="T31" fmla="*/ 172 h 265"/>
                      <a:gd name="T32" fmla="*/ 596 w 611"/>
                      <a:gd name="T33" fmla="*/ 180 h 265"/>
                      <a:gd name="T34" fmla="*/ 586 w 611"/>
                      <a:gd name="T35" fmla="*/ 188 h 265"/>
                      <a:gd name="T36" fmla="*/ 573 w 611"/>
                      <a:gd name="T37" fmla="*/ 194 h 265"/>
                      <a:gd name="T38" fmla="*/ 558 w 611"/>
                      <a:gd name="T39" fmla="*/ 200 h 265"/>
                      <a:gd name="T40" fmla="*/ 558 w 611"/>
                      <a:gd name="T41" fmla="*/ 200 h 265"/>
                      <a:gd name="T42" fmla="*/ 526 w 611"/>
                      <a:gd name="T43" fmla="*/ 210 h 265"/>
                      <a:gd name="T44" fmla="*/ 491 w 611"/>
                      <a:gd name="T45" fmla="*/ 221 h 265"/>
                      <a:gd name="T46" fmla="*/ 457 w 611"/>
                      <a:gd name="T47" fmla="*/ 228 h 265"/>
                      <a:gd name="T48" fmla="*/ 419 w 611"/>
                      <a:gd name="T49" fmla="*/ 236 h 265"/>
                      <a:gd name="T50" fmla="*/ 340 w 611"/>
                      <a:gd name="T51" fmla="*/ 250 h 265"/>
                      <a:gd name="T52" fmla="*/ 265 w 611"/>
                      <a:gd name="T53" fmla="*/ 261 h 265"/>
                      <a:gd name="T54" fmla="*/ 265 w 611"/>
                      <a:gd name="T55" fmla="*/ 261 h 265"/>
                      <a:gd name="T56" fmla="*/ 236 w 611"/>
                      <a:gd name="T57" fmla="*/ 265 h 265"/>
                      <a:gd name="T58" fmla="*/ 0 w 611"/>
                      <a:gd name="T59" fmla="*/ 252 h 265"/>
                      <a:gd name="T60" fmla="*/ 0 w 611"/>
                      <a:gd name="T61" fmla="*/ 252 h 265"/>
                      <a:gd name="T62" fmla="*/ 104 w 611"/>
                      <a:gd name="T63" fmla="*/ 240 h 265"/>
                      <a:gd name="T64" fmla="*/ 208 w 611"/>
                      <a:gd name="T65" fmla="*/ 227 h 265"/>
                      <a:gd name="T66" fmla="*/ 309 w 611"/>
                      <a:gd name="T67" fmla="*/ 212 h 265"/>
                      <a:gd name="T68" fmla="*/ 359 w 611"/>
                      <a:gd name="T69" fmla="*/ 203 h 265"/>
                      <a:gd name="T70" fmla="*/ 406 w 611"/>
                      <a:gd name="T71" fmla="*/ 193 h 265"/>
                      <a:gd name="T72" fmla="*/ 406 w 611"/>
                      <a:gd name="T73" fmla="*/ 193 h 265"/>
                      <a:gd name="T74" fmla="*/ 435 w 611"/>
                      <a:gd name="T75" fmla="*/ 188 h 265"/>
                      <a:gd name="T76" fmla="*/ 463 w 611"/>
                      <a:gd name="T77" fmla="*/ 180 h 265"/>
                      <a:gd name="T78" fmla="*/ 488 w 611"/>
                      <a:gd name="T79" fmla="*/ 172 h 265"/>
                      <a:gd name="T80" fmla="*/ 507 w 611"/>
                      <a:gd name="T81" fmla="*/ 164 h 265"/>
                      <a:gd name="T82" fmla="*/ 507 w 611"/>
                      <a:gd name="T83" fmla="*/ 164 h 265"/>
                      <a:gd name="T84" fmla="*/ 507 w 611"/>
                      <a:gd name="T85" fmla="*/ 157 h 265"/>
                      <a:gd name="T86" fmla="*/ 507 w 611"/>
                      <a:gd name="T87" fmla="*/ 152 h 265"/>
                      <a:gd name="T88" fmla="*/ 501 w 611"/>
                      <a:gd name="T89" fmla="*/ 147 h 265"/>
                      <a:gd name="T90" fmla="*/ 495 w 611"/>
                      <a:gd name="T91" fmla="*/ 142 h 265"/>
                      <a:gd name="T92" fmla="*/ 479 w 611"/>
                      <a:gd name="T93" fmla="*/ 136 h 265"/>
                      <a:gd name="T94" fmla="*/ 463 w 611"/>
                      <a:gd name="T95" fmla="*/ 129 h 265"/>
                      <a:gd name="T96" fmla="*/ 463 w 611"/>
                      <a:gd name="T97" fmla="*/ 129 h 265"/>
                      <a:gd name="T98" fmla="*/ 416 w 611"/>
                      <a:gd name="T99" fmla="*/ 113 h 265"/>
                      <a:gd name="T100" fmla="*/ 365 w 611"/>
                      <a:gd name="T101" fmla="*/ 98 h 265"/>
                      <a:gd name="T102" fmla="*/ 312 w 611"/>
                      <a:gd name="T103" fmla="*/ 85 h 265"/>
                      <a:gd name="T104" fmla="*/ 258 w 611"/>
                      <a:gd name="T105" fmla="*/ 71 h 265"/>
                      <a:gd name="T106" fmla="*/ 258 w 611"/>
                      <a:gd name="T107" fmla="*/ 71 h 265"/>
                      <a:gd name="T108" fmla="*/ 145 w 611"/>
                      <a:gd name="T109" fmla="*/ 45 h 265"/>
                      <a:gd name="T110" fmla="*/ 31 w 611"/>
                      <a:gd name="T111" fmla="*/ 19 h 265"/>
                      <a:gd name="T112" fmla="*/ 31 w 611"/>
                      <a:gd name="T113" fmla="*/ 19 h 265"/>
                      <a:gd name="T114" fmla="*/ 57 w 611"/>
                      <a:gd name="T115" fmla="*/ 12 h 265"/>
                      <a:gd name="T116" fmla="*/ 85 w 611"/>
                      <a:gd name="T117" fmla="*/ 7 h 265"/>
                      <a:gd name="T118" fmla="*/ 116 w 611"/>
                      <a:gd name="T119" fmla="*/ 2 h 265"/>
                      <a:gd name="T120" fmla="*/ 145 w 611"/>
                      <a:gd name="T121" fmla="*/ 0 h 265"/>
                      <a:gd name="T122" fmla="*/ 145 w 611"/>
                      <a:gd name="T123" fmla="*/ 0 h 26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611" h="265">
                        <a:moveTo>
                          <a:pt x="145" y="0"/>
                        </a:moveTo>
                        <a:lnTo>
                          <a:pt x="145" y="0"/>
                        </a:lnTo>
                        <a:lnTo>
                          <a:pt x="233" y="21"/>
                        </a:lnTo>
                        <a:lnTo>
                          <a:pt x="321" y="42"/>
                        </a:lnTo>
                        <a:lnTo>
                          <a:pt x="410" y="63"/>
                        </a:lnTo>
                        <a:lnTo>
                          <a:pt x="454" y="75"/>
                        </a:lnTo>
                        <a:lnTo>
                          <a:pt x="495" y="86"/>
                        </a:lnTo>
                        <a:lnTo>
                          <a:pt x="526" y="98"/>
                        </a:lnTo>
                        <a:lnTo>
                          <a:pt x="555" y="109"/>
                        </a:lnTo>
                        <a:lnTo>
                          <a:pt x="580" y="122"/>
                        </a:lnTo>
                        <a:lnTo>
                          <a:pt x="602" y="136"/>
                        </a:lnTo>
                        <a:lnTo>
                          <a:pt x="611" y="153"/>
                        </a:lnTo>
                        <a:lnTo>
                          <a:pt x="611" y="164"/>
                        </a:lnTo>
                        <a:lnTo>
                          <a:pt x="608" y="172"/>
                        </a:lnTo>
                        <a:lnTo>
                          <a:pt x="596" y="180"/>
                        </a:lnTo>
                        <a:lnTo>
                          <a:pt x="586" y="188"/>
                        </a:lnTo>
                        <a:lnTo>
                          <a:pt x="573" y="194"/>
                        </a:lnTo>
                        <a:lnTo>
                          <a:pt x="558" y="200"/>
                        </a:lnTo>
                        <a:lnTo>
                          <a:pt x="526" y="210"/>
                        </a:lnTo>
                        <a:lnTo>
                          <a:pt x="491" y="221"/>
                        </a:lnTo>
                        <a:lnTo>
                          <a:pt x="457" y="228"/>
                        </a:lnTo>
                        <a:lnTo>
                          <a:pt x="419" y="236"/>
                        </a:lnTo>
                        <a:lnTo>
                          <a:pt x="340" y="250"/>
                        </a:lnTo>
                        <a:lnTo>
                          <a:pt x="265" y="261"/>
                        </a:lnTo>
                        <a:lnTo>
                          <a:pt x="236" y="265"/>
                        </a:lnTo>
                        <a:lnTo>
                          <a:pt x="0" y="252"/>
                        </a:lnTo>
                        <a:lnTo>
                          <a:pt x="104" y="240"/>
                        </a:lnTo>
                        <a:lnTo>
                          <a:pt x="208" y="227"/>
                        </a:lnTo>
                        <a:lnTo>
                          <a:pt x="309" y="212"/>
                        </a:lnTo>
                        <a:lnTo>
                          <a:pt x="359" y="203"/>
                        </a:lnTo>
                        <a:lnTo>
                          <a:pt x="406" y="193"/>
                        </a:lnTo>
                        <a:lnTo>
                          <a:pt x="435" y="188"/>
                        </a:lnTo>
                        <a:lnTo>
                          <a:pt x="463" y="180"/>
                        </a:lnTo>
                        <a:lnTo>
                          <a:pt x="488" y="172"/>
                        </a:lnTo>
                        <a:lnTo>
                          <a:pt x="507" y="164"/>
                        </a:lnTo>
                        <a:lnTo>
                          <a:pt x="507" y="157"/>
                        </a:lnTo>
                        <a:lnTo>
                          <a:pt x="507" y="152"/>
                        </a:lnTo>
                        <a:lnTo>
                          <a:pt x="501" y="147"/>
                        </a:lnTo>
                        <a:lnTo>
                          <a:pt x="495" y="142"/>
                        </a:lnTo>
                        <a:lnTo>
                          <a:pt x="479" y="136"/>
                        </a:lnTo>
                        <a:lnTo>
                          <a:pt x="463" y="129"/>
                        </a:lnTo>
                        <a:lnTo>
                          <a:pt x="416" y="113"/>
                        </a:lnTo>
                        <a:lnTo>
                          <a:pt x="365" y="98"/>
                        </a:lnTo>
                        <a:lnTo>
                          <a:pt x="312" y="85"/>
                        </a:lnTo>
                        <a:lnTo>
                          <a:pt x="258" y="71"/>
                        </a:lnTo>
                        <a:lnTo>
                          <a:pt x="145" y="45"/>
                        </a:lnTo>
                        <a:lnTo>
                          <a:pt x="31" y="19"/>
                        </a:lnTo>
                        <a:lnTo>
                          <a:pt x="57" y="12"/>
                        </a:lnTo>
                        <a:lnTo>
                          <a:pt x="85" y="7"/>
                        </a:lnTo>
                        <a:lnTo>
                          <a:pt x="116" y="2"/>
                        </a:lnTo>
                        <a:lnTo>
                          <a:pt x="145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7" name="Freeform 153">
                    <a:extLst>
                      <a:ext uri="{FF2B5EF4-FFF2-40B4-BE49-F238E27FC236}">
                        <a16:creationId xmlns:a16="http://schemas.microsoft.com/office/drawing/2014/main" id="{10B8527B-EA70-437E-97AB-F2B71C1ED8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235"/>
                    <a:ext cx="394" cy="170"/>
                  </a:xfrm>
                  <a:custGeom>
                    <a:avLst/>
                    <a:gdLst>
                      <a:gd name="T0" fmla="*/ 297 w 394"/>
                      <a:gd name="T1" fmla="*/ 0 h 170"/>
                      <a:gd name="T2" fmla="*/ 297 w 394"/>
                      <a:gd name="T3" fmla="*/ 0 h 170"/>
                      <a:gd name="T4" fmla="*/ 322 w 394"/>
                      <a:gd name="T5" fmla="*/ 9 h 170"/>
                      <a:gd name="T6" fmla="*/ 347 w 394"/>
                      <a:gd name="T7" fmla="*/ 19 h 170"/>
                      <a:gd name="T8" fmla="*/ 366 w 394"/>
                      <a:gd name="T9" fmla="*/ 30 h 170"/>
                      <a:gd name="T10" fmla="*/ 385 w 394"/>
                      <a:gd name="T11" fmla="*/ 42 h 170"/>
                      <a:gd name="T12" fmla="*/ 394 w 394"/>
                      <a:gd name="T13" fmla="*/ 59 h 170"/>
                      <a:gd name="T14" fmla="*/ 394 w 394"/>
                      <a:gd name="T15" fmla="*/ 70 h 170"/>
                      <a:gd name="T16" fmla="*/ 391 w 394"/>
                      <a:gd name="T17" fmla="*/ 78 h 170"/>
                      <a:gd name="T18" fmla="*/ 391 w 394"/>
                      <a:gd name="T19" fmla="*/ 78 h 170"/>
                      <a:gd name="T20" fmla="*/ 379 w 394"/>
                      <a:gd name="T21" fmla="*/ 86 h 170"/>
                      <a:gd name="T22" fmla="*/ 369 w 394"/>
                      <a:gd name="T23" fmla="*/ 94 h 170"/>
                      <a:gd name="T24" fmla="*/ 356 w 394"/>
                      <a:gd name="T25" fmla="*/ 100 h 170"/>
                      <a:gd name="T26" fmla="*/ 341 w 394"/>
                      <a:gd name="T27" fmla="*/ 106 h 170"/>
                      <a:gd name="T28" fmla="*/ 341 w 394"/>
                      <a:gd name="T29" fmla="*/ 106 h 170"/>
                      <a:gd name="T30" fmla="*/ 309 w 394"/>
                      <a:gd name="T31" fmla="*/ 116 h 170"/>
                      <a:gd name="T32" fmla="*/ 274 w 394"/>
                      <a:gd name="T33" fmla="*/ 127 h 170"/>
                      <a:gd name="T34" fmla="*/ 240 w 394"/>
                      <a:gd name="T35" fmla="*/ 134 h 170"/>
                      <a:gd name="T36" fmla="*/ 202 w 394"/>
                      <a:gd name="T37" fmla="*/ 142 h 170"/>
                      <a:gd name="T38" fmla="*/ 123 w 394"/>
                      <a:gd name="T39" fmla="*/ 156 h 170"/>
                      <a:gd name="T40" fmla="*/ 48 w 394"/>
                      <a:gd name="T41" fmla="*/ 167 h 170"/>
                      <a:gd name="T42" fmla="*/ 48 w 394"/>
                      <a:gd name="T43" fmla="*/ 167 h 170"/>
                      <a:gd name="T44" fmla="*/ 25 w 394"/>
                      <a:gd name="T45" fmla="*/ 170 h 170"/>
                      <a:gd name="T46" fmla="*/ 25 w 394"/>
                      <a:gd name="T47" fmla="*/ 170 h 170"/>
                      <a:gd name="T48" fmla="*/ 10 w 394"/>
                      <a:gd name="T49" fmla="*/ 163 h 170"/>
                      <a:gd name="T50" fmla="*/ 0 w 394"/>
                      <a:gd name="T51" fmla="*/ 160 h 170"/>
                      <a:gd name="T52" fmla="*/ 0 w 394"/>
                      <a:gd name="T53" fmla="*/ 160 h 170"/>
                      <a:gd name="T54" fmla="*/ 0 w 394"/>
                      <a:gd name="T55" fmla="*/ 158 h 170"/>
                      <a:gd name="T56" fmla="*/ 3 w 394"/>
                      <a:gd name="T57" fmla="*/ 157 h 170"/>
                      <a:gd name="T58" fmla="*/ 29 w 394"/>
                      <a:gd name="T59" fmla="*/ 152 h 170"/>
                      <a:gd name="T60" fmla="*/ 114 w 394"/>
                      <a:gd name="T61" fmla="*/ 137 h 170"/>
                      <a:gd name="T62" fmla="*/ 167 w 394"/>
                      <a:gd name="T63" fmla="*/ 127 h 170"/>
                      <a:gd name="T64" fmla="*/ 221 w 394"/>
                      <a:gd name="T65" fmla="*/ 115 h 170"/>
                      <a:gd name="T66" fmla="*/ 274 w 394"/>
                      <a:gd name="T67" fmla="*/ 104 h 170"/>
                      <a:gd name="T68" fmla="*/ 319 w 394"/>
                      <a:gd name="T69" fmla="*/ 91 h 170"/>
                      <a:gd name="T70" fmla="*/ 319 w 394"/>
                      <a:gd name="T71" fmla="*/ 91 h 170"/>
                      <a:gd name="T72" fmla="*/ 334 w 394"/>
                      <a:gd name="T73" fmla="*/ 86 h 170"/>
                      <a:gd name="T74" fmla="*/ 347 w 394"/>
                      <a:gd name="T75" fmla="*/ 78 h 170"/>
                      <a:gd name="T76" fmla="*/ 353 w 394"/>
                      <a:gd name="T77" fmla="*/ 72 h 170"/>
                      <a:gd name="T78" fmla="*/ 356 w 394"/>
                      <a:gd name="T79" fmla="*/ 64 h 170"/>
                      <a:gd name="T80" fmla="*/ 356 w 394"/>
                      <a:gd name="T81" fmla="*/ 57 h 170"/>
                      <a:gd name="T82" fmla="*/ 356 w 394"/>
                      <a:gd name="T83" fmla="*/ 49 h 170"/>
                      <a:gd name="T84" fmla="*/ 350 w 394"/>
                      <a:gd name="T85" fmla="*/ 42 h 170"/>
                      <a:gd name="T86" fmla="*/ 344 w 394"/>
                      <a:gd name="T87" fmla="*/ 34 h 170"/>
                      <a:gd name="T88" fmla="*/ 328 w 394"/>
                      <a:gd name="T89" fmla="*/ 21 h 170"/>
                      <a:gd name="T90" fmla="*/ 312 w 394"/>
                      <a:gd name="T91" fmla="*/ 10 h 170"/>
                      <a:gd name="T92" fmla="*/ 300 w 394"/>
                      <a:gd name="T93" fmla="*/ 2 h 170"/>
                      <a:gd name="T94" fmla="*/ 297 w 394"/>
                      <a:gd name="T95" fmla="*/ 0 h 170"/>
                      <a:gd name="T96" fmla="*/ 297 w 394"/>
                      <a:gd name="T97" fmla="*/ 0 h 170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0" t="0" r="r" b="b"/>
                    <a:pathLst>
                      <a:path w="394" h="170">
                        <a:moveTo>
                          <a:pt x="297" y="0"/>
                        </a:moveTo>
                        <a:lnTo>
                          <a:pt x="297" y="0"/>
                        </a:lnTo>
                        <a:lnTo>
                          <a:pt x="322" y="9"/>
                        </a:lnTo>
                        <a:lnTo>
                          <a:pt x="347" y="19"/>
                        </a:lnTo>
                        <a:lnTo>
                          <a:pt x="366" y="30"/>
                        </a:lnTo>
                        <a:lnTo>
                          <a:pt x="385" y="42"/>
                        </a:lnTo>
                        <a:lnTo>
                          <a:pt x="394" y="59"/>
                        </a:lnTo>
                        <a:lnTo>
                          <a:pt x="394" y="70"/>
                        </a:lnTo>
                        <a:lnTo>
                          <a:pt x="391" y="78"/>
                        </a:lnTo>
                        <a:lnTo>
                          <a:pt x="379" y="86"/>
                        </a:lnTo>
                        <a:lnTo>
                          <a:pt x="369" y="94"/>
                        </a:lnTo>
                        <a:lnTo>
                          <a:pt x="356" y="100"/>
                        </a:lnTo>
                        <a:lnTo>
                          <a:pt x="341" y="106"/>
                        </a:lnTo>
                        <a:lnTo>
                          <a:pt x="309" y="116"/>
                        </a:lnTo>
                        <a:lnTo>
                          <a:pt x="274" y="127"/>
                        </a:lnTo>
                        <a:lnTo>
                          <a:pt x="240" y="134"/>
                        </a:lnTo>
                        <a:lnTo>
                          <a:pt x="202" y="142"/>
                        </a:lnTo>
                        <a:lnTo>
                          <a:pt x="123" y="156"/>
                        </a:lnTo>
                        <a:lnTo>
                          <a:pt x="48" y="167"/>
                        </a:lnTo>
                        <a:lnTo>
                          <a:pt x="25" y="170"/>
                        </a:lnTo>
                        <a:lnTo>
                          <a:pt x="10" y="163"/>
                        </a:lnTo>
                        <a:lnTo>
                          <a:pt x="0" y="160"/>
                        </a:lnTo>
                        <a:lnTo>
                          <a:pt x="0" y="158"/>
                        </a:lnTo>
                        <a:lnTo>
                          <a:pt x="3" y="157"/>
                        </a:lnTo>
                        <a:lnTo>
                          <a:pt x="29" y="152"/>
                        </a:lnTo>
                        <a:lnTo>
                          <a:pt x="114" y="137"/>
                        </a:lnTo>
                        <a:lnTo>
                          <a:pt x="167" y="127"/>
                        </a:lnTo>
                        <a:lnTo>
                          <a:pt x="221" y="115"/>
                        </a:lnTo>
                        <a:lnTo>
                          <a:pt x="274" y="104"/>
                        </a:lnTo>
                        <a:lnTo>
                          <a:pt x="319" y="91"/>
                        </a:lnTo>
                        <a:lnTo>
                          <a:pt x="334" y="86"/>
                        </a:lnTo>
                        <a:lnTo>
                          <a:pt x="347" y="78"/>
                        </a:lnTo>
                        <a:lnTo>
                          <a:pt x="353" y="72"/>
                        </a:lnTo>
                        <a:lnTo>
                          <a:pt x="356" y="64"/>
                        </a:lnTo>
                        <a:lnTo>
                          <a:pt x="356" y="57"/>
                        </a:lnTo>
                        <a:lnTo>
                          <a:pt x="356" y="49"/>
                        </a:lnTo>
                        <a:lnTo>
                          <a:pt x="350" y="42"/>
                        </a:lnTo>
                        <a:lnTo>
                          <a:pt x="344" y="34"/>
                        </a:lnTo>
                        <a:lnTo>
                          <a:pt x="328" y="21"/>
                        </a:lnTo>
                        <a:lnTo>
                          <a:pt x="312" y="10"/>
                        </a:lnTo>
                        <a:lnTo>
                          <a:pt x="300" y="2"/>
                        </a:lnTo>
                        <a:lnTo>
                          <a:pt x="297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8" name="Freeform 154">
                    <a:extLst>
                      <a:ext uri="{FF2B5EF4-FFF2-40B4-BE49-F238E27FC236}">
                        <a16:creationId xmlns:a16="http://schemas.microsoft.com/office/drawing/2014/main" id="{0F54D267-3949-4EBC-9B2B-C007ABA6D8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1235"/>
                    <a:ext cx="391" cy="170"/>
                  </a:xfrm>
                  <a:custGeom>
                    <a:avLst/>
                    <a:gdLst>
                      <a:gd name="T0" fmla="*/ 294 w 391"/>
                      <a:gd name="T1" fmla="*/ 0 h 170"/>
                      <a:gd name="T2" fmla="*/ 294 w 391"/>
                      <a:gd name="T3" fmla="*/ 0 h 170"/>
                      <a:gd name="T4" fmla="*/ 319 w 391"/>
                      <a:gd name="T5" fmla="*/ 9 h 170"/>
                      <a:gd name="T6" fmla="*/ 344 w 391"/>
                      <a:gd name="T7" fmla="*/ 19 h 170"/>
                      <a:gd name="T8" fmla="*/ 363 w 391"/>
                      <a:gd name="T9" fmla="*/ 30 h 170"/>
                      <a:gd name="T10" fmla="*/ 382 w 391"/>
                      <a:gd name="T11" fmla="*/ 42 h 170"/>
                      <a:gd name="T12" fmla="*/ 382 w 391"/>
                      <a:gd name="T13" fmla="*/ 42 h 170"/>
                      <a:gd name="T14" fmla="*/ 391 w 391"/>
                      <a:gd name="T15" fmla="*/ 59 h 170"/>
                      <a:gd name="T16" fmla="*/ 391 w 391"/>
                      <a:gd name="T17" fmla="*/ 59 h 170"/>
                      <a:gd name="T18" fmla="*/ 391 w 391"/>
                      <a:gd name="T19" fmla="*/ 70 h 170"/>
                      <a:gd name="T20" fmla="*/ 391 w 391"/>
                      <a:gd name="T21" fmla="*/ 70 h 170"/>
                      <a:gd name="T22" fmla="*/ 388 w 391"/>
                      <a:gd name="T23" fmla="*/ 78 h 170"/>
                      <a:gd name="T24" fmla="*/ 388 w 391"/>
                      <a:gd name="T25" fmla="*/ 78 h 170"/>
                      <a:gd name="T26" fmla="*/ 376 w 391"/>
                      <a:gd name="T27" fmla="*/ 86 h 170"/>
                      <a:gd name="T28" fmla="*/ 366 w 391"/>
                      <a:gd name="T29" fmla="*/ 94 h 170"/>
                      <a:gd name="T30" fmla="*/ 353 w 391"/>
                      <a:gd name="T31" fmla="*/ 100 h 170"/>
                      <a:gd name="T32" fmla="*/ 338 w 391"/>
                      <a:gd name="T33" fmla="*/ 106 h 170"/>
                      <a:gd name="T34" fmla="*/ 338 w 391"/>
                      <a:gd name="T35" fmla="*/ 106 h 170"/>
                      <a:gd name="T36" fmla="*/ 306 w 391"/>
                      <a:gd name="T37" fmla="*/ 116 h 170"/>
                      <a:gd name="T38" fmla="*/ 271 w 391"/>
                      <a:gd name="T39" fmla="*/ 127 h 170"/>
                      <a:gd name="T40" fmla="*/ 237 w 391"/>
                      <a:gd name="T41" fmla="*/ 134 h 170"/>
                      <a:gd name="T42" fmla="*/ 199 w 391"/>
                      <a:gd name="T43" fmla="*/ 142 h 170"/>
                      <a:gd name="T44" fmla="*/ 120 w 391"/>
                      <a:gd name="T45" fmla="*/ 156 h 170"/>
                      <a:gd name="T46" fmla="*/ 45 w 391"/>
                      <a:gd name="T47" fmla="*/ 167 h 170"/>
                      <a:gd name="T48" fmla="*/ 45 w 391"/>
                      <a:gd name="T49" fmla="*/ 167 h 170"/>
                      <a:gd name="T50" fmla="*/ 22 w 391"/>
                      <a:gd name="T51" fmla="*/ 170 h 170"/>
                      <a:gd name="T52" fmla="*/ 22 w 391"/>
                      <a:gd name="T53" fmla="*/ 170 h 170"/>
                      <a:gd name="T54" fmla="*/ 10 w 391"/>
                      <a:gd name="T55" fmla="*/ 163 h 170"/>
                      <a:gd name="T56" fmla="*/ 0 w 391"/>
                      <a:gd name="T57" fmla="*/ 161 h 170"/>
                      <a:gd name="T58" fmla="*/ 0 w 391"/>
                      <a:gd name="T59" fmla="*/ 161 h 170"/>
                      <a:gd name="T60" fmla="*/ 0 w 391"/>
                      <a:gd name="T61" fmla="*/ 160 h 170"/>
                      <a:gd name="T62" fmla="*/ 7 w 391"/>
                      <a:gd name="T63" fmla="*/ 158 h 170"/>
                      <a:gd name="T64" fmla="*/ 29 w 391"/>
                      <a:gd name="T65" fmla="*/ 153 h 170"/>
                      <a:gd name="T66" fmla="*/ 114 w 391"/>
                      <a:gd name="T67" fmla="*/ 138 h 170"/>
                      <a:gd name="T68" fmla="*/ 167 w 391"/>
                      <a:gd name="T69" fmla="*/ 128 h 170"/>
                      <a:gd name="T70" fmla="*/ 221 w 391"/>
                      <a:gd name="T71" fmla="*/ 116 h 170"/>
                      <a:gd name="T72" fmla="*/ 275 w 391"/>
                      <a:gd name="T73" fmla="*/ 105 h 170"/>
                      <a:gd name="T74" fmla="*/ 319 w 391"/>
                      <a:gd name="T75" fmla="*/ 94 h 170"/>
                      <a:gd name="T76" fmla="*/ 319 w 391"/>
                      <a:gd name="T77" fmla="*/ 94 h 170"/>
                      <a:gd name="T78" fmla="*/ 335 w 391"/>
                      <a:gd name="T79" fmla="*/ 87 h 170"/>
                      <a:gd name="T80" fmla="*/ 347 w 391"/>
                      <a:gd name="T81" fmla="*/ 80 h 170"/>
                      <a:gd name="T82" fmla="*/ 357 w 391"/>
                      <a:gd name="T83" fmla="*/ 72 h 170"/>
                      <a:gd name="T84" fmla="*/ 360 w 391"/>
                      <a:gd name="T85" fmla="*/ 66 h 170"/>
                      <a:gd name="T86" fmla="*/ 360 w 391"/>
                      <a:gd name="T87" fmla="*/ 57 h 170"/>
                      <a:gd name="T88" fmla="*/ 357 w 391"/>
                      <a:gd name="T89" fmla="*/ 49 h 170"/>
                      <a:gd name="T90" fmla="*/ 350 w 391"/>
                      <a:gd name="T91" fmla="*/ 42 h 170"/>
                      <a:gd name="T92" fmla="*/ 344 w 391"/>
                      <a:gd name="T93" fmla="*/ 35 h 170"/>
                      <a:gd name="T94" fmla="*/ 328 w 391"/>
                      <a:gd name="T95" fmla="*/ 21 h 170"/>
                      <a:gd name="T96" fmla="*/ 309 w 391"/>
                      <a:gd name="T97" fmla="*/ 10 h 170"/>
                      <a:gd name="T98" fmla="*/ 297 w 391"/>
                      <a:gd name="T99" fmla="*/ 2 h 170"/>
                      <a:gd name="T100" fmla="*/ 294 w 391"/>
                      <a:gd name="T101" fmla="*/ 0 h 170"/>
                      <a:gd name="T102" fmla="*/ 294 w 391"/>
                      <a:gd name="T103" fmla="*/ 0 h 170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391" h="170">
                        <a:moveTo>
                          <a:pt x="294" y="0"/>
                        </a:moveTo>
                        <a:lnTo>
                          <a:pt x="294" y="0"/>
                        </a:lnTo>
                        <a:lnTo>
                          <a:pt x="319" y="9"/>
                        </a:lnTo>
                        <a:lnTo>
                          <a:pt x="344" y="19"/>
                        </a:lnTo>
                        <a:lnTo>
                          <a:pt x="363" y="30"/>
                        </a:lnTo>
                        <a:lnTo>
                          <a:pt x="382" y="42"/>
                        </a:lnTo>
                        <a:lnTo>
                          <a:pt x="391" y="59"/>
                        </a:lnTo>
                        <a:lnTo>
                          <a:pt x="391" y="70"/>
                        </a:lnTo>
                        <a:lnTo>
                          <a:pt x="388" y="78"/>
                        </a:lnTo>
                        <a:lnTo>
                          <a:pt x="376" y="86"/>
                        </a:lnTo>
                        <a:lnTo>
                          <a:pt x="366" y="94"/>
                        </a:lnTo>
                        <a:lnTo>
                          <a:pt x="353" y="100"/>
                        </a:lnTo>
                        <a:lnTo>
                          <a:pt x="338" y="106"/>
                        </a:lnTo>
                        <a:lnTo>
                          <a:pt x="306" y="116"/>
                        </a:lnTo>
                        <a:lnTo>
                          <a:pt x="271" y="127"/>
                        </a:lnTo>
                        <a:lnTo>
                          <a:pt x="237" y="134"/>
                        </a:lnTo>
                        <a:lnTo>
                          <a:pt x="199" y="142"/>
                        </a:lnTo>
                        <a:lnTo>
                          <a:pt x="120" y="156"/>
                        </a:lnTo>
                        <a:lnTo>
                          <a:pt x="45" y="167"/>
                        </a:lnTo>
                        <a:lnTo>
                          <a:pt x="22" y="170"/>
                        </a:lnTo>
                        <a:lnTo>
                          <a:pt x="10" y="163"/>
                        </a:lnTo>
                        <a:lnTo>
                          <a:pt x="0" y="161"/>
                        </a:lnTo>
                        <a:lnTo>
                          <a:pt x="0" y="160"/>
                        </a:lnTo>
                        <a:lnTo>
                          <a:pt x="7" y="158"/>
                        </a:lnTo>
                        <a:lnTo>
                          <a:pt x="29" y="153"/>
                        </a:lnTo>
                        <a:lnTo>
                          <a:pt x="114" y="138"/>
                        </a:lnTo>
                        <a:lnTo>
                          <a:pt x="167" y="128"/>
                        </a:lnTo>
                        <a:lnTo>
                          <a:pt x="221" y="116"/>
                        </a:lnTo>
                        <a:lnTo>
                          <a:pt x="275" y="105"/>
                        </a:lnTo>
                        <a:lnTo>
                          <a:pt x="319" y="94"/>
                        </a:lnTo>
                        <a:lnTo>
                          <a:pt x="335" y="87"/>
                        </a:lnTo>
                        <a:lnTo>
                          <a:pt x="347" y="80"/>
                        </a:lnTo>
                        <a:lnTo>
                          <a:pt x="357" y="72"/>
                        </a:lnTo>
                        <a:lnTo>
                          <a:pt x="360" y="66"/>
                        </a:lnTo>
                        <a:lnTo>
                          <a:pt x="360" y="57"/>
                        </a:lnTo>
                        <a:lnTo>
                          <a:pt x="357" y="49"/>
                        </a:lnTo>
                        <a:lnTo>
                          <a:pt x="350" y="42"/>
                        </a:lnTo>
                        <a:lnTo>
                          <a:pt x="344" y="35"/>
                        </a:lnTo>
                        <a:lnTo>
                          <a:pt x="328" y="21"/>
                        </a:lnTo>
                        <a:lnTo>
                          <a:pt x="309" y="10"/>
                        </a:lnTo>
                        <a:lnTo>
                          <a:pt x="297" y="2"/>
                        </a:lnTo>
                        <a:lnTo>
                          <a:pt x="294" y="0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699" name="Freeform 155">
                    <a:extLst>
                      <a:ext uri="{FF2B5EF4-FFF2-40B4-BE49-F238E27FC236}">
                        <a16:creationId xmlns:a16="http://schemas.microsoft.com/office/drawing/2014/main" id="{AD3E46EA-3633-4FD8-B134-008321D35E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9" y="1235"/>
                    <a:ext cx="387" cy="170"/>
                  </a:xfrm>
                  <a:custGeom>
                    <a:avLst/>
                    <a:gdLst>
                      <a:gd name="T0" fmla="*/ 290 w 387"/>
                      <a:gd name="T1" fmla="*/ 0 h 170"/>
                      <a:gd name="T2" fmla="*/ 290 w 387"/>
                      <a:gd name="T3" fmla="*/ 0 h 170"/>
                      <a:gd name="T4" fmla="*/ 315 w 387"/>
                      <a:gd name="T5" fmla="*/ 9 h 170"/>
                      <a:gd name="T6" fmla="*/ 340 w 387"/>
                      <a:gd name="T7" fmla="*/ 19 h 170"/>
                      <a:gd name="T8" fmla="*/ 359 w 387"/>
                      <a:gd name="T9" fmla="*/ 30 h 170"/>
                      <a:gd name="T10" fmla="*/ 378 w 387"/>
                      <a:gd name="T11" fmla="*/ 42 h 170"/>
                      <a:gd name="T12" fmla="*/ 378 w 387"/>
                      <a:gd name="T13" fmla="*/ 42 h 170"/>
                      <a:gd name="T14" fmla="*/ 387 w 387"/>
                      <a:gd name="T15" fmla="*/ 59 h 170"/>
                      <a:gd name="T16" fmla="*/ 387 w 387"/>
                      <a:gd name="T17" fmla="*/ 59 h 170"/>
                      <a:gd name="T18" fmla="*/ 387 w 387"/>
                      <a:gd name="T19" fmla="*/ 70 h 170"/>
                      <a:gd name="T20" fmla="*/ 387 w 387"/>
                      <a:gd name="T21" fmla="*/ 70 h 170"/>
                      <a:gd name="T22" fmla="*/ 384 w 387"/>
                      <a:gd name="T23" fmla="*/ 78 h 170"/>
                      <a:gd name="T24" fmla="*/ 384 w 387"/>
                      <a:gd name="T25" fmla="*/ 78 h 170"/>
                      <a:gd name="T26" fmla="*/ 372 w 387"/>
                      <a:gd name="T27" fmla="*/ 86 h 170"/>
                      <a:gd name="T28" fmla="*/ 362 w 387"/>
                      <a:gd name="T29" fmla="*/ 94 h 170"/>
                      <a:gd name="T30" fmla="*/ 349 w 387"/>
                      <a:gd name="T31" fmla="*/ 100 h 170"/>
                      <a:gd name="T32" fmla="*/ 334 w 387"/>
                      <a:gd name="T33" fmla="*/ 106 h 170"/>
                      <a:gd name="T34" fmla="*/ 334 w 387"/>
                      <a:gd name="T35" fmla="*/ 106 h 170"/>
                      <a:gd name="T36" fmla="*/ 302 w 387"/>
                      <a:gd name="T37" fmla="*/ 116 h 170"/>
                      <a:gd name="T38" fmla="*/ 267 w 387"/>
                      <a:gd name="T39" fmla="*/ 127 h 170"/>
                      <a:gd name="T40" fmla="*/ 233 w 387"/>
                      <a:gd name="T41" fmla="*/ 134 h 170"/>
                      <a:gd name="T42" fmla="*/ 195 w 387"/>
                      <a:gd name="T43" fmla="*/ 142 h 170"/>
                      <a:gd name="T44" fmla="*/ 116 w 387"/>
                      <a:gd name="T45" fmla="*/ 156 h 170"/>
                      <a:gd name="T46" fmla="*/ 41 w 387"/>
                      <a:gd name="T47" fmla="*/ 167 h 170"/>
                      <a:gd name="T48" fmla="*/ 41 w 387"/>
                      <a:gd name="T49" fmla="*/ 167 h 170"/>
                      <a:gd name="T50" fmla="*/ 18 w 387"/>
                      <a:gd name="T51" fmla="*/ 170 h 170"/>
                      <a:gd name="T52" fmla="*/ 18 w 387"/>
                      <a:gd name="T53" fmla="*/ 170 h 170"/>
                      <a:gd name="T54" fmla="*/ 6 w 387"/>
                      <a:gd name="T55" fmla="*/ 165 h 170"/>
                      <a:gd name="T56" fmla="*/ 3 w 387"/>
                      <a:gd name="T57" fmla="*/ 162 h 170"/>
                      <a:gd name="T58" fmla="*/ 0 w 387"/>
                      <a:gd name="T59" fmla="*/ 161 h 170"/>
                      <a:gd name="T60" fmla="*/ 0 w 387"/>
                      <a:gd name="T61" fmla="*/ 161 h 170"/>
                      <a:gd name="T62" fmla="*/ 0 w 387"/>
                      <a:gd name="T63" fmla="*/ 161 h 170"/>
                      <a:gd name="T64" fmla="*/ 6 w 387"/>
                      <a:gd name="T65" fmla="*/ 158 h 170"/>
                      <a:gd name="T66" fmla="*/ 28 w 387"/>
                      <a:gd name="T67" fmla="*/ 155 h 170"/>
                      <a:gd name="T68" fmla="*/ 113 w 387"/>
                      <a:gd name="T69" fmla="*/ 139 h 170"/>
                      <a:gd name="T70" fmla="*/ 167 w 387"/>
                      <a:gd name="T71" fmla="*/ 129 h 170"/>
                      <a:gd name="T72" fmla="*/ 220 w 387"/>
                      <a:gd name="T73" fmla="*/ 119 h 170"/>
                      <a:gd name="T74" fmla="*/ 274 w 387"/>
                      <a:gd name="T75" fmla="*/ 106 h 170"/>
                      <a:gd name="T76" fmla="*/ 318 w 387"/>
                      <a:gd name="T77" fmla="*/ 95 h 170"/>
                      <a:gd name="T78" fmla="*/ 318 w 387"/>
                      <a:gd name="T79" fmla="*/ 95 h 170"/>
                      <a:gd name="T80" fmla="*/ 337 w 387"/>
                      <a:gd name="T81" fmla="*/ 89 h 170"/>
                      <a:gd name="T82" fmla="*/ 349 w 387"/>
                      <a:gd name="T83" fmla="*/ 81 h 170"/>
                      <a:gd name="T84" fmla="*/ 356 w 387"/>
                      <a:gd name="T85" fmla="*/ 73 h 170"/>
                      <a:gd name="T86" fmla="*/ 359 w 387"/>
                      <a:gd name="T87" fmla="*/ 66 h 170"/>
                      <a:gd name="T88" fmla="*/ 359 w 387"/>
                      <a:gd name="T89" fmla="*/ 58 h 170"/>
                      <a:gd name="T90" fmla="*/ 356 w 387"/>
                      <a:gd name="T91" fmla="*/ 50 h 170"/>
                      <a:gd name="T92" fmla="*/ 349 w 387"/>
                      <a:gd name="T93" fmla="*/ 43 h 170"/>
                      <a:gd name="T94" fmla="*/ 343 w 387"/>
                      <a:gd name="T95" fmla="*/ 35 h 170"/>
                      <a:gd name="T96" fmla="*/ 324 w 387"/>
                      <a:gd name="T97" fmla="*/ 21 h 170"/>
                      <a:gd name="T98" fmla="*/ 308 w 387"/>
                      <a:gd name="T99" fmla="*/ 10 h 170"/>
                      <a:gd name="T100" fmla="*/ 296 w 387"/>
                      <a:gd name="T101" fmla="*/ 2 h 170"/>
                      <a:gd name="T102" fmla="*/ 290 w 387"/>
                      <a:gd name="T103" fmla="*/ 0 h 170"/>
                      <a:gd name="T104" fmla="*/ 290 w 387"/>
                      <a:gd name="T105" fmla="*/ 0 h 170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0" t="0" r="r" b="b"/>
                    <a:pathLst>
                      <a:path w="387" h="170">
                        <a:moveTo>
                          <a:pt x="290" y="0"/>
                        </a:moveTo>
                        <a:lnTo>
                          <a:pt x="290" y="0"/>
                        </a:lnTo>
                        <a:lnTo>
                          <a:pt x="315" y="9"/>
                        </a:lnTo>
                        <a:lnTo>
                          <a:pt x="340" y="19"/>
                        </a:lnTo>
                        <a:lnTo>
                          <a:pt x="359" y="30"/>
                        </a:lnTo>
                        <a:lnTo>
                          <a:pt x="378" y="42"/>
                        </a:lnTo>
                        <a:lnTo>
                          <a:pt x="387" y="59"/>
                        </a:lnTo>
                        <a:lnTo>
                          <a:pt x="387" y="70"/>
                        </a:lnTo>
                        <a:lnTo>
                          <a:pt x="384" y="78"/>
                        </a:lnTo>
                        <a:lnTo>
                          <a:pt x="372" y="86"/>
                        </a:lnTo>
                        <a:lnTo>
                          <a:pt x="362" y="94"/>
                        </a:lnTo>
                        <a:lnTo>
                          <a:pt x="349" y="100"/>
                        </a:lnTo>
                        <a:lnTo>
                          <a:pt x="334" y="106"/>
                        </a:lnTo>
                        <a:lnTo>
                          <a:pt x="302" y="116"/>
                        </a:lnTo>
                        <a:lnTo>
                          <a:pt x="267" y="127"/>
                        </a:lnTo>
                        <a:lnTo>
                          <a:pt x="233" y="134"/>
                        </a:lnTo>
                        <a:lnTo>
                          <a:pt x="195" y="142"/>
                        </a:lnTo>
                        <a:lnTo>
                          <a:pt x="116" y="156"/>
                        </a:lnTo>
                        <a:lnTo>
                          <a:pt x="41" y="167"/>
                        </a:lnTo>
                        <a:lnTo>
                          <a:pt x="18" y="170"/>
                        </a:lnTo>
                        <a:lnTo>
                          <a:pt x="6" y="165"/>
                        </a:lnTo>
                        <a:lnTo>
                          <a:pt x="3" y="162"/>
                        </a:lnTo>
                        <a:lnTo>
                          <a:pt x="0" y="161"/>
                        </a:lnTo>
                        <a:lnTo>
                          <a:pt x="6" y="158"/>
                        </a:lnTo>
                        <a:lnTo>
                          <a:pt x="28" y="155"/>
                        </a:lnTo>
                        <a:lnTo>
                          <a:pt x="113" y="139"/>
                        </a:lnTo>
                        <a:lnTo>
                          <a:pt x="167" y="129"/>
                        </a:lnTo>
                        <a:lnTo>
                          <a:pt x="220" y="119"/>
                        </a:lnTo>
                        <a:lnTo>
                          <a:pt x="274" y="106"/>
                        </a:lnTo>
                        <a:lnTo>
                          <a:pt x="318" y="95"/>
                        </a:lnTo>
                        <a:lnTo>
                          <a:pt x="337" y="89"/>
                        </a:lnTo>
                        <a:lnTo>
                          <a:pt x="349" y="81"/>
                        </a:lnTo>
                        <a:lnTo>
                          <a:pt x="356" y="73"/>
                        </a:lnTo>
                        <a:lnTo>
                          <a:pt x="359" y="66"/>
                        </a:lnTo>
                        <a:lnTo>
                          <a:pt x="359" y="58"/>
                        </a:lnTo>
                        <a:lnTo>
                          <a:pt x="356" y="50"/>
                        </a:lnTo>
                        <a:lnTo>
                          <a:pt x="349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8" y="10"/>
                        </a:lnTo>
                        <a:lnTo>
                          <a:pt x="296" y="2"/>
                        </a:lnTo>
                        <a:lnTo>
                          <a:pt x="290" y="0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0" name="Freeform 156">
                    <a:extLst>
                      <a:ext uri="{FF2B5EF4-FFF2-40B4-BE49-F238E27FC236}">
                        <a16:creationId xmlns:a16="http://schemas.microsoft.com/office/drawing/2014/main" id="{7ED899BB-5C20-400A-8E67-D481B465DE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2" y="1235"/>
                    <a:ext cx="384" cy="170"/>
                  </a:xfrm>
                  <a:custGeom>
                    <a:avLst/>
                    <a:gdLst>
                      <a:gd name="T0" fmla="*/ 287 w 384"/>
                      <a:gd name="T1" fmla="*/ 0 h 170"/>
                      <a:gd name="T2" fmla="*/ 287 w 384"/>
                      <a:gd name="T3" fmla="*/ 0 h 170"/>
                      <a:gd name="T4" fmla="*/ 312 w 384"/>
                      <a:gd name="T5" fmla="*/ 9 h 170"/>
                      <a:gd name="T6" fmla="*/ 337 w 384"/>
                      <a:gd name="T7" fmla="*/ 19 h 170"/>
                      <a:gd name="T8" fmla="*/ 356 w 384"/>
                      <a:gd name="T9" fmla="*/ 30 h 170"/>
                      <a:gd name="T10" fmla="*/ 375 w 384"/>
                      <a:gd name="T11" fmla="*/ 42 h 170"/>
                      <a:gd name="T12" fmla="*/ 375 w 384"/>
                      <a:gd name="T13" fmla="*/ 42 h 170"/>
                      <a:gd name="T14" fmla="*/ 384 w 384"/>
                      <a:gd name="T15" fmla="*/ 59 h 170"/>
                      <a:gd name="T16" fmla="*/ 384 w 384"/>
                      <a:gd name="T17" fmla="*/ 59 h 170"/>
                      <a:gd name="T18" fmla="*/ 384 w 384"/>
                      <a:gd name="T19" fmla="*/ 70 h 170"/>
                      <a:gd name="T20" fmla="*/ 384 w 384"/>
                      <a:gd name="T21" fmla="*/ 70 h 170"/>
                      <a:gd name="T22" fmla="*/ 381 w 384"/>
                      <a:gd name="T23" fmla="*/ 78 h 170"/>
                      <a:gd name="T24" fmla="*/ 381 w 384"/>
                      <a:gd name="T25" fmla="*/ 78 h 170"/>
                      <a:gd name="T26" fmla="*/ 369 w 384"/>
                      <a:gd name="T27" fmla="*/ 86 h 170"/>
                      <a:gd name="T28" fmla="*/ 359 w 384"/>
                      <a:gd name="T29" fmla="*/ 94 h 170"/>
                      <a:gd name="T30" fmla="*/ 346 w 384"/>
                      <a:gd name="T31" fmla="*/ 100 h 170"/>
                      <a:gd name="T32" fmla="*/ 331 w 384"/>
                      <a:gd name="T33" fmla="*/ 106 h 170"/>
                      <a:gd name="T34" fmla="*/ 331 w 384"/>
                      <a:gd name="T35" fmla="*/ 106 h 170"/>
                      <a:gd name="T36" fmla="*/ 299 w 384"/>
                      <a:gd name="T37" fmla="*/ 116 h 170"/>
                      <a:gd name="T38" fmla="*/ 264 w 384"/>
                      <a:gd name="T39" fmla="*/ 127 h 170"/>
                      <a:gd name="T40" fmla="*/ 230 w 384"/>
                      <a:gd name="T41" fmla="*/ 134 h 170"/>
                      <a:gd name="T42" fmla="*/ 192 w 384"/>
                      <a:gd name="T43" fmla="*/ 142 h 170"/>
                      <a:gd name="T44" fmla="*/ 113 w 384"/>
                      <a:gd name="T45" fmla="*/ 156 h 170"/>
                      <a:gd name="T46" fmla="*/ 38 w 384"/>
                      <a:gd name="T47" fmla="*/ 167 h 170"/>
                      <a:gd name="T48" fmla="*/ 38 w 384"/>
                      <a:gd name="T49" fmla="*/ 167 h 170"/>
                      <a:gd name="T50" fmla="*/ 15 w 384"/>
                      <a:gd name="T51" fmla="*/ 170 h 170"/>
                      <a:gd name="T52" fmla="*/ 15 w 384"/>
                      <a:gd name="T53" fmla="*/ 170 h 170"/>
                      <a:gd name="T54" fmla="*/ 9 w 384"/>
                      <a:gd name="T55" fmla="*/ 167 h 170"/>
                      <a:gd name="T56" fmla="*/ 6 w 384"/>
                      <a:gd name="T57" fmla="*/ 165 h 170"/>
                      <a:gd name="T58" fmla="*/ 6 w 384"/>
                      <a:gd name="T59" fmla="*/ 163 h 170"/>
                      <a:gd name="T60" fmla="*/ 0 w 384"/>
                      <a:gd name="T61" fmla="*/ 162 h 170"/>
                      <a:gd name="T62" fmla="*/ 0 w 384"/>
                      <a:gd name="T63" fmla="*/ 162 h 170"/>
                      <a:gd name="T64" fmla="*/ 0 w 384"/>
                      <a:gd name="T65" fmla="*/ 161 h 170"/>
                      <a:gd name="T66" fmla="*/ 6 w 384"/>
                      <a:gd name="T67" fmla="*/ 160 h 170"/>
                      <a:gd name="T68" fmla="*/ 28 w 384"/>
                      <a:gd name="T69" fmla="*/ 156 h 170"/>
                      <a:gd name="T70" fmla="*/ 113 w 384"/>
                      <a:gd name="T71" fmla="*/ 141 h 170"/>
                      <a:gd name="T72" fmla="*/ 167 w 384"/>
                      <a:gd name="T73" fmla="*/ 130 h 170"/>
                      <a:gd name="T74" fmla="*/ 220 w 384"/>
                      <a:gd name="T75" fmla="*/ 120 h 170"/>
                      <a:gd name="T76" fmla="*/ 274 w 384"/>
                      <a:gd name="T77" fmla="*/ 108 h 170"/>
                      <a:gd name="T78" fmla="*/ 318 w 384"/>
                      <a:gd name="T79" fmla="*/ 96 h 170"/>
                      <a:gd name="T80" fmla="*/ 318 w 384"/>
                      <a:gd name="T81" fmla="*/ 96 h 170"/>
                      <a:gd name="T82" fmla="*/ 337 w 384"/>
                      <a:gd name="T83" fmla="*/ 89 h 170"/>
                      <a:gd name="T84" fmla="*/ 350 w 384"/>
                      <a:gd name="T85" fmla="*/ 82 h 170"/>
                      <a:gd name="T86" fmla="*/ 356 w 384"/>
                      <a:gd name="T87" fmla="*/ 75 h 170"/>
                      <a:gd name="T88" fmla="*/ 359 w 384"/>
                      <a:gd name="T89" fmla="*/ 67 h 170"/>
                      <a:gd name="T90" fmla="*/ 359 w 384"/>
                      <a:gd name="T91" fmla="*/ 59 h 170"/>
                      <a:gd name="T92" fmla="*/ 356 w 384"/>
                      <a:gd name="T93" fmla="*/ 50 h 170"/>
                      <a:gd name="T94" fmla="*/ 350 w 384"/>
                      <a:gd name="T95" fmla="*/ 43 h 170"/>
                      <a:gd name="T96" fmla="*/ 343 w 384"/>
                      <a:gd name="T97" fmla="*/ 35 h 170"/>
                      <a:gd name="T98" fmla="*/ 324 w 384"/>
                      <a:gd name="T99" fmla="*/ 21 h 170"/>
                      <a:gd name="T100" fmla="*/ 305 w 384"/>
                      <a:gd name="T101" fmla="*/ 10 h 170"/>
                      <a:gd name="T102" fmla="*/ 293 w 384"/>
                      <a:gd name="T103" fmla="*/ 2 h 170"/>
                      <a:gd name="T104" fmla="*/ 287 w 384"/>
                      <a:gd name="T105" fmla="*/ 0 h 170"/>
                      <a:gd name="T106" fmla="*/ 287 w 384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84" h="170">
                        <a:moveTo>
                          <a:pt x="287" y="0"/>
                        </a:moveTo>
                        <a:lnTo>
                          <a:pt x="287" y="0"/>
                        </a:lnTo>
                        <a:lnTo>
                          <a:pt x="312" y="9"/>
                        </a:lnTo>
                        <a:lnTo>
                          <a:pt x="337" y="19"/>
                        </a:lnTo>
                        <a:lnTo>
                          <a:pt x="356" y="30"/>
                        </a:lnTo>
                        <a:lnTo>
                          <a:pt x="375" y="42"/>
                        </a:lnTo>
                        <a:lnTo>
                          <a:pt x="384" y="59"/>
                        </a:lnTo>
                        <a:lnTo>
                          <a:pt x="384" y="70"/>
                        </a:lnTo>
                        <a:lnTo>
                          <a:pt x="381" y="78"/>
                        </a:lnTo>
                        <a:lnTo>
                          <a:pt x="369" y="86"/>
                        </a:lnTo>
                        <a:lnTo>
                          <a:pt x="359" y="94"/>
                        </a:lnTo>
                        <a:lnTo>
                          <a:pt x="346" y="100"/>
                        </a:lnTo>
                        <a:lnTo>
                          <a:pt x="331" y="106"/>
                        </a:lnTo>
                        <a:lnTo>
                          <a:pt x="299" y="116"/>
                        </a:lnTo>
                        <a:lnTo>
                          <a:pt x="264" y="127"/>
                        </a:lnTo>
                        <a:lnTo>
                          <a:pt x="230" y="134"/>
                        </a:lnTo>
                        <a:lnTo>
                          <a:pt x="192" y="142"/>
                        </a:lnTo>
                        <a:lnTo>
                          <a:pt x="113" y="156"/>
                        </a:lnTo>
                        <a:lnTo>
                          <a:pt x="38" y="167"/>
                        </a:lnTo>
                        <a:lnTo>
                          <a:pt x="15" y="170"/>
                        </a:lnTo>
                        <a:lnTo>
                          <a:pt x="9" y="167"/>
                        </a:lnTo>
                        <a:lnTo>
                          <a:pt x="6" y="165"/>
                        </a:lnTo>
                        <a:lnTo>
                          <a:pt x="6" y="163"/>
                        </a:lnTo>
                        <a:lnTo>
                          <a:pt x="0" y="162"/>
                        </a:lnTo>
                        <a:lnTo>
                          <a:pt x="0" y="161"/>
                        </a:lnTo>
                        <a:lnTo>
                          <a:pt x="6" y="160"/>
                        </a:lnTo>
                        <a:lnTo>
                          <a:pt x="28" y="156"/>
                        </a:lnTo>
                        <a:lnTo>
                          <a:pt x="113" y="141"/>
                        </a:lnTo>
                        <a:lnTo>
                          <a:pt x="167" y="130"/>
                        </a:lnTo>
                        <a:lnTo>
                          <a:pt x="220" y="120"/>
                        </a:lnTo>
                        <a:lnTo>
                          <a:pt x="274" y="108"/>
                        </a:lnTo>
                        <a:lnTo>
                          <a:pt x="318" y="96"/>
                        </a:lnTo>
                        <a:lnTo>
                          <a:pt x="337" y="89"/>
                        </a:lnTo>
                        <a:lnTo>
                          <a:pt x="350" y="82"/>
                        </a:lnTo>
                        <a:lnTo>
                          <a:pt x="356" y="75"/>
                        </a:lnTo>
                        <a:lnTo>
                          <a:pt x="359" y="67"/>
                        </a:lnTo>
                        <a:lnTo>
                          <a:pt x="359" y="59"/>
                        </a:lnTo>
                        <a:lnTo>
                          <a:pt x="356" y="50"/>
                        </a:lnTo>
                        <a:lnTo>
                          <a:pt x="350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5" y="10"/>
                        </a:lnTo>
                        <a:lnTo>
                          <a:pt x="293" y="2"/>
                        </a:lnTo>
                        <a:lnTo>
                          <a:pt x="287" y="0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1" name="Freeform 157">
                    <a:extLst>
                      <a:ext uri="{FF2B5EF4-FFF2-40B4-BE49-F238E27FC236}">
                        <a16:creationId xmlns:a16="http://schemas.microsoft.com/office/drawing/2014/main" id="{F24413B1-52BA-4A43-8BF3-0AD8886F9C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1235"/>
                    <a:ext cx="378" cy="170"/>
                  </a:xfrm>
                  <a:custGeom>
                    <a:avLst/>
                    <a:gdLst>
                      <a:gd name="T0" fmla="*/ 281 w 378"/>
                      <a:gd name="T1" fmla="*/ 0 h 170"/>
                      <a:gd name="T2" fmla="*/ 281 w 378"/>
                      <a:gd name="T3" fmla="*/ 0 h 170"/>
                      <a:gd name="T4" fmla="*/ 306 w 378"/>
                      <a:gd name="T5" fmla="*/ 9 h 170"/>
                      <a:gd name="T6" fmla="*/ 331 w 378"/>
                      <a:gd name="T7" fmla="*/ 19 h 170"/>
                      <a:gd name="T8" fmla="*/ 350 w 378"/>
                      <a:gd name="T9" fmla="*/ 30 h 170"/>
                      <a:gd name="T10" fmla="*/ 369 w 378"/>
                      <a:gd name="T11" fmla="*/ 42 h 170"/>
                      <a:gd name="T12" fmla="*/ 369 w 378"/>
                      <a:gd name="T13" fmla="*/ 42 h 170"/>
                      <a:gd name="T14" fmla="*/ 378 w 378"/>
                      <a:gd name="T15" fmla="*/ 59 h 170"/>
                      <a:gd name="T16" fmla="*/ 378 w 378"/>
                      <a:gd name="T17" fmla="*/ 59 h 170"/>
                      <a:gd name="T18" fmla="*/ 378 w 378"/>
                      <a:gd name="T19" fmla="*/ 70 h 170"/>
                      <a:gd name="T20" fmla="*/ 378 w 378"/>
                      <a:gd name="T21" fmla="*/ 70 h 170"/>
                      <a:gd name="T22" fmla="*/ 375 w 378"/>
                      <a:gd name="T23" fmla="*/ 78 h 170"/>
                      <a:gd name="T24" fmla="*/ 375 w 378"/>
                      <a:gd name="T25" fmla="*/ 78 h 170"/>
                      <a:gd name="T26" fmla="*/ 363 w 378"/>
                      <a:gd name="T27" fmla="*/ 86 h 170"/>
                      <a:gd name="T28" fmla="*/ 353 w 378"/>
                      <a:gd name="T29" fmla="*/ 94 h 170"/>
                      <a:gd name="T30" fmla="*/ 340 w 378"/>
                      <a:gd name="T31" fmla="*/ 100 h 170"/>
                      <a:gd name="T32" fmla="*/ 325 w 378"/>
                      <a:gd name="T33" fmla="*/ 106 h 170"/>
                      <a:gd name="T34" fmla="*/ 325 w 378"/>
                      <a:gd name="T35" fmla="*/ 106 h 170"/>
                      <a:gd name="T36" fmla="*/ 293 w 378"/>
                      <a:gd name="T37" fmla="*/ 116 h 170"/>
                      <a:gd name="T38" fmla="*/ 258 w 378"/>
                      <a:gd name="T39" fmla="*/ 127 h 170"/>
                      <a:gd name="T40" fmla="*/ 224 w 378"/>
                      <a:gd name="T41" fmla="*/ 134 h 170"/>
                      <a:gd name="T42" fmla="*/ 186 w 378"/>
                      <a:gd name="T43" fmla="*/ 142 h 170"/>
                      <a:gd name="T44" fmla="*/ 107 w 378"/>
                      <a:gd name="T45" fmla="*/ 156 h 170"/>
                      <a:gd name="T46" fmla="*/ 32 w 378"/>
                      <a:gd name="T47" fmla="*/ 167 h 170"/>
                      <a:gd name="T48" fmla="*/ 32 w 378"/>
                      <a:gd name="T49" fmla="*/ 167 h 170"/>
                      <a:gd name="T50" fmla="*/ 9 w 378"/>
                      <a:gd name="T51" fmla="*/ 170 h 170"/>
                      <a:gd name="T52" fmla="*/ 9 w 378"/>
                      <a:gd name="T53" fmla="*/ 170 h 170"/>
                      <a:gd name="T54" fmla="*/ 3 w 378"/>
                      <a:gd name="T55" fmla="*/ 167 h 170"/>
                      <a:gd name="T56" fmla="*/ 3 w 378"/>
                      <a:gd name="T57" fmla="*/ 165 h 170"/>
                      <a:gd name="T58" fmla="*/ 3 w 378"/>
                      <a:gd name="T59" fmla="*/ 163 h 170"/>
                      <a:gd name="T60" fmla="*/ 0 w 378"/>
                      <a:gd name="T61" fmla="*/ 162 h 170"/>
                      <a:gd name="T62" fmla="*/ 0 w 378"/>
                      <a:gd name="T63" fmla="*/ 162 h 170"/>
                      <a:gd name="T64" fmla="*/ 0 w 378"/>
                      <a:gd name="T65" fmla="*/ 162 h 170"/>
                      <a:gd name="T66" fmla="*/ 3 w 378"/>
                      <a:gd name="T67" fmla="*/ 161 h 170"/>
                      <a:gd name="T68" fmla="*/ 28 w 378"/>
                      <a:gd name="T69" fmla="*/ 156 h 170"/>
                      <a:gd name="T70" fmla="*/ 110 w 378"/>
                      <a:gd name="T71" fmla="*/ 142 h 170"/>
                      <a:gd name="T72" fmla="*/ 164 w 378"/>
                      <a:gd name="T73" fmla="*/ 132 h 170"/>
                      <a:gd name="T74" fmla="*/ 218 w 378"/>
                      <a:gd name="T75" fmla="*/ 122 h 170"/>
                      <a:gd name="T76" fmla="*/ 268 w 378"/>
                      <a:gd name="T77" fmla="*/ 110 h 170"/>
                      <a:gd name="T78" fmla="*/ 315 w 378"/>
                      <a:gd name="T79" fmla="*/ 97 h 170"/>
                      <a:gd name="T80" fmla="*/ 315 w 378"/>
                      <a:gd name="T81" fmla="*/ 97 h 170"/>
                      <a:gd name="T82" fmla="*/ 334 w 378"/>
                      <a:gd name="T83" fmla="*/ 91 h 170"/>
                      <a:gd name="T84" fmla="*/ 347 w 378"/>
                      <a:gd name="T85" fmla="*/ 83 h 170"/>
                      <a:gd name="T86" fmla="*/ 353 w 378"/>
                      <a:gd name="T87" fmla="*/ 76 h 170"/>
                      <a:gd name="T88" fmla="*/ 356 w 378"/>
                      <a:gd name="T89" fmla="*/ 68 h 170"/>
                      <a:gd name="T90" fmla="*/ 356 w 378"/>
                      <a:gd name="T91" fmla="*/ 59 h 170"/>
                      <a:gd name="T92" fmla="*/ 353 w 378"/>
                      <a:gd name="T93" fmla="*/ 52 h 170"/>
                      <a:gd name="T94" fmla="*/ 347 w 378"/>
                      <a:gd name="T95" fmla="*/ 44 h 170"/>
                      <a:gd name="T96" fmla="*/ 337 w 378"/>
                      <a:gd name="T97" fmla="*/ 37 h 170"/>
                      <a:gd name="T98" fmla="*/ 318 w 378"/>
                      <a:gd name="T99" fmla="*/ 23 h 170"/>
                      <a:gd name="T100" fmla="*/ 299 w 378"/>
                      <a:gd name="T101" fmla="*/ 11 h 170"/>
                      <a:gd name="T102" fmla="*/ 287 w 378"/>
                      <a:gd name="T103" fmla="*/ 2 h 170"/>
                      <a:gd name="T104" fmla="*/ 281 w 378"/>
                      <a:gd name="T105" fmla="*/ 0 h 170"/>
                      <a:gd name="T106" fmla="*/ 281 w 378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8" h="170">
                        <a:moveTo>
                          <a:pt x="281" y="0"/>
                        </a:moveTo>
                        <a:lnTo>
                          <a:pt x="281" y="0"/>
                        </a:lnTo>
                        <a:lnTo>
                          <a:pt x="306" y="9"/>
                        </a:lnTo>
                        <a:lnTo>
                          <a:pt x="331" y="19"/>
                        </a:lnTo>
                        <a:lnTo>
                          <a:pt x="350" y="30"/>
                        </a:lnTo>
                        <a:lnTo>
                          <a:pt x="369" y="42"/>
                        </a:lnTo>
                        <a:lnTo>
                          <a:pt x="378" y="59"/>
                        </a:lnTo>
                        <a:lnTo>
                          <a:pt x="378" y="70"/>
                        </a:lnTo>
                        <a:lnTo>
                          <a:pt x="375" y="78"/>
                        </a:lnTo>
                        <a:lnTo>
                          <a:pt x="363" y="86"/>
                        </a:lnTo>
                        <a:lnTo>
                          <a:pt x="353" y="94"/>
                        </a:lnTo>
                        <a:lnTo>
                          <a:pt x="340" y="100"/>
                        </a:lnTo>
                        <a:lnTo>
                          <a:pt x="325" y="106"/>
                        </a:lnTo>
                        <a:lnTo>
                          <a:pt x="293" y="116"/>
                        </a:lnTo>
                        <a:lnTo>
                          <a:pt x="258" y="127"/>
                        </a:lnTo>
                        <a:lnTo>
                          <a:pt x="224" y="134"/>
                        </a:lnTo>
                        <a:lnTo>
                          <a:pt x="186" y="142"/>
                        </a:lnTo>
                        <a:lnTo>
                          <a:pt x="107" y="156"/>
                        </a:lnTo>
                        <a:lnTo>
                          <a:pt x="32" y="167"/>
                        </a:lnTo>
                        <a:lnTo>
                          <a:pt x="9" y="170"/>
                        </a:lnTo>
                        <a:lnTo>
                          <a:pt x="3" y="167"/>
                        </a:lnTo>
                        <a:lnTo>
                          <a:pt x="3" y="165"/>
                        </a:lnTo>
                        <a:lnTo>
                          <a:pt x="3" y="163"/>
                        </a:lnTo>
                        <a:lnTo>
                          <a:pt x="0" y="162"/>
                        </a:lnTo>
                        <a:lnTo>
                          <a:pt x="3" y="161"/>
                        </a:lnTo>
                        <a:lnTo>
                          <a:pt x="28" y="156"/>
                        </a:lnTo>
                        <a:lnTo>
                          <a:pt x="110" y="142"/>
                        </a:lnTo>
                        <a:lnTo>
                          <a:pt x="164" y="132"/>
                        </a:lnTo>
                        <a:lnTo>
                          <a:pt x="218" y="122"/>
                        </a:lnTo>
                        <a:lnTo>
                          <a:pt x="268" y="110"/>
                        </a:lnTo>
                        <a:lnTo>
                          <a:pt x="315" y="97"/>
                        </a:lnTo>
                        <a:lnTo>
                          <a:pt x="334" y="91"/>
                        </a:lnTo>
                        <a:lnTo>
                          <a:pt x="347" y="83"/>
                        </a:lnTo>
                        <a:lnTo>
                          <a:pt x="353" y="76"/>
                        </a:lnTo>
                        <a:lnTo>
                          <a:pt x="356" y="68"/>
                        </a:lnTo>
                        <a:lnTo>
                          <a:pt x="356" y="59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8" y="23"/>
                        </a:lnTo>
                        <a:lnTo>
                          <a:pt x="299" y="11"/>
                        </a:lnTo>
                        <a:lnTo>
                          <a:pt x="287" y="2"/>
                        </a:lnTo>
                        <a:lnTo>
                          <a:pt x="281" y="0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2" name="Freeform 158">
                    <a:extLst>
                      <a:ext uri="{FF2B5EF4-FFF2-40B4-BE49-F238E27FC236}">
                        <a16:creationId xmlns:a16="http://schemas.microsoft.com/office/drawing/2014/main" id="{A2037D4B-DB2B-4F8B-822C-78DDC0F3FD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1" y="1235"/>
                    <a:ext cx="375" cy="170"/>
                  </a:xfrm>
                  <a:custGeom>
                    <a:avLst/>
                    <a:gdLst>
                      <a:gd name="T0" fmla="*/ 278 w 375"/>
                      <a:gd name="T1" fmla="*/ 0 h 170"/>
                      <a:gd name="T2" fmla="*/ 278 w 375"/>
                      <a:gd name="T3" fmla="*/ 0 h 170"/>
                      <a:gd name="T4" fmla="*/ 303 w 375"/>
                      <a:gd name="T5" fmla="*/ 9 h 170"/>
                      <a:gd name="T6" fmla="*/ 328 w 375"/>
                      <a:gd name="T7" fmla="*/ 19 h 170"/>
                      <a:gd name="T8" fmla="*/ 347 w 375"/>
                      <a:gd name="T9" fmla="*/ 30 h 170"/>
                      <a:gd name="T10" fmla="*/ 366 w 375"/>
                      <a:gd name="T11" fmla="*/ 42 h 170"/>
                      <a:gd name="T12" fmla="*/ 366 w 375"/>
                      <a:gd name="T13" fmla="*/ 42 h 170"/>
                      <a:gd name="T14" fmla="*/ 375 w 375"/>
                      <a:gd name="T15" fmla="*/ 59 h 170"/>
                      <a:gd name="T16" fmla="*/ 375 w 375"/>
                      <a:gd name="T17" fmla="*/ 59 h 170"/>
                      <a:gd name="T18" fmla="*/ 375 w 375"/>
                      <a:gd name="T19" fmla="*/ 70 h 170"/>
                      <a:gd name="T20" fmla="*/ 375 w 375"/>
                      <a:gd name="T21" fmla="*/ 70 h 170"/>
                      <a:gd name="T22" fmla="*/ 372 w 375"/>
                      <a:gd name="T23" fmla="*/ 78 h 170"/>
                      <a:gd name="T24" fmla="*/ 372 w 375"/>
                      <a:gd name="T25" fmla="*/ 78 h 170"/>
                      <a:gd name="T26" fmla="*/ 360 w 375"/>
                      <a:gd name="T27" fmla="*/ 86 h 170"/>
                      <a:gd name="T28" fmla="*/ 350 w 375"/>
                      <a:gd name="T29" fmla="*/ 94 h 170"/>
                      <a:gd name="T30" fmla="*/ 337 w 375"/>
                      <a:gd name="T31" fmla="*/ 100 h 170"/>
                      <a:gd name="T32" fmla="*/ 322 w 375"/>
                      <a:gd name="T33" fmla="*/ 106 h 170"/>
                      <a:gd name="T34" fmla="*/ 322 w 375"/>
                      <a:gd name="T35" fmla="*/ 106 h 170"/>
                      <a:gd name="T36" fmla="*/ 290 w 375"/>
                      <a:gd name="T37" fmla="*/ 116 h 170"/>
                      <a:gd name="T38" fmla="*/ 255 w 375"/>
                      <a:gd name="T39" fmla="*/ 127 h 170"/>
                      <a:gd name="T40" fmla="*/ 221 w 375"/>
                      <a:gd name="T41" fmla="*/ 134 h 170"/>
                      <a:gd name="T42" fmla="*/ 183 w 375"/>
                      <a:gd name="T43" fmla="*/ 142 h 170"/>
                      <a:gd name="T44" fmla="*/ 104 w 375"/>
                      <a:gd name="T45" fmla="*/ 156 h 170"/>
                      <a:gd name="T46" fmla="*/ 29 w 375"/>
                      <a:gd name="T47" fmla="*/ 167 h 170"/>
                      <a:gd name="T48" fmla="*/ 29 w 375"/>
                      <a:gd name="T49" fmla="*/ 167 h 170"/>
                      <a:gd name="T50" fmla="*/ 6 w 375"/>
                      <a:gd name="T51" fmla="*/ 170 h 170"/>
                      <a:gd name="T52" fmla="*/ 6 w 375"/>
                      <a:gd name="T53" fmla="*/ 170 h 170"/>
                      <a:gd name="T54" fmla="*/ 0 w 375"/>
                      <a:gd name="T55" fmla="*/ 167 h 170"/>
                      <a:gd name="T56" fmla="*/ 3 w 375"/>
                      <a:gd name="T57" fmla="*/ 165 h 170"/>
                      <a:gd name="T58" fmla="*/ 3 w 375"/>
                      <a:gd name="T59" fmla="*/ 165 h 170"/>
                      <a:gd name="T60" fmla="*/ 0 w 375"/>
                      <a:gd name="T61" fmla="*/ 163 h 170"/>
                      <a:gd name="T62" fmla="*/ 0 w 375"/>
                      <a:gd name="T63" fmla="*/ 163 h 170"/>
                      <a:gd name="T64" fmla="*/ 0 w 375"/>
                      <a:gd name="T65" fmla="*/ 162 h 170"/>
                      <a:gd name="T66" fmla="*/ 6 w 375"/>
                      <a:gd name="T67" fmla="*/ 161 h 170"/>
                      <a:gd name="T68" fmla="*/ 29 w 375"/>
                      <a:gd name="T69" fmla="*/ 157 h 170"/>
                      <a:gd name="T70" fmla="*/ 111 w 375"/>
                      <a:gd name="T71" fmla="*/ 143 h 170"/>
                      <a:gd name="T72" fmla="*/ 161 w 375"/>
                      <a:gd name="T73" fmla="*/ 133 h 170"/>
                      <a:gd name="T74" fmla="*/ 218 w 375"/>
                      <a:gd name="T75" fmla="*/ 123 h 170"/>
                      <a:gd name="T76" fmla="*/ 268 w 375"/>
                      <a:gd name="T77" fmla="*/ 111 h 170"/>
                      <a:gd name="T78" fmla="*/ 315 w 375"/>
                      <a:gd name="T79" fmla="*/ 99 h 170"/>
                      <a:gd name="T80" fmla="*/ 315 w 375"/>
                      <a:gd name="T81" fmla="*/ 99 h 170"/>
                      <a:gd name="T82" fmla="*/ 334 w 375"/>
                      <a:gd name="T83" fmla="*/ 91 h 170"/>
                      <a:gd name="T84" fmla="*/ 347 w 375"/>
                      <a:gd name="T85" fmla="*/ 85 h 170"/>
                      <a:gd name="T86" fmla="*/ 356 w 375"/>
                      <a:gd name="T87" fmla="*/ 77 h 170"/>
                      <a:gd name="T88" fmla="*/ 360 w 375"/>
                      <a:gd name="T89" fmla="*/ 68 h 170"/>
                      <a:gd name="T90" fmla="*/ 356 w 375"/>
                      <a:gd name="T91" fmla="*/ 61 h 170"/>
                      <a:gd name="T92" fmla="*/ 353 w 375"/>
                      <a:gd name="T93" fmla="*/ 52 h 170"/>
                      <a:gd name="T94" fmla="*/ 347 w 375"/>
                      <a:gd name="T95" fmla="*/ 44 h 170"/>
                      <a:gd name="T96" fmla="*/ 337 w 375"/>
                      <a:gd name="T97" fmla="*/ 37 h 170"/>
                      <a:gd name="T98" fmla="*/ 319 w 375"/>
                      <a:gd name="T99" fmla="*/ 23 h 170"/>
                      <a:gd name="T100" fmla="*/ 300 w 375"/>
                      <a:gd name="T101" fmla="*/ 11 h 170"/>
                      <a:gd name="T102" fmla="*/ 284 w 375"/>
                      <a:gd name="T103" fmla="*/ 2 h 170"/>
                      <a:gd name="T104" fmla="*/ 278 w 375"/>
                      <a:gd name="T105" fmla="*/ 0 h 170"/>
                      <a:gd name="T106" fmla="*/ 278 w 375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5" h="170">
                        <a:moveTo>
                          <a:pt x="278" y="0"/>
                        </a:moveTo>
                        <a:lnTo>
                          <a:pt x="278" y="0"/>
                        </a:lnTo>
                        <a:lnTo>
                          <a:pt x="303" y="9"/>
                        </a:lnTo>
                        <a:lnTo>
                          <a:pt x="328" y="19"/>
                        </a:lnTo>
                        <a:lnTo>
                          <a:pt x="347" y="30"/>
                        </a:lnTo>
                        <a:lnTo>
                          <a:pt x="366" y="42"/>
                        </a:lnTo>
                        <a:lnTo>
                          <a:pt x="375" y="59"/>
                        </a:lnTo>
                        <a:lnTo>
                          <a:pt x="375" y="70"/>
                        </a:lnTo>
                        <a:lnTo>
                          <a:pt x="372" y="78"/>
                        </a:lnTo>
                        <a:lnTo>
                          <a:pt x="360" y="86"/>
                        </a:lnTo>
                        <a:lnTo>
                          <a:pt x="350" y="94"/>
                        </a:lnTo>
                        <a:lnTo>
                          <a:pt x="337" y="100"/>
                        </a:lnTo>
                        <a:lnTo>
                          <a:pt x="322" y="106"/>
                        </a:lnTo>
                        <a:lnTo>
                          <a:pt x="290" y="116"/>
                        </a:lnTo>
                        <a:lnTo>
                          <a:pt x="255" y="127"/>
                        </a:lnTo>
                        <a:lnTo>
                          <a:pt x="221" y="134"/>
                        </a:lnTo>
                        <a:lnTo>
                          <a:pt x="183" y="142"/>
                        </a:lnTo>
                        <a:lnTo>
                          <a:pt x="104" y="156"/>
                        </a:lnTo>
                        <a:lnTo>
                          <a:pt x="29" y="167"/>
                        </a:lnTo>
                        <a:lnTo>
                          <a:pt x="6" y="170"/>
                        </a:lnTo>
                        <a:lnTo>
                          <a:pt x="0" y="167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0" y="162"/>
                        </a:lnTo>
                        <a:lnTo>
                          <a:pt x="6" y="161"/>
                        </a:lnTo>
                        <a:lnTo>
                          <a:pt x="29" y="157"/>
                        </a:lnTo>
                        <a:lnTo>
                          <a:pt x="111" y="143"/>
                        </a:lnTo>
                        <a:lnTo>
                          <a:pt x="161" y="133"/>
                        </a:lnTo>
                        <a:lnTo>
                          <a:pt x="218" y="123"/>
                        </a:lnTo>
                        <a:lnTo>
                          <a:pt x="268" y="111"/>
                        </a:lnTo>
                        <a:lnTo>
                          <a:pt x="315" y="99"/>
                        </a:lnTo>
                        <a:lnTo>
                          <a:pt x="334" y="91"/>
                        </a:lnTo>
                        <a:lnTo>
                          <a:pt x="347" y="85"/>
                        </a:lnTo>
                        <a:lnTo>
                          <a:pt x="356" y="77"/>
                        </a:lnTo>
                        <a:lnTo>
                          <a:pt x="360" y="68"/>
                        </a:lnTo>
                        <a:lnTo>
                          <a:pt x="356" y="61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9" y="23"/>
                        </a:lnTo>
                        <a:lnTo>
                          <a:pt x="300" y="11"/>
                        </a:lnTo>
                        <a:lnTo>
                          <a:pt x="284" y="2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3" name="Freeform 159">
                    <a:extLst>
                      <a:ext uri="{FF2B5EF4-FFF2-40B4-BE49-F238E27FC236}">
                        <a16:creationId xmlns:a16="http://schemas.microsoft.com/office/drawing/2014/main" id="{A1040971-BE19-42EA-88D3-A450E2479E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63 w 372"/>
                      <a:gd name="T13" fmla="*/ 42 h 170"/>
                      <a:gd name="T14" fmla="*/ 372 w 372"/>
                      <a:gd name="T15" fmla="*/ 59 h 170"/>
                      <a:gd name="T16" fmla="*/ 372 w 372"/>
                      <a:gd name="T17" fmla="*/ 59 h 170"/>
                      <a:gd name="T18" fmla="*/ 372 w 372"/>
                      <a:gd name="T19" fmla="*/ 70 h 170"/>
                      <a:gd name="T20" fmla="*/ 372 w 372"/>
                      <a:gd name="T21" fmla="*/ 70 h 170"/>
                      <a:gd name="T22" fmla="*/ 369 w 372"/>
                      <a:gd name="T23" fmla="*/ 78 h 170"/>
                      <a:gd name="T24" fmla="*/ 369 w 372"/>
                      <a:gd name="T25" fmla="*/ 78 h 170"/>
                      <a:gd name="T26" fmla="*/ 357 w 372"/>
                      <a:gd name="T27" fmla="*/ 86 h 170"/>
                      <a:gd name="T28" fmla="*/ 347 w 372"/>
                      <a:gd name="T29" fmla="*/ 94 h 170"/>
                      <a:gd name="T30" fmla="*/ 334 w 372"/>
                      <a:gd name="T31" fmla="*/ 100 h 170"/>
                      <a:gd name="T32" fmla="*/ 319 w 372"/>
                      <a:gd name="T33" fmla="*/ 106 h 170"/>
                      <a:gd name="T34" fmla="*/ 319 w 372"/>
                      <a:gd name="T35" fmla="*/ 106 h 170"/>
                      <a:gd name="T36" fmla="*/ 287 w 372"/>
                      <a:gd name="T37" fmla="*/ 116 h 170"/>
                      <a:gd name="T38" fmla="*/ 252 w 372"/>
                      <a:gd name="T39" fmla="*/ 127 h 170"/>
                      <a:gd name="T40" fmla="*/ 218 w 372"/>
                      <a:gd name="T41" fmla="*/ 134 h 170"/>
                      <a:gd name="T42" fmla="*/ 180 w 372"/>
                      <a:gd name="T43" fmla="*/ 142 h 170"/>
                      <a:gd name="T44" fmla="*/ 101 w 372"/>
                      <a:gd name="T45" fmla="*/ 156 h 170"/>
                      <a:gd name="T46" fmla="*/ 26 w 372"/>
                      <a:gd name="T47" fmla="*/ 167 h 170"/>
                      <a:gd name="T48" fmla="*/ 26 w 372"/>
                      <a:gd name="T49" fmla="*/ 167 h 170"/>
                      <a:gd name="T50" fmla="*/ 3 w 372"/>
                      <a:gd name="T51" fmla="*/ 170 h 170"/>
                      <a:gd name="T52" fmla="*/ 3 w 372"/>
                      <a:gd name="T53" fmla="*/ 170 h 170"/>
                      <a:gd name="T54" fmla="*/ 0 w 372"/>
                      <a:gd name="T55" fmla="*/ 167 h 170"/>
                      <a:gd name="T56" fmla="*/ 0 w 372"/>
                      <a:gd name="T57" fmla="*/ 166 h 170"/>
                      <a:gd name="T58" fmla="*/ 3 w 372"/>
                      <a:gd name="T59" fmla="*/ 165 h 170"/>
                      <a:gd name="T60" fmla="*/ 0 w 372"/>
                      <a:gd name="T61" fmla="*/ 163 h 170"/>
                      <a:gd name="T62" fmla="*/ 0 w 372"/>
                      <a:gd name="T63" fmla="*/ 163 h 170"/>
                      <a:gd name="T64" fmla="*/ 0 w 372"/>
                      <a:gd name="T65" fmla="*/ 163 h 170"/>
                      <a:gd name="T66" fmla="*/ 7 w 372"/>
                      <a:gd name="T67" fmla="*/ 162 h 170"/>
                      <a:gd name="T68" fmla="*/ 29 w 372"/>
                      <a:gd name="T69" fmla="*/ 158 h 170"/>
                      <a:gd name="T70" fmla="*/ 111 w 372"/>
                      <a:gd name="T71" fmla="*/ 144 h 170"/>
                      <a:gd name="T72" fmla="*/ 161 w 372"/>
                      <a:gd name="T73" fmla="*/ 136 h 170"/>
                      <a:gd name="T74" fmla="*/ 215 w 372"/>
                      <a:gd name="T75" fmla="*/ 124 h 170"/>
                      <a:gd name="T76" fmla="*/ 268 w 372"/>
                      <a:gd name="T77" fmla="*/ 113 h 170"/>
                      <a:gd name="T78" fmla="*/ 316 w 372"/>
                      <a:gd name="T79" fmla="*/ 100 h 170"/>
                      <a:gd name="T80" fmla="*/ 316 w 372"/>
                      <a:gd name="T81" fmla="*/ 100 h 170"/>
                      <a:gd name="T82" fmla="*/ 334 w 372"/>
                      <a:gd name="T83" fmla="*/ 92 h 170"/>
                      <a:gd name="T84" fmla="*/ 350 w 372"/>
                      <a:gd name="T85" fmla="*/ 86 h 170"/>
                      <a:gd name="T86" fmla="*/ 357 w 372"/>
                      <a:gd name="T87" fmla="*/ 77 h 170"/>
                      <a:gd name="T88" fmla="*/ 360 w 372"/>
                      <a:gd name="T89" fmla="*/ 70 h 170"/>
                      <a:gd name="T90" fmla="*/ 360 w 372"/>
                      <a:gd name="T91" fmla="*/ 61 h 170"/>
                      <a:gd name="T92" fmla="*/ 353 w 372"/>
                      <a:gd name="T93" fmla="*/ 53 h 170"/>
                      <a:gd name="T94" fmla="*/ 347 w 372"/>
                      <a:gd name="T95" fmla="*/ 45 h 170"/>
                      <a:gd name="T96" fmla="*/ 338 w 372"/>
                      <a:gd name="T97" fmla="*/ 37 h 170"/>
                      <a:gd name="T98" fmla="*/ 319 w 372"/>
                      <a:gd name="T99" fmla="*/ 23 h 170"/>
                      <a:gd name="T100" fmla="*/ 297 w 372"/>
                      <a:gd name="T101" fmla="*/ 11 h 170"/>
                      <a:gd name="T102" fmla="*/ 281 w 372"/>
                      <a:gd name="T103" fmla="*/ 2 h 170"/>
                      <a:gd name="T104" fmla="*/ 275 w 372"/>
                      <a:gd name="T105" fmla="*/ 0 h 170"/>
                      <a:gd name="T106" fmla="*/ 275 w 372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7"/>
                        </a:lnTo>
                        <a:lnTo>
                          <a:pt x="0" y="166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7" y="162"/>
                        </a:lnTo>
                        <a:lnTo>
                          <a:pt x="29" y="158"/>
                        </a:lnTo>
                        <a:lnTo>
                          <a:pt x="111" y="144"/>
                        </a:lnTo>
                        <a:lnTo>
                          <a:pt x="161" y="136"/>
                        </a:lnTo>
                        <a:lnTo>
                          <a:pt x="215" y="124"/>
                        </a:lnTo>
                        <a:lnTo>
                          <a:pt x="268" y="113"/>
                        </a:lnTo>
                        <a:lnTo>
                          <a:pt x="316" y="100"/>
                        </a:lnTo>
                        <a:lnTo>
                          <a:pt x="334" y="92"/>
                        </a:lnTo>
                        <a:lnTo>
                          <a:pt x="350" y="86"/>
                        </a:lnTo>
                        <a:lnTo>
                          <a:pt x="357" y="77"/>
                        </a:lnTo>
                        <a:lnTo>
                          <a:pt x="360" y="70"/>
                        </a:lnTo>
                        <a:lnTo>
                          <a:pt x="360" y="61"/>
                        </a:lnTo>
                        <a:lnTo>
                          <a:pt x="353" y="53"/>
                        </a:lnTo>
                        <a:lnTo>
                          <a:pt x="347" y="45"/>
                        </a:lnTo>
                        <a:lnTo>
                          <a:pt x="338" y="37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81" y="2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4" name="Freeform 160">
                    <a:extLst>
                      <a:ext uri="{FF2B5EF4-FFF2-40B4-BE49-F238E27FC236}">
                        <a16:creationId xmlns:a16="http://schemas.microsoft.com/office/drawing/2014/main" id="{3C5F5F90-AF05-48FF-93C9-473797781C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72 w 372"/>
                      <a:gd name="T13" fmla="*/ 59 h 170"/>
                      <a:gd name="T14" fmla="*/ 372 w 372"/>
                      <a:gd name="T15" fmla="*/ 70 h 170"/>
                      <a:gd name="T16" fmla="*/ 369 w 372"/>
                      <a:gd name="T17" fmla="*/ 78 h 170"/>
                      <a:gd name="T18" fmla="*/ 369 w 372"/>
                      <a:gd name="T19" fmla="*/ 78 h 170"/>
                      <a:gd name="T20" fmla="*/ 357 w 372"/>
                      <a:gd name="T21" fmla="*/ 86 h 170"/>
                      <a:gd name="T22" fmla="*/ 347 w 372"/>
                      <a:gd name="T23" fmla="*/ 94 h 170"/>
                      <a:gd name="T24" fmla="*/ 334 w 372"/>
                      <a:gd name="T25" fmla="*/ 100 h 170"/>
                      <a:gd name="T26" fmla="*/ 319 w 372"/>
                      <a:gd name="T27" fmla="*/ 106 h 170"/>
                      <a:gd name="T28" fmla="*/ 319 w 372"/>
                      <a:gd name="T29" fmla="*/ 106 h 170"/>
                      <a:gd name="T30" fmla="*/ 287 w 372"/>
                      <a:gd name="T31" fmla="*/ 116 h 170"/>
                      <a:gd name="T32" fmla="*/ 252 w 372"/>
                      <a:gd name="T33" fmla="*/ 127 h 170"/>
                      <a:gd name="T34" fmla="*/ 218 w 372"/>
                      <a:gd name="T35" fmla="*/ 134 h 170"/>
                      <a:gd name="T36" fmla="*/ 180 w 372"/>
                      <a:gd name="T37" fmla="*/ 142 h 170"/>
                      <a:gd name="T38" fmla="*/ 101 w 372"/>
                      <a:gd name="T39" fmla="*/ 156 h 170"/>
                      <a:gd name="T40" fmla="*/ 26 w 372"/>
                      <a:gd name="T41" fmla="*/ 167 h 170"/>
                      <a:gd name="T42" fmla="*/ 26 w 372"/>
                      <a:gd name="T43" fmla="*/ 167 h 170"/>
                      <a:gd name="T44" fmla="*/ 3 w 372"/>
                      <a:gd name="T45" fmla="*/ 170 h 170"/>
                      <a:gd name="T46" fmla="*/ 3 w 372"/>
                      <a:gd name="T47" fmla="*/ 170 h 170"/>
                      <a:gd name="T48" fmla="*/ 0 w 372"/>
                      <a:gd name="T49" fmla="*/ 168 h 170"/>
                      <a:gd name="T50" fmla="*/ 0 w 372"/>
                      <a:gd name="T51" fmla="*/ 167 h 170"/>
                      <a:gd name="T52" fmla="*/ 3 w 372"/>
                      <a:gd name="T53" fmla="*/ 166 h 170"/>
                      <a:gd name="T54" fmla="*/ 7 w 372"/>
                      <a:gd name="T55" fmla="*/ 165 h 170"/>
                      <a:gd name="T56" fmla="*/ 7 w 372"/>
                      <a:gd name="T57" fmla="*/ 165 h 170"/>
                      <a:gd name="T58" fmla="*/ 7 w 372"/>
                      <a:gd name="T59" fmla="*/ 165 h 170"/>
                      <a:gd name="T60" fmla="*/ 10 w 372"/>
                      <a:gd name="T61" fmla="*/ 163 h 170"/>
                      <a:gd name="T62" fmla="*/ 32 w 372"/>
                      <a:gd name="T63" fmla="*/ 160 h 170"/>
                      <a:gd name="T64" fmla="*/ 114 w 372"/>
                      <a:gd name="T65" fmla="*/ 146 h 170"/>
                      <a:gd name="T66" fmla="*/ 164 w 372"/>
                      <a:gd name="T67" fmla="*/ 137 h 170"/>
                      <a:gd name="T68" fmla="*/ 218 w 372"/>
                      <a:gd name="T69" fmla="*/ 125 h 170"/>
                      <a:gd name="T70" fmla="*/ 271 w 372"/>
                      <a:gd name="T71" fmla="*/ 114 h 170"/>
                      <a:gd name="T72" fmla="*/ 322 w 372"/>
                      <a:gd name="T73" fmla="*/ 101 h 170"/>
                      <a:gd name="T74" fmla="*/ 322 w 372"/>
                      <a:gd name="T75" fmla="*/ 101 h 170"/>
                      <a:gd name="T76" fmla="*/ 341 w 372"/>
                      <a:gd name="T77" fmla="*/ 95 h 170"/>
                      <a:gd name="T78" fmla="*/ 353 w 372"/>
                      <a:gd name="T79" fmla="*/ 87 h 170"/>
                      <a:gd name="T80" fmla="*/ 360 w 372"/>
                      <a:gd name="T81" fmla="*/ 78 h 170"/>
                      <a:gd name="T82" fmla="*/ 363 w 372"/>
                      <a:gd name="T83" fmla="*/ 71 h 170"/>
                      <a:gd name="T84" fmla="*/ 363 w 372"/>
                      <a:gd name="T85" fmla="*/ 62 h 170"/>
                      <a:gd name="T86" fmla="*/ 357 w 372"/>
                      <a:gd name="T87" fmla="*/ 54 h 170"/>
                      <a:gd name="T88" fmla="*/ 350 w 372"/>
                      <a:gd name="T89" fmla="*/ 45 h 170"/>
                      <a:gd name="T90" fmla="*/ 341 w 372"/>
                      <a:gd name="T91" fmla="*/ 38 h 170"/>
                      <a:gd name="T92" fmla="*/ 319 w 372"/>
                      <a:gd name="T93" fmla="*/ 23 h 170"/>
                      <a:gd name="T94" fmla="*/ 297 w 372"/>
                      <a:gd name="T95" fmla="*/ 11 h 170"/>
                      <a:gd name="T96" fmla="*/ 275 w 372"/>
                      <a:gd name="T97" fmla="*/ 0 h 170"/>
                      <a:gd name="T98" fmla="*/ 275 w 372"/>
                      <a:gd name="T99" fmla="*/ 0 h 170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8"/>
                        </a:lnTo>
                        <a:lnTo>
                          <a:pt x="0" y="167"/>
                        </a:lnTo>
                        <a:lnTo>
                          <a:pt x="3" y="166"/>
                        </a:lnTo>
                        <a:lnTo>
                          <a:pt x="7" y="165"/>
                        </a:lnTo>
                        <a:lnTo>
                          <a:pt x="10" y="163"/>
                        </a:lnTo>
                        <a:lnTo>
                          <a:pt x="32" y="160"/>
                        </a:lnTo>
                        <a:lnTo>
                          <a:pt x="114" y="146"/>
                        </a:lnTo>
                        <a:lnTo>
                          <a:pt x="164" y="137"/>
                        </a:lnTo>
                        <a:lnTo>
                          <a:pt x="218" y="125"/>
                        </a:lnTo>
                        <a:lnTo>
                          <a:pt x="271" y="114"/>
                        </a:lnTo>
                        <a:lnTo>
                          <a:pt x="322" y="101"/>
                        </a:lnTo>
                        <a:lnTo>
                          <a:pt x="341" y="95"/>
                        </a:lnTo>
                        <a:lnTo>
                          <a:pt x="353" y="87"/>
                        </a:lnTo>
                        <a:lnTo>
                          <a:pt x="360" y="78"/>
                        </a:lnTo>
                        <a:lnTo>
                          <a:pt x="363" y="71"/>
                        </a:lnTo>
                        <a:lnTo>
                          <a:pt x="363" y="62"/>
                        </a:lnTo>
                        <a:lnTo>
                          <a:pt x="357" y="54"/>
                        </a:lnTo>
                        <a:lnTo>
                          <a:pt x="350" y="45"/>
                        </a:lnTo>
                        <a:lnTo>
                          <a:pt x="341" y="38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5" name="Freeform 161">
                    <a:extLst>
                      <a:ext uri="{FF2B5EF4-FFF2-40B4-BE49-F238E27FC236}">
                        <a16:creationId xmlns:a16="http://schemas.microsoft.com/office/drawing/2014/main" id="{9EB7A1CA-3F36-4D6E-85B3-220BE4339A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5 w 501"/>
                      <a:gd name="T39" fmla="*/ 5 h 165"/>
                      <a:gd name="T40" fmla="*/ 73 w 501"/>
                      <a:gd name="T41" fmla="*/ 0 h 165"/>
                      <a:gd name="T42" fmla="*/ 73 w 501"/>
                      <a:gd name="T43" fmla="*/ 0 h 165"/>
                      <a:gd name="T44" fmla="*/ 161 w 501"/>
                      <a:gd name="T45" fmla="*/ 18 h 165"/>
                      <a:gd name="T46" fmla="*/ 243 w 501"/>
                      <a:gd name="T47" fmla="*/ 37 h 165"/>
                      <a:gd name="T48" fmla="*/ 316 w 501"/>
                      <a:gd name="T49" fmla="*/ 56 h 165"/>
                      <a:gd name="T50" fmla="*/ 382 w 501"/>
                      <a:gd name="T51" fmla="*/ 75 h 165"/>
                      <a:gd name="T52" fmla="*/ 435 w 501"/>
                      <a:gd name="T53" fmla="*/ 94 h 165"/>
                      <a:gd name="T54" fmla="*/ 457 w 501"/>
                      <a:gd name="T55" fmla="*/ 103 h 165"/>
                      <a:gd name="T56" fmla="*/ 473 w 501"/>
                      <a:gd name="T57" fmla="*/ 110 h 165"/>
                      <a:gd name="T58" fmla="*/ 489 w 501"/>
                      <a:gd name="T59" fmla="*/ 119 h 165"/>
                      <a:gd name="T60" fmla="*/ 498 w 501"/>
                      <a:gd name="T61" fmla="*/ 127 h 165"/>
                      <a:gd name="T62" fmla="*/ 501 w 501"/>
                      <a:gd name="T63" fmla="*/ 134 h 165"/>
                      <a:gd name="T64" fmla="*/ 501 w 501"/>
                      <a:gd name="T65" fmla="*/ 142 h 165"/>
                      <a:gd name="T66" fmla="*/ 501 w 501"/>
                      <a:gd name="T67" fmla="*/ 142 h 165"/>
                      <a:gd name="T68" fmla="*/ 498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5" y="5"/>
                        </a:lnTo>
                        <a:lnTo>
                          <a:pt x="73" y="0"/>
                        </a:lnTo>
                        <a:lnTo>
                          <a:pt x="161" y="18"/>
                        </a:lnTo>
                        <a:lnTo>
                          <a:pt x="243" y="37"/>
                        </a:lnTo>
                        <a:lnTo>
                          <a:pt x="316" y="56"/>
                        </a:lnTo>
                        <a:lnTo>
                          <a:pt x="382" y="75"/>
                        </a:lnTo>
                        <a:lnTo>
                          <a:pt x="435" y="94"/>
                        </a:lnTo>
                        <a:lnTo>
                          <a:pt x="457" y="103"/>
                        </a:lnTo>
                        <a:lnTo>
                          <a:pt x="473" y="110"/>
                        </a:lnTo>
                        <a:lnTo>
                          <a:pt x="489" y="119"/>
                        </a:lnTo>
                        <a:lnTo>
                          <a:pt x="498" y="127"/>
                        </a:lnTo>
                        <a:lnTo>
                          <a:pt x="501" y="134"/>
                        </a:lnTo>
                        <a:lnTo>
                          <a:pt x="501" y="142"/>
                        </a:lnTo>
                        <a:lnTo>
                          <a:pt x="498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6" name="Freeform 162">
                    <a:extLst>
                      <a:ext uri="{FF2B5EF4-FFF2-40B4-BE49-F238E27FC236}">
                        <a16:creationId xmlns:a16="http://schemas.microsoft.com/office/drawing/2014/main" id="{196EF852-DCCA-409D-81CE-ACC16AA290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2 w 501"/>
                      <a:gd name="T39" fmla="*/ 6 h 165"/>
                      <a:gd name="T40" fmla="*/ 66 w 501"/>
                      <a:gd name="T41" fmla="*/ 0 h 165"/>
                      <a:gd name="T42" fmla="*/ 66 w 501"/>
                      <a:gd name="T43" fmla="*/ 0 h 165"/>
                      <a:gd name="T44" fmla="*/ 155 w 501"/>
                      <a:gd name="T45" fmla="*/ 19 h 165"/>
                      <a:gd name="T46" fmla="*/ 237 w 501"/>
                      <a:gd name="T47" fmla="*/ 38 h 165"/>
                      <a:gd name="T48" fmla="*/ 312 w 501"/>
                      <a:gd name="T49" fmla="*/ 57 h 165"/>
                      <a:gd name="T50" fmla="*/ 379 w 501"/>
                      <a:gd name="T51" fmla="*/ 76 h 165"/>
                      <a:gd name="T52" fmla="*/ 432 w 501"/>
                      <a:gd name="T53" fmla="*/ 94 h 165"/>
                      <a:gd name="T54" fmla="*/ 451 w 501"/>
                      <a:gd name="T55" fmla="*/ 103 h 165"/>
                      <a:gd name="T56" fmla="*/ 470 w 501"/>
                      <a:gd name="T57" fmla="*/ 112 h 165"/>
                      <a:gd name="T58" fmla="*/ 486 w 501"/>
                      <a:gd name="T59" fmla="*/ 120 h 165"/>
                      <a:gd name="T60" fmla="*/ 495 w 501"/>
                      <a:gd name="T61" fmla="*/ 128 h 165"/>
                      <a:gd name="T62" fmla="*/ 498 w 501"/>
                      <a:gd name="T63" fmla="*/ 136 h 165"/>
                      <a:gd name="T64" fmla="*/ 501 w 501"/>
                      <a:gd name="T65" fmla="*/ 143 h 165"/>
                      <a:gd name="T66" fmla="*/ 501 w 501"/>
                      <a:gd name="T67" fmla="*/ 143 h 165"/>
                      <a:gd name="T68" fmla="*/ 495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2" y="6"/>
                        </a:lnTo>
                        <a:lnTo>
                          <a:pt x="66" y="0"/>
                        </a:lnTo>
                        <a:lnTo>
                          <a:pt x="155" y="19"/>
                        </a:lnTo>
                        <a:lnTo>
                          <a:pt x="237" y="38"/>
                        </a:lnTo>
                        <a:lnTo>
                          <a:pt x="312" y="57"/>
                        </a:lnTo>
                        <a:lnTo>
                          <a:pt x="379" y="76"/>
                        </a:lnTo>
                        <a:lnTo>
                          <a:pt x="432" y="94"/>
                        </a:lnTo>
                        <a:lnTo>
                          <a:pt x="451" y="103"/>
                        </a:lnTo>
                        <a:lnTo>
                          <a:pt x="470" y="112"/>
                        </a:lnTo>
                        <a:lnTo>
                          <a:pt x="486" y="120"/>
                        </a:lnTo>
                        <a:lnTo>
                          <a:pt x="495" y="128"/>
                        </a:lnTo>
                        <a:lnTo>
                          <a:pt x="498" y="136"/>
                        </a:lnTo>
                        <a:lnTo>
                          <a:pt x="501" y="143"/>
                        </a:lnTo>
                        <a:lnTo>
                          <a:pt x="495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7" name="Freeform 163">
                    <a:extLst>
                      <a:ext uri="{FF2B5EF4-FFF2-40B4-BE49-F238E27FC236}">
                        <a16:creationId xmlns:a16="http://schemas.microsoft.com/office/drawing/2014/main" id="{C1496150-E03E-44F8-B69C-F51B5CB54A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7"/>
                    <a:ext cx="498" cy="164"/>
                  </a:xfrm>
                  <a:custGeom>
                    <a:avLst/>
                    <a:gdLst>
                      <a:gd name="T0" fmla="*/ 464 w 498"/>
                      <a:gd name="T1" fmla="*/ 164 h 164"/>
                      <a:gd name="T2" fmla="*/ 464 w 498"/>
                      <a:gd name="T3" fmla="*/ 164 h 164"/>
                      <a:gd name="T4" fmla="*/ 476 w 498"/>
                      <a:gd name="T5" fmla="*/ 158 h 164"/>
                      <a:gd name="T6" fmla="*/ 476 w 498"/>
                      <a:gd name="T7" fmla="*/ 158 h 164"/>
                      <a:gd name="T8" fmla="*/ 476 w 498"/>
                      <a:gd name="T9" fmla="*/ 151 h 164"/>
                      <a:gd name="T10" fmla="*/ 476 w 498"/>
                      <a:gd name="T11" fmla="*/ 146 h 164"/>
                      <a:gd name="T12" fmla="*/ 470 w 498"/>
                      <a:gd name="T13" fmla="*/ 141 h 164"/>
                      <a:gd name="T14" fmla="*/ 464 w 498"/>
                      <a:gd name="T15" fmla="*/ 136 h 164"/>
                      <a:gd name="T16" fmla="*/ 448 w 498"/>
                      <a:gd name="T17" fmla="*/ 130 h 164"/>
                      <a:gd name="T18" fmla="*/ 432 w 498"/>
                      <a:gd name="T19" fmla="*/ 123 h 164"/>
                      <a:gd name="T20" fmla="*/ 432 w 498"/>
                      <a:gd name="T21" fmla="*/ 123 h 164"/>
                      <a:gd name="T22" fmla="*/ 385 w 498"/>
                      <a:gd name="T23" fmla="*/ 107 h 164"/>
                      <a:gd name="T24" fmla="*/ 334 w 498"/>
                      <a:gd name="T25" fmla="*/ 92 h 164"/>
                      <a:gd name="T26" fmla="*/ 281 w 498"/>
                      <a:gd name="T27" fmla="*/ 79 h 164"/>
                      <a:gd name="T28" fmla="*/ 227 w 498"/>
                      <a:gd name="T29" fmla="*/ 65 h 164"/>
                      <a:gd name="T30" fmla="*/ 227 w 498"/>
                      <a:gd name="T31" fmla="*/ 65 h 164"/>
                      <a:gd name="T32" fmla="*/ 114 w 498"/>
                      <a:gd name="T33" fmla="*/ 39 h 164"/>
                      <a:gd name="T34" fmla="*/ 0 w 498"/>
                      <a:gd name="T35" fmla="*/ 13 h 164"/>
                      <a:gd name="T36" fmla="*/ 0 w 498"/>
                      <a:gd name="T37" fmla="*/ 13 h 164"/>
                      <a:gd name="T38" fmla="*/ 29 w 498"/>
                      <a:gd name="T39" fmla="*/ 5 h 164"/>
                      <a:gd name="T40" fmla="*/ 60 w 498"/>
                      <a:gd name="T41" fmla="*/ 0 h 164"/>
                      <a:gd name="T42" fmla="*/ 60 w 498"/>
                      <a:gd name="T43" fmla="*/ 0 h 164"/>
                      <a:gd name="T44" fmla="*/ 148 w 498"/>
                      <a:gd name="T45" fmla="*/ 19 h 164"/>
                      <a:gd name="T46" fmla="*/ 234 w 498"/>
                      <a:gd name="T47" fmla="*/ 38 h 164"/>
                      <a:gd name="T48" fmla="*/ 306 w 498"/>
                      <a:gd name="T49" fmla="*/ 57 h 164"/>
                      <a:gd name="T50" fmla="*/ 372 w 498"/>
                      <a:gd name="T51" fmla="*/ 76 h 164"/>
                      <a:gd name="T52" fmla="*/ 426 w 498"/>
                      <a:gd name="T53" fmla="*/ 94 h 164"/>
                      <a:gd name="T54" fmla="*/ 448 w 498"/>
                      <a:gd name="T55" fmla="*/ 103 h 164"/>
                      <a:gd name="T56" fmla="*/ 467 w 498"/>
                      <a:gd name="T57" fmla="*/ 111 h 164"/>
                      <a:gd name="T58" fmla="*/ 483 w 498"/>
                      <a:gd name="T59" fmla="*/ 119 h 164"/>
                      <a:gd name="T60" fmla="*/ 492 w 498"/>
                      <a:gd name="T61" fmla="*/ 127 h 164"/>
                      <a:gd name="T62" fmla="*/ 498 w 498"/>
                      <a:gd name="T63" fmla="*/ 136 h 164"/>
                      <a:gd name="T64" fmla="*/ 498 w 498"/>
                      <a:gd name="T65" fmla="*/ 142 h 164"/>
                      <a:gd name="T66" fmla="*/ 498 w 498"/>
                      <a:gd name="T67" fmla="*/ 142 h 164"/>
                      <a:gd name="T68" fmla="*/ 492 w 498"/>
                      <a:gd name="T69" fmla="*/ 152 h 164"/>
                      <a:gd name="T70" fmla="*/ 486 w 498"/>
                      <a:gd name="T71" fmla="*/ 159 h 164"/>
                      <a:gd name="T72" fmla="*/ 476 w 498"/>
                      <a:gd name="T73" fmla="*/ 161 h 164"/>
                      <a:gd name="T74" fmla="*/ 464 w 498"/>
                      <a:gd name="T75" fmla="*/ 164 h 164"/>
                      <a:gd name="T76" fmla="*/ 464 w 498"/>
                      <a:gd name="T77" fmla="*/ 164 h 164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8" h="164">
                        <a:moveTo>
                          <a:pt x="464" y="164"/>
                        </a:moveTo>
                        <a:lnTo>
                          <a:pt x="464" y="164"/>
                        </a:lnTo>
                        <a:lnTo>
                          <a:pt x="476" y="158"/>
                        </a:lnTo>
                        <a:lnTo>
                          <a:pt x="476" y="151"/>
                        </a:lnTo>
                        <a:lnTo>
                          <a:pt x="476" y="146"/>
                        </a:lnTo>
                        <a:lnTo>
                          <a:pt x="470" y="141"/>
                        </a:lnTo>
                        <a:lnTo>
                          <a:pt x="464" y="136"/>
                        </a:lnTo>
                        <a:lnTo>
                          <a:pt x="448" y="130"/>
                        </a:lnTo>
                        <a:lnTo>
                          <a:pt x="432" y="123"/>
                        </a:lnTo>
                        <a:lnTo>
                          <a:pt x="385" y="107"/>
                        </a:lnTo>
                        <a:lnTo>
                          <a:pt x="334" y="92"/>
                        </a:lnTo>
                        <a:lnTo>
                          <a:pt x="281" y="79"/>
                        </a:lnTo>
                        <a:lnTo>
                          <a:pt x="227" y="65"/>
                        </a:lnTo>
                        <a:lnTo>
                          <a:pt x="114" y="39"/>
                        </a:lnTo>
                        <a:lnTo>
                          <a:pt x="0" y="13"/>
                        </a:lnTo>
                        <a:lnTo>
                          <a:pt x="29" y="5"/>
                        </a:lnTo>
                        <a:lnTo>
                          <a:pt x="60" y="0"/>
                        </a:lnTo>
                        <a:lnTo>
                          <a:pt x="148" y="19"/>
                        </a:lnTo>
                        <a:lnTo>
                          <a:pt x="234" y="38"/>
                        </a:lnTo>
                        <a:lnTo>
                          <a:pt x="306" y="57"/>
                        </a:lnTo>
                        <a:lnTo>
                          <a:pt x="372" y="76"/>
                        </a:lnTo>
                        <a:lnTo>
                          <a:pt x="426" y="94"/>
                        </a:lnTo>
                        <a:lnTo>
                          <a:pt x="448" y="103"/>
                        </a:lnTo>
                        <a:lnTo>
                          <a:pt x="467" y="111"/>
                        </a:lnTo>
                        <a:lnTo>
                          <a:pt x="483" y="119"/>
                        </a:lnTo>
                        <a:lnTo>
                          <a:pt x="492" y="127"/>
                        </a:lnTo>
                        <a:lnTo>
                          <a:pt x="498" y="136"/>
                        </a:lnTo>
                        <a:lnTo>
                          <a:pt x="498" y="142"/>
                        </a:lnTo>
                        <a:lnTo>
                          <a:pt x="492" y="152"/>
                        </a:lnTo>
                        <a:lnTo>
                          <a:pt x="486" y="159"/>
                        </a:lnTo>
                        <a:lnTo>
                          <a:pt x="476" y="161"/>
                        </a:lnTo>
                        <a:lnTo>
                          <a:pt x="464" y="164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8" name="Freeform 164">
                    <a:extLst>
                      <a:ext uri="{FF2B5EF4-FFF2-40B4-BE49-F238E27FC236}">
                        <a16:creationId xmlns:a16="http://schemas.microsoft.com/office/drawing/2014/main" id="{498289A2-B78C-4390-BD61-34B91FDE8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5" cy="163"/>
                  </a:xfrm>
                  <a:custGeom>
                    <a:avLst/>
                    <a:gdLst>
                      <a:gd name="T0" fmla="*/ 464 w 495"/>
                      <a:gd name="T1" fmla="*/ 163 h 163"/>
                      <a:gd name="T2" fmla="*/ 464 w 495"/>
                      <a:gd name="T3" fmla="*/ 163 h 163"/>
                      <a:gd name="T4" fmla="*/ 476 w 495"/>
                      <a:gd name="T5" fmla="*/ 157 h 163"/>
                      <a:gd name="T6" fmla="*/ 476 w 495"/>
                      <a:gd name="T7" fmla="*/ 157 h 163"/>
                      <a:gd name="T8" fmla="*/ 476 w 495"/>
                      <a:gd name="T9" fmla="*/ 150 h 163"/>
                      <a:gd name="T10" fmla="*/ 476 w 495"/>
                      <a:gd name="T11" fmla="*/ 145 h 163"/>
                      <a:gd name="T12" fmla="*/ 470 w 495"/>
                      <a:gd name="T13" fmla="*/ 140 h 163"/>
                      <a:gd name="T14" fmla="*/ 464 w 495"/>
                      <a:gd name="T15" fmla="*/ 135 h 163"/>
                      <a:gd name="T16" fmla="*/ 448 w 495"/>
                      <a:gd name="T17" fmla="*/ 129 h 163"/>
                      <a:gd name="T18" fmla="*/ 432 w 495"/>
                      <a:gd name="T19" fmla="*/ 122 h 163"/>
                      <a:gd name="T20" fmla="*/ 432 w 495"/>
                      <a:gd name="T21" fmla="*/ 122 h 163"/>
                      <a:gd name="T22" fmla="*/ 385 w 495"/>
                      <a:gd name="T23" fmla="*/ 106 h 163"/>
                      <a:gd name="T24" fmla="*/ 334 w 495"/>
                      <a:gd name="T25" fmla="*/ 91 h 163"/>
                      <a:gd name="T26" fmla="*/ 281 w 495"/>
                      <a:gd name="T27" fmla="*/ 78 h 163"/>
                      <a:gd name="T28" fmla="*/ 227 w 495"/>
                      <a:gd name="T29" fmla="*/ 64 h 163"/>
                      <a:gd name="T30" fmla="*/ 227 w 495"/>
                      <a:gd name="T31" fmla="*/ 64 h 163"/>
                      <a:gd name="T32" fmla="*/ 114 w 495"/>
                      <a:gd name="T33" fmla="*/ 38 h 163"/>
                      <a:gd name="T34" fmla="*/ 0 w 495"/>
                      <a:gd name="T35" fmla="*/ 12 h 163"/>
                      <a:gd name="T36" fmla="*/ 0 w 495"/>
                      <a:gd name="T37" fmla="*/ 12 h 163"/>
                      <a:gd name="T38" fmla="*/ 26 w 495"/>
                      <a:gd name="T39" fmla="*/ 5 h 163"/>
                      <a:gd name="T40" fmla="*/ 54 w 495"/>
                      <a:gd name="T41" fmla="*/ 0 h 163"/>
                      <a:gd name="T42" fmla="*/ 54 w 495"/>
                      <a:gd name="T43" fmla="*/ 0 h 163"/>
                      <a:gd name="T44" fmla="*/ 142 w 495"/>
                      <a:gd name="T45" fmla="*/ 19 h 163"/>
                      <a:gd name="T46" fmla="*/ 227 w 495"/>
                      <a:gd name="T47" fmla="*/ 38 h 163"/>
                      <a:gd name="T48" fmla="*/ 303 w 495"/>
                      <a:gd name="T49" fmla="*/ 58 h 163"/>
                      <a:gd name="T50" fmla="*/ 369 w 495"/>
                      <a:gd name="T51" fmla="*/ 75 h 163"/>
                      <a:gd name="T52" fmla="*/ 423 w 495"/>
                      <a:gd name="T53" fmla="*/ 93 h 163"/>
                      <a:gd name="T54" fmla="*/ 445 w 495"/>
                      <a:gd name="T55" fmla="*/ 102 h 163"/>
                      <a:gd name="T56" fmla="*/ 464 w 495"/>
                      <a:gd name="T57" fmla="*/ 111 h 163"/>
                      <a:gd name="T58" fmla="*/ 479 w 495"/>
                      <a:gd name="T59" fmla="*/ 120 h 163"/>
                      <a:gd name="T60" fmla="*/ 489 w 495"/>
                      <a:gd name="T61" fmla="*/ 127 h 163"/>
                      <a:gd name="T62" fmla="*/ 495 w 495"/>
                      <a:gd name="T63" fmla="*/ 135 h 163"/>
                      <a:gd name="T64" fmla="*/ 495 w 495"/>
                      <a:gd name="T65" fmla="*/ 143 h 163"/>
                      <a:gd name="T66" fmla="*/ 495 w 495"/>
                      <a:gd name="T67" fmla="*/ 143 h 163"/>
                      <a:gd name="T68" fmla="*/ 492 w 495"/>
                      <a:gd name="T69" fmla="*/ 151 h 163"/>
                      <a:gd name="T70" fmla="*/ 486 w 495"/>
                      <a:gd name="T71" fmla="*/ 158 h 163"/>
                      <a:gd name="T72" fmla="*/ 476 w 495"/>
                      <a:gd name="T73" fmla="*/ 160 h 163"/>
                      <a:gd name="T74" fmla="*/ 464 w 495"/>
                      <a:gd name="T75" fmla="*/ 163 h 163"/>
                      <a:gd name="T76" fmla="*/ 464 w 495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5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6" y="5"/>
                        </a:lnTo>
                        <a:lnTo>
                          <a:pt x="54" y="0"/>
                        </a:lnTo>
                        <a:lnTo>
                          <a:pt x="142" y="19"/>
                        </a:lnTo>
                        <a:lnTo>
                          <a:pt x="227" y="38"/>
                        </a:lnTo>
                        <a:lnTo>
                          <a:pt x="303" y="58"/>
                        </a:lnTo>
                        <a:lnTo>
                          <a:pt x="369" y="75"/>
                        </a:lnTo>
                        <a:lnTo>
                          <a:pt x="423" y="93"/>
                        </a:lnTo>
                        <a:lnTo>
                          <a:pt x="445" y="102"/>
                        </a:lnTo>
                        <a:lnTo>
                          <a:pt x="464" y="111"/>
                        </a:lnTo>
                        <a:lnTo>
                          <a:pt x="479" y="120"/>
                        </a:lnTo>
                        <a:lnTo>
                          <a:pt x="489" y="127"/>
                        </a:lnTo>
                        <a:lnTo>
                          <a:pt x="495" y="135"/>
                        </a:lnTo>
                        <a:lnTo>
                          <a:pt x="495" y="143"/>
                        </a:lnTo>
                        <a:lnTo>
                          <a:pt x="492" y="151"/>
                        </a:lnTo>
                        <a:lnTo>
                          <a:pt x="486" y="158"/>
                        </a:lnTo>
                        <a:lnTo>
                          <a:pt x="476" y="160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09" name="Freeform 165">
                    <a:extLst>
                      <a:ext uri="{FF2B5EF4-FFF2-40B4-BE49-F238E27FC236}">
                        <a16:creationId xmlns:a16="http://schemas.microsoft.com/office/drawing/2014/main" id="{00691F70-CF8C-4B68-8406-502483B907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2" cy="163"/>
                  </a:xfrm>
                  <a:custGeom>
                    <a:avLst/>
                    <a:gdLst>
                      <a:gd name="T0" fmla="*/ 464 w 492"/>
                      <a:gd name="T1" fmla="*/ 163 h 163"/>
                      <a:gd name="T2" fmla="*/ 464 w 492"/>
                      <a:gd name="T3" fmla="*/ 163 h 163"/>
                      <a:gd name="T4" fmla="*/ 476 w 492"/>
                      <a:gd name="T5" fmla="*/ 157 h 163"/>
                      <a:gd name="T6" fmla="*/ 476 w 492"/>
                      <a:gd name="T7" fmla="*/ 157 h 163"/>
                      <a:gd name="T8" fmla="*/ 476 w 492"/>
                      <a:gd name="T9" fmla="*/ 150 h 163"/>
                      <a:gd name="T10" fmla="*/ 476 w 492"/>
                      <a:gd name="T11" fmla="*/ 145 h 163"/>
                      <a:gd name="T12" fmla="*/ 470 w 492"/>
                      <a:gd name="T13" fmla="*/ 140 h 163"/>
                      <a:gd name="T14" fmla="*/ 464 w 492"/>
                      <a:gd name="T15" fmla="*/ 135 h 163"/>
                      <a:gd name="T16" fmla="*/ 448 w 492"/>
                      <a:gd name="T17" fmla="*/ 129 h 163"/>
                      <a:gd name="T18" fmla="*/ 432 w 492"/>
                      <a:gd name="T19" fmla="*/ 122 h 163"/>
                      <a:gd name="T20" fmla="*/ 432 w 492"/>
                      <a:gd name="T21" fmla="*/ 122 h 163"/>
                      <a:gd name="T22" fmla="*/ 385 w 492"/>
                      <a:gd name="T23" fmla="*/ 106 h 163"/>
                      <a:gd name="T24" fmla="*/ 334 w 492"/>
                      <a:gd name="T25" fmla="*/ 91 h 163"/>
                      <a:gd name="T26" fmla="*/ 281 w 492"/>
                      <a:gd name="T27" fmla="*/ 78 h 163"/>
                      <a:gd name="T28" fmla="*/ 227 w 492"/>
                      <a:gd name="T29" fmla="*/ 64 h 163"/>
                      <a:gd name="T30" fmla="*/ 227 w 492"/>
                      <a:gd name="T31" fmla="*/ 64 h 163"/>
                      <a:gd name="T32" fmla="*/ 114 w 492"/>
                      <a:gd name="T33" fmla="*/ 38 h 163"/>
                      <a:gd name="T34" fmla="*/ 0 w 492"/>
                      <a:gd name="T35" fmla="*/ 12 h 163"/>
                      <a:gd name="T36" fmla="*/ 0 w 492"/>
                      <a:gd name="T37" fmla="*/ 12 h 163"/>
                      <a:gd name="T38" fmla="*/ 22 w 492"/>
                      <a:gd name="T39" fmla="*/ 5 h 163"/>
                      <a:gd name="T40" fmla="*/ 48 w 492"/>
                      <a:gd name="T41" fmla="*/ 0 h 163"/>
                      <a:gd name="T42" fmla="*/ 48 w 492"/>
                      <a:gd name="T43" fmla="*/ 0 h 163"/>
                      <a:gd name="T44" fmla="*/ 139 w 492"/>
                      <a:gd name="T45" fmla="*/ 19 h 163"/>
                      <a:gd name="T46" fmla="*/ 221 w 492"/>
                      <a:gd name="T47" fmla="*/ 38 h 163"/>
                      <a:gd name="T48" fmla="*/ 297 w 492"/>
                      <a:gd name="T49" fmla="*/ 58 h 163"/>
                      <a:gd name="T50" fmla="*/ 366 w 492"/>
                      <a:gd name="T51" fmla="*/ 77 h 163"/>
                      <a:gd name="T52" fmla="*/ 420 w 492"/>
                      <a:gd name="T53" fmla="*/ 94 h 163"/>
                      <a:gd name="T54" fmla="*/ 442 w 492"/>
                      <a:gd name="T55" fmla="*/ 103 h 163"/>
                      <a:gd name="T56" fmla="*/ 460 w 492"/>
                      <a:gd name="T57" fmla="*/ 112 h 163"/>
                      <a:gd name="T58" fmla="*/ 476 w 492"/>
                      <a:gd name="T59" fmla="*/ 120 h 163"/>
                      <a:gd name="T60" fmla="*/ 486 w 492"/>
                      <a:gd name="T61" fmla="*/ 129 h 163"/>
                      <a:gd name="T62" fmla="*/ 492 w 492"/>
                      <a:gd name="T63" fmla="*/ 136 h 163"/>
                      <a:gd name="T64" fmla="*/ 492 w 492"/>
                      <a:gd name="T65" fmla="*/ 144 h 163"/>
                      <a:gd name="T66" fmla="*/ 492 w 492"/>
                      <a:gd name="T67" fmla="*/ 144 h 163"/>
                      <a:gd name="T68" fmla="*/ 489 w 492"/>
                      <a:gd name="T69" fmla="*/ 153 h 163"/>
                      <a:gd name="T70" fmla="*/ 483 w 492"/>
                      <a:gd name="T71" fmla="*/ 158 h 163"/>
                      <a:gd name="T72" fmla="*/ 476 w 492"/>
                      <a:gd name="T73" fmla="*/ 162 h 163"/>
                      <a:gd name="T74" fmla="*/ 464 w 492"/>
                      <a:gd name="T75" fmla="*/ 163 h 163"/>
                      <a:gd name="T76" fmla="*/ 464 w 492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2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2" y="5"/>
                        </a:lnTo>
                        <a:lnTo>
                          <a:pt x="48" y="0"/>
                        </a:lnTo>
                        <a:lnTo>
                          <a:pt x="139" y="19"/>
                        </a:lnTo>
                        <a:lnTo>
                          <a:pt x="221" y="38"/>
                        </a:lnTo>
                        <a:lnTo>
                          <a:pt x="297" y="58"/>
                        </a:lnTo>
                        <a:lnTo>
                          <a:pt x="366" y="77"/>
                        </a:lnTo>
                        <a:lnTo>
                          <a:pt x="420" y="94"/>
                        </a:lnTo>
                        <a:lnTo>
                          <a:pt x="442" y="103"/>
                        </a:lnTo>
                        <a:lnTo>
                          <a:pt x="460" y="112"/>
                        </a:lnTo>
                        <a:lnTo>
                          <a:pt x="476" y="120"/>
                        </a:lnTo>
                        <a:lnTo>
                          <a:pt x="486" y="129"/>
                        </a:lnTo>
                        <a:lnTo>
                          <a:pt x="492" y="136"/>
                        </a:lnTo>
                        <a:lnTo>
                          <a:pt x="492" y="144"/>
                        </a:lnTo>
                        <a:lnTo>
                          <a:pt x="489" y="153"/>
                        </a:lnTo>
                        <a:lnTo>
                          <a:pt x="483" y="158"/>
                        </a:lnTo>
                        <a:lnTo>
                          <a:pt x="476" y="162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0" name="Freeform 166">
                    <a:extLst>
                      <a:ext uri="{FF2B5EF4-FFF2-40B4-BE49-F238E27FC236}">
                        <a16:creationId xmlns:a16="http://schemas.microsoft.com/office/drawing/2014/main" id="{F8177B61-77FC-40D6-8983-F57EE6977F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0"/>
                    <a:ext cx="489" cy="161"/>
                  </a:xfrm>
                  <a:custGeom>
                    <a:avLst/>
                    <a:gdLst>
                      <a:gd name="T0" fmla="*/ 464 w 489"/>
                      <a:gd name="T1" fmla="*/ 161 h 161"/>
                      <a:gd name="T2" fmla="*/ 464 w 489"/>
                      <a:gd name="T3" fmla="*/ 161 h 161"/>
                      <a:gd name="T4" fmla="*/ 476 w 489"/>
                      <a:gd name="T5" fmla="*/ 155 h 161"/>
                      <a:gd name="T6" fmla="*/ 476 w 489"/>
                      <a:gd name="T7" fmla="*/ 155 h 161"/>
                      <a:gd name="T8" fmla="*/ 476 w 489"/>
                      <a:gd name="T9" fmla="*/ 148 h 161"/>
                      <a:gd name="T10" fmla="*/ 476 w 489"/>
                      <a:gd name="T11" fmla="*/ 143 h 161"/>
                      <a:gd name="T12" fmla="*/ 470 w 489"/>
                      <a:gd name="T13" fmla="*/ 138 h 161"/>
                      <a:gd name="T14" fmla="*/ 464 w 489"/>
                      <a:gd name="T15" fmla="*/ 133 h 161"/>
                      <a:gd name="T16" fmla="*/ 448 w 489"/>
                      <a:gd name="T17" fmla="*/ 127 h 161"/>
                      <a:gd name="T18" fmla="*/ 432 w 489"/>
                      <a:gd name="T19" fmla="*/ 120 h 161"/>
                      <a:gd name="T20" fmla="*/ 432 w 489"/>
                      <a:gd name="T21" fmla="*/ 120 h 161"/>
                      <a:gd name="T22" fmla="*/ 385 w 489"/>
                      <a:gd name="T23" fmla="*/ 104 h 161"/>
                      <a:gd name="T24" fmla="*/ 334 w 489"/>
                      <a:gd name="T25" fmla="*/ 89 h 161"/>
                      <a:gd name="T26" fmla="*/ 281 w 489"/>
                      <a:gd name="T27" fmla="*/ 76 h 161"/>
                      <a:gd name="T28" fmla="*/ 227 w 489"/>
                      <a:gd name="T29" fmla="*/ 62 h 161"/>
                      <a:gd name="T30" fmla="*/ 227 w 489"/>
                      <a:gd name="T31" fmla="*/ 62 h 161"/>
                      <a:gd name="T32" fmla="*/ 114 w 489"/>
                      <a:gd name="T33" fmla="*/ 36 h 161"/>
                      <a:gd name="T34" fmla="*/ 0 w 489"/>
                      <a:gd name="T35" fmla="*/ 10 h 161"/>
                      <a:gd name="T36" fmla="*/ 0 w 489"/>
                      <a:gd name="T37" fmla="*/ 10 h 161"/>
                      <a:gd name="T38" fmla="*/ 41 w 489"/>
                      <a:gd name="T39" fmla="*/ 0 h 161"/>
                      <a:gd name="T40" fmla="*/ 41 w 489"/>
                      <a:gd name="T41" fmla="*/ 0 h 161"/>
                      <a:gd name="T42" fmla="*/ 133 w 489"/>
                      <a:gd name="T43" fmla="*/ 19 h 161"/>
                      <a:gd name="T44" fmla="*/ 218 w 489"/>
                      <a:gd name="T45" fmla="*/ 38 h 161"/>
                      <a:gd name="T46" fmla="*/ 293 w 489"/>
                      <a:gd name="T47" fmla="*/ 57 h 161"/>
                      <a:gd name="T48" fmla="*/ 360 w 489"/>
                      <a:gd name="T49" fmla="*/ 76 h 161"/>
                      <a:gd name="T50" fmla="*/ 416 w 489"/>
                      <a:gd name="T51" fmla="*/ 94 h 161"/>
                      <a:gd name="T52" fmla="*/ 438 w 489"/>
                      <a:gd name="T53" fmla="*/ 102 h 161"/>
                      <a:gd name="T54" fmla="*/ 457 w 489"/>
                      <a:gd name="T55" fmla="*/ 110 h 161"/>
                      <a:gd name="T56" fmla="*/ 473 w 489"/>
                      <a:gd name="T57" fmla="*/ 119 h 161"/>
                      <a:gd name="T58" fmla="*/ 483 w 489"/>
                      <a:gd name="T59" fmla="*/ 127 h 161"/>
                      <a:gd name="T60" fmla="*/ 489 w 489"/>
                      <a:gd name="T61" fmla="*/ 134 h 161"/>
                      <a:gd name="T62" fmla="*/ 489 w 489"/>
                      <a:gd name="T63" fmla="*/ 142 h 161"/>
                      <a:gd name="T64" fmla="*/ 489 w 489"/>
                      <a:gd name="T65" fmla="*/ 142 h 161"/>
                      <a:gd name="T66" fmla="*/ 486 w 489"/>
                      <a:gd name="T67" fmla="*/ 151 h 161"/>
                      <a:gd name="T68" fmla="*/ 483 w 489"/>
                      <a:gd name="T69" fmla="*/ 156 h 161"/>
                      <a:gd name="T70" fmla="*/ 476 w 489"/>
                      <a:gd name="T71" fmla="*/ 160 h 161"/>
                      <a:gd name="T72" fmla="*/ 464 w 489"/>
                      <a:gd name="T73" fmla="*/ 161 h 161"/>
                      <a:gd name="T74" fmla="*/ 464 w 489"/>
                      <a:gd name="T75" fmla="*/ 161 h 16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9" h="161">
                        <a:moveTo>
                          <a:pt x="464" y="161"/>
                        </a:moveTo>
                        <a:lnTo>
                          <a:pt x="464" y="161"/>
                        </a:lnTo>
                        <a:lnTo>
                          <a:pt x="476" y="155"/>
                        </a:lnTo>
                        <a:lnTo>
                          <a:pt x="476" y="148"/>
                        </a:lnTo>
                        <a:lnTo>
                          <a:pt x="476" y="143"/>
                        </a:lnTo>
                        <a:lnTo>
                          <a:pt x="470" y="138"/>
                        </a:lnTo>
                        <a:lnTo>
                          <a:pt x="464" y="133"/>
                        </a:lnTo>
                        <a:lnTo>
                          <a:pt x="448" y="127"/>
                        </a:lnTo>
                        <a:lnTo>
                          <a:pt x="432" y="120"/>
                        </a:lnTo>
                        <a:lnTo>
                          <a:pt x="385" y="104"/>
                        </a:lnTo>
                        <a:lnTo>
                          <a:pt x="334" y="89"/>
                        </a:lnTo>
                        <a:lnTo>
                          <a:pt x="281" y="76"/>
                        </a:lnTo>
                        <a:lnTo>
                          <a:pt x="227" y="62"/>
                        </a:lnTo>
                        <a:lnTo>
                          <a:pt x="114" y="36"/>
                        </a:lnTo>
                        <a:lnTo>
                          <a:pt x="0" y="10"/>
                        </a:lnTo>
                        <a:lnTo>
                          <a:pt x="41" y="0"/>
                        </a:lnTo>
                        <a:lnTo>
                          <a:pt x="133" y="19"/>
                        </a:lnTo>
                        <a:lnTo>
                          <a:pt x="218" y="38"/>
                        </a:lnTo>
                        <a:lnTo>
                          <a:pt x="293" y="57"/>
                        </a:lnTo>
                        <a:lnTo>
                          <a:pt x="360" y="76"/>
                        </a:lnTo>
                        <a:lnTo>
                          <a:pt x="416" y="94"/>
                        </a:lnTo>
                        <a:lnTo>
                          <a:pt x="438" y="102"/>
                        </a:lnTo>
                        <a:lnTo>
                          <a:pt x="457" y="110"/>
                        </a:lnTo>
                        <a:lnTo>
                          <a:pt x="473" y="119"/>
                        </a:lnTo>
                        <a:lnTo>
                          <a:pt x="483" y="127"/>
                        </a:lnTo>
                        <a:lnTo>
                          <a:pt x="489" y="134"/>
                        </a:lnTo>
                        <a:lnTo>
                          <a:pt x="489" y="142"/>
                        </a:lnTo>
                        <a:lnTo>
                          <a:pt x="486" y="151"/>
                        </a:lnTo>
                        <a:lnTo>
                          <a:pt x="483" y="156"/>
                        </a:lnTo>
                        <a:lnTo>
                          <a:pt x="476" y="160"/>
                        </a:lnTo>
                        <a:lnTo>
                          <a:pt x="464" y="161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1" name="Freeform 167">
                    <a:extLst>
                      <a:ext uri="{FF2B5EF4-FFF2-40B4-BE49-F238E27FC236}">
                        <a16:creationId xmlns:a16="http://schemas.microsoft.com/office/drawing/2014/main" id="{7FC95746-803B-4514-B3F7-5A58EC9BE6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1"/>
                    <a:ext cx="486" cy="160"/>
                  </a:xfrm>
                  <a:custGeom>
                    <a:avLst/>
                    <a:gdLst>
                      <a:gd name="T0" fmla="*/ 464 w 486"/>
                      <a:gd name="T1" fmla="*/ 160 h 160"/>
                      <a:gd name="T2" fmla="*/ 464 w 486"/>
                      <a:gd name="T3" fmla="*/ 160 h 160"/>
                      <a:gd name="T4" fmla="*/ 476 w 486"/>
                      <a:gd name="T5" fmla="*/ 154 h 160"/>
                      <a:gd name="T6" fmla="*/ 476 w 486"/>
                      <a:gd name="T7" fmla="*/ 154 h 160"/>
                      <a:gd name="T8" fmla="*/ 476 w 486"/>
                      <a:gd name="T9" fmla="*/ 147 h 160"/>
                      <a:gd name="T10" fmla="*/ 476 w 486"/>
                      <a:gd name="T11" fmla="*/ 142 h 160"/>
                      <a:gd name="T12" fmla="*/ 470 w 486"/>
                      <a:gd name="T13" fmla="*/ 137 h 160"/>
                      <a:gd name="T14" fmla="*/ 464 w 486"/>
                      <a:gd name="T15" fmla="*/ 132 h 160"/>
                      <a:gd name="T16" fmla="*/ 448 w 486"/>
                      <a:gd name="T17" fmla="*/ 126 h 160"/>
                      <a:gd name="T18" fmla="*/ 432 w 486"/>
                      <a:gd name="T19" fmla="*/ 119 h 160"/>
                      <a:gd name="T20" fmla="*/ 432 w 486"/>
                      <a:gd name="T21" fmla="*/ 119 h 160"/>
                      <a:gd name="T22" fmla="*/ 385 w 486"/>
                      <a:gd name="T23" fmla="*/ 103 h 160"/>
                      <a:gd name="T24" fmla="*/ 334 w 486"/>
                      <a:gd name="T25" fmla="*/ 88 h 160"/>
                      <a:gd name="T26" fmla="*/ 281 w 486"/>
                      <a:gd name="T27" fmla="*/ 75 h 160"/>
                      <a:gd name="T28" fmla="*/ 227 w 486"/>
                      <a:gd name="T29" fmla="*/ 61 h 160"/>
                      <a:gd name="T30" fmla="*/ 227 w 486"/>
                      <a:gd name="T31" fmla="*/ 61 h 160"/>
                      <a:gd name="T32" fmla="*/ 114 w 486"/>
                      <a:gd name="T33" fmla="*/ 35 h 160"/>
                      <a:gd name="T34" fmla="*/ 0 w 486"/>
                      <a:gd name="T35" fmla="*/ 9 h 160"/>
                      <a:gd name="T36" fmla="*/ 0 w 486"/>
                      <a:gd name="T37" fmla="*/ 9 h 160"/>
                      <a:gd name="T38" fmla="*/ 35 w 486"/>
                      <a:gd name="T39" fmla="*/ 0 h 160"/>
                      <a:gd name="T40" fmla="*/ 35 w 486"/>
                      <a:gd name="T41" fmla="*/ 0 h 160"/>
                      <a:gd name="T42" fmla="*/ 126 w 486"/>
                      <a:gd name="T43" fmla="*/ 19 h 160"/>
                      <a:gd name="T44" fmla="*/ 211 w 486"/>
                      <a:gd name="T45" fmla="*/ 38 h 160"/>
                      <a:gd name="T46" fmla="*/ 290 w 486"/>
                      <a:gd name="T47" fmla="*/ 57 h 160"/>
                      <a:gd name="T48" fmla="*/ 356 w 486"/>
                      <a:gd name="T49" fmla="*/ 75 h 160"/>
                      <a:gd name="T50" fmla="*/ 413 w 486"/>
                      <a:gd name="T51" fmla="*/ 94 h 160"/>
                      <a:gd name="T52" fmla="*/ 435 w 486"/>
                      <a:gd name="T53" fmla="*/ 101 h 160"/>
                      <a:gd name="T54" fmla="*/ 454 w 486"/>
                      <a:gd name="T55" fmla="*/ 110 h 160"/>
                      <a:gd name="T56" fmla="*/ 470 w 486"/>
                      <a:gd name="T57" fmla="*/ 119 h 160"/>
                      <a:gd name="T58" fmla="*/ 479 w 486"/>
                      <a:gd name="T59" fmla="*/ 127 h 160"/>
                      <a:gd name="T60" fmla="*/ 486 w 486"/>
                      <a:gd name="T61" fmla="*/ 134 h 160"/>
                      <a:gd name="T62" fmla="*/ 486 w 486"/>
                      <a:gd name="T63" fmla="*/ 142 h 160"/>
                      <a:gd name="T64" fmla="*/ 486 w 486"/>
                      <a:gd name="T65" fmla="*/ 142 h 160"/>
                      <a:gd name="T66" fmla="*/ 483 w 486"/>
                      <a:gd name="T67" fmla="*/ 151 h 160"/>
                      <a:gd name="T68" fmla="*/ 479 w 486"/>
                      <a:gd name="T69" fmla="*/ 156 h 160"/>
                      <a:gd name="T70" fmla="*/ 476 w 486"/>
                      <a:gd name="T71" fmla="*/ 159 h 160"/>
                      <a:gd name="T72" fmla="*/ 464 w 486"/>
                      <a:gd name="T73" fmla="*/ 160 h 160"/>
                      <a:gd name="T74" fmla="*/ 464 w 486"/>
                      <a:gd name="T75" fmla="*/ 160 h 160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6" h="160">
                        <a:moveTo>
                          <a:pt x="464" y="160"/>
                        </a:moveTo>
                        <a:lnTo>
                          <a:pt x="464" y="160"/>
                        </a:lnTo>
                        <a:lnTo>
                          <a:pt x="476" y="154"/>
                        </a:lnTo>
                        <a:lnTo>
                          <a:pt x="476" y="147"/>
                        </a:lnTo>
                        <a:lnTo>
                          <a:pt x="476" y="142"/>
                        </a:lnTo>
                        <a:lnTo>
                          <a:pt x="470" y="137"/>
                        </a:lnTo>
                        <a:lnTo>
                          <a:pt x="464" y="132"/>
                        </a:lnTo>
                        <a:lnTo>
                          <a:pt x="448" y="126"/>
                        </a:lnTo>
                        <a:lnTo>
                          <a:pt x="432" y="119"/>
                        </a:lnTo>
                        <a:lnTo>
                          <a:pt x="385" y="103"/>
                        </a:lnTo>
                        <a:lnTo>
                          <a:pt x="334" y="88"/>
                        </a:lnTo>
                        <a:lnTo>
                          <a:pt x="281" y="75"/>
                        </a:lnTo>
                        <a:lnTo>
                          <a:pt x="227" y="61"/>
                        </a:lnTo>
                        <a:lnTo>
                          <a:pt x="114" y="35"/>
                        </a:lnTo>
                        <a:lnTo>
                          <a:pt x="0" y="9"/>
                        </a:lnTo>
                        <a:lnTo>
                          <a:pt x="35" y="0"/>
                        </a:lnTo>
                        <a:lnTo>
                          <a:pt x="126" y="19"/>
                        </a:lnTo>
                        <a:lnTo>
                          <a:pt x="211" y="38"/>
                        </a:lnTo>
                        <a:lnTo>
                          <a:pt x="290" y="57"/>
                        </a:lnTo>
                        <a:lnTo>
                          <a:pt x="356" y="75"/>
                        </a:lnTo>
                        <a:lnTo>
                          <a:pt x="413" y="94"/>
                        </a:lnTo>
                        <a:lnTo>
                          <a:pt x="435" y="101"/>
                        </a:lnTo>
                        <a:lnTo>
                          <a:pt x="454" y="110"/>
                        </a:lnTo>
                        <a:lnTo>
                          <a:pt x="470" y="119"/>
                        </a:lnTo>
                        <a:lnTo>
                          <a:pt x="479" y="127"/>
                        </a:lnTo>
                        <a:lnTo>
                          <a:pt x="486" y="134"/>
                        </a:lnTo>
                        <a:lnTo>
                          <a:pt x="486" y="142"/>
                        </a:lnTo>
                        <a:lnTo>
                          <a:pt x="483" y="151"/>
                        </a:lnTo>
                        <a:lnTo>
                          <a:pt x="479" y="156"/>
                        </a:lnTo>
                        <a:lnTo>
                          <a:pt x="476" y="159"/>
                        </a:lnTo>
                        <a:lnTo>
                          <a:pt x="464" y="16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2" name="Freeform 168">
                    <a:extLst>
                      <a:ext uri="{FF2B5EF4-FFF2-40B4-BE49-F238E27FC236}">
                        <a16:creationId xmlns:a16="http://schemas.microsoft.com/office/drawing/2014/main" id="{7B110C7F-0A2F-44FA-8E36-EADBD44D2F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2"/>
                    <a:ext cx="483" cy="159"/>
                  </a:xfrm>
                  <a:custGeom>
                    <a:avLst/>
                    <a:gdLst>
                      <a:gd name="T0" fmla="*/ 464 w 483"/>
                      <a:gd name="T1" fmla="*/ 159 h 159"/>
                      <a:gd name="T2" fmla="*/ 464 w 483"/>
                      <a:gd name="T3" fmla="*/ 159 h 159"/>
                      <a:gd name="T4" fmla="*/ 476 w 483"/>
                      <a:gd name="T5" fmla="*/ 153 h 159"/>
                      <a:gd name="T6" fmla="*/ 476 w 483"/>
                      <a:gd name="T7" fmla="*/ 153 h 159"/>
                      <a:gd name="T8" fmla="*/ 476 w 483"/>
                      <a:gd name="T9" fmla="*/ 146 h 159"/>
                      <a:gd name="T10" fmla="*/ 476 w 483"/>
                      <a:gd name="T11" fmla="*/ 141 h 159"/>
                      <a:gd name="T12" fmla="*/ 470 w 483"/>
                      <a:gd name="T13" fmla="*/ 136 h 159"/>
                      <a:gd name="T14" fmla="*/ 464 w 483"/>
                      <a:gd name="T15" fmla="*/ 131 h 159"/>
                      <a:gd name="T16" fmla="*/ 448 w 483"/>
                      <a:gd name="T17" fmla="*/ 125 h 159"/>
                      <a:gd name="T18" fmla="*/ 432 w 483"/>
                      <a:gd name="T19" fmla="*/ 118 h 159"/>
                      <a:gd name="T20" fmla="*/ 432 w 483"/>
                      <a:gd name="T21" fmla="*/ 118 h 159"/>
                      <a:gd name="T22" fmla="*/ 385 w 483"/>
                      <a:gd name="T23" fmla="*/ 102 h 159"/>
                      <a:gd name="T24" fmla="*/ 334 w 483"/>
                      <a:gd name="T25" fmla="*/ 87 h 159"/>
                      <a:gd name="T26" fmla="*/ 281 w 483"/>
                      <a:gd name="T27" fmla="*/ 74 h 159"/>
                      <a:gd name="T28" fmla="*/ 227 w 483"/>
                      <a:gd name="T29" fmla="*/ 60 h 159"/>
                      <a:gd name="T30" fmla="*/ 227 w 483"/>
                      <a:gd name="T31" fmla="*/ 60 h 159"/>
                      <a:gd name="T32" fmla="*/ 114 w 483"/>
                      <a:gd name="T33" fmla="*/ 34 h 159"/>
                      <a:gd name="T34" fmla="*/ 0 w 483"/>
                      <a:gd name="T35" fmla="*/ 8 h 159"/>
                      <a:gd name="T36" fmla="*/ 0 w 483"/>
                      <a:gd name="T37" fmla="*/ 8 h 159"/>
                      <a:gd name="T38" fmla="*/ 29 w 483"/>
                      <a:gd name="T39" fmla="*/ 0 h 159"/>
                      <a:gd name="T40" fmla="*/ 29 w 483"/>
                      <a:gd name="T41" fmla="*/ 0 h 159"/>
                      <a:gd name="T42" fmla="*/ 120 w 483"/>
                      <a:gd name="T43" fmla="*/ 19 h 159"/>
                      <a:gd name="T44" fmla="*/ 205 w 483"/>
                      <a:gd name="T45" fmla="*/ 38 h 159"/>
                      <a:gd name="T46" fmla="*/ 284 w 483"/>
                      <a:gd name="T47" fmla="*/ 57 h 159"/>
                      <a:gd name="T48" fmla="*/ 353 w 483"/>
                      <a:gd name="T49" fmla="*/ 75 h 159"/>
                      <a:gd name="T50" fmla="*/ 410 w 483"/>
                      <a:gd name="T51" fmla="*/ 93 h 159"/>
                      <a:gd name="T52" fmla="*/ 432 w 483"/>
                      <a:gd name="T53" fmla="*/ 102 h 159"/>
                      <a:gd name="T54" fmla="*/ 451 w 483"/>
                      <a:gd name="T55" fmla="*/ 111 h 159"/>
                      <a:gd name="T56" fmla="*/ 467 w 483"/>
                      <a:gd name="T57" fmla="*/ 118 h 159"/>
                      <a:gd name="T58" fmla="*/ 476 w 483"/>
                      <a:gd name="T59" fmla="*/ 127 h 159"/>
                      <a:gd name="T60" fmla="*/ 483 w 483"/>
                      <a:gd name="T61" fmla="*/ 135 h 159"/>
                      <a:gd name="T62" fmla="*/ 483 w 483"/>
                      <a:gd name="T63" fmla="*/ 142 h 159"/>
                      <a:gd name="T64" fmla="*/ 483 w 483"/>
                      <a:gd name="T65" fmla="*/ 142 h 159"/>
                      <a:gd name="T66" fmla="*/ 483 w 483"/>
                      <a:gd name="T67" fmla="*/ 150 h 159"/>
                      <a:gd name="T68" fmla="*/ 479 w 483"/>
                      <a:gd name="T69" fmla="*/ 155 h 159"/>
                      <a:gd name="T70" fmla="*/ 473 w 483"/>
                      <a:gd name="T71" fmla="*/ 158 h 159"/>
                      <a:gd name="T72" fmla="*/ 464 w 483"/>
                      <a:gd name="T73" fmla="*/ 159 h 159"/>
                      <a:gd name="T74" fmla="*/ 464 w 483"/>
                      <a:gd name="T75" fmla="*/ 159 h 159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3" h="159">
                        <a:moveTo>
                          <a:pt x="464" y="159"/>
                        </a:moveTo>
                        <a:lnTo>
                          <a:pt x="464" y="159"/>
                        </a:lnTo>
                        <a:lnTo>
                          <a:pt x="476" y="153"/>
                        </a:lnTo>
                        <a:lnTo>
                          <a:pt x="476" y="146"/>
                        </a:lnTo>
                        <a:lnTo>
                          <a:pt x="476" y="141"/>
                        </a:lnTo>
                        <a:lnTo>
                          <a:pt x="470" y="136"/>
                        </a:lnTo>
                        <a:lnTo>
                          <a:pt x="464" y="131"/>
                        </a:lnTo>
                        <a:lnTo>
                          <a:pt x="448" y="125"/>
                        </a:lnTo>
                        <a:lnTo>
                          <a:pt x="432" y="118"/>
                        </a:lnTo>
                        <a:lnTo>
                          <a:pt x="385" y="102"/>
                        </a:lnTo>
                        <a:lnTo>
                          <a:pt x="334" y="87"/>
                        </a:lnTo>
                        <a:lnTo>
                          <a:pt x="281" y="74"/>
                        </a:lnTo>
                        <a:lnTo>
                          <a:pt x="227" y="60"/>
                        </a:lnTo>
                        <a:lnTo>
                          <a:pt x="114" y="34"/>
                        </a:lnTo>
                        <a:lnTo>
                          <a:pt x="0" y="8"/>
                        </a:lnTo>
                        <a:lnTo>
                          <a:pt x="29" y="0"/>
                        </a:lnTo>
                        <a:lnTo>
                          <a:pt x="120" y="19"/>
                        </a:lnTo>
                        <a:lnTo>
                          <a:pt x="205" y="38"/>
                        </a:lnTo>
                        <a:lnTo>
                          <a:pt x="284" y="57"/>
                        </a:lnTo>
                        <a:lnTo>
                          <a:pt x="353" y="75"/>
                        </a:lnTo>
                        <a:lnTo>
                          <a:pt x="410" y="93"/>
                        </a:lnTo>
                        <a:lnTo>
                          <a:pt x="432" y="102"/>
                        </a:lnTo>
                        <a:lnTo>
                          <a:pt x="451" y="111"/>
                        </a:lnTo>
                        <a:lnTo>
                          <a:pt x="467" y="118"/>
                        </a:lnTo>
                        <a:lnTo>
                          <a:pt x="476" y="127"/>
                        </a:lnTo>
                        <a:lnTo>
                          <a:pt x="483" y="135"/>
                        </a:lnTo>
                        <a:lnTo>
                          <a:pt x="483" y="142"/>
                        </a:lnTo>
                        <a:lnTo>
                          <a:pt x="483" y="150"/>
                        </a:lnTo>
                        <a:lnTo>
                          <a:pt x="479" y="155"/>
                        </a:lnTo>
                        <a:lnTo>
                          <a:pt x="473" y="158"/>
                        </a:lnTo>
                        <a:lnTo>
                          <a:pt x="464" y="159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3" name="Freeform 169">
                    <a:extLst>
                      <a:ext uri="{FF2B5EF4-FFF2-40B4-BE49-F238E27FC236}">
                        <a16:creationId xmlns:a16="http://schemas.microsoft.com/office/drawing/2014/main" id="{651CF6B2-3CC9-43CF-8A04-EF0BD588B3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1142"/>
                    <a:ext cx="461" cy="142"/>
                  </a:xfrm>
                  <a:custGeom>
                    <a:avLst/>
                    <a:gdLst>
                      <a:gd name="T0" fmla="*/ 461 w 461"/>
                      <a:gd name="T1" fmla="*/ 142 h 142"/>
                      <a:gd name="T2" fmla="*/ 461 w 461"/>
                      <a:gd name="T3" fmla="*/ 142 h 142"/>
                      <a:gd name="T4" fmla="*/ 454 w 461"/>
                      <a:gd name="T5" fmla="*/ 137 h 142"/>
                      <a:gd name="T6" fmla="*/ 435 w 461"/>
                      <a:gd name="T7" fmla="*/ 124 h 142"/>
                      <a:gd name="T8" fmla="*/ 420 w 461"/>
                      <a:gd name="T9" fmla="*/ 116 h 142"/>
                      <a:gd name="T10" fmla="*/ 401 w 461"/>
                      <a:gd name="T11" fmla="*/ 105 h 142"/>
                      <a:gd name="T12" fmla="*/ 372 w 461"/>
                      <a:gd name="T13" fmla="*/ 94 h 142"/>
                      <a:gd name="T14" fmla="*/ 338 w 461"/>
                      <a:gd name="T15" fmla="*/ 83 h 142"/>
                      <a:gd name="T16" fmla="*/ 338 w 461"/>
                      <a:gd name="T17" fmla="*/ 83 h 142"/>
                      <a:gd name="T18" fmla="*/ 306 w 461"/>
                      <a:gd name="T19" fmla="*/ 74 h 142"/>
                      <a:gd name="T20" fmla="*/ 268 w 461"/>
                      <a:gd name="T21" fmla="*/ 65 h 142"/>
                      <a:gd name="T22" fmla="*/ 186 w 461"/>
                      <a:gd name="T23" fmla="*/ 47 h 142"/>
                      <a:gd name="T24" fmla="*/ 92 w 461"/>
                      <a:gd name="T25" fmla="*/ 27 h 142"/>
                      <a:gd name="T26" fmla="*/ 45 w 461"/>
                      <a:gd name="T27" fmla="*/ 17 h 142"/>
                      <a:gd name="T28" fmla="*/ 0 w 461"/>
                      <a:gd name="T29" fmla="*/ 4 h 142"/>
                      <a:gd name="T30" fmla="*/ 0 w 461"/>
                      <a:gd name="T31" fmla="*/ 4 h 142"/>
                      <a:gd name="T32" fmla="*/ 35 w 461"/>
                      <a:gd name="T33" fmla="*/ 0 h 142"/>
                      <a:gd name="T34" fmla="*/ 35 w 461"/>
                      <a:gd name="T35" fmla="*/ 0 h 142"/>
                      <a:gd name="T36" fmla="*/ 82 w 461"/>
                      <a:gd name="T37" fmla="*/ 11 h 142"/>
                      <a:gd name="T38" fmla="*/ 127 w 461"/>
                      <a:gd name="T39" fmla="*/ 20 h 142"/>
                      <a:gd name="T40" fmla="*/ 127 w 461"/>
                      <a:gd name="T41" fmla="*/ 20 h 142"/>
                      <a:gd name="T42" fmla="*/ 231 w 461"/>
                      <a:gd name="T43" fmla="*/ 43 h 142"/>
                      <a:gd name="T44" fmla="*/ 313 w 461"/>
                      <a:gd name="T45" fmla="*/ 62 h 142"/>
                      <a:gd name="T46" fmla="*/ 347 w 461"/>
                      <a:gd name="T47" fmla="*/ 70 h 142"/>
                      <a:gd name="T48" fmla="*/ 376 w 461"/>
                      <a:gd name="T49" fmla="*/ 79 h 142"/>
                      <a:gd name="T50" fmla="*/ 398 w 461"/>
                      <a:gd name="T51" fmla="*/ 86 h 142"/>
                      <a:gd name="T52" fmla="*/ 417 w 461"/>
                      <a:gd name="T53" fmla="*/ 94 h 142"/>
                      <a:gd name="T54" fmla="*/ 417 w 461"/>
                      <a:gd name="T55" fmla="*/ 94 h 142"/>
                      <a:gd name="T56" fmla="*/ 429 w 461"/>
                      <a:gd name="T57" fmla="*/ 103 h 142"/>
                      <a:gd name="T58" fmla="*/ 442 w 461"/>
                      <a:gd name="T59" fmla="*/ 112 h 142"/>
                      <a:gd name="T60" fmla="*/ 451 w 461"/>
                      <a:gd name="T61" fmla="*/ 119 h 142"/>
                      <a:gd name="T62" fmla="*/ 458 w 461"/>
                      <a:gd name="T63" fmla="*/ 127 h 142"/>
                      <a:gd name="T64" fmla="*/ 461 w 461"/>
                      <a:gd name="T65" fmla="*/ 138 h 142"/>
                      <a:gd name="T66" fmla="*/ 461 w 461"/>
                      <a:gd name="T67" fmla="*/ 142 h 142"/>
                      <a:gd name="T68" fmla="*/ 461 w 461"/>
                      <a:gd name="T69" fmla="*/ 142 h 142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61" h="142">
                        <a:moveTo>
                          <a:pt x="461" y="142"/>
                        </a:moveTo>
                        <a:lnTo>
                          <a:pt x="461" y="142"/>
                        </a:lnTo>
                        <a:lnTo>
                          <a:pt x="454" y="137"/>
                        </a:lnTo>
                        <a:lnTo>
                          <a:pt x="435" y="124"/>
                        </a:lnTo>
                        <a:lnTo>
                          <a:pt x="420" y="116"/>
                        </a:lnTo>
                        <a:lnTo>
                          <a:pt x="401" y="105"/>
                        </a:lnTo>
                        <a:lnTo>
                          <a:pt x="372" y="94"/>
                        </a:lnTo>
                        <a:lnTo>
                          <a:pt x="338" y="83"/>
                        </a:lnTo>
                        <a:lnTo>
                          <a:pt x="306" y="74"/>
                        </a:lnTo>
                        <a:lnTo>
                          <a:pt x="268" y="65"/>
                        </a:lnTo>
                        <a:lnTo>
                          <a:pt x="186" y="47"/>
                        </a:lnTo>
                        <a:lnTo>
                          <a:pt x="92" y="27"/>
                        </a:lnTo>
                        <a:lnTo>
                          <a:pt x="45" y="17"/>
                        </a:lnTo>
                        <a:lnTo>
                          <a:pt x="0" y="4"/>
                        </a:lnTo>
                        <a:lnTo>
                          <a:pt x="35" y="0"/>
                        </a:lnTo>
                        <a:lnTo>
                          <a:pt x="82" y="11"/>
                        </a:lnTo>
                        <a:lnTo>
                          <a:pt x="127" y="20"/>
                        </a:lnTo>
                        <a:lnTo>
                          <a:pt x="231" y="43"/>
                        </a:lnTo>
                        <a:lnTo>
                          <a:pt x="313" y="62"/>
                        </a:lnTo>
                        <a:lnTo>
                          <a:pt x="347" y="70"/>
                        </a:lnTo>
                        <a:lnTo>
                          <a:pt x="376" y="79"/>
                        </a:lnTo>
                        <a:lnTo>
                          <a:pt x="398" y="86"/>
                        </a:lnTo>
                        <a:lnTo>
                          <a:pt x="417" y="94"/>
                        </a:lnTo>
                        <a:lnTo>
                          <a:pt x="429" y="103"/>
                        </a:lnTo>
                        <a:lnTo>
                          <a:pt x="442" y="112"/>
                        </a:lnTo>
                        <a:lnTo>
                          <a:pt x="451" y="119"/>
                        </a:lnTo>
                        <a:lnTo>
                          <a:pt x="458" y="127"/>
                        </a:lnTo>
                        <a:lnTo>
                          <a:pt x="461" y="138"/>
                        </a:lnTo>
                        <a:lnTo>
                          <a:pt x="461" y="142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4" name="Freeform 170">
                    <a:extLst>
                      <a:ext uri="{FF2B5EF4-FFF2-40B4-BE49-F238E27FC236}">
                        <a16:creationId xmlns:a16="http://schemas.microsoft.com/office/drawing/2014/main" id="{61FC8B80-7A4B-4E2A-BABE-5D7D8761BB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7" cy="140"/>
                  </a:xfrm>
                  <a:custGeom>
                    <a:avLst/>
                    <a:gdLst>
                      <a:gd name="T0" fmla="*/ 457 w 457"/>
                      <a:gd name="T1" fmla="*/ 140 h 140"/>
                      <a:gd name="T2" fmla="*/ 457 w 457"/>
                      <a:gd name="T3" fmla="*/ 140 h 140"/>
                      <a:gd name="T4" fmla="*/ 450 w 457"/>
                      <a:gd name="T5" fmla="*/ 135 h 140"/>
                      <a:gd name="T6" fmla="*/ 435 w 457"/>
                      <a:gd name="T7" fmla="*/ 123 h 140"/>
                      <a:gd name="T8" fmla="*/ 419 w 457"/>
                      <a:gd name="T9" fmla="*/ 114 h 140"/>
                      <a:gd name="T10" fmla="*/ 397 w 457"/>
                      <a:gd name="T11" fmla="*/ 104 h 140"/>
                      <a:gd name="T12" fmla="*/ 368 w 457"/>
                      <a:gd name="T13" fmla="*/ 94 h 140"/>
                      <a:gd name="T14" fmla="*/ 334 w 457"/>
                      <a:gd name="T15" fmla="*/ 83 h 140"/>
                      <a:gd name="T16" fmla="*/ 334 w 457"/>
                      <a:gd name="T17" fmla="*/ 83 h 140"/>
                      <a:gd name="T18" fmla="*/ 302 w 457"/>
                      <a:gd name="T19" fmla="*/ 74 h 140"/>
                      <a:gd name="T20" fmla="*/ 268 w 457"/>
                      <a:gd name="T21" fmla="*/ 65 h 140"/>
                      <a:gd name="T22" fmla="*/ 182 w 457"/>
                      <a:gd name="T23" fmla="*/ 47 h 140"/>
                      <a:gd name="T24" fmla="*/ 91 w 457"/>
                      <a:gd name="T25" fmla="*/ 27 h 140"/>
                      <a:gd name="T26" fmla="*/ 44 w 457"/>
                      <a:gd name="T27" fmla="*/ 15 h 140"/>
                      <a:gd name="T28" fmla="*/ 0 w 457"/>
                      <a:gd name="T29" fmla="*/ 4 h 140"/>
                      <a:gd name="T30" fmla="*/ 0 w 457"/>
                      <a:gd name="T31" fmla="*/ 4 h 140"/>
                      <a:gd name="T32" fmla="*/ 28 w 457"/>
                      <a:gd name="T33" fmla="*/ 0 h 140"/>
                      <a:gd name="T34" fmla="*/ 28 w 457"/>
                      <a:gd name="T35" fmla="*/ 0 h 140"/>
                      <a:gd name="T36" fmla="*/ 75 w 457"/>
                      <a:gd name="T37" fmla="*/ 11 h 140"/>
                      <a:gd name="T38" fmla="*/ 119 w 457"/>
                      <a:gd name="T39" fmla="*/ 22 h 140"/>
                      <a:gd name="T40" fmla="*/ 119 w 457"/>
                      <a:gd name="T41" fmla="*/ 22 h 140"/>
                      <a:gd name="T42" fmla="*/ 223 w 457"/>
                      <a:gd name="T43" fmla="*/ 44 h 140"/>
                      <a:gd name="T44" fmla="*/ 309 w 457"/>
                      <a:gd name="T45" fmla="*/ 62 h 140"/>
                      <a:gd name="T46" fmla="*/ 340 w 457"/>
                      <a:gd name="T47" fmla="*/ 71 h 140"/>
                      <a:gd name="T48" fmla="*/ 368 w 457"/>
                      <a:gd name="T49" fmla="*/ 79 h 140"/>
                      <a:gd name="T50" fmla="*/ 390 w 457"/>
                      <a:gd name="T51" fmla="*/ 86 h 140"/>
                      <a:gd name="T52" fmla="*/ 409 w 457"/>
                      <a:gd name="T53" fmla="*/ 95 h 140"/>
                      <a:gd name="T54" fmla="*/ 409 w 457"/>
                      <a:gd name="T55" fmla="*/ 95 h 140"/>
                      <a:gd name="T56" fmla="*/ 425 w 457"/>
                      <a:gd name="T57" fmla="*/ 103 h 140"/>
                      <a:gd name="T58" fmla="*/ 435 w 457"/>
                      <a:gd name="T59" fmla="*/ 110 h 140"/>
                      <a:gd name="T60" fmla="*/ 444 w 457"/>
                      <a:gd name="T61" fmla="*/ 119 h 140"/>
                      <a:gd name="T62" fmla="*/ 450 w 457"/>
                      <a:gd name="T63" fmla="*/ 126 h 140"/>
                      <a:gd name="T64" fmla="*/ 457 w 457"/>
                      <a:gd name="T65" fmla="*/ 137 h 140"/>
                      <a:gd name="T66" fmla="*/ 457 w 457"/>
                      <a:gd name="T67" fmla="*/ 140 h 140"/>
                      <a:gd name="T68" fmla="*/ 457 w 457"/>
                      <a:gd name="T69" fmla="*/ 140 h 14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57" h="140">
                        <a:moveTo>
                          <a:pt x="457" y="140"/>
                        </a:moveTo>
                        <a:lnTo>
                          <a:pt x="457" y="140"/>
                        </a:lnTo>
                        <a:lnTo>
                          <a:pt x="450" y="135"/>
                        </a:lnTo>
                        <a:lnTo>
                          <a:pt x="435" y="123"/>
                        </a:lnTo>
                        <a:lnTo>
                          <a:pt x="419" y="114"/>
                        </a:lnTo>
                        <a:lnTo>
                          <a:pt x="397" y="104"/>
                        </a:lnTo>
                        <a:lnTo>
                          <a:pt x="368" y="94"/>
                        </a:lnTo>
                        <a:lnTo>
                          <a:pt x="334" y="83"/>
                        </a:lnTo>
                        <a:lnTo>
                          <a:pt x="302" y="74"/>
                        </a:lnTo>
                        <a:lnTo>
                          <a:pt x="268" y="65"/>
                        </a:lnTo>
                        <a:lnTo>
                          <a:pt x="182" y="47"/>
                        </a:lnTo>
                        <a:lnTo>
                          <a:pt x="91" y="27"/>
                        </a:lnTo>
                        <a:lnTo>
                          <a:pt x="44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1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9" y="62"/>
                        </a:lnTo>
                        <a:lnTo>
                          <a:pt x="340" y="71"/>
                        </a:lnTo>
                        <a:lnTo>
                          <a:pt x="368" y="79"/>
                        </a:lnTo>
                        <a:lnTo>
                          <a:pt x="390" y="86"/>
                        </a:lnTo>
                        <a:lnTo>
                          <a:pt x="409" y="95"/>
                        </a:lnTo>
                        <a:lnTo>
                          <a:pt x="425" y="103"/>
                        </a:lnTo>
                        <a:lnTo>
                          <a:pt x="435" y="110"/>
                        </a:lnTo>
                        <a:lnTo>
                          <a:pt x="444" y="119"/>
                        </a:lnTo>
                        <a:lnTo>
                          <a:pt x="450" y="126"/>
                        </a:lnTo>
                        <a:lnTo>
                          <a:pt x="457" y="137"/>
                        </a:lnTo>
                        <a:lnTo>
                          <a:pt x="457" y="14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5" name="Freeform 171">
                    <a:extLst>
                      <a:ext uri="{FF2B5EF4-FFF2-40B4-BE49-F238E27FC236}">
                        <a16:creationId xmlns:a16="http://schemas.microsoft.com/office/drawing/2014/main" id="{9414B25C-16EA-46A5-A14A-A4913703F0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4" cy="138"/>
                  </a:xfrm>
                  <a:custGeom>
                    <a:avLst/>
                    <a:gdLst>
                      <a:gd name="T0" fmla="*/ 454 w 454"/>
                      <a:gd name="T1" fmla="*/ 138 h 138"/>
                      <a:gd name="T2" fmla="*/ 454 w 454"/>
                      <a:gd name="T3" fmla="*/ 138 h 138"/>
                      <a:gd name="T4" fmla="*/ 450 w 454"/>
                      <a:gd name="T5" fmla="*/ 133 h 138"/>
                      <a:gd name="T6" fmla="*/ 435 w 454"/>
                      <a:gd name="T7" fmla="*/ 121 h 138"/>
                      <a:gd name="T8" fmla="*/ 419 w 454"/>
                      <a:gd name="T9" fmla="*/ 113 h 138"/>
                      <a:gd name="T10" fmla="*/ 397 w 454"/>
                      <a:gd name="T11" fmla="*/ 103 h 138"/>
                      <a:gd name="T12" fmla="*/ 372 w 454"/>
                      <a:gd name="T13" fmla="*/ 93 h 138"/>
                      <a:gd name="T14" fmla="*/ 337 w 454"/>
                      <a:gd name="T15" fmla="*/ 81 h 138"/>
                      <a:gd name="T16" fmla="*/ 337 w 454"/>
                      <a:gd name="T17" fmla="*/ 81 h 138"/>
                      <a:gd name="T18" fmla="*/ 305 w 454"/>
                      <a:gd name="T19" fmla="*/ 72 h 138"/>
                      <a:gd name="T20" fmla="*/ 268 w 454"/>
                      <a:gd name="T21" fmla="*/ 64 h 138"/>
                      <a:gd name="T22" fmla="*/ 186 w 454"/>
                      <a:gd name="T23" fmla="*/ 46 h 138"/>
                      <a:gd name="T24" fmla="*/ 94 w 454"/>
                      <a:gd name="T25" fmla="*/ 27 h 138"/>
                      <a:gd name="T26" fmla="*/ 47 w 454"/>
                      <a:gd name="T27" fmla="*/ 15 h 138"/>
                      <a:gd name="T28" fmla="*/ 0 w 454"/>
                      <a:gd name="T29" fmla="*/ 4 h 138"/>
                      <a:gd name="T30" fmla="*/ 0 w 454"/>
                      <a:gd name="T31" fmla="*/ 4 h 138"/>
                      <a:gd name="T32" fmla="*/ 28 w 454"/>
                      <a:gd name="T33" fmla="*/ 0 h 138"/>
                      <a:gd name="T34" fmla="*/ 28 w 454"/>
                      <a:gd name="T35" fmla="*/ 0 h 138"/>
                      <a:gd name="T36" fmla="*/ 75 w 454"/>
                      <a:gd name="T37" fmla="*/ 13 h 138"/>
                      <a:gd name="T38" fmla="*/ 119 w 454"/>
                      <a:gd name="T39" fmla="*/ 22 h 138"/>
                      <a:gd name="T40" fmla="*/ 119 w 454"/>
                      <a:gd name="T41" fmla="*/ 22 h 138"/>
                      <a:gd name="T42" fmla="*/ 223 w 454"/>
                      <a:gd name="T43" fmla="*/ 44 h 138"/>
                      <a:gd name="T44" fmla="*/ 305 w 454"/>
                      <a:gd name="T45" fmla="*/ 64 h 138"/>
                      <a:gd name="T46" fmla="*/ 337 w 454"/>
                      <a:gd name="T47" fmla="*/ 71 h 138"/>
                      <a:gd name="T48" fmla="*/ 365 w 454"/>
                      <a:gd name="T49" fmla="*/ 79 h 138"/>
                      <a:gd name="T50" fmla="*/ 390 w 454"/>
                      <a:gd name="T51" fmla="*/ 86 h 138"/>
                      <a:gd name="T52" fmla="*/ 406 w 454"/>
                      <a:gd name="T53" fmla="*/ 95 h 138"/>
                      <a:gd name="T54" fmla="*/ 406 w 454"/>
                      <a:gd name="T55" fmla="*/ 95 h 138"/>
                      <a:gd name="T56" fmla="*/ 422 w 454"/>
                      <a:gd name="T57" fmla="*/ 103 h 138"/>
                      <a:gd name="T58" fmla="*/ 435 w 454"/>
                      <a:gd name="T59" fmla="*/ 110 h 138"/>
                      <a:gd name="T60" fmla="*/ 447 w 454"/>
                      <a:gd name="T61" fmla="*/ 124 h 138"/>
                      <a:gd name="T62" fmla="*/ 454 w 454"/>
                      <a:gd name="T63" fmla="*/ 135 h 138"/>
                      <a:gd name="T64" fmla="*/ 454 w 454"/>
                      <a:gd name="T65" fmla="*/ 138 h 138"/>
                      <a:gd name="T66" fmla="*/ 454 w 454"/>
                      <a:gd name="T67" fmla="*/ 138 h 138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4" h="138">
                        <a:moveTo>
                          <a:pt x="454" y="138"/>
                        </a:moveTo>
                        <a:lnTo>
                          <a:pt x="454" y="138"/>
                        </a:lnTo>
                        <a:lnTo>
                          <a:pt x="450" y="133"/>
                        </a:lnTo>
                        <a:lnTo>
                          <a:pt x="435" y="121"/>
                        </a:lnTo>
                        <a:lnTo>
                          <a:pt x="419" y="113"/>
                        </a:lnTo>
                        <a:lnTo>
                          <a:pt x="397" y="103"/>
                        </a:lnTo>
                        <a:lnTo>
                          <a:pt x="372" y="93"/>
                        </a:lnTo>
                        <a:lnTo>
                          <a:pt x="337" y="81"/>
                        </a:lnTo>
                        <a:lnTo>
                          <a:pt x="305" y="72"/>
                        </a:lnTo>
                        <a:lnTo>
                          <a:pt x="268" y="64"/>
                        </a:lnTo>
                        <a:lnTo>
                          <a:pt x="186" y="46"/>
                        </a:lnTo>
                        <a:lnTo>
                          <a:pt x="94" y="27"/>
                        </a:lnTo>
                        <a:lnTo>
                          <a:pt x="47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3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5" y="64"/>
                        </a:lnTo>
                        <a:lnTo>
                          <a:pt x="337" y="71"/>
                        </a:lnTo>
                        <a:lnTo>
                          <a:pt x="365" y="79"/>
                        </a:lnTo>
                        <a:lnTo>
                          <a:pt x="390" y="86"/>
                        </a:lnTo>
                        <a:lnTo>
                          <a:pt x="406" y="95"/>
                        </a:lnTo>
                        <a:lnTo>
                          <a:pt x="422" y="103"/>
                        </a:lnTo>
                        <a:lnTo>
                          <a:pt x="435" y="110"/>
                        </a:lnTo>
                        <a:lnTo>
                          <a:pt x="447" y="124"/>
                        </a:lnTo>
                        <a:lnTo>
                          <a:pt x="454" y="135"/>
                        </a:lnTo>
                        <a:lnTo>
                          <a:pt x="454" y="138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6" name="Freeform 172">
                    <a:extLst>
                      <a:ext uri="{FF2B5EF4-FFF2-40B4-BE49-F238E27FC236}">
                        <a16:creationId xmlns:a16="http://schemas.microsoft.com/office/drawing/2014/main" id="{737AE632-6CDE-48E8-BC2B-ED0A3D602F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9" y="1142"/>
                    <a:ext cx="451" cy="136"/>
                  </a:xfrm>
                  <a:custGeom>
                    <a:avLst/>
                    <a:gdLst>
                      <a:gd name="T0" fmla="*/ 451 w 451"/>
                      <a:gd name="T1" fmla="*/ 136 h 136"/>
                      <a:gd name="T2" fmla="*/ 451 w 451"/>
                      <a:gd name="T3" fmla="*/ 136 h 136"/>
                      <a:gd name="T4" fmla="*/ 444 w 451"/>
                      <a:gd name="T5" fmla="*/ 131 h 136"/>
                      <a:gd name="T6" fmla="*/ 432 w 451"/>
                      <a:gd name="T7" fmla="*/ 119 h 136"/>
                      <a:gd name="T8" fmla="*/ 416 w 451"/>
                      <a:gd name="T9" fmla="*/ 112 h 136"/>
                      <a:gd name="T10" fmla="*/ 397 w 451"/>
                      <a:gd name="T11" fmla="*/ 103 h 136"/>
                      <a:gd name="T12" fmla="*/ 369 w 451"/>
                      <a:gd name="T13" fmla="*/ 93 h 136"/>
                      <a:gd name="T14" fmla="*/ 334 w 451"/>
                      <a:gd name="T15" fmla="*/ 81 h 136"/>
                      <a:gd name="T16" fmla="*/ 334 w 451"/>
                      <a:gd name="T17" fmla="*/ 81 h 136"/>
                      <a:gd name="T18" fmla="*/ 302 w 451"/>
                      <a:gd name="T19" fmla="*/ 72 h 136"/>
                      <a:gd name="T20" fmla="*/ 268 w 451"/>
                      <a:gd name="T21" fmla="*/ 64 h 136"/>
                      <a:gd name="T22" fmla="*/ 183 w 451"/>
                      <a:gd name="T23" fmla="*/ 46 h 136"/>
                      <a:gd name="T24" fmla="*/ 94 w 451"/>
                      <a:gd name="T25" fmla="*/ 25 h 136"/>
                      <a:gd name="T26" fmla="*/ 47 w 451"/>
                      <a:gd name="T27" fmla="*/ 15 h 136"/>
                      <a:gd name="T28" fmla="*/ 0 w 451"/>
                      <a:gd name="T29" fmla="*/ 3 h 136"/>
                      <a:gd name="T30" fmla="*/ 0 w 451"/>
                      <a:gd name="T31" fmla="*/ 3 h 136"/>
                      <a:gd name="T32" fmla="*/ 22 w 451"/>
                      <a:gd name="T33" fmla="*/ 0 h 136"/>
                      <a:gd name="T34" fmla="*/ 22 w 451"/>
                      <a:gd name="T35" fmla="*/ 0 h 136"/>
                      <a:gd name="T36" fmla="*/ 72 w 451"/>
                      <a:gd name="T37" fmla="*/ 13 h 136"/>
                      <a:gd name="T38" fmla="*/ 116 w 451"/>
                      <a:gd name="T39" fmla="*/ 23 h 136"/>
                      <a:gd name="T40" fmla="*/ 116 w 451"/>
                      <a:gd name="T41" fmla="*/ 23 h 136"/>
                      <a:gd name="T42" fmla="*/ 220 w 451"/>
                      <a:gd name="T43" fmla="*/ 44 h 136"/>
                      <a:gd name="T44" fmla="*/ 302 w 451"/>
                      <a:gd name="T45" fmla="*/ 64 h 136"/>
                      <a:gd name="T46" fmla="*/ 334 w 451"/>
                      <a:gd name="T47" fmla="*/ 71 h 136"/>
                      <a:gd name="T48" fmla="*/ 362 w 451"/>
                      <a:gd name="T49" fmla="*/ 79 h 136"/>
                      <a:gd name="T50" fmla="*/ 384 w 451"/>
                      <a:gd name="T51" fmla="*/ 88 h 136"/>
                      <a:gd name="T52" fmla="*/ 403 w 451"/>
                      <a:gd name="T53" fmla="*/ 95 h 136"/>
                      <a:gd name="T54" fmla="*/ 403 w 451"/>
                      <a:gd name="T55" fmla="*/ 95 h 136"/>
                      <a:gd name="T56" fmla="*/ 416 w 451"/>
                      <a:gd name="T57" fmla="*/ 103 h 136"/>
                      <a:gd name="T58" fmla="*/ 428 w 451"/>
                      <a:gd name="T59" fmla="*/ 110 h 136"/>
                      <a:gd name="T60" fmla="*/ 444 w 451"/>
                      <a:gd name="T61" fmla="*/ 124 h 136"/>
                      <a:gd name="T62" fmla="*/ 451 w 451"/>
                      <a:gd name="T63" fmla="*/ 133 h 136"/>
                      <a:gd name="T64" fmla="*/ 451 w 451"/>
                      <a:gd name="T65" fmla="*/ 136 h 136"/>
                      <a:gd name="T66" fmla="*/ 451 w 451"/>
                      <a:gd name="T67" fmla="*/ 136 h 1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1" h="136">
                        <a:moveTo>
                          <a:pt x="451" y="136"/>
                        </a:moveTo>
                        <a:lnTo>
                          <a:pt x="451" y="136"/>
                        </a:lnTo>
                        <a:lnTo>
                          <a:pt x="444" y="131"/>
                        </a:lnTo>
                        <a:lnTo>
                          <a:pt x="432" y="119"/>
                        </a:lnTo>
                        <a:lnTo>
                          <a:pt x="416" y="112"/>
                        </a:lnTo>
                        <a:lnTo>
                          <a:pt x="397" y="103"/>
                        </a:lnTo>
                        <a:lnTo>
                          <a:pt x="369" y="93"/>
                        </a:lnTo>
                        <a:lnTo>
                          <a:pt x="334" y="81"/>
                        </a:lnTo>
                        <a:lnTo>
                          <a:pt x="302" y="72"/>
                        </a:lnTo>
                        <a:lnTo>
                          <a:pt x="268" y="64"/>
                        </a:lnTo>
                        <a:lnTo>
                          <a:pt x="183" y="46"/>
                        </a:lnTo>
                        <a:lnTo>
                          <a:pt x="94" y="25"/>
                        </a:lnTo>
                        <a:lnTo>
                          <a:pt x="47" y="15"/>
                        </a:lnTo>
                        <a:lnTo>
                          <a:pt x="0" y="3"/>
                        </a:lnTo>
                        <a:lnTo>
                          <a:pt x="22" y="0"/>
                        </a:lnTo>
                        <a:lnTo>
                          <a:pt x="72" y="13"/>
                        </a:lnTo>
                        <a:lnTo>
                          <a:pt x="116" y="23"/>
                        </a:lnTo>
                        <a:lnTo>
                          <a:pt x="220" y="44"/>
                        </a:lnTo>
                        <a:lnTo>
                          <a:pt x="302" y="64"/>
                        </a:lnTo>
                        <a:lnTo>
                          <a:pt x="334" y="71"/>
                        </a:lnTo>
                        <a:lnTo>
                          <a:pt x="362" y="79"/>
                        </a:lnTo>
                        <a:lnTo>
                          <a:pt x="384" y="88"/>
                        </a:lnTo>
                        <a:lnTo>
                          <a:pt x="403" y="95"/>
                        </a:lnTo>
                        <a:lnTo>
                          <a:pt x="416" y="103"/>
                        </a:lnTo>
                        <a:lnTo>
                          <a:pt x="428" y="110"/>
                        </a:lnTo>
                        <a:lnTo>
                          <a:pt x="444" y="124"/>
                        </a:lnTo>
                        <a:lnTo>
                          <a:pt x="451" y="133"/>
                        </a:lnTo>
                        <a:lnTo>
                          <a:pt x="451" y="136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7" name="Freeform 173">
                    <a:extLst>
                      <a:ext uri="{FF2B5EF4-FFF2-40B4-BE49-F238E27FC236}">
                        <a16:creationId xmlns:a16="http://schemas.microsoft.com/office/drawing/2014/main" id="{E2881091-D695-42A2-90B8-AAADD9E143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1143"/>
                    <a:ext cx="448" cy="132"/>
                  </a:xfrm>
                  <a:custGeom>
                    <a:avLst/>
                    <a:gdLst>
                      <a:gd name="T0" fmla="*/ 448 w 448"/>
                      <a:gd name="T1" fmla="*/ 132 h 132"/>
                      <a:gd name="T2" fmla="*/ 448 w 448"/>
                      <a:gd name="T3" fmla="*/ 132 h 132"/>
                      <a:gd name="T4" fmla="*/ 441 w 448"/>
                      <a:gd name="T5" fmla="*/ 129 h 132"/>
                      <a:gd name="T6" fmla="*/ 429 w 448"/>
                      <a:gd name="T7" fmla="*/ 117 h 132"/>
                      <a:gd name="T8" fmla="*/ 413 w 448"/>
                      <a:gd name="T9" fmla="*/ 109 h 132"/>
                      <a:gd name="T10" fmla="*/ 394 w 448"/>
                      <a:gd name="T11" fmla="*/ 101 h 132"/>
                      <a:gd name="T12" fmla="*/ 369 w 448"/>
                      <a:gd name="T13" fmla="*/ 90 h 132"/>
                      <a:gd name="T14" fmla="*/ 334 w 448"/>
                      <a:gd name="T15" fmla="*/ 79 h 132"/>
                      <a:gd name="T16" fmla="*/ 334 w 448"/>
                      <a:gd name="T17" fmla="*/ 79 h 132"/>
                      <a:gd name="T18" fmla="*/ 303 w 448"/>
                      <a:gd name="T19" fmla="*/ 70 h 132"/>
                      <a:gd name="T20" fmla="*/ 265 w 448"/>
                      <a:gd name="T21" fmla="*/ 63 h 132"/>
                      <a:gd name="T22" fmla="*/ 183 w 448"/>
                      <a:gd name="T23" fmla="*/ 43 h 132"/>
                      <a:gd name="T24" fmla="*/ 91 w 448"/>
                      <a:gd name="T25" fmla="*/ 24 h 132"/>
                      <a:gd name="T26" fmla="*/ 47 w 448"/>
                      <a:gd name="T27" fmla="*/ 13 h 132"/>
                      <a:gd name="T28" fmla="*/ 0 w 448"/>
                      <a:gd name="T29" fmla="*/ 2 h 132"/>
                      <a:gd name="T30" fmla="*/ 0 w 448"/>
                      <a:gd name="T31" fmla="*/ 2 h 132"/>
                      <a:gd name="T32" fmla="*/ 19 w 448"/>
                      <a:gd name="T33" fmla="*/ 0 h 132"/>
                      <a:gd name="T34" fmla="*/ 19 w 448"/>
                      <a:gd name="T35" fmla="*/ 0 h 132"/>
                      <a:gd name="T36" fmla="*/ 66 w 448"/>
                      <a:gd name="T37" fmla="*/ 12 h 132"/>
                      <a:gd name="T38" fmla="*/ 113 w 448"/>
                      <a:gd name="T39" fmla="*/ 22 h 132"/>
                      <a:gd name="T40" fmla="*/ 113 w 448"/>
                      <a:gd name="T41" fmla="*/ 22 h 132"/>
                      <a:gd name="T42" fmla="*/ 217 w 448"/>
                      <a:gd name="T43" fmla="*/ 45 h 132"/>
                      <a:gd name="T44" fmla="*/ 296 w 448"/>
                      <a:gd name="T45" fmla="*/ 63 h 132"/>
                      <a:gd name="T46" fmla="*/ 328 w 448"/>
                      <a:gd name="T47" fmla="*/ 71 h 132"/>
                      <a:gd name="T48" fmla="*/ 356 w 448"/>
                      <a:gd name="T49" fmla="*/ 79 h 132"/>
                      <a:gd name="T50" fmla="*/ 378 w 448"/>
                      <a:gd name="T51" fmla="*/ 87 h 132"/>
                      <a:gd name="T52" fmla="*/ 397 w 448"/>
                      <a:gd name="T53" fmla="*/ 94 h 132"/>
                      <a:gd name="T54" fmla="*/ 397 w 448"/>
                      <a:gd name="T55" fmla="*/ 94 h 132"/>
                      <a:gd name="T56" fmla="*/ 413 w 448"/>
                      <a:gd name="T57" fmla="*/ 102 h 132"/>
                      <a:gd name="T58" fmla="*/ 425 w 448"/>
                      <a:gd name="T59" fmla="*/ 109 h 132"/>
                      <a:gd name="T60" fmla="*/ 438 w 448"/>
                      <a:gd name="T61" fmla="*/ 122 h 132"/>
                      <a:gd name="T62" fmla="*/ 444 w 448"/>
                      <a:gd name="T63" fmla="*/ 130 h 132"/>
                      <a:gd name="T64" fmla="*/ 448 w 448"/>
                      <a:gd name="T65" fmla="*/ 132 h 132"/>
                      <a:gd name="T66" fmla="*/ 448 w 448"/>
                      <a:gd name="T67" fmla="*/ 132 h 132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48" h="132">
                        <a:moveTo>
                          <a:pt x="448" y="132"/>
                        </a:moveTo>
                        <a:lnTo>
                          <a:pt x="448" y="132"/>
                        </a:lnTo>
                        <a:lnTo>
                          <a:pt x="441" y="129"/>
                        </a:lnTo>
                        <a:lnTo>
                          <a:pt x="429" y="117"/>
                        </a:lnTo>
                        <a:lnTo>
                          <a:pt x="413" y="109"/>
                        </a:lnTo>
                        <a:lnTo>
                          <a:pt x="394" y="101"/>
                        </a:lnTo>
                        <a:lnTo>
                          <a:pt x="369" y="90"/>
                        </a:lnTo>
                        <a:lnTo>
                          <a:pt x="334" y="79"/>
                        </a:lnTo>
                        <a:lnTo>
                          <a:pt x="303" y="70"/>
                        </a:lnTo>
                        <a:lnTo>
                          <a:pt x="265" y="63"/>
                        </a:lnTo>
                        <a:lnTo>
                          <a:pt x="183" y="43"/>
                        </a:lnTo>
                        <a:lnTo>
                          <a:pt x="91" y="24"/>
                        </a:lnTo>
                        <a:lnTo>
                          <a:pt x="47" y="13"/>
                        </a:lnTo>
                        <a:lnTo>
                          <a:pt x="0" y="2"/>
                        </a:lnTo>
                        <a:lnTo>
                          <a:pt x="19" y="0"/>
                        </a:lnTo>
                        <a:lnTo>
                          <a:pt x="66" y="12"/>
                        </a:lnTo>
                        <a:lnTo>
                          <a:pt x="113" y="22"/>
                        </a:lnTo>
                        <a:lnTo>
                          <a:pt x="217" y="45"/>
                        </a:lnTo>
                        <a:lnTo>
                          <a:pt x="296" y="63"/>
                        </a:lnTo>
                        <a:lnTo>
                          <a:pt x="328" y="71"/>
                        </a:lnTo>
                        <a:lnTo>
                          <a:pt x="356" y="79"/>
                        </a:lnTo>
                        <a:lnTo>
                          <a:pt x="378" y="87"/>
                        </a:lnTo>
                        <a:lnTo>
                          <a:pt x="397" y="94"/>
                        </a:lnTo>
                        <a:lnTo>
                          <a:pt x="413" y="102"/>
                        </a:lnTo>
                        <a:lnTo>
                          <a:pt x="425" y="109"/>
                        </a:lnTo>
                        <a:lnTo>
                          <a:pt x="438" y="122"/>
                        </a:lnTo>
                        <a:lnTo>
                          <a:pt x="444" y="130"/>
                        </a:lnTo>
                        <a:lnTo>
                          <a:pt x="448" y="132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8" name="Freeform 174">
                    <a:extLst>
                      <a:ext uri="{FF2B5EF4-FFF2-40B4-BE49-F238E27FC236}">
                        <a16:creationId xmlns:a16="http://schemas.microsoft.com/office/drawing/2014/main" id="{345794D7-1053-4B60-9BF3-8CB0159EF2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5" y="1143"/>
                    <a:ext cx="441" cy="130"/>
                  </a:xfrm>
                  <a:custGeom>
                    <a:avLst/>
                    <a:gdLst>
                      <a:gd name="T0" fmla="*/ 441 w 441"/>
                      <a:gd name="T1" fmla="*/ 130 h 130"/>
                      <a:gd name="T2" fmla="*/ 441 w 441"/>
                      <a:gd name="T3" fmla="*/ 130 h 130"/>
                      <a:gd name="T4" fmla="*/ 438 w 441"/>
                      <a:gd name="T5" fmla="*/ 126 h 130"/>
                      <a:gd name="T6" fmla="*/ 426 w 441"/>
                      <a:gd name="T7" fmla="*/ 116 h 130"/>
                      <a:gd name="T8" fmla="*/ 413 w 441"/>
                      <a:gd name="T9" fmla="*/ 108 h 130"/>
                      <a:gd name="T10" fmla="*/ 391 w 441"/>
                      <a:gd name="T11" fmla="*/ 99 h 130"/>
                      <a:gd name="T12" fmla="*/ 366 w 441"/>
                      <a:gd name="T13" fmla="*/ 89 h 130"/>
                      <a:gd name="T14" fmla="*/ 331 w 441"/>
                      <a:gd name="T15" fmla="*/ 79 h 130"/>
                      <a:gd name="T16" fmla="*/ 331 w 441"/>
                      <a:gd name="T17" fmla="*/ 79 h 130"/>
                      <a:gd name="T18" fmla="*/ 300 w 441"/>
                      <a:gd name="T19" fmla="*/ 70 h 130"/>
                      <a:gd name="T20" fmla="*/ 265 w 441"/>
                      <a:gd name="T21" fmla="*/ 61 h 130"/>
                      <a:gd name="T22" fmla="*/ 183 w 441"/>
                      <a:gd name="T23" fmla="*/ 43 h 130"/>
                      <a:gd name="T24" fmla="*/ 92 w 441"/>
                      <a:gd name="T25" fmla="*/ 24 h 130"/>
                      <a:gd name="T26" fmla="*/ 44 w 441"/>
                      <a:gd name="T27" fmla="*/ 13 h 130"/>
                      <a:gd name="T28" fmla="*/ 0 w 441"/>
                      <a:gd name="T29" fmla="*/ 2 h 130"/>
                      <a:gd name="T30" fmla="*/ 0 w 441"/>
                      <a:gd name="T31" fmla="*/ 2 h 130"/>
                      <a:gd name="T32" fmla="*/ 13 w 441"/>
                      <a:gd name="T33" fmla="*/ 0 h 130"/>
                      <a:gd name="T34" fmla="*/ 13 w 441"/>
                      <a:gd name="T35" fmla="*/ 0 h 130"/>
                      <a:gd name="T36" fmla="*/ 107 w 441"/>
                      <a:gd name="T37" fmla="*/ 23 h 130"/>
                      <a:gd name="T38" fmla="*/ 107 w 441"/>
                      <a:gd name="T39" fmla="*/ 23 h 130"/>
                      <a:gd name="T40" fmla="*/ 211 w 441"/>
                      <a:gd name="T41" fmla="*/ 45 h 130"/>
                      <a:gd name="T42" fmla="*/ 293 w 441"/>
                      <a:gd name="T43" fmla="*/ 63 h 130"/>
                      <a:gd name="T44" fmla="*/ 325 w 441"/>
                      <a:gd name="T45" fmla="*/ 71 h 130"/>
                      <a:gd name="T46" fmla="*/ 353 w 441"/>
                      <a:gd name="T47" fmla="*/ 79 h 130"/>
                      <a:gd name="T48" fmla="*/ 375 w 441"/>
                      <a:gd name="T49" fmla="*/ 87 h 130"/>
                      <a:gd name="T50" fmla="*/ 394 w 441"/>
                      <a:gd name="T51" fmla="*/ 94 h 130"/>
                      <a:gd name="T52" fmla="*/ 394 w 441"/>
                      <a:gd name="T53" fmla="*/ 94 h 130"/>
                      <a:gd name="T54" fmla="*/ 419 w 441"/>
                      <a:gd name="T55" fmla="*/ 109 h 130"/>
                      <a:gd name="T56" fmla="*/ 435 w 441"/>
                      <a:gd name="T57" fmla="*/ 121 h 130"/>
                      <a:gd name="T58" fmla="*/ 441 w 441"/>
                      <a:gd name="T59" fmla="*/ 129 h 130"/>
                      <a:gd name="T60" fmla="*/ 441 w 441"/>
                      <a:gd name="T61" fmla="*/ 130 h 130"/>
                      <a:gd name="T62" fmla="*/ 441 w 441"/>
                      <a:gd name="T63" fmla="*/ 130 h 13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41" h="130">
                        <a:moveTo>
                          <a:pt x="441" y="130"/>
                        </a:moveTo>
                        <a:lnTo>
                          <a:pt x="441" y="130"/>
                        </a:lnTo>
                        <a:lnTo>
                          <a:pt x="438" y="126"/>
                        </a:lnTo>
                        <a:lnTo>
                          <a:pt x="426" y="116"/>
                        </a:lnTo>
                        <a:lnTo>
                          <a:pt x="413" y="108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9"/>
                        </a:lnTo>
                        <a:lnTo>
                          <a:pt x="300" y="70"/>
                        </a:lnTo>
                        <a:lnTo>
                          <a:pt x="265" y="61"/>
                        </a:lnTo>
                        <a:lnTo>
                          <a:pt x="183" y="43"/>
                        </a:lnTo>
                        <a:lnTo>
                          <a:pt x="92" y="24"/>
                        </a:lnTo>
                        <a:lnTo>
                          <a:pt x="44" y="13"/>
                        </a:lnTo>
                        <a:lnTo>
                          <a:pt x="0" y="2"/>
                        </a:lnTo>
                        <a:lnTo>
                          <a:pt x="13" y="0"/>
                        </a:lnTo>
                        <a:lnTo>
                          <a:pt x="107" y="23"/>
                        </a:lnTo>
                        <a:lnTo>
                          <a:pt x="211" y="45"/>
                        </a:lnTo>
                        <a:lnTo>
                          <a:pt x="293" y="63"/>
                        </a:lnTo>
                        <a:lnTo>
                          <a:pt x="325" y="71"/>
                        </a:lnTo>
                        <a:lnTo>
                          <a:pt x="353" y="79"/>
                        </a:lnTo>
                        <a:lnTo>
                          <a:pt x="375" y="87"/>
                        </a:lnTo>
                        <a:lnTo>
                          <a:pt x="394" y="94"/>
                        </a:lnTo>
                        <a:lnTo>
                          <a:pt x="419" y="109"/>
                        </a:lnTo>
                        <a:lnTo>
                          <a:pt x="435" y="121"/>
                        </a:lnTo>
                        <a:lnTo>
                          <a:pt x="441" y="129"/>
                        </a:lnTo>
                        <a:lnTo>
                          <a:pt x="441" y="13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19" name="Freeform 175">
                    <a:extLst>
                      <a:ext uri="{FF2B5EF4-FFF2-40B4-BE49-F238E27FC236}">
                        <a16:creationId xmlns:a16="http://schemas.microsoft.com/office/drawing/2014/main" id="{43B68DBF-232B-43B1-B71B-E05334EA75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1143"/>
                    <a:ext cx="438" cy="129"/>
                  </a:xfrm>
                  <a:custGeom>
                    <a:avLst/>
                    <a:gdLst>
                      <a:gd name="T0" fmla="*/ 438 w 438"/>
                      <a:gd name="T1" fmla="*/ 129 h 129"/>
                      <a:gd name="T2" fmla="*/ 438 w 438"/>
                      <a:gd name="T3" fmla="*/ 129 h 129"/>
                      <a:gd name="T4" fmla="*/ 435 w 438"/>
                      <a:gd name="T5" fmla="*/ 125 h 129"/>
                      <a:gd name="T6" fmla="*/ 429 w 438"/>
                      <a:gd name="T7" fmla="*/ 121 h 129"/>
                      <a:gd name="T8" fmla="*/ 423 w 438"/>
                      <a:gd name="T9" fmla="*/ 115 h 129"/>
                      <a:gd name="T10" fmla="*/ 410 w 438"/>
                      <a:gd name="T11" fmla="*/ 107 h 129"/>
                      <a:gd name="T12" fmla="*/ 391 w 438"/>
                      <a:gd name="T13" fmla="*/ 99 h 129"/>
                      <a:gd name="T14" fmla="*/ 366 w 438"/>
                      <a:gd name="T15" fmla="*/ 89 h 129"/>
                      <a:gd name="T16" fmla="*/ 331 w 438"/>
                      <a:gd name="T17" fmla="*/ 78 h 129"/>
                      <a:gd name="T18" fmla="*/ 331 w 438"/>
                      <a:gd name="T19" fmla="*/ 78 h 129"/>
                      <a:gd name="T20" fmla="*/ 300 w 438"/>
                      <a:gd name="T21" fmla="*/ 69 h 129"/>
                      <a:gd name="T22" fmla="*/ 262 w 438"/>
                      <a:gd name="T23" fmla="*/ 61 h 129"/>
                      <a:gd name="T24" fmla="*/ 183 w 438"/>
                      <a:gd name="T25" fmla="*/ 43 h 129"/>
                      <a:gd name="T26" fmla="*/ 92 w 438"/>
                      <a:gd name="T27" fmla="*/ 23 h 129"/>
                      <a:gd name="T28" fmla="*/ 48 w 438"/>
                      <a:gd name="T29" fmla="*/ 13 h 129"/>
                      <a:gd name="T30" fmla="*/ 0 w 438"/>
                      <a:gd name="T31" fmla="*/ 0 h 129"/>
                      <a:gd name="T32" fmla="*/ 0 w 438"/>
                      <a:gd name="T33" fmla="*/ 0 h 129"/>
                      <a:gd name="T34" fmla="*/ 10 w 438"/>
                      <a:gd name="T35" fmla="*/ 0 h 129"/>
                      <a:gd name="T36" fmla="*/ 10 w 438"/>
                      <a:gd name="T37" fmla="*/ 0 h 129"/>
                      <a:gd name="T38" fmla="*/ 60 w 438"/>
                      <a:gd name="T39" fmla="*/ 13 h 129"/>
                      <a:gd name="T40" fmla="*/ 104 w 438"/>
                      <a:gd name="T41" fmla="*/ 23 h 129"/>
                      <a:gd name="T42" fmla="*/ 104 w 438"/>
                      <a:gd name="T43" fmla="*/ 23 h 129"/>
                      <a:gd name="T44" fmla="*/ 208 w 438"/>
                      <a:gd name="T45" fmla="*/ 45 h 129"/>
                      <a:gd name="T46" fmla="*/ 287 w 438"/>
                      <a:gd name="T47" fmla="*/ 64 h 129"/>
                      <a:gd name="T48" fmla="*/ 319 w 438"/>
                      <a:gd name="T49" fmla="*/ 71 h 129"/>
                      <a:gd name="T50" fmla="*/ 347 w 438"/>
                      <a:gd name="T51" fmla="*/ 79 h 129"/>
                      <a:gd name="T52" fmla="*/ 369 w 438"/>
                      <a:gd name="T53" fmla="*/ 87 h 129"/>
                      <a:gd name="T54" fmla="*/ 388 w 438"/>
                      <a:gd name="T55" fmla="*/ 94 h 129"/>
                      <a:gd name="T56" fmla="*/ 388 w 438"/>
                      <a:gd name="T57" fmla="*/ 94 h 129"/>
                      <a:gd name="T58" fmla="*/ 413 w 438"/>
                      <a:gd name="T59" fmla="*/ 109 h 129"/>
                      <a:gd name="T60" fmla="*/ 429 w 438"/>
                      <a:gd name="T61" fmla="*/ 120 h 129"/>
                      <a:gd name="T62" fmla="*/ 438 w 438"/>
                      <a:gd name="T63" fmla="*/ 126 h 129"/>
                      <a:gd name="T64" fmla="*/ 438 w 438"/>
                      <a:gd name="T65" fmla="*/ 129 h 129"/>
                      <a:gd name="T66" fmla="*/ 438 w 438"/>
                      <a:gd name="T67" fmla="*/ 129 h 129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38" h="129">
                        <a:moveTo>
                          <a:pt x="438" y="129"/>
                        </a:moveTo>
                        <a:lnTo>
                          <a:pt x="438" y="129"/>
                        </a:lnTo>
                        <a:lnTo>
                          <a:pt x="435" y="125"/>
                        </a:lnTo>
                        <a:lnTo>
                          <a:pt x="429" y="121"/>
                        </a:lnTo>
                        <a:lnTo>
                          <a:pt x="423" y="115"/>
                        </a:lnTo>
                        <a:lnTo>
                          <a:pt x="410" y="107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8"/>
                        </a:lnTo>
                        <a:lnTo>
                          <a:pt x="300" y="69"/>
                        </a:lnTo>
                        <a:lnTo>
                          <a:pt x="262" y="61"/>
                        </a:lnTo>
                        <a:lnTo>
                          <a:pt x="183" y="43"/>
                        </a:lnTo>
                        <a:lnTo>
                          <a:pt x="92" y="23"/>
                        </a:lnTo>
                        <a:lnTo>
                          <a:pt x="48" y="13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  <a:lnTo>
                          <a:pt x="60" y="13"/>
                        </a:lnTo>
                        <a:lnTo>
                          <a:pt x="104" y="23"/>
                        </a:lnTo>
                        <a:lnTo>
                          <a:pt x="208" y="45"/>
                        </a:lnTo>
                        <a:lnTo>
                          <a:pt x="287" y="64"/>
                        </a:lnTo>
                        <a:lnTo>
                          <a:pt x="319" y="71"/>
                        </a:lnTo>
                        <a:lnTo>
                          <a:pt x="347" y="79"/>
                        </a:lnTo>
                        <a:lnTo>
                          <a:pt x="369" y="87"/>
                        </a:lnTo>
                        <a:lnTo>
                          <a:pt x="388" y="94"/>
                        </a:lnTo>
                        <a:lnTo>
                          <a:pt x="413" y="109"/>
                        </a:lnTo>
                        <a:lnTo>
                          <a:pt x="429" y="120"/>
                        </a:lnTo>
                        <a:lnTo>
                          <a:pt x="438" y="126"/>
                        </a:lnTo>
                        <a:lnTo>
                          <a:pt x="438" y="129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0" name="Freeform 176">
                    <a:extLst>
                      <a:ext uri="{FF2B5EF4-FFF2-40B4-BE49-F238E27FC236}">
                        <a16:creationId xmlns:a16="http://schemas.microsoft.com/office/drawing/2014/main" id="{DB092CD1-8A73-4716-AF4D-66A8E73DDF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5" y="1298"/>
                    <a:ext cx="375" cy="94"/>
                  </a:xfrm>
                  <a:custGeom>
                    <a:avLst/>
                    <a:gdLst>
                      <a:gd name="T0" fmla="*/ 0 w 375"/>
                      <a:gd name="T1" fmla="*/ 83 h 94"/>
                      <a:gd name="T2" fmla="*/ 0 w 375"/>
                      <a:gd name="T3" fmla="*/ 83 h 94"/>
                      <a:gd name="T4" fmla="*/ 38 w 375"/>
                      <a:gd name="T5" fmla="*/ 78 h 94"/>
                      <a:gd name="T6" fmla="*/ 126 w 375"/>
                      <a:gd name="T7" fmla="*/ 64 h 94"/>
                      <a:gd name="T8" fmla="*/ 177 w 375"/>
                      <a:gd name="T9" fmla="*/ 56 h 94"/>
                      <a:gd name="T10" fmla="*/ 227 w 375"/>
                      <a:gd name="T11" fmla="*/ 46 h 94"/>
                      <a:gd name="T12" fmla="*/ 271 w 375"/>
                      <a:gd name="T13" fmla="*/ 37 h 94"/>
                      <a:gd name="T14" fmla="*/ 303 w 375"/>
                      <a:gd name="T15" fmla="*/ 28 h 94"/>
                      <a:gd name="T16" fmla="*/ 303 w 375"/>
                      <a:gd name="T17" fmla="*/ 28 h 94"/>
                      <a:gd name="T18" fmla="*/ 344 w 375"/>
                      <a:gd name="T19" fmla="*/ 13 h 94"/>
                      <a:gd name="T20" fmla="*/ 366 w 375"/>
                      <a:gd name="T21" fmla="*/ 5 h 94"/>
                      <a:gd name="T22" fmla="*/ 375 w 375"/>
                      <a:gd name="T23" fmla="*/ 1 h 94"/>
                      <a:gd name="T24" fmla="*/ 375 w 375"/>
                      <a:gd name="T25" fmla="*/ 0 h 94"/>
                      <a:gd name="T26" fmla="*/ 375 w 375"/>
                      <a:gd name="T27" fmla="*/ 0 h 94"/>
                      <a:gd name="T28" fmla="*/ 375 w 375"/>
                      <a:gd name="T29" fmla="*/ 4 h 94"/>
                      <a:gd name="T30" fmla="*/ 369 w 375"/>
                      <a:gd name="T31" fmla="*/ 9 h 94"/>
                      <a:gd name="T32" fmla="*/ 359 w 375"/>
                      <a:gd name="T33" fmla="*/ 17 h 94"/>
                      <a:gd name="T34" fmla="*/ 344 w 375"/>
                      <a:gd name="T35" fmla="*/ 24 h 94"/>
                      <a:gd name="T36" fmla="*/ 315 w 375"/>
                      <a:gd name="T37" fmla="*/ 34 h 94"/>
                      <a:gd name="T38" fmla="*/ 274 w 375"/>
                      <a:gd name="T39" fmla="*/ 46 h 94"/>
                      <a:gd name="T40" fmla="*/ 221 w 375"/>
                      <a:gd name="T41" fmla="*/ 57 h 94"/>
                      <a:gd name="T42" fmla="*/ 221 w 375"/>
                      <a:gd name="T43" fmla="*/ 57 h 94"/>
                      <a:gd name="T44" fmla="*/ 120 w 375"/>
                      <a:gd name="T45" fmla="*/ 78 h 94"/>
                      <a:gd name="T46" fmla="*/ 60 w 375"/>
                      <a:gd name="T47" fmla="*/ 88 h 94"/>
                      <a:gd name="T48" fmla="*/ 22 w 375"/>
                      <a:gd name="T49" fmla="*/ 94 h 94"/>
                      <a:gd name="T50" fmla="*/ 22 w 375"/>
                      <a:gd name="T51" fmla="*/ 94 h 94"/>
                      <a:gd name="T52" fmla="*/ 0 w 375"/>
                      <a:gd name="T53" fmla="*/ 83 h 94"/>
                      <a:gd name="T54" fmla="*/ 0 w 375"/>
                      <a:gd name="T55" fmla="*/ 83 h 9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5" h="94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6" y="64"/>
                        </a:lnTo>
                        <a:lnTo>
                          <a:pt x="177" y="56"/>
                        </a:lnTo>
                        <a:lnTo>
                          <a:pt x="227" y="46"/>
                        </a:lnTo>
                        <a:lnTo>
                          <a:pt x="271" y="37"/>
                        </a:lnTo>
                        <a:lnTo>
                          <a:pt x="303" y="28"/>
                        </a:lnTo>
                        <a:lnTo>
                          <a:pt x="344" y="13"/>
                        </a:lnTo>
                        <a:lnTo>
                          <a:pt x="366" y="5"/>
                        </a:lnTo>
                        <a:lnTo>
                          <a:pt x="375" y="1"/>
                        </a:lnTo>
                        <a:lnTo>
                          <a:pt x="375" y="0"/>
                        </a:lnTo>
                        <a:lnTo>
                          <a:pt x="375" y="4"/>
                        </a:lnTo>
                        <a:lnTo>
                          <a:pt x="369" y="9"/>
                        </a:lnTo>
                        <a:lnTo>
                          <a:pt x="359" y="17"/>
                        </a:lnTo>
                        <a:lnTo>
                          <a:pt x="344" y="24"/>
                        </a:lnTo>
                        <a:lnTo>
                          <a:pt x="315" y="34"/>
                        </a:lnTo>
                        <a:lnTo>
                          <a:pt x="274" y="46"/>
                        </a:lnTo>
                        <a:lnTo>
                          <a:pt x="221" y="57"/>
                        </a:lnTo>
                        <a:lnTo>
                          <a:pt x="120" y="78"/>
                        </a:lnTo>
                        <a:lnTo>
                          <a:pt x="60" y="88"/>
                        </a:lnTo>
                        <a:lnTo>
                          <a:pt x="22" y="9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1" name="Freeform 177">
                    <a:extLst>
                      <a:ext uri="{FF2B5EF4-FFF2-40B4-BE49-F238E27FC236}">
                        <a16:creationId xmlns:a16="http://schemas.microsoft.com/office/drawing/2014/main" id="{2D6EC30D-0EF7-4CA9-AA86-0662D097F1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8" y="1298"/>
                    <a:ext cx="372" cy="93"/>
                  </a:xfrm>
                  <a:custGeom>
                    <a:avLst/>
                    <a:gdLst>
                      <a:gd name="T0" fmla="*/ 0 w 372"/>
                      <a:gd name="T1" fmla="*/ 83 h 93"/>
                      <a:gd name="T2" fmla="*/ 0 w 372"/>
                      <a:gd name="T3" fmla="*/ 83 h 93"/>
                      <a:gd name="T4" fmla="*/ 41 w 372"/>
                      <a:gd name="T5" fmla="*/ 78 h 93"/>
                      <a:gd name="T6" fmla="*/ 126 w 372"/>
                      <a:gd name="T7" fmla="*/ 65 h 93"/>
                      <a:gd name="T8" fmla="*/ 177 w 372"/>
                      <a:gd name="T9" fmla="*/ 56 h 93"/>
                      <a:gd name="T10" fmla="*/ 227 w 372"/>
                      <a:gd name="T11" fmla="*/ 47 h 93"/>
                      <a:gd name="T12" fmla="*/ 268 w 372"/>
                      <a:gd name="T13" fmla="*/ 37 h 93"/>
                      <a:gd name="T14" fmla="*/ 303 w 372"/>
                      <a:gd name="T15" fmla="*/ 28 h 93"/>
                      <a:gd name="T16" fmla="*/ 303 w 372"/>
                      <a:gd name="T17" fmla="*/ 28 h 93"/>
                      <a:gd name="T18" fmla="*/ 341 w 372"/>
                      <a:gd name="T19" fmla="*/ 14 h 93"/>
                      <a:gd name="T20" fmla="*/ 363 w 372"/>
                      <a:gd name="T21" fmla="*/ 5 h 93"/>
                      <a:gd name="T22" fmla="*/ 372 w 372"/>
                      <a:gd name="T23" fmla="*/ 1 h 93"/>
                      <a:gd name="T24" fmla="*/ 372 w 372"/>
                      <a:gd name="T25" fmla="*/ 0 h 93"/>
                      <a:gd name="T26" fmla="*/ 372 w 372"/>
                      <a:gd name="T27" fmla="*/ 0 h 93"/>
                      <a:gd name="T28" fmla="*/ 372 w 372"/>
                      <a:gd name="T29" fmla="*/ 4 h 93"/>
                      <a:gd name="T30" fmla="*/ 366 w 372"/>
                      <a:gd name="T31" fmla="*/ 9 h 93"/>
                      <a:gd name="T32" fmla="*/ 356 w 372"/>
                      <a:gd name="T33" fmla="*/ 17 h 93"/>
                      <a:gd name="T34" fmla="*/ 341 w 372"/>
                      <a:gd name="T35" fmla="*/ 24 h 93"/>
                      <a:gd name="T36" fmla="*/ 312 w 372"/>
                      <a:gd name="T37" fmla="*/ 34 h 93"/>
                      <a:gd name="T38" fmla="*/ 271 w 372"/>
                      <a:gd name="T39" fmla="*/ 46 h 93"/>
                      <a:gd name="T40" fmla="*/ 214 w 372"/>
                      <a:gd name="T41" fmla="*/ 57 h 93"/>
                      <a:gd name="T42" fmla="*/ 214 w 372"/>
                      <a:gd name="T43" fmla="*/ 57 h 93"/>
                      <a:gd name="T44" fmla="*/ 114 w 372"/>
                      <a:gd name="T45" fmla="*/ 76 h 93"/>
                      <a:gd name="T46" fmla="*/ 57 w 372"/>
                      <a:gd name="T47" fmla="*/ 88 h 93"/>
                      <a:gd name="T48" fmla="*/ 22 w 372"/>
                      <a:gd name="T49" fmla="*/ 93 h 93"/>
                      <a:gd name="T50" fmla="*/ 22 w 372"/>
                      <a:gd name="T51" fmla="*/ 93 h 93"/>
                      <a:gd name="T52" fmla="*/ 0 w 372"/>
                      <a:gd name="T53" fmla="*/ 83 h 93"/>
                      <a:gd name="T54" fmla="*/ 0 w 372"/>
                      <a:gd name="T55" fmla="*/ 83 h 93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2" h="93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41" y="78"/>
                        </a:lnTo>
                        <a:lnTo>
                          <a:pt x="126" y="65"/>
                        </a:lnTo>
                        <a:lnTo>
                          <a:pt x="177" y="56"/>
                        </a:lnTo>
                        <a:lnTo>
                          <a:pt x="227" y="47"/>
                        </a:lnTo>
                        <a:lnTo>
                          <a:pt x="268" y="37"/>
                        </a:lnTo>
                        <a:lnTo>
                          <a:pt x="303" y="28"/>
                        </a:lnTo>
                        <a:lnTo>
                          <a:pt x="341" y="14"/>
                        </a:lnTo>
                        <a:lnTo>
                          <a:pt x="363" y="5"/>
                        </a:lnTo>
                        <a:lnTo>
                          <a:pt x="372" y="1"/>
                        </a:lnTo>
                        <a:lnTo>
                          <a:pt x="372" y="0"/>
                        </a:lnTo>
                        <a:lnTo>
                          <a:pt x="372" y="4"/>
                        </a:lnTo>
                        <a:lnTo>
                          <a:pt x="366" y="9"/>
                        </a:lnTo>
                        <a:lnTo>
                          <a:pt x="356" y="17"/>
                        </a:lnTo>
                        <a:lnTo>
                          <a:pt x="341" y="24"/>
                        </a:lnTo>
                        <a:lnTo>
                          <a:pt x="312" y="34"/>
                        </a:lnTo>
                        <a:lnTo>
                          <a:pt x="271" y="46"/>
                        </a:lnTo>
                        <a:lnTo>
                          <a:pt x="214" y="57"/>
                        </a:lnTo>
                        <a:lnTo>
                          <a:pt x="114" y="76"/>
                        </a:lnTo>
                        <a:lnTo>
                          <a:pt x="57" y="88"/>
                        </a:lnTo>
                        <a:lnTo>
                          <a:pt x="22" y="93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2" name="Freeform 178">
                    <a:extLst>
                      <a:ext uri="{FF2B5EF4-FFF2-40B4-BE49-F238E27FC236}">
                        <a16:creationId xmlns:a16="http://schemas.microsoft.com/office/drawing/2014/main" id="{C4A93ADA-2AB3-43D6-BB85-E1FA5B9589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4" y="1298"/>
                    <a:ext cx="366" cy="92"/>
                  </a:xfrm>
                  <a:custGeom>
                    <a:avLst/>
                    <a:gdLst>
                      <a:gd name="T0" fmla="*/ 0 w 366"/>
                      <a:gd name="T1" fmla="*/ 83 h 92"/>
                      <a:gd name="T2" fmla="*/ 0 w 366"/>
                      <a:gd name="T3" fmla="*/ 83 h 92"/>
                      <a:gd name="T4" fmla="*/ 38 w 366"/>
                      <a:gd name="T5" fmla="*/ 78 h 92"/>
                      <a:gd name="T6" fmla="*/ 123 w 366"/>
                      <a:gd name="T7" fmla="*/ 65 h 92"/>
                      <a:gd name="T8" fmla="*/ 174 w 366"/>
                      <a:gd name="T9" fmla="*/ 56 h 92"/>
                      <a:gd name="T10" fmla="*/ 224 w 366"/>
                      <a:gd name="T11" fmla="*/ 47 h 92"/>
                      <a:gd name="T12" fmla="*/ 265 w 366"/>
                      <a:gd name="T13" fmla="*/ 38 h 92"/>
                      <a:gd name="T14" fmla="*/ 297 w 366"/>
                      <a:gd name="T15" fmla="*/ 28 h 92"/>
                      <a:gd name="T16" fmla="*/ 297 w 366"/>
                      <a:gd name="T17" fmla="*/ 28 h 92"/>
                      <a:gd name="T18" fmla="*/ 338 w 366"/>
                      <a:gd name="T19" fmla="*/ 14 h 92"/>
                      <a:gd name="T20" fmla="*/ 357 w 366"/>
                      <a:gd name="T21" fmla="*/ 5 h 92"/>
                      <a:gd name="T22" fmla="*/ 366 w 366"/>
                      <a:gd name="T23" fmla="*/ 1 h 92"/>
                      <a:gd name="T24" fmla="*/ 366 w 366"/>
                      <a:gd name="T25" fmla="*/ 0 h 92"/>
                      <a:gd name="T26" fmla="*/ 366 w 366"/>
                      <a:gd name="T27" fmla="*/ 0 h 92"/>
                      <a:gd name="T28" fmla="*/ 366 w 366"/>
                      <a:gd name="T29" fmla="*/ 4 h 92"/>
                      <a:gd name="T30" fmla="*/ 360 w 366"/>
                      <a:gd name="T31" fmla="*/ 9 h 92"/>
                      <a:gd name="T32" fmla="*/ 350 w 366"/>
                      <a:gd name="T33" fmla="*/ 17 h 92"/>
                      <a:gd name="T34" fmla="*/ 331 w 366"/>
                      <a:gd name="T35" fmla="*/ 24 h 92"/>
                      <a:gd name="T36" fmla="*/ 306 w 366"/>
                      <a:gd name="T37" fmla="*/ 34 h 92"/>
                      <a:gd name="T38" fmla="*/ 265 w 366"/>
                      <a:gd name="T39" fmla="*/ 46 h 92"/>
                      <a:gd name="T40" fmla="*/ 208 w 366"/>
                      <a:gd name="T41" fmla="*/ 57 h 92"/>
                      <a:gd name="T42" fmla="*/ 208 w 366"/>
                      <a:gd name="T43" fmla="*/ 57 h 92"/>
                      <a:gd name="T44" fmla="*/ 108 w 366"/>
                      <a:gd name="T45" fmla="*/ 76 h 92"/>
                      <a:gd name="T46" fmla="*/ 48 w 366"/>
                      <a:gd name="T47" fmla="*/ 86 h 92"/>
                      <a:gd name="T48" fmla="*/ 16 w 366"/>
                      <a:gd name="T49" fmla="*/ 92 h 92"/>
                      <a:gd name="T50" fmla="*/ 16 w 366"/>
                      <a:gd name="T51" fmla="*/ 92 h 92"/>
                      <a:gd name="T52" fmla="*/ 0 w 366"/>
                      <a:gd name="T53" fmla="*/ 83 h 92"/>
                      <a:gd name="T54" fmla="*/ 0 w 366"/>
                      <a:gd name="T55" fmla="*/ 83 h 9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66" h="92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3" y="65"/>
                        </a:lnTo>
                        <a:lnTo>
                          <a:pt x="174" y="56"/>
                        </a:lnTo>
                        <a:lnTo>
                          <a:pt x="224" y="47"/>
                        </a:lnTo>
                        <a:lnTo>
                          <a:pt x="265" y="38"/>
                        </a:lnTo>
                        <a:lnTo>
                          <a:pt x="297" y="28"/>
                        </a:lnTo>
                        <a:lnTo>
                          <a:pt x="338" y="14"/>
                        </a:lnTo>
                        <a:lnTo>
                          <a:pt x="357" y="5"/>
                        </a:lnTo>
                        <a:lnTo>
                          <a:pt x="366" y="1"/>
                        </a:lnTo>
                        <a:lnTo>
                          <a:pt x="366" y="0"/>
                        </a:lnTo>
                        <a:lnTo>
                          <a:pt x="366" y="4"/>
                        </a:lnTo>
                        <a:lnTo>
                          <a:pt x="360" y="9"/>
                        </a:lnTo>
                        <a:lnTo>
                          <a:pt x="350" y="17"/>
                        </a:lnTo>
                        <a:lnTo>
                          <a:pt x="331" y="24"/>
                        </a:lnTo>
                        <a:lnTo>
                          <a:pt x="306" y="34"/>
                        </a:lnTo>
                        <a:lnTo>
                          <a:pt x="265" y="46"/>
                        </a:lnTo>
                        <a:lnTo>
                          <a:pt x="208" y="57"/>
                        </a:lnTo>
                        <a:lnTo>
                          <a:pt x="108" y="76"/>
                        </a:lnTo>
                        <a:lnTo>
                          <a:pt x="48" y="86"/>
                        </a:lnTo>
                        <a:lnTo>
                          <a:pt x="16" y="92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3" name="Freeform 179">
                    <a:extLst>
                      <a:ext uri="{FF2B5EF4-FFF2-40B4-BE49-F238E27FC236}">
                        <a16:creationId xmlns:a16="http://schemas.microsoft.com/office/drawing/2014/main" id="{3D732AF0-662E-4A1D-850B-69F650F986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8" y="1298"/>
                    <a:ext cx="362" cy="90"/>
                  </a:xfrm>
                  <a:custGeom>
                    <a:avLst/>
                    <a:gdLst>
                      <a:gd name="T0" fmla="*/ 0 w 362"/>
                      <a:gd name="T1" fmla="*/ 83 h 90"/>
                      <a:gd name="T2" fmla="*/ 0 w 362"/>
                      <a:gd name="T3" fmla="*/ 83 h 90"/>
                      <a:gd name="T4" fmla="*/ 37 w 362"/>
                      <a:gd name="T5" fmla="*/ 79 h 90"/>
                      <a:gd name="T6" fmla="*/ 123 w 362"/>
                      <a:gd name="T7" fmla="*/ 65 h 90"/>
                      <a:gd name="T8" fmla="*/ 173 w 362"/>
                      <a:gd name="T9" fmla="*/ 57 h 90"/>
                      <a:gd name="T10" fmla="*/ 220 w 362"/>
                      <a:gd name="T11" fmla="*/ 47 h 90"/>
                      <a:gd name="T12" fmla="*/ 264 w 362"/>
                      <a:gd name="T13" fmla="*/ 38 h 90"/>
                      <a:gd name="T14" fmla="*/ 296 w 362"/>
                      <a:gd name="T15" fmla="*/ 29 h 90"/>
                      <a:gd name="T16" fmla="*/ 296 w 362"/>
                      <a:gd name="T17" fmla="*/ 29 h 90"/>
                      <a:gd name="T18" fmla="*/ 334 w 362"/>
                      <a:gd name="T19" fmla="*/ 14 h 90"/>
                      <a:gd name="T20" fmla="*/ 353 w 362"/>
                      <a:gd name="T21" fmla="*/ 5 h 90"/>
                      <a:gd name="T22" fmla="*/ 362 w 362"/>
                      <a:gd name="T23" fmla="*/ 1 h 90"/>
                      <a:gd name="T24" fmla="*/ 362 w 362"/>
                      <a:gd name="T25" fmla="*/ 0 h 90"/>
                      <a:gd name="T26" fmla="*/ 362 w 362"/>
                      <a:gd name="T27" fmla="*/ 0 h 90"/>
                      <a:gd name="T28" fmla="*/ 362 w 362"/>
                      <a:gd name="T29" fmla="*/ 4 h 90"/>
                      <a:gd name="T30" fmla="*/ 356 w 362"/>
                      <a:gd name="T31" fmla="*/ 9 h 90"/>
                      <a:gd name="T32" fmla="*/ 346 w 362"/>
                      <a:gd name="T33" fmla="*/ 15 h 90"/>
                      <a:gd name="T34" fmla="*/ 327 w 362"/>
                      <a:gd name="T35" fmla="*/ 24 h 90"/>
                      <a:gd name="T36" fmla="*/ 299 w 362"/>
                      <a:gd name="T37" fmla="*/ 34 h 90"/>
                      <a:gd name="T38" fmla="*/ 258 w 362"/>
                      <a:gd name="T39" fmla="*/ 46 h 90"/>
                      <a:gd name="T40" fmla="*/ 204 w 362"/>
                      <a:gd name="T41" fmla="*/ 57 h 90"/>
                      <a:gd name="T42" fmla="*/ 204 w 362"/>
                      <a:gd name="T43" fmla="*/ 57 h 90"/>
                      <a:gd name="T44" fmla="*/ 104 w 362"/>
                      <a:gd name="T45" fmla="*/ 76 h 90"/>
                      <a:gd name="T46" fmla="*/ 44 w 362"/>
                      <a:gd name="T47" fmla="*/ 86 h 90"/>
                      <a:gd name="T48" fmla="*/ 19 w 362"/>
                      <a:gd name="T49" fmla="*/ 90 h 90"/>
                      <a:gd name="T50" fmla="*/ 12 w 362"/>
                      <a:gd name="T51" fmla="*/ 90 h 90"/>
                      <a:gd name="T52" fmla="*/ 12 w 362"/>
                      <a:gd name="T53" fmla="*/ 90 h 90"/>
                      <a:gd name="T54" fmla="*/ 0 w 362"/>
                      <a:gd name="T55" fmla="*/ 83 h 90"/>
                      <a:gd name="T56" fmla="*/ 0 w 362"/>
                      <a:gd name="T57" fmla="*/ 83 h 90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62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7" y="79"/>
                        </a:lnTo>
                        <a:lnTo>
                          <a:pt x="123" y="65"/>
                        </a:lnTo>
                        <a:lnTo>
                          <a:pt x="173" y="57"/>
                        </a:lnTo>
                        <a:lnTo>
                          <a:pt x="220" y="47"/>
                        </a:lnTo>
                        <a:lnTo>
                          <a:pt x="264" y="38"/>
                        </a:lnTo>
                        <a:lnTo>
                          <a:pt x="296" y="29"/>
                        </a:lnTo>
                        <a:lnTo>
                          <a:pt x="334" y="14"/>
                        </a:lnTo>
                        <a:lnTo>
                          <a:pt x="353" y="5"/>
                        </a:lnTo>
                        <a:lnTo>
                          <a:pt x="362" y="1"/>
                        </a:lnTo>
                        <a:lnTo>
                          <a:pt x="362" y="0"/>
                        </a:lnTo>
                        <a:lnTo>
                          <a:pt x="362" y="4"/>
                        </a:lnTo>
                        <a:lnTo>
                          <a:pt x="356" y="9"/>
                        </a:lnTo>
                        <a:lnTo>
                          <a:pt x="346" y="15"/>
                        </a:lnTo>
                        <a:lnTo>
                          <a:pt x="327" y="24"/>
                        </a:lnTo>
                        <a:lnTo>
                          <a:pt x="299" y="34"/>
                        </a:lnTo>
                        <a:lnTo>
                          <a:pt x="258" y="46"/>
                        </a:lnTo>
                        <a:lnTo>
                          <a:pt x="204" y="57"/>
                        </a:lnTo>
                        <a:lnTo>
                          <a:pt x="104" y="76"/>
                        </a:lnTo>
                        <a:lnTo>
                          <a:pt x="44" y="86"/>
                        </a:lnTo>
                        <a:lnTo>
                          <a:pt x="19" y="90"/>
                        </a:lnTo>
                        <a:lnTo>
                          <a:pt x="12" y="90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4" name="Freeform 180">
                    <a:extLst>
                      <a:ext uri="{FF2B5EF4-FFF2-40B4-BE49-F238E27FC236}">
                        <a16:creationId xmlns:a16="http://schemas.microsoft.com/office/drawing/2014/main" id="{12918B93-A5F0-41D4-9D35-FC36B2A0E0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298"/>
                    <a:ext cx="359" cy="90"/>
                  </a:xfrm>
                  <a:custGeom>
                    <a:avLst/>
                    <a:gdLst>
                      <a:gd name="T0" fmla="*/ 0 w 359"/>
                      <a:gd name="T1" fmla="*/ 83 h 90"/>
                      <a:gd name="T2" fmla="*/ 0 w 359"/>
                      <a:gd name="T3" fmla="*/ 83 h 90"/>
                      <a:gd name="T4" fmla="*/ 38 w 359"/>
                      <a:gd name="T5" fmla="*/ 79 h 90"/>
                      <a:gd name="T6" fmla="*/ 123 w 359"/>
                      <a:gd name="T7" fmla="*/ 66 h 90"/>
                      <a:gd name="T8" fmla="*/ 173 w 359"/>
                      <a:gd name="T9" fmla="*/ 57 h 90"/>
                      <a:gd name="T10" fmla="*/ 220 w 359"/>
                      <a:gd name="T11" fmla="*/ 48 h 90"/>
                      <a:gd name="T12" fmla="*/ 261 w 359"/>
                      <a:gd name="T13" fmla="*/ 38 h 90"/>
                      <a:gd name="T14" fmla="*/ 293 w 359"/>
                      <a:gd name="T15" fmla="*/ 29 h 90"/>
                      <a:gd name="T16" fmla="*/ 293 w 359"/>
                      <a:gd name="T17" fmla="*/ 29 h 90"/>
                      <a:gd name="T18" fmla="*/ 331 w 359"/>
                      <a:gd name="T19" fmla="*/ 14 h 90"/>
                      <a:gd name="T20" fmla="*/ 350 w 359"/>
                      <a:gd name="T21" fmla="*/ 7 h 90"/>
                      <a:gd name="T22" fmla="*/ 359 w 359"/>
                      <a:gd name="T23" fmla="*/ 1 h 90"/>
                      <a:gd name="T24" fmla="*/ 359 w 359"/>
                      <a:gd name="T25" fmla="*/ 0 h 90"/>
                      <a:gd name="T26" fmla="*/ 359 w 359"/>
                      <a:gd name="T27" fmla="*/ 0 h 90"/>
                      <a:gd name="T28" fmla="*/ 359 w 359"/>
                      <a:gd name="T29" fmla="*/ 4 h 90"/>
                      <a:gd name="T30" fmla="*/ 353 w 359"/>
                      <a:gd name="T31" fmla="*/ 9 h 90"/>
                      <a:gd name="T32" fmla="*/ 343 w 359"/>
                      <a:gd name="T33" fmla="*/ 15 h 90"/>
                      <a:gd name="T34" fmla="*/ 324 w 359"/>
                      <a:gd name="T35" fmla="*/ 24 h 90"/>
                      <a:gd name="T36" fmla="*/ 296 w 359"/>
                      <a:gd name="T37" fmla="*/ 34 h 90"/>
                      <a:gd name="T38" fmla="*/ 255 w 359"/>
                      <a:gd name="T39" fmla="*/ 46 h 90"/>
                      <a:gd name="T40" fmla="*/ 198 w 359"/>
                      <a:gd name="T41" fmla="*/ 57 h 90"/>
                      <a:gd name="T42" fmla="*/ 198 w 359"/>
                      <a:gd name="T43" fmla="*/ 57 h 90"/>
                      <a:gd name="T44" fmla="*/ 97 w 359"/>
                      <a:gd name="T45" fmla="*/ 76 h 90"/>
                      <a:gd name="T46" fmla="*/ 41 w 359"/>
                      <a:gd name="T47" fmla="*/ 85 h 90"/>
                      <a:gd name="T48" fmla="*/ 16 w 359"/>
                      <a:gd name="T49" fmla="*/ 89 h 90"/>
                      <a:gd name="T50" fmla="*/ 9 w 359"/>
                      <a:gd name="T51" fmla="*/ 90 h 90"/>
                      <a:gd name="T52" fmla="*/ 9 w 359"/>
                      <a:gd name="T53" fmla="*/ 90 h 90"/>
                      <a:gd name="T54" fmla="*/ 3 w 359"/>
                      <a:gd name="T55" fmla="*/ 86 h 90"/>
                      <a:gd name="T56" fmla="*/ 0 w 359"/>
                      <a:gd name="T57" fmla="*/ 83 h 90"/>
                      <a:gd name="T58" fmla="*/ 0 w 359"/>
                      <a:gd name="T59" fmla="*/ 83 h 9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59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0" y="48"/>
                        </a:lnTo>
                        <a:lnTo>
                          <a:pt x="261" y="38"/>
                        </a:lnTo>
                        <a:lnTo>
                          <a:pt x="293" y="29"/>
                        </a:lnTo>
                        <a:lnTo>
                          <a:pt x="331" y="14"/>
                        </a:lnTo>
                        <a:lnTo>
                          <a:pt x="350" y="7"/>
                        </a:lnTo>
                        <a:lnTo>
                          <a:pt x="359" y="1"/>
                        </a:lnTo>
                        <a:lnTo>
                          <a:pt x="359" y="0"/>
                        </a:lnTo>
                        <a:lnTo>
                          <a:pt x="359" y="4"/>
                        </a:lnTo>
                        <a:lnTo>
                          <a:pt x="353" y="9"/>
                        </a:lnTo>
                        <a:lnTo>
                          <a:pt x="343" y="15"/>
                        </a:lnTo>
                        <a:lnTo>
                          <a:pt x="324" y="24"/>
                        </a:lnTo>
                        <a:lnTo>
                          <a:pt x="296" y="34"/>
                        </a:lnTo>
                        <a:lnTo>
                          <a:pt x="255" y="46"/>
                        </a:lnTo>
                        <a:lnTo>
                          <a:pt x="198" y="57"/>
                        </a:lnTo>
                        <a:lnTo>
                          <a:pt x="97" y="76"/>
                        </a:lnTo>
                        <a:lnTo>
                          <a:pt x="41" y="85"/>
                        </a:lnTo>
                        <a:lnTo>
                          <a:pt x="16" y="89"/>
                        </a:lnTo>
                        <a:lnTo>
                          <a:pt x="9" y="90"/>
                        </a:lnTo>
                        <a:lnTo>
                          <a:pt x="3" y="86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5" name="Freeform 181">
                    <a:extLst>
                      <a:ext uri="{FF2B5EF4-FFF2-40B4-BE49-F238E27FC236}">
                        <a16:creationId xmlns:a16="http://schemas.microsoft.com/office/drawing/2014/main" id="{8CFC66FD-6DEC-4C3D-84B5-FEAE31D791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298"/>
                    <a:ext cx="356" cy="89"/>
                  </a:xfrm>
                  <a:custGeom>
                    <a:avLst/>
                    <a:gdLst>
                      <a:gd name="T0" fmla="*/ 0 w 356"/>
                      <a:gd name="T1" fmla="*/ 83 h 89"/>
                      <a:gd name="T2" fmla="*/ 0 w 356"/>
                      <a:gd name="T3" fmla="*/ 83 h 89"/>
                      <a:gd name="T4" fmla="*/ 38 w 356"/>
                      <a:gd name="T5" fmla="*/ 79 h 89"/>
                      <a:gd name="T6" fmla="*/ 123 w 356"/>
                      <a:gd name="T7" fmla="*/ 66 h 89"/>
                      <a:gd name="T8" fmla="*/ 173 w 356"/>
                      <a:gd name="T9" fmla="*/ 57 h 89"/>
                      <a:gd name="T10" fmla="*/ 221 w 356"/>
                      <a:gd name="T11" fmla="*/ 48 h 89"/>
                      <a:gd name="T12" fmla="*/ 262 w 356"/>
                      <a:gd name="T13" fmla="*/ 40 h 89"/>
                      <a:gd name="T14" fmla="*/ 277 w 356"/>
                      <a:gd name="T15" fmla="*/ 34 h 89"/>
                      <a:gd name="T16" fmla="*/ 293 w 356"/>
                      <a:gd name="T17" fmla="*/ 29 h 89"/>
                      <a:gd name="T18" fmla="*/ 293 w 356"/>
                      <a:gd name="T19" fmla="*/ 29 h 89"/>
                      <a:gd name="T20" fmla="*/ 331 w 356"/>
                      <a:gd name="T21" fmla="*/ 15 h 89"/>
                      <a:gd name="T22" fmla="*/ 350 w 356"/>
                      <a:gd name="T23" fmla="*/ 7 h 89"/>
                      <a:gd name="T24" fmla="*/ 356 w 356"/>
                      <a:gd name="T25" fmla="*/ 1 h 89"/>
                      <a:gd name="T26" fmla="*/ 356 w 356"/>
                      <a:gd name="T27" fmla="*/ 0 h 89"/>
                      <a:gd name="T28" fmla="*/ 356 w 356"/>
                      <a:gd name="T29" fmla="*/ 0 h 89"/>
                      <a:gd name="T30" fmla="*/ 356 w 356"/>
                      <a:gd name="T31" fmla="*/ 4 h 89"/>
                      <a:gd name="T32" fmla="*/ 350 w 356"/>
                      <a:gd name="T33" fmla="*/ 9 h 89"/>
                      <a:gd name="T34" fmla="*/ 340 w 356"/>
                      <a:gd name="T35" fmla="*/ 15 h 89"/>
                      <a:gd name="T36" fmla="*/ 321 w 356"/>
                      <a:gd name="T37" fmla="*/ 24 h 89"/>
                      <a:gd name="T38" fmla="*/ 290 w 356"/>
                      <a:gd name="T39" fmla="*/ 34 h 89"/>
                      <a:gd name="T40" fmla="*/ 249 w 356"/>
                      <a:gd name="T41" fmla="*/ 45 h 89"/>
                      <a:gd name="T42" fmla="*/ 195 w 356"/>
                      <a:gd name="T43" fmla="*/ 57 h 89"/>
                      <a:gd name="T44" fmla="*/ 195 w 356"/>
                      <a:gd name="T45" fmla="*/ 57 h 89"/>
                      <a:gd name="T46" fmla="*/ 94 w 356"/>
                      <a:gd name="T47" fmla="*/ 76 h 89"/>
                      <a:gd name="T48" fmla="*/ 38 w 356"/>
                      <a:gd name="T49" fmla="*/ 85 h 89"/>
                      <a:gd name="T50" fmla="*/ 13 w 356"/>
                      <a:gd name="T51" fmla="*/ 88 h 89"/>
                      <a:gd name="T52" fmla="*/ 6 w 356"/>
                      <a:gd name="T53" fmla="*/ 89 h 89"/>
                      <a:gd name="T54" fmla="*/ 6 w 356"/>
                      <a:gd name="T55" fmla="*/ 89 h 89"/>
                      <a:gd name="T56" fmla="*/ 3 w 356"/>
                      <a:gd name="T57" fmla="*/ 85 h 89"/>
                      <a:gd name="T58" fmla="*/ 0 w 356"/>
                      <a:gd name="T59" fmla="*/ 84 h 89"/>
                      <a:gd name="T60" fmla="*/ 0 w 356"/>
                      <a:gd name="T61" fmla="*/ 83 h 89"/>
                      <a:gd name="T62" fmla="*/ 0 w 356"/>
                      <a:gd name="T63" fmla="*/ 83 h 89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6" h="89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1" y="48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3" y="29"/>
                        </a:lnTo>
                        <a:lnTo>
                          <a:pt x="331" y="15"/>
                        </a:lnTo>
                        <a:lnTo>
                          <a:pt x="350" y="7"/>
                        </a:lnTo>
                        <a:lnTo>
                          <a:pt x="356" y="1"/>
                        </a:lnTo>
                        <a:lnTo>
                          <a:pt x="356" y="0"/>
                        </a:lnTo>
                        <a:lnTo>
                          <a:pt x="356" y="4"/>
                        </a:lnTo>
                        <a:lnTo>
                          <a:pt x="350" y="9"/>
                        </a:lnTo>
                        <a:lnTo>
                          <a:pt x="340" y="15"/>
                        </a:lnTo>
                        <a:lnTo>
                          <a:pt x="321" y="24"/>
                        </a:lnTo>
                        <a:lnTo>
                          <a:pt x="290" y="34"/>
                        </a:lnTo>
                        <a:lnTo>
                          <a:pt x="249" y="45"/>
                        </a:lnTo>
                        <a:lnTo>
                          <a:pt x="195" y="57"/>
                        </a:lnTo>
                        <a:lnTo>
                          <a:pt x="94" y="76"/>
                        </a:lnTo>
                        <a:lnTo>
                          <a:pt x="38" y="85"/>
                        </a:lnTo>
                        <a:lnTo>
                          <a:pt x="13" y="88"/>
                        </a:lnTo>
                        <a:lnTo>
                          <a:pt x="6" y="89"/>
                        </a:lnTo>
                        <a:lnTo>
                          <a:pt x="3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6" name="Freeform 182">
                    <a:extLst>
                      <a:ext uri="{FF2B5EF4-FFF2-40B4-BE49-F238E27FC236}">
                        <a16:creationId xmlns:a16="http://schemas.microsoft.com/office/drawing/2014/main" id="{7AC9EFD1-D27E-4E9D-B315-EF41546ECC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1298"/>
                    <a:ext cx="353" cy="88"/>
                  </a:xfrm>
                  <a:custGeom>
                    <a:avLst/>
                    <a:gdLst>
                      <a:gd name="T0" fmla="*/ 0 w 353"/>
                      <a:gd name="T1" fmla="*/ 83 h 88"/>
                      <a:gd name="T2" fmla="*/ 0 w 353"/>
                      <a:gd name="T3" fmla="*/ 83 h 88"/>
                      <a:gd name="T4" fmla="*/ 38 w 353"/>
                      <a:gd name="T5" fmla="*/ 79 h 88"/>
                      <a:gd name="T6" fmla="*/ 123 w 353"/>
                      <a:gd name="T7" fmla="*/ 66 h 88"/>
                      <a:gd name="T8" fmla="*/ 173 w 353"/>
                      <a:gd name="T9" fmla="*/ 59 h 88"/>
                      <a:gd name="T10" fmla="*/ 221 w 353"/>
                      <a:gd name="T11" fmla="*/ 50 h 88"/>
                      <a:gd name="T12" fmla="*/ 262 w 353"/>
                      <a:gd name="T13" fmla="*/ 40 h 88"/>
                      <a:gd name="T14" fmla="*/ 277 w 353"/>
                      <a:gd name="T15" fmla="*/ 34 h 88"/>
                      <a:gd name="T16" fmla="*/ 290 w 353"/>
                      <a:gd name="T17" fmla="*/ 31 h 88"/>
                      <a:gd name="T18" fmla="*/ 290 w 353"/>
                      <a:gd name="T19" fmla="*/ 31 h 88"/>
                      <a:gd name="T20" fmla="*/ 328 w 353"/>
                      <a:gd name="T21" fmla="*/ 15 h 88"/>
                      <a:gd name="T22" fmla="*/ 347 w 353"/>
                      <a:gd name="T23" fmla="*/ 7 h 88"/>
                      <a:gd name="T24" fmla="*/ 353 w 353"/>
                      <a:gd name="T25" fmla="*/ 3 h 88"/>
                      <a:gd name="T26" fmla="*/ 353 w 353"/>
                      <a:gd name="T27" fmla="*/ 0 h 88"/>
                      <a:gd name="T28" fmla="*/ 353 w 353"/>
                      <a:gd name="T29" fmla="*/ 0 h 88"/>
                      <a:gd name="T30" fmla="*/ 353 w 353"/>
                      <a:gd name="T31" fmla="*/ 3 h 88"/>
                      <a:gd name="T32" fmla="*/ 347 w 353"/>
                      <a:gd name="T33" fmla="*/ 8 h 88"/>
                      <a:gd name="T34" fmla="*/ 334 w 353"/>
                      <a:gd name="T35" fmla="*/ 15 h 88"/>
                      <a:gd name="T36" fmla="*/ 315 w 353"/>
                      <a:gd name="T37" fmla="*/ 24 h 88"/>
                      <a:gd name="T38" fmla="*/ 287 w 353"/>
                      <a:gd name="T39" fmla="*/ 33 h 88"/>
                      <a:gd name="T40" fmla="*/ 246 w 353"/>
                      <a:gd name="T41" fmla="*/ 45 h 88"/>
                      <a:gd name="T42" fmla="*/ 189 w 353"/>
                      <a:gd name="T43" fmla="*/ 57 h 88"/>
                      <a:gd name="T44" fmla="*/ 189 w 353"/>
                      <a:gd name="T45" fmla="*/ 57 h 88"/>
                      <a:gd name="T46" fmla="*/ 91 w 353"/>
                      <a:gd name="T47" fmla="*/ 75 h 88"/>
                      <a:gd name="T48" fmla="*/ 35 w 353"/>
                      <a:gd name="T49" fmla="*/ 85 h 88"/>
                      <a:gd name="T50" fmla="*/ 10 w 353"/>
                      <a:gd name="T51" fmla="*/ 88 h 88"/>
                      <a:gd name="T52" fmla="*/ 3 w 353"/>
                      <a:gd name="T53" fmla="*/ 88 h 88"/>
                      <a:gd name="T54" fmla="*/ 3 w 353"/>
                      <a:gd name="T55" fmla="*/ 88 h 88"/>
                      <a:gd name="T56" fmla="*/ 0 w 353"/>
                      <a:gd name="T57" fmla="*/ 85 h 88"/>
                      <a:gd name="T58" fmla="*/ 0 w 353"/>
                      <a:gd name="T59" fmla="*/ 84 h 88"/>
                      <a:gd name="T60" fmla="*/ 0 w 353"/>
                      <a:gd name="T61" fmla="*/ 83 h 88"/>
                      <a:gd name="T62" fmla="*/ 0 w 353"/>
                      <a:gd name="T63" fmla="*/ 83 h 88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3" h="88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9"/>
                        </a:lnTo>
                        <a:lnTo>
                          <a:pt x="221" y="50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0" y="31"/>
                        </a:lnTo>
                        <a:lnTo>
                          <a:pt x="328" y="15"/>
                        </a:lnTo>
                        <a:lnTo>
                          <a:pt x="347" y="7"/>
                        </a:lnTo>
                        <a:lnTo>
                          <a:pt x="353" y="3"/>
                        </a:lnTo>
                        <a:lnTo>
                          <a:pt x="353" y="0"/>
                        </a:lnTo>
                        <a:lnTo>
                          <a:pt x="353" y="3"/>
                        </a:lnTo>
                        <a:lnTo>
                          <a:pt x="347" y="8"/>
                        </a:lnTo>
                        <a:lnTo>
                          <a:pt x="334" y="15"/>
                        </a:lnTo>
                        <a:lnTo>
                          <a:pt x="315" y="24"/>
                        </a:lnTo>
                        <a:lnTo>
                          <a:pt x="287" y="33"/>
                        </a:lnTo>
                        <a:lnTo>
                          <a:pt x="246" y="45"/>
                        </a:lnTo>
                        <a:lnTo>
                          <a:pt x="189" y="57"/>
                        </a:lnTo>
                        <a:lnTo>
                          <a:pt x="91" y="75"/>
                        </a:lnTo>
                        <a:lnTo>
                          <a:pt x="35" y="85"/>
                        </a:lnTo>
                        <a:lnTo>
                          <a:pt x="10" y="88"/>
                        </a:lnTo>
                        <a:lnTo>
                          <a:pt x="3" y="88"/>
                        </a:lnTo>
                        <a:lnTo>
                          <a:pt x="0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7" name="Freeform 183">
                    <a:extLst>
                      <a:ext uri="{FF2B5EF4-FFF2-40B4-BE49-F238E27FC236}">
                        <a16:creationId xmlns:a16="http://schemas.microsoft.com/office/drawing/2014/main" id="{4CA4F607-8C08-4FFA-807A-0C66C2BB28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298"/>
                    <a:ext cx="350" cy="86"/>
                  </a:xfrm>
                  <a:custGeom>
                    <a:avLst/>
                    <a:gdLst>
                      <a:gd name="T0" fmla="*/ 0 w 350"/>
                      <a:gd name="T1" fmla="*/ 84 h 86"/>
                      <a:gd name="T2" fmla="*/ 0 w 350"/>
                      <a:gd name="T3" fmla="*/ 84 h 86"/>
                      <a:gd name="T4" fmla="*/ 41 w 350"/>
                      <a:gd name="T5" fmla="*/ 79 h 86"/>
                      <a:gd name="T6" fmla="*/ 123 w 350"/>
                      <a:gd name="T7" fmla="*/ 67 h 86"/>
                      <a:gd name="T8" fmla="*/ 170 w 350"/>
                      <a:gd name="T9" fmla="*/ 59 h 86"/>
                      <a:gd name="T10" fmla="*/ 218 w 350"/>
                      <a:gd name="T11" fmla="*/ 50 h 86"/>
                      <a:gd name="T12" fmla="*/ 259 w 350"/>
                      <a:gd name="T13" fmla="*/ 41 h 86"/>
                      <a:gd name="T14" fmla="*/ 274 w 350"/>
                      <a:gd name="T15" fmla="*/ 36 h 86"/>
                      <a:gd name="T16" fmla="*/ 290 w 350"/>
                      <a:gd name="T17" fmla="*/ 31 h 86"/>
                      <a:gd name="T18" fmla="*/ 290 w 350"/>
                      <a:gd name="T19" fmla="*/ 31 h 86"/>
                      <a:gd name="T20" fmla="*/ 325 w 350"/>
                      <a:gd name="T21" fmla="*/ 15 h 86"/>
                      <a:gd name="T22" fmla="*/ 344 w 350"/>
                      <a:gd name="T23" fmla="*/ 7 h 86"/>
                      <a:gd name="T24" fmla="*/ 350 w 350"/>
                      <a:gd name="T25" fmla="*/ 3 h 86"/>
                      <a:gd name="T26" fmla="*/ 350 w 350"/>
                      <a:gd name="T27" fmla="*/ 0 h 86"/>
                      <a:gd name="T28" fmla="*/ 350 w 350"/>
                      <a:gd name="T29" fmla="*/ 0 h 86"/>
                      <a:gd name="T30" fmla="*/ 347 w 350"/>
                      <a:gd name="T31" fmla="*/ 3 h 86"/>
                      <a:gd name="T32" fmla="*/ 344 w 350"/>
                      <a:gd name="T33" fmla="*/ 8 h 86"/>
                      <a:gd name="T34" fmla="*/ 331 w 350"/>
                      <a:gd name="T35" fmla="*/ 15 h 86"/>
                      <a:gd name="T36" fmla="*/ 312 w 350"/>
                      <a:gd name="T37" fmla="*/ 24 h 86"/>
                      <a:gd name="T38" fmla="*/ 284 w 350"/>
                      <a:gd name="T39" fmla="*/ 33 h 86"/>
                      <a:gd name="T40" fmla="*/ 243 w 350"/>
                      <a:gd name="T41" fmla="*/ 45 h 86"/>
                      <a:gd name="T42" fmla="*/ 186 w 350"/>
                      <a:gd name="T43" fmla="*/ 57 h 86"/>
                      <a:gd name="T44" fmla="*/ 186 w 350"/>
                      <a:gd name="T45" fmla="*/ 57 h 86"/>
                      <a:gd name="T46" fmla="*/ 85 w 350"/>
                      <a:gd name="T47" fmla="*/ 75 h 86"/>
                      <a:gd name="T48" fmla="*/ 32 w 350"/>
                      <a:gd name="T49" fmla="*/ 84 h 86"/>
                      <a:gd name="T50" fmla="*/ 7 w 350"/>
                      <a:gd name="T51" fmla="*/ 86 h 86"/>
                      <a:gd name="T52" fmla="*/ 0 w 350"/>
                      <a:gd name="T53" fmla="*/ 86 h 86"/>
                      <a:gd name="T54" fmla="*/ 0 w 350"/>
                      <a:gd name="T55" fmla="*/ 86 h 86"/>
                      <a:gd name="T56" fmla="*/ 0 w 350"/>
                      <a:gd name="T57" fmla="*/ 84 h 86"/>
                      <a:gd name="T58" fmla="*/ 0 w 350"/>
                      <a:gd name="T59" fmla="*/ 84 h 86"/>
                      <a:gd name="T60" fmla="*/ 0 w 350"/>
                      <a:gd name="T61" fmla="*/ 84 h 86"/>
                      <a:gd name="T62" fmla="*/ 0 w 350"/>
                      <a:gd name="T63" fmla="*/ 84 h 8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0" h="86">
                        <a:moveTo>
                          <a:pt x="0" y="84"/>
                        </a:moveTo>
                        <a:lnTo>
                          <a:pt x="0" y="84"/>
                        </a:lnTo>
                        <a:lnTo>
                          <a:pt x="41" y="79"/>
                        </a:lnTo>
                        <a:lnTo>
                          <a:pt x="123" y="67"/>
                        </a:lnTo>
                        <a:lnTo>
                          <a:pt x="170" y="59"/>
                        </a:lnTo>
                        <a:lnTo>
                          <a:pt x="218" y="50"/>
                        </a:lnTo>
                        <a:lnTo>
                          <a:pt x="259" y="41"/>
                        </a:lnTo>
                        <a:lnTo>
                          <a:pt x="274" y="36"/>
                        </a:lnTo>
                        <a:lnTo>
                          <a:pt x="290" y="31"/>
                        </a:lnTo>
                        <a:lnTo>
                          <a:pt x="325" y="15"/>
                        </a:lnTo>
                        <a:lnTo>
                          <a:pt x="344" y="7"/>
                        </a:lnTo>
                        <a:lnTo>
                          <a:pt x="350" y="3"/>
                        </a:lnTo>
                        <a:lnTo>
                          <a:pt x="350" y="0"/>
                        </a:lnTo>
                        <a:lnTo>
                          <a:pt x="347" y="3"/>
                        </a:lnTo>
                        <a:lnTo>
                          <a:pt x="344" y="8"/>
                        </a:lnTo>
                        <a:lnTo>
                          <a:pt x="331" y="15"/>
                        </a:lnTo>
                        <a:lnTo>
                          <a:pt x="312" y="24"/>
                        </a:lnTo>
                        <a:lnTo>
                          <a:pt x="284" y="33"/>
                        </a:lnTo>
                        <a:lnTo>
                          <a:pt x="243" y="45"/>
                        </a:lnTo>
                        <a:lnTo>
                          <a:pt x="186" y="57"/>
                        </a:lnTo>
                        <a:lnTo>
                          <a:pt x="85" y="75"/>
                        </a:lnTo>
                        <a:lnTo>
                          <a:pt x="32" y="84"/>
                        </a:lnTo>
                        <a:lnTo>
                          <a:pt x="7" y="86"/>
                        </a:lnTo>
                        <a:lnTo>
                          <a:pt x="0" y="86"/>
                        </a:lnTo>
                        <a:lnTo>
                          <a:pt x="0" y="84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8" name="Freeform 184">
                    <a:extLst>
                      <a:ext uri="{FF2B5EF4-FFF2-40B4-BE49-F238E27FC236}">
                        <a16:creationId xmlns:a16="http://schemas.microsoft.com/office/drawing/2014/main" id="{0F82A24A-B26E-4AFF-98F1-541F561A73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256"/>
                    <a:ext cx="1056" cy="631"/>
                  </a:xfrm>
                  <a:custGeom>
                    <a:avLst/>
                    <a:gdLst>
                      <a:gd name="T0" fmla="*/ 120 w 1056"/>
                      <a:gd name="T1" fmla="*/ 0 h 631"/>
                      <a:gd name="T2" fmla="*/ 148 w 1056"/>
                      <a:gd name="T3" fmla="*/ 24 h 631"/>
                      <a:gd name="T4" fmla="*/ 202 w 1056"/>
                      <a:gd name="T5" fmla="*/ 55 h 631"/>
                      <a:gd name="T6" fmla="*/ 271 w 1056"/>
                      <a:gd name="T7" fmla="*/ 82 h 631"/>
                      <a:gd name="T8" fmla="*/ 347 w 1056"/>
                      <a:gd name="T9" fmla="*/ 104 h 631"/>
                      <a:gd name="T10" fmla="*/ 429 w 1056"/>
                      <a:gd name="T11" fmla="*/ 122 h 631"/>
                      <a:gd name="T12" fmla="*/ 488 w 1056"/>
                      <a:gd name="T13" fmla="*/ 135 h 631"/>
                      <a:gd name="T14" fmla="*/ 671 w 1056"/>
                      <a:gd name="T15" fmla="*/ 167 h 631"/>
                      <a:gd name="T16" fmla="*/ 854 w 1056"/>
                      <a:gd name="T17" fmla="*/ 200 h 631"/>
                      <a:gd name="T18" fmla="*/ 914 w 1056"/>
                      <a:gd name="T19" fmla="*/ 212 h 631"/>
                      <a:gd name="T20" fmla="*/ 980 w 1056"/>
                      <a:gd name="T21" fmla="*/ 231 h 631"/>
                      <a:gd name="T22" fmla="*/ 1037 w 1056"/>
                      <a:gd name="T23" fmla="*/ 255 h 631"/>
                      <a:gd name="T24" fmla="*/ 1056 w 1056"/>
                      <a:gd name="T25" fmla="*/ 281 h 631"/>
                      <a:gd name="T26" fmla="*/ 1056 w 1056"/>
                      <a:gd name="T27" fmla="*/ 291 h 631"/>
                      <a:gd name="T28" fmla="*/ 1040 w 1056"/>
                      <a:gd name="T29" fmla="*/ 306 h 631"/>
                      <a:gd name="T30" fmla="*/ 1015 w 1056"/>
                      <a:gd name="T31" fmla="*/ 320 h 631"/>
                      <a:gd name="T32" fmla="*/ 986 w 1056"/>
                      <a:gd name="T33" fmla="*/ 333 h 631"/>
                      <a:gd name="T34" fmla="*/ 923 w 1056"/>
                      <a:gd name="T35" fmla="*/ 354 h 631"/>
                      <a:gd name="T36" fmla="*/ 816 w 1056"/>
                      <a:gd name="T37" fmla="*/ 381 h 631"/>
                      <a:gd name="T38" fmla="*/ 744 w 1056"/>
                      <a:gd name="T39" fmla="*/ 396 h 631"/>
                      <a:gd name="T40" fmla="*/ 517 w 1056"/>
                      <a:gd name="T41" fmla="*/ 439 h 631"/>
                      <a:gd name="T42" fmla="*/ 347 w 1056"/>
                      <a:gd name="T43" fmla="*/ 471 h 631"/>
                      <a:gd name="T44" fmla="*/ 293 w 1056"/>
                      <a:gd name="T45" fmla="*/ 483 h 631"/>
                      <a:gd name="T46" fmla="*/ 186 w 1056"/>
                      <a:gd name="T47" fmla="*/ 509 h 631"/>
                      <a:gd name="T48" fmla="*/ 139 w 1056"/>
                      <a:gd name="T49" fmla="*/ 526 h 631"/>
                      <a:gd name="T50" fmla="*/ 101 w 1056"/>
                      <a:gd name="T51" fmla="*/ 545 h 631"/>
                      <a:gd name="T52" fmla="*/ 94 w 1056"/>
                      <a:gd name="T53" fmla="*/ 551 h 631"/>
                      <a:gd name="T54" fmla="*/ 101 w 1056"/>
                      <a:gd name="T55" fmla="*/ 565 h 631"/>
                      <a:gd name="T56" fmla="*/ 123 w 1056"/>
                      <a:gd name="T57" fmla="*/ 576 h 631"/>
                      <a:gd name="T58" fmla="*/ 161 w 1056"/>
                      <a:gd name="T59" fmla="*/ 590 h 631"/>
                      <a:gd name="T60" fmla="*/ 221 w 1056"/>
                      <a:gd name="T61" fmla="*/ 603 h 631"/>
                      <a:gd name="T62" fmla="*/ 366 w 1056"/>
                      <a:gd name="T63" fmla="*/ 631 h 631"/>
                      <a:gd name="T64" fmla="*/ 139 w 1056"/>
                      <a:gd name="T65" fmla="*/ 631 h 631"/>
                      <a:gd name="T66" fmla="*/ 94 w 1056"/>
                      <a:gd name="T67" fmla="*/ 620 h 631"/>
                      <a:gd name="T68" fmla="*/ 57 w 1056"/>
                      <a:gd name="T69" fmla="*/ 607 h 631"/>
                      <a:gd name="T70" fmla="*/ 28 w 1056"/>
                      <a:gd name="T71" fmla="*/ 573 h 631"/>
                      <a:gd name="T72" fmla="*/ 0 w 1056"/>
                      <a:gd name="T73" fmla="*/ 538 h 631"/>
                      <a:gd name="T74" fmla="*/ 16 w 1056"/>
                      <a:gd name="T75" fmla="*/ 524 h 631"/>
                      <a:gd name="T76" fmla="*/ 47 w 1056"/>
                      <a:gd name="T77" fmla="*/ 508 h 631"/>
                      <a:gd name="T78" fmla="*/ 123 w 1056"/>
                      <a:gd name="T79" fmla="*/ 479 h 631"/>
                      <a:gd name="T80" fmla="*/ 208 w 1056"/>
                      <a:gd name="T81" fmla="*/ 455 h 631"/>
                      <a:gd name="T82" fmla="*/ 350 w 1056"/>
                      <a:gd name="T83" fmla="*/ 425 h 631"/>
                      <a:gd name="T84" fmla="*/ 479 w 1056"/>
                      <a:gd name="T85" fmla="*/ 403 h 631"/>
                      <a:gd name="T86" fmla="*/ 678 w 1056"/>
                      <a:gd name="T87" fmla="*/ 366 h 631"/>
                      <a:gd name="T88" fmla="*/ 804 w 1056"/>
                      <a:gd name="T89" fmla="*/ 338 h 631"/>
                      <a:gd name="T90" fmla="*/ 864 w 1056"/>
                      <a:gd name="T91" fmla="*/ 321 h 631"/>
                      <a:gd name="T92" fmla="*/ 914 w 1056"/>
                      <a:gd name="T93" fmla="*/ 306 h 631"/>
                      <a:gd name="T94" fmla="*/ 952 w 1056"/>
                      <a:gd name="T95" fmla="*/ 287 h 631"/>
                      <a:gd name="T96" fmla="*/ 952 w 1056"/>
                      <a:gd name="T97" fmla="*/ 281 h 631"/>
                      <a:gd name="T98" fmla="*/ 942 w 1056"/>
                      <a:gd name="T99" fmla="*/ 271 h 631"/>
                      <a:gd name="T100" fmla="*/ 917 w 1056"/>
                      <a:gd name="T101" fmla="*/ 260 h 631"/>
                      <a:gd name="T102" fmla="*/ 898 w 1056"/>
                      <a:gd name="T103" fmla="*/ 255 h 631"/>
                      <a:gd name="T104" fmla="*/ 788 w 1056"/>
                      <a:gd name="T105" fmla="*/ 230 h 631"/>
                      <a:gd name="T106" fmla="*/ 674 w 1056"/>
                      <a:gd name="T107" fmla="*/ 210 h 631"/>
                      <a:gd name="T108" fmla="*/ 574 w 1056"/>
                      <a:gd name="T109" fmla="*/ 193 h 631"/>
                      <a:gd name="T110" fmla="*/ 422 w 1056"/>
                      <a:gd name="T111" fmla="*/ 168 h 631"/>
                      <a:gd name="T112" fmla="*/ 325 w 1056"/>
                      <a:gd name="T113" fmla="*/ 147 h 631"/>
                      <a:gd name="T114" fmla="*/ 277 w 1056"/>
                      <a:gd name="T115" fmla="*/ 136 h 631"/>
                      <a:gd name="T116" fmla="*/ 161 w 1056"/>
                      <a:gd name="T117" fmla="*/ 95 h 631"/>
                      <a:gd name="T118" fmla="*/ 110 w 1056"/>
                      <a:gd name="T119" fmla="*/ 73 h 631"/>
                      <a:gd name="T120" fmla="*/ 63 w 1056"/>
                      <a:gd name="T121" fmla="*/ 47 h 631"/>
                      <a:gd name="T122" fmla="*/ 63 w 1056"/>
                      <a:gd name="T123" fmla="*/ 46 h 631"/>
                      <a:gd name="T124" fmla="*/ 120 w 1056"/>
                      <a:gd name="T125" fmla="*/ 0 h 63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056" h="631">
                        <a:moveTo>
                          <a:pt x="120" y="0"/>
                        </a:moveTo>
                        <a:lnTo>
                          <a:pt x="120" y="0"/>
                        </a:lnTo>
                        <a:lnTo>
                          <a:pt x="148" y="24"/>
                        </a:lnTo>
                        <a:lnTo>
                          <a:pt x="173" y="41"/>
                        </a:lnTo>
                        <a:lnTo>
                          <a:pt x="202" y="55"/>
                        </a:lnTo>
                        <a:lnTo>
                          <a:pt x="236" y="69"/>
                        </a:lnTo>
                        <a:lnTo>
                          <a:pt x="271" y="82"/>
                        </a:lnTo>
                        <a:lnTo>
                          <a:pt x="309" y="93"/>
                        </a:lnTo>
                        <a:lnTo>
                          <a:pt x="347" y="104"/>
                        </a:lnTo>
                        <a:lnTo>
                          <a:pt x="388" y="113"/>
                        </a:lnTo>
                        <a:lnTo>
                          <a:pt x="429" y="122"/>
                        </a:lnTo>
                        <a:lnTo>
                          <a:pt x="488" y="135"/>
                        </a:lnTo>
                        <a:lnTo>
                          <a:pt x="548" y="146"/>
                        </a:lnTo>
                        <a:lnTo>
                          <a:pt x="671" y="167"/>
                        </a:lnTo>
                        <a:lnTo>
                          <a:pt x="794" y="188"/>
                        </a:lnTo>
                        <a:lnTo>
                          <a:pt x="854" y="200"/>
                        </a:lnTo>
                        <a:lnTo>
                          <a:pt x="914" y="212"/>
                        </a:lnTo>
                        <a:lnTo>
                          <a:pt x="949" y="221"/>
                        </a:lnTo>
                        <a:lnTo>
                          <a:pt x="980" y="231"/>
                        </a:lnTo>
                        <a:lnTo>
                          <a:pt x="1012" y="241"/>
                        </a:lnTo>
                        <a:lnTo>
                          <a:pt x="1037" y="255"/>
                        </a:lnTo>
                        <a:lnTo>
                          <a:pt x="1053" y="272"/>
                        </a:lnTo>
                        <a:lnTo>
                          <a:pt x="1056" y="281"/>
                        </a:lnTo>
                        <a:lnTo>
                          <a:pt x="1056" y="291"/>
                        </a:lnTo>
                        <a:lnTo>
                          <a:pt x="1046" y="299"/>
                        </a:lnTo>
                        <a:lnTo>
                          <a:pt x="1040" y="306"/>
                        </a:lnTo>
                        <a:lnTo>
                          <a:pt x="1027" y="314"/>
                        </a:lnTo>
                        <a:lnTo>
                          <a:pt x="1015" y="320"/>
                        </a:lnTo>
                        <a:lnTo>
                          <a:pt x="986" y="333"/>
                        </a:lnTo>
                        <a:lnTo>
                          <a:pt x="955" y="344"/>
                        </a:lnTo>
                        <a:lnTo>
                          <a:pt x="923" y="354"/>
                        </a:lnTo>
                        <a:lnTo>
                          <a:pt x="889" y="363"/>
                        </a:lnTo>
                        <a:lnTo>
                          <a:pt x="816" y="381"/>
                        </a:lnTo>
                        <a:lnTo>
                          <a:pt x="744" y="396"/>
                        </a:lnTo>
                        <a:lnTo>
                          <a:pt x="633" y="419"/>
                        </a:lnTo>
                        <a:lnTo>
                          <a:pt x="517" y="439"/>
                        </a:lnTo>
                        <a:lnTo>
                          <a:pt x="403" y="460"/>
                        </a:lnTo>
                        <a:lnTo>
                          <a:pt x="347" y="471"/>
                        </a:lnTo>
                        <a:lnTo>
                          <a:pt x="293" y="483"/>
                        </a:lnTo>
                        <a:lnTo>
                          <a:pt x="239" y="495"/>
                        </a:lnTo>
                        <a:lnTo>
                          <a:pt x="186" y="509"/>
                        </a:lnTo>
                        <a:lnTo>
                          <a:pt x="161" y="517"/>
                        </a:lnTo>
                        <a:lnTo>
                          <a:pt x="139" y="526"/>
                        </a:lnTo>
                        <a:lnTo>
                          <a:pt x="120" y="535"/>
                        </a:lnTo>
                        <a:lnTo>
                          <a:pt x="101" y="545"/>
                        </a:lnTo>
                        <a:lnTo>
                          <a:pt x="94" y="551"/>
                        </a:lnTo>
                        <a:lnTo>
                          <a:pt x="94" y="557"/>
                        </a:lnTo>
                        <a:lnTo>
                          <a:pt x="101" y="565"/>
                        </a:lnTo>
                        <a:lnTo>
                          <a:pt x="110" y="570"/>
                        </a:lnTo>
                        <a:lnTo>
                          <a:pt x="123" y="576"/>
                        </a:lnTo>
                        <a:lnTo>
                          <a:pt x="135" y="582"/>
                        </a:lnTo>
                        <a:lnTo>
                          <a:pt x="161" y="590"/>
                        </a:lnTo>
                        <a:lnTo>
                          <a:pt x="221" y="603"/>
                        </a:lnTo>
                        <a:lnTo>
                          <a:pt x="366" y="631"/>
                        </a:lnTo>
                        <a:lnTo>
                          <a:pt x="139" y="631"/>
                        </a:lnTo>
                        <a:lnTo>
                          <a:pt x="94" y="620"/>
                        </a:lnTo>
                        <a:lnTo>
                          <a:pt x="76" y="613"/>
                        </a:lnTo>
                        <a:lnTo>
                          <a:pt x="57" y="607"/>
                        </a:lnTo>
                        <a:lnTo>
                          <a:pt x="28" y="573"/>
                        </a:lnTo>
                        <a:lnTo>
                          <a:pt x="0" y="538"/>
                        </a:lnTo>
                        <a:lnTo>
                          <a:pt x="6" y="531"/>
                        </a:lnTo>
                        <a:lnTo>
                          <a:pt x="16" y="524"/>
                        </a:lnTo>
                        <a:lnTo>
                          <a:pt x="47" y="508"/>
                        </a:lnTo>
                        <a:lnTo>
                          <a:pt x="82" y="493"/>
                        </a:lnTo>
                        <a:lnTo>
                          <a:pt x="123" y="479"/>
                        </a:lnTo>
                        <a:lnTo>
                          <a:pt x="164" y="466"/>
                        </a:lnTo>
                        <a:lnTo>
                          <a:pt x="208" y="455"/>
                        </a:lnTo>
                        <a:lnTo>
                          <a:pt x="255" y="444"/>
                        </a:lnTo>
                        <a:lnTo>
                          <a:pt x="350" y="425"/>
                        </a:lnTo>
                        <a:lnTo>
                          <a:pt x="479" y="403"/>
                        </a:lnTo>
                        <a:lnTo>
                          <a:pt x="611" y="378"/>
                        </a:lnTo>
                        <a:lnTo>
                          <a:pt x="678" y="366"/>
                        </a:lnTo>
                        <a:lnTo>
                          <a:pt x="741" y="352"/>
                        </a:lnTo>
                        <a:lnTo>
                          <a:pt x="804" y="338"/>
                        </a:lnTo>
                        <a:lnTo>
                          <a:pt x="864" y="321"/>
                        </a:lnTo>
                        <a:lnTo>
                          <a:pt x="889" y="314"/>
                        </a:lnTo>
                        <a:lnTo>
                          <a:pt x="914" y="306"/>
                        </a:lnTo>
                        <a:lnTo>
                          <a:pt x="936" y="297"/>
                        </a:lnTo>
                        <a:lnTo>
                          <a:pt x="952" y="287"/>
                        </a:lnTo>
                        <a:lnTo>
                          <a:pt x="952" y="281"/>
                        </a:lnTo>
                        <a:lnTo>
                          <a:pt x="949" y="276"/>
                        </a:lnTo>
                        <a:lnTo>
                          <a:pt x="942" y="271"/>
                        </a:lnTo>
                        <a:lnTo>
                          <a:pt x="933" y="267"/>
                        </a:lnTo>
                        <a:lnTo>
                          <a:pt x="917" y="260"/>
                        </a:lnTo>
                        <a:lnTo>
                          <a:pt x="898" y="255"/>
                        </a:lnTo>
                        <a:lnTo>
                          <a:pt x="845" y="241"/>
                        </a:lnTo>
                        <a:lnTo>
                          <a:pt x="788" y="230"/>
                        </a:lnTo>
                        <a:lnTo>
                          <a:pt x="731" y="220"/>
                        </a:lnTo>
                        <a:lnTo>
                          <a:pt x="674" y="210"/>
                        </a:lnTo>
                        <a:lnTo>
                          <a:pt x="574" y="193"/>
                        </a:lnTo>
                        <a:lnTo>
                          <a:pt x="473" y="177"/>
                        </a:lnTo>
                        <a:lnTo>
                          <a:pt x="422" y="168"/>
                        </a:lnTo>
                        <a:lnTo>
                          <a:pt x="372" y="158"/>
                        </a:lnTo>
                        <a:lnTo>
                          <a:pt x="325" y="147"/>
                        </a:lnTo>
                        <a:lnTo>
                          <a:pt x="277" y="136"/>
                        </a:lnTo>
                        <a:lnTo>
                          <a:pt x="217" y="117"/>
                        </a:lnTo>
                        <a:lnTo>
                          <a:pt x="161" y="95"/>
                        </a:lnTo>
                        <a:lnTo>
                          <a:pt x="132" y="84"/>
                        </a:lnTo>
                        <a:lnTo>
                          <a:pt x="110" y="73"/>
                        </a:lnTo>
                        <a:lnTo>
                          <a:pt x="85" y="60"/>
                        </a:lnTo>
                        <a:lnTo>
                          <a:pt x="63" y="47"/>
                        </a:lnTo>
                        <a:lnTo>
                          <a:pt x="63" y="46"/>
                        </a:lnTo>
                        <a:lnTo>
                          <a:pt x="91" y="23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29" name="Freeform 185">
                    <a:extLst>
                      <a:ext uri="{FF2B5EF4-FFF2-40B4-BE49-F238E27FC236}">
                        <a16:creationId xmlns:a16="http://schemas.microsoft.com/office/drawing/2014/main" id="{DD6AC802-EE4B-4FE6-BE56-15254EAAA5A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514 w 974"/>
                      <a:gd name="T1" fmla="*/ 144 h 379"/>
                      <a:gd name="T2" fmla="*/ 425 w 974"/>
                      <a:gd name="T3" fmla="*/ 163 h 379"/>
                      <a:gd name="T4" fmla="*/ 189 w 974"/>
                      <a:gd name="T5" fmla="*/ 213 h 379"/>
                      <a:gd name="T6" fmla="*/ 110 w 974"/>
                      <a:gd name="T7" fmla="*/ 232 h 379"/>
                      <a:gd name="T8" fmla="*/ 82 w 974"/>
                      <a:gd name="T9" fmla="*/ 241 h 379"/>
                      <a:gd name="T10" fmla="*/ 16 w 974"/>
                      <a:gd name="T11" fmla="*/ 272 h 379"/>
                      <a:gd name="T12" fmla="*/ 6 w 974"/>
                      <a:gd name="T13" fmla="*/ 279 h 379"/>
                      <a:gd name="T14" fmla="*/ 0 w 974"/>
                      <a:gd name="T15" fmla="*/ 286 h 379"/>
                      <a:gd name="T16" fmla="*/ 57 w 974"/>
                      <a:gd name="T17" fmla="*/ 355 h 379"/>
                      <a:gd name="T18" fmla="*/ 72 w 974"/>
                      <a:gd name="T19" fmla="*/ 360 h 379"/>
                      <a:gd name="T20" fmla="*/ 88 w 974"/>
                      <a:gd name="T21" fmla="*/ 366 h 379"/>
                      <a:gd name="T22" fmla="*/ 129 w 974"/>
                      <a:gd name="T23" fmla="*/ 376 h 379"/>
                      <a:gd name="T24" fmla="*/ 366 w 974"/>
                      <a:gd name="T25" fmla="*/ 379 h 379"/>
                      <a:gd name="T26" fmla="*/ 221 w 974"/>
                      <a:gd name="T27" fmla="*/ 351 h 379"/>
                      <a:gd name="T28" fmla="*/ 161 w 974"/>
                      <a:gd name="T29" fmla="*/ 338 h 379"/>
                      <a:gd name="T30" fmla="*/ 135 w 974"/>
                      <a:gd name="T31" fmla="*/ 330 h 379"/>
                      <a:gd name="T32" fmla="*/ 120 w 974"/>
                      <a:gd name="T33" fmla="*/ 324 h 379"/>
                      <a:gd name="T34" fmla="*/ 91 w 974"/>
                      <a:gd name="T35" fmla="*/ 313 h 379"/>
                      <a:gd name="T36" fmla="*/ 82 w 974"/>
                      <a:gd name="T37" fmla="*/ 308 h 379"/>
                      <a:gd name="T38" fmla="*/ 85 w 974"/>
                      <a:gd name="T39" fmla="*/ 295 h 379"/>
                      <a:gd name="T40" fmla="*/ 98 w 974"/>
                      <a:gd name="T41" fmla="*/ 286 h 379"/>
                      <a:gd name="T42" fmla="*/ 132 w 974"/>
                      <a:gd name="T43" fmla="*/ 274 h 379"/>
                      <a:gd name="T44" fmla="*/ 161 w 974"/>
                      <a:gd name="T45" fmla="*/ 265 h 379"/>
                      <a:gd name="T46" fmla="*/ 192 w 974"/>
                      <a:gd name="T47" fmla="*/ 256 h 379"/>
                      <a:gd name="T48" fmla="*/ 293 w 974"/>
                      <a:gd name="T49" fmla="*/ 231 h 379"/>
                      <a:gd name="T50" fmla="*/ 413 w 974"/>
                      <a:gd name="T51" fmla="*/ 206 h 379"/>
                      <a:gd name="T52" fmla="*/ 539 w 974"/>
                      <a:gd name="T53" fmla="*/ 184 h 379"/>
                      <a:gd name="T54" fmla="*/ 583 w 974"/>
                      <a:gd name="T55" fmla="*/ 175 h 379"/>
                      <a:gd name="T56" fmla="*/ 662 w 974"/>
                      <a:gd name="T57" fmla="*/ 154 h 379"/>
                      <a:gd name="T58" fmla="*/ 741 w 974"/>
                      <a:gd name="T59" fmla="*/ 134 h 379"/>
                      <a:gd name="T60" fmla="*/ 794 w 974"/>
                      <a:gd name="T61" fmla="*/ 114 h 379"/>
                      <a:gd name="T62" fmla="*/ 895 w 974"/>
                      <a:gd name="T63" fmla="*/ 71 h 379"/>
                      <a:gd name="T64" fmla="*/ 936 w 974"/>
                      <a:gd name="T65" fmla="*/ 45 h 379"/>
                      <a:gd name="T66" fmla="*/ 917 w 974"/>
                      <a:gd name="T67" fmla="*/ 52 h 379"/>
                      <a:gd name="T68" fmla="*/ 864 w 974"/>
                      <a:gd name="T69" fmla="*/ 69 h 379"/>
                      <a:gd name="T70" fmla="*/ 823 w 974"/>
                      <a:gd name="T71" fmla="*/ 81 h 379"/>
                      <a:gd name="T72" fmla="*/ 693 w 974"/>
                      <a:gd name="T73" fmla="*/ 110 h 379"/>
                      <a:gd name="T74" fmla="*/ 514 w 974"/>
                      <a:gd name="T75" fmla="*/ 144 h 379"/>
                      <a:gd name="T76" fmla="*/ 952 w 974"/>
                      <a:gd name="T77" fmla="*/ 31 h 379"/>
                      <a:gd name="T78" fmla="*/ 974 w 974"/>
                      <a:gd name="T79" fmla="*/ 15 h 379"/>
                      <a:gd name="T80" fmla="*/ 886 w 974"/>
                      <a:gd name="T81" fmla="*/ 0 h 379"/>
                      <a:gd name="T82" fmla="*/ 898 w 974"/>
                      <a:gd name="T83" fmla="*/ 3 h 379"/>
                      <a:gd name="T84" fmla="*/ 933 w 974"/>
                      <a:gd name="T85" fmla="*/ 14 h 379"/>
                      <a:gd name="T86" fmla="*/ 945 w 974"/>
                      <a:gd name="T87" fmla="*/ 22 h 379"/>
                      <a:gd name="T88" fmla="*/ 952 w 974"/>
                      <a:gd name="T89" fmla="*/ 31 h 379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974" h="379">
                        <a:moveTo>
                          <a:pt x="514" y="144"/>
                        </a:moveTo>
                        <a:lnTo>
                          <a:pt x="514" y="144"/>
                        </a:lnTo>
                        <a:lnTo>
                          <a:pt x="425" y="163"/>
                        </a:lnTo>
                        <a:lnTo>
                          <a:pt x="268" y="196"/>
                        </a:lnTo>
                        <a:lnTo>
                          <a:pt x="189" y="213"/>
                        </a:lnTo>
                        <a:lnTo>
                          <a:pt x="110" y="232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4" y="319"/>
                        </a:lnTo>
                        <a:lnTo>
                          <a:pt x="91" y="313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3" y="175"/>
                        </a:lnTo>
                        <a:lnTo>
                          <a:pt x="662" y="154"/>
                        </a:lnTo>
                        <a:lnTo>
                          <a:pt x="703" y="144"/>
                        </a:lnTo>
                        <a:lnTo>
                          <a:pt x="741" y="134"/>
                        </a:lnTo>
                        <a:lnTo>
                          <a:pt x="794" y="114"/>
                        </a:lnTo>
                        <a:lnTo>
                          <a:pt x="848" y="93"/>
                        </a:lnTo>
                        <a:lnTo>
                          <a:pt x="895" y="71"/>
                        </a:lnTo>
                        <a:lnTo>
                          <a:pt x="914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0" name="Freeform 186">
                    <a:extLst>
                      <a:ext uri="{FF2B5EF4-FFF2-40B4-BE49-F238E27FC236}">
                        <a16:creationId xmlns:a16="http://schemas.microsoft.com/office/drawing/2014/main" id="{91904AB2-B6A1-4B26-991C-D26BF7C0AF1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410 w 974"/>
                      <a:gd name="T1" fmla="*/ 166 h 379"/>
                      <a:gd name="T2" fmla="*/ 391 w 974"/>
                      <a:gd name="T3" fmla="*/ 171 h 379"/>
                      <a:gd name="T4" fmla="*/ 366 w 974"/>
                      <a:gd name="T5" fmla="*/ 176 h 379"/>
                      <a:gd name="T6" fmla="*/ 347 w 974"/>
                      <a:gd name="T7" fmla="*/ 180 h 379"/>
                      <a:gd name="T8" fmla="*/ 312 w 974"/>
                      <a:gd name="T9" fmla="*/ 186 h 379"/>
                      <a:gd name="T10" fmla="*/ 290 w 974"/>
                      <a:gd name="T11" fmla="*/ 190 h 379"/>
                      <a:gd name="T12" fmla="*/ 243 w 974"/>
                      <a:gd name="T13" fmla="*/ 200 h 379"/>
                      <a:gd name="T14" fmla="*/ 221 w 974"/>
                      <a:gd name="T15" fmla="*/ 205 h 379"/>
                      <a:gd name="T16" fmla="*/ 202 w 974"/>
                      <a:gd name="T17" fmla="*/ 210 h 379"/>
                      <a:gd name="T18" fmla="*/ 148 w 974"/>
                      <a:gd name="T19" fmla="*/ 222 h 379"/>
                      <a:gd name="T20" fmla="*/ 129 w 974"/>
                      <a:gd name="T21" fmla="*/ 227 h 379"/>
                      <a:gd name="T22" fmla="*/ 110 w 974"/>
                      <a:gd name="T23" fmla="*/ 232 h 379"/>
                      <a:gd name="T24" fmla="*/ 107 w 974"/>
                      <a:gd name="T25" fmla="*/ 232 h 379"/>
                      <a:gd name="T26" fmla="*/ 101 w 974"/>
                      <a:gd name="T27" fmla="*/ 234 h 379"/>
                      <a:gd name="T28" fmla="*/ 98 w 974"/>
                      <a:gd name="T29" fmla="*/ 234 h 379"/>
                      <a:gd name="T30" fmla="*/ 94 w 974"/>
                      <a:gd name="T31" fmla="*/ 236 h 379"/>
                      <a:gd name="T32" fmla="*/ 88 w 974"/>
                      <a:gd name="T33" fmla="*/ 238 h 379"/>
                      <a:gd name="T34" fmla="*/ 85 w 974"/>
                      <a:gd name="T35" fmla="*/ 239 h 379"/>
                      <a:gd name="T36" fmla="*/ 82 w 974"/>
                      <a:gd name="T37" fmla="*/ 239 h 379"/>
                      <a:gd name="T38" fmla="*/ 16 w 974"/>
                      <a:gd name="T39" fmla="*/ 272 h 379"/>
                      <a:gd name="T40" fmla="*/ 72 w 974"/>
                      <a:gd name="T41" fmla="*/ 360 h 379"/>
                      <a:gd name="T42" fmla="*/ 366 w 974"/>
                      <a:gd name="T43" fmla="*/ 379 h 379"/>
                      <a:gd name="T44" fmla="*/ 135 w 974"/>
                      <a:gd name="T45" fmla="*/ 330 h 379"/>
                      <a:gd name="T46" fmla="*/ 91 w 974"/>
                      <a:gd name="T47" fmla="*/ 313 h 379"/>
                      <a:gd name="T48" fmla="*/ 85 w 974"/>
                      <a:gd name="T49" fmla="*/ 310 h 379"/>
                      <a:gd name="T50" fmla="*/ 82 w 974"/>
                      <a:gd name="T51" fmla="*/ 308 h 379"/>
                      <a:gd name="T52" fmla="*/ 91 w 974"/>
                      <a:gd name="T53" fmla="*/ 291 h 379"/>
                      <a:gd name="T54" fmla="*/ 135 w 974"/>
                      <a:gd name="T55" fmla="*/ 274 h 379"/>
                      <a:gd name="T56" fmla="*/ 139 w 974"/>
                      <a:gd name="T57" fmla="*/ 272 h 379"/>
                      <a:gd name="T58" fmla="*/ 142 w 974"/>
                      <a:gd name="T59" fmla="*/ 270 h 379"/>
                      <a:gd name="T60" fmla="*/ 145 w 974"/>
                      <a:gd name="T61" fmla="*/ 270 h 379"/>
                      <a:gd name="T62" fmla="*/ 148 w 974"/>
                      <a:gd name="T63" fmla="*/ 269 h 379"/>
                      <a:gd name="T64" fmla="*/ 151 w 974"/>
                      <a:gd name="T65" fmla="*/ 267 h 379"/>
                      <a:gd name="T66" fmla="*/ 154 w 974"/>
                      <a:gd name="T67" fmla="*/ 267 h 379"/>
                      <a:gd name="T68" fmla="*/ 157 w 974"/>
                      <a:gd name="T69" fmla="*/ 266 h 379"/>
                      <a:gd name="T70" fmla="*/ 161 w 974"/>
                      <a:gd name="T71" fmla="*/ 265 h 379"/>
                      <a:gd name="T72" fmla="*/ 413 w 974"/>
                      <a:gd name="T73" fmla="*/ 206 h 379"/>
                      <a:gd name="T74" fmla="*/ 583 w 974"/>
                      <a:gd name="T75" fmla="*/ 175 h 379"/>
                      <a:gd name="T76" fmla="*/ 741 w 974"/>
                      <a:gd name="T77" fmla="*/ 134 h 379"/>
                      <a:gd name="T78" fmla="*/ 753 w 974"/>
                      <a:gd name="T79" fmla="*/ 129 h 379"/>
                      <a:gd name="T80" fmla="*/ 763 w 974"/>
                      <a:gd name="T81" fmla="*/ 125 h 379"/>
                      <a:gd name="T82" fmla="*/ 775 w 974"/>
                      <a:gd name="T83" fmla="*/ 123 h 379"/>
                      <a:gd name="T84" fmla="*/ 788 w 974"/>
                      <a:gd name="T85" fmla="*/ 116 h 379"/>
                      <a:gd name="T86" fmla="*/ 807 w 974"/>
                      <a:gd name="T87" fmla="*/ 110 h 379"/>
                      <a:gd name="T88" fmla="*/ 819 w 974"/>
                      <a:gd name="T89" fmla="*/ 105 h 379"/>
                      <a:gd name="T90" fmla="*/ 832 w 974"/>
                      <a:gd name="T91" fmla="*/ 100 h 379"/>
                      <a:gd name="T92" fmla="*/ 845 w 974"/>
                      <a:gd name="T93" fmla="*/ 95 h 379"/>
                      <a:gd name="T94" fmla="*/ 870 w 974"/>
                      <a:gd name="T95" fmla="*/ 83 h 379"/>
                      <a:gd name="T96" fmla="*/ 882 w 974"/>
                      <a:gd name="T97" fmla="*/ 76 h 379"/>
                      <a:gd name="T98" fmla="*/ 895 w 974"/>
                      <a:gd name="T99" fmla="*/ 69 h 379"/>
                      <a:gd name="T100" fmla="*/ 936 w 974"/>
                      <a:gd name="T101" fmla="*/ 45 h 379"/>
                      <a:gd name="T102" fmla="*/ 778 w 974"/>
                      <a:gd name="T103" fmla="*/ 91 h 379"/>
                      <a:gd name="T104" fmla="*/ 895 w 974"/>
                      <a:gd name="T105" fmla="*/ 71 h 379"/>
                      <a:gd name="T106" fmla="*/ 958 w 974"/>
                      <a:gd name="T107" fmla="*/ 27 h 379"/>
                      <a:gd name="T108" fmla="*/ 974 w 974"/>
                      <a:gd name="T109" fmla="*/ 15 h 379"/>
                      <a:gd name="T110" fmla="*/ 886 w 974"/>
                      <a:gd name="T111" fmla="*/ 0 h 379"/>
                      <a:gd name="T112" fmla="*/ 952 w 974"/>
                      <a:gd name="T113" fmla="*/ 26 h 379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0" t="0" r="r" b="b"/>
                    <a:pathLst>
                      <a:path w="974" h="379">
                        <a:moveTo>
                          <a:pt x="425" y="163"/>
                        </a:moveTo>
                        <a:lnTo>
                          <a:pt x="425" y="163"/>
                        </a:lnTo>
                        <a:lnTo>
                          <a:pt x="419" y="165"/>
                        </a:lnTo>
                        <a:lnTo>
                          <a:pt x="416" y="166"/>
                        </a:lnTo>
                        <a:lnTo>
                          <a:pt x="410" y="166"/>
                        </a:lnTo>
                        <a:lnTo>
                          <a:pt x="410" y="167"/>
                        </a:lnTo>
                        <a:lnTo>
                          <a:pt x="403" y="168"/>
                        </a:lnTo>
                        <a:lnTo>
                          <a:pt x="400" y="168"/>
                        </a:lnTo>
                        <a:lnTo>
                          <a:pt x="394" y="170"/>
                        </a:lnTo>
                        <a:lnTo>
                          <a:pt x="391" y="171"/>
                        </a:lnTo>
                        <a:lnTo>
                          <a:pt x="388" y="171"/>
                        </a:lnTo>
                        <a:lnTo>
                          <a:pt x="381" y="172"/>
                        </a:lnTo>
                        <a:lnTo>
                          <a:pt x="375" y="173"/>
                        </a:lnTo>
                        <a:lnTo>
                          <a:pt x="372" y="173"/>
                        </a:lnTo>
                        <a:lnTo>
                          <a:pt x="369" y="175"/>
                        </a:lnTo>
                        <a:lnTo>
                          <a:pt x="366" y="176"/>
                        </a:lnTo>
                        <a:lnTo>
                          <a:pt x="359" y="176"/>
                        </a:lnTo>
                        <a:lnTo>
                          <a:pt x="356" y="177"/>
                        </a:lnTo>
                        <a:lnTo>
                          <a:pt x="350" y="178"/>
                        </a:lnTo>
                        <a:lnTo>
                          <a:pt x="347" y="180"/>
                        </a:lnTo>
                        <a:lnTo>
                          <a:pt x="334" y="181"/>
                        </a:lnTo>
                        <a:lnTo>
                          <a:pt x="331" y="182"/>
                        </a:lnTo>
                        <a:lnTo>
                          <a:pt x="328" y="184"/>
                        </a:lnTo>
                        <a:lnTo>
                          <a:pt x="325" y="184"/>
                        </a:lnTo>
                        <a:lnTo>
                          <a:pt x="312" y="186"/>
                        </a:lnTo>
                        <a:lnTo>
                          <a:pt x="306" y="187"/>
                        </a:lnTo>
                        <a:lnTo>
                          <a:pt x="302" y="189"/>
                        </a:lnTo>
                        <a:lnTo>
                          <a:pt x="296" y="189"/>
                        </a:lnTo>
                        <a:lnTo>
                          <a:pt x="296" y="190"/>
                        </a:lnTo>
                        <a:lnTo>
                          <a:pt x="290" y="190"/>
                        </a:lnTo>
                        <a:lnTo>
                          <a:pt x="258" y="198"/>
                        </a:lnTo>
                        <a:lnTo>
                          <a:pt x="255" y="198"/>
                        </a:lnTo>
                        <a:lnTo>
                          <a:pt x="252" y="199"/>
                        </a:lnTo>
                        <a:lnTo>
                          <a:pt x="246" y="200"/>
                        </a:lnTo>
                        <a:lnTo>
                          <a:pt x="243" y="200"/>
                        </a:lnTo>
                        <a:lnTo>
                          <a:pt x="236" y="201"/>
                        </a:lnTo>
                        <a:lnTo>
                          <a:pt x="233" y="203"/>
                        </a:lnTo>
                        <a:lnTo>
                          <a:pt x="230" y="204"/>
                        </a:lnTo>
                        <a:lnTo>
                          <a:pt x="227" y="204"/>
                        </a:lnTo>
                        <a:lnTo>
                          <a:pt x="221" y="205"/>
                        </a:lnTo>
                        <a:lnTo>
                          <a:pt x="217" y="206"/>
                        </a:lnTo>
                        <a:lnTo>
                          <a:pt x="214" y="208"/>
                        </a:lnTo>
                        <a:lnTo>
                          <a:pt x="208" y="208"/>
                        </a:lnTo>
                        <a:lnTo>
                          <a:pt x="205" y="209"/>
                        </a:lnTo>
                        <a:lnTo>
                          <a:pt x="202" y="210"/>
                        </a:lnTo>
                        <a:lnTo>
                          <a:pt x="167" y="217"/>
                        </a:lnTo>
                        <a:lnTo>
                          <a:pt x="164" y="218"/>
                        </a:lnTo>
                        <a:lnTo>
                          <a:pt x="161" y="219"/>
                        </a:lnTo>
                        <a:lnTo>
                          <a:pt x="157" y="219"/>
                        </a:lnTo>
                        <a:lnTo>
                          <a:pt x="154" y="220"/>
                        </a:lnTo>
                        <a:lnTo>
                          <a:pt x="148" y="222"/>
                        </a:lnTo>
                        <a:lnTo>
                          <a:pt x="145" y="223"/>
                        </a:lnTo>
                        <a:lnTo>
                          <a:pt x="142" y="223"/>
                        </a:lnTo>
                        <a:lnTo>
                          <a:pt x="139" y="224"/>
                        </a:lnTo>
                        <a:lnTo>
                          <a:pt x="135" y="225"/>
                        </a:lnTo>
                        <a:lnTo>
                          <a:pt x="132" y="227"/>
                        </a:lnTo>
                        <a:lnTo>
                          <a:pt x="129" y="227"/>
                        </a:lnTo>
                        <a:lnTo>
                          <a:pt x="126" y="228"/>
                        </a:lnTo>
                        <a:lnTo>
                          <a:pt x="123" y="228"/>
                        </a:lnTo>
                        <a:lnTo>
                          <a:pt x="120" y="229"/>
                        </a:lnTo>
                        <a:lnTo>
                          <a:pt x="117" y="229"/>
                        </a:lnTo>
                        <a:lnTo>
                          <a:pt x="110" y="232"/>
                        </a:lnTo>
                        <a:lnTo>
                          <a:pt x="107" y="232"/>
                        </a:lnTo>
                        <a:lnTo>
                          <a:pt x="107" y="233"/>
                        </a:lnTo>
                        <a:lnTo>
                          <a:pt x="101" y="234"/>
                        </a:lnTo>
                        <a:lnTo>
                          <a:pt x="98" y="234"/>
                        </a:lnTo>
                        <a:lnTo>
                          <a:pt x="98" y="236"/>
                        </a:lnTo>
                        <a:lnTo>
                          <a:pt x="94" y="236"/>
                        </a:lnTo>
                        <a:lnTo>
                          <a:pt x="94" y="237"/>
                        </a:lnTo>
                        <a:lnTo>
                          <a:pt x="88" y="238"/>
                        </a:lnTo>
                        <a:lnTo>
                          <a:pt x="85" y="239"/>
                        </a:lnTo>
                        <a:lnTo>
                          <a:pt x="82" y="239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7" y="319"/>
                        </a:lnTo>
                        <a:lnTo>
                          <a:pt x="104" y="319"/>
                        </a:lnTo>
                        <a:lnTo>
                          <a:pt x="91" y="314"/>
                        </a:lnTo>
                        <a:lnTo>
                          <a:pt x="91" y="313"/>
                        </a:lnTo>
                        <a:lnTo>
                          <a:pt x="88" y="310"/>
                        </a:lnTo>
                        <a:lnTo>
                          <a:pt x="85" y="310"/>
                        </a:lnTo>
                        <a:lnTo>
                          <a:pt x="85" y="309"/>
                        </a:lnTo>
                        <a:lnTo>
                          <a:pt x="82" y="309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35" y="274"/>
                        </a:lnTo>
                        <a:lnTo>
                          <a:pt x="135" y="272"/>
                        </a:lnTo>
                        <a:lnTo>
                          <a:pt x="139" y="272"/>
                        </a:lnTo>
                        <a:lnTo>
                          <a:pt x="142" y="271"/>
                        </a:lnTo>
                        <a:lnTo>
                          <a:pt x="142" y="270"/>
                        </a:lnTo>
                        <a:lnTo>
                          <a:pt x="145" y="270"/>
                        </a:lnTo>
                        <a:lnTo>
                          <a:pt x="148" y="270"/>
                        </a:lnTo>
                        <a:lnTo>
                          <a:pt x="148" y="269"/>
                        </a:lnTo>
                        <a:lnTo>
                          <a:pt x="151" y="269"/>
                        </a:lnTo>
                        <a:lnTo>
                          <a:pt x="151" y="267"/>
                        </a:lnTo>
                        <a:lnTo>
                          <a:pt x="154" y="267"/>
                        </a:lnTo>
                        <a:lnTo>
                          <a:pt x="157" y="267"/>
                        </a:lnTo>
                        <a:lnTo>
                          <a:pt x="157" y="266"/>
                        </a:lnTo>
                        <a:lnTo>
                          <a:pt x="161" y="266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0" y="175"/>
                        </a:lnTo>
                        <a:lnTo>
                          <a:pt x="583" y="175"/>
                        </a:lnTo>
                        <a:lnTo>
                          <a:pt x="592" y="172"/>
                        </a:lnTo>
                        <a:lnTo>
                          <a:pt x="665" y="154"/>
                        </a:lnTo>
                        <a:lnTo>
                          <a:pt x="703" y="144"/>
                        </a:lnTo>
                        <a:lnTo>
                          <a:pt x="737" y="135"/>
                        </a:lnTo>
                        <a:lnTo>
                          <a:pt x="741" y="134"/>
                        </a:lnTo>
                        <a:lnTo>
                          <a:pt x="744" y="133"/>
                        </a:lnTo>
                        <a:lnTo>
                          <a:pt x="747" y="132"/>
                        </a:lnTo>
                        <a:lnTo>
                          <a:pt x="750" y="130"/>
                        </a:lnTo>
                        <a:lnTo>
                          <a:pt x="753" y="129"/>
                        </a:lnTo>
                        <a:lnTo>
                          <a:pt x="756" y="128"/>
                        </a:lnTo>
                        <a:lnTo>
                          <a:pt x="760" y="128"/>
                        </a:lnTo>
                        <a:lnTo>
                          <a:pt x="763" y="126"/>
                        </a:lnTo>
                        <a:lnTo>
                          <a:pt x="763" y="125"/>
                        </a:lnTo>
                        <a:lnTo>
                          <a:pt x="766" y="125"/>
                        </a:lnTo>
                        <a:lnTo>
                          <a:pt x="769" y="124"/>
                        </a:lnTo>
                        <a:lnTo>
                          <a:pt x="772" y="123"/>
                        </a:lnTo>
                        <a:lnTo>
                          <a:pt x="775" y="123"/>
                        </a:lnTo>
                        <a:lnTo>
                          <a:pt x="775" y="121"/>
                        </a:lnTo>
                        <a:lnTo>
                          <a:pt x="778" y="120"/>
                        </a:lnTo>
                        <a:lnTo>
                          <a:pt x="782" y="120"/>
                        </a:lnTo>
                        <a:lnTo>
                          <a:pt x="782" y="119"/>
                        </a:lnTo>
                        <a:lnTo>
                          <a:pt x="785" y="119"/>
                        </a:lnTo>
                        <a:lnTo>
                          <a:pt x="788" y="118"/>
                        </a:lnTo>
                        <a:lnTo>
                          <a:pt x="788" y="116"/>
                        </a:lnTo>
                        <a:lnTo>
                          <a:pt x="791" y="116"/>
                        </a:lnTo>
                        <a:lnTo>
                          <a:pt x="794" y="114"/>
                        </a:lnTo>
                        <a:lnTo>
                          <a:pt x="807" y="110"/>
                        </a:lnTo>
                        <a:lnTo>
                          <a:pt x="810" y="109"/>
                        </a:lnTo>
                        <a:lnTo>
                          <a:pt x="813" y="107"/>
                        </a:lnTo>
                        <a:lnTo>
                          <a:pt x="819" y="106"/>
                        </a:lnTo>
                        <a:lnTo>
                          <a:pt x="819" y="105"/>
                        </a:lnTo>
                        <a:lnTo>
                          <a:pt x="823" y="104"/>
                        </a:lnTo>
                        <a:lnTo>
                          <a:pt x="826" y="102"/>
                        </a:lnTo>
                        <a:lnTo>
                          <a:pt x="832" y="100"/>
                        </a:lnTo>
                        <a:lnTo>
                          <a:pt x="835" y="99"/>
                        </a:lnTo>
                        <a:lnTo>
                          <a:pt x="838" y="97"/>
                        </a:lnTo>
                        <a:lnTo>
                          <a:pt x="841" y="96"/>
                        </a:lnTo>
                        <a:lnTo>
                          <a:pt x="845" y="95"/>
                        </a:lnTo>
                        <a:lnTo>
                          <a:pt x="848" y="93"/>
                        </a:lnTo>
                        <a:lnTo>
                          <a:pt x="851" y="92"/>
                        </a:lnTo>
                        <a:lnTo>
                          <a:pt x="870" y="83"/>
                        </a:lnTo>
                        <a:lnTo>
                          <a:pt x="870" y="82"/>
                        </a:lnTo>
                        <a:lnTo>
                          <a:pt x="873" y="82"/>
                        </a:lnTo>
                        <a:lnTo>
                          <a:pt x="882" y="76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lnTo>
                          <a:pt x="895" y="69"/>
                        </a:lnTo>
                        <a:lnTo>
                          <a:pt x="911" y="60"/>
                        </a:lnTo>
                        <a:lnTo>
                          <a:pt x="917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lnTo>
                          <a:pt x="425" y="163"/>
                        </a:lnTo>
                        <a:close/>
                        <a:moveTo>
                          <a:pt x="895" y="71"/>
                        </a:moveTo>
                        <a:lnTo>
                          <a:pt x="895" y="71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58" y="27"/>
                        </a:lnTo>
                        <a:lnTo>
                          <a:pt x="971" y="16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1" name="Freeform 187">
                    <a:extLst>
                      <a:ext uri="{FF2B5EF4-FFF2-40B4-BE49-F238E27FC236}">
                        <a16:creationId xmlns:a16="http://schemas.microsoft.com/office/drawing/2014/main" id="{FEBE196B-5D08-476A-B922-001E54B0C6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553"/>
                    <a:ext cx="936" cy="334"/>
                  </a:xfrm>
                  <a:custGeom>
                    <a:avLst/>
                    <a:gdLst>
                      <a:gd name="T0" fmla="*/ 416 w 936"/>
                      <a:gd name="T1" fmla="*/ 121 h 334"/>
                      <a:gd name="T2" fmla="*/ 394 w 936"/>
                      <a:gd name="T3" fmla="*/ 125 h 334"/>
                      <a:gd name="T4" fmla="*/ 375 w 936"/>
                      <a:gd name="T5" fmla="*/ 128 h 334"/>
                      <a:gd name="T6" fmla="*/ 356 w 936"/>
                      <a:gd name="T7" fmla="*/ 132 h 334"/>
                      <a:gd name="T8" fmla="*/ 334 w 936"/>
                      <a:gd name="T9" fmla="*/ 136 h 334"/>
                      <a:gd name="T10" fmla="*/ 306 w 936"/>
                      <a:gd name="T11" fmla="*/ 142 h 334"/>
                      <a:gd name="T12" fmla="*/ 290 w 936"/>
                      <a:gd name="T13" fmla="*/ 145 h 334"/>
                      <a:gd name="T14" fmla="*/ 243 w 936"/>
                      <a:gd name="T15" fmla="*/ 155 h 334"/>
                      <a:gd name="T16" fmla="*/ 227 w 936"/>
                      <a:gd name="T17" fmla="*/ 159 h 334"/>
                      <a:gd name="T18" fmla="*/ 208 w 936"/>
                      <a:gd name="T19" fmla="*/ 163 h 334"/>
                      <a:gd name="T20" fmla="*/ 164 w 936"/>
                      <a:gd name="T21" fmla="*/ 173 h 334"/>
                      <a:gd name="T22" fmla="*/ 142 w 936"/>
                      <a:gd name="T23" fmla="*/ 178 h 334"/>
                      <a:gd name="T24" fmla="*/ 126 w 936"/>
                      <a:gd name="T25" fmla="*/ 183 h 334"/>
                      <a:gd name="T26" fmla="*/ 110 w 936"/>
                      <a:gd name="T27" fmla="*/ 187 h 334"/>
                      <a:gd name="T28" fmla="*/ 107 w 936"/>
                      <a:gd name="T29" fmla="*/ 187 h 334"/>
                      <a:gd name="T30" fmla="*/ 107 w 936"/>
                      <a:gd name="T31" fmla="*/ 188 h 334"/>
                      <a:gd name="T32" fmla="*/ 101 w 936"/>
                      <a:gd name="T33" fmla="*/ 189 h 334"/>
                      <a:gd name="T34" fmla="*/ 98 w 936"/>
                      <a:gd name="T35" fmla="*/ 191 h 334"/>
                      <a:gd name="T36" fmla="*/ 94 w 936"/>
                      <a:gd name="T37" fmla="*/ 191 h 334"/>
                      <a:gd name="T38" fmla="*/ 88 w 936"/>
                      <a:gd name="T39" fmla="*/ 193 h 334"/>
                      <a:gd name="T40" fmla="*/ 85 w 936"/>
                      <a:gd name="T41" fmla="*/ 194 h 334"/>
                      <a:gd name="T42" fmla="*/ 82 w 936"/>
                      <a:gd name="T43" fmla="*/ 194 h 334"/>
                      <a:gd name="T44" fmla="*/ 47 w 936"/>
                      <a:gd name="T45" fmla="*/ 211 h 334"/>
                      <a:gd name="T46" fmla="*/ 28 w 936"/>
                      <a:gd name="T47" fmla="*/ 276 h 334"/>
                      <a:gd name="T48" fmla="*/ 88 w 936"/>
                      <a:gd name="T49" fmla="*/ 321 h 334"/>
                      <a:gd name="T50" fmla="*/ 221 w 936"/>
                      <a:gd name="T51" fmla="*/ 306 h 334"/>
                      <a:gd name="T52" fmla="*/ 120 w 936"/>
                      <a:gd name="T53" fmla="*/ 279 h 334"/>
                      <a:gd name="T54" fmla="*/ 91 w 936"/>
                      <a:gd name="T55" fmla="*/ 268 h 334"/>
                      <a:gd name="T56" fmla="*/ 85 w 936"/>
                      <a:gd name="T57" fmla="*/ 265 h 334"/>
                      <a:gd name="T58" fmla="*/ 82 w 936"/>
                      <a:gd name="T59" fmla="*/ 264 h 334"/>
                      <a:gd name="T60" fmla="*/ 82 w 936"/>
                      <a:gd name="T61" fmla="*/ 263 h 334"/>
                      <a:gd name="T62" fmla="*/ 132 w 936"/>
                      <a:gd name="T63" fmla="*/ 229 h 334"/>
                      <a:gd name="T64" fmla="*/ 135 w 936"/>
                      <a:gd name="T65" fmla="*/ 229 h 334"/>
                      <a:gd name="T66" fmla="*/ 142 w 936"/>
                      <a:gd name="T67" fmla="*/ 226 h 334"/>
                      <a:gd name="T68" fmla="*/ 142 w 936"/>
                      <a:gd name="T69" fmla="*/ 225 h 334"/>
                      <a:gd name="T70" fmla="*/ 145 w 936"/>
                      <a:gd name="T71" fmla="*/ 225 h 334"/>
                      <a:gd name="T72" fmla="*/ 148 w 936"/>
                      <a:gd name="T73" fmla="*/ 225 h 334"/>
                      <a:gd name="T74" fmla="*/ 151 w 936"/>
                      <a:gd name="T75" fmla="*/ 224 h 334"/>
                      <a:gd name="T76" fmla="*/ 154 w 936"/>
                      <a:gd name="T77" fmla="*/ 222 h 334"/>
                      <a:gd name="T78" fmla="*/ 154 w 936"/>
                      <a:gd name="T79" fmla="*/ 222 h 334"/>
                      <a:gd name="T80" fmla="*/ 157 w 936"/>
                      <a:gd name="T81" fmla="*/ 221 h 334"/>
                      <a:gd name="T82" fmla="*/ 161 w 936"/>
                      <a:gd name="T83" fmla="*/ 220 h 334"/>
                      <a:gd name="T84" fmla="*/ 293 w 936"/>
                      <a:gd name="T85" fmla="*/ 186 h 334"/>
                      <a:gd name="T86" fmla="*/ 583 w 936"/>
                      <a:gd name="T87" fmla="*/ 130 h 334"/>
                      <a:gd name="T88" fmla="*/ 665 w 936"/>
                      <a:gd name="T89" fmla="*/ 109 h 334"/>
                      <a:gd name="T90" fmla="*/ 747 w 936"/>
                      <a:gd name="T91" fmla="*/ 87 h 334"/>
                      <a:gd name="T92" fmla="*/ 756 w 936"/>
                      <a:gd name="T93" fmla="*/ 83 h 334"/>
                      <a:gd name="T94" fmla="*/ 766 w 936"/>
                      <a:gd name="T95" fmla="*/ 80 h 334"/>
                      <a:gd name="T96" fmla="*/ 775 w 936"/>
                      <a:gd name="T97" fmla="*/ 78 h 334"/>
                      <a:gd name="T98" fmla="*/ 788 w 936"/>
                      <a:gd name="T99" fmla="*/ 73 h 334"/>
                      <a:gd name="T100" fmla="*/ 794 w 936"/>
                      <a:gd name="T101" fmla="*/ 69 h 334"/>
                      <a:gd name="T102" fmla="*/ 813 w 936"/>
                      <a:gd name="T103" fmla="*/ 62 h 334"/>
                      <a:gd name="T104" fmla="*/ 823 w 936"/>
                      <a:gd name="T105" fmla="*/ 59 h 334"/>
                      <a:gd name="T106" fmla="*/ 835 w 936"/>
                      <a:gd name="T107" fmla="*/ 54 h 334"/>
                      <a:gd name="T108" fmla="*/ 848 w 936"/>
                      <a:gd name="T109" fmla="*/ 48 h 334"/>
                      <a:gd name="T110" fmla="*/ 870 w 936"/>
                      <a:gd name="T111" fmla="*/ 38 h 334"/>
                      <a:gd name="T112" fmla="*/ 882 w 936"/>
                      <a:gd name="T113" fmla="*/ 31 h 334"/>
                      <a:gd name="T114" fmla="*/ 895 w 936"/>
                      <a:gd name="T115" fmla="*/ 26 h 334"/>
                      <a:gd name="T116" fmla="*/ 917 w 936"/>
                      <a:gd name="T117" fmla="*/ 13 h 334"/>
                      <a:gd name="T118" fmla="*/ 901 w 936"/>
                      <a:gd name="T119" fmla="*/ 13 h 334"/>
                      <a:gd name="T120" fmla="*/ 602 w 936"/>
                      <a:gd name="T121" fmla="*/ 83 h 334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0" t="0" r="r" b="b"/>
                    <a:pathLst>
                      <a:path w="936" h="334">
                        <a:moveTo>
                          <a:pt x="425" y="118"/>
                        </a:moveTo>
                        <a:lnTo>
                          <a:pt x="425" y="118"/>
                        </a:lnTo>
                        <a:lnTo>
                          <a:pt x="419" y="120"/>
                        </a:lnTo>
                        <a:lnTo>
                          <a:pt x="416" y="121"/>
                        </a:lnTo>
                        <a:lnTo>
                          <a:pt x="410" y="121"/>
                        </a:lnTo>
                        <a:lnTo>
                          <a:pt x="410" y="122"/>
                        </a:lnTo>
                        <a:lnTo>
                          <a:pt x="403" y="123"/>
                        </a:lnTo>
                        <a:lnTo>
                          <a:pt x="400" y="123"/>
                        </a:lnTo>
                        <a:lnTo>
                          <a:pt x="394" y="125"/>
                        </a:lnTo>
                        <a:lnTo>
                          <a:pt x="391" y="126"/>
                        </a:lnTo>
                        <a:lnTo>
                          <a:pt x="388" y="126"/>
                        </a:lnTo>
                        <a:lnTo>
                          <a:pt x="381" y="127"/>
                        </a:lnTo>
                        <a:lnTo>
                          <a:pt x="375" y="128"/>
                        </a:lnTo>
                        <a:lnTo>
                          <a:pt x="372" y="128"/>
                        </a:lnTo>
                        <a:lnTo>
                          <a:pt x="369" y="130"/>
                        </a:lnTo>
                        <a:lnTo>
                          <a:pt x="366" y="131"/>
                        </a:lnTo>
                        <a:lnTo>
                          <a:pt x="359" y="131"/>
                        </a:lnTo>
                        <a:lnTo>
                          <a:pt x="356" y="132"/>
                        </a:lnTo>
                        <a:lnTo>
                          <a:pt x="350" y="133"/>
                        </a:lnTo>
                        <a:lnTo>
                          <a:pt x="347" y="135"/>
                        </a:lnTo>
                        <a:lnTo>
                          <a:pt x="334" y="136"/>
                        </a:lnTo>
                        <a:lnTo>
                          <a:pt x="331" y="137"/>
                        </a:lnTo>
                        <a:lnTo>
                          <a:pt x="328" y="139"/>
                        </a:lnTo>
                        <a:lnTo>
                          <a:pt x="325" y="139"/>
                        </a:lnTo>
                        <a:lnTo>
                          <a:pt x="312" y="141"/>
                        </a:lnTo>
                        <a:lnTo>
                          <a:pt x="306" y="142"/>
                        </a:lnTo>
                        <a:lnTo>
                          <a:pt x="302" y="144"/>
                        </a:lnTo>
                        <a:lnTo>
                          <a:pt x="296" y="144"/>
                        </a:lnTo>
                        <a:lnTo>
                          <a:pt x="296" y="145"/>
                        </a:lnTo>
                        <a:lnTo>
                          <a:pt x="290" y="145"/>
                        </a:lnTo>
                        <a:lnTo>
                          <a:pt x="258" y="153"/>
                        </a:lnTo>
                        <a:lnTo>
                          <a:pt x="255" y="153"/>
                        </a:lnTo>
                        <a:lnTo>
                          <a:pt x="252" y="154"/>
                        </a:lnTo>
                        <a:lnTo>
                          <a:pt x="246" y="155"/>
                        </a:lnTo>
                        <a:lnTo>
                          <a:pt x="243" y="155"/>
                        </a:lnTo>
                        <a:lnTo>
                          <a:pt x="236" y="156"/>
                        </a:lnTo>
                        <a:lnTo>
                          <a:pt x="233" y="158"/>
                        </a:lnTo>
                        <a:lnTo>
                          <a:pt x="230" y="159"/>
                        </a:lnTo>
                        <a:lnTo>
                          <a:pt x="227" y="159"/>
                        </a:lnTo>
                        <a:lnTo>
                          <a:pt x="221" y="160"/>
                        </a:lnTo>
                        <a:lnTo>
                          <a:pt x="217" y="161"/>
                        </a:lnTo>
                        <a:lnTo>
                          <a:pt x="214" y="163"/>
                        </a:lnTo>
                        <a:lnTo>
                          <a:pt x="208" y="163"/>
                        </a:lnTo>
                        <a:lnTo>
                          <a:pt x="205" y="164"/>
                        </a:lnTo>
                        <a:lnTo>
                          <a:pt x="202" y="165"/>
                        </a:lnTo>
                        <a:lnTo>
                          <a:pt x="167" y="172"/>
                        </a:lnTo>
                        <a:lnTo>
                          <a:pt x="164" y="173"/>
                        </a:lnTo>
                        <a:lnTo>
                          <a:pt x="161" y="174"/>
                        </a:lnTo>
                        <a:lnTo>
                          <a:pt x="157" y="174"/>
                        </a:lnTo>
                        <a:lnTo>
                          <a:pt x="154" y="175"/>
                        </a:lnTo>
                        <a:lnTo>
                          <a:pt x="148" y="177"/>
                        </a:lnTo>
                        <a:lnTo>
                          <a:pt x="145" y="178"/>
                        </a:lnTo>
                        <a:lnTo>
                          <a:pt x="142" y="178"/>
                        </a:lnTo>
                        <a:lnTo>
                          <a:pt x="139" y="179"/>
                        </a:lnTo>
                        <a:lnTo>
                          <a:pt x="135" y="180"/>
                        </a:lnTo>
                        <a:lnTo>
                          <a:pt x="132" y="182"/>
                        </a:lnTo>
                        <a:lnTo>
                          <a:pt x="129" y="182"/>
                        </a:lnTo>
                        <a:lnTo>
                          <a:pt x="126" y="183"/>
                        </a:lnTo>
                        <a:lnTo>
                          <a:pt x="123" y="183"/>
                        </a:lnTo>
                        <a:lnTo>
                          <a:pt x="120" y="184"/>
                        </a:lnTo>
                        <a:lnTo>
                          <a:pt x="117" y="184"/>
                        </a:lnTo>
                        <a:lnTo>
                          <a:pt x="110" y="187"/>
                        </a:lnTo>
                        <a:lnTo>
                          <a:pt x="107" y="187"/>
                        </a:lnTo>
                        <a:lnTo>
                          <a:pt x="107" y="188"/>
                        </a:lnTo>
                        <a:lnTo>
                          <a:pt x="101" y="189"/>
                        </a:lnTo>
                        <a:lnTo>
                          <a:pt x="98" y="189"/>
                        </a:lnTo>
                        <a:lnTo>
                          <a:pt x="98" y="191"/>
                        </a:lnTo>
                        <a:lnTo>
                          <a:pt x="94" y="191"/>
                        </a:lnTo>
                        <a:lnTo>
                          <a:pt x="94" y="192"/>
                        </a:lnTo>
                        <a:lnTo>
                          <a:pt x="88" y="193"/>
                        </a:lnTo>
                        <a:lnTo>
                          <a:pt x="85" y="194"/>
                        </a:lnTo>
                        <a:lnTo>
                          <a:pt x="82" y="194"/>
                        </a:lnTo>
                        <a:lnTo>
                          <a:pt x="82" y="196"/>
                        </a:lnTo>
                        <a:lnTo>
                          <a:pt x="47" y="211"/>
                        </a:lnTo>
                        <a:lnTo>
                          <a:pt x="16" y="227"/>
                        </a:lnTo>
                        <a:lnTo>
                          <a:pt x="6" y="234"/>
                        </a:lnTo>
                        <a:lnTo>
                          <a:pt x="0" y="241"/>
                        </a:lnTo>
                        <a:lnTo>
                          <a:pt x="28" y="276"/>
                        </a:lnTo>
                        <a:lnTo>
                          <a:pt x="57" y="310"/>
                        </a:lnTo>
                        <a:lnTo>
                          <a:pt x="72" y="315"/>
                        </a:lnTo>
                        <a:lnTo>
                          <a:pt x="88" y="321"/>
                        </a:lnTo>
                        <a:lnTo>
                          <a:pt x="129" y="331"/>
                        </a:lnTo>
                        <a:lnTo>
                          <a:pt x="139" y="334"/>
                        </a:lnTo>
                        <a:lnTo>
                          <a:pt x="366" y="334"/>
                        </a:lnTo>
                        <a:lnTo>
                          <a:pt x="221" y="306"/>
                        </a:lnTo>
                        <a:lnTo>
                          <a:pt x="161" y="293"/>
                        </a:lnTo>
                        <a:lnTo>
                          <a:pt x="135" y="285"/>
                        </a:lnTo>
                        <a:lnTo>
                          <a:pt x="120" y="279"/>
                        </a:lnTo>
                        <a:lnTo>
                          <a:pt x="107" y="274"/>
                        </a:lnTo>
                        <a:lnTo>
                          <a:pt x="104" y="274"/>
                        </a:lnTo>
                        <a:lnTo>
                          <a:pt x="91" y="269"/>
                        </a:lnTo>
                        <a:lnTo>
                          <a:pt x="91" y="268"/>
                        </a:lnTo>
                        <a:lnTo>
                          <a:pt x="88" y="265"/>
                        </a:lnTo>
                        <a:lnTo>
                          <a:pt x="85" y="265"/>
                        </a:lnTo>
                        <a:lnTo>
                          <a:pt x="85" y="264"/>
                        </a:lnTo>
                        <a:lnTo>
                          <a:pt x="82" y="264"/>
                        </a:lnTo>
                        <a:lnTo>
                          <a:pt x="82" y="263"/>
                        </a:lnTo>
                        <a:lnTo>
                          <a:pt x="82" y="257"/>
                        </a:lnTo>
                        <a:lnTo>
                          <a:pt x="85" y="250"/>
                        </a:lnTo>
                        <a:lnTo>
                          <a:pt x="91" y="246"/>
                        </a:lnTo>
                        <a:lnTo>
                          <a:pt x="98" y="241"/>
                        </a:lnTo>
                        <a:lnTo>
                          <a:pt x="113" y="235"/>
                        </a:lnTo>
                        <a:lnTo>
                          <a:pt x="132" y="229"/>
                        </a:lnTo>
                        <a:lnTo>
                          <a:pt x="135" y="229"/>
                        </a:lnTo>
                        <a:lnTo>
                          <a:pt x="135" y="227"/>
                        </a:lnTo>
                        <a:lnTo>
                          <a:pt x="139" y="227"/>
                        </a:lnTo>
                        <a:lnTo>
                          <a:pt x="142" y="226"/>
                        </a:lnTo>
                        <a:lnTo>
                          <a:pt x="142" y="225"/>
                        </a:lnTo>
                        <a:lnTo>
                          <a:pt x="145" y="225"/>
                        </a:lnTo>
                        <a:lnTo>
                          <a:pt x="148" y="225"/>
                        </a:lnTo>
                        <a:lnTo>
                          <a:pt x="148" y="224"/>
                        </a:lnTo>
                        <a:lnTo>
                          <a:pt x="151" y="224"/>
                        </a:lnTo>
                        <a:lnTo>
                          <a:pt x="151" y="222"/>
                        </a:lnTo>
                        <a:lnTo>
                          <a:pt x="154" y="222"/>
                        </a:lnTo>
                        <a:lnTo>
                          <a:pt x="157" y="222"/>
                        </a:lnTo>
                        <a:lnTo>
                          <a:pt x="157" y="221"/>
                        </a:lnTo>
                        <a:lnTo>
                          <a:pt x="161" y="221"/>
                        </a:lnTo>
                        <a:lnTo>
                          <a:pt x="161" y="220"/>
                        </a:lnTo>
                        <a:lnTo>
                          <a:pt x="192" y="211"/>
                        </a:lnTo>
                        <a:lnTo>
                          <a:pt x="224" y="201"/>
                        </a:lnTo>
                        <a:lnTo>
                          <a:pt x="293" y="186"/>
                        </a:lnTo>
                        <a:lnTo>
                          <a:pt x="413" y="161"/>
                        </a:lnTo>
                        <a:lnTo>
                          <a:pt x="539" y="139"/>
                        </a:lnTo>
                        <a:lnTo>
                          <a:pt x="580" y="130"/>
                        </a:lnTo>
                        <a:lnTo>
                          <a:pt x="583" y="130"/>
                        </a:lnTo>
                        <a:lnTo>
                          <a:pt x="592" y="127"/>
                        </a:lnTo>
                        <a:lnTo>
                          <a:pt x="665" y="109"/>
                        </a:lnTo>
                        <a:lnTo>
                          <a:pt x="703" y="99"/>
                        </a:lnTo>
                        <a:lnTo>
                          <a:pt x="737" y="90"/>
                        </a:lnTo>
                        <a:lnTo>
                          <a:pt x="741" y="89"/>
                        </a:lnTo>
                        <a:lnTo>
                          <a:pt x="744" y="88"/>
                        </a:lnTo>
                        <a:lnTo>
                          <a:pt x="747" y="87"/>
                        </a:lnTo>
                        <a:lnTo>
                          <a:pt x="750" y="85"/>
                        </a:lnTo>
                        <a:lnTo>
                          <a:pt x="753" y="84"/>
                        </a:lnTo>
                        <a:lnTo>
                          <a:pt x="756" y="83"/>
                        </a:lnTo>
                        <a:lnTo>
                          <a:pt x="760" y="83"/>
                        </a:lnTo>
                        <a:lnTo>
                          <a:pt x="763" y="81"/>
                        </a:lnTo>
                        <a:lnTo>
                          <a:pt x="763" y="80"/>
                        </a:lnTo>
                        <a:lnTo>
                          <a:pt x="766" y="80"/>
                        </a:lnTo>
                        <a:lnTo>
                          <a:pt x="769" y="79"/>
                        </a:lnTo>
                        <a:lnTo>
                          <a:pt x="772" y="78"/>
                        </a:lnTo>
                        <a:lnTo>
                          <a:pt x="775" y="78"/>
                        </a:lnTo>
                        <a:lnTo>
                          <a:pt x="775" y="76"/>
                        </a:lnTo>
                        <a:lnTo>
                          <a:pt x="778" y="75"/>
                        </a:lnTo>
                        <a:lnTo>
                          <a:pt x="782" y="75"/>
                        </a:lnTo>
                        <a:lnTo>
                          <a:pt x="782" y="74"/>
                        </a:lnTo>
                        <a:lnTo>
                          <a:pt x="785" y="74"/>
                        </a:lnTo>
                        <a:lnTo>
                          <a:pt x="788" y="73"/>
                        </a:lnTo>
                        <a:lnTo>
                          <a:pt x="788" y="71"/>
                        </a:lnTo>
                        <a:lnTo>
                          <a:pt x="791" y="71"/>
                        </a:lnTo>
                        <a:lnTo>
                          <a:pt x="794" y="69"/>
                        </a:lnTo>
                        <a:lnTo>
                          <a:pt x="807" y="65"/>
                        </a:lnTo>
                        <a:lnTo>
                          <a:pt x="810" y="64"/>
                        </a:lnTo>
                        <a:lnTo>
                          <a:pt x="813" y="62"/>
                        </a:lnTo>
                        <a:lnTo>
                          <a:pt x="819" y="61"/>
                        </a:lnTo>
                        <a:lnTo>
                          <a:pt x="819" y="60"/>
                        </a:lnTo>
                        <a:lnTo>
                          <a:pt x="823" y="59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5" y="54"/>
                        </a:lnTo>
                        <a:lnTo>
                          <a:pt x="838" y="52"/>
                        </a:lnTo>
                        <a:lnTo>
                          <a:pt x="841" y="51"/>
                        </a:lnTo>
                        <a:lnTo>
                          <a:pt x="845" y="50"/>
                        </a:lnTo>
                        <a:lnTo>
                          <a:pt x="848" y="48"/>
                        </a:lnTo>
                        <a:lnTo>
                          <a:pt x="851" y="47"/>
                        </a:lnTo>
                        <a:lnTo>
                          <a:pt x="870" y="38"/>
                        </a:lnTo>
                        <a:lnTo>
                          <a:pt x="870" y="37"/>
                        </a:lnTo>
                        <a:lnTo>
                          <a:pt x="873" y="37"/>
                        </a:lnTo>
                        <a:lnTo>
                          <a:pt x="882" y="31"/>
                        </a:lnTo>
                        <a:lnTo>
                          <a:pt x="889" y="28"/>
                        </a:lnTo>
                        <a:lnTo>
                          <a:pt x="895" y="26"/>
                        </a:lnTo>
                        <a:lnTo>
                          <a:pt x="895" y="24"/>
                        </a:lnTo>
                        <a:lnTo>
                          <a:pt x="911" y="15"/>
                        </a:lnTo>
                        <a:lnTo>
                          <a:pt x="917" y="13"/>
                        </a:lnTo>
                        <a:lnTo>
                          <a:pt x="936" y="0"/>
                        </a:lnTo>
                        <a:lnTo>
                          <a:pt x="917" y="7"/>
                        </a:lnTo>
                        <a:lnTo>
                          <a:pt x="901" y="13"/>
                        </a:lnTo>
                        <a:lnTo>
                          <a:pt x="864" y="24"/>
                        </a:lnTo>
                        <a:lnTo>
                          <a:pt x="823" y="36"/>
                        </a:lnTo>
                        <a:lnTo>
                          <a:pt x="778" y="46"/>
                        </a:lnTo>
                        <a:lnTo>
                          <a:pt x="693" y="65"/>
                        </a:lnTo>
                        <a:lnTo>
                          <a:pt x="602" y="83"/>
                        </a:lnTo>
                        <a:lnTo>
                          <a:pt x="514" y="99"/>
                        </a:lnTo>
                        <a:lnTo>
                          <a:pt x="425" y="1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2" name="Freeform 188">
                    <a:extLst>
                      <a:ext uri="{FF2B5EF4-FFF2-40B4-BE49-F238E27FC236}">
                        <a16:creationId xmlns:a16="http://schemas.microsoft.com/office/drawing/2014/main" id="{2F259E9D-C9DC-4A1C-83A6-01410A2CFB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3" name="Freeform 189">
                    <a:extLst>
                      <a:ext uri="{FF2B5EF4-FFF2-40B4-BE49-F238E27FC236}">
                        <a16:creationId xmlns:a16="http://schemas.microsoft.com/office/drawing/2014/main" id="{1F41F375-03CE-47F4-B892-E0B26D0448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2" y="1508"/>
                    <a:ext cx="88" cy="31"/>
                  </a:xfrm>
                  <a:custGeom>
                    <a:avLst/>
                    <a:gdLst>
                      <a:gd name="T0" fmla="*/ 66 w 88"/>
                      <a:gd name="T1" fmla="*/ 31 h 31"/>
                      <a:gd name="T2" fmla="*/ 66 w 88"/>
                      <a:gd name="T3" fmla="*/ 31 h 31"/>
                      <a:gd name="T4" fmla="*/ 66 w 88"/>
                      <a:gd name="T5" fmla="*/ 31 h 31"/>
                      <a:gd name="T6" fmla="*/ 72 w 88"/>
                      <a:gd name="T7" fmla="*/ 27 h 31"/>
                      <a:gd name="T8" fmla="*/ 72 w 88"/>
                      <a:gd name="T9" fmla="*/ 27 h 31"/>
                      <a:gd name="T10" fmla="*/ 72 w 88"/>
                      <a:gd name="T11" fmla="*/ 27 h 31"/>
                      <a:gd name="T12" fmla="*/ 85 w 88"/>
                      <a:gd name="T13" fmla="*/ 16 h 31"/>
                      <a:gd name="T14" fmla="*/ 88 w 88"/>
                      <a:gd name="T15" fmla="*/ 15 h 31"/>
                      <a:gd name="T16" fmla="*/ 88 w 88"/>
                      <a:gd name="T17" fmla="*/ 15 h 31"/>
                      <a:gd name="T18" fmla="*/ 88 w 88"/>
                      <a:gd name="T19" fmla="*/ 15 h 31"/>
                      <a:gd name="T20" fmla="*/ 88 w 88"/>
                      <a:gd name="T21" fmla="*/ 15 h 31"/>
                      <a:gd name="T22" fmla="*/ 88 w 88"/>
                      <a:gd name="T23" fmla="*/ 15 h 31"/>
                      <a:gd name="T24" fmla="*/ 88 w 88"/>
                      <a:gd name="T25" fmla="*/ 15 h 31"/>
                      <a:gd name="T26" fmla="*/ 88 w 88"/>
                      <a:gd name="T27" fmla="*/ 15 h 31"/>
                      <a:gd name="T28" fmla="*/ 88 w 88"/>
                      <a:gd name="T29" fmla="*/ 15 h 31"/>
                      <a:gd name="T30" fmla="*/ 0 w 88"/>
                      <a:gd name="T31" fmla="*/ 0 h 31"/>
                      <a:gd name="T32" fmla="*/ 0 w 88"/>
                      <a:gd name="T33" fmla="*/ 0 h 31"/>
                      <a:gd name="T34" fmla="*/ 0 w 88"/>
                      <a:gd name="T35" fmla="*/ 0 h 31"/>
                      <a:gd name="T36" fmla="*/ 12 w 88"/>
                      <a:gd name="T37" fmla="*/ 3 h 31"/>
                      <a:gd name="T38" fmla="*/ 12 w 88"/>
                      <a:gd name="T39" fmla="*/ 3 h 31"/>
                      <a:gd name="T40" fmla="*/ 28 w 88"/>
                      <a:gd name="T41" fmla="*/ 8 h 31"/>
                      <a:gd name="T42" fmla="*/ 47 w 88"/>
                      <a:gd name="T43" fmla="*/ 14 h 31"/>
                      <a:gd name="T44" fmla="*/ 53 w 88"/>
                      <a:gd name="T45" fmla="*/ 17 h 31"/>
                      <a:gd name="T46" fmla="*/ 59 w 88"/>
                      <a:gd name="T47" fmla="*/ 22 h 31"/>
                      <a:gd name="T48" fmla="*/ 66 w 88"/>
                      <a:gd name="T49" fmla="*/ 26 h 31"/>
                      <a:gd name="T50" fmla="*/ 66 w 88"/>
                      <a:gd name="T51" fmla="*/ 31 h 31"/>
                      <a:gd name="T52" fmla="*/ 66 w 88"/>
                      <a:gd name="T53" fmla="*/ 31 h 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0" t="0" r="r" b="b"/>
                    <a:pathLst>
                      <a:path w="88" h="31">
                        <a:moveTo>
                          <a:pt x="66" y="31"/>
                        </a:moveTo>
                        <a:lnTo>
                          <a:pt x="66" y="31"/>
                        </a:lnTo>
                        <a:lnTo>
                          <a:pt x="72" y="27"/>
                        </a:lnTo>
                        <a:lnTo>
                          <a:pt x="85" y="16"/>
                        </a:lnTo>
                        <a:lnTo>
                          <a:pt x="88" y="15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28" y="8"/>
                        </a:lnTo>
                        <a:lnTo>
                          <a:pt x="47" y="14"/>
                        </a:lnTo>
                        <a:lnTo>
                          <a:pt x="53" y="17"/>
                        </a:lnTo>
                        <a:lnTo>
                          <a:pt x="59" y="22"/>
                        </a:lnTo>
                        <a:lnTo>
                          <a:pt x="66" y="26"/>
                        </a:lnTo>
                        <a:lnTo>
                          <a:pt x="66" y="31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4" name="Freeform 190">
                    <a:extLst>
                      <a:ext uri="{FF2B5EF4-FFF2-40B4-BE49-F238E27FC236}">
                        <a16:creationId xmlns:a16="http://schemas.microsoft.com/office/drawing/2014/main" id="{DC7A0F38-07FE-4343-9B8B-5E903C2EA7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46" cy="141"/>
                  </a:xfrm>
                  <a:custGeom>
                    <a:avLst/>
                    <a:gdLst>
                      <a:gd name="T0" fmla="*/ 88 w 246"/>
                      <a:gd name="T1" fmla="*/ 0 h 141"/>
                      <a:gd name="T2" fmla="*/ 88 w 246"/>
                      <a:gd name="T3" fmla="*/ 0 h 141"/>
                      <a:gd name="T4" fmla="*/ 88 w 246"/>
                      <a:gd name="T5" fmla="*/ 0 h 141"/>
                      <a:gd name="T6" fmla="*/ 85 w 246"/>
                      <a:gd name="T7" fmla="*/ 1 h 141"/>
                      <a:gd name="T8" fmla="*/ 82 w 246"/>
                      <a:gd name="T9" fmla="*/ 3 h 141"/>
                      <a:gd name="T10" fmla="*/ 82 w 246"/>
                      <a:gd name="T11" fmla="*/ 3 h 141"/>
                      <a:gd name="T12" fmla="*/ 47 w 246"/>
                      <a:gd name="T13" fmla="*/ 18 h 141"/>
                      <a:gd name="T14" fmla="*/ 16 w 246"/>
                      <a:gd name="T15" fmla="*/ 34 h 141"/>
                      <a:gd name="T16" fmla="*/ 16 w 246"/>
                      <a:gd name="T17" fmla="*/ 34 h 141"/>
                      <a:gd name="T18" fmla="*/ 6 w 246"/>
                      <a:gd name="T19" fmla="*/ 41 h 141"/>
                      <a:gd name="T20" fmla="*/ 0 w 246"/>
                      <a:gd name="T21" fmla="*/ 48 h 141"/>
                      <a:gd name="T22" fmla="*/ 0 w 246"/>
                      <a:gd name="T23" fmla="*/ 48 h 141"/>
                      <a:gd name="T24" fmla="*/ 19 w 246"/>
                      <a:gd name="T25" fmla="*/ 71 h 141"/>
                      <a:gd name="T26" fmla="*/ 19 w 246"/>
                      <a:gd name="T27" fmla="*/ 71 h 141"/>
                      <a:gd name="T28" fmla="*/ 16 w 246"/>
                      <a:gd name="T29" fmla="*/ 65 h 141"/>
                      <a:gd name="T30" fmla="*/ 16 w 246"/>
                      <a:gd name="T31" fmla="*/ 59 h 141"/>
                      <a:gd name="T32" fmla="*/ 22 w 246"/>
                      <a:gd name="T33" fmla="*/ 47 h 141"/>
                      <a:gd name="T34" fmla="*/ 35 w 246"/>
                      <a:gd name="T35" fmla="*/ 34 h 141"/>
                      <a:gd name="T36" fmla="*/ 50 w 246"/>
                      <a:gd name="T37" fmla="*/ 24 h 141"/>
                      <a:gd name="T38" fmla="*/ 79 w 246"/>
                      <a:gd name="T39" fmla="*/ 6 h 141"/>
                      <a:gd name="T40" fmla="*/ 88 w 246"/>
                      <a:gd name="T41" fmla="*/ 1 h 141"/>
                      <a:gd name="T42" fmla="*/ 88 w 246"/>
                      <a:gd name="T43" fmla="*/ 0 h 141"/>
                      <a:gd name="T44" fmla="*/ 88 w 246"/>
                      <a:gd name="T45" fmla="*/ 0 h 141"/>
                      <a:gd name="T46" fmla="*/ 88 w 246"/>
                      <a:gd name="T47" fmla="*/ 0 h 141"/>
                      <a:gd name="T48" fmla="*/ 88 w 246"/>
                      <a:gd name="T49" fmla="*/ 0 h 141"/>
                      <a:gd name="T50" fmla="*/ 88 w 246"/>
                      <a:gd name="T51" fmla="*/ 128 h 141"/>
                      <a:gd name="T52" fmla="*/ 88 w 246"/>
                      <a:gd name="T53" fmla="*/ 128 h 141"/>
                      <a:gd name="T54" fmla="*/ 88 w 246"/>
                      <a:gd name="T55" fmla="*/ 128 h 141"/>
                      <a:gd name="T56" fmla="*/ 129 w 246"/>
                      <a:gd name="T57" fmla="*/ 138 h 141"/>
                      <a:gd name="T58" fmla="*/ 129 w 246"/>
                      <a:gd name="T59" fmla="*/ 138 h 141"/>
                      <a:gd name="T60" fmla="*/ 139 w 246"/>
                      <a:gd name="T61" fmla="*/ 141 h 141"/>
                      <a:gd name="T62" fmla="*/ 246 w 246"/>
                      <a:gd name="T63" fmla="*/ 141 h 141"/>
                      <a:gd name="T64" fmla="*/ 246 w 246"/>
                      <a:gd name="T65" fmla="*/ 141 h 141"/>
                      <a:gd name="T66" fmla="*/ 195 w 246"/>
                      <a:gd name="T67" fmla="*/ 130 h 141"/>
                      <a:gd name="T68" fmla="*/ 142 w 246"/>
                      <a:gd name="T69" fmla="*/ 117 h 141"/>
                      <a:gd name="T70" fmla="*/ 91 w 246"/>
                      <a:gd name="T71" fmla="*/ 104 h 141"/>
                      <a:gd name="T72" fmla="*/ 47 w 246"/>
                      <a:gd name="T73" fmla="*/ 92 h 141"/>
                      <a:gd name="T74" fmla="*/ 47 w 246"/>
                      <a:gd name="T75" fmla="*/ 92 h 141"/>
                      <a:gd name="T76" fmla="*/ 31 w 246"/>
                      <a:gd name="T77" fmla="*/ 84 h 141"/>
                      <a:gd name="T78" fmla="*/ 22 w 246"/>
                      <a:gd name="T79" fmla="*/ 78 h 141"/>
                      <a:gd name="T80" fmla="*/ 22 w 246"/>
                      <a:gd name="T81" fmla="*/ 78 h 141"/>
                      <a:gd name="T82" fmla="*/ 38 w 246"/>
                      <a:gd name="T83" fmla="*/ 97 h 141"/>
                      <a:gd name="T84" fmla="*/ 57 w 246"/>
                      <a:gd name="T85" fmla="*/ 117 h 141"/>
                      <a:gd name="T86" fmla="*/ 57 w 246"/>
                      <a:gd name="T87" fmla="*/ 117 h 141"/>
                      <a:gd name="T88" fmla="*/ 72 w 246"/>
                      <a:gd name="T89" fmla="*/ 122 h 141"/>
                      <a:gd name="T90" fmla="*/ 88 w 246"/>
                      <a:gd name="T91" fmla="*/ 128 h 141"/>
                      <a:gd name="T92" fmla="*/ 88 w 246"/>
                      <a:gd name="T93" fmla="*/ 128 h 141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246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9" y="71"/>
                        </a:lnTo>
                        <a:lnTo>
                          <a:pt x="16" y="65"/>
                        </a:lnTo>
                        <a:lnTo>
                          <a:pt x="16" y="59"/>
                        </a:lnTo>
                        <a:lnTo>
                          <a:pt x="22" y="47"/>
                        </a:lnTo>
                        <a:lnTo>
                          <a:pt x="35" y="34"/>
                        </a:lnTo>
                        <a:lnTo>
                          <a:pt x="50" y="24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46" y="141"/>
                        </a:lnTo>
                        <a:lnTo>
                          <a:pt x="195" y="130"/>
                        </a:lnTo>
                        <a:lnTo>
                          <a:pt x="142" y="117"/>
                        </a:lnTo>
                        <a:lnTo>
                          <a:pt x="91" y="104"/>
                        </a:lnTo>
                        <a:lnTo>
                          <a:pt x="47" y="92"/>
                        </a:lnTo>
                        <a:lnTo>
                          <a:pt x="31" y="84"/>
                        </a:lnTo>
                        <a:lnTo>
                          <a:pt x="22" y="78"/>
                        </a:lnTo>
                        <a:lnTo>
                          <a:pt x="38" y="97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5" name="Freeform 191">
                    <a:extLst>
                      <a:ext uri="{FF2B5EF4-FFF2-40B4-BE49-F238E27FC236}">
                        <a16:creationId xmlns:a16="http://schemas.microsoft.com/office/drawing/2014/main" id="{5F0C9F0B-8A5B-473B-B8B3-3B7A7EB2FA5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36" cy="141"/>
                  </a:xfrm>
                  <a:custGeom>
                    <a:avLst/>
                    <a:gdLst>
                      <a:gd name="T0" fmla="*/ 88 w 236"/>
                      <a:gd name="T1" fmla="*/ 128 h 141"/>
                      <a:gd name="T2" fmla="*/ 88 w 236"/>
                      <a:gd name="T3" fmla="*/ 128 h 141"/>
                      <a:gd name="T4" fmla="*/ 88 w 236"/>
                      <a:gd name="T5" fmla="*/ 128 h 141"/>
                      <a:gd name="T6" fmla="*/ 129 w 236"/>
                      <a:gd name="T7" fmla="*/ 138 h 141"/>
                      <a:gd name="T8" fmla="*/ 129 w 236"/>
                      <a:gd name="T9" fmla="*/ 138 h 141"/>
                      <a:gd name="T10" fmla="*/ 139 w 236"/>
                      <a:gd name="T11" fmla="*/ 141 h 141"/>
                      <a:gd name="T12" fmla="*/ 236 w 236"/>
                      <a:gd name="T13" fmla="*/ 141 h 141"/>
                      <a:gd name="T14" fmla="*/ 236 w 236"/>
                      <a:gd name="T15" fmla="*/ 141 h 141"/>
                      <a:gd name="T16" fmla="*/ 135 w 236"/>
                      <a:gd name="T17" fmla="*/ 118 h 141"/>
                      <a:gd name="T18" fmla="*/ 88 w 236"/>
                      <a:gd name="T19" fmla="*/ 105 h 141"/>
                      <a:gd name="T20" fmla="*/ 44 w 236"/>
                      <a:gd name="T21" fmla="*/ 93 h 141"/>
                      <a:gd name="T22" fmla="*/ 44 w 236"/>
                      <a:gd name="T23" fmla="*/ 93 h 141"/>
                      <a:gd name="T24" fmla="*/ 28 w 236"/>
                      <a:gd name="T25" fmla="*/ 86 h 141"/>
                      <a:gd name="T26" fmla="*/ 28 w 236"/>
                      <a:gd name="T27" fmla="*/ 86 h 141"/>
                      <a:gd name="T28" fmla="*/ 57 w 236"/>
                      <a:gd name="T29" fmla="*/ 117 h 141"/>
                      <a:gd name="T30" fmla="*/ 57 w 236"/>
                      <a:gd name="T31" fmla="*/ 117 h 141"/>
                      <a:gd name="T32" fmla="*/ 72 w 236"/>
                      <a:gd name="T33" fmla="*/ 122 h 141"/>
                      <a:gd name="T34" fmla="*/ 88 w 236"/>
                      <a:gd name="T35" fmla="*/ 128 h 141"/>
                      <a:gd name="T36" fmla="*/ 88 w 236"/>
                      <a:gd name="T37" fmla="*/ 128 h 141"/>
                      <a:gd name="T38" fmla="*/ 12 w 236"/>
                      <a:gd name="T39" fmla="*/ 62 h 141"/>
                      <a:gd name="T40" fmla="*/ 12 w 236"/>
                      <a:gd name="T41" fmla="*/ 62 h 141"/>
                      <a:gd name="T42" fmla="*/ 16 w 236"/>
                      <a:gd name="T43" fmla="*/ 51 h 141"/>
                      <a:gd name="T44" fmla="*/ 25 w 236"/>
                      <a:gd name="T45" fmla="*/ 41 h 141"/>
                      <a:gd name="T46" fmla="*/ 38 w 236"/>
                      <a:gd name="T47" fmla="*/ 29 h 141"/>
                      <a:gd name="T48" fmla="*/ 53 w 236"/>
                      <a:gd name="T49" fmla="*/ 20 h 141"/>
                      <a:gd name="T50" fmla="*/ 79 w 236"/>
                      <a:gd name="T51" fmla="*/ 6 h 141"/>
                      <a:gd name="T52" fmla="*/ 88 w 236"/>
                      <a:gd name="T53" fmla="*/ 1 h 141"/>
                      <a:gd name="T54" fmla="*/ 88 w 236"/>
                      <a:gd name="T55" fmla="*/ 0 h 141"/>
                      <a:gd name="T56" fmla="*/ 88 w 236"/>
                      <a:gd name="T57" fmla="*/ 0 h 141"/>
                      <a:gd name="T58" fmla="*/ 88 w 236"/>
                      <a:gd name="T59" fmla="*/ 0 h 141"/>
                      <a:gd name="T60" fmla="*/ 82 w 236"/>
                      <a:gd name="T61" fmla="*/ 3 h 141"/>
                      <a:gd name="T62" fmla="*/ 82 w 236"/>
                      <a:gd name="T63" fmla="*/ 3 h 141"/>
                      <a:gd name="T64" fmla="*/ 47 w 236"/>
                      <a:gd name="T65" fmla="*/ 18 h 141"/>
                      <a:gd name="T66" fmla="*/ 16 w 236"/>
                      <a:gd name="T67" fmla="*/ 34 h 141"/>
                      <a:gd name="T68" fmla="*/ 16 w 236"/>
                      <a:gd name="T69" fmla="*/ 34 h 141"/>
                      <a:gd name="T70" fmla="*/ 6 w 236"/>
                      <a:gd name="T71" fmla="*/ 41 h 141"/>
                      <a:gd name="T72" fmla="*/ 0 w 236"/>
                      <a:gd name="T73" fmla="*/ 48 h 141"/>
                      <a:gd name="T74" fmla="*/ 0 w 236"/>
                      <a:gd name="T75" fmla="*/ 48 h 141"/>
                      <a:gd name="T76" fmla="*/ 12 w 236"/>
                      <a:gd name="T77" fmla="*/ 62 h 141"/>
                      <a:gd name="T78" fmla="*/ 12 w 236"/>
                      <a:gd name="T79" fmla="*/ 62 h 141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236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36" y="141"/>
                        </a:lnTo>
                        <a:lnTo>
                          <a:pt x="135" y="118"/>
                        </a:lnTo>
                        <a:lnTo>
                          <a:pt x="88" y="105"/>
                        </a:lnTo>
                        <a:lnTo>
                          <a:pt x="44" y="93"/>
                        </a:lnTo>
                        <a:lnTo>
                          <a:pt x="28" y="86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12" y="62"/>
                        </a:moveTo>
                        <a:lnTo>
                          <a:pt x="12" y="62"/>
                        </a:lnTo>
                        <a:lnTo>
                          <a:pt x="16" y="51"/>
                        </a:lnTo>
                        <a:lnTo>
                          <a:pt x="25" y="41"/>
                        </a:lnTo>
                        <a:lnTo>
                          <a:pt x="38" y="29"/>
                        </a:lnTo>
                        <a:lnTo>
                          <a:pt x="53" y="20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2" y="62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6" name="Freeform 192">
                    <a:extLst>
                      <a:ext uri="{FF2B5EF4-FFF2-40B4-BE49-F238E27FC236}">
                        <a16:creationId xmlns:a16="http://schemas.microsoft.com/office/drawing/2014/main" id="{A0FED2EE-AAF4-431A-B758-25CCF926748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27" cy="141"/>
                  </a:xfrm>
                  <a:custGeom>
                    <a:avLst/>
                    <a:gdLst>
                      <a:gd name="T0" fmla="*/ 88 w 227"/>
                      <a:gd name="T1" fmla="*/ 128 h 141"/>
                      <a:gd name="T2" fmla="*/ 88 w 227"/>
                      <a:gd name="T3" fmla="*/ 128 h 141"/>
                      <a:gd name="T4" fmla="*/ 88 w 227"/>
                      <a:gd name="T5" fmla="*/ 128 h 141"/>
                      <a:gd name="T6" fmla="*/ 129 w 227"/>
                      <a:gd name="T7" fmla="*/ 138 h 141"/>
                      <a:gd name="T8" fmla="*/ 129 w 227"/>
                      <a:gd name="T9" fmla="*/ 138 h 141"/>
                      <a:gd name="T10" fmla="*/ 139 w 227"/>
                      <a:gd name="T11" fmla="*/ 141 h 141"/>
                      <a:gd name="T12" fmla="*/ 227 w 227"/>
                      <a:gd name="T13" fmla="*/ 141 h 141"/>
                      <a:gd name="T14" fmla="*/ 227 w 227"/>
                      <a:gd name="T15" fmla="*/ 141 h 141"/>
                      <a:gd name="T16" fmla="*/ 129 w 227"/>
                      <a:gd name="T17" fmla="*/ 118 h 141"/>
                      <a:gd name="T18" fmla="*/ 82 w 227"/>
                      <a:gd name="T19" fmla="*/ 107 h 141"/>
                      <a:gd name="T20" fmla="*/ 41 w 227"/>
                      <a:gd name="T21" fmla="*/ 94 h 141"/>
                      <a:gd name="T22" fmla="*/ 41 w 227"/>
                      <a:gd name="T23" fmla="*/ 94 h 141"/>
                      <a:gd name="T24" fmla="*/ 35 w 227"/>
                      <a:gd name="T25" fmla="*/ 92 h 141"/>
                      <a:gd name="T26" fmla="*/ 35 w 227"/>
                      <a:gd name="T27" fmla="*/ 92 h 141"/>
                      <a:gd name="T28" fmla="*/ 57 w 227"/>
                      <a:gd name="T29" fmla="*/ 117 h 141"/>
                      <a:gd name="T30" fmla="*/ 57 w 227"/>
                      <a:gd name="T31" fmla="*/ 117 h 141"/>
                      <a:gd name="T32" fmla="*/ 72 w 227"/>
                      <a:gd name="T33" fmla="*/ 122 h 141"/>
                      <a:gd name="T34" fmla="*/ 88 w 227"/>
                      <a:gd name="T35" fmla="*/ 128 h 141"/>
                      <a:gd name="T36" fmla="*/ 88 w 227"/>
                      <a:gd name="T37" fmla="*/ 128 h 141"/>
                      <a:gd name="T38" fmla="*/ 9 w 227"/>
                      <a:gd name="T39" fmla="*/ 59 h 141"/>
                      <a:gd name="T40" fmla="*/ 9 w 227"/>
                      <a:gd name="T41" fmla="*/ 59 h 141"/>
                      <a:gd name="T42" fmla="*/ 16 w 227"/>
                      <a:gd name="T43" fmla="*/ 48 h 141"/>
                      <a:gd name="T44" fmla="*/ 25 w 227"/>
                      <a:gd name="T45" fmla="*/ 37 h 141"/>
                      <a:gd name="T46" fmla="*/ 41 w 227"/>
                      <a:gd name="T47" fmla="*/ 28 h 141"/>
                      <a:gd name="T48" fmla="*/ 53 w 227"/>
                      <a:gd name="T49" fmla="*/ 19 h 141"/>
                      <a:gd name="T50" fmla="*/ 79 w 227"/>
                      <a:gd name="T51" fmla="*/ 5 h 141"/>
                      <a:gd name="T52" fmla="*/ 88 w 227"/>
                      <a:gd name="T53" fmla="*/ 0 h 141"/>
                      <a:gd name="T54" fmla="*/ 88 w 227"/>
                      <a:gd name="T55" fmla="*/ 0 h 141"/>
                      <a:gd name="T56" fmla="*/ 88 w 227"/>
                      <a:gd name="T57" fmla="*/ 0 h 141"/>
                      <a:gd name="T58" fmla="*/ 82 w 227"/>
                      <a:gd name="T59" fmla="*/ 3 h 141"/>
                      <a:gd name="T60" fmla="*/ 82 w 227"/>
                      <a:gd name="T61" fmla="*/ 3 h 141"/>
                      <a:gd name="T62" fmla="*/ 47 w 227"/>
                      <a:gd name="T63" fmla="*/ 18 h 141"/>
                      <a:gd name="T64" fmla="*/ 16 w 227"/>
                      <a:gd name="T65" fmla="*/ 34 h 141"/>
                      <a:gd name="T66" fmla="*/ 16 w 227"/>
                      <a:gd name="T67" fmla="*/ 34 h 141"/>
                      <a:gd name="T68" fmla="*/ 6 w 227"/>
                      <a:gd name="T69" fmla="*/ 41 h 141"/>
                      <a:gd name="T70" fmla="*/ 0 w 227"/>
                      <a:gd name="T71" fmla="*/ 48 h 141"/>
                      <a:gd name="T72" fmla="*/ 0 w 227"/>
                      <a:gd name="T73" fmla="*/ 48 h 141"/>
                      <a:gd name="T74" fmla="*/ 9 w 227"/>
                      <a:gd name="T75" fmla="*/ 59 h 141"/>
                      <a:gd name="T76" fmla="*/ 9 w 227"/>
                      <a:gd name="T77" fmla="*/ 59 h 14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22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27" y="141"/>
                        </a:lnTo>
                        <a:lnTo>
                          <a:pt x="129" y="118"/>
                        </a:lnTo>
                        <a:lnTo>
                          <a:pt x="82" y="107"/>
                        </a:lnTo>
                        <a:lnTo>
                          <a:pt x="41" y="94"/>
                        </a:lnTo>
                        <a:lnTo>
                          <a:pt x="35" y="9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9" y="59"/>
                        </a:moveTo>
                        <a:lnTo>
                          <a:pt x="9" y="59"/>
                        </a:lnTo>
                        <a:lnTo>
                          <a:pt x="16" y="48"/>
                        </a:lnTo>
                        <a:lnTo>
                          <a:pt x="25" y="37"/>
                        </a:lnTo>
                        <a:lnTo>
                          <a:pt x="41" y="28"/>
                        </a:lnTo>
                        <a:lnTo>
                          <a:pt x="53" y="19"/>
                        </a:lnTo>
                        <a:lnTo>
                          <a:pt x="79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9" y="59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7" name="Freeform 193">
                    <a:extLst>
                      <a:ext uri="{FF2B5EF4-FFF2-40B4-BE49-F238E27FC236}">
                        <a16:creationId xmlns:a16="http://schemas.microsoft.com/office/drawing/2014/main" id="{B48FAFC9-B177-40DF-A542-D814BD70821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17" cy="141"/>
                  </a:xfrm>
                  <a:custGeom>
                    <a:avLst/>
                    <a:gdLst>
                      <a:gd name="T0" fmla="*/ 88 w 217"/>
                      <a:gd name="T1" fmla="*/ 128 h 141"/>
                      <a:gd name="T2" fmla="*/ 88 w 217"/>
                      <a:gd name="T3" fmla="*/ 128 h 141"/>
                      <a:gd name="T4" fmla="*/ 88 w 217"/>
                      <a:gd name="T5" fmla="*/ 128 h 141"/>
                      <a:gd name="T6" fmla="*/ 129 w 217"/>
                      <a:gd name="T7" fmla="*/ 138 h 141"/>
                      <a:gd name="T8" fmla="*/ 129 w 217"/>
                      <a:gd name="T9" fmla="*/ 138 h 141"/>
                      <a:gd name="T10" fmla="*/ 139 w 217"/>
                      <a:gd name="T11" fmla="*/ 141 h 141"/>
                      <a:gd name="T12" fmla="*/ 217 w 217"/>
                      <a:gd name="T13" fmla="*/ 141 h 141"/>
                      <a:gd name="T14" fmla="*/ 217 w 217"/>
                      <a:gd name="T15" fmla="*/ 141 h 141"/>
                      <a:gd name="T16" fmla="*/ 170 w 217"/>
                      <a:gd name="T17" fmla="*/ 131 h 141"/>
                      <a:gd name="T18" fmla="*/ 123 w 217"/>
                      <a:gd name="T19" fmla="*/ 119 h 141"/>
                      <a:gd name="T20" fmla="*/ 76 w 217"/>
                      <a:gd name="T21" fmla="*/ 107 h 141"/>
                      <a:gd name="T22" fmla="*/ 38 w 217"/>
                      <a:gd name="T23" fmla="*/ 95 h 141"/>
                      <a:gd name="T24" fmla="*/ 38 w 217"/>
                      <a:gd name="T25" fmla="*/ 95 h 141"/>
                      <a:gd name="T26" fmla="*/ 57 w 217"/>
                      <a:gd name="T27" fmla="*/ 117 h 141"/>
                      <a:gd name="T28" fmla="*/ 57 w 217"/>
                      <a:gd name="T29" fmla="*/ 117 h 141"/>
                      <a:gd name="T30" fmla="*/ 72 w 217"/>
                      <a:gd name="T31" fmla="*/ 122 h 141"/>
                      <a:gd name="T32" fmla="*/ 88 w 217"/>
                      <a:gd name="T33" fmla="*/ 128 h 141"/>
                      <a:gd name="T34" fmla="*/ 88 w 217"/>
                      <a:gd name="T35" fmla="*/ 128 h 141"/>
                      <a:gd name="T36" fmla="*/ 6 w 217"/>
                      <a:gd name="T37" fmla="*/ 56 h 141"/>
                      <a:gd name="T38" fmla="*/ 6 w 217"/>
                      <a:gd name="T39" fmla="*/ 56 h 141"/>
                      <a:gd name="T40" fmla="*/ 16 w 217"/>
                      <a:gd name="T41" fmla="*/ 46 h 141"/>
                      <a:gd name="T42" fmla="*/ 25 w 217"/>
                      <a:gd name="T43" fmla="*/ 36 h 141"/>
                      <a:gd name="T44" fmla="*/ 41 w 217"/>
                      <a:gd name="T45" fmla="*/ 26 h 141"/>
                      <a:gd name="T46" fmla="*/ 57 w 217"/>
                      <a:gd name="T47" fmla="*/ 18 h 141"/>
                      <a:gd name="T48" fmla="*/ 82 w 217"/>
                      <a:gd name="T49" fmla="*/ 5 h 141"/>
                      <a:gd name="T50" fmla="*/ 88 w 217"/>
                      <a:gd name="T51" fmla="*/ 0 h 141"/>
                      <a:gd name="T52" fmla="*/ 88 w 217"/>
                      <a:gd name="T53" fmla="*/ 0 h 141"/>
                      <a:gd name="T54" fmla="*/ 88 w 217"/>
                      <a:gd name="T55" fmla="*/ 0 h 141"/>
                      <a:gd name="T56" fmla="*/ 82 w 217"/>
                      <a:gd name="T57" fmla="*/ 3 h 141"/>
                      <a:gd name="T58" fmla="*/ 82 w 217"/>
                      <a:gd name="T59" fmla="*/ 3 h 141"/>
                      <a:gd name="T60" fmla="*/ 47 w 217"/>
                      <a:gd name="T61" fmla="*/ 18 h 141"/>
                      <a:gd name="T62" fmla="*/ 16 w 217"/>
                      <a:gd name="T63" fmla="*/ 34 h 141"/>
                      <a:gd name="T64" fmla="*/ 16 w 217"/>
                      <a:gd name="T65" fmla="*/ 34 h 141"/>
                      <a:gd name="T66" fmla="*/ 6 w 217"/>
                      <a:gd name="T67" fmla="*/ 41 h 141"/>
                      <a:gd name="T68" fmla="*/ 0 w 217"/>
                      <a:gd name="T69" fmla="*/ 48 h 141"/>
                      <a:gd name="T70" fmla="*/ 0 w 217"/>
                      <a:gd name="T71" fmla="*/ 48 h 141"/>
                      <a:gd name="T72" fmla="*/ 6 w 217"/>
                      <a:gd name="T73" fmla="*/ 56 h 141"/>
                      <a:gd name="T74" fmla="*/ 6 w 217"/>
                      <a:gd name="T75" fmla="*/ 56 h 14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21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17" y="141"/>
                        </a:lnTo>
                        <a:lnTo>
                          <a:pt x="170" y="131"/>
                        </a:lnTo>
                        <a:lnTo>
                          <a:pt x="123" y="119"/>
                        </a:lnTo>
                        <a:lnTo>
                          <a:pt x="76" y="107"/>
                        </a:lnTo>
                        <a:lnTo>
                          <a:pt x="38" y="9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6" y="56"/>
                        </a:moveTo>
                        <a:lnTo>
                          <a:pt x="6" y="56"/>
                        </a:lnTo>
                        <a:lnTo>
                          <a:pt x="16" y="46"/>
                        </a:lnTo>
                        <a:lnTo>
                          <a:pt x="25" y="36"/>
                        </a:lnTo>
                        <a:lnTo>
                          <a:pt x="41" y="26"/>
                        </a:lnTo>
                        <a:lnTo>
                          <a:pt x="57" y="18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6" y="56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8" name="Freeform 194">
                    <a:extLst>
                      <a:ext uri="{FF2B5EF4-FFF2-40B4-BE49-F238E27FC236}">
                        <a16:creationId xmlns:a16="http://schemas.microsoft.com/office/drawing/2014/main" id="{776EA696-A260-47A7-AF1B-71761465098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8" cy="141"/>
                  </a:xfrm>
                  <a:custGeom>
                    <a:avLst/>
                    <a:gdLst>
                      <a:gd name="T0" fmla="*/ 88 w 208"/>
                      <a:gd name="T1" fmla="*/ 128 h 141"/>
                      <a:gd name="T2" fmla="*/ 88 w 208"/>
                      <a:gd name="T3" fmla="*/ 128 h 141"/>
                      <a:gd name="T4" fmla="*/ 88 w 208"/>
                      <a:gd name="T5" fmla="*/ 128 h 141"/>
                      <a:gd name="T6" fmla="*/ 129 w 208"/>
                      <a:gd name="T7" fmla="*/ 138 h 141"/>
                      <a:gd name="T8" fmla="*/ 129 w 208"/>
                      <a:gd name="T9" fmla="*/ 138 h 141"/>
                      <a:gd name="T10" fmla="*/ 139 w 208"/>
                      <a:gd name="T11" fmla="*/ 141 h 141"/>
                      <a:gd name="T12" fmla="*/ 208 w 208"/>
                      <a:gd name="T13" fmla="*/ 141 h 141"/>
                      <a:gd name="T14" fmla="*/ 208 w 208"/>
                      <a:gd name="T15" fmla="*/ 141 h 141"/>
                      <a:gd name="T16" fmla="*/ 120 w 208"/>
                      <a:gd name="T17" fmla="*/ 121 h 141"/>
                      <a:gd name="T18" fmla="*/ 79 w 208"/>
                      <a:gd name="T19" fmla="*/ 111 h 141"/>
                      <a:gd name="T20" fmla="*/ 41 w 208"/>
                      <a:gd name="T21" fmla="*/ 99 h 141"/>
                      <a:gd name="T22" fmla="*/ 41 w 208"/>
                      <a:gd name="T23" fmla="*/ 99 h 141"/>
                      <a:gd name="T24" fmla="*/ 57 w 208"/>
                      <a:gd name="T25" fmla="*/ 117 h 141"/>
                      <a:gd name="T26" fmla="*/ 57 w 208"/>
                      <a:gd name="T27" fmla="*/ 117 h 141"/>
                      <a:gd name="T28" fmla="*/ 72 w 208"/>
                      <a:gd name="T29" fmla="*/ 122 h 141"/>
                      <a:gd name="T30" fmla="*/ 88 w 208"/>
                      <a:gd name="T31" fmla="*/ 128 h 141"/>
                      <a:gd name="T32" fmla="*/ 88 w 208"/>
                      <a:gd name="T33" fmla="*/ 128 h 141"/>
                      <a:gd name="T34" fmla="*/ 3 w 208"/>
                      <a:gd name="T35" fmla="*/ 53 h 141"/>
                      <a:gd name="T36" fmla="*/ 3 w 208"/>
                      <a:gd name="T37" fmla="*/ 53 h 141"/>
                      <a:gd name="T38" fmla="*/ 12 w 208"/>
                      <a:gd name="T39" fmla="*/ 43 h 141"/>
                      <a:gd name="T40" fmla="*/ 25 w 208"/>
                      <a:gd name="T41" fmla="*/ 33 h 141"/>
                      <a:gd name="T42" fmla="*/ 41 w 208"/>
                      <a:gd name="T43" fmla="*/ 24 h 141"/>
                      <a:gd name="T44" fmla="*/ 57 w 208"/>
                      <a:gd name="T45" fmla="*/ 17 h 141"/>
                      <a:gd name="T46" fmla="*/ 82 w 208"/>
                      <a:gd name="T47" fmla="*/ 5 h 141"/>
                      <a:gd name="T48" fmla="*/ 88 w 208"/>
                      <a:gd name="T49" fmla="*/ 0 h 141"/>
                      <a:gd name="T50" fmla="*/ 88 w 208"/>
                      <a:gd name="T51" fmla="*/ 0 h 141"/>
                      <a:gd name="T52" fmla="*/ 88 w 208"/>
                      <a:gd name="T53" fmla="*/ 0 h 141"/>
                      <a:gd name="T54" fmla="*/ 82 w 208"/>
                      <a:gd name="T55" fmla="*/ 3 h 141"/>
                      <a:gd name="T56" fmla="*/ 82 w 208"/>
                      <a:gd name="T57" fmla="*/ 3 h 141"/>
                      <a:gd name="T58" fmla="*/ 47 w 208"/>
                      <a:gd name="T59" fmla="*/ 18 h 141"/>
                      <a:gd name="T60" fmla="*/ 16 w 208"/>
                      <a:gd name="T61" fmla="*/ 34 h 141"/>
                      <a:gd name="T62" fmla="*/ 16 w 208"/>
                      <a:gd name="T63" fmla="*/ 34 h 141"/>
                      <a:gd name="T64" fmla="*/ 6 w 208"/>
                      <a:gd name="T65" fmla="*/ 41 h 141"/>
                      <a:gd name="T66" fmla="*/ 0 w 208"/>
                      <a:gd name="T67" fmla="*/ 48 h 141"/>
                      <a:gd name="T68" fmla="*/ 0 w 208"/>
                      <a:gd name="T69" fmla="*/ 48 h 141"/>
                      <a:gd name="T70" fmla="*/ 3 w 208"/>
                      <a:gd name="T71" fmla="*/ 53 h 141"/>
                      <a:gd name="T72" fmla="*/ 3 w 208"/>
                      <a:gd name="T73" fmla="*/ 53 h 14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8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8" y="141"/>
                        </a:lnTo>
                        <a:lnTo>
                          <a:pt x="120" y="121"/>
                        </a:lnTo>
                        <a:lnTo>
                          <a:pt x="79" y="111"/>
                        </a:lnTo>
                        <a:lnTo>
                          <a:pt x="41" y="9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3"/>
                        </a:moveTo>
                        <a:lnTo>
                          <a:pt x="3" y="53"/>
                        </a:lnTo>
                        <a:lnTo>
                          <a:pt x="12" y="43"/>
                        </a:lnTo>
                        <a:lnTo>
                          <a:pt x="25" y="33"/>
                        </a:lnTo>
                        <a:lnTo>
                          <a:pt x="41" y="24"/>
                        </a:lnTo>
                        <a:lnTo>
                          <a:pt x="57" y="17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39" name="Freeform 195">
                    <a:extLst>
                      <a:ext uri="{FF2B5EF4-FFF2-40B4-BE49-F238E27FC236}">
                        <a16:creationId xmlns:a16="http://schemas.microsoft.com/office/drawing/2014/main" id="{495DC8FF-78AB-4771-B07B-BB264FEB6DF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2" cy="141"/>
                  </a:xfrm>
                  <a:custGeom>
                    <a:avLst/>
                    <a:gdLst>
                      <a:gd name="T0" fmla="*/ 88 w 202"/>
                      <a:gd name="T1" fmla="*/ 128 h 141"/>
                      <a:gd name="T2" fmla="*/ 88 w 202"/>
                      <a:gd name="T3" fmla="*/ 128 h 141"/>
                      <a:gd name="T4" fmla="*/ 88 w 202"/>
                      <a:gd name="T5" fmla="*/ 128 h 141"/>
                      <a:gd name="T6" fmla="*/ 129 w 202"/>
                      <a:gd name="T7" fmla="*/ 138 h 141"/>
                      <a:gd name="T8" fmla="*/ 129 w 202"/>
                      <a:gd name="T9" fmla="*/ 138 h 141"/>
                      <a:gd name="T10" fmla="*/ 139 w 202"/>
                      <a:gd name="T11" fmla="*/ 141 h 141"/>
                      <a:gd name="T12" fmla="*/ 202 w 202"/>
                      <a:gd name="T13" fmla="*/ 141 h 141"/>
                      <a:gd name="T14" fmla="*/ 202 w 202"/>
                      <a:gd name="T15" fmla="*/ 141 h 141"/>
                      <a:gd name="T16" fmla="*/ 120 w 202"/>
                      <a:gd name="T17" fmla="*/ 122 h 141"/>
                      <a:gd name="T18" fmla="*/ 79 w 202"/>
                      <a:gd name="T19" fmla="*/ 113 h 141"/>
                      <a:gd name="T20" fmla="*/ 44 w 202"/>
                      <a:gd name="T21" fmla="*/ 102 h 141"/>
                      <a:gd name="T22" fmla="*/ 44 w 202"/>
                      <a:gd name="T23" fmla="*/ 102 h 141"/>
                      <a:gd name="T24" fmla="*/ 57 w 202"/>
                      <a:gd name="T25" fmla="*/ 117 h 141"/>
                      <a:gd name="T26" fmla="*/ 57 w 202"/>
                      <a:gd name="T27" fmla="*/ 117 h 141"/>
                      <a:gd name="T28" fmla="*/ 72 w 202"/>
                      <a:gd name="T29" fmla="*/ 122 h 141"/>
                      <a:gd name="T30" fmla="*/ 88 w 202"/>
                      <a:gd name="T31" fmla="*/ 128 h 141"/>
                      <a:gd name="T32" fmla="*/ 88 w 202"/>
                      <a:gd name="T33" fmla="*/ 128 h 141"/>
                      <a:gd name="T34" fmla="*/ 3 w 202"/>
                      <a:gd name="T35" fmla="*/ 51 h 141"/>
                      <a:gd name="T36" fmla="*/ 3 w 202"/>
                      <a:gd name="T37" fmla="*/ 51 h 141"/>
                      <a:gd name="T38" fmla="*/ 12 w 202"/>
                      <a:gd name="T39" fmla="*/ 41 h 141"/>
                      <a:gd name="T40" fmla="*/ 28 w 202"/>
                      <a:gd name="T41" fmla="*/ 32 h 141"/>
                      <a:gd name="T42" fmla="*/ 57 w 202"/>
                      <a:gd name="T43" fmla="*/ 15 h 141"/>
                      <a:gd name="T44" fmla="*/ 82 w 202"/>
                      <a:gd name="T45" fmla="*/ 4 h 141"/>
                      <a:gd name="T46" fmla="*/ 88 w 202"/>
                      <a:gd name="T47" fmla="*/ 0 h 141"/>
                      <a:gd name="T48" fmla="*/ 88 w 202"/>
                      <a:gd name="T49" fmla="*/ 0 h 141"/>
                      <a:gd name="T50" fmla="*/ 88 w 202"/>
                      <a:gd name="T51" fmla="*/ 0 h 141"/>
                      <a:gd name="T52" fmla="*/ 82 w 202"/>
                      <a:gd name="T53" fmla="*/ 3 h 141"/>
                      <a:gd name="T54" fmla="*/ 82 w 202"/>
                      <a:gd name="T55" fmla="*/ 3 h 141"/>
                      <a:gd name="T56" fmla="*/ 47 w 202"/>
                      <a:gd name="T57" fmla="*/ 18 h 141"/>
                      <a:gd name="T58" fmla="*/ 16 w 202"/>
                      <a:gd name="T59" fmla="*/ 34 h 141"/>
                      <a:gd name="T60" fmla="*/ 16 w 202"/>
                      <a:gd name="T61" fmla="*/ 34 h 141"/>
                      <a:gd name="T62" fmla="*/ 6 w 202"/>
                      <a:gd name="T63" fmla="*/ 41 h 141"/>
                      <a:gd name="T64" fmla="*/ 0 w 202"/>
                      <a:gd name="T65" fmla="*/ 48 h 141"/>
                      <a:gd name="T66" fmla="*/ 3 w 202"/>
                      <a:gd name="T67" fmla="*/ 51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202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2" y="141"/>
                        </a:lnTo>
                        <a:lnTo>
                          <a:pt x="120" y="122"/>
                        </a:lnTo>
                        <a:lnTo>
                          <a:pt x="79" y="113"/>
                        </a:lnTo>
                        <a:lnTo>
                          <a:pt x="44" y="10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1"/>
                        </a:moveTo>
                        <a:lnTo>
                          <a:pt x="3" y="51"/>
                        </a:lnTo>
                        <a:lnTo>
                          <a:pt x="12" y="41"/>
                        </a:lnTo>
                        <a:lnTo>
                          <a:pt x="28" y="32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1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0" name="Freeform 196">
                    <a:extLst>
                      <a:ext uri="{FF2B5EF4-FFF2-40B4-BE49-F238E27FC236}">
                        <a16:creationId xmlns:a16="http://schemas.microsoft.com/office/drawing/2014/main" id="{F2134F30-975F-4B33-A163-EFC1A5C1137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9" cy="141"/>
                  </a:xfrm>
                  <a:custGeom>
                    <a:avLst/>
                    <a:gdLst>
                      <a:gd name="T0" fmla="*/ 88 w 189"/>
                      <a:gd name="T1" fmla="*/ 128 h 141"/>
                      <a:gd name="T2" fmla="*/ 88 w 189"/>
                      <a:gd name="T3" fmla="*/ 128 h 141"/>
                      <a:gd name="T4" fmla="*/ 88 w 189"/>
                      <a:gd name="T5" fmla="*/ 128 h 141"/>
                      <a:gd name="T6" fmla="*/ 129 w 189"/>
                      <a:gd name="T7" fmla="*/ 138 h 141"/>
                      <a:gd name="T8" fmla="*/ 129 w 189"/>
                      <a:gd name="T9" fmla="*/ 138 h 141"/>
                      <a:gd name="T10" fmla="*/ 139 w 189"/>
                      <a:gd name="T11" fmla="*/ 141 h 141"/>
                      <a:gd name="T12" fmla="*/ 189 w 189"/>
                      <a:gd name="T13" fmla="*/ 141 h 141"/>
                      <a:gd name="T14" fmla="*/ 189 w 189"/>
                      <a:gd name="T15" fmla="*/ 141 h 141"/>
                      <a:gd name="T16" fmla="*/ 117 w 189"/>
                      <a:gd name="T17" fmla="*/ 125 h 141"/>
                      <a:gd name="T18" fmla="*/ 82 w 189"/>
                      <a:gd name="T19" fmla="*/ 116 h 141"/>
                      <a:gd name="T20" fmla="*/ 47 w 189"/>
                      <a:gd name="T21" fmla="*/ 105 h 141"/>
                      <a:gd name="T22" fmla="*/ 47 w 189"/>
                      <a:gd name="T23" fmla="*/ 105 h 141"/>
                      <a:gd name="T24" fmla="*/ 57 w 189"/>
                      <a:gd name="T25" fmla="*/ 117 h 141"/>
                      <a:gd name="T26" fmla="*/ 57 w 189"/>
                      <a:gd name="T27" fmla="*/ 117 h 141"/>
                      <a:gd name="T28" fmla="*/ 72 w 189"/>
                      <a:gd name="T29" fmla="*/ 122 h 141"/>
                      <a:gd name="T30" fmla="*/ 88 w 189"/>
                      <a:gd name="T31" fmla="*/ 128 h 141"/>
                      <a:gd name="T32" fmla="*/ 88 w 189"/>
                      <a:gd name="T33" fmla="*/ 128 h 141"/>
                      <a:gd name="T34" fmla="*/ 0 w 189"/>
                      <a:gd name="T35" fmla="*/ 50 h 141"/>
                      <a:gd name="T36" fmla="*/ 0 w 189"/>
                      <a:gd name="T37" fmla="*/ 50 h 141"/>
                      <a:gd name="T38" fmla="*/ 12 w 189"/>
                      <a:gd name="T39" fmla="*/ 39 h 141"/>
                      <a:gd name="T40" fmla="*/ 28 w 189"/>
                      <a:gd name="T41" fmla="*/ 31 h 141"/>
                      <a:gd name="T42" fmla="*/ 57 w 189"/>
                      <a:gd name="T43" fmla="*/ 15 h 141"/>
                      <a:gd name="T44" fmla="*/ 82 w 189"/>
                      <a:gd name="T45" fmla="*/ 4 h 141"/>
                      <a:gd name="T46" fmla="*/ 88 w 189"/>
                      <a:gd name="T47" fmla="*/ 0 h 141"/>
                      <a:gd name="T48" fmla="*/ 88 w 189"/>
                      <a:gd name="T49" fmla="*/ 0 h 141"/>
                      <a:gd name="T50" fmla="*/ 88 w 189"/>
                      <a:gd name="T51" fmla="*/ 0 h 141"/>
                      <a:gd name="T52" fmla="*/ 82 w 189"/>
                      <a:gd name="T53" fmla="*/ 3 h 141"/>
                      <a:gd name="T54" fmla="*/ 82 w 189"/>
                      <a:gd name="T55" fmla="*/ 3 h 141"/>
                      <a:gd name="T56" fmla="*/ 47 w 189"/>
                      <a:gd name="T57" fmla="*/ 18 h 141"/>
                      <a:gd name="T58" fmla="*/ 16 w 189"/>
                      <a:gd name="T59" fmla="*/ 34 h 141"/>
                      <a:gd name="T60" fmla="*/ 16 w 189"/>
                      <a:gd name="T61" fmla="*/ 34 h 141"/>
                      <a:gd name="T62" fmla="*/ 6 w 189"/>
                      <a:gd name="T63" fmla="*/ 41 h 141"/>
                      <a:gd name="T64" fmla="*/ 0 w 189"/>
                      <a:gd name="T65" fmla="*/ 48 h 141"/>
                      <a:gd name="T66" fmla="*/ 0 w 189"/>
                      <a:gd name="T67" fmla="*/ 50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189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9" y="141"/>
                        </a:lnTo>
                        <a:lnTo>
                          <a:pt x="117" y="125"/>
                        </a:lnTo>
                        <a:lnTo>
                          <a:pt x="82" y="116"/>
                        </a:lnTo>
                        <a:lnTo>
                          <a:pt x="47" y="10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0" y="50"/>
                        </a:moveTo>
                        <a:lnTo>
                          <a:pt x="0" y="50"/>
                        </a:lnTo>
                        <a:lnTo>
                          <a:pt x="12" y="39"/>
                        </a:lnTo>
                        <a:lnTo>
                          <a:pt x="28" y="31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1" name="Freeform 197">
                    <a:extLst>
                      <a:ext uri="{FF2B5EF4-FFF2-40B4-BE49-F238E27FC236}">
                        <a16:creationId xmlns:a16="http://schemas.microsoft.com/office/drawing/2014/main" id="{1919E4B5-D4B5-4743-8D13-8656FF01A5C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3" cy="141"/>
                  </a:xfrm>
                  <a:custGeom>
                    <a:avLst/>
                    <a:gdLst>
                      <a:gd name="T0" fmla="*/ 88 w 183"/>
                      <a:gd name="T1" fmla="*/ 0 h 141"/>
                      <a:gd name="T2" fmla="*/ 88 w 183"/>
                      <a:gd name="T3" fmla="*/ 0 h 141"/>
                      <a:gd name="T4" fmla="*/ 88 w 183"/>
                      <a:gd name="T5" fmla="*/ 0 h 141"/>
                      <a:gd name="T6" fmla="*/ 85 w 183"/>
                      <a:gd name="T7" fmla="*/ 1 h 141"/>
                      <a:gd name="T8" fmla="*/ 82 w 183"/>
                      <a:gd name="T9" fmla="*/ 3 h 141"/>
                      <a:gd name="T10" fmla="*/ 82 w 183"/>
                      <a:gd name="T11" fmla="*/ 3 h 141"/>
                      <a:gd name="T12" fmla="*/ 47 w 183"/>
                      <a:gd name="T13" fmla="*/ 18 h 141"/>
                      <a:gd name="T14" fmla="*/ 16 w 183"/>
                      <a:gd name="T15" fmla="*/ 34 h 141"/>
                      <a:gd name="T16" fmla="*/ 16 w 183"/>
                      <a:gd name="T17" fmla="*/ 34 h 141"/>
                      <a:gd name="T18" fmla="*/ 6 w 183"/>
                      <a:gd name="T19" fmla="*/ 41 h 141"/>
                      <a:gd name="T20" fmla="*/ 0 w 183"/>
                      <a:gd name="T21" fmla="*/ 46 h 141"/>
                      <a:gd name="T22" fmla="*/ 0 w 183"/>
                      <a:gd name="T23" fmla="*/ 46 h 141"/>
                      <a:gd name="T24" fmla="*/ 12 w 183"/>
                      <a:gd name="T25" fmla="*/ 37 h 141"/>
                      <a:gd name="T26" fmla="*/ 28 w 183"/>
                      <a:gd name="T27" fmla="*/ 28 h 141"/>
                      <a:gd name="T28" fmla="*/ 57 w 183"/>
                      <a:gd name="T29" fmla="*/ 14 h 141"/>
                      <a:gd name="T30" fmla="*/ 82 w 183"/>
                      <a:gd name="T31" fmla="*/ 4 h 141"/>
                      <a:gd name="T32" fmla="*/ 88 w 183"/>
                      <a:gd name="T33" fmla="*/ 0 h 141"/>
                      <a:gd name="T34" fmla="*/ 88 w 183"/>
                      <a:gd name="T35" fmla="*/ 0 h 141"/>
                      <a:gd name="T36" fmla="*/ 88 w 183"/>
                      <a:gd name="T37" fmla="*/ 0 h 141"/>
                      <a:gd name="T38" fmla="*/ 88 w 183"/>
                      <a:gd name="T39" fmla="*/ 0 h 141"/>
                      <a:gd name="T40" fmla="*/ 88 w 183"/>
                      <a:gd name="T41" fmla="*/ 128 h 141"/>
                      <a:gd name="T42" fmla="*/ 88 w 183"/>
                      <a:gd name="T43" fmla="*/ 128 h 141"/>
                      <a:gd name="T44" fmla="*/ 88 w 183"/>
                      <a:gd name="T45" fmla="*/ 128 h 141"/>
                      <a:gd name="T46" fmla="*/ 129 w 183"/>
                      <a:gd name="T47" fmla="*/ 138 h 141"/>
                      <a:gd name="T48" fmla="*/ 129 w 183"/>
                      <a:gd name="T49" fmla="*/ 138 h 141"/>
                      <a:gd name="T50" fmla="*/ 139 w 183"/>
                      <a:gd name="T51" fmla="*/ 141 h 141"/>
                      <a:gd name="T52" fmla="*/ 183 w 183"/>
                      <a:gd name="T53" fmla="*/ 141 h 141"/>
                      <a:gd name="T54" fmla="*/ 183 w 183"/>
                      <a:gd name="T55" fmla="*/ 141 h 141"/>
                      <a:gd name="T56" fmla="*/ 113 w 183"/>
                      <a:gd name="T57" fmla="*/ 126 h 141"/>
                      <a:gd name="T58" fmla="*/ 50 w 183"/>
                      <a:gd name="T59" fmla="*/ 109 h 141"/>
                      <a:gd name="T60" fmla="*/ 50 w 183"/>
                      <a:gd name="T61" fmla="*/ 109 h 141"/>
                      <a:gd name="T62" fmla="*/ 57 w 183"/>
                      <a:gd name="T63" fmla="*/ 117 h 141"/>
                      <a:gd name="T64" fmla="*/ 57 w 183"/>
                      <a:gd name="T65" fmla="*/ 117 h 141"/>
                      <a:gd name="T66" fmla="*/ 72 w 183"/>
                      <a:gd name="T67" fmla="*/ 122 h 141"/>
                      <a:gd name="T68" fmla="*/ 88 w 183"/>
                      <a:gd name="T69" fmla="*/ 128 h 141"/>
                      <a:gd name="T70" fmla="*/ 88 w 183"/>
                      <a:gd name="T71" fmla="*/ 128 h 141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183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6"/>
                        </a:lnTo>
                        <a:lnTo>
                          <a:pt x="12" y="37"/>
                        </a:lnTo>
                        <a:lnTo>
                          <a:pt x="28" y="28"/>
                        </a:lnTo>
                        <a:lnTo>
                          <a:pt x="57" y="14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3" y="141"/>
                        </a:lnTo>
                        <a:lnTo>
                          <a:pt x="113" y="126"/>
                        </a:lnTo>
                        <a:lnTo>
                          <a:pt x="50" y="10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2" name="Freeform 198">
                    <a:extLst>
                      <a:ext uri="{FF2B5EF4-FFF2-40B4-BE49-F238E27FC236}">
                        <a16:creationId xmlns:a16="http://schemas.microsoft.com/office/drawing/2014/main" id="{F78AEF7F-AE38-4EF7-AC68-4A25E26C4A6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6" y="1522"/>
                    <a:ext cx="908" cy="300"/>
                  </a:xfrm>
                  <a:custGeom>
                    <a:avLst/>
                    <a:gdLst>
                      <a:gd name="T0" fmla="*/ 31 w 908"/>
                      <a:gd name="T1" fmla="*/ 299 h 300"/>
                      <a:gd name="T2" fmla="*/ 31 w 908"/>
                      <a:gd name="T3" fmla="*/ 299 h 300"/>
                      <a:gd name="T4" fmla="*/ 28 w 908"/>
                      <a:gd name="T5" fmla="*/ 299 h 300"/>
                      <a:gd name="T6" fmla="*/ 28 w 908"/>
                      <a:gd name="T7" fmla="*/ 298 h 300"/>
                      <a:gd name="T8" fmla="*/ 28 w 908"/>
                      <a:gd name="T9" fmla="*/ 298 h 300"/>
                      <a:gd name="T10" fmla="*/ 28 w 908"/>
                      <a:gd name="T11" fmla="*/ 296 h 300"/>
                      <a:gd name="T12" fmla="*/ 25 w 908"/>
                      <a:gd name="T13" fmla="*/ 296 h 300"/>
                      <a:gd name="T14" fmla="*/ 25 w 908"/>
                      <a:gd name="T15" fmla="*/ 296 h 300"/>
                      <a:gd name="T16" fmla="*/ 25 w 908"/>
                      <a:gd name="T17" fmla="*/ 295 h 300"/>
                      <a:gd name="T18" fmla="*/ 22 w 908"/>
                      <a:gd name="T19" fmla="*/ 294 h 300"/>
                      <a:gd name="T20" fmla="*/ 22 w 908"/>
                      <a:gd name="T21" fmla="*/ 294 h 300"/>
                      <a:gd name="T22" fmla="*/ 22 w 908"/>
                      <a:gd name="T23" fmla="*/ 294 h 300"/>
                      <a:gd name="T24" fmla="*/ 38 w 908"/>
                      <a:gd name="T25" fmla="*/ 272 h 300"/>
                      <a:gd name="T26" fmla="*/ 75 w 908"/>
                      <a:gd name="T27" fmla="*/ 260 h 300"/>
                      <a:gd name="T28" fmla="*/ 75 w 908"/>
                      <a:gd name="T29" fmla="*/ 258 h 300"/>
                      <a:gd name="T30" fmla="*/ 82 w 908"/>
                      <a:gd name="T31" fmla="*/ 257 h 300"/>
                      <a:gd name="T32" fmla="*/ 82 w 908"/>
                      <a:gd name="T33" fmla="*/ 256 h 300"/>
                      <a:gd name="T34" fmla="*/ 85 w 908"/>
                      <a:gd name="T35" fmla="*/ 256 h 300"/>
                      <a:gd name="T36" fmla="*/ 88 w 908"/>
                      <a:gd name="T37" fmla="*/ 256 h 300"/>
                      <a:gd name="T38" fmla="*/ 88 w 908"/>
                      <a:gd name="T39" fmla="*/ 255 h 300"/>
                      <a:gd name="T40" fmla="*/ 91 w 908"/>
                      <a:gd name="T41" fmla="*/ 253 h 300"/>
                      <a:gd name="T42" fmla="*/ 94 w 908"/>
                      <a:gd name="T43" fmla="*/ 253 h 300"/>
                      <a:gd name="T44" fmla="*/ 94 w 908"/>
                      <a:gd name="T45" fmla="*/ 253 h 300"/>
                      <a:gd name="T46" fmla="*/ 97 w 908"/>
                      <a:gd name="T47" fmla="*/ 252 h 300"/>
                      <a:gd name="T48" fmla="*/ 101 w 908"/>
                      <a:gd name="T49" fmla="*/ 252 h 300"/>
                      <a:gd name="T50" fmla="*/ 132 w 908"/>
                      <a:gd name="T51" fmla="*/ 242 h 300"/>
                      <a:gd name="T52" fmla="*/ 479 w 908"/>
                      <a:gd name="T53" fmla="*/ 170 h 300"/>
                      <a:gd name="T54" fmla="*/ 523 w 908"/>
                      <a:gd name="T55" fmla="*/ 161 h 300"/>
                      <a:gd name="T56" fmla="*/ 605 w 908"/>
                      <a:gd name="T57" fmla="*/ 140 h 300"/>
                      <a:gd name="T58" fmla="*/ 684 w 908"/>
                      <a:gd name="T59" fmla="*/ 119 h 300"/>
                      <a:gd name="T60" fmla="*/ 693 w 908"/>
                      <a:gd name="T61" fmla="*/ 115 h 300"/>
                      <a:gd name="T62" fmla="*/ 703 w 908"/>
                      <a:gd name="T63" fmla="*/ 112 h 300"/>
                      <a:gd name="T64" fmla="*/ 709 w 908"/>
                      <a:gd name="T65" fmla="*/ 110 h 300"/>
                      <a:gd name="T66" fmla="*/ 715 w 908"/>
                      <a:gd name="T67" fmla="*/ 107 h 300"/>
                      <a:gd name="T68" fmla="*/ 728 w 908"/>
                      <a:gd name="T69" fmla="*/ 104 h 300"/>
                      <a:gd name="T70" fmla="*/ 734 w 908"/>
                      <a:gd name="T71" fmla="*/ 100 h 300"/>
                      <a:gd name="T72" fmla="*/ 753 w 908"/>
                      <a:gd name="T73" fmla="*/ 93 h 300"/>
                      <a:gd name="T74" fmla="*/ 759 w 908"/>
                      <a:gd name="T75" fmla="*/ 91 h 300"/>
                      <a:gd name="T76" fmla="*/ 766 w 908"/>
                      <a:gd name="T77" fmla="*/ 88 h 300"/>
                      <a:gd name="T78" fmla="*/ 775 w 908"/>
                      <a:gd name="T79" fmla="*/ 85 h 300"/>
                      <a:gd name="T80" fmla="*/ 788 w 908"/>
                      <a:gd name="T81" fmla="*/ 79 h 300"/>
                      <a:gd name="T82" fmla="*/ 810 w 908"/>
                      <a:gd name="T83" fmla="*/ 69 h 300"/>
                      <a:gd name="T84" fmla="*/ 813 w 908"/>
                      <a:gd name="T85" fmla="*/ 68 h 300"/>
                      <a:gd name="T86" fmla="*/ 829 w 908"/>
                      <a:gd name="T87" fmla="*/ 59 h 300"/>
                      <a:gd name="T88" fmla="*/ 835 w 908"/>
                      <a:gd name="T89" fmla="*/ 55 h 300"/>
                      <a:gd name="T90" fmla="*/ 857 w 908"/>
                      <a:gd name="T91" fmla="*/ 44 h 300"/>
                      <a:gd name="T92" fmla="*/ 841 w 908"/>
                      <a:gd name="T93" fmla="*/ 44 h 300"/>
                      <a:gd name="T94" fmla="*/ 728 w 908"/>
                      <a:gd name="T95" fmla="*/ 74 h 300"/>
                      <a:gd name="T96" fmla="*/ 507 w 908"/>
                      <a:gd name="T97" fmla="*/ 135 h 300"/>
                      <a:gd name="T98" fmla="*/ 88 w 908"/>
                      <a:gd name="T99" fmla="*/ 227 h 300"/>
                      <a:gd name="T100" fmla="*/ 0 w 908"/>
                      <a:gd name="T101" fmla="*/ 269 h 300"/>
                      <a:gd name="T102" fmla="*/ 19 w 908"/>
                      <a:gd name="T103" fmla="*/ 298 h 300"/>
                      <a:gd name="T104" fmla="*/ 829 w 908"/>
                      <a:gd name="T105" fmla="*/ 59 h 300"/>
                      <a:gd name="T106" fmla="*/ 901 w 908"/>
                      <a:gd name="T107" fmla="*/ 10 h 300"/>
                      <a:gd name="T108" fmla="*/ 904 w 908"/>
                      <a:gd name="T109" fmla="*/ 8 h 300"/>
                      <a:gd name="T110" fmla="*/ 904 w 908"/>
                      <a:gd name="T111" fmla="*/ 7 h 300"/>
                      <a:gd name="T112" fmla="*/ 908 w 908"/>
                      <a:gd name="T113" fmla="*/ 6 h 300"/>
                      <a:gd name="T114" fmla="*/ 870 w 908"/>
                      <a:gd name="T115" fmla="*/ 0 h 300"/>
                      <a:gd name="T116" fmla="*/ 892 w 908"/>
                      <a:gd name="T117" fmla="*/ 17 h 3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8" h="300">
                        <a:moveTo>
                          <a:pt x="31" y="300"/>
                        </a:moveTo>
                        <a:lnTo>
                          <a:pt x="31" y="300"/>
                        </a:lnTo>
                        <a:lnTo>
                          <a:pt x="31" y="299"/>
                        </a:ln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8" y="296"/>
                        </a:lnTo>
                        <a:lnTo>
                          <a:pt x="25" y="296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22" y="288"/>
                        </a:lnTo>
                        <a:lnTo>
                          <a:pt x="25" y="281"/>
                        </a:lnTo>
                        <a:lnTo>
                          <a:pt x="31" y="277"/>
                        </a:lnTo>
                        <a:lnTo>
                          <a:pt x="38" y="272"/>
                        </a:lnTo>
                        <a:lnTo>
                          <a:pt x="53" y="266"/>
                        </a:lnTo>
                        <a:lnTo>
                          <a:pt x="72" y="260"/>
                        </a:lnTo>
                        <a:lnTo>
                          <a:pt x="75" y="260"/>
                        </a:lnTo>
                        <a:lnTo>
                          <a:pt x="75" y="258"/>
                        </a:lnTo>
                        <a:lnTo>
                          <a:pt x="79" y="258"/>
                        </a:lnTo>
                        <a:lnTo>
                          <a:pt x="82" y="257"/>
                        </a:lnTo>
                        <a:lnTo>
                          <a:pt x="82" y="256"/>
                        </a:lnTo>
                        <a:lnTo>
                          <a:pt x="85" y="256"/>
                        </a:lnTo>
                        <a:lnTo>
                          <a:pt x="88" y="256"/>
                        </a:lnTo>
                        <a:lnTo>
                          <a:pt x="88" y="255"/>
                        </a:lnTo>
                        <a:lnTo>
                          <a:pt x="91" y="255"/>
                        </a:lnTo>
                        <a:lnTo>
                          <a:pt x="91" y="253"/>
                        </a:lnTo>
                        <a:lnTo>
                          <a:pt x="94" y="253"/>
                        </a:lnTo>
                        <a:lnTo>
                          <a:pt x="97" y="253"/>
                        </a:lnTo>
                        <a:lnTo>
                          <a:pt x="97" y="252"/>
                        </a:lnTo>
                        <a:lnTo>
                          <a:pt x="101" y="252"/>
                        </a:lnTo>
                        <a:lnTo>
                          <a:pt x="101" y="251"/>
                        </a:lnTo>
                        <a:lnTo>
                          <a:pt x="132" y="242"/>
                        </a:lnTo>
                        <a:lnTo>
                          <a:pt x="164" y="232"/>
                        </a:lnTo>
                        <a:lnTo>
                          <a:pt x="233" y="217"/>
                        </a:lnTo>
                        <a:lnTo>
                          <a:pt x="353" y="192"/>
                        </a:lnTo>
                        <a:lnTo>
                          <a:pt x="479" y="170"/>
                        </a:lnTo>
                        <a:lnTo>
                          <a:pt x="520" y="161"/>
                        </a:lnTo>
                        <a:lnTo>
                          <a:pt x="523" y="161"/>
                        </a:lnTo>
                        <a:lnTo>
                          <a:pt x="532" y="158"/>
                        </a:lnTo>
                        <a:lnTo>
                          <a:pt x="605" y="140"/>
                        </a:lnTo>
                        <a:lnTo>
                          <a:pt x="643" y="130"/>
                        </a:lnTo>
                        <a:lnTo>
                          <a:pt x="677" y="121"/>
                        </a:lnTo>
                        <a:lnTo>
                          <a:pt x="681" y="120"/>
                        </a:lnTo>
                        <a:lnTo>
                          <a:pt x="684" y="119"/>
                        </a:lnTo>
                        <a:lnTo>
                          <a:pt x="687" y="118"/>
                        </a:lnTo>
                        <a:lnTo>
                          <a:pt x="690" y="116"/>
                        </a:lnTo>
                        <a:lnTo>
                          <a:pt x="693" y="115"/>
                        </a:lnTo>
                        <a:lnTo>
                          <a:pt x="696" y="114"/>
                        </a:lnTo>
                        <a:lnTo>
                          <a:pt x="700" y="114"/>
                        </a:lnTo>
                        <a:lnTo>
                          <a:pt x="703" y="112"/>
                        </a:lnTo>
                        <a:lnTo>
                          <a:pt x="703" y="111"/>
                        </a:lnTo>
                        <a:lnTo>
                          <a:pt x="706" y="111"/>
                        </a:lnTo>
                        <a:lnTo>
                          <a:pt x="709" y="110"/>
                        </a:lnTo>
                        <a:lnTo>
                          <a:pt x="712" y="109"/>
                        </a:lnTo>
                        <a:lnTo>
                          <a:pt x="715" y="109"/>
                        </a:lnTo>
                        <a:lnTo>
                          <a:pt x="715" y="107"/>
                        </a:lnTo>
                        <a:lnTo>
                          <a:pt x="718" y="106"/>
                        </a:lnTo>
                        <a:lnTo>
                          <a:pt x="722" y="106"/>
                        </a:lnTo>
                        <a:lnTo>
                          <a:pt x="722" y="105"/>
                        </a:lnTo>
                        <a:lnTo>
                          <a:pt x="725" y="105"/>
                        </a:lnTo>
                        <a:lnTo>
                          <a:pt x="728" y="104"/>
                        </a:lnTo>
                        <a:lnTo>
                          <a:pt x="728" y="102"/>
                        </a:lnTo>
                        <a:lnTo>
                          <a:pt x="731" y="102"/>
                        </a:lnTo>
                        <a:lnTo>
                          <a:pt x="734" y="100"/>
                        </a:lnTo>
                        <a:lnTo>
                          <a:pt x="747" y="96"/>
                        </a:lnTo>
                        <a:lnTo>
                          <a:pt x="750" y="95"/>
                        </a:lnTo>
                        <a:lnTo>
                          <a:pt x="753" y="93"/>
                        </a:lnTo>
                        <a:lnTo>
                          <a:pt x="759" y="92"/>
                        </a:lnTo>
                        <a:lnTo>
                          <a:pt x="759" y="91"/>
                        </a:lnTo>
                        <a:lnTo>
                          <a:pt x="763" y="90"/>
                        </a:lnTo>
                        <a:lnTo>
                          <a:pt x="766" y="88"/>
                        </a:lnTo>
                        <a:lnTo>
                          <a:pt x="772" y="86"/>
                        </a:lnTo>
                        <a:lnTo>
                          <a:pt x="775" y="85"/>
                        </a:lnTo>
                        <a:lnTo>
                          <a:pt x="778" y="83"/>
                        </a:lnTo>
                        <a:lnTo>
                          <a:pt x="781" y="82"/>
                        </a:lnTo>
                        <a:lnTo>
                          <a:pt x="785" y="81"/>
                        </a:lnTo>
                        <a:lnTo>
                          <a:pt x="788" y="79"/>
                        </a:lnTo>
                        <a:lnTo>
                          <a:pt x="791" y="78"/>
                        </a:lnTo>
                        <a:lnTo>
                          <a:pt x="810" y="69"/>
                        </a:lnTo>
                        <a:lnTo>
                          <a:pt x="810" y="68"/>
                        </a:lnTo>
                        <a:lnTo>
                          <a:pt x="813" y="68"/>
                        </a:lnTo>
                        <a:lnTo>
                          <a:pt x="822" y="62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lnTo>
                          <a:pt x="835" y="55"/>
                        </a:lnTo>
                        <a:lnTo>
                          <a:pt x="851" y="46"/>
                        </a:lnTo>
                        <a:lnTo>
                          <a:pt x="857" y="44"/>
                        </a:lnTo>
                        <a:lnTo>
                          <a:pt x="876" y="31"/>
                        </a:lnTo>
                        <a:lnTo>
                          <a:pt x="857" y="38"/>
                        </a:lnTo>
                        <a:lnTo>
                          <a:pt x="841" y="44"/>
                        </a:lnTo>
                        <a:lnTo>
                          <a:pt x="804" y="55"/>
                        </a:lnTo>
                        <a:lnTo>
                          <a:pt x="766" y="66"/>
                        </a:lnTo>
                        <a:lnTo>
                          <a:pt x="728" y="74"/>
                        </a:lnTo>
                        <a:lnTo>
                          <a:pt x="687" y="91"/>
                        </a:lnTo>
                        <a:lnTo>
                          <a:pt x="633" y="106"/>
                        </a:lnTo>
                        <a:lnTo>
                          <a:pt x="577" y="121"/>
                        </a:lnTo>
                        <a:lnTo>
                          <a:pt x="507" y="135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3" y="236"/>
                        </a:lnTo>
                        <a:lnTo>
                          <a:pt x="41" y="244"/>
                        </a:lnTo>
                        <a:lnTo>
                          <a:pt x="22" y="253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7"/>
                        </a:lnTo>
                        <a:lnTo>
                          <a:pt x="0" y="286"/>
                        </a:lnTo>
                        <a:lnTo>
                          <a:pt x="9" y="294"/>
                        </a:lnTo>
                        <a:lnTo>
                          <a:pt x="19" y="298"/>
                        </a:lnTo>
                        <a:lnTo>
                          <a:pt x="31" y="300"/>
                        </a:lnTo>
                        <a:close/>
                        <a:moveTo>
                          <a:pt x="835" y="57"/>
                        </a:moveTo>
                        <a:lnTo>
                          <a:pt x="835" y="57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close/>
                        <a:moveTo>
                          <a:pt x="892" y="17"/>
                        </a:moveTo>
                        <a:lnTo>
                          <a:pt x="892" y="17"/>
                        </a:lnTo>
                        <a:lnTo>
                          <a:pt x="901" y="10"/>
                        </a:lnTo>
                        <a:lnTo>
                          <a:pt x="904" y="10"/>
                        </a:lnTo>
                        <a:lnTo>
                          <a:pt x="904" y="8"/>
                        </a:lnTo>
                        <a:lnTo>
                          <a:pt x="904" y="7"/>
                        </a:lnTo>
                        <a:lnTo>
                          <a:pt x="908" y="7"/>
                        </a:lnTo>
                        <a:lnTo>
                          <a:pt x="908" y="6"/>
                        </a:lnTo>
                        <a:lnTo>
                          <a:pt x="870" y="0"/>
                        </a:lnTo>
                        <a:lnTo>
                          <a:pt x="879" y="3"/>
                        </a:lnTo>
                        <a:lnTo>
                          <a:pt x="885" y="7"/>
                        </a:lnTo>
                        <a:lnTo>
                          <a:pt x="892" y="12"/>
                        </a:lnTo>
                        <a:lnTo>
                          <a:pt x="892" y="1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3" name="Freeform 199">
                    <a:extLst>
                      <a:ext uri="{FF2B5EF4-FFF2-40B4-BE49-F238E27FC236}">
                        <a16:creationId xmlns:a16="http://schemas.microsoft.com/office/drawing/2014/main" id="{601FFDA6-AD8B-4872-9649-77AEEE669E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" y="1553"/>
                    <a:ext cx="876" cy="269"/>
                  </a:xfrm>
                  <a:custGeom>
                    <a:avLst/>
                    <a:gdLst>
                      <a:gd name="T0" fmla="*/ 31 w 876"/>
                      <a:gd name="T1" fmla="*/ 268 h 269"/>
                      <a:gd name="T2" fmla="*/ 31 w 876"/>
                      <a:gd name="T3" fmla="*/ 268 h 269"/>
                      <a:gd name="T4" fmla="*/ 28 w 876"/>
                      <a:gd name="T5" fmla="*/ 268 h 269"/>
                      <a:gd name="T6" fmla="*/ 28 w 876"/>
                      <a:gd name="T7" fmla="*/ 267 h 269"/>
                      <a:gd name="T8" fmla="*/ 28 w 876"/>
                      <a:gd name="T9" fmla="*/ 267 h 269"/>
                      <a:gd name="T10" fmla="*/ 28 w 876"/>
                      <a:gd name="T11" fmla="*/ 265 h 269"/>
                      <a:gd name="T12" fmla="*/ 25 w 876"/>
                      <a:gd name="T13" fmla="*/ 265 h 269"/>
                      <a:gd name="T14" fmla="*/ 25 w 876"/>
                      <a:gd name="T15" fmla="*/ 265 h 269"/>
                      <a:gd name="T16" fmla="*/ 25 w 876"/>
                      <a:gd name="T17" fmla="*/ 264 h 269"/>
                      <a:gd name="T18" fmla="*/ 22 w 876"/>
                      <a:gd name="T19" fmla="*/ 263 h 269"/>
                      <a:gd name="T20" fmla="*/ 22 w 876"/>
                      <a:gd name="T21" fmla="*/ 263 h 269"/>
                      <a:gd name="T22" fmla="*/ 22 w 876"/>
                      <a:gd name="T23" fmla="*/ 263 h 269"/>
                      <a:gd name="T24" fmla="*/ 38 w 876"/>
                      <a:gd name="T25" fmla="*/ 241 h 269"/>
                      <a:gd name="T26" fmla="*/ 75 w 876"/>
                      <a:gd name="T27" fmla="*/ 229 h 269"/>
                      <a:gd name="T28" fmla="*/ 75 w 876"/>
                      <a:gd name="T29" fmla="*/ 227 h 269"/>
                      <a:gd name="T30" fmla="*/ 82 w 876"/>
                      <a:gd name="T31" fmla="*/ 226 h 269"/>
                      <a:gd name="T32" fmla="*/ 82 w 876"/>
                      <a:gd name="T33" fmla="*/ 225 h 269"/>
                      <a:gd name="T34" fmla="*/ 85 w 876"/>
                      <a:gd name="T35" fmla="*/ 225 h 269"/>
                      <a:gd name="T36" fmla="*/ 88 w 876"/>
                      <a:gd name="T37" fmla="*/ 225 h 269"/>
                      <a:gd name="T38" fmla="*/ 88 w 876"/>
                      <a:gd name="T39" fmla="*/ 224 h 269"/>
                      <a:gd name="T40" fmla="*/ 91 w 876"/>
                      <a:gd name="T41" fmla="*/ 222 h 269"/>
                      <a:gd name="T42" fmla="*/ 94 w 876"/>
                      <a:gd name="T43" fmla="*/ 222 h 269"/>
                      <a:gd name="T44" fmla="*/ 94 w 876"/>
                      <a:gd name="T45" fmla="*/ 222 h 269"/>
                      <a:gd name="T46" fmla="*/ 97 w 876"/>
                      <a:gd name="T47" fmla="*/ 221 h 269"/>
                      <a:gd name="T48" fmla="*/ 101 w 876"/>
                      <a:gd name="T49" fmla="*/ 221 h 269"/>
                      <a:gd name="T50" fmla="*/ 132 w 876"/>
                      <a:gd name="T51" fmla="*/ 211 h 269"/>
                      <a:gd name="T52" fmla="*/ 479 w 876"/>
                      <a:gd name="T53" fmla="*/ 139 h 269"/>
                      <a:gd name="T54" fmla="*/ 523 w 876"/>
                      <a:gd name="T55" fmla="*/ 130 h 269"/>
                      <a:gd name="T56" fmla="*/ 605 w 876"/>
                      <a:gd name="T57" fmla="*/ 109 h 269"/>
                      <a:gd name="T58" fmla="*/ 684 w 876"/>
                      <a:gd name="T59" fmla="*/ 88 h 269"/>
                      <a:gd name="T60" fmla="*/ 693 w 876"/>
                      <a:gd name="T61" fmla="*/ 84 h 269"/>
                      <a:gd name="T62" fmla="*/ 703 w 876"/>
                      <a:gd name="T63" fmla="*/ 81 h 269"/>
                      <a:gd name="T64" fmla="*/ 709 w 876"/>
                      <a:gd name="T65" fmla="*/ 79 h 269"/>
                      <a:gd name="T66" fmla="*/ 715 w 876"/>
                      <a:gd name="T67" fmla="*/ 76 h 269"/>
                      <a:gd name="T68" fmla="*/ 728 w 876"/>
                      <a:gd name="T69" fmla="*/ 73 h 269"/>
                      <a:gd name="T70" fmla="*/ 734 w 876"/>
                      <a:gd name="T71" fmla="*/ 69 h 269"/>
                      <a:gd name="T72" fmla="*/ 753 w 876"/>
                      <a:gd name="T73" fmla="*/ 62 h 269"/>
                      <a:gd name="T74" fmla="*/ 759 w 876"/>
                      <a:gd name="T75" fmla="*/ 60 h 269"/>
                      <a:gd name="T76" fmla="*/ 766 w 876"/>
                      <a:gd name="T77" fmla="*/ 57 h 269"/>
                      <a:gd name="T78" fmla="*/ 775 w 876"/>
                      <a:gd name="T79" fmla="*/ 54 h 269"/>
                      <a:gd name="T80" fmla="*/ 788 w 876"/>
                      <a:gd name="T81" fmla="*/ 48 h 269"/>
                      <a:gd name="T82" fmla="*/ 810 w 876"/>
                      <a:gd name="T83" fmla="*/ 38 h 269"/>
                      <a:gd name="T84" fmla="*/ 813 w 876"/>
                      <a:gd name="T85" fmla="*/ 37 h 269"/>
                      <a:gd name="T86" fmla="*/ 829 w 876"/>
                      <a:gd name="T87" fmla="*/ 28 h 269"/>
                      <a:gd name="T88" fmla="*/ 835 w 876"/>
                      <a:gd name="T89" fmla="*/ 24 h 269"/>
                      <a:gd name="T90" fmla="*/ 857 w 876"/>
                      <a:gd name="T91" fmla="*/ 13 h 269"/>
                      <a:gd name="T92" fmla="*/ 841 w 876"/>
                      <a:gd name="T93" fmla="*/ 13 h 269"/>
                      <a:gd name="T94" fmla="*/ 728 w 876"/>
                      <a:gd name="T95" fmla="*/ 43 h 269"/>
                      <a:gd name="T96" fmla="*/ 507 w 876"/>
                      <a:gd name="T97" fmla="*/ 104 h 269"/>
                      <a:gd name="T98" fmla="*/ 88 w 876"/>
                      <a:gd name="T99" fmla="*/ 196 h 269"/>
                      <a:gd name="T100" fmla="*/ 0 w 876"/>
                      <a:gd name="T101" fmla="*/ 238 h 269"/>
                      <a:gd name="T102" fmla="*/ 19 w 876"/>
                      <a:gd name="T103" fmla="*/ 267 h 26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76" h="269">
                        <a:moveTo>
                          <a:pt x="31" y="269"/>
                        </a:moveTo>
                        <a:lnTo>
                          <a:pt x="31" y="269"/>
                        </a:lnTo>
                        <a:lnTo>
                          <a:pt x="31" y="268"/>
                        </a:lnTo>
                        <a:lnTo>
                          <a:pt x="28" y="268"/>
                        </a:lnTo>
                        <a:lnTo>
                          <a:pt x="28" y="267"/>
                        </a:lnTo>
                        <a:lnTo>
                          <a:pt x="28" y="265"/>
                        </a:lnTo>
                        <a:lnTo>
                          <a:pt x="25" y="265"/>
                        </a:lnTo>
                        <a:lnTo>
                          <a:pt x="25" y="264"/>
                        </a:lnTo>
                        <a:lnTo>
                          <a:pt x="22" y="264"/>
                        </a:lnTo>
                        <a:lnTo>
                          <a:pt x="22" y="263"/>
                        </a:lnTo>
                        <a:lnTo>
                          <a:pt x="22" y="257"/>
                        </a:lnTo>
                        <a:lnTo>
                          <a:pt x="25" y="250"/>
                        </a:lnTo>
                        <a:lnTo>
                          <a:pt x="31" y="246"/>
                        </a:lnTo>
                        <a:lnTo>
                          <a:pt x="38" y="241"/>
                        </a:lnTo>
                        <a:lnTo>
                          <a:pt x="53" y="235"/>
                        </a:lnTo>
                        <a:lnTo>
                          <a:pt x="72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9" y="227"/>
                        </a:lnTo>
                        <a:lnTo>
                          <a:pt x="82" y="226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8" y="225"/>
                        </a:lnTo>
                        <a:lnTo>
                          <a:pt x="88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7" y="222"/>
                        </a:lnTo>
                        <a:lnTo>
                          <a:pt x="97" y="221"/>
                        </a:lnTo>
                        <a:lnTo>
                          <a:pt x="101" y="221"/>
                        </a:lnTo>
                        <a:lnTo>
                          <a:pt x="101" y="220"/>
                        </a:lnTo>
                        <a:lnTo>
                          <a:pt x="132" y="211"/>
                        </a:lnTo>
                        <a:lnTo>
                          <a:pt x="164" y="201"/>
                        </a:lnTo>
                        <a:lnTo>
                          <a:pt x="233" y="186"/>
                        </a:lnTo>
                        <a:lnTo>
                          <a:pt x="353" y="161"/>
                        </a:lnTo>
                        <a:lnTo>
                          <a:pt x="479" y="139"/>
                        </a:lnTo>
                        <a:lnTo>
                          <a:pt x="520" y="130"/>
                        </a:lnTo>
                        <a:lnTo>
                          <a:pt x="523" y="130"/>
                        </a:lnTo>
                        <a:lnTo>
                          <a:pt x="532" y="127"/>
                        </a:lnTo>
                        <a:lnTo>
                          <a:pt x="605" y="109"/>
                        </a:lnTo>
                        <a:lnTo>
                          <a:pt x="643" y="99"/>
                        </a:lnTo>
                        <a:lnTo>
                          <a:pt x="677" y="90"/>
                        </a:lnTo>
                        <a:lnTo>
                          <a:pt x="681" y="89"/>
                        </a:lnTo>
                        <a:lnTo>
                          <a:pt x="684" y="88"/>
                        </a:lnTo>
                        <a:lnTo>
                          <a:pt x="687" y="87"/>
                        </a:lnTo>
                        <a:lnTo>
                          <a:pt x="690" y="85"/>
                        </a:lnTo>
                        <a:lnTo>
                          <a:pt x="693" y="84"/>
                        </a:lnTo>
                        <a:lnTo>
                          <a:pt x="696" y="83"/>
                        </a:lnTo>
                        <a:lnTo>
                          <a:pt x="700" y="83"/>
                        </a:lnTo>
                        <a:lnTo>
                          <a:pt x="703" y="81"/>
                        </a:lnTo>
                        <a:lnTo>
                          <a:pt x="703" y="80"/>
                        </a:lnTo>
                        <a:lnTo>
                          <a:pt x="706" y="80"/>
                        </a:lnTo>
                        <a:lnTo>
                          <a:pt x="709" y="79"/>
                        </a:lnTo>
                        <a:lnTo>
                          <a:pt x="712" y="78"/>
                        </a:lnTo>
                        <a:lnTo>
                          <a:pt x="715" y="78"/>
                        </a:lnTo>
                        <a:lnTo>
                          <a:pt x="715" y="76"/>
                        </a:lnTo>
                        <a:lnTo>
                          <a:pt x="718" y="75"/>
                        </a:lnTo>
                        <a:lnTo>
                          <a:pt x="722" y="75"/>
                        </a:lnTo>
                        <a:lnTo>
                          <a:pt x="722" y="74"/>
                        </a:lnTo>
                        <a:lnTo>
                          <a:pt x="725" y="74"/>
                        </a:lnTo>
                        <a:lnTo>
                          <a:pt x="728" y="73"/>
                        </a:lnTo>
                        <a:lnTo>
                          <a:pt x="728" y="71"/>
                        </a:lnTo>
                        <a:lnTo>
                          <a:pt x="731" y="71"/>
                        </a:lnTo>
                        <a:lnTo>
                          <a:pt x="734" y="69"/>
                        </a:lnTo>
                        <a:lnTo>
                          <a:pt x="747" y="65"/>
                        </a:lnTo>
                        <a:lnTo>
                          <a:pt x="750" y="64"/>
                        </a:lnTo>
                        <a:lnTo>
                          <a:pt x="753" y="62"/>
                        </a:lnTo>
                        <a:lnTo>
                          <a:pt x="759" y="61"/>
                        </a:lnTo>
                        <a:lnTo>
                          <a:pt x="759" y="60"/>
                        </a:lnTo>
                        <a:lnTo>
                          <a:pt x="763" y="59"/>
                        </a:lnTo>
                        <a:lnTo>
                          <a:pt x="766" y="57"/>
                        </a:lnTo>
                        <a:lnTo>
                          <a:pt x="772" y="55"/>
                        </a:lnTo>
                        <a:lnTo>
                          <a:pt x="775" y="54"/>
                        </a:lnTo>
                        <a:lnTo>
                          <a:pt x="778" y="52"/>
                        </a:lnTo>
                        <a:lnTo>
                          <a:pt x="781" y="51"/>
                        </a:lnTo>
                        <a:lnTo>
                          <a:pt x="785" y="50"/>
                        </a:lnTo>
                        <a:lnTo>
                          <a:pt x="788" y="48"/>
                        </a:lnTo>
                        <a:lnTo>
                          <a:pt x="791" y="47"/>
                        </a:lnTo>
                        <a:lnTo>
                          <a:pt x="810" y="38"/>
                        </a:lnTo>
                        <a:lnTo>
                          <a:pt x="810" y="37"/>
                        </a:lnTo>
                        <a:lnTo>
                          <a:pt x="813" y="37"/>
                        </a:lnTo>
                        <a:lnTo>
                          <a:pt x="822" y="31"/>
                        </a:lnTo>
                        <a:lnTo>
                          <a:pt x="829" y="28"/>
                        </a:lnTo>
                        <a:lnTo>
                          <a:pt x="835" y="26"/>
                        </a:lnTo>
                        <a:lnTo>
                          <a:pt x="835" y="24"/>
                        </a:lnTo>
                        <a:lnTo>
                          <a:pt x="851" y="15"/>
                        </a:lnTo>
                        <a:lnTo>
                          <a:pt x="857" y="13"/>
                        </a:lnTo>
                        <a:lnTo>
                          <a:pt x="876" y="0"/>
                        </a:lnTo>
                        <a:lnTo>
                          <a:pt x="857" y="7"/>
                        </a:lnTo>
                        <a:lnTo>
                          <a:pt x="841" y="13"/>
                        </a:lnTo>
                        <a:lnTo>
                          <a:pt x="804" y="24"/>
                        </a:lnTo>
                        <a:lnTo>
                          <a:pt x="766" y="35"/>
                        </a:lnTo>
                        <a:lnTo>
                          <a:pt x="728" y="43"/>
                        </a:lnTo>
                        <a:lnTo>
                          <a:pt x="687" y="60"/>
                        </a:lnTo>
                        <a:lnTo>
                          <a:pt x="633" y="75"/>
                        </a:lnTo>
                        <a:lnTo>
                          <a:pt x="577" y="90"/>
                        </a:lnTo>
                        <a:lnTo>
                          <a:pt x="507" y="104"/>
                        </a:lnTo>
                        <a:lnTo>
                          <a:pt x="410" y="122"/>
                        </a:lnTo>
                        <a:lnTo>
                          <a:pt x="315" y="140"/>
                        </a:lnTo>
                        <a:lnTo>
                          <a:pt x="227" y="159"/>
                        </a:lnTo>
                        <a:lnTo>
                          <a:pt x="151" y="177"/>
                        </a:lnTo>
                        <a:lnTo>
                          <a:pt x="88" y="196"/>
                        </a:lnTo>
                        <a:lnTo>
                          <a:pt x="63" y="205"/>
                        </a:lnTo>
                        <a:lnTo>
                          <a:pt x="41" y="213"/>
                        </a:lnTo>
                        <a:lnTo>
                          <a:pt x="22" y="222"/>
                        </a:lnTo>
                        <a:lnTo>
                          <a:pt x="9" y="230"/>
                        </a:lnTo>
                        <a:lnTo>
                          <a:pt x="0" y="238"/>
                        </a:lnTo>
                        <a:lnTo>
                          <a:pt x="0" y="246"/>
                        </a:lnTo>
                        <a:lnTo>
                          <a:pt x="0" y="255"/>
                        </a:lnTo>
                        <a:lnTo>
                          <a:pt x="9" y="263"/>
                        </a:lnTo>
                        <a:lnTo>
                          <a:pt x="19" y="267"/>
                        </a:lnTo>
                        <a:lnTo>
                          <a:pt x="31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4" name="Freeform 200">
                    <a:extLst>
                      <a:ext uri="{FF2B5EF4-FFF2-40B4-BE49-F238E27FC236}">
                        <a16:creationId xmlns:a16="http://schemas.microsoft.com/office/drawing/2014/main" id="{47EB8F76-0CDD-4FE1-8B87-5A631D2658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5" name="Freeform 201">
                    <a:extLst>
                      <a:ext uri="{FF2B5EF4-FFF2-40B4-BE49-F238E27FC236}">
                        <a16:creationId xmlns:a16="http://schemas.microsoft.com/office/drawing/2014/main" id="{880F86DF-B7A8-4FC8-90D2-870B6674B4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6" y="1522"/>
                    <a:ext cx="38" cy="17"/>
                  </a:xfrm>
                  <a:custGeom>
                    <a:avLst/>
                    <a:gdLst>
                      <a:gd name="T0" fmla="*/ 22 w 38"/>
                      <a:gd name="T1" fmla="*/ 17 h 17"/>
                      <a:gd name="T2" fmla="*/ 22 w 38"/>
                      <a:gd name="T3" fmla="*/ 17 h 17"/>
                      <a:gd name="T4" fmla="*/ 22 w 38"/>
                      <a:gd name="T5" fmla="*/ 17 h 17"/>
                      <a:gd name="T6" fmla="*/ 31 w 38"/>
                      <a:gd name="T7" fmla="*/ 10 h 17"/>
                      <a:gd name="T8" fmla="*/ 31 w 38"/>
                      <a:gd name="T9" fmla="*/ 10 h 17"/>
                      <a:gd name="T10" fmla="*/ 34 w 38"/>
                      <a:gd name="T11" fmla="*/ 10 h 17"/>
                      <a:gd name="T12" fmla="*/ 34 w 38"/>
                      <a:gd name="T13" fmla="*/ 8 h 17"/>
                      <a:gd name="T14" fmla="*/ 34 w 38"/>
                      <a:gd name="T15" fmla="*/ 8 h 17"/>
                      <a:gd name="T16" fmla="*/ 34 w 38"/>
                      <a:gd name="T17" fmla="*/ 8 h 17"/>
                      <a:gd name="T18" fmla="*/ 34 w 38"/>
                      <a:gd name="T19" fmla="*/ 8 h 17"/>
                      <a:gd name="T20" fmla="*/ 34 w 38"/>
                      <a:gd name="T21" fmla="*/ 8 h 17"/>
                      <a:gd name="T22" fmla="*/ 34 w 38"/>
                      <a:gd name="T23" fmla="*/ 8 h 17"/>
                      <a:gd name="T24" fmla="*/ 34 w 38"/>
                      <a:gd name="T25" fmla="*/ 7 h 17"/>
                      <a:gd name="T26" fmla="*/ 34 w 38"/>
                      <a:gd name="T27" fmla="*/ 7 h 17"/>
                      <a:gd name="T28" fmla="*/ 34 w 38"/>
                      <a:gd name="T29" fmla="*/ 7 h 17"/>
                      <a:gd name="T30" fmla="*/ 34 w 38"/>
                      <a:gd name="T31" fmla="*/ 7 h 17"/>
                      <a:gd name="T32" fmla="*/ 38 w 38"/>
                      <a:gd name="T33" fmla="*/ 7 h 17"/>
                      <a:gd name="T34" fmla="*/ 38 w 38"/>
                      <a:gd name="T35" fmla="*/ 7 h 17"/>
                      <a:gd name="T36" fmla="*/ 38 w 38"/>
                      <a:gd name="T37" fmla="*/ 6 h 17"/>
                      <a:gd name="T38" fmla="*/ 38 w 38"/>
                      <a:gd name="T39" fmla="*/ 6 h 17"/>
                      <a:gd name="T40" fmla="*/ 38 w 38"/>
                      <a:gd name="T41" fmla="*/ 6 h 17"/>
                      <a:gd name="T42" fmla="*/ 38 w 38"/>
                      <a:gd name="T43" fmla="*/ 6 h 17"/>
                      <a:gd name="T44" fmla="*/ 38 w 38"/>
                      <a:gd name="T45" fmla="*/ 6 h 17"/>
                      <a:gd name="T46" fmla="*/ 0 w 38"/>
                      <a:gd name="T47" fmla="*/ 0 h 17"/>
                      <a:gd name="T48" fmla="*/ 0 w 38"/>
                      <a:gd name="T49" fmla="*/ 0 h 17"/>
                      <a:gd name="T50" fmla="*/ 9 w 38"/>
                      <a:gd name="T51" fmla="*/ 3 h 17"/>
                      <a:gd name="T52" fmla="*/ 15 w 38"/>
                      <a:gd name="T53" fmla="*/ 7 h 17"/>
                      <a:gd name="T54" fmla="*/ 22 w 38"/>
                      <a:gd name="T55" fmla="*/ 12 h 17"/>
                      <a:gd name="T56" fmla="*/ 22 w 38"/>
                      <a:gd name="T57" fmla="*/ 17 h 17"/>
                      <a:gd name="T58" fmla="*/ 22 w 38"/>
                      <a:gd name="T59" fmla="*/ 17 h 1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8" h="17">
                        <a:moveTo>
                          <a:pt x="22" y="17"/>
                        </a:moveTo>
                        <a:lnTo>
                          <a:pt x="22" y="17"/>
                        </a:lnTo>
                        <a:lnTo>
                          <a:pt x="31" y="10"/>
                        </a:lnTo>
                        <a:lnTo>
                          <a:pt x="34" y="10"/>
                        </a:lnTo>
                        <a:lnTo>
                          <a:pt x="34" y="8"/>
                        </a:lnTo>
                        <a:lnTo>
                          <a:pt x="34" y="7"/>
                        </a:lnTo>
                        <a:lnTo>
                          <a:pt x="38" y="7"/>
                        </a:lnTo>
                        <a:lnTo>
                          <a:pt x="38" y="6"/>
                        </a:lnTo>
                        <a:lnTo>
                          <a:pt x="0" y="0"/>
                        </a:lnTo>
                        <a:lnTo>
                          <a:pt x="9" y="3"/>
                        </a:lnTo>
                        <a:lnTo>
                          <a:pt x="15" y="7"/>
                        </a:lnTo>
                        <a:lnTo>
                          <a:pt x="22" y="12"/>
                        </a:lnTo>
                        <a:lnTo>
                          <a:pt x="22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6" name="Freeform 202">
                    <a:extLst>
                      <a:ext uri="{FF2B5EF4-FFF2-40B4-BE49-F238E27FC236}">
                        <a16:creationId xmlns:a16="http://schemas.microsoft.com/office/drawing/2014/main" id="{4091D64A-4775-4C1C-898C-054392160C2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3"/>
                    <a:ext cx="905" cy="299"/>
                  </a:xfrm>
                  <a:custGeom>
                    <a:avLst/>
                    <a:gdLst>
                      <a:gd name="T0" fmla="*/ 28 w 905"/>
                      <a:gd name="T1" fmla="*/ 298 h 299"/>
                      <a:gd name="T2" fmla="*/ 28 w 905"/>
                      <a:gd name="T3" fmla="*/ 298 h 299"/>
                      <a:gd name="T4" fmla="*/ 25 w 905"/>
                      <a:gd name="T5" fmla="*/ 297 h 299"/>
                      <a:gd name="T6" fmla="*/ 25 w 905"/>
                      <a:gd name="T7" fmla="*/ 297 h 299"/>
                      <a:gd name="T8" fmla="*/ 22 w 905"/>
                      <a:gd name="T9" fmla="*/ 295 h 299"/>
                      <a:gd name="T10" fmla="*/ 22 w 905"/>
                      <a:gd name="T11" fmla="*/ 295 h 299"/>
                      <a:gd name="T12" fmla="*/ 22 w 905"/>
                      <a:gd name="T13" fmla="*/ 294 h 299"/>
                      <a:gd name="T14" fmla="*/ 19 w 905"/>
                      <a:gd name="T15" fmla="*/ 294 h 299"/>
                      <a:gd name="T16" fmla="*/ 19 w 905"/>
                      <a:gd name="T17" fmla="*/ 293 h 299"/>
                      <a:gd name="T18" fmla="*/ 19 w 905"/>
                      <a:gd name="T19" fmla="*/ 292 h 299"/>
                      <a:gd name="T20" fmla="*/ 19 w 905"/>
                      <a:gd name="T21" fmla="*/ 289 h 299"/>
                      <a:gd name="T22" fmla="*/ 19 w 905"/>
                      <a:gd name="T23" fmla="*/ 285 h 299"/>
                      <a:gd name="T24" fmla="*/ 22 w 905"/>
                      <a:gd name="T25" fmla="*/ 282 h 299"/>
                      <a:gd name="T26" fmla="*/ 25 w 905"/>
                      <a:gd name="T27" fmla="*/ 276 h 299"/>
                      <a:gd name="T28" fmla="*/ 31 w 905"/>
                      <a:gd name="T29" fmla="*/ 273 h 299"/>
                      <a:gd name="T30" fmla="*/ 38 w 905"/>
                      <a:gd name="T31" fmla="*/ 270 h 299"/>
                      <a:gd name="T32" fmla="*/ 41 w 905"/>
                      <a:gd name="T33" fmla="*/ 269 h 299"/>
                      <a:gd name="T34" fmla="*/ 44 w 905"/>
                      <a:gd name="T35" fmla="*/ 268 h 299"/>
                      <a:gd name="T36" fmla="*/ 47 w 905"/>
                      <a:gd name="T37" fmla="*/ 266 h 299"/>
                      <a:gd name="T38" fmla="*/ 54 w 905"/>
                      <a:gd name="T39" fmla="*/ 265 h 299"/>
                      <a:gd name="T40" fmla="*/ 57 w 905"/>
                      <a:gd name="T41" fmla="*/ 262 h 299"/>
                      <a:gd name="T42" fmla="*/ 60 w 905"/>
                      <a:gd name="T43" fmla="*/ 261 h 299"/>
                      <a:gd name="T44" fmla="*/ 63 w 905"/>
                      <a:gd name="T45" fmla="*/ 261 h 299"/>
                      <a:gd name="T46" fmla="*/ 66 w 905"/>
                      <a:gd name="T47" fmla="*/ 260 h 299"/>
                      <a:gd name="T48" fmla="*/ 72 w 905"/>
                      <a:gd name="T49" fmla="*/ 259 h 299"/>
                      <a:gd name="T50" fmla="*/ 76 w 905"/>
                      <a:gd name="T51" fmla="*/ 257 h 299"/>
                      <a:gd name="T52" fmla="*/ 79 w 905"/>
                      <a:gd name="T53" fmla="*/ 256 h 299"/>
                      <a:gd name="T54" fmla="*/ 79 w 905"/>
                      <a:gd name="T55" fmla="*/ 255 h 299"/>
                      <a:gd name="T56" fmla="*/ 85 w 905"/>
                      <a:gd name="T57" fmla="*/ 255 h 299"/>
                      <a:gd name="T58" fmla="*/ 88 w 905"/>
                      <a:gd name="T59" fmla="*/ 252 h 299"/>
                      <a:gd name="T60" fmla="*/ 91 w 905"/>
                      <a:gd name="T61" fmla="*/ 252 h 299"/>
                      <a:gd name="T62" fmla="*/ 94 w 905"/>
                      <a:gd name="T63" fmla="*/ 251 h 299"/>
                      <a:gd name="T64" fmla="*/ 98 w 905"/>
                      <a:gd name="T65" fmla="*/ 250 h 299"/>
                      <a:gd name="T66" fmla="*/ 476 w 905"/>
                      <a:gd name="T67" fmla="*/ 169 h 299"/>
                      <a:gd name="T68" fmla="*/ 517 w 905"/>
                      <a:gd name="T69" fmla="*/ 160 h 299"/>
                      <a:gd name="T70" fmla="*/ 520 w 905"/>
                      <a:gd name="T71" fmla="*/ 160 h 299"/>
                      <a:gd name="T72" fmla="*/ 678 w 905"/>
                      <a:gd name="T73" fmla="*/ 119 h 299"/>
                      <a:gd name="T74" fmla="*/ 690 w 905"/>
                      <a:gd name="T75" fmla="*/ 114 h 299"/>
                      <a:gd name="T76" fmla="*/ 700 w 905"/>
                      <a:gd name="T77" fmla="*/ 110 h 299"/>
                      <a:gd name="T78" fmla="*/ 712 w 905"/>
                      <a:gd name="T79" fmla="*/ 108 h 299"/>
                      <a:gd name="T80" fmla="*/ 728 w 905"/>
                      <a:gd name="T81" fmla="*/ 101 h 299"/>
                      <a:gd name="T82" fmla="*/ 744 w 905"/>
                      <a:gd name="T83" fmla="*/ 95 h 299"/>
                      <a:gd name="T84" fmla="*/ 753 w 905"/>
                      <a:gd name="T85" fmla="*/ 91 h 299"/>
                      <a:gd name="T86" fmla="*/ 766 w 905"/>
                      <a:gd name="T87" fmla="*/ 86 h 299"/>
                      <a:gd name="T88" fmla="*/ 778 w 905"/>
                      <a:gd name="T89" fmla="*/ 81 h 299"/>
                      <a:gd name="T90" fmla="*/ 788 w 905"/>
                      <a:gd name="T91" fmla="*/ 76 h 299"/>
                      <a:gd name="T92" fmla="*/ 807 w 905"/>
                      <a:gd name="T93" fmla="*/ 67 h 299"/>
                      <a:gd name="T94" fmla="*/ 826 w 905"/>
                      <a:gd name="T95" fmla="*/ 58 h 299"/>
                      <a:gd name="T96" fmla="*/ 848 w 905"/>
                      <a:gd name="T97" fmla="*/ 45 h 299"/>
                      <a:gd name="T98" fmla="*/ 854 w 905"/>
                      <a:gd name="T99" fmla="*/ 37 h 299"/>
                      <a:gd name="T100" fmla="*/ 643 w 905"/>
                      <a:gd name="T101" fmla="*/ 104 h 299"/>
                      <a:gd name="T102" fmla="*/ 315 w 905"/>
                      <a:gd name="T103" fmla="*/ 171 h 299"/>
                      <a:gd name="T104" fmla="*/ 9 w 905"/>
                      <a:gd name="T105" fmla="*/ 261 h 299"/>
                      <a:gd name="T106" fmla="*/ 28 w 905"/>
                      <a:gd name="T107" fmla="*/ 299 h 299"/>
                      <a:gd name="T108" fmla="*/ 889 w 905"/>
                      <a:gd name="T109" fmla="*/ 16 h 299"/>
                      <a:gd name="T110" fmla="*/ 901 w 905"/>
                      <a:gd name="T111" fmla="*/ 7 h 299"/>
                      <a:gd name="T112" fmla="*/ 901 w 905"/>
                      <a:gd name="T113" fmla="*/ 6 h 299"/>
                      <a:gd name="T114" fmla="*/ 905 w 905"/>
                      <a:gd name="T115" fmla="*/ 5 h 299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0" t="0" r="r" b="b"/>
                    <a:pathLst>
                      <a:path w="905" h="299">
                        <a:moveTo>
                          <a:pt x="28" y="299"/>
                        </a:move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5" y="298"/>
                        </a:lnTo>
                        <a:lnTo>
                          <a:pt x="25" y="297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19" y="294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0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5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22" y="282"/>
                        </a:lnTo>
                        <a:lnTo>
                          <a:pt x="22" y="280"/>
                        </a:lnTo>
                        <a:lnTo>
                          <a:pt x="22" y="279"/>
                        </a:lnTo>
                        <a:lnTo>
                          <a:pt x="25" y="279"/>
                        </a:lnTo>
                        <a:lnTo>
                          <a:pt x="25" y="278"/>
                        </a:lnTo>
                        <a:lnTo>
                          <a:pt x="25" y="276"/>
                        </a:lnTo>
                        <a:lnTo>
                          <a:pt x="28" y="276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31" y="274"/>
                        </a:lnTo>
                        <a:lnTo>
                          <a:pt x="31" y="273"/>
                        </a:lnTo>
                        <a:lnTo>
                          <a:pt x="35" y="273"/>
                        </a:lnTo>
                        <a:lnTo>
                          <a:pt x="35" y="271"/>
                        </a:lnTo>
                        <a:lnTo>
                          <a:pt x="38" y="271"/>
                        </a:lnTo>
                        <a:lnTo>
                          <a:pt x="38" y="270"/>
                        </a:lnTo>
                        <a:lnTo>
                          <a:pt x="41" y="269"/>
                        </a:lnTo>
                        <a:lnTo>
                          <a:pt x="44" y="269"/>
                        </a:lnTo>
                        <a:lnTo>
                          <a:pt x="44" y="268"/>
                        </a:lnTo>
                        <a:lnTo>
                          <a:pt x="47" y="266"/>
                        </a:lnTo>
                        <a:lnTo>
                          <a:pt x="50" y="265"/>
                        </a:lnTo>
                        <a:lnTo>
                          <a:pt x="54" y="265"/>
                        </a:lnTo>
                        <a:lnTo>
                          <a:pt x="54" y="264"/>
                        </a:lnTo>
                        <a:lnTo>
                          <a:pt x="57" y="264"/>
                        </a:lnTo>
                        <a:lnTo>
                          <a:pt x="57" y="262"/>
                        </a:lnTo>
                        <a:lnTo>
                          <a:pt x="60" y="262"/>
                        </a:lnTo>
                        <a:lnTo>
                          <a:pt x="60" y="261"/>
                        </a:lnTo>
                        <a:lnTo>
                          <a:pt x="63" y="261"/>
                        </a:lnTo>
                        <a:lnTo>
                          <a:pt x="66" y="260"/>
                        </a:lnTo>
                        <a:lnTo>
                          <a:pt x="69" y="259"/>
                        </a:lnTo>
                        <a:lnTo>
                          <a:pt x="72" y="259"/>
                        </a:lnTo>
                        <a:lnTo>
                          <a:pt x="72" y="257"/>
                        </a:lnTo>
                        <a:lnTo>
                          <a:pt x="76" y="257"/>
                        </a:lnTo>
                        <a:lnTo>
                          <a:pt x="76" y="256"/>
                        </a:lnTo>
                        <a:lnTo>
                          <a:pt x="79" y="256"/>
                        </a:lnTo>
                        <a:lnTo>
                          <a:pt x="79" y="255"/>
                        </a:lnTo>
                        <a:lnTo>
                          <a:pt x="82" y="255"/>
                        </a:lnTo>
                        <a:lnTo>
                          <a:pt x="85" y="255"/>
                        </a:lnTo>
                        <a:lnTo>
                          <a:pt x="85" y="254"/>
                        </a:lnTo>
                        <a:lnTo>
                          <a:pt x="88" y="254"/>
                        </a:lnTo>
                        <a:lnTo>
                          <a:pt x="88" y="252"/>
                        </a:lnTo>
                        <a:lnTo>
                          <a:pt x="91" y="252"/>
                        </a:lnTo>
                        <a:lnTo>
                          <a:pt x="94" y="252"/>
                        </a:lnTo>
                        <a:lnTo>
                          <a:pt x="94" y="251"/>
                        </a:lnTo>
                        <a:lnTo>
                          <a:pt x="98" y="251"/>
                        </a:lnTo>
                        <a:lnTo>
                          <a:pt x="98" y="250"/>
                        </a:lnTo>
                        <a:lnTo>
                          <a:pt x="129" y="241"/>
                        </a:lnTo>
                        <a:lnTo>
                          <a:pt x="161" y="231"/>
                        </a:lnTo>
                        <a:lnTo>
                          <a:pt x="230" y="216"/>
                        </a:lnTo>
                        <a:lnTo>
                          <a:pt x="350" y="191"/>
                        </a:lnTo>
                        <a:lnTo>
                          <a:pt x="476" y="169"/>
                        </a:lnTo>
                        <a:lnTo>
                          <a:pt x="507" y="161"/>
                        </a:lnTo>
                        <a:lnTo>
                          <a:pt x="511" y="161"/>
                        </a:lnTo>
                        <a:lnTo>
                          <a:pt x="514" y="161"/>
                        </a:lnTo>
                        <a:lnTo>
                          <a:pt x="514" y="160"/>
                        </a:lnTo>
                        <a:lnTo>
                          <a:pt x="517" y="160"/>
                        </a:lnTo>
                        <a:lnTo>
                          <a:pt x="520" y="160"/>
                        </a:lnTo>
                        <a:lnTo>
                          <a:pt x="529" y="157"/>
                        </a:lnTo>
                        <a:lnTo>
                          <a:pt x="602" y="139"/>
                        </a:lnTo>
                        <a:lnTo>
                          <a:pt x="640" y="130"/>
                        </a:lnTo>
                        <a:lnTo>
                          <a:pt x="671" y="120"/>
                        </a:lnTo>
                        <a:lnTo>
                          <a:pt x="678" y="119"/>
                        </a:lnTo>
                        <a:lnTo>
                          <a:pt x="681" y="118"/>
                        </a:lnTo>
                        <a:lnTo>
                          <a:pt x="684" y="117"/>
                        </a:lnTo>
                        <a:lnTo>
                          <a:pt x="687" y="115"/>
                        </a:lnTo>
                        <a:lnTo>
                          <a:pt x="690" y="114"/>
                        </a:lnTo>
                        <a:lnTo>
                          <a:pt x="693" y="114"/>
                        </a:lnTo>
                        <a:lnTo>
                          <a:pt x="693" y="113"/>
                        </a:lnTo>
                        <a:lnTo>
                          <a:pt x="697" y="113"/>
                        </a:lnTo>
                        <a:lnTo>
                          <a:pt x="700" y="111"/>
                        </a:lnTo>
                        <a:lnTo>
                          <a:pt x="700" y="110"/>
                        </a:lnTo>
                        <a:lnTo>
                          <a:pt x="703" y="110"/>
                        </a:lnTo>
                        <a:lnTo>
                          <a:pt x="706" y="109"/>
                        </a:lnTo>
                        <a:lnTo>
                          <a:pt x="709" y="108"/>
                        </a:lnTo>
                        <a:lnTo>
                          <a:pt x="712" y="108"/>
                        </a:lnTo>
                        <a:lnTo>
                          <a:pt x="719" y="104"/>
                        </a:lnTo>
                        <a:lnTo>
                          <a:pt x="722" y="104"/>
                        </a:lnTo>
                        <a:lnTo>
                          <a:pt x="725" y="103"/>
                        </a:lnTo>
                        <a:lnTo>
                          <a:pt x="725" y="101"/>
                        </a:lnTo>
                        <a:lnTo>
                          <a:pt x="728" y="101"/>
                        </a:lnTo>
                        <a:lnTo>
                          <a:pt x="731" y="99"/>
                        </a:lnTo>
                        <a:lnTo>
                          <a:pt x="734" y="99"/>
                        </a:lnTo>
                        <a:lnTo>
                          <a:pt x="741" y="96"/>
                        </a:lnTo>
                        <a:lnTo>
                          <a:pt x="744" y="96"/>
                        </a:lnTo>
                        <a:lnTo>
                          <a:pt x="744" y="95"/>
                        </a:lnTo>
                        <a:lnTo>
                          <a:pt x="747" y="94"/>
                        </a:lnTo>
                        <a:lnTo>
                          <a:pt x="750" y="92"/>
                        </a:lnTo>
                        <a:lnTo>
                          <a:pt x="753" y="92"/>
                        </a:lnTo>
                        <a:lnTo>
                          <a:pt x="753" y="91"/>
                        </a:lnTo>
                        <a:lnTo>
                          <a:pt x="756" y="90"/>
                        </a:lnTo>
                        <a:lnTo>
                          <a:pt x="760" y="89"/>
                        </a:lnTo>
                        <a:lnTo>
                          <a:pt x="763" y="87"/>
                        </a:lnTo>
                        <a:lnTo>
                          <a:pt x="766" y="86"/>
                        </a:lnTo>
                        <a:lnTo>
                          <a:pt x="769" y="85"/>
                        </a:lnTo>
                        <a:lnTo>
                          <a:pt x="772" y="84"/>
                        </a:lnTo>
                        <a:lnTo>
                          <a:pt x="778" y="81"/>
                        </a:lnTo>
                        <a:lnTo>
                          <a:pt x="782" y="80"/>
                        </a:lnTo>
                        <a:lnTo>
                          <a:pt x="788" y="77"/>
                        </a:lnTo>
                        <a:lnTo>
                          <a:pt x="788" y="76"/>
                        </a:lnTo>
                        <a:lnTo>
                          <a:pt x="797" y="72"/>
                        </a:lnTo>
                        <a:lnTo>
                          <a:pt x="807" y="68"/>
                        </a:lnTo>
                        <a:lnTo>
                          <a:pt x="807" y="67"/>
                        </a:lnTo>
                        <a:lnTo>
                          <a:pt x="810" y="67"/>
                        </a:lnTo>
                        <a:lnTo>
                          <a:pt x="819" y="61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lnTo>
                          <a:pt x="832" y="54"/>
                        </a:lnTo>
                        <a:lnTo>
                          <a:pt x="848" y="45"/>
                        </a:lnTo>
                        <a:lnTo>
                          <a:pt x="854" y="43"/>
                        </a:lnTo>
                        <a:lnTo>
                          <a:pt x="873" y="30"/>
                        </a:lnTo>
                        <a:lnTo>
                          <a:pt x="854" y="37"/>
                        </a:lnTo>
                        <a:lnTo>
                          <a:pt x="838" y="43"/>
                        </a:lnTo>
                        <a:lnTo>
                          <a:pt x="801" y="54"/>
                        </a:lnTo>
                        <a:lnTo>
                          <a:pt x="744" y="70"/>
                        </a:lnTo>
                        <a:lnTo>
                          <a:pt x="700" y="87"/>
                        </a:lnTo>
                        <a:lnTo>
                          <a:pt x="643" y="104"/>
                        </a:lnTo>
                        <a:lnTo>
                          <a:pt x="615" y="113"/>
                        </a:lnTo>
                        <a:lnTo>
                          <a:pt x="580" y="120"/>
                        </a:lnTo>
                        <a:lnTo>
                          <a:pt x="545" y="128"/>
                        </a:lnTo>
                        <a:lnTo>
                          <a:pt x="507" y="136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0" y="236"/>
                        </a:lnTo>
                        <a:lnTo>
                          <a:pt x="38" y="245"/>
                        </a:lnTo>
                        <a:lnTo>
                          <a:pt x="22" y="252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6"/>
                        </a:lnTo>
                        <a:lnTo>
                          <a:pt x="0" y="287"/>
                        </a:lnTo>
                        <a:lnTo>
                          <a:pt x="6" y="293"/>
                        </a:lnTo>
                        <a:lnTo>
                          <a:pt x="16" y="297"/>
                        </a:lnTo>
                        <a:lnTo>
                          <a:pt x="28" y="299"/>
                        </a:lnTo>
                        <a:close/>
                        <a:moveTo>
                          <a:pt x="832" y="56"/>
                        </a:moveTo>
                        <a:lnTo>
                          <a:pt x="832" y="56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close/>
                        <a:moveTo>
                          <a:pt x="889" y="16"/>
                        </a:moveTo>
                        <a:lnTo>
                          <a:pt x="889" y="16"/>
                        </a:lnTo>
                        <a:lnTo>
                          <a:pt x="898" y="9"/>
                        </a:lnTo>
                        <a:lnTo>
                          <a:pt x="901" y="9"/>
                        </a:lnTo>
                        <a:lnTo>
                          <a:pt x="901" y="7"/>
                        </a:lnTo>
                        <a:lnTo>
                          <a:pt x="901" y="6"/>
                        </a:lnTo>
                        <a:lnTo>
                          <a:pt x="905" y="6"/>
                        </a:lnTo>
                        <a:lnTo>
                          <a:pt x="905" y="5"/>
                        </a:lnTo>
                        <a:lnTo>
                          <a:pt x="870" y="0"/>
                        </a:lnTo>
                        <a:lnTo>
                          <a:pt x="882" y="7"/>
                        </a:lnTo>
                        <a:lnTo>
                          <a:pt x="889" y="11"/>
                        </a:lnTo>
                        <a:lnTo>
                          <a:pt x="889" y="16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7" name="Freeform 203">
                    <a:extLst>
                      <a:ext uri="{FF2B5EF4-FFF2-40B4-BE49-F238E27FC236}">
                        <a16:creationId xmlns:a16="http://schemas.microsoft.com/office/drawing/2014/main" id="{1200D2D1-3BE4-496C-90C9-62E0E38298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553"/>
                    <a:ext cx="873" cy="269"/>
                  </a:xfrm>
                  <a:custGeom>
                    <a:avLst/>
                    <a:gdLst>
                      <a:gd name="T0" fmla="*/ 28 w 873"/>
                      <a:gd name="T1" fmla="*/ 268 h 269"/>
                      <a:gd name="T2" fmla="*/ 28 w 873"/>
                      <a:gd name="T3" fmla="*/ 268 h 269"/>
                      <a:gd name="T4" fmla="*/ 25 w 873"/>
                      <a:gd name="T5" fmla="*/ 267 h 269"/>
                      <a:gd name="T6" fmla="*/ 25 w 873"/>
                      <a:gd name="T7" fmla="*/ 267 h 269"/>
                      <a:gd name="T8" fmla="*/ 25 w 873"/>
                      <a:gd name="T9" fmla="*/ 265 h 269"/>
                      <a:gd name="T10" fmla="*/ 22 w 873"/>
                      <a:gd name="T11" fmla="*/ 265 h 269"/>
                      <a:gd name="T12" fmla="*/ 22 w 873"/>
                      <a:gd name="T13" fmla="*/ 265 h 269"/>
                      <a:gd name="T14" fmla="*/ 22 w 873"/>
                      <a:gd name="T15" fmla="*/ 264 h 269"/>
                      <a:gd name="T16" fmla="*/ 19 w 873"/>
                      <a:gd name="T17" fmla="*/ 264 h 269"/>
                      <a:gd name="T18" fmla="*/ 19 w 873"/>
                      <a:gd name="T19" fmla="*/ 263 h 269"/>
                      <a:gd name="T20" fmla="*/ 19 w 873"/>
                      <a:gd name="T21" fmla="*/ 263 h 269"/>
                      <a:gd name="T22" fmla="*/ 19 w 873"/>
                      <a:gd name="T23" fmla="*/ 260 h 269"/>
                      <a:gd name="T24" fmla="*/ 19 w 873"/>
                      <a:gd name="T25" fmla="*/ 258 h 269"/>
                      <a:gd name="T26" fmla="*/ 19 w 873"/>
                      <a:gd name="T27" fmla="*/ 255 h 269"/>
                      <a:gd name="T28" fmla="*/ 22 w 873"/>
                      <a:gd name="T29" fmla="*/ 252 h 269"/>
                      <a:gd name="T30" fmla="*/ 25 w 873"/>
                      <a:gd name="T31" fmla="*/ 248 h 269"/>
                      <a:gd name="T32" fmla="*/ 28 w 873"/>
                      <a:gd name="T33" fmla="*/ 244 h 269"/>
                      <a:gd name="T34" fmla="*/ 35 w 873"/>
                      <a:gd name="T35" fmla="*/ 241 h 269"/>
                      <a:gd name="T36" fmla="*/ 38 w 873"/>
                      <a:gd name="T37" fmla="*/ 240 h 269"/>
                      <a:gd name="T38" fmla="*/ 41 w 873"/>
                      <a:gd name="T39" fmla="*/ 239 h 269"/>
                      <a:gd name="T40" fmla="*/ 44 w 873"/>
                      <a:gd name="T41" fmla="*/ 238 h 269"/>
                      <a:gd name="T42" fmla="*/ 47 w 873"/>
                      <a:gd name="T43" fmla="*/ 236 h 269"/>
                      <a:gd name="T44" fmla="*/ 50 w 873"/>
                      <a:gd name="T45" fmla="*/ 235 h 269"/>
                      <a:gd name="T46" fmla="*/ 57 w 873"/>
                      <a:gd name="T47" fmla="*/ 234 h 269"/>
                      <a:gd name="T48" fmla="*/ 60 w 873"/>
                      <a:gd name="T49" fmla="*/ 232 h 269"/>
                      <a:gd name="T50" fmla="*/ 63 w 873"/>
                      <a:gd name="T51" fmla="*/ 231 h 269"/>
                      <a:gd name="T52" fmla="*/ 66 w 873"/>
                      <a:gd name="T53" fmla="*/ 230 h 269"/>
                      <a:gd name="T54" fmla="*/ 66 w 873"/>
                      <a:gd name="T55" fmla="*/ 230 h 269"/>
                      <a:gd name="T56" fmla="*/ 69 w 873"/>
                      <a:gd name="T57" fmla="*/ 229 h 269"/>
                      <a:gd name="T58" fmla="*/ 72 w 873"/>
                      <a:gd name="T59" fmla="*/ 227 h 269"/>
                      <a:gd name="T60" fmla="*/ 76 w 873"/>
                      <a:gd name="T61" fmla="*/ 227 h 269"/>
                      <a:gd name="T62" fmla="*/ 79 w 873"/>
                      <a:gd name="T63" fmla="*/ 226 h 269"/>
                      <a:gd name="T64" fmla="*/ 82 w 873"/>
                      <a:gd name="T65" fmla="*/ 225 h 269"/>
                      <a:gd name="T66" fmla="*/ 85 w 873"/>
                      <a:gd name="T67" fmla="*/ 224 h 269"/>
                      <a:gd name="T68" fmla="*/ 88 w 873"/>
                      <a:gd name="T69" fmla="*/ 222 h 269"/>
                      <a:gd name="T70" fmla="*/ 91 w 873"/>
                      <a:gd name="T71" fmla="*/ 222 h 269"/>
                      <a:gd name="T72" fmla="*/ 94 w 873"/>
                      <a:gd name="T73" fmla="*/ 221 h 269"/>
                      <a:gd name="T74" fmla="*/ 98 w 873"/>
                      <a:gd name="T75" fmla="*/ 221 h 269"/>
                      <a:gd name="T76" fmla="*/ 161 w 873"/>
                      <a:gd name="T77" fmla="*/ 201 h 269"/>
                      <a:gd name="T78" fmla="*/ 507 w 873"/>
                      <a:gd name="T79" fmla="*/ 131 h 269"/>
                      <a:gd name="T80" fmla="*/ 517 w 873"/>
                      <a:gd name="T81" fmla="*/ 130 h 269"/>
                      <a:gd name="T82" fmla="*/ 520 w 873"/>
                      <a:gd name="T83" fmla="*/ 130 h 269"/>
                      <a:gd name="T84" fmla="*/ 678 w 873"/>
                      <a:gd name="T85" fmla="*/ 89 h 269"/>
                      <a:gd name="T86" fmla="*/ 687 w 873"/>
                      <a:gd name="T87" fmla="*/ 85 h 269"/>
                      <a:gd name="T88" fmla="*/ 697 w 873"/>
                      <a:gd name="T89" fmla="*/ 83 h 269"/>
                      <a:gd name="T90" fmla="*/ 706 w 873"/>
                      <a:gd name="T91" fmla="*/ 79 h 269"/>
                      <a:gd name="T92" fmla="*/ 719 w 873"/>
                      <a:gd name="T93" fmla="*/ 74 h 269"/>
                      <a:gd name="T94" fmla="*/ 731 w 873"/>
                      <a:gd name="T95" fmla="*/ 69 h 269"/>
                      <a:gd name="T96" fmla="*/ 744 w 873"/>
                      <a:gd name="T97" fmla="*/ 65 h 269"/>
                      <a:gd name="T98" fmla="*/ 753 w 873"/>
                      <a:gd name="T99" fmla="*/ 61 h 269"/>
                      <a:gd name="T100" fmla="*/ 763 w 873"/>
                      <a:gd name="T101" fmla="*/ 57 h 269"/>
                      <a:gd name="T102" fmla="*/ 772 w 873"/>
                      <a:gd name="T103" fmla="*/ 54 h 269"/>
                      <a:gd name="T104" fmla="*/ 782 w 873"/>
                      <a:gd name="T105" fmla="*/ 50 h 269"/>
                      <a:gd name="T106" fmla="*/ 797 w 873"/>
                      <a:gd name="T107" fmla="*/ 42 h 269"/>
                      <a:gd name="T108" fmla="*/ 810 w 873"/>
                      <a:gd name="T109" fmla="*/ 37 h 269"/>
                      <a:gd name="T110" fmla="*/ 826 w 873"/>
                      <a:gd name="T111" fmla="*/ 28 h 269"/>
                      <a:gd name="T112" fmla="*/ 848 w 873"/>
                      <a:gd name="T113" fmla="*/ 15 h 269"/>
                      <a:gd name="T114" fmla="*/ 873 w 873"/>
                      <a:gd name="T115" fmla="*/ 0 h 269"/>
                      <a:gd name="T116" fmla="*/ 744 w 873"/>
                      <a:gd name="T117" fmla="*/ 40 h 269"/>
                      <a:gd name="T118" fmla="*/ 545 w 873"/>
                      <a:gd name="T119" fmla="*/ 98 h 269"/>
                      <a:gd name="T120" fmla="*/ 151 w 873"/>
                      <a:gd name="T121" fmla="*/ 178 h 269"/>
                      <a:gd name="T122" fmla="*/ 0 w 873"/>
                      <a:gd name="T123" fmla="*/ 239 h 269"/>
                      <a:gd name="T124" fmla="*/ 28 w 873"/>
                      <a:gd name="T125" fmla="*/ 269 h 269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73" h="269">
                        <a:moveTo>
                          <a:pt x="28" y="269"/>
                        </a:moveTo>
                        <a:lnTo>
                          <a:pt x="28" y="269"/>
                        </a:lnTo>
                        <a:lnTo>
                          <a:pt x="28" y="268"/>
                        </a:lnTo>
                        <a:lnTo>
                          <a:pt x="25" y="268"/>
                        </a:lnTo>
                        <a:lnTo>
                          <a:pt x="25" y="267"/>
                        </a:lnTo>
                        <a:lnTo>
                          <a:pt x="25" y="265"/>
                        </a:lnTo>
                        <a:lnTo>
                          <a:pt x="22" y="265"/>
                        </a:lnTo>
                        <a:lnTo>
                          <a:pt x="22" y="264"/>
                        </a:lnTo>
                        <a:lnTo>
                          <a:pt x="19" y="264"/>
                        </a:lnTo>
                        <a:lnTo>
                          <a:pt x="19" y="263"/>
                        </a:lnTo>
                        <a:lnTo>
                          <a:pt x="19" y="262"/>
                        </a:lnTo>
                        <a:lnTo>
                          <a:pt x="19" y="260"/>
                        </a:lnTo>
                        <a:lnTo>
                          <a:pt x="19" y="259"/>
                        </a:lnTo>
                        <a:lnTo>
                          <a:pt x="19" y="258"/>
                        </a:lnTo>
                        <a:lnTo>
                          <a:pt x="19" y="257"/>
                        </a:lnTo>
                        <a:lnTo>
                          <a:pt x="19" y="255"/>
                        </a:lnTo>
                        <a:lnTo>
                          <a:pt x="19" y="254"/>
                        </a:lnTo>
                        <a:lnTo>
                          <a:pt x="19" y="253"/>
                        </a:lnTo>
                        <a:lnTo>
                          <a:pt x="19" y="252"/>
                        </a:lnTo>
                        <a:lnTo>
                          <a:pt x="22" y="252"/>
                        </a:lnTo>
                        <a:lnTo>
                          <a:pt x="22" y="250"/>
                        </a:lnTo>
                        <a:lnTo>
                          <a:pt x="22" y="249"/>
                        </a:lnTo>
                        <a:lnTo>
                          <a:pt x="25" y="249"/>
                        </a:lnTo>
                        <a:lnTo>
                          <a:pt x="25" y="248"/>
                        </a:lnTo>
                        <a:lnTo>
                          <a:pt x="25" y="246"/>
                        </a:lnTo>
                        <a:lnTo>
                          <a:pt x="28" y="246"/>
                        </a:lnTo>
                        <a:lnTo>
                          <a:pt x="28" y="245"/>
                        </a:lnTo>
                        <a:lnTo>
                          <a:pt x="28" y="244"/>
                        </a:lnTo>
                        <a:lnTo>
                          <a:pt x="31" y="244"/>
                        </a:lnTo>
                        <a:lnTo>
                          <a:pt x="31" y="243"/>
                        </a:lnTo>
                        <a:lnTo>
                          <a:pt x="35" y="243"/>
                        </a:lnTo>
                        <a:lnTo>
                          <a:pt x="35" y="241"/>
                        </a:lnTo>
                        <a:lnTo>
                          <a:pt x="38" y="241"/>
                        </a:lnTo>
                        <a:lnTo>
                          <a:pt x="38" y="240"/>
                        </a:lnTo>
                        <a:lnTo>
                          <a:pt x="41" y="239"/>
                        </a:lnTo>
                        <a:lnTo>
                          <a:pt x="44" y="239"/>
                        </a:lnTo>
                        <a:lnTo>
                          <a:pt x="44" y="238"/>
                        </a:lnTo>
                        <a:lnTo>
                          <a:pt x="47" y="236"/>
                        </a:lnTo>
                        <a:lnTo>
                          <a:pt x="50" y="235"/>
                        </a:lnTo>
                        <a:lnTo>
                          <a:pt x="54" y="235"/>
                        </a:lnTo>
                        <a:lnTo>
                          <a:pt x="54" y="234"/>
                        </a:lnTo>
                        <a:lnTo>
                          <a:pt x="57" y="234"/>
                        </a:lnTo>
                        <a:lnTo>
                          <a:pt x="57" y="232"/>
                        </a:lnTo>
                        <a:lnTo>
                          <a:pt x="60" y="232"/>
                        </a:lnTo>
                        <a:lnTo>
                          <a:pt x="60" y="231"/>
                        </a:lnTo>
                        <a:lnTo>
                          <a:pt x="63" y="231"/>
                        </a:lnTo>
                        <a:lnTo>
                          <a:pt x="66" y="230"/>
                        </a:lnTo>
                        <a:lnTo>
                          <a:pt x="69" y="229"/>
                        </a:lnTo>
                        <a:lnTo>
                          <a:pt x="72" y="229"/>
                        </a:lnTo>
                        <a:lnTo>
                          <a:pt x="72" y="227"/>
                        </a:lnTo>
                        <a:lnTo>
                          <a:pt x="76" y="227"/>
                        </a:lnTo>
                        <a:lnTo>
                          <a:pt x="76" y="226"/>
                        </a:lnTo>
                        <a:lnTo>
                          <a:pt x="79" y="226"/>
                        </a:lnTo>
                        <a:lnTo>
                          <a:pt x="79" y="225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5" y="224"/>
                        </a:lnTo>
                        <a:lnTo>
                          <a:pt x="88" y="224"/>
                        </a:lnTo>
                        <a:lnTo>
                          <a:pt x="88" y="222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4" y="221"/>
                        </a:lnTo>
                        <a:lnTo>
                          <a:pt x="98" y="221"/>
                        </a:lnTo>
                        <a:lnTo>
                          <a:pt x="98" y="220"/>
                        </a:lnTo>
                        <a:lnTo>
                          <a:pt x="129" y="211"/>
                        </a:lnTo>
                        <a:lnTo>
                          <a:pt x="161" y="201"/>
                        </a:lnTo>
                        <a:lnTo>
                          <a:pt x="230" y="186"/>
                        </a:lnTo>
                        <a:lnTo>
                          <a:pt x="350" y="161"/>
                        </a:lnTo>
                        <a:lnTo>
                          <a:pt x="476" y="139"/>
                        </a:lnTo>
                        <a:lnTo>
                          <a:pt x="507" y="131"/>
                        </a:lnTo>
                        <a:lnTo>
                          <a:pt x="511" y="131"/>
                        </a:lnTo>
                        <a:lnTo>
                          <a:pt x="514" y="131"/>
                        </a:lnTo>
                        <a:lnTo>
                          <a:pt x="514" y="130"/>
                        </a:lnTo>
                        <a:lnTo>
                          <a:pt x="517" y="130"/>
                        </a:lnTo>
                        <a:lnTo>
                          <a:pt x="520" y="130"/>
                        </a:lnTo>
                        <a:lnTo>
                          <a:pt x="529" y="127"/>
                        </a:lnTo>
                        <a:lnTo>
                          <a:pt x="602" y="109"/>
                        </a:lnTo>
                        <a:lnTo>
                          <a:pt x="640" y="100"/>
                        </a:lnTo>
                        <a:lnTo>
                          <a:pt x="671" y="90"/>
                        </a:lnTo>
                        <a:lnTo>
                          <a:pt x="678" y="89"/>
                        </a:lnTo>
                        <a:lnTo>
                          <a:pt x="681" y="88"/>
                        </a:lnTo>
                        <a:lnTo>
                          <a:pt x="684" y="87"/>
                        </a:lnTo>
                        <a:lnTo>
                          <a:pt x="687" y="85"/>
                        </a:lnTo>
                        <a:lnTo>
                          <a:pt x="690" y="84"/>
                        </a:lnTo>
                        <a:lnTo>
                          <a:pt x="693" y="84"/>
                        </a:lnTo>
                        <a:lnTo>
                          <a:pt x="693" y="83"/>
                        </a:lnTo>
                        <a:lnTo>
                          <a:pt x="697" y="83"/>
                        </a:lnTo>
                        <a:lnTo>
                          <a:pt x="700" y="81"/>
                        </a:lnTo>
                        <a:lnTo>
                          <a:pt x="700" y="80"/>
                        </a:lnTo>
                        <a:lnTo>
                          <a:pt x="703" y="80"/>
                        </a:lnTo>
                        <a:lnTo>
                          <a:pt x="706" y="79"/>
                        </a:lnTo>
                        <a:lnTo>
                          <a:pt x="709" y="78"/>
                        </a:lnTo>
                        <a:lnTo>
                          <a:pt x="712" y="78"/>
                        </a:lnTo>
                        <a:lnTo>
                          <a:pt x="719" y="74"/>
                        </a:lnTo>
                        <a:lnTo>
                          <a:pt x="722" y="74"/>
                        </a:lnTo>
                        <a:lnTo>
                          <a:pt x="725" y="73"/>
                        </a:lnTo>
                        <a:lnTo>
                          <a:pt x="725" y="71"/>
                        </a:lnTo>
                        <a:lnTo>
                          <a:pt x="728" y="71"/>
                        </a:lnTo>
                        <a:lnTo>
                          <a:pt x="731" y="69"/>
                        </a:lnTo>
                        <a:lnTo>
                          <a:pt x="734" y="69"/>
                        </a:lnTo>
                        <a:lnTo>
                          <a:pt x="741" y="66"/>
                        </a:lnTo>
                        <a:lnTo>
                          <a:pt x="744" y="66"/>
                        </a:lnTo>
                        <a:lnTo>
                          <a:pt x="744" y="65"/>
                        </a:lnTo>
                        <a:lnTo>
                          <a:pt x="747" y="64"/>
                        </a:lnTo>
                        <a:lnTo>
                          <a:pt x="750" y="62"/>
                        </a:lnTo>
                        <a:lnTo>
                          <a:pt x="753" y="62"/>
                        </a:lnTo>
                        <a:lnTo>
                          <a:pt x="753" y="61"/>
                        </a:lnTo>
                        <a:lnTo>
                          <a:pt x="756" y="60"/>
                        </a:lnTo>
                        <a:lnTo>
                          <a:pt x="760" y="59"/>
                        </a:lnTo>
                        <a:lnTo>
                          <a:pt x="763" y="57"/>
                        </a:lnTo>
                        <a:lnTo>
                          <a:pt x="766" y="56"/>
                        </a:lnTo>
                        <a:lnTo>
                          <a:pt x="769" y="55"/>
                        </a:lnTo>
                        <a:lnTo>
                          <a:pt x="772" y="54"/>
                        </a:lnTo>
                        <a:lnTo>
                          <a:pt x="778" y="51"/>
                        </a:lnTo>
                        <a:lnTo>
                          <a:pt x="782" y="50"/>
                        </a:lnTo>
                        <a:lnTo>
                          <a:pt x="788" y="47"/>
                        </a:lnTo>
                        <a:lnTo>
                          <a:pt x="788" y="46"/>
                        </a:lnTo>
                        <a:lnTo>
                          <a:pt x="797" y="42"/>
                        </a:lnTo>
                        <a:lnTo>
                          <a:pt x="807" y="38"/>
                        </a:lnTo>
                        <a:lnTo>
                          <a:pt x="807" y="37"/>
                        </a:lnTo>
                        <a:lnTo>
                          <a:pt x="810" y="37"/>
                        </a:lnTo>
                        <a:lnTo>
                          <a:pt x="819" y="31"/>
                        </a:lnTo>
                        <a:lnTo>
                          <a:pt x="826" y="28"/>
                        </a:lnTo>
                        <a:lnTo>
                          <a:pt x="832" y="26"/>
                        </a:lnTo>
                        <a:lnTo>
                          <a:pt x="832" y="24"/>
                        </a:lnTo>
                        <a:lnTo>
                          <a:pt x="848" y="15"/>
                        </a:lnTo>
                        <a:lnTo>
                          <a:pt x="854" y="13"/>
                        </a:lnTo>
                        <a:lnTo>
                          <a:pt x="873" y="0"/>
                        </a:lnTo>
                        <a:lnTo>
                          <a:pt x="854" y="7"/>
                        </a:lnTo>
                        <a:lnTo>
                          <a:pt x="838" y="13"/>
                        </a:lnTo>
                        <a:lnTo>
                          <a:pt x="801" y="24"/>
                        </a:lnTo>
                        <a:lnTo>
                          <a:pt x="744" y="40"/>
                        </a:lnTo>
                        <a:lnTo>
                          <a:pt x="700" y="57"/>
                        </a:lnTo>
                        <a:lnTo>
                          <a:pt x="643" y="74"/>
                        </a:lnTo>
                        <a:lnTo>
                          <a:pt x="615" y="83"/>
                        </a:lnTo>
                        <a:lnTo>
                          <a:pt x="580" y="90"/>
                        </a:lnTo>
                        <a:lnTo>
                          <a:pt x="545" y="98"/>
                        </a:lnTo>
                        <a:lnTo>
                          <a:pt x="507" y="106"/>
                        </a:lnTo>
                        <a:lnTo>
                          <a:pt x="410" y="123"/>
                        </a:lnTo>
                        <a:lnTo>
                          <a:pt x="315" y="141"/>
                        </a:lnTo>
                        <a:lnTo>
                          <a:pt x="227" y="160"/>
                        </a:lnTo>
                        <a:lnTo>
                          <a:pt x="151" y="178"/>
                        </a:lnTo>
                        <a:lnTo>
                          <a:pt x="88" y="197"/>
                        </a:lnTo>
                        <a:lnTo>
                          <a:pt x="60" y="206"/>
                        </a:lnTo>
                        <a:lnTo>
                          <a:pt x="38" y="215"/>
                        </a:lnTo>
                        <a:lnTo>
                          <a:pt x="22" y="222"/>
                        </a:lnTo>
                        <a:lnTo>
                          <a:pt x="9" y="231"/>
                        </a:lnTo>
                        <a:lnTo>
                          <a:pt x="0" y="239"/>
                        </a:lnTo>
                        <a:lnTo>
                          <a:pt x="0" y="246"/>
                        </a:lnTo>
                        <a:lnTo>
                          <a:pt x="0" y="257"/>
                        </a:lnTo>
                        <a:lnTo>
                          <a:pt x="6" y="263"/>
                        </a:lnTo>
                        <a:lnTo>
                          <a:pt x="16" y="267"/>
                        </a:lnTo>
                        <a:lnTo>
                          <a:pt x="28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8" name="Freeform 204">
                    <a:extLst>
                      <a:ext uri="{FF2B5EF4-FFF2-40B4-BE49-F238E27FC236}">
                        <a16:creationId xmlns:a16="http://schemas.microsoft.com/office/drawing/2014/main" id="{8ED838D6-D20A-42B3-BF65-BD3C708705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49" name="Freeform 205">
                    <a:extLst>
                      <a:ext uri="{FF2B5EF4-FFF2-40B4-BE49-F238E27FC236}">
                        <a16:creationId xmlns:a16="http://schemas.microsoft.com/office/drawing/2014/main" id="{F72D9769-C6A0-4380-A4C7-FDB9CAA945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9" y="1523"/>
                    <a:ext cx="35" cy="16"/>
                  </a:xfrm>
                  <a:custGeom>
                    <a:avLst/>
                    <a:gdLst>
                      <a:gd name="T0" fmla="*/ 19 w 35"/>
                      <a:gd name="T1" fmla="*/ 16 h 16"/>
                      <a:gd name="T2" fmla="*/ 19 w 35"/>
                      <a:gd name="T3" fmla="*/ 16 h 16"/>
                      <a:gd name="T4" fmla="*/ 19 w 35"/>
                      <a:gd name="T5" fmla="*/ 16 h 16"/>
                      <a:gd name="T6" fmla="*/ 28 w 35"/>
                      <a:gd name="T7" fmla="*/ 9 h 16"/>
                      <a:gd name="T8" fmla="*/ 28 w 35"/>
                      <a:gd name="T9" fmla="*/ 9 h 16"/>
                      <a:gd name="T10" fmla="*/ 31 w 35"/>
                      <a:gd name="T11" fmla="*/ 9 h 16"/>
                      <a:gd name="T12" fmla="*/ 31 w 35"/>
                      <a:gd name="T13" fmla="*/ 7 h 16"/>
                      <a:gd name="T14" fmla="*/ 31 w 35"/>
                      <a:gd name="T15" fmla="*/ 7 h 16"/>
                      <a:gd name="T16" fmla="*/ 31 w 35"/>
                      <a:gd name="T17" fmla="*/ 7 h 16"/>
                      <a:gd name="T18" fmla="*/ 31 w 35"/>
                      <a:gd name="T19" fmla="*/ 7 h 16"/>
                      <a:gd name="T20" fmla="*/ 31 w 35"/>
                      <a:gd name="T21" fmla="*/ 7 h 16"/>
                      <a:gd name="T22" fmla="*/ 31 w 35"/>
                      <a:gd name="T23" fmla="*/ 7 h 16"/>
                      <a:gd name="T24" fmla="*/ 31 w 35"/>
                      <a:gd name="T25" fmla="*/ 6 h 16"/>
                      <a:gd name="T26" fmla="*/ 31 w 35"/>
                      <a:gd name="T27" fmla="*/ 6 h 16"/>
                      <a:gd name="T28" fmla="*/ 31 w 35"/>
                      <a:gd name="T29" fmla="*/ 6 h 16"/>
                      <a:gd name="T30" fmla="*/ 31 w 35"/>
                      <a:gd name="T31" fmla="*/ 6 h 16"/>
                      <a:gd name="T32" fmla="*/ 35 w 35"/>
                      <a:gd name="T33" fmla="*/ 6 h 16"/>
                      <a:gd name="T34" fmla="*/ 35 w 35"/>
                      <a:gd name="T35" fmla="*/ 6 h 16"/>
                      <a:gd name="T36" fmla="*/ 35 w 35"/>
                      <a:gd name="T37" fmla="*/ 5 h 16"/>
                      <a:gd name="T38" fmla="*/ 35 w 35"/>
                      <a:gd name="T39" fmla="*/ 5 h 16"/>
                      <a:gd name="T40" fmla="*/ 35 w 35"/>
                      <a:gd name="T41" fmla="*/ 5 h 16"/>
                      <a:gd name="T42" fmla="*/ 35 w 35"/>
                      <a:gd name="T43" fmla="*/ 5 h 16"/>
                      <a:gd name="T44" fmla="*/ 35 w 35"/>
                      <a:gd name="T45" fmla="*/ 5 h 16"/>
                      <a:gd name="T46" fmla="*/ 0 w 35"/>
                      <a:gd name="T47" fmla="*/ 0 h 16"/>
                      <a:gd name="T48" fmla="*/ 0 w 35"/>
                      <a:gd name="T49" fmla="*/ 0 h 16"/>
                      <a:gd name="T50" fmla="*/ 12 w 35"/>
                      <a:gd name="T51" fmla="*/ 7 h 16"/>
                      <a:gd name="T52" fmla="*/ 19 w 35"/>
                      <a:gd name="T53" fmla="*/ 11 h 16"/>
                      <a:gd name="T54" fmla="*/ 19 w 35"/>
                      <a:gd name="T55" fmla="*/ 16 h 16"/>
                      <a:gd name="T56" fmla="*/ 19 w 35"/>
                      <a:gd name="T57" fmla="*/ 16 h 1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5" h="16">
                        <a:moveTo>
                          <a:pt x="19" y="16"/>
                        </a:moveTo>
                        <a:lnTo>
                          <a:pt x="19" y="16"/>
                        </a:lnTo>
                        <a:lnTo>
                          <a:pt x="28" y="9"/>
                        </a:lnTo>
                        <a:lnTo>
                          <a:pt x="31" y="9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5" y="6"/>
                        </a:lnTo>
                        <a:lnTo>
                          <a:pt x="35" y="5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lnTo>
                          <a:pt x="19" y="11"/>
                        </a:lnTo>
                        <a:lnTo>
                          <a:pt x="19" y="16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750" name="Freeform 206">
                    <a:extLst>
                      <a:ext uri="{FF2B5EF4-FFF2-40B4-BE49-F238E27FC236}">
                        <a16:creationId xmlns:a16="http://schemas.microsoft.com/office/drawing/2014/main" id="{C8390BFE-DD24-4AFA-BF08-D8AB88B6882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4"/>
                    <a:ext cx="905" cy="298"/>
                  </a:xfrm>
                  <a:custGeom>
                    <a:avLst/>
                    <a:gdLst>
                      <a:gd name="T0" fmla="*/ 28 w 905"/>
                      <a:gd name="T1" fmla="*/ 297 h 298"/>
                      <a:gd name="T2" fmla="*/ 28 w 905"/>
                      <a:gd name="T3" fmla="*/ 297 h 298"/>
                      <a:gd name="T4" fmla="*/ 25 w 905"/>
                      <a:gd name="T5" fmla="*/ 296 h 298"/>
                      <a:gd name="T6" fmla="*/ 25 w 905"/>
                      <a:gd name="T7" fmla="*/ 296 h 298"/>
                      <a:gd name="T8" fmla="*/ 22 w 905"/>
                      <a:gd name="T9" fmla="*/ 294 h 298"/>
                      <a:gd name="T10" fmla="*/ 22 w 905"/>
                      <a:gd name="T11" fmla="*/ 294 h 298"/>
                      <a:gd name="T12" fmla="*/ 22 w 905"/>
                      <a:gd name="T13" fmla="*/ 293 h 298"/>
                      <a:gd name="T14" fmla="*/ 19 w 905"/>
                      <a:gd name="T15" fmla="*/ 293 h 298"/>
                      <a:gd name="T16" fmla="*/ 19 w 905"/>
                      <a:gd name="T17" fmla="*/ 292 h 298"/>
                      <a:gd name="T18" fmla="*/ 19 w 905"/>
                      <a:gd name="T19" fmla="*/ 291 h 298"/>
                      <a:gd name="T20" fmla="*/ 19 w 905"/>
                      <a:gd name="T21" fmla="*/ 288 h 298"/>
                      <a:gd name="T22" fmla="*/ 19 w 905"/>
                      <a:gd name="T23" fmla="*/ 284 h 298"/>
                      <a:gd name="T24" fmla="*/ 22 w 905"/>
                      <a:gd name="T25" fmla="*/ 281 h 298"/>
                      <a:gd name="T26" fmla="*/ 25 w 905"/>
                      <a:gd name="T27" fmla="*/ 275 h 298"/>
                      <a:gd name="T28" fmla="*/ 31 w 905"/>
                      <a:gd name="T29" fmla="*/ 272 h 298"/>
                      <a:gd name="T30" fmla="*/ 38 w 905"/>
                      <a:gd name="T31" fmla="*/ 269 h 298"/>
                      <a:gd name="T32" fmla="*/ 41 w 905"/>
                      <a:gd name="T33" fmla="*/ 268 h 298"/>
                      <a:gd name="T34" fmla="*/ 44 w 905"/>
                      <a:gd name="T35" fmla="*/ 267 h 298"/>
                      <a:gd name="T36" fmla="*/ 47 w 905"/>
                      <a:gd name="T37" fmla="*/ 265 h 298"/>
                      <a:gd name="T38" fmla="*/ 54 w 905"/>
                      <a:gd name="T39" fmla="*/ 264 h 298"/>
                      <a:gd name="T40" fmla="*/ 57 w 905"/>
                      <a:gd name="T41" fmla="*/ 261 h 298"/>
                      <a:gd name="T42" fmla="*/ 60 w 905"/>
                      <a:gd name="T43" fmla="*/ 260 h 298"/>
                      <a:gd name="T44" fmla="*/ 63 w 905"/>
                      <a:gd name="T45" fmla="*/ 260 h 298"/>
                      <a:gd name="T46" fmla="*/ 66 w 905"/>
                      <a:gd name="T47" fmla="*/ 259 h 298"/>
                      <a:gd name="T48" fmla="*/ 72 w 905"/>
                      <a:gd name="T49" fmla="*/ 258 h 298"/>
                      <a:gd name="T50" fmla="*/ 76 w 905"/>
                      <a:gd name="T51" fmla="*/ 256 h 298"/>
                      <a:gd name="T52" fmla="*/ 79 w 905"/>
                      <a:gd name="T53" fmla="*/ 255 h 298"/>
                      <a:gd name="T54" fmla="*/ 79 w 905"/>
                      <a:gd name="T55" fmla="*/ 254 h 298"/>
                      <a:gd name="T56" fmla="*/ 85 w 905"/>
                      <a:gd name="T57" fmla="*/ 254 h 298"/>
                      <a:gd name="T58" fmla="*/ 88 w 905"/>
                      <a:gd name="T59" fmla="*/ 251 h 298"/>
                      <a:gd name="T60" fmla="*/ 91 w 905"/>
                      <a:gd name="T61" fmla="*/ 251 h 298"/>
                      <a:gd name="T62" fmla="*/ 94 w 905"/>
                      <a:gd name="T63" fmla="*/ 250 h 298"/>
                      <a:gd name="T64" fmla="*/ 98 w 905"/>
                      <a:gd name="T65" fmla="*/ 249 h 298"/>
                      <a:gd name="T66" fmla="*/ 476 w 905"/>
                      <a:gd name="T67" fmla="*/ 168 h 298"/>
                      <a:gd name="T68" fmla="*/ 517 w 905"/>
                      <a:gd name="T69" fmla="*/ 159 h 298"/>
                      <a:gd name="T70" fmla="*/ 520 w 905"/>
                      <a:gd name="T71" fmla="*/ 159 h 298"/>
                      <a:gd name="T72" fmla="*/ 678 w 905"/>
                      <a:gd name="T73" fmla="*/ 118 h 298"/>
                      <a:gd name="T74" fmla="*/ 690 w 905"/>
                      <a:gd name="T75" fmla="*/ 113 h 298"/>
                      <a:gd name="T76" fmla="*/ 700 w 905"/>
                      <a:gd name="T77" fmla="*/ 109 h 298"/>
                      <a:gd name="T78" fmla="*/ 712 w 905"/>
                      <a:gd name="T79" fmla="*/ 107 h 298"/>
                      <a:gd name="T80" fmla="*/ 728 w 905"/>
                      <a:gd name="T81" fmla="*/ 100 h 298"/>
                      <a:gd name="T82" fmla="*/ 744 w 905"/>
                      <a:gd name="T83" fmla="*/ 94 h 298"/>
                      <a:gd name="T84" fmla="*/ 753 w 905"/>
                      <a:gd name="T85" fmla="*/ 90 h 298"/>
                      <a:gd name="T86" fmla="*/ 766 w 905"/>
                      <a:gd name="T87" fmla="*/ 85 h 298"/>
                      <a:gd name="T88" fmla="*/ 778 w 905"/>
                      <a:gd name="T89" fmla="*/ 80 h 298"/>
                      <a:gd name="T90" fmla="*/ 788 w 905"/>
                      <a:gd name="T91" fmla="*/ 75 h 298"/>
                      <a:gd name="T92" fmla="*/ 807 w 905"/>
                      <a:gd name="T93" fmla="*/ 66 h 298"/>
                      <a:gd name="T94" fmla="*/ 826 w 905"/>
                      <a:gd name="T95" fmla="*/ 57 h 298"/>
                      <a:gd name="T96" fmla="*/ 848 w 905"/>
                      <a:gd name="T97" fmla="*/ 44 h 298"/>
                      <a:gd name="T98" fmla="*/ 854 w 905"/>
                      <a:gd name="T99" fmla="*/ 36 h 298"/>
                      <a:gd name="T100" fmla="*/ 687 w 905"/>
                      <a:gd name="T101" fmla="*/ 93 h 298"/>
                      <a:gd name="T102" fmla="*/ 413 w 905"/>
                      <a:gd name="T103" fmla="*/ 154 h 298"/>
                      <a:gd name="T104" fmla="*/ 25 w 905"/>
                      <a:gd name="T105" fmla="*/ 253 h 298"/>
                      <a:gd name="T106" fmla="*/ 16 w 905"/>
                      <a:gd name="T107" fmla="*/ 296 h 298"/>
                      <a:gd name="T108" fmla="*/ 889 w 905"/>
                      <a:gd name="T109" fmla="*/ 15 h 298"/>
                      <a:gd name="T110" fmla="*/ 901 w 905"/>
                      <a:gd name="T111" fmla="*/ 6 h 298"/>
                      <a:gd name="T112" fmla="*/ 901 w 905"/>
                      <a:gd name="T113" fmla="*/ 5 h 298"/>
                      <a:gd name="T114" fmla="*/ 905 w 905"/>
                      <a:gd name="T115" fmla="*/ 4 h 298"/>
                      <a:gd name="T116" fmla="*/ 889 w 905"/>
                      <a:gd name="T117" fmla="*/ 15 h 298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5" h="298">
                        <a:moveTo>
                          <a:pt x="28" y="298"/>
                        </a:moveTo>
                        <a:lnTo>
                          <a:pt x="28" y="298"/>
                        </a:lnTo>
                        <a:lnTo>
                          <a:pt x="28" y="297"/>
                        </a:lnTo>
                        <a:lnTo>
                          <a:pt x="25" y="297"/>
                        </a:lnTo>
                        <a:lnTo>
                          <a:pt x="25" y="296"/>
                        </a:lnTo>
                        <a:lnTo>
                          <a:pt x="25" y="294"/>
                        </a:lnTo>
                        <a:lnTo>
                          <a:pt x="22" y="294"/>
                        </a:lnTo>
                        <a:lnTo>
                          <a:pt x="22" y="293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1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6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19" y="281"/>
                        </a:lnTo>
                        <a:lnTo>
                          <a:pt x="22" y="281"/>
                        </a:lnTo>
                        <a:lnTo>
                          <a:pt x="22" y="279"/>
                        </a:lnTo>
                        <a:lnTo>
                          <a:pt x="22" y="278"/>
                        </a:lnTo>
                        <a:lnTo>
                          <a:pt x="25" y="278"/>
                        </a:lnTo>
                        <a:lnTo>
                          <a:pt x="25" y="277"/>
                        </a:lnTo>
                        <a:lnTo>
                          <a:pt x="25" y="275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28" y="273"/>
                        </a:lnTo>
                        <a:lnTo>
                          <a:pt x="31" y="273"/>
                        </a:lnTo>
                        <a:lnTo>
                          <a:pt x="31" y="272"/>
                        </a:lnTo>
                        <a:lnTo>
                          <a:pt x="35" y="272"/>
                        </a:lnTo>
                        <a:lnTo>
                          <a:pt x="35" y="270"/>
                        </a:lnTo>
                        <a:lnTo>
                          <a:pt x="38" y="270"/>
                        </a:lnTo>
                        <a:lnTo>
                          <a:pt x="38" y="269"/>
                        </a:lnTo>
                        <a:lnTo>
                          <a:pt x="41" y="268"/>
                        </a:lnTo>
                        <a:lnTo>
                          <a:pt x="44" y="268"/>
                        </a:lnTo>
                        <a:lnTo>
                          <a:pt x="44" y="267"/>
                        </a:lnTo>
                        <a:lnTo>
                          <a:pt x="47" y="265"/>
                        </a:lnTo>
                        <a:lnTo>
                          <a:pt x="50" y="264"/>
                        </a:lnTo>
                        <a:lnTo>
                          <a:pt x="54" y="264"/>
                        </a:lnTo>
                        <a:lnTo>
                          <a:pt x="54" y="263"/>
                        </a:lnTo>
                        <a:lnTo>
                          <a:pt x="57" y="263"/>
                        </a:lnTo>
                        <a:lnTo>
                          <a:pt x="57" y="261"/>
                        </a:lnTo>
                        <a:lnTo>
                          <a:pt x="60" y="261"/>
                        </a:lnTo>
                        <a:lnTo>
                          <a:pt x="60" y="260"/>
                        </a:lnTo>
                        <a:lnTo>
                          <a:pt x="63" y="260"/>
                        </a:lnTo>
                        <a:lnTo>
                          <a:pt x="66" y="259"/>
                        </a:lnTo>
                        <a:lnTo>
                          <a:pt x="69" y="258"/>
                        </a:lnTo>
                        <a:lnTo>
                          <a:pt x="72" y="258"/>
                        </a:lnTo>
                        <a:lnTo>
                          <a:pt x="72" y="256"/>
                        </a:lnTo>
                        <a:lnTo>
                          <a:pt x="76" y="256"/>
                        </a:lnTo>
                        <a:lnTo>
                          <a:pt x="76" y="255"/>
                        </a:lnTo>
                        <a:lnTo>
                          <a:pt x="79" y="255"/>
                        </a:lnTo>
                        <a:lnTo>
                          <a:pt x="79" y="254"/>
                        </a:lnTo>
                        <a:lnTo>
                          <a:pt x="82" y="254"/>
                        </a:lnTo>
                        <a:lnTo>
                          <a:pt x="85" y="254"/>
                        </a:lnTo>
                        <a:lnTo>
                          <a:pt x="85" y="253"/>
                        </a:lnTo>
                        <a:lnTo>
                          <a:pt x="88" y="253"/>
                        </a:lnTo>
                        <a:lnTo>
                          <a:pt x="88" y="251"/>
                        </a:lnTo>
                        <a:lnTo>
                          <a:pt x="91" y="251"/>
                        </a:lnTo>
                        <a:lnTo>
                          <a:pt x="94" y="251"/>
                        </a:lnTo>
                        <a:lnTo>
                          <a:pt x="94" y="250"/>
                        </a:lnTo>
                        <a:lnTo>
                          <a:pt x="98" y="250"/>
                        </a:lnTo>
                        <a:lnTo>
                          <a:pt x="98" y="249"/>
                        </a:lnTo>
                        <a:lnTo>
                          <a:pt x="129" y="240"/>
                        </a:lnTo>
                        <a:lnTo>
                          <a:pt x="161" y="230"/>
                        </a:lnTo>
                        <a:lnTo>
                          <a:pt x="230" y="215"/>
                        </a:lnTo>
                        <a:lnTo>
                          <a:pt x="350" y="190"/>
                        </a:lnTo>
                        <a:lnTo>
                          <a:pt x="476" y="168"/>
                        </a:lnTo>
                        <a:lnTo>
                          <a:pt x="507" y="160"/>
                        </a:lnTo>
                        <a:lnTo>
                          <a:pt x="511" y="160"/>
                        </a:lnTo>
                        <a:lnTo>
                          <a:pt x="514" y="160"/>
                        </a:lnTo>
                        <a:lnTo>
                          <a:pt x="514" y="159"/>
                        </a:lnTo>
                        <a:lnTo>
                          <a:pt x="517" y="159"/>
                        </a:lnTo>
                        <a:lnTo>
                          <a:pt x="520" y="159"/>
                        </a:lnTo>
                        <a:lnTo>
                          <a:pt x="529" y="156"/>
                        </a:lnTo>
                        <a:lnTo>
                          <a:pt x="602" y="138"/>
                        </a:lnTo>
                        <a:lnTo>
                          <a:pt x="640" y="129"/>
                        </a:lnTo>
                        <a:lnTo>
                          <a:pt x="671" y="119"/>
                        </a:lnTo>
                        <a:lnTo>
                          <a:pt x="678" y="118"/>
                        </a:lnTo>
                        <a:lnTo>
                          <a:pt x="681" y="117"/>
                        </a:lnTo>
                        <a:lnTo>
                          <a:pt x="684" y="116"/>
                        </a:lnTo>
                        <a:lnTo>
                          <a:pt x="687" y="114"/>
                        </a:lnTo>
                        <a:lnTo>
                          <a:pt x="690" y="113"/>
                        </a:lnTo>
                        <a:lnTo>
                          <a:pt x="693" y="113"/>
                        </a:lnTo>
                        <a:lnTo>
                          <a:pt x="693" y="112"/>
                        </a:lnTo>
                        <a:lnTo>
                          <a:pt x="697" y="112"/>
                        </a:lnTo>
                        <a:lnTo>
                          <a:pt x="700" y="110"/>
                        </a:lnTo>
                        <a:lnTo>
                          <a:pt x="700" y="109"/>
                        </a:lnTo>
                        <a:lnTo>
                          <a:pt x="703" y="109"/>
                        </a:lnTo>
                        <a:lnTo>
                          <a:pt x="706" y="108"/>
                        </a:lnTo>
                        <a:lnTo>
                          <a:pt x="709" y="107"/>
                        </a:lnTo>
                        <a:lnTo>
                          <a:pt x="712" y="107"/>
                        </a:lnTo>
                        <a:lnTo>
                          <a:pt x="719" y="103"/>
                        </a:lnTo>
                        <a:lnTo>
                          <a:pt x="722" y="103"/>
                        </a:lnTo>
                        <a:lnTo>
                          <a:pt x="725" y="102"/>
                        </a:lnTo>
                        <a:lnTo>
                          <a:pt x="725" y="100"/>
                        </a:lnTo>
                        <a:lnTo>
                          <a:pt x="728" y="100"/>
                        </a:lnTo>
                        <a:lnTo>
                          <a:pt x="731" y="98"/>
                        </a:lnTo>
                        <a:lnTo>
                          <a:pt x="734" y="98"/>
                        </a:lnTo>
                        <a:lnTo>
                          <a:pt x="741" y="95"/>
                        </a:lnTo>
                        <a:lnTo>
                          <a:pt x="744" y="95"/>
                        </a:lnTo>
                        <a:lnTo>
                          <a:pt x="744" y="94"/>
                        </a:lnTo>
                        <a:lnTo>
                          <a:pt x="747" y="93"/>
                        </a:lnTo>
                        <a:lnTo>
                          <a:pt x="750" y="91"/>
                        </a:lnTo>
                        <a:lnTo>
                          <a:pt x="753" y="91"/>
                        </a:lnTo>
                        <a:lnTo>
                          <a:pt x="753" y="90"/>
                        </a:lnTo>
                        <a:lnTo>
                          <a:pt x="756" y="89"/>
                        </a:lnTo>
                        <a:lnTo>
                          <a:pt x="760" y="88"/>
                        </a:lnTo>
                        <a:lnTo>
                          <a:pt x="763" y="86"/>
                        </a:lnTo>
                        <a:lnTo>
                          <a:pt x="766" y="85"/>
                        </a:lnTo>
                        <a:lnTo>
                          <a:pt x="769" y="84"/>
                        </a:lnTo>
                        <a:lnTo>
                          <a:pt x="772" y="83"/>
                        </a:lnTo>
                        <a:lnTo>
                          <a:pt x="778" y="80"/>
                        </a:lnTo>
                        <a:lnTo>
                          <a:pt x="782" y="79"/>
                        </a:lnTo>
                        <a:lnTo>
                          <a:pt x="788" y="76"/>
                        </a:lnTo>
                        <a:lnTo>
                          <a:pt x="788" y="75"/>
                        </a:lnTo>
                        <a:lnTo>
                          <a:pt x="797" y="71"/>
                        </a:lnTo>
                        <a:lnTo>
                          <a:pt x="807" y="67"/>
                        </a:lnTo>
                        <a:lnTo>
                          <a:pt x="807" y="66"/>
                        </a:lnTo>
                        <a:lnTo>
                          <a:pt x="810" y="66"/>
                        </a:lnTo>
                        <a:lnTo>
                          <a:pt x="819" y="60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2" y="53"/>
                        </a:lnTo>
                        <a:lnTo>
                          <a:pt x="848" y="44"/>
                        </a:lnTo>
                        <a:lnTo>
                          <a:pt x="854" y="42"/>
                        </a:lnTo>
                        <a:lnTo>
                          <a:pt x="873" y="29"/>
                        </a:lnTo>
                        <a:lnTo>
                          <a:pt x="854" y="36"/>
                        </a:lnTo>
                        <a:lnTo>
                          <a:pt x="838" y="42"/>
                        </a:lnTo>
                        <a:lnTo>
                          <a:pt x="801" y="53"/>
                        </a:lnTo>
                        <a:lnTo>
                          <a:pt x="760" y="65"/>
                        </a:lnTo>
                        <a:lnTo>
                          <a:pt x="712" y="84"/>
                        </a:lnTo>
                        <a:lnTo>
                          <a:pt x="687" y="93"/>
                        </a:lnTo>
                        <a:lnTo>
                          <a:pt x="656" y="103"/>
                        </a:lnTo>
                        <a:lnTo>
                          <a:pt x="624" y="112"/>
                        </a:lnTo>
                        <a:lnTo>
                          <a:pt x="589" y="119"/>
                        </a:lnTo>
                        <a:lnTo>
                          <a:pt x="552" y="128"/>
                        </a:lnTo>
                        <a:lnTo>
                          <a:pt x="514" y="136"/>
                        </a:lnTo>
                        <a:lnTo>
                          <a:pt x="413" y="154"/>
                        </a:lnTo>
                        <a:lnTo>
                          <a:pt x="318" y="171"/>
                        </a:lnTo>
                        <a:lnTo>
                          <a:pt x="230" y="190"/>
                        </a:lnTo>
                        <a:lnTo>
                          <a:pt x="154" y="208"/>
                        </a:lnTo>
                        <a:lnTo>
                          <a:pt x="91" y="226"/>
                        </a:lnTo>
                        <a:lnTo>
                          <a:pt x="63" y="235"/>
                        </a:lnTo>
                        <a:lnTo>
                          <a:pt x="41" y="244"/>
                        </a:lnTo>
                        <a:lnTo>
                          <a:pt x="25" y="253"/>
                        </a:lnTo>
                        <a:lnTo>
                          <a:pt x="9" y="260"/>
                        </a:lnTo>
                        <a:lnTo>
                          <a:pt x="3" y="269"/>
                        </a:lnTo>
                        <a:lnTo>
                          <a:pt x="0" y="277"/>
                        </a:lnTo>
                        <a:lnTo>
                          <a:pt x="3" y="286"/>
                        </a:lnTo>
                        <a:lnTo>
                          <a:pt x="9" y="292"/>
                        </a:lnTo>
                        <a:lnTo>
                          <a:pt x="16" y="296"/>
                        </a:lnTo>
                        <a:lnTo>
                          <a:pt x="28" y="298"/>
                        </a:lnTo>
                        <a:close/>
                        <a:moveTo>
                          <a:pt x="832" y="55"/>
                        </a:moveTo>
                        <a:lnTo>
                          <a:pt x="832" y="55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close/>
                        <a:moveTo>
                          <a:pt x="889" y="15"/>
                        </a:moveTo>
                        <a:lnTo>
                          <a:pt x="889" y="15"/>
                        </a:lnTo>
                        <a:lnTo>
                          <a:pt x="898" y="8"/>
                        </a:lnTo>
                        <a:lnTo>
                          <a:pt x="901" y="8"/>
                        </a:lnTo>
                        <a:lnTo>
                          <a:pt x="901" y="6"/>
                        </a:lnTo>
                        <a:lnTo>
                          <a:pt x="901" y="5"/>
                        </a:lnTo>
                        <a:lnTo>
                          <a:pt x="905" y="5"/>
                        </a:lnTo>
                        <a:lnTo>
                          <a:pt x="905" y="4"/>
                        </a:lnTo>
                        <a:lnTo>
                          <a:pt x="873" y="0"/>
                        </a:lnTo>
                        <a:lnTo>
                          <a:pt x="886" y="6"/>
                        </a:lnTo>
                        <a:lnTo>
                          <a:pt x="889" y="11"/>
                        </a:lnTo>
                        <a:lnTo>
                          <a:pt x="889" y="15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</p:grpSp>
            <p:sp>
              <p:nvSpPr>
                <p:cNvPr id="50443" name="Freeform 208">
                  <a:extLst>
                    <a:ext uri="{FF2B5EF4-FFF2-40B4-BE49-F238E27FC236}">
                      <a16:creationId xmlns:a16="http://schemas.microsoft.com/office/drawing/2014/main" id="{72E2A9D3-8427-4E82-ACC7-CEC627D668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553"/>
                  <a:ext cx="873" cy="269"/>
                </a:xfrm>
                <a:custGeom>
                  <a:avLst/>
                  <a:gdLst>
                    <a:gd name="T0" fmla="*/ 28 w 873"/>
                    <a:gd name="T1" fmla="*/ 268 h 269"/>
                    <a:gd name="T2" fmla="*/ 28 w 873"/>
                    <a:gd name="T3" fmla="*/ 268 h 269"/>
                    <a:gd name="T4" fmla="*/ 25 w 873"/>
                    <a:gd name="T5" fmla="*/ 267 h 269"/>
                    <a:gd name="T6" fmla="*/ 25 w 873"/>
                    <a:gd name="T7" fmla="*/ 267 h 269"/>
                    <a:gd name="T8" fmla="*/ 25 w 873"/>
                    <a:gd name="T9" fmla="*/ 265 h 269"/>
                    <a:gd name="T10" fmla="*/ 22 w 873"/>
                    <a:gd name="T11" fmla="*/ 265 h 269"/>
                    <a:gd name="T12" fmla="*/ 22 w 873"/>
                    <a:gd name="T13" fmla="*/ 265 h 269"/>
                    <a:gd name="T14" fmla="*/ 22 w 873"/>
                    <a:gd name="T15" fmla="*/ 264 h 269"/>
                    <a:gd name="T16" fmla="*/ 19 w 873"/>
                    <a:gd name="T17" fmla="*/ 264 h 269"/>
                    <a:gd name="T18" fmla="*/ 19 w 873"/>
                    <a:gd name="T19" fmla="*/ 263 h 269"/>
                    <a:gd name="T20" fmla="*/ 19 w 873"/>
                    <a:gd name="T21" fmla="*/ 263 h 269"/>
                    <a:gd name="T22" fmla="*/ 19 w 873"/>
                    <a:gd name="T23" fmla="*/ 260 h 269"/>
                    <a:gd name="T24" fmla="*/ 19 w 873"/>
                    <a:gd name="T25" fmla="*/ 258 h 269"/>
                    <a:gd name="T26" fmla="*/ 19 w 873"/>
                    <a:gd name="T27" fmla="*/ 255 h 269"/>
                    <a:gd name="T28" fmla="*/ 22 w 873"/>
                    <a:gd name="T29" fmla="*/ 252 h 269"/>
                    <a:gd name="T30" fmla="*/ 25 w 873"/>
                    <a:gd name="T31" fmla="*/ 248 h 269"/>
                    <a:gd name="T32" fmla="*/ 28 w 873"/>
                    <a:gd name="T33" fmla="*/ 244 h 269"/>
                    <a:gd name="T34" fmla="*/ 35 w 873"/>
                    <a:gd name="T35" fmla="*/ 241 h 269"/>
                    <a:gd name="T36" fmla="*/ 38 w 873"/>
                    <a:gd name="T37" fmla="*/ 240 h 269"/>
                    <a:gd name="T38" fmla="*/ 41 w 873"/>
                    <a:gd name="T39" fmla="*/ 239 h 269"/>
                    <a:gd name="T40" fmla="*/ 44 w 873"/>
                    <a:gd name="T41" fmla="*/ 238 h 269"/>
                    <a:gd name="T42" fmla="*/ 47 w 873"/>
                    <a:gd name="T43" fmla="*/ 236 h 269"/>
                    <a:gd name="T44" fmla="*/ 50 w 873"/>
                    <a:gd name="T45" fmla="*/ 235 h 269"/>
                    <a:gd name="T46" fmla="*/ 57 w 873"/>
                    <a:gd name="T47" fmla="*/ 234 h 269"/>
                    <a:gd name="T48" fmla="*/ 60 w 873"/>
                    <a:gd name="T49" fmla="*/ 232 h 269"/>
                    <a:gd name="T50" fmla="*/ 63 w 873"/>
                    <a:gd name="T51" fmla="*/ 231 h 269"/>
                    <a:gd name="T52" fmla="*/ 66 w 873"/>
                    <a:gd name="T53" fmla="*/ 230 h 269"/>
                    <a:gd name="T54" fmla="*/ 66 w 873"/>
                    <a:gd name="T55" fmla="*/ 230 h 269"/>
                    <a:gd name="T56" fmla="*/ 69 w 873"/>
                    <a:gd name="T57" fmla="*/ 229 h 269"/>
                    <a:gd name="T58" fmla="*/ 72 w 873"/>
                    <a:gd name="T59" fmla="*/ 227 h 269"/>
                    <a:gd name="T60" fmla="*/ 76 w 873"/>
                    <a:gd name="T61" fmla="*/ 227 h 269"/>
                    <a:gd name="T62" fmla="*/ 79 w 873"/>
                    <a:gd name="T63" fmla="*/ 226 h 269"/>
                    <a:gd name="T64" fmla="*/ 82 w 873"/>
                    <a:gd name="T65" fmla="*/ 225 h 269"/>
                    <a:gd name="T66" fmla="*/ 85 w 873"/>
                    <a:gd name="T67" fmla="*/ 224 h 269"/>
                    <a:gd name="T68" fmla="*/ 88 w 873"/>
                    <a:gd name="T69" fmla="*/ 222 h 269"/>
                    <a:gd name="T70" fmla="*/ 91 w 873"/>
                    <a:gd name="T71" fmla="*/ 222 h 269"/>
                    <a:gd name="T72" fmla="*/ 94 w 873"/>
                    <a:gd name="T73" fmla="*/ 221 h 269"/>
                    <a:gd name="T74" fmla="*/ 98 w 873"/>
                    <a:gd name="T75" fmla="*/ 221 h 269"/>
                    <a:gd name="T76" fmla="*/ 161 w 873"/>
                    <a:gd name="T77" fmla="*/ 201 h 269"/>
                    <a:gd name="T78" fmla="*/ 507 w 873"/>
                    <a:gd name="T79" fmla="*/ 131 h 269"/>
                    <a:gd name="T80" fmla="*/ 517 w 873"/>
                    <a:gd name="T81" fmla="*/ 130 h 269"/>
                    <a:gd name="T82" fmla="*/ 520 w 873"/>
                    <a:gd name="T83" fmla="*/ 130 h 269"/>
                    <a:gd name="T84" fmla="*/ 678 w 873"/>
                    <a:gd name="T85" fmla="*/ 89 h 269"/>
                    <a:gd name="T86" fmla="*/ 687 w 873"/>
                    <a:gd name="T87" fmla="*/ 85 h 269"/>
                    <a:gd name="T88" fmla="*/ 697 w 873"/>
                    <a:gd name="T89" fmla="*/ 83 h 269"/>
                    <a:gd name="T90" fmla="*/ 706 w 873"/>
                    <a:gd name="T91" fmla="*/ 79 h 269"/>
                    <a:gd name="T92" fmla="*/ 719 w 873"/>
                    <a:gd name="T93" fmla="*/ 74 h 269"/>
                    <a:gd name="T94" fmla="*/ 731 w 873"/>
                    <a:gd name="T95" fmla="*/ 69 h 269"/>
                    <a:gd name="T96" fmla="*/ 744 w 873"/>
                    <a:gd name="T97" fmla="*/ 65 h 269"/>
                    <a:gd name="T98" fmla="*/ 753 w 873"/>
                    <a:gd name="T99" fmla="*/ 61 h 269"/>
                    <a:gd name="T100" fmla="*/ 763 w 873"/>
                    <a:gd name="T101" fmla="*/ 57 h 269"/>
                    <a:gd name="T102" fmla="*/ 772 w 873"/>
                    <a:gd name="T103" fmla="*/ 54 h 269"/>
                    <a:gd name="T104" fmla="*/ 782 w 873"/>
                    <a:gd name="T105" fmla="*/ 50 h 269"/>
                    <a:gd name="T106" fmla="*/ 797 w 873"/>
                    <a:gd name="T107" fmla="*/ 42 h 269"/>
                    <a:gd name="T108" fmla="*/ 810 w 873"/>
                    <a:gd name="T109" fmla="*/ 37 h 269"/>
                    <a:gd name="T110" fmla="*/ 826 w 873"/>
                    <a:gd name="T111" fmla="*/ 28 h 269"/>
                    <a:gd name="T112" fmla="*/ 848 w 873"/>
                    <a:gd name="T113" fmla="*/ 15 h 269"/>
                    <a:gd name="T114" fmla="*/ 873 w 873"/>
                    <a:gd name="T115" fmla="*/ 0 h 269"/>
                    <a:gd name="T116" fmla="*/ 760 w 873"/>
                    <a:gd name="T117" fmla="*/ 36 h 269"/>
                    <a:gd name="T118" fmla="*/ 589 w 873"/>
                    <a:gd name="T119" fmla="*/ 90 h 269"/>
                    <a:gd name="T120" fmla="*/ 230 w 873"/>
                    <a:gd name="T121" fmla="*/ 161 h 269"/>
                    <a:gd name="T122" fmla="*/ 9 w 873"/>
                    <a:gd name="T123" fmla="*/ 231 h 269"/>
                    <a:gd name="T124" fmla="*/ 16 w 873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3" h="269">
                      <a:moveTo>
                        <a:pt x="28" y="269"/>
                      </a:moveTo>
                      <a:lnTo>
                        <a:pt x="28" y="269"/>
                      </a:lnTo>
                      <a:lnTo>
                        <a:pt x="28" y="268"/>
                      </a:lnTo>
                      <a:lnTo>
                        <a:pt x="25" y="268"/>
                      </a:lnTo>
                      <a:lnTo>
                        <a:pt x="25" y="267"/>
                      </a:lnTo>
                      <a:lnTo>
                        <a:pt x="25" y="265"/>
                      </a:lnTo>
                      <a:lnTo>
                        <a:pt x="22" y="265"/>
                      </a:lnTo>
                      <a:lnTo>
                        <a:pt x="22" y="264"/>
                      </a:lnTo>
                      <a:lnTo>
                        <a:pt x="19" y="264"/>
                      </a:lnTo>
                      <a:lnTo>
                        <a:pt x="19" y="263"/>
                      </a:lnTo>
                      <a:lnTo>
                        <a:pt x="19" y="262"/>
                      </a:lnTo>
                      <a:lnTo>
                        <a:pt x="19" y="260"/>
                      </a:lnTo>
                      <a:lnTo>
                        <a:pt x="19" y="259"/>
                      </a:lnTo>
                      <a:lnTo>
                        <a:pt x="19" y="258"/>
                      </a:lnTo>
                      <a:lnTo>
                        <a:pt x="19" y="257"/>
                      </a:lnTo>
                      <a:lnTo>
                        <a:pt x="19" y="255"/>
                      </a:lnTo>
                      <a:lnTo>
                        <a:pt x="19" y="254"/>
                      </a:lnTo>
                      <a:lnTo>
                        <a:pt x="19" y="253"/>
                      </a:lnTo>
                      <a:lnTo>
                        <a:pt x="19" y="252"/>
                      </a:lnTo>
                      <a:lnTo>
                        <a:pt x="22" y="252"/>
                      </a:lnTo>
                      <a:lnTo>
                        <a:pt x="22" y="250"/>
                      </a:lnTo>
                      <a:lnTo>
                        <a:pt x="22" y="249"/>
                      </a:lnTo>
                      <a:lnTo>
                        <a:pt x="25" y="249"/>
                      </a:lnTo>
                      <a:lnTo>
                        <a:pt x="25" y="248"/>
                      </a:lnTo>
                      <a:lnTo>
                        <a:pt x="25" y="246"/>
                      </a:lnTo>
                      <a:lnTo>
                        <a:pt x="28" y="246"/>
                      </a:lnTo>
                      <a:lnTo>
                        <a:pt x="28" y="245"/>
                      </a:lnTo>
                      <a:lnTo>
                        <a:pt x="28" y="244"/>
                      </a:lnTo>
                      <a:lnTo>
                        <a:pt x="31" y="244"/>
                      </a:lnTo>
                      <a:lnTo>
                        <a:pt x="31" y="243"/>
                      </a:lnTo>
                      <a:lnTo>
                        <a:pt x="35" y="243"/>
                      </a:lnTo>
                      <a:lnTo>
                        <a:pt x="35" y="241"/>
                      </a:lnTo>
                      <a:lnTo>
                        <a:pt x="38" y="241"/>
                      </a:lnTo>
                      <a:lnTo>
                        <a:pt x="38" y="240"/>
                      </a:lnTo>
                      <a:lnTo>
                        <a:pt x="41" y="239"/>
                      </a:lnTo>
                      <a:lnTo>
                        <a:pt x="44" y="239"/>
                      </a:lnTo>
                      <a:lnTo>
                        <a:pt x="44" y="238"/>
                      </a:lnTo>
                      <a:lnTo>
                        <a:pt x="47" y="236"/>
                      </a:lnTo>
                      <a:lnTo>
                        <a:pt x="50" y="235"/>
                      </a:lnTo>
                      <a:lnTo>
                        <a:pt x="54" y="235"/>
                      </a:lnTo>
                      <a:lnTo>
                        <a:pt x="54" y="234"/>
                      </a:lnTo>
                      <a:lnTo>
                        <a:pt x="57" y="234"/>
                      </a:lnTo>
                      <a:lnTo>
                        <a:pt x="57" y="232"/>
                      </a:lnTo>
                      <a:lnTo>
                        <a:pt x="60" y="232"/>
                      </a:lnTo>
                      <a:lnTo>
                        <a:pt x="60" y="231"/>
                      </a:lnTo>
                      <a:lnTo>
                        <a:pt x="63" y="231"/>
                      </a:lnTo>
                      <a:lnTo>
                        <a:pt x="66" y="230"/>
                      </a:lnTo>
                      <a:lnTo>
                        <a:pt x="69" y="229"/>
                      </a:lnTo>
                      <a:lnTo>
                        <a:pt x="72" y="229"/>
                      </a:lnTo>
                      <a:lnTo>
                        <a:pt x="72" y="227"/>
                      </a:lnTo>
                      <a:lnTo>
                        <a:pt x="76" y="227"/>
                      </a:lnTo>
                      <a:lnTo>
                        <a:pt x="76" y="226"/>
                      </a:lnTo>
                      <a:lnTo>
                        <a:pt x="79" y="226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5" y="225"/>
                      </a:lnTo>
                      <a:lnTo>
                        <a:pt x="85" y="224"/>
                      </a:lnTo>
                      <a:lnTo>
                        <a:pt x="88" y="224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4" y="222"/>
                      </a:lnTo>
                      <a:lnTo>
                        <a:pt x="94" y="221"/>
                      </a:lnTo>
                      <a:lnTo>
                        <a:pt x="98" y="221"/>
                      </a:lnTo>
                      <a:lnTo>
                        <a:pt x="98" y="220"/>
                      </a:lnTo>
                      <a:lnTo>
                        <a:pt x="129" y="211"/>
                      </a:lnTo>
                      <a:lnTo>
                        <a:pt x="161" y="201"/>
                      </a:lnTo>
                      <a:lnTo>
                        <a:pt x="230" y="186"/>
                      </a:lnTo>
                      <a:lnTo>
                        <a:pt x="350" y="161"/>
                      </a:lnTo>
                      <a:lnTo>
                        <a:pt x="476" y="139"/>
                      </a:lnTo>
                      <a:lnTo>
                        <a:pt x="507" y="131"/>
                      </a:lnTo>
                      <a:lnTo>
                        <a:pt x="511" y="131"/>
                      </a:lnTo>
                      <a:lnTo>
                        <a:pt x="514" y="131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0" y="130"/>
                      </a:lnTo>
                      <a:lnTo>
                        <a:pt x="529" y="127"/>
                      </a:lnTo>
                      <a:lnTo>
                        <a:pt x="602" y="109"/>
                      </a:lnTo>
                      <a:lnTo>
                        <a:pt x="640" y="100"/>
                      </a:lnTo>
                      <a:lnTo>
                        <a:pt x="671" y="90"/>
                      </a:lnTo>
                      <a:lnTo>
                        <a:pt x="678" y="89"/>
                      </a:lnTo>
                      <a:lnTo>
                        <a:pt x="681" y="88"/>
                      </a:lnTo>
                      <a:lnTo>
                        <a:pt x="684" y="87"/>
                      </a:lnTo>
                      <a:lnTo>
                        <a:pt x="687" y="85"/>
                      </a:lnTo>
                      <a:lnTo>
                        <a:pt x="690" y="84"/>
                      </a:lnTo>
                      <a:lnTo>
                        <a:pt x="693" y="84"/>
                      </a:lnTo>
                      <a:lnTo>
                        <a:pt x="693" y="83"/>
                      </a:lnTo>
                      <a:lnTo>
                        <a:pt x="697" y="83"/>
                      </a:lnTo>
                      <a:lnTo>
                        <a:pt x="700" y="81"/>
                      </a:lnTo>
                      <a:lnTo>
                        <a:pt x="700" y="80"/>
                      </a:lnTo>
                      <a:lnTo>
                        <a:pt x="703" y="80"/>
                      </a:lnTo>
                      <a:lnTo>
                        <a:pt x="706" y="79"/>
                      </a:lnTo>
                      <a:lnTo>
                        <a:pt x="709" y="78"/>
                      </a:lnTo>
                      <a:lnTo>
                        <a:pt x="712" y="78"/>
                      </a:lnTo>
                      <a:lnTo>
                        <a:pt x="719" y="74"/>
                      </a:lnTo>
                      <a:lnTo>
                        <a:pt x="722" y="74"/>
                      </a:lnTo>
                      <a:lnTo>
                        <a:pt x="725" y="73"/>
                      </a:lnTo>
                      <a:lnTo>
                        <a:pt x="725" y="71"/>
                      </a:lnTo>
                      <a:lnTo>
                        <a:pt x="728" y="71"/>
                      </a:lnTo>
                      <a:lnTo>
                        <a:pt x="731" y="69"/>
                      </a:lnTo>
                      <a:lnTo>
                        <a:pt x="734" y="69"/>
                      </a:lnTo>
                      <a:lnTo>
                        <a:pt x="741" y="66"/>
                      </a:lnTo>
                      <a:lnTo>
                        <a:pt x="744" y="66"/>
                      </a:lnTo>
                      <a:lnTo>
                        <a:pt x="744" y="65"/>
                      </a:lnTo>
                      <a:lnTo>
                        <a:pt x="747" y="64"/>
                      </a:lnTo>
                      <a:lnTo>
                        <a:pt x="750" y="62"/>
                      </a:lnTo>
                      <a:lnTo>
                        <a:pt x="753" y="62"/>
                      </a:lnTo>
                      <a:lnTo>
                        <a:pt x="753" y="61"/>
                      </a:lnTo>
                      <a:lnTo>
                        <a:pt x="756" y="60"/>
                      </a:lnTo>
                      <a:lnTo>
                        <a:pt x="760" y="59"/>
                      </a:lnTo>
                      <a:lnTo>
                        <a:pt x="763" y="57"/>
                      </a:lnTo>
                      <a:lnTo>
                        <a:pt x="766" y="56"/>
                      </a:lnTo>
                      <a:lnTo>
                        <a:pt x="769" y="55"/>
                      </a:lnTo>
                      <a:lnTo>
                        <a:pt x="772" y="54"/>
                      </a:lnTo>
                      <a:lnTo>
                        <a:pt x="778" y="51"/>
                      </a:lnTo>
                      <a:lnTo>
                        <a:pt x="782" y="50"/>
                      </a:lnTo>
                      <a:lnTo>
                        <a:pt x="788" y="47"/>
                      </a:lnTo>
                      <a:lnTo>
                        <a:pt x="788" y="46"/>
                      </a:lnTo>
                      <a:lnTo>
                        <a:pt x="797" y="42"/>
                      </a:lnTo>
                      <a:lnTo>
                        <a:pt x="807" y="38"/>
                      </a:lnTo>
                      <a:lnTo>
                        <a:pt x="807" y="37"/>
                      </a:lnTo>
                      <a:lnTo>
                        <a:pt x="810" y="37"/>
                      </a:lnTo>
                      <a:lnTo>
                        <a:pt x="819" y="31"/>
                      </a:lnTo>
                      <a:lnTo>
                        <a:pt x="826" y="28"/>
                      </a:lnTo>
                      <a:lnTo>
                        <a:pt x="832" y="26"/>
                      </a:lnTo>
                      <a:lnTo>
                        <a:pt x="832" y="24"/>
                      </a:lnTo>
                      <a:lnTo>
                        <a:pt x="848" y="15"/>
                      </a:lnTo>
                      <a:lnTo>
                        <a:pt x="854" y="13"/>
                      </a:lnTo>
                      <a:lnTo>
                        <a:pt x="873" y="0"/>
                      </a:lnTo>
                      <a:lnTo>
                        <a:pt x="854" y="7"/>
                      </a:lnTo>
                      <a:lnTo>
                        <a:pt x="838" y="13"/>
                      </a:lnTo>
                      <a:lnTo>
                        <a:pt x="801" y="24"/>
                      </a:lnTo>
                      <a:lnTo>
                        <a:pt x="760" y="36"/>
                      </a:lnTo>
                      <a:lnTo>
                        <a:pt x="712" y="55"/>
                      </a:lnTo>
                      <a:lnTo>
                        <a:pt x="687" y="64"/>
                      </a:lnTo>
                      <a:lnTo>
                        <a:pt x="656" y="74"/>
                      </a:lnTo>
                      <a:lnTo>
                        <a:pt x="624" y="83"/>
                      </a:lnTo>
                      <a:lnTo>
                        <a:pt x="589" y="90"/>
                      </a:lnTo>
                      <a:lnTo>
                        <a:pt x="552" y="99"/>
                      </a:lnTo>
                      <a:lnTo>
                        <a:pt x="514" y="107"/>
                      </a:lnTo>
                      <a:lnTo>
                        <a:pt x="413" y="125"/>
                      </a:lnTo>
                      <a:lnTo>
                        <a:pt x="318" y="142"/>
                      </a:lnTo>
                      <a:lnTo>
                        <a:pt x="230" y="161"/>
                      </a:lnTo>
                      <a:lnTo>
                        <a:pt x="154" y="179"/>
                      </a:lnTo>
                      <a:lnTo>
                        <a:pt x="91" y="197"/>
                      </a:lnTo>
                      <a:lnTo>
                        <a:pt x="63" y="206"/>
                      </a:lnTo>
                      <a:lnTo>
                        <a:pt x="41" y="215"/>
                      </a:lnTo>
                      <a:lnTo>
                        <a:pt x="25" y="224"/>
                      </a:lnTo>
                      <a:lnTo>
                        <a:pt x="9" y="231"/>
                      </a:lnTo>
                      <a:lnTo>
                        <a:pt x="3" y="240"/>
                      </a:lnTo>
                      <a:lnTo>
                        <a:pt x="0" y="248"/>
                      </a:lnTo>
                      <a:lnTo>
                        <a:pt x="3" y="257"/>
                      </a:lnTo>
                      <a:lnTo>
                        <a:pt x="9" y="263"/>
                      </a:lnTo>
                      <a:lnTo>
                        <a:pt x="16" y="267"/>
                      </a:lnTo>
                      <a:lnTo>
                        <a:pt x="28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44" name="Freeform 209">
                  <a:extLst>
                    <a:ext uri="{FF2B5EF4-FFF2-40B4-BE49-F238E27FC236}">
                      <a16:creationId xmlns:a16="http://schemas.microsoft.com/office/drawing/2014/main" id="{ABF95DF3-0CD0-4521-AEE9-9C67CD7F6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45" name="Freeform 210">
                  <a:extLst>
                    <a:ext uri="{FF2B5EF4-FFF2-40B4-BE49-F238E27FC236}">
                      <a16:creationId xmlns:a16="http://schemas.microsoft.com/office/drawing/2014/main" id="{019910BC-0807-41B4-9C4E-CEAF765E76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1524"/>
                  <a:ext cx="32" cy="15"/>
                </a:xfrm>
                <a:custGeom>
                  <a:avLst/>
                  <a:gdLst>
                    <a:gd name="T0" fmla="*/ 16 w 32"/>
                    <a:gd name="T1" fmla="*/ 15 h 15"/>
                    <a:gd name="T2" fmla="*/ 16 w 32"/>
                    <a:gd name="T3" fmla="*/ 15 h 15"/>
                    <a:gd name="T4" fmla="*/ 16 w 32"/>
                    <a:gd name="T5" fmla="*/ 15 h 15"/>
                    <a:gd name="T6" fmla="*/ 25 w 32"/>
                    <a:gd name="T7" fmla="*/ 8 h 15"/>
                    <a:gd name="T8" fmla="*/ 25 w 32"/>
                    <a:gd name="T9" fmla="*/ 8 h 15"/>
                    <a:gd name="T10" fmla="*/ 28 w 32"/>
                    <a:gd name="T11" fmla="*/ 8 h 15"/>
                    <a:gd name="T12" fmla="*/ 28 w 32"/>
                    <a:gd name="T13" fmla="*/ 6 h 15"/>
                    <a:gd name="T14" fmla="*/ 28 w 32"/>
                    <a:gd name="T15" fmla="*/ 6 h 15"/>
                    <a:gd name="T16" fmla="*/ 28 w 32"/>
                    <a:gd name="T17" fmla="*/ 6 h 15"/>
                    <a:gd name="T18" fmla="*/ 28 w 32"/>
                    <a:gd name="T19" fmla="*/ 6 h 15"/>
                    <a:gd name="T20" fmla="*/ 28 w 32"/>
                    <a:gd name="T21" fmla="*/ 6 h 15"/>
                    <a:gd name="T22" fmla="*/ 28 w 32"/>
                    <a:gd name="T23" fmla="*/ 6 h 15"/>
                    <a:gd name="T24" fmla="*/ 28 w 32"/>
                    <a:gd name="T25" fmla="*/ 5 h 15"/>
                    <a:gd name="T26" fmla="*/ 28 w 32"/>
                    <a:gd name="T27" fmla="*/ 5 h 15"/>
                    <a:gd name="T28" fmla="*/ 28 w 32"/>
                    <a:gd name="T29" fmla="*/ 5 h 15"/>
                    <a:gd name="T30" fmla="*/ 28 w 32"/>
                    <a:gd name="T31" fmla="*/ 5 h 15"/>
                    <a:gd name="T32" fmla="*/ 32 w 32"/>
                    <a:gd name="T33" fmla="*/ 5 h 15"/>
                    <a:gd name="T34" fmla="*/ 32 w 32"/>
                    <a:gd name="T35" fmla="*/ 5 h 15"/>
                    <a:gd name="T36" fmla="*/ 32 w 32"/>
                    <a:gd name="T37" fmla="*/ 4 h 15"/>
                    <a:gd name="T38" fmla="*/ 32 w 32"/>
                    <a:gd name="T39" fmla="*/ 4 h 15"/>
                    <a:gd name="T40" fmla="*/ 32 w 32"/>
                    <a:gd name="T41" fmla="*/ 4 h 15"/>
                    <a:gd name="T42" fmla="*/ 32 w 32"/>
                    <a:gd name="T43" fmla="*/ 4 h 15"/>
                    <a:gd name="T44" fmla="*/ 32 w 32"/>
                    <a:gd name="T45" fmla="*/ 4 h 15"/>
                    <a:gd name="T46" fmla="*/ 0 w 32"/>
                    <a:gd name="T47" fmla="*/ 0 h 15"/>
                    <a:gd name="T48" fmla="*/ 0 w 32"/>
                    <a:gd name="T49" fmla="*/ 0 h 15"/>
                    <a:gd name="T50" fmla="*/ 13 w 32"/>
                    <a:gd name="T51" fmla="*/ 6 h 15"/>
                    <a:gd name="T52" fmla="*/ 16 w 32"/>
                    <a:gd name="T53" fmla="*/ 11 h 15"/>
                    <a:gd name="T54" fmla="*/ 16 w 32"/>
                    <a:gd name="T55" fmla="*/ 15 h 15"/>
                    <a:gd name="T56" fmla="*/ 16 w 32"/>
                    <a:gd name="T57" fmla="*/ 15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2" h="15">
                      <a:moveTo>
                        <a:pt x="16" y="15"/>
                      </a:moveTo>
                      <a:lnTo>
                        <a:pt x="16" y="15"/>
                      </a:lnTo>
                      <a:lnTo>
                        <a:pt x="25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8" y="5"/>
                      </a:lnTo>
                      <a:lnTo>
                        <a:pt x="32" y="5"/>
                      </a:lnTo>
                      <a:lnTo>
                        <a:pt x="32" y="4"/>
                      </a:lnTo>
                      <a:lnTo>
                        <a:pt x="0" y="0"/>
                      </a:lnTo>
                      <a:lnTo>
                        <a:pt x="13" y="6"/>
                      </a:lnTo>
                      <a:lnTo>
                        <a:pt x="16" y="11"/>
                      </a:lnTo>
                      <a:lnTo>
                        <a:pt x="16" y="1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46" name="Freeform 211">
                  <a:extLst>
                    <a:ext uri="{FF2B5EF4-FFF2-40B4-BE49-F238E27FC236}">
                      <a16:creationId xmlns:a16="http://schemas.microsoft.com/office/drawing/2014/main" id="{B7B746F5-E439-45AB-875C-774F5E98E1E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2" y="1525"/>
                  <a:ext cx="902" cy="297"/>
                </a:xfrm>
                <a:custGeom>
                  <a:avLst/>
                  <a:gdLst>
                    <a:gd name="T0" fmla="*/ 25 w 902"/>
                    <a:gd name="T1" fmla="*/ 296 h 297"/>
                    <a:gd name="T2" fmla="*/ 25 w 902"/>
                    <a:gd name="T3" fmla="*/ 296 h 297"/>
                    <a:gd name="T4" fmla="*/ 22 w 902"/>
                    <a:gd name="T5" fmla="*/ 295 h 297"/>
                    <a:gd name="T6" fmla="*/ 22 w 902"/>
                    <a:gd name="T7" fmla="*/ 295 h 297"/>
                    <a:gd name="T8" fmla="*/ 19 w 902"/>
                    <a:gd name="T9" fmla="*/ 293 h 297"/>
                    <a:gd name="T10" fmla="*/ 19 w 902"/>
                    <a:gd name="T11" fmla="*/ 293 h 297"/>
                    <a:gd name="T12" fmla="*/ 19 w 902"/>
                    <a:gd name="T13" fmla="*/ 292 h 297"/>
                    <a:gd name="T14" fmla="*/ 16 w 902"/>
                    <a:gd name="T15" fmla="*/ 292 h 297"/>
                    <a:gd name="T16" fmla="*/ 16 w 902"/>
                    <a:gd name="T17" fmla="*/ 291 h 297"/>
                    <a:gd name="T18" fmla="*/ 16 w 902"/>
                    <a:gd name="T19" fmla="*/ 290 h 297"/>
                    <a:gd name="T20" fmla="*/ 16 w 902"/>
                    <a:gd name="T21" fmla="*/ 287 h 297"/>
                    <a:gd name="T22" fmla="*/ 16 w 902"/>
                    <a:gd name="T23" fmla="*/ 283 h 297"/>
                    <a:gd name="T24" fmla="*/ 19 w 902"/>
                    <a:gd name="T25" fmla="*/ 280 h 297"/>
                    <a:gd name="T26" fmla="*/ 22 w 902"/>
                    <a:gd name="T27" fmla="*/ 274 h 297"/>
                    <a:gd name="T28" fmla="*/ 28 w 902"/>
                    <a:gd name="T29" fmla="*/ 271 h 297"/>
                    <a:gd name="T30" fmla="*/ 35 w 902"/>
                    <a:gd name="T31" fmla="*/ 268 h 297"/>
                    <a:gd name="T32" fmla="*/ 38 w 902"/>
                    <a:gd name="T33" fmla="*/ 267 h 297"/>
                    <a:gd name="T34" fmla="*/ 41 w 902"/>
                    <a:gd name="T35" fmla="*/ 266 h 297"/>
                    <a:gd name="T36" fmla="*/ 44 w 902"/>
                    <a:gd name="T37" fmla="*/ 264 h 297"/>
                    <a:gd name="T38" fmla="*/ 51 w 902"/>
                    <a:gd name="T39" fmla="*/ 263 h 297"/>
                    <a:gd name="T40" fmla="*/ 54 w 902"/>
                    <a:gd name="T41" fmla="*/ 260 h 297"/>
                    <a:gd name="T42" fmla="*/ 57 w 902"/>
                    <a:gd name="T43" fmla="*/ 259 h 297"/>
                    <a:gd name="T44" fmla="*/ 60 w 902"/>
                    <a:gd name="T45" fmla="*/ 259 h 297"/>
                    <a:gd name="T46" fmla="*/ 63 w 902"/>
                    <a:gd name="T47" fmla="*/ 258 h 297"/>
                    <a:gd name="T48" fmla="*/ 69 w 902"/>
                    <a:gd name="T49" fmla="*/ 257 h 297"/>
                    <a:gd name="T50" fmla="*/ 73 w 902"/>
                    <a:gd name="T51" fmla="*/ 255 h 297"/>
                    <a:gd name="T52" fmla="*/ 76 w 902"/>
                    <a:gd name="T53" fmla="*/ 254 h 297"/>
                    <a:gd name="T54" fmla="*/ 76 w 902"/>
                    <a:gd name="T55" fmla="*/ 253 h 297"/>
                    <a:gd name="T56" fmla="*/ 82 w 902"/>
                    <a:gd name="T57" fmla="*/ 253 h 297"/>
                    <a:gd name="T58" fmla="*/ 85 w 902"/>
                    <a:gd name="T59" fmla="*/ 250 h 297"/>
                    <a:gd name="T60" fmla="*/ 88 w 902"/>
                    <a:gd name="T61" fmla="*/ 250 h 297"/>
                    <a:gd name="T62" fmla="*/ 91 w 902"/>
                    <a:gd name="T63" fmla="*/ 249 h 297"/>
                    <a:gd name="T64" fmla="*/ 95 w 902"/>
                    <a:gd name="T65" fmla="*/ 248 h 297"/>
                    <a:gd name="T66" fmla="*/ 473 w 902"/>
                    <a:gd name="T67" fmla="*/ 167 h 297"/>
                    <a:gd name="T68" fmla="*/ 514 w 902"/>
                    <a:gd name="T69" fmla="*/ 158 h 297"/>
                    <a:gd name="T70" fmla="*/ 517 w 902"/>
                    <a:gd name="T71" fmla="*/ 158 h 297"/>
                    <a:gd name="T72" fmla="*/ 675 w 902"/>
                    <a:gd name="T73" fmla="*/ 117 h 297"/>
                    <a:gd name="T74" fmla="*/ 687 w 902"/>
                    <a:gd name="T75" fmla="*/ 112 h 297"/>
                    <a:gd name="T76" fmla="*/ 697 w 902"/>
                    <a:gd name="T77" fmla="*/ 108 h 297"/>
                    <a:gd name="T78" fmla="*/ 709 w 902"/>
                    <a:gd name="T79" fmla="*/ 106 h 297"/>
                    <a:gd name="T80" fmla="*/ 725 w 902"/>
                    <a:gd name="T81" fmla="*/ 99 h 297"/>
                    <a:gd name="T82" fmla="*/ 741 w 902"/>
                    <a:gd name="T83" fmla="*/ 93 h 297"/>
                    <a:gd name="T84" fmla="*/ 750 w 902"/>
                    <a:gd name="T85" fmla="*/ 89 h 297"/>
                    <a:gd name="T86" fmla="*/ 763 w 902"/>
                    <a:gd name="T87" fmla="*/ 84 h 297"/>
                    <a:gd name="T88" fmla="*/ 775 w 902"/>
                    <a:gd name="T89" fmla="*/ 79 h 297"/>
                    <a:gd name="T90" fmla="*/ 785 w 902"/>
                    <a:gd name="T91" fmla="*/ 74 h 297"/>
                    <a:gd name="T92" fmla="*/ 804 w 902"/>
                    <a:gd name="T93" fmla="*/ 65 h 297"/>
                    <a:gd name="T94" fmla="*/ 823 w 902"/>
                    <a:gd name="T95" fmla="*/ 56 h 297"/>
                    <a:gd name="T96" fmla="*/ 845 w 902"/>
                    <a:gd name="T97" fmla="*/ 43 h 297"/>
                    <a:gd name="T98" fmla="*/ 851 w 902"/>
                    <a:gd name="T99" fmla="*/ 35 h 297"/>
                    <a:gd name="T100" fmla="*/ 697 w 902"/>
                    <a:gd name="T101" fmla="*/ 90 h 297"/>
                    <a:gd name="T102" fmla="*/ 413 w 902"/>
                    <a:gd name="T103" fmla="*/ 154 h 297"/>
                    <a:gd name="T104" fmla="*/ 22 w 902"/>
                    <a:gd name="T105" fmla="*/ 253 h 297"/>
                    <a:gd name="T106" fmla="*/ 13 w 902"/>
                    <a:gd name="T107" fmla="*/ 295 h 297"/>
                    <a:gd name="T108" fmla="*/ 886 w 902"/>
                    <a:gd name="T109" fmla="*/ 14 h 297"/>
                    <a:gd name="T110" fmla="*/ 898 w 902"/>
                    <a:gd name="T111" fmla="*/ 5 h 297"/>
                    <a:gd name="T112" fmla="*/ 898 w 902"/>
                    <a:gd name="T113" fmla="*/ 4 h 297"/>
                    <a:gd name="T114" fmla="*/ 902 w 902"/>
                    <a:gd name="T115" fmla="*/ 3 h 29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902" h="297">
                      <a:moveTo>
                        <a:pt x="25" y="297"/>
                      </a:moveTo>
                      <a:lnTo>
                        <a:pt x="25" y="297"/>
                      </a:lnTo>
                      <a:lnTo>
                        <a:pt x="25" y="296"/>
                      </a:lnTo>
                      <a:lnTo>
                        <a:pt x="22" y="296"/>
                      </a:lnTo>
                      <a:lnTo>
                        <a:pt x="22" y="295"/>
                      </a:lnTo>
                      <a:lnTo>
                        <a:pt x="22" y="293"/>
                      </a:lnTo>
                      <a:lnTo>
                        <a:pt x="19" y="293"/>
                      </a:lnTo>
                      <a:lnTo>
                        <a:pt x="19" y="292"/>
                      </a:lnTo>
                      <a:lnTo>
                        <a:pt x="16" y="292"/>
                      </a:lnTo>
                      <a:lnTo>
                        <a:pt x="16" y="291"/>
                      </a:lnTo>
                      <a:lnTo>
                        <a:pt x="16" y="290"/>
                      </a:lnTo>
                      <a:lnTo>
                        <a:pt x="16" y="288"/>
                      </a:lnTo>
                      <a:lnTo>
                        <a:pt x="16" y="287"/>
                      </a:lnTo>
                      <a:lnTo>
                        <a:pt x="16" y="286"/>
                      </a:lnTo>
                      <a:lnTo>
                        <a:pt x="16" y="285"/>
                      </a:lnTo>
                      <a:lnTo>
                        <a:pt x="16" y="283"/>
                      </a:lnTo>
                      <a:lnTo>
                        <a:pt x="16" y="282"/>
                      </a:lnTo>
                      <a:lnTo>
                        <a:pt x="16" y="281"/>
                      </a:lnTo>
                      <a:lnTo>
                        <a:pt x="16" y="280"/>
                      </a:lnTo>
                      <a:lnTo>
                        <a:pt x="19" y="280"/>
                      </a:lnTo>
                      <a:lnTo>
                        <a:pt x="19" y="278"/>
                      </a:lnTo>
                      <a:lnTo>
                        <a:pt x="19" y="277"/>
                      </a:lnTo>
                      <a:lnTo>
                        <a:pt x="22" y="277"/>
                      </a:lnTo>
                      <a:lnTo>
                        <a:pt x="22" y="276"/>
                      </a:lnTo>
                      <a:lnTo>
                        <a:pt x="22" y="274"/>
                      </a:lnTo>
                      <a:lnTo>
                        <a:pt x="25" y="274"/>
                      </a:lnTo>
                      <a:lnTo>
                        <a:pt x="25" y="273"/>
                      </a:lnTo>
                      <a:lnTo>
                        <a:pt x="25" y="272"/>
                      </a:lnTo>
                      <a:lnTo>
                        <a:pt x="28" y="272"/>
                      </a:lnTo>
                      <a:lnTo>
                        <a:pt x="28" y="271"/>
                      </a:lnTo>
                      <a:lnTo>
                        <a:pt x="32" y="271"/>
                      </a:lnTo>
                      <a:lnTo>
                        <a:pt x="32" y="269"/>
                      </a:lnTo>
                      <a:lnTo>
                        <a:pt x="35" y="269"/>
                      </a:lnTo>
                      <a:lnTo>
                        <a:pt x="35" y="268"/>
                      </a:lnTo>
                      <a:lnTo>
                        <a:pt x="38" y="267"/>
                      </a:lnTo>
                      <a:lnTo>
                        <a:pt x="41" y="267"/>
                      </a:lnTo>
                      <a:lnTo>
                        <a:pt x="41" y="266"/>
                      </a:lnTo>
                      <a:lnTo>
                        <a:pt x="44" y="264"/>
                      </a:lnTo>
                      <a:lnTo>
                        <a:pt x="47" y="263"/>
                      </a:lnTo>
                      <a:lnTo>
                        <a:pt x="51" y="263"/>
                      </a:lnTo>
                      <a:lnTo>
                        <a:pt x="51" y="262"/>
                      </a:lnTo>
                      <a:lnTo>
                        <a:pt x="54" y="262"/>
                      </a:lnTo>
                      <a:lnTo>
                        <a:pt x="54" y="260"/>
                      </a:lnTo>
                      <a:lnTo>
                        <a:pt x="57" y="260"/>
                      </a:lnTo>
                      <a:lnTo>
                        <a:pt x="57" y="259"/>
                      </a:lnTo>
                      <a:lnTo>
                        <a:pt x="60" y="259"/>
                      </a:lnTo>
                      <a:lnTo>
                        <a:pt x="63" y="258"/>
                      </a:lnTo>
                      <a:lnTo>
                        <a:pt x="66" y="257"/>
                      </a:lnTo>
                      <a:lnTo>
                        <a:pt x="69" y="257"/>
                      </a:lnTo>
                      <a:lnTo>
                        <a:pt x="69" y="255"/>
                      </a:lnTo>
                      <a:lnTo>
                        <a:pt x="73" y="255"/>
                      </a:lnTo>
                      <a:lnTo>
                        <a:pt x="73" y="254"/>
                      </a:lnTo>
                      <a:lnTo>
                        <a:pt x="76" y="254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82" y="253"/>
                      </a:lnTo>
                      <a:lnTo>
                        <a:pt x="82" y="252"/>
                      </a:lnTo>
                      <a:lnTo>
                        <a:pt x="85" y="252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91" y="250"/>
                      </a:lnTo>
                      <a:lnTo>
                        <a:pt x="91" y="249"/>
                      </a:lnTo>
                      <a:lnTo>
                        <a:pt x="95" y="249"/>
                      </a:lnTo>
                      <a:lnTo>
                        <a:pt x="95" y="248"/>
                      </a:lnTo>
                      <a:lnTo>
                        <a:pt x="126" y="239"/>
                      </a:lnTo>
                      <a:lnTo>
                        <a:pt x="158" y="229"/>
                      </a:lnTo>
                      <a:lnTo>
                        <a:pt x="227" y="214"/>
                      </a:lnTo>
                      <a:lnTo>
                        <a:pt x="347" y="189"/>
                      </a:lnTo>
                      <a:lnTo>
                        <a:pt x="473" y="167"/>
                      </a:lnTo>
                      <a:lnTo>
                        <a:pt x="504" y="159"/>
                      </a:lnTo>
                      <a:lnTo>
                        <a:pt x="508" y="159"/>
                      </a:lnTo>
                      <a:lnTo>
                        <a:pt x="511" y="159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17" y="158"/>
                      </a:lnTo>
                      <a:lnTo>
                        <a:pt x="526" y="155"/>
                      </a:lnTo>
                      <a:lnTo>
                        <a:pt x="599" y="137"/>
                      </a:lnTo>
                      <a:lnTo>
                        <a:pt x="637" y="128"/>
                      </a:lnTo>
                      <a:lnTo>
                        <a:pt x="668" y="118"/>
                      </a:lnTo>
                      <a:lnTo>
                        <a:pt x="675" y="117"/>
                      </a:lnTo>
                      <a:lnTo>
                        <a:pt x="678" y="116"/>
                      </a:lnTo>
                      <a:lnTo>
                        <a:pt x="681" y="115"/>
                      </a:lnTo>
                      <a:lnTo>
                        <a:pt x="684" y="113"/>
                      </a:lnTo>
                      <a:lnTo>
                        <a:pt x="687" y="112"/>
                      </a:lnTo>
                      <a:lnTo>
                        <a:pt x="690" y="112"/>
                      </a:lnTo>
                      <a:lnTo>
                        <a:pt x="690" y="111"/>
                      </a:lnTo>
                      <a:lnTo>
                        <a:pt x="694" y="111"/>
                      </a:lnTo>
                      <a:lnTo>
                        <a:pt x="697" y="109"/>
                      </a:lnTo>
                      <a:lnTo>
                        <a:pt x="697" y="108"/>
                      </a:lnTo>
                      <a:lnTo>
                        <a:pt x="700" y="108"/>
                      </a:lnTo>
                      <a:lnTo>
                        <a:pt x="703" y="107"/>
                      </a:lnTo>
                      <a:lnTo>
                        <a:pt x="706" y="106"/>
                      </a:lnTo>
                      <a:lnTo>
                        <a:pt x="709" y="106"/>
                      </a:lnTo>
                      <a:lnTo>
                        <a:pt x="716" y="102"/>
                      </a:lnTo>
                      <a:lnTo>
                        <a:pt x="719" y="102"/>
                      </a:lnTo>
                      <a:lnTo>
                        <a:pt x="722" y="101"/>
                      </a:lnTo>
                      <a:lnTo>
                        <a:pt x="722" y="99"/>
                      </a:lnTo>
                      <a:lnTo>
                        <a:pt x="725" y="99"/>
                      </a:lnTo>
                      <a:lnTo>
                        <a:pt x="728" y="97"/>
                      </a:lnTo>
                      <a:lnTo>
                        <a:pt x="731" y="97"/>
                      </a:lnTo>
                      <a:lnTo>
                        <a:pt x="738" y="94"/>
                      </a:lnTo>
                      <a:lnTo>
                        <a:pt x="741" y="94"/>
                      </a:lnTo>
                      <a:lnTo>
                        <a:pt x="741" y="93"/>
                      </a:lnTo>
                      <a:lnTo>
                        <a:pt x="744" y="92"/>
                      </a:lnTo>
                      <a:lnTo>
                        <a:pt x="747" y="90"/>
                      </a:lnTo>
                      <a:lnTo>
                        <a:pt x="750" y="90"/>
                      </a:lnTo>
                      <a:lnTo>
                        <a:pt x="750" y="89"/>
                      </a:lnTo>
                      <a:lnTo>
                        <a:pt x="753" y="88"/>
                      </a:lnTo>
                      <a:lnTo>
                        <a:pt x="757" y="87"/>
                      </a:lnTo>
                      <a:lnTo>
                        <a:pt x="760" y="85"/>
                      </a:lnTo>
                      <a:lnTo>
                        <a:pt x="763" y="84"/>
                      </a:lnTo>
                      <a:lnTo>
                        <a:pt x="766" y="83"/>
                      </a:lnTo>
                      <a:lnTo>
                        <a:pt x="769" y="82"/>
                      </a:lnTo>
                      <a:lnTo>
                        <a:pt x="775" y="79"/>
                      </a:lnTo>
                      <a:lnTo>
                        <a:pt x="779" y="78"/>
                      </a:lnTo>
                      <a:lnTo>
                        <a:pt x="785" y="75"/>
                      </a:lnTo>
                      <a:lnTo>
                        <a:pt x="785" y="74"/>
                      </a:lnTo>
                      <a:lnTo>
                        <a:pt x="794" y="70"/>
                      </a:lnTo>
                      <a:lnTo>
                        <a:pt x="804" y="66"/>
                      </a:lnTo>
                      <a:lnTo>
                        <a:pt x="804" y="65"/>
                      </a:lnTo>
                      <a:lnTo>
                        <a:pt x="807" y="65"/>
                      </a:lnTo>
                      <a:lnTo>
                        <a:pt x="816" y="59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lnTo>
                        <a:pt x="829" y="52"/>
                      </a:lnTo>
                      <a:lnTo>
                        <a:pt x="845" y="43"/>
                      </a:lnTo>
                      <a:lnTo>
                        <a:pt x="851" y="41"/>
                      </a:lnTo>
                      <a:lnTo>
                        <a:pt x="870" y="28"/>
                      </a:lnTo>
                      <a:lnTo>
                        <a:pt x="851" y="35"/>
                      </a:lnTo>
                      <a:lnTo>
                        <a:pt x="835" y="41"/>
                      </a:lnTo>
                      <a:lnTo>
                        <a:pt x="798" y="52"/>
                      </a:lnTo>
                      <a:lnTo>
                        <a:pt x="769" y="60"/>
                      </a:lnTo>
                      <a:lnTo>
                        <a:pt x="725" y="80"/>
                      </a:lnTo>
                      <a:lnTo>
                        <a:pt x="697" y="90"/>
                      </a:lnTo>
                      <a:lnTo>
                        <a:pt x="665" y="101"/>
                      </a:lnTo>
                      <a:lnTo>
                        <a:pt x="630" y="109"/>
                      </a:lnTo>
                      <a:lnTo>
                        <a:pt x="596" y="120"/>
                      </a:lnTo>
                      <a:lnTo>
                        <a:pt x="555" y="128"/>
                      </a:lnTo>
                      <a:lnTo>
                        <a:pt x="514" y="136"/>
                      </a:lnTo>
                      <a:lnTo>
                        <a:pt x="413" y="154"/>
                      </a:lnTo>
                      <a:lnTo>
                        <a:pt x="318" y="172"/>
                      </a:lnTo>
                      <a:lnTo>
                        <a:pt x="230" y="191"/>
                      </a:lnTo>
                      <a:lnTo>
                        <a:pt x="155" y="208"/>
                      </a:lnTo>
                      <a:lnTo>
                        <a:pt x="91" y="226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3"/>
                      </a:lnTo>
                      <a:lnTo>
                        <a:pt x="10" y="260"/>
                      </a:lnTo>
                      <a:lnTo>
                        <a:pt x="3" y="268"/>
                      </a:lnTo>
                      <a:lnTo>
                        <a:pt x="0" y="277"/>
                      </a:lnTo>
                      <a:lnTo>
                        <a:pt x="3" y="286"/>
                      </a:lnTo>
                      <a:lnTo>
                        <a:pt x="6" y="292"/>
                      </a:lnTo>
                      <a:lnTo>
                        <a:pt x="13" y="295"/>
                      </a:lnTo>
                      <a:lnTo>
                        <a:pt x="25" y="297"/>
                      </a:lnTo>
                      <a:close/>
                      <a:moveTo>
                        <a:pt x="829" y="54"/>
                      </a:moveTo>
                      <a:lnTo>
                        <a:pt x="829" y="54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close/>
                      <a:moveTo>
                        <a:pt x="886" y="14"/>
                      </a:moveTo>
                      <a:lnTo>
                        <a:pt x="886" y="14"/>
                      </a:lnTo>
                      <a:lnTo>
                        <a:pt x="895" y="7"/>
                      </a:lnTo>
                      <a:lnTo>
                        <a:pt x="898" y="7"/>
                      </a:lnTo>
                      <a:lnTo>
                        <a:pt x="898" y="5"/>
                      </a:lnTo>
                      <a:lnTo>
                        <a:pt x="898" y="4"/>
                      </a:lnTo>
                      <a:lnTo>
                        <a:pt x="902" y="4"/>
                      </a:lnTo>
                      <a:lnTo>
                        <a:pt x="902" y="3"/>
                      </a:lnTo>
                      <a:lnTo>
                        <a:pt x="873" y="0"/>
                      </a:lnTo>
                      <a:lnTo>
                        <a:pt x="883" y="7"/>
                      </a:lnTo>
                      <a:lnTo>
                        <a:pt x="886" y="14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47" name="Freeform 212">
                  <a:extLst>
                    <a:ext uri="{FF2B5EF4-FFF2-40B4-BE49-F238E27FC236}">
                      <a16:creationId xmlns:a16="http://schemas.microsoft.com/office/drawing/2014/main" id="{B1CE4126-ADA7-4D84-8B91-B99D91D65C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" y="1553"/>
                  <a:ext cx="870" cy="269"/>
                </a:xfrm>
                <a:custGeom>
                  <a:avLst/>
                  <a:gdLst>
                    <a:gd name="T0" fmla="*/ 25 w 870"/>
                    <a:gd name="T1" fmla="*/ 268 h 269"/>
                    <a:gd name="T2" fmla="*/ 25 w 870"/>
                    <a:gd name="T3" fmla="*/ 268 h 269"/>
                    <a:gd name="T4" fmla="*/ 22 w 870"/>
                    <a:gd name="T5" fmla="*/ 267 h 269"/>
                    <a:gd name="T6" fmla="*/ 22 w 870"/>
                    <a:gd name="T7" fmla="*/ 267 h 269"/>
                    <a:gd name="T8" fmla="*/ 22 w 870"/>
                    <a:gd name="T9" fmla="*/ 265 h 269"/>
                    <a:gd name="T10" fmla="*/ 19 w 870"/>
                    <a:gd name="T11" fmla="*/ 265 h 269"/>
                    <a:gd name="T12" fmla="*/ 19 w 870"/>
                    <a:gd name="T13" fmla="*/ 265 h 269"/>
                    <a:gd name="T14" fmla="*/ 19 w 870"/>
                    <a:gd name="T15" fmla="*/ 264 h 269"/>
                    <a:gd name="T16" fmla="*/ 16 w 870"/>
                    <a:gd name="T17" fmla="*/ 264 h 269"/>
                    <a:gd name="T18" fmla="*/ 16 w 870"/>
                    <a:gd name="T19" fmla="*/ 263 h 269"/>
                    <a:gd name="T20" fmla="*/ 16 w 870"/>
                    <a:gd name="T21" fmla="*/ 263 h 269"/>
                    <a:gd name="T22" fmla="*/ 16 w 870"/>
                    <a:gd name="T23" fmla="*/ 260 h 269"/>
                    <a:gd name="T24" fmla="*/ 16 w 870"/>
                    <a:gd name="T25" fmla="*/ 258 h 269"/>
                    <a:gd name="T26" fmla="*/ 16 w 870"/>
                    <a:gd name="T27" fmla="*/ 255 h 269"/>
                    <a:gd name="T28" fmla="*/ 19 w 870"/>
                    <a:gd name="T29" fmla="*/ 252 h 269"/>
                    <a:gd name="T30" fmla="*/ 22 w 870"/>
                    <a:gd name="T31" fmla="*/ 248 h 269"/>
                    <a:gd name="T32" fmla="*/ 25 w 870"/>
                    <a:gd name="T33" fmla="*/ 244 h 269"/>
                    <a:gd name="T34" fmla="*/ 32 w 870"/>
                    <a:gd name="T35" fmla="*/ 241 h 269"/>
                    <a:gd name="T36" fmla="*/ 35 w 870"/>
                    <a:gd name="T37" fmla="*/ 240 h 269"/>
                    <a:gd name="T38" fmla="*/ 38 w 870"/>
                    <a:gd name="T39" fmla="*/ 239 h 269"/>
                    <a:gd name="T40" fmla="*/ 41 w 870"/>
                    <a:gd name="T41" fmla="*/ 238 h 269"/>
                    <a:gd name="T42" fmla="*/ 44 w 870"/>
                    <a:gd name="T43" fmla="*/ 236 h 269"/>
                    <a:gd name="T44" fmla="*/ 47 w 870"/>
                    <a:gd name="T45" fmla="*/ 235 h 269"/>
                    <a:gd name="T46" fmla="*/ 54 w 870"/>
                    <a:gd name="T47" fmla="*/ 234 h 269"/>
                    <a:gd name="T48" fmla="*/ 57 w 870"/>
                    <a:gd name="T49" fmla="*/ 232 h 269"/>
                    <a:gd name="T50" fmla="*/ 60 w 870"/>
                    <a:gd name="T51" fmla="*/ 231 h 269"/>
                    <a:gd name="T52" fmla="*/ 63 w 870"/>
                    <a:gd name="T53" fmla="*/ 230 h 269"/>
                    <a:gd name="T54" fmla="*/ 63 w 870"/>
                    <a:gd name="T55" fmla="*/ 230 h 269"/>
                    <a:gd name="T56" fmla="*/ 66 w 870"/>
                    <a:gd name="T57" fmla="*/ 229 h 269"/>
                    <a:gd name="T58" fmla="*/ 69 w 870"/>
                    <a:gd name="T59" fmla="*/ 227 h 269"/>
                    <a:gd name="T60" fmla="*/ 73 w 870"/>
                    <a:gd name="T61" fmla="*/ 227 h 269"/>
                    <a:gd name="T62" fmla="*/ 76 w 870"/>
                    <a:gd name="T63" fmla="*/ 226 h 269"/>
                    <a:gd name="T64" fmla="*/ 79 w 870"/>
                    <a:gd name="T65" fmla="*/ 225 h 269"/>
                    <a:gd name="T66" fmla="*/ 82 w 870"/>
                    <a:gd name="T67" fmla="*/ 224 h 269"/>
                    <a:gd name="T68" fmla="*/ 85 w 870"/>
                    <a:gd name="T69" fmla="*/ 222 h 269"/>
                    <a:gd name="T70" fmla="*/ 88 w 870"/>
                    <a:gd name="T71" fmla="*/ 222 h 269"/>
                    <a:gd name="T72" fmla="*/ 91 w 870"/>
                    <a:gd name="T73" fmla="*/ 221 h 269"/>
                    <a:gd name="T74" fmla="*/ 95 w 870"/>
                    <a:gd name="T75" fmla="*/ 221 h 269"/>
                    <a:gd name="T76" fmla="*/ 158 w 870"/>
                    <a:gd name="T77" fmla="*/ 201 h 269"/>
                    <a:gd name="T78" fmla="*/ 504 w 870"/>
                    <a:gd name="T79" fmla="*/ 131 h 269"/>
                    <a:gd name="T80" fmla="*/ 514 w 870"/>
                    <a:gd name="T81" fmla="*/ 130 h 269"/>
                    <a:gd name="T82" fmla="*/ 517 w 870"/>
                    <a:gd name="T83" fmla="*/ 130 h 269"/>
                    <a:gd name="T84" fmla="*/ 675 w 870"/>
                    <a:gd name="T85" fmla="*/ 89 h 269"/>
                    <a:gd name="T86" fmla="*/ 684 w 870"/>
                    <a:gd name="T87" fmla="*/ 85 h 269"/>
                    <a:gd name="T88" fmla="*/ 694 w 870"/>
                    <a:gd name="T89" fmla="*/ 83 h 269"/>
                    <a:gd name="T90" fmla="*/ 703 w 870"/>
                    <a:gd name="T91" fmla="*/ 79 h 269"/>
                    <a:gd name="T92" fmla="*/ 716 w 870"/>
                    <a:gd name="T93" fmla="*/ 74 h 269"/>
                    <a:gd name="T94" fmla="*/ 728 w 870"/>
                    <a:gd name="T95" fmla="*/ 69 h 269"/>
                    <a:gd name="T96" fmla="*/ 741 w 870"/>
                    <a:gd name="T97" fmla="*/ 65 h 269"/>
                    <a:gd name="T98" fmla="*/ 750 w 870"/>
                    <a:gd name="T99" fmla="*/ 61 h 269"/>
                    <a:gd name="T100" fmla="*/ 760 w 870"/>
                    <a:gd name="T101" fmla="*/ 57 h 269"/>
                    <a:gd name="T102" fmla="*/ 769 w 870"/>
                    <a:gd name="T103" fmla="*/ 54 h 269"/>
                    <a:gd name="T104" fmla="*/ 779 w 870"/>
                    <a:gd name="T105" fmla="*/ 50 h 269"/>
                    <a:gd name="T106" fmla="*/ 794 w 870"/>
                    <a:gd name="T107" fmla="*/ 42 h 269"/>
                    <a:gd name="T108" fmla="*/ 807 w 870"/>
                    <a:gd name="T109" fmla="*/ 37 h 269"/>
                    <a:gd name="T110" fmla="*/ 823 w 870"/>
                    <a:gd name="T111" fmla="*/ 28 h 269"/>
                    <a:gd name="T112" fmla="*/ 845 w 870"/>
                    <a:gd name="T113" fmla="*/ 15 h 269"/>
                    <a:gd name="T114" fmla="*/ 870 w 870"/>
                    <a:gd name="T115" fmla="*/ 0 h 269"/>
                    <a:gd name="T116" fmla="*/ 769 w 870"/>
                    <a:gd name="T117" fmla="*/ 32 h 269"/>
                    <a:gd name="T118" fmla="*/ 596 w 870"/>
                    <a:gd name="T119" fmla="*/ 92 h 269"/>
                    <a:gd name="T120" fmla="*/ 230 w 870"/>
                    <a:gd name="T121" fmla="*/ 163 h 269"/>
                    <a:gd name="T122" fmla="*/ 10 w 870"/>
                    <a:gd name="T123" fmla="*/ 232 h 269"/>
                    <a:gd name="T124" fmla="*/ 13 w 870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0" h="269">
                      <a:moveTo>
                        <a:pt x="25" y="269"/>
                      </a:moveTo>
                      <a:lnTo>
                        <a:pt x="25" y="269"/>
                      </a:lnTo>
                      <a:lnTo>
                        <a:pt x="25" y="268"/>
                      </a:lnTo>
                      <a:lnTo>
                        <a:pt x="22" y="268"/>
                      </a:lnTo>
                      <a:lnTo>
                        <a:pt x="22" y="267"/>
                      </a:lnTo>
                      <a:lnTo>
                        <a:pt x="22" y="265"/>
                      </a:lnTo>
                      <a:lnTo>
                        <a:pt x="19" y="265"/>
                      </a:lnTo>
                      <a:lnTo>
                        <a:pt x="19" y="264"/>
                      </a:lnTo>
                      <a:lnTo>
                        <a:pt x="16" y="264"/>
                      </a:lnTo>
                      <a:lnTo>
                        <a:pt x="16" y="263"/>
                      </a:lnTo>
                      <a:lnTo>
                        <a:pt x="16" y="262"/>
                      </a:lnTo>
                      <a:lnTo>
                        <a:pt x="16" y="260"/>
                      </a:lnTo>
                      <a:lnTo>
                        <a:pt x="16" y="259"/>
                      </a:lnTo>
                      <a:lnTo>
                        <a:pt x="16" y="258"/>
                      </a:lnTo>
                      <a:lnTo>
                        <a:pt x="16" y="257"/>
                      </a:lnTo>
                      <a:lnTo>
                        <a:pt x="16" y="255"/>
                      </a:lnTo>
                      <a:lnTo>
                        <a:pt x="16" y="254"/>
                      </a:lnTo>
                      <a:lnTo>
                        <a:pt x="16" y="253"/>
                      </a:lnTo>
                      <a:lnTo>
                        <a:pt x="16" y="252"/>
                      </a:lnTo>
                      <a:lnTo>
                        <a:pt x="19" y="252"/>
                      </a:lnTo>
                      <a:lnTo>
                        <a:pt x="19" y="250"/>
                      </a:lnTo>
                      <a:lnTo>
                        <a:pt x="19" y="249"/>
                      </a:lnTo>
                      <a:lnTo>
                        <a:pt x="22" y="249"/>
                      </a:lnTo>
                      <a:lnTo>
                        <a:pt x="22" y="248"/>
                      </a:lnTo>
                      <a:lnTo>
                        <a:pt x="22" y="246"/>
                      </a:lnTo>
                      <a:lnTo>
                        <a:pt x="25" y="246"/>
                      </a:lnTo>
                      <a:lnTo>
                        <a:pt x="25" y="245"/>
                      </a:lnTo>
                      <a:lnTo>
                        <a:pt x="25" y="244"/>
                      </a:lnTo>
                      <a:lnTo>
                        <a:pt x="28" y="244"/>
                      </a:lnTo>
                      <a:lnTo>
                        <a:pt x="28" y="243"/>
                      </a:lnTo>
                      <a:lnTo>
                        <a:pt x="32" y="243"/>
                      </a:lnTo>
                      <a:lnTo>
                        <a:pt x="32" y="241"/>
                      </a:lnTo>
                      <a:lnTo>
                        <a:pt x="35" y="241"/>
                      </a:lnTo>
                      <a:lnTo>
                        <a:pt x="35" y="240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1" y="238"/>
                      </a:lnTo>
                      <a:lnTo>
                        <a:pt x="44" y="236"/>
                      </a:lnTo>
                      <a:lnTo>
                        <a:pt x="47" y="235"/>
                      </a:lnTo>
                      <a:lnTo>
                        <a:pt x="51" y="235"/>
                      </a:lnTo>
                      <a:lnTo>
                        <a:pt x="51" y="234"/>
                      </a:lnTo>
                      <a:lnTo>
                        <a:pt x="54" y="234"/>
                      </a:lnTo>
                      <a:lnTo>
                        <a:pt x="54" y="232"/>
                      </a:lnTo>
                      <a:lnTo>
                        <a:pt x="57" y="232"/>
                      </a:lnTo>
                      <a:lnTo>
                        <a:pt x="57" y="231"/>
                      </a:lnTo>
                      <a:lnTo>
                        <a:pt x="60" y="231"/>
                      </a:lnTo>
                      <a:lnTo>
                        <a:pt x="63" y="230"/>
                      </a:lnTo>
                      <a:lnTo>
                        <a:pt x="66" y="229"/>
                      </a:lnTo>
                      <a:lnTo>
                        <a:pt x="69" y="229"/>
                      </a:lnTo>
                      <a:lnTo>
                        <a:pt x="69" y="227"/>
                      </a:lnTo>
                      <a:lnTo>
                        <a:pt x="73" y="227"/>
                      </a:lnTo>
                      <a:lnTo>
                        <a:pt x="73" y="226"/>
                      </a:lnTo>
                      <a:lnTo>
                        <a:pt x="76" y="226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2" y="224"/>
                      </a:lnTo>
                      <a:lnTo>
                        <a:pt x="85" y="224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5" y="221"/>
                      </a:lnTo>
                      <a:lnTo>
                        <a:pt x="95" y="220"/>
                      </a:lnTo>
                      <a:lnTo>
                        <a:pt x="126" y="211"/>
                      </a:lnTo>
                      <a:lnTo>
                        <a:pt x="158" y="201"/>
                      </a:lnTo>
                      <a:lnTo>
                        <a:pt x="227" y="186"/>
                      </a:lnTo>
                      <a:lnTo>
                        <a:pt x="347" y="161"/>
                      </a:lnTo>
                      <a:lnTo>
                        <a:pt x="473" y="139"/>
                      </a:lnTo>
                      <a:lnTo>
                        <a:pt x="504" y="131"/>
                      </a:lnTo>
                      <a:lnTo>
                        <a:pt x="508" y="131"/>
                      </a:lnTo>
                      <a:lnTo>
                        <a:pt x="511" y="131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6" y="127"/>
                      </a:lnTo>
                      <a:lnTo>
                        <a:pt x="599" y="109"/>
                      </a:lnTo>
                      <a:lnTo>
                        <a:pt x="637" y="100"/>
                      </a:lnTo>
                      <a:lnTo>
                        <a:pt x="668" y="90"/>
                      </a:lnTo>
                      <a:lnTo>
                        <a:pt x="675" y="89"/>
                      </a:lnTo>
                      <a:lnTo>
                        <a:pt x="678" y="88"/>
                      </a:lnTo>
                      <a:lnTo>
                        <a:pt x="681" y="87"/>
                      </a:lnTo>
                      <a:lnTo>
                        <a:pt x="684" y="85"/>
                      </a:lnTo>
                      <a:lnTo>
                        <a:pt x="687" y="84"/>
                      </a:lnTo>
                      <a:lnTo>
                        <a:pt x="690" y="84"/>
                      </a:lnTo>
                      <a:lnTo>
                        <a:pt x="690" y="83"/>
                      </a:lnTo>
                      <a:lnTo>
                        <a:pt x="694" y="83"/>
                      </a:lnTo>
                      <a:lnTo>
                        <a:pt x="697" y="81"/>
                      </a:lnTo>
                      <a:lnTo>
                        <a:pt x="697" y="80"/>
                      </a:lnTo>
                      <a:lnTo>
                        <a:pt x="700" y="80"/>
                      </a:lnTo>
                      <a:lnTo>
                        <a:pt x="703" y="79"/>
                      </a:lnTo>
                      <a:lnTo>
                        <a:pt x="706" y="78"/>
                      </a:lnTo>
                      <a:lnTo>
                        <a:pt x="709" y="78"/>
                      </a:lnTo>
                      <a:lnTo>
                        <a:pt x="716" y="74"/>
                      </a:lnTo>
                      <a:lnTo>
                        <a:pt x="719" y="74"/>
                      </a:lnTo>
                      <a:lnTo>
                        <a:pt x="722" y="73"/>
                      </a:lnTo>
                      <a:lnTo>
                        <a:pt x="722" y="71"/>
                      </a:lnTo>
                      <a:lnTo>
                        <a:pt x="725" y="71"/>
                      </a:lnTo>
                      <a:lnTo>
                        <a:pt x="728" y="69"/>
                      </a:lnTo>
                      <a:lnTo>
                        <a:pt x="731" y="69"/>
                      </a:lnTo>
                      <a:lnTo>
                        <a:pt x="738" y="66"/>
                      </a:lnTo>
                      <a:lnTo>
                        <a:pt x="741" y="66"/>
                      </a:lnTo>
                      <a:lnTo>
                        <a:pt x="741" y="65"/>
                      </a:lnTo>
                      <a:lnTo>
                        <a:pt x="744" y="64"/>
                      </a:lnTo>
                      <a:lnTo>
                        <a:pt x="747" y="62"/>
                      </a:lnTo>
                      <a:lnTo>
                        <a:pt x="750" y="62"/>
                      </a:lnTo>
                      <a:lnTo>
                        <a:pt x="750" y="61"/>
                      </a:lnTo>
                      <a:lnTo>
                        <a:pt x="753" y="60"/>
                      </a:lnTo>
                      <a:lnTo>
                        <a:pt x="757" y="59"/>
                      </a:lnTo>
                      <a:lnTo>
                        <a:pt x="760" y="57"/>
                      </a:lnTo>
                      <a:lnTo>
                        <a:pt x="763" y="56"/>
                      </a:lnTo>
                      <a:lnTo>
                        <a:pt x="766" y="55"/>
                      </a:lnTo>
                      <a:lnTo>
                        <a:pt x="769" y="54"/>
                      </a:lnTo>
                      <a:lnTo>
                        <a:pt x="775" y="51"/>
                      </a:lnTo>
                      <a:lnTo>
                        <a:pt x="779" y="50"/>
                      </a:lnTo>
                      <a:lnTo>
                        <a:pt x="785" y="47"/>
                      </a:lnTo>
                      <a:lnTo>
                        <a:pt x="785" y="46"/>
                      </a:lnTo>
                      <a:lnTo>
                        <a:pt x="794" y="42"/>
                      </a:lnTo>
                      <a:lnTo>
                        <a:pt x="804" y="38"/>
                      </a:lnTo>
                      <a:lnTo>
                        <a:pt x="804" y="37"/>
                      </a:lnTo>
                      <a:lnTo>
                        <a:pt x="807" y="37"/>
                      </a:lnTo>
                      <a:lnTo>
                        <a:pt x="816" y="31"/>
                      </a:lnTo>
                      <a:lnTo>
                        <a:pt x="823" y="28"/>
                      </a:lnTo>
                      <a:lnTo>
                        <a:pt x="829" y="26"/>
                      </a:lnTo>
                      <a:lnTo>
                        <a:pt x="829" y="24"/>
                      </a:lnTo>
                      <a:lnTo>
                        <a:pt x="845" y="15"/>
                      </a:lnTo>
                      <a:lnTo>
                        <a:pt x="851" y="13"/>
                      </a:lnTo>
                      <a:lnTo>
                        <a:pt x="870" y="0"/>
                      </a:lnTo>
                      <a:lnTo>
                        <a:pt x="851" y="7"/>
                      </a:lnTo>
                      <a:lnTo>
                        <a:pt x="835" y="13"/>
                      </a:lnTo>
                      <a:lnTo>
                        <a:pt x="798" y="24"/>
                      </a:lnTo>
                      <a:lnTo>
                        <a:pt x="769" y="32"/>
                      </a:lnTo>
                      <a:lnTo>
                        <a:pt x="725" y="52"/>
                      </a:lnTo>
                      <a:lnTo>
                        <a:pt x="697" y="62"/>
                      </a:lnTo>
                      <a:lnTo>
                        <a:pt x="665" y="73"/>
                      </a:lnTo>
                      <a:lnTo>
                        <a:pt x="630" y="81"/>
                      </a:lnTo>
                      <a:lnTo>
                        <a:pt x="596" y="92"/>
                      </a:lnTo>
                      <a:lnTo>
                        <a:pt x="555" y="100"/>
                      </a:lnTo>
                      <a:lnTo>
                        <a:pt x="514" y="108"/>
                      </a:lnTo>
                      <a:lnTo>
                        <a:pt x="413" y="126"/>
                      </a:lnTo>
                      <a:lnTo>
                        <a:pt x="318" y="144"/>
                      </a:lnTo>
                      <a:lnTo>
                        <a:pt x="230" y="163"/>
                      </a:lnTo>
                      <a:lnTo>
                        <a:pt x="155" y="180"/>
                      </a:lnTo>
                      <a:lnTo>
                        <a:pt x="91" y="198"/>
                      </a:lnTo>
                      <a:lnTo>
                        <a:pt x="63" y="207"/>
                      </a:lnTo>
                      <a:lnTo>
                        <a:pt x="41" y="216"/>
                      </a:lnTo>
                      <a:lnTo>
                        <a:pt x="22" y="225"/>
                      </a:lnTo>
                      <a:lnTo>
                        <a:pt x="10" y="232"/>
                      </a:lnTo>
                      <a:lnTo>
                        <a:pt x="3" y="240"/>
                      </a:lnTo>
                      <a:lnTo>
                        <a:pt x="0" y="249"/>
                      </a:lnTo>
                      <a:lnTo>
                        <a:pt x="3" y="258"/>
                      </a:lnTo>
                      <a:lnTo>
                        <a:pt x="6" y="264"/>
                      </a:lnTo>
                      <a:lnTo>
                        <a:pt x="13" y="267"/>
                      </a:lnTo>
                      <a:lnTo>
                        <a:pt x="2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48" name="Freeform 213">
                  <a:extLst>
                    <a:ext uri="{FF2B5EF4-FFF2-40B4-BE49-F238E27FC236}">
                      <a16:creationId xmlns:a16="http://schemas.microsoft.com/office/drawing/2014/main" id="{956EC54C-26E7-4B05-9541-8558CEB81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49" name="Freeform 214">
                  <a:extLst>
                    <a:ext uri="{FF2B5EF4-FFF2-40B4-BE49-F238E27FC236}">
                      <a16:creationId xmlns:a16="http://schemas.microsoft.com/office/drawing/2014/main" id="{F8221436-0093-4CEB-B332-8EFFC2CD9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0" name="Freeform 215">
                  <a:extLst>
                    <a:ext uri="{FF2B5EF4-FFF2-40B4-BE49-F238E27FC236}">
                      <a16:creationId xmlns:a16="http://schemas.microsoft.com/office/drawing/2014/main" id="{A49CE970-8FAF-4766-991A-E0E01C0106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5" y="1525"/>
                  <a:ext cx="899" cy="297"/>
                </a:xfrm>
                <a:custGeom>
                  <a:avLst/>
                  <a:gdLst>
                    <a:gd name="T0" fmla="*/ 22 w 899"/>
                    <a:gd name="T1" fmla="*/ 296 h 297"/>
                    <a:gd name="T2" fmla="*/ 22 w 899"/>
                    <a:gd name="T3" fmla="*/ 296 h 297"/>
                    <a:gd name="T4" fmla="*/ 19 w 899"/>
                    <a:gd name="T5" fmla="*/ 295 h 297"/>
                    <a:gd name="T6" fmla="*/ 19 w 899"/>
                    <a:gd name="T7" fmla="*/ 295 h 297"/>
                    <a:gd name="T8" fmla="*/ 16 w 899"/>
                    <a:gd name="T9" fmla="*/ 293 h 297"/>
                    <a:gd name="T10" fmla="*/ 16 w 899"/>
                    <a:gd name="T11" fmla="*/ 293 h 297"/>
                    <a:gd name="T12" fmla="*/ 16 w 899"/>
                    <a:gd name="T13" fmla="*/ 292 h 297"/>
                    <a:gd name="T14" fmla="*/ 13 w 899"/>
                    <a:gd name="T15" fmla="*/ 292 h 297"/>
                    <a:gd name="T16" fmla="*/ 13 w 899"/>
                    <a:gd name="T17" fmla="*/ 291 h 297"/>
                    <a:gd name="T18" fmla="*/ 13 w 899"/>
                    <a:gd name="T19" fmla="*/ 290 h 297"/>
                    <a:gd name="T20" fmla="*/ 13 w 899"/>
                    <a:gd name="T21" fmla="*/ 287 h 297"/>
                    <a:gd name="T22" fmla="*/ 13 w 899"/>
                    <a:gd name="T23" fmla="*/ 283 h 297"/>
                    <a:gd name="T24" fmla="*/ 16 w 899"/>
                    <a:gd name="T25" fmla="*/ 280 h 297"/>
                    <a:gd name="T26" fmla="*/ 19 w 899"/>
                    <a:gd name="T27" fmla="*/ 274 h 297"/>
                    <a:gd name="T28" fmla="*/ 25 w 899"/>
                    <a:gd name="T29" fmla="*/ 271 h 297"/>
                    <a:gd name="T30" fmla="*/ 32 w 899"/>
                    <a:gd name="T31" fmla="*/ 268 h 297"/>
                    <a:gd name="T32" fmla="*/ 35 w 899"/>
                    <a:gd name="T33" fmla="*/ 267 h 297"/>
                    <a:gd name="T34" fmla="*/ 38 w 899"/>
                    <a:gd name="T35" fmla="*/ 266 h 297"/>
                    <a:gd name="T36" fmla="*/ 41 w 899"/>
                    <a:gd name="T37" fmla="*/ 264 h 297"/>
                    <a:gd name="T38" fmla="*/ 48 w 899"/>
                    <a:gd name="T39" fmla="*/ 263 h 297"/>
                    <a:gd name="T40" fmla="*/ 51 w 899"/>
                    <a:gd name="T41" fmla="*/ 260 h 297"/>
                    <a:gd name="T42" fmla="*/ 54 w 899"/>
                    <a:gd name="T43" fmla="*/ 259 h 297"/>
                    <a:gd name="T44" fmla="*/ 57 w 899"/>
                    <a:gd name="T45" fmla="*/ 259 h 297"/>
                    <a:gd name="T46" fmla="*/ 60 w 899"/>
                    <a:gd name="T47" fmla="*/ 258 h 297"/>
                    <a:gd name="T48" fmla="*/ 66 w 899"/>
                    <a:gd name="T49" fmla="*/ 257 h 297"/>
                    <a:gd name="T50" fmla="*/ 70 w 899"/>
                    <a:gd name="T51" fmla="*/ 255 h 297"/>
                    <a:gd name="T52" fmla="*/ 73 w 899"/>
                    <a:gd name="T53" fmla="*/ 254 h 297"/>
                    <a:gd name="T54" fmla="*/ 73 w 899"/>
                    <a:gd name="T55" fmla="*/ 253 h 297"/>
                    <a:gd name="T56" fmla="*/ 79 w 899"/>
                    <a:gd name="T57" fmla="*/ 253 h 297"/>
                    <a:gd name="T58" fmla="*/ 82 w 899"/>
                    <a:gd name="T59" fmla="*/ 250 h 297"/>
                    <a:gd name="T60" fmla="*/ 85 w 899"/>
                    <a:gd name="T61" fmla="*/ 250 h 297"/>
                    <a:gd name="T62" fmla="*/ 88 w 899"/>
                    <a:gd name="T63" fmla="*/ 249 h 297"/>
                    <a:gd name="T64" fmla="*/ 92 w 899"/>
                    <a:gd name="T65" fmla="*/ 248 h 297"/>
                    <a:gd name="T66" fmla="*/ 470 w 899"/>
                    <a:gd name="T67" fmla="*/ 167 h 297"/>
                    <a:gd name="T68" fmla="*/ 511 w 899"/>
                    <a:gd name="T69" fmla="*/ 158 h 297"/>
                    <a:gd name="T70" fmla="*/ 514 w 899"/>
                    <a:gd name="T71" fmla="*/ 158 h 297"/>
                    <a:gd name="T72" fmla="*/ 672 w 899"/>
                    <a:gd name="T73" fmla="*/ 117 h 297"/>
                    <a:gd name="T74" fmla="*/ 684 w 899"/>
                    <a:gd name="T75" fmla="*/ 112 h 297"/>
                    <a:gd name="T76" fmla="*/ 694 w 899"/>
                    <a:gd name="T77" fmla="*/ 108 h 297"/>
                    <a:gd name="T78" fmla="*/ 706 w 899"/>
                    <a:gd name="T79" fmla="*/ 106 h 297"/>
                    <a:gd name="T80" fmla="*/ 722 w 899"/>
                    <a:gd name="T81" fmla="*/ 99 h 297"/>
                    <a:gd name="T82" fmla="*/ 738 w 899"/>
                    <a:gd name="T83" fmla="*/ 93 h 297"/>
                    <a:gd name="T84" fmla="*/ 747 w 899"/>
                    <a:gd name="T85" fmla="*/ 89 h 297"/>
                    <a:gd name="T86" fmla="*/ 760 w 899"/>
                    <a:gd name="T87" fmla="*/ 84 h 297"/>
                    <a:gd name="T88" fmla="*/ 772 w 899"/>
                    <a:gd name="T89" fmla="*/ 79 h 297"/>
                    <a:gd name="T90" fmla="*/ 782 w 899"/>
                    <a:gd name="T91" fmla="*/ 74 h 297"/>
                    <a:gd name="T92" fmla="*/ 801 w 899"/>
                    <a:gd name="T93" fmla="*/ 65 h 297"/>
                    <a:gd name="T94" fmla="*/ 820 w 899"/>
                    <a:gd name="T95" fmla="*/ 56 h 297"/>
                    <a:gd name="T96" fmla="*/ 842 w 899"/>
                    <a:gd name="T97" fmla="*/ 43 h 297"/>
                    <a:gd name="T98" fmla="*/ 848 w 899"/>
                    <a:gd name="T99" fmla="*/ 35 h 297"/>
                    <a:gd name="T100" fmla="*/ 735 w 899"/>
                    <a:gd name="T101" fmla="*/ 78 h 297"/>
                    <a:gd name="T102" fmla="*/ 514 w 899"/>
                    <a:gd name="T103" fmla="*/ 137 h 297"/>
                    <a:gd name="T104" fmla="*/ 41 w 899"/>
                    <a:gd name="T105" fmla="*/ 245 h 297"/>
                    <a:gd name="T106" fmla="*/ 3 w 899"/>
                    <a:gd name="T107" fmla="*/ 292 h 297"/>
                    <a:gd name="T108" fmla="*/ 826 w 899"/>
                    <a:gd name="T109" fmla="*/ 54 h 297"/>
                    <a:gd name="T110" fmla="*/ 895 w 899"/>
                    <a:gd name="T111" fmla="*/ 5 h 297"/>
                    <a:gd name="T112" fmla="*/ 895 w 899"/>
                    <a:gd name="T113" fmla="*/ 4 h 297"/>
                    <a:gd name="T114" fmla="*/ 899 w 899"/>
                    <a:gd name="T115" fmla="*/ 3 h 297"/>
                    <a:gd name="T116" fmla="*/ 883 w 899"/>
                    <a:gd name="T117" fmla="*/ 14 h 29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99" h="297">
                      <a:moveTo>
                        <a:pt x="22" y="297"/>
                      </a:moveTo>
                      <a:lnTo>
                        <a:pt x="22" y="297"/>
                      </a:lnTo>
                      <a:lnTo>
                        <a:pt x="22" y="296"/>
                      </a:lnTo>
                      <a:lnTo>
                        <a:pt x="19" y="296"/>
                      </a:lnTo>
                      <a:lnTo>
                        <a:pt x="19" y="295"/>
                      </a:lnTo>
                      <a:lnTo>
                        <a:pt x="19" y="293"/>
                      </a:lnTo>
                      <a:lnTo>
                        <a:pt x="16" y="293"/>
                      </a:lnTo>
                      <a:lnTo>
                        <a:pt x="16" y="292"/>
                      </a:lnTo>
                      <a:lnTo>
                        <a:pt x="13" y="292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3" y="288"/>
                      </a:lnTo>
                      <a:lnTo>
                        <a:pt x="13" y="287"/>
                      </a:lnTo>
                      <a:lnTo>
                        <a:pt x="13" y="286"/>
                      </a:lnTo>
                      <a:lnTo>
                        <a:pt x="13" y="285"/>
                      </a:lnTo>
                      <a:lnTo>
                        <a:pt x="13" y="283"/>
                      </a:lnTo>
                      <a:lnTo>
                        <a:pt x="13" y="282"/>
                      </a:lnTo>
                      <a:lnTo>
                        <a:pt x="13" y="281"/>
                      </a:lnTo>
                      <a:lnTo>
                        <a:pt x="13" y="280"/>
                      </a:lnTo>
                      <a:lnTo>
                        <a:pt x="16" y="280"/>
                      </a:lnTo>
                      <a:lnTo>
                        <a:pt x="16" y="278"/>
                      </a:lnTo>
                      <a:lnTo>
                        <a:pt x="16" y="277"/>
                      </a:lnTo>
                      <a:lnTo>
                        <a:pt x="19" y="277"/>
                      </a:lnTo>
                      <a:lnTo>
                        <a:pt x="19" y="276"/>
                      </a:lnTo>
                      <a:lnTo>
                        <a:pt x="19" y="274"/>
                      </a:lnTo>
                      <a:lnTo>
                        <a:pt x="22" y="274"/>
                      </a:lnTo>
                      <a:lnTo>
                        <a:pt x="22" y="273"/>
                      </a:lnTo>
                      <a:lnTo>
                        <a:pt x="22" y="272"/>
                      </a:lnTo>
                      <a:lnTo>
                        <a:pt x="25" y="272"/>
                      </a:lnTo>
                      <a:lnTo>
                        <a:pt x="25" y="271"/>
                      </a:lnTo>
                      <a:lnTo>
                        <a:pt x="29" y="271"/>
                      </a:lnTo>
                      <a:lnTo>
                        <a:pt x="29" y="269"/>
                      </a:lnTo>
                      <a:lnTo>
                        <a:pt x="32" y="269"/>
                      </a:lnTo>
                      <a:lnTo>
                        <a:pt x="32" y="268"/>
                      </a:lnTo>
                      <a:lnTo>
                        <a:pt x="35" y="267"/>
                      </a:lnTo>
                      <a:lnTo>
                        <a:pt x="38" y="267"/>
                      </a:lnTo>
                      <a:lnTo>
                        <a:pt x="38" y="266"/>
                      </a:lnTo>
                      <a:lnTo>
                        <a:pt x="41" y="264"/>
                      </a:lnTo>
                      <a:lnTo>
                        <a:pt x="44" y="263"/>
                      </a:lnTo>
                      <a:lnTo>
                        <a:pt x="48" y="263"/>
                      </a:lnTo>
                      <a:lnTo>
                        <a:pt x="48" y="262"/>
                      </a:lnTo>
                      <a:lnTo>
                        <a:pt x="51" y="262"/>
                      </a:lnTo>
                      <a:lnTo>
                        <a:pt x="51" y="260"/>
                      </a:lnTo>
                      <a:lnTo>
                        <a:pt x="54" y="260"/>
                      </a:lnTo>
                      <a:lnTo>
                        <a:pt x="54" y="259"/>
                      </a:lnTo>
                      <a:lnTo>
                        <a:pt x="57" y="259"/>
                      </a:lnTo>
                      <a:lnTo>
                        <a:pt x="60" y="258"/>
                      </a:lnTo>
                      <a:lnTo>
                        <a:pt x="63" y="257"/>
                      </a:lnTo>
                      <a:lnTo>
                        <a:pt x="66" y="257"/>
                      </a:lnTo>
                      <a:lnTo>
                        <a:pt x="66" y="255"/>
                      </a:lnTo>
                      <a:lnTo>
                        <a:pt x="70" y="255"/>
                      </a:lnTo>
                      <a:lnTo>
                        <a:pt x="70" y="254"/>
                      </a:lnTo>
                      <a:lnTo>
                        <a:pt x="73" y="254"/>
                      </a:lnTo>
                      <a:lnTo>
                        <a:pt x="73" y="253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79" y="252"/>
                      </a:lnTo>
                      <a:lnTo>
                        <a:pt x="82" y="252"/>
                      </a:lnTo>
                      <a:lnTo>
                        <a:pt x="82" y="250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88" y="249"/>
                      </a:lnTo>
                      <a:lnTo>
                        <a:pt x="92" y="249"/>
                      </a:lnTo>
                      <a:lnTo>
                        <a:pt x="92" y="248"/>
                      </a:lnTo>
                      <a:lnTo>
                        <a:pt x="123" y="239"/>
                      </a:lnTo>
                      <a:lnTo>
                        <a:pt x="155" y="229"/>
                      </a:lnTo>
                      <a:lnTo>
                        <a:pt x="224" y="214"/>
                      </a:lnTo>
                      <a:lnTo>
                        <a:pt x="344" y="189"/>
                      </a:lnTo>
                      <a:lnTo>
                        <a:pt x="470" y="167"/>
                      </a:lnTo>
                      <a:lnTo>
                        <a:pt x="501" y="159"/>
                      </a:lnTo>
                      <a:lnTo>
                        <a:pt x="505" y="159"/>
                      </a:lnTo>
                      <a:lnTo>
                        <a:pt x="508" y="159"/>
                      </a:lnTo>
                      <a:lnTo>
                        <a:pt x="508" y="158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23" y="155"/>
                      </a:lnTo>
                      <a:lnTo>
                        <a:pt x="596" y="137"/>
                      </a:lnTo>
                      <a:lnTo>
                        <a:pt x="634" y="128"/>
                      </a:lnTo>
                      <a:lnTo>
                        <a:pt x="665" y="118"/>
                      </a:lnTo>
                      <a:lnTo>
                        <a:pt x="672" y="117"/>
                      </a:lnTo>
                      <a:lnTo>
                        <a:pt x="675" y="116"/>
                      </a:lnTo>
                      <a:lnTo>
                        <a:pt x="678" y="115"/>
                      </a:lnTo>
                      <a:lnTo>
                        <a:pt x="681" y="113"/>
                      </a:lnTo>
                      <a:lnTo>
                        <a:pt x="684" y="112"/>
                      </a:lnTo>
                      <a:lnTo>
                        <a:pt x="687" y="112"/>
                      </a:lnTo>
                      <a:lnTo>
                        <a:pt x="687" y="111"/>
                      </a:lnTo>
                      <a:lnTo>
                        <a:pt x="691" y="111"/>
                      </a:lnTo>
                      <a:lnTo>
                        <a:pt x="694" y="109"/>
                      </a:lnTo>
                      <a:lnTo>
                        <a:pt x="694" y="108"/>
                      </a:lnTo>
                      <a:lnTo>
                        <a:pt x="697" y="108"/>
                      </a:lnTo>
                      <a:lnTo>
                        <a:pt x="700" y="107"/>
                      </a:lnTo>
                      <a:lnTo>
                        <a:pt x="703" y="106"/>
                      </a:lnTo>
                      <a:lnTo>
                        <a:pt x="706" y="106"/>
                      </a:lnTo>
                      <a:lnTo>
                        <a:pt x="713" y="102"/>
                      </a:lnTo>
                      <a:lnTo>
                        <a:pt x="716" y="102"/>
                      </a:lnTo>
                      <a:lnTo>
                        <a:pt x="719" y="101"/>
                      </a:lnTo>
                      <a:lnTo>
                        <a:pt x="719" y="99"/>
                      </a:lnTo>
                      <a:lnTo>
                        <a:pt x="722" y="99"/>
                      </a:lnTo>
                      <a:lnTo>
                        <a:pt x="725" y="97"/>
                      </a:lnTo>
                      <a:lnTo>
                        <a:pt x="728" y="97"/>
                      </a:lnTo>
                      <a:lnTo>
                        <a:pt x="735" y="94"/>
                      </a:lnTo>
                      <a:lnTo>
                        <a:pt x="738" y="94"/>
                      </a:lnTo>
                      <a:lnTo>
                        <a:pt x="738" y="93"/>
                      </a:lnTo>
                      <a:lnTo>
                        <a:pt x="741" y="92"/>
                      </a:lnTo>
                      <a:lnTo>
                        <a:pt x="744" y="90"/>
                      </a:lnTo>
                      <a:lnTo>
                        <a:pt x="747" y="90"/>
                      </a:lnTo>
                      <a:lnTo>
                        <a:pt x="747" y="89"/>
                      </a:lnTo>
                      <a:lnTo>
                        <a:pt x="750" y="88"/>
                      </a:lnTo>
                      <a:lnTo>
                        <a:pt x="754" y="87"/>
                      </a:lnTo>
                      <a:lnTo>
                        <a:pt x="757" y="85"/>
                      </a:lnTo>
                      <a:lnTo>
                        <a:pt x="760" y="84"/>
                      </a:lnTo>
                      <a:lnTo>
                        <a:pt x="763" y="83"/>
                      </a:lnTo>
                      <a:lnTo>
                        <a:pt x="766" y="82"/>
                      </a:lnTo>
                      <a:lnTo>
                        <a:pt x="772" y="79"/>
                      </a:lnTo>
                      <a:lnTo>
                        <a:pt x="776" y="78"/>
                      </a:lnTo>
                      <a:lnTo>
                        <a:pt x="782" y="75"/>
                      </a:lnTo>
                      <a:lnTo>
                        <a:pt x="782" y="74"/>
                      </a:lnTo>
                      <a:lnTo>
                        <a:pt x="791" y="70"/>
                      </a:lnTo>
                      <a:lnTo>
                        <a:pt x="801" y="66"/>
                      </a:lnTo>
                      <a:lnTo>
                        <a:pt x="801" y="65"/>
                      </a:lnTo>
                      <a:lnTo>
                        <a:pt x="804" y="65"/>
                      </a:lnTo>
                      <a:lnTo>
                        <a:pt x="813" y="59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lnTo>
                        <a:pt x="826" y="52"/>
                      </a:lnTo>
                      <a:lnTo>
                        <a:pt x="842" y="43"/>
                      </a:lnTo>
                      <a:lnTo>
                        <a:pt x="848" y="41"/>
                      </a:lnTo>
                      <a:lnTo>
                        <a:pt x="867" y="28"/>
                      </a:lnTo>
                      <a:lnTo>
                        <a:pt x="848" y="35"/>
                      </a:lnTo>
                      <a:lnTo>
                        <a:pt x="832" y="41"/>
                      </a:lnTo>
                      <a:lnTo>
                        <a:pt x="795" y="52"/>
                      </a:lnTo>
                      <a:lnTo>
                        <a:pt x="782" y="56"/>
                      </a:lnTo>
                      <a:lnTo>
                        <a:pt x="760" y="66"/>
                      </a:lnTo>
                      <a:lnTo>
                        <a:pt x="735" y="78"/>
                      </a:lnTo>
                      <a:lnTo>
                        <a:pt x="706" y="88"/>
                      </a:lnTo>
                      <a:lnTo>
                        <a:pt x="675" y="99"/>
                      </a:lnTo>
                      <a:lnTo>
                        <a:pt x="640" y="109"/>
                      </a:lnTo>
                      <a:lnTo>
                        <a:pt x="602" y="120"/>
                      </a:lnTo>
                      <a:lnTo>
                        <a:pt x="558" y="128"/>
                      </a:lnTo>
                      <a:lnTo>
                        <a:pt x="514" y="137"/>
                      </a:lnTo>
                      <a:lnTo>
                        <a:pt x="413" y="155"/>
                      </a:lnTo>
                      <a:lnTo>
                        <a:pt x="319" y="174"/>
                      </a:lnTo>
                      <a:lnTo>
                        <a:pt x="230" y="192"/>
                      </a:lnTo>
                      <a:lnTo>
                        <a:pt x="155" y="210"/>
                      </a:lnTo>
                      <a:lnTo>
                        <a:pt x="92" y="227"/>
                      </a:lnTo>
                      <a:lnTo>
                        <a:pt x="63" y="236"/>
                      </a:lnTo>
                      <a:lnTo>
                        <a:pt x="41" y="245"/>
                      </a:lnTo>
                      <a:lnTo>
                        <a:pt x="22" y="253"/>
                      </a:lnTo>
                      <a:lnTo>
                        <a:pt x="10" y="262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6"/>
                      </a:lnTo>
                      <a:lnTo>
                        <a:pt x="3" y="292"/>
                      </a:lnTo>
                      <a:lnTo>
                        <a:pt x="13" y="295"/>
                      </a:lnTo>
                      <a:lnTo>
                        <a:pt x="22" y="297"/>
                      </a:lnTo>
                      <a:close/>
                      <a:moveTo>
                        <a:pt x="826" y="54"/>
                      </a:moveTo>
                      <a:lnTo>
                        <a:pt x="826" y="54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close/>
                      <a:moveTo>
                        <a:pt x="883" y="14"/>
                      </a:moveTo>
                      <a:lnTo>
                        <a:pt x="883" y="14"/>
                      </a:lnTo>
                      <a:lnTo>
                        <a:pt x="892" y="7"/>
                      </a:lnTo>
                      <a:lnTo>
                        <a:pt x="895" y="7"/>
                      </a:lnTo>
                      <a:lnTo>
                        <a:pt x="895" y="5"/>
                      </a:lnTo>
                      <a:lnTo>
                        <a:pt x="895" y="4"/>
                      </a:lnTo>
                      <a:lnTo>
                        <a:pt x="899" y="4"/>
                      </a:lnTo>
                      <a:lnTo>
                        <a:pt x="899" y="3"/>
                      </a:lnTo>
                      <a:lnTo>
                        <a:pt x="870" y="0"/>
                      </a:lnTo>
                      <a:lnTo>
                        <a:pt x="880" y="7"/>
                      </a:lnTo>
                      <a:lnTo>
                        <a:pt x="883" y="14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1" name="Freeform 216">
                  <a:extLst>
                    <a:ext uri="{FF2B5EF4-FFF2-40B4-BE49-F238E27FC236}">
                      <a16:creationId xmlns:a16="http://schemas.microsoft.com/office/drawing/2014/main" id="{CC5E0029-0627-4577-B47E-B2C9EA47BD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" y="1553"/>
                  <a:ext cx="867" cy="269"/>
                </a:xfrm>
                <a:custGeom>
                  <a:avLst/>
                  <a:gdLst>
                    <a:gd name="T0" fmla="*/ 22 w 867"/>
                    <a:gd name="T1" fmla="*/ 268 h 269"/>
                    <a:gd name="T2" fmla="*/ 22 w 867"/>
                    <a:gd name="T3" fmla="*/ 268 h 269"/>
                    <a:gd name="T4" fmla="*/ 19 w 867"/>
                    <a:gd name="T5" fmla="*/ 267 h 269"/>
                    <a:gd name="T6" fmla="*/ 19 w 867"/>
                    <a:gd name="T7" fmla="*/ 267 h 269"/>
                    <a:gd name="T8" fmla="*/ 19 w 867"/>
                    <a:gd name="T9" fmla="*/ 265 h 269"/>
                    <a:gd name="T10" fmla="*/ 16 w 867"/>
                    <a:gd name="T11" fmla="*/ 265 h 269"/>
                    <a:gd name="T12" fmla="*/ 16 w 867"/>
                    <a:gd name="T13" fmla="*/ 265 h 269"/>
                    <a:gd name="T14" fmla="*/ 16 w 867"/>
                    <a:gd name="T15" fmla="*/ 264 h 269"/>
                    <a:gd name="T16" fmla="*/ 13 w 867"/>
                    <a:gd name="T17" fmla="*/ 264 h 269"/>
                    <a:gd name="T18" fmla="*/ 13 w 867"/>
                    <a:gd name="T19" fmla="*/ 263 h 269"/>
                    <a:gd name="T20" fmla="*/ 13 w 867"/>
                    <a:gd name="T21" fmla="*/ 263 h 269"/>
                    <a:gd name="T22" fmla="*/ 13 w 867"/>
                    <a:gd name="T23" fmla="*/ 260 h 269"/>
                    <a:gd name="T24" fmla="*/ 13 w 867"/>
                    <a:gd name="T25" fmla="*/ 258 h 269"/>
                    <a:gd name="T26" fmla="*/ 13 w 867"/>
                    <a:gd name="T27" fmla="*/ 255 h 269"/>
                    <a:gd name="T28" fmla="*/ 16 w 867"/>
                    <a:gd name="T29" fmla="*/ 252 h 269"/>
                    <a:gd name="T30" fmla="*/ 19 w 867"/>
                    <a:gd name="T31" fmla="*/ 248 h 269"/>
                    <a:gd name="T32" fmla="*/ 22 w 867"/>
                    <a:gd name="T33" fmla="*/ 244 h 269"/>
                    <a:gd name="T34" fmla="*/ 29 w 867"/>
                    <a:gd name="T35" fmla="*/ 241 h 269"/>
                    <a:gd name="T36" fmla="*/ 32 w 867"/>
                    <a:gd name="T37" fmla="*/ 240 h 269"/>
                    <a:gd name="T38" fmla="*/ 35 w 867"/>
                    <a:gd name="T39" fmla="*/ 239 h 269"/>
                    <a:gd name="T40" fmla="*/ 38 w 867"/>
                    <a:gd name="T41" fmla="*/ 238 h 269"/>
                    <a:gd name="T42" fmla="*/ 41 w 867"/>
                    <a:gd name="T43" fmla="*/ 236 h 269"/>
                    <a:gd name="T44" fmla="*/ 44 w 867"/>
                    <a:gd name="T45" fmla="*/ 235 h 269"/>
                    <a:gd name="T46" fmla="*/ 51 w 867"/>
                    <a:gd name="T47" fmla="*/ 234 h 269"/>
                    <a:gd name="T48" fmla="*/ 54 w 867"/>
                    <a:gd name="T49" fmla="*/ 232 h 269"/>
                    <a:gd name="T50" fmla="*/ 57 w 867"/>
                    <a:gd name="T51" fmla="*/ 231 h 269"/>
                    <a:gd name="T52" fmla="*/ 60 w 867"/>
                    <a:gd name="T53" fmla="*/ 230 h 269"/>
                    <a:gd name="T54" fmla="*/ 60 w 867"/>
                    <a:gd name="T55" fmla="*/ 230 h 269"/>
                    <a:gd name="T56" fmla="*/ 63 w 867"/>
                    <a:gd name="T57" fmla="*/ 229 h 269"/>
                    <a:gd name="T58" fmla="*/ 66 w 867"/>
                    <a:gd name="T59" fmla="*/ 227 h 269"/>
                    <a:gd name="T60" fmla="*/ 70 w 867"/>
                    <a:gd name="T61" fmla="*/ 227 h 269"/>
                    <a:gd name="T62" fmla="*/ 73 w 867"/>
                    <a:gd name="T63" fmla="*/ 226 h 269"/>
                    <a:gd name="T64" fmla="*/ 76 w 867"/>
                    <a:gd name="T65" fmla="*/ 225 h 269"/>
                    <a:gd name="T66" fmla="*/ 79 w 867"/>
                    <a:gd name="T67" fmla="*/ 224 h 269"/>
                    <a:gd name="T68" fmla="*/ 82 w 867"/>
                    <a:gd name="T69" fmla="*/ 222 h 269"/>
                    <a:gd name="T70" fmla="*/ 85 w 867"/>
                    <a:gd name="T71" fmla="*/ 222 h 269"/>
                    <a:gd name="T72" fmla="*/ 88 w 867"/>
                    <a:gd name="T73" fmla="*/ 221 h 269"/>
                    <a:gd name="T74" fmla="*/ 92 w 867"/>
                    <a:gd name="T75" fmla="*/ 221 h 269"/>
                    <a:gd name="T76" fmla="*/ 155 w 867"/>
                    <a:gd name="T77" fmla="*/ 201 h 269"/>
                    <a:gd name="T78" fmla="*/ 501 w 867"/>
                    <a:gd name="T79" fmla="*/ 131 h 269"/>
                    <a:gd name="T80" fmla="*/ 511 w 867"/>
                    <a:gd name="T81" fmla="*/ 130 h 269"/>
                    <a:gd name="T82" fmla="*/ 514 w 867"/>
                    <a:gd name="T83" fmla="*/ 130 h 269"/>
                    <a:gd name="T84" fmla="*/ 672 w 867"/>
                    <a:gd name="T85" fmla="*/ 89 h 269"/>
                    <a:gd name="T86" fmla="*/ 681 w 867"/>
                    <a:gd name="T87" fmla="*/ 85 h 269"/>
                    <a:gd name="T88" fmla="*/ 691 w 867"/>
                    <a:gd name="T89" fmla="*/ 83 h 269"/>
                    <a:gd name="T90" fmla="*/ 700 w 867"/>
                    <a:gd name="T91" fmla="*/ 79 h 269"/>
                    <a:gd name="T92" fmla="*/ 713 w 867"/>
                    <a:gd name="T93" fmla="*/ 74 h 269"/>
                    <a:gd name="T94" fmla="*/ 725 w 867"/>
                    <a:gd name="T95" fmla="*/ 69 h 269"/>
                    <a:gd name="T96" fmla="*/ 738 w 867"/>
                    <a:gd name="T97" fmla="*/ 65 h 269"/>
                    <a:gd name="T98" fmla="*/ 747 w 867"/>
                    <a:gd name="T99" fmla="*/ 61 h 269"/>
                    <a:gd name="T100" fmla="*/ 757 w 867"/>
                    <a:gd name="T101" fmla="*/ 57 h 269"/>
                    <a:gd name="T102" fmla="*/ 766 w 867"/>
                    <a:gd name="T103" fmla="*/ 54 h 269"/>
                    <a:gd name="T104" fmla="*/ 776 w 867"/>
                    <a:gd name="T105" fmla="*/ 50 h 269"/>
                    <a:gd name="T106" fmla="*/ 791 w 867"/>
                    <a:gd name="T107" fmla="*/ 42 h 269"/>
                    <a:gd name="T108" fmla="*/ 804 w 867"/>
                    <a:gd name="T109" fmla="*/ 37 h 269"/>
                    <a:gd name="T110" fmla="*/ 820 w 867"/>
                    <a:gd name="T111" fmla="*/ 28 h 269"/>
                    <a:gd name="T112" fmla="*/ 842 w 867"/>
                    <a:gd name="T113" fmla="*/ 15 h 269"/>
                    <a:gd name="T114" fmla="*/ 867 w 867"/>
                    <a:gd name="T115" fmla="*/ 0 h 269"/>
                    <a:gd name="T116" fmla="*/ 782 w 867"/>
                    <a:gd name="T117" fmla="*/ 28 h 269"/>
                    <a:gd name="T118" fmla="*/ 640 w 867"/>
                    <a:gd name="T119" fmla="*/ 81 h 269"/>
                    <a:gd name="T120" fmla="*/ 319 w 867"/>
                    <a:gd name="T121" fmla="*/ 146 h 269"/>
                    <a:gd name="T122" fmla="*/ 22 w 867"/>
                    <a:gd name="T123" fmla="*/ 225 h 269"/>
                    <a:gd name="T124" fmla="*/ 3 w 867"/>
                    <a:gd name="T125" fmla="*/ 264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7" h="269">
                      <a:moveTo>
                        <a:pt x="22" y="269"/>
                      </a:moveTo>
                      <a:lnTo>
                        <a:pt x="22" y="269"/>
                      </a:lnTo>
                      <a:lnTo>
                        <a:pt x="22" y="268"/>
                      </a:lnTo>
                      <a:lnTo>
                        <a:pt x="19" y="268"/>
                      </a:lnTo>
                      <a:lnTo>
                        <a:pt x="19" y="267"/>
                      </a:lnTo>
                      <a:lnTo>
                        <a:pt x="19" y="265"/>
                      </a:lnTo>
                      <a:lnTo>
                        <a:pt x="16" y="265"/>
                      </a:lnTo>
                      <a:lnTo>
                        <a:pt x="16" y="264"/>
                      </a:lnTo>
                      <a:lnTo>
                        <a:pt x="13" y="264"/>
                      </a:lnTo>
                      <a:lnTo>
                        <a:pt x="13" y="263"/>
                      </a:lnTo>
                      <a:lnTo>
                        <a:pt x="13" y="262"/>
                      </a:lnTo>
                      <a:lnTo>
                        <a:pt x="13" y="260"/>
                      </a:lnTo>
                      <a:lnTo>
                        <a:pt x="13" y="259"/>
                      </a:lnTo>
                      <a:lnTo>
                        <a:pt x="13" y="258"/>
                      </a:lnTo>
                      <a:lnTo>
                        <a:pt x="13" y="257"/>
                      </a:lnTo>
                      <a:lnTo>
                        <a:pt x="13" y="255"/>
                      </a:lnTo>
                      <a:lnTo>
                        <a:pt x="13" y="254"/>
                      </a:lnTo>
                      <a:lnTo>
                        <a:pt x="13" y="253"/>
                      </a:lnTo>
                      <a:lnTo>
                        <a:pt x="13" y="252"/>
                      </a:lnTo>
                      <a:lnTo>
                        <a:pt x="16" y="252"/>
                      </a:lnTo>
                      <a:lnTo>
                        <a:pt x="16" y="250"/>
                      </a:lnTo>
                      <a:lnTo>
                        <a:pt x="16" y="249"/>
                      </a:lnTo>
                      <a:lnTo>
                        <a:pt x="19" y="249"/>
                      </a:lnTo>
                      <a:lnTo>
                        <a:pt x="19" y="248"/>
                      </a:lnTo>
                      <a:lnTo>
                        <a:pt x="19" y="246"/>
                      </a:lnTo>
                      <a:lnTo>
                        <a:pt x="22" y="246"/>
                      </a:lnTo>
                      <a:lnTo>
                        <a:pt x="22" y="245"/>
                      </a:lnTo>
                      <a:lnTo>
                        <a:pt x="22" y="244"/>
                      </a:lnTo>
                      <a:lnTo>
                        <a:pt x="25" y="244"/>
                      </a:lnTo>
                      <a:lnTo>
                        <a:pt x="25" y="243"/>
                      </a:lnTo>
                      <a:lnTo>
                        <a:pt x="29" y="243"/>
                      </a:lnTo>
                      <a:lnTo>
                        <a:pt x="29" y="241"/>
                      </a:lnTo>
                      <a:lnTo>
                        <a:pt x="32" y="241"/>
                      </a:lnTo>
                      <a:lnTo>
                        <a:pt x="32" y="240"/>
                      </a:lnTo>
                      <a:lnTo>
                        <a:pt x="35" y="239"/>
                      </a:lnTo>
                      <a:lnTo>
                        <a:pt x="38" y="239"/>
                      </a:lnTo>
                      <a:lnTo>
                        <a:pt x="38" y="238"/>
                      </a:lnTo>
                      <a:lnTo>
                        <a:pt x="41" y="236"/>
                      </a:lnTo>
                      <a:lnTo>
                        <a:pt x="44" y="235"/>
                      </a:lnTo>
                      <a:lnTo>
                        <a:pt x="48" y="235"/>
                      </a:lnTo>
                      <a:lnTo>
                        <a:pt x="48" y="234"/>
                      </a:lnTo>
                      <a:lnTo>
                        <a:pt x="51" y="234"/>
                      </a:lnTo>
                      <a:lnTo>
                        <a:pt x="51" y="232"/>
                      </a:lnTo>
                      <a:lnTo>
                        <a:pt x="54" y="232"/>
                      </a:lnTo>
                      <a:lnTo>
                        <a:pt x="54" y="231"/>
                      </a:lnTo>
                      <a:lnTo>
                        <a:pt x="57" y="231"/>
                      </a:lnTo>
                      <a:lnTo>
                        <a:pt x="60" y="230"/>
                      </a:lnTo>
                      <a:lnTo>
                        <a:pt x="63" y="229"/>
                      </a:lnTo>
                      <a:lnTo>
                        <a:pt x="66" y="229"/>
                      </a:lnTo>
                      <a:lnTo>
                        <a:pt x="66" y="227"/>
                      </a:lnTo>
                      <a:lnTo>
                        <a:pt x="70" y="227"/>
                      </a:lnTo>
                      <a:lnTo>
                        <a:pt x="70" y="226"/>
                      </a:lnTo>
                      <a:lnTo>
                        <a:pt x="73" y="226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79" y="224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88" y="221"/>
                      </a:lnTo>
                      <a:lnTo>
                        <a:pt x="92" y="221"/>
                      </a:lnTo>
                      <a:lnTo>
                        <a:pt x="92" y="220"/>
                      </a:lnTo>
                      <a:lnTo>
                        <a:pt x="123" y="211"/>
                      </a:lnTo>
                      <a:lnTo>
                        <a:pt x="155" y="201"/>
                      </a:lnTo>
                      <a:lnTo>
                        <a:pt x="224" y="186"/>
                      </a:lnTo>
                      <a:lnTo>
                        <a:pt x="344" y="161"/>
                      </a:lnTo>
                      <a:lnTo>
                        <a:pt x="470" y="139"/>
                      </a:lnTo>
                      <a:lnTo>
                        <a:pt x="501" y="131"/>
                      </a:lnTo>
                      <a:lnTo>
                        <a:pt x="505" y="131"/>
                      </a:lnTo>
                      <a:lnTo>
                        <a:pt x="508" y="131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23" y="127"/>
                      </a:lnTo>
                      <a:lnTo>
                        <a:pt x="596" y="109"/>
                      </a:lnTo>
                      <a:lnTo>
                        <a:pt x="634" y="100"/>
                      </a:lnTo>
                      <a:lnTo>
                        <a:pt x="665" y="90"/>
                      </a:lnTo>
                      <a:lnTo>
                        <a:pt x="672" y="89"/>
                      </a:lnTo>
                      <a:lnTo>
                        <a:pt x="675" y="88"/>
                      </a:lnTo>
                      <a:lnTo>
                        <a:pt x="678" y="87"/>
                      </a:lnTo>
                      <a:lnTo>
                        <a:pt x="681" y="85"/>
                      </a:lnTo>
                      <a:lnTo>
                        <a:pt x="684" y="84"/>
                      </a:lnTo>
                      <a:lnTo>
                        <a:pt x="687" y="84"/>
                      </a:lnTo>
                      <a:lnTo>
                        <a:pt x="687" y="83"/>
                      </a:lnTo>
                      <a:lnTo>
                        <a:pt x="691" y="83"/>
                      </a:lnTo>
                      <a:lnTo>
                        <a:pt x="694" y="81"/>
                      </a:lnTo>
                      <a:lnTo>
                        <a:pt x="694" y="80"/>
                      </a:lnTo>
                      <a:lnTo>
                        <a:pt x="697" y="80"/>
                      </a:lnTo>
                      <a:lnTo>
                        <a:pt x="700" y="79"/>
                      </a:lnTo>
                      <a:lnTo>
                        <a:pt x="703" y="78"/>
                      </a:lnTo>
                      <a:lnTo>
                        <a:pt x="706" y="78"/>
                      </a:lnTo>
                      <a:lnTo>
                        <a:pt x="713" y="74"/>
                      </a:lnTo>
                      <a:lnTo>
                        <a:pt x="716" y="74"/>
                      </a:lnTo>
                      <a:lnTo>
                        <a:pt x="719" y="73"/>
                      </a:lnTo>
                      <a:lnTo>
                        <a:pt x="719" y="71"/>
                      </a:lnTo>
                      <a:lnTo>
                        <a:pt x="722" y="71"/>
                      </a:lnTo>
                      <a:lnTo>
                        <a:pt x="725" y="69"/>
                      </a:lnTo>
                      <a:lnTo>
                        <a:pt x="728" y="69"/>
                      </a:lnTo>
                      <a:lnTo>
                        <a:pt x="735" y="66"/>
                      </a:lnTo>
                      <a:lnTo>
                        <a:pt x="738" y="66"/>
                      </a:lnTo>
                      <a:lnTo>
                        <a:pt x="738" y="65"/>
                      </a:lnTo>
                      <a:lnTo>
                        <a:pt x="741" y="64"/>
                      </a:lnTo>
                      <a:lnTo>
                        <a:pt x="744" y="62"/>
                      </a:lnTo>
                      <a:lnTo>
                        <a:pt x="747" y="62"/>
                      </a:lnTo>
                      <a:lnTo>
                        <a:pt x="747" y="61"/>
                      </a:lnTo>
                      <a:lnTo>
                        <a:pt x="750" y="60"/>
                      </a:lnTo>
                      <a:lnTo>
                        <a:pt x="754" y="59"/>
                      </a:lnTo>
                      <a:lnTo>
                        <a:pt x="757" y="57"/>
                      </a:lnTo>
                      <a:lnTo>
                        <a:pt x="760" y="56"/>
                      </a:lnTo>
                      <a:lnTo>
                        <a:pt x="763" y="55"/>
                      </a:lnTo>
                      <a:lnTo>
                        <a:pt x="766" y="54"/>
                      </a:lnTo>
                      <a:lnTo>
                        <a:pt x="772" y="51"/>
                      </a:lnTo>
                      <a:lnTo>
                        <a:pt x="776" y="50"/>
                      </a:lnTo>
                      <a:lnTo>
                        <a:pt x="782" y="47"/>
                      </a:lnTo>
                      <a:lnTo>
                        <a:pt x="782" y="46"/>
                      </a:lnTo>
                      <a:lnTo>
                        <a:pt x="791" y="42"/>
                      </a:lnTo>
                      <a:lnTo>
                        <a:pt x="801" y="38"/>
                      </a:lnTo>
                      <a:lnTo>
                        <a:pt x="801" y="37"/>
                      </a:lnTo>
                      <a:lnTo>
                        <a:pt x="804" y="37"/>
                      </a:lnTo>
                      <a:lnTo>
                        <a:pt x="813" y="31"/>
                      </a:lnTo>
                      <a:lnTo>
                        <a:pt x="820" y="28"/>
                      </a:lnTo>
                      <a:lnTo>
                        <a:pt x="826" y="26"/>
                      </a:lnTo>
                      <a:lnTo>
                        <a:pt x="826" y="24"/>
                      </a:lnTo>
                      <a:lnTo>
                        <a:pt x="842" y="15"/>
                      </a:lnTo>
                      <a:lnTo>
                        <a:pt x="848" y="13"/>
                      </a:lnTo>
                      <a:lnTo>
                        <a:pt x="867" y="0"/>
                      </a:lnTo>
                      <a:lnTo>
                        <a:pt x="848" y="7"/>
                      </a:lnTo>
                      <a:lnTo>
                        <a:pt x="832" y="13"/>
                      </a:lnTo>
                      <a:lnTo>
                        <a:pt x="795" y="24"/>
                      </a:lnTo>
                      <a:lnTo>
                        <a:pt x="782" y="28"/>
                      </a:lnTo>
                      <a:lnTo>
                        <a:pt x="760" y="38"/>
                      </a:lnTo>
                      <a:lnTo>
                        <a:pt x="735" y="50"/>
                      </a:lnTo>
                      <a:lnTo>
                        <a:pt x="706" y="60"/>
                      </a:lnTo>
                      <a:lnTo>
                        <a:pt x="675" y="71"/>
                      </a:lnTo>
                      <a:lnTo>
                        <a:pt x="640" y="81"/>
                      </a:lnTo>
                      <a:lnTo>
                        <a:pt x="602" y="92"/>
                      </a:lnTo>
                      <a:lnTo>
                        <a:pt x="558" y="100"/>
                      </a:lnTo>
                      <a:lnTo>
                        <a:pt x="514" y="109"/>
                      </a:lnTo>
                      <a:lnTo>
                        <a:pt x="413" y="127"/>
                      </a:lnTo>
                      <a:lnTo>
                        <a:pt x="319" y="146"/>
                      </a:lnTo>
                      <a:lnTo>
                        <a:pt x="230" y="164"/>
                      </a:lnTo>
                      <a:lnTo>
                        <a:pt x="155" y="182"/>
                      </a:lnTo>
                      <a:lnTo>
                        <a:pt x="92" y="199"/>
                      </a:lnTo>
                      <a:lnTo>
                        <a:pt x="63" y="208"/>
                      </a:lnTo>
                      <a:lnTo>
                        <a:pt x="41" y="217"/>
                      </a:lnTo>
                      <a:lnTo>
                        <a:pt x="22" y="225"/>
                      </a:lnTo>
                      <a:lnTo>
                        <a:pt x="10" y="234"/>
                      </a:lnTo>
                      <a:lnTo>
                        <a:pt x="3" y="241"/>
                      </a:lnTo>
                      <a:lnTo>
                        <a:pt x="0" y="249"/>
                      </a:lnTo>
                      <a:lnTo>
                        <a:pt x="0" y="258"/>
                      </a:lnTo>
                      <a:lnTo>
                        <a:pt x="3" y="264"/>
                      </a:lnTo>
                      <a:lnTo>
                        <a:pt x="13" y="267"/>
                      </a:lnTo>
                      <a:lnTo>
                        <a:pt x="22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2" name="Freeform 217">
                  <a:extLst>
                    <a:ext uri="{FF2B5EF4-FFF2-40B4-BE49-F238E27FC236}">
                      <a16:creationId xmlns:a16="http://schemas.microsoft.com/office/drawing/2014/main" id="{DA03AA36-BDD4-40FA-9179-E8E62D21B2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3" name="Freeform 218">
                  <a:extLst>
                    <a:ext uri="{FF2B5EF4-FFF2-40B4-BE49-F238E27FC236}">
                      <a16:creationId xmlns:a16="http://schemas.microsoft.com/office/drawing/2014/main" id="{074373E6-9CA1-41F9-89DE-38EF4CA6F5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4" name="Freeform 219">
                  <a:extLst>
                    <a:ext uri="{FF2B5EF4-FFF2-40B4-BE49-F238E27FC236}">
                      <a16:creationId xmlns:a16="http://schemas.microsoft.com/office/drawing/2014/main" id="{4E4DBE7B-0C4E-4596-8D23-6479F7F8759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8" y="1527"/>
                  <a:ext cx="896" cy="295"/>
                </a:xfrm>
                <a:custGeom>
                  <a:avLst/>
                  <a:gdLst>
                    <a:gd name="T0" fmla="*/ 19 w 896"/>
                    <a:gd name="T1" fmla="*/ 294 h 295"/>
                    <a:gd name="T2" fmla="*/ 19 w 896"/>
                    <a:gd name="T3" fmla="*/ 294 h 295"/>
                    <a:gd name="T4" fmla="*/ 16 w 896"/>
                    <a:gd name="T5" fmla="*/ 293 h 295"/>
                    <a:gd name="T6" fmla="*/ 16 w 896"/>
                    <a:gd name="T7" fmla="*/ 293 h 295"/>
                    <a:gd name="T8" fmla="*/ 13 w 896"/>
                    <a:gd name="T9" fmla="*/ 291 h 295"/>
                    <a:gd name="T10" fmla="*/ 13 w 896"/>
                    <a:gd name="T11" fmla="*/ 291 h 295"/>
                    <a:gd name="T12" fmla="*/ 13 w 896"/>
                    <a:gd name="T13" fmla="*/ 290 h 295"/>
                    <a:gd name="T14" fmla="*/ 10 w 896"/>
                    <a:gd name="T15" fmla="*/ 290 h 295"/>
                    <a:gd name="T16" fmla="*/ 10 w 896"/>
                    <a:gd name="T17" fmla="*/ 289 h 295"/>
                    <a:gd name="T18" fmla="*/ 10 w 896"/>
                    <a:gd name="T19" fmla="*/ 288 h 295"/>
                    <a:gd name="T20" fmla="*/ 10 w 896"/>
                    <a:gd name="T21" fmla="*/ 285 h 295"/>
                    <a:gd name="T22" fmla="*/ 10 w 896"/>
                    <a:gd name="T23" fmla="*/ 281 h 295"/>
                    <a:gd name="T24" fmla="*/ 13 w 896"/>
                    <a:gd name="T25" fmla="*/ 278 h 295"/>
                    <a:gd name="T26" fmla="*/ 16 w 896"/>
                    <a:gd name="T27" fmla="*/ 272 h 295"/>
                    <a:gd name="T28" fmla="*/ 22 w 896"/>
                    <a:gd name="T29" fmla="*/ 269 h 295"/>
                    <a:gd name="T30" fmla="*/ 29 w 896"/>
                    <a:gd name="T31" fmla="*/ 266 h 295"/>
                    <a:gd name="T32" fmla="*/ 32 w 896"/>
                    <a:gd name="T33" fmla="*/ 265 h 295"/>
                    <a:gd name="T34" fmla="*/ 35 w 896"/>
                    <a:gd name="T35" fmla="*/ 264 h 295"/>
                    <a:gd name="T36" fmla="*/ 38 w 896"/>
                    <a:gd name="T37" fmla="*/ 262 h 295"/>
                    <a:gd name="T38" fmla="*/ 45 w 896"/>
                    <a:gd name="T39" fmla="*/ 261 h 295"/>
                    <a:gd name="T40" fmla="*/ 48 w 896"/>
                    <a:gd name="T41" fmla="*/ 258 h 295"/>
                    <a:gd name="T42" fmla="*/ 51 w 896"/>
                    <a:gd name="T43" fmla="*/ 257 h 295"/>
                    <a:gd name="T44" fmla="*/ 54 w 896"/>
                    <a:gd name="T45" fmla="*/ 257 h 295"/>
                    <a:gd name="T46" fmla="*/ 57 w 896"/>
                    <a:gd name="T47" fmla="*/ 256 h 295"/>
                    <a:gd name="T48" fmla="*/ 63 w 896"/>
                    <a:gd name="T49" fmla="*/ 255 h 295"/>
                    <a:gd name="T50" fmla="*/ 67 w 896"/>
                    <a:gd name="T51" fmla="*/ 253 h 295"/>
                    <a:gd name="T52" fmla="*/ 70 w 896"/>
                    <a:gd name="T53" fmla="*/ 252 h 295"/>
                    <a:gd name="T54" fmla="*/ 70 w 896"/>
                    <a:gd name="T55" fmla="*/ 251 h 295"/>
                    <a:gd name="T56" fmla="*/ 76 w 896"/>
                    <a:gd name="T57" fmla="*/ 251 h 295"/>
                    <a:gd name="T58" fmla="*/ 79 w 896"/>
                    <a:gd name="T59" fmla="*/ 248 h 295"/>
                    <a:gd name="T60" fmla="*/ 82 w 896"/>
                    <a:gd name="T61" fmla="*/ 248 h 295"/>
                    <a:gd name="T62" fmla="*/ 85 w 896"/>
                    <a:gd name="T63" fmla="*/ 247 h 295"/>
                    <a:gd name="T64" fmla="*/ 89 w 896"/>
                    <a:gd name="T65" fmla="*/ 246 h 295"/>
                    <a:gd name="T66" fmla="*/ 467 w 896"/>
                    <a:gd name="T67" fmla="*/ 165 h 295"/>
                    <a:gd name="T68" fmla="*/ 508 w 896"/>
                    <a:gd name="T69" fmla="*/ 156 h 295"/>
                    <a:gd name="T70" fmla="*/ 511 w 896"/>
                    <a:gd name="T71" fmla="*/ 156 h 295"/>
                    <a:gd name="T72" fmla="*/ 669 w 896"/>
                    <a:gd name="T73" fmla="*/ 115 h 295"/>
                    <a:gd name="T74" fmla="*/ 681 w 896"/>
                    <a:gd name="T75" fmla="*/ 110 h 295"/>
                    <a:gd name="T76" fmla="*/ 691 w 896"/>
                    <a:gd name="T77" fmla="*/ 106 h 295"/>
                    <a:gd name="T78" fmla="*/ 703 w 896"/>
                    <a:gd name="T79" fmla="*/ 104 h 295"/>
                    <a:gd name="T80" fmla="*/ 719 w 896"/>
                    <a:gd name="T81" fmla="*/ 97 h 295"/>
                    <a:gd name="T82" fmla="*/ 735 w 896"/>
                    <a:gd name="T83" fmla="*/ 91 h 295"/>
                    <a:gd name="T84" fmla="*/ 744 w 896"/>
                    <a:gd name="T85" fmla="*/ 87 h 295"/>
                    <a:gd name="T86" fmla="*/ 757 w 896"/>
                    <a:gd name="T87" fmla="*/ 82 h 295"/>
                    <a:gd name="T88" fmla="*/ 769 w 896"/>
                    <a:gd name="T89" fmla="*/ 77 h 295"/>
                    <a:gd name="T90" fmla="*/ 779 w 896"/>
                    <a:gd name="T91" fmla="*/ 72 h 295"/>
                    <a:gd name="T92" fmla="*/ 798 w 896"/>
                    <a:gd name="T93" fmla="*/ 63 h 295"/>
                    <a:gd name="T94" fmla="*/ 817 w 896"/>
                    <a:gd name="T95" fmla="*/ 54 h 295"/>
                    <a:gd name="T96" fmla="*/ 839 w 896"/>
                    <a:gd name="T97" fmla="*/ 41 h 295"/>
                    <a:gd name="T98" fmla="*/ 845 w 896"/>
                    <a:gd name="T99" fmla="*/ 33 h 295"/>
                    <a:gd name="T100" fmla="*/ 716 w 896"/>
                    <a:gd name="T101" fmla="*/ 85 h 295"/>
                    <a:gd name="T102" fmla="*/ 413 w 896"/>
                    <a:gd name="T103" fmla="*/ 156 h 295"/>
                    <a:gd name="T104" fmla="*/ 22 w 896"/>
                    <a:gd name="T105" fmla="*/ 252 h 295"/>
                    <a:gd name="T106" fmla="*/ 10 w 896"/>
                    <a:gd name="T107" fmla="*/ 293 h 295"/>
                    <a:gd name="T108" fmla="*/ 880 w 896"/>
                    <a:gd name="T109" fmla="*/ 12 h 295"/>
                    <a:gd name="T110" fmla="*/ 892 w 896"/>
                    <a:gd name="T111" fmla="*/ 3 h 295"/>
                    <a:gd name="T112" fmla="*/ 892 w 896"/>
                    <a:gd name="T113" fmla="*/ 2 h 295"/>
                    <a:gd name="T114" fmla="*/ 896 w 896"/>
                    <a:gd name="T115" fmla="*/ 1 h 2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6" h="295">
                      <a:moveTo>
                        <a:pt x="19" y="295"/>
                      </a:moveTo>
                      <a:lnTo>
                        <a:pt x="19" y="295"/>
                      </a:lnTo>
                      <a:lnTo>
                        <a:pt x="19" y="294"/>
                      </a:lnTo>
                      <a:lnTo>
                        <a:pt x="16" y="294"/>
                      </a:lnTo>
                      <a:lnTo>
                        <a:pt x="16" y="293"/>
                      </a:lnTo>
                      <a:lnTo>
                        <a:pt x="16" y="291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0" y="290"/>
                      </a:lnTo>
                      <a:lnTo>
                        <a:pt x="10" y="289"/>
                      </a:lnTo>
                      <a:lnTo>
                        <a:pt x="10" y="288"/>
                      </a:lnTo>
                      <a:lnTo>
                        <a:pt x="10" y="286"/>
                      </a:lnTo>
                      <a:lnTo>
                        <a:pt x="10" y="285"/>
                      </a:lnTo>
                      <a:lnTo>
                        <a:pt x="10" y="284"/>
                      </a:lnTo>
                      <a:lnTo>
                        <a:pt x="10" y="283"/>
                      </a:lnTo>
                      <a:lnTo>
                        <a:pt x="10" y="281"/>
                      </a:lnTo>
                      <a:lnTo>
                        <a:pt x="10" y="280"/>
                      </a:lnTo>
                      <a:lnTo>
                        <a:pt x="10" y="279"/>
                      </a:lnTo>
                      <a:lnTo>
                        <a:pt x="10" y="278"/>
                      </a:lnTo>
                      <a:lnTo>
                        <a:pt x="13" y="278"/>
                      </a:lnTo>
                      <a:lnTo>
                        <a:pt x="13" y="276"/>
                      </a:lnTo>
                      <a:lnTo>
                        <a:pt x="13" y="275"/>
                      </a:lnTo>
                      <a:lnTo>
                        <a:pt x="16" y="275"/>
                      </a:lnTo>
                      <a:lnTo>
                        <a:pt x="16" y="274"/>
                      </a:lnTo>
                      <a:lnTo>
                        <a:pt x="16" y="272"/>
                      </a:lnTo>
                      <a:lnTo>
                        <a:pt x="19" y="272"/>
                      </a:lnTo>
                      <a:lnTo>
                        <a:pt x="19" y="271"/>
                      </a:lnTo>
                      <a:lnTo>
                        <a:pt x="19" y="270"/>
                      </a:lnTo>
                      <a:lnTo>
                        <a:pt x="22" y="270"/>
                      </a:lnTo>
                      <a:lnTo>
                        <a:pt x="22" y="269"/>
                      </a:lnTo>
                      <a:lnTo>
                        <a:pt x="26" y="269"/>
                      </a:lnTo>
                      <a:lnTo>
                        <a:pt x="26" y="267"/>
                      </a:lnTo>
                      <a:lnTo>
                        <a:pt x="29" y="267"/>
                      </a:lnTo>
                      <a:lnTo>
                        <a:pt x="29" y="266"/>
                      </a:lnTo>
                      <a:lnTo>
                        <a:pt x="32" y="265"/>
                      </a:lnTo>
                      <a:lnTo>
                        <a:pt x="35" y="265"/>
                      </a:lnTo>
                      <a:lnTo>
                        <a:pt x="35" y="264"/>
                      </a:lnTo>
                      <a:lnTo>
                        <a:pt x="38" y="262"/>
                      </a:lnTo>
                      <a:lnTo>
                        <a:pt x="41" y="261"/>
                      </a:lnTo>
                      <a:lnTo>
                        <a:pt x="45" y="261"/>
                      </a:lnTo>
                      <a:lnTo>
                        <a:pt x="45" y="260"/>
                      </a:lnTo>
                      <a:lnTo>
                        <a:pt x="48" y="260"/>
                      </a:lnTo>
                      <a:lnTo>
                        <a:pt x="48" y="258"/>
                      </a:lnTo>
                      <a:lnTo>
                        <a:pt x="51" y="258"/>
                      </a:lnTo>
                      <a:lnTo>
                        <a:pt x="51" y="257"/>
                      </a:lnTo>
                      <a:lnTo>
                        <a:pt x="54" y="257"/>
                      </a:lnTo>
                      <a:lnTo>
                        <a:pt x="57" y="256"/>
                      </a:lnTo>
                      <a:lnTo>
                        <a:pt x="60" y="255"/>
                      </a:lnTo>
                      <a:lnTo>
                        <a:pt x="63" y="255"/>
                      </a:lnTo>
                      <a:lnTo>
                        <a:pt x="63" y="253"/>
                      </a:lnTo>
                      <a:lnTo>
                        <a:pt x="67" y="253"/>
                      </a:lnTo>
                      <a:lnTo>
                        <a:pt x="67" y="252"/>
                      </a:lnTo>
                      <a:lnTo>
                        <a:pt x="70" y="252"/>
                      </a:lnTo>
                      <a:lnTo>
                        <a:pt x="70" y="251"/>
                      </a:lnTo>
                      <a:lnTo>
                        <a:pt x="73" y="251"/>
                      </a:lnTo>
                      <a:lnTo>
                        <a:pt x="76" y="251"/>
                      </a:lnTo>
                      <a:lnTo>
                        <a:pt x="76" y="250"/>
                      </a:lnTo>
                      <a:lnTo>
                        <a:pt x="79" y="250"/>
                      </a:lnTo>
                      <a:lnTo>
                        <a:pt x="79" y="248"/>
                      </a:lnTo>
                      <a:lnTo>
                        <a:pt x="82" y="248"/>
                      </a:lnTo>
                      <a:lnTo>
                        <a:pt x="85" y="248"/>
                      </a:lnTo>
                      <a:lnTo>
                        <a:pt x="85" y="247"/>
                      </a:lnTo>
                      <a:lnTo>
                        <a:pt x="89" y="247"/>
                      </a:lnTo>
                      <a:lnTo>
                        <a:pt x="89" y="246"/>
                      </a:lnTo>
                      <a:lnTo>
                        <a:pt x="120" y="237"/>
                      </a:lnTo>
                      <a:lnTo>
                        <a:pt x="152" y="227"/>
                      </a:lnTo>
                      <a:lnTo>
                        <a:pt x="221" y="212"/>
                      </a:lnTo>
                      <a:lnTo>
                        <a:pt x="341" y="187"/>
                      </a:lnTo>
                      <a:lnTo>
                        <a:pt x="467" y="165"/>
                      </a:lnTo>
                      <a:lnTo>
                        <a:pt x="498" y="157"/>
                      </a:lnTo>
                      <a:lnTo>
                        <a:pt x="502" y="157"/>
                      </a:lnTo>
                      <a:lnTo>
                        <a:pt x="505" y="157"/>
                      </a:lnTo>
                      <a:lnTo>
                        <a:pt x="505" y="156"/>
                      </a:lnTo>
                      <a:lnTo>
                        <a:pt x="508" y="156"/>
                      </a:lnTo>
                      <a:lnTo>
                        <a:pt x="511" y="156"/>
                      </a:lnTo>
                      <a:lnTo>
                        <a:pt x="520" y="153"/>
                      </a:lnTo>
                      <a:lnTo>
                        <a:pt x="593" y="135"/>
                      </a:lnTo>
                      <a:lnTo>
                        <a:pt x="631" y="126"/>
                      </a:lnTo>
                      <a:lnTo>
                        <a:pt x="662" y="116"/>
                      </a:lnTo>
                      <a:lnTo>
                        <a:pt x="669" y="115"/>
                      </a:lnTo>
                      <a:lnTo>
                        <a:pt x="672" y="114"/>
                      </a:lnTo>
                      <a:lnTo>
                        <a:pt x="675" y="113"/>
                      </a:lnTo>
                      <a:lnTo>
                        <a:pt x="678" y="111"/>
                      </a:lnTo>
                      <a:lnTo>
                        <a:pt x="681" y="110"/>
                      </a:lnTo>
                      <a:lnTo>
                        <a:pt x="684" y="110"/>
                      </a:lnTo>
                      <a:lnTo>
                        <a:pt x="684" y="109"/>
                      </a:lnTo>
                      <a:lnTo>
                        <a:pt x="688" y="109"/>
                      </a:lnTo>
                      <a:lnTo>
                        <a:pt x="691" y="107"/>
                      </a:lnTo>
                      <a:lnTo>
                        <a:pt x="691" y="106"/>
                      </a:lnTo>
                      <a:lnTo>
                        <a:pt x="694" y="106"/>
                      </a:lnTo>
                      <a:lnTo>
                        <a:pt x="697" y="105"/>
                      </a:lnTo>
                      <a:lnTo>
                        <a:pt x="700" y="104"/>
                      </a:lnTo>
                      <a:lnTo>
                        <a:pt x="703" y="104"/>
                      </a:lnTo>
                      <a:lnTo>
                        <a:pt x="710" y="100"/>
                      </a:lnTo>
                      <a:lnTo>
                        <a:pt x="713" y="100"/>
                      </a:lnTo>
                      <a:lnTo>
                        <a:pt x="716" y="99"/>
                      </a:lnTo>
                      <a:lnTo>
                        <a:pt x="716" y="97"/>
                      </a:lnTo>
                      <a:lnTo>
                        <a:pt x="719" y="97"/>
                      </a:lnTo>
                      <a:lnTo>
                        <a:pt x="722" y="95"/>
                      </a:lnTo>
                      <a:lnTo>
                        <a:pt x="725" y="95"/>
                      </a:lnTo>
                      <a:lnTo>
                        <a:pt x="732" y="92"/>
                      </a:lnTo>
                      <a:lnTo>
                        <a:pt x="735" y="92"/>
                      </a:lnTo>
                      <a:lnTo>
                        <a:pt x="735" y="91"/>
                      </a:lnTo>
                      <a:lnTo>
                        <a:pt x="738" y="90"/>
                      </a:lnTo>
                      <a:lnTo>
                        <a:pt x="741" y="88"/>
                      </a:lnTo>
                      <a:lnTo>
                        <a:pt x="744" y="88"/>
                      </a:lnTo>
                      <a:lnTo>
                        <a:pt x="744" y="87"/>
                      </a:lnTo>
                      <a:lnTo>
                        <a:pt x="747" y="86"/>
                      </a:lnTo>
                      <a:lnTo>
                        <a:pt x="751" y="85"/>
                      </a:lnTo>
                      <a:lnTo>
                        <a:pt x="754" y="83"/>
                      </a:lnTo>
                      <a:lnTo>
                        <a:pt x="757" y="82"/>
                      </a:lnTo>
                      <a:lnTo>
                        <a:pt x="760" y="81"/>
                      </a:lnTo>
                      <a:lnTo>
                        <a:pt x="763" y="80"/>
                      </a:lnTo>
                      <a:lnTo>
                        <a:pt x="769" y="77"/>
                      </a:lnTo>
                      <a:lnTo>
                        <a:pt x="773" y="76"/>
                      </a:lnTo>
                      <a:lnTo>
                        <a:pt x="779" y="73"/>
                      </a:lnTo>
                      <a:lnTo>
                        <a:pt x="779" y="72"/>
                      </a:lnTo>
                      <a:lnTo>
                        <a:pt x="788" y="68"/>
                      </a:lnTo>
                      <a:lnTo>
                        <a:pt x="798" y="64"/>
                      </a:lnTo>
                      <a:lnTo>
                        <a:pt x="798" y="63"/>
                      </a:lnTo>
                      <a:lnTo>
                        <a:pt x="801" y="63"/>
                      </a:lnTo>
                      <a:lnTo>
                        <a:pt x="810" y="57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lnTo>
                        <a:pt x="823" y="50"/>
                      </a:lnTo>
                      <a:lnTo>
                        <a:pt x="839" y="41"/>
                      </a:lnTo>
                      <a:lnTo>
                        <a:pt x="845" y="39"/>
                      </a:lnTo>
                      <a:lnTo>
                        <a:pt x="864" y="26"/>
                      </a:lnTo>
                      <a:lnTo>
                        <a:pt x="845" y="33"/>
                      </a:lnTo>
                      <a:lnTo>
                        <a:pt x="829" y="39"/>
                      </a:lnTo>
                      <a:lnTo>
                        <a:pt x="792" y="50"/>
                      </a:lnTo>
                      <a:lnTo>
                        <a:pt x="769" y="62"/>
                      </a:lnTo>
                      <a:lnTo>
                        <a:pt x="744" y="73"/>
                      </a:lnTo>
                      <a:lnTo>
                        <a:pt x="716" y="85"/>
                      </a:lnTo>
                      <a:lnTo>
                        <a:pt x="681" y="96"/>
                      </a:lnTo>
                      <a:lnTo>
                        <a:pt x="647" y="107"/>
                      </a:lnTo>
                      <a:lnTo>
                        <a:pt x="606" y="118"/>
                      </a:lnTo>
                      <a:lnTo>
                        <a:pt x="561" y="128"/>
                      </a:lnTo>
                      <a:lnTo>
                        <a:pt x="514" y="138"/>
                      </a:lnTo>
                      <a:lnTo>
                        <a:pt x="413" y="156"/>
                      </a:lnTo>
                      <a:lnTo>
                        <a:pt x="319" y="173"/>
                      </a:lnTo>
                      <a:lnTo>
                        <a:pt x="230" y="191"/>
                      </a:lnTo>
                      <a:lnTo>
                        <a:pt x="155" y="209"/>
                      </a:lnTo>
                      <a:lnTo>
                        <a:pt x="89" y="227"/>
                      </a:lnTo>
                      <a:lnTo>
                        <a:pt x="63" y="236"/>
                      </a:lnTo>
                      <a:lnTo>
                        <a:pt x="41" y="243"/>
                      </a:lnTo>
                      <a:lnTo>
                        <a:pt x="22" y="252"/>
                      </a:lnTo>
                      <a:lnTo>
                        <a:pt x="10" y="261"/>
                      </a:lnTo>
                      <a:lnTo>
                        <a:pt x="0" y="269"/>
                      </a:lnTo>
                      <a:lnTo>
                        <a:pt x="0" y="276"/>
                      </a:lnTo>
                      <a:lnTo>
                        <a:pt x="0" y="285"/>
                      </a:lnTo>
                      <a:lnTo>
                        <a:pt x="4" y="290"/>
                      </a:lnTo>
                      <a:lnTo>
                        <a:pt x="10" y="293"/>
                      </a:lnTo>
                      <a:lnTo>
                        <a:pt x="19" y="295"/>
                      </a:lnTo>
                      <a:close/>
                      <a:moveTo>
                        <a:pt x="823" y="52"/>
                      </a:moveTo>
                      <a:lnTo>
                        <a:pt x="823" y="52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close/>
                      <a:moveTo>
                        <a:pt x="880" y="12"/>
                      </a:moveTo>
                      <a:lnTo>
                        <a:pt x="880" y="12"/>
                      </a:lnTo>
                      <a:lnTo>
                        <a:pt x="889" y="5"/>
                      </a:lnTo>
                      <a:lnTo>
                        <a:pt x="892" y="5"/>
                      </a:lnTo>
                      <a:lnTo>
                        <a:pt x="892" y="3"/>
                      </a:lnTo>
                      <a:lnTo>
                        <a:pt x="892" y="2"/>
                      </a:lnTo>
                      <a:lnTo>
                        <a:pt x="896" y="2"/>
                      </a:lnTo>
                      <a:lnTo>
                        <a:pt x="896" y="1"/>
                      </a:lnTo>
                      <a:lnTo>
                        <a:pt x="870" y="0"/>
                      </a:lnTo>
                      <a:lnTo>
                        <a:pt x="877" y="6"/>
                      </a:lnTo>
                      <a:lnTo>
                        <a:pt x="880" y="12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5" name="Freeform 220">
                  <a:extLst>
                    <a:ext uri="{FF2B5EF4-FFF2-40B4-BE49-F238E27FC236}">
                      <a16:creationId xmlns:a16="http://schemas.microsoft.com/office/drawing/2014/main" id="{BA1070F8-8162-4832-A2A2-082C77AD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" y="1553"/>
                  <a:ext cx="864" cy="269"/>
                </a:xfrm>
                <a:custGeom>
                  <a:avLst/>
                  <a:gdLst>
                    <a:gd name="T0" fmla="*/ 19 w 864"/>
                    <a:gd name="T1" fmla="*/ 268 h 269"/>
                    <a:gd name="T2" fmla="*/ 19 w 864"/>
                    <a:gd name="T3" fmla="*/ 268 h 269"/>
                    <a:gd name="T4" fmla="*/ 16 w 864"/>
                    <a:gd name="T5" fmla="*/ 267 h 269"/>
                    <a:gd name="T6" fmla="*/ 16 w 864"/>
                    <a:gd name="T7" fmla="*/ 267 h 269"/>
                    <a:gd name="T8" fmla="*/ 16 w 864"/>
                    <a:gd name="T9" fmla="*/ 265 h 269"/>
                    <a:gd name="T10" fmla="*/ 13 w 864"/>
                    <a:gd name="T11" fmla="*/ 265 h 269"/>
                    <a:gd name="T12" fmla="*/ 13 w 864"/>
                    <a:gd name="T13" fmla="*/ 265 h 269"/>
                    <a:gd name="T14" fmla="*/ 13 w 864"/>
                    <a:gd name="T15" fmla="*/ 264 h 269"/>
                    <a:gd name="T16" fmla="*/ 10 w 864"/>
                    <a:gd name="T17" fmla="*/ 264 h 269"/>
                    <a:gd name="T18" fmla="*/ 10 w 864"/>
                    <a:gd name="T19" fmla="*/ 263 h 269"/>
                    <a:gd name="T20" fmla="*/ 10 w 864"/>
                    <a:gd name="T21" fmla="*/ 263 h 269"/>
                    <a:gd name="T22" fmla="*/ 10 w 864"/>
                    <a:gd name="T23" fmla="*/ 260 h 269"/>
                    <a:gd name="T24" fmla="*/ 10 w 864"/>
                    <a:gd name="T25" fmla="*/ 258 h 269"/>
                    <a:gd name="T26" fmla="*/ 10 w 864"/>
                    <a:gd name="T27" fmla="*/ 255 h 269"/>
                    <a:gd name="T28" fmla="*/ 13 w 864"/>
                    <a:gd name="T29" fmla="*/ 252 h 269"/>
                    <a:gd name="T30" fmla="*/ 16 w 864"/>
                    <a:gd name="T31" fmla="*/ 248 h 269"/>
                    <a:gd name="T32" fmla="*/ 19 w 864"/>
                    <a:gd name="T33" fmla="*/ 244 h 269"/>
                    <a:gd name="T34" fmla="*/ 26 w 864"/>
                    <a:gd name="T35" fmla="*/ 241 h 269"/>
                    <a:gd name="T36" fmla="*/ 29 w 864"/>
                    <a:gd name="T37" fmla="*/ 240 h 269"/>
                    <a:gd name="T38" fmla="*/ 32 w 864"/>
                    <a:gd name="T39" fmla="*/ 239 h 269"/>
                    <a:gd name="T40" fmla="*/ 35 w 864"/>
                    <a:gd name="T41" fmla="*/ 238 h 269"/>
                    <a:gd name="T42" fmla="*/ 38 w 864"/>
                    <a:gd name="T43" fmla="*/ 236 h 269"/>
                    <a:gd name="T44" fmla="*/ 41 w 864"/>
                    <a:gd name="T45" fmla="*/ 235 h 269"/>
                    <a:gd name="T46" fmla="*/ 48 w 864"/>
                    <a:gd name="T47" fmla="*/ 234 h 269"/>
                    <a:gd name="T48" fmla="*/ 51 w 864"/>
                    <a:gd name="T49" fmla="*/ 232 h 269"/>
                    <a:gd name="T50" fmla="*/ 54 w 864"/>
                    <a:gd name="T51" fmla="*/ 231 h 269"/>
                    <a:gd name="T52" fmla="*/ 57 w 864"/>
                    <a:gd name="T53" fmla="*/ 230 h 269"/>
                    <a:gd name="T54" fmla="*/ 57 w 864"/>
                    <a:gd name="T55" fmla="*/ 230 h 269"/>
                    <a:gd name="T56" fmla="*/ 60 w 864"/>
                    <a:gd name="T57" fmla="*/ 229 h 269"/>
                    <a:gd name="T58" fmla="*/ 63 w 864"/>
                    <a:gd name="T59" fmla="*/ 227 h 269"/>
                    <a:gd name="T60" fmla="*/ 67 w 864"/>
                    <a:gd name="T61" fmla="*/ 227 h 269"/>
                    <a:gd name="T62" fmla="*/ 70 w 864"/>
                    <a:gd name="T63" fmla="*/ 226 h 269"/>
                    <a:gd name="T64" fmla="*/ 73 w 864"/>
                    <a:gd name="T65" fmla="*/ 225 h 269"/>
                    <a:gd name="T66" fmla="*/ 76 w 864"/>
                    <a:gd name="T67" fmla="*/ 224 h 269"/>
                    <a:gd name="T68" fmla="*/ 79 w 864"/>
                    <a:gd name="T69" fmla="*/ 222 h 269"/>
                    <a:gd name="T70" fmla="*/ 82 w 864"/>
                    <a:gd name="T71" fmla="*/ 222 h 269"/>
                    <a:gd name="T72" fmla="*/ 85 w 864"/>
                    <a:gd name="T73" fmla="*/ 221 h 269"/>
                    <a:gd name="T74" fmla="*/ 89 w 864"/>
                    <a:gd name="T75" fmla="*/ 221 h 269"/>
                    <a:gd name="T76" fmla="*/ 152 w 864"/>
                    <a:gd name="T77" fmla="*/ 201 h 269"/>
                    <a:gd name="T78" fmla="*/ 498 w 864"/>
                    <a:gd name="T79" fmla="*/ 131 h 269"/>
                    <a:gd name="T80" fmla="*/ 508 w 864"/>
                    <a:gd name="T81" fmla="*/ 130 h 269"/>
                    <a:gd name="T82" fmla="*/ 511 w 864"/>
                    <a:gd name="T83" fmla="*/ 130 h 269"/>
                    <a:gd name="T84" fmla="*/ 669 w 864"/>
                    <a:gd name="T85" fmla="*/ 89 h 269"/>
                    <a:gd name="T86" fmla="*/ 678 w 864"/>
                    <a:gd name="T87" fmla="*/ 85 h 269"/>
                    <a:gd name="T88" fmla="*/ 688 w 864"/>
                    <a:gd name="T89" fmla="*/ 83 h 269"/>
                    <a:gd name="T90" fmla="*/ 697 w 864"/>
                    <a:gd name="T91" fmla="*/ 79 h 269"/>
                    <a:gd name="T92" fmla="*/ 710 w 864"/>
                    <a:gd name="T93" fmla="*/ 74 h 269"/>
                    <a:gd name="T94" fmla="*/ 722 w 864"/>
                    <a:gd name="T95" fmla="*/ 69 h 269"/>
                    <a:gd name="T96" fmla="*/ 735 w 864"/>
                    <a:gd name="T97" fmla="*/ 65 h 269"/>
                    <a:gd name="T98" fmla="*/ 744 w 864"/>
                    <a:gd name="T99" fmla="*/ 61 h 269"/>
                    <a:gd name="T100" fmla="*/ 754 w 864"/>
                    <a:gd name="T101" fmla="*/ 57 h 269"/>
                    <a:gd name="T102" fmla="*/ 763 w 864"/>
                    <a:gd name="T103" fmla="*/ 54 h 269"/>
                    <a:gd name="T104" fmla="*/ 773 w 864"/>
                    <a:gd name="T105" fmla="*/ 50 h 269"/>
                    <a:gd name="T106" fmla="*/ 788 w 864"/>
                    <a:gd name="T107" fmla="*/ 42 h 269"/>
                    <a:gd name="T108" fmla="*/ 801 w 864"/>
                    <a:gd name="T109" fmla="*/ 37 h 269"/>
                    <a:gd name="T110" fmla="*/ 817 w 864"/>
                    <a:gd name="T111" fmla="*/ 28 h 269"/>
                    <a:gd name="T112" fmla="*/ 839 w 864"/>
                    <a:gd name="T113" fmla="*/ 15 h 269"/>
                    <a:gd name="T114" fmla="*/ 864 w 864"/>
                    <a:gd name="T115" fmla="*/ 0 h 269"/>
                    <a:gd name="T116" fmla="*/ 792 w 864"/>
                    <a:gd name="T117" fmla="*/ 24 h 269"/>
                    <a:gd name="T118" fmla="*/ 606 w 864"/>
                    <a:gd name="T119" fmla="*/ 92 h 269"/>
                    <a:gd name="T120" fmla="*/ 230 w 864"/>
                    <a:gd name="T121" fmla="*/ 165 h 269"/>
                    <a:gd name="T122" fmla="*/ 10 w 864"/>
                    <a:gd name="T123" fmla="*/ 235 h 269"/>
                    <a:gd name="T124" fmla="*/ 10 w 864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4" h="269">
                      <a:moveTo>
                        <a:pt x="19" y="269"/>
                      </a:moveTo>
                      <a:lnTo>
                        <a:pt x="19" y="269"/>
                      </a:lnTo>
                      <a:lnTo>
                        <a:pt x="19" y="268"/>
                      </a:lnTo>
                      <a:lnTo>
                        <a:pt x="16" y="268"/>
                      </a:lnTo>
                      <a:lnTo>
                        <a:pt x="16" y="267"/>
                      </a:lnTo>
                      <a:lnTo>
                        <a:pt x="16" y="265"/>
                      </a:lnTo>
                      <a:lnTo>
                        <a:pt x="13" y="265"/>
                      </a:lnTo>
                      <a:lnTo>
                        <a:pt x="13" y="264"/>
                      </a:lnTo>
                      <a:lnTo>
                        <a:pt x="10" y="264"/>
                      </a:lnTo>
                      <a:lnTo>
                        <a:pt x="10" y="263"/>
                      </a:lnTo>
                      <a:lnTo>
                        <a:pt x="10" y="262"/>
                      </a:lnTo>
                      <a:lnTo>
                        <a:pt x="10" y="260"/>
                      </a:lnTo>
                      <a:lnTo>
                        <a:pt x="10" y="259"/>
                      </a:lnTo>
                      <a:lnTo>
                        <a:pt x="10" y="258"/>
                      </a:lnTo>
                      <a:lnTo>
                        <a:pt x="10" y="257"/>
                      </a:lnTo>
                      <a:lnTo>
                        <a:pt x="10" y="255"/>
                      </a:lnTo>
                      <a:lnTo>
                        <a:pt x="10" y="254"/>
                      </a:lnTo>
                      <a:lnTo>
                        <a:pt x="10" y="253"/>
                      </a:lnTo>
                      <a:lnTo>
                        <a:pt x="10" y="252"/>
                      </a:lnTo>
                      <a:lnTo>
                        <a:pt x="13" y="252"/>
                      </a:lnTo>
                      <a:lnTo>
                        <a:pt x="13" y="250"/>
                      </a:lnTo>
                      <a:lnTo>
                        <a:pt x="13" y="249"/>
                      </a:lnTo>
                      <a:lnTo>
                        <a:pt x="16" y="249"/>
                      </a:lnTo>
                      <a:lnTo>
                        <a:pt x="16" y="248"/>
                      </a:lnTo>
                      <a:lnTo>
                        <a:pt x="16" y="246"/>
                      </a:lnTo>
                      <a:lnTo>
                        <a:pt x="19" y="246"/>
                      </a:lnTo>
                      <a:lnTo>
                        <a:pt x="19" y="245"/>
                      </a:lnTo>
                      <a:lnTo>
                        <a:pt x="19" y="244"/>
                      </a:lnTo>
                      <a:lnTo>
                        <a:pt x="22" y="244"/>
                      </a:lnTo>
                      <a:lnTo>
                        <a:pt x="22" y="243"/>
                      </a:lnTo>
                      <a:lnTo>
                        <a:pt x="26" y="243"/>
                      </a:lnTo>
                      <a:lnTo>
                        <a:pt x="26" y="241"/>
                      </a:lnTo>
                      <a:lnTo>
                        <a:pt x="29" y="241"/>
                      </a:lnTo>
                      <a:lnTo>
                        <a:pt x="29" y="240"/>
                      </a:lnTo>
                      <a:lnTo>
                        <a:pt x="32" y="239"/>
                      </a:lnTo>
                      <a:lnTo>
                        <a:pt x="35" y="239"/>
                      </a:lnTo>
                      <a:lnTo>
                        <a:pt x="35" y="238"/>
                      </a:lnTo>
                      <a:lnTo>
                        <a:pt x="38" y="236"/>
                      </a:lnTo>
                      <a:lnTo>
                        <a:pt x="41" y="235"/>
                      </a:lnTo>
                      <a:lnTo>
                        <a:pt x="45" y="235"/>
                      </a:lnTo>
                      <a:lnTo>
                        <a:pt x="45" y="234"/>
                      </a:lnTo>
                      <a:lnTo>
                        <a:pt x="48" y="234"/>
                      </a:lnTo>
                      <a:lnTo>
                        <a:pt x="48" y="232"/>
                      </a:lnTo>
                      <a:lnTo>
                        <a:pt x="51" y="232"/>
                      </a:lnTo>
                      <a:lnTo>
                        <a:pt x="51" y="231"/>
                      </a:lnTo>
                      <a:lnTo>
                        <a:pt x="54" y="231"/>
                      </a:lnTo>
                      <a:lnTo>
                        <a:pt x="57" y="230"/>
                      </a:lnTo>
                      <a:lnTo>
                        <a:pt x="60" y="229"/>
                      </a:lnTo>
                      <a:lnTo>
                        <a:pt x="63" y="229"/>
                      </a:lnTo>
                      <a:lnTo>
                        <a:pt x="63" y="227"/>
                      </a:lnTo>
                      <a:lnTo>
                        <a:pt x="67" y="227"/>
                      </a:lnTo>
                      <a:lnTo>
                        <a:pt x="67" y="226"/>
                      </a:lnTo>
                      <a:lnTo>
                        <a:pt x="70" y="226"/>
                      </a:lnTo>
                      <a:lnTo>
                        <a:pt x="70" y="225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6" y="224"/>
                      </a:lnTo>
                      <a:lnTo>
                        <a:pt x="79" y="224"/>
                      </a:lnTo>
                      <a:lnTo>
                        <a:pt x="79" y="222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5" y="221"/>
                      </a:lnTo>
                      <a:lnTo>
                        <a:pt x="89" y="221"/>
                      </a:lnTo>
                      <a:lnTo>
                        <a:pt x="89" y="220"/>
                      </a:lnTo>
                      <a:lnTo>
                        <a:pt x="120" y="211"/>
                      </a:lnTo>
                      <a:lnTo>
                        <a:pt x="152" y="201"/>
                      </a:lnTo>
                      <a:lnTo>
                        <a:pt x="221" y="186"/>
                      </a:lnTo>
                      <a:lnTo>
                        <a:pt x="341" y="161"/>
                      </a:lnTo>
                      <a:lnTo>
                        <a:pt x="467" y="139"/>
                      </a:lnTo>
                      <a:lnTo>
                        <a:pt x="498" y="131"/>
                      </a:lnTo>
                      <a:lnTo>
                        <a:pt x="502" y="131"/>
                      </a:lnTo>
                      <a:lnTo>
                        <a:pt x="505" y="131"/>
                      </a:lnTo>
                      <a:lnTo>
                        <a:pt x="505" y="130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20" y="127"/>
                      </a:lnTo>
                      <a:lnTo>
                        <a:pt x="593" y="109"/>
                      </a:lnTo>
                      <a:lnTo>
                        <a:pt x="631" y="100"/>
                      </a:lnTo>
                      <a:lnTo>
                        <a:pt x="662" y="90"/>
                      </a:lnTo>
                      <a:lnTo>
                        <a:pt x="669" y="89"/>
                      </a:lnTo>
                      <a:lnTo>
                        <a:pt x="672" y="88"/>
                      </a:lnTo>
                      <a:lnTo>
                        <a:pt x="675" y="87"/>
                      </a:lnTo>
                      <a:lnTo>
                        <a:pt x="678" y="85"/>
                      </a:lnTo>
                      <a:lnTo>
                        <a:pt x="681" y="84"/>
                      </a:lnTo>
                      <a:lnTo>
                        <a:pt x="684" y="84"/>
                      </a:lnTo>
                      <a:lnTo>
                        <a:pt x="684" y="83"/>
                      </a:lnTo>
                      <a:lnTo>
                        <a:pt x="688" y="83"/>
                      </a:lnTo>
                      <a:lnTo>
                        <a:pt x="691" y="81"/>
                      </a:lnTo>
                      <a:lnTo>
                        <a:pt x="691" y="80"/>
                      </a:lnTo>
                      <a:lnTo>
                        <a:pt x="694" y="80"/>
                      </a:lnTo>
                      <a:lnTo>
                        <a:pt x="697" y="79"/>
                      </a:lnTo>
                      <a:lnTo>
                        <a:pt x="700" y="78"/>
                      </a:lnTo>
                      <a:lnTo>
                        <a:pt x="703" y="78"/>
                      </a:lnTo>
                      <a:lnTo>
                        <a:pt x="710" y="74"/>
                      </a:lnTo>
                      <a:lnTo>
                        <a:pt x="713" y="74"/>
                      </a:lnTo>
                      <a:lnTo>
                        <a:pt x="716" y="73"/>
                      </a:lnTo>
                      <a:lnTo>
                        <a:pt x="716" y="71"/>
                      </a:lnTo>
                      <a:lnTo>
                        <a:pt x="719" y="71"/>
                      </a:lnTo>
                      <a:lnTo>
                        <a:pt x="722" y="69"/>
                      </a:lnTo>
                      <a:lnTo>
                        <a:pt x="725" y="69"/>
                      </a:lnTo>
                      <a:lnTo>
                        <a:pt x="732" y="66"/>
                      </a:lnTo>
                      <a:lnTo>
                        <a:pt x="735" y="66"/>
                      </a:lnTo>
                      <a:lnTo>
                        <a:pt x="735" y="65"/>
                      </a:lnTo>
                      <a:lnTo>
                        <a:pt x="738" y="64"/>
                      </a:lnTo>
                      <a:lnTo>
                        <a:pt x="741" y="62"/>
                      </a:lnTo>
                      <a:lnTo>
                        <a:pt x="744" y="62"/>
                      </a:lnTo>
                      <a:lnTo>
                        <a:pt x="744" y="61"/>
                      </a:lnTo>
                      <a:lnTo>
                        <a:pt x="747" y="60"/>
                      </a:lnTo>
                      <a:lnTo>
                        <a:pt x="751" y="59"/>
                      </a:lnTo>
                      <a:lnTo>
                        <a:pt x="754" y="57"/>
                      </a:lnTo>
                      <a:lnTo>
                        <a:pt x="757" y="56"/>
                      </a:lnTo>
                      <a:lnTo>
                        <a:pt x="760" y="55"/>
                      </a:lnTo>
                      <a:lnTo>
                        <a:pt x="763" y="54"/>
                      </a:lnTo>
                      <a:lnTo>
                        <a:pt x="769" y="51"/>
                      </a:lnTo>
                      <a:lnTo>
                        <a:pt x="773" y="50"/>
                      </a:lnTo>
                      <a:lnTo>
                        <a:pt x="779" y="47"/>
                      </a:lnTo>
                      <a:lnTo>
                        <a:pt x="779" y="46"/>
                      </a:lnTo>
                      <a:lnTo>
                        <a:pt x="788" y="42"/>
                      </a:lnTo>
                      <a:lnTo>
                        <a:pt x="798" y="38"/>
                      </a:lnTo>
                      <a:lnTo>
                        <a:pt x="798" y="37"/>
                      </a:lnTo>
                      <a:lnTo>
                        <a:pt x="801" y="37"/>
                      </a:lnTo>
                      <a:lnTo>
                        <a:pt x="810" y="31"/>
                      </a:lnTo>
                      <a:lnTo>
                        <a:pt x="817" y="28"/>
                      </a:lnTo>
                      <a:lnTo>
                        <a:pt x="823" y="26"/>
                      </a:lnTo>
                      <a:lnTo>
                        <a:pt x="823" y="24"/>
                      </a:lnTo>
                      <a:lnTo>
                        <a:pt x="839" y="15"/>
                      </a:lnTo>
                      <a:lnTo>
                        <a:pt x="845" y="13"/>
                      </a:lnTo>
                      <a:lnTo>
                        <a:pt x="864" y="0"/>
                      </a:lnTo>
                      <a:lnTo>
                        <a:pt x="845" y="7"/>
                      </a:lnTo>
                      <a:lnTo>
                        <a:pt x="829" y="13"/>
                      </a:lnTo>
                      <a:lnTo>
                        <a:pt x="792" y="24"/>
                      </a:lnTo>
                      <a:lnTo>
                        <a:pt x="769" y="36"/>
                      </a:lnTo>
                      <a:lnTo>
                        <a:pt x="744" y="47"/>
                      </a:lnTo>
                      <a:lnTo>
                        <a:pt x="716" y="59"/>
                      </a:lnTo>
                      <a:lnTo>
                        <a:pt x="681" y="70"/>
                      </a:lnTo>
                      <a:lnTo>
                        <a:pt x="647" y="81"/>
                      </a:lnTo>
                      <a:lnTo>
                        <a:pt x="606" y="92"/>
                      </a:lnTo>
                      <a:lnTo>
                        <a:pt x="561" y="102"/>
                      </a:lnTo>
                      <a:lnTo>
                        <a:pt x="514" y="112"/>
                      </a:lnTo>
                      <a:lnTo>
                        <a:pt x="413" y="130"/>
                      </a:lnTo>
                      <a:lnTo>
                        <a:pt x="319" y="147"/>
                      </a:lnTo>
                      <a:lnTo>
                        <a:pt x="230" y="165"/>
                      </a:lnTo>
                      <a:lnTo>
                        <a:pt x="155" y="183"/>
                      </a:lnTo>
                      <a:lnTo>
                        <a:pt x="89" y="201"/>
                      </a:lnTo>
                      <a:lnTo>
                        <a:pt x="63" y="210"/>
                      </a:lnTo>
                      <a:lnTo>
                        <a:pt x="41" y="217"/>
                      </a:lnTo>
                      <a:lnTo>
                        <a:pt x="22" y="226"/>
                      </a:lnTo>
                      <a:lnTo>
                        <a:pt x="10" y="235"/>
                      </a:lnTo>
                      <a:lnTo>
                        <a:pt x="0" y="243"/>
                      </a:lnTo>
                      <a:lnTo>
                        <a:pt x="0" y="250"/>
                      </a:lnTo>
                      <a:lnTo>
                        <a:pt x="0" y="259"/>
                      </a:lnTo>
                      <a:lnTo>
                        <a:pt x="4" y="264"/>
                      </a:lnTo>
                      <a:lnTo>
                        <a:pt x="10" y="267"/>
                      </a:lnTo>
                      <a:lnTo>
                        <a:pt x="19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6" name="Freeform 221">
                  <a:extLst>
                    <a:ext uri="{FF2B5EF4-FFF2-40B4-BE49-F238E27FC236}">
                      <a16:creationId xmlns:a16="http://schemas.microsoft.com/office/drawing/2014/main" id="{EF5B4864-C792-4767-B617-BC8C5FC3C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7" name="Freeform 222">
                  <a:extLst>
                    <a:ext uri="{FF2B5EF4-FFF2-40B4-BE49-F238E27FC236}">
                      <a16:creationId xmlns:a16="http://schemas.microsoft.com/office/drawing/2014/main" id="{4F416DC6-F1DF-4214-9DF5-D0F3DFFE4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7"/>
                  <a:ext cx="26" cy="12"/>
                </a:xfrm>
                <a:custGeom>
                  <a:avLst/>
                  <a:gdLst>
                    <a:gd name="T0" fmla="*/ 10 w 26"/>
                    <a:gd name="T1" fmla="*/ 12 h 12"/>
                    <a:gd name="T2" fmla="*/ 10 w 26"/>
                    <a:gd name="T3" fmla="*/ 12 h 12"/>
                    <a:gd name="T4" fmla="*/ 10 w 26"/>
                    <a:gd name="T5" fmla="*/ 12 h 12"/>
                    <a:gd name="T6" fmla="*/ 19 w 26"/>
                    <a:gd name="T7" fmla="*/ 5 h 12"/>
                    <a:gd name="T8" fmla="*/ 19 w 26"/>
                    <a:gd name="T9" fmla="*/ 5 h 12"/>
                    <a:gd name="T10" fmla="*/ 22 w 26"/>
                    <a:gd name="T11" fmla="*/ 5 h 12"/>
                    <a:gd name="T12" fmla="*/ 22 w 26"/>
                    <a:gd name="T13" fmla="*/ 3 h 12"/>
                    <a:gd name="T14" fmla="*/ 22 w 26"/>
                    <a:gd name="T15" fmla="*/ 3 h 12"/>
                    <a:gd name="T16" fmla="*/ 22 w 26"/>
                    <a:gd name="T17" fmla="*/ 3 h 12"/>
                    <a:gd name="T18" fmla="*/ 22 w 26"/>
                    <a:gd name="T19" fmla="*/ 3 h 12"/>
                    <a:gd name="T20" fmla="*/ 22 w 26"/>
                    <a:gd name="T21" fmla="*/ 3 h 12"/>
                    <a:gd name="T22" fmla="*/ 22 w 26"/>
                    <a:gd name="T23" fmla="*/ 3 h 12"/>
                    <a:gd name="T24" fmla="*/ 22 w 26"/>
                    <a:gd name="T25" fmla="*/ 2 h 12"/>
                    <a:gd name="T26" fmla="*/ 22 w 26"/>
                    <a:gd name="T27" fmla="*/ 2 h 12"/>
                    <a:gd name="T28" fmla="*/ 22 w 26"/>
                    <a:gd name="T29" fmla="*/ 2 h 12"/>
                    <a:gd name="T30" fmla="*/ 22 w 26"/>
                    <a:gd name="T31" fmla="*/ 2 h 12"/>
                    <a:gd name="T32" fmla="*/ 26 w 26"/>
                    <a:gd name="T33" fmla="*/ 2 h 12"/>
                    <a:gd name="T34" fmla="*/ 26 w 26"/>
                    <a:gd name="T35" fmla="*/ 2 h 12"/>
                    <a:gd name="T36" fmla="*/ 26 w 26"/>
                    <a:gd name="T37" fmla="*/ 1 h 12"/>
                    <a:gd name="T38" fmla="*/ 26 w 26"/>
                    <a:gd name="T39" fmla="*/ 1 h 12"/>
                    <a:gd name="T40" fmla="*/ 26 w 26"/>
                    <a:gd name="T41" fmla="*/ 1 h 12"/>
                    <a:gd name="T42" fmla="*/ 26 w 26"/>
                    <a:gd name="T43" fmla="*/ 1 h 12"/>
                    <a:gd name="T44" fmla="*/ 26 w 26"/>
                    <a:gd name="T45" fmla="*/ 1 h 12"/>
                    <a:gd name="T46" fmla="*/ 0 w 26"/>
                    <a:gd name="T47" fmla="*/ 0 h 12"/>
                    <a:gd name="T48" fmla="*/ 0 w 26"/>
                    <a:gd name="T49" fmla="*/ 0 h 12"/>
                    <a:gd name="T50" fmla="*/ 7 w 26"/>
                    <a:gd name="T51" fmla="*/ 6 h 12"/>
                    <a:gd name="T52" fmla="*/ 10 w 26"/>
                    <a:gd name="T53" fmla="*/ 12 h 12"/>
                    <a:gd name="T54" fmla="*/ 10 w 26"/>
                    <a:gd name="T55" fmla="*/ 12 h 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2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9" y="5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0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8" name="Freeform 223">
                  <a:extLst>
                    <a:ext uri="{FF2B5EF4-FFF2-40B4-BE49-F238E27FC236}">
                      <a16:creationId xmlns:a16="http://schemas.microsoft.com/office/drawing/2014/main" id="{09554B86-8031-4551-BB06-9E62A9A7243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2 h 294"/>
                    <a:gd name="T6" fmla="*/ 12 w 892"/>
                    <a:gd name="T7" fmla="*/ 292 h 294"/>
                    <a:gd name="T8" fmla="*/ 9 w 892"/>
                    <a:gd name="T9" fmla="*/ 290 h 294"/>
                    <a:gd name="T10" fmla="*/ 9 w 892"/>
                    <a:gd name="T11" fmla="*/ 290 h 294"/>
                    <a:gd name="T12" fmla="*/ 9 w 892"/>
                    <a:gd name="T13" fmla="*/ 289 h 294"/>
                    <a:gd name="T14" fmla="*/ 6 w 892"/>
                    <a:gd name="T15" fmla="*/ 289 h 294"/>
                    <a:gd name="T16" fmla="*/ 6 w 892"/>
                    <a:gd name="T17" fmla="*/ 288 h 294"/>
                    <a:gd name="T18" fmla="*/ 6 w 892"/>
                    <a:gd name="T19" fmla="*/ 287 h 294"/>
                    <a:gd name="T20" fmla="*/ 6 w 892"/>
                    <a:gd name="T21" fmla="*/ 284 h 294"/>
                    <a:gd name="T22" fmla="*/ 6 w 892"/>
                    <a:gd name="T23" fmla="*/ 280 h 294"/>
                    <a:gd name="T24" fmla="*/ 9 w 892"/>
                    <a:gd name="T25" fmla="*/ 277 h 294"/>
                    <a:gd name="T26" fmla="*/ 12 w 892"/>
                    <a:gd name="T27" fmla="*/ 271 h 294"/>
                    <a:gd name="T28" fmla="*/ 18 w 892"/>
                    <a:gd name="T29" fmla="*/ 268 h 294"/>
                    <a:gd name="T30" fmla="*/ 25 w 892"/>
                    <a:gd name="T31" fmla="*/ 265 h 294"/>
                    <a:gd name="T32" fmla="*/ 28 w 892"/>
                    <a:gd name="T33" fmla="*/ 264 h 294"/>
                    <a:gd name="T34" fmla="*/ 31 w 892"/>
                    <a:gd name="T35" fmla="*/ 263 h 294"/>
                    <a:gd name="T36" fmla="*/ 34 w 892"/>
                    <a:gd name="T37" fmla="*/ 261 h 294"/>
                    <a:gd name="T38" fmla="*/ 41 w 892"/>
                    <a:gd name="T39" fmla="*/ 260 h 294"/>
                    <a:gd name="T40" fmla="*/ 44 w 892"/>
                    <a:gd name="T41" fmla="*/ 257 h 294"/>
                    <a:gd name="T42" fmla="*/ 47 w 892"/>
                    <a:gd name="T43" fmla="*/ 256 h 294"/>
                    <a:gd name="T44" fmla="*/ 50 w 892"/>
                    <a:gd name="T45" fmla="*/ 256 h 294"/>
                    <a:gd name="T46" fmla="*/ 53 w 892"/>
                    <a:gd name="T47" fmla="*/ 255 h 294"/>
                    <a:gd name="T48" fmla="*/ 59 w 892"/>
                    <a:gd name="T49" fmla="*/ 254 h 294"/>
                    <a:gd name="T50" fmla="*/ 63 w 892"/>
                    <a:gd name="T51" fmla="*/ 252 h 294"/>
                    <a:gd name="T52" fmla="*/ 66 w 892"/>
                    <a:gd name="T53" fmla="*/ 251 h 294"/>
                    <a:gd name="T54" fmla="*/ 66 w 892"/>
                    <a:gd name="T55" fmla="*/ 250 h 294"/>
                    <a:gd name="T56" fmla="*/ 72 w 892"/>
                    <a:gd name="T57" fmla="*/ 250 h 294"/>
                    <a:gd name="T58" fmla="*/ 75 w 892"/>
                    <a:gd name="T59" fmla="*/ 247 h 294"/>
                    <a:gd name="T60" fmla="*/ 78 w 892"/>
                    <a:gd name="T61" fmla="*/ 247 h 294"/>
                    <a:gd name="T62" fmla="*/ 81 w 892"/>
                    <a:gd name="T63" fmla="*/ 246 h 294"/>
                    <a:gd name="T64" fmla="*/ 85 w 892"/>
                    <a:gd name="T65" fmla="*/ 245 h 294"/>
                    <a:gd name="T66" fmla="*/ 463 w 892"/>
                    <a:gd name="T67" fmla="*/ 164 h 294"/>
                    <a:gd name="T68" fmla="*/ 504 w 892"/>
                    <a:gd name="T69" fmla="*/ 155 h 294"/>
                    <a:gd name="T70" fmla="*/ 507 w 892"/>
                    <a:gd name="T71" fmla="*/ 155 h 294"/>
                    <a:gd name="T72" fmla="*/ 665 w 892"/>
                    <a:gd name="T73" fmla="*/ 114 h 294"/>
                    <a:gd name="T74" fmla="*/ 677 w 892"/>
                    <a:gd name="T75" fmla="*/ 109 h 294"/>
                    <a:gd name="T76" fmla="*/ 687 w 892"/>
                    <a:gd name="T77" fmla="*/ 105 h 294"/>
                    <a:gd name="T78" fmla="*/ 699 w 892"/>
                    <a:gd name="T79" fmla="*/ 103 h 294"/>
                    <a:gd name="T80" fmla="*/ 715 w 892"/>
                    <a:gd name="T81" fmla="*/ 96 h 294"/>
                    <a:gd name="T82" fmla="*/ 731 w 892"/>
                    <a:gd name="T83" fmla="*/ 90 h 294"/>
                    <a:gd name="T84" fmla="*/ 740 w 892"/>
                    <a:gd name="T85" fmla="*/ 86 h 294"/>
                    <a:gd name="T86" fmla="*/ 753 w 892"/>
                    <a:gd name="T87" fmla="*/ 81 h 294"/>
                    <a:gd name="T88" fmla="*/ 765 w 892"/>
                    <a:gd name="T89" fmla="*/ 76 h 294"/>
                    <a:gd name="T90" fmla="*/ 775 w 892"/>
                    <a:gd name="T91" fmla="*/ 71 h 294"/>
                    <a:gd name="T92" fmla="*/ 794 w 892"/>
                    <a:gd name="T93" fmla="*/ 62 h 294"/>
                    <a:gd name="T94" fmla="*/ 813 w 892"/>
                    <a:gd name="T95" fmla="*/ 53 h 294"/>
                    <a:gd name="T96" fmla="*/ 835 w 892"/>
                    <a:gd name="T97" fmla="*/ 40 h 294"/>
                    <a:gd name="T98" fmla="*/ 829 w 892"/>
                    <a:gd name="T99" fmla="*/ 37 h 294"/>
                    <a:gd name="T100" fmla="*/ 652 w 892"/>
                    <a:gd name="T101" fmla="*/ 105 h 294"/>
                    <a:gd name="T102" fmla="*/ 230 w 892"/>
                    <a:gd name="T103" fmla="*/ 191 h 294"/>
                    <a:gd name="T104" fmla="*/ 0 w 892"/>
                    <a:gd name="T105" fmla="*/ 268 h 294"/>
                    <a:gd name="T106" fmla="*/ 15 w 892"/>
                    <a:gd name="T107" fmla="*/ 294 h 294"/>
                    <a:gd name="T108" fmla="*/ 876 w 892"/>
                    <a:gd name="T109" fmla="*/ 11 h 294"/>
                    <a:gd name="T110" fmla="*/ 888 w 892"/>
                    <a:gd name="T111" fmla="*/ 2 h 294"/>
                    <a:gd name="T112" fmla="*/ 892 w 892"/>
                    <a:gd name="T113" fmla="*/ 1 h 294"/>
                    <a:gd name="T114" fmla="*/ 866 w 892"/>
                    <a:gd name="T115" fmla="*/ 0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7"/>
                      </a:lnTo>
                      <a:lnTo>
                        <a:pt x="6" y="285"/>
                      </a:lnTo>
                      <a:lnTo>
                        <a:pt x="6" y="284"/>
                      </a:lnTo>
                      <a:lnTo>
                        <a:pt x="6" y="283"/>
                      </a:lnTo>
                      <a:lnTo>
                        <a:pt x="6" y="282"/>
                      </a:lnTo>
                      <a:lnTo>
                        <a:pt x="6" y="280"/>
                      </a:lnTo>
                      <a:lnTo>
                        <a:pt x="6" y="279"/>
                      </a:lnTo>
                      <a:lnTo>
                        <a:pt x="6" y="278"/>
                      </a:lnTo>
                      <a:lnTo>
                        <a:pt x="6" y="277"/>
                      </a:lnTo>
                      <a:lnTo>
                        <a:pt x="9" y="277"/>
                      </a:lnTo>
                      <a:lnTo>
                        <a:pt x="9" y="275"/>
                      </a:lnTo>
                      <a:lnTo>
                        <a:pt x="9" y="274"/>
                      </a:lnTo>
                      <a:lnTo>
                        <a:pt x="12" y="274"/>
                      </a:lnTo>
                      <a:lnTo>
                        <a:pt x="12" y="273"/>
                      </a:lnTo>
                      <a:lnTo>
                        <a:pt x="12" y="271"/>
                      </a:lnTo>
                      <a:lnTo>
                        <a:pt x="15" y="271"/>
                      </a:lnTo>
                      <a:lnTo>
                        <a:pt x="15" y="270"/>
                      </a:lnTo>
                      <a:lnTo>
                        <a:pt x="15" y="269"/>
                      </a:lnTo>
                      <a:lnTo>
                        <a:pt x="18" y="269"/>
                      </a:lnTo>
                      <a:lnTo>
                        <a:pt x="18" y="268"/>
                      </a:lnTo>
                      <a:lnTo>
                        <a:pt x="22" y="268"/>
                      </a:lnTo>
                      <a:lnTo>
                        <a:pt x="22" y="266"/>
                      </a:lnTo>
                      <a:lnTo>
                        <a:pt x="25" y="266"/>
                      </a:lnTo>
                      <a:lnTo>
                        <a:pt x="25" y="265"/>
                      </a:lnTo>
                      <a:lnTo>
                        <a:pt x="28" y="264"/>
                      </a:lnTo>
                      <a:lnTo>
                        <a:pt x="31" y="264"/>
                      </a:lnTo>
                      <a:lnTo>
                        <a:pt x="31" y="263"/>
                      </a:lnTo>
                      <a:lnTo>
                        <a:pt x="34" y="261"/>
                      </a:lnTo>
                      <a:lnTo>
                        <a:pt x="37" y="260"/>
                      </a:lnTo>
                      <a:lnTo>
                        <a:pt x="41" y="260"/>
                      </a:lnTo>
                      <a:lnTo>
                        <a:pt x="41" y="259"/>
                      </a:lnTo>
                      <a:lnTo>
                        <a:pt x="44" y="259"/>
                      </a:lnTo>
                      <a:lnTo>
                        <a:pt x="44" y="257"/>
                      </a:lnTo>
                      <a:lnTo>
                        <a:pt x="47" y="257"/>
                      </a:lnTo>
                      <a:lnTo>
                        <a:pt x="47" y="256"/>
                      </a:lnTo>
                      <a:lnTo>
                        <a:pt x="50" y="256"/>
                      </a:lnTo>
                      <a:lnTo>
                        <a:pt x="53" y="255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3" y="251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494" y="156"/>
                      </a:lnTo>
                      <a:lnTo>
                        <a:pt x="498" y="156"/>
                      </a:lnTo>
                      <a:lnTo>
                        <a:pt x="501" y="156"/>
                      </a:lnTo>
                      <a:lnTo>
                        <a:pt x="501" y="155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5"/>
                      </a:lnTo>
                      <a:lnTo>
                        <a:pt x="658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21" y="94"/>
                      </a:lnTo>
                      <a:lnTo>
                        <a:pt x="728" y="91"/>
                      </a:lnTo>
                      <a:lnTo>
                        <a:pt x="731" y="91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0" y="87"/>
                      </a:lnTo>
                      <a:lnTo>
                        <a:pt x="740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3" y="81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5" y="72"/>
                      </a:lnTo>
                      <a:lnTo>
                        <a:pt x="775" y="71"/>
                      </a:lnTo>
                      <a:lnTo>
                        <a:pt x="784" y="67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29" y="37"/>
                      </a:lnTo>
                      <a:lnTo>
                        <a:pt x="800" y="47"/>
                      </a:lnTo>
                      <a:lnTo>
                        <a:pt x="778" y="58"/>
                      </a:lnTo>
                      <a:lnTo>
                        <a:pt x="753" y="70"/>
                      </a:lnTo>
                      <a:lnTo>
                        <a:pt x="724" y="82"/>
                      </a:lnTo>
                      <a:lnTo>
                        <a:pt x="690" y="94"/>
                      </a:lnTo>
                      <a:lnTo>
                        <a:pt x="652" y="105"/>
                      </a:lnTo>
                      <a:lnTo>
                        <a:pt x="611" y="117"/>
                      </a:lnTo>
                      <a:lnTo>
                        <a:pt x="564" y="128"/>
                      </a:lnTo>
                      <a:lnTo>
                        <a:pt x="513" y="138"/>
                      </a:lnTo>
                      <a:lnTo>
                        <a:pt x="412" y="156"/>
                      </a:lnTo>
                      <a:lnTo>
                        <a:pt x="318" y="174"/>
                      </a:lnTo>
                      <a:lnTo>
                        <a:pt x="230" y="191"/>
                      </a:lnTo>
                      <a:lnTo>
                        <a:pt x="154" y="209"/>
                      </a:lnTo>
                      <a:lnTo>
                        <a:pt x="88" y="227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2"/>
                      </a:lnTo>
                      <a:lnTo>
                        <a:pt x="9" y="260"/>
                      </a:lnTo>
                      <a:lnTo>
                        <a:pt x="0" y="268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0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6" y="0"/>
                      </a:lnTo>
                      <a:lnTo>
                        <a:pt x="873" y="5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59" name="Freeform 224">
                  <a:extLst>
                    <a:ext uri="{FF2B5EF4-FFF2-40B4-BE49-F238E27FC236}">
                      <a16:creationId xmlns:a16="http://schemas.microsoft.com/office/drawing/2014/main" id="{7A417DD6-133C-43C2-A514-910590C8B6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7 h 269"/>
                    <a:gd name="T6" fmla="*/ 12 w 860"/>
                    <a:gd name="T7" fmla="*/ 267 h 269"/>
                    <a:gd name="T8" fmla="*/ 12 w 860"/>
                    <a:gd name="T9" fmla="*/ 265 h 269"/>
                    <a:gd name="T10" fmla="*/ 9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4 h 269"/>
                    <a:gd name="T16" fmla="*/ 6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0 h 269"/>
                    <a:gd name="T24" fmla="*/ 6 w 860"/>
                    <a:gd name="T25" fmla="*/ 258 h 269"/>
                    <a:gd name="T26" fmla="*/ 6 w 860"/>
                    <a:gd name="T27" fmla="*/ 255 h 269"/>
                    <a:gd name="T28" fmla="*/ 9 w 860"/>
                    <a:gd name="T29" fmla="*/ 252 h 269"/>
                    <a:gd name="T30" fmla="*/ 12 w 860"/>
                    <a:gd name="T31" fmla="*/ 248 h 269"/>
                    <a:gd name="T32" fmla="*/ 15 w 860"/>
                    <a:gd name="T33" fmla="*/ 244 h 269"/>
                    <a:gd name="T34" fmla="*/ 22 w 860"/>
                    <a:gd name="T35" fmla="*/ 241 h 269"/>
                    <a:gd name="T36" fmla="*/ 25 w 860"/>
                    <a:gd name="T37" fmla="*/ 240 h 269"/>
                    <a:gd name="T38" fmla="*/ 28 w 860"/>
                    <a:gd name="T39" fmla="*/ 239 h 269"/>
                    <a:gd name="T40" fmla="*/ 31 w 860"/>
                    <a:gd name="T41" fmla="*/ 238 h 269"/>
                    <a:gd name="T42" fmla="*/ 34 w 860"/>
                    <a:gd name="T43" fmla="*/ 236 h 269"/>
                    <a:gd name="T44" fmla="*/ 37 w 860"/>
                    <a:gd name="T45" fmla="*/ 235 h 269"/>
                    <a:gd name="T46" fmla="*/ 44 w 860"/>
                    <a:gd name="T47" fmla="*/ 234 h 269"/>
                    <a:gd name="T48" fmla="*/ 47 w 860"/>
                    <a:gd name="T49" fmla="*/ 232 h 269"/>
                    <a:gd name="T50" fmla="*/ 50 w 860"/>
                    <a:gd name="T51" fmla="*/ 231 h 269"/>
                    <a:gd name="T52" fmla="*/ 53 w 860"/>
                    <a:gd name="T53" fmla="*/ 230 h 269"/>
                    <a:gd name="T54" fmla="*/ 53 w 860"/>
                    <a:gd name="T55" fmla="*/ 230 h 269"/>
                    <a:gd name="T56" fmla="*/ 56 w 860"/>
                    <a:gd name="T57" fmla="*/ 229 h 269"/>
                    <a:gd name="T58" fmla="*/ 59 w 860"/>
                    <a:gd name="T59" fmla="*/ 227 h 269"/>
                    <a:gd name="T60" fmla="*/ 63 w 860"/>
                    <a:gd name="T61" fmla="*/ 227 h 269"/>
                    <a:gd name="T62" fmla="*/ 66 w 860"/>
                    <a:gd name="T63" fmla="*/ 226 h 269"/>
                    <a:gd name="T64" fmla="*/ 69 w 860"/>
                    <a:gd name="T65" fmla="*/ 225 h 269"/>
                    <a:gd name="T66" fmla="*/ 72 w 860"/>
                    <a:gd name="T67" fmla="*/ 224 h 269"/>
                    <a:gd name="T68" fmla="*/ 75 w 860"/>
                    <a:gd name="T69" fmla="*/ 222 h 269"/>
                    <a:gd name="T70" fmla="*/ 78 w 860"/>
                    <a:gd name="T71" fmla="*/ 222 h 269"/>
                    <a:gd name="T72" fmla="*/ 81 w 860"/>
                    <a:gd name="T73" fmla="*/ 221 h 269"/>
                    <a:gd name="T74" fmla="*/ 85 w 860"/>
                    <a:gd name="T75" fmla="*/ 221 h 269"/>
                    <a:gd name="T76" fmla="*/ 148 w 860"/>
                    <a:gd name="T77" fmla="*/ 201 h 269"/>
                    <a:gd name="T78" fmla="*/ 494 w 860"/>
                    <a:gd name="T79" fmla="*/ 131 h 269"/>
                    <a:gd name="T80" fmla="*/ 504 w 860"/>
                    <a:gd name="T81" fmla="*/ 130 h 269"/>
                    <a:gd name="T82" fmla="*/ 507 w 860"/>
                    <a:gd name="T83" fmla="*/ 130 h 269"/>
                    <a:gd name="T84" fmla="*/ 665 w 860"/>
                    <a:gd name="T85" fmla="*/ 89 h 269"/>
                    <a:gd name="T86" fmla="*/ 674 w 860"/>
                    <a:gd name="T87" fmla="*/ 85 h 269"/>
                    <a:gd name="T88" fmla="*/ 684 w 860"/>
                    <a:gd name="T89" fmla="*/ 83 h 269"/>
                    <a:gd name="T90" fmla="*/ 693 w 860"/>
                    <a:gd name="T91" fmla="*/ 79 h 269"/>
                    <a:gd name="T92" fmla="*/ 706 w 860"/>
                    <a:gd name="T93" fmla="*/ 74 h 269"/>
                    <a:gd name="T94" fmla="*/ 718 w 860"/>
                    <a:gd name="T95" fmla="*/ 69 h 269"/>
                    <a:gd name="T96" fmla="*/ 731 w 860"/>
                    <a:gd name="T97" fmla="*/ 65 h 269"/>
                    <a:gd name="T98" fmla="*/ 740 w 860"/>
                    <a:gd name="T99" fmla="*/ 61 h 269"/>
                    <a:gd name="T100" fmla="*/ 750 w 860"/>
                    <a:gd name="T101" fmla="*/ 57 h 269"/>
                    <a:gd name="T102" fmla="*/ 759 w 860"/>
                    <a:gd name="T103" fmla="*/ 54 h 269"/>
                    <a:gd name="T104" fmla="*/ 769 w 860"/>
                    <a:gd name="T105" fmla="*/ 50 h 269"/>
                    <a:gd name="T106" fmla="*/ 784 w 860"/>
                    <a:gd name="T107" fmla="*/ 42 h 269"/>
                    <a:gd name="T108" fmla="*/ 797 w 860"/>
                    <a:gd name="T109" fmla="*/ 37 h 269"/>
                    <a:gd name="T110" fmla="*/ 813 w 860"/>
                    <a:gd name="T111" fmla="*/ 28 h 269"/>
                    <a:gd name="T112" fmla="*/ 835 w 860"/>
                    <a:gd name="T113" fmla="*/ 15 h 269"/>
                    <a:gd name="T114" fmla="*/ 860 w 860"/>
                    <a:gd name="T115" fmla="*/ 0 h 269"/>
                    <a:gd name="T116" fmla="*/ 753 w 860"/>
                    <a:gd name="T117" fmla="*/ 45 h 269"/>
                    <a:gd name="T118" fmla="*/ 513 w 860"/>
                    <a:gd name="T119" fmla="*/ 113 h 269"/>
                    <a:gd name="T120" fmla="*/ 88 w 860"/>
                    <a:gd name="T121" fmla="*/ 202 h 269"/>
                    <a:gd name="T122" fmla="*/ 0 w 860"/>
                    <a:gd name="T123" fmla="*/ 252 h 269"/>
                    <a:gd name="T124" fmla="*/ 15 w 860"/>
                    <a:gd name="T125" fmla="*/ 269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62"/>
                      </a:lnTo>
                      <a:lnTo>
                        <a:pt x="6" y="260"/>
                      </a:lnTo>
                      <a:lnTo>
                        <a:pt x="6" y="259"/>
                      </a:lnTo>
                      <a:lnTo>
                        <a:pt x="6" y="258"/>
                      </a:lnTo>
                      <a:lnTo>
                        <a:pt x="6" y="257"/>
                      </a:lnTo>
                      <a:lnTo>
                        <a:pt x="6" y="255"/>
                      </a:lnTo>
                      <a:lnTo>
                        <a:pt x="6" y="254"/>
                      </a:lnTo>
                      <a:lnTo>
                        <a:pt x="6" y="253"/>
                      </a:lnTo>
                      <a:lnTo>
                        <a:pt x="6" y="252"/>
                      </a:lnTo>
                      <a:lnTo>
                        <a:pt x="9" y="252"/>
                      </a:lnTo>
                      <a:lnTo>
                        <a:pt x="9" y="250"/>
                      </a:lnTo>
                      <a:lnTo>
                        <a:pt x="9" y="249"/>
                      </a:lnTo>
                      <a:lnTo>
                        <a:pt x="12" y="249"/>
                      </a:lnTo>
                      <a:lnTo>
                        <a:pt x="12" y="248"/>
                      </a:lnTo>
                      <a:lnTo>
                        <a:pt x="12" y="246"/>
                      </a:lnTo>
                      <a:lnTo>
                        <a:pt x="15" y="246"/>
                      </a:lnTo>
                      <a:lnTo>
                        <a:pt x="15" y="245"/>
                      </a:lnTo>
                      <a:lnTo>
                        <a:pt x="15" y="244"/>
                      </a:lnTo>
                      <a:lnTo>
                        <a:pt x="18" y="244"/>
                      </a:lnTo>
                      <a:lnTo>
                        <a:pt x="18" y="243"/>
                      </a:lnTo>
                      <a:lnTo>
                        <a:pt x="22" y="243"/>
                      </a:lnTo>
                      <a:lnTo>
                        <a:pt x="22" y="241"/>
                      </a:lnTo>
                      <a:lnTo>
                        <a:pt x="25" y="241"/>
                      </a:lnTo>
                      <a:lnTo>
                        <a:pt x="25" y="240"/>
                      </a:lnTo>
                      <a:lnTo>
                        <a:pt x="28" y="239"/>
                      </a:lnTo>
                      <a:lnTo>
                        <a:pt x="31" y="239"/>
                      </a:lnTo>
                      <a:lnTo>
                        <a:pt x="31" y="238"/>
                      </a:lnTo>
                      <a:lnTo>
                        <a:pt x="34" y="236"/>
                      </a:lnTo>
                      <a:lnTo>
                        <a:pt x="37" y="235"/>
                      </a:lnTo>
                      <a:lnTo>
                        <a:pt x="41" y="235"/>
                      </a:lnTo>
                      <a:lnTo>
                        <a:pt x="41" y="234"/>
                      </a:lnTo>
                      <a:lnTo>
                        <a:pt x="44" y="234"/>
                      </a:lnTo>
                      <a:lnTo>
                        <a:pt x="44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50" y="231"/>
                      </a:lnTo>
                      <a:lnTo>
                        <a:pt x="53" y="230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3" y="226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494" y="131"/>
                      </a:lnTo>
                      <a:lnTo>
                        <a:pt x="498" y="131"/>
                      </a:lnTo>
                      <a:lnTo>
                        <a:pt x="501" y="131"/>
                      </a:lnTo>
                      <a:lnTo>
                        <a:pt x="501" y="130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100"/>
                      </a:lnTo>
                      <a:lnTo>
                        <a:pt x="658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21" y="69"/>
                      </a:lnTo>
                      <a:lnTo>
                        <a:pt x="728" y="66"/>
                      </a:lnTo>
                      <a:lnTo>
                        <a:pt x="731" y="66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0" y="62"/>
                      </a:lnTo>
                      <a:lnTo>
                        <a:pt x="740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3" y="56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5" y="47"/>
                      </a:lnTo>
                      <a:lnTo>
                        <a:pt x="775" y="46"/>
                      </a:lnTo>
                      <a:lnTo>
                        <a:pt x="784" y="42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29" y="12"/>
                      </a:lnTo>
                      <a:lnTo>
                        <a:pt x="800" y="22"/>
                      </a:lnTo>
                      <a:lnTo>
                        <a:pt x="778" y="33"/>
                      </a:lnTo>
                      <a:lnTo>
                        <a:pt x="753" y="45"/>
                      </a:lnTo>
                      <a:lnTo>
                        <a:pt x="724" y="57"/>
                      </a:lnTo>
                      <a:lnTo>
                        <a:pt x="690" y="69"/>
                      </a:lnTo>
                      <a:lnTo>
                        <a:pt x="652" y="80"/>
                      </a:lnTo>
                      <a:lnTo>
                        <a:pt x="611" y="92"/>
                      </a:lnTo>
                      <a:lnTo>
                        <a:pt x="564" y="103"/>
                      </a:lnTo>
                      <a:lnTo>
                        <a:pt x="513" y="113"/>
                      </a:lnTo>
                      <a:lnTo>
                        <a:pt x="412" y="131"/>
                      </a:lnTo>
                      <a:lnTo>
                        <a:pt x="318" y="149"/>
                      </a:lnTo>
                      <a:lnTo>
                        <a:pt x="230" y="166"/>
                      </a:lnTo>
                      <a:lnTo>
                        <a:pt x="154" y="184"/>
                      </a:lnTo>
                      <a:lnTo>
                        <a:pt x="88" y="202"/>
                      </a:lnTo>
                      <a:lnTo>
                        <a:pt x="63" y="210"/>
                      </a:lnTo>
                      <a:lnTo>
                        <a:pt x="41" y="219"/>
                      </a:lnTo>
                      <a:lnTo>
                        <a:pt x="22" y="227"/>
                      </a:lnTo>
                      <a:lnTo>
                        <a:pt x="9" y="235"/>
                      </a:lnTo>
                      <a:lnTo>
                        <a:pt x="0" y="243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0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0" name="Freeform 225">
                  <a:extLst>
                    <a:ext uri="{FF2B5EF4-FFF2-40B4-BE49-F238E27FC236}">
                      <a16:creationId xmlns:a16="http://schemas.microsoft.com/office/drawing/2014/main" id="{41ABAD75-1BEF-465E-A542-77DF0C74A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1" name="Freeform 226">
                  <a:extLst>
                    <a:ext uri="{FF2B5EF4-FFF2-40B4-BE49-F238E27FC236}">
                      <a16:creationId xmlns:a16="http://schemas.microsoft.com/office/drawing/2014/main" id="{44711B81-17DC-462B-8F96-1AA6765E2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8"/>
                  <a:ext cx="26" cy="11"/>
                </a:xfrm>
                <a:custGeom>
                  <a:avLst/>
                  <a:gdLst>
                    <a:gd name="T0" fmla="*/ 10 w 26"/>
                    <a:gd name="T1" fmla="*/ 11 h 11"/>
                    <a:gd name="T2" fmla="*/ 10 w 26"/>
                    <a:gd name="T3" fmla="*/ 11 h 11"/>
                    <a:gd name="T4" fmla="*/ 10 w 26"/>
                    <a:gd name="T5" fmla="*/ 11 h 11"/>
                    <a:gd name="T6" fmla="*/ 19 w 26"/>
                    <a:gd name="T7" fmla="*/ 4 h 11"/>
                    <a:gd name="T8" fmla="*/ 19 w 26"/>
                    <a:gd name="T9" fmla="*/ 4 h 11"/>
                    <a:gd name="T10" fmla="*/ 22 w 26"/>
                    <a:gd name="T11" fmla="*/ 4 h 11"/>
                    <a:gd name="T12" fmla="*/ 22 w 26"/>
                    <a:gd name="T13" fmla="*/ 2 h 11"/>
                    <a:gd name="T14" fmla="*/ 22 w 26"/>
                    <a:gd name="T15" fmla="*/ 2 h 11"/>
                    <a:gd name="T16" fmla="*/ 22 w 26"/>
                    <a:gd name="T17" fmla="*/ 2 h 11"/>
                    <a:gd name="T18" fmla="*/ 22 w 26"/>
                    <a:gd name="T19" fmla="*/ 2 h 11"/>
                    <a:gd name="T20" fmla="*/ 22 w 26"/>
                    <a:gd name="T21" fmla="*/ 2 h 11"/>
                    <a:gd name="T22" fmla="*/ 22 w 26"/>
                    <a:gd name="T23" fmla="*/ 2 h 11"/>
                    <a:gd name="T24" fmla="*/ 22 w 26"/>
                    <a:gd name="T25" fmla="*/ 1 h 11"/>
                    <a:gd name="T26" fmla="*/ 22 w 26"/>
                    <a:gd name="T27" fmla="*/ 1 h 11"/>
                    <a:gd name="T28" fmla="*/ 22 w 26"/>
                    <a:gd name="T29" fmla="*/ 1 h 11"/>
                    <a:gd name="T30" fmla="*/ 22 w 26"/>
                    <a:gd name="T31" fmla="*/ 1 h 11"/>
                    <a:gd name="T32" fmla="*/ 26 w 26"/>
                    <a:gd name="T33" fmla="*/ 1 h 11"/>
                    <a:gd name="T34" fmla="*/ 26 w 26"/>
                    <a:gd name="T35" fmla="*/ 1 h 11"/>
                    <a:gd name="T36" fmla="*/ 26 w 26"/>
                    <a:gd name="T37" fmla="*/ 0 h 11"/>
                    <a:gd name="T38" fmla="*/ 26 w 26"/>
                    <a:gd name="T39" fmla="*/ 0 h 11"/>
                    <a:gd name="T40" fmla="*/ 26 w 26"/>
                    <a:gd name="T41" fmla="*/ 0 h 11"/>
                    <a:gd name="T42" fmla="*/ 26 w 26"/>
                    <a:gd name="T43" fmla="*/ 0 h 11"/>
                    <a:gd name="T44" fmla="*/ 26 w 26"/>
                    <a:gd name="T45" fmla="*/ 0 h 11"/>
                    <a:gd name="T46" fmla="*/ 0 w 26"/>
                    <a:gd name="T47" fmla="*/ 0 h 11"/>
                    <a:gd name="T48" fmla="*/ 0 w 26"/>
                    <a:gd name="T49" fmla="*/ 0 h 11"/>
                    <a:gd name="T50" fmla="*/ 7 w 26"/>
                    <a:gd name="T51" fmla="*/ 5 h 11"/>
                    <a:gd name="T52" fmla="*/ 10 w 26"/>
                    <a:gd name="T53" fmla="*/ 11 h 11"/>
                    <a:gd name="T54" fmla="*/ 10 w 26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1">
                      <a:moveTo>
                        <a:pt x="10" y="11"/>
                      </a:moveTo>
                      <a:lnTo>
                        <a:pt x="10" y="11"/>
                      </a:lnTo>
                      <a:lnTo>
                        <a:pt x="19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6" y="1"/>
                      </a:ln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7" y="5"/>
                      </a:lnTo>
                      <a:lnTo>
                        <a:pt x="10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2" name="Freeform 227">
                  <a:extLst>
                    <a:ext uri="{FF2B5EF4-FFF2-40B4-BE49-F238E27FC236}">
                      <a16:creationId xmlns:a16="http://schemas.microsoft.com/office/drawing/2014/main" id="{BD10251C-783C-4E6B-ADDB-87299A41D91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3 h 294"/>
                    <a:gd name="T6" fmla="*/ 12 w 892"/>
                    <a:gd name="T7" fmla="*/ 292 h 294"/>
                    <a:gd name="T8" fmla="*/ 12 w 892"/>
                    <a:gd name="T9" fmla="*/ 292 h 294"/>
                    <a:gd name="T10" fmla="*/ 12 w 892"/>
                    <a:gd name="T11" fmla="*/ 290 h 294"/>
                    <a:gd name="T12" fmla="*/ 9 w 892"/>
                    <a:gd name="T13" fmla="*/ 290 h 294"/>
                    <a:gd name="T14" fmla="*/ 9 w 892"/>
                    <a:gd name="T15" fmla="*/ 290 h 294"/>
                    <a:gd name="T16" fmla="*/ 9 w 892"/>
                    <a:gd name="T17" fmla="*/ 289 h 294"/>
                    <a:gd name="T18" fmla="*/ 6 w 892"/>
                    <a:gd name="T19" fmla="*/ 288 h 294"/>
                    <a:gd name="T20" fmla="*/ 6 w 892"/>
                    <a:gd name="T21" fmla="*/ 288 h 294"/>
                    <a:gd name="T22" fmla="*/ 6 w 892"/>
                    <a:gd name="T23" fmla="*/ 288 h 294"/>
                    <a:gd name="T24" fmla="*/ 22 w 892"/>
                    <a:gd name="T25" fmla="*/ 266 h 294"/>
                    <a:gd name="T26" fmla="*/ 59 w 892"/>
                    <a:gd name="T27" fmla="*/ 254 h 294"/>
                    <a:gd name="T28" fmla="*/ 59 w 892"/>
                    <a:gd name="T29" fmla="*/ 252 h 294"/>
                    <a:gd name="T30" fmla="*/ 66 w 892"/>
                    <a:gd name="T31" fmla="*/ 251 h 294"/>
                    <a:gd name="T32" fmla="*/ 66 w 892"/>
                    <a:gd name="T33" fmla="*/ 250 h 294"/>
                    <a:gd name="T34" fmla="*/ 69 w 892"/>
                    <a:gd name="T35" fmla="*/ 250 h 294"/>
                    <a:gd name="T36" fmla="*/ 72 w 892"/>
                    <a:gd name="T37" fmla="*/ 250 h 294"/>
                    <a:gd name="T38" fmla="*/ 72 w 892"/>
                    <a:gd name="T39" fmla="*/ 249 h 294"/>
                    <a:gd name="T40" fmla="*/ 75 w 892"/>
                    <a:gd name="T41" fmla="*/ 247 h 294"/>
                    <a:gd name="T42" fmla="*/ 78 w 892"/>
                    <a:gd name="T43" fmla="*/ 247 h 294"/>
                    <a:gd name="T44" fmla="*/ 78 w 892"/>
                    <a:gd name="T45" fmla="*/ 247 h 294"/>
                    <a:gd name="T46" fmla="*/ 81 w 892"/>
                    <a:gd name="T47" fmla="*/ 246 h 294"/>
                    <a:gd name="T48" fmla="*/ 85 w 892"/>
                    <a:gd name="T49" fmla="*/ 246 h 294"/>
                    <a:gd name="T50" fmla="*/ 116 w 892"/>
                    <a:gd name="T51" fmla="*/ 236 h 294"/>
                    <a:gd name="T52" fmla="*/ 463 w 892"/>
                    <a:gd name="T53" fmla="*/ 164 h 294"/>
                    <a:gd name="T54" fmla="*/ 507 w 892"/>
                    <a:gd name="T55" fmla="*/ 155 h 294"/>
                    <a:gd name="T56" fmla="*/ 589 w 892"/>
                    <a:gd name="T57" fmla="*/ 134 h 294"/>
                    <a:gd name="T58" fmla="*/ 668 w 892"/>
                    <a:gd name="T59" fmla="*/ 113 h 294"/>
                    <a:gd name="T60" fmla="*/ 677 w 892"/>
                    <a:gd name="T61" fmla="*/ 109 h 294"/>
                    <a:gd name="T62" fmla="*/ 687 w 892"/>
                    <a:gd name="T63" fmla="*/ 106 h 294"/>
                    <a:gd name="T64" fmla="*/ 693 w 892"/>
                    <a:gd name="T65" fmla="*/ 104 h 294"/>
                    <a:gd name="T66" fmla="*/ 699 w 892"/>
                    <a:gd name="T67" fmla="*/ 101 h 294"/>
                    <a:gd name="T68" fmla="*/ 712 w 892"/>
                    <a:gd name="T69" fmla="*/ 98 h 294"/>
                    <a:gd name="T70" fmla="*/ 718 w 892"/>
                    <a:gd name="T71" fmla="*/ 94 h 294"/>
                    <a:gd name="T72" fmla="*/ 737 w 892"/>
                    <a:gd name="T73" fmla="*/ 87 h 294"/>
                    <a:gd name="T74" fmla="*/ 743 w 892"/>
                    <a:gd name="T75" fmla="*/ 85 h 294"/>
                    <a:gd name="T76" fmla="*/ 750 w 892"/>
                    <a:gd name="T77" fmla="*/ 82 h 294"/>
                    <a:gd name="T78" fmla="*/ 759 w 892"/>
                    <a:gd name="T79" fmla="*/ 79 h 294"/>
                    <a:gd name="T80" fmla="*/ 772 w 892"/>
                    <a:gd name="T81" fmla="*/ 73 h 294"/>
                    <a:gd name="T82" fmla="*/ 794 w 892"/>
                    <a:gd name="T83" fmla="*/ 63 h 294"/>
                    <a:gd name="T84" fmla="*/ 797 w 892"/>
                    <a:gd name="T85" fmla="*/ 62 h 294"/>
                    <a:gd name="T86" fmla="*/ 813 w 892"/>
                    <a:gd name="T87" fmla="*/ 53 h 294"/>
                    <a:gd name="T88" fmla="*/ 819 w 892"/>
                    <a:gd name="T89" fmla="*/ 49 h 294"/>
                    <a:gd name="T90" fmla="*/ 841 w 892"/>
                    <a:gd name="T91" fmla="*/ 38 h 294"/>
                    <a:gd name="T92" fmla="*/ 810 w 892"/>
                    <a:gd name="T93" fmla="*/ 43 h 294"/>
                    <a:gd name="T94" fmla="*/ 699 w 892"/>
                    <a:gd name="T95" fmla="*/ 93 h 294"/>
                    <a:gd name="T96" fmla="*/ 516 w 892"/>
                    <a:gd name="T97" fmla="*/ 139 h 294"/>
                    <a:gd name="T98" fmla="*/ 91 w 892"/>
                    <a:gd name="T99" fmla="*/ 227 h 294"/>
                    <a:gd name="T100" fmla="*/ 3 w 892"/>
                    <a:gd name="T101" fmla="*/ 269 h 294"/>
                    <a:gd name="T102" fmla="*/ 6 w 892"/>
                    <a:gd name="T103" fmla="*/ 293 h 294"/>
                    <a:gd name="T104" fmla="*/ 813 w 892"/>
                    <a:gd name="T105" fmla="*/ 53 h 294"/>
                    <a:gd name="T106" fmla="*/ 885 w 892"/>
                    <a:gd name="T107" fmla="*/ 4 h 294"/>
                    <a:gd name="T108" fmla="*/ 888 w 892"/>
                    <a:gd name="T109" fmla="*/ 2 h 294"/>
                    <a:gd name="T110" fmla="*/ 888 w 892"/>
                    <a:gd name="T111" fmla="*/ 1 h 294"/>
                    <a:gd name="T112" fmla="*/ 892 w 892"/>
                    <a:gd name="T113" fmla="*/ 0 h 294"/>
                    <a:gd name="T114" fmla="*/ 869 w 892"/>
                    <a:gd name="T115" fmla="*/ 1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9" y="275"/>
                      </a:lnTo>
                      <a:lnTo>
                        <a:pt x="15" y="271"/>
                      </a:lnTo>
                      <a:lnTo>
                        <a:pt x="22" y="266"/>
                      </a:lnTo>
                      <a:lnTo>
                        <a:pt x="37" y="260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4"/>
                      </a:lnTo>
                      <a:lnTo>
                        <a:pt x="661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699" y="101"/>
                      </a:lnTo>
                      <a:lnTo>
                        <a:pt x="702" y="100"/>
                      </a:lnTo>
                      <a:lnTo>
                        <a:pt x="706" y="100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3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2" y="77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2" y="73"/>
                      </a:lnTo>
                      <a:lnTo>
                        <a:pt x="775" y="72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35" y="34"/>
                      </a:lnTo>
                      <a:lnTo>
                        <a:pt x="810" y="43"/>
                      </a:lnTo>
                      <a:lnTo>
                        <a:pt x="788" y="54"/>
                      </a:lnTo>
                      <a:lnTo>
                        <a:pt x="762" y="67"/>
                      </a:lnTo>
                      <a:lnTo>
                        <a:pt x="734" y="80"/>
                      </a:lnTo>
                      <a:lnTo>
                        <a:pt x="699" y="93"/>
                      </a:lnTo>
                      <a:lnTo>
                        <a:pt x="661" y="105"/>
                      </a:lnTo>
                      <a:lnTo>
                        <a:pt x="620" y="118"/>
                      </a:lnTo>
                      <a:lnTo>
                        <a:pt x="570" y="129"/>
                      </a:lnTo>
                      <a:lnTo>
                        <a:pt x="516" y="139"/>
                      </a:lnTo>
                      <a:lnTo>
                        <a:pt x="416" y="157"/>
                      </a:lnTo>
                      <a:lnTo>
                        <a:pt x="321" y="175"/>
                      </a:lnTo>
                      <a:lnTo>
                        <a:pt x="233" y="193"/>
                      </a:lnTo>
                      <a:lnTo>
                        <a:pt x="157" y="211"/>
                      </a:lnTo>
                      <a:lnTo>
                        <a:pt x="91" y="227"/>
                      </a:lnTo>
                      <a:lnTo>
                        <a:pt x="66" y="236"/>
                      </a:lnTo>
                      <a:lnTo>
                        <a:pt x="44" y="245"/>
                      </a:lnTo>
                      <a:lnTo>
                        <a:pt x="25" y="252"/>
                      </a:lnTo>
                      <a:lnTo>
                        <a:pt x="12" y="261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3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9" y="1"/>
                      </a:lnTo>
                      <a:lnTo>
                        <a:pt x="873" y="6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3" name="Freeform 228">
                  <a:extLst>
                    <a:ext uri="{FF2B5EF4-FFF2-40B4-BE49-F238E27FC236}">
                      <a16:creationId xmlns:a16="http://schemas.microsoft.com/office/drawing/2014/main" id="{1ABF8C80-BF34-4E77-9DF4-2FB94D0D6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8 h 269"/>
                    <a:gd name="T6" fmla="*/ 12 w 860"/>
                    <a:gd name="T7" fmla="*/ 267 h 269"/>
                    <a:gd name="T8" fmla="*/ 12 w 860"/>
                    <a:gd name="T9" fmla="*/ 267 h 269"/>
                    <a:gd name="T10" fmla="*/ 12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5 h 269"/>
                    <a:gd name="T16" fmla="*/ 9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3 h 269"/>
                    <a:gd name="T24" fmla="*/ 22 w 860"/>
                    <a:gd name="T25" fmla="*/ 241 h 269"/>
                    <a:gd name="T26" fmla="*/ 59 w 860"/>
                    <a:gd name="T27" fmla="*/ 229 h 269"/>
                    <a:gd name="T28" fmla="*/ 59 w 860"/>
                    <a:gd name="T29" fmla="*/ 227 h 269"/>
                    <a:gd name="T30" fmla="*/ 66 w 860"/>
                    <a:gd name="T31" fmla="*/ 226 h 269"/>
                    <a:gd name="T32" fmla="*/ 66 w 860"/>
                    <a:gd name="T33" fmla="*/ 225 h 269"/>
                    <a:gd name="T34" fmla="*/ 69 w 860"/>
                    <a:gd name="T35" fmla="*/ 225 h 269"/>
                    <a:gd name="T36" fmla="*/ 72 w 860"/>
                    <a:gd name="T37" fmla="*/ 225 h 269"/>
                    <a:gd name="T38" fmla="*/ 72 w 860"/>
                    <a:gd name="T39" fmla="*/ 224 h 269"/>
                    <a:gd name="T40" fmla="*/ 75 w 860"/>
                    <a:gd name="T41" fmla="*/ 222 h 269"/>
                    <a:gd name="T42" fmla="*/ 78 w 860"/>
                    <a:gd name="T43" fmla="*/ 222 h 269"/>
                    <a:gd name="T44" fmla="*/ 78 w 860"/>
                    <a:gd name="T45" fmla="*/ 222 h 269"/>
                    <a:gd name="T46" fmla="*/ 81 w 860"/>
                    <a:gd name="T47" fmla="*/ 221 h 269"/>
                    <a:gd name="T48" fmla="*/ 85 w 860"/>
                    <a:gd name="T49" fmla="*/ 221 h 269"/>
                    <a:gd name="T50" fmla="*/ 116 w 860"/>
                    <a:gd name="T51" fmla="*/ 211 h 269"/>
                    <a:gd name="T52" fmla="*/ 463 w 860"/>
                    <a:gd name="T53" fmla="*/ 139 h 269"/>
                    <a:gd name="T54" fmla="*/ 507 w 860"/>
                    <a:gd name="T55" fmla="*/ 130 h 269"/>
                    <a:gd name="T56" fmla="*/ 589 w 860"/>
                    <a:gd name="T57" fmla="*/ 109 h 269"/>
                    <a:gd name="T58" fmla="*/ 668 w 860"/>
                    <a:gd name="T59" fmla="*/ 88 h 269"/>
                    <a:gd name="T60" fmla="*/ 677 w 860"/>
                    <a:gd name="T61" fmla="*/ 84 h 269"/>
                    <a:gd name="T62" fmla="*/ 687 w 860"/>
                    <a:gd name="T63" fmla="*/ 81 h 269"/>
                    <a:gd name="T64" fmla="*/ 693 w 860"/>
                    <a:gd name="T65" fmla="*/ 79 h 269"/>
                    <a:gd name="T66" fmla="*/ 699 w 860"/>
                    <a:gd name="T67" fmla="*/ 76 h 269"/>
                    <a:gd name="T68" fmla="*/ 712 w 860"/>
                    <a:gd name="T69" fmla="*/ 73 h 269"/>
                    <a:gd name="T70" fmla="*/ 718 w 860"/>
                    <a:gd name="T71" fmla="*/ 69 h 269"/>
                    <a:gd name="T72" fmla="*/ 737 w 860"/>
                    <a:gd name="T73" fmla="*/ 62 h 269"/>
                    <a:gd name="T74" fmla="*/ 743 w 860"/>
                    <a:gd name="T75" fmla="*/ 60 h 269"/>
                    <a:gd name="T76" fmla="*/ 750 w 860"/>
                    <a:gd name="T77" fmla="*/ 57 h 269"/>
                    <a:gd name="T78" fmla="*/ 759 w 860"/>
                    <a:gd name="T79" fmla="*/ 54 h 269"/>
                    <a:gd name="T80" fmla="*/ 772 w 860"/>
                    <a:gd name="T81" fmla="*/ 48 h 269"/>
                    <a:gd name="T82" fmla="*/ 794 w 860"/>
                    <a:gd name="T83" fmla="*/ 38 h 269"/>
                    <a:gd name="T84" fmla="*/ 797 w 860"/>
                    <a:gd name="T85" fmla="*/ 37 h 269"/>
                    <a:gd name="T86" fmla="*/ 813 w 860"/>
                    <a:gd name="T87" fmla="*/ 28 h 269"/>
                    <a:gd name="T88" fmla="*/ 819 w 860"/>
                    <a:gd name="T89" fmla="*/ 24 h 269"/>
                    <a:gd name="T90" fmla="*/ 841 w 860"/>
                    <a:gd name="T91" fmla="*/ 13 h 269"/>
                    <a:gd name="T92" fmla="*/ 810 w 860"/>
                    <a:gd name="T93" fmla="*/ 18 h 269"/>
                    <a:gd name="T94" fmla="*/ 699 w 860"/>
                    <a:gd name="T95" fmla="*/ 68 h 269"/>
                    <a:gd name="T96" fmla="*/ 516 w 860"/>
                    <a:gd name="T97" fmla="*/ 114 h 269"/>
                    <a:gd name="T98" fmla="*/ 91 w 860"/>
                    <a:gd name="T99" fmla="*/ 202 h 269"/>
                    <a:gd name="T100" fmla="*/ 3 w 860"/>
                    <a:gd name="T101" fmla="*/ 244 h 269"/>
                    <a:gd name="T102" fmla="*/ 6 w 860"/>
                    <a:gd name="T103" fmla="*/ 268 h 2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57"/>
                      </a:lnTo>
                      <a:lnTo>
                        <a:pt x="9" y="250"/>
                      </a:lnTo>
                      <a:lnTo>
                        <a:pt x="15" y="246"/>
                      </a:lnTo>
                      <a:lnTo>
                        <a:pt x="22" y="241"/>
                      </a:lnTo>
                      <a:lnTo>
                        <a:pt x="37" y="235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99"/>
                      </a:lnTo>
                      <a:lnTo>
                        <a:pt x="661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699" y="76"/>
                      </a:lnTo>
                      <a:lnTo>
                        <a:pt x="702" y="75"/>
                      </a:lnTo>
                      <a:lnTo>
                        <a:pt x="706" y="75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3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2" y="52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2" y="48"/>
                      </a:lnTo>
                      <a:lnTo>
                        <a:pt x="775" y="47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35" y="9"/>
                      </a:lnTo>
                      <a:lnTo>
                        <a:pt x="810" y="18"/>
                      </a:lnTo>
                      <a:lnTo>
                        <a:pt x="788" y="29"/>
                      </a:lnTo>
                      <a:lnTo>
                        <a:pt x="762" y="42"/>
                      </a:lnTo>
                      <a:lnTo>
                        <a:pt x="734" y="55"/>
                      </a:lnTo>
                      <a:lnTo>
                        <a:pt x="699" y="68"/>
                      </a:lnTo>
                      <a:lnTo>
                        <a:pt x="661" y="80"/>
                      </a:lnTo>
                      <a:lnTo>
                        <a:pt x="620" y="93"/>
                      </a:lnTo>
                      <a:lnTo>
                        <a:pt x="570" y="104"/>
                      </a:lnTo>
                      <a:lnTo>
                        <a:pt x="516" y="114"/>
                      </a:lnTo>
                      <a:lnTo>
                        <a:pt x="416" y="132"/>
                      </a:lnTo>
                      <a:lnTo>
                        <a:pt x="321" y="150"/>
                      </a:lnTo>
                      <a:lnTo>
                        <a:pt x="233" y="168"/>
                      </a:lnTo>
                      <a:lnTo>
                        <a:pt x="157" y="186"/>
                      </a:lnTo>
                      <a:lnTo>
                        <a:pt x="91" y="202"/>
                      </a:lnTo>
                      <a:lnTo>
                        <a:pt x="66" y="211"/>
                      </a:lnTo>
                      <a:lnTo>
                        <a:pt x="44" y="220"/>
                      </a:lnTo>
                      <a:lnTo>
                        <a:pt x="25" y="227"/>
                      </a:lnTo>
                      <a:lnTo>
                        <a:pt x="12" y="236"/>
                      </a:lnTo>
                      <a:lnTo>
                        <a:pt x="3" y="244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3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4" name="Freeform 229">
                  <a:extLst>
                    <a:ext uri="{FF2B5EF4-FFF2-40B4-BE49-F238E27FC236}">
                      <a16:creationId xmlns:a16="http://schemas.microsoft.com/office/drawing/2014/main" id="{86DD4A0D-94ED-4C86-8B6E-395035E5F7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5" name="Freeform 230">
                  <a:extLst>
                    <a:ext uri="{FF2B5EF4-FFF2-40B4-BE49-F238E27FC236}">
                      <a16:creationId xmlns:a16="http://schemas.microsoft.com/office/drawing/2014/main" id="{12F3A3B0-0699-4648-BE66-FE9C3ECBA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1528"/>
                  <a:ext cx="23" cy="11"/>
                </a:xfrm>
                <a:custGeom>
                  <a:avLst/>
                  <a:gdLst>
                    <a:gd name="T0" fmla="*/ 7 w 23"/>
                    <a:gd name="T1" fmla="*/ 11 h 11"/>
                    <a:gd name="T2" fmla="*/ 7 w 23"/>
                    <a:gd name="T3" fmla="*/ 11 h 11"/>
                    <a:gd name="T4" fmla="*/ 7 w 23"/>
                    <a:gd name="T5" fmla="*/ 11 h 11"/>
                    <a:gd name="T6" fmla="*/ 16 w 23"/>
                    <a:gd name="T7" fmla="*/ 4 h 11"/>
                    <a:gd name="T8" fmla="*/ 16 w 23"/>
                    <a:gd name="T9" fmla="*/ 4 h 11"/>
                    <a:gd name="T10" fmla="*/ 19 w 23"/>
                    <a:gd name="T11" fmla="*/ 4 h 11"/>
                    <a:gd name="T12" fmla="*/ 19 w 23"/>
                    <a:gd name="T13" fmla="*/ 2 h 11"/>
                    <a:gd name="T14" fmla="*/ 19 w 23"/>
                    <a:gd name="T15" fmla="*/ 2 h 11"/>
                    <a:gd name="T16" fmla="*/ 19 w 23"/>
                    <a:gd name="T17" fmla="*/ 2 h 11"/>
                    <a:gd name="T18" fmla="*/ 19 w 23"/>
                    <a:gd name="T19" fmla="*/ 2 h 11"/>
                    <a:gd name="T20" fmla="*/ 19 w 23"/>
                    <a:gd name="T21" fmla="*/ 2 h 11"/>
                    <a:gd name="T22" fmla="*/ 19 w 23"/>
                    <a:gd name="T23" fmla="*/ 2 h 11"/>
                    <a:gd name="T24" fmla="*/ 19 w 23"/>
                    <a:gd name="T25" fmla="*/ 1 h 11"/>
                    <a:gd name="T26" fmla="*/ 19 w 23"/>
                    <a:gd name="T27" fmla="*/ 1 h 11"/>
                    <a:gd name="T28" fmla="*/ 19 w 23"/>
                    <a:gd name="T29" fmla="*/ 1 h 11"/>
                    <a:gd name="T30" fmla="*/ 19 w 23"/>
                    <a:gd name="T31" fmla="*/ 1 h 11"/>
                    <a:gd name="T32" fmla="*/ 23 w 23"/>
                    <a:gd name="T33" fmla="*/ 1 h 11"/>
                    <a:gd name="T34" fmla="*/ 23 w 23"/>
                    <a:gd name="T35" fmla="*/ 1 h 11"/>
                    <a:gd name="T36" fmla="*/ 23 w 23"/>
                    <a:gd name="T37" fmla="*/ 0 h 11"/>
                    <a:gd name="T38" fmla="*/ 23 w 23"/>
                    <a:gd name="T39" fmla="*/ 0 h 11"/>
                    <a:gd name="T40" fmla="*/ 23 w 23"/>
                    <a:gd name="T41" fmla="*/ 0 h 11"/>
                    <a:gd name="T42" fmla="*/ 23 w 23"/>
                    <a:gd name="T43" fmla="*/ 0 h 11"/>
                    <a:gd name="T44" fmla="*/ 23 w 23"/>
                    <a:gd name="T45" fmla="*/ 0 h 11"/>
                    <a:gd name="T46" fmla="*/ 0 w 23"/>
                    <a:gd name="T47" fmla="*/ 1 h 11"/>
                    <a:gd name="T48" fmla="*/ 0 w 23"/>
                    <a:gd name="T49" fmla="*/ 1 h 11"/>
                    <a:gd name="T50" fmla="*/ 4 w 23"/>
                    <a:gd name="T51" fmla="*/ 6 h 11"/>
                    <a:gd name="T52" fmla="*/ 7 w 23"/>
                    <a:gd name="T53" fmla="*/ 11 h 11"/>
                    <a:gd name="T54" fmla="*/ 7 w 23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3" h="11">
                      <a:moveTo>
                        <a:pt x="7" y="11"/>
                      </a:moveTo>
                      <a:lnTo>
                        <a:pt x="7" y="11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23" y="1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4" y="6"/>
                      </a:lnTo>
                      <a:lnTo>
                        <a:pt x="7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6" name="Freeform 231">
                  <a:extLst>
                    <a:ext uri="{FF2B5EF4-FFF2-40B4-BE49-F238E27FC236}">
                      <a16:creationId xmlns:a16="http://schemas.microsoft.com/office/drawing/2014/main" id="{4BC3FEAB-B0C3-4AFF-9F14-8AF64B976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" y="1610"/>
                  <a:ext cx="696" cy="184"/>
                </a:xfrm>
                <a:custGeom>
                  <a:avLst/>
                  <a:gdLst>
                    <a:gd name="T0" fmla="*/ 0 w 696"/>
                    <a:gd name="T1" fmla="*/ 184 h 184"/>
                    <a:gd name="T2" fmla="*/ 0 w 696"/>
                    <a:gd name="T3" fmla="*/ 184 h 184"/>
                    <a:gd name="T4" fmla="*/ 6 w 696"/>
                    <a:gd name="T5" fmla="*/ 179 h 184"/>
                    <a:gd name="T6" fmla="*/ 28 w 696"/>
                    <a:gd name="T7" fmla="*/ 167 h 184"/>
                    <a:gd name="T8" fmla="*/ 47 w 696"/>
                    <a:gd name="T9" fmla="*/ 158 h 184"/>
                    <a:gd name="T10" fmla="*/ 69 w 696"/>
                    <a:gd name="T11" fmla="*/ 149 h 184"/>
                    <a:gd name="T12" fmla="*/ 100 w 696"/>
                    <a:gd name="T13" fmla="*/ 139 h 184"/>
                    <a:gd name="T14" fmla="*/ 138 w 696"/>
                    <a:gd name="T15" fmla="*/ 127 h 184"/>
                    <a:gd name="T16" fmla="*/ 138 w 696"/>
                    <a:gd name="T17" fmla="*/ 127 h 184"/>
                    <a:gd name="T18" fmla="*/ 176 w 696"/>
                    <a:gd name="T19" fmla="*/ 118 h 184"/>
                    <a:gd name="T20" fmla="*/ 220 w 696"/>
                    <a:gd name="T21" fmla="*/ 109 h 184"/>
                    <a:gd name="T22" fmla="*/ 327 w 696"/>
                    <a:gd name="T23" fmla="*/ 90 h 184"/>
                    <a:gd name="T24" fmla="*/ 438 w 696"/>
                    <a:gd name="T25" fmla="*/ 68 h 184"/>
                    <a:gd name="T26" fmla="*/ 494 w 696"/>
                    <a:gd name="T27" fmla="*/ 56 h 184"/>
                    <a:gd name="T28" fmla="*/ 548 w 696"/>
                    <a:gd name="T29" fmla="*/ 42 h 184"/>
                    <a:gd name="T30" fmla="*/ 548 w 696"/>
                    <a:gd name="T31" fmla="*/ 42 h 184"/>
                    <a:gd name="T32" fmla="*/ 630 w 696"/>
                    <a:gd name="T33" fmla="*/ 19 h 184"/>
                    <a:gd name="T34" fmla="*/ 696 w 696"/>
                    <a:gd name="T35" fmla="*/ 0 h 184"/>
                    <a:gd name="T36" fmla="*/ 696 w 696"/>
                    <a:gd name="T37" fmla="*/ 0 h 184"/>
                    <a:gd name="T38" fmla="*/ 621 w 696"/>
                    <a:gd name="T39" fmla="*/ 16 h 184"/>
                    <a:gd name="T40" fmla="*/ 545 w 696"/>
                    <a:gd name="T41" fmla="*/ 31 h 184"/>
                    <a:gd name="T42" fmla="*/ 545 w 696"/>
                    <a:gd name="T43" fmla="*/ 31 h 184"/>
                    <a:gd name="T44" fmla="*/ 535 w 696"/>
                    <a:gd name="T45" fmla="*/ 33 h 184"/>
                    <a:gd name="T46" fmla="*/ 535 w 696"/>
                    <a:gd name="T47" fmla="*/ 33 h 184"/>
                    <a:gd name="T48" fmla="*/ 491 w 696"/>
                    <a:gd name="T49" fmla="*/ 43 h 184"/>
                    <a:gd name="T50" fmla="*/ 447 w 696"/>
                    <a:gd name="T51" fmla="*/ 54 h 184"/>
                    <a:gd name="T52" fmla="*/ 362 w 696"/>
                    <a:gd name="T53" fmla="*/ 70 h 184"/>
                    <a:gd name="T54" fmla="*/ 362 w 696"/>
                    <a:gd name="T55" fmla="*/ 70 h 184"/>
                    <a:gd name="T56" fmla="*/ 252 w 696"/>
                    <a:gd name="T57" fmla="*/ 90 h 184"/>
                    <a:gd name="T58" fmla="*/ 167 w 696"/>
                    <a:gd name="T59" fmla="*/ 108 h 184"/>
                    <a:gd name="T60" fmla="*/ 167 w 696"/>
                    <a:gd name="T61" fmla="*/ 108 h 184"/>
                    <a:gd name="T62" fmla="*/ 97 w 696"/>
                    <a:gd name="T63" fmla="*/ 125 h 184"/>
                    <a:gd name="T64" fmla="*/ 97 w 696"/>
                    <a:gd name="T65" fmla="*/ 125 h 184"/>
                    <a:gd name="T66" fmla="*/ 75 w 696"/>
                    <a:gd name="T67" fmla="*/ 131 h 184"/>
                    <a:gd name="T68" fmla="*/ 56 w 696"/>
                    <a:gd name="T69" fmla="*/ 137 h 184"/>
                    <a:gd name="T70" fmla="*/ 56 w 696"/>
                    <a:gd name="T71" fmla="*/ 137 h 184"/>
                    <a:gd name="T72" fmla="*/ 41 w 696"/>
                    <a:gd name="T73" fmla="*/ 145 h 184"/>
                    <a:gd name="T74" fmla="*/ 28 w 696"/>
                    <a:gd name="T75" fmla="*/ 154 h 184"/>
                    <a:gd name="T76" fmla="*/ 15 w 696"/>
                    <a:gd name="T77" fmla="*/ 162 h 184"/>
                    <a:gd name="T78" fmla="*/ 9 w 696"/>
                    <a:gd name="T79" fmla="*/ 169 h 184"/>
                    <a:gd name="T80" fmla="*/ 0 w 696"/>
                    <a:gd name="T81" fmla="*/ 181 h 184"/>
                    <a:gd name="T82" fmla="*/ 0 w 696"/>
                    <a:gd name="T83" fmla="*/ 184 h 184"/>
                    <a:gd name="T84" fmla="*/ 0 w 696"/>
                    <a:gd name="T85" fmla="*/ 184 h 18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696" h="184">
                      <a:moveTo>
                        <a:pt x="0" y="184"/>
                      </a:moveTo>
                      <a:lnTo>
                        <a:pt x="0" y="184"/>
                      </a:lnTo>
                      <a:lnTo>
                        <a:pt x="6" y="179"/>
                      </a:lnTo>
                      <a:lnTo>
                        <a:pt x="28" y="167"/>
                      </a:lnTo>
                      <a:lnTo>
                        <a:pt x="47" y="158"/>
                      </a:lnTo>
                      <a:lnTo>
                        <a:pt x="69" y="149"/>
                      </a:lnTo>
                      <a:lnTo>
                        <a:pt x="100" y="139"/>
                      </a:lnTo>
                      <a:lnTo>
                        <a:pt x="138" y="127"/>
                      </a:lnTo>
                      <a:lnTo>
                        <a:pt x="176" y="118"/>
                      </a:lnTo>
                      <a:lnTo>
                        <a:pt x="220" y="109"/>
                      </a:lnTo>
                      <a:lnTo>
                        <a:pt x="327" y="90"/>
                      </a:lnTo>
                      <a:lnTo>
                        <a:pt x="438" y="68"/>
                      </a:lnTo>
                      <a:lnTo>
                        <a:pt x="494" y="56"/>
                      </a:lnTo>
                      <a:lnTo>
                        <a:pt x="548" y="42"/>
                      </a:lnTo>
                      <a:lnTo>
                        <a:pt x="630" y="19"/>
                      </a:lnTo>
                      <a:lnTo>
                        <a:pt x="696" y="0"/>
                      </a:lnTo>
                      <a:lnTo>
                        <a:pt x="621" y="16"/>
                      </a:lnTo>
                      <a:lnTo>
                        <a:pt x="545" y="31"/>
                      </a:lnTo>
                      <a:lnTo>
                        <a:pt x="535" y="33"/>
                      </a:lnTo>
                      <a:lnTo>
                        <a:pt x="491" y="43"/>
                      </a:lnTo>
                      <a:lnTo>
                        <a:pt x="447" y="54"/>
                      </a:lnTo>
                      <a:lnTo>
                        <a:pt x="362" y="70"/>
                      </a:lnTo>
                      <a:lnTo>
                        <a:pt x="252" y="90"/>
                      </a:lnTo>
                      <a:lnTo>
                        <a:pt x="167" y="108"/>
                      </a:lnTo>
                      <a:lnTo>
                        <a:pt x="97" y="125"/>
                      </a:lnTo>
                      <a:lnTo>
                        <a:pt x="75" y="131"/>
                      </a:lnTo>
                      <a:lnTo>
                        <a:pt x="56" y="137"/>
                      </a:lnTo>
                      <a:lnTo>
                        <a:pt x="41" y="145"/>
                      </a:lnTo>
                      <a:lnTo>
                        <a:pt x="28" y="154"/>
                      </a:lnTo>
                      <a:lnTo>
                        <a:pt x="15" y="162"/>
                      </a:lnTo>
                      <a:lnTo>
                        <a:pt x="9" y="169"/>
                      </a:lnTo>
                      <a:lnTo>
                        <a:pt x="0" y="181"/>
                      </a:lnTo>
                      <a:lnTo>
                        <a:pt x="0" y="184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7" name="Freeform 232">
                  <a:extLst>
                    <a:ext uri="{FF2B5EF4-FFF2-40B4-BE49-F238E27FC236}">
                      <a16:creationId xmlns:a16="http://schemas.microsoft.com/office/drawing/2014/main" id="{9235FD18-99DB-4817-BA46-C7CE55CC4C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4"/>
                  <a:ext cx="677" cy="179"/>
                </a:xfrm>
                <a:custGeom>
                  <a:avLst/>
                  <a:gdLst>
                    <a:gd name="T0" fmla="*/ 0 w 677"/>
                    <a:gd name="T1" fmla="*/ 179 h 179"/>
                    <a:gd name="T2" fmla="*/ 0 w 677"/>
                    <a:gd name="T3" fmla="*/ 179 h 179"/>
                    <a:gd name="T4" fmla="*/ 6 w 677"/>
                    <a:gd name="T5" fmla="*/ 174 h 179"/>
                    <a:gd name="T6" fmla="*/ 25 w 677"/>
                    <a:gd name="T7" fmla="*/ 161 h 179"/>
                    <a:gd name="T8" fmla="*/ 44 w 677"/>
                    <a:gd name="T9" fmla="*/ 154 h 179"/>
                    <a:gd name="T10" fmla="*/ 66 w 677"/>
                    <a:gd name="T11" fmla="*/ 144 h 179"/>
                    <a:gd name="T12" fmla="*/ 97 w 677"/>
                    <a:gd name="T13" fmla="*/ 133 h 179"/>
                    <a:gd name="T14" fmla="*/ 135 w 677"/>
                    <a:gd name="T15" fmla="*/ 123 h 179"/>
                    <a:gd name="T16" fmla="*/ 135 w 677"/>
                    <a:gd name="T17" fmla="*/ 123 h 179"/>
                    <a:gd name="T18" fmla="*/ 173 w 677"/>
                    <a:gd name="T19" fmla="*/ 113 h 179"/>
                    <a:gd name="T20" fmla="*/ 217 w 677"/>
                    <a:gd name="T21" fmla="*/ 104 h 179"/>
                    <a:gd name="T22" fmla="*/ 321 w 677"/>
                    <a:gd name="T23" fmla="*/ 85 h 179"/>
                    <a:gd name="T24" fmla="*/ 432 w 677"/>
                    <a:gd name="T25" fmla="*/ 64 h 179"/>
                    <a:gd name="T26" fmla="*/ 488 w 677"/>
                    <a:gd name="T27" fmla="*/ 52 h 179"/>
                    <a:gd name="T28" fmla="*/ 542 w 677"/>
                    <a:gd name="T29" fmla="*/ 38 h 179"/>
                    <a:gd name="T30" fmla="*/ 542 w 677"/>
                    <a:gd name="T31" fmla="*/ 38 h 179"/>
                    <a:gd name="T32" fmla="*/ 614 w 677"/>
                    <a:gd name="T33" fmla="*/ 18 h 179"/>
                    <a:gd name="T34" fmla="*/ 677 w 677"/>
                    <a:gd name="T35" fmla="*/ 0 h 179"/>
                    <a:gd name="T36" fmla="*/ 677 w 677"/>
                    <a:gd name="T37" fmla="*/ 0 h 179"/>
                    <a:gd name="T38" fmla="*/ 545 w 677"/>
                    <a:gd name="T39" fmla="*/ 26 h 179"/>
                    <a:gd name="T40" fmla="*/ 545 w 677"/>
                    <a:gd name="T41" fmla="*/ 26 h 179"/>
                    <a:gd name="T42" fmla="*/ 532 w 677"/>
                    <a:gd name="T43" fmla="*/ 29 h 179"/>
                    <a:gd name="T44" fmla="*/ 532 w 677"/>
                    <a:gd name="T45" fmla="*/ 29 h 179"/>
                    <a:gd name="T46" fmla="*/ 488 w 677"/>
                    <a:gd name="T47" fmla="*/ 41 h 179"/>
                    <a:gd name="T48" fmla="*/ 444 w 677"/>
                    <a:gd name="T49" fmla="*/ 51 h 179"/>
                    <a:gd name="T50" fmla="*/ 362 w 677"/>
                    <a:gd name="T51" fmla="*/ 67 h 179"/>
                    <a:gd name="T52" fmla="*/ 362 w 677"/>
                    <a:gd name="T53" fmla="*/ 67 h 179"/>
                    <a:gd name="T54" fmla="*/ 252 w 677"/>
                    <a:gd name="T55" fmla="*/ 88 h 179"/>
                    <a:gd name="T56" fmla="*/ 167 w 677"/>
                    <a:gd name="T57" fmla="*/ 104 h 179"/>
                    <a:gd name="T58" fmla="*/ 129 w 677"/>
                    <a:gd name="T59" fmla="*/ 112 h 179"/>
                    <a:gd name="T60" fmla="*/ 101 w 677"/>
                    <a:gd name="T61" fmla="*/ 119 h 179"/>
                    <a:gd name="T62" fmla="*/ 75 w 677"/>
                    <a:gd name="T63" fmla="*/ 127 h 179"/>
                    <a:gd name="T64" fmla="*/ 56 w 677"/>
                    <a:gd name="T65" fmla="*/ 135 h 179"/>
                    <a:gd name="T66" fmla="*/ 56 w 677"/>
                    <a:gd name="T67" fmla="*/ 135 h 179"/>
                    <a:gd name="T68" fmla="*/ 38 w 677"/>
                    <a:gd name="T69" fmla="*/ 142 h 179"/>
                    <a:gd name="T70" fmla="*/ 25 w 677"/>
                    <a:gd name="T71" fmla="*/ 150 h 179"/>
                    <a:gd name="T72" fmla="*/ 15 w 677"/>
                    <a:gd name="T73" fmla="*/ 158 h 179"/>
                    <a:gd name="T74" fmla="*/ 6 w 677"/>
                    <a:gd name="T75" fmla="*/ 164 h 179"/>
                    <a:gd name="T76" fmla="*/ 0 w 677"/>
                    <a:gd name="T77" fmla="*/ 175 h 179"/>
                    <a:gd name="T78" fmla="*/ 0 w 677"/>
                    <a:gd name="T79" fmla="*/ 179 h 179"/>
                    <a:gd name="T80" fmla="*/ 0 w 677"/>
                    <a:gd name="T81" fmla="*/ 179 h 17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179">
                      <a:moveTo>
                        <a:pt x="0" y="179"/>
                      </a:moveTo>
                      <a:lnTo>
                        <a:pt x="0" y="179"/>
                      </a:lnTo>
                      <a:lnTo>
                        <a:pt x="6" y="174"/>
                      </a:lnTo>
                      <a:lnTo>
                        <a:pt x="25" y="161"/>
                      </a:lnTo>
                      <a:lnTo>
                        <a:pt x="44" y="154"/>
                      </a:lnTo>
                      <a:lnTo>
                        <a:pt x="66" y="144"/>
                      </a:lnTo>
                      <a:lnTo>
                        <a:pt x="97" y="133"/>
                      </a:lnTo>
                      <a:lnTo>
                        <a:pt x="135" y="123"/>
                      </a:lnTo>
                      <a:lnTo>
                        <a:pt x="173" y="113"/>
                      </a:lnTo>
                      <a:lnTo>
                        <a:pt x="217" y="104"/>
                      </a:lnTo>
                      <a:lnTo>
                        <a:pt x="321" y="85"/>
                      </a:lnTo>
                      <a:lnTo>
                        <a:pt x="432" y="64"/>
                      </a:lnTo>
                      <a:lnTo>
                        <a:pt x="488" y="52"/>
                      </a:lnTo>
                      <a:lnTo>
                        <a:pt x="542" y="38"/>
                      </a:lnTo>
                      <a:lnTo>
                        <a:pt x="614" y="18"/>
                      </a:lnTo>
                      <a:lnTo>
                        <a:pt x="677" y="0"/>
                      </a:lnTo>
                      <a:lnTo>
                        <a:pt x="545" y="26"/>
                      </a:lnTo>
                      <a:lnTo>
                        <a:pt x="532" y="29"/>
                      </a:lnTo>
                      <a:lnTo>
                        <a:pt x="488" y="41"/>
                      </a:lnTo>
                      <a:lnTo>
                        <a:pt x="444" y="51"/>
                      </a:lnTo>
                      <a:lnTo>
                        <a:pt x="362" y="67"/>
                      </a:lnTo>
                      <a:lnTo>
                        <a:pt x="252" y="88"/>
                      </a:lnTo>
                      <a:lnTo>
                        <a:pt x="167" y="104"/>
                      </a:lnTo>
                      <a:lnTo>
                        <a:pt x="129" y="112"/>
                      </a:lnTo>
                      <a:lnTo>
                        <a:pt x="101" y="119"/>
                      </a:lnTo>
                      <a:lnTo>
                        <a:pt x="75" y="127"/>
                      </a:lnTo>
                      <a:lnTo>
                        <a:pt x="56" y="135"/>
                      </a:lnTo>
                      <a:lnTo>
                        <a:pt x="38" y="142"/>
                      </a:lnTo>
                      <a:lnTo>
                        <a:pt x="25" y="150"/>
                      </a:lnTo>
                      <a:lnTo>
                        <a:pt x="15" y="158"/>
                      </a:lnTo>
                      <a:lnTo>
                        <a:pt x="6" y="164"/>
                      </a:lnTo>
                      <a:lnTo>
                        <a:pt x="0" y="175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8" name="Freeform 233">
                  <a:extLst>
                    <a:ext uri="{FF2B5EF4-FFF2-40B4-BE49-F238E27FC236}">
                      <a16:creationId xmlns:a16="http://schemas.microsoft.com/office/drawing/2014/main" id="{38E0626D-6A63-49B5-A8EC-F8F69A0904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7"/>
                  <a:ext cx="662" cy="174"/>
                </a:xfrm>
                <a:custGeom>
                  <a:avLst/>
                  <a:gdLst>
                    <a:gd name="T0" fmla="*/ 0 w 662"/>
                    <a:gd name="T1" fmla="*/ 174 h 174"/>
                    <a:gd name="T2" fmla="*/ 0 w 662"/>
                    <a:gd name="T3" fmla="*/ 174 h 174"/>
                    <a:gd name="T4" fmla="*/ 6 w 662"/>
                    <a:gd name="T5" fmla="*/ 168 h 174"/>
                    <a:gd name="T6" fmla="*/ 25 w 662"/>
                    <a:gd name="T7" fmla="*/ 157 h 174"/>
                    <a:gd name="T8" fmla="*/ 44 w 662"/>
                    <a:gd name="T9" fmla="*/ 149 h 174"/>
                    <a:gd name="T10" fmla="*/ 66 w 662"/>
                    <a:gd name="T11" fmla="*/ 139 h 174"/>
                    <a:gd name="T12" fmla="*/ 94 w 662"/>
                    <a:gd name="T13" fmla="*/ 129 h 174"/>
                    <a:gd name="T14" fmla="*/ 132 w 662"/>
                    <a:gd name="T15" fmla="*/ 119 h 174"/>
                    <a:gd name="T16" fmla="*/ 132 w 662"/>
                    <a:gd name="T17" fmla="*/ 119 h 174"/>
                    <a:gd name="T18" fmla="*/ 170 w 662"/>
                    <a:gd name="T19" fmla="*/ 110 h 174"/>
                    <a:gd name="T20" fmla="*/ 214 w 662"/>
                    <a:gd name="T21" fmla="*/ 101 h 174"/>
                    <a:gd name="T22" fmla="*/ 318 w 662"/>
                    <a:gd name="T23" fmla="*/ 82 h 174"/>
                    <a:gd name="T24" fmla="*/ 428 w 662"/>
                    <a:gd name="T25" fmla="*/ 61 h 174"/>
                    <a:gd name="T26" fmla="*/ 482 w 662"/>
                    <a:gd name="T27" fmla="*/ 49 h 174"/>
                    <a:gd name="T28" fmla="*/ 536 w 662"/>
                    <a:gd name="T29" fmla="*/ 35 h 174"/>
                    <a:gd name="T30" fmla="*/ 536 w 662"/>
                    <a:gd name="T31" fmla="*/ 35 h 174"/>
                    <a:gd name="T32" fmla="*/ 662 w 662"/>
                    <a:gd name="T33" fmla="*/ 0 h 174"/>
                    <a:gd name="T34" fmla="*/ 662 w 662"/>
                    <a:gd name="T35" fmla="*/ 0 h 174"/>
                    <a:gd name="T36" fmla="*/ 608 w 662"/>
                    <a:gd name="T37" fmla="*/ 11 h 174"/>
                    <a:gd name="T38" fmla="*/ 551 w 662"/>
                    <a:gd name="T39" fmla="*/ 21 h 174"/>
                    <a:gd name="T40" fmla="*/ 551 w 662"/>
                    <a:gd name="T41" fmla="*/ 21 h 174"/>
                    <a:gd name="T42" fmla="*/ 532 w 662"/>
                    <a:gd name="T43" fmla="*/ 26 h 174"/>
                    <a:gd name="T44" fmla="*/ 532 w 662"/>
                    <a:gd name="T45" fmla="*/ 26 h 174"/>
                    <a:gd name="T46" fmla="*/ 488 w 662"/>
                    <a:gd name="T47" fmla="*/ 38 h 174"/>
                    <a:gd name="T48" fmla="*/ 444 w 662"/>
                    <a:gd name="T49" fmla="*/ 48 h 174"/>
                    <a:gd name="T50" fmla="*/ 362 w 662"/>
                    <a:gd name="T51" fmla="*/ 64 h 174"/>
                    <a:gd name="T52" fmla="*/ 362 w 662"/>
                    <a:gd name="T53" fmla="*/ 64 h 174"/>
                    <a:gd name="T54" fmla="*/ 252 w 662"/>
                    <a:gd name="T55" fmla="*/ 85 h 174"/>
                    <a:gd name="T56" fmla="*/ 167 w 662"/>
                    <a:gd name="T57" fmla="*/ 101 h 174"/>
                    <a:gd name="T58" fmla="*/ 132 w 662"/>
                    <a:gd name="T59" fmla="*/ 109 h 174"/>
                    <a:gd name="T60" fmla="*/ 101 w 662"/>
                    <a:gd name="T61" fmla="*/ 116 h 174"/>
                    <a:gd name="T62" fmla="*/ 79 w 662"/>
                    <a:gd name="T63" fmla="*/ 124 h 174"/>
                    <a:gd name="T64" fmla="*/ 56 w 662"/>
                    <a:gd name="T65" fmla="*/ 132 h 174"/>
                    <a:gd name="T66" fmla="*/ 56 w 662"/>
                    <a:gd name="T67" fmla="*/ 132 h 174"/>
                    <a:gd name="T68" fmla="*/ 41 w 662"/>
                    <a:gd name="T69" fmla="*/ 139 h 174"/>
                    <a:gd name="T70" fmla="*/ 28 w 662"/>
                    <a:gd name="T71" fmla="*/ 147 h 174"/>
                    <a:gd name="T72" fmla="*/ 9 w 662"/>
                    <a:gd name="T73" fmla="*/ 161 h 174"/>
                    <a:gd name="T74" fmla="*/ 3 w 662"/>
                    <a:gd name="T75" fmla="*/ 170 h 174"/>
                    <a:gd name="T76" fmla="*/ 0 w 662"/>
                    <a:gd name="T77" fmla="*/ 174 h 174"/>
                    <a:gd name="T78" fmla="*/ 0 w 662"/>
                    <a:gd name="T79" fmla="*/ 174 h 17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662" h="174">
                      <a:moveTo>
                        <a:pt x="0" y="174"/>
                      </a:moveTo>
                      <a:lnTo>
                        <a:pt x="0" y="174"/>
                      </a:lnTo>
                      <a:lnTo>
                        <a:pt x="6" y="168"/>
                      </a:lnTo>
                      <a:lnTo>
                        <a:pt x="25" y="157"/>
                      </a:lnTo>
                      <a:lnTo>
                        <a:pt x="44" y="149"/>
                      </a:lnTo>
                      <a:lnTo>
                        <a:pt x="66" y="139"/>
                      </a:lnTo>
                      <a:lnTo>
                        <a:pt x="94" y="129"/>
                      </a:lnTo>
                      <a:lnTo>
                        <a:pt x="132" y="119"/>
                      </a:lnTo>
                      <a:lnTo>
                        <a:pt x="170" y="110"/>
                      </a:lnTo>
                      <a:lnTo>
                        <a:pt x="214" y="101"/>
                      </a:lnTo>
                      <a:lnTo>
                        <a:pt x="318" y="82"/>
                      </a:lnTo>
                      <a:lnTo>
                        <a:pt x="428" y="61"/>
                      </a:lnTo>
                      <a:lnTo>
                        <a:pt x="482" y="49"/>
                      </a:lnTo>
                      <a:lnTo>
                        <a:pt x="536" y="35"/>
                      </a:lnTo>
                      <a:lnTo>
                        <a:pt x="662" y="0"/>
                      </a:lnTo>
                      <a:lnTo>
                        <a:pt x="608" y="11"/>
                      </a:lnTo>
                      <a:lnTo>
                        <a:pt x="551" y="21"/>
                      </a:lnTo>
                      <a:lnTo>
                        <a:pt x="532" y="26"/>
                      </a:lnTo>
                      <a:lnTo>
                        <a:pt x="488" y="38"/>
                      </a:lnTo>
                      <a:lnTo>
                        <a:pt x="444" y="48"/>
                      </a:lnTo>
                      <a:lnTo>
                        <a:pt x="362" y="64"/>
                      </a:lnTo>
                      <a:lnTo>
                        <a:pt x="252" y="85"/>
                      </a:lnTo>
                      <a:lnTo>
                        <a:pt x="167" y="101"/>
                      </a:lnTo>
                      <a:lnTo>
                        <a:pt x="132" y="109"/>
                      </a:lnTo>
                      <a:lnTo>
                        <a:pt x="101" y="116"/>
                      </a:lnTo>
                      <a:lnTo>
                        <a:pt x="79" y="124"/>
                      </a:lnTo>
                      <a:lnTo>
                        <a:pt x="56" y="132"/>
                      </a:lnTo>
                      <a:lnTo>
                        <a:pt x="41" y="139"/>
                      </a:lnTo>
                      <a:lnTo>
                        <a:pt x="28" y="147"/>
                      </a:lnTo>
                      <a:lnTo>
                        <a:pt x="9" y="161"/>
                      </a:lnTo>
                      <a:lnTo>
                        <a:pt x="3" y="170"/>
                      </a:lnTo>
                      <a:lnTo>
                        <a:pt x="0" y="17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69" name="Freeform 234">
                  <a:extLst>
                    <a:ext uri="{FF2B5EF4-FFF2-40B4-BE49-F238E27FC236}">
                      <a16:creationId xmlns:a16="http://schemas.microsoft.com/office/drawing/2014/main" id="{865D5415-2B00-452E-9D80-CAE6D83C0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19"/>
                  <a:ext cx="646" cy="169"/>
                </a:xfrm>
                <a:custGeom>
                  <a:avLst/>
                  <a:gdLst>
                    <a:gd name="T0" fmla="*/ 0 w 646"/>
                    <a:gd name="T1" fmla="*/ 169 h 169"/>
                    <a:gd name="T2" fmla="*/ 0 w 646"/>
                    <a:gd name="T3" fmla="*/ 169 h 169"/>
                    <a:gd name="T4" fmla="*/ 6 w 646"/>
                    <a:gd name="T5" fmla="*/ 165 h 169"/>
                    <a:gd name="T6" fmla="*/ 22 w 646"/>
                    <a:gd name="T7" fmla="*/ 154 h 169"/>
                    <a:gd name="T8" fmla="*/ 38 w 646"/>
                    <a:gd name="T9" fmla="*/ 146 h 169"/>
                    <a:gd name="T10" fmla="*/ 60 w 646"/>
                    <a:gd name="T11" fmla="*/ 137 h 169"/>
                    <a:gd name="T12" fmla="*/ 91 w 646"/>
                    <a:gd name="T13" fmla="*/ 127 h 169"/>
                    <a:gd name="T14" fmla="*/ 126 w 646"/>
                    <a:gd name="T15" fmla="*/ 117 h 169"/>
                    <a:gd name="T16" fmla="*/ 126 w 646"/>
                    <a:gd name="T17" fmla="*/ 117 h 169"/>
                    <a:gd name="T18" fmla="*/ 167 w 646"/>
                    <a:gd name="T19" fmla="*/ 108 h 169"/>
                    <a:gd name="T20" fmla="*/ 211 w 646"/>
                    <a:gd name="T21" fmla="*/ 99 h 169"/>
                    <a:gd name="T22" fmla="*/ 312 w 646"/>
                    <a:gd name="T23" fmla="*/ 80 h 169"/>
                    <a:gd name="T24" fmla="*/ 422 w 646"/>
                    <a:gd name="T25" fmla="*/ 59 h 169"/>
                    <a:gd name="T26" fmla="*/ 476 w 646"/>
                    <a:gd name="T27" fmla="*/ 47 h 169"/>
                    <a:gd name="T28" fmla="*/ 529 w 646"/>
                    <a:gd name="T29" fmla="*/ 33 h 169"/>
                    <a:gd name="T30" fmla="*/ 529 w 646"/>
                    <a:gd name="T31" fmla="*/ 33 h 169"/>
                    <a:gd name="T32" fmla="*/ 646 w 646"/>
                    <a:gd name="T33" fmla="*/ 0 h 169"/>
                    <a:gd name="T34" fmla="*/ 646 w 646"/>
                    <a:gd name="T35" fmla="*/ 0 h 169"/>
                    <a:gd name="T36" fmla="*/ 555 w 646"/>
                    <a:gd name="T37" fmla="*/ 19 h 169"/>
                    <a:gd name="T38" fmla="*/ 555 w 646"/>
                    <a:gd name="T39" fmla="*/ 19 h 169"/>
                    <a:gd name="T40" fmla="*/ 529 w 646"/>
                    <a:gd name="T41" fmla="*/ 24 h 169"/>
                    <a:gd name="T42" fmla="*/ 529 w 646"/>
                    <a:gd name="T43" fmla="*/ 24 h 169"/>
                    <a:gd name="T44" fmla="*/ 488 w 646"/>
                    <a:gd name="T45" fmla="*/ 36 h 169"/>
                    <a:gd name="T46" fmla="*/ 441 w 646"/>
                    <a:gd name="T47" fmla="*/ 46 h 169"/>
                    <a:gd name="T48" fmla="*/ 359 w 646"/>
                    <a:gd name="T49" fmla="*/ 62 h 169"/>
                    <a:gd name="T50" fmla="*/ 359 w 646"/>
                    <a:gd name="T51" fmla="*/ 62 h 169"/>
                    <a:gd name="T52" fmla="*/ 249 w 646"/>
                    <a:gd name="T53" fmla="*/ 83 h 169"/>
                    <a:gd name="T54" fmla="*/ 164 w 646"/>
                    <a:gd name="T55" fmla="*/ 99 h 169"/>
                    <a:gd name="T56" fmla="*/ 129 w 646"/>
                    <a:gd name="T57" fmla="*/ 107 h 169"/>
                    <a:gd name="T58" fmla="*/ 101 w 646"/>
                    <a:gd name="T59" fmla="*/ 114 h 169"/>
                    <a:gd name="T60" fmla="*/ 76 w 646"/>
                    <a:gd name="T61" fmla="*/ 122 h 169"/>
                    <a:gd name="T62" fmla="*/ 57 w 646"/>
                    <a:gd name="T63" fmla="*/ 130 h 169"/>
                    <a:gd name="T64" fmla="*/ 57 w 646"/>
                    <a:gd name="T65" fmla="*/ 130 h 169"/>
                    <a:gd name="T66" fmla="*/ 41 w 646"/>
                    <a:gd name="T67" fmla="*/ 137 h 169"/>
                    <a:gd name="T68" fmla="*/ 25 w 646"/>
                    <a:gd name="T69" fmla="*/ 145 h 169"/>
                    <a:gd name="T70" fmla="*/ 9 w 646"/>
                    <a:gd name="T71" fmla="*/ 158 h 169"/>
                    <a:gd name="T72" fmla="*/ 0 w 646"/>
                    <a:gd name="T73" fmla="*/ 166 h 169"/>
                    <a:gd name="T74" fmla="*/ 0 w 646"/>
                    <a:gd name="T75" fmla="*/ 169 h 169"/>
                    <a:gd name="T76" fmla="*/ 0 w 646"/>
                    <a:gd name="T77" fmla="*/ 169 h 16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46" h="169">
                      <a:moveTo>
                        <a:pt x="0" y="169"/>
                      </a:moveTo>
                      <a:lnTo>
                        <a:pt x="0" y="169"/>
                      </a:lnTo>
                      <a:lnTo>
                        <a:pt x="6" y="165"/>
                      </a:lnTo>
                      <a:lnTo>
                        <a:pt x="22" y="154"/>
                      </a:lnTo>
                      <a:lnTo>
                        <a:pt x="38" y="146"/>
                      </a:lnTo>
                      <a:lnTo>
                        <a:pt x="60" y="137"/>
                      </a:lnTo>
                      <a:lnTo>
                        <a:pt x="91" y="127"/>
                      </a:lnTo>
                      <a:lnTo>
                        <a:pt x="126" y="117"/>
                      </a:lnTo>
                      <a:lnTo>
                        <a:pt x="167" y="108"/>
                      </a:lnTo>
                      <a:lnTo>
                        <a:pt x="211" y="99"/>
                      </a:lnTo>
                      <a:lnTo>
                        <a:pt x="312" y="80"/>
                      </a:lnTo>
                      <a:lnTo>
                        <a:pt x="422" y="59"/>
                      </a:lnTo>
                      <a:lnTo>
                        <a:pt x="476" y="47"/>
                      </a:lnTo>
                      <a:lnTo>
                        <a:pt x="529" y="33"/>
                      </a:lnTo>
                      <a:lnTo>
                        <a:pt x="646" y="0"/>
                      </a:lnTo>
                      <a:lnTo>
                        <a:pt x="555" y="19"/>
                      </a:lnTo>
                      <a:lnTo>
                        <a:pt x="529" y="24"/>
                      </a:lnTo>
                      <a:lnTo>
                        <a:pt x="488" y="36"/>
                      </a:lnTo>
                      <a:lnTo>
                        <a:pt x="441" y="46"/>
                      </a:lnTo>
                      <a:lnTo>
                        <a:pt x="359" y="62"/>
                      </a:lnTo>
                      <a:lnTo>
                        <a:pt x="249" y="83"/>
                      </a:lnTo>
                      <a:lnTo>
                        <a:pt x="164" y="99"/>
                      </a:lnTo>
                      <a:lnTo>
                        <a:pt x="129" y="107"/>
                      </a:lnTo>
                      <a:lnTo>
                        <a:pt x="101" y="114"/>
                      </a:lnTo>
                      <a:lnTo>
                        <a:pt x="76" y="122"/>
                      </a:lnTo>
                      <a:lnTo>
                        <a:pt x="57" y="130"/>
                      </a:lnTo>
                      <a:lnTo>
                        <a:pt x="41" y="137"/>
                      </a:lnTo>
                      <a:lnTo>
                        <a:pt x="25" y="145"/>
                      </a:lnTo>
                      <a:lnTo>
                        <a:pt x="9" y="158"/>
                      </a:lnTo>
                      <a:lnTo>
                        <a:pt x="0" y="166"/>
                      </a:lnTo>
                      <a:lnTo>
                        <a:pt x="0" y="169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0" name="Freeform 235">
                  <a:extLst>
                    <a:ext uri="{FF2B5EF4-FFF2-40B4-BE49-F238E27FC236}">
                      <a16:creationId xmlns:a16="http://schemas.microsoft.com/office/drawing/2014/main" id="{759CCDD7-EC41-49E9-B992-AFB8061D2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23"/>
                  <a:ext cx="630" cy="162"/>
                </a:xfrm>
                <a:custGeom>
                  <a:avLst/>
                  <a:gdLst>
                    <a:gd name="T0" fmla="*/ 0 w 630"/>
                    <a:gd name="T1" fmla="*/ 162 h 162"/>
                    <a:gd name="T2" fmla="*/ 0 w 630"/>
                    <a:gd name="T3" fmla="*/ 162 h 162"/>
                    <a:gd name="T4" fmla="*/ 6 w 630"/>
                    <a:gd name="T5" fmla="*/ 159 h 162"/>
                    <a:gd name="T6" fmla="*/ 22 w 630"/>
                    <a:gd name="T7" fmla="*/ 149 h 162"/>
                    <a:gd name="T8" fmla="*/ 38 w 630"/>
                    <a:gd name="T9" fmla="*/ 141 h 162"/>
                    <a:gd name="T10" fmla="*/ 60 w 630"/>
                    <a:gd name="T11" fmla="*/ 132 h 162"/>
                    <a:gd name="T12" fmla="*/ 88 w 630"/>
                    <a:gd name="T13" fmla="*/ 122 h 162"/>
                    <a:gd name="T14" fmla="*/ 126 w 630"/>
                    <a:gd name="T15" fmla="*/ 112 h 162"/>
                    <a:gd name="T16" fmla="*/ 126 w 630"/>
                    <a:gd name="T17" fmla="*/ 112 h 162"/>
                    <a:gd name="T18" fmla="*/ 164 w 630"/>
                    <a:gd name="T19" fmla="*/ 103 h 162"/>
                    <a:gd name="T20" fmla="*/ 208 w 630"/>
                    <a:gd name="T21" fmla="*/ 94 h 162"/>
                    <a:gd name="T22" fmla="*/ 309 w 630"/>
                    <a:gd name="T23" fmla="*/ 76 h 162"/>
                    <a:gd name="T24" fmla="*/ 416 w 630"/>
                    <a:gd name="T25" fmla="*/ 55 h 162"/>
                    <a:gd name="T26" fmla="*/ 473 w 630"/>
                    <a:gd name="T27" fmla="*/ 43 h 162"/>
                    <a:gd name="T28" fmla="*/ 526 w 630"/>
                    <a:gd name="T29" fmla="*/ 29 h 162"/>
                    <a:gd name="T30" fmla="*/ 526 w 630"/>
                    <a:gd name="T31" fmla="*/ 29 h 162"/>
                    <a:gd name="T32" fmla="*/ 630 w 630"/>
                    <a:gd name="T33" fmla="*/ 0 h 162"/>
                    <a:gd name="T34" fmla="*/ 630 w 630"/>
                    <a:gd name="T35" fmla="*/ 0 h 162"/>
                    <a:gd name="T36" fmla="*/ 561 w 630"/>
                    <a:gd name="T37" fmla="*/ 14 h 162"/>
                    <a:gd name="T38" fmla="*/ 561 w 630"/>
                    <a:gd name="T39" fmla="*/ 14 h 162"/>
                    <a:gd name="T40" fmla="*/ 533 w 630"/>
                    <a:gd name="T41" fmla="*/ 22 h 162"/>
                    <a:gd name="T42" fmla="*/ 533 w 630"/>
                    <a:gd name="T43" fmla="*/ 22 h 162"/>
                    <a:gd name="T44" fmla="*/ 444 w 630"/>
                    <a:gd name="T45" fmla="*/ 42 h 162"/>
                    <a:gd name="T46" fmla="*/ 359 w 630"/>
                    <a:gd name="T47" fmla="*/ 60 h 162"/>
                    <a:gd name="T48" fmla="*/ 359 w 630"/>
                    <a:gd name="T49" fmla="*/ 60 h 162"/>
                    <a:gd name="T50" fmla="*/ 252 w 630"/>
                    <a:gd name="T51" fmla="*/ 80 h 162"/>
                    <a:gd name="T52" fmla="*/ 167 w 630"/>
                    <a:gd name="T53" fmla="*/ 96 h 162"/>
                    <a:gd name="T54" fmla="*/ 132 w 630"/>
                    <a:gd name="T55" fmla="*/ 104 h 162"/>
                    <a:gd name="T56" fmla="*/ 104 w 630"/>
                    <a:gd name="T57" fmla="*/ 110 h 162"/>
                    <a:gd name="T58" fmla="*/ 79 w 630"/>
                    <a:gd name="T59" fmla="*/ 118 h 162"/>
                    <a:gd name="T60" fmla="*/ 57 w 630"/>
                    <a:gd name="T61" fmla="*/ 126 h 162"/>
                    <a:gd name="T62" fmla="*/ 57 w 630"/>
                    <a:gd name="T63" fmla="*/ 126 h 162"/>
                    <a:gd name="T64" fmla="*/ 41 w 630"/>
                    <a:gd name="T65" fmla="*/ 133 h 162"/>
                    <a:gd name="T66" fmla="*/ 28 w 630"/>
                    <a:gd name="T67" fmla="*/ 141 h 162"/>
                    <a:gd name="T68" fmla="*/ 9 w 630"/>
                    <a:gd name="T69" fmla="*/ 152 h 162"/>
                    <a:gd name="T70" fmla="*/ 3 w 630"/>
                    <a:gd name="T71" fmla="*/ 160 h 162"/>
                    <a:gd name="T72" fmla="*/ 0 w 630"/>
                    <a:gd name="T73" fmla="*/ 162 h 162"/>
                    <a:gd name="T74" fmla="*/ 0 w 630"/>
                    <a:gd name="T75" fmla="*/ 162 h 1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30" h="162">
                      <a:moveTo>
                        <a:pt x="0" y="162"/>
                      </a:moveTo>
                      <a:lnTo>
                        <a:pt x="0" y="162"/>
                      </a:lnTo>
                      <a:lnTo>
                        <a:pt x="6" y="159"/>
                      </a:lnTo>
                      <a:lnTo>
                        <a:pt x="22" y="149"/>
                      </a:lnTo>
                      <a:lnTo>
                        <a:pt x="38" y="141"/>
                      </a:lnTo>
                      <a:lnTo>
                        <a:pt x="60" y="132"/>
                      </a:lnTo>
                      <a:lnTo>
                        <a:pt x="88" y="122"/>
                      </a:lnTo>
                      <a:lnTo>
                        <a:pt x="126" y="112"/>
                      </a:lnTo>
                      <a:lnTo>
                        <a:pt x="164" y="103"/>
                      </a:lnTo>
                      <a:lnTo>
                        <a:pt x="208" y="94"/>
                      </a:lnTo>
                      <a:lnTo>
                        <a:pt x="309" y="76"/>
                      </a:lnTo>
                      <a:lnTo>
                        <a:pt x="416" y="55"/>
                      </a:lnTo>
                      <a:lnTo>
                        <a:pt x="473" y="43"/>
                      </a:lnTo>
                      <a:lnTo>
                        <a:pt x="526" y="29"/>
                      </a:lnTo>
                      <a:lnTo>
                        <a:pt x="630" y="0"/>
                      </a:lnTo>
                      <a:lnTo>
                        <a:pt x="561" y="14"/>
                      </a:lnTo>
                      <a:lnTo>
                        <a:pt x="533" y="22"/>
                      </a:lnTo>
                      <a:lnTo>
                        <a:pt x="444" y="42"/>
                      </a:lnTo>
                      <a:lnTo>
                        <a:pt x="359" y="60"/>
                      </a:lnTo>
                      <a:lnTo>
                        <a:pt x="252" y="80"/>
                      </a:lnTo>
                      <a:lnTo>
                        <a:pt x="167" y="96"/>
                      </a:lnTo>
                      <a:lnTo>
                        <a:pt x="132" y="104"/>
                      </a:lnTo>
                      <a:lnTo>
                        <a:pt x="104" y="110"/>
                      </a:lnTo>
                      <a:lnTo>
                        <a:pt x="79" y="118"/>
                      </a:lnTo>
                      <a:lnTo>
                        <a:pt x="57" y="126"/>
                      </a:lnTo>
                      <a:lnTo>
                        <a:pt x="41" y="133"/>
                      </a:lnTo>
                      <a:lnTo>
                        <a:pt x="28" y="141"/>
                      </a:lnTo>
                      <a:lnTo>
                        <a:pt x="9" y="152"/>
                      </a:lnTo>
                      <a:lnTo>
                        <a:pt x="3" y="160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1" name="Freeform 236">
                  <a:extLst>
                    <a:ext uri="{FF2B5EF4-FFF2-40B4-BE49-F238E27FC236}">
                      <a16:creationId xmlns:a16="http://schemas.microsoft.com/office/drawing/2014/main" id="{D64F476C-CFCA-4327-8030-C46D433888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626"/>
                  <a:ext cx="612" cy="158"/>
                </a:xfrm>
                <a:custGeom>
                  <a:avLst/>
                  <a:gdLst>
                    <a:gd name="T0" fmla="*/ 0 w 612"/>
                    <a:gd name="T1" fmla="*/ 158 h 158"/>
                    <a:gd name="T2" fmla="*/ 0 w 612"/>
                    <a:gd name="T3" fmla="*/ 158 h 158"/>
                    <a:gd name="T4" fmla="*/ 3 w 612"/>
                    <a:gd name="T5" fmla="*/ 154 h 158"/>
                    <a:gd name="T6" fmla="*/ 19 w 612"/>
                    <a:gd name="T7" fmla="*/ 144 h 158"/>
                    <a:gd name="T8" fmla="*/ 35 w 612"/>
                    <a:gd name="T9" fmla="*/ 137 h 158"/>
                    <a:gd name="T10" fmla="*/ 57 w 612"/>
                    <a:gd name="T11" fmla="*/ 128 h 158"/>
                    <a:gd name="T12" fmla="*/ 85 w 612"/>
                    <a:gd name="T13" fmla="*/ 119 h 158"/>
                    <a:gd name="T14" fmla="*/ 123 w 612"/>
                    <a:gd name="T15" fmla="*/ 109 h 158"/>
                    <a:gd name="T16" fmla="*/ 123 w 612"/>
                    <a:gd name="T17" fmla="*/ 109 h 158"/>
                    <a:gd name="T18" fmla="*/ 161 w 612"/>
                    <a:gd name="T19" fmla="*/ 100 h 158"/>
                    <a:gd name="T20" fmla="*/ 202 w 612"/>
                    <a:gd name="T21" fmla="*/ 91 h 158"/>
                    <a:gd name="T22" fmla="*/ 303 w 612"/>
                    <a:gd name="T23" fmla="*/ 72 h 158"/>
                    <a:gd name="T24" fmla="*/ 410 w 612"/>
                    <a:gd name="T25" fmla="*/ 52 h 158"/>
                    <a:gd name="T26" fmla="*/ 463 w 612"/>
                    <a:gd name="T27" fmla="*/ 39 h 158"/>
                    <a:gd name="T28" fmla="*/ 517 w 612"/>
                    <a:gd name="T29" fmla="*/ 26 h 158"/>
                    <a:gd name="T30" fmla="*/ 517 w 612"/>
                    <a:gd name="T31" fmla="*/ 26 h 158"/>
                    <a:gd name="T32" fmla="*/ 567 w 612"/>
                    <a:gd name="T33" fmla="*/ 12 h 158"/>
                    <a:gd name="T34" fmla="*/ 612 w 612"/>
                    <a:gd name="T35" fmla="*/ 0 h 158"/>
                    <a:gd name="T36" fmla="*/ 612 w 612"/>
                    <a:gd name="T37" fmla="*/ 0 h 158"/>
                    <a:gd name="T38" fmla="*/ 561 w 612"/>
                    <a:gd name="T39" fmla="*/ 10 h 158"/>
                    <a:gd name="T40" fmla="*/ 561 w 612"/>
                    <a:gd name="T41" fmla="*/ 10 h 158"/>
                    <a:gd name="T42" fmla="*/ 530 w 612"/>
                    <a:gd name="T43" fmla="*/ 19 h 158"/>
                    <a:gd name="T44" fmla="*/ 530 w 612"/>
                    <a:gd name="T45" fmla="*/ 19 h 158"/>
                    <a:gd name="T46" fmla="*/ 441 w 612"/>
                    <a:gd name="T47" fmla="*/ 40 h 158"/>
                    <a:gd name="T48" fmla="*/ 359 w 612"/>
                    <a:gd name="T49" fmla="*/ 57 h 158"/>
                    <a:gd name="T50" fmla="*/ 359 w 612"/>
                    <a:gd name="T51" fmla="*/ 57 h 158"/>
                    <a:gd name="T52" fmla="*/ 249 w 612"/>
                    <a:gd name="T53" fmla="*/ 77 h 158"/>
                    <a:gd name="T54" fmla="*/ 164 w 612"/>
                    <a:gd name="T55" fmla="*/ 93 h 158"/>
                    <a:gd name="T56" fmla="*/ 129 w 612"/>
                    <a:gd name="T57" fmla="*/ 101 h 158"/>
                    <a:gd name="T58" fmla="*/ 101 w 612"/>
                    <a:gd name="T59" fmla="*/ 109 h 158"/>
                    <a:gd name="T60" fmla="*/ 76 w 612"/>
                    <a:gd name="T61" fmla="*/ 115 h 158"/>
                    <a:gd name="T62" fmla="*/ 57 w 612"/>
                    <a:gd name="T63" fmla="*/ 123 h 158"/>
                    <a:gd name="T64" fmla="*/ 57 w 612"/>
                    <a:gd name="T65" fmla="*/ 123 h 158"/>
                    <a:gd name="T66" fmla="*/ 25 w 612"/>
                    <a:gd name="T67" fmla="*/ 138 h 158"/>
                    <a:gd name="T68" fmla="*/ 9 w 612"/>
                    <a:gd name="T69" fmla="*/ 148 h 158"/>
                    <a:gd name="T70" fmla="*/ 0 w 612"/>
                    <a:gd name="T71" fmla="*/ 156 h 158"/>
                    <a:gd name="T72" fmla="*/ 0 w 612"/>
                    <a:gd name="T73" fmla="*/ 158 h 158"/>
                    <a:gd name="T74" fmla="*/ 0 w 612"/>
                    <a:gd name="T75" fmla="*/ 158 h 15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12" h="158">
                      <a:moveTo>
                        <a:pt x="0" y="158"/>
                      </a:moveTo>
                      <a:lnTo>
                        <a:pt x="0" y="158"/>
                      </a:lnTo>
                      <a:lnTo>
                        <a:pt x="3" y="154"/>
                      </a:lnTo>
                      <a:lnTo>
                        <a:pt x="19" y="144"/>
                      </a:lnTo>
                      <a:lnTo>
                        <a:pt x="35" y="137"/>
                      </a:lnTo>
                      <a:lnTo>
                        <a:pt x="57" y="128"/>
                      </a:lnTo>
                      <a:lnTo>
                        <a:pt x="85" y="119"/>
                      </a:lnTo>
                      <a:lnTo>
                        <a:pt x="123" y="109"/>
                      </a:lnTo>
                      <a:lnTo>
                        <a:pt x="161" y="100"/>
                      </a:lnTo>
                      <a:lnTo>
                        <a:pt x="202" y="91"/>
                      </a:lnTo>
                      <a:lnTo>
                        <a:pt x="303" y="72"/>
                      </a:lnTo>
                      <a:lnTo>
                        <a:pt x="410" y="52"/>
                      </a:lnTo>
                      <a:lnTo>
                        <a:pt x="463" y="39"/>
                      </a:lnTo>
                      <a:lnTo>
                        <a:pt x="517" y="26"/>
                      </a:lnTo>
                      <a:lnTo>
                        <a:pt x="567" y="12"/>
                      </a:lnTo>
                      <a:lnTo>
                        <a:pt x="612" y="0"/>
                      </a:lnTo>
                      <a:lnTo>
                        <a:pt x="561" y="10"/>
                      </a:lnTo>
                      <a:lnTo>
                        <a:pt x="530" y="19"/>
                      </a:lnTo>
                      <a:lnTo>
                        <a:pt x="441" y="40"/>
                      </a:lnTo>
                      <a:lnTo>
                        <a:pt x="359" y="57"/>
                      </a:lnTo>
                      <a:lnTo>
                        <a:pt x="249" y="77"/>
                      </a:lnTo>
                      <a:lnTo>
                        <a:pt x="164" y="93"/>
                      </a:lnTo>
                      <a:lnTo>
                        <a:pt x="129" y="101"/>
                      </a:lnTo>
                      <a:lnTo>
                        <a:pt x="101" y="109"/>
                      </a:lnTo>
                      <a:lnTo>
                        <a:pt x="76" y="115"/>
                      </a:lnTo>
                      <a:lnTo>
                        <a:pt x="57" y="123"/>
                      </a:lnTo>
                      <a:lnTo>
                        <a:pt x="25" y="138"/>
                      </a:lnTo>
                      <a:lnTo>
                        <a:pt x="9" y="148"/>
                      </a:lnTo>
                      <a:lnTo>
                        <a:pt x="0" y="156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2" name="Freeform 237">
                  <a:extLst>
                    <a:ext uri="{FF2B5EF4-FFF2-40B4-BE49-F238E27FC236}">
                      <a16:creationId xmlns:a16="http://schemas.microsoft.com/office/drawing/2014/main" id="{9F11A5BD-C900-4645-A7E8-0136EC220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" y="1628"/>
                  <a:ext cx="596" cy="154"/>
                </a:xfrm>
                <a:custGeom>
                  <a:avLst/>
                  <a:gdLst>
                    <a:gd name="T0" fmla="*/ 0 w 596"/>
                    <a:gd name="T1" fmla="*/ 154 h 154"/>
                    <a:gd name="T2" fmla="*/ 0 w 596"/>
                    <a:gd name="T3" fmla="*/ 154 h 154"/>
                    <a:gd name="T4" fmla="*/ 3 w 596"/>
                    <a:gd name="T5" fmla="*/ 150 h 154"/>
                    <a:gd name="T6" fmla="*/ 6 w 596"/>
                    <a:gd name="T7" fmla="*/ 146 h 154"/>
                    <a:gd name="T8" fmla="*/ 16 w 596"/>
                    <a:gd name="T9" fmla="*/ 141 h 154"/>
                    <a:gd name="T10" fmla="*/ 32 w 596"/>
                    <a:gd name="T11" fmla="*/ 133 h 154"/>
                    <a:gd name="T12" fmla="*/ 51 w 596"/>
                    <a:gd name="T13" fmla="*/ 126 h 154"/>
                    <a:gd name="T14" fmla="*/ 79 w 596"/>
                    <a:gd name="T15" fmla="*/ 116 h 154"/>
                    <a:gd name="T16" fmla="*/ 117 w 596"/>
                    <a:gd name="T17" fmla="*/ 105 h 154"/>
                    <a:gd name="T18" fmla="*/ 117 w 596"/>
                    <a:gd name="T19" fmla="*/ 105 h 154"/>
                    <a:gd name="T20" fmla="*/ 155 w 596"/>
                    <a:gd name="T21" fmla="*/ 97 h 154"/>
                    <a:gd name="T22" fmla="*/ 199 w 596"/>
                    <a:gd name="T23" fmla="*/ 88 h 154"/>
                    <a:gd name="T24" fmla="*/ 296 w 596"/>
                    <a:gd name="T25" fmla="*/ 70 h 154"/>
                    <a:gd name="T26" fmla="*/ 404 w 596"/>
                    <a:gd name="T27" fmla="*/ 50 h 154"/>
                    <a:gd name="T28" fmla="*/ 457 w 596"/>
                    <a:gd name="T29" fmla="*/ 37 h 154"/>
                    <a:gd name="T30" fmla="*/ 511 w 596"/>
                    <a:gd name="T31" fmla="*/ 24 h 154"/>
                    <a:gd name="T32" fmla="*/ 511 w 596"/>
                    <a:gd name="T33" fmla="*/ 24 h 154"/>
                    <a:gd name="T34" fmla="*/ 596 w 596"/>
                    <a:gd name="T35" fmla="*/ 0 h 154"/>
                    <a:gd name="T36" fmla="*/ 596 w 596"/>
                    <a:gd name="T37" fmla="*/ 0 h 154"/>
                    <a:gd name="T38" fmla="*/ 564 w 596"/>
                    <a:gd name="T39" fmla="*/ 6 h 154"/>
                    <a:gd name="T40" fmla="*/ 564 w 596"/>
                    <a:gd name="T41" fmla="*/ 6 h 154"/>
                    <a:gd name="T42" fmla="*/ 527 w 596"/>
                    <a:gd name="T43" fmla="*/ 17 h 154"/>
                    <a:gd name="T44" fmla="*/ 527 w 596"/>
                    <a:gd name="T45" fmla="*/ 17 h 154"/>
                    <a:gd name="T46" fmla="*/ 482 w 596"/>
                    <a:gd name="T47" fmla="*/ 28 h 154"/>
                    <a:gd name="T48" fmla="*/ 438 w 596"/>
                    <a:gd name="T49" fmla="*/ 38 h 154"/>
                    <a:gd name="T50" fmla="*/ 394 w 596"/>
                    <a:gd name="T51" fmla="*/ 48 h 154"/>
                    <a:gd name="T52" fmla="*/ 356 w 596"/>
                    <a:gd name="T53" fmla="*/ 56 h 154"/>
                    <a:gd name="T54" fmla="*/ 356 w 596"/>
                    <a:gd name="T55" fmla="*/ 56 h 154"/>
                    <a:gd name="T56" fmla="*/ 246 w 596"/>
                    <a:gd name="T57" fmla="*/ 75 h 154"/>
                    <a:gd name="T58" fmla="*/ 164 w 596"/>
                    <a:gd name="T59" fmla="*/ 91 h 154"/>
                    <a:gd name="T60" fmla="*/ 129 w 596"/>
                    <a:gd name="T61" fmla="*/ 99 h 154"/>
                    <a:gd name="T62" fmla="*/ 101 w 596"/>
                    <a:gd name="T63" fmla="*/ 107 h 154"/>
                    <a:gd name="T64" fmla="*/ 76 w 596"/>
                    <a:gd name="T65" fmla="*/ 114 h 154"/>
                    <a:gd name="T66" fmla="*/ 57 w 596"/>
                    <a:gd name="T67" fmla="*/ 122 h 154"/>
                    <a:gd name="T68" fmla="*/ 57 w 596"/>
                    <a:gd name="T69" fmla="*/ 122 h 154"/>
                    <a:gd name="T70" fmla="*/ 25 w 596"/>
                    <a:gd name="T71" fmla="*/ 136 h 154"/>
                    <a:gd name="T72" fmla="*/ 6 w 596"/>
                    <a:gd name="T73" fmla="*/ 146 h 154"/>
                    <a:gd name="T74" fmla="*/ 0 w 596"/>
                    <a:gd name="T75" fmla="*/ 152 h 154"/>
                    <a:gd name="T76" fmla="*/ 0 w 596"/>
                    <a:gd name="T77" fmla="*/ 154 h 154"/>
                    <a:gd name="T78" fmla="*/ 0 w 596"/>
                    <a:gd name="T79" fmla="*/ 154 h 15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6" h="154">
                      <a:moveTo>
                        <a:pt x="0" y="154"/>
                      </a:moveTo>
                      <a:lnTo>
                        <a:pt x="0" y="154"/>
                      </a:lnTo>
                      <a:lnTo>
                        <a:pt x="3" y="150"/>
                      </a:lnTo>
                      <a:lnTo>
                        <a:pt x="6" y="146"/>
                      </a:lnTo>
                      <a:lnTo>
                        <a:pt x="16" y="141"/>
                      </a:lnTo>
                      <a:lnTo>
                        <a:pt x="32" y="133"/>
                      </a:lnTo>
                      <a:lnTo>
                        <a:pt x="51" y="126"/>
                      </a:lnTo>
                      <a:lnTo>
                        <a:pt x="79" y="116"/>
                      </a:lnTo>
                      <a:lnTo>
                        <a:pt x="117" y="105"/>
                      </a:lnTo>
                      <a:lnTo>
                        <a:pt x="155" y="97"/>
                      </a:lnTo>
                      <a:lnTo>
                        <a:pt x="199" y="88"/>
                      </a:lnTo>
                      <a:lnTo>
                        <a:pt x="296" y="70"/>
                      </a:lnTo>
                      <a:lnTo>
                        <a:pt x="404" y="50"/>
                      </a:lnTo>
                      <a:lnTo>
                        <a:pt x="457" y="37"/>
                      </a:lnTo>
                      <a:lnTo>
                        <a:pt x="511" y="24"/>
                      </a:lnTo>
                      <a:lnTo>
                        <a:pt x="596" y="0"/>
                      </a:lnTo>
                      <a:lnTo>
                        <a:pt x="564" y="6"/>
                      </a:lnTo>
                      <a:lnTo>
                        <a:pt x="527" y="17"/>
                      </a:lnTo>
                      <a:lnTo>
                        <a:pt x="482" y="28"/>
                      </a:lnTo>
                      <a:lnTo>
                        <a:pt x="438" y="38"/>
                      </a:lnTo>
                      <a:lnTo>
                        <a:pt x="394" y="48"/>
                      </a:lnTo>
                      <a:lnTo>
                        <a:pt x="356" y="56"/>
                      </a:lnTo>
                      <a:lnTo>
                        <a:pt x="246" y="75"/>
                      </a:lnTo>
                      <a:lnTo>
                        <a:pt x="164" y="91"/>
                      </a:lnTo>
                      <a:lnTo>
                        <a:pt x="129" y="99"/>
                      </a:lnTo>
                      <a:lnTo>
                        <a:pt x="101" y="107"/>
                      </a:lnTo>
                      <a:lnTo>
                        <a:pt x="76" y="114"/>
                      </a:lnTo>
                      <a:lnTo>
                        <a:pt x="57" y="122"/>
                      </a:lnTo>
                      <a:lnTo>
                        <a:pt x="25" y="136"/>
                      </a:lnTo>
                      <a:lnTo>
                        <a:pt x="6" y="146"/>
                      </a:lnTo>
                      <a:lnTo>
                        <a:pt x="0" y="152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3" name="Freeform 238">
                  <a:extLst>
                    <a:ext uri="{FF2B5EF4-FFF2-40B4-BE49-F238E27FC236}">
                      <a16:creationId xmlns:a16="http://schemas.microsoft.com/office/drawing/2014/main" id="{10CF07A3-1C9C-43DE-AE46-A9A818518C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7" cy="79"/>
                </a:xfrm>
                <a:custGeom>
                  <a:avLst/>
                  <a:gdLst>
                    <a:gd name="T0" fmla="*/ 287 w 287"/>
                    <a:gd name="T1" fmla="*/ 79 h 79"/>
                    <a:gd name="T2" fmla="*/ 287 w 287"/>
                    <a:gd name="T3" fmla="*/ 79 h 79"/>
                    <a:gd name="T4" fmla="*/ 227 w 287"/>
                    <a:gd name="T5" fmla="*/ 68 h 79"/>
                    <a:gd name="T6" fmla="*/ 164 w 287"/>
                    <a:gd name="T7" fmla="*/ 55 h 79"/>
                    <a:gd name="T8" fmla="*/ 107 w 287"/>
                    <a:gd name="T9" fmla="*/ 42 h 79"/>
                    <a:gd name="T10" fmla="*/ 85 w 287"/>
                    <a:gd name="T11" fmla="*/ 36 h 79"/>
                    <a:gd name="T12" fmla="*/ 66 w 287"/>
                    <a:gd name="T13" fmla="*/ 30 h 79"/>
                    <a:gd name="T14" fmla="*/ 66 w 287"/>
                    <a:gd name="T15" fmla="*/ 30 h 79"/>
                    <a:gd name="T16" fmla="*/ 28 w 287"/>
                    <a:gd name="T17" fmla="*/ 14 h 79"/>
                    <a:gd name="T18" fmla="*/ 9 w 287"/>
                    <a:gd name="T19" fmla="*/ 5 h 79"/>
                    <a:gd name="T20" fmla="*/ 3 w 287"/>
                    <a:gd name="T21" fmla="*/ 2 h 79"/>
                    <a:gd name="T22" fmla="*/ 0 w 287"/>
                    <a:gd name="T23" fmla="*/ 0 h 79"/>
                    <a:gd name="T24" fmla="*/ 0 w 287"/>
                    <a:gd name="T25" fmla="*/ 0 h 79"/>
                    <a:gd name="T26" fmla="*/ 0 w 287"/>
                    <a:gd name="T27" fmla="*/ 5 h 79"/>
                    <a:gd name="T28" fmla="*/ 3 w 287"/>
                    <a:gd name="T29" fmla="*/ 10 h 79"/>
                    <a:gd name="T30" fmla="*/ 13 w 287"/>
                    <a:gd name="T31" fmla="*/ 17 h 79"/>
                    <a:gd name="T32" fmla="*/ 28 w 287"/>
                    <a:gd name="T33" fmla="*/ 26 h 79"/>
                    <a:gd name="T34" fmla="*/ 54 w 287"/>
                    <a:gd name="T35" fmla="*/ 36 h 79"/>
                    <a:gd name="T36" fmla="*/ 88 w 287"/>
                    <a:gd name="T37" fmla="*/ 47 h 79"/>
                    <a:gd name="T38" fmla="*/ 142 w 287"/>
                    <a:gd name="T39" fmla="*/ 61 h 79"/>
                    <a:gd name="T40" fmla="*/ 142 w 287"/>
                    <a:gd name="T41" fmla="*/ 61 h 79"/>
                    <a:gd name="T42" fmla="*/ 224 w 287"/>
                    <a:gd name="T43" fmla="*/ 79 h 79"/>
                    <a:gd name="T44" fmla="*/ 287 w 28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7" h="79">
                      <a:moveTo>
                        <a:pt x="287" y="79"/>
                      </a:moveTo>
                      <a:lnTo>
                        <a:pt x="287" y="79"/>
                      </a:lnTo>
                      <a:lnTo>
                        <a:pt x="227" y="68"/>
                      </a:lnTo>
                      <a:lnTo>
                        <a:pt x="164" y="55"/>
                      </a:lnTo>
                      <a:lnTo>
                        <a:pt x="107" y="42"/>
                      </a:lnTo>
                      <a:lnTo>
                        <a:pt x="85" y="36"/>
                      </a:lnTo>
                      <a:lnTo>
                        <a:pt x="66" y="30"/>
                      </a:lnTo>
                      <a:lnTo>
                        <a:pt x="28" y="14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88" y="47"/>
                      </a:lnTo>
                      <a:lnTo>
                        <a:pt x="142" y="61"/>
                      </a:lnTo>
                      <a:lnTo>
                        <a:pt x="224" y="79"/>
                      </a:lnTo>
                      <a:lnTo>
                        <a:pt x="287" y="79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4" name="Freeform 239">
                  <a:extLst>
                    <a:ext uri="{FF2B5EF4-FFF2-40B4-BE49-F238E27FC236}">
                      <a16:creationId xmlns:a16="http://schemas.microsoft.com/office/drawing/2014/main" id="{9DC45A94-072E-4B75-B534-23D9688FC2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4" cy="79"/>
                </a:xfrm>
                <a:custGeom>
                  <a:avLst/>
                  <a:gdLst>
                    <a:gd name="T0" fmla="*/ 284 w 284"/>
                    <a:gd name="T1" fmla="*/ 79 h 79"/>
                    <a:gd name="T2" fmla="*/ 284 w 284"/>
                    <a:gd name="T3" fmla="*/ 79 h 79"/>
                    <a:gd name="T4" fmla="*/ 224 w 284"/>
                    <a:gd name="T5" fmla="*/ 68 h 79"/>
                    <a:gd name="T6" fmla="*/ 161 w 284"/>
                    <a:gd name="T7" fmla="*/ 56 h 79"/>
                    <a:gd name="T8" fmla="*/ 104 w 284"/>
                    <a:gd name="T9" fmla="*/ 42 h 79"/>
                    <a:gd name="T10" fmla="*/ 82 w 284"/>
                    <a:gd name="T11" fmla="*/ 36 h 79"/>
                    <a:gd name="T12" fmla="*/ 63 w 284"/>
                    <a:gd name="T13" fmla="*/ 30 h 79"/>
                    <a:gd name="T14" fmla="*/ 63 w 284"/>
                    <a:gd name="T15" fmla="*/ 30 h 79"/>
                    <a:gd name="T16" fmla="*/ 28 w 284"/>
                    <a:gd name="T17" fmla="*/ 14 h 79"/>
                    <a:gd name="T18" fmla="*/ 9 w 284"/>
                    <a:gd name="T19" fmla="*/ 7 h 79"/>
                    <a:gd name="T20" fmla="*/ 3 w 284"/>
                    <a:gd name="T21" fmla="*/ 2 h 79"/>
                    <a:gd name="T22" fmla="*/ 0 w 284"/>
                    <a:gd name="T23" fmla="*/ 0 h 79"/>
                    <a:gd name="T24" fmla="*/ 0 w 284"/>
                    <a:gd name="T25" fmla="*/ 0 h 79"/>
                    <a:gd name="T26" fmla="*/ 0 w 284"/>
                    <a:gd name="T27" fmla="*/ 4 h 79"/>
                    <a:gd name="T28" fmla="*/ 3 w 284"/>
                    <a:gd name="T29" fmla="*/ 10 h 79"/>
                    <a:gd name="T30" fmla="*/ 13 w 284"/>
                    <a:gd name="T31" fmla="*/ 17 h 79"/>
                    <a:gd name="T32" fmla="*/ 28 w 284"/>
                    <a:gd name="T33" fmla="*/ 26 h 79"/>
                    <a:gd name="T34" fmla="*/ 54 w 284"/>
                    <a:gd name="T35" fmla="*/ 36 h 79"/>
                    <a:gd name="T36" fmla="*/ 91 w 284"/>
                    <a:gd name="T37" fmla="*/ 47 h 79"/>
                    <a:gd name="T38" fmla="*/ 145 w 284"/>
                    <a:gd name="T39" fmla="*/ 61 h 79"/>
                    <a:gd name="T40" fmla="*/ 145 w 284"/>
                    <a:gd name="T41" fmla="*/ 61 h 79"/>
                    <a:gd name="T42" fmla="*/ 224 w 284"/>
                    <a:gd name="T43" fmla="*/ 79 h 79"/>
                    <a:gd name="T44" fmla="*/ 284 w 284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4" h="79">
                      <a:moveTo>
                        <a:pt x="284" y="79"/>
                      </a:moveTo>
                      <a:lnTo>
                        <a:pt x="284" y="79"/>
                      </a:lnTo>
                      <a:lnTo>
                        <a:pt x="224" y="68"/>
                      </a:lnTo>
                      <a:lnTo>
                        <a:pt x="161" y="56"/>
                      </a:lnTo>
                      <a:lnTo>
                        <a:pt x="104" y="42"/>
                      </a:lnTo>
                      <a:lnTo>
                        <a:pt x="82" y="36"/>
                      </a:lnTo>
                      <a:lnTo>
                        <a:pt x="63" y="30"/>
                      </a:lnTo>
                      <a:lnTo>
                        <a:pt x="28" y="14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4" y="79"/>
                      </a:lnTo>
                      <a:lnTo>
                        <a:pt x="284" y="79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5" name="Freeform 240">
                  <a:extLst>
                    <a:ext uri="{FF2B5EF4-FFF2-40B4-BE49-F238E27FC236}">
                      <a16:creationId xmlns:a16="http://schemas.microsoft.com/office/drawing/2014/main" id="{BA2F4A72-E5CE-4B6D-886C-3DA0D7ECF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7" cy="79"/>
                </a:xfrm>
                <a:custGeom>
                  <a:avLst/>
                  <a:gdLst>
                    <a:gd name="T0" fmla="*/ 277 w 277"/>
                    <a:gd name="T1" fmla="*/ 79 h 79"/>
                    <a:gd name="T2" fmla="*/ 277 w 277"/>
                    <a:gd name="T3" fmla="*/ 79 h 79"/>
                    <a:gd name="T4" fmla="*/ 221 w 277"/>
                    <a:gd name="T5" fmla="*/ 69 h 79"/>
                    <a:gd name="T6" fmla="*/ 158 w 277"/>
                    <a:gd name="T7" fmla="*/ 56 h 79"/>
                    <a:gd name="T8" fmla="*/ 104 w 277"/>
                    <a:gd name="T9" fmla="*/ 43 h 79"/>
                    <a:gd name="T10" fmla="*/ 79 w 277"/>
                    <a:gd name="T11" fmla="*/ 37 h 79"/>
                    <a:gd name="T12" fmla="*/ 63 w 277"/>
                    <a:gd name="T13" fmla="*/ 31 h 79"/>
                    <a:gd name="T14" fmla="*/ 63 w 277"/>
                    <a:gd name="T15" fmla="*/ 31 h 79"/>
                    <a:gd name="T16" fmla="*/ 25 w 277"/>
                    <a:gd name="T17" fmla="*/ 16 h 79"/>
                    <a:gd name="T18" fmla="*/ 9 w 277"/>
                    <a:gd name="T19" fmla="*/ 7 h 79"/>
                    <a:gd name="T20" fmla="*/ 3 w 277"/>
                    <a:gd name="T21" fmla="*/ 2 h 79"/>
                    <a:gd name="T22" fmla="*/ 0 w 277"/>
                    <a:gd name="T23" fmla="*/ 0 h 79"/>
                    <a:gd name="T24" fmla="*/ 0 w 277"/>
                    <a:gd name="T25" fmla="*/ 0 h 79"/>
                    <a:gd name="T26" fmla="*/ 0 w 277"/>
                    <a:gd name="T27" fmla="*/ 4 h 79"/>
                    <a:gd name="T28" fmla="*/ 3 w 277"/>
                    <a:gd name="T29" fmla="*/ 9 h 79"/>
                    <a:gd name="T30" fmla="*/ 13 w 277"/>
                    <a:gd name="T31" fmla="*/ 17 h 79"/>
                    <a:gd name="T32" fmla="*/ 28 w 277"/>
                    <a:gd name="T33" fmla="*/ 26 h 79"/>
                    <a:gd name="T34" fmla="*/ 54 w 277"/>
                    <a:gd name="T35" fmla="*/ 36 h 79"/>
                    <a:gd name="T36" fmla="*/ 91 w 277"/>
                    <a:gd name="T37" fmla="*/ 47 h 79"/>
                    <a:gd name="T38" fmla="*/ 145 w 277"/>
                    <a:gd name="T39" fmla="*/ 61 h 79"/>
                    <a:gd name="T40" fmla="*/ 145 w 277"/>
                    <a:gd name="T41" fmla="*/ 61 h 79"/>
                    <a:gd name="T42" fmla="*/ 227 w 277"/>
                    <a:gd name="T43" fmla="*/ 79 h 79"/>
                    <a:gd name="T44" fmla="*/ 277 w 27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7" h="79">
                      <a:moveTo>
                        <a:pt x="277" y="79"/>
                      </a:moveTo>
                      <a:lnTo>
                        <a:pt x="277" y="79"/>
                      </a:lnTo>
                      <a:lnTo>
                        <a:pt x="221" y="69"/>
                      </a:lnTo>
                      <a:lnTo>
                        <a:pt x="158" y="56"/>
                      </a:lnTo>
                      <a:lnTo>
                        <a:pt x="104" y="43"/>
                      </a:lnTo>
                      <a:lnTo>
                        <a:pt x="79" y="37"/>
                      </a:lnTo>
                      <a:lnTo>
                        <a:pt x="63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7" y="79"/>
                      </a:lnTo>
                      <a:lnTo>
                        <a:pt x="277" y="79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6" name="Freeform 241">
                  <a:extLst>
                    <a:ext uri="{FF2B5EF4-FFF2-40B4-BE49-F238E27FC236}">
                      <a16:creationId xmlns:a16="http://schemas.microsoft.com/office/drawing/2014/main" id="{9A39376F-C90F-4680-872E-C9347A2B4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1" cy="79"/>
                </a:xfrm>
                <a:custGeom>
                  <a:avLst/>
                  <a:gdLst>
                    <a:gd name="T0" fmla="*/ 271 w 271"/>
                    <a:gd name="T1" fmla="*/ 79 h 79"/>
                    <a:gd name="T2" fmla="*/ 271 w 271"/>
                    <a:gd name="T3" fmla="*/ 79 h 79"/>
                    <a:gd name="T4" fmla="*/ 214 w 271"/>
                    <a:gd name="T5" fmla="*/ 69 h 79"/>
                    <a:gd name="T6" fmla="*/ 154 w 271"/>
                    <a:gd name="T7" fmla="*/ 56 h 79"/>
                    <a:gd name="T8" fmla="*/ 101 w 271"/>
                    <a:gd name="T9" fmla="*/ 43 h 79"/>
                    <a:gd name="T10" fmla="*/ 79 w 271"/>
                    <a:gd name="T11" fmla="*/ 37 h 79"/>
                    <a:gd name="T12" fmla="*/ 60 w 271"/>
                    <a:gd name="T13" fmla="*/ 31 h 79"/>
                    <a:gd name="T14" fmla="*/ 60 w 271"/>
                    <a:gd name="T15" fmla="*/ 31 h 79"/>
                    <a:gd name="T16" fmla="*/ 25 w 271"/>
                    <a:gd name="T17" fmla="*/ 16 h 79"/>
                    <a:gd name="T18" fmla="*/ 9 w 271"/>
                    <a:gd name="T19" fmla="*/ 7 h 79"/>
                    <a:gd name="T20" fmla="*/ 3 w 271"/>
                    <a:gd name="T21" fmla="*/ 3 h 79"/>
                    <a:gd name="T22" fmla="*/ 0 w 271"/>
                    <a:gd name="T23" fmla="*/ 0 h 79"/>
                    <a:gd name="T24" fmla="*/ 0 w 271"/>
                    <a:gd name="T25" fmla="*/ 0 h 79"/>
                    <a:gd name="T26" fmla="*/ 0 w 271"/>
                    <a:gd name="T27" fmla="*/ 4 h 79"/>
                    <a:gd name="T28" fmla="*/ 3 w 271"/>
                    <a:gd name="T29" fmla="*/ 9 h 79"/>
                    <a:gd name="T30" fmla="*/ 13 w 271"/>
                    <a:gd name="T31" fmla="*/ 17 h 79"/>
                    <a:gd name="T32" fmla="*/ 28 w 271"/>
                    <a:gd name="T33" fmla="*/ 26 h 79"/>
                    <a:gd name="T34" fmla="*/ 57 w 271"/>
                    <a:gd name="T35" fmla="*/ 36 h 79"/>
                    <a:gd name="T36" fmla="*/ 95 w 271"/>
                    <a:gd name="T37" fmla="*/ 47 h 79"/>
                    <a:gd name="T38" fmla="*/ 145 w 271"/>
                    <a:gd name="T39" fmla="*/ 60 h 79"/>
                    <a:gd name="T40" fmla="*/ 145 w 271"/>
                    <a:gd name="T41" fmla="*/ 60 h 79"/>
                    <a:gd name="T42" fmla="*/ 230 w 271"/>
                    <a:gd name="T43" fmla="*/ 79 h 79"/>
                    <a:gd name="T44" fmla="*/ 271 w 271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1" h="79">
                      <a:moveTo>
                        <a:pt x="271" y="79"/>
                      </a:moveTo>
                      <a:lnTo>
                        <a:pt x="271" y="79"/>
                      </a:lnTo>
                      <a:lnTo>
                        <a:pt x="214" y="69"/>
                      </a:lnTo>
                      <a:lnTo>
                        <a:pt x="154" y="56"/>
                      </a:lnTo>
                      <a:lnTo>
                        <a:pt x="101" y="43"/>
                      </a:lnTo>
                      <a:lnTo>
                        <a:pt x="79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5" y="60"/>
                      </a:lnTo>
                      <a:lnTo>
                        <a:pt x="230" y="79"/>
                      </a:lnTo>
                      <a:lnTo>
                        <a:pt x="271" y="79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7" name="Freeform 242">
                  <a:extLst>
                    <a:ext uri="{FF2B5EF4-FFF2-40B4-BE49-F238E27FC236}">
                      <a16:creationId xmlns:a16="http://schemas.microsoft.com/office/drawing/2014/main" id="{11B7C247-17A9-4E04-9439-B82AB9F3A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8" cy="79"/>
                </a:xfrm>
                <a:custGeom>
                  <a:avLst/>
                  <a:gdLst>
                    <a:gd name="T0" fmla="*/ 268 w 268"/>
                    <a:gd name="T1" fmla="*/ 79 h 79"/>
                    <a:gd name="T2" fmla="*/ 268 w 268"/>
                    <a:gd name="T3" fmla="*/ 79 h 79"/>
                    <a:gd name="T4" fmla="*/ 211 w 268"/>
                    <a:gd name="T5" fmla="*/ 69 h 79"/>
                    <a:gd name="T6" fmla="*/ 151 w 268"/>
                    <a:gd name="T7" fmla="*/ 56 h 79"/>
                    <a:gd name="T8" fmla="*/ 98 w 268"/>
                    <a:gd name="T9" fmla="*/ 43 h 79"/>
                    <a:gd name="T10" fmla="*/ 76 w 268"/>
                    <a:gd name="T11" fmla="*/ 37 h 79"/>
                    <a:gd name="T12" fmla="*/ 60 w 268"/>
                    <a:gd name="T13" fmla="*/ 31 h 79"/>
                    <a:gd name="T14" fmla="*/ 60 w 268"/>
                    <a:gd name="T15" fmla="*/ 31 h 79"/>
                    <a:gd name="T16" fmla="*/ 25 w 268"/>
                    <a:gd name="T17" fmla="*/ 16 h 79"/>
                    <a:gd name="T18" fmla="*/ 6 w 268"/>
                    <a:gd name="T19" fmla="*/ 7 h 79"/>
                    <a:gd name="T20" fmla="*/ 3 w 268"/>
                    <a:gd name="T21" fmla="*/ 3 h 79"/>
                    <a:gd name="T22" fmla="*/ 0 w 268"/>
                    <a:gd name="T23" fmla="*/ 0 h 79"/>
                    <a:gd name="T24" fmla="*/ 0 w 268"/>
                    <a:gd name="T25" fmla="*/ 0 h 79"/>
                    <a:gd name="T26" fmla="*/ 0 w 268"/>
                    <a:gd name="T27" fmla="*/ 4 h 79"/>
                    <a:gd name="T28" fmla="*/ 6 w 268"/>
                    <a:gd name="T29" fmla="*/ 9 h 79"/>
                    <a:gd name="T30" fmla="*/ 13 w 268"/>
                    <a:gd name="T31" fmla="*/ 17 h 79"/>
                    <a:gd name="T32" fmla="*/ 32 w 268"/>
                    <a:gd name="T33" fmla="*/ 26 h 79"/>
                    <a:gd name="T34" fmla="*/ 57 w 268"/>
                    <a:gd name="T35" fmla="*/ 36 h 79"/>
                    <a:gd name="T36" fmla="*/ 95 w 268"/>
                    <a:gd name="T37" fmla="*/ 47 h 79"/>
                    <a:gd name="T38" fmla="*/ 148 w 268"/>
                    <a:gd name="T39" fmla="*/ 60 h 79"/>
                    <a:gd name="T40" fmla="*/ 148 w 268"/>
                    <a:gd name="T41" fmla="*/ 60 h 79"/>
                    <a:gd name="T42" fmla="*/ 230 w 268"/>
                    <a:gd name="T43" fmla="*/ 79 h 79"/>
                    <a:gd name="T44" fmla="*/ 268 w 26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8" h="79">
                      <a:moveTo>
                        <a:pt x="268" y="79"/>
                      </a:moveTo>
                      <a:lnTo>
                        <a:pt x="268" y="79"/>
                      </a:lnTo>
                      <a:lnTo>
                        <a:pt x="211" y="69"/>
                      </a:lnTo>
                      <a:lnTo>
                        <a:pt x="151" y="56"/>
                      </a:lnTo>
                      <a:lnTo>
                        <a:pt x="98" y="43"/>
                      </a:lnTo>
                      <a:lnTo>
                        <a:pt x="76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3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0" y="79"/>
                      </a:lnTo>
                      <a:lnTo>
                        <a:pt x="268" y="79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8" name="Freeform 243">
                  <a:extLst>
                    <a:ext uri="{FF2B5EF4-FFF2-40B4-BE49-F238E27FC236}">
                      <a16:creationId xmlns:a16="http://schemas.microsoft.com/office/drawing/2014/main" id="{AB563A3E-D383-4B62-B4A5-2F022F8966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2" cy="79"/>
                </a:xfrm>
                <a:custGeom>
                  <a:avLst/>
                  <a:gdLst>
                    <a:gd name="T0" fmla="*/ 262 w 262"/>
                    <a:gd name="T1" fmla="*/ 79 h 79"/>
                    <a:gd name="T2" fmla="*/ 262 w 262"/>
                    <a:gd name="T3" fmla="*/ 79 h 79"/>
                    <a:gd name="T4" fmla="*/ 205 w 262"/>
                    <a:gd name="T5" fmla="*/ 69 h 79"/>
                    <a:gd name="T6" fmla="*/ 148 w 262"/>
                    <a:gd name="T7" fmla="*/ 56 h 79"/>
                    <a:gd name="T8" fmla="*/ 95 w 262"/>
                    <a:gd name="T9" fmla="*/ 43 h 79"/>
                    <a:gd name="T10" fmla="*/ 73 w 262"/>
                    <a:gd name="T11" fmla="*/ 37 h 79"/>
                    <a:gd name="T12" fmla="*/ 57 w 262"/>
                    <a:gd name="T13" fmla="*/ 32 h 79"/>
                    <a:gd name="T14" fmla="*/ 57 w 262"/>
                    <a:gd name="T15" fmla="*/ 32 h 79"/>
                    <a:gd name="T16" fmla="*/ 25 w 262"/>
                    <a:gd name="T17" fmla="*/ 16 h 79"/>
                    <a:gd name="T18" fmla="*/ 6 w 262"/>
                    <a:gd name="T19" fmla="*/ 7 h 79"/>
                    <a:gd name="T20" fmla="*/ 3 w 262"/>
                    <a:gd name="T21" fmla="*/ 3 h 79"/>
                    <a:gd name="T22" fmla="*/ 0 w 262"/>
                    <a:gd name="T23" fmla="*/ 0 h 79"/>
                    <a:gd name="T24" fmla="*/ 0 w 262"/>
                    <a:gd name="T25" fmla="*/ 0 h 79"/>
                    <a:gd name="T26" fmla="*/ 0 w 262"/>
                    <a:gd name="T27" fmla="*/ 4 h 79"/>
                    <a:gd name="T28" fmla="*/ 6 w 262"/>
                    <a:gd name="T29" fmla="*/ 9 h 79"/>
                    <a:gd name="T30" fmla="*/ 16 w 262"/>
                    <a:gd name="T31" fmla="*/ 17 h 79"/>
                    <a:gd name="T32" fmla="*/ 32 w 262"/>
                    <a:gd name="T33" fmla="*/ 26 h 79"/>
                    <a:gd name="T34" fmla="*/ 57 w 262"/>
                    <a:gd name="T35" fmla="*/ 36 h 79"/>
                    <a:gd name="T36" fmla="*/ 95 w 262"/>
                    <a:gd name="T37" fmla="*/ 47 h 79"/>
                    <a:gd name="T38" fmla="*/ 148 w 262"/>
                    <a:gd name="T39" fmla="*/ 60 h 79"/>
                    <a:gd name="T40" fmla="*/ 148 w 262"/>
                    <a:gd name="T41" fmla="*/ 60 h 79"/>
                    <a:gd name="T42" fmla="*/ 233 w 262"/>
                    <a:gd name="T43" fmla="*/ 79 h 79"/>
                    <a:gd name="T44" fmla="*/ 262 w 26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2" h="79">
                      <a:moveTo>
                        <a:pt x="262" y="79"/>
                      </a:moveTo>
                      <a:lnTo>
                        <a:pt x="262" y="79"/>
                      </a:lnTo>
                      <a:lnTo>
                        <a:pt x="205" y="69"/>
                      </a:lnTo>
                      <a:lnTo>
                        <a:pt x="148" y="56"/>
                      </a:lnTo>
                      <a:lnTo>
                        <a:pt x="95" y="43"/>
                      </a:lnTo>
                      <a:lnTo>
                        <a:pt x="73" y="37"/>
                      </a:lnTo>
                      <a:lnTo>
                        <a:pt x="57" y="32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3" y="79"/>
                      </a:lnTo>
                      <a:lnTo>
                        <a:pt x="262" y="79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79" name="Freeform 244">
                  <a:extLst>
                    <a:ext uri="{FF2B5EF4-FFF2-40B4-BE49-F238E27FC236}">
                      <a16:creationId xmlns:a16="http://schemas.microsoft.com/office/drawing/2014/main" id="{0A338B09-27A1-4306-8D68-A2B56369E5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8" cy="79"/>
                </a:xfrm>
                <a:custGeom>
                  <a:avLst/>
                  <a:gdLst>
                    <a:gd name="T0" fmla="*/ 258 w 258"/>
                    <a:gd name="T1" fmla="*/ 79 h 79"/>
                    <a:gd name="T2" fmla="*/ 258 w 258"/>
                    <a:gd name="T3" fmla="*/ 79 h 79"/>
                    <a:gd name="T4" fmla="*/ 202 w 258"/>
                    <a:gd name="T5" fmla="*/ 69 h 79"/>
                    <a:gd name="T6" fmla="*/ 145 w 258"/>
                    <a:gd name="T7" fmla="*/ 57 h 79"/>
                    <a:gd name="T8" fmla="*/ 91 w 258"/>
                    <a:gd name="T9" fmla="*/ 45 h 79"/>
                    <a:gd name="T10" fmla="*/ 73 w 258"/>
                    <a:gd name="T11" fmla="*/ 38 h 79"/>
                    <a:gd name="T12" fmla="*/ 57 w 258"/>
                    <a:gd name="T13" fmla="*/ 32 h 79"/>
                    <a:gd name="T14" fmla="*/ 57 w 258"/>
                    <a:gd name="T15" fmla="*/ 32 h 79"/>
                    <a:gd name="T16" fmla="*/ 22 w 258"/>
                    <a:gd name="T17" fmla="*/ 16 h 79"/>
                    <a:gd name="T18" fmla="*/ 6 w 258"/>
                    <a:gd name="T19" fmla="*/ 7 h 79"/>
                    <a:gd name="T20" fmla="*/ 0 w 258"/>
                    <a:gd name="T21" fmla="*/ 3 h 79"/>
                    <a:gd name="T22" fmla="*/ 0 w 258"/>
                    <a:gd name="T23" fmla="*/ 0 h 79"/>
                    <a:gd name="T24" fmla="*/ 0 w 258"/>
                    <a:gd name="T25" fmla="*/ 0 h 79"/>
                    <a:gd name="T26" fmla="*/ 0 w 258"/>
                    <a:gd name="T27" fmla="*/ 4 h 79"/>
                    <a:gd name="T28" fmla="*/ 6 w 258"/>
                    <a:gd name="T29" fmla="*/ 9 h 79"/>
                    <a:gd name="T30" fmla="*/ 16 w 258"/>
                    <a:gd name="T31" fmla="*/ 16 h 79"/>
                    <a:gd name="T32" fmla="*/ 32 w 258"/>
                    <a:gd name="T33" fmla="*/ 24 h 79"/>
                    <a:gd name="T34" fmla="*/ 60 w 258"/>
                    <a:gd name="T35" fmla="*/ 36 h 79"/>
                    <a:gd name="T36" fmla="*/ 98 w 258"/>
                    <a:gd name="T37" fmla="*/ 47 h 79"/>
                    <a:gd name="T38" fmla="*/ 151 w 258"/>
                    <a:gd name="T39" fmla="*/ 60 h 79"/>
                    <a:gd name="T40" fmla="*/ 151 w 258"/>
                    <a:gd name="T41" fmla="*/ 60 h 79"/>
                    <a:gd name="T42" fmla="*/ 236 w 258"/>
                    <a:gd name="T43" fmla="*/ 79 h 79"/>
                    <a:gd name="T44" fmla="*/ 258 w 25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8" h="79">
                      <a:moveTo>
                        <a:pt x="258" y="79"/>
                      </a:moveTo>
                      <a:lnTo>
                        <a:pt x="258" y="79"/>
                      </a:lnTo>
                      <a:lnTo>
                        <a:pt x="202" y="69"/>
                      </a:lnTo>
                      <a:lnTo>
                        <a:pt x="145" y="57"/>
                      </a:lnTo>
                      <a:lnTo>
                        <a:pt x="91" y="45"/>
                      </a:lnTo>
                      <a:lnTo>
                        <a:pt x="73" y="38"/>
                      </a:lnTo>
                      <a:lnTo>
                        <a:pt x="57" y="32"/>
                      </a:lnTo>
                      <a:lnTo>
                        <a:pt x="22" y="16"/>
                      </a:lnTo>
                      <a:lnTo>
                        <a:pt x="6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8" y="79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0" name="Freeform 245">
                  <a:extLst>
                    <a:ext uri="{FF2B5EF4-FFF2-40B4-BE49-F238E27FC236}">
                      <a16:creationId xmlns:a16="http://schemas.microsoft.com/office/drawing/2014/main" id="{85E06E2F-085E-4F10-9A7E-A0FA774B64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2" cy="79"/>
                </a:xfrm>
                <a:custGeom>
                  <a:avLst/>
                  <a:gdLst>
                    <a:gd name="T0" fmla="*/ 252 w 252"/>
                    <a:gd name="T1" fmla="*/ 79 h 79"/>
                    <a:gd name="T2" fmla="*/ 252 w 252"/>
                    <a:gd name="T3" fmla="*/ 79 h 79"/>
                    <a:gd name="T4" fmla="*/ 199 w 252"/>
                    <a:gd name="T5" fmla="*/ 69 h 79"/>
                    <a:gd name="T6" fmla="*/ 142 w 252"/>
                    <a:gd name="T7" fmla="*/ 57 h 79"/>
                    <a:gd name="T8" fmla="*/ 91 w 252"/>
                    <a:gd name="T9" fmla="*/ 45 h 79"/>
                    <a:gd name="T10" fmla="*/ 69 w 252"/>
                    <a:gd name="T11" fmla="*/ 38 h 79"/>
                    <a:gd name="T12" fmla="*/ 54 w 252"/>
                    <a:gd name="T13" fmla="*/ 32 h 79"/>
                    <a:gd name="T14" fmla="*/ 54 w 252"/>
                    <a:gd name="T15" fmla="*/ 32 h 79"/>
                    <a:gd name="T16" fmla="*/ 22 w 252"/>
                    <a:gd name="T17" fmla="*/ 17 h 79"/>
                    <a:gd name="T18" fmla="*/ 6 w 252"/>
                    <a:gd name="T19" fmla="*/ 8 h 79"/>
                    <a:gd name="T20" fmla="*/ 0 w 252"/>
                    <a:gd name="T21" fmla="*/ 3 h 79"/>
                    <a:gd name="T22" fmla="*/ 0 w 252"/>
                    <a:gd name="T23" fmla="*/ 0 h 79"/>
                    <a:gd name="T24" fmla="*/ 0 w 252"/>
                    <a:gd name="T25" fmla="*/ 0 h 79"/>
                    <a:gd name="T26" fmla="*/ 0 w 252"/>
                    <a:gd name="T27" fmla="*/ 4 h 79"/>
                    <a:gd name="T28" fmla="*/ 6 w 252"/>
                    <a:gd name="T29" fmla="*/ 9 h 79"/>
                    <a:gd name="T30" fmla="*/ 16 w 252"/>
                    <a:gd name="T31" fmla="*/ 16 h 79"/>
                    <a:gd name="T32" fmla="*/ 32 w 252"/>
                    <a:gd name="T33" fmla="*/ 24 h 79"/>
                    <a:gd name="T34" fmla="*/ 60 w 252"/>
                    <a:gd name="T35" fmla="*/ 36 h 79"/>
                    <a:gd name="T36" fmla="*/ 98 w 252"/>
                    <a:gd name="T37" fmla="*/ 47 h 79"/>
                    <a:gd name="T38" fmla="*/ 151 w 252"/>
                    <a:gd name="T39" fmla="*/ 60 h 79"/>
                    <a:gd name="T40" fmla="*/ 151 w 252"/>
                    <a:gd name="T41" fmla="*/ 60 h 79"/>
                    <a:gd name="T42" fmla="*/ 236 w 252"/>
                    <a:gd name="T43" fmla="*/ 79 h 79"/>
                    <a:gd name="T44" fmla="*/ 252 w 25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2" h="79">
                      <a:moveTo>
                        <a:pt x="252" y="79"/>
                      </a:moveTo>
                      <a:lnTo>
                        <a:pt x="252" y="79"/>
                      </a:lnTo>
                      <a:lnTo>
                        <a:pt x="199" y="69"/>
                      </a:lnTo>
                      <a:lnTo>
                        <a:pt x="142" y="57"/>
                      </a:lnTo>
                      <a:lnTo>
                        <a:pt x="91" y="45"/>
                      </a:lnTo>
                      <a:lnTo>
                        <a:pt x="69" y="38"/>
                      </a:lnTo>
                      <a:lnTo>
                        <a:pt x="54" y="32"/>
                      </a:lnTo>
                      <a:lnTo>
                        <a:pt x="22" y="17"/>
                      </a:lnTo>
                      <a:lnTo>
                        <a:pt x="6" y="8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2" y="79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1" name="Freeform 246">
                  <a:extLst>
                    <a:ext uri="{FF2B5EF4-FFF2-40B4-BE49-F238E27FC236}">
                      <a16:creationId xmlns:a16="http://schemas.microsoft.com/office/drawing/2014/main" id="{E11CD1E8-AFC1-4139-96DC-0DCFC01A6F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61"/>
                  <a:ext cx="993" cy="398"/>
                </a:xfrm>
                <a:custGeom>
                  <a:avLst/>
                  <a:gdLst>
                    <a:gd name="T0" fmla="*/ 50 w 993"/>
                    <a:gd name="T1" fmla="*/ 0 h 398"/>
                    <a:gd name="T2" fmla="*/ 85 w 993"/>
                    <a:gd name="T3" fmla="*/ 19 h 398"/>
                    <a:gd name="T4" fmla="*/ 139 w 993"/>
                    <a:gd name="T5" fmla="*/ 50 h 398"/>
                    <a:gd name="T6" fmla="*/ 208 w 993"/>
                    <a:gd name="T7" fmla="*/ 77 h 398"/>
                    <a:gd name="T8" fmla="*/ 284 w 993"/>
                    <a:gd name="T9" fmla="*/ 99 h 398"/>
                    <a:gd name="T10" fmla="*/ 366 w 993"/>
                    <a:gd name="T11" fmla="*/ 117 h 398"/>
                    <a:gd name="T12" fmla="*/ 425 w 993"/>
                    <a:gd name="T13" fmla="*/ 130 h 398"/>
                    <a:gd name="T14" fmla="*/ 608 w 993"/>
                    <a:gd name="T15" fmla="*/ 162 h 398"/>
                    <a:gd name="T16" fmla="*/ 791 w 993"/>
                    <a:gd name="T17" fmla="*/ 195 h 398"/>
                    <a:gd name="T18" fmla="*/ 851 w 993"/>
                    <a:gd name="T19" fmla="*/ 207 h 398"/>
                    <a:gd name="T20" fmla="*/ 917 w 993"/>
                    <a:gd name="T21" fmla="*/ 226 h 398"/>
                    <a:gd name="T22" fmla="*/ 974 w 993"/>
                    <a:gd name="T23" fmla="*/ 250 h 398"/>
                    <a:gd name="T24" fmla="*/ 993 w 993"/>
                    <a:gd name="T25" fmla="*/ 276 h 398"/>
                    <a:gd name="T26" fmla="*/ 993 w 993"/>
                    <a:gd name="T27" fmla="*/ 286 h 398"/>
                    <a:gd name="T28" fmla="*/ 977 w 993"/>
                    <a:gd name="T29" fmla="*/ 301 h 398"/>
                    <a:gd name="T30" fmla="*/ 952 w 993"/>
                    <a:gd name="T31" fmla="*/ 315 h 398"/>
                    <a:gd name="T32" fmla="*/ 923 w 993"/>
                    <a:gd name="T33" fmla="*/ 328 h 398"/>
                    <a:gd name="T34" fmla="*/ 860 w 993"/>
                    <a:gd name="T35" fmla="*/ 349 h 398"/>
                    <a:gd name="T36" fmla="*/ 753 w 993"/>
                    <a:gd name="T37" fmla="*/ 376 h 398"/>
                    <a:gd name="T38" fmla="*/ 681 w 993"/>
                    <a:gd name="T39" fmla="*/ 391 h 398"/>
                    <a:gd name="T40" fmla="*/ 419 w 993"/>
                    <a:gd name="T41" fmla="*/ 398 h 398"/>
                    <a:gd name="T42" fmla="*/ 517 w 993"/>
                    <a:gd name="T43" fmla="*/ 380 h 398"/>
                    <a:gd name="T44" fmla="*/ 709 w 993"/>
                    <a:gd name="T45" fmla="*/ 340 h 398"/>
                    <a:gd name="T46" fmla="*/ 801 w 993"/>
                    <a:gd name="T47" fmla="*/ 316 h 398"/>
                    <a:gd name="T48" fmla="*/ 826 w 993"/>
                    <a:gd name="T49" fmla="*/ 309 h 398"/>
                    <a:gd name="T50" fmla="*/ 873 w 993"/>
                    <a:gd name="T51" fmla="*/ 292 h 398"/>
                    <a:gd name="T52" fmla="*/ 889 w 993"/>
                    <a:gd name="T53" fmla="*/ 282 h 398"/>
                    <a:gd name="T54" fmla="*/ 886 w 993"/>
                    <a:gd name="T55" fmla="*/ 271 h 398"/>
                    <a:gd name="T56" fmla="*/ 870 w 993"/>
                    <a:gd name="T57" fmla="*/ 262 h 398"/>
                    <a:gd name="T58" fmla="*/ 835 w 993"/>
                    <a:gd name="T59" fmla="*/ 250 h 398"/>
                    <a:gd name="T60" fmla="*/ 782 w 993"/>
                    <a:gd name="T61" fmla="*/ 236 h 398"/>
                    <a:gd name="T62" fmla="*/ 668 w 993"/>
                    <a:gd name="T63" fmla="*/ 215 h 398"/>
                    <a:gd name="T64" fmla="*/ 611 w 993"/>
                    <a:gd name="T65" fmla="*/ 205 h 398"/>
                    <a:gd name="T66" fmla="*/ 410 w 993"/>
                    <a:gd name="T67" fmla="*/ 172 h 398"/>
                    <a:gd name="T68" fmla="*/ 309 w 993"/>
                    <a:gd name="T69" fmla="*/ 153 h 398"/>
                    <a:gd name="T70" fmla="*/ 214 w 993"/>
                    <a:gd name="T71" fmla="*/ 131 h 398"/>
                    <a:gd name="T72" fmla="*/ 154 w 993"/>
                    <a:gd name="T73" fmla="*/ 112 h 398"/>
                    <a:gd name="T74" fmla="*/ 69 w 993"/>
                    <a:gd name="T75" fmla="*/ 79 h 398"/>
                    <a:gd name="T76" fmla="*/ 22 w 993"/>
                    <a:gd name="T77" fmla="*/ 55 h 398"/>
                    <a:gd name="T78" fmla="*/ 0 w 993"/>
                    <a:gd name="T79" fmla="*/ 41 h 398"/>
                    <a:gd name="T80" fmla="*/ 25 w 993"/>
                    <a:gd name="T81" fmla="*/ 21 h 398"/>
                    <a:gd name="T82" fmla="*/ 50 w 993"/>
                    <a:gd name="T83" fmla="*/ 0 h 39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993" h="398">
                      <a:moveTo>
                        <a:pt x="50" y="0"/>
                      </a:moveTo>
                      <a:lnTo>
                        <a:pt x="50" y="0"/>
                      </a:lnTo>
                      <a:lnTo>
                        <a:pt x="85" y="19"/>
                      </a:lnTo>
                      <a:lnTo>
                        <a:pt x="110" y="36"/>
                      </a:lnTo>
                      <a:lnTo>
                        <a:pt x="139" y="50"/>
                      </a:lnTo>
                      <a:lnTo>
                        <a:pt x="173" y="64"/>
                      </a:lnTo>
                      <a:lnTo>
                        <a:pt x="208" y="77"/>
                      </a:lnTo>
                      <a:lnTo>
                        <a:pt x="246" y="88"/>
                      </a:lnTo>
                      <a:lnTo>
                        <a:pt x="284" y="99"/>
                      </a:lnTo>
                      <a:lnTo>
                        <a:pt x="325" y="108"/>
                      </a:lnTo>
                      <a:lnTo>
                        <a:pt x="366" y="117"/>
                      </a:lnTo>
                      <a:lnTo>
                        <a:pt x="425" y="130"/>
                      </a:lnTo>
                      <a:lnTo>
                        <a:pt x="485" y="141"/>
                      </a:lnTo>
                      <a:lnTo>
                        <a:pt x="608" y="162"/>
                      </a:lnTo>
                      <a:lnTo>
                        <a:pt x="731" y="183"/>
                      </a:lnTo>
                      <a:lnTo>
                        <a:pt x="791" y="195"/>
                      </a:lnTo>
                      <a:lnTo>
                        <a:pt x="851" y="207"/>
                      </a:lnTo>
                      <a:lnTo>
                        <a:pt x="886" y="216"/>
                      </a:lnTo>
                      <a:lnTo>
                        <a:pt x="917" y="226"/>
                      </a:lnTo>
                      <a:lnTo>
                        <a:pt x="949" y="236"/>
                      </a:lnTo>
                      <a:lnTo>
                        <a:pt x="974" y="250"/>
                      </a:lnTo>
                      <a:lnTo>
                        <a:pt x="990" y="267"/>
                      </a:lnTo>
                      <a:lnTo>
                        <a:pt x="993" y="276"/>
                      </a:lnTo>
                      <a:lnTo>
                        <a:pt x="993" y="286"/>
                      </a:lnTo>
                      <a:lnTo>
                        <a:pt x="983" y="294"/>
                      </a:lnTo>
                      <a:lnTo>
                        <a:pt x="977" y="301"/>
                      </a:lnTo>
                      <a:lnTo>
                        <a:pt x="964" y="309"/>
                      </a:lnTo>
                      <a:lnTo>
                        <a:pt x="952" y="315"/>
                      </a:lnTo>
                      <a:lnTo>
                        <a:pt x="923" y="328"/>
                      </a:lnTo>
                      <a:lnTo>
                        <a:pt x="892" y="339"/>
                      </a:lnTo>
                      <a:lnTo>
                        <a:pt x="860" y="349"/>
                      </a:lnTo>
                      <a:lnTo>
                        <a:pt x="826" y="358"/>
                      </a:lnTo>
                      <a:lnTo>
                        <a:pt x="753" y="376"/>
                      </a:lnTo>
                      <a:lnTo>
                        <a:pt x="681" y="391"/>
                      </a:lnTo>
                      <a:lnTo>
                        <a:pt x="656" y="398"/>
                      </a:lnTo>
                      <a:lnTo>
                        <a:pt x="419" y="398"/>
                      </a:lnTo>
                      <a:lnTo>
                        <a:pt x="517" y="380"/>
                      </a:lnTo>
                      <a:lnTo>
                        <a:pt x="615" y="361"/>
                      </a:lnTo>
                      <a:lnTo>
                        <a:pt x="709" y="340"/>
                      </a:lnTo>
                      <a:lnTo>
                        <a:pt x="756" y="329"/>
                      </a:lnTo>
                      <a:lnTo>
                        <a:pt x="801" y="316"/>
                      </a:lnTo>
                      <a:lnTo>
                        <a:pt x="826" y="309"/>
                      </a:lnTo>
                      <a:lnTo>
                        <a:pt x="851" y="301"/>
                      </a:lnTo>
                      <a:lnTo>
                        <a:pt x="873" y="292"/>
                      </a:lnTo>
                      <a:lnTo>
                        <a:pt x="889" y="282"/>
                      </a:lnTo>
                      <a:lnTo>
                        <a:pt x="889" y="276"/>
                      </a:lnTo>
                      <a:lnTo>
                        <a:pt x="886" y="271"/>
                      </a:lnTo>
                      <a:lnTo>
                        <a:pt x="879" y="266"/>
                      </a:lnTo>
                      <a:lnTo>
                        <a:pt x="870" y="262"/>
                      </a:lnTo>
                      <a:lnTo>
                        <a:pt x="854" y="255"/>
                      </a:lnTo>
                      <a:lnTo>
                        <a:pt x="835" y="250"/>
                      </a:lnTo>
                      <a:lnTo>
                        <a:pt x="782" y="236"/>
                      </a:lnTo>
                      <a:lnTo>
                        <a:pt x="725" y="225"/>
                      </a:lnTo>
                      <a:lnTo>
                        <a:pt x="668" y="215"/>
                      </a:lnTo>
                      <a:lnTo>
                        <a:pt x="611" y="205"/>
                      </a:lnTo>
                      <a:lnTo>
                        <a:pt x="511" y="188"/>
                      </a:lnTo>
                      <a:lnTo>
                        <a:pt x="410" y="172"/>
                      </a:lnTo>
                      <a:lnTo>
                        <a:pt x="359" y="163"/>
                      </a:lnTo>
                      <a:lnTo>
                        <a:pt x="309" y="153"/>
                      </a:lnTo>
                      <a:lnTo>
                        <a:pt x="262" y="142"/>
                      </a:lnTo>
                      <a:lnTo>
                        <a:pt x="214" y="131"/>
                      </a:lnTo>
                      <a:lnTo>
                        <a:pt x="154" y="112"/>
                      </a:lnTo>
                      <a:lnTo>
                        <a:pt x="98" y="90"/>
                      </a:lnTo>
                      <a:lnTo>
                        <a:pt x="69" y="79"/>
                      </a:lnTo>
                      <a:lnTo>
                        <a:pt x="47" y="68"/>
                      </a:lnTo>
                      <a:lnTo>
                        <a:pt x="22" y="55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25" y="2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2" name="Freeform 247">
                  <a:extLst>
                    <a:ext uri="{FF2B5EF4-FFF2-40B4-BE49-F238E27FC236}">
                      <a16:creationId xmlns:a16="http://schemas.microsoft.com/office/drawing/2014/main" id="{B1B56E93-B0D3-4387-BBBA-AD9BD89FB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9" y="1473"/>
                  <a:ext cx="363" cy="184"/>
                </a:xfrm>
                <a:custGeom>
                  <a:avLst/>
                  <a:gdLst>
                    <a:gd name="T0" fmla="*/ 243 w 363"/>
                    <a:gd name="T1" fmla="*/ 0 h 184"/>
                    <a:gd name="T2" fmla="*/ 243 w 363"/>
                    <a:gd name="T3" fmla="*/ 0 h 184"/>
                    <a:gd name="T4" fmla="*/ 271 w 363"/>
                    <a:gd name="T5" fmla="*/ 8 h 184"/>
                    <a:gd name="T6" fmla="*/ 297 w 363"/>
                    <a:gd name="T7" fmla="*/ 17 h 184"/>
                    <a:gd name="T8" fmla="*/ 322 w 363"/>
                    <a:gd name="T9" fmla="*/ 27 h 184"/>
                    <a:gd name="T10" fmla="*/ 344 w 363"/>
                    <a:gd name="T11" fmla="*/ 38 h 184"/>
                    <a:gd name="T12" fmla="*/ 360 w 363"/>
                    <a:gd name="T13" fmla="*/ 55 h 184"/>
                    <a:gd name="T14" fmla="*/ 363 w 363"/>
                    <a:gd name="T15" fmla="*/ 64 h 184"/>
                    <a:gd name="T16" fmla="*/ 363 w 363"/>
                    <a:gd name="T17" fmla="*/ 74 h 184"/>
                    <a:gd name="T18" fmla="*/ 363 w 363"/>
                    <a:gd name="T19" fmla="*/ 74 h 184"/>
                    <a:gd name="T20" fmla="*/ 353 w 363"/>
                    <a:gd name="T21" fmla="*/ 82 h 184"/>
                    <a:gd name="T22" fmla="*/ 347 w 363"/>
                    <a:gd name="T23" fmla="*/ 89 h 184"/>
                    <a:gd name="T24" fmla="*/ 334 w 363"/>
                    <a:gd name="T25" fmla="*/ 97 h 184"/>
                    <a:gd name="T26" fmla="*/ 322 w 363"/>
                    <a:gd name="T27" fmla="*/ 103 h 184"/>
                    <a:gd name="T28" fmla="*/ 322 w 363"/>
                    <a:gd name="T29" fmla="*/ 103 h 184"/>
                    <a:gd name="T30" fmla="*/ 293 w 363"/>
                    <a:gd name="T31" fmla="*/ 116 h 184"/>
                    <a:gd name="T32" fmla="*/ 262 w 363"/>
                    <a:gd name="T33" fmla="*/ 127 h 184"/>
                    <a:gd name="T34" fmla="*/ 230 w 363"/>
                    <a:gd name="T35" fmla="*/ 137 h 184"/>
                    <a:gd name="T36" fmla="*/ 196 w 363"/>
                    <a:gd name="T37" fmla="*/ 146 h 184"/>
                    <a:gd name="T38" fmla="*/ 123 w 363"/>
                    <a:gd name="T39" fmla="*/ 164 h 184"/>
                    <a:gd name="T40" fmla="*/ 51 w 363"/>
                    <a:gd name="T41" fmla="*/ 179 h 184"/>
                    <a:gd name="T42" fmla="*/ 51 w 363"/>
                    <a:gd name="T43" fmla="*/ 179 h 184"/>
                    <a:gd name="T44" fmla="*/ 29 w 363"/>
                    <a:gd name="T45" fmla="*/ 184 h 184"/>
                    <a:gd name="T46" fmla="*/ 29 w 363"/>
                    <a:gd name="T47" fmla="*/ 184 h 184"/>
                    <a:gd name="T48" fmla="*/ 13 w 363"/>
                    <a:gd name="T49" fmla="*/ 178 h 184"/>
                    <a:gd name="T50" fmla="*/ 0 w 363"/>
                    <a:gd name="T51" fmla="*/ 175 h 184"/>
                    <a:gd name="T52" fmla="*/ 0 w 363"/>
                    <a:gd name="T53" fmla="*/ 175 h 184"/>
                    <a:gd name="T54" fmla="*/ 0 w 363"/>
                    <a:gd name="T55" fmla="*/ 174 h 184"/>
                    <a:gd name="T56" fmla="*/ 3 w 363"/>
                    <a:gd name="T57" fmla="*/ 173 h 184"/>
                    <a:gd name="T58" fmla="*/ 26 w 363"/>
                    <a:gd name="T59" fmla="*/ 167 h 184"/>
                    <a:gd name="T60" fmla="*/ 107 w 363"/>
                    <a:gd name="T61" fmla="*/ 146 h 184"/>
                    <a:gd name="T62" fmla="*/ 158 w 363"/>
                    <a:gd name="T63" fmla="*/ 134 h 184"/>
                    <a:gd name="T64" fmla="*/ 208 w 363"/>
                    <a:gd name="T65" fmla="*/ 120 h 184"/>
                    <a:gd name="T66" fmla="*/ 256 w 363"/>
                    <a:gd name="T67" fmla="*/ 104 h 184"/>
                    <a:gd name="T68" fmla="*/ 293 w 363"/>
                    <a:gd name="T69" fmla="*/ 90 h 184"/>
                    <a:gd name="T70" fmla="*/ 293 w 363"/>
                    <a:gd name="T71" fmla="*/ 90 h 184"/>
                    <a:gd name="T72" fmla="*/ 309 w 363"/>
                    <a:gd name="T73" fmla="*/ 84 h 184"/>
                    <a:gd name="T74" fmla="*/ 319 w 363"/>
                    <a:gd name="T75" fmla="*/ 76 h 184"/>
                    <a:gd name="T76" fmla="*/ 325 w 363"/>
                    <a:gd name="T77" fmla="*/ 69 h 184"/>
                    <a:gd name="T78" fmla="*/ 325 w 363"/>
                    <a:gd name="T79" fmla="*/ 61 h 184"/>
                    <a:gd name="T80" fmla="*/ 322 w 363"/>
                    <a:gd name="T81" fmla="*/ 54 h 184"/>
                    <a:gd name="T82" fmla="*/ 319 w 363"/>
                    <a:gd name="T83" fmla="*/ 46 h 184"/>
                    <a:gd name="T84" fmla="*/ 309 w 363"/>
                    <a:gd name="T85" fmla="*/ 40 h 184"/>
                    <a:gd name="T86" fmla="*/ 300 w 363"/>
                    <a:gd name="T87" fmla="*/ 32 h 184"/>
                    <a:gd name="T88" fmla="*/ 281 w 363"/>
                    <a:gd name="T89" fmla="*/ 21 h 184"/>
                    <a:gd name="T90" fmla="*/ 262 w 363"/>
                    <a:gd name="T91" fmla="*/ 10 h 184"/>
                    <a:gd name="T92" fmla="*/ 249 w 363"/>
                    <a:gd name="T93" fmla="*/ 4 h 184"/>
                    <a:gd name="T94" fmla="*/ 243 w 363"/>
                    <a:gd name="T95" fmla="*/ 0 h 184"/>
                    <a:gd name="T96" fmla="*/ 243 w 363"/>
                    <a:gd name="T97" fmla="*/ 0 h 18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63" h="184">
                      <a:moveTo>
                        <a:pt x="243" y="0"/>
                      </a:moveTo>
                      <a:lnTo>
                        <a:pt x="243" y="0"/>
                      </a:lnTo>
                      <a:lnTo>
                        <a:pt x="271" y="8"/>
                      </a:lnTo>
                      <a:lnTo>
                        <a:pt x="297" y="17"/>
                      </a:lnTo>
                      <a:lnTo>
                        <a:pt x="322" y="27"/>
                      </a:lnTo>
                      <a:lnTo>
                        <a:pt x="344" y="38"/>
                      </a:lnTo>
                      <a:lnTo>
                        <a:pt x="360" y="55"/>
                      </a:lnTo>
                      <a:lnTo>
                        <a:pt x="363" y="64"/>
                      </a:lnTo>
                      <a:lnTo>
                        <a:pt x="363" y="74"/>
                      </a:lnTo>
                      <a:lnTo>
                        <a:pt x="353" y="82"/>
                      </a:lnTo>
                      <a:lnTo>
                        <a:pt x="347" y="89"/>
                      </a:lnTo>
                      <a:lnTo>
                        <a:pt x="334" y="97"/>
                      </a:lnTo>
                      <a:lnTo>
                        <a:pt x="322" y="103"/>
                      </a:lnTo>
                      <a:lnTo>
                        <a:pt x="293" y="116"/>
                      </a:lnTo>
                      <a:lnTo>
                        <a:pt x="262" y="127"/>
                      </a:lnTo>
                      <a:lnTo>
                        <a:pt x="230" y="137"/>
                      </a:lnTo>
                      <a:lnTo>
                        <a:pt x="196" y="146"/>
                      </a:lnTo>
                      <a:lnTo>
                        <a:pt x="123" y="164"/>
                      </a:lnTo>
                      <a:lnTo>
                        <a:pt x="51" y="179"/>
                      </a:lnTo>
                      <a:lnTo>
                        <a:pt x="29" y="184"/>
                      </a:lnTo>
                      <a:lnTo>
                        <a:pt x="13" y="178"/>
                      </a:lnTo>
                      <a:lnTo>
                        <a:pt x="0" y="175"/>
                      </a:lnTo>
                      <a:lnTo>
                        <a:pt x="0" y="174"/>
                      </a:lnTo>
                      <a:lnTo>
                        <a:pt x="3" y="173"/>
                      </a:lnTo>
                      <a:lnTo>
                        <a:pt x="26" y="167"/>
                      </a:lnTo>
                      <a:lnTo>
                        <a:pt x="107" y="146"/>
                      </a:lnTo>
                      <a:lnTo>
                        <a:pt x="158" y="134"/>
                      </a:lnTo>
                      <a:lnTo>
                        <a:pt x="208" y="120"/>
                      </a:lnTo>
                      <a:lnTo>
                        <a:pt x="256" y="104"/>
                      </a:lnTo>
                      <a:lnTo>
                        <a:pt x="293" y="90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69"/>
                      </a:lnTo>
                      <a:lnTo>
                        <a:pt x="325" y="61"/>
                      </a:lnTo>
                      <a:lnTo>
                        <a:pt x="322" y="54"/>
                      </a:lnTo>
                      <a:lnTo>
                        <a:pt x="319" y="46"/>
                      </a:lnTo>
                      <a:lnTo>
                        <a:pt x="309" y="40"/>
                      </a:lnTo>
                      <a:lnTo>
                        <a:pt x="300" y="32"/>
                      </a:lnTo>
                      <a:lnTo>
                        <a:pt x="281" y="21"/>
                      </a:lnTo>
                      <a:lnTo>
                        <a:pt x="262" y="10"/>
                      </a:lnTo>
                      <a:lnTo>
                        <a:pt x="249" y="4"/>
                      </a:lnTo>
                      <a:lnTo>
                        <a:pt x="243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3" name="Freeform 248">
                  <a:extLst>
                    <a:ext uri="{FF2B5EF4-FFF2-40B4-BE49-F238E27FC236}">
                      <a16:creationId xmlns:a16="http://schemas.microsoft.com/office/drawing/2014/main" id="{09E86B75-6F01-4764-892B-FF4D18F4A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2" y="1473"/>
                  <a:ext cx="360" cy="184"/>
                </a:xfrm>
                <a:custGeom>
                  <a:avLst/>
                  <a:gdLst>
                    <a:gd name="T0" fmla="*/ 240 w 360"/>
                    <a:gd name="T1" fmla="*/ 0 h 184"/>
                    <a:gd name="T2" fmla="*/ 240 w 360"/>
                    <a:gd name="T3" fmla="*/ 0 h 184"/>
                    <a:gd name="T4" fmla="*/ 268 w 360"/>
                    <a:gd name="T5" fmla="*/ 8 h 184"/>
                    <a:gd name="T6" fmla="*/ 294 w 360"/>
                    <a:gd name="T7" fmla="*/ 17 h 184"/>
                    <a:gd name="T8" fmla="*/ 319 w 360"/>
                    <a:gd name="T9" fmla="*/ 27 h 184"/>
                    <a:gd name="T10" fmla="*/ 341 w 360"/>
                    <a:gd name="T11" fmla="*/ 38 h 184"/>
                    <a:gd name="T12" fmla="*/ 341 w 360"/>
                    <a:gd name="T13" fmla="*/ 38 h 184"/>
                    <a:gd name="T14" fmla="*/ 357 w 360"/>
                    <a:gd name="T15" fmla="*/ 55 h 184"/>
                    <a:gd name="T16" fmla="*/ 357 w 360"/>
                    <a:gd name="T17" fmla="*/ 55 h 184"/>
                    <a:gd name="T18" fmla="*/ 360 w 360"/>
                    <a:gd name="T19" fmla="*/ 64 h 184"/>
                    <a:gd name="T20" fmla="*/ 360 w 360"/>
                    <a:gd name="T21" fmla="*/ 64 h 184"/>
                    <a:gd name="T22" fmla="*/ 360 w 360"/>
                    <a:gd name="T23" fmla="*/ 74 h 184"/>
                    <a:gd name="T24" fmla="*/ 360 w 360"/>
                    <a:gd name="T25" fmla="*/ 74 h 184"/>
                    <a:gd name="T26" fmla="*/ 350 w 360"/>
                    <a:gd name="T27" fmla="*/ 82 h 184"/>
                    <a:gd name="T28" fmla="*/ 344 w 360"/>
                    <a:gd name="T29" fmla="*/ 89 h 184"/>
                    <a:gd name="T30" fmla="*/ 331 w 360"/>
                    <a:gd name="T31" fmla="*/ 97 h 184"/>
                    <a:gd name="T32" fmla="*/ 319 w 360"/>
                    <a:gd name="T33" fmla="*/ 103 h 184"/>
                    <a:gd name="T34" fmla="*/ 319 w 360"/>
                    <a:gd name="T35" fmla="*/ 103 h 184"/>
                    <a:gd name="T36" fmla="*/ 290 w 360"/>
                    <a:gd name="T37" fmla="*/ 116 h 184"/>
                    <a:gd name="T38" fmla="*/ 259 w 360"/>
                    <a:gd name="T39" fmla="*/ 127 h 184"/>
                    <a:gd name="T40" fmla="*/ 227 w 360"/>
                    <a:gd name="T41" fmla="*/ 137 h 184"/>
                    <a:gd name="T42" fmla="*/ 193 w 360"/>
                    <a:gd name="T43" fmla="*/ 146 h 184"/>
                    <a:gd name="T44" fmla="*/ 120 w 360"/>
                    <a:gd name="T45" fmla="*/ 164 h 184"/>
                    <a:gd name="T46" fmla="*/ 48 w 360"/>
                    <a:gd name="T47" fmla="*/ 179 h 184"/>
                    <a:gd name="T48" fmla="*/ 48 w 360"/>
                    <a:gd name="T49" fmla="*/ 179 h 184"/>
                    <a:gd name="T50" fmla="*/ 26 w 360"/>
                    <a:gd name="T51" fmla="*/ 184 h 184"/>
                    <a:gd name="T52" fmla="*/ 26 w 360"/>
                    <a:gd name="T53" fmla="*/ 184 h 184"/>
                    <a:gd name="T54" fmla="*/ 10 w 360"/>
                    <a:gd name="T55" fmla="*/ 178 h 184"/>
                    <a:gd name="T56" fmla="*/ 0 w 360"/>
                    <a:gd name="T57" fmla="*/ 175 h 184"/>
                    <a:gd name="T58" fmla="*/ 0 w 360"/>
                    <a:gd name="T59" fmla="*/ 175 h 184"/>
                    <a:gd name="T60" fmla="*/ 0 w 360"/>
                    <a:gd name="T61" fmla="*/ 175 h 184"/>
                    <a:gd name="T62" fmla="*/ 7 w 360"/>
                    <a:gd name="T63" fmla="*/ 173 h 184"/>
                    <a:gd name="T64" fmla="*/ 29 w 360"/>
                    <a:gd name="T65" fmla="*/ 167 h 184"/>
                    <a:gd name="T66" fmla="*/ 108 w 360"/>
                    <a:gd name="T67" fmla="*/ 148 h 184"/>
                    <a:gd name="T68" fmla="*/ 158 w 360"/>
                    <a:gd name="T69" fmla="*/ 135 h 184"/>
                    <a:gd name="T70" fmla="*/ 209 w 360"/>
                    <a:gd name="T71" fmla="*/ 121 h 184"/>
                    <a:gd name="T72" fmla="*/ 256 w 360"/>
                    <a:gd name="T73" fmla="*/ 106 h 184"/>
                    <a:gd name="T74" fmla="*/ 294 w 360"/>
                    <a:gd name="T75" fmla="*/ 92 h 184"/>
                    <a:gd name="T76" fmla="*/ 294 w 360"/>
                    <a:gd name="T77" fmla="*/ 92 h 184"/>
                    <a:gd name="T78" fmla="*/ 309 w 360"/>
                    <a:gd name="T79" fmla="*/ 84 h 184"/>
                    <a:gd name="T80" fmla="*/ 319 w 360"/>
                    <a:gd name="T81" fmla="*/ 76 h 184"/>
                    <a:gd name="T82" fmla="*/ 325 w 360"/>
                    <a:gd name="T83" fmla="*/ 70 h 184"/>
                    <a:gd name="T84" fmla="*/ 325 w 360"/>
                    <a:gd name="T85" fmla="*/ 62 h 184"/>
                    <a:gd name="T86" fmla="*/ 322 w 360"/>
                    <a:gd name="T87" fmla="*/ 55 h 184"/>
                    <a:gd name="T88" fmla="*/ 319 w 360"/>
                    <a:gd name="T89" fmla="*/ 47 h 184"/>
                    <a:gd name="T90" fmla="*/ 309 w 360"/>
                    <a:gd name="T91" fmla="*/ 40 h 184"/>
                    <a:gd name="T92" fmla="*/ 300 w 360"/>
                    <a:gd name="T93" fmla="*/ 33 h 184"/>
                    <a:gd name="T94" fmla="*/ 281 w 360"/>
                    <a:gd name="T95" fmla="*/ 21 h 184"/>
                    <a:gd name="T96" fmla="*/ 259 w 360"/>
                    <a:gd name="T97" fmla="*/ 10 h 184"/>
                    <a:gd name="T98" fmla="*/ 246 w 360"/>
                    <a:gd name="T99" fmla="*/ 3 h 184"/>
                    <a:gd name="T100" fmla="*/ 240 w 360"/>
                    <a:gd name="T101" fmla="*/ 0 h 184"/>
                    <a:gd name="T102" fmla="*/ 240 w 360"/>
                    <a:gd name="T103" fmla="*/ 0 h 18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60" h="184">
                      <a:moveTo>
                        <a:pt x="240" y="0"/>
                      </a:moveTo>
                      <a:lnTo>
                        <a:pt x="240" y="0"/>
                      </a:lnTo>
                      <a:lnTo>
                        <a:pt x="268" y="8"/>
                      </a:lnTo>
                      <a:lnTo>
                        <a:pt x="294" y="17"/>
                      </a:lnTo>
                      <a:lnTo>
                        <a:pt x="319" y="27"/>
                      </a:lnTo>
                      <a:lnTo>
                        <a:pt x="341" y="38"/>
                      </a:lnTo>
                      <a:lnTo>
                        <a:pt x="357" y="55"/>
                      </a:lnTo>
                      <a:lnTo>
                        <a:pt x="360" y="64"/>
                      </a:lnTo>
                      <a:lnTo>
                        <a:pt x="360" y="74"/>
                      </a:lnTo>
                      <a:lnTo>
                        <a:pt x="350" y="82"/>
                      </a:lnTo>
                      <a:lnTo>
                        <a:pt x="344" y="89"/>
                      </a:lnTo>
                      <a:lnTo>
                        <a:pt x="331" y="97"/>
                      </a:lnTo>
                      <a:lnTo>
                        <a:pt x="319" y="103"/>
                      </a:lnTo>
                      <a:lnTo>
                        <a:pt x="290" y="116"/>
                      </a:lnTo>
                      <a:lnTo>
                        <a:pt x="259" y="127"/>
                      </a:lnTo>
                      <a:lnTo>
                        <a:pt x="227" y="137"/>
                      </a:lnTo>
                      <a:lnTo>
                        <a:pt x="193" y="146"/>
                      </a:lnTo>
                      <a:lnTo>
                        <a:pt x="120" y="164"/>
                      </a:lnTo>
                      <a:lnTo>
                        <a:pt x="48" y="179"/>
                      </a:lnTo>
                      <a:lnTo>
                        <a:pt x="26" y="184"/>
                      </a:lnTo>
                      <a:lnTo>
                        <a:pt x="10" y="178"/>
                      </a:lnTo>
                      <a:lnTo>
                        <a:pt x="0" y="175"/>
                      </a:lnTo>
                      <a:lnTo>
                        <a:pt x="7" y="173"/>
                      </a:lnTo>
                      <a:lnTo>
                        <a:pt x="29" y="167"/>
                      </a:lnTo>
                      <a:lnTo>
                        <a:pt x="108" y="148"/>
                      </a:lnTo>
                      <a:lnTo>
                        <a:pt x="158" y="135"/>
                      </a:lnTo>
                      <a:lnTo>
                        <a:pt x="209" y="121"/>
                      </a:lnTo>
                      <a:lnTo>
                        <a:pt x="256" y="106"/>
                      </a:lnTo>
                      <a:lnTo>
                        <a:pt x="294" y="92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70"/>
                      </a:lnTo>
                      <a:lnTo>
                        <a:pt x="325" y="62"/>
                      </a:lnTo>
                      <a:lnTo>
                        <a:pt x="322" y="55"/>
                      </a:lnTo>
                      <a:lnTo>
                        <a:pt x="319" y="47"/>
                      </a:lnTo>
                      <a:lnTo>
                        <a:pt x="309" y="40"/>
                      </a:lnTo>
                      <a:lnTo>
                        <a:pt x="300" y="33"/>
                      </a:lnTo>
                      <a:lnTo>
                        <a:pt x="281" y="21"/>
                      </a:lnTo>
                      <a:lnTo>
                        <a:pt x="259" y="10"/>
                      </a:lnTo>
                      <a:lnTo>
                        <a:pt x="246" y="3"/>
                      </a:lnTo>
                      <a:lnTo>
                        <a:pt x="240" y="0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4" name="Freeform 249">
                  <a:extLst>
                    <a:ext uri="{FF2B5EF4-FFF2-40B4-BE49-F238E27FC236}">
                      <a16:creationId xmlns:a16="http://schemas.microsoft.com/office/drawing/2014/main" id="{FA73915B-D260-4B2E-AAAE-85D26AD11B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9" y="1473"/>
                  <a:ext cx="353" cy="184"/>
                </a:xfrm>
                <a:custGeom>
                  <a:avLst/>
                  <a:gdLst>
                    <a:gd name="T0" fmla="*/ 233 w 353"/>
                    <a:gd name="T1" fmla="*/ 0 h 184"/>
                    <a:gd name="T2" fmla="*/ 233 w 353"/>
                    <a:gd name="T3" fmla="*/ 0 h 184"/>
                    <a:gd name="T4" fmla="*/ 261 w 353"/>
                    <a:gd name="T5" fmla="*/ 8 h 184"/>
                    <a:gd name="T6" fmla="*/ 287 w 353"/>
                    <a:gd name="T7" fmla="*/ 17 h 184"/>
                    <a:gd name="T8" fmla="*/ 312 w 353"/>
                    <a:gd name="T9" fmla="*/ 27 h 184"/>
                    <a:gd name="T10" fmla="*/ 334 w 353"/>
                    <a:gd name="T11" fmla="*/ 38 h 184"/>
                    <a:gd name="T12" fmla="*/ 334 w 353"/>
                    <a:gd name="T13" fmla="*/ 38 h 184"/>
                    <a:gd name="T14" fmla="*/ 350 w 353"/>
                    <a:gd name="T15" fmla="*/ 55 h 184"/>
                    <a:gd name="T16" fmla="*/ 350 w 353"/>
                    <a:gd name="T17" fmla="*/ 55 h 184"/>
                    <a:gd name="T18" fmla="*/ 353 w 353"/>
                    <a:gd name="T19" fmla="*/ 64 h 184"/>
                    <a:gd name="T20" fmla="*/ 353 w 353"/>
                    <a:gd name="T21" fmla="*/ 64 h 184"/>
                    <a:gd name="T22" fmla="*/ 353 w 353"/>
                    <a:gd name="T23" fmla="*/ 74 h 184"/>
                    <a:gd name="T24" fmla="*/ 353 w 353"/>
                    <a:gd name="T25" fmla="*/ 74 h 184"/>
                    <a:gd name="T26" fmla="*/ 343 w 353"/>
                    <a:gd name="T27" fmla="*/ 82 h 184"/>
                    <a:gd name="T28" fmla="*/ 337 w 353"/>
                    <a:gd name="T29" fmla="*/ 89 h 184"/>
                    <a:gd name="T30" fmla="*/ 324 w 353"/>
                    <a:gd name="T31" fmla="*/ 97 h 184"/>
                    <a:gd name="T32" fmla="*/ 312 w 353"/>
                    <a:gd name="T33" fmla="*/ 103 h 184"/>
                    <a:gd name="T34" fmla="*/ 312 w 353"/>
                    <a:gd name="T35" fmla="*/ 103 h 184"/>
                    <a:gd name="T36" fmla="*/ 283 w 353"/>
                    <a:gd name="T37" fmla="*/ 116 h 184"/>
                    <a:gd name="T38" fmla="*/ 252 w 353"/>
                    <a:gd name="T39" fmla="*/ 127 h 184"/>
                    <a:gd name="T40" fmla="*/ 220 w 353"/>
                    <a:gd name="T41" fmla="*/ 137 h 184"/>
                    <a:gd name="T42" fmla="*/ 186 w 353"/>
                    <a:gd name="T43" fmla="*/ 146 h 184"/>
                    <a:gd name="T44" fmla="*/ 113 w 353"/>
                    <a:gd name="T45" fmla="*/ 164 h 184"/>
                    <a:gd name="T46" fmla="*/ 41 w 353"/>
                    <a:gd name="T47" fmla="*/ 179 h 184"/>
                    <a:gd name="T48" fmla="*/ 41 w 353"/>
                    <a:gd name="T49" fmla="*/ 179 h 184"/>
                    <a:gd name="T50" fmla="*/ 19 w 353"/>
                    <a:gd name="T51" fmla="*/ 184 h 184"/>
                    <a:gd name="T52" fmla="*/ 19 w 353"/>
                    <a:gd name="T53" fmla="*/ 184 h 184"/>
                    <a:gd name="T54" fmla="*/ 6 w 353"/>
                    <a:gd name="T55" fmla="*/ 179 h 184"/>
                    <a:gd name="T56" fmla="*/ 3 w 353"/>
                    <a:gd name="T57" fmla="*/ 177 h 184"/>
                    <a:gd name="T58" fmla="*/ 0 w 353"/>
                    <a:gd name="T59" fmla="*/ 175 h 184"/>
                    <a:gd name="T60" fmla="*/ 0 w 353"/>
                    <a:gd name="T61" fmla="*/ 175 h 184"/>
                    <a:gd name="T62" fmla="*/ 0 w 353"/>
                    <a:gd name="T63" fmla="*/ 175 h 184"/>
                    <a:gd name="T64" fmla="*/ 3 w 353"/>
                    <a:gd name="T65" fmla="*/ 174 h 184"/>
                    <a:gd name="T66" fmla="*/ 25 w 353"/>
                    <a:gd name="T67" fmla="*/ 168 h 184"/>
                    <a:gd name="T68" fmla="*/ 104 w 353"/>
                    <a:gd name="T69" fmla="*/ 149 h 184"/>
                    <a:gd name="T70" fmla="*/ 154 w 353"/>
                    <a:gd name="T71" fmla="*/ 136 h 184"/>
                    <a:gd name="T72" fmla="*/ 205 w 353"/>
                    <a:gd name="T73" fmla="*/ 122 h 184"/>
                    <a:gd name="T74" fmla="*/ 252 w 353"/>
                    <a:gd name="T75" fmla="*/ 107 h 184"/>
                    <a:gd name="T76" fmla="*/ 293 w 353"/>
                    <a:gd name="T77" fmla="*/ 93 h 184"/>
                    <a:gd name="T78" fmla="*/ 293 w 353"/>
                    <a:gd name="T79" fmla="*/ 93 h 184"/>
                    <a:gd name="T80" fmla="*/ 309 w 353"/>
                    <a:gd name="T81" fmla="*/ 85 h 184"/>
                    <a:gd name="T82" fmla="*/ 318 w 353"/>
                    <a:gd name="T83" fmla="*/ 78 h 184"/>
                    <a:gd name="T84" fmla="*/ 321 w 353"/>
                    <a:gd name="T85" fmla="*/ 70 h 184"/>
                    <a:gd name="T86" fmla="*/ 324 w 353"/>
                    <a:gd name="T87" fmla="*/ 62 h 184"/>
                    <a:gd name="T88" fmla="*/ 321 w 353"/>
                    <a:gd name="T89" fmla="*/ 55 h 184"/>
                    <a:gd name="T90" fmla="*/ 315 w 353"/>
                    <a:gd name="T91" fmla="*/ 47 h 184"/>
                    <a:gd name="T92" fmla="*/ 306 w 353"/>
                    <a:gd name="T93" fmla="*/ 40 h 184"/>
                    <a:gd name="T94" fmla="*/ 296 w 353"/>
                    <a:gd name="T95" fmla="*/ 33 h 184"/>
                    <a:gd name="T96" fmla="*/ 274 w 353"/>
                    <a:gd name="T97" fmla="*/ 21 h 184"/>
                    <a:gd name="T98" fmla="*/ 255 w 353"/>
                    <a:gd name="T99" fmla="*/ 10 h 184"/>
                    <a:gd name="T100" fmla="*/ 239 w 353"/>
                    <a:gd name="T101" fmla="*/ 3 h 184"/>
                    <a:gd name="T102" fmla="*/ 233 w 353"/>
                    <a:gd name="T103" fmla="*/ 0 h 184"/>
                    <a:gd name="T104" fmla="*/ 233 w 353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3" h="184">
                      <a:moveTo>
                        <a:pt x="233" y="0"/>
                      </a:moveTo>
                      <a:lnTo>
                        <a:pt x="233" y="0"/>
                      </a:lnTo>
                      <a:lnTo>
                        <a:pt x="261" y="8"/>
                      </a:lnTo>
                      <a:lnTo>
                        <a:pt x="287" y="17"/>
                      </a:lnTo>
                      <a:lnTo>
                        <a:pt x="312" y="27"/>
                      </a:lnTo>
                      <a:lnTo>
                        <a:pt x="334" y="38"/>
                      </a:lnTo>
                      <a:lnTo>
                        <a:pt x="350" y="55"/>
                      </a:lnTo>
                      <a:lnTo>
                        <a:pt x="353" y="64"/>
                      </a:lnTo>
                      <a:lnTo>
                        <a:pt x="353" y="74"/>
                      </a:lnTo>
                      <a:lnTo>
                        <a:pt x="343" y="82"/>
                      </a:lnTo>
                      <a:lnTo>
                        <a:pt x="337" y="89"/>
                      </a:lnTo>
                      <a:lnTo>
                        <a:pt x="324" y="97"/>
                      </a:lnTo>
                      <a:lnTo>
                        <a:pt x="312" y="103"/>
                      </a:lnTo>
                      <a:lnTo>
                        <a:pt x="283" y="116"/>
                      </a:lnTo>
                      <a:lnTo>
                        <a:pt x="252" y="127"/>
                      </a:lnTo>
                      <a:lnTo>
                        <a:pt x="220" y="137"/>
                      </a:lnTo>
                      <a:lnTo>
                        <a:pt x="186" y="146"/>
                      </a:lnTo>
                      <a:lnTo>
                        <a:pt x="113" y="164"/>
                      </a:lnTo>
                      <a:lnTo>
                        <a:pt x="41" y="179"/>
                      </a:lnTo>
                      <a:lnTo>
                        <a:pt x="19" y="184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8"/>
                      </a:lnTo>
                      <a:lnTo>
                        <a:pt x="104" y="149"/>
                      </a:lnTo>
                      <a:lnTo>
                        <a:pt x="154" y="136"/>
                      </a:lnTo>
                      <a:lnTo>
                        <a:pt x="205" y="122"/>
                      </a:lnTo>
                      <a:lnTo>
                        <a:pt x="252" y="107"/>
                      </a:lnTo>
                      <a:lnTo>
                        <a:pt x="293" y="93"/>
                      </a:lnTo>
                      <a:lnTo>
                        <a:pt x="309" y="85"/>
                      </a:lnTo>
                      <a:lnTo>
                        <a:pt x="318" y="78"/>
                      </a:lnTo>
                      <a:lnTo>
                        <a:pt x="321" y="70"/>
                      </a:lnTo>
                      <a:lnTo>
                        <a:pt x="324" y="62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0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5" y="10"/>
                      </a:lnTo>
                      <a:lnTo>
                        <a:pt x="239" y="3"/>
                      </a:lnTo>
                      <a:lnTo>
                        <a:pt x="233" y="0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5" name="Freeform 250">
                  <a:extLst>
                    <a:ext uri="{FF2B5EF4-FFF2-40B4-BE49-F238E27FC236}">
                      <a16:creationId xmlns:a16="http://schemas.microsoft.com/office/drawing/2014/main" id="{F1031692-D19B-4820-83A4-34322E9901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2" y="1473"/>
                  <a:ext cx="350" cy="184"/>
                </a:xfrm>
                <a:custGeom>
                  <a:avLst/>
                  <a:gdLst>
                    <a:gd name="T0" fmla="*/ 230 w 350"/>
                    <a:gd name="T1" fmla="*/ 0 h 184"/>
                    <a:gd name="T2" fmla="*/ 230 w 350"/>
                    <a:gd name="T3" fmla="*/ 0 h 184"/>
                    <a:gd name="T4" fmla="*/ 258 w 350"/>
                    <a:gd name="T5" fmla="*/ 8 h 184"/>
                    <a:gd name="T6" fmla="*/ 284 w 350"/>
                    <a:gd name="T7" fmla="*/ 17 h 184"/>
                    <a:gd name="T8" fmla="*/ 309 w 350"/>
                    <a:gd name="T9" fmla="*/ 27 h 184"/>
                    <a:gd name="T10" fmla="*/ 331 w 350"/>
                    <a:gd name="T11" fmla="*/ 38 h 184"/>
                    <a:gd name="T12" fmla="*/ 331 w 350"/>
                    <a:gd name="T13" fmla="*/ 38 h 184"/>
                    <a:gd name="T14" fmla="*/ 347 w 350"/>
                    <a:gd name="T15" fmla="*/ 55 h 184"/>
                    <a:gd name="T16" fmla="*/ 347 w 350"/>
                    <a:gd name="T17" fmla="*/ 55 h 184"/>
                    <a:gd name="T18" fmla="*/ 350 w 350"/>
                    <a:gd name="T19" fmla="*/ 64 h 184"/>
                    <a:gd name="T20" fmla="*/ 350 w 350"/>
                    <a:gd name="T21" fmla="*/ 64 h 184"/>
                    <a:gd name="T22" fmla="*/ 350 w 350"/>
                    <a:gd name="T23" fmla="*/ 74 h 184"/>
                    <a:gd name="T24" fmla="*/ 350 w 350"/>
                    <a:gd name="T25" fmla="*/ 74 h 184"/>
                    <a:gd name="T26" fmla="*/ 340 w 350"/>
                    <a:gd name="T27" fmla="*/ 82 h 184"/>
                    <a:gd name="T28" fmla="*/ 334 w 350"/>
                    <a:gd name="T29" fmla="*/ 89 h 184"/>
                    <a:gd name="T30" fmla="*/ 321 w 350"/>
                    <a:gd name="T31" fmla="*/ 97 h 184"/>
                    <a:gd name="T32" fmla="*/ 309 w 350"/>
                    <a:gd name="T33" fmla="*/ 103 h 184"/>
                    <a:gd name="T34" fmla="*/ 309 w 350"/>
                    <a:gd name="T35" fmla="*/ 103 h 184"/>
                    <a:gd name="T36" fmla="*/ 280 w 350"/>
                    <a:gd name="T37" fmla="*/ 116 h 184"/>
                    <a:gd name="T38" fmla="*/ 249 w 350"/>
                    <a:gd name="T39" fmla="*/ 127 h 184"/>
                    <a:gd name="T40" fmla="*/ 217 w 350"/>
                    <a:gd name="T41" fmla="*/ 137 h 184"/>
                    <a:gd name="T42" fmla="*/ 183 w 350"/>
                    <a:gd name="T43" fmla="*/ 146 h 184"/>
                    <a:gd name="T44" fmla="*/ 110 w 350"/>
                    <a:gd name="T45" fmla="*/ 164 h 184"/>
                    <a:gd name="T46" fmla="*/ 38 w 350"/>
                    <a:gd name="T47" fmla="*/ 179 h 184"/>
                    <a:gd name="T48" fmla="*/ 38 w 350"/>
                    <a:gd name="T49" fmla="*/ 179 h 184"/>
                    <a:gd name="T50" fmla="*/ 16 w 350"/>
                    <a:gd name="T51" fmla="*/ 184 h 184"/>
                    <a:gd name="T52" fmla="*/ 16 w 350"/>
                    <a:gd name="T53" fmla="*/ 184 h 184"/>
                    <a:gd name="T54" fmla="*/ 9 w 350"/>
                    <a:gd name="T55" fmla="*/ 180 h 184"/>
                    <a:gd name="T56" fmla="*/ 6 w 350"/>
                    <a:gd name="T57" fmla="*/ 179 h 184"/>
                    <a:gd name="T58" fmla="*/ 3 w 350"/>
                    <a:gd name="T59" fmla="*/ 177 h 184"/>
                    <a:gd name="T60" fmla="*/ 0 w 350"/>
                    <a:gd name="T61" fmla="*/ 177 h 184"/>
                    <a:gd name="T62" fmla="*/ 0 w 350"/>
                    <a:gd name="T63" fmla="*/ 177 h 184"/>
                    <a:gd name="T64" fmla="*/ 0 w 350"/>
                    <a:gd name="T65" fmla="*/ 175 h 184"/>
                    <a:gd name="T66" fmla="*/ 3 w 350"/>
                    <a:gd name="T67" fmla="*/ 174 h 184"/>
                    <a:gd name="T68" fmla="*/ 25 w 350"/>
                    <a:gd name="T69" fmla="*/ 169 h 184"/>
                    <a:gd name="T70" fmla="*/ 104 w 350"/>
                    <a:gd name="T71" fmla="*/ 149 h 184"/>
                    <a:gd name="T72" fmla="*/ 154 w 350"/>
                    <a:gd name="T73" fmla="*/ 137 h 184"/>
                    <a:gd name="T74" fmla="*/ 205 w 350"/>
                    <a:gd name="T75" fmla="*/ 123 h 184"/>
                    <a:gd name="T76" fmla="*/ 252 w 350"/>
                    <a:gd name="T77" fmla="*/ 108 h 184"/>
                    <a:gd name="T78" fmla="*/ 293 w 350"/>
                    <a:gd name="T79" fmla="*/ 94 h 184"/>
                    <a:gd name="T80" fmla="*/ 293 w 350"/>
                    <a:gd name="T81" fmla="*/ 94 h 184"/>
                    <a:gd name="T82" fmla="*/ 309 w 350"/>
                    <a:gd name="T83" fmla="*/ 87 h 184"/>
                    <a:gd name="T84" fmla="*/ 318 w 350"/>
                    <a:gd name="T85" fmla="*/ 79 h 184"/>
                    <a:gd name="T86" fmla="*/ 325 w 350"/>
                    <a:gd name="T87" fmla="*/ 71 h 184"/>
                    <a:gd name="T88" fmla="*/ 325 w 350"/>
                    <a:gd name="T89" fmla="*/ 64 h 184"/>
                    <a:gd name="T90" fmla="*/ 321 w 350"/>
                    <a:gd name="T91" fmla="*/ 55 h 184"/>
                    <a:gd name="T92" fmla="*/ 315 w 350"/>
                    <a:gd name="T93" fmla="*/ 47 h 184"/>
                    <a:gd name="T94" fmla="*/ 306 w 350"/>
                    <a:gd name="T95" fmla="*/ 41 h 184"/>
                    <a:gd name="T96" fmla="*/ 296 w 350"/>
                    <a:gd name="T97" fmla="*/ 33 h 184"/>
                    <a:gd name="T98" fmla="*/ 274 w 350"/>
                    <a:gd name="T99" fmla="*/ 21 h 184"/>
                    <a:gd name="T100" fmla="*/ 252 w 350"/>
                    <a:gd name="T101" fmla="*/ 10 h 184"/>
                    <a:gd name="T102" fmla="*/ 236 w 350"/>
                    <a:gd name="T103" fmla="*/ 3 h 184"/>
                    <a:gd name="T104" fmla="*/ 230 w 350"/>
                    <a:gd name="T105" fmla="*/ 0 h 184"/>
                    <a:gd name="T106" fmla="*/ 230 w 350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50" h="184">
                      <a:moveTo>
                        <a:pt x="230" y="0"/>
                      </a:moveTo>
                      <a:lnTo>
                        <a:pt x="230" y="0"/>
                      </a:lnTo>
                      <a:lnTo>
                        <a:pt x="258" y="8"/>
                      </a:lnTo>
                      <a:lnTo>
                        <a:pt x="284" y="17"/>
                      </a:lnTo>
                      <a:lnTo>
                        <a:pt x="309" y="27"/>
                      </a:lnTo>
                      <a:lnTo>
                        <a:pt x="331" y="38"/>
                      </a:lnTo>
                      <a:lnTo>
                        <a:pt x="347" y="55"/>
                      </a:lnTo>
                      <a:lnTo>
                        <a:pt x="350" y="64"/>
                      </a:lnTo>
                      <a:lnTo>
                        <a:pt x="350" y="74"/>
                      </a:lnTo>
                      <a:lnTo>
                        <a:pt x="340" y="82"/>
                      </a:lnTo>
                      <a:lnTo>
                        <a:pt x="334" y="89"/>
                      </a:lnTo>
                      <a:lnTo>
                        <a:pt x="321" y="97"/>
                      </a:lnTo>
                      <a:lnTo>
                        <a:pt x="309" y="103"/>
                      </a:lnTo>
                      <a:lnTo>
                        <a:pt x="280" y="116"/>
                      </a:lnTo>
                      <a:lnTo>
                        <a:pt x="249" y="127"/>
                      </a:lnTo>
                      <a:lnTo>
                        <a:pt x="217" y="137"/>
                      </a:lnTo>
                      <a:lnTo>
                        <a:pt x="183" y="146"/>
                      </a:lnTo>
                      <a:lnTo>
                        <a:pt x="110" y="164"/>
                      </a:lnTo>
                      <a:lnTo>
                        <a:pt x="38" y="179"/>
                      </a:lnTo>
                      <a:lnTo>
                        <a:pt x="16" y="184"/>
                      </a:lnTo>
                      <a:lnTo>
                        <a:pt x="9" y="180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9"/>
                      </a:lnTo>
                      <a:lnTo>
                        <a:pt x="104" y="149"/>
                      </a:lnTo>
                      <a:lnTo>
                        <a:pt x="154" y="137"/>
                      </a:lnTo>
                      <a:lnTo>
                        <a:pt x="205" y="123"/>
                      </a:lnTo>
                      <a:lnTo>
                        <a:pt x="252" y="108"/>
                      </a:lnTo>
                      <a:lnTo>
                        <a:pt x="293" y="94"/>
                      </a:lnTo>
                      <a:lnTo>
                        <a:pt x="309" y="87"/>
                      </a:lnTo>
                      <a:lnTo>
                        <a:pt x="318" y="79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2" y="10"/>
                      </a:lnTo>
                      <a:lnTo>
                        <a:pt x="236" y="3"/>
                      </a:ln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6" name="Freeform 251">
                  <a:extLst>
                    <a:ext uri="{FF2B5EF4-FFF2-40B4-BE49-F238E27FC236}">
                      <a16:creationId xmlns:a16="http://schemas.microsoft.com/office/drawing/2014/main" id="{62AF1756-4D24-46FB-806E-D67C35722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5" y="1473"/>
                  <a:ext cx="347" cy="184"/>
                </a:xfrm>
                <a:custGeom>
                  <a:avLst/>
                  <a:gdLst>
                    <a:gd name="T0" fmla="*/ 227 w 347"/>
                    <a:gd name="T1" fmla="*/ 0 h 184"/>
                    <a:gd name="T2" fmla="*/ 227 w 347"/>
                    <a:gd name="T3" fmla="*/ 0 h 184"/>
                    <a:gd name="T4" fmla="*/ 255 w 347"/>
                    <a:gd name="T5" fmla="*/ 8 h 184"/>
                    <a:gd name="T6" fmla="*/ 281 w 347"/>
                    <a:gd name="T7" fmla="*/ 17 h 184"/>
                    <a:gd name="T8" fmla="*/ 306 w 347"/>
                    <a:gd name="T9" fmla="*/ 27 h 184"/>
                    <a:gd name="T10" fmla="*/ 328 w 347"/>
                    <a:gd name="T11" fmla="*/ 38 h 184"/>
                    <a:gd name="T12" fmla="*/ 328 w 347"/>
                    <a:gd name="T13" fmla="*/ 38 h 184"/>
                    <a:gd name="T14" fmla="*/ 344 w 347"/>
                    <a:gd name="T15" fmla="*/ 55 h 184"/>
                    <a:gd name="T16" fmla="*/ 344 w 347"/>
                    <a:gd name="T17" fmla="*/ 55 h 184"/>
                    <a:gd name="T18" fmla="*/ 347 w 347"/>
                    <a:gd name="T19" fmla="*/ 64 h 184"/>
                    <a:gd name="T20" fmla="*/ 347 w 347"/>
                    <a:gd name="T21" fmla="*/ 64 h 184"/>
                    <a:gd name="T22" fmla="*/ 347 w 347"/>
                    <a:gd name="T23" fmla="*/ 74 h 184"/>
                    <a:gd name="T24" fmla="*/ 347 w 347"/>
                    <a:gd name="T25" fmla="*/ 74 h 184"/>
                    <a:gd name="T26" fmla="*/ 337 w 347"/>
                    <a:gd name="T27" fmla="*/ 82 h 184"/>
                    <a:gd name="T28" fmla="*/ 331 w 347"/>
                    <a:gd name="T29" fmla="*/ 89 h 184"/>
                    <a:gd name="T30" fmla="*/ 318 w 347"/>
                    <a:gd name="T31" fmla="*/ 97 h 184"/>
                    <a:gd name="T32" fmla="*/ 306 w 347"/>
                    <a:gd name="T33" fmla="*/ 103 h 184"/>
                    <a:gd name="T34" fmla="*/ 306 w 347"/>
                    <a:gd name="T35" fmla="*/ 103 h 184"/>
                    <a:gd name="T36" fmla="*/ 277 w 347"/>
                    <a:gd name="T37" fmla="*/ 116 h 184"/>
                    <a:gd name="T38" fmla="*/ 246 w 347"/>
                    <a:gd name="T39" fmla="*/ 127 h 184"/>
                    <a:gd name="T40" fmla="*/ 214 w 347"/>
                    <a:gd name="T41" fmla="*/ 137 h 184"/>
                    <a:gd name="T42" fmla="*/ 180 w 347"/>
                    <a:gd name="T43" fmla="*/ 146 h 184"/>
                    <a:gd name="T44" fmla="*/ 107 w 347"/>
                    <a:gd name="T45" fmla="*/ 164 h 184"/>
                    <a:gd name="T46" fmla="*/ 35 w 347"/>
                    <a:gd name="T47" fmla="*/ 179 h 184"/>
                    <a:gd name="T48" fmla="*/ 35 w 347"/>
                    <a:gd name="T49" fmla="*/ 179 h 184"/>
                    <a:gd name="T50" fmla="*/ 13 w 347"/>
                    <a:gd name="T51" fmla="*/ 184 h 184"/>
                    <a:gd name="T52" fmla="*/ 13 w 347"/>
                    <a:gd name="T53" fmla="*/ 184 h 184"/>
                    <a:gd name="T54" fmla="*/ 6 w 347"/>
                    <a:gd name="T55" fmla="*/ 182 h 184"/>
                    <a:gd name="T56" fmla="*/ 6 w 347"/>
                    <a:gd name="T57" fmla="*/ 179 h 184"/>
                    <a:gd name="T58" fmla="*/ 3 w 347"/>
                    <a:gd name="T59" fmla="*/ 178 h 184"/>
                    <a:gd name="T60" fmla="*/ 0 w 347"/>
                    <a:gd name="T61" fmla="*/ 177 h 184"/>
                    <a:gd name="T62" fmla="*/ 0 w 347"/>
                    <a:gd name="T63" fmla="*/ 177 h 184"/>
                    <a:gd name="T64" fmla="*/ 0 w 347"/>
                    <a:gd name="T65" fmla="*/ 177 h 184"/>
                    <a:gd name="T66" fmla="*/ 6 w 347"/>
                    <a:gd name="T67" fmla="*/ 175 h 184"/>
                    <a:gd name="T68" fmla="*/ 28 w 347"/>
                    <a:gd name="T69" fmla="*/ 169 h 184"/>
                    <a:gd name="T70" fmla="*/ 104 w 347"/>
                    <a:gd name="T71" fmla="*/ 150 h 184"/>
                    <a:gd name="T72" fmla="*/ 155 w 347"/>
                    <a:gd name="T73" fmla="*/ 137 h 184"/>
                    <a:gd name="T74" fmla="*/ 205 w 347"/>
                    <a:gd name="T75" fmla="*/ 125 h 184"/>
                    <a:gd name="T76" fmla="*/ 252 w 347"/>
                    <a:gd name="T77" fmla="*/ 109 h 184"/>
                    <a:gd name="T78" fmla="*/ 293 w 347"/>
                    <a:gd name="T79" fmla="*/ 95 h 184"/>
                    <a:gd name="T80" fmla="*/ 293 w 347"/>
                    <a:gd name="T81" fmla="*/ 95 h 184"/>
                    <a:gd name="T82" fmla="*/ 309 w 347"/>
                    <a:gd name="T83" fmla="*/ 88 h 184"/>
                    <a:gd name="T84" fmla="*/ 318 w 347"/>
                    <a:gd name="T85" fmla="*/ 80 h 184"/>
                    <a:gd name="T86" fmla="*/ 325 w 347"/>
                    <a:gd name="T87" fmla="*/ 71 h 184"/>
                    <a:gd name="T88" fmla="*/ 325 w 347"/>
                    <a:gd name="T89" fmla="*/ 64 h 184"/>
                    <a:gd name="T90" fmla="*/ 322 w 347"/>
                    <a:gd name="T91" fmla="*/ 56 h 184"/>
                    <a:gd name="T92" fmla="*/ 315 w 347"/>
                    <a:gd name="T93" fmla="*/ 49 h 184"/>
                    <a:gd name="T94" fmla="*/ 306 w 347"/>
                    <a:gd name="T95" fmla="*/ 41 h 184"/>
                    <a:gd name="T96" fmla="*/ 296 w 347"/>
                    <a:gd name="T97" fmla="*/ 33 h 184"/>
                    <a:gd name="T98" fmla="*/ 274 w 347"/>
                    <a:gd name="T99" fmla="*/ 21 h 184"/>
                    <a:gd name="T100" fmla="*/ 249 w 347"/>
                    <a:gd name="T101" fmla="*/ 10 h 184"/>
                    <a:gd name="T102" fmla="*/ 233 w 347"/>
                    <a:gd name="T103" fmla="*/ 3 h 184"/>
                    <a:gd name="T104" fmla="*/ 227 w 347"/>
                    <a:gd name="T105" fmla="*/ 0 h 184"/>
                    <a:gd name="T106" fmla="*/ 227 w 347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7" h="184">
                      <a:moveTo>
                        <a:pt x="227" y="0"/>
                      </a:moveTo>
                      <a:lnTo>
                        <a:pt x="227" y="0"/>
                      </a:lnTo>
                      <a:lnTo>
                        <a:pt x="255" y="8"/>
                      </a:lnTo>
                      <a:lnTo>
                        <a:pt x="281" y="17"/>
                      </a:lnTo>
                      <a:lnTo>
                        <a:pt x="306" y="27"/>
                      </a:lnTo>
                      <a:lnTo>
                        <a:pt x="328" y="38"/>
                      </a:lnTo>
                      <a:lnTo>
                        <a:pt x="344" y="55"/>
                      </a:lnTo>
                      <a:lnTo>
                        <a:pt x="347" y="64"/>
                      </a:lnTo>
                      <a:lnTo>
                        <a:pt x="347" y="74"/>
                      </a:lnTo>
                      <a:lnTo>
                        <a:pt x="337" y="82"/>
                      </a:lnTo>
                      <a:lnTo>
                        <a:pt x="331" y="89"/>
                      </a:lnTo>
                      <a:lnTo>
                        <a:pt x="318" y="97"/>
                      </a:lnTo>
                      <a:lnTo>
                        <a:pt x="306" y="103"/>
                      </a:lnTo>
                      <a:lnTo>
                        <a:pt x="277" y="116"/>
                      </a:lnTo>
                      <a:lnTo>
                        <a:pt x="246" y="127"/>
                      </a:lnTo>
                      <a:lnTo>
                        <a:pt x="214" y="137"/>
                      </a:lnTo>
                      <a:lnTo>
                        <a:pt x="180" y="146"/>
                      </a:lnTo>
                      <a:lnTo>
                        <a:pt x="107" y="164"/>
                      </a:lnTo>
                      <a:lnTo>
                        <a:pt x="35" y="179"/>
                      </a:lnTo>
                      <a:lnTo>
                        <a:pt x="13" y="184"/>
                      </a:lnTo>
                      <a:lnTo>
                        <a:pt x="6" y="182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0" y="177"/>
                      </a:lnTo>
                      <a:lnTo>
                        <a:pt x="6" y="175"/>
                      </a:lnTo>
                      <a:lnTo>
                        <a:pt x="28" y="169"/>
                      </a:lnTo>
                      <a:lnTo>
                        <a:pt x="104" y="150"/>
                      </a:lnTo>
                      <a:lnTo>
                        <a:pt x="155" y="137"/>
                      </a:lnTo>
                      <a:lnTo>
                        <a:pt x="205" y="125"/>
                      </a:lnTo>
                      <a:lnTo>
                        <a:pt x="252" y="109"/>
                      </a:lnTo>
                      <a:lnTo>
                        <a:pt x="293" y="95"/>
                      </a:lnTo>
                      <a:lnTo>
                        <a:pt x="309" y="88"/>
                      </a:lnTo>
                      <a:lnTo>
                        <a:pt x="318" y="80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2" y="56"/>
                      </a:lnTo>
                      <a:lnTo>
                        <a:pt x="315" y="49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49" y="10"/>
                      </a:lnTo>
                      <a:lnTo>
                        <a:pt x="233" y="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7" name="Freeform 252">
                  <a:extLst>
                    <a:ext uri="{FF2B5EF4-FFF2-40B4-BE49-F238E27FC236}">
                      <a16:creationId xmlns:a16="http://schemas.microsoft.com/office/drawing/2014/main" id="{511864DC-A5FE-403E-BBB2-BFAA89C31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1" y="1473"/>
                  <a:ext cx="341" cy="184"/>
                </a:xfrm>
                <a:custGeom>
                  <a:avLst/>
                  <a:gdLst>
                    <a:gd name="T0" fmla="*/ 221 w 341"/>
                    <a:gd name="T1" fmla="*/ 0 h 184"/>
                    <a:gd name="T2" fmla="*/ 221 w 341"/>
                    <a:gd name="T3" fmla="*/ 0 h 184"/>
                    <a:gd name="T4" fmla="*/ 249 w 341"/>
                    <a:gd name="T5" fmla="*/ 8 h 184"/>
                    <a:gd name="T6" fmla="*/ 275 w 341"/>
                    <a:gd name="T7" fmla="*/ 17 h 184"/>
                    <a:gd name="T8" fmla="*/ 300 w 341"/>
                    <a:gd name="T9" fmla="*/ 27 h 184"/>
                    <a:gd name="T10" fmla="*/ 322 w 341"/>
                    <a:gd name="T11" fmla="*/ 38 h 184"/>
                    <a:gd name="T12" fmla="*/ 322 w 341"/>
                    <a:gd name="T13" fmla="*/ 38 h 184"/>
                    <a:gd name="T14" fmla="*/ 338 w 341"/>
                    <a:gd name="T15" fmla="*/ 55 h 184"/>
                    <a:gd name="T16" fmla="*/ 338 w 341"/>
                    <a:gd name="T17" fmla="*/ 55 h 184"/>
                    <a:gd name="T18" fmla="*/ 341 w 341"/>
                    <a:gd name="T19" fmla="*/ 64 h 184"/>
                    <a:gd name="T20" fmla="*/ 341 w 341"/>
                    <a:gd name="T21" fmla="*/ 64 h 184"/>
                    <a:gd name="T22" fmla="*/ 341 w 341"/>
                    <a:gd name="T23" fmla="*/ 74 h 184"/>
                    <a:gd name="T24" fmla="*/ 341 w 341"/>
                    <a:gd name="T25" fmla="*/ 74 h 184"/>
                    <a:gd name="T26" fmla="*/ 331 w 341"/>
                    <a:gd name="T27" fmla="*/ 82 h 184"/>
                    <a:gd name="T28" fmla="*/ 325 w 341"/>
                    <a:gd name="T29" fmla="*/ 89 h 184"/>
                    <a:gd name="T30" fmla="*/ 312 w 341"/>
                    <a:gd name="T31" fmla="*/ 97 h 184"/>
                    <a:gd name="T32" fmla="*/ 300 w 341"/>
                    <a:gd name="T33" fmla="*/ 103 h 184"/>
                    <a:gd name="T34" fmla="*/ 300 w 341"/>
                    <a:gd name="T35" fmla="*/ 103 h 184"/>
                    <a:gd name="T36" fmla="*/ 271 w 341"/>
                    <a:gd name="T37" fmla="*/ 116 h 184"/>
                    <a:gd name="T38" fmla="*/ 240 w 341"/>
                    <a:gd name="T39" fmla="*/ 127 h 184"/>
                    <a:gd name="T40" fmla="*/ 208 w 341"/>
                    <a:gd name="T41" fmla="*/ 137 h 184"/>
                    <a:gd name="T42" fmla="*/ 174 w 341"/>
                    <a:gd name="T43" fmla="*/ 146 h 184"/>
                    <a:gd name="T44" fmla="*/ 101 w 341"/>
                    <a:gd name="T45" fmla="*/ 164 h 184"/>
                    <a:gd name="T46" fmla="*/ 29 w 341"/>
                    <a:gd name="T47" fmla="*/ 179 h 184"/>
                    <a:gd name="T48" fmla="*/ 29 w 341"/>
                    <a:gd name="T49" fmla="*/ 179 h 184"/>
                    <a:gd name="T50" fmla="*/ 7 w 341"/>
                    <a:gd name="T51" fmla="*/ 184 h 184"/>
                    <a:gd name="T52" fmla="*/ 7 w 341"/>
                    <a:gd name="T53" fmla="*/ 184 h 184"/>
                    <a:gd name="T54" fmla="*/ 0 w 341"/>
                    <a:gd name="T55" fmla="*/ 182 h 184"/>
                    <a:gd name="T56" fmla="*/ 0 w 341"/>
                    <a:gd name="T57" fmla="*/ 179 h 184"/>
                    <a:gd name="T58" fmla="*/ 4 w 341"/>
                    <a:gd name="T59" fmla="*/ 178 h 184"/>
                    <a:gd name="T60" fmla="*/ 0 w 341"/>
                    <a:gd name="T61" fmla="*/ 178 h 184"/>
                    <a:gd name="T62" fmla="*/ 0 w 341"/>
                    <a:gd name="T63" fmla="*/ 178 h 184"/>
                    <a:gd name="T64" fmla="*/ 0 w 341"/>
                    <a:gd name="T65" fmla="*/ 177 h 184"/>
                    <a:gd name="T66" fmla="*/ 4 w 341"/>
                    <a:gd name="T67" fmla="*/ 175 h 184"/>
                    <a:gd name="T68" fmla="*/ 26 w 341"/>
                    <a:gd name="T69" fmla="*/ 170 h 184"/>
                    <a:gd name="T70" fmla="*/ 101 w 341"/>
                    <a:gd name="T71" fmla="*/ 151 h 184"/>
                    <a:gd name="T72" fmla="*/ 152 w 341"/>
                    <a:gd name="T73" fmla="*/ 139 h 184"/>
                    <a:gd name="T74" fmla="*/ 202 w 341"/>
                    <a:gd name="T75" fmla="*/ 126 h 184"/>
                    <a:gd name="T76" fmla="*/ 249 w 341"/>
                    <a:gd name="T77" fmla="*/ 111 h 184"/>
                    <a:gd name="T78" fmla="*/ 294 w 341"/>
                    <a:gd name="T79" fmla="*/ 95 h 184"/>
                    <a:gd name="T80" fmla="*/ 294 w 341"/>
                    <a:gd name="T81" fmla="*/ 95 h 184"/>
                    <a:gd name="T82" fmla="*/ 309 w 341"/>
                    <a:gd name="T83" fmla="*/ 88 h 184"/>
                    <a:gd name="T84" fmla="*/ 319 w 341"/>
                    <a:gd name="T85" fmla="*/ 80 h 184"/>
                    <a:gd name="T86" fmla="*/ 322 w 341"/>
                    <a:gd name="T87" fmla="*/ 73 h 184"/>
                    <a:gd name="T88" fmla="*/ 325 w 341"/>
                    <a:gd name="T89" fmla="*/ 65 h 184"/>
                    <a:gd name="T90" fmla="*/ 322 w 341"/>
                    <a:gd name="T91" fmla="*/ 56 h 184"/>
                    <a:gd name="T92" fmla="*/ 312 w 341"/>
                    <a:gd name="T93" fmla="*/ 49 h 184"/>
                    <a:gd name="T94" fmla="*/ 306 w 341"/>
                    <a:gd name="T95" fmla="*/ 41 h 184"/>
                    <a:gd name="T96" fmla="*/ 294 w 341"/>
                    <a:gd name="T97" fmla="*/ 33 h 184"/>
                    <a:gd name="T98" fmla="*/ 268 w 341"/>
                    <a:gd name="T99" fmla="*/ 21 h 184"/>
                    <a:gd name="T100" fmla="*/ 246 w 341"/>
                    <a:gd name="T101" fmla="*/ 10 h 184"/>
                    <a:gd name="T102" fmla="*/ 227 w 341"/>
                    <a:gd name="T103" fmla="*/ 3 h 184"/>
                    <a:gd name="T104" fmla="*/ 221 w 341"/>
                    <a:gd name="T105" fmla="*/ 0 h 184"/>
                    <a:gd name="T106" fmla="*/ 221 w 341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1" h="184">
                      <a:moveTo>
                        <a:pt x="221" y="0"/>
                      </a:moveTo>
                      <a:lnTo>
                        <a:pt x="221" y="0"/>
                      </a:lnTo>
                      <a:lnTo>
                        <a:pt x="249" y="8"/>
                      </a:lnTo>
                      <a:lnTo>
                        <a:pt x="275" y="17"/>
                      </a:lnTo>
                      <a:lnTo>
                        <a:pt x="300" y="27"/>
                      </a:lnTo>
                      <a:lnTo>
                        <a:pt x="322" y="38"/>
                      </a:lnTo>
                      <a:lnTo>
                        <a:pt x="338" y="55"/>
                      </a:lnTo>
                      <a:lnTo>
                        <a:pt x="341" y="64"/>
                      </a:lnTo>
                      <a:lnTo>
                        <a:pt x="341" y="74"/>
                      </a:lnTo>
                      <a:lnTo>
                        <a:pt x="331" y="82"/>
                      </a:lnTo>
                      <a:lnTo>
                        <a:pt x="325" y="89"/>
                      </a:lnTo>
                      <a:lnTo>
                        <a:pt x="312" y="97"/>
                      </a:lnTo>
                      <a:lnTo>
                        <a:pt x="300" y="103"/>
                      </a:lnTo>
                      <a:lnTo>
                        <a:pt x="271" y="116"/>
                      </a:lnTo>
                      <a:lnTo>
                        <a:pt x="240" y="127"/>
                      </a:lnTo>
                      <a:lnTo>
                        <a:pt x="208" y="137"/>
                      </a:lnTo>
                      <a:lnTo>
                        <a:pt x="174" y="146"/>
                      </a:lnTo>
                      <a:lnTo>
                        <a:pt x="101" y="164"/>
                      </a:lnTo>
                      <a:lnTo>
                        <a:pt x="29" y="179"/>
                      </a:lnTo>
                      <a:lnTo>
                        <a:pt x="7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4" y="178"/>
                      </a:lnTo>
                      <a:lnTo>
                        <a:pt x="0" y="178"/>
                      </a:lnTo>
                      <a:lnTo>
                        <a:pt x="0" y="177"/>
                      </a:lnTo>
                      <a:lnTo>
                        <a:pt x="4" y="175"/>
                      </a:lnTo>
                      <a:lnTo>
                        <a:pt x="26" y="170"/>
                      </a:lnTo>
                      <a:lnTo>
                        <a:pt x="101" y="151"/>
                      </a:lnTo>
                      <a:lnTo>
                        <a:pt x="152" y="139"/>
                      </a:lnTo>
                      <a:lnTo>
                        <a:pt x="202" y="126"/>
                      </a:lnTo>
                      <a:lnTo>
                        <a:pt x="249" y="111"/>
                      </a:lnTo>
                      <a:lnTo>
                        <a:pt x="294" y="95"/>
                      </a:lnTo>
                      <a:lnTo>
                        <a:pt x="309" y="88"/>
                      </a:lnTo>
                      <a:lnTo>
                        <a:pt x="319" y="80"/>
                      </a:lnTo>
                      <a:lnTo>
                        <a:pt x="322" y="73"/>
                      </a:lnTo>
                      <a:lnTo>
                        <a:pt x="325" y="65"/>
                      </a:lnTo>
                      <a:lnTo>
                        <a:pt x="322" y="56"/>
                      </a:lnTo>
                      <a:lnTo>
                        <a:pt x="312" y="49"/>
                      </a:lnTo>
                      <a:lnTo>
                        <a:pt x="306" y="41"/>
                      </a:lnTo>
                      <a:lnTo>
                        <a:pt x="294" y="33"/>
                      </a:lnTo>
                      <a:lnTo>
                        <a:pt x="268" y="21"/>
                      </a:lnTo>
                      <a:lnTo>
                        <a:pt x="246" y="10"/>
                      </a:lnTo>
                      <a:lnTo>
                        <a:pt x="227" y="3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8" name="Freeform 253">
                  <a:extLst>
                    <a:ext uri="{FF2B5EF4-FFF2-40B4-BE49-F238E27FC236}">
                      <a16:creationId xmlns:a16="http://schemas.microsoft.com/office/drawing/2014/main" id="{980D55BC-7367-41B3-812E-A7AA03F0D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18 w 337"/>
                    <a:gd name="T13" fmla="*/ 38 h 184"/>
                    <a:gd name="T14" fmla="*/ 334 w 337"/>
                    <a:gd name="T15" fmla="*/ 55 h 184"/>
                    <a:gd name="T16" fmla="*/ 334 w 337"/>
                    <a:gd name="T17" fmla="*/ 55 h 184"/>
                    <a:gd name="T18" fmla="*/ 337 w 337"/>
                    <a:gd name="T19" fmla="*/ 64 h 184"/>
                    <a:gd name="T20" fmla="*/ 337 w 337"/>
                    <a:gd name="T21" fmla="*/ 64 h 184"/>
                    <a:gd name="T22" fmla="*/ 337 w 337"/>
                    <a:gd name="T23" fmla="*/ 74 h 184"/>
                    <a:gd name="T24" fmla="*/ 337 w 337"/>
                    <a:gd name="T25" fmla="*/ 74 h 184"/>
                    <a:gd name="T26" fmla="*/ 327 w 337"/>
                    <a:gd name="T27" fmla="*/ 82 h 184"/>
                    <a:gd name="T28" fmla="*/ 321 w 337"/>
                    <a:gd name="T29" fmla="*/ 89 h 184"/>
                    <a:gd name="T30" fmla="*/ 308 w 337"/>
                    <a:gd name="T31" fmla="*/ 97 h 184"/>
                    <a:gd name="T32" fmla="*/ 296 w 337"/>
                    <a:gd name="T33" fmla="*/ 103 h 184"/>
                    <a:gd name="T34" fmla="*/ 296 w 337"/>
                    <a:gd name="T35" fmla="*/ 103 h 184"/>
                    <a:gd name="T36" fmla="*/ 267 w 337"/>
                    <a:gd name="T37" fmla="*/ 116 h 184"/>
                    <a:gd name="T38" fmla="*/ 236 w 337"/>
                    <a:gd name="T39" fmla="*/ 127 h 184"/>
                    <a:gd name="T40" fmla="*/ 204 w 337"/>
                    <a:gd name="T41" fmla="*/ 137 h 184"/>
                    <a:gd name="T42" fmla="*/ 170 w 337"/>
                    <a:gd name="T43" fmla="*/ 146 h 184"/>
                    <a:gd name="T44" fmla="*/ 97 w 337"/>
                    <a:gd name="T45" fmla="*/ 164 h 184"/>
                    <a:gd name="T46" fmla="*/ 25 w 337"/>
                    <a:gd name="T47" fmla="*/ 179 h 184"/>
                    <a:gd name="T48" fmla="*/ 25 w 337"/>
                    <a:gd name="T49" fmla="*/ 179 h 184"/>
                    <a:gd name="T50" fmla="*/ 3 w 337"/>
                    <a:gd name="T51" fmla="*/ 184 h 184"/>
                    <a:gd name="T52" fmla="*/ 3 w 337"/>
                    <a:gd name="T53" fmla="*/ 184 h 184"/>
                    <a:gd name="T54" fmla="*/ 0 w 337"/>
                    <a:gd name="T55" fmla="*/ 182 h 184"/>
                    <a:gd name="T56" fmla="*/ 0 w 337"/>
                    <a:gd name="T57" fmla="*/ 179 h 184"/>
                    <a:gd name="T58" fmla="*/ 3 w 337"/>
                    <a:gd name="T59" fmla="*/ 178 h 184"/>
                    <a:gd name="T60" fmla="*/ 0 w 337"/>
                    <a:gd name="T61" fmla="*/ 178 h 184"/>
                    <a:gd name="T62" fmla="*/ 0 w 337"/>
                    <a:gd name="T63" fmla="*/ 178 h 184"/>
                    <a:gd name="T64" fmla="*/ 6 w 337"/>
                    <a:gd name="T65" fmla="*/ 175 h 184"/>
                    <a:gd name="T66" fmla="*/ 25 w 337"/>
                    <a:gd name="T67" fmla="*/ 170 h 184"/>
                    <a:gd name="T68" fmla="*/ 100 w 337"/>
                    <a:gd name="T69" fmla="*/ 153 h 184"/>
                    <a:gd name="T70" fmla="*/ 151 w 337"/>
                    <a:gd name="T71" fmla="*/ 140 h 184"/>
                    <a:gd name="T72" fmla="*/ 201 w 337"/>
                    <a:gd name="T73" fmla="*/ 127 h 184"/>
                    <a:gd name="T74" fmla="*/ 249 w 337"/>
                    <a:gd name="T75" fmla="*/ 112 h 184"/>
                    <a:gd name="T76" fmla="*/ 293 w 337"/>
                    <a:gd name="T77" fmla="*/ 97 h 184"/>
                    <a:gd name="T78" fmla="*/ 293 w 337"/>
                    <a:gd name="T79" fmla="*/ 97 h 184"/>
                    <a:gd name="T80" fmla="*/ 308 w 337"/>
                    <a:gd name="T81" fmla="*/ 89 h 184"/>
                    <a:gd name="T82" fmla="*/ 318 w 337"/>
                    <a:gd name="T83" fmla="*/ 82 h 184"/>
                    <a:gd name="T84" fmla="*/ 324 w 337"/>
                    <a:gd name="T85" fmla="*/ 74 h 184"/>
                    <a:gd name="T86" fmla="*/ 324 w 337"/>
                    <a:gd name="T87" fmla="*/ 65 h 184"/>
                    <a:gd name="T88" fmla="*/ 321 w 337"/>
                    <a:gd name="T89" fmla="*/ 57 h 184"/>
                    <a:gd name="T90" fmla="*/ 315 w 337"/>
                    <a:gd name="T91" fmla="*/ 50 h 184"/>
                    <a:gd name="T92" fmla="*/ 305 w 337"/>
                    <a:gd name="T93" fmla="*/ 41 h 184"/>
                    <a:gd name="T94" fmla="*/ 293 w 337"/>
                    <a:gd name="T95" fmla="*/ 35 h 184"/>
                    <a:gd name="T96" fmla="*/ 267 w 337"/>
                    <a:gd name="T97" fmla="*/ 21 h 184"/>
                    <a:gd name="T98" fmla="*/ 242 w 337"/>
                    <a:gd name="T99" fmla="*/ 10 h 184"/>
                    <a:gd name="T100" fmla="*/ 223 w 337"/>
                    <a:gd name="T101" fmla="*/ 3 h 184"/>
                    <a:gd name="T102" fmla="*/ 217 w 337"/>
                    <a:gd name="T103" fmla="*/ 0 h 184"/>
                    <a:gd name="T104" fmla="*/ 217 w 337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3" y="178"/>
                      </a:lnTo>
                      <a:lnTo>
                        <a:pt x="0" y="178"/>
                      </a:lnTo>
                      <a:lnTo>
                        <a:pt x="6" y="175"/>
                      </a:lnTo>
                      <a:lnTo>
                        <a:pt x="25" y="170"/>
                      </a:lnTo>
                      <a:lnTo>
                        <a:pt x="100" y="153"/>
                      </a:lnTo>
                      <a:lnTo>
                        <a:pt x="151" y="140"/>
                      </a:lnTo>
                      <a:lnTo>
                        <a:pt x="201" y="127"/>
                      </a:lnTo>
                      <a:lnTo>
                        <a:pt x="249" y="112"/>
                      </a:lnTo>
                      <a:lnTo>
                        <a:pt x="293" y="97"/>
                      </a:lnTo>
                      <a:lnTo>
                        <a:pt x="308" y="89"/>
                      </a:lnTo>
                      <a:lnTo>
                        <a:pt x="318" y="82"/>
                      </a:lnTo>
                      <a:lnTo>
                        <a:pt x="324" y="74"/>
                      </a:lnTo>
                      <a:lnTo>
                        <a:pt x="324" y="65"/>
                      </a:lnTo>
                      <a:lnTo>
                        <a:pt x="321" y="57"/>
                      </a:lnTo>
                      <a:lnTo>
                        <a:pt x="315" y="50"/>
                      </a:lnTo>
                      <a:lnTo>
                        <a:pt x="305" y="41"/>
                      </a:lnTo>
                      <a:lnTo>
                        <a:pt x="293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23" y="3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89" name="Freeform 254">
                  <a:extLst>
                    <a:ext uri="{FF2B5EF4-FFF2-40B4-BE49-F238E27FC236}">
                      <a16:creationId xmlns:a16="http://schemas.microsoft.com/office/drawing/2014/main" id="{D597A579-CC52-4276-BDB0-795D98095F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34 w 337"/>
                    <a:gd name="T13" fmla="*/ 55 h 184"/>
                    <a:gd name="T14" fmla="*/ 337 w 337"/>
                    <a:gd name="T15" fmla="*/ 64 h 184"/>
                    <a:gd name="T16" fmla="*/ 337 w 337"/>
                    <a:gd name="T17" fmla="*/ 74 h 184"/>
                    <a:gd name="T18" fmla="*/ 337 w 337"/>
                    <a:gd name="T19" fmla="*/ 74 h 184"/>
                    <a:gd name="T20" fmla="*/ 327 w 337"/>
                    <a:gd name="T21" fmla="*/ 82 h 184"/>
                    <a:gd name="T22" fmla="*/ 321 w 337"/>
                    <a:gd name="T23" fmla="*/ 89 h 184"/>
                    <a:gd name="T24" fmla="*/ 308 w 337"/>
                    <a:gd name="T25" fmla="*/ 97 h 184"/>
                    <a:gd name="T26" fmla="*/ 296 w 337"/>
                    <a:gd name="T27" fmla="*/ 103 h 184"/>
                    <a:gd name="T28" fmla="*/ 296 w 337"/>
                    <a:gd name="T29" fmla="*/ 103 h 184"/>
                    <a:gd name="T30" fmla="*/ 267 w 337"/>
                    <a:gd name="T31" fmla="*/ 116 h 184"/>
                    <a:gd name="T32" fmla="*/ 236 w 337"/>
                    <a:gd name="T33" fmla="*/ 127 h 184"/>
                    <a:gd name="T34" fmla="*/ 204 w 337"/>
                    <a:gd name="T35" fmla="*/ 137 h 184"/>
                    <a:gd name="T36" fmla="*/ 170 w 337"/>
                    <a:gd name="T37" fmla="*/ 146 h 184"/>
                    <a:gd name="T38" fmla="*/ 97 w 337"/>
                    <a:gd name="T39" fmla="*/ 164 h 184"/>
                    <a:gd name="T40" fmla="*/ 25 w 337"/>
                    <a:gd name="T41" fmla="*/ 179 h 184"/>
                    <a:gd name="T42" fmla="*/ 25 w 337"/>
                    <a:gd name="T43" fmla="*/ 179 h 184"/>
                    <a:gd name="T44" fmla="*/ 3 w 337"/>
                    <a:gd name="T45" fmla="*/ 184 h 184"/>
                    <a:gd name="T46" fmla="*/ 3 w 337"/>
                    <a:gd name="T47" fmla="*/ 184 h 184"/>
                    <a:gd name="T48" fmla="*/ 0 w 337"/>
                    <a:gd name="T49" fmla="*/ 183 h 184"/>
                    <a:gd name="T50" fmla="*/ 0 w 337"/>
                    <a:gd name="T51" fmla="*/ 182 h 184"/>
                    <a:gd name="T52" fmla="*/ 3 w 337"/>
                    <a:gd name="T53" fmla="*/ 179 h 184"/>
                    <a:gd name="T54" fmla="*/ 6 w 337"/>
                    <a:gd name="T55" fmla="*/ 179 h 184"/>
                    <a:gd name="T56" fmla="*/ 3 w 337"/>
                    <a:gd name="T57" fmla="*/ 178 h 184"/>
                    <a:gd name="T58" fmla="*/ 3 w 337"/>
                    <a:gd name="T59" fmla="*/ 178 h 184"/>
                    <a:gd name="T60" fmla="*/ 9 w 337"/>
                    <a:gd name="T61" fmla="*/ 177 h 184"/>
                    <a:gd name="T62" fmla="*/ 28 w 337"/>
                    <a:gd name="T63" fmla="*/ 172 h 184"/>
                    <a:gd name="T64" fmla="*/ 104 w 337"/>
                    <a:gd name="T65" fmla="*/ 154 h 184"/>
                    <a:gd name="T66" fmla="*/ 154 w 337"/>
                    <a:gd name="T67" fmla="*/ 141 h 184"/>
                    <a:gd name="T68" fmla="*/ 204 w 337"/>
                    <a:gd name="T69" fmla="*/ 128 h 184"/>
                    <a:gd name="T70" fmla="*/ 252 w 337"/>
                    <a:gd name="T71" fmla="*/ 113 h 184"/>
                    <a:gd name="T72" fmla="*/ 296 w 337"/>
                    <a:gd name="T73" fmla="*/ 98 h 184"/>
                    <a:gd name="T74" fmla="*/ 296 w 337"/>
                    <a:gd name="T75" fmla="*/ 98 h 184"/>
                    <a:gd name="T76" fmla="*/ 312 w 337"/>
                    <a:gd name="T77" fmla="*/ 90 h 184"/>
                    <a:gd name="T78" fmla="*/ 324 w 337"/>
                    <a:gd name="T79" fmla="*/ 83 h 184"/>
                    <a:gd name="T80" fmla="*/ 327 w 337"/>
                    <a:gd name="T81" fmla="*/ 74 h 184"/>
                    <a:gd name="T82" fmla="*/ 327 w 337"/>
                    <a:gd name="T83" fmla="*/ 66 h 184"/>
                    <a:gd name="T84" fmla="*/ 324 w 337"/>
                    <a:gd name="T85" fmla="*/ 57 h 184"/>
                    <a:gd name="T86" fmla="*/ 318 w 337"/>
                    <a:gd name="T87" fmla="*/ 50 h 184"/>
                    <a:gd name="T88" fmla="*/ 308 w 337"/>
                    <a:gd name="T89" fmla="*/ 42 h 184"/>
                    <a:gd name="T90" fmla="*/ 296 w 337"/>
                    <a:gd name="T91" fmla="*/ 35 h 184"/>
                    <a:gd name="T92" fmla="*/ 267 w 337"/>
                    <a:gd name="T93" fmla="*/ 21 h 184"/>
                    <a:gd name="T94" fmla="*/ 242 w 337"/>
                    <a:gd name="T95" fmla="*/ 10 h 184"/>
                    <a:gd name="T96" fmla="*/ 217 w 337"/>
                    <a:gd name="T97" fmla="*/ 0 h 184"/>
                    <a:gd name="T98" fmla="*/ 217 w 337"/>
                    <a:gd name="T99" fmla="*/ 0 h 18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3"/>
                      </a:lnTo>
                      <a:lnTo>
                        <a:pt x="0" y="182"/>
                      </a:lnTo>
                      <a:lnTo>
                        <a:pt x="3" y="179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9" y="177"/>
                      </a:lnTo>
                      <a:lnTo>
                        <a:pt x="28" y="172"/>
                      </a:lnTo>
                      <a:lnTo>
                        <a:pt x="104" y="154"/>
                      </a:lnTo>
                      <a:lnTo>
                        <a:pt x="154" y="141"/>
                      </a:lnTo>
                      <a:lnTo>
                        <a:pt x="204" y="128"/>
                      </a:lnTo>
                      <a:lnTo>
                        <a:pt x="252" y="113"/>
                      </a:lnTo>
                      <a:lnTo>
                        <a:pt x="296" y="98"/>
                      </a:lnTo>
                      <a:lnTo>
                        <a:pt x="312" y="90"/>
                      </a:lnTo>
                      <a:lnTo>
                        <a:pt x="324" y="83"/>
                      </a:lnTo>
                      <a:lnTo>
                        <a:pt x="327" y="74"/>
                      </a:lnTo>
                      <a:lnTo>
                        <a:pt x="327" y="66"/>
                      </a:lnTo>
                      <a:lnTo>
                        <a:pt x="324" y="57"/>
                      </a:lnTo>
                      <a:lnTo>
                        <a:pt x="318" y="50"/>
                      </a:lnTo>
                      <a:lnTo>
                        <a:pt x="308" y="42"/>
                      </a:lnTo>
                      <a:lnTo>
                        <a:pt x="296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0" name="Freeform 255">
                  <a:extLst>
                    <a:ext uri="{FF2B5EF4-FFF2-40B4-BE49-F238E27FC236}">
                      <a16:creationId xmlns:a16="http://schemas.microsoft.com/office/drawing/2014/main" id="{697BB87B-2438-4D53-B525-E9887F741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2"/>
                  <a:ext cx="911" cy="267"/>
                </a:xfrm>
                <a:custGeom>
                  <a:avLst/>
                  <a:gdLst>
                    <a:gd name="T0" fmla="*/ 879 w 911"/>
                    <a:gd name="T1" fmla="*/ 267 h 267"/>
                    <a:gd name="T2" fmla="*/ 879 w 911"/>
                    <a:gd name="T3" fmla="*/ 267 h 267"/>
                    <a:gd name="T4" fmla="*/ 889 w 911"/>
                    <a:gd name="T5" fmla="*/ 261 h 267"/>
                    <a:gd name="T6" fmla="*/ 889 w 911"/>
                    <a:gd name="T7" fmla="*/ 261 h 267"/>
                    <a:gd name="T8" fmla="*/ 889 w 911"/>
                    <a:gd name="T9" fmla="*/ 255 h 267"/>
                    <a:gd name="T10" fmla="*/ 886 w 911"/>
                    <a:gd name="T11" fmla="*/ 250 h 267"/>
                    <a:gd name="T12" fmla="*/ 879 w 911"/>
                    <a:gd name="T13" fmla="*/ 245 h 267"/>
                    <a:gd name="T14" fmla="*/ 870 w 911"/>
                    <a:gd name="T15" fmla="*/ 241 h 267"/>
                    <a:gd name="T16" fmla="*/ 854 w 911"/>
                    <a:gd name="T17" fmla="*/ 234 h 267"/>
                    <a:gd name="T18" fmla="*/ 835 w 911"/>
                    <a:gd name="T19" fmla="*/ 229 h 267"/>
                    <a:gd name="T20" fmla="*/ 835 w 911"/>
                    <a:gd name="T21" fmla="*/ 229 h 267"/>
                    <a:gd name="T22" fmla="*/ 782 w 911"/>
                    <a:gd name="T23" fmla="*/ 215 h 267"/>
                    <a:gd name="T24" fmla="*/ 725 w 911"/>
                    <a:gd name="T25" fmla="*/ 204 h 267"/>
                    <a:gd name="T26" fmla="*/ 668 w 911"/>
                    <a:gd name="T27" fmla="*/ 194 h 267"/>
                    <a:gd name="T28" fmla="*/ 611 w 911"/>
                    <a:gd name="T29" fmla="*/ 184 h 267"/>
                    <a:gd name="T30" fmla="*/ 611 w 911"/>
                    <a:gd name="T31" fmla="*/ 184 h 267"/>
                    <a:gd name="T32" fmla="*/ 511 w 911"/>
                    <a:gd name="T33" fmla="*/ 167 h 267"/>
                    <a:gd name="T34" fmla="*/ 410 w 911"/>
                    <a:gd name="T35" fmla="*/ 151 h 267"/>
                    <a:gd name="T36" fmla="*/ 359 w 911"/>
                    <a:gd name="T37" fmla="*/ 142 h 267"/>
                    <a:gd name="T38" fmla="*/ 309 w 911"/>
                    <a:gd name="T39" fmla="*/ 132 h 267"/>
                    <a:gd name="T40" fmla="*/ 262 w 911"/>
                    <a:gd name="T41" fmla="*/ 121 h 267"/>
                    <a:gd name="T42" fmla="*/ 214 w 911"/>
                    <a:gd name="T43" fmla="*/ 110 h 267"/>
                    <a:gd name="T44" fmla="*/ 214 w 911"/>
                    <a:gd name="T45" fmla="*/ 110 h 267"/>
                    <a:gd name="T46" fmla="*/ 154 w 911"/>
                    <a:gd name="T47" fmla="*/ 91 h 267"/>
                    <a:gd name="T48" fmla="*/ 98 w 911"/>
                    <a:gd name="T49" fmla="*/ 69 h 267"/>
                    <a:gd name="T50" fmla="*/ 69 w 911"/>
                    <a:gd name="T51" fmla="*/ 58 h 267"/>
                    <a:gd name="T52" fmla="*/ 47 w 911"/>
                    <a:gd name="T53" fmla="*/ 47 h 267"/>
                    <a:gd name="T54" fmla="*/ 22 w 911"/>
                    <a:gd name="T55" fmla="*/ 34 h 267"/>
                    <a:gd name="T56" fmla="*/ 0 w 911"/>
                    <a:gd name="T57" fmla="*/ 21 h 267"/>
                    <a:gd name="T58" fmla="*/ 0 w 911"/>
                    <a:gd name="T59" fmla="*/ 20 h 267"/>
                    <a:gd name="T60" fmla="*/ 0 w 911"/>
                    <a:gd name="T61" fmla="*/ 20 h 267"/>
                    <a:gd name="T62" fmla="*/ 25 w 911"/>
                    <a:gd name="T63" fmla="*/ 0 h 267"/>
                    <a:gd name="T64" fmla="*/ 25 w 911"/>
                    <a:gd name="T65" fmla="*/ 0 h 267"/>
                    <a:gd name="T66" fmla="*/ 38 w 911"/>
                    <a:gd name="T67" fmla="*/ 9 h 267"/>
                    <a:gd name="T68" fmla="*/ 57 w 911"/>
                    <a:gd name="T69" fmla="*/ 21 h 267"/>
                    <a:gd name="T70" fmla="*/ 88 w 911"/>
                    <a:gd name="T71" fmla="*/ 36 h 267"/>
                    <a:gd name="T72" fmla="*/ 126 w 911"/>
                    <a:gd name="T73" fmla="*/ 54 h 267"/>
                    <a:gd name="T74" fmla="*/ 176 w 911"/>
                    <a:gd name="T75" fmla="*/ 72 h 267"/>
                    <a:gd name="T76" fmla="*/ 205 w 911"/>
                    <a:gd name="T77" fmla="*/ 81 h 267"/>
                    <a:gd name="T78" fmla="*/ 236 w 911"/>
                    <a:gd name="T79" fmla="*/ 89 h 267"/>
                    <a:gd name="T80" fmla="*/ 271 w 911"/>
                    <a:gd name="T81" fmla="*/ 97 h 267"/>
                    <a:gd name="T82" fmla="*/ 306 w 911"/>
                    <a:gd name="T83" fmla="*/ 105 h 267"/>
                    <a:gd name="T84" fmla="*/ 347 w 911"/>
                    <a:gd name="T85" fmla="*/ 113 h 267"/>
                    <a:gd name="T86" fmla="*/ 388 w 911"/>
                    <a:gd name="T87" fmla="*/ 119 h 267"/>
                    <a:gd name="T88" fmla="*/ 388 w 911"/>
                    <a:gd name="T89" fmla="*/ 119 h 267"/>
                    <a:gd name="T90" fmla="*/ 488 w 911"/>
                    <a:gd name="T91" fmla="*/ 133 h 267"/>
                    <a:gd name="T92" fmla="*/ 586 w 911"/>
                    <a:gd name="T93" fmla="*/ 148 h 267"/>
                    <a:gd name="T94" fmla="*/ 674 w 911"/>
                    <a:gd name="T95" fmla="*/ 163 h 267"/>
                    <a:gd name="T96" fmla="*/ 750 w 911"/>
                    <a:gd name="T97" fmla="*/ 180 h 267"/>
                    <a:gd name="T98" fmla="*/ 785 w 911"/>
                    <a:gd name="T99" fmla="*/ 187 h 267"/>
                    <a:gd name="T100" fmla="*/ 816 w 911"/>
                    <a:gd name="T101" fmla="*/ 196 h 267"/>
                    <a:gd name="T102" fmla="*/ 845 w 911"/>
                    <a:gd name="T103" fmla="*/ 204 h 267"/>
                    <a:gd name="T104" fmla="*/ 867 w 911"/>
                    <a:gd name="T105" fmla="*/ 213 h 267"/>
                    <a:gd name="T106" fmla="*/ 886 w 911"/>
                    <a:gd name="T107" fmla="*/ 220 h 267"/>
                    <a:gd name="T108" fmla="*/ 898 w 911"/>
                    <a:gd name="T109" fmla="*/ 228 h 267"/>
                    <a:gd name="T110" fmla="*/ 908 w 911"/>
                    <a:gd name="T111" fmla="*/ 236 h 267"/>
                    <a:gd name="T112" fmla="*/ 911 w 911"/>
                    <a:gd name="T113" fmla="*/ 243 h 267"/>
                    <a:gd name="T114" fmla="*/ 911 w 911"/>
                    <a:gd name="T115" fmla="*/ 243 h 267"/>
                    <a:gd name="T116" fmla="*/ 908 w 911"/>
                    <a:gd name="T117" fmla="*/ 253 h 267"/>
                    <a:gd name="T118" fmla="*/ 901 w 911"/>
                    <a:gd name="T119" fmla="*/ 260 h 267"/>
                    <a:gd name="T120" fmla="*/ 892 w 911"/>
                    <a:gd name="T121" fmla="*/ 265 h 267"/>
                    <a:gd name="T122" fmla="*/ 879 w 911"/>
                    <a:gd name="T123" fmla="*/ 267 h 267"/>
                    <a:gd name="T124" fmla="*/ 879 w 911"/>
                    <a:gd name="T125" fmla="*/ 267 h 26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11" h="267">
                      <a:moveTo>
                        <a:pt x="879" y="267"/>
                      </a:moveTo>
                      <a:lnTo>
                        <a:pt x="879" y="267"/>
                      </a:lnTo>
                      <a:lnTo>
                        <a:pt x="889" y="261"/>
                      </a:lnTo>
                      <a:lnTo>
                        <a:pt x="889" y="255"/>
                      </a:lnTo>
                      <a:lnTo>
                        <a:pt x="886" y="250"/>
                      </a:lnTo>
                      <a:lnTo>
                        <a:pt x="879" y="245"/>
                      </a:lnTo>
                      <a:lnTo>
                        <a:pt x="870" y="241"/>
                      </a:lnTo>
                      <a:lnTo>
                        <a:pt x="854" y="234"/>
                      </a:lnTo>
                      <a:lnTo>
                        <a:pt x="835" y="229"/>
                      </a:lnTo>
                      <a:lnTo>
                        <a:pt x="782" y="215"/>
                      </a:lnTo>
                      <a:lnTo>
                        <a:pt x="725" y="204"/>
                      </a:lnTo>
                      <a:lnTo>
                        <a:pt x="668" y="194"/>
                      </a:lnTo>
                      <a:lnTo>
                        <a:pt x="611" y="184"/>
                      </a:lnTo>
                      <a:lnTo>
                        <a:pt x="511" y="167"/>
                      </a:lnTo>
                      <a:lnTo>
                        <a:pt x="410" y="151"/>
                      </a:lnTo>
                      <a:lnTo>
                        <a:pt x="359" y="142"/>
                      </a:lnTo>
                      <a:lnTo>
                        <a:pt x="309" y="132"/>
                      </a:lnTo>
                      <a:lnTo>
                        <a:pt x="262" y="121"/>
                      </a:lnTo>
                      <a:lnTo>
                        <a:pt x="214" y="110"/>
                      </a:lnTo>
                      <a:lnTo>
                        <a:pt x="154" y="91"/>
                      </a:lnTo>
                      <a:lnTo>
                        <a:pt x="98" y="69"/>
                      </a:lnTo>
                      <a:lnTo>
                        <a:pt x="69" y="58"/>
                      </a:lnTo>
                      <a:lnTo>
                        <a:pt x="47" y="47"/>
                      </a:lnTo>
                      <a:lnTo>
                        <a:pt x="22" y="34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25" y="0"/>
                      </a:lnTo>
                      <a:lnTo>
                        <a:pt x="38" y="9"/>
                      </a:lnTo>
                      <a:lnTo>
                        <a:pt x="57" y="21"/>
                      </a:lnTo>
                      <a:lnTo>
                        <a:pt x="88" y="36"/>
                      </a:lnTo>
                      <a:lnTo>
                        <a:pt x="126" y="54"/>
                      </a:lnTo>
                      <a:lnTo>
                        <a:pt x="176" y="72"/>
                      </a:lnTo>
                      <a:lnTo>
                        <a:pt x="205" y="81"/>
                      </a:lnTo>
                      <a:lnTo>
                        <a:pt x="236" y="89"/>
                      </a:lnTo>
                      <a:lnTo>
                        <a:pt x="271" y="97"/>
                      </a:lnTo>
                      <a:lnTo>
                        <a:pt x="306" y="105"/>
                      </a:lnTo>
                      <a:lnTo>
                        <a:pt x="347" y="113"/>
                      </a:lnTo>
                      <a:lnTo>
                        <a:pt x="388" y="119"/>
                      </a:lnTo>
                      <a:lnTo>
                        <a:pt x="488" y="133"/>
                      </a:lnTo>
                      <a:lnTo>
                        <a:pt x="586" y="148"/>
                      </a:lnTo>
                      <a:lnTo>
                        <a:pt x="674" y="163"/>
                      </a:lnTo>
                      <a:lnTo>
                        <a:pt x="750" y="180"/>
                      </a:lnTo>
                      <a:lnTo>
                        <a:pt x="785" y="187"/>
                      </a:lnTo>
                      <a:lnTo>
                        <a:pt x="816" y="196"/>
                      </a:lnTo>
                      <a:lnTo>
                        <a:pt x="845" y="204"/>
                      </a:lnTo>
                      <a:lnTo>
                        <a:pt x="867" y="213"/>
                      </a:lnTo>
                      <a:lnTo>
                        <a:pt x="886" y="220"/>
                      </a:lnTo>
                      <a:lnTo>
                        <a:pt x="898" y="228"/>
                      </a:lnTo>
                      <a:lnTo>
                        <a:pt x="908" y="236"/>
                      </a:lnTo>
                      <a:lnTo>
                        <a:pt x="911" y="243"/>
                      </a:lnTo>
                      <a:lnTo>
                        <a:pt x="908" y="253"/>
                      </a:lnTo>
                      <a:lnTo>
                        <a:pt x="901" y="260"/>
                      </a:lnTo>
                      <a:lnTo>
                        <a:pt x="892" y="265"/>
                      </a:lnTo>
                      <a:lnTo>
                        <a:pt x="879" y="267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1" name="Freeform 256">
                  <a:extLst>
                    <a:ext uri="{FF2B5EF4-FFF2-40B4-BE49-F238E27FC236}">
                      <a16:creationId xmlns:a16="http://schemas.microsoft.com/office/drawing/2014/main" id="{16709C98-9377-4958-A7A8-BB25FEFB8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3"/>
                  <a:ext cx="908" cy="266"/>
                </a:xfrm>
                <a:custGeom>
                  <a:avLst/>
                  <a:gdLst>
                    <a:gd name="T0" fmla="*/ 879 w 908"/>
                    <a:gd name="T1" fmla="*/ 266 h 266"/>
                    <a:gd name="T2" fmla="*/ 879 w 908"/>
                    <a:gd name="T3" fmla="*/ 266 h 266"/>
                    <a:gd name="T4" fmla="*/ 889 w 908"/>
                    <a:gd name="T5" fmla="*/ 260 h 266"/>
                    <a:gd name="T6" fmla="*/ 889 w 908"/>
                    <a:gd name="T7" fmla="*/ 260 h 266"/>
                    <a:gd name="T8" fmla="*/ 889 w 908"/>
                    <a:gd name="T9" fmla="*/ 254 h 266"/>
                    <a:gd name="T10" fmla="*/ 886 w 908"/>
                    <a:gd name="T11" fmla="*/ 249 h 266"/>
                    <a:gd name="T12" fmla="*/ 879 w 908"/>
                    <a:gd name="T13" fmla="*/ 244 h 266"/>
                    <a:gd name="T14" fmla="*/ 870 w 908"/>
                    <a:gd name="T15" fmla="*/ 240 h 266"/>
                    <a:gd name="T16" fmla="*/ 854 w 908"/>
                    <a:gd name="T17" fmla="*/ 233 h 266"/>
                    <a:gd name="T18" fmla="*/ 835 w 908"/>
                    <a:gd name="T19" fmla="*/ 228 h 266"/>
                    <a:gd name="T20" fmla="*/ 835 w 908"/>
                    <a:gd name="T21" fmla="*/ 228 h 266"/>
                    <a:gd name="T22" fmla="*/ 782 w 908"/>
                    <a:gd name="T23" fmla="*/ 214 h 266"/>
                    <a:gd name="T24" fmla="*/ 725 w 908"/>
                    <a:gd name="T25" fmla="*/ 203 h 266"/>
                    <a:gd name="T26" fmla="*/ 668 w 908"/>
                    <a:gd name="T27" fmla="*/ 193 h 266"/>
                    <a:gd name="T28" fmla="*/ 611 w 908"/>
                    <a:gd name="T29" fmla="*/ 183 h 266"/>
                    <a:gd name="T30" fmla="*/ 611 w 908"/>
                    <a:gd name="T31" fmla="*/ 183 h 266"/>
                    <a:gd name="T32" fmla="*/ 511 w 908"/>
                    <a:gd name="T33" fmla="*/ 166 h 266"/>
                    <a:gd name="T34" fmla="*/ 410 w 908"/>
                    <a:gd name="T35" fmla="*/ 150 h 266"/>
                    <a:gd name="T36" fmla="*/ 359 w 908"/>
                    <a:gd name="T37" fmla="*/ 141 h 266"/>
                    <a:gd name="T38" fmla="*/ 309 w 908"/>
                    <a:gd name="T39" fmla="*/ 131 h 266"/>
                    <a:gd name="T40" fmla="*/ 262 w 908"/>
                    <a:gd name="T41" fmla="*/ 120 h 266"/>
                    <a:gd name="T42" fmla="*/ 214 w 908"/>
                    <a:gd name="T43" fmla="*/ 109 h 266"/>
                    <a:gd name="T44" fmla="*/ 214 w 908"/>
                    <a:gd name="T45" fmla="*/ 109 h 266"/>
                    <a:gd name="T46" fmla="*/ 154 w 908"/>
                    <a:gd name="T47" fmla="*/ 90 h 266"/>
                    <a:gd name="T48" fmla="*/ 98 w 908"/>
                    <a:gd name="T49" fmla="*/ 68 h 266"/>
                    <a:gd name="T50" fmla="*/ 69 w 908"/>
                    <a:gd name="T51" fmla="*/ 57 h 266"/>
                    <a:gd name="T52" fmla="*/ 47 w 908"/>
                    <a:gd name="T53" fmla="*/ 46 h 266"/>
                    <a:gd name="T54" fmla="*/ 22 w 908"/>
                    <a:gd name="T55" fmla="*/ 33 h 266"/>
                    <a:gd name="T56" fmla="*/ 0 w 908"/>
                    <a:gd name="T57" fmla="*/ 20 h 266"/>
                    <a:gd name="T58" fmla="*/ 0 w 908"/>
                    <a:gd name="T59" fmla="*/ 19 h 266"/>
                    <a:gd name="T60" fmla="*/ 0 w 908"/>
                    <a:gd name="T61" fmla="*/ 19 h 266"/>
                    <a:gd name="T62" fmla="*/ 22 w 908"/>
                    <a:gd name="T63" fmla="*/ 0 h 266"/>
                    <a:gd name="T64" fmla="*/ 22 w 908"/>
                    <a:gd name="T65" fmla="*/ 0 h 266"/>
                    <a:gd name="T66" fmla="*/ 35 w 908"/>
                    <a:gd name="T67" fmla="*/ 10 h 266"/>
                    <a:gd name="T68" fmla="*/ 57 w 908"/>
                    <a:gd name="T69" fmla="*/ 23 h 266"/>
                    <a:gd name="T70" fmla="*/ 85 w 908"/>
                    <a:gd name="T71" fmla="*/ 38 h 266"/>
                    <a:gd name="T72" fmla="*/ 126 w 908"/>
                    <a:gd name="T73" fmla="*/ 55 h 266"/>
                    <a:gd name="T74" fmla="*/ 173 w 908"/>
                    <a:gd name="T75" fmla="*/ 72 h 266"/>
                    <a:gd name="T76" fmla="*/ 202 w 908"/>
                    <a:gd name="T77" fmla="*/ 81 h 266"/>
                    <a:gd name="T78" fmla="*/ 233 w 908"/>
                    <a:gd name="T79" fmla="*/ 90 h 266"/>
                    <a:gd name="T80" fmla="*/ 268 w 908"/>
                    <a:gd name="T81" fmla="*/ 98 h 266"/>
                    <a:gd name="T82" fmla="*/ 303 w 908"/>
                    <a:gd name="T83" fmla="*/ 105 h 266"/>
                    <a:gd name="T84" fmla="*/ 343 w 908"/>
                    <a:gd name="T85" fmla="*/ 113 h 266"/>
                    <a:gd name="T86" fmla="*/ 384 w 908"/>
                    <a:gd name="T87" fmla="*/ 119 h 266"/>
                    <a:gd name="T88" fmla="*/ 384 w 908"/>
                    <a:gd name="T89" fmla="*/ 119 h 266"/>
                    <a:gd name="T90" fmla="*/ 485 w 908"/>
                    <a:gd name="T91" fmla="*/ 133 h 266"/>
                    <a:gd name="T92" fmla="*/ 583 w 908"/>
                    <a:gd name="T93" fmla="*/ 148 h 266"/>
                    <a:gd name="T94" fmla="*/ 671 w 908"/>
                    <a:gd name="T95" fmla="*/ 165 h 266"/>
                    <a:gd name="T96" fmla="*/ 747 w 908"/>
                    <a:gd name="T97" fmla="*/ 180 h 266"/>
                    <a:gd name="T98" fmla="*/ 782 w 908"/>
                    <a:gd name="T99" fmla="*/ 188 h 266"/>
                    <a:gd name="T100" fmla="*/ 813 w 908"/>
                    <a:gd name="T101" fmla="*/ 197 h 266"/>
                    <a:gd name="T102" fmla="*/ 842 w 908"/>
                    <a:gd name="T103" fmla="*/ 204 h 266"/>
                    <a:gd name="T104" fmla="*/ 864 w 908"/>
                    <a:gd name="T105" fmla="*/ 212 h 266"/>
                    <a:gd name="T106" fmla="*/ 882 w 908"/>
                    <a:gd name="T107" fmla="*/ 221 h 266"/>
                    <a:gd name="T108" fmla="*/ 895 w 908"/>
                    <a:gd name="T109" fmla="*/ 228 h 266"/>
                    <a:gd name="T110" fmla="*/ 905 w 908"/>
                    <a:gd name="T111" fmla="*/ 236 h 266"/>
                    <a:gd name="T112" fmla="*/ 908 w 908"/>
                    <a:gd name="T113" fmla="*/ 244 h 266"/>
                    <a:gd name="T114" fmla="*/ 908 w 908"/>
                    <a:gd name="T115" fmla="*/ 244 h 266"/>
                    <a:gd name="T116" fmla="*/ 908 w 908"/>
                    <a:gd name="T117" fmla="*/ 252 h 266"/>
                    <a:gd name="T118" fmla="*/ 901 w 908"/>
                    <a:gd name="T119" fmla="*/ 260 h 266"/>
                    <a:gd name="T120" fmla="*/ 892 w 908"/>
                    <a:gd name="T121" fmla="*/ 264 h 266"/>
                    <a:gd name="T122" fmla="*/ 879 w 908"/>
                    <a:gd name="T123" fmla="*/ 266 h 266"/>
                    <a:gd name="T124" fmla="*/ 879 w 908"/>
                    <a:gd name="T125" fmla="*/ 266 h 26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8" h="266">
                      <a:moveTo>
                        <a:pt x="879" y="266"/>
                      </a:moveTo>
                      <a:lnTo>
                        <a:pt x="879" y="266"/>
                      </a:lnTo>
                      <a:lnTo>
                        <a:pt x="889" y="260"/>
                      </a:lnTo>
                      <a:lnTo>
                        <a:pt x="889" y="254"/>
                      </a:lnTo>
                      <a:lnTo>
                        <a:pt x="886" y="249"/>
                      </a:lnTo>
                      <a:lnTo>
                        <a:pt x="879" y="244"/>
                      </a:lnTo>
                      <a:lnTo>
                        <a:pt x="870" y="240"/>
                      </a:lnTo>
                      <a:lnTo>
                        <a:pt x="854" y="233"/>
                      </a:lnTo>
                      <a:lnTo>
                        <a:pt x="835" y="228"/>
                      </a:lnTo>
                      <a:lnTo>
                        <a:pt x="782" y="214"/>
                      </a:lnTo>
                      <a:lnTo>
                        <a:pt x="725" y="203"/>
                      </a:lnTo>
                      <a:lnTo>
                        <a:pt x="668" y="193"/>
                      </a:lnTo>
                      <a:lnTo>
                        <a:pt x="611" y="183"/>
                      </a:lnTo>
                      <a:lnTo>
                        <a:pt x="511" y="166"/>
                      </a:lnTo>
                      <a:lnTo>
                        <a:pt x="410" y="150"/>
                      </a:lnTo>
                      <a:lnTo>
                        <a:pt x="359" y="141"/>
                      </a:lnTo>
                      <a:lnTo>
                        <a:pt x="309" y="131"/>
                      </a:lnTo>
                      <a:lnTo>
                        <a:pt x="262" y="120"/>
                      </a:lnTo>
                      <a:lnTo>
                        <a:pt x="214" y="109"/>
                      </a:lnTo>
                      <a:lnTo>
                        <a:pt x="154" y="90"/>
                      </a:lnTo>
                      <a:lnTo>
                        <a:pt x="98" y="68"/>
                      </a:lnTo>
                      <a:lnTo>
                        <a:pt x="69" y="57"/>
                      </a:lnTo>
                      <a:lnTo>
                        <a:pt x="47" y="46"/>
                      </a:lnTo>
                      <a:lnTo>
                        <a:pt x="22" y="33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22" y="0"/>
                      </a:lnTo>
                      <a:lnTo>
                        <a:pt x="35" y="10"/>
                      </a:lnTo>
                      <a:lnTo>
                        <a:pt x="57" y="23"/>
                      </a:lnTo>
                      <a:lnTo>
                        <a:pt x="85" y="38"/>
                      </a:lnTo>
                      <a:lnTo>
                        <a:pt x="126" y="55"/>
                      </a:lnTo>
                      <a:lnTo>
                        <a:pt x="173" y="72"/>
                      </a:lnTo>
                      <a:lnTo>
                        <a:pt x="202" y="81"/>
                      </a:lnTo>
                      <a:lnTo>
                        <a:pt x="233" y="90"/>
                      </a:lnTo>
                      <a:lnTo>
                        <a:pt x="268" y="98"/>
                      </a:lnTo>
                      <a:lnTo>
                        <a:pt x="303" y="105"/>
                      </a:lnTo>
                      <a:lnTo>
                        <a:pt x="343" y="113"/>
                      </a:lnTo>
                      <a:lnTo>
                        <a:pt x="384" y="119"/>
                      </a:lnTo>
                      <a:lnTo>
                        <a:pt x="485" y="133"/>
                      </a:lnTo>
                      <a:lnTo>
                        <a:pt x="583" y="148"/>
                      </a:lnTo>
                      <a:lnTo>
                        <a:pt x="671" y="165"/>
                      </a:lnTo>
                      <a:lnTo>
                        <a:pt x="747" y="180"/>
                      </a:lnTo>
                      <a:lnTo>
                        <a:pt x="782" y="188"/>
                      </a:lnTo>
                      <a:lnTo>
                        <a:pt x="813" y="197"/>
                      </a:lnTo>
                      <a:lnTo>
                        <a:pt x="842" y="204"/>
                      </a:lnTo>
                      <a:lnTo>
                        <a:pt x="864" y="212"/>
                      </a:lnTo>
                      <a:lnTo>
                        <a:pt x="882" y="221"/>
                      </a:lnTo>
                      <a:lnTo>
                        <a:pt x="895" y="228"/>
                      </a:lnTo>
                      <a:lnTo>
                        <a:pt x="905" y="236"/>
                      </a:lnTo>
                      <a:lnTo>
                        <a:pt x="908" y="244"/>
                      </a:lnTo>
                      <a:lnTo>
                        <a:pt x="908" y="252"/>
                      </a:lnTo>
                      <a:lnTo>
                        <a:pt x="901" y="260"/>
                      </a:lnTo>
                      <a:lnTo>
                        <a:pt x="892" y="264"/>
                      </a:lnTo>
                      <a:lnTo>
                        <a:pt x="879" y="266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2" name="Freeform 257">
                  <a:extLst>
                    <a:ext uri="{FF2B5EF4-FFF2-40B4-BE49-F238E27FC236}">
                      <a16:creationId xmlns:a16="http://schemas.microsoft.com/office/drawing/2014/main" id="{8CEF8B08-1C51-4759-9D69-B2945F9FB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4"/>
                  <a:ext cx="905" cy="265"/>
                </a:xfrm>
                <a:custGeom>
                  <a:avLst/>
                  <a:gdLst>
                    <a:gd name="T0" fmla="*/ 879 w 905"/>
                    <a:gd name="T1" fmla="*/ 265 h 265"/>
                    <a:gd name="T2" fmla="*/ 879 w 905"/>
                    <a:gd name="T3" fmla="*/ 265 h 265"/>
                    <a:gd name="T4" fmla="*/ 889 w 905"/>
                    <a:gd name="T5" fmla="*/ 259 h 265"/>
                    <a:gd name="T6" fmla="*/ 889 w 905"/>
                    <a:gd name="T7" fmla="*/ 259 h 265"/>
                    <a:gd name="T8" fmla="*/ 889 w 905"/>
                    <a:gd name="T9" fmla="*/ 253 h 265"/>
                    <a:gd name="T10" fmla="*/ 886 w 905"/>
                    <a:gd name="T11" fmla="*/ 248 h 265"/>
                    <a:gd name="T12" fmla="*/ 879 w 905"/>
                    <a:gd name="T13" fmla="*/ 243 h 265"/>
                    <a:gd name="T14" fmla="*/ 870 w 905"/>
                    <a:gd name="T15" fmla="*/ 239 h 265"/>
                    <a:gd name="T16" fmla="*/ 854 w 905"/>
                    <a:gd name="T17" fmla="*/ 232 h 265"/>
                    <a:gd name="T18" fmla="*/ 835 w 905"/>
                    <a:gd name="T19" fmla="*/ 227 h 265"/>
                    <a:gd name="T20" fmla="*/ 835 w 905"/>
                    <a:gd name="T21" fmla="*/ 227 h 265"/>
                    <a:gd name="T22" fmla="*/ 782 w 905"/>
                    <a:gd name="T23" fmla="*/ 213 h 265"/>
                    <a:gd name="T24" fmla="*/ 725 w 905"/>
                    <a:gd name="T25" fmla="*/ 202 h 265"/>
                    <a:gd name="T26" fmla="*/ 668 w 905"/>
                    <a:gd name="T27" fmla="*/ 192 h 265"/>
                    <a:gd name="T28" fmla="*/ 611 w 905"/>
                    <a:gd name="T29" fmla="*/ 182 h 265"/>
                    <a:gd name="T30" fmla="*/ 611 w 905"/>
                    <a:gd name="T31" fmla="*/ 182 h 265"/>
                    <a:gd name="T32" fmla="*/ 511 w 905"/>
                    <a:gd name="T33" fmla="*/ 165 h 265"/>
                    <a:gd name="T34" fmla="*/ 410 w 905"/>
                    <a:gd name="T35" fmla="*/ 149 h 265"/>
                    <a:gd name="T36" fmla="*/ 359 w 905"/>
                    <a:gd name="T37" fmla="*/ 140 h 265"/>
                    <a:gd name="T38" fmla="*/ 309 w 905"/>
                    <a:gd name="T39" fmla="*/ 130 h 265"/>
                    <a:gd name="T40" fmla="*/ 262 w 905"/>
                    <a:gd name="T41" fmla="*/ 119 h 265"/>
                    <a:gd name="T42" fmla="*/ 214 w 905"/>
                    <a:gd name="T43" fmla="*/ 108 h 265"/>
                    <a:gd name="T44" fmla="*/ 214 w 905"/>
                    <a:gd name="T45" fmla="*/ 108 h 265"/>
                    <a:gd name="T46" fmla="*/ 154 w 905"/>
                    <a:gd name="T47" fmla="*/ 89 h 265"/>
                    <a:gd name="T48" fmla="*/ 98 w 905"/>
                    <a:gd name="T49" fmla="*/ 67 h 265"/>
                    <a:gd name="T50" fmla="*/ 69 w 905"/>
                    <a:gd name="T51" fmla="*/ 56 h 265"/>
                    <a:gd name="T52" fmla="*/ 47 w 905"/>
                    <a:gd name="T53" fmla="*/ 45 h 265"/>
                    <a:gd name="T54" fmla="*/ 22 w 905"/>
                    <a:gd name="T55" fmla="*/ 32 h 265"/>
                    <a:gd name="T56" fmla="*/ 0 w 905"/>
                    <a:gd name="T57" fmla="*/ 19 h 265"/>
                    <a:gd name="T58" fmla="*/ 0 w 905"/>
                    <a:gd name="T59" fmla="*/ 18 h 265"/>
                    <a:gd name="T60" fmla="*/ 0 w 905"/>
                    <a:gd name="T61" fmla="*/ 18 h 265"/>
                    <a:gd name="T62" fmla="*/ 19 w 905"/>
                    <a:gd name="T63" fmla="*/ 0 h 265"/>
                    <a:gd name="T64" fmla="*/ 19 w 905"/>
                    <a:gd name="T65" fmla="*/ 0 h 265"/>
                    <a:gd name="T66" fmla="*/ 31 w 905"/>
                    <a:gd name="T67" fmla="*/ 10 h 265"/>
                    <a:gd name="T68" fmla="*/ 54 w 905"/>
                    <a:gd name="T69" fmla="*/ 23 h 265"/>
                    <a:gd name="T70" fmla="*/ 85 w 905"/>
                    <a:gd name="T71" fmla="*/ 38 h 265"/>
                    <a:gd name="T72" fmla="*/ 123 w 905"/>
                    <a:gd name="T73" fmla="*/ 56 h 265"/>
                    <a:gd name="T74" fmla="*/ 170 w 905"/>
                    <a:gd name="T75" fmla="*/ 74 h 265"/>
                    <a:gd name="T76" fmla="*/ 199 w 905"/>
                    <a:gd name="T77" fmla="*/ 83 h 265"/>
                    <a:gd name="T78" fmla="*/ 230 w 905"/>
                    <a:gd name="T79" fmla="*/ 90 h 265"/>
                    <a:gd name="T80" fmla="*/ 265 w 905"/>
                    <a:gd name="T81" fmla="*/ 99 h 265"/>
                    <a:gd name="T82" fmla="*/ 299 w 905"/>
                    <a:gd name="T83" fmla="*/ 107 h 265"/>
                    <a:gd name="T84" fmla="*/ 340 w 905"/>
                    <a:gd name="T85" fmla="*/ 113 h 265"/>
                    <a:gd name="T86" fmla="*/ 381 w 905"/>
                    <a:gd name="T87" fmla="*/ 119 h 265"/>
                    <a:gd name="T88" fmla="*/ 381 w 905"/>
                    <a:gd name="T89" fmla="*/ 119 h 265"/>
                    <a:gd name="T90" fmla="*/ 482 w 905"/>
                    <a:gd name="T91" fmla="*/ 135 h 265"/>
                    <a:gd name="T92" fmla="*/ 580 w 905"/>
                    <a:gd name="T93" fmla="*/ 149 h 265"/>
                    <a:gd name="T94" fmla="*/ 668 w 905"/>
                    <a:gd name="T95" fmla="*/ 165 h 265"/>
                    <a:gd name="T96" fmla="*/ 747 w 905"/>
                    <a:gd name="T97" fmla="*/ 180 h 265"/>
                    <a:gd name="T98" fmla="*/ 778 w 905"/>
                    <a:gd name="T99" fmla="*/ 188 h 265"/>
                    <a:gd name="T100" fmla="*/ 810 w 905"/>
                    <a:gd name="T101" fmla="*/ 197 h 265"/>
                    <a:gd name="T102" fmla="*/ 838 w 905"/>
                    <a:gd name="T103" fmla="*/ 205 h 265"/>
                    <a:gd name="T104" fmla="*/ 860 w 905"/>
                    <a:gd name="T105" fmla="*/ 212 h 265"/>
                    <a:gd name="T106" fmla="*/ 879 w 905"/>
                    <a:gd name="T107" fmla="*/ 220 h 265"/>
                    <a:gd name="T108" fmla="*/ 892 w 905"/>
                    <a:gd name="T109" fmla="*/ 229 h 265"/>
                    <a:gd name="T110" fmla="*/ 901 w 905"/>
                    <a:gd name="T111" fmla="*/ 236 h 265"/>
                    <a:gd name="T112" fmla="*/ 905 w 905"/>
                    <a:gd name="T113" fmla="*/ 244 h 265"/>
                    <a:gd name="T114" fmla="*/ 905 w 905"/>
                    <a:gd name="T115" fmla="*/ 244 h 265"/>
                    <a:gd name="T116" fmla="*/ 905 w 905"/>
                    <a:gd name="T117" fmla="*/ 253 h 265"/>
                    <a:gd name="T118" fmla="*/ 898 w 905"/>
                    <a:gd name="T119" fmla="*/ 259 h 265"/>
                    <a:gd name="T120" fmla="*/ 892 w 905"/>
                    <a:gd name="T121" fmla="*/ 263 h 265"/>
                    <a:gd name="T122" fmla="*/ 879 w 905"/>
                    <a:gd name="T123" fmla="*/ 265 h 265"/>
                    <a:gd name="T124" fmla="*/ 879 w 905"/>
                    <a:gd name="T125" fmla="*/ 265 h 26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5" h="265">
                      <a:moveTo>
                        <a:pt x="879" y="265"/>
                      </a:moveTo>
                      <a:lnTo>
                        <a:pt x="879" y="265"/>
                      </a:lnTo>
                      <a:lnTo>
                        <a:pt x="889" y="259"/>
                      </a:lnTo>
                      <a:lnTo>
                        <a:pt x="889" y="253"/>
                      </a:lnTo>
                      <a:lnTo>
                        <a:pt x="886" y="248"/>
                      </a:lnTo>
                      <a:lnTo>
                        <a:pt x="879" y="243"/>
                      </a:lnTo>
                      <a:lnTo>
                        <a:pt x="870" y="239"/>
                      </a:lnTo>
                      <a:lnTo>
                        <a:pt x="854" y="232"/>
                      </a:lnTo>
                      <a:lnTo>
                        <a:pt x="835" y="227"/>
                      </a:lnTo>
                      <a:lnTo>
                        <a:pt x="782" y="213"/>
                      </a:lnTo>
                      <a:lnTo>
                        <a:pt x="725" y="202"/>
                      </a:lnTo>
                      <a:lnTo>
                        <a:pt x="668" y="192"/>
                      </a:lnTo>
                      <a:lnTo>
                        <a:pt x="611" y="182"/>
                      </a:lnTo>
                      <a:lnTo>
                        <a:pt x="511" y="165"/>
                      </a:lnTo>
                      <a:lnTo>
                        <a:pt x="410" y="149"/>
                      </a:lnTo>
                      <a:lnTo>
                        <a:pt x="359" y="140"/>
                      </a:lnTo>
                      <a:lnTo>
                        <a:pt x="309" y="130"/>
                      </a:lnTo>
                      <a:lnTo>
                        <a:pt x="262" y="119"/>
                      </a:lnTo>
                      <a:lnTo>
                        <a:pt x="214" y="108"/>
                      </a:lnTo>
                      <a:lnTo>
                        <a:pt x="154" y="89"/>
                      </a:lnTo>
                      <a:lnTo>
                        <a:pt x="98" y="67"/>
                      </a:lnTo>
                      <a:lnTo>
                        <a:pt x="69" y="56"/>
                      </a:lnTo>
                      <a:lnTo>
                        <a:pt x="47" y="45"/>
                      </a:lnTo>
                      <a:lnTo>
                        <a:pt x="22" y="32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9" y="0"/>
                      </a:lnTo>
                      <a:lnTo>
                        <a:pt x="31" y="10"/>
                      </a:lnTo>
                      <a:lnTo>
                        <a:pt x="54" y="23"/>
                      </a:lnTo>
                      <a:lnTo>
                        <a:pt x="85" y="38"/>
                      </a:lnTo>
                      <a:lnTo>
                        <a:pt x="123" y="56"/>
                      </a:lnTo>
                      <a:lnTo>
                        <a:pt x="170" y="74"/>
                      </a:lnTo>
                      <a:lnTo>
                        <a:pt x="199" y="83"/>
                      </a:lnTo>
                      <a:lnTo>
                        <a:pt x="230" y="90"/>
                      </a:lnTo>
                      <a:lnTo>
                        <a:pt x="265" y="99"/>
                      </a:lnTo>
                      <a:lnTo>
                        <a:pt x="299" y="107"/>
                      </a:lnTo>
                      <a:lnTo>
                        <a:pt x="340" y="113"/>
                      </a:lnTo>
                      <a:lnTo>
                        <a:pt x="381" y="119"/>
                      </a:lnTo>
                      <a:lnTo>
                        <a:pt x="482" y="135"/>
                      </a:lnTo>
                      <a:lnTo>
                        <a:pt x="580" y="149"/>
                      </a:lnTo>
                      <a:lnTo>
                        <a:pt x="668" y="165"/>
                      </a:lnTo>
                      <a:lnTo>
                        <a:pt x="747" y="180"/>
                      </a:lnTo>
                      <a:lnTo>
                        <a:pt x="778" y="188"/>
                      </a:lnTo>
                      <a:lnTo>
                        <a:pt x="810" y="197"/>
                      </a:lnTo>
                      <a:lnTo>
                        <a:pt x="838" y="205"/>
                      </a:lnTo>
                      <a:lnTo>
                        <a:pt x="860" y="212"/>
                      </a:lnTo>
                      <a:lnTo>
                        <a:pt x="879" y="220"/>
                      </a:lnTo>
                      <a:lnTo>
                        <a:pt x="892" y="229"/>
                      </a:lnTo>
                      <a:lnTo>
                        <a:pt x="901" y="236"/>
                      </a:lnTo>
                      <a:lnTo>
                        <a:pt x="905" y="244"/>
                      </a:lnTo>
                      <a:lnTo>
                        <a:pt x="905" y="253"/>
                      </a:lnTo>
                      <a:lnTo>
                        <a:pt x="898" y="259"/>
                      </a:lnTo>
                      <a:lnTo>
                        <a:pt x="892" y="263"/>
                      </a:lnTo>
                      <a:lnTo>
                        <a:pt x="879" y="265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3" name="Freeform 258">
                  <a:extLst>
                    <a:ext uri="{FF2B5EF4-FFF2-40B4-BE49-F238E27FC236}">
                      <a16:creationId xmlns:a16="http://schemas.microsoft.com/office/drawing/2014/main" id="{FD82EAFD-2F9F-4353-AEF5-0BD939E1C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7"/>
                  <a:ext cx="905" cy="262"/>
                </a:xfrm>
                <a:custGeom>
                  <a:avLst/>
                  <a:gdLst>
                    <a:gd name="T0" fmla="*/ 879 w 905"/>
                    <a:gd name="T1" fmla="*/ 262 h 262"/>
                    <a:gd name="T2" fmla="*/ 879 w 905"/>
                    <a:gd name="T3" fmla="*/ 262 h 262"/>
                    <a:gd name="T4" fmla="*/ 889 w 905"/>
                    <a:gd name="T5" fmla="*/ 256 h 262"/>
                    <a:gd name="T6" fmla="*/ 889 w 905"/>
                    <a:gd name="T7" fmla="*/ 256 h 262"/>
                    <a:gd name="T8" fmla="*/ 889 w 905"/>
                    <a:gd name="T9" fmla="*/ 250 h 262"/>
                    <a:gd name="T10" fmla="*/ 886 w 905"/>
                    <a:gd name="T11" fmla="*/ 245 h 262"/>
                    <a:gd name="T12" fmla="*/ 879 w 905"/>
                    <a:gd name="T13" fmla="*/ 240 h 262"/>
                    <a:gd name="T14" fmla="*/ 870 w 905"/>
                    <a:gd name="T15" fmla="*/ 236 h 262"/>
                    <a:gd name="T16" fmla="*/ 854 w 905"/>
                    <a:gd name="T17" fmla="*/ 229 h 262"/>
                    <a:gd name="T18" fmla="*/ 835 w 905"/>
                    <a:gd name="T19" fmla="*/ 224 h 262"/>
                    <a:gd name="T20" fmla="*/ 835 w 905"/>
                    <a:gd name="T21" fmla="*/ 224 h 262"/>
                    <a:gd name="T22" fmla="*/ 782 w 905"/>
                    <a:gd name="T23" fmla="*/ 210 h 262"/>
                    <a:gd name="T24" fmla="*/ 725 w 905"/>
                    <a:gd name="T25" fmla="*/ 199 h 262"/>
                    <a:gd name="T26" fmla="*/ 668 w 905"/>
                    <a:gd name="T27" fmla="*/ 189 h 262"/>
                    <a:gd name="T28" fmla="*/ 611 w 905"/>
                    <a:gd name="T29" fmla="*/ 179 h 262"/>
                    <a:gd name="T30" fmla="*/ 611 w 905"/>
                    <a:gd name="T31" fmla="*/ 179 h 262"/>
                    <a:gd name="T32" fmla="*/ 511 w 905"/>
                    <a:gd name="T33" fmla="*/ 162 h 262"/>
                    <a:gd name="T34" fmla="*/ 410 w 905"/>
                    <a:gd name="T35" fmla="*/ 146 h 262"/>
                    <a:gd name="T36" fmla="*/ 359 w 905"/>
                    <a:gd name="T37" fmla="*/ 137 h 262"/>
                    <a:gd name="T38" fmla="*/ 309 w 905"/>
                    <a:gd name="T39" fmla="*/ 127 h 262"/>
                    <a:gd name="T40" fmla="*/ 262 w 905"/>
                    <a:gd name="T41" fmla="*/ 116 h 262"/>
                    <a:gd name="T42" fmla="*/ 214 w 905"/>
                    <a:gd name="T43" fmla="*/ 105 h 262"/>
                    <a:gd name="T44" fmla="*/ 214 w 905"/>
                    <a:gd name="T45" fmla="*/ 105 h 262"/>
                    <a:gd name="T46" fmla="*/ 154 w 905"/>
                    <a:gd name="T47" fmla="*/ 86 h 262"/>
                    <a:gd name="T48" fmla="*/ 98 w 905"/>
                    <a:gd name="T49" fmla="*/ 64 h 262"/>
                    <a:gd name="T50" fmla="*/ 69 w 905"/>
                    <a:gd name="T51" fmla="*/ 53 h 262"/>
                    <a:gd name="T52" fmla="*/ 47 w 905"/>
                    <a:gd name="T53" fmla="*/ 42 h 262"/>
                    <a:gd name="T54" fmla="*/ 22 w 905"/>
                    <a:gd name="T55" fmla="*/ 29 h 262"/>
                    <a:gd name="T56" fmla="*/ 0 w 905"/>
                    <a:gd name="T57" fmla="*/ 16 h 262"/>
                    <a:gd name="T58" fmla="*/ 0 w 905"/>
                    <a:gd name="T59" fmla="*/ 15 h 262"/>
                    <a:gd name="T60" fmla="*/ 0 w 905"/>
                    <a:gd name="T61" fmla="*/ 15 h 262"/>
                    <a:gd name="T62" fmla="*/ 19 w 905"/>
                    <a:gd name="T63" fmla="*/ 0 h 262"/>
                    <a:gd name="T64" fmla="*/ 19 w 905"/>
                    <a:gd name="T65" fmla="*/ 0 h 262"/>
                    <a:gd name="T66" fmla="*/ 31 w 905"/>
                    <a:gd name="T67" fmla="*/ 9 h 262"/>
                    <a:gd name="T68" fmla="*/ 54 w 905"/>
                    <a:gd name="T69" fmla="*/ 23 h 262"/>
                    <a:gd name="T70" fmla="*/ 82 w 905"/>
                    <a:gd name="T71" fmla="*/ 38 h 262"/>
                    <a:gd name="T72" fmla="*/ 120 w 905"/>
                    <a:gd name="T73" fmla="*/ 54 h 262"/>
                    <a:gd name="T74" fmla="*/ 170 w 905"/>
                    <a:gd name="T75" fmla="*/ 72 h 262"/>
                    <a:gd name="T76" fmla="*/ 199 w 905"/>
                    <a:gd name="T77" fmla="*/ 81 h 262"/>
                    <a:gd name="T78" fmla="*/ 227 w 905"/>
                    <a:gd name="T79" fmla="*/ 90 h 262"/>
                    <a:gd name="T80" fmla="*/ 262 w 905"/>
                    <a:gd name="T81" fmla="*/ 97 h 262"/>
                    <a:gd name="T82" fmla="*/ 296 w 905"/>
                    <a:gd name="T83" fmla="*/ 105 h 262"/>
                    <a:gd name="T84" fmla="*/ 337 w 905"/>
                    <a:gd name="T85" fmla="*/ 113 h 262"/>
                    <a:gd name="T86" fmla="*/ 378 w 905"/>
                    <a:gd name="T87" fmla="*/ 119 h 262"/>
                    <a:gd name="T88" fmla="*/ 378 w 905"/>
                    <a:gd name="T89" fmla="*/ 119 h 262"/>
                    <a:gd name="T90" fmla="*/ 479 w 905"/>
                    <a:gd name="T91" fmla="*/ 133 h 262"/>
                    <a:gd name="T92" fmla="*/ 577 w 905"/>
                    <a:gd name="T93" fmla="*/ 148 h 262"/>
                    <a:gd name="T94" fmla="*/ 665 w 905"/>
                    <a:gd name="T95" fmla="*/ 163 h 262"/>
                    <a:gd name="T96" fmla="*/ 744 w 905"/>
                    <a:gd name="T97" fmla="*/ 179 h 262"/>
                    <a:gd name="T98" fmla="*/ 810 w 905"/>
                    <a:gd name="T99" fmla="*/ 194 h 262"/>
                    <a:gd name="T100" fmla="*/ 835 w 905"/>
                    <a:gd name="T101" fmla="*/ 203 h 262"/>
                    <a:gd name="T102" fmla="*/ 857 w 905"/>
                    <a:gd name="T103" fmla="*/ 210 h 262"/>
                    <a:gd name="T104" fmla="*/ 876 w 905"/>
                    <a:gd name="T105" fmla="*/ 218 h 262"/>
                    <a:gd name="T106" fmla="*/ 892 w 905"/>
                    <a:gd name="T107" fmla="*/ 226 h 262"/>
                    <a:gd name="T108" fmla="*/ 901 w 905"/>
                    <a:gd name="T109" fmla="*/ 233 h 262"/>
                    <a:gd name="T110" fmla="*/ 905 w 905"/>
                    <a:gd name="T111" fmla="*/ 241 h 262"/>
                    <a:gd name="T112" fmla="*/ 905 w 905"/>
                    <a:gd name="T113" fmla="*/ 241 h 262"/>
                    <a:gd name="T114" fmla="*/ 901 w 905"/>
                    <a:gd name="T115" fmla="*/ 251 h 262"/>
                    <a:gd name="T116" fmla="*/ 898 w 905"/>
                    <a:gd name="T117" fmla="*/ 256 h 262"/>
                    <a:gd name="T118" fmla="*/ 892 w 905"/>
                    <a:gd name="T119" fmla="*/ 260 h 262"/>
                    <a:gd name="T120" fmla="*/ 879 w 905"/>
                    <a:gd name="T121" fmla="*/ 262 h 262"/>
                    <a:gd name="T122" fmla="*/ 879 w 905"/>
                    <a:gd name="T123" fmla="*/ 262 h 26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5" h="262">
                      <a:moveTo>
                        <a:pt x="879" y="262"/>
                      </a:moveTo>
                      <a:lnTo>
                        <a:pt x="879" y="262"/>
                      </a:lnTo>
                      <a:lnTo>
                        <a:pt x="889" y="256"/>
                      </a:lnTo>
                      <a:lnTo>
                        <a:pt x="889" y="250"/>
                      </a:lnTo>
                      <a:lnTo>
                        <a:pt x="886" y="245"/>
                      </a:lnTo>
                      <a:lnTo>
                        <a:pt x="879" y="240"/>
                      </a:lnTo>
                      <a:lnTo>
                        <a:pt x="870" y="236"/>
                      </a:lnTo>
                      <a:lnTo>
                        <a:pt x="854" y="229"/>
                      </a:lnTo>
                      <a:lnTo>
                        <a:pt x="835" y="224"/>
                      </a:lnTo>
                      <a:lnTo>
                        <a:pt x="782" y="210"/>
                      </a:lnTo>
                      <a:lnTo>
                        <a:pt x="725" y="199"/>
                      </a:lnTo>
                      <a:lnTo>
                        <a:pt x="668" y="189"/>
                      </a:lnTo>
                      <a:lnTo>
                        <a:pt x="611" y="179"/>
                      </a:lnTo>
                      <a:lnTo>
                        <a:pt x="511" y="162"/>
                      </a:lnTo>
                      <a:lnTo>
                        <a:pt x="410" y="146"/>
                      </a:lnTo>
                      <a:lnTo>
                        <a:pt x="359" y="137"/>
                      </a:lnTo>
                      <a:lnTo>
                        <a:pt x="309" y="127"/>
                      </a:lnTo>
                      <a:lnTo>
                        <a:pt x="262" y="116"/>
                      </a:lnTo>
                      <a:lnTo>
                        <a:pt x="214" y="105"/>
                      </a:lnTo>
                      <a:lnTo>
                        <a:pt x="154" y="86"/>
                      </a:lnTo>
                      <a:lnTo>
                        <a:pt x="98" y="64"/>
                      </a:lnTo>
                      <a:lnTo>
                        <a:pt x="69" y="53"/>
                      </a:lnTo>
                      <a:lnTo>
                        <a:pt x="47" y="42"/>
                      </a:lnTo>
                      <a:lnTo>
                        <a:pt x="22" y="29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19" y="0"/>
                      </a:lnTo>
                      <a:lnTo>
                        <a:pt x="31" y="9"/>
                      </a:lnTo>
                      <a:lnTo>
                        <a:pt x="54" y="23"/>
                      </a:lnTo>
                      <a:lnTo>
                        <a:pt x="82" y="38"/>
                      </a:lnTo>
                      <a:lnTo>
                        <a:pt x="120" y="54"/>
                      </a:lnTo>
                      <a:lnTo>
                        <a:pt x="170" y="72"/>
                      </a:lnTo>
                      <a:lnTo>
                        <a:pt x="199" y="81"/>
                      </a:lnTo>
                      <a:lnTo>
                        <a:pt x="227" y="90"/>
                      </a:lnTo>
                      <a:lnTo>
                        <a:pt x="262" y="97"/>
                      </a:lnTo>
                      <a:lnTo>
                        <a:pt x="296" y="105"/>
                      </a:lnTo>
                      <a:lnTo>
                        <a:pt x="337" y="113"/>
                      </a:lnTo>
                      <a:lnTo>
                        <a:pt x="378" y="119"/>
                      </a:lnTo>
                      <a:lnTo>
                        <a:pt x="479" y="133"/>
                      </a:lnTo>
                      <a:lnTo>
                        <a:pt x="577" y="148"/>
                      </a:lnTo>
                      <a:lnTo>
                        <a:pt x="665" y="163"/>
                      </a:lnTo>
                      <a:lnTo>
                        <a:pt x="744" y="179"/>
                      </a:lnTo>
                      <a:lnTo>
                        <a:pt x="810" y="194"/>
                      </a:lnTo>
                      <a:lnTo>
                        <a:pt x="835" y="203"/>
                      </a:lnTo>
                      <a:lnTo>
                        <a:pt x="857" y="210"/>
                      </a:lnTo>
                      <a:lnTo>
                        <a:pt x="876" y="218"/>
                      </a:lnTo>
                      <a:lnTo>
                        <a:pt x="892" y="226"/>
                      </a:lnTo>
                      <a:lnTo>
                        <a:pt x="901" y="233"/>
                      </a:lnTo>
                      <a:lnTo>
                        <a:pt x="905" y="241"/>
                      </a:lnTo>
                      <a:lnTo>
                        <a:pt x="901" y="251"/>
                      </a:lnTo>
                      <a:lnTo>
                        <a:pt x="898" y="256"/>
                      </a:lnTo>
                      <a:lnTo>
                        <a:pt x="892" y="260"/>
                      </a:lnTo>
                      <a:lnTo>
                        <a:pt x="879" y="262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4" name="Freeform 259">
                  <a:extLst>
                    <a:ext uri="{FF2B5EF4-FFF2-40B4-BE49-F238E27FC236}">
                      <a16:creationId xmlns:a16="http://schemas.microsoft.com/office/drawing/2014/main" id="{29C11E26-1407-45BB-8540-681D1A7A3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8"/>
                  <a:ext cx="901" cy="261"/>
                </a:xfrm>
                <a:custGeom>
                  <a:avLst/>
                  <a:gdLst>
                    <a:gd name="T0" fmla="*/ 879 w 901"/>
                    <a:gd name="T1" fmla="*/ 261 h 261"/>
                    <a:gd name="T2" fmla="*/ 879 w 901"/>
                    <a:gd name="T3" fmla="*/ 261 h 261"/>
                    <a:gd name="T4" fmla="*/ 889 w 901"/>
                    <a:gd name="T5" fmla="*/ 255 h 261"/>
                    <a:gd name="T6" fmla="*/ 889 w 901"/>
                    <a:gd name="T7" fmla="*/ 255 h 261"/>
                    <a:gd name="T8" fmla="*/ 889 w 901"/>
                    <a:gd name="T9" fmla="*/ 249 h 261"/>
                    <a:gd name="T10" fmla="*/ 886 w 901"/>
                    <a:gd name="T11" fmla="*/ 244 h 261"/>
                    <a:gd name="T12" fmla="*/ 879 w 901"/>
                    <a:gd name="T13" fmla="*/ 239 h 261"/>
                    <a:gd name="T14" fmla="*/ 870 w 901"/>
                    <a:gd name="T15" fmla="*/ 235 h 261"/>
                    <a:gd name="T16" fmla="*/ 854 w 901"/>
                    <a:gd name="T17" fmla="*/ 228 h 261"/>
                    <a:gd name="T18" fmla="*/ 835 w 901"/>
                    <a:gd name="T19" fmla="*/ 223 h 261"/>
                    <a:gd name="T20" fmla="*/ 835 w 901"/>
                    <a:gd name="T21" fmla="*/ 223 h 261"/>
                    <a:gd name="T22" fmla="*/ 782 w 901"/>
                    <a:gd name="T23" fmla="*/ 209 h 261"/>
                    <a:gd name="T24" fmla="*/ 725 w 901"/>
                    <a:gd name="T25" fmla="*/ 198 h 261"/>
                    <a:gd name="T26" fmla="*/ 668 w 901"/>
                    <a:gd name="T27" fmla="*/ 188 h 261"/>
                    <a:gd name="T28" fmla="*/ 611 w 901"/>
                    <a:gd name="T29" fmla="*/ 178 h 261"/>
                    <a:gd name="T30" fmla="*/ 611 w 901"/>
                    <a:gd name="T31" fmla="*/ 178 h 261"/>
                    <a:gd name="T32" fmla="*/ 511 w 901"/>
                    <a:gd name="T33" fmla="*/ 161 h 261"/>
                    <a:gd name="T34" fmla="*/ 410 w 901"/>
                    <a:gd name="T35" fmla="*/ 145 h 261"/>
                    <a:gd name="T36" fmla="*/ 359 w 901"/>
                    <a:gd name="T37" fmla="*/ 136 h 261"/>
                    <a:gd name="T38" fmla="*/ 309 w 901"/>
                    <a:gd name="T39" fmla="*/ 126 h 261"/>
                    <a:gd name="T40" fmla="*/ 262 w 901"/>
                    <a:gd name="T41" fmla="*/ 115 h 261"/>
                    <a:gd name="T42" fmla="*/ 214 w 901"/>
                    <a:gd name="T43" fmla="*/ 104 h 261"/>
                    <a:gd name="T44" fmla="*/ 214 w 901"/>
                    <a:gd name="T45" fmla="*/ 104 h 261"/>
                    <a:gd name="T46" fmla="*/ 154 w 901"/>
                    <a:gd name="T47" fmla="*/ 85 h 261"/>
                    <a:gd name="T48" fmla="*/ 98 w 901"/>
                    <a:gd name="T49" fmla="*/ 63 h 261"/>
                    <a:gd name="T50" fmla="*/ 69 w 901"/>
                    <a:gd name="T51" fmla="*/ 52 h 261"/>
                    <a:gd name="T52" fmla="*/ 47 w 901"/>
                    <a:gd name="T53" fmla="*/ 41 h 261"/>
                    <a:gd name="T54" fmla="*/ 22 w 901"/>
                    <a:gd name="T55" fmla="*/ 28 h 261"/>
                    <a:gd name="T56" fmla="*/ 0 w 901"/>
                    <a:gd name="T57" fmla="*/ 15 h 261"/>
                    <a:gd name="T58" fmla="*/ 0 w 901"/>
                    <a:gd name="T59" fmla="*/ 14 h 261"/>
                    <a:gd name="T60" fmla="*/ 0 w 901"/>
                    <a:gd name="T61" fmla="*/ 14 h 261"/>
                    <a:gd name="T62" fmla="*/ 16 w 901"/>
                    <a:gd name="T63" fmla="*/ 0 h 261"/>
                    <a:gd name="T64" fmla="*/ 16 w 901"/>
                    <a:gd name="T65" fmla="*/ 0 h 261"/>
                    <a:gd name="T66" fmla="*/ 28 w 901"/>
                    <a:gd name="T67" fmla="*/ 10 h 261"/>
                    <a:gd name="T68" fmla="*/ 50 w 901"/>
                    <a:gd name="T69" fmla="*/ 23 h 261"/>
                    <a:gd name="T70" fmla="*/ 82 w 901"/>
                    <a:gd name="T71" fmla="*/ 38 h 261"/>
                    <a:gd name="T72" fmla="*/ 120 w 901"/>
                    <a:gd name="T73" fmla="*/ 56 h 261"/>
                    <a:gd name="T74" fmla="*/ 167 w 901"/>
                    <a:gd name="T75" fmla="*/ 74 h 261"/>
                    <a:gd name="T76" fmla="*/ 195 w 901"/>
                    <a:gd name="T77" fmla="*/ 81 h 261"/>
                    <a:gd name="T78" fmla="*/ 227 w 901"/>
                    <a:gd name="T79" fmla="*/ 90 h 261"/>
                    <a:gd name="T80" fmla="*/ 258 w 901"/>
                    <a:gd name="T81" fmla="*/ 98 h 261"/>
                    <a:gd name="T82" fmla="*/ 293 w 901"/>
                    <a:gd name="T83" fmla="*/ 105 h 261"/>
                    <a:gd name="T84" fmla="*/ 334 w 901"/>
                    <a:gd name="T85" fmla="*/ 113 h 261"/>
                    <a:gd name="T86" fmla="*/ 375 w 901"/>
                    <a:gd name="T87" fmla="*/ 119 h 261"/>
                    <a:gd name="T88" fmla="*/ 375 w 901"/>
                    <a:gd name="T89" fmla="*/ 119 h 261"/>
                    <a:gd name="T90" fmla="*/ 476 w 901"/>
                    <a:gd name="T91" fmla="*/ 133 h 261"/>
                    <a:gd name="T92" fmla="*/ 574 w 901"/>
                    <a:gd name="T93" fmla="*/ 148 h 261"/>
                    <a:gd name="T94" fmla="*/ 662 w 901"/>
                    <a:gd name="T95" fmla="*/ 164 h 261"/>
                    <a:gd name="T96" fmla="*/ 741 w 901"/>
                    <a:gd name="T97" fmla="*/ 179 h 261"/>
                    <a:gd name="T98" fmla="*/ 807 w 901"/>
                    <a:gd name="T99" fmla="*/ 194 h 261"/>
                    <a:gd name="T100" fmla="*/ 832 w 901"/>
                    <a:gd name="T101" fmla="*/ 203 h 261"/>
                    <a:gd name="T102" fmla="*/ 857 w 901"/>
                    <a:gd name="T103" fmla="*/ 211 h 261"/>
                    <a:gd name="T104" fmla="*/ 876 w 901"/>
                    <a:gd name="T105" fmla="*/ 218 h 261"/>
                    <a:gd name="T106" fmla="*/ 889 w 901"/>
                    <a:gd name="T107" fmla="*/ 226 h 261"/>
                    <a:gd name="T108" fmla="*/ 898 w 901"/>
                    <a:gd name="T109" fmla="*/ 234 h 261"/>
                    <a:gd name="T110" fmla="*/ 901 w 901"/>
                    <a:gd name="T111" fmla="*/ 241 h 261"/>
                    <a:gd name="T112" fmla="*/ 901 w 901"/>
                    <a:gd name="T113" fmla="*/ 241 h 261"/>
                    <a:gd name="T114" fmla="*/ 901 w 901"/>
                    <a:gd name="T115" fmla="*/ 250 h 261"/>
                    <a:gd name="T116" fmla="*/ 898 w 901"/>
                    <a:gd name="T117" fmla="*/ 256 h 261"/>
                    <a:gd name="T118" fmla="*/ 892 w 901"/>
                    <a:gd name="T119" fmla="*/ 259 h 261"/>
                    <a:gd name="T120" fmla="*/ 879 w 901"/>
                    <a:gd name="T121" fmla="*/ 261 h 261"/>
                    <a:gd name="T122" fmla="*/ 879 w 901"/>
                    <a:gd name="T123" fmla="*/ 261 h 26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1" h="261">
                      <a:moveTo>
                        <a:pt x="879" y="261"/>
                      </a:moveTo>
                      <a:lnTo>
                        <a:pt x="879" y="261"/>
                      </a:lnTo>
                      <a:lnTo>
                        <a:pt x="889" y="255"/>
                      </a:lnTo>
                      <a:lnTo>
                        <a:pt x="889" y="249"/>
                      </a:lnTo>
                      <a:lnTo>
                        <a:pt x="886" y="244"/>
                      </a:lnTo>
                      <a:lnTo>
                        <a:pt x="879" y="239"/>
                      </a:lnTo>
                      <a:lnTo>
                        <a:pt x="870" y="235"/>
                      </a:lnTo>
                      <a:lnTo>
                        <a:pt x="854" y="228"/>
                      </a:lnTo>
                      <a:lnTo>
                        <a:pt x="835" y="223"/>
                      </a:lnTo>
                      <a:lnTo>
                        <a:pt x="782" y="209"/>
                      </a:lnTo>
                      <a:lnTo>
                        <a:pt x="725" y="198"/>
                      </a:lnTo>
                      <a:lnTo>
                        <a:pt x="668" y="188"/>
                      </a:lnTo>
                      <a:lnTo>
                        <a:pt x="611" y="178"/>
                      </a:lnTo>
                      <a:lnTo>
                        <a:pt x="511" y="161"/>
                      </a:lnTo>
                      <a:lnTo>
                        <a:pt x="410" y="145"/>
                      </a:lnTo>
                      <a:lnTo>
                        <a:pt x="359" y="136"/>
                      </a:lnTo>
                      <a:lnTo>
                        <a:pt x="309" y="126"/>
                      </a:lnTo>
                      <a:lnTo>
                        <a:pt x="262" y="115"/>
                      </a:lnTo>
                      <a:lnTo>
                        <a:pt x="214" y="104"/>
                      </a:lnTo>
                      <a:lnTo>
                        <a:pt x="154" y="85"/>
                      </a:lnTo>
                      <a:lnTo>
                        <a:pt x="98" y="63"/>
                      </a:lnTo>
                      <a:lnTo>
                        <a:pt x="69" y="52"/>
                      </a:lnTo>
                      <a:lnTo>
                        <a:pt x="47" y="41"/>
                      </a:lnTo>
                      <a:lnTo>
                        <a:pt x="22" y="28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6" y="0"/>
                      </a:lnTo>
                      <a:lnTo>
                        <a:pt x="28" y="10"/>
                      </a:lnTo>
                      <a:lnTo>
                        <a:pt x="50" y="23"/>
                      </a:lnTo>
                      <a:lnTo>
                        <a:pt x="82" y="38"/>
                      </a:lnTo>
                      <a:lnTo>
                        <a:pt x="120" y="56"/>
                      </a:lnTo>
                      <a:lnTo>
                        <a:pt x="167" y="74"/>
                      </a:lnTo>
                      <a:lnTo>
                        <a:pt x="195" y="81"/>
                      </a:lnTo>
                      <a:lnTo>
                        <a:pt x="227" y="90"/>
                      </a:lnTo>
                      <a:lnTo>
                        <a:pt x="258" y="98"/>
                      </a:lnTo>
                      <a:lnTo>
                        <a:pt x="293" y="105"/>
                      </a:lnTo>
                      <a:lnTo>
                        <a:pt x="334" y="113"/>
                      </a:lnTo>
                      <a:lnTo>
                        <a:pt x="375" y="119"/>
                      </a:lnTo>
                      <a:lnTo>
                        <a:pt x="476" y="133"/>
                      </a:lnTo>
                      <a:lnTo>
                        <a:pt x="574" y="148"/>
                      </a:lnTo>
                      <a:lnTo>
                        <a:pt x="662" y="164"/>
                      </a:lnTo>
                      <a:lnTo>
                        <a:pt x="741" y="179"/>
                      </a:lnTo>
                      <a:lnTo>
                        <a:pt x="807" y="194"/>
                      </a:lnTo>
                      <a:lnTo>
                        <a:pt x="832" y="203"/>
                      </a:lnTo>
                      <a:lnTo>
                        <a:pt x="857" y="211"/>
                      </a:lnTo>
                      <a:lnTo>
                        <a:pt x="876" y="218"/>
                      </a:lnTo>
                      <a:lnTo>
                        <a:pt x="889" y="226"/>
                      </a:lnTo>
                      <a:lnTo>
                        <a:pt x="898" y="234"/>
                      </a:lnTo>
                      <a:lnTo>
                        <a:pt x="901" y="241"/>
                      </a:lnTo>
                      <a:lnTo>
                        <a:pt x="901" y="250"/>
                      </a:lnTo>
                      <a:lnTo>
                        <a:pt x="898" y="256"/>
                      </a:lnTo>
                      <a:lnTo>
                        <a:pt x="892" y="259"/>
                      </a:lnTo>
                      <a:lnTo>
                        <a:pt x="879" y="261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5" name="Freeform 260">
                  <a:extLst>
                    <a:ext uri="{FF2B5EF4-FFF2-40B4-BE49-F238E27FC236}">
                      <a16:creationId xmlns:a16="http://schemas.microsoft.com/office/drawing/2014/main" id="{1FB11615-0C5A-45D2-A83D-A24FCA3A6E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9"/>
                  <a:ext cx="898" cy="260"/>
                </a:xfrm>
                <a:custGeom>
                  <a:avLst/>
                  <a:gdLst>
                    <a:gd name="T0" fmla="*/ 879 w 898"/>
                    <a:gd name="T1" fmla="*/ 260 h 260"/>
                    <a:gd name="T2" fmla="*/ 879 w 898"/>
                    <a:gd name="T3" fmla="*/ 260 h 260"/>
                    <a:gd name="T4" fmla="*/ 889 w 898"/>
                    <a:gd name="T5" fmla="*/ 254 h 260"/>
                    <a:gd name="T6" fmla="*/ 889 w 898"/>
                    <a:gd name="T7" fmla="*/ 254 h 260"/>
                    <a:gd name="T8" fmla="*/ 889 w 898"/>
                    <a:gd name="T9" fmla="*/ 248 h 260"/>
                    <a:gd name="T10" fmla="*/ 886 w 898"/>
                    <a:gd name="T11" fmla="*/ 243 h 260"/>
                    <a:gd name="T12" fmla="*/ 879 w 898"/>
                    <a:gd name="T13" fmla="*/ 238 h 260"/>
                    <a:gd name="T14" fmla="*/ 870 w 898"/>
                    <a:gd name="T15" fmla="*/ 234 h 260"/>
                    <a:gd name="T16" fmla="*/ 854 w 898"/>
                    <a:gd name="T17" fmla="*/ 227 h 260"/>
                    <a:gd name="T18" fmla="*/ 835 w 898"/>
                    <a:gd name="T19" fmla="*/ 222 h 260"/>
                    <a:gd name="T20" fmla="*/ 835 w 898"/>
                    <a:gd name="T21" fmla="*/ 222 h 260"/>
                    <a:gd name="T22" fmla="*/ 782 w 898"/>
                    <a:gd name="T23" fmla="*/ 208 h 260"/>
                    <a:gd name="T24" fmla="*/ 725 w 898"/>
                    <a:gd name="T25" fmla="*/ 197 h 260"/>
                    <a:gd name="T26" fmla="*/ 668 w 898"/>
                    <a:gd name="T27" fmla="*/ 187 h 260"/>
                    <a:gd name="T28" fmla="*/ 611 w 898"/>
                    <a:gd name="T29" fmla="*/ 177 h 260"/>
                    <a:gd name="T30" fmla="*/ 611 w 898"/>
                    <a:gd name="T31" fmla="*/ 177 h 260"/>
                    <a:gd name="T32" fmla="*/ 511 w 898"/>
                    <a:gd name="T33" fmla="*/ 160 h 260"/>
                    <a:gd name="T34" fmla="*/ 410 w 898"/>
                    <a:gd name="T35" fmla="*/ 144 h 260"/>
                    <a:gd name="T36" fmla="*/ 359 w 898"/>
                    <a:gd name="T37" fmla="*/ 135 h 260"/>
                    <a:gd name="T38" fmla="*/ 309 w 898"/>
                    <a:gd name="T39" fmla="*/ 125 h 260"/>
                    <a:gd name="T40" fmla="*/ 262 w 898"/>
                    <a:gd name="T41" fmla="*/ 114 h 260"/>
                    <a:gd name="T42" fmla="*/ 214 w 898"/>
                    <a:gd name="T43" fmla="*/ 103 h 260"/>
                    <a:gd name="T44" fmla="*/ 214 w 898"/>
                    <a:gd name="T45" fmla="*/ 103 h 260"/>
                    <a:gd name="T46" fmla="*/ 154 w 898"/>
                    <a:gd name="T47" fmla="*/ 84 h 260"/>
                    <a:gd name="T48" fmla="*/ 98 w 898"/>
                    <a:gd name="T49" fmla="*/ 62 h 260"/>
                    <a:gd name="T50" fmla="*/ 69 w 898"/>
                    <a:gd name="T51" fmla="*/ 51 h 260"/>
                    <a:gd name="T52" fmla="*/ 47 w 898"/>
                    <a:gd name="T53" fmla="*/ 40 h 260"/>
                    <a:gd name="T54" fmla="*/ 22 w 898"/>
                    <a:gd name="T55" fmla="*/ 27 h 260"/>
                    <a:gd name="T56" fmla="*/ 0 w 898"/>
                    <a:gd name="T57" fmla="*/ 14 h 260"/>
                    <a:gd name="T58" fmla="*/ 0 w 898"/>
                    <a:gd name="T59" fmla="*/ 13 h 260"/>
                    <a:gd name="T60" fmla="*/ 0 w 898"/>
                    <a:gd name="T61" fmla="*/ 13 h 260"/>
                    <a:gd name="T62" fmla="*/ 13 w 898"/>
                    <a:gd name="T63" fmla="*/ 0 h 260"/>
                    <a:gd name="T64" fmla="*/ 13 w 898"/>
                    <a:gd name="T65" fmla="*/ 0 h 260"/>
                    <a:gd name="T66" fmla="*/ 28 w 898"/>
                    <a:gd name="T67" fmla="*/ 10 h 260"/>
                    <a:gd name="T68" fmla="*/ 50 w 898"/>
                    <a:gd name="T69" fmla="*/ 24 h 260"/>
                    <a:gd name="T70" fmla="*/ 79 w 898"/>
                    <a:gd name="T71" fmla="*/ 40 h 260"/>
                    <a:gd name="T72" fmla="*/ 117 w 898"/>
                    <a:gd name="T73" fmla="*/ 56 h 260"/>
                    <a:gd name="T74" fmla="*/ 164 w 898"/>
                    <a:gd name="T75" fmla="*/ 74 h 260"/>
                    <a:gd name="T76" fmla="*/ 192 w 898"/>
                    <a:gd name="T77" fmla="*/ 83 h 260"/>
                    <a:gd name="T78" fmla="*/ 224 w 898"/>
                    <a:gd name="T79" fmla="*/ 92 h 260"/>
                    <a:gd name="T80" fmla="*/ 255 w 898"/>
                    <a:gd name="T81" fmla="*/ 99 h 260"/>
                    <a:gd name="T82" fmla="*/ 293 w 898"/>
                    <a:gd name="T83" fmla="*/ 107 h 260"/>
                    <a:gd name="T84" fmla="*/ 331 w 898"/>
                    <a:gd name="T85" fmla="*/ 113 h 260"/>
                    <a:gd name="T86" fmla="*/ 372 w 898"/>
                    <a:gd name="T87" fmla="*/ 120 h 260"/>
                    <a:gd name="T88" fmla="*/ 372 w 898"/>
                    <a:gd name="T89" fmla="*/ 120 h 260"/>
                    <a:gd name="T90" fmla="*/ 473 w 898"/>
                    <a:gd name="T91" fmla="*/ 135 h 260"/>
                    <a:gd name="T92" fmla="*/ 570 w 898"/>
                    <a:gd name="T93" fmla="*/ 149 h 260"/>
                    <a:gd name="T94" fmla="*/ 659 w 898"/>
                    <a:gd name="T95" fmla="*/ 164 h 260"/>
                    <a:gd name="T96" fmla="*/ 737 w 898"/>
                    <a:gd name="T97" fmla="*/ 179 h 260"/>
                    <a:gd name="T98" fmla="*/ 804 w 898"/>
                    <a:gd name="T99" fmla="*/ 194 h 260"/>
                    <a:gd name="T100" fmla="*/ 829 w 898"/>
                    <a:gd name="T101" fmla="*/ 202 h 260"/>
                    <a:gd name="T102" fmla="*/ 854 w 898"/>
                    <a:gd name="T103" fmla="*/ 211 h 260"/>
                    <a:gd name="T104" fmla="*/ 873 w 898"/>
                    <a:gd name="T105" fmla="*/ 219 h 260"/>
                    <a:gd name="T106" fmla="*/ 886 w 898"/>
                    <a:gd name="T107" fmla="*/ 226 h 260"/>
                    <a:gd name="T108" fmla="*/ 895 w 898"/>
                    <a:gd name="T109" fmla="*/ 234 h 260"/>
                    <a:gd name="T110" fmla="*/ 898 w 898"/>
                    <a:gd name="T111" fmla="*/ 241 h 260"/>
                    <a:gd name="T112" fmla="*/ 898 w 898"/>
                    <a:gd name="T113" fmla="*/ 241 h 260"/>
                    <a:gd name="T114" fmla="*/ 898 w 898"/>
                    <a:gd name="T115" fmla="*/ 250 h 260"/>
                    <a:gd name="T116" fmla="*/ 895 w 898"/>
                    <a:gd name="T117" fmla="*/ 255 h 260"/>
                    <a:gd name="T118" fmla="*/ 889 w 898"/>
                    <a:gd name="T119" fmla="*/ 259 h 260"/>
                    <a:gd name="T120" fmla="*/ 879 w 898"/>
                    <a:gd name="T121" fmla="*/ 260 h 260"/>
                    <a:gd name="T122" fmla="*/ 879 w 898"/>
                    <a:gd name="T123" fmla="*/ 260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8" h="260">
                      <a:moveTo>
                        <a:pt x="879" y="260"/>
                      </a:moveTo>
                      <a:lnTo>
                        <a:pt x="879" y="260"/>
                      </a:lnTo>
                      <a:lnTo>
                        <a:pt x="889" y="254"/>
                      </a:lnTo>
                      <a:lnTo>
                        <a:pt x="889" y="248"/>
                      </a:lnTo>
                      <a:lnTo>
                        <a:pt x="886" y="243"/>
                      </a:lnTo>
                      <a:lnTo>
                        <a:pt x="879" y="238"/>
                      </a:lnTo>
                      <a:lnTo>
                        <a:pt x="870" y="234"/>
                      </a:lnTo>
                      <a:lnTo>
                        <a:pt x="854" y="227"/>
                      </a:lnTo>
                      <a:lnTo>
                        <a:pt x="835" y="222"/>
                      </a:lnTo>
                      <a:lnTo>
                        <a:pt x="782" y="208"/>
                      </a:lnTo>
                      <a:lnTo>
                        <a:pt x="725" y="197"/>
                      </a:lnTo>
                      <a:lnTo>
                        <a:pt x="668" y="187"/>
                      </a:lnTo>
                      <a:lnTo>
                        <a:pt x="611" y="177"/>
                      </a:lnTo>
                      <a:lnTo>
                        <a:pt x="511" y="160"/>
                      </a:lnTo>
                      <a:lnTo>
                        <a:pt x="410" y="144"/>
                      </a:lnTo>
                      <a:lnTo>
                        <a:pt x="359" y="135"/>
                      </a:lnTo>
                      <a:lnTo>
                        <a:pt x="309" y="125"/>
                      </a:lnTo>
                      <a:lnTo>
                        <a:pt x="262" y="114"/>
                      </a:lnTo>
                      <a:lnTo>
                        <a:pt x="214" y="103"/>
                      </a:lnTo>
                      <a:lnTo>
                        <a:pt x="154" y="84"/>
                      </a:lnTo>
                      <a:lnTo>
                        <a:pt x="98" y="62"/>
                      </a:lnTo>
                      <a:lnTo>
                        <a:pt x="69" y="51"/>
                      </a:lnTo>
                      <a:lnTo>
                        <a:pt x="47" y="40"/>
                      </a:lnTo>
                      <a:lnTo>
                        <a:pt x="22" y="27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13" y="0"/>
                      </a:lnTo>
                      <a:lnTo>
                        <a:pt x="28" y="10"/>
                      </a:lnTo>
                      <a:lnTo>
                        <a:pt x="50" y="24"/>
                      </a:lnTo>
                      <a:lnTo>
                        <a:pt x="79" y="40"/>
                      </a:lnTo>
                      <a:lnTo>
                        <a:pt x="117" y="56"/>
                      </a:lnTo>
                      <a:lnTo>
                        <a:pt x="164" y="74"/>
                      </a:lnTo>
                      <a:lnTo>
                        <a:pt x="192" y="83"/>
                      </a:lnTo>
                      <a:lnTo>
                        <a:pt x="224" y="92"/>
                      </a:lnTo>
                      <a:lnTo>
                        <a:pt x="255" y="99"/>
                      </a:lnTo>
                      <a:lnTo>
                        <a:pt x="293" y="107"/>
                      </a:lnTo>
                      <a:lnTo>
                        <a:pt x="331" y="113"/>
                      </a:lnTo>
                      <a:lnTo>
                        <a:pt x="372" y="120"/>
                      </a:lnTo>
                      <a:lnTo>
                        <a:pt x="473" y="135"/>
                      </a:lnTo>
                      <a:lnTo>
                        <a:pt x="570" y="149"/>
                      </a:lnTo>
                      <a:lnTo>
                        <a:pt x="659" y="164"/>
                      </a:lnTo>
                      <a:lnTo>
                        <a:pt x="737" y="179"/>
                      </a:lnTo>
                      <a:lnTo>
                        <a:pt x="804" y="194"/>
                      </a:lnTo>
                      <a:lnTo>
                        <a:pt x="829" y="202"/>
                      </a:lnTo>
                      <a:lnTo>
                        <a:pt x="854" y="211"/>
                      </a:lnTo>
                      <a:lnTo>
                        <a:pt x="873" y="219"/>
                      </a:lnTo>
                      <a:lnTo>
                        <a:pt x="886" y="226"/>
                      </a:lnTo>
                      <a:lnTo>
                        <a:pt x="895" y="234"/>
                      </a:lnTo>
                      <a:lnTo>
                        <a:pt x="898" y="241"/>
                      </a:lnTo>
                      <a:lnTo>
                        <a:pt x="898" y="250"/>
                      </a:lnTo>
                      <a:lnTo>
                        <a:pt x="895" y="255"/>
                      </a:lnTo>
                      <a:lnTo>
                        <a:pt x="889" y="259"/>
                      </a:lnTo>
                      <a:lnTo>
                        <a:pt x="879" y="26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6" name="Freeform 261">
                  <a:extLst>
                    <a:ext uri="{FF2B5EF4-FFF2-40B4-BE49-F238E27FC236}">
                      <a16:creationId xmlns:a16="http://schemas.microsoft.com/office/drawing/2014/main" id="{2E439E22-93FD-43DF-9F96-F0077C2E4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2"/>
                  <a:ext cx="895" cy="257"/>
                </a:xfrm>
                <a:custGeom>
                  <a:avLst/>
                  <a:gdLst>
                    <a:gd name="T0" fmla="*/ 879 w 895"/>
                    <a:gd name="T1" fmla="*/ 257 h 257"/>
                    <a:gd name="T2" fmla="*/ 879 w 895"/>
                    <a:gd name="T3" fmla="*/ 257 h 257"/>
                    <a:gd name="T4" fmla="*/ 889 w 895"/>
                    <a:gd name="T5" fmla="*/ 251 h 257"/>
                    <a:gd name="T6" fmla="*/ 889 w 895"/>
                    <a:gd name="T7" fmla="*/ 251 h 257"/>
                    <a:gd name="T8" fmla="*/ 889 w 895"/>
                    <a:gd name="T9" fmla="*/ 245 h 257"/>
                    <a:gd name="T10" fmla="*/ 886 w 895"/>
                    <a:gd name="T11" fmla="*/ 240 h 257"/>
                    <a:gd name="T12" fmla="*/ 879 w 895"/>
                    <a:gd name="T13" fmla="*/ 235 h 257"/>
                    <a:gd name="T14" fmla="*/ 870 w 895"/>
                    <a:gd name="T15" fmla="*/ 231 h 257"/>
                    <a:gd name="T16" fmla="*/ 854 w 895"/>
                    <a:gd name="T17" fmla="*/ 224 h 257"/>
                    <a:gd name="T18" fmla="*/ 835 w 895"/>
                    <a:gd name="T19" fmla="*/ 219 h 257"/>
                    <a:gd name="T20" fmla="*/ 835 w 895"/>
                    <a:gd name="T21" fmla="*/ 219 h 257"/>
                    <a:gd name="T22" fmla="*/ 782 w 895"/>
                    <a:gd name="T23" fmla="*/ 205 h 257"/>
                    <a:gd name="T24" fmla="*/ 725 w 895"/>
                    <a:gd name="T25" fmla="*/ 194 h 257"/>
                    <a:gd name="T26" fmla="*/ 668 w 895"/>
                    <a:gd name="T27" fmla="*/ 184 h 257"/>
                    <a:gd name="T28" fmla="*/ 611 w 895"/>
                    <a:gd name="T29" fmla="*/ 174 h 257"/>
                    <a:gd name="T30" fmla="*/ 611 w 895"/>
                    <a:gd name="T31" fmla="*/ 174 h 257"/>
                    <a:gd name="T32" fmla="*/ 511 w 895"/>
                    <a:gd name="T33" fmla="*/ 157 h 257"/>
                    <a:gd name="T34" fmla="*/ 410 w 895"/>
                    <a:gd name="T35" fmla="*/ 141 h 257"/>
                    <a:gd name="T36" fmla="*/ 359 w 895"/>
                    <a:gd name="T37" fmla="*/ 132 h 257"/>
                    <a:gd name="T38" fmla="*/ 309 w 895"/>
                    <a:gd name="T39" fmla="*/ 122 h 257"/>
                    <a:gd name="T40" fmla="*/ 262 w 895"/>
                    <a:gd name="T41" fmla="*/ 111 h 257"/>
                    <a:gd name="T42" fmla="*/ 214 w 895"/>
                    <a:gd name="T43" fmla="*/ 100 h 257"/>
                    <a:gd name="T44" fmla="*/ 214 w 895"/>
                    <a:gd name="T45" fmla="*/ 100 h 257"/>
                    <a:gd name="T46" fmla="*/ 154 w 895"/>
                    <a:gd name="T47" fmla="*/ 81 h 257"/>
                    <a:gd name="T48" fmla="*/ 98 w 895"/>
                    <a:gd name="T49" fmla="*/ 59 h 257"/>
                    <a:gd name="T50" fmla="*/ 69 w 895"/>
                    <a:gd name="T51" fmla="*/ 48 h 257"/>
                    <a:gd name="T52" fmla="*/ 47 w 895"/>
                    <a:gd name="T53" fmla="*/ 37 h 257"/>
                    <a:gd name="T54" fmla="*/ 22 w 895"/>
                    <a:gd name="T55" fmla="*/ 24 h 257"/>
                    <a:gd name="T56" fmla="*/ 0 w 895"/>
                    <a:gd name="T57" fmla="*/ 11 h 257"/>
                    <a:gd name="T58" fmla="*/ 0 w 895"/>
                    <a:gd name="T59" fmla="*/ 10 h 257"/>
                    <a:gd name="T60" fmla="*/ 0 w 895"/>
                    <a:gd name="T61" fmla="*/ 10 h 257"/>
                    <a:gd name="T62" fmla="*/ 13 w 895"/>
                    <a:gd name="T63" fmla="*/ 0 h 257"/>
                    <a:gd name="T64" fmla="*/ 13 w 895"/>
                    <a:gd name="T65" fmla="*/ 0 h 257"/>
                    <a:gd name="T66" fmla="*/ 25 w 895"/>
                    <a:gd name="T67" fmla="*/ 10 h 257"/>
                    <a:gd name="T68" fmla="*/ 47 w 895"/>
                    <a:gd name="T69" fmla="*/ 23 h 257"/>
                    <a:gd name="T70" fmla="*/ 76 w 895"/>
                    <a:gd name="T71" fmla="*/ 39 h 257"/>
                    <a:gd name="T72" fmla="*/ 117 w 895"/>
                    <a:gd name="T73" fmla="*/ 56 h 257"/>
                    <a:gd name="T74" fmla="*/ 164 w 895"/>
                    <a:gd name="T75" fmla="*/ 73 h 257"/>
                    <a:gd name="T76" fmla="*/ 189 w 895"/>
                    <a:gd name="T77" fmla="*/ 81 h 257"/>
                    <a:gd name="T78" fmla="*/ 221 w 895"/>
                    <a:gd name="T79" fmla="*/ 90 h 257"/>
                    <a:gd name="T80" fmla="*/ 252 w 895"/>
                    <a:gd name="T81" fmla="*/ 98 h 257"/>
                    <a:gd name="T82" fmla="*/ 290 w 895"/>
                    <a:gd name="T83" fmla="*/ 105 h 257"/>
                    <a:gd name="T84" fmla="*/ 328 w 895"/>
                    <a:gd name="T85" fmla="*/ 113 h 257"/>
                    <a:gd name="T86" fmla="*/ 369 w 895"/>
                    <a:gd name="T87" fmla="*/ 118 h 257"/>
                    <a:gd name="T88" fmla="*/ 369 w 895"/>
                    <a:gd name="T89" fmla="*/ 118 h 257"/>
                    <a:gd name="T90" fmla="*/ 470 w 895"/>
                    <a:gd name="T91" fmla="*/ 133 h 257"/>
                    <a:gd name="T92" fmla="*/ 564 w 895"/>
                    <a:gd name="T93" fmla="*/ 147 h 257"/>
                    <a:gd name="T94" fmla="*/ 656 w 895"/>
                    <a:gd name="T95" fmla="*/ 162 h 257"/>
                    <a:gd name="T96" fmla="*/ 734 w 895"/>
                    <a:gd name="T97" fmla="*/ 177 h 257"/>
                    <a:gd name="T98" fmla="*/ 801 w 895"/>
                    <a:gd name="T99" fmla="*/ 193 h 257"/>
                    <a:gd name="T100" fmla="*/ 826 w 895"/>
                    <a:gd name="T101" fmla="*/ 200 h 257"/>
                    <a:gd name="T102" fmla="*/ 851 w 895"/>
                    <a:gd name="T103" fmla="*/ 208 h 257"/>
                    <a:gd name="T104" fmla="*/ 870 w 895"/>
                    <a:gd name="T105" fmla="*/ 217 h 257"/>
                    <a:gd name="T106" fmla="*/ 882 w 895"/>
                    <a:gd name="T107" fmla="*/ 224 h 257"/>
                    <a:gd name="T108" fmla="*/ 892 w 895"/>
                    <a:gd name="T109" fmla="*/ 232 h 257"/>
                    <a:gd name="T110" fmla="*/ 895 w 895"/>
                    <a:gd name="T111" fmla="*/ 240 h 257"/>
                    <a:gd name="T112" fmla="*/ 895 w 895"/>
                    <a:gd name="T113" fmla="*/ 240 h 257"/>
                    <a:gd name="T114" fmla="*/ 895 w 895"/>
                    <a:gd name="T115" fmla="*/ 249 h 257"/>
                    <a:gd name="T116" fmla="*/ 895 w 895"/>
                    <a:gd name="T117" fmla="*/ 254 h 257"/>
                    <a:gd name="T118" fmla="*/ 889 w 895"/>
                    <a:gd name="T119" fmla="*/ 256 h 257"/>
                    <a:gd name="T120" fmla="*/ 879 w 895"/>
                    <a:gd name="T121" fmla="*/ 257 h 257"/>
                    <a:gd name="T122" fmla="*/ 879 w 895"/>
                    <a:gd name="T123" fmla="*/ 257 h 25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7">
                      <a:moveTo>
                        <a:pt x="879" y="257"/>
                      </a:moveTo>
                      <a:lnTo>
                        <a:pt x="879" y="257"/>
                      </a:lnTo>
                      <a:lnTo>
                        <a:pt x="889" y="251"/>
                      </a:lnTo>
                      <a:lnTo>
                        <a:pt x="889" y="245"/>
                      </a:lnTo>
                      <a:lnTo>
                        <a:pt x="886" y="240"/>
                      </a:lnTo>
                      <a:lnTo>
                        <a:pt x="879" y="235"/>
                      </a:lnTo>
                      <a:lnTo>
                        <a:pt x="870" y="231"/>
                      </a:lnTo>
                      <a:lnTo>
                        <a:pt x="854" y="224"/>
                      </a:lnTo>
                      <a:lnTo>
                        <a:pt x="835" y="219"/>
                      </a:lnTo>
                      <a:lnTo>
                        <a:pt x="782" y="205"/>
                      </a:lnTo>
                      <a:lnTo>
                        <a:pt x="725" y="194"/>
                      </a:lnTo>
                      <a:lnTo>
                        <a:pt x="668" y="184"/>
                      </a:lnTo>
                      <a:lnTo>
                        <a:pt x="611" y="174"/>
                      </a:lnTo>
                      <a:lnTo>
                        <a:pt x="511" y="157"/>
                      </a:lnTo>
                      <a:lnTo>
                        <a:pt x="410" y="141"/>
                      </a:lnTo>
                      <a:lnTo>
                        <a:pt x="359" y="132"/>
                      </a:lnTo>
                      <a:lnTo>
                        <a:pt x="309" y="122"/>
                      </a:lnTo>
                      <a:lnTo>
                        <a:pt x="262" y="111"/>
                      </a:lnTo>
                      <a:lnTo>
                        <a:pt x="214" y="100"/>
                      </a:lnTo>
                      <a:lnTo>
                        <a:pt x="154" y="81"/>
                      </a:lnTo>
                      <a:lnTo>
                        <a:pt x="98" y="59"/>
                      </a:lnTo>
                      <a:lnTo>
                        <a:pt x="69" y="48"/>
                      </a:lnTo>
                      <a:lnTo>
                        <a:pt x="47" y="37"/>
                      </a:lnTo>
                      <a:lnTo>
                        <a:pt x="22" y="24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13" y="0"/>
                      </a:lnTo>
                      <a:lnTo>
                        <a:pt x="25" y="10"/>
                      </a:lnTo>
                      <a:lnTo>
                        <a:pt x="47" y="23"/>
                      </a:lnTo>
                      <a:lnTo>
                        <a:pt x="76" y="39"/>
                      </a:lnTo>
                      <a:lnTo>
                        <a:pt x="117" y="56"/>
                      </a:lnTo>
                      <a:lnTo>
                        <a:pt x="164" y="73"/>
                      </a:lnTo>
                      <a:lnTo>
                        <a:pt x="189" y="81"/>
                      </a:lnTo>
                      <a:lnTo>
                        <a:pt x="221" y="90"/>
                      </a:lnTo>
                      <a:lnTo>
                        <a:pt x="252" y="98"/>
                      </a:lnTo>
                      <a:lnTo>
                        <a:pt x="290" y="105"/>
                      </a:lnTo>
                      <a:lnTo>
                        <a:pt x="328" y="113"/>
                      </a:lnTo>
                      <a:lnTo>
                        <a:pt x="369" y="118"/>
                      </a:lnTo>
                      <a:lnTo>
                        <a:pt x="470" y="133"/>
                      </a:lnTo>
                      <a:lnTo>
                        <a:pt x="564" y="147"/>
                      </a:lnTo>
                      <a:lnTo>
                        <a:pt x="656" y="162"/>
                      </a:lnTo>
                      <a:lnTo>
                        <a:pt x="734" y="177"/>
                      </a:lnTo>
                      <a:lnTo>
                        <a:pt x="801" y="193"/>
                      </a:lnTo>
                      <a:lnTo>
                        <a:pt x="826" y="200"/>
                      </a:lnTo>
                      <a:lnTo>
                        <a:pt x="851" y="208"/>
                      </a:lnTo>
                      <a:lnTo>
                        <a:pt x="870" y="217"/>
                      </a:lnTo>
                      <a:lnTo>
                        <a:pt x="882" y="224"/>
                      </a:lnTo>
                      <a:lnTo>
                        <a:pt x="892" y="232"/>
                      </a:lnTo>
                      <a:lnTo>
                        <a:pt x="895" y="240"/>
                      </a:lnTo>
                      <a:lnTo>
                        <a:pt x="895" y="249"/>
                      </a:lnTo>
                      <a:lnTo>
                        <a:pt x="895" y="254"/>
                      </a:lnTo>
                      <a:lnTo>
                        <a:pt x="889" y="256"/>
                      </a:lnTo>
                      <a:lnTo>
                        <a:pt x="879" y="257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7" name="Freeform 262">
                  <a:extLst>
                    <a:ext uri="{FF2B5EF4-FFF2-40B4-BE49-F238E27FC236}">
                      <a16:creationId xmlns:a16="http://schemas.microsoft.com/office/drawing/2014/main" id="{AD3F984E-D0F2-4A1F-B4F0-FCC678C7EB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3"/>
                  <a:ext cx="895" cy="256"/>
                </a:xfrm>
                <a:custGeom>
                  <a:avLst/>
                  <a:gdLst>
                    <a:gd name="T0" fmla="*/ 879 w 895"/>
                    <a:gd name="T1" fmla="*/ 256 h 256"/>
                    <a:gd name="T2" fmla="*/ 879 w 895"/>
                    <a:gd name="T3" fmla="*/ 256 h 256"/>
                    <a:gd name="T4" fmla="*/ 889 w 895"/>
                    <a:gd name="T5" fmla="*/ 250 h 256"/>
                    <a:gd name="T6" fmla="*/ 889 w 895"/>
                    <a:gd name="T7" fmla="*/ 250 h 256"/>
                    <a:gd name="T8" fmla="*/ 889 w 895"/>
                    <a:gd name="T9" fmla="*/ 244 h 256"/>
                    <a:gd name="T10" fmla="*/ 886 w 895"/>
                    <a:gd name="T11" fmla="*/ 239 h 256"/>
                    <a:gd name="T12" fmla="*/ 879 w 895"/>
                    <a:gd name="T13" fmla="*/ 234 h 256"/>
                    <a:gd name="T14" fmla="*/ 870 w 895"/>
                    <a:gd name="T15" fmla="*/ 230 h 256"/>
                    <a:gd name="T16" fmla="*/ 854 w 895"/>
                    <a:gd name="T17" fmla="*/ 223 h 256"/>
                    <a:gd name="T18" fmla="*/ 835 w 895"/>
                    <a:gd name="T19" fmla="*/ 218 h 256"/>
                    <a:gd name="T20" fmla="*/ 835 w 895"/>
                    <a:gd name="T21" fmla="*/ 218 h 256"/>
                    <a:gd name="T22" fmla="*/ 782 w 895"/>
                    <a:gd name="T23" fmla="*/ 204 h 256"/>
                    <a:gd name="T24" fmla="*/ 725 w 895"/>
                    <a:gd name="T25" fmla="*/ 193 h 256"/>
                    <a:gd name="T26" fmla="*/ 668 w 895"/>
                    <a:gd name="T27" fmla="*/ 183 h 256"/>
                    <a:gd name="T28" fmla="*/ 611 w 895"/>
                    <a:gd name="T29" fmla="*/ 173 h 256"/>
                    <a:gd name="T30" fmla="*/ 611 w 895"/>
                    <a:gd name="T31" fmla="*/ 173 h 256"/>
                    <a:gd name="T32" fmla="*/ 511 w 895"/>
                    <a:gd name="T33" fmla="*/ 156 h 256"/>
                    <a:gd name="T34" fmla="*/ 410 w 895"/>
                    <a:gd name="T35" fmla="*/ 140 h 256"/>
                    <a:gd name="T36" fmla="*/ 359 w 895"/>
                    <a:gd name="T37" fmla="*/ 131 h 256"/>
                    <a:gd name="T38" fmla="*/ 309 w 895"/>
                    <a:gd name="T39" fmla="*/ 121 h 256"/>
                    <a:gd name="T40" fmla="*/ 262 w 895"/>
                    <a:gd name="T41" fmla="*/ 110 h 256"/>
                    <a:gd name="T42" fmla="*/ 214 w 895"/>
                    <a:gd name="T43" fmla="*/ 99 h 256"/>
                    <a:gd name="T44" fmla="*/ 214 w 895"/>
                    <a:gd name="T45" fmla="*/ 99 h 256"/>
                    <a:gd name="T46" fmla="*/ 154 w 895"/>
                    <a:gd name="T47" fmla="*/ 80 h 256"/>
                    <a:gd name="T48" fmla="*/ 98 w 895"/>
                    <a:gd name="T49" fmla="*/ 58 h 256"/>
                    <a:gd name="T50" fmla="*/ 69 w 895"/>
                    <a:gd name="T51" fmla="*/ 47 h 256"/>
                    <a:gd name="T52" fmla="*/ 47 w 895"/>
                    <a:gd name="T53" fmla="*/ 36 h 256"/>
                    <a:gd name="T54" fmla="*/ 22 w 895"/>
                    <a:gd name="T55" fmla="*/ 23 h 256"/>
                    <a:gd name="T56" fmla="*/ 0 w 895"/>
                    <a:gd name="T57" fmla="*/ 10 h 256"/>
                    <a:gd name="T58" fmla="*/ 0 w 895"/>
                    <a:gd name="T59" fmla="*/ 9 h 256"/>
                    <a:gd name="T60" fmla="*/ 0 w 895"/>
                    <a:gd name="T61" fmla="*/ 9 h 256"/>
                    <a:gd name="T62" fmla="*/ 9 w 895"/>
                    <a:gd name="T63" fmla="*/ 0 h 256"/>
                    <a:gd name="T64" fmla="*/ 9 w 895"/>
                    <a:gd name="T65" fmla="*/ 0 h 256"/>
                    <a:gd name="T66" fmla="*/ 25 w 895"/>
                    <a:gd name="T67" fmla="*/ 10 h 256"/>
                    <a:gd name="T68" fmla="*/ 44 w 895"/>
                    <a:gd name="T69" fmla="*/ 24 h 256"/>
                    <a:gd name="T70" fmla="*/ 76 w 895"/>
                    <a:gd name="T71" fmla="*/ 39 h 256"/>
                    <a:gd name="T72" fmla="*/ 113 w 895"/>
                    <a:gd name="T73" fmla="*/ 56 h 256"/>
                    <a:gd name="T74" fmla="*/ 161 w 895"/>
                    <a:gd name="T75" fmla="*/ 74 h 256"/>
                    <a:gd name="T76" fmla="*/ 189 w 895"/>
                    <a:gd name="T77" fmla="*/ 83 h 256"/>
                    <a:gd name="T78" fmla="*/ 217 w 895"/>
                    <a:gd name="T79" fmla="*/ 90 h 256"/>
                    <a:gd name="T80" fmla="*/ 249 w 895"/>
                    <a:gd name="T81" fmla="*/ 99 h 256"/>
                    <a:gd name="T82" fmla="*/ 287 w 895"/>
                    <a:gd name="T83" fmla="*/ 107 h 256"/>
                    <a:gd name="T84" fmla="*/ 325 w 895"/>
                    <a:gd name="T85" fmla="*/ 113 h 256"/>
                    <a:gd name="T86" fmla="*/ 366 w 895"/>
                    <a:gd name="T87" fmla="*/ 119 h 256"/>
                    <a:gd name="T88" fmla="*/ 366 w 895"/>
                    <a:gd name="T89" fmla="*/ 119 h 256"/>
                    <a:gd name="T90" fmla="*/ 466 w 895"/>
                    <a:gd name="T91" fmla="*/ 133 h 256"/>
                    <a:gd name="T92" fmla="*/ 564 w 895"/>
                    <a:gd name="T93" fmla="*/ 149 h 256"/>
                    <a:gd name="T94" fmla="*/ 652 w 895"/>
                    <a:gd name="T95" fmla="*/ 163 h 256"/>
                    <a:gd name="T96" fmla="*/ 731 w 895"/>
                    <a:gd name="T97" fmla="*/ 178 h 256"/>
                    <a:gd name="T98" fmla="*/ 797 w 895"/>
                    <a:gd name="T99" fmla="*/ 193 h 256"/>
                    <a:gd name="T100" fmla="*/ 826 w 895"/>
                    <a:gd name="T101" fmla="*/ 201 h 256"/>
                    <a:gd name="T102" fmla="*/ 848 w 895"/>
                    <a:gd name="T103" fmla="*/ 208 h 256"/>
                    <a:gd name="T104" fmla="*/ 867 w 895"/>
                    <a:gd name="T105" fmla="*/ 216 h 256"/>
                    <a:gd name="T106" fmla="*/ 879 w 895"/>
                    <a:gd name="T107" fmla="*/ 223 h 256"/>
                    <a:gd name="T108" fmla="*/ 889 w 895"/>
                    <a:gd name="T109" fmla="*/ 231 h 256"/>
                    <a:gd name="T110" fmla="*/ 892 w 895"/>
                    <a:gd name="T111" fmla="*/ 239 h 256"/>
                    <a:gd name="T112" fmla="*/ 892 w 895"/>
                    <a:gd name="T113" fmla="*/ 239 h 256"/>
                    <a:gd name="T114" fmla="*/ 895 w 895"/>
                    <a:gd name="T115" fmla="*/ 248 h 256"/>
                    <a:gd name="T116" fmla="*/ 895 w 895"/>
                    <a:gd name="T117" fmla="*/ 253 h 256"/>
                    <a:gd name="T118" fmla="*/ 889 w 895"/>
                    <a:gd name="T119" fmla="*/ 255 h 256"/>
                    <a:gd name="T120" fmla="*/ 879 w 895"/>
                    <a:gd name="T121" fmla="*/ 256 h 256"/>
                    <a:gd name="T122" fmla="*/ 879 w 895"/>
                    <a:gd name="T123" fmla="*/ 256 h 25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6">
                      <a:moveTo>
                        <a:pt x="879" y="256"/>
                      </a:moveTo>
                      <a:lnTo>
                        <a:pt x="879" y="256"/>
                      </a:lnTo>
                      <a:lnTo>
                        <a:pt x="889" y="250"/>
                      </a:lnTo>
                      <a:lnTo>
                        <a:pt x="889" y="244"/>
                      </a:lnTo>
                      <a:lnTo>
                        <a:pt x="886" y="239"/>
                      </a:lnTo>
                      <a:lnTo>
                        <a:pt x="879" y="234"/>
                      </a:lnTo>
                      <a:lnTo>
                        <a:pt x="870" y="230"/>
                      </a:lnTo>
                      <a:lnTo>
                        <a:pt x="854" y="223"/>
                      </a:lnTo>
                      <a:lnTo>
                        <a:pt x="835" y="218"/>
                      </a:lnTo>
                      <a:lnTo>
                        <a:pt x="782" y="204"/>
                      </a:lnTo>
                      <a:lnTo>
                        <a:pt x="725" y="193"/>
                      </a:lnTo>
                      <a:lnTo>
                        <a:pt x="668" y="183"/>
                      </a:lnTo>
                      <a:lnTo>
                        <a:pt x="611" y="173"/>
                      </a:lnTo>
                      <a:lnTo>
                        <a:pt x="511" y="156"/>
                      </a:lnTo>
                      <a:lnTo>
                        <a:pt x="410" y="140"/>
                      </a:lnTo>
                      <a:lnTo>
                        <a:pt x="359" y="131"/>
                      </a:lnTo>
                      <a:lnTo>
                        <a:pt x="309" y="121"/>
                      </a:lnTo>
                      <a:lnTo>
                        <a:pt x="262" y="110"/>
                      </a:lnTo>
                      <a:lnTo>
                        <a:pt x="214" y="99"/>
                      </a:lnTo>
                      <a:lnTo>
                        <a:pt x="154" y="80"/>
                      </a:lnTo>
                      <a:lnTo>
                        <a:pt x="98" y="58"/>
                      </a:lnTo>
                      <a:lnTo>
                        <a:pt x="69" y="47"/>
                      </a:lnTo>
                      <a:lnTo>
                        <a:pt x="47" y="36"/>
                      </a:lnTo>
                      <a:lnTo>
                        <a:pt x="22" y="23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25" y="10"/>
                      </a:lnTo>
                      <a:lnTo>
                        <a:pt x="44" y="24"/>
                      </a:lnTo>
                      <a:lnTo>
                        <a:pt x="76" y="39"/>
                      </a:lnTo>
                      <a:lnTo>
                        <a:pt x="113" y="56"/>
                      </a:lnTo>
                      <a:lnTo>
                        <a:pt x="161" y="74"/>
                      </a:lnTo>
                      <a:lnTo>
                        <a:pt x="189" y="83"/>
                      </a:lnTo>
                      <a:lnTo>
                        <a:pt x="217" y="90"/>
                      </a:lnTo>
                      <a:lnTo>
                        <a:pt x="249" y="99"/>
                      </a:lnTo>
                      <a:lnTo>
                        <a:pt x="287" y="107"/>
                      </a:lnTo>
                      <a:lnTo>
                        <a:pt x="325" y="113"/>
                      </a:lnTo>
                      <a:lnTo>
                        <a:pt x="366" y="119"/>
                      </a:lnTo>
                      <a:lnTo>
                        <a:pt x="466" y="133"/>
                      </a:lnTo>
                      <a:lnTo>
                        <a:pt x="564" y="149"/>
                      </a:lnTo>
                      <a:lnTo>
                        <a:pt x="652" y="163"/>
                      </a:lnTo>
                      <a:lnTo>
                        <a:pt x="731" y="178"/>
                      </a:lnTo>
                      <a:lnTo>
                        <a:pt x="797" y="193"/>
                      </a:lnTo>
                      <a:lnTo>
                        <a:pt x="826" y="201"/>
                      </a:lnTo>
                      <a:lnTo>
                        <a:pt x="848" y="208"/>
                      </a:lnTo>
                      <a:lnTo>
                        <a:pt x="867" y="216"/>
                      </a:lnTo>
                      <a:lnTo>
                        <a:pt x="879" y="223"/>
                      </a:lnTo>
                      <a:lnTo>
                        <a:pt x="889" y="231"/>
                      </a:lnTo>
                      <a:lnTo>
                        <a:pt x="892" y="239"/>
                      </a:lnTo>
                      <a:lnTo>
                        <a:pt x="895" y="248"/>
                      </a:lnTo>
                      <a:lnTo>
                        <a:pt x="895" y="253"/>
                      </a:lnTo>
                      <a:lnTo>
                        <a:pt x="889" y="255"/>
                      </a:lnTo>
                      <a:lnTo>
                        <a:pt x="879" y="256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8" name="Freeform 263">
                  <a:extLst>
                    <a:ext uri="{FF2B5EF4-FFF2-40B4-BE49-F238E27FC236}">
                      <a16:creationId xmlns:a16="http://schemas.microsoft.com/office/drawing/2014/main" id="{D94C6364-9FF2-4C70-A8FD-32F246C37D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299"/>
                  <a:ext cx="886" cy="221"/>
                </a:xfrm>
                <a:custGeom>
                  <a:avLst/>
                  <a:gdLst>
                    <a:gd name="T0" fmla="*/ 886 w 886"/>
                    <a:gd name="T1" fmla="*/ 221 h 221"/>
                    <a:gd name="T2" fmla="*/ 886 w 886"/>
                    <a:gd name="T3" fmla="*/ 221 h 221"/>
                    <a:gd name="T4" fmla="*/ 880 w 886"/>
                    <a:gd name="T5" fmla="*/ 217 h 221"/>
                    <a:gd name="T6" fmla="*/ 858 w 886"/>
                    <a:gd name="T7" fmla="*/ 205 h 221"/>
                    <a:gd name="T8" fmla="*/ 839 w 886"/>
                    <a:gd name="T9" fmla="*/ 197 h 221"/>
                    <a:gd name="T10" fmla="*/ 813 w 886"/>
                    <a:gd name="T11" fmla="*/ 188 h 221"/>
                    <a:gd name="T12" fmla="*/ 782 w 886"/>
                    <a:gd name="T13" fmla="*/ 178 h 221"/>
                    <a:gd name="T14" fmla="*/ 744 w 886"/>
                    <a:gd name="T15" fmla="*/ 169 h 221"/>
                    <a:gd name="T16" fmla="*/ 744 w 886"/>
                    <a:gd name="T17" fmla="*/ 169 h 221"/>
                    <a:gd name="T18" fmla="*/ 703 w 886"/>
                    <a:gd name="T19" fmla="*/ 162 h 221"/>
                    <a:gd name="T20" fmla="*/ 659 w 886"/>
                    <a:gd name="T21" fmla="*/ 154 h 221"/>
                    <a:gd name="T22" fmla="*/ 552 w 886"/>
                    <a:gd name="T23" fmla="*/ 137 h 221"/>
                    <a:gd name="T24" fmla="*/ 438 w 886"/>
                    <a:gd name="T25" fmla="*/ 120 h 221"/>
                    <a:gd name="T26" fmla="*/ 382 w 886"/>
                    <a:gd name="T27" fmla="*/ 110 h 221"/>
                    <a:gd name="T28" fmla="*/ 325 w 886"/>
                    <a:gd name="T29" fmla="*/ 98 h 221"/>
                    <a:gd name="T30" fmla="*/ 325 w 886"/>
                    <a:gd name="T31" fmla="*/ 98 h 221"/>
                    <a:gd name="T32" fmla="*/ 221 w 886"/>
                    <a:gd name="T33" fmla="*/ 73 h 221"/>
                    <a:gd name="T34" fmla="*/ 142 w 886"/>
                    <a:gd name="T35" fmla="*/ 52 h 221"/>
                    <a:gd name="T36" fmla="*/ 85 w 886"/>
                    <a:gd name="T37" fmla="*/ 36 h 221"/>
                    <a:gd name="T38" fmla="*/ 47 w 886"/>
                    <a:gd name="T39" fmla="*/ 23 h 221"/>
                    <a:gd name="T40" fmla="*/ 22 w 886"/>
                    <a:gd name="T41" fmla="*/ 13 h 221"/>
                    <a:gd name="T42" fmla="*/ 10 w 886"/>
                    <a:gd name="T43" fmla="*/ 7 h 221"/>
                    <a:gd name="T44" fmla="*/ 3 w 886"/>
                    <a:gd name="T45" fmla="*/ 3 h 221"/>
                    <a:gd name="T46" fmla="*/ 0 w 886"/>
                    <a:gd name="T47" fmla="*/ 2 h 221"/>
                    <a:gd name="T48" fmla="*/ 0 w 886"/>
                    <a:gd name="T49" fmla="*/ 2 h 221"/>
                    <a:gd name="T50" fmla="*/ 3 w 886"/>
                    <a:gd name="T51" fmla="*/ 2 h 221"/>
                    <a:gd name="T52" fmla="*/ 16 w 886"/>
                    <a:gd name="T53" fmla="*/ 0 h 221"/>
                    <a:gd name="T54" fmla="*/ 25 w 886"/>
                    <a:gd name="T55" fmla="*/ 0 h 221"/>
                    <a:gd name="T56" fmla="*/ 38 w 886"/>
                    <a:gd name="T57" fmla="*/ 2 h 221"/>
                    <a:gd name="T58" fmla="*/ 51 w 886"/>
                    <a:gd name="T59" fmla="*/ 6 h 221"/>
                    <a:gd name="T60" fmla="*/ 66 w 886"/>
                    <a:gd name="T61" fmla="*/ 11 h 221"/>
                    <a:gd name="T62" fmla="*/ 66 w 886"/>
                    <a:gd name="T63" fmla="*/ 11 h 221"/>
                    <a:gd name="T64" fmla="*/ 120 w 886"/>
                    <a:gd name="T65" fmla="*/ 28 h 221"/>
                    <a:gd name="T66" fmla="*/ 186 w 886"/>
                    <a:gd name="T67" fmla="*/ 47 h 221"/>
                    <a:gd name="T68" fmla="*/ 259 w 886"/>
                    <a:gd name="T69" fmla="*/ 69 h 221"/>
                    <a:gd name="T70" fmla="*/ 337 w 886"/>
                    <a:gd name="T71" fmla="*/ 88 h 221"/>
                    <a:gd name="T72" fmla="*/ 337 w 886"/>
                    <a:gd name="T73" fmla="*/ 88 h 221"/>
                    <a:gd name="T74" fmla="*/ 382 w 886"/>
                    <a:gd name="T75" fmla="*/ 97 h 221"/>
                    <a:gd name="T76" fmla="*/ 429 w 886"/>
                    <a:gd name="T77" fmla="*/ 106 h 221"/>
                    <a:gd name="T78" fmla="*/ 511 w 886"/>
                    <a:gd name="T79" fmla="*/ 120 h 221"/>
                    <a:gd name="T80" fmla="*/ 511 w 886"/>
                    <a:gd name="T81" fmla="*/ 120 h 221"/>
                    <a:gd name="T82" fmla="*/ 624 w 886"/>
                    <a:gd name="T83" fmla="*/ 136 h 221"/>
                    <a:gd name="T84" fmla="*/ 713 w 886"/>
                    <a:gd name="T85" fmla="*/ 150 h 221"/>
                    <a:gd name="T86" fmla="*/ 747 w 886"/>
                    <a:gd name="T87" fmla="*/ 157 h 221"/>
                    <a:gd name="T88" fmla="*/ 779 w 886"/>
                    <a:gd name="T89" fmla="*/ 163 h 221"/>
                    <a:gd name="T90" fmla="*/ 804 w 886"/>
                    <a:gd name="T91" fmla="*/ 169 h 221"/>
                    <a:gd name="T92" fmla="*/ 826 w 886"/>
                    <a:gd name="T93" fmla="*/ 177 h 221"/>
                    <a:gd name="T94" fmla="*/ 826 w 886"/>
                    <a:gd name="T95" fmla="*/ 177 h 221"/>
                    <a:gd name="T96" fmla="*/ 842 w 886"/>
                    <a:gd name="T97" fmla="*/ 184 h 221"/>
                    <a:gd name="T98" fmla="*/ 858 w 886"/>
                    <a:gd name="T99" fmla="*/ 192 h 221"/>
                    <a:gd name="T100" fmla="*/ 867 w 886"/>
                    <a:gd name="T101" fmla="*/ 200 h 221"/>
                    <a:gd name="T102" fmla="*/ 876 w 886"/>
                    <a:gd name="T103" fmla="*/ 206 h 221"/>
                    <a:gd name="T104" fmla="*/ 886 w 886"/>
                    <a:gd name="T105" fmla="*/ 217 h 221"/>
                    <a:gd name="T106" fmla="*/ 886 w 886"/>
                    <a:gd name="T107" fmla="*/ 221 h 221"/>
                    <a:gd name="T108" fmla="*/ 886 w 886"/>
                    <a:gd name="T109" fmla="*/ 221 h 22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86" h="221">
                      <a:moveTo>
                        <a:pt x="886" y="221"/>
                      </a:moveTo>
                      <a:lnTo>
                        <a:pt x="886" y="221"/>
                      </a:lnTo>
                      <a:lnTo>
                        <a:pt x="880" y="217"/>
                      </a:lnTo>
                      <a:lnTo>
                        <a:pt x="858" y="205"/>
                      </a:lnTo>
                      <a:lnTo>
                        <a:pt x="839" y="197"/>
                      </a:lnTo>
                      <a:lnTo>
                        <a:pt x="813" y="188"/>
                      </a:lnTo>
                      <a:lnTo>
                        <a:pt x="782" y="178"/>
                      </a:lnTo>
                      <a:lnTo>
                        <a:pt x="744" y="169"/>
                      </a:lnTo>
                      <a:lnTo>
                        <a:pt x="703" y="162"/>
                      </a:lnTo>
                      <a:lnTo>
                        <a:pt x="659" y="154"/>
                      </a:lnTo>
                      <a:lnTo>
                        <a:pt x="552" y="137"/>
                      </a:lnTo>
                      <a:lnTo>
                        <a:pt x="438" y="120"/>
                      </a:lnTo>
                      <a:lnTo>
                        <a:pt x="382" y="110"/>
                      </a:lnTo>
                      <a:lnTo>
                        <a:pt x="325" y="98"/>
                      </a:lnTo>
                      <a:lnTo>
                        <a:pt x="221" y="73"/>
                      </a:lnTo>
                      <a:lnTo>
                        <a:pt x="142" y="52"/>
                      </a:lnTo>
                      <a:lnTo>
                        <a:pt x="85" y="36"/>
                      </a:lnTo>
                      <a:lnTo>
                        <a:pt x="47" y="23"/>
                      </a:lnTo>
                      <a:lnTo>
                        <a:pt x="22" y="13"/>
                      </a:lnTo>
                      <a:lnTo>
                        <a:pt x="10" y="7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16" y="0"/>
                      </a:lnTo>
                      <a:lnTo>
                        <a:pt x="25" y="0"/>
                      </a:lnTo>
                      <a:lnTo>
                        <a:pt x="38" y="2"/>
                      </a:lnTo>
                      <a:lnTo>
                        <a:pt x="51" y="6"/>
                      </a:lnTo>
                      <a:lnTo>
                        <a:pt x="66" y="11"/>
                      </a:lnTo>
                      <a:lnTo>
                        <a:pt x="120" y="28"/>
                      </a:lnTo>
                      <a:lnTo>
                        <a:pt x="186" y="47"/>
                      </a:lnTo>
                      <a:lnTo>
                        <a:pt x="259" y="69"/>
                      </a:lnTo>
                      <a:lnTo>
                        <a:pt x="337" y="88"/>
                      </a:lnTo>
                      <a:lnTo>
                        <a:pt x="382" y="97"/>
                      </a:lnTo>
                      <a:lnTo>
                        <a:pt x="429" y="106"/>
                      </a:lnTo>
                      <a:lnTo>
                        <a:pt x="511" y="120"/>
                      </a:lnTo>
                      <a:lnTo>
                        <a:pt x="624" y="136"/>
                      </a:lnTo>
                      <a:lnTo>
                        <a:pt x="713" y="150"/>
                      </a:lnTo>
                      <a:lnTo>
                        <a:pt x="747" y="157"/>
                      </a:lnTo>
                      <a:lnTo>
                        <a:pt x="779" y="163"/>
                      </a:lnTo>
                      <a:lnTo>
                        <a:pt x="804" y="169"/>
                      </a:lnTo>
                      <a:lnTo>
                        <a:pt x="826" y="177"/>
                      </a:lnTo>
                      <a:lnTo>
                        <a:pt x="842" y="184"/>
                      </a:lnTo>
                      <a:lnTo>
                        <a:pt x="858" y="192"/>
                      </a:lnTo>
                      <a:lnTo>
                        <a:pt x="867" y="200"/>
                      </a:lnTo>
                      <a:lnTo>
                        <a:pt x="876" y="206"/>
                      </a:lnTo>
                      <a:lnTo>
                        <a:pt x="886" y="217"/>
                      </a:lnTo>
                      <a:lnTo>
                        <a:pt x="886" y="221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499" name="Freeform 264">
                  <a:extLst>
                    <a:ext uri="{FF2B5EF4-FFF2-40B4-BE49-F238E27FC236}">
                      <a16:creationId xmlns:a16="http://schemas.microsoft.com/office/drawing/2014/main" id="{C1A23DF6-91B8-4B43-BFE1-193E32354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301"/>
                  <a:ext cx="876" cy="218"/>
                </a:xfrm>
                <a:custGeom>
                  <a:avLst/>
                  <a:gdLst>
                    <a:gd name="T0" fmla="*/ 876 w 876"/>
                    <a:gd name="T1" fmla="*/ 218 h 218"/>
                    <a:gd name="T2" fmla="*/ 876 w 876"/>
                    <a:gd name="T3" fmla="*/ 218 h 218"/>
                    <a:gd name="T4" fmla="*/ 866 w 876"/>
                    <a:gd name="T5" fmla="*/ 213 h 218"/>
                    <a:gd name="T6" fmla="*/ 848 w 876"/>
                    <a:gd name="T7" fmla="*/ 201 h 218"/>
                    <a:gd name="T8" fmla="*/ 829 w 876"/>
                    <a:gd name="T9" fmla="*/ 194 h 218"/>
                    <a:gd name="T10" fmla="*/ 803 w 876"/>
                    <a:gd name="T11" fmla="*/ 185 h 218"/>
                    <a:gd name="T12" fmla="*/ 772 w 876"/>
                    <a:gd name="T13" fmla="*/ 176 h 218"/>
                    <a:gd name="T14" fmla="*/ 734 w 876"/>
                    <a:gd name="T15" fmla="*/ 166 h 218"/>
                    <a:gd name="T16" fmla="*/ 734 w 876"/>
                    <a:gd name="T17" fmla="*/ 166 h 218"/>
                    <a:gd name="T18" fmla="*/ 696 w 876"/>
                    <a:gd name="T19" fmla="*/ 158 h 218"/>
                    <a:gd name="T20" fmla="*/ 649 w 876"/>
                    <a:gd name="T21" fmla="*/ 151 h 218"/>
                    <a:gd name="T22" fmla="*/ 545 w 876"/>
                    <a:gd name="T23" fmla="*/ 135 h 218"/>
                    <a:gd name="T24" fmla="*/ 431 w 876"/>
                    <a:gd name="T25" fmla="*/ 118 h 218"/>
                    <a:gd name="T26" fmla="*/ 375 w 876"/>
                    <a:gd name="T27" fmla="*/ 108 h 218"/>
                    <a:gd name="T28" fmla="*/ 321 w 876"/>
                    <a:gd name="T29" fmla="*/ 96 h 218"/>
                    <a:gd name="T30" fmla="*/ 321 w 876"/>
                    <a:gd name="T31" fmla="*/ 96 h 218"/>
                    <a:gd name="T32" fmla="*/ 217 w 876"/>
                    <a:gd name="T33" fmla="*/ 71 h 218"/>
                    <a:gd name="T34" fmla="*/ 138 w 876"/>
                    <a:gd name="T35" fmla="*/ 50 h 218"/>
                    <a:gd name="T36" fmla="*/ 82 w 876"/>
                    <a:gd name="T37" fmla="*/ 34 h 218"/>
                    <a:gd name="T38" fmla="*/ 44 w 876"/>
                    <a:gd name="T39" fmla="*/ 21 h 218"/>
                    <a:gd name="T40" fmla="*/ 22 w 876"/>
                    <a:gd name="T41" fmla="*/ 12 h 218"/>
                    <a:gd name="T42" fmla="*/ 6 w 876"/>
                    <a:gd name="T43" fmla="*/ 6 h 218"/>
                    <a:gd name="T44" fmla="*/ 3 w 876"/>
                    <a:gd name="T45" fmla="*/ 2 h 218"/>
                    <a:gd name="T46" fmla="*/ 0 w 876"/>
                    <a:gd name="T47" fmla="*/ 1 h 218"/>
                    <a:gd name="T48" fmla="*/ 0 w 876"/>
                    <a:gd name="T49" fmla="*/ 1 h 218"/>
                    <a:gd name="T50" fmla="*/ 0 w 876"/>
                    <a:gd name="T51" fmla="*/ 1 h 218"/>
                    <a:gd name="T52" fmla="*/ 9 w 876"/>
                    <a:gd name="T53" fmla="*/ 0 h 218"/>
                    <a:gd name="T54" fmla="*/ 19 w 876"/>
                    <a:gd name="T55" fmla="*/ 0 h 218"/>
                    <a:gd name="T56" fmla="*/ 31 w 876"/>
                    <a:gd name="T57" fmla="*/ 2 h 218"/>
                    <a:gd name="T58" fmla="*/ 44 w 876"/>
                    <a:gd name="T59" fmla="*/ 5 h 218"/>
                    <a:gd name="T60" fmla="*/ 60 w 876"/>
                    <a:gd name="T61" fmla="*/ 10 h 218"/>
                    <a:gd name="T62" fmla="*/ 60 w 876"/>
                    <a:gd name="T63" fmla="*/ 10 h 218"/>
                    <a:gd name="T64" fmla="*/ 113 w 876"/>
                    <a:gd name="T65" fmla="*/ 28 h 218"/>
                    <a:gd name="T66" fmla="*/ 176 w 876"/>
                    <a:gd name="T67" fmla="*/ 47 h 218"/>
                    <a:gd name="T68" fmla="*/ 249 w 876"/>
                    <a:gd name="T69" fmla="*/ 67 h 218"/>
                    <a:gd name="T70" fmla="*/ 327 w 876"/>
                    <a:gd name="T71" fmla="*/ 86 h 218"/>
                    <a:gd name="T72" fmla="*/ 327 w 876"/>
                    <a:gd name="T73" fmla="*/ 86 h 218"/>
                    <a:gd name="T74" fmla="*/ 372 w 876"/>
                    <a:gd name="T75" fmla="*/ 96 h 218"/>
                    <a:gd name="T76" fmla="*/ 419 w 876"/>
                    <a:gd name="T77" fmla="*/ 104 h 218"/>
                    <a:gd name="T78" fmla="*/ 501 w 876"/>
                    <a:gd name="T79" fmla="*/ 118 h 218"/>
                    <a:gd name="T80" fmla="*/ 501 w 876"/>
                    <a:gd name="T81" fmla="*/ 118 h 218"/>
                    <a:gd name="T82" fmla="*/ 614 w 876"/>
                    <a:gd name="T83" fmla="*/ 134 h 218"/>
                    <a:gd name="T84" fmla="*/ 699 w 876"/>
                    <a:gd name="T85" fmla="*/ 148 h 218"/>
                    <a:gd name="T86" fmla="*/ 737 w 876"/>
                    <a:gd name="T87" fmla="*/ 155 h 218"/>
                    <a:gd name="T88" fmla="*/ 766 w 876"/>
                    <a:gd name="T89" fmla="*/ 161 h 218"/>
                    <a:gd name="T90" fmla="*/ 794 w 876"/>
                    <a:gd name="T91" fmla="*/ 168 h 218"/>
                    <a:gd name="T92" fmla="*/ 813 w 876"/>
                    <a:gd name="T93" fmla="*/ 175 h 218"/>
                    <a:gd name="T94" fmla="*/ 813 w 876"/>
                    <a:gd name="T95" fmla="*/ 175 h 218"/>
                    <a:gd name="T96" fmla="*/ 832 w 876"/>
                    <a:gd name="T97" fmla="*/ 182 h 218"/>
                    <a:gd name="T98" fmla="*/ 844 w 876"/>
                    <a:gd name="T99" fmla="*/ 190 h 218"/>
                    <a:gd name="T100" fmla="*/ 857 w 876"/>
                    <a:gd name="T101" fmla="*/ 196 h 218"/>
                    <a:gd name="T102" fmla="*/ 863 w 876"/>
                    <a:gd name="T103" fmla="*/ 204 h 218"/>
                    <a:gd name="T104" fmla="*/ 873 w 876"/>
                    <a:gd name="T105" fmla="*/ 214 h 218"/>
                    <a:gd name="T106" fmla="*/ 876 w 876"/>
                    <a:gd name="T107" fmla="*/ 218 h 218"/>
                    <a:gd name="T108" fmla="*/ 876 w 876"/>
                    <a:gd name="T109" fmla="*/ 218 h 21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76" h="218">
                      <a:moveTo>
                        <a:pt x="876" y="218"/>
                      </a:moveTo>
                      <a:lnTo>
                        <a:pt x="876" y="218"/>
                      </a:lnTo>
                      <a:lnTo>
                        <a:pt x="866" y="213"/>
                      </a:lnTo>
                      <a:lnTo>
                        <a:pt x="848" y="201"/>
                      </a:lnTo>
                      <a:lnTo>
                        <a:pt x="829" y="194"/>
                      </a:lnTo>
                      <a:lnTo>
                        <a:pt x="803" y="185"/>
                      </a:lnTo>
                      <a:lnTo>
                        <a:pt x="772" y="176"/>
                      </a:lnTo>
                      <a:lnTo>
                        <a:pt x="734" y="166"/>
                      </a:lnTo>
                      <a:lnTo>
                        <a:pt x="696" y="158"/>
                      </a:lnTo>
                      <a:lnTo>
                        <a:pt x="649" y="151"/>
                      </a:lnTo>
                      <a:lnTo>
                        <a:pt x="545" y="135"/>
                      </a:lnTo>
                      <a:lnTo>
                        <a:pt x="431" y="118"/>
                      </a:lnTo>
                      <a:lnTo>
                        <a:pt x="375" y="108"/>
                      </a:lnTo>
                      <a:lnTo>
                        <a:pt x="321" y="96"/>
                      </a:lnTo>
                      <a:lnTo>
                        <a:pt x="217" y="71"/>
                      </a:lnTo>
                      <a:lnTo>
                        <a:pt x="138" y="50"/>
                      </a:lnTo>
                      <a:lnTo>
                        <a:pt x="82" y="34"/>
                      </a:lnTo>
                      <a:lnTo>
                        <a:pt x="44" y="21"/>
                      </a:lnTo>
                      <a:lnTo>
                        <a:pt x="22" y="1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9" y="0"/>
                      </a:lnTo>
                      <a:lnTo>
                        <a:pt x="19" y="0"/>
                      </a:lnTo>
                      <a:lnTo>
                        <a:pt x="31" y="2"/>
                      </a:lnTo>
                      <a:lnTo>
                        <a:pt x="44" y="5"/>
                      </a:lnTo>
                      <a:lnTo>
                        <a:pt x="60" y="10"/>
                      </a:lnTo>
                      <a:lnTo>
                        <a:pt x="113" y="28"/>
                      </a:lnTo>
                      <a:lnTo>
                        <a:pt x="176" y="47"/>
                      </a:lnTo>
                      <a:lnTo>
                        <a:pt x="249" y="67"/>
                      </a:lnTo>
                      <a:lnTo>
                        <a:pt x="327" y="86"/>
                      </a:lnTo>
                      <a:lnTo>
                        <a:pt x="372" y="96"/>
                      </a:lnTo>
                      <a:lnTo>
                        <a:pt x="419" y="104"/>
                      </a:lnTo>
                      <a:lnTo>
                        <a:pt x="501" y="118"/>
                      </a:lnTo>
                      <a:lnTo>
                        <a:pt x="614" y="134"/>
                      </a:lnTo>
                      <a:lnTo>
                        <a:pt x="699" y="148"/>
                      </a:lnTo>
                      <a:lnTo>
                        <a:pt x="737" y="155"/>
                      </a:lnTo>
                      <a:lnTo>
                        <a:pt x="766" y="161"/>
                      </a:lnTo>
                      <a:lnTo>
                        <a:pt x="794" y="168"/>
                      </a:lnTo>
                      <a:lnTo>
                        <a:pt x="813" y="175"/>
                      </a:lnTo>
                      <a:lnTo>
                        <a:pt x="832" y="182"/>
                      </a:lnTo>
                      <a:lnTo>
                        <a:pt x="844" y="190"/>
                      </a:lnTo>
                      <a:lnTo>
                        <a:pt x="857" y="196"/>
                      </a:lnTo>
                      <a:lnTo>
                        <a:pt x="863" y="204"/>
                      </a:lnTo>
                      <a:lnTo>
                        <a:pt x="873" y="214"/>
                      </a:lnTo>
                      <a:lnTo>
                        <a:pt x="876" y="218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0" name="Freeform 265">
                  <a:extLst>
                    <a:ext uri="{FF2B5EF4-FFF2-40B4-BE49-F238E27FC236}">
                      <a16:creationId xmlns:a16="http://schemas.microsoft.com/office/drawing/2014/main" id="{9D370D54-AB95-414F-8962-8B9E2D313C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" y="1302"/>
                  <a:ext cx="867" cy="214"/>
                </a:xfrm>
                <a:custGeom>
                  <a:avLst/>
                  <a:gdLst>
                    <a:gd name="T0" fmla="*/ 867 w 867"/>
                    <a:gd name="T1" fmla="*/ 214 h 214"/>
                    <a:gd name="T2" fmla="*/ 867 w 867"/>
                    <a:gd name="T3" fmla="*/ 214 h 214"/>
                    <a:gd name="T4" fmla="*/ 860 w 867"/>
                    <a:gd name="T5" fmla="*/ 209 h 214"/>
                    <a:gd name="T6" fmla="*/ 838 w 867"/>
                    <a:gd name="T7" fmla="*/ 199 h 214"/>
                    <a:gd name="T8" fmla="*/ 823 w 867"/>
                    <a:gd name="T9" fmla="*/ 192 h 214"/>
                    <a:gd name="T10" fmla="*/ 797 w 867"/>
                    <a:gd name="T11" fmla="*/ 183 h 214"/>
                    <a:gd name="T12" fmla="*/ 769 w 867"/>
                    <a:gd name="T13" fmla="*/ 174 h 214"/>
                    <a:gd name="T14" fmla="*/ 731 w 867"/>
                    <a:gd name="T15" fmla="*/ 165 h 214"/>
                    <a:gd name="T16" fmla="*/ 731 w 867"/>
                    <a:gd name="T17" fmla="*/ 165 h 214"/>
                    <a:gd name="T18" fmla="*/ 690 w 867"/>
                    <a:gd name="T19" fmla="*/ 157 h 214"/>
                    <a:gd name="T20" fmla="*/ 646 w 867"/>
                    <a:gd name="T21" fmla="*/ 150 h 214"/>
                    <a:gd name="T22" fmla="*/ 542 w 867"/>
                    <a:gd name="T23" fmla="*/ 134 h 214"/>
                    <a:gd name="T24" fmla="*/ 429 w 867"/>
                    <a:gd name="T25" fmla="*/ 117 h 214"/>
                    <a:gd name="T26" fmla="*/ 372 w 867"/>
                    <a:gd name="T27" fmla="*/ 107 h 214"/>
                    <a:gd name="T28" fmla="*/ 318 w 867"/>
                    <a:gd name="T29" fmla="*/ 94 h 214"/>
                    <a:gd name="T30" fmla="*/ 318 w 867"/>
                    <a:gd name="T31" fmla="*/ 94 h 214"/>
                    <a:gd name="T32" fmla="*/ 214 w 867"/>
                    <a:gd name="T33" fmla="*/ 70 h 214"/>
                    <a:gd name="T34" fmla="*/ 136 w 867"/>
                    <a:gd name="T35" fmla="*/ 49 h 214"/>
                    <a:gd name="T36" fmla="*/ 82 w 867"/>
                    <a:gd name="T37" fmla="*/ 33 h 214"/>
                    <a:gd name="T38" fmla="*/ 44 w 867"/>
                    <a:gd name="T39" fmla="*/ 22 h 214"/>
                    <a:gd name="T40" fmla="*/ 22 w 867"/>
                    <a:gd name="T41" fmla="*/ 11 h 214"/>
                    <a:gd name="T42" fmla="*/ 9 w 867"/>
                    <a:gd name="T43" fmla="*/ 6 h 214"/>
                    <a:gd name="T44" fmla="*/ 3 w 867"/>
                    <a:gd name="T45" fmla="*/ 3 h 214"/>
                    <a:gd name="T46" fmla="*/ 0 w 867"/>
                    <a:gd name="T47" fmla="*/ 1 h 214"/>
                    <a:gd name="T48" fmla="*/ 0 w 867"/>
                    <a:gd name="T49" fmla="*/ 1 h 214"/>
                    <a:gd name="T50" fmla="*/ 3 w 867"/>
                    <a:gd name="T51" fmla="*/ 1 h 214"/>
                    <a:gd name="T52" fmla="*/ 9 w 867"/>
                    <a:gd name="T53" fmla="*/ 0 h 214"/>
                    <a:gd name="T54" fmla="*/ 16 w 867"/>
                    <a:gd name="T55" fmla="*/ 0 h 214"/>
                    <a:gd name="T56" fmla="*/ 25 w 867"/>
                    <a:gd name="T57" fmla="*/ 3 h 214"/>
                    <a:gd name="T58" fmla="*/ 38 w 867"/>
                    <a:gd name="T59" fmla="*/ 5 h 214"/>
                    <a:gd name="T60" fmla="*/ 54 w 867"/>
                    <a:gd name="T61" fmla="*/ 10 h 214"/>
                    <a:gd name="T62" fmla="*/ 54 w 867"/>
                    <a:gd name="T63" fmla="*/ 10 h 214"/>
                    <a:gd name="T64" fmla="*/ 107 w 867"/>
                    <a:gd name="T65" fmla="*/ 28 h 214"/>
                    <a:gd name="T66" fmla="*/ 170 w 867"/>
                    <a:gd name="T67" fmla="*/ 47 h 214"/>
                    <a:gd name="T68" fmla="*/ 243 w 867"/>
                    <a:gd name="T69" fmla="*/ 66 h 214"/>
                    <a:gd name="T70" fmla="*/ 321 w 867"/>
                    <a:gd name="T71" fmla="*/ 86 h 214"/>
                    <a:gd name="T72" fmla="*/ 321 w 867"/>
                    <a:gd name="T73" fmla="*/ 86 h 214"/>
                    <a:gd name="T74" fmla="*/ 366 w 867"/>
                    <a:gd name="T75" fmla="*/ 95 h 214"/>
                    <a:gd name="T76" fmla="*/ 413 w 867"/>
                    <a:gd name="T77" fmla="*/ 104 h 214"/>
                    <a:gd name="T78" fmla="*/ 495 w 867"/>
                    <a:gd name="T79" fmla="*/ 118 h 214"/>
                    <a:gd name="T80" fmla="*/ 495 w 867"/>
                    <a:gd name="T81" fmla="*/ 118 h 214"/>
                    <a:gd name="T82" fmla="*/ 605 w 867"/>
                    <a:gd name="T83" fmla="*/ 134 h 214"/>
                    <a:gd name="T84" fmla="*/ 693 w 867"/>
                    <a:gd name="T85" fmla="*/ 148 h 214"/>
                    <a:gd name="T86" fmla="*/ 728 w 867"/>
                    <a:gd name="T87" fmla="*/ 155 h 214"/>
                    <a:gd name="T88" fmla="*/ 760 w 867"/>
                    <a:gd name="T89" fmla="*/ 161 h 214"/>
                    <a:gd name="T90" fmla="*/ 785 w 867"/>
                    <a:gd name="T91" fmla="*/ 167 h 214"/>
                    <a:gd name="T92" fmla="*/ 807 w 867"/>
                    <a:gd name="T93" fmla="*/ 174 h 214"/>
                    <a:gd name="T94" fmla="*/ 807 w 867"/>
                    <a:gd name="T95" fmla="*/ 174 h 214"/>
                    <a:gd name="T96" fmla="*/ 823 w 867"/>
                    <a:gd name="T97" fmla="*/ 181 h 214"/>
                    <a:gd name="T98" fmla="*/ 838 w 867"/>
                    <a:gd name="T99" fmla="*/ 189 h 214"/>
                    <a:gd name="T100" fmla="*/ 857 w 867"/>
                    <a:gd name="T101" fmla="*/ 202 h 214"/>
                    <a:gd name="T102" fmla="*/ 864 w 867"/>
                    <a:gd name="T103" fmla="*/ 211 h 214"/>
                    <a:gd name="T104" fmla="*/ 867 w 867"/>
                    <a:gd name="T105" fmla="*/ 214 h 214"/>
                    <a:gd name="T106" fmla="*/ 867 w 867"/>
                    <a:gd name="T107" fmla="*/ 214 h 21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867" h="214">
                      <a:moveTo>
                        <a:pt x="867" y="214"/>
                      </a:moveTo>
                      <a:lnTo>
                        <a:pt x="867" y="214"/>
                      </a:lnTo>
                      <a:lnTo>
                        <a:pt x="860" y="209"/>
                      </a:lnTo>
                      <a:lnTo>
                        <a:pt x="838" y="199"/>
                      </a:lnTo>
                      <a:lnTo>
                        <a:pt x="823" y="192"/>
                      </a:lnTo>
                      <a:lnTo>
                        <a:pt x="797" y="183"/>
                      </a:lnTo>
                      <a:lnTo>
                        <a:pt x="769" y="174"/>
                      </a:lnTo>
                      <a:lnTo>
                        <a:pt x="731" y="165"/>
                      </a:lnTo>
                      <a:lnTo>
                        <a:pt x="690" y="157"/>
                      </a:lnTo>
                      <a:lnTo>
                        <a:pt x="646" y="150"/>
                      </a:lnTo>
                      <a:lnTo>
                        <a:pt x="542" y="134"/>
                      </a:lnTo>
                      <a:lnTo>
                        <a:pt x="429" y="117"/>
                      </a:lnTo>
                      <a:lnTo>
                        <a:pt x="372" y="107"/>
                      </a:lnTo>
                      <a:lnTo>
                        <a:pt x="318" y="94"/>
                      </a:lnTo>
                      <a:lnTo>
                        <a:pt x="214" y="70"/>
                      </a:lnTo>
                      <a:lnTo>
                        <a:pt x="136" y="49"/>
                      </a:lnTo>
                      <a:lnTo>
                        <a:pt x="82" y="33"/>
                      </a:lnTo>
                      <a:lnTo>
                        <a:pt x="44" y="22"/>
                      </a:lnTo>
                      <a:lnTo>
                        <a:pt x="22" y="11"/>
                      </a:lnTo>
                      <a:lnTo>
                        <a:pt x="9" y="6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9" y="0"/>
                      </a:lnTo>
                      <a:lnTo>
                        <a:pt x="16" y="0"/>
                      </a:lnTo>
                      <a:lnTo>
                        <a:pt x="25" y="3"/>
                      </a:lnTo>
                      <a:lnTo>
                        <a:pt x="38" y="5"/>
                      </a:lnTo>
                      <a:lnTo>
                        <a:pt x="54" y="10"/>
                      </a:lnTo>
                      <a:lnTo>
                        <a:pt x="107" y="28"/>
                      </a:lnTo>
                      <a:lnTo>
                        <a:pt x="170" y="47"/>
                      </a:lnTo>
                      <a:lnTo>
                        <a:pt x="243" y="66"/>
                      </a:lnTo>
                      <a:lnTo>
                        <a:pt x="321" y="86"/>
                      </a:lnTo>
                      <a:lnTo>
                        <a:pt x="366" y="95"/>
                      </a:lnTo>
                      <a:lnTo>
                        <a:pt x="413" y="104"/>
                      </a:lnTo>
                      <a:lnTo>
                        <a:pt x="495" y="118"/>
                      </a:lnTo>
                      <a:lnTo>
                        <a:pt x="605" y="134"/>
                      </a:lnTo>
                      <a:lnTo>
                        <a:pt x="693" y="148"/>
                      </a:lnTo>
                      <a:lnTo>
                        <a:pt x="728" y="155"/>
                      </a:lnTo>
                      <a:lnTo>
                        <a:pt x="760" y="161"/>
                      </a:lnTo>
                      <a:lnTo>
                        <a:pt x="785" y="167"/>
                      </a:lnTo>
                      <a:lnTo>
                        <a:pt x="807" y="174"/>
                      </a:lnTo>
                      <a:lnTo>
                        <a:pt x="823" y="181"/>
                      </a:lnTo>
                      <a:lnTo>
                        <a:pt x="838" y="189"/>
                      </a:lnTo>
                      <a:lnTo>
                        <a:pt x="857" y="202"/>
                      </a:lnTo>
                      <a:lnTo>
                        <a:pt x="864" y="211"/>
                      </a:lnTo>
                      <a:lnTo>
                        <a:pt x="867" y="21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1" name="Freeform 266">
                  <a:extLst>
                    <a:ext uri="{FF2B5EF4-FFF2-40B4-BE49-F238E27FC236}">
                      <a16:creationId xmlns:a16="http://schemas.microsoft.com/office/drawing/2014/main" id="{7C3D2E55-8F75-42CB-A79F-779A7A2971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1" y="1303"/>
                  <a:ext cx="855" cy="211"/>
                </a:xfrm>
                <a:custGeom>
                  <a:avLst/>
                  <a:gdLst>
                    <a:gd name="T0" fmla="*/ 855 w 855"/>
                    <a:gd name="T1" fmla="*/ 211 h 211"/>
                    <a:gd name="T2" fmla="*/ 855 w 855"/>
                    <a:gd name="T3" fmla="*/ 211 h 211"/>
                    <a:gd name="T4" fmla="*/ 848 w 855"/>
                    <a:gd name="T5" fmla="*/ 207 h 211"/>
                    <a:gd name="T6" fmla="*/ 829 w 855"/>
                    <a:gd name="T7" fmla="*/ 197 h 211"/>
                    <a:gd name="T8" fmla="*/ 814 w 855"/>
                    <a:gd name="T9" fmla="*/ 189 h 211"/>
                    <a:gd name="T10" fmla="*/ 792 w 855"/>
                    <a:gd name="T11" fmla="*/ 180 h 211"/>
                    <a:gd name="T12" fmla="*/ 760 w 855"/>
                    <a:gd name="T13" fmla="*/ 173 h 211"/>
                    <a:gd name="T14" fmla="*/ 722 w 855"/>
                    <a:gd name="T15" fmla="*/ 163 h 211"/>
                    <a:gd name="T16" fmla="*/ 722 w 855"/>
                    <a:gd name="T17" fmla="*/ 163 h 211"/>
                    <a:gd name="T18" fmla="*/ 684 w 855"/>
                    <a:gd name="T19" fmla="*/ 155 h 211"/>
                    <a:gd name="T20" fmla="*/ 637 w 855"/>
                    <a:gd name="T21" fmla="*/ 147 h 211"/>
                    <a:gd name="T22" fmla="*/ 536 w 855"/>
                    <a:gd name="T23" fmla="*/ 132 h 211"/>
                    <a:gd name="T24" fmla="*/ 426 w 855"/>
                    <a:gd name="T25" fmla="*/ 116 h 211"/>
                    <a:gd name="T26" fmla="*/ 369 w 855"/>
                    <a:gd name="T27" fmla="*/ 106 h 211"/>
                    <a:gd name="T28" fmla="*/ 312 w 855"/>
                    <a:gd name="T29" fmla="*/ 93 h 211"/>
                    <a:gd name="T30" fmla="*/ 312 w 855"/>
                    <a:gd name="T31" fmla="*/ 93 h 211"/>
                    <a:gd name="T32" fmla="*/ 212 w 855"/>
                    <a:gd name="T33" fmla="*/ 69 h 211"/>
                    <a:gd name="T34" fmla="*/ 133 w 855"/>
                    <a:gd name="T35" fmla="*/ 48 h 211"/>
                    <a:gd name="T36" fmla="*/ 79 w 855"/>
                    <a:gd name="T37" fmla="*/ 33 h 211"/>
                    <a:gd name="T38" fmla="*/ 41 w 855"/>
                    <a:gd name="T39" fmla="*/ 21 h 211"/>
                    <a:gd name="T40" fmla="*/ 19 w 855"/>
                    <a:gd name="T41" fmla="*/ 12 h 211"/>
                    <a:gd name="T42" fmla="*/ 7 w 855"/>
                    <a:gd name="T43" fmla="*/ 7 h 211"/>
                    <a:gd name="T44" fmla="*/ 4 w 855"/>
                    <a:gd name="T45" fmla="*/ 3 h 211"/>
                    <a:gd name="T46" fmla="*/ 0 w 855"/>
                    <a:gd name="T47" fmla="*/ 2 h 211"/>
                    <a:gd name="T48" fmla="*/ 0 w 855"/>
                    <a:gd name="T49" fmla="*/ 2 h 211"/>
                    <a:gd name="T50" fmla="*/ 0 w 855"/>
                    <a:gd name="T51" fmla="*/ 2 h 211"/>
                    <a:gd name="T52" fmla="*/ 0 w 855"/>
                    <a:gd name="T53" fmla="*/ 0 h 211"/>
                    <a:gd name="T54" fmla="*/ 4 w 855"/>
                    <a:gd name="T55" fmla="*/ 0 h 211"/>
                    <a:gd name="T56" fmla="*/ 19 w 855"/>
                    <a:gd name="T57" fmla="*/ 3 h 211"/>
                    <a:gd name="T58" fmla="*/ 48 w 855"/>
                    <a:gd name="T59" fmla="*/ 10 h 211"/>
                    <a:gd name="T60" fmla="*/ 48 w 855"/>
                    <a:gd name="T61" fmla="*/ 10 h 211"/>
                    <a:gd name="T62" fmla="*/ 98 w 855"/>
                    <a:gd name="T63" fmla="*/ 28 h 211"/>
                    <a:gd name="T64" fmla="*/ 161 w 855"/>
                    <a:gd name="T65" fmla="*/ 47 h 211"/>
                    <a:gd name="T66" fmla="*/ 234 w 855"/>
                    <a:gd name="T67" fmla="*/ 66 h 211"/>
                    <a:gd name="T68" fmla="*/ 312 w 855"/>
                    <a:gd name="T69" fmla="*/ 85 h 211"/>
                    <a:gd name="T70" fmla="*/ 312 w 855"/>
                    <a:gd name="T71" fmla="*/ 85 h 211"/>
                    <a:gd name="T72" fmla="*/ 357 w 855"/>
                    <a:gd name="T73" fmla="*/ 94 h 211"/>
                    <a:gd name="T74" fmla="*/ 401 w 855"/>
                    <a:gd name="T75" fmla="*/ 103 h 211"/>
                    <a:gd name="T76" fmla="*/ 486 w 855"/>
                    <a:gd name="T77" fmla="*/ 117 h 211"/>
                    <a:gd name="T78" fmla="*/ 486 w 855"/>
                    <a:gd name="T79" fmla="*/ 117 h 211"/>
                    <a:gd name="T80" fmla="*/ 596 w 855"/>
                    <a:gd name="T81" fmla="*/ 133 h 211"/>
                    <a:gd name="T82" fmla="*/ 684 w 855"/>
                    <a:gd name="T83" fmla="*/ 147 h 211"/>
                    <a:gd name="T84" fmla="*/ 719 w 855"/>
                    <a:gd name="T85" fmla="*/ 154 h 211"/>
                    <a:gd name="T86" fmla="*/ 747 w 855"/>
                    <a:gd name="T87" fmla="*/ 160 h 211"/>
                    <a:gd name="T88" fmla="*/ 773 w 855"/>
                    <a:gd name="T89" fmla="*/ 166 h 211"/>
                    <a:gd name="T90" fmla="*/ 795 w 855"/>
                    <a:gd name="T91" fmla="*/ 174 h 211"/>
                    <a:gd name="T92" fmla="*/ 795 w 855"/>
                    <a:gd name="T93" fmla="*/ 174 h 211"/>
                    <a:gd name="T94" fmla="*/ 814 w 855"/>
                    <a:gd name="T95" fmla="*/ 180 h 211"/>
                    <a:gd name="T96" fmla="*/ 826 w 855"/>
                    <a:gd name="T97" fmla="*/ 188 h 211"/>
                    <a:gd name="T98" fmla="*/ 845 w 855"/>
                    <a:gd name="T99" fmla="*/ 199 h 211"/>
                    <a:gd name="T100" fmla="*/ 855 w 855"/>
                    <a:gd name="T101" fmla="*/ 208 h 211"/>
                    <a:gd name="T102" fmla="*/ 855 w 855"/>
                    <a:gd name="T103" fmla="*/ 211 h 211"/>
                    <a:gd name="T104" fmla="*/ 855 w 855"/>
                    <a:gd name="T105" fmla="*/ 211 h 21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55" h="211">
                      <a:moveTo>
                        <a:pt x="855" y="211"/>
                      </a:moveTo>
                      <a:lnTo>
                        <a:pt x="855" y="211"/>
                      </a:lnTo>
                      <a:lnTo>
                        <a:pt x="848" y="207"/>
                      </a:lnTo>
                      <a:lnTo>
                        <a:pt x="829" y="197"/>
                      </a:lnTo>
                      <a:lnTo>
                        <a:pt x="814" y="189"/>
                      </a:lnTo>
                      <a:lnTo>
                        <a:pt x="792" y="180"/>
                      </a:lnTo>
                      <a:lnTo>
                        <a:pt x="760" y="173"/>
                      </a:lnTo>
                      <a:lnTo>
                        <a:pt x="722" y="163"/>
                      </a:lnTo>
                      <a:lnTo>
                        <a:pt x="684" y="155"/>
                      </a:lnTo>
                      <a:lnTo>
                        <a:pt x="637" y="147"/>
                      </a:lnTo>
                      <a:lnTo>
                        <a:pt x="536" y="132"/>
                      </a:lnTo>
                      <a:lnTo>
                        <a:pt x="426" y="116"/>
                      </a:lnTo>
                      <a:lnTo>
                        <a:pt x="369" y="106"/>
                      </a:lnTo>
                      <a:lnTo>
                        <a:pt x="312" y="93"/>
                      </a:lnTo>
                      <a:lnTo>
                        <a:pt x="212" y="69"/>
                      </a:lnTo>
                      <a:lnTo>
                        <a:pt x="133" y="48"/>
                      </a:lnTo>
                      <a:lnTo>
                        <a:pt x="79" y="33"/>
                      </a:lnTo>
                      <a:lnTo>
                        <a:pt x="41" y="21"/>
                      </a:lnTo>
                      <a:lnTo>
                        <a:pt x="19" y="12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9" y="3"/>
                      </a:lnTo>
                      <a:lnTo>
                        <a:pt x="48" y="10"/>
                      </a:lnTo>
                      <a:lnTo>
                        <a:pt x="98" y="28"/>
                      </a:lnTo>
                      <a:lnTo>
                        <a:pt x="161" y="47"/>
                      </a:lnTo>
                      <a:lnTo>
                        <a:pt x="234" y="66"/>
                      </a:lnTo>
                      <a:lnTo>
                        <a:pt x="312" y="85"/>
                      </a:lnTo>
                      <a:lnTo>
                        <a:pt x="357" y="94"/>
                      </a:lnTo>
                      <a:lnTo>
                        <a:pt x="401" y="103"/>
                      </a:lnTo>
                      <a:lnTo>
                        <a:pt x="486" y="117"/>
                      </a:lnTo>
                      <a:lnTo>
                        <a:pt x="596" y="133"/>
                      </a:lnTo>
                      <a:lnTo>
                        <a:pt x="684" y="147"/>
                      </a:lnTo>
                      <a:lnTo>
                        <a:pt x="719" y="154"/>
                      </a:lnTo>
                      <a:lnTo>
                        <a:pt x="747" y="160"/>
                      </a:lnTo>
                      <a:lnTo>
                        <a:pt x="773" y="166"/>
                      </a:lnTo>
                      <a:lnTo>
                        <a:pt x="795" y="174"/>
                      </a:lnTo>
                      <a:lnTo>
                        <a:pt x="814" y="180"/>
                      </a:lnTo>
                      <a:lnTo>
                        <a:pt x="826" y="188"/>
                      </a:lnTo>
                      <a:lnTo>
                        <a:pt x="845" y="199"/>
                      </a:lnTo>
                      <a:lnTo>
                        <a:pt x="855" y="208"/>
                      </a:lnTo>
                      <a:lnTo>
                        <a:pt x="855" y="211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2" name="Freeform 267">
                  <a:extLst>
                    <a:ext uri="{FF2B5EF4-FFF2-40B4-BE49-F238E27FC236}">
                      <a16:creationId xmlns:a16="http://schemas.microsoft.com/office/drawing/2014/main" id="{4272F511-2130-41DD-A0D0-BA5001FD04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" y="1305"/>
                  <a:ext cx="848" cy="208"/>
                </a:xfrm>
                <a:custGeom>
                  <a:avLst/>
                  <a:gdLst>
                    <a:gd name="T0" fmla="*/ 848 w 848"/>
                    <a:gd name="T1" fmla="*/ 208 h 208"/>
                    <a:gd name="T2" fmla="*/ 848 w 848"/>
                    <a:gd name="T3" fmla="*/ 208 h 208"/>
                    <a:gd name="T4" fmla="*/ 841 w 848"/>
                    <a:gd name="T5" fmla="*/ 204 h 208"/>
                    <a:gd name="T6" fmla="*/ 822 w 848"/>
                    <a:gd name="T7" fmla="*/ 194 h 208"/>
                    <a:gd name="T8" fmla="*/ 807 w 848"/>
                    <a:gd name="T9" fmla="*/ 186 h 208"/>
                    <a:gd name="T10" fmla="*/ 785 w 848"/>
                    <a:gd name="T11" fmla="*/ 178 h 208"/>
                    <a:gd name="T12" fmla="*/ 753 w 848"/>
                    <a:gd name="T13" fmla="*/ 170 h 208"/>
                    <a:gd name="T14" fmla="*/ 715 w 848"/>
                    <a:gd name="T15" fmla="*/ 161 h 208"/>
                    <a:gd name="T16" fmla="*/ 715 w 848"/>
                    <a:gd name="T17" fmla="*/ 161 h 208"/>
                    <a:gd name="T18" fmla="*/ 677 w 848"/>
                    <a:gd name="T19" fmla="*/ 153 h 208"/>
                    <a:gd name="T20" fmla="*/ 633 w 848"/>
                    <a:gd name="T21" fmla="*/ 145 h 208"/>
                    <a:gd name="T22" fmla="*/ 532 w 848"/>
                    <a:gd name="T23" fmla="*/ 130 h 208"/>
                    <a:gd name="T24" fmla="*/ 422 w 848"/>
                    <a:gd name="T25" fmla="*/ 112 h 208"/>
                    <a:gd name="T26" fmla="*/ 365 w 848"/>
                    <a:gd name="T27" fmla="*/ 102 h 208"/>
                    <a:gd name="T28" fmla="*/ 312 w 848"/>
                    <a:gd name="T29" fmla="*/ 91 h 208"/>
                    <a:gd name="T30" fmla="*/ 312 w 848"/>
                    <a:gd name="T31" fmla="*/ 91 h 208"/>
                    <a:gd name="T32" fmla="*/ 208 w 848"/>
                    <a:gd name="T33" fmla="*/ 67 h 208"/>
                    <a:gd name="T34" fmla="*/ 132 w 848"/>
                    <a:gd name="T35" fmla="*/ 46 h 208"/>
                    <a:gd name="T36" fmla="*/ 75 w 848"/>
                    <a:gd name="T37" fmla="*/ 31 h 208"/>
                    <a:gd name="T38" fmla="*/ 41 w 848"/>
                    <a:gd name="T39" fmla="*/ 19 h 208"/>
                    <a:gd name="T40" fmla="*/ 19 w 848"/>
                    <a:gd name="T41" fmla="*/ 11 h 208"/>
                    <a:gd name="T42" fmla="*/ 9 w 848"/>
                    <a:gd name="T43" fmla="*/ 5 h 208"/>
                    <a:gd name="T44" fmla="*/ 3 w 848"/>
                    <a:gd name="T45" fmla="*/ 2 h 208"/>
                    <a:gd name="T46" fmla="*/ 0 w 848"/>
                    <a:gd name="T47" fmla="*/ 1 h 208"/>
                    <a:gd name="T48" fmla="*/ 0 w 848"/>
                    <a:gd name="T49" fmla="*/ 1 h 208"/>
                    <a:gd name="T50" fmla="*/ 0 w 848"/>
                    <a:gd name="T51" fmla="*/ 1 h 208"/>
                    <a:gd name="T52" fmla="*/ 0 w 848"/>
                    <a:gd name="T53" fmla="*/ 0 h 208"/>
                    <a:gd name="T54" fmla="*/ 3 w 848"/>
                    <a:gd name="T55" fmla="*/ 0 h 208"/>
                    <a:gd name="T56" fmla="*/ 15 w 848"/>
                    <a:gd name="T57" fmla="*/ 2 h 208"/>
                    <a:gd name="T58" fmla="*/ 41 w 848"/>
                    <a:gd name="T59" fmla="*/ 11 h 208"/>
                    <a:gd name="T60" fmla="*/ 41 w 848"/>
                    <a:gd name="T61" fmla="*/ 11 h 208"/>
                    <a:gd name="T62" fmla="*/ 94 w 848"/>
                    <a:gd name="T63" fmla="*/ 27 h 208"/>
                    <a:gd name="T64" fmla="*/ 154 w 848"/>
                    <a:gd name="T65" fmla="*/ 45 h 208"/>
                    <a:gd name="T66" fmla="*/ 227 w 848"/>
                    <a:gd name="T67" fmla="*/ 64 h 208"/>
                    <a:gd name="T68" fmla="*/ 305 w 848"/>
                    <a:gd name="T69" fmla="*/ 83 h 208"/>
                    <a:gd name="T70" fmla="*/ 305 w 848"/>
                    <a:gd name="T71" fmla="*/ 83 h 208"/>
                    <a:gd name="T72" fmla="*/ 350 w 848"/>
                    <a:gd name="T73" fmla="*/ 93 h 208"/>
                    <a:gd name="T74" fmla="*/ 394 w 848"/>
                    <a:gd name="T75" fmla="*/ 102 h 208"/>
                    <a:gd name="T76" fmla="*/ 479 w 848"/>
                    <a:gd name="T77" fmla="*/ 115 h 208"/>
                    <a:gd name="T78" fmla="*/ 479 w 848"/>
                    <a:gd name="T79" fmla="*/ 115 h 208"/>
                    <a:gd name="T80" fmla="*/ 589 w 848"/>
                    <a:gd name="T81" fmla="*/ 131 h 208"/>
                    <a:gd name="T82" fmla="*/ 674 w 848"/>
                    <a:gd name="T83" fmla="*/ 145 h 208"/>
                    <a:gd name="T84" fmla="*/ 709 w 848"/>
                    <a:gd name="T85" fmla="*/ 152 h 208"/>
                    <a:gd name="T86" fmla="*/ 740 w 848"/>
                    <a:gd name="T87" fmla="*/ 158 h 208"/>
                    <a:gd name="T88" fmla="*/ 766 w 848"/>
                    <a:gd name="T89" fmla="*/ 164 h 208"/>
                    <a:gd name="T90" fmla="*/ 788 w 848"/>
                    <a:gd name="T91" fmla="*/ 172 h 208"/>
                    <a:gd name="T92" fmla="*/ 788 w 848"/>
                    <a:gd name="T93" fmla="*/ 172 h 208"/>
                    <a:gd name="T94" fmla="*/ 816 w 848"/>
                    <a:gd name="T95" fmla="*/ 186 h 208"/>
                    <a:gd name="T96" fmla="*/ 835 w 848"/>
                    <a:gd name="T97" fmla="*/ 197 h 208"/>
                    <a:gd name="T98" fmla="*/ 844 w 848"/>
                    <a:gd name="T99" fmla="*/ 205 h 208"/>
                    <a:gd name="T100" fmla="*/ 848 w 848"/>
                    <a:gd name="T101" fmla="*/ 208 h 208"/>
                    <a:gd name="T102" fmla="*/ 848 w 848"/>
                    <a:gd name="T103" fmla="*/ 208 h 20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48" h="208">
                      <a:moveTo>
                        <a:pt x="848" y="208"/>
                      </a:moveTo>
                      <a:lnTo>
                        <a:pt x="848" y="208"/>
                      </a:lnTo>
                      <a:lnTo>
                        <a:pt x="841" y="204"/>
                      </a:lnTo>
                      <a:lnTo>
                        <a:pt x="822" y="194"/>
                      </a:lnTo>
                      <a:lnTo>
                        <a:pt x="807" y="186"/>
                      </a:lnTo>
                      <a:lnTo>
                        <a:pt x="785" y="178"/>
                      </a:lnTo>
                      <a:lnTo>
                        <a:pt x="753" y="170"/>
                      </a:lnTo>
                      <a:lnTo>
                        <a:pt x="715" y="161"/>
                      </a:lnTo>
                      <a:lnTo>
                        <a:pt x="677" y="153"/>
                      </a:lnTo>
                      <a:lnTo>
                        <a:pt x="633" y="145"/>
                      </a:lnTo>
                      <a:lnTo>
                        <a:pt x="532" y="130"/>
                      </a:lnTo>
                      <a:lnTo>
                        <a:pt x="422" y="112"/>
                      </a:lnTo>
                      <a:lnTo>
                        <a:pt x="365" y="102"/>
                      </a:lnTo>
                      <a:lnTo>
                        <a:pt x="312" y="91"/>
                      </a:lnTo>
                      <a:lnTo>
                        <a:pt x="208" y="67"/>
                      </a:lnTo>
                      <a:lnTo>
                        <a:pt x="132" y="46"/>
                      </a:lnTo>
                      <a:lnTo>
                        <a:pt x="75" y="31"/>
                      </a:lnTo>
                      <a:lnTo>
                        <a:pt x="41" y="19"/>
                      </a:lnTo>
                      <a:lnTo>
                        <a:pt x="19" y="11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15" y="2"/>
                      </a:lnTo>
                      <a:lnTo>
                        <a:pt x="41" y="11"/>
                      </a:lnTo>
                      <a:lnTo>
                        <a:pt x="94" y="27"/>
                      </a:lnTo>
                      <a:lnTo>
                        <a:pt x="154" y="45"/>
                      </a:lnTo>
                      <a:lnTo>
                        <a:pt x="227" y="64"/>
                      </a:lnTo>
                      <a:lnTo>
                        <a:pt x="305" y="83"/>
                      </a:lnTo>
                      <a:lnTo>
                        <a:pt x="350" y="93"/>
                      </a:lnTo>
                      <a:lnTo>
                        <a:pt x="394" y="102"/>
                      </a:lnTo>
                      <a:lnTo>
                        <a:pt x="479" y="115"/>
                      </a:lnTo>
                      <a:lnTo>
                        <a:pt x="589" y="131"/>
                      </a:lnTo>
                      <a:lnTo>
                        <a:pt x="674" y="145"/>
                      </a:lnTo>
                      <a:lnTo>
                        <a:pt x="709" y="152"/>
                      </a:lnTo>
                      <a:lnTo>
                        <a:pt x="740" y="158"/>
                      </a:lnTo>
                      <a:lnTo>
                        <a:pt x="766" y="164"/>
                      </a:lnTo>
                      <a:lnTo>
                        <a:pt x="788" y="172"/>
                      </a:lnTo>
                      <a:lnTo>
                        <a:pt x="816" y="186"/>
                      </a:lnTo>
                      <a:lnTo>
                        <a:pt x="835" y="197"/>
                      </a:lnTo>
                      <a:lnTo>
                        <a:pt x="844" y="205"/>
                      </a:lnTo>
                      <a:lnTo>
                        <a:pt x="848" y="208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3" name="Freeform 268">
                  <a:extLst>
                    <a:ext uri="{FF2B5EF4-FFF2-40B4-BE49-F238E27FC236}">
                      <a16:creationId xmlns:a16="http://schemas.microsoft.com/office/drawing/2014/main" id="{A77CFF24-6944-4368-AB0E-A967706A1D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" y="1306"/>
                  <a:ext cx="838" cy="204"/>
                </a:xfrm>
                <a:custGeom>
                  <a:avLst/>
                  <a:gdLst>
                    <a:gd name="T0" fmla="*/ 838 w 838"/>
                    <a:gd name="T1" fmla="*/ 204 h 204"/>
                    <a:gd name="T2" fmla="*/ 838 w 838"/>
                    <a:gd name="T3" fmla="*/ 204 h 204"/>
                    <a:gd name="T4" fmla="*/ 835 w 838"/>
                    <a:gd name="T5" fmla="*/ 200 h 204"/>
                    <a:gd name="T6" fmla="*/ 816 w 838"/>
                    <a:gd name="T7" fmla="*/ 190 h 204"/>
                    <a:gd name="T8" fmla="*/ 801 w 838"/>
                    <a:gd name="T9" fmla="*/ 184 h 204"/>
                    <a:gd name="T10" fmla="*/ 779 w 838"/>
                    <a:gd name="T11" fmla="*/ 176 h 204"/>
                    <a:gd name="T12" fmla="*/ 750 w 838"/>
                    <a:gd name="T13" fmla="*/ 167 h 204"/>
                    <a:gd name="T14" fmla="*/ 712 w 838"/>
                    <a:gd name="T15" fmla="*/ 158 h 204"/>
                    <a:gd name="T16" fmla="*/ 712 w 838"/>
                    <a:gd name="T17" fmla="*/ 158 h 204"/>
                    <a:gd name="T18" fmla="*/ 675 w 838"/>
                    <a:gd name="T19" fmla="*/ 151 h 204"/>
                    <a:gd name="T20" fmla="*/ 630 w 838"/>
                    <a:gd name="T21" fmla="*/ 143 h 204"/>
                    <a:gd name="T22" fmla="*/ 530 w 838"/>
                    <a:gd name="T23" fmla="*/ 128 h 204"/>
                    <a:gd name="T24" fmla="*/ 419 w 838"/>
                    <a:gd name="T25" fmla="*/ 111 h 204"/>
                    <a:gd name="T26" fmla="*/ 366 w 838"/>
                    <a:gd name="T27" fmla="*/ 101 h 204"/>
                    <a:gd name="T28" fmla="*/ 309 w 838"/>
                    <a:gd name="T29" fmla="*/ 90 h 204"/>
                    <a:gd name="T30" fmla="*/ 309 w 838"/>
                    <a:gd name="T31" fmla="*/ 90 h 204"/>
                    <a:gd name="T32" fmla="*/ 208 w 838"/>
                    <a:gd name="T33" fmla="*/ 66 h 204"/>
                    <a:gd name="T34" fmla="*/ 129 w 838"/>
                    <a:gd name="T35" fmla="*/ 45 h 204"/>
                    <a:gd name="T36" fmla="*/ 76 w 838"/>
                    <a:gd name="T37" fmla="*/ 30 h 204"/>
                    <a:gd name="T38" fmla="*/ 41 w 838"/>
                    <a:gd name="T39" fmla="*/ 19 h 204"/>
                    <a:gd name="T40" fmla="*/ 19 w 838"/>
                    <a:gd name="T41" fmla="*/ 10 h 204"/>
                    <a:gd name="T42" fmla="*/ 9 w 838"/>
                    <a:gd name="T43" fmla="*/ 5 h 204"/>
                    <a:gd name="T44" fmla="*/ 6 w 838"/>
                    <a:gd name="T45" fmla="*/ 2 h 204"/>
                    <a:gd name="T46" fmla="*/ 3 w 838"/>
                    <a:gd name="T47" fmla="*/ 1 h 204"/>
                    <a:gd name="T48" fmla="*/ 3 w 838"/>
                    <a:gd name="T49" fmla="*/ 1 h 204"/>
                    <a:gd name="T50" fmla="*/ 0 w 838"/>
                    <a:gd name="T51" fmla="*/ 1 h 204"/>
                    <a:gd name="T52" fmla="*/ 0 w 838"/>
                    <a:gd name="T53" fmla="*/ 0 h 204"/>
                    <a:gd name="T54" fmla="*/ 0 w 838"/>
                    <a:gd name="T55" fmla="*/ 0 h 204"/>
                    <a:gd name="T56" fmla="*/ 9 w 838"/>
                    <a:gd name="T57" fmla="*/ 2 h 204"/>
                    <a:gd name="T58" fmla="*/ 35 w 838"/>
                    <a:gd name="T59" fmla="*/ 11 h 204"/>
                    <a:gd name="T60" fmla="*/ 35 w 838"/>
                    <a:gd name="T61" fmla="*/ 11 h 204"/>
                    <a:gd name="T62" fmla="*/ 88 w 838"/>
                    <a:gd name="T63" fmla="*/ 28 h 204"/>
                    <a:gd name="T64" fmla="*/ 148 w 838"/>
                    <a:gd name="T65" fmla="*/ 45 h 204"/>
                    <a:gd name="T66" fmla="*/ 221 w 838"/>
                    <a:gd name="T67" fmla="*/ 65 h 204"/>
                    <a:gd name="T68" fmla="*/ 296 w 838"/>
                    <a:gd name="T69" fmla="*/ 82 h 204"/>
                    <a:gd name="T70" fmla="*/ 296 w 838"/>
                    <a:gd name="T71" fmla="*/ 82 h 204"/>
                    <a:gd name="T72" fmla="*/ 340 w 838"/>
                    <a:gd name="T73" fmla="*/ 92 h 204"/>
                    <a:gd name="T74" fmla="*/ 388 w 838"/>
                    <a:gd name="T75" fmla="*/ 101 h 204"/>
                    <a:gd name="T76" fmla="*/ 473 w 838"/>
                    <a:gd name="T77" fmla="*/ 115 h 204"/>
                    <a:gd name="T78" fmla="*/ 473 w 838"/>
                    <a:gd name="T79" fmla="*/ 115 h 204"/>
                    <a:gd name="T80" fmla="*/ 583 w 838"/>
                    <a:gd name="T81" fmla="*/ 132 h 204"/>
                    <a:gd name="T82" fmla="*/ 668 w 838"/>
                    <a:gd name="T83" fmla="*/ 146 h 204"/>
                    <a:gd name="T84" fmla="*/ 703 w 838"/>
                    <a:gd name="T85" fmla="*/ 152 h 204"/>
                    <a:gd name="T86" fmla="*/ 731 w 838"/>
                    <a:gd name="T87" fmla="*/ 158 h 204"/>
                    <a:gd name="T88" fmla="*/ 757 w 838"/>
                    <a:gd name="T89" fmla="*/ 165 h 204"/>
                    <a:gd name="T90" fmla="*/ 779 w 838"/>
                    <a:gd name="T91" fmla="*/ 171 h 204"/>
                    <a:gd name="T92" fmla="*/ 779 w 838"/>
                    <a:gd name="T93" fmla="*/ 171 h 204"/>
                    <a:gd name="T94" fmla="*/ 810 w 838"/>
                    <a:gd name="T95" fmla="*/ 185 h 204"/>
                    <a:gd name="T96" fmla="*/ 829 w 838"/>
                    <a:gd name="T97" fmla="*/ 195 h 204"/>
                    <a:gd name="T98" fmla="*/ 838 w 838"/>
                    <a:gd name="T99" fmla="*/ 202 h 204"/>
                    <a:gd name="T100" fmla="*/ 838 w 838"/>
                    <a:gd name="T101" fmla="*/ 204 h 204"/>
                    <a:gd name="T102" fmla="*/ 838 w 838"/>
                    <a:gd name="T103" fmla="*/ 204 h 20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8" h="204">
                      <a:moveTo>
                        <a:pt x="838" y="204"/>
                      </a:moveTo>
                      <a:lnTo>
                        <a:pt x="838" y="204"/>
                      </a:lnTo>
                      <a:lnTo>
                        <a:pt x="835" y="200"/>
                      </a:lnTo>
                      <a:lnTo>
                        <a:pt x="816" y="190"/>
                      </a:lnTo>
                      <a:lnTo>
                        <a:pt x="801" y="184"/>
                      </a:lnTo>
                      <a:lnTo>
                        <a:pt x="779" y="176"/>
                      </a:lnTo>
                      <a:lnTo>
                        <a:pt x="750" y="167"/>
                      </a:lnTo>
                      <a:lnTo>
                        <a:pt x="712" y="158"/>
                      </a:lnTo>
                      <a:lnTo>
                        <a:pt x="675" y="151"/>
                      </a:lnTo>
                      <a:lnTo>
                        <a:pt x="630" y="143"/>
                      </a:lnTo>
                      <a:lnTo>
                        <a:pt x="530" y="128"/>
                      </a:lnTo>
                      <a:lnTo>
                        <a:pt x="419" y="111"/>
                      </a:lnTo>
                      <a:lnTo>
                        <a:pt x="366" y="101"/>
                      </a:lnTo>
                      <a:lnTo>
                        <a:pt x="309" y="90"/>
                      </a:lnTo>
                      <a:lnTo>
                        <a:pt x="208" y="66"/>
                      </a:lnTo>
                      <a:lnTo>
                        <a:pt x="129" y="45"/>
                      </a:lnTo>
                      <a:lnTo>
                        <a:pt x="76" y="30"/>
                      </a:lnTo>
                      <a:lnTo>
                        <a:pt x="41" y="19"/>
                      </a:lnTo>
                      <a:lnTo>
                        <a:pt x="19" y="10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35" y="11"/>
                      </a:lnTo>
                      <a:lnTo>
                        <a:pt x="88" y="28"/>
                      </a:lnTo>
                      <a:lnTo>
                        <a:pt x="148" y="45"/>
                      </a:lnTo>
                      <a:lnTo>
                        <a:pt x="221" y="65"/>
                      </a:lnTo>
                      <a:lnTo>
                        <a:pt x="296" y="82"/>
                      </a:lnTo>
                      <a:lnTo>
                        <a:pt x="340" y="92"/>
                      </a:lnTo>
                      <a:lnTo>
                        <a:pt x="388" y="101"/>
                      </a:lnTo>
                      <a:lnTo>
                        <a:pt x="473" y="115"/>
                      </a:lnTo>
                      <a:lnTo>
                        <a:pt x="583" y="132"/>
                      </a:lnTo>
                      <a:lnTo>
                        <a:pt x="668" y="146"/>
                      </a:lnTo>
                      <a:lnTo>
                        <a:pt x="703" y="152"/>
                      </a:lnTo>
                      <a:lnTo>
                        <a:pt x="731" y="158"/>
                      </a:lnTo>
                      <a:lnTo>
                        <a:pt x="757" y="165"/>
                      </a:lnTo>
                      <a:lnTo>
                        <a:pt x="779" y="171"/>
                      </a:lnTo>
                      <a:lnTo>
                        <a:pt x="810" y="185"/>
                      </a:lnTo>
                      <a:lnTo>
                        <a:pt x="829" y="195"/>
                      </a:lnTo>
                      <a:lnTo>
                        <a:pt x="838" y="202"/>
                      </a:lnTo>
                      <a:lnTo>
                        <a:pt x="838" y="204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4" name="Freeform 269">
                  <a:extLst>
                    <a:ext uri="{FF2B5EF4-FFF2-40B4-BE49-F238E27FC236}">
                      <a16:creationId xmlns:a16="http://schemas.microsoft.com/office/drawing/2014/main" id="{B7307CB2-F918-4B42-BF6A-03AA552716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7" y="1308"/>
                  <a:ext cx="822" cy="200"/>
                </a:xfrm>
                <a:custGeom>
                  <a:avLst/>
                  <a:gdLst>
                    <a:gd name="T0" fmla="*/ 822 w 822"/>
                    <a:gd name="T1" fmla="*/ 200 h 200"/>
                    <a:gd name="T2" fmla="*/ 822 w 822"/>
                    <a:gd name="T3" fmla="*/ 200 h 200"/>
                    <a:gd name="T4" fmla="*/ 819 w 822"/>
                    <a:gd name="T5" fmla="*/ 197 h 200"/>
                    <a:gd name="T6" fmla="*/ 813 w 822"/>
                    <a:gd name="T7" fmla="*/ 192 h 200"/>
                    <a:gd name="T8" fmla="*/ 803 w 822"/>
                    <a:gd name="T9" fmla="*/ 187 h 200"/>
                    <a:gd name="T10" fmla="*/ 788 w 822"/>
                    <a:gd name="T11" fmla="*/ 181 h 200"/>
                    <a:gd name="T12" fmla="*/ 766 w 822"/>
                    <a:gd name="T13" fmla="*/ 173 h 200"/>
                    <a:gd name="T14" fmla="*/ 737 w 822"/>
                    <a:gd name="T15" fmla="*/ 165 h 200"/>
                    <a:gd name="T16" fmla="*/ 699 w 822"/>
                    <a:gd name="T17" fmla="*/ 156 h 200"/>
                    <a:gd name="T18" fmla="*/ 699 w 822"/>
                    <a:gd name="T19" fmla="*/ 156 h 200"/>
                    <a:gd name="T20" fmla="*/ 662 w 822"/>
                    <a:gd name="T21" fmla="*/ 149 h 200"/>
                    <a:gd name="T22" fmla="*/ 617 w 822"/>
                    <a:gd name="T23" fmla="*/ 141 h 200"/>
                    <a:gd name="T24" fmla="*/ 520 w 822"/>
                    <a:gd name="T25" fmla="*/ 126 h 200"/>
                    <a:gd name="T26" fmla="*/ 409 w 822"/>
                    <a:gd name="T27" fmla="*/ 109 h 200"/>
                    <a:gd name="T28" fmla="*/ 356 w 822"/>
                    <a:gd name="T29" fmla="*/ 99 h 200"/>
                    <a:gd name="T30" fmla="*/ 302 w 822"/>
                    <a:gd name="T31" fmla="*/ 88 h 200"/>
                    <a:gd name="T32" fmla="*/ 302 w 822"/>
                    <a:gd name="T33" fmla="*/ 88 h 200"/>
                    <a:gd name="T34" fmla="*/ 198 w 822"/>
                    <a:gd name="T35" fmla="*/ 64 h 200"/>
                    <a:gd name="T36" fmla="*/ 123 w 822"/>
                    <a:gd name="T37" fmla="*/ 43 h 200"/>
                    <a:gd name="T38" fmla="*/ 69 w 822"/>
                    <a:gd name="T39" fmla="*/ 28 h 200"/>
                    <a:gd name="T40" fmla="*/ 34 w 822"/>
                    <a:gd name="T41" fmla="*/ 17 h 200"/>
                    <a:gd name="T42" fmla="*/ 15 w 822"/>
                    <a:gd name="T43" fmla="*/ 9 h 200"/>
                    <a:gd name="T44" fmla="*/ 6 w 822"/>
                    <a:gd name="T45" fmla="*/ 4 h 200"/>
                    <a:gd name="T46" fmla="*/ 0 w 822"/>
                    <a:gd name="T47" fmla="*/ 2 h 200"/>
                    <a:gd name="T48" fmla="*/ 0 w 822"/>
                    <a:gd name="T49" fmla="*/ 0 h 200"/>
                    <a:gd name="T50" fmla="*/ 0 w 822"/>
                    <a:gd name="T51" fmla="*/ 0 h 200"/>
                    <a:gd name="T52" fmla="*/ 25 w 822"/>
                    <a:gd name="T53" fmla="*/ 10 h 200"/>
                    <a:gd name="T54" fmla="*/ 25 w 822"/>
                    <a:gd name="T55" fmla="*/ 10 h 200"/>
                    <a:gd name="T56" fmla="*/ 75 w 822"/>
                    <a:gd name="T57" fmla="*/ 27 h 200"/>
                    <a:gd name="T58" fmla="*/ 138 w 822"/>
                    <a:gd name="T59" fmla="*/ 45 h 200"/>
                    <a:gd name="T60" fmla="*/ 208 w 822"/>
                    <a:gd name="T61" fmla="*/ 63 h 200"/>
                    <a:gd name="T62" fmla="*/ 283 w 822"/>
                    <a:gd name="T63" fmla="*/ 82 h 200"/>
                    <a:gd name="T64" fmla="*/ 283 w 822"/>
                    <a:gd name="T65" fmla="*/ 82 h 200"/>
                    <a:gd name="T66" fmla="*/ 375 w 822"/>
                    <a:gd name="T67" fmla="*/ 99 h 200"/>
                    <a:gd name="T68" fmla="*/ 457 w 822"/>
                    <a:gd name="T69" fmla="*/ 115 h 200"/>
                    <a:gd name="T70" fmla="*/ 457 w 822"/>
                    <a:gd name="T71" fmla="*/ 115 h 200"/>
                    <a:gd name="T72" fmla="*/ 567 w 822"/>
                    <a:gd name="T73" fmla="*/ 130 h 200"/>
                    <a:gd name="T74" fmla="*/ 652 w 822"/>
                    <a:gd name="T75" fmla="*/ 144 h 200"/>
                    <a:gd name="T76" fmla="*/ 687 w 822"/>
                    <a:gd name="T77" fmla="*/ 150 h 200"/>
                    <a:gd name="T78" fmla="*/ 718 w 822"/>
                    <a:gd name="T79" fmla="*/ 156 h 200"/>
                    <a:gd name="T80" fmla="*/ 744 w 822"/>
                    <a:gd name="T81" fmla="*/ 163 h 200"/>
                    <a:gd name="T82" fmla="*/ 762 w 822"/>
                    <a:gd name="T83" fmla="*/ 169 h 200"/>
                    <a:gd name="T84" fmla="*/ 762 w 822"/>
                    <a:gd name="T85" fmla="*/ 169 h 200"/>
                    <a:gd name="T86" fmla="*/ 794 w 822"/>
                    <a:gd name="T87" fmla="*/ 183 h 200"/>
                    <a:gd name="T88" fmla="*/ 813 w 822"/>
                    <a:gd name="T89" fmla="*/ 192 h 200"/>
                    <a:gd name="T90" fmla="*/ 822 w 822"/>
                    <a:gd name="T91" fmla="*/ 198 h 200"/>
                    <a:gd name="T92" fmla="*/ 822 w 822"/>
                    <a:gd name="T93" fmla="*/ 200 h 200"/>
                    <a:gd name="T94" fmla="*/ 822 w 822"/>
                    <a:gd name="T95" fmla="*/ 200 h 20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22" h="200">
                      <a:moveTo>
                        <a:pt x="822" y="200"/>
                      </a:moveTo>
                      <a:lnTo>
                        <a:pt x="822" y="200"/>
                      </a:lnTo>
                      <a:lnTo>
                        <a:pt x="819" y="197"/>
                      </a:lnTo>
                      <a:lnTo>
                        <a:pt x="813" y="192"/>
                      </a:lnTo>
                      <a:lnTo>
                        <a:pt x="803" y="187"/>
                      </a:lnTo>
                      <a:lnTo>
                        <a:pt x="788" y="181"/>
                      </a:lnTo>
                      <a:lnTo>
                        <a:pt x="766" y="173"/>
                      </a:lnTo>
                      <a:lnTo>
                        <a:pt x="737" y="165"/>
                      </a:lnTo>
                      <a:lnTo>
                        <a:pt x="699" y="156"/>
                      </a:lnTo>
                      <a:lnTo>
                        <a:pt x="662" y="149"/>
                      </a:lnTo>
                      <a:lnTo>
                        <a:pt x="617" y="141"/>
                      </a:lnTo>
                      <a:lnTo>
                        <a:pt x="520" y="126"/>
                      </a:lnTo>
                      <a:lnTo>
                        <a:pt x="409" y="109"/>
                      </a:lnTo>
                      <a:lnTo>
                        <a:pt x="356" y="99"/>
                      </a:lnTo>
                      <a:lnTo>
                        <a:pt x="302" y="88"/>
                      </a:lnTo>
                      <a:lnTo>
                        <a:pt x="198" y="64"/>
                      </a:lnTo>
                      <a:lnTo>
                        <a:pt x="123" y="43"/>
                      </a:lnTo>
                      <a:lnTo>
                        <a:pt x="69" y="28"/>
                      </a:lnTo>
                      <a:lnTo>
                        <a:pt x="34" y="17"/>
                      </a:lnTo>
                      <a:lnTo>
                        <a:pt x="15" y="9"/>
                      </a:lnTo>
                      <a:lnTo>
                        <a:pt x="6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10"/>
                      </a:lnTo>
                      <a:lnTo>
                        <a:pt x="75" y="27"/>
                      </a:lnTo>
                      <a:lnTo>
                        <a:pt x="138" y="45"/>
                      </a:lnTo>
                      <a:lnTo>
                        <a:pt x="208" y="63"/>
                      </a:lnTo>
                      <a:lnTo>
                        <a:pt x="283" y="82"/>
                      </a:lnTo>
                      <a:lnTo>
                        <a:pt x="375" y="99"/>
                      </a:lnTo>
                      <a:lnTo>
                        <a:pt x="457" y="115"/>
                      </a:lnTo>
                      <a:lnTo>
                        <a:pt x="567" y="130"/>
                      </a:lnTo>
                      <a:lnTo>
                        <a:pt x="652" y="144"/>
                      </a:lnTo>
                      <a:lnTo>
                        <a:pt x="687" y="150"/>
                      </a:lnTo>
                      <a:lnTo>
                        <a:pt x="718" y="156"/>
                      </a:lnTo>
                      <a:lnTo>
                        <a:pt x="744" y="163"/>
                      </a:lnTo>
                      <a:lnTo>
                        <a:pt x="762" y="169"/>
                      </a:lnTo>
                      <a:lnTo>
                        <a:pt x="794" y="183"/>
                      </a:lnTo>
                      <a:lnTo>
                        <a:pt x="813" y="192"/>
                      </a:lnTo>
                      <a:lnTo>
                        <a:pt x="822" y="198"/>
                      </a:lnTo>
                      <a:lnTo>
                        <a:pt x="822" y="20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5" name="Freeform 270">
                  <a:extLst>
                    <a:ext uri="{FF2B5EF4-FFF2-40B4-BE49-F238E27FC236}">
                      <a16:creationId xmlns:a16="http://schemas.microsoft.com/office/drawing/2014/main" id="{94848969-33AB-46EC-BAF3-091A142B9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" y="1535"/>
                  <a:ext cx="347" cy="111"/>
                </a:xfrm>
                <a:custGeom>
                  <a:avLst/>
                  <a:gdLst>
                    <a:gd name="T0" fmla="*/ 0 w 347"/>
                    <a:gd name="T1" fmla="*/ 102 h 111"/>
                    <a:gd name="T2" fmla="*/ 0 w 347"/>
                    <a:gd name="T3" fmla="*/ 102 h 111"/>
                    <a:gd name="T4" fmla="*/ 38 w 347"/>
                    <a:gd name="T5" fmla="*/ 94 h 111"/>
                    <a:gd name="T6" fmla="*/ 120 w 347"/>
                    <a:gd name="T7" fmla="*/ 77 h 111"/>
                    <a:gd name="T8" fmla="*/ 167 w 347"/>
                    <a:gd name="T9" fmla="*/ 65 h 111"/>
                    <a:gd name="T10" fmla="*/ 214 w 347"/>
                    <a:gd name="T11" fmla="*/ 54 h 111"/>
                    <a:gd name="T12" fmla="*/ 255 w 347"/>
                    <a:gd name="T13" fmla="*/ 41 h 111"/>
                    <a:gd name="T14" fmla="*/ 284 w 347"/>
                    <a:gd name="T15" fmla="*/ 31 h 111"/>
                    <a:gd name="T16" fmla="*/ 284 w 347"/>
                    <a:gd name="T17" fmla="*/ 31 h 111"/>
                    <a:gd name="T18" fmla="*/ 318 w 347"/>
                    <a:gd name="T19" fmla="*/ 14 h 111"/>
                    <a:gd name="T20" fmla="*/ 337 w 347"/>
                    <a:gd name="T21" fmla="*/ 6 h 111"/>
                    <a:gd name="T22" fmla="*/ 347 w 347"/>
                    <a:gd name="T23" fmla="*/ 0 h 111"/>
                    <a:gd name="T24" fmla="*/ 347 w 347"/>
                    <a:gd name="T25" fmla="*/ 0 h 111"/>
                    <a:gd name="T26" fmla="*/ 347 w 347"/>
                    <a:gd name="T27" fmla="*/ 4 h 111"/>
                    <a:gd name="T28" fmla="*/ 343 w 347"/>
                    <a:gd name="T29" fmla="*/ 9 h 111"/>
                    <a:gd name="T30" fmla="*/ 337 w 347"/>
                    <a:gd name="T31" fmla="*/ 17 h 111"/>
                    <a:gd name="T32" fmla="*/ 321 w 347"/>
                    <a:gd name="T33" fmla="*/ 26 h 111"/>
                    <a:gd name="T34" fmla="*/ 296 w 347"/>
                    <a:gd name="T35" fmla="*/ 37 h 111"/>
                    <a:gd name="T36" fmla="*/ 262 w 347"/>
                    <a:gd name="T37" fmla="*/ 50 h 111"/>
                    <a:gd name="T38" fmla="*/ 211 w 347"/>
                    <a:gd name="T39" fmla="*/ 65 h 111"/>
                    <a:gd name="T40" fmla="*/ 211 w 347"/>
                    <a:gd name="T41" fmla="*/ 65 h 111"/>
                    <a:gd name="T42" fmla="*/ 60 w 347"/>
                    <a:gd name="T43" fmla="*/ 103 h 111"/>
                    <a:gd name="T44" fmla="*/ 28 w 347"/>
                    <a:gd name="T45" fmla="*/ 111 h 111"/>
                    <a:gd name="T46" fmla="*/ 28 w 347"/>
                    <a:gd name="T47" fmla="*/ 111 h 111"/>
                    <a:gd name="T48" fmla="*/ 0 w 347"/>
                    <a:gd name="T49" fmla="*/ 102 h 111"/>
                    <a:gd name="T50" fmla="*/ 0 w 347"/>
                    <a:gd name="T51" fmla="*/ 102 h 11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47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8" y="94"/>
                      </a:lnTo>
                      <a:lnTo>
                        <a:pt x="120" y="77"/>
                      </a:lnTo>
                      <a:lnTo>
                        <a:pt x="167" y="65"/>
                      </a:lnTo>
                      <a:lnTo>
                        <a:pt x="214" y="54"/>
                      </a:lnTo>
                      <a:lnTo>
                        <a:pt x="255" y="41"/>
                      </a:lnTo>
                      <a:lnTo>
                        <a:pt x="284" y="31"/>
                      </a:lnTo>
                      <a:lnTo>
                        <a:pt x="318" y="14"/>
                      </a:lnTo>
                      <a:lnTo>
                        <a:pt x="337" y="6"/>
                      </a:lnTo>
                      <a:lnTo>
                        <a:pt x="347" y="0"/>
                      </a:lnTo>
                      <a:lnTo>
                        <a:pt x="347" y="4"/>
                      </a:lnTo>
                      <a:lnTo>
                        <a:pt x="343" y="9"/>
                      </a:lnTo>
                      <a:lnTo>
                        <a:pt x="337" y="17"/>
                      </a:lnTo>
                      <a:lnTo>
                        <a:pt x="321" y="26"/>
                      </a:lnTo>
                      <a:lnTo>
                        <a:pt x="296" y="37"/>
                      </a:lnTo>
                      <a:lnTo>
                        <a:pt x="262" y="50"/>
                      </a:lnTo>
                      <a:lnTo>
                        <a:pt x="211" y="65"/>
                      </a:lnTo>
                      <a:lnTo>
                        <a:pt x="60" y="103"/>
                      </a:lnTo>
                      <a:lnTo>
                        <a:pt x="28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6" name="Freeform 271">
                  <a:extLst>
                    <a:ext uri="{FF2B5EF4-FFF2-40B4-BE49-F238E27FC236}">
                      <a16:creationId xmlns:a16="http://schemas.microsoft.com/office/drawing/2014/main" id="{6CA8F30E-46B8-4EA9-9394-2E86EB6140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5" y="1535"/>
                  <a:ext cx="341" cy="111"/>
                </a:xfrm>
                <a:custGeom>
                  <a:avLst/>
                  <a:gdLst>
                    <a:gd name="T0" fmla="*/ 0 w 341"/>
                    <a:gd name="T1" fmla="*/ 102 h 111"/>
                    <a:gd name="T2" fmla="*/ 0 w 341"/>
                    <a:gd name="T3" fmla="*/ 102 h 111"/>
                    <a:gd name="T4" fmla="*/ 35 w 341"/>
                    <a:gd name="T5" fmla="*/ 94 h 111"/>
                    <a:gd name="T6" fmla="*/ 117 w 341"/>
                    <a:gd name="T7" fmla="*/ 77 h 111"/>
                    <a:gd name="T8" fmla="*/ 164 w 341"/>
                    <a:gd name="T9" fmla="*/ 65 h 111"/>
                    <a:gd name="T10" fmla="*/ 211 w 341"/>
                    <a:gd name="T11" fmla="*/ 54 h 111"/>
                    <a:gd name="T12" fmla="*/ 249 w 341"/>
                    <a:gd name="T13" fmla="*/ 42 h 111"/>
                    <a:gd name="T14" fmla="*/ 281 w 341"/>
                    <a:gd name="T15" fmla="*/ 31 h 111"/>
                    <a:gd name="T16" fmla="*/ 281 w 341"/>
                    <a:gd name="T17" fmla="*/ 31 h 111"/>
                    <a:gd name="T18" fmla="*/ 315 w 341"/>
                    <a:gd name="T19" fmla="*/ 14 h 111"/>
                    <a:gd name="T20" fmla="*/ 331 w 341"/>
                    <a:gd name="T21" fmla="*/ 6 h 111"/>
                    <a:gd name="T22" fmla="*/ 337 w 341"/>
                    <a:gd name="T23" fmla="*/ 2 h 111"/>
                    <a:gd name="T24" fmla="*/ 341 w 341"/>
                    <a:gd name="T25" fmla="*/ 0 h 111"/>
                    <a:gd name="T26" fmla="*/ 341 w 341"/>
                    <a:gd name="T27" fmla="*/ 0 h 111"/>
                    <a:gd name="T28" fmla="*/ 341 w 341"/>
                    <a:gd name="T29" fmla="*/ 4 h 111"/>
                    <a:gd name="T30" fmla="*/ 337 w 341"/>
                    <a:gd name="T31" fmla="*/ 9 h 111"/>
                    <a:gd name="T32" fmla="*/ 331 w 341"/>
                    <a:gd name="T33" fmla="*/ 17 h 111"/>
                    <a:gd name="T34" fmla="*/ 315 w 341"/>
                    <a:gd name="T35" fmla="*/ 26 h 111"/>
                    <a:gd name="T36" fmla="*/ 290 w 341"/>
                    <a:gd name="T37" fmla="*/ 37 h 111"/>
                    <a:gd name="T38" fmla="*/ 252 w 341"/>
                    <a:gd name="T39" fmla="*/ 50 h 111"/>
                    <a:gd name="T40" fmla="*/ 202 w 341"/>
                    <a:gd name="T41" fmla="*/ 65 h 111"/>
                    <a:gd name="T42" fmla="*/ 202 w 341"/>
                    <a:gd name="T43" fmla="*/ 65 h 111"/>
                    <a:gd name="T44" fmla="*/ 111 w 341"/>
                    <a:gd name="T45" fmla="*/ 89 h 111"/>
                    <a:gd name="T46" fmla="*/ 54 w 341"/>
                    <a:gd name="T47" fmla="*/ 103 h 111"/>
                    <a:gd name="T48" fmla="*/ 22 w 341"/>
                    <a:gd name="T49" fmla="*/ 111 h 111"/>
                    <a:gd name="T50" fmla="*/ 22 w 341"/>
                    <a:gd name="T51" fmla="*/ 111 h 111"/>
                    <a:gd name="T52" fmla="*/ 0 w 341"/>
                    <a:gd name="T53" fmla="*/ 102 h 111"/>
                    <a:gd name="T54" fmla="*/ 0 w 341"/>
                    <a:gd name="T55" fmla="*/ 102 h 1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41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1" y="54"/>
                      </a:lnTo>
                      <a:lnTo>
                        <a:pt x="249" y="42"/>
                      </a:lnTo>
                      <a:lnTo>
                        <a:pt x="281" y="31"/>
                      </a:lnTo>
                      <a:lnTo>
                        <a:pt x="315" y="14"/>
                      </a:lnTo>
                      <a:lnTo>
                        <a:pt x="331" y="6"/>
                      </a:lnTo>
                      <a:lnTo>
                        <a:pt x="337" y="2"/>
                      </a:lnTo>
                      <a:lnTo>
                        <a:pt x="341" y="0"/>
                      </a:lnTo>
                      <a:lnTo>
                        <a:pt x="341" y="4"/>
                      </a:lnTo>
                      <a:lnTo>
                        <a:pt x="337" y="9"/>
                      </a:lnTo>
                      <a:lnTo>
                        <a:pt x="331" y="17"/>
                      </a:lnTo>
                      <a:lnTo>
                        <a:pt x="315" y="26"/>
                      </a:lnTo>
                      <a:lnTo>
                        <a:pt x="290" y="37"/>
                      </a:lnTo>
                      <a:lnTo>
                        <a:pt x="252" y="50"/>
                      </a:lnTo>
                      <a:lnTo>
                        <a:pt x="202" y="65"/>
                      </a:lnTo>
                      <a:lnTo>
                        <a:pt x="111" y="89"/>
                      </a:lnTo>
                      <a:lnTo>
                        <a:pt x="54" y="103"/>
                      </a:lnTo>
                      <a:lnTo>
                        <a:pt x="22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7" name="Freeform 272">
                  <a:extLst>
                    <a:ext uri="{FF2B5EF4-FFF2-40B4-BE49-F238E27FC236}">
                      <a16:creationId xmlns:a16="http://schemas.microsoft.com/office/drawing/2014/main" id="{87E799A4-044C-4647-9EBC-C136D21756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" y="1535"/>
                  <a:ext cx="338" cy="110"/>
                </a:xfrm>
                <a:custGeom>
                  <a:avLst/>
                  <a:gdLst>
                    <a:gd name="T0" fmla="*/ 0 w 338"/>
                    <a:gd name="T1" fmla="*/ 102 h 110"/>
                    <a:gd name="T2" fmla="*/ 0 w 338"/>
                    <a:gd name="T3" fmla="*/ 102 h 110"/>
                    <a:gd name="T4" fmla="*/ 35 w 338"/>
                    <a:gd name="T5" fmla="*/ 94 h 110"/>
                    <a:gd name="T6" fmla="*/ 117 w 338"/>
                    <a:gd name="T7" fmla="*/ 77 h 110"/>
                    <a:gd name="T8" fmla="*/ 164 w 338"/>
                    <a:gd name="T9" fmla="*/ 65 h 110"/>
                    <a:gd name="T10" fmla="*/ 212 w 338"/>
                    <a:gd name="T11" fmla="*/ 54 h 110"/>
                    <a:gd name="T12" fmla="*/ 249 w 338"/>
                    <a:gd name="T13" fmla="*/ 42 h 110"/>
                    <a:gd name="T14" fmla="*/ 278 w 338"/>
                    <a:gd name="T15" fmla="*/ 31 h 110"/>
                    <a:gd name="T16" fmla="*/ 278 w 338"/>
                    <a:gd name="T17" fmla="*/ 31 h 110"/>
                    <a:gd name="T18" fmla="*/ 312 w 338"/>
                    <a:gd name="T19" fmla="*/ 14 h 110"/>
                    <a:gd name="T20" fmla="*/ 328 w 338"/>
                    <a:gd name="T21" fmla="*/ 6 h 110"/>
                    <a:gd name="T22" fmla="*/ 334 w 338"/>
                    <a:gd name="T23" fmla="*/ 2 h 110"/>
                    <a:gd name="T24" fmla="*/ 338 w 338"/>
                    <a:gd name="T25" fmla="*/ 0 h 110"/>
                    <a:gd name="T26" fmla="*/ 338 w 338"/>
                    <a:gd name="T27" fmla="*/ 0 h 110"/>
                    <a:gd name="T28" fmla="*/ 338 w 338"/>
                    <a:gd name="T29" fmla="*/ 4 h 110"/>
                    <a:gd name="T30" fmla="*/ 334 w 338"/>
                    <a:gd name="T31" fmla="*/ 9 h 110"/>
                    <a:gd name="T32" fmla="*/ 325 w 338"/>
                    <a:gd name="T33" fmla="*/ 17 h 110"/>
                    <a:gd name="T34" fmla="*/ 312 w 338"/>
                    <a:gd name="T35" fmla="*/ 26 h 110"/>
                    <a:gd name="T36" fmla="*/ 287 w 338"/>
                    <a:gd name="T37" fmla="*/ 37 h 110"/>
                    <a:gd name="T38" fmla="*/ 249 w 338"/>
                    <a:gd name="T39" fmla="*/ 50 h 110"/>
                    <a:gd name="T40" fmla="*/ 199 w 338"/>
                    <a:gd name="T41" fmla="*/ 65 h 110"/>
                    <a:gd name="T42" fmla="*/ 199 w 338"/>
                    <a:gd name="T43" fmla="*/ 65 h 110"/>
                    <a:gd name="T44" fmla="*/ 104 w 338"/>
                    <a:gd name="T45" fmla="*/ 89 h 110"/>
                    <a:gd name="T46" fmla="*/ 51 w 338"/>
                    <a:gd name="T47" fmla="*/ 102 h 110"/>
                    <a:gd name="T48" fmla="*/ 19 w 338"/>
                    <a:gd name="T49" fmla="*/ 110 h 110"/>
                    <a:gd name="T50" fmla="*/ 19 w 338"/>
                    <a:gd name="T51" fmla="*/ 110 h 110"/>
                    <a:gd name="T52" fmla="*/ 7 w 338"/>
                    <a:gd name="T53" fmla="*/ 106 h 110"/>
                    <a:gd name="T54" fmla="*/ 0 w 338"/>
                    <a:gd name="T55" fmla="*/ 102 h 110"/>
                    <a:gd name="T56" fmla="*/ 0 w 338"/>
                    <a:gd name="T57" fmla="*/ 102 h 1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38" h="110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2" y="54"/>
                      </a:lnTo>
                      <a:lnTo>
                        <a:pt x="249" y="42"/>
                      </a:lnTo>
                      <a:lnTo>
                        <a:pt x="278" y="31"/>
                      </a:lnTo>
                      <a:lnTo>
                        <a:pt x="312" y="14"/>
                      </a:lnTo>
                      <a:lnTo>
                        <a:pt x="328" y="6"/>
                      </a:lnTo>
                      <a:lnTo>
                        <a:pt x="334" y="2"/>
                      </a:lnTo>
                      <a:lnTo>
                        <a:pt x="338" y="0"/>
                      </a:lnTo>
                      <a:lnTo>
                        <a:pt x="338" y="4"/>
                      </a:lnTo>
                      <a:lnTo>
                        <a:pt x="334" y="9"/>
                      </a:lnTo>
                      <a:lnTo>
                        <a:pt x="325" y="17"/>
                      </a:lnTo>
                      <a:lnTo>
                        <a:pt x="312" y="26"/>
                      </a:lnTo>
                      <a:lnTo>
                        <a:pt x="287" y="37"/>
                      </a:lnTo>
                      <a:lnTo>
                        <a:pt x="249" y="50"/>
                      </a:lnTo>
                      <a:lnTo>
                        <a:pt x="199" y="65"/>
                      </a:lnTo>
                      <a:lnTo>
                        <a:pt x="104" y="89"/>
                      </a:lnTo>
                      <a:lnTo>
                        <a:pt x="51" y="102"/>
                      </a:lnTo>
                      <a:lnTo>
                        <a:pt x="19" y="110"/>
                      </a:lnTo>
                      <a:lnTo>
                        <a:pt x="7" y="106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8" name="Freeform 273">
                  <a:extLst>
                    <a:ext uri="{FF2B5EF4-FFF2-40B4-BE49-F238E27FC236}">
                      <a16:creationId xmlns:a16="http://schemas.microsoft.com/office/drawing/2014/main" id="{5F626029-E480-4A31-AF81-565B3FE90B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2" y="1535"/>
                  <a:ext cx="334" cy="108"/>
                </a:xfrm>
                <a:custGeom>
                  <a:avLst/>
                  <a:gdLst>
                    <a:gd name="T0" fmla="*/ 0 w 334"/>
                    <a:gd name="T1" fmla="*/ 101 h 108"/>
                    <a:gd name="T2" fmla="*/ 0 w 334"/>
                    <a:gd name="T3" fmla="*/ 101 h 108"/>
                    <a:gd name="T4" fmla="*/ 34 w 334"/>
                    <a:gd name="T5" fmla="*/ 94 h 108"/>
                    <a:gd name="T6" fmla="*/ 116 w 334"/>
                    <a:gd name="T7" fmla="*/ 77 h 108"/>
                    <a:gd name="T8" fmla="*/ 163 w 334"/>
                    <a:gd name="T9" fmla="*/ 66 h 108"/>
                    <a:gd name="T10" fmla="*/ 208 w 334"/>
                    <a:gd name="T11" fmla="*/ 55 h 108"/>
                    <a:gd name="T12" fmla="*/ 249 w 334"/>
                    <a:gd name="T13" fmla="*/ 42 h 108"/>
                    <a:gd name="T14" fmla="*/ 277 w 334"/>
                    <a:gd name="T15" fmla="*/ 32 h 108"/>
                    <a:gd name="T16" fmla="*/ 277 w 334"/>
                    <a:gd name="T17" fmla="*/ 32 h 108"/>
                    <a:gd name="T18" fmla="*/ 308 w 334"/>
                    <a:gd name="T19" fmla="*/ 16 h 108"/>
                    <a:gd name="T20" fmla="*/ 324 w 334"/>
                    <a:gd name="T21" fmla="*/ 6 h 108"/>
                    <a:gd name="T22" fmla="*/ 330 w 334"/>
                    <a:gd name="T23" fmla="*/ 2 h 108"/>
                    <a:gd name="T24" fmla="*/ 334 w 334"/>
                    <a:gd name="T25" fmla="*/ 0 h 108"/>
                    <a:gd name="T26" fmla="*/ 334 w 334"/>
                    <a:gd name="T27" fmla="*/ 0 h 108"/>
                    <a:gd name="T28" fmla="*/ 334 w 334"/>
                    <a:gd name="T29" fmla="*/ 4 h 108"/>
                    <a:gd name="T30" fmla="*/ 330 w 334"/>
                    <a:gd name="T31" fmla="*/ 9 h 108"/>
                    <a:gd name="T32" fmla="*/ 321 w 334"/>
                    <a:gd name="T33" fmla="*/ 16 h 108"/>
                    <a:gd name="T34" fmla="*/ 305 w 334"/>
                    <a:gd name="T35" fmla="*/ 26 h 108"/>
                    <a:gd name="T36" fmla="*/ 280 w 334"/>
                    <a:gd name="T37" fmla="*/ 37 h 108"/>
                    <a:gd name="T38" fmla="*/ 245 w 334"/>
                    <a:gd name="T39" fmla="*/ 50 h 108"/>
                    <a:gd name="T40" fmla="*/ 195 w 334"/>
                    <a:gd name="T41" fmla="*/ 65 h 108"/>
                    <a:gd name="T42" fmla="*/ 195 w 334"/>
                    <a:gd name="T43" fmla="*/ 65 h 108"/>
                    <a:gd name="T44" fmla="*/ 100 w 334"/>
                    <a:gd name="T45" fmla="*/ 89 h 108"/>
                    <a:gd name="T46" fmla="*/ 47 w 334"/>
                    <a:gd name="T47" fmla="*/ 102 h 108"/>
                    <a:gd name="T48" fmla="*/ 22 w 334"/>
                    <a:gd name="T49" fmla="*/ 107 h 108"/>
                    <a:gd name="T50" fmla="*/ 15 w 334"/>
                    <a:gd name="T51" fmla="*/ 108 h 108"/>
                    <a:gd name="T52" fmla="*/ 15 w 334"/>
                    <a:gd name="T53" fmla="*/ 108 h 108"/>
                    <a:gd name="T54" fmla="*/ 6 w 334"/>
                    <a:gd name="T55" fmla="*/ 105 h 108"/>
                    <a:gd name="T56" fmla="*/ 0 w 334"/>
                    <a:gd name="T57" fmla="*/ 101 h 108"/>
                    <a:gd name="T58" fmla="*/ 0 w 334"/>
                    <a:gd name="T59" fmla="*/ 101 h 1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34" h="108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4" y="94"/>
                      </a:lnTo>
                      <a:lnTo>
                        <a:pt x="116" y="77"/>
                      </a:lnTo>
                      <a:lnTo>
                        <a:pt x="163" y="66"/>
                      </a:lnTo>
                      <a:lnTo>
                        <a:pt x="208" y="55"/>
                      </a:lnTo>
                      <a:lnTo>
                        <a:pt x="249" y="42"/>
                      </a:lnTo>
                      <a:lnTo>
                        <a:pt x="277" y="32"/>
                      </a:lnTo>
                      <a:lnTo>
                        <a:pt x="308" y="16"/>
                      </a:lnTo>
                      <a:lnTo>
                        <a:pt x="324" y="6"/>
                      </a:lnTo>
                      <a:lnTo>
                        <a:pt x="330" y="2"/>
                      </a:lnTo>
                      <a:lnTo>
                        <a:pt x="334" y="0"/>
                      </a:lnTo>
                      <a:lnTo>
                        <a:pt x="334" y="4"/>
                      </a:lnTo>
                      <a:lnTo>
                        <a:pt x="330" y="9"/>
                      </a:lnTo>
                      <a:lnTo>
                        <a:pt x="321" y="16"/>
                      </a:lnTo>
                      <a:lnTo>
                        <a:pt x="305" y="26"/>
                      </a:lnTo>
                      <a:lnTo>
                        <a:pt x="280" y="37"/>
                      </a:lnTo>
                      <a:lnTo>
                        <a:pt x="245" y="50"/>
                      </a:lnTo>
                      <a:lnTo>
                        <a:pt x="195" y="65"/>
                      </a:lnTo>
                      <a:lnTo>
                        <a:pt x="100" y="89"/>
                      </a:lnTo>
                      <a:lnTo>
                        <a:pt x="47" y="102"/>
                      </a:lnTo>
                      <a:lnTo>
                        <a:pt x="22" y="107"/>
                      </a:lnTo>
                      <a:lnTo>
                        <a:pt x="15" y="108"/>
                      </a:lnTo>
                      <a:lnTo>
                        <a:pt x="6" y="105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09" name="Freeform 274">
                  <a:extLst>
                    <a:ext uri="{FF2B5EF4-FFF2-40B4-BE49-F238E27FC236}">
                      <a16:creationId xmlns:a16="http://schemas.microsoft.com/office/drawing/2014/main" id="{415F2978-1F17-45A3-8F1C-25D10F86F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" y="1535"/>
                  <a:ext cx="331" cy="107"/>
                </a:xfrm>
                <a:custGeom>
                  <a:avLst/>
                  <a:gdLst>
                    <a:gd name="T0" fmla="*/ 0 w 331"/>
                    <a:gd name="T1" fmla="*/ 101 h 107"/>
                    <a:gd name="T2" fmla="*/ 0 w 331"/>
                    <a:gd name="T3" fmla="*/ 101 h 107"/>
                    <a:gd name="T4" fmla="*/ 37 w 331"/>
                    <a:gd name="T5" fmla="*/ 94 h 107"/>
                    <a:gd name="T6" fmla="*/ 116 w 331"/>
                    <a:gd name="T7" fmla="*/ 77 h 107"/>
                    <a:gd name="T8" fmla="*/ 164 w 331"/>
                    <a:gd name="T9" fmla="*/ 66 h 107"/>
                    <a:gd name="T10" fmla="*/ 208 w 331"/>
                    <a:gd name="T11" fmla="*/ 55 h 107"/>
                    <a:gd name="T12" fmla="*/ 246 w 331"/>
                    <a:gd name="T13" fmla="*/ 44 h 107"/>
                    <a:gd name="T14" fmla="*/ 274 w 331"/>
                    <a:gd name="T15" fmla="*/ 32 h 107"/>
                    <a:gd name="T16" fmla="*/ 274 w 331"/>
                    <a:gd name="T17" fmla="*/ 32 h 107"/>
                    <a:gd name="T18" fmla="*/ 305 w 331"/>
                    <a:gd name="T19" fmla="*/ 16 h 107"/>
                    <a:gd name="T20" fmla="*/ 324 w 331"/>
                    <a:gd name="T21" fmla="*/ 6 h 107"/>
                    <a:gd name="T22" fmla="*/ 327 w 331"/>
                    <a:gd name="T23" fmla="*/ 2 h 107"/>
                    <a:gd name="T24" fmla="*/ 331 w 331"/>
                    <a:gd name="T25" fmla="*/ 0 h 107"/>
                    <a:gd name="T26" fmla="*/ 331 w 331"/>
                    <a:gd name="T27" fmla="*/ 0 h 107"/>
                    <a:gd name="T28" fmla="*/ 331 w 331"/>
                    <a:gd name="T29" fmla="*/ 3 h 107"/>
                    <a:gd name="T30" fmla="*/ 327 w 331"/>
                    <a:gd name="T31" fmla="*/ 8 h 107"/>
                    <a:gd name="T32" fmla="*/ 318 w 331"/>
                    <a:gd name="T33" fmla="*/ 16 h 107"/>
                    <a:gd name="T34" fmla="*/ 302 w 331"/>
                    <a:gd name="T35" fmla="*/ 26 h 107"/>
                    <a:gd name="T36" fmla="*/ 277 w 331"/>
                    <a:gd name="T37" fmla="*/ 37 h 107"/>
                    <a:gd name="T38" fmla="*/ 239 w 331"/>
                    <a:gd name="T39" fmla="*/ 50 h 107"/>
                    <a:gd name="T40" fmla="*/ 189 w 331"/>
                    <a:gd name="T41" fmla="*/ 65 h 107"/>
                    <a:gd name="T42" fmla="*/ 189 w 331"/>
                    <a:gd name="T43" fmla="*/ 65 h 107"/>
                    <a:gd name="T44" fmla="*/ 94 w 331"/>
                    <a:gd name="T45" fmla="*/ 89 h 107"/>
                    <a:gd name="T46" fmla="*/ 41 w 331"/>
                    <a:gd name="T47" fmla="*/ 102 h 107"/>
                    <a:gd name="T48" fmla="*/ 19 w 331"/>
                    <a:gd name="T49" fmla="*/ 106 h 107"/>
                    <a:gd name="T50" fmla="*/ 12 w 331"/>
                    <a:gd name="T51" fmla="*/ 107 h 107"/>
                    <a:gd name="T52" fmla="*/ 12 w 331"/>
                    <a:gd name="T53" fmla="*/ 107 h 107"/>
                    <a:gd name="T54" fmla="*/ 3 w 331"/>
                    <a:gd name="T55" fmla="*/ 105 h 107"/>
                    <a:gd name="T56" fmla="*/ 0 w 331"/>
                    <a:gd name="T57" fmla="*/ 102 h 107"/>
                    <a:gd name="T58" fmla="*/ 0 w 331"/>
                    <a:gd name="T59" fmla="*/ 101 h 107"/>
                    <a:gd name="T60" fmla="*/ 0 w 331"/>
                    <a:gd name="T61" fmla="*/ 101 h 107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331" h="107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7" y="94"/>
                      </a:lnTo>
                      <a:lnTo>
                        <a:pt x="116" y="77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74" y="32"/>
                      </a:lnTo>
                      <a:lnTo>
                        <a:pt x="305" y="16"/>
                      </a:lnTo>
                      <a:lnTo>
                        <a:pt x="324" y="6"/>
                      </a:lnTo>
                      <a:lnTo>
                        <a:pt x="327" y="2"/>
                      </a:lnTo>
                      <a:lnTo>
                        <a:pt x="331" y="0"/>
                      </a:lnTo>
                      <a:lnTo>
                        <a:pt x="331" y="3"/>
                      </a:lnTo>
                      <a:lnTo>
                        <a:pt x="327" y="8"/>
                      </a:lnTo>
                      <a:lnTo>
                        <a:pt x="318" y="16"/>
                      </a:lnTo>
                      <a:lnTo>
                        <a:pt x="302" y="26"/>
                      </a:lnTo>
                      <a:lnTo>
                        <a:pt x="277" y="37"/>
                      </a:lnTo>
                      <a:lnTo>
                        <a:pt x="239" y="50"/>
                      </a:lnTo>
                      <a:lnTo>
                        <a:pt x="189" y="65"/>
                      </a:lnTo>
                      <a:lnTo>
                        <a:pt x="94" y="89"/>
                      </a:lnTo>
                      <a:lnTo>
                        <a:pt x="41" y="102"/>
                      </a:lnTo>
                      <a:lnTo>
                        <a:pt x="19" y="106"/>
                      </a:lnTo>
                      <a:lnTo>
                        <a:pt x="12" y="107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0" name="Freeform 275">
                  <a:extLst>
                    <a:ext uri="{FF2B5EF4-FFF2-40B4-BE49-F238E27FC236}">
                      <a16:creationId xmlns:a16="http://schemas.microsoft.com/office/drawing/2014/main" id="{BDA92136-3A66-4BC9-A9A0-F87AB5190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" y="1535"/>
                  <a:ext cx="328" cy="106"/>
                </a:xfrm>
                <a:custGeom>
                  <a:avLst/>
                  <a:gdLst>
                    <a:gd name="T0" fmla="*/ 0 w 328"/>
                    <a:gd name="T1" fmla="*/ 101 h 106"/>
                    <a:gd name="T2" fmla="*/ 0 w 328"/>
                    <a:gd name="T3" fmla="*/ 101 h 106"/>
                    <a:gd name="T4" fmla="*/ 38 w 328"/>
                    <a:gd name="T5" fmla="*/ 94 h 106"/>
                    <a:gd name="T6" fmla="*/ 116 w 328"/>
                    <a:gd name="T7" fmla="*/ 78 h 106"/>
                    <a:gd name="T8" fmla="*/ 164 w 328"/>
                    <a:gd name="T9" fmla="*/ 66 h 106"/>
                    <a:gd name="T10" fmla="*/ 208 w 328"/>
                    <a:gd name="T11" fmla="*/ 55 h 106"/>
                    <a:gd name="T12" fmla="*/ 246 w 328"/>
                    <a:gd name="T13" fmla="*/ 44 h 106"/>
                    <a:gd name="T14" fmla="*/ 261 w 328"/>
                    <a:gd name="T15" fmla="*/ 39 h 106"/>
                    <a:gd name="T16" fmla="*/ 274 w 328"/>
                    <a:gd name="T17" fmla="*/ 32 h 106"/>
                    <a:gd name="T18" fmla="*/ 274 w 328"/>
                    <a:gd name="T19" fmla="*/ 32 h 106"/>
                    <a:gd name="T20" fmla="*/ 306 w 328"/>
                    <a:gd name="T21" fmla="*/ 16 h 106"/>
                    <a:gd name="T22" fmla="*/ 321 w 328"/>
                    <a:gd name="T23" fmla="*/ 7 h 106"/>
                    <a:gd name="T24" fmla="*/ 324 w 328"/>
                    <a:gd name="T25" fmla="*/ 2 h 106"/>
                    <a:gd name="T26" fmla="*/ 328 w 328"/>
                    <a:gd name="T27" fmla="*/ 0 h 106"/>
                    <a:gd name="T28" fmla="*/ 328 w 328"/>
                    <a:gd name="T29" fmla="*/ 0 h 106"/>
                    <a:gd name="T30" fmla="*/ 328 w 328"/>
                    <a:gd name="T31" fmla="*/ 3 h 106"/>
                    <a:gd name="T32" fmla="*/ 321 w 328"/>
                    <a:gd name="T33" fmla="*/ 8 h 106"/>
                    <a:gd name="T34" fmla="*/ 315 w 328"/>
                    <a:gd name="T35" fmla="*/ 16 h 106"/>
                    <a:gd name="T36" fmla="*/ 299 w 328"/>
                    <a:gd name="T37" fmla="*/ 26 h 106"/>
                    <a:gd name="T38" fmla="*/ 274 w 328"/>
                    <a:gd name="T39" fmla="*/ 37 h 106"/>
                    <a:gd name="T40" fmla="*/ 236 w 328"/>
                    <a:gd name="T41" fmla="*/ 50 h 106"/>
                    <a:gd name="T42" fmla="*/ 186 w 328"/>
                    <a:gd name="T43" fmla="*/ 65 h 106"/>
                    <a:gd name="T44" fmla="*/ 186 w 328"/>
                    <a:gd name="T45" fmla="*/ 65 h 106"/>
                    <a:gd name="T46" fmla="*/ 91 w 328"/>
                    <a:gd name="T47" fmla="*/ 89 h 106"/>
                    <a:gd name="T48" fmla="*/ 38 w 328"/>
                    <a:gd name="T49" fmla="*/ 101 h 106"/>
                    <a:gd name="T50" fmla="*/ 16 w 328"/>
                    <a:gd name="T51" fmla="*/ 106 h 106"/>
                    <a:gd name="T52" fmla="*/ 9 w 328"/>
                    <a:gd name="T53" fmla="*/ 106 h 106"/>
                    <a:gd name="T54" fmla="*/ 9 w 328"/>
                    <a:gd name="T55" fmla="*/ 106 h 106"/>
                    <a:gd name="T56" fmla="*/ 3 w 328"/>
                    <a:gd name="T57" fmla="*/ 103 h 106"/>
                    <a:gd name="T58" fmla="*/ 0 w 328"/>
                    <a:gd name="T59" fmla="*/ 102 h 106"/>
                    <a:gd name="T60" fmla="*/ 0 w 328"/>
                    <a:gd name="T61" fmla="*/ 101 h 106"/>
                    <a:gd name="T62" fmla="*/ 0 w 328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8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6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61" y="39"/>
                      </a:lnTo>
                      <a:lnTo>
                        <a:pt x="274" y="32"/>
                      </a:lnTo>
                      <a:lnTo>
                        <a:pt x="306" y="16"/>
                      </a:lnTo>
                      <a:lnTo>
                        <a:pt x="321" y="7"/>
                      </a:lnTo>
                      <a:lnTo>
                        <a:pt x="324" y="2"/>
                      </a:lnTo>
                      <a:lnTo>
                        <a:pt x="328" y="0"/>
                      </a:lnTo>
                      <a:lnTo>
                        <a:pt x="328" y="3"/>
                      </a:lnTo>
                      <a:lnTo>
                        <a:pt x="321" y="8"/>
                      </a:lnTo>
                      <a:lnTo>
                        <a:pt x="315" y="16"/>
                      </a:lnTo>
                      <a:lnTo>
                        <a:pt x="299" y="26"/>
                      </a:lnTo>
                      <a:lnTo>
                        <a:pt x="274" y="37"/>
                      </a:lnTo>
                      <a:lnTo>
                        <a:pt x="236" y="50"/>
                      </a:lnTo>
                      <a:lnTo>
                        <a:pt x="186" y="65"/>
                      </a:lnTo>
                      <a:lnTo>
                        <a:pt x="91" y="89"/>
                      </a:lnTo>
                      <a:lnTo>
                        <a:pt x="38" y="101"/>
                      </a:lnTo>
                      <a:lnTo>
                        <a:pt x="16" y="106"/>
                      </a:lnTo>
                      <a:lnTo>
                        <a:pt x="9" y="106"/>
                      </a:lnTo>
                      <a:lnTo>
                        <a:pt x="3" y="103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1" name="Freeform 276">
                  <a:extLst>
                    <a:ext uri="{FF2B5EF4-FFF2-40B4-BE49-F238E27FC236}">
                      <a16:creationId xmlns:a16="http://schemas.microsoft.com/office/drawing/2014/main" id="{882C44AF-E662-40A4-9BA9-F45DC6585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1535"/>
                  <a:ext cx="325" cy="106"/>
                </a:xfrm>
                <a:custGeom>
                  <a:avLst/>
                  <a:gdLst>
                    <a:gd name="T0" fmla="*/ 0 w 325"/>
                    <a:gd name="T1" fmla="*/ 101 h 106"/>
                    <a:gd name="T2" fmla="*/ 0 w 325"/>
                    <a:gd name="T3" fmla="*/ 101 h 106"/>
                    <a:gd name="T4" fmla="*/ 38 w 325"/>
                    <a:gd name="T5" fmla="*/ 94 h 106"/>
                    <a:gd name="T6" fmla="*/ 117 w 325"/>
                    <a:gd name="T7" fmla="*/ 78 h 106"/>
                    <a:gd name="T8" fmla="*/ 164 w 325"/>
                    <a:gd name="T9" fmla="*/ 66 h 106"/>
                    <a:gd name="T10" fmla="*/ 208 w 325"/>
                    <a:gd name="T11" fmla="*/ 55 h 106"/>
                    <a:gd name="T12" fmla="*/ 246 w 325"/>
                    <a:gd name="T13" fmla="*/ 44 h 106"/>
                    <a:gd name="T14" fmla="*/ 258 w 325"/>
                    <a:gd name="T15" fmla="*/ 39 h 106"/>
                    <a:gd name="T16" fmla="*/ 271 w 325"/>
                    <a:gd name="T17" fmla="*/ 32 h 106"/>
                    <a:gd name="T18" fmla="*/ 271 w 325"/>
                    <a:gd name="T19" fmla="*/ 32 h 106"/>
                    <a:gd name="T20" fmla="*/ 303 w 325"/>
                    <a:gd name="T21" fmla="*/ 16 h 106"/>
                    <a:gd name="T22" fmla="*/ 318 w 325"/>
                    <a:gd name="T23" fmla="*/ 7 h 106"/>
                    <a:gd name="T24" fmla="*/ 321 w 325"/>
                    <a:gd name="T25" fmla="*/ 2 h 106"/>
                    <a:gd name="T26" fmla="*/ 325 w 325"/>
                    <a:gd name="T27" fmla="*/ 0 h 106"/>
                    <a:gd name="T28" fmla="*/ 325 w 325"/>
                    <a:gd name="T29" fmla="*/ 0 h 106"/>
                    <a:gd name="T30" fmla="*/ 321 w 325"/>
                    <a:gd name="T31" fmla="*/ 3 h 106"/>
                    <a:gd name="T32" fmla="*/ 318 w 325"/>
                    <a:gd name="T33" fmla="*/ 8 h 106"/>
                    <a:gd name="T34" fmla="*/ 312 w 325"/>
                    <a:gd name="T35" fmla="*/ 16 h 106"/>
                    <a:gd name="T36" fmla="*/ 293 w 325"/>
                    <a:gd name="T37" fmla="*/ 26 h 106"/>
                    <a:gd name="T38" fmla="*/ 268 w 325"/>
                    <a:gd name="T39" fmla="*/ 37 h 106"/>
                    <a:gd name="T40" fmla="*/ 233 w 325"/>
                    <a:gd name="T41" fmla="*/ 50 h 106"/>
                    <a:gd name="T42" fmla="*/ 180 w 325"/>
                    <a:gd name="T43" fmla="*/ 65 h 106"/>
                    <a:gd name="T44" fmla="*/ 180 w 325"/>
                    <a:gd name="T45" fmla="*/ 65 h 106"/>
                    <a:gd name="T46" fmla="*/ 88 w 325"/>
                    <a:gd name="T47" fmla="*/ 88 h 106"/>
                    <a:gd name="T48" fmla="*/ 35 w 325"/>
                    <a:gd name="T49" fmla="*/ 101 h 106"/>
                    <a:gd name="T50" fmla="*/ 9 w 325"/>
                    <a:gd name="T51" fmla="*/ 105 h 106"/>
                    <a:gd name="T52" fmla="*/ 6 w 325"/>
                    <a:gd name="T53" fmla="*/ 106 h 106"/>
                    <a:gd name="T54" fmla="*/ 6 w 325"/>
                    <a:gd name="T55" fmla="*/ 106 h 106"/>
                    <a:gd name="T56" fmla="*/ 0 w 325"/>
                    <a:gd name="T57" fmla="*/ 103 h 106"/>
                    <a:gd name="T58" fmla="*/ 0 w 325"/>
                    <a:gd name="T59" fmla="*/ 101 h 106"/>
                    <a:gd name="T60" fmla="*/ 0 w 325"/>
                    <a:gd name="T61" fmla="*/ 101 h 106"/>
                    <a:gd name="T62" fmla="*/ 0 w 325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5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58" y="39"/>
                      </a:lnTo>
                      <a:lnTo>
                        <a:pt x="271" y="32"/>
                      </a:lnTo>
                      <a:lnTo>
                        <a:pt x="303" y="16"/>
                      </a:lnTo>
                      <a:lnTo>
                        <a:pt x="318" y="7"/>
                      </a:lnTo>
                      <a:lnTo>
                        <a:pt x="321" y="2"/>
                      </a:lnTo>
                      <a:lnTo>
                        <a:pt x="325" y="0"/>
                      </a:lnTo>
                      <a:lnTo>
                        <a:pt x="321" y="3"/>
                      </a:lnTo>
                      <a:lnTo>
                        <a:pt x="318" y="8"/>
                      </a:lnTo>
                      <a:lnTo>
                        <a:pt x="312" y="16"/>
                      </a:lnTo>
                      <a:lnTo>
                        <a:pt x="293" y="26"/>
                      </a:lnTo>
                      <a:lnTo>
                        <a:pt x="268" y="37"/>
                      </a:lnTo>
                      <a:lnTo>
                        <a:pt x="233" y="50"/>
                      </a:lnTo>
                      <a:lnTo>
                        <a:pt x="180" y="65"/>
                      </a:lnTo>
                      <a:lnTo>
                        <a:pt x="88" y="88"/>
                      </a:lnTo>
                      <a:lnTo>
                        <a:pt x="35" y="101"/>
                      </a:lnTo>
                      <a:lnTo>
                        <a:pt x="9" y="105"/>
                      </a:lnTo>
                      <a:lnTo>
                        <a:pt x="6" y="106"/>
                      </a:lnTo>
                      <a:lnTo>
                        <a:pt x="0" y="103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2" name="Freeform 277">
                  <a:extLst>
                    <a:ext uri="{FF2B5EF4-FFF2-40B4-BE49-F238E27FC236}">
                      <a16:creationId xmlns:a16="http://schemas.microsoft.com/office/drawing/2014/main" id="{140D4402-9A37-485C-8D83-CC3AF225B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" y="1535"/>
                  <a:ext cx="322" cy="105"/>
                </a:xfrm>
                <a:custGeom>
                  <a:avLst/>
                  <a:gdLst>
                    <a:gd name="T0" fmla="*/ 0 w 322"/>
                    <a:gd name="T1" fmla="*/ 101 h 105"/>
                    <a:gd name="T2" fmla="*/ 0 w 322"/>
                    <a:gd name="T3" fmla="*/ 101 h 105"/>
                    <a:gd name="T4" fmla="*/ 38 w 322"/>
                    <a:gd name="T5" fmla="*/ 94 h 105"/>
                    <a:gd name="T6" fmla="*/ 117 w 322"/>
                    <a:gd name="T7" fmla="*/ 78 h 105"/>
                    <a:gd name="T8" fmla="*/ 164 w 322"/>
                    <a:gd name="T9" fmla="*/ 68 h 105"/>
                    <a:gd name="T10" fmla="*/ 205 w 322"/>
                    <a:gd name="T11" fmla="*/ 56 h 105"/>
                    <a:gd name="T12" fmla="*/ 243 w 322"/>
                    <a:gd name="T13" fmla="*/ 44 h 105"/>
                    <a:gd name="T14" fmla="*/ 259 w 322"/>
                    <a:gd name="T15" fmla="*/ 39 h 105"/>
                    <a:gd name="T16" fmla="*/ 271 w 322"/>
                    <a:gd name="T17" fmla="*/ 33 h 105"/>
                    <a:gd name="T18" fmla="*/ 271 w 322"/>
                    <a:gd name="T19" fmla="*/ 33 h 105"/>
                    <a:gd name="T20" fmla="*/ 300 w 322"/>
                    <a:gd name="T21" fmla="*/ 16 h 105"/>
                    <a:gd name="T22" fmla="*/ 315 w 322"/>
                    <a:gd name="T23" fmla="*/ 7 h 105"/>
                    <a:gd name="T24" fmla="*/ 318 w 322"/>
                    <a:gd name="T25" fmla="*/ 2 h 105"/>
                    <a:gd name="T26" fmla="*/ 322 w 322"/>
                    <a:gd name="T27" fmla="*/ 0 h 105"/>
                    <a:gd name="T28" fmla="*/ 322 w 322"/>
                    <a:gd name="T29" fmla="*/ 0 h 105"/>
                    <a:gd name="T30" fmla="*/ 318 w 322"/>
                    <a:gd name="T31" fmla="*/ 3 h 105"/>
                    <a:gd name="T32" fmla="*/ 315 w 322"/>
                    <a:gd name="T33" fmla="*/ 8 h 105"/>
                    <a:gd name="T34" fmla="*/ 306 w 322"/>
                    <a:gd name="T35" fmla="*/ 16 h 105"/>
                    <a:gd name="T36" fmla="*/ 290 w 322"/>
                    <a:gd name="T37" fmla="*/ 25 h 105"/>
                    <a:gd name="T38" fmla="*/ 265 w 322"/>
                    <a:gd name="T39" fmla="*/ 36 h 105"/>
                    <a:gd name="T40" fmla="*/ 227 w 322"/>
                    <a:gd name="T41" fmla="*/ 50 h 105"/>
                    <a:gd name="T42" fmla="*/ 177 w 322"/>
                    <a:gd name="T43" fmla="*/ 65 h 105"/>
                    <a:gd name="T44" fmla="*/ 177 w 322"/>
                    <a:gd name="T45" fmla="*/ 65 h 105"/>
                    <a:gd name="T46" fmla="*/ 85 w 322"/>
                    <a:gd name="T47" fmla="*/ 88 h 105"/>
                    <a:gd name="T48" fmla="*/ 32 w 322"/>
                    <a:gd name="T49" fmla="*/ 99 h 105"/>
                    <a:gd name="T50" fmla="*/ 6 w 322"/>
                    <a:gd name="T51" fmla="*/ 103 h 105"/>
                    <a:gd name="T52" fmla="*/ 3 w 322"/>
                    <a:gd name="T53" fmla="*/ 105 h 105"/>
                    <a:gd name="T54" fmla="*/ 3 w 322"/>
                    <a:gd name="T55" fmla="*/ 105 h 105"/>
                    <a:gd name="T56" fmla="*/ 0 w 322"/>
                    <a:gd name="T57" fmla="*/ 102 h 105"/>
                    <a:gd name="T58" fmla="*/ 0 w 322"/>
                    <a:gd name="T59" fmla="*/ 101 h 105"/>
                    <a:gd name="T60" fmla="*/ 0 w 322"/>
                    <a:gd name="T61" fmla="*/ 101 h 105"/>
                    <a:gd name="T62" fmla="*/ 0 w 322"/>
                    <a:gd name="T63" fmla="*/ 101 h 10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2" h="105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8"/>
                      </a:lnTo>
                      <a:lnTo>
                        <a:pt x="205" y="56"/>
                      </a:lnTo>
                      <a:lnTo>
                        <a:pt x="243" y="44"/>
                      </a:lnTo>
                      <a:lnTo>
                        <a:pt x="259" y="39"/>
                      </a:lnTo>
                      <a:lnTo>
                        <a:pt x="271" y="33"/>
                      </a:lnTo>
                      <a:lnTo>
                        <a:pt x="300" y="16"/>
                      </a:lnTo>
                      <a:lnTo>
                        <a:pt x="315" y="7"/>
                      </a:lnTo>
                      <a:lnTo>
                        <a:pt x="318" y="2"/>
                      </a:lnTo>
                      <a:lnTo>
                        <a:pt x="322" y="0"/>
                      </a:lnTo>
                      <a:lnTo>
                        <a:pt x="318" y="3"/>
                      </a:lnTo>
                      <a:lnTo>
                        <a:pt x="315" y="8"/>
                      </a:lnTo>
                      <a:lnTo>
                        <a:pt x="306" y="16"/>
                      </a:lnTo>
                      <a:lnTo>
                        <a:pt x="290" y="25"/>
                      </a:lnTo>
                      <a:lnTo>
                        <a:pt x="265" y="36"/>
                      </a:lnTo>
                      <a:lnTo>
                        <a:pt x="227" y="50"/>
                      </a:lnTo>
                      <a:lnTo>
                        <a:pt x="177" y="65"/>
                      </a:lnTo>
                      <a:lnTo>
                        <a:pt x="85" y="88"/>
                      </a:lnTo>
                      <a:lnTo>
                        <a:pt x="32" y="99"/>
                      </a:lnTo>
                      <a:lnTo>
                        <a:pt x="6" y="103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3" name="Freeform 278">
                  <a:extLst>
                    <a:ext uri="{FF2B5EF4-FFF2-40B4-BE49-F238E27FC236}">
                      <a16:creationId xmlns:a16="http://schemas.microsoft.com/office/drawing/2014/main" id="{9B1E4BEF-E77E-49C6-B02E-97BFCD4171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7" cy="409"/>
                </a:xfrm>
                <a:custGeom>
                  <a:avLst/>
                  <a:gdLst>
                    <a:gd name="T0" fmla="*/ 750 w 987"/>
                    <a:gd name="T1" fmla="*/ 303 h 409"/>
                    <a:gd name="T2" fmla="*/ 687 w 987"/>
                    <a:gd name="T3" fmla="*/ 286 h 409"/>
                    <a:gd name="T4" fmla="*/ 631 w 987"/>
                    <a:gd name="T5" fmla="*/ 273 h 409"/>
                    <a:gd name="T6" fmla="*/ 460 w 987"/>
                    <a:gd name="T7" fmla="*/ 240 h 409"/>
                    <a:gd name="T8" fmla="*/ 300 w 987"/>
                    <a:gd name="T9" fmla="*/ 214 h 409"/>
                    <a:gd name="T10" fmla="*/ 139 w 987"/>
                    <a:gd name="T11" fmla="*/ 183 h 409"/>
                    <a:gd name="T12" fmla="*/ 104 w 987"/>
                    <a:gd name="T13" fmla="*/ 174 h 409"/>
                    <a:gd name="T14" fmla="*/ 44 w 987"/>
                    <a:gd name="T15" fmla="*/ 153 h 409"/>
                    <a:gd name="T16" fmla="*/ 3 w 987"/>
                    <a:gd name="T17" fmla="*/ 124 h 409"/>
                    <a:gd name="T18" fmla="*/ 0 w 987"/>
                    <a:gd name="T19" fmla="*/ 105 h 409"/>
                    <a:gd name="T20" fmla="*/ 6 w 987"/>
                    <a:gd name="T21" fmla="*/ 96 h 409"/>
                    <a:gd name="T22" fmla="*/ 25 w 987"/>
                    <a:gd name="T23" fmla="*/ 82 h 409"/>
                    <a:gd name="T24" fmla="*/ 41 w 987"/>
                    <a:gd name="T25" fmla="*/ 74 h 409"/>
                    <a:gd name="T26" fmla="*/ 98 w 987"/>
                    <a:gd name="T27" fmla="*/ 53 h 409"/>
                    <a:gd name="T28" fmla="*/ 161 w 987"/>
                    <a:gd name="T29" fmla="*/ 32 h 409"/>
                    <a:gd name="T30" fmla="*/ 300 w 987"/>
                    <a:gd name="T31" fmla="*/ 0 h 409"/>
                    <a:gd name="T32" fmla="*/ 356 w 987"/>
                    <a:gd name="T33" fmla="*/ 12 h 409"/>
                    <a:gd name="T34" fmla="*/ 410 w 987"/>
                    <a:gd name="T35" fmla="*/ 23 h 409"/>
                    <a:gd name="T36" fmla="*/ 300 w 987"/>
                    <a:gd name="T37" fmla="*/ 46 h 409"/>
                    <a:gd name="T38" fmla="*/ 189 w 987"/>
                    <a:gd name="T39" fmla="*/ 73 h 409"/>
                    <a:gd name="T40" fmla="*/ 167 w 987"/>
                    <a:gd name="T41" fmla="*/ 80 h 409"/>
                    <a:gd name="T42" fmla="*/ 120 w 987"/>
                    <a:gd name="T43" fmla="*/ 98 h 409"/>
                    <a:gd name="T44" fmla="*/ 104 w 987"/>
                    <a:gd name="T45" fmla="*/ 108 h 409"/>
                    <a:gd name="T46" fmla="*/ 107 w 987"/>
                    <a:gd name="T47" fmla="*/ 120 h 409"/>
                    <a:gd name="T48" fmla="*/ 120 w 987"/>
                    <a:gd name="T49" fmla="*/ 129 h 409"/>
                    <a:gd name="T50" fmla="*/ 158 w 987"/>
                    <a:gd name="T51" fmla="*/ 140 h 409"/>
                    <a:gd name="T52" fmla="*/ 211 w 987"/>
                    <a:gd name="T53" fmla="*/ 153 h 409"/>
                    <a:gd name="T54" fmla="*/ 322 w 987"/>
                    <a:gd name="T55" fmla="*/ 176 h 409"/>
                    <a:gd name="T56" fmla="*/ 381 w 987"/>
                    <a:gd name="T57" fmla="*/ 186 h 409"/>
                    <a:gd name="T58" fmla="*/ 542 w 987"/>
                    <a:gd name="T59" fmla="*/ 211 h 409"/>
                    <a:gd name="T60" fmla="*/ 615 w 987"/>
                    <a:gd name="T61" fmla="*/ 224 h 409"/>
                    <a:gd name="T62" fmla="*/ 697 w 987"/>
                    <a:gd name="T63" fmla="*/ 242 h 409"/>
                    <a:gd name="T64" fmla="*/ 775 w 987"/>
                    <a:gd name="T65" fmla="*/ 261 h 409"/>
                    <a:gd name="T66" fmla="*/ 842 w 987"/>
                    <a:gd name="T67" fmla="*/ 282 h 409"/>
                    <a:gd name="T68" fmla="*/ 977 w 987"/>
                    <a:gd name="T69" fmla="*/ 360 h 409"/>
                    <a:gd name="T70" fmla="*/ 971 w 987"/>
                    <a:gd name="T71" fmla="*/ 409 h 409"/>
                    <a:gd name="T72" fmla="*/ 873 w 987"/>
                    <a:gd name="T73" fmla="*/ 337 h 409"/>
                    <a:gd name="T74" fmla="*/ 750 w 987"/>
                    <a:gd name="T75" fmla="*/ 303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987" h="409">
                      <a:moveTo>
                        <a:pt x="750" y="303"/>
                      </a:moveTo>
                      <a:lnTo>
                        <a:pt x="750" y="303"/>
                      </a:lnTo>
                      <a:lnTo>
                        <a:pt x="719" y="295"/>
                      </a:lnTo>
                      <a:lnTo>
                        <a:pt x="687" y="286"/>
                      </a:lnTo>
                      <a:lnTo>
                        <a:pt x="631" y="273"/>
                      </a:lnTo>
                      <a:lnTo>
                        <a:pt x="574" y="262"/>
                      </a:lnTo>
                      <a:lnTo>
                        <a:pt x="460" y="240"/>
                      </a:lnTo>
                      <a:lnTo>
                        <a:pt x="300" y="214"/>
                      </a:lnTo>
                      <a:lnTo>
                        <a:pt x="218" y="200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66" y="63"/>
                      </a:lnTo>
                      <a:lnTo>
                        <a:pt x="98" y="53"/>
                      </a:lnTo>
                      <a:lnTo>
                        <a:pt x="129" y="42"/>
                      </a:lnTo>
                      <a:lnTo>
                        <a:pt x="161" y="32"/>
                      </a:lnTo>
                      <a:lnTo>
                        <a:pt x="230" y="16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353" y="35"/>
                      </a:lnTo>
                      <a:lnTo>
                        <a:pt x="300" y="46"/>
                      </a:lnTo>
                      <a:lnTo>
                        <a:pt x="243" y="59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542" y="211"/>
                      </a:lnTo>
                      <a:lnTo>
                        <a:pt x="615" y="224"/>
                      </a:lnTo>
                      <a:lnTo>
                        <a:pt x="697" y="242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7" y="393"/>
                      </a:lnTo>
                      <a:lnTo>
                        <a:pt x="971" y="409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4" name="Freeform 279">
                  <a:extLst>
                    <a:ext uri="{FF2B5EF4-FFF2-40B4-BE49-F238E27FC236}">
                      <a16:creationId xmlns:a16="http://schemas.microsoft.com/office/drawing/2014/main" id="{2FDC16EA-BC91-4390-8CF7-492F64CAAB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120 w 984"/>
                    <a:gd name="T125" fmla="*/ 44 h 38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lnTo>
                        <a:pt x="199" y="196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5" name="Freeform 280">
                  <a:extLst>
                    <a:ext uri="{FF2B5EF4-FFF2-40B4-BE49-F238E27FC236}">
                      <a16:creationId xmlns:a16="http://schemas.microsoft.com/office/drawing/2014/main" id="{6AF26733-57DE-4A1B-A41A-2656DE237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6" name="Freeform 281">
                  <a:extLst>
                    <a:ext uri="{FF2B5EF4-FFF2-40B4-BE49-F238E27FC236}">
                      <a16:creationId xmlns:a16="http://schemas.microsoft.com/office/drawing/2014/main" id="{D96DBCEC-EAD4-451A-88A9-03461CB6D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7" name="Freeform 282">
                  <a:extLst>
                    <a:ext uri="{FF2B5EF4-FFF2-40B4-BE49-F238E27FC236}">
                      <a16:creationId xmlns:a16="http://schemas.microsoft.com/office/drawing/2014/main" id="{36D3EFB5-1145-425C-808D-EA9B0A5386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126 w 344"/>
                    <a:gd name="T125" fmla="*/ 42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8" name="Freeform 283">
                  <a:extLst>
                    <a:ext uri="{FF2B5EF4-FFF2-40B4-BE49-F238E27FC236}">
                      <a16:creationId xmlns:a16="http://schemas.microsoft.com/office/drawing/2014/main" id="{FDFD6356-F6EE-48EA-833C-6996D3977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19" name="Freeform 284">
                  <a:extLst>
                    <a:ext uri="{FF2B5EF4-FFF2-40B4-BE49-F238E27FC236}">
                      <a16:creationId xmlns:a16="http://schemas.microsoft.com/office/drawing/2014/main" id="{2E445282-7A71-4B5B-8467-1ADA06161F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0" name="Freeform 285">
                  <a:extLst>
                    <a:ext uri="{FF2B5EF4-FFF2-40B4-BE49-F238E27FC236}">
                      <a16:creationId xmlns:a16="http://schemas.microsoft.com/office/drawing/2014/main" id="{00C6115D-25A3-431C-91DA-7E4D24CFD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7" cy="177"/>
                </a:xfrm>
                <a:custGeom>
                  <a:avLst/>
                  <a:gdLst>
                    <a:gd name="T0" fmla="*/ 110 w 337"/>
                    <a:gd name="T1" fmla="*/ 176 h 177"/>
                    <a:gd name="T2" fmla="*/ 107 w 337"/>
                    <a:gd name="T3" fmla="*/ 174 h 177"/>
                    <a:gd name="T4" fmla="*/ 101 w 337"/>
                    <a:gd name="T5" fmla="*/ 173 h 177"/>
                    <a:gd name="T6" fmla="*/ 98 w 337"/>
                    <a:gd name="T7" fmla="*/ 172 h 177"/>
                    <a:gd name="T8" fmla="*/ 92 w 337"/>
                    <a:gd name="T9" fmla="*/ 171 h 177"/>
                    <a:gd name="T10" fmla="*/ 88 w 337"/>
                    <a:gd name="T11" fmla="*/ 168 h 177"/>
                    <a:gd name="T12" fmla="*/ 82 w 337"/>
                    <a:gd name="T13" fmla="*/ 167 h 177"/>
                    <a:gd name="T14" fmla="*/ 76 w 337"/>
                    <a:gd name="T15" fmla="*/ 165 h 177"/>
                    <a:gd name="T16" fmla="*/ 73 w 337"/>
                    <a:gd name="T17" fmla="*/ 163 h 177"/>
                    <a:gd name="T18" fmla="*/ 60 w 337"/>
                    <a:gd name="T19" fmla="*/ 159 h 177"/>
                    <a:gd name="T20" fmla="*/ 47 w 337"/>
                    <a:gd name="T21" fmla="*/ 154 h 177"/>
                    <a:gd name="T22" fmla="*/ 44 w 337"/>
                    <a:gd name="T23" fmla="*/ 153 h 177"/>
                    <a:gd name="T24" fmla="*/ 19 w 337"/>
                    <a:gd name="T25" fmla="*/ 140 h 177"/>
                    <a:gd name="T26" fmla="*/ 3 w 337"/>
                    <a:gd name="T27" fmla="*/ 124 h 177"/>
                    <a:gd name="T28" fmla="*/ 0 w 337"/>
                    <a:gd name="T29" fmla="*/ 105 h 177"/>
                    <a:gd name="T30" fmla="*/ 3 w 337"/>
                    <a:gd name="T31" fmla="*/ 102 h 177"/>
                    <a:gd name="T32" fmla="*/ 3 w 337"/>
                    <a:gd name="T33" fmla="*/ 99 h 177"/>
                    <a:gd name="T34" fmla="*/ 6 w 337"/>
                    <a:gd name="T35" fmla="*/ 97 h 177"/>
                    <a:gd name="T36" fmla="*/ 10 w 337"/>
                    <a:gd name="T37" fmla="*/ 94 h 177"/>
                    <a:gd name="T38" fmla="*/ 13 w 337"/>
                    <a:gd name="T39" fmla="*/ 92 h 177"/>
                    <a:gd name="T40" fmla="*/ 16 w 337"/>
                    <a:gd name="T41" fmla="*/ 89 h 177"/>
                    <a:gd name="T42" fmla="*/ 19 w 337"/>
                    <a:gd name="T43" fmla="*/ 87 h 177"/>
                    <a:gd name="T44" fmla="*/ 22 w 337"/>
                    <a:gd name="T45" fmla="*/ 84 h 177"/>
                    <a:gd name="T46" fmla="*/ 22 w 337"/>
                    <a:gd name="T47" fmla="*/ 83 h 177"/>
                    <a:gd name="T48" fmla="*/ 25 w 337"/>
                    <a:gd name="T49" fmla="*/ 82 h 177"/>
                    <a:gd name="T50" fmla="*/ 28 w 337"/>
                    <a:gd name="T51" fmla="*/ 80 h 177"/>
                    <a:gd name="T52" fmla="*/ 28 w 337"/>
                    <a:gd name="T53" fmla="*/ 80 h 177"/>
                    <a:gd name="T54" fmla="*/ 32 w 337"/>
                    <a:gd name="T55" fmla="*/ 79 h 177"/>
                    <a:gd name="T56" fmla="*/ 32 w 337"/>
                    <a:gd name="T57" fmla="*/ 78 h 177"/>
                    <a:gd name="T58" fmla="*/ 35 w 337"/>
                    <a:gd name="T59" fmla="*/ 77 h 177"/>
                    <a:gd name="T60" fmla="*/ 38 w 337"/>
                    <a:gd name="T61" fmla="*/ 75 h 177"/>
                    <a:gd name="T62" fmla="*/ 41 w 337"/>
                    <a:gd name="T63" fmla="*/ 74 h 177"/>
                    <a:gd name="T64" fmla="*/ 47 w 337"/>
                    <a:gd name="T65" fmla="*/ 72 h 177"/>
                    <a:gd name="T66" fmla="*/ 60 w 337"/>
                    <a:gd name="T67" fmla="*/ 65 h 177"/>
                    <a:gd name="T68" fmla="*/ 66 w 337"/>
                    <a:gd name="T69" fmla="*/ 63 h 177"/>
                    <a:gd name="T70" fmla="*/ 82 w 337"/>
                    <a:gd name="T71" fmla="*/ 58 h 177"/>
                    <a:gd name="T72" fmla="*/ 92 w 337"/>
                    <a:gd name="T73" fmla="*/ 53 h 177"/>
                    <a:gd name="T74" fmla="*/ 104 w 337"/>
                    <a:gd name="T75" fmla="*/ 49 h 177"/>
                    <a:gd name="T76" fmla="*/ 120 w 337"/>
                    <a:gd name="T77" fmla="*/ 45 h 177"/>
                    <a:gd name="T78" fmla="*/ 136 w 337"/>
                    <a:gd name="T79" fmla="*/ 40 h 177"/>
                    <a:gd name="T80" fmla="*/ 145 w 337"/>
                    <a:gd name="T81" fmla="*/ 37 h 177"/>
                    <a:gd name="T82" fmla="*/ 177 w 337"/>
                    <a:gd name="T83" fmla="*/ 28 h 177"/>
                    <a:gd name="T84" fmla="*/ 196 w 337"/>
                    <a:gd name="T85" fmla="*/ 23 h 177"/>
                    <a:gd name="T86" fmla="*/ 230 w 337"/>
                    <a:gd name="T87" fmla="*/ 16 h 177"/>
                    <a:gd name="T88" fmla="*/ 265 w 337"/>
                    <a:gd name="T89" fmla="*/ 8 h 177"/>
                    <a:gd name="T90" fmla="*/ 284 w 337"/>
                    <a:gd name="T91" fmla="*/ 4 h 177"/>
                    <a:gd name="T92" fmla="*/ 296 w 337"/>
                    <a:gd name="T93" fmla="*/ 2 h 177"/>
                    <a:gd name="T94" fmla="*/ 337 w 337"/>
                    <a:gd name="T95" fmla="*/ 9 h 177"/>
                    <a:gd name="T96" fmla="*/ 63 w 337"/>
                    <a:gd name="T97" fmla="*/ 87 h 177"/>
                    <a:gd name="T98" fmla="*/ 35 w 337"/>
                    <a:gd name="T99" fmla="*/ 124 h 177"/>
                    <a:gd name="T100" fmla="*/ 98 w 337"/>
                    <a:gd name="T101" fmla="*/ 168 h 17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37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7" y="9"/>
                      </a:lnTo>
                      <a:lnTo>
                        <a:pt x="208" y="42"/>
                      </a:lnTo>
                      <a:lnTo>
                        <a:pt x="129" y="64"/>
                      </a:lnTo>
                      <a:lnTo>
                        <a:pt x="95" y="75"/>
                      </a:lnTo>
                      <a:lnTo>
                        <a:pt x="63" y="87"/>
                      </a:lnTo>
                      <a:lnTo>
                        <a:pt x="47" y="93"/>
                      </a:lnTo>
                      <a:lnTo>
                        <a:pt x="38" y="101"/>
                      </a:lnTo>
                      <a:lnTo>
                        <a:pt x="35" y="108"/>
                      </a:lnTo>
                      <a:lnTo>
                        <a:pt x="32" y="116"/>
                      </a:lnTo>
                      <a:lnTo>
                        <a:pt x="35" y="124"/>
                      </a:lnTo>
                      <a:lnTo>
                        <a:pt x="41" y="131"/>
                      </a:lnTo>
                      <a:lnTo>
                        <a:pt x="47" y="139"/>
                      </a:lnTo>
                      <a:lnTo>
                        <a:pt x="57" y="145"/>
                      </a:lnTo>
                      <a:lnTo>
                        <a:pt x="79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1" name="Freeform 286">
                  <a:extLst>
                    <a:ext uri="{FF2B5EF4-FFF2-40B4-BE49-F238E27FC236}">
                      <a16:creationId xmlns:a16="http://schemas.microsoft.com/office/drawing/2014/main" id="{AD032AE1-8CE6-4747-B0AF-F0743118BE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4" cy="177"/>
                </a:xfrm>
                <a:custGeom>
                  <a:avLst/>
                  <a:gdLst>
                    <a:gd name="T0" fmla="*/ 110 w 334"/>
                    <a:gd name="T1" fmla="*/ 176 h 177"/>
                    <a:gd name="T2" fmla="*/ 107 w 334"/>
                    <a:gd name="T3" fmla="*/ 174 h 177"/>
                    <a:gd name="T4" fmla="*/ 101 w 334"/>
                    <a:gd name="T5" fmla="*/ 173 h 177"/>
                    <a:gd name="T6" fmla="*/ 98 w 334"/>
                    <a:gd name="T7" fmla="*/ 172 h 177"/>
                    <a:gd name="T8" fmla="*/ 92 w 334"/>
                    <a:gd name="T9" fmla="*/ 171 h 177"/>
                    <a:gd name="T10" fmla="*/ 88 w 334"/>
                    <a:gd name="T11" fmla="*/ 168 h 177"/>
                    <a:gd name="T12" fmla="*/ 82 w 334"/>
                    <a:gd name="T13" fmla="*/ 167 h 177"/>
                    <a:gd name="T14" fmla="*/ 76 w 334"/>
                    <a:gd name="T15" fmla="*/ 165 h 177"/>
                    <a:gd name="T16" fmla="*/ 73 w 334"/>
                    <a:gd name="T17" fmla="*/ 163 h 177"/>
                    <a:gd name="T18" fmla="*/ 60 w 334"/>
                    <a:gd name="T19" fmla="*/ 159 h 177"/>
                    <a:gd name="T20" fmla="*/ 47 w 334"/>
                    <a:gd name="T21" fmla="*/ 154 h 177"/>
                    <a:gd name="T22" fmla="*/ 44 w 334"/>
                    <a:gd name="T23" fmla="*/ 153 h 177"/>
                    <a:gd name="T24" fmla="*/ 19 w 334"/>
                    <a:gd name="T25" fmla="*/ 140 h 177"/>
                    <a:gd name="T26" fmla="*/ 3 w 334"/>
                    <a:gd name="T27" fmla="*/ 124 h 177"/>
                    <a:gd name="T28" fmla="*/ 0 w 334"/>
                    <a:gd name="T29" fmla="*/ 105 h 177"/>
                    <a:gd name="T30" fmla="*/ 3 w 334"/>
                    <a:gd name="T31" fmla="*/ 102 h 177"/>
                    <a:gd name="T32" fmla="*/ 3 w 334"/>
                    <a:gd name="T33" fmla="*/ 99 h 177"/>
                    <a:gd name="T34" fmla="*/ 6 w 334"/>
                    <a:gd name="T35" fmla="*/ 97 h 177"/>
                    <a:gd name="T36" fmla="*/ 10 w 334"/>
                    <a:gd name="T37" fmla="*/ 94 h 177"/>
                    <a:gd name="T38" fmla="*/ 13 w 334"/>
                    <a:gd name="T39" fmla="*/ 92 h 177"/>
                    <a:gd name="T40" fmla="*/ 16 w 334"/>
                    <a:gd name="T41" fmla="*/ 89 h 177"/>
                    <a:gd name="T42" fmla="*/ 19 w 334"/>
                    <a:gd name="T43" fmla="*/ 87 h 177"/>
                    <a:gd name="T44" fmla="*/ 22 w 334"/>
                    <a:gd name="T45" fmla="*/ 84 h 177"/>
                    <a:gd name="T46" fmla="*/ 22 w 334"/>
                    <a:gd name="T47" fmla="*/ 83 h 177"/>
                    <a:gd name="T48" fmla="*/ 25 w 334"/>
                    <a:gd name="T49" fmla="*/ 82 h 177"/>
                    <a:gd name="T50" fmla="*/ 28 w 334"/>
                    <a:gd name="T51" fmla="*/ 80 h 177"/>
                    <a:gd name="T52" fmla="*/ 28 w 334"/>
                    <a:gd name="T53" fmla="*/ 80 h 177"/>
                    <a:gd name="T54" fmla="*/ 32 w 334"/>
                    <a:gd name="T55" fmla="*/ 79 h 177"/>
                    <a:gd name="T56" fmla="*/ 32 w 334"/>
                    <a:gd name="T57" fmla="*/ 78 h 177"/>
                    <a:gd name="T58" fmla="*/ 35 w 334"/>
                    <a:gd name="T59" fmla="*/ 77 h 177"/>
                    <a:gd name="T60" fmla="*/ 38 w 334"/>
                    <a:gd name="T61" fmla="*/ 75 h 177"/>
                    <a:gd name="T62" fmla="*/ 41 w 334"/>
                    <a:gd name="T63" fmla="*/ 74 h 177"/>
                    <a:gd name="T64" fmla="*/ 47 w 334"/>
                    <a:gd name="T65" fmla="*/ 72 h 177"/>
                    <a:gd name="T66" fmla="*/ 60 w 334"/>
                    <a:gd name="T67" fmla="*/ 65 h 177"/>
                    <a:gd name="T68" fmla="*/ 66 w 334"/>
                    <a:gd name="T69" fmla="*/ 63 h 177"/>
                    <a:gd name="T70" fmla="*/ 82 w 334"/>
                    <a:gd name="T71" fmla="*/ 58 h 177"/>
                    <a:gd name="T72" fmla="*/ 92 w 334"/>
                    <a:gd name="T73" fmla="*/ 53 h 177"/>
                    <a:gd name="T74" fmla="*/ 104 w 334"/>
                    <a:gd name="T75" fmla="*/ 49 h 177"/>
                    <a:gd name="T76" fmla="*/ 120 w 334"/>
                    <a:gd name="T77" fmla="*/ 45 h 177"/>
                    <a:gd name="T78" fmla="*/ 136 w 334"/>
                    <a:gd name="T79" fmla="*/ 40 h 177"/>
                    <a:gd name="T80" fmla="*/ 145 w 334"/>
                    <a:gd name="T81" fmla="*/ 37 h 177"/>
                    <a:gd name="T82" fmla="*/ 177 w 334"/>
                    <a:gd name="T83" fmla="*/ 28 h 177"/>
                    <a:gd name="T84" fmla="*/ 196 w 334"/>
                    <a:gd name="T85" fmla="*/ 23 h 177"/>
                    <a:gd name="T86" fmla="*/ 230 w 334"/>
                    <a:gd name="T87" fmla="*/ 16 h 177"/>
                    <a:gd name="T88" fmla="*/ 265 w 334"/>
                    <a:gd name="T89" fmla="*/ 8 h 177"/>
                    <a:gd name="T90" fmla="*/ 284 w 334"/>
                    <a:gd name="T91" fmla="*/ 4 h 177"/>
                    <a:gd name="T92" fmla="*/ 296 w 334"/>
                    <a:gd name="T93" fmla="*/ 2 h 177"/>
                    <a:gd name="T94" fmla="*/ 334 w 334"/>
                    <a:gd name="T95" fmla="*/ 8 h 177"/>
                    <a:gd name="T96" fmla="*/ 60 w 334"/>
                    <a:gd name="T97" fmla="*/ 86 h 177"/>
                    <a:gd name="T98" fmla="*/ 28 w 334"/>
                    <a:gd name="T99" fmla="*/ 116 h 177"/>
                    <a:gd name="T100" fmla="*/ 76 w 334"/>
                    <a:gd name="T101" fmla="*/ 158 h 177"/>
                    <a:gd name="T102" fmla="*/ 117 w 334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4" y="8"/>
                      </a:lnTo>
                      <a:lnTo>
                        <a:pt x="281" y="22"/>
                      </a:lnTo>
                      <a:lnTo>
                        <a:pt x="205" y="40"/>
                      </a:lnTo>
                      <a:lnTo>
                        <a:pt x="126" y="63"/>
                      </a:lnTo>
                      <a:lnTo>
                        <a:pt x="92" y="74"/>
                      </a:lnTo>
                      <a:lnTo>
                        <a:pt x="60" y="86"/>
                      </a:lnTo>
                      <a:lnTo>
                        <a:pt x="44" y="93"/>
                      </a:lnTo>
                      <a:lnTo>
                        <a:pt x="35" y="101"/>
                      </a:lnTo>
                      <a:lnTo>
                        <a:pt x="28" y="108"/>
                      </a:lnTo>
                      <a:lnTo>
                        <a:pt x="28" y="116"/>
                      </a:lnTo>
                      <a:lnTo>
                        <a:pt x="32" y="124"/>
                      </a:lnTo>
                      <a:lnTo>
                        <a:pt x="38" y="131"/>
                      </a:lnTo>
                      <a:lnTo>
                        <a:pt x="44" y="138"/>
                      </a:lnTo>
                      <a:lnTo>
                        <a:pt x="54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2" name="Freeform 287">
                  <a:extLst>
                    <a:ext uri="{FF2B5EF4-FFF2-40B4-BE49-F238E27FC236}">
                      <a16:creationId xmlns:a16="http://schemas.microsoft.com/office/drawing/2014/main" id="{AC64975D-ABBF-4952-AFE4-3106268DC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1" cy="177"/>
                </a:xfrm>
                <a:custGeom>
                  <a:avLst/>
                  <a:gdLst>
                    <a:gd name="T0" fmla="*/ 110 w 331"/>
                    <a:gd name="T1" fmla="*/ 176 h 177"/>
                    <a:gd name="T2" fmla="*/ 107 w 331"/>
                    <a:gd name="T3" fmla="*/ 174 h 177"/>
                    <a:gd name="T4" fmla="*/ 101 w 331"/>
                    <a:gd name="T5" fmla="*/ 173 h 177"/>
                    <a:gd name="T6" fmla="*/ 98 w 331"/>
                    <a:gd name="T7" fmla="*/ 172 h 177"/>
                    <a:gd name="T8" fmla="*/ 92 w 331"/>
                    <a:gd name="T9" fmla="*/ 171 h 177"/>
                    <a:gd name="T10" fmla="*/ 88 w 331"/>
                    <a:gd name="T11" fmla="*/ 168 h 177"/>
                    <a:gd name="T12" fmla="*/ 82 w 331"/>
                    <a:gd name="T13" fmla="*/ 167 h 177"/>
                    <a:gd name="T14" fmla="*/ 76 w 331"/>
                    <a:gd name="T15" fmla="*/ 165 h 177"/>
                    <a:gd name="T16" fmla="*/ 73 w 331"/>
                    <a:gd name="T17" fmla="*/ 163 h 177"/>
                    <a:gd name="T18" fmla="*/ 60 w 331"/>
                    <a:gd name="T19" fmla="*/ 159 h 177"/>
                    <a:gd name="T20" fmla="*/ 47 w 331"/>
                    <a:gd name="T21" fmla="*/ 154 h 177"/>
                    <a:gd name="T22" fmla="*/ 44 w 331"/>
                    <a:gd name="T23" fmla="*/ 153 h 177"/>
                    <a:gd name="T24" fmla="*/ 19 w 331"/>
                    <a:gd name="T25" fmla="*/ 140 h 177"/>
                    <a:gd name="T26" fmla="*/ 3 w 331"/>
                    <a:gd name="T27" fmla="*/ 124 h 177"/>
                    <a:gd name="T28" fmla="*/ 0 w 331"/>
                    <a:gd name="T29" fmla="*/ 105 h 177"/>
                    <a:gd name="T30" fmla="*/ 3 w 331"/>
                    <a:gd name="T31" fmla="*/ 102 h 177"/>
                    <a:gd name="T32" fmla="*/ 3 w 331"/>
                    <a:gd name="T33" fmla="*/ 99 h 177"/>
                    <a:gd name="T34" fmla="*/ 6 w 331"/>
                    <a:gd name="T35" fmla="*/ 97 h 177"/>
                    <a:gd name="T36" fmla="*/ 10 w 331"/>
                    <a:gd name="T37" fmla="*/ 94 h 177"/>
                    <a:gd name="T38" fmla="*/ 13 w 331"/>
                    <a:gd name="T39" fmla="*/ 92 h 177"/>
                    <a:gd name="T40" fmla="*/ 16 w 331"/>
                    <a:gd name="T41" fmla="*/ 89 h 177"/>
                    <a:gd name="T42" fmla="*/ 19 w 331"/>
                    <a:gd name="T43" fmla="*/ 87 h 177"/>
                    <a:gd name="T44" fmla="*/ 22 w 331"/>
                    <a:gd name="T45" fmla="*/ 84 h 177"/>
                    <a:gd name="T46" fmla="*/ 22 w 331"/>
                    <a:gd name="T47" fmla="*/ 83 h 177"/>
                    <a:gd name="T48" fmla="*/ 25 w 331"/>
                    <a:gd name="T49" fmla="*/ 82 h 177"/>
                    <a:gd name="T50" fmla="*/ 28 w 331"/>
                    <a:gd name="T51" fmla="*/ 80 h 177"/>
                    <a:gd name="T52" fmla="*/ 28 w 331"/>
                    <a:gd name="T53" fmla="*/ 80 h 177"/>
                    <a:gd name="T54" fmla="*/ 32 w 331"/>
                    <a:gd name="T55" fmla="*/ 79 h 177"/>
                    <a:gd name="T56" fmla="*/ 32 w 331"/>
                    <a:gd name="T57" fmla="*/ 78 h 177"/>
                    <a:gd name="T58" fmla="*/ 35 w 331"/>
                    <a:gd name="T59" fmla="*/ 77 h 177"/>
                    <a:gd name="T60" fmla="*/ 38 w 331"/>
                    <a:gd name="T61" fmla="*/ 75 h 177"/>
                    <a:gd name="T62" fmla="*/ 41 w 331"/>
                    <a:gd name="T63" fmla="*/ 74 h 177"/>
                    <a:gd name="T64" fmla="*/ 47 w 331"/>
                    <a:gd name="T65" fmla="*/ 72 h 177"/>
                    <a:gd name="T66" fmla="*/ 60 w 331"/>
                    <a:gd name="T67" fmla="*/ 65 h 177"/>
                    <a:gd name="T68" fmla="*/ 66 w 331"/>
                    <a:gd name="T69" fmla="*/ 63 h 177"/>
                    <a:gd name="T70" fmla="*/ 82 w 331"/>
                    <a:gd name="T71" fmla="*/ 58 h 177"/>
                    <a:gd name="T72" fmla="*/ 92 w 331"/>
                    <a:gd name="T73" fmla="*/ 53 h 177"/>
                    <a:gd name="T74" fmla="*/ 104 w 331"/>
                    <a:gd name="T75" fmla="*/ 49 h 177"/>
                    <a:gd name="T76" fmla="*/ 120 w 331"/>
                    <a:gd name="T77" fmla="*/ 45 h 177"/>
                    <a:gd name="T78" fmla="*/ 136 w 331"/>
                    <a:gd name="T79" fmla="*/ 40 h 177"/>
                    <a:gd name="T80" fmla="*/ 145 w 331"/>
                    <a:gd name="T81" fmla="*/ 37 h 177"/>
                    <a:gd name="T82" fmla="*/ 177 w 331"/>
                    <a:gd name="T83" fmla="*/ 28 h 177"/>
                    <a:gd name="T84" fmla="*/ 196 w 331"/>
                    <a:gd name="T85" fmla="*/ 23 h 177"/>
                    <a:gd name="T86" fmla="*/ 230 w 331"/>
                    <a:gd name="T87" fmla="*/ 16 h 177"/>
                    <a:gd name="T88" fmla="*/ 265 w 331"/>
                    <a:gd name="T89" fmla="*/ 8 h 177"/>
                    <a:gd name="T90" fmla="*/ 284 w 331"/>
                    <a:gd name="T91" fmla="*/ 4 h 177"/>
                    <a:gd name="T92" fmla="*/ 296 w 331"/>
                    <a:gd name="T93" fmla="*/ 2 h 177"/>
                    <a:gd name="T94" fmla="*/ 331 w 331"/>
                    <a:gd name="T95" fmla="*/ 7 h 177"/>
                    <a:gd name="T96" fmla="*/ 57 w 331"/>
                    <a:gd name="T97" fmla="*/ 84 h 177"/>
                    <a:gd name="T98" fmla="*/ 25 w 331"/>
                    <a:gd name="T99" fmla="*/ 115 h 177"/>
                    <a:gd name="T100" fmla="*/ 76 w 331"/>
                    <a:gd name="T101" fmla="*/ 158 h 177"/>
                    <a:gd name="T102" fmla="*/ 117 w 331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1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1" y="7"/>
                      </a:lnTo>
                      <a:lnTo>
                        <a:pt x="277" y="21"/>
                      </a:lnTo>
                      <a:lnTo>
                        <a:pt x="202" y="39"/>
                      </a:lnTo>
                      <a:lnTo>
                        <a:pt x="123" y="61"/>
                      </a:lnTo>
                      <a:lnTo>
                        <a:pt x="88" y="73"/>
                      </a:lnTo>
                      <a:lnTo>
                        <a:pt x="57" y="84"/>
                      </a:lnTo>
                      <a:lnTo>
                        <a:pt x="41" y="92"/>
                      </a:lnTo>
                      <a:lnTo>
                        <a:pt x="28" y="99"/>
                      </a:lnTo>
                      <a:lnTo>
                        <a:pt x="25" y="107"/>
                      </a:lnTo>
                      <a:lnTo>
                        <a:pt x="25" y="115"/>
                      </a:lnTo>
                      <a:lnTo>
                        <a:pt x="28" y="122"/>
                      </a:lnTo>
                      <a:lnTo>
                        <a:pt x="35" y="130"/>
                      </a:lnTo>
                      <a:lnTo>
                        <a:pt x="41" y="138"/>
                      </a:lnTo>
                      <a:lnTo>
                        <a:pt x="51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3" name="Freeform 288">
                  <a:extLst>
                    <a:ext uri="{FF2B5EF4-FFF2-40B4-BE49-F238E27FC236}">
                      <a16:creationId xmlns:a16="http://schemas.microsoft.com/office/drawing/2014/main" id="{E5C562CA-39EC-4788-B80C-738D0AA6CC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8" cy="177"/>
                </a:xfrm>
                <a:custGeom>
                  <a:avLst/>
                  <a:gdLst>
                    <a:gd name="T0" fmla="*/ 110 w 328"/>
                    <a:gd name="T1" fmla="*/ 176 h 177"/>
                    <a:gd name="T2" fmla="*/ 107 w 328"/>
                    <a:gd name="T3" fmla="*/ 174 h 177"/>
                    <a:gd name="T4" fmla="*/ 101 w 328"/>
                    <a:gd name="T5" fmla="*/ 173 h 177"/>
                    <a:gd name="T6" fmla="*/ 98 w 328"/>
                    <a:gd name="T7" fmla="*/ 172 h 177"/>
                    <a:gd name="T8" fmla="*/ 92 w 328"/>
                    <a:gd name="T9" fmla="*/ 171 h 177"/>
                    <a:gd name="T10" fmla="*/ 88 w 328"/>
                    <a:gd name="T11" fmla="*/ 168 h 177"/>
                    <a:gd name="T12" fmla="*/ 82 w 328"/>
                    <a:gd name="T13" fmla="*/ 167 h 177"/>
                    <a:gd name="T14" fmla="*/ 76 w 328"/>
                    <a:gd name="T15" fmla="*/ 165 h 177"/>
                    <a:gd name="T16" fmla="*/ 73 w 328"/>
                    <a:gd name="T17" fmla="*/ 163 h 177"/>
                    <a:gd name="T18" fmla="*/ 60 w 328"/>
                    <a:gd name="T19" fmla="*/ 159 h 177"/>
                    <a:gd name="T20" fmla="*/ 47 w 328"/>
                    <a:gd name="T21" fmla="*/ 154 h 177"/>
                    <a:gd name="T22" fmla="*/ 44 w 328"/>
                    <a:gd name="T23" fmla="*/ 153 h 177"/>
                    <a:gd name="T24" fmla="*/ 19 w 328"/>
                    <a:gd name="T25" fmla="*/ 140 h 177"/>
                    <a:gd name="T26" fmla="*/ 3 w 328"/>
                    <a:gd name="T27" fmla="*/ 124 h 177"/>
                    <a:gd name="T28" fmla="*/ 0 w 328"/>
                    <a:gd name="T29" fmla="*/ 105 h 177"/>
                    <a:gd name="T30" fmla="*/ 3 w 328"/>
                    <a:gd name="T31" fmla="*/ 102 h 177"/>
                    <a:gd name="T32" fmla="*/ 3 w 328"/>
                    <a:gd name="T33" fmla="*/ 99 h 177"/>
                    <a:gd name="T34" fmla="*/ 6 w 328"/>
                    <a:gd name="T35" fmla="*/ 97 h 177"/>
                    <a:gd name="T36" fmla="*/ 10 w 328"/>
                    <a:gd name="T37" fmla="*/ 94 h 177"/>
                    <a:gd name="T38" fmla="*/ 13 w 328"/>
                    <a:gd name="T39" fmla="*/ 92 h 177"/>
                    <a:gd name="T40" fmla="*/ 16 w 328"/>
                    <a:gd name="T41" fmla="*/ 89 h 177"/>
                    <a:gd name="T42" fmla="*/ 19 w 328"/>
                    <a:gd name="T43" fmla="*/ 87 h 177"/>
                    <a:gd name="T44" fmla="*/ 22 w 328"/>
                    <a:gd name="T45" fmla="*/ 84 h 177"/>
                    <a:gd name="T46" fmla="*/ 22 w 328"/>
                    <a:gd name="T47" fmla="*/ 83 h 177"/>
                    <a:gd name="T48" fmla="*/ 25 w 328"/>
                    <a:gd name="T49" fmla="*/ 82 h 177"/>
                    <a:gd name="T50" fmla="*/ 28 w 328"/>
                    <a:gd name="T51" fmla="*/ 80 h 177"/>
                    <a:gd name="T52" fmla="*/ 28 w 328"/>
                    <a:gd name="T53" fmla="*/ 80 h 177"/>
                    <a:gd name="T54" fmla="*/ 32 w 328"/>
                    <a:gd name="T55" fmla="*/ 79 h 177"/>
                    <a:gd name="T56" fmla="*/ 32 w 328"/>
                    <a:gd name="T57" fmla="*/ 78 h 177"/>
                    <a:gd name="T58" fmla="*/ 35 w 328"/>
                    <a:gd name="T59" fmla="*/ 77 h 177"/>
                    <a:gd name="T60" fmla="*/ 38 w 328"/>
                    <a:gd name="T61" fmla="*/ 75 h 177"/>
                    <a:gd name="T62" fmla="*/ 41 w 328"/>
                    <a:gd name="T63" fmla="*/ 74 h 177"/>
                    <a:gd name="T64" fmla="*/ 47 w 328"/>
                    <a:gd name="T65" fmla="*/ 72 h 177"/>
                    <a:gd name="T66" fmla="*/ 60 w 328"/>
                    <a:gd name="T67" fmla="*/ 65 h 177"/>
                    <a:gd name="T68" fmla="*/ 66 w 328"/>
                    <a:gd name="T69" fmla="*/ 63 h 177"/>
                    <a:gd name="T70" fmla="*/ 82 w 328"/>
                    <a:gd name="T71" fmla="*/ 58 h 177"/>
                    <a:gd name="T72" fmla="*/ 92 w 328"/>
                    <a:gd name="T73" fmla="*/ 53 h 177"/>
                    <a:gd name="T74" fmla="*/ 104 w 328"/>
                    <a:gd name="T75" fmla="*/ 49 h 177"/>
                    <a:gd name="T76" fmla="*/ 120 w 328"/>
                    <a:gd name="T77" fmla="*/ 45 h 177"/>
                    <a:gd name="T78" fmla="*/ 136 w 328"/>
                    <a:gd name="T79" fmla="*/ 40 h 177"/>
                    <a:gd name="T80" fmla="*/ 145 w 328"/>
                    <a:gd name="T81" fmla="*/ 37 h 177"/>
                    <a:gd name="T82" fmla="*/ 177 w 328"/>
                    <a:gd name="T83" fmla="*/ 28 h 177"/>
                    <a:gd name="T84" fmla="*/ 196 w 328"/>
                    <a:gd name="T85" fmla="*/ 23 h 177"/>
                    <a:gd name="T86" fmla="*/ 230 w 328"/>
                    <a:gd name="T87" fmla="*/ 16 h 177"/>
                    <a:gd name="T88" fmla="*/ 265 w 328"/>
                    <a:gd name="T89" fmla="*/ 8 h 177"/>
                    <a:gd name="T90" fmla="*/ 284 w 328"/>
                    <a:gd name="T91" fmla="*/ 4 h 177"/>
                    <a:gd name="T92" fmla="*/ 296 w 328"/>
                    <a:gd name="T93" fmla="*/ 2 h 177"/>
                    <a:gd name="T94" fmla="*/ 328 w 328"/>
                    <a:gd name="T95" fmla="*/ 7 h 177"/>
                    <a:gd name="T96" fmla="*/ 51 w 328"/>
                    <a:gd name="T97" fmla="*/ 83 h 177"/>
                    <a:gd name="T98" fmla="*/ 19 w 328"/>
                    <a:gd name="T99" fmla="*/ 115 h 177"/>
                    <a:gd name="T100" fmla="*/ 73 w 328"/>
                    <a:gd name="T101" fmla="*/ 158 h 177"/>
                    <a:gd name="T102" fmla="*/ 117 w 328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8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8" y="7"/>
                      </a:lnTo>
                      <a:lnTo>
                        <a:pt x="274" y="20"/>
                      </a:lnTo>
                      <a:lnTo>
                        <a:pt x="202" y="37"/>
                      </a:lnTo>
                      <a:lnTo>
                        <a:pt x="123" y="60"/>
                      </a:lnTo>
                      <a:lnTo>
                        <a:pt x="85" y="72"/>
                      </a:lnTo>
                      <a:lnTo>
                        <a:pt x="51" y="83"/>
                      </a:lnTo>
                      <a:lnTo>
                        <a:pt x="35" y="91"/>
                      </a:lnTo>
                      <a:lnTo>
                        <a:pt x="25" y="98"/>
                      </a:lnTo>
                      <a:lnTo>
                        <a:pt x="22" y="106"/>
                      </a:lnTo>
                      <a:lnTo>
                        <a:pt x="19" y="115"/>
                      </a:lnTo>
                      <a:lnTo>
                        <a:pt x="22" y="122"/>
                      </a:lnTo>
                      <a:lnTo>
                        <a:pt x="28" y="130"/>
                      </a:lnTo>
                      <a:lnTo>
                        <a:pt x="38" y="138"/>
                      </a:lnTo>
                      <a:lnTo>
                        <a:pt x="51" y="145"/>
                      </a:lnTo>
                      <a:lnTo>
                        <a:pt x="73" y="158"/>
                      </a:lnTo>
                      <a:lnTo>
                        <a:pt x="95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4" name="Freeform 289">
                  <a:extLst>
                    <a:ext uri="{FF2B5EF4-FFF2-40B4-BE49-F238E27FC236}">
                      <a16:creationId xmlns:a16="http://schemas.microsoft.com/office/drawing/2014/main" id="{2A06D142-C746-45DB-9794-D58E51CA84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5" cy="177"/>
                </a:xfrm>
                <a:custGeom>
                  <a:avLst/>
                  <a:gdLst>
                    <a:gd name="T0" fmla="*/ 110 w 325"/>
                    <a:gd name="T1" fmla="*/ 176 h 177"/>
                    <a:gd name="T2" fmla="*/ 107 w 325"/>
                    <a:gd name="T3" fmla="*/ 174 h 177"/>
                    <a:gd name="T4" fmla="*/ 101 w 325"/>
                    <a:gd name="T5" fmla="*/ 173 h 177"/>
                    <a:gd name="T6" fmla="*/ 98 w 325"/>
                    <a:gd name="T7" fmla="*/ 172 h 177"/>
                    <a:gd name="T8" fmla="*/ 92 w 325"/>
                    <a:gd name="T9" fmla="*/ 171 h 177"/>
                    <a:gd name="T10" fmla="*/ 88 w 325"/>
                    <a:gd name="T11" fmla="*/ 168 h 177"/>
                    <a:gd name="T12" fmla="*/ 82 w 325"/>
                    <a:gd name="T13" fmla="*/ 167 h 177"/>
                    <a:gd name="T14" fmla="*/ 76 w 325"/>
                    <a:gd name="T15" fmla="*/ 165 h 177"/>
                    <a:gd name="T16" fmla="*/ 73 w 325"/>
                    <a:gd name="T17" fmla="*/ 163 h 177"/>
                    <a:gd name="T18" fmla="*/ 60 w 325"/>
                    <a:gd name="T19" fmla="*/ 159 h 177"/>
                    <a:gd name="T20" fmla="*/ 47 w 325"/>
                    <a:gd name="T21" fmla="*/ 154 h 177"/>
                    <a:gd name="T22" fmla="*/ 44 w 325"/>
                    <a:gd name="T23" fmla="*/ 153 h 177"/>
                    <a:gd name="T24" fmla="*/ 19 w 325"/>
                    <a:gd name="T25" fmla="*/ 140 h 177"/>
                    <a:gd name="T26" fmla="*/ 3 w 325"/>
                    <a:gd name="T27" fmla="*/ 124 h 177"/>
                    <a:gd name="T28" fmla="*/ 0 w 325"/>
                    <a:gd name="T29" fmla="*/ 105 h 177"/>
                    <a:gd name="T30" fmla="*/ 3 w 325"/>
                    <a:gd name="T31" fmla="*/ 102 h 177"/>
                    <a:gd name="T32" fmla="*/ 3 w 325"/>
                    <a:gd name="T33" fmla="*/ 99 h 177"/>
                    <a:gd name="T34" fmla="*/ 6 w 325"/>
                    <a:gd name="T35" fmla="*/ 97 h 177"/>
                    <a:gd name="T36" fmla="*/ 10 w 325"/>
                    <a:gd name="T37" fmla="*/ 94 h 177"/>
                    <a:gd name="T38" fmla="*/ 13 w 325"/>
                    <a:gd name="T39" fmla="*/ 92 h 177"/>
                    <a:gd name="T40" fmla="*/ 16 w 325"/>
                    <a:gd name="T41" fmla="*/ 89 h 177"/>
                    <a:gd name="T42" fmla="*/ 19 w 325"/>
                    <a:gd name="T43" fmla="*/ 87 h 177"/>
                    <a:gd name="T44" fmla="*/ 22 w 325"/>
                    <a:gd name="T45" fmla="*/ 84 h 177"/>
                    <a:gd name="T46" fmla="*/ 22 w 325"/>
                    <a:gd name="T47" fmla="*/ 83 h 177"/>
                    <a:gd name="T48" fmla="*/ 25 w 325"/>
                    <a:gd name="T49" fmla="*/ 82 h 177"/>
                    <a:gd name="T50" fmla="*/ 28 w 325"/>
                    <a:gd name="T51" fmla="*/ 80 h 177"/>
                    <a:gd name="T52" fmla="*/ 28 w 325"/>
                    <a:gd name="T53" fmla="*/ 80 h 177"/>
                    <a:gd name="T54" fmla="*/ 32 w 325"/>
                    <a:gd name="T55" fmla="*/ 79 h 177"/>
                    <a:gd name="T56" fmla="*/ 32 w 325"/>
                    <a:gd name="T57" fmla="*/ 78 h 177"/>
                    <a:gd name="T58" fmla="*/ 35 w 325"/>
                    <a:gd name="T59" fmla="*/ 77 h 177"/>
                    <a:gd name="T60" fmla="*/ 38 w 325"/>
                    <a:gd name="T61" fmla="*/ 75 h 177"/>
                    <a:gd name="T62" fmla="*/ 41 w 325"/>
                    <a:gd name="T63" fmla="*/ 74 h 177"/>
                    <a:gd name="T64" fmla="*/ 47 w 325"/>
                    <a:gd name="T65" fmla="*/ 72 h 177"/>
                    <a:gd name="T66" fmla="*/ 60 w 325"/>
                    <a:gd name="T67" fmla="*/ 65 h 177"/>
                    <a:gd name="T68" fmla="*/ 66 w 325"/>
                    <a:gd name="T69" fmla="*/ 63 h 177"/>
                    <a:gd name="T70" fmla="*/ 82 w 325"/>
                    <a:gd name="T71" fmla="*/ 58 h 177"/>
                    <a:gd name="T72" fmla="*/ 92 w 325"/>
                    <a:gd name="T73" fmla="*/ 53 h 177"/>
                    <a:gd name="T74" fmla="*/ 104 w 325"/>
                    <a:gd name="T75" fmla="*/ 49 h 177"/>
                    <a:gd name="T76" fmla="*/ 120 w 325"/>
                    <a:gd name="T77" fmla="*/ 45 h 177"/>
                    <a:gd name="T78" fmla="*/ 136 w 325"/>
                    <a:gd name="T79" fmla="*/ 40 h 177"/>
                    <a:gd name="T80" fmla="*/ 145 w 325"/>
                    <a:gd name="T81" fmla="*/ 37 h 177"/>
                    <a:gd name="T82" fmla="*/ 177 w 325"/>
                    <a:gd name="T83" fmla="*/ 28 h 177"/>
                    <a:gd name="T84" fmla="*/ 196 w 325"/>
                    <a:gd name="T85" fmla="*/ 23 h 177"/>
                    <a:gd name="T86" fmla="*/ 230 w 325"/>
                    <a:gd name="T87" fmla="*/ 16 h 177"/>
                    <a:gd name="T88" fmla="*/ 265 w 325"/>
                    <a:gd name="T89" fmla="*/ 8 h 177"/>
                    <a:gd name="T90" fmla="*/ 284 w 325"/>
                    <a:gd name="T91" fmla="*/ 4 h 177"/>
                    <a:gd name="T92" fmla="*/ 296 w 325"/>
                    <a:gd name="T93" fmla="*/ 2 h 177"/>
                    <a:gd name="T94" fmla="*/ 325 w 325"/>
                    <a:gd name="T95" fmla="*/ 6 h 177"/>
                    <a:gd name="T96" fmla="*/ 47 w 325"/>
                    <a:gd name="T97" fmla="*/ 82 h 177"/>
                    <a:gd name="T98" fmla="*/ 16 w 325"/>
                    <a:gd name="T99" fmla="*/ 113 h 177"/>
                    <a:gd name="T100" fmla="*/ 69 w 325"/>
                    <a:gd name="T101" fmla="*/ 157 h 177"/>
                    <a:gd name="T102" fmla="*/ 117 w 325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5" y="6"/>
                      </a:lnTo>
                      <a:lnTo>
                        <a:pt x="271" y="18"/>
                      </a:lnTo>
                      <a:lnTo>
                        <a:pt x="199" y="36"/>
                      </a:lnTo>
                      <a:lnTo>
                        <a:pt x="120" y="59"/>
                      </a:lnTo>
                      <a:lnTo>
                        <a:pt x="82" y="70"/>
                      </a:lnTo>
                      <a:lnTo>
                        <a:pt x="47" y="82"/>
                      </a:lnTo>
                      <a:lnTo>
                        <a:pt x="32" y="89"/>
                      </a:lnTo>
                      <a:lnTo>
                        <a:pt x="22" y="97"/>
                      </a:lnTo>
                      <a:lnTo>
                        <a:pt x="16" y="106"/>
                      </a:lnTo>
                      <a:lnTo>
                        <a:pt x="16" y="113"/>
                      </a:lnTo>
                      <a:lnTo>
                        <a:pt x="19" y="121"/>
                      </a:lnTo>
                      <a:lnTo>
                        <a:pt x="25" y="130"/>
                      </a:lnTo>
                      <a:lnTo>
                        <a:pt x="35" y="136"/>
                      </a:lnTo>
                      <a:lnTo>
                        <a:pt x="47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5" name="Freeform 290">
                  <a:extLst>
                    <a:ext uri="{FF2B5EF4-FFF2-40B4-BE49-F238E27FC236}">
                      <a16:creationId xmlns:a16="http://schemas.microsoft.com/office/drawing/2014/main" id="{2CE5C1E9-177D-4497-ACCC-CF0C367486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2" cy="177"/>
                </a:xfrm>
                <a:custGeom>
                  <a:avLst/>
                  <a:gdLst>
                    <a:gd name="T0" fmla="*/ 110 w 322"/>
                    <a:gd name="T1" fmla="*/ 176 h 177"/>
                    <a:gd name="T2" fmla="*/ 107 w 322"/>
                    <a:gd name="T3" fmla="*/ 174 h 177"/>
                    <a:gd name="T4" fmla="*/ 101 w 322"/>
                    <a:gd name="T5" fmla="*/ 173 h 177"/>
                    <a:gd name="T6" fmla="*/ 98 w 322"/>
                    <a:gd name="T7" fmla="*/ 172 h 177"/>
                    <a:gd name="T8" fmla="*/ 92 w 322"/>
                    <a:gd name="T9" fmla="*/ 171 h 177"/>
                    <a:gd name="T10" fmla="*/ 88 w 322"/>
                    <a:gd name="T11" fmla="*/ 168 h 177"/>
                    <a:gd name="T12" fmla="*/ 82 w 322"/>
                    <a:gd name="T13" fmla="*/ 167 h 177"/>
                    <a:gd name="T14" fmla="*/ 76 w 322"/>
                    <a:gd name="T15" fmla="*/ 165 h 177"/>
                    <a:gd name="T16" fmla="*/ 73 w 322"/>
                    <a:gd name="T17" fmla="*/ 163 h 177"/>
                    <a:gd name="T18" fmla="*/ 60 w 322"/>
                    <a:gd name="T19" fmla="*/ 159 h 177"/>
                    <a:gd name="T20" fmla="*/ 47 w 322"/>
                    <a:gd name="T21" fmla="*/ 154 h 177"/>
                    <a:gd name="T22" fmla="*/ 44 w 322"/>
                    <a:gd name="T23" fmla="*/ 153 h 177"/>
                    <a:gd name="T24" fmla="*/ 19 w 322"/>
                    <a:gd name="T25" fmla="*/ 140 h 177"/>
                    <a:gd name="T26" fmla="*/ 3 w 322"/>
                    <a:gd name="T27" fmla="*/ 124 h 177"/>
                    <a:gd name="T28" fmla="*/ 0 w 322"/>
                    <a:gd name="T29" fmla="*/ 105 h 177"/>
                    <a:gd name="T30" fmla="*/ 3 w 322"/>
                    <a:gd name="T31" fmla="*/ 102 h 177"/>
                    <a:gd name="T32" fmla="*/ 3 w 322"/>
                    <a:gd name="T33" fmla="*/ 99 h 177"/>
                    <a:gd name="T34" fmla="*/ 6 w 322"/>
                    <a:gd name="T35" fmla="*/ 97 h 177"/>
                    <a:gd name="T36" fmla="*/ 10 w 322"/>
                    <a:gd name="T37" fmla="*/ 94 h 177"/>
                    <a:gd name="T38" fmla="*/ 13 w 322"/>
                    <a:gd name="T39" fmla="*/ 92 h 177"/>
                    <a:gd name="T40" fmla="*/ 16 w 322"/>
                    <a:gd name="T41" fmla="*/ 89 h 177"/>
                    <a:gd name="T42" fmla="*/ 19 w 322"/>
                    <a:gd name="T43" fmla="*/ 87 h 177"/>
                    <a:gd name="T44" fmla="*/ 22 w 322"/>
                    <a:gd name="T45" fmla="*/ 84 h 177"/>
                    <a:gd name="T46" fmla="*/ 22 w 322"/>
                    <a:gd name="T47" fmla="*/ 83 h 177"/>
                    <a:gd name="T48" fmla="*/ 25 w 322"/>
                    <a:gd name="T49" fmla="*/ 82 h 177"/>
                    <a:gd name="T50" fmla="*/ 28 w 322"/>
                    <a:gd name="T51" fmla="*/ 80 h 177"/>
                    <a:gd name="T52" fmla="*/ 28 w 322"/>
                    <a:gd name="T53" fmla="*/ 80 h 177"/>
                    <a:gd name="T54" fmla="*/ 32 w 322"/>
                    <a:gd name="T55" fmla="*/ 79 h 177"/>
                    <a:gd name="T56" fmla="*/ 32 w 322"/>
                    <a:gd name="T57" fmla="*/ 78 h 177"/>
                    <a:gd name="T58" fmla="*/ 35 w 322"/>
                    <a:gd name="T59" fmla="*/ 77 h 177"/>
                    <a:gd name="T60" fmla="*/ 38 w 322"/>
                    <a:gd name="T61" fmla="*/ 75 h 177"/>
                    <a:gd name="T62" fmla="*/ 41 w 322"/>
                    <a:gd name="T63" fmla="*/ 74 h 177"/>
                    <a:gd name="T64" fmla="*/ 47 w 322"/>
                    <a:gd name="T65" fmla="*/ 72 h 177"/>
                    <a:gd name="T66" fmla="*/ 60 w 322"/>
                    <a:gd name="T67" fmla="*/ 65 h 177"/>
                    <a:gd name="T68" fmla="*/ 66 w 322"/>
                    <a:gd name="T69" fmla="*/ 63 h 177"/>
                    <a:gd name="T70" fmla="*/ 82 w 322"/>
                    <a:gd name="T71" fmla="*/ 58 h 177"/>
                    <a:gd name="T72" fmla="*/ 92 w 322"/>
                    <a:gd name="T73" fmla="*/ 53 h 177"/>
                    <a:gd name="T74" fmla="*/ 104 w 322"/>
                    <a:gd name="T75" fmla="*/ 49 h 177"/>
                    <a:gd name="T76" fmla="*/ 120 w 322"/>
                    <a:gd name="T77" fmla="*/ 45 h 177"/>
                    <a:gd name="T78" fmla="*/ 136 w 322"/>
                    <a:gd name="T79" fmla="*/ 40 h 177"/>
                    <a:gd name="T80" fmla="*/ 145 w 322"/>
                    <a:gd name="T81" fmla="*/ 37 h 177"/>
                    <a:gd name="T82" fmla="*/ 177 w 322"/>
                    <a:gd name="T83" fmla="*/ 28 h 177"/>
                    <a:gd name="T84" fmla="*/ 196 w 322"/>
                    <a:gd name="T85" fmla="*/ 23 h 177"/>
                    <a:gd name="T86" fmla="*/ 230 w 322"/>
                    <a:gd name="T87" fmla="*/ 16 h 177"/>
                    <a:gd name="T88" fmla="*/ 265 w 322"/>
                    <a:gd name="T89" fmla="*/ 8 h 177"/>
                    <a:gd name="T90" fmla="*/ 284 w 322"/>
                    <a:gd name="T91" fmla="*/ 4 h 177"/>
                    <a:gd name="T92" fmla="*/ 296 w 322"/>
                    <a:gd name="T93" fmla="*/ 2 h 177"/>
                    <a:gd name="T94" fmla="*/ 322 w 322"/>
                    <a:gd name="T95" fmla="*/ 6 h 177"/>
                    <a:gd name="T96" fmla="*/ 44 w 322"/>
                    <a:gd name="T97" fmla="*/ 80 h 177"/>
                    <a:gd name="T98" fmla="*/ 13 w 322"/>
                    <a:gd name="T99" fmla="*/ 113 h 177"/>
                    <a:gd name="T100" fmla="*/ 69 w 322"/>
                    <a:gd name="T101" fmla="*/ 157 h 177"/>
                    <a:gd name="T102" fmla="*/ 117 w 322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2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2" y="6"/>
                      </a:lnTo>
                      <a:lnTo>
                        <a:pt x="268" y="17"/>
                      </a:lnTo>
                      <a:lnTo>
                        <a:pt x="196" y="35"/>
                      </a:lnTo>
                      <a:lnTo>
                        <a:pt x="117" y="56"/>
                      </a:lnTo>
                      <a:lnTo>
                        <a:pt x="79" y="69"/>
                      </a:lnTo>
                      <a:lnTo>
                        <a:pt x="44" y="80"/>
                      </a:lnTo>
                      <a:lnTo>
                        <a:pt x="28" y="88"/>
                      </a:lnTo>
                      <a:lnTo>
                        <a:pt x="16" y="97"/>
                      </a:lnTo>
                      <a:lnTo>
                        <a:pt x="13" y="105"/>
                      </a:lnTo>
                      <a:lnTo>
                        <a:pt x="13" y="113"/>
                      </a:lnTo>
                      <a:lnTo>
                        <a:pt x="16" y="121"/>
                      </a:lnTo>
                      <a:lnTo>
                        <a:pt x="22" y="129"/>
                      </a:lnTo>
                      <a:lnTo>
                        <a:pt x="32" y="136"/>
                      </a:lnTo>
                      <a:lnTo>
                        <a:pt x="44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6" name="Freeform 291">
                  <a:extLst>
                    <a:ext uri="{FF2B5EF4-FFF2-40B4-BE49-F238E27FC236}">
                      <a16:creationId xmlns:a16="http://schemas.microsoft.com/office/drawing/2014/main" id="{628D04C9-BB17-455F-9369-5C2754D20FC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0 w 315"/>
                    <a:gd name="T1" fmla="*/ 176 h 177"/>
                    <a:gd name="T2" fmla="*/ 110 w 315"/>
                    <a:gd name="T3" fmla="*/ 174 h 177"/>
                    <a:gd name="T4" fmla="*/ 104 w 315"/>
                    <a:gd name="T5" fmla="*/ 173 h 177"/>
                    <a:gd name="T6" fmla="*/ 101 w 315"/>
                    <a:gd name="T7" fmla="*/ 173 h 177"/>
                    <a:gd name="T8" fmla="*/ 98 w 315"/>
                    <a:gd name="T9" fmla="*/ 172 h 177"/>
                    <a:gd name="T10" fmla="*/ 92 w 315"/>
                    <a:gd name="T11" fmla="*/ 171 h 177"/>
                    <a:gd name="T12" fmla="*/ 88 w 315"/>
                    <a:gd name="T13" fmla="*/ 169 h 177"/>
                    <a:gd name="T14" fmla="*/ 85 w 315"/>
                    <a:gd name="T15" fmla="*/ 168 h 177"/>
                    <a:gd name="T16" fmla="*/ 79 w 315"/>
                    <a:gd name="T17" fmla="*/ 167 h 177"/>
                    <a:gd name="T18" fmla="*/ 76 w 315"/>
                    <a:gd name="T19" fmla="*/ 165 h 177"/>
                    <a:gd name="T20" fmla="*/ 73 w 315"/>
                    <a:gd name="T21" fmla="*/ 163 h 177"/>
                    <a:gd name="T22" fmla="*/ 63 w 315"/>
                    <a:gd name="T23" fmla="*/ 160 h 177"/>
                    <a:gd name="T24" fmla="*/ 60 w 315"/>
                    <a:gd name="T25" fmla="*/ 159 h 177"/>
                    <a:gd name="T26" fmla="*/ 47 w 315"/>
                    <a:gd name="T27" fmla="*/ 154 h 177"/>
                    <a:gd name="T28" fmla="*/ 44 w 315"/>
                    <a:gd name="T29" fmla="*/ 153 h 177"/>
                    <a:gd name="T30" fmla="*/ 32 w 315"/>
                    <a:gd name="T31" fmla="*/ 146 h 177"/>
                    <a:gd name="T32" fmla="*/ 0 w 315"/>
                    <a:gd name="T33" fmla="*/ 105 h 177"/>
                    <a:gd name="T34" fmla="*/ 25 w 315"/>
                    <a:gd name="T35" fmla="*/ 82 h 177"/>
                    <a:gd name="T36" fmla="*/ 44 w 315"/>
                    <a:gd name="T37" fmla="*/ 73 h 177"/>
                    <a:gd name="T38" fmla="*/ 51 w 315"/>
                    <a:gd name="T39" fmla="*/ 70 h 177"/>
                    <a:gd name="T40" fmla="*/ 54 w 315"/>
                    <a:gd name="T41" fmla="*/ 68 h 177"/>
                    <a:gd name="T42" fmla="*/ 60 w 315"/>
                    <a:gd name="T43" fmla="*/ 65 h 177"/>
                    <a:gd name="T44" fmla="*/ 66 w 315"/>
                    <a:gd name="T45" fmla="*/ 63 h 177"/>
                    <a:gd name="T46" fmla="*/ 76 w 315"/>
                    <a:gd name="T47" fmla="*/ 60 h 177"/>
                    <a:gd name="T48" fmla="*/ 82 w 315"/>
                    <a:gd name="T49" fmla="*/ 56 h 177"/>
                    <a:gd name="T50" fmla="*/ 88 w 315"/>
                    <a:gd name="T51" fmla="*/ 54 h 177"/>
                    <a:gd name="T52" fmla="*/ 98 w 315"/>
                    <a:gd name="T53" fmla="*/ 51 h 177"/>
                    <a:gd name="T54" fmla="*/ 104 w 315"/>
                    <a:gd name="T55" fmla="*/ 50 h 177"/>
                    <a:gd name="T56" fmla="*/ 114 w 315"/>
                    <a:gd name="T57" fmla="*/ 46 h 177"/>
                    <a:gd name="T58" fmla="*/ 120 w 315"/>
                    <a:gd name="T59" fmla="*/ 44 h 177"/>
                    <a:gd name="T60" fmla="*/ 129 w 315"/>
                    <a:gd name="T61" fmla="*/ 41 h 177"/>
                    <a:gd name="T62" fmla="*/ 139 w 315"/>
                    <a:gd name="T63" fmla="*/ 39 h 177"/>
                    <a:gd name="T64" fmla="*/ 145 w 315"/>
                    <a:gd name="T65" fmla="*/ 37 h 177"/>
                    <a:gd name="T66" fmla="*/ 161 w 315"/>
                    <a:gd name="T67" fmla="*/ 32 h 177"/>
                    <a:gd name="T68" fmla="*/ 192 w 315"/>
                    <a:gd name="T69" fmla="*/ 25 h 177"/>
                    <a:gd name="T70" fmla="*/ 199 w 315"/>
                    <a:gd name="T71" fmla="*/ 23 h 177"/>
                    <a:gd name="T72" fmla="*/ 230 w 315"/>
                    <a:gd name="T73" fmla="*/ 16 h 177"/>
                    <a:gd name="T74" fmla="*/ 265 w 315"/>
                    <a:gd name="T75" fmla="*/ 8 h 177"/>
                    <a:gd name="T76" fmla="*/ 281 w 315"/>
                    <a:gd name="T77" fmla="*/ 4 h 177"/>
                    <a:gd name="T78" fmla="*/ 287 w 315"/>
                    <a:gd name="T79" fmla="*/ 3 h 177"/>
                    <a:gd name="T80" fmla="*/ 300 w 315"/>
                    <a:gd name="T81" fmla="*/ 0 h 177"/>
                    <a:gd name="T82" fmla="*/ 265 w 315"/>
                    <a:gd name="T83" fmla="*/ 16 h 177"/>
                    <a:gd name="T84" fmla="*/ 76 w 315"/>
                    <a:gd name="T85" fmla="*/ 68 h 177"/>
                    <a:gd name="T86" fmla="*/ 13 w 315"/>
                    <a:gd name="T87" fmla="*/ 96 h 177"/>
                    <a:gd name="T88" fmla="*/ 19 w 315"/>
                    <a:gd name="T89" fmla="*/ 129 h 177"/>
                    <a:gd name="T90" fmla="*/ 92 w 315"/>
                    <a:gd name="T91" fmla="*/ 168 h 177"/>
                    <a:gd name="T92" fmla="*/ 117 w 315"/>
                    <a:gd name="T93" fmla="*/ 177 h 177"/>
                    <a:gd name="T94" fmla="*/ 126 w 315"/>
                    <a:gd name="T95" fmla="*/ 42 h 17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3E6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7" name="Freeform 292">
                  <a:extLst>
                    <a:ext uri="{FF2B5EF4-FFF2-40B4-BE49-F238E27FC236}">
                      <a16:creationId xmlns:a16="http://schemas.microsoft.com/office/drawing/2014/main" id="{35D3AE1C-1F82-4BBB-A83F-CBC4E0EBCB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4 w 315"/>
                    <a:gd name="T1" fmla="*/ 176 h 177"/>
                    <a:gd name="T2" fmla="*/ 110 w 315"/>
                    <a:gd name="T3" fmla="*/ 176 h 177"/>
                    <a:gd name="T4" fmla="*/ 107 w 315"/>
                    <a:gd name="T5" fmla="*/ 174 h 177"/>
                    <a:gd name="T6" fmla="*/ 104 w 315"/>
                    <a:gd name="T7" fmla="*/ 173 h 177"/>
                    <a:gd name="T8" fmla="*/ 101 w 315"/>
                    <a:gd name="T9" fmla="*/ 173 h 177"/>
                    <a:gd name="T10" fmla="*/ 98 w 315"/>
                    <a:gd name="T11" fmla="*/ 172 h 177"/>
                    <a:gd name="T12" fmla="*/ 95 w 315"/>
                    <a:gd name="T13" fmla="*/ 171 h 177"/>
                    <a:gd name="T14" fmla="*/ 92 w 315"/>
                    <a:gd name="T15" fmla="*/ 171 h 177"/>
                    <a:gd name="T16" fmla="*/ 88 w 315"/>
                    <a:gd name="T17" fmla="*/ 169 h 177"/>
                    <a:gd name="T18" fmla="*/ 88 w 315"/>
                    <a:gd name="T19" fmla="*/ 168 h 177"/>
                    <a:gd name="T20" fmla="*/ 85 w 315"/>
                    <a:gd name="T21" fmla="*/ 168 h 177"/>
                    <a:gd name="T22" fmla="*/ 79 w 315"/>
                    <a:gd name="T23" fmla="*/ 167 h 177"/>
                    <a:gd name="T24" fmla="*/ 79 w 315"/>
                    <a:gd name="T25" fmla="*/ 165 h 177"/>
                    <a:gd name="T26" fmla="*/ 76 w 315"/>
                    <a:gd name="T27" fmla="*/ 165 h 177"/>
                    <a:gd name="T28" fmla="*/ 73 w 315"/>
                    <a:gd name="T29" fmla="*/ 163 h 177"/>
                    <a:gd name="T30" fmla="*/ 63 w 315"/>
                    <a:gd name="T31" fmla="*/ 160 h 177"/>
                    <a:gd name="T32" fmla="*/ 60 w 315"/>
                    <a:gd name="T33" fmla="*/ 159 h 177"/>
                    <a:gd name="T34" fmla="*/ 57 w 315"/>
                    <a:gd name="T35" fmla="*/ 159 h 177"/>
                    <a:gd name="T36" fmla="*/ 47 w 315"/>
                    <a:gd name="T37" fmla="*/ 154 h 177"/>
                    <a:gd name="T38" fmla="*/ 44 w 315"/>
                    <a:gd name="T39" fmla="*/ 153 h 177"/>
                    <a:gd name="T40" fmla="*/ 32 w 315"/>
                    <a:gd name="T41" fmla="*/ 146 h 177"/>
                    <a:gd name="T42" fmla="*/ 3 w 315"/>
                    <a:gd name="T43" fmla="*/ 124 h 177"/>
                    <a:gd name="T44" fmla="*/ 0 w 315"/>
                    <a:gd name="T45" fmla="*/ 105 h 177"/>
                    <a:gd name="T46" fmla="*/ 25 w 315"/>
                    <a:gd name="T47" fmla="*/ 82 h 177"/>
                    <a:gd name="T48" fmla="*/ 44 w 315"/>
                    <a:gd name="T49" fmla="*/ 73 h 177"/>
                    <a:gd name="T50" fmla="*/ 47 w 315"/>
                    <a:gd name="T51" fmla="*/ 72 h 177"/>
                    <a:gd name="T52" fmla="*/ 51 w 315"/>
                    <a:gd name="T53" fmla="*/ 69 h 177"/>
                    <a:gd name="T54" fmla="*/ 54 w 315"/>
                    <a:gd name="T55" fmla="*/ 68 h 177"/>
                    <a:gd name="T56" fmla="*/ 60 w 315"/>
                    <a:gd name="T57" fmla="*/ 65 h 177"/>
                    <a:gd name="T58" fmla="*/ 63 w 315"/>
                    <a:gd name="T59" fmla="*/ 64 h 177"/>
                    <a:gd name="T60" fmla="*/ 69 w 315"/>
                    <a:gd name="T61" fmla="*/ 61 h 177"/>
                    <a:gd name="T62" fmla="*/ 76 w 315"/>
                    <a:gd name="T63" fmla="*/ 60 h 177"/>
                    <a:gd name="T64" fmla="*/ 79 w 315"/>
                    <a:gd name="T65" fmla="*/ 58 h 177"/>
                    <a:gd name="T66" fmla="*/ 85 w 315"/>
                    <a:gd name="T67" fmla="*/ 55 h 177"/>
                    <a:gd name="T68" fmla="*/ 92 w 315"/>
                    <a:gd name="T69" fmla="*/ 54 h 177"/>
                    <a:gd name="T70" fmla="*/ 98 w 315"/>
                    <a:gd name="T71" fmla="*/ 51 h 177"/>
                    <a:gd name="T72" fmla="*/ 104 w 315"/>
                    <a:gd name="T73" fmla="*/ 50 h 177"/>
                    <a:gd name="T74" fmla="*/ 104 w 315"/>
                    <a:gd name="T75" fmla="*/ 49 h 177"/>
                    <a:gd name="T76" fmla="*/ 114 w 315"/>
                    <a:gd name="T77" fmla="*/ 46 h 177"/>
                    <a:gd name="T78" fmla="*/ 120 w 315"/>
                    <a:gd name="T79" fmla="*/ 44 h 177"/>
                    <a:gd name="T80" fmla="*/ 129 w 315"/>
                    <a:gd name="T81" fmla="*/ 41 h 177"/>
                    <a:gd name="T82" fmla="*/ 136 w 315"/>
                    <a:gd name="T83" fmla="*/ 40 h 177"/>
                    <a:gd name="T84" fmla="*/ 139 w 315"/>
                    <a:gd name="T85" fmla="*/ 39 h 177"/>
                    <a:gd name="T86" fmla="*/ 145 w 315"/>
                    <a:gd name="T87" fmla="*/ 37 h 177"/>
                    <a:gd name="T88" fmla="*/ 161 w 315"/>
                    <a:gd name="T89" fmla="*/ 32 h 177"/>
                    <a:gd name="T90" fmla="*/ 177 w 315"/>
                    <a:gd name="T91" fmla="*/ 28 h 177"/>
                    <a:gd name="T92" fmla="*/ 196 w 315"/>
                    <a:gd name="T93" fmla="*/ 23 h 177"/>
                    <a:gd name="T94" fmla="*/ 199 w 315"/>
                    <a:gd name="T95" fmla="*/ 23 h 177"/>
                    <a:gd name="T96" fmla="*/ 230 w 315"/>
                    <a:gd name="T97" fmla="*/ 16 h 177"/>
                    <a:gd name="T98" fmla="*/ 249 w 315"/>
                    <a:gd name="T99" fmla="*/ 12 h 177"/>
                    <a:gd name="T100" fmla="*/ 265 w 315"/>
                    <a:gd name="T101" fmla="*/ 8 h 177"/>
                    <a:gd name="T102" fmla="*/ 281 w 315"/>
                    <a:gd name="T103" fmla="*/ 4 h 177"/>
                    <a:gd name="T104" fmla="*/ 287 w 315"/>
                    <a:gd name="T105" fmla="*/ 3 h 177"/>
                    <a:gd name="T106" fmla="*/ 296 w 315"/>
                    <a:gd name="T107" fmla="*/ 2 h 177"/>
                    <a:gd name="T108" fmla="*/ 300 w 315"/>
                    <a:gd name="T109" fmla="*/ 0 h 177"/>
                    <a:gd name="T110" fmla="*/ 265 w 315"/>
                    <a:gd name="T111" fmla="*/ 16 h 177"/>
                    <a:gd name="T112" fmla="*/ 114 w 315"/>
                    <a:gd name="T113" fmla="*/ 55 h 177"/>
                    <a:gd name="T114" fmla="*/ 41 w 315"/>
                    <a:gd name="T115" fmla="*/ 79 h 177"/>
                    <a:gd name="T116" fmla="*/ 6 w 315"/>
                    <a:gd name="T117" fmla="*/ 103 h 177"/>
                    <a:gd name="T118" fmla="*/ 19 w 315"/>
                    <a:gd name="T119" fmla="*/ 129 h 177"/>
                    <a:gd name="T120" fmla="*/ 66 w 315"/>
                    <a:gd name="T121" fmla="*/ 157 h 177"/>
                    <a:gd name="T122" fmla="*/ 117 w 315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8" name="Freeform 293">
                  <a:extLst>
                    <a:ext uri="{FF2B5EF4-FFF2-40B4-BE49-F238E27FC236}">
                      <a16:creationId xmlns:a16="http://schemas.microsoft.com/office/drawing/2014/main" id="{CB9CDDF5-FC86-4F22-9C5F-70F3E360D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29" name="Freeform 294">
                  <a:extLst>
                    <a:ext uri="{FF2B5EF4-FFF2-40B4-BE49-F238E27FC236}">
                      <a16:creationId xmlns:a16="http://schemas.microsoft.com/office/drawing/2014/main" id="{72A51C2E-4DFB-49F8-9471-935A44267F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4"/>
                </a:xfrm>
                <a:custGeom>
                  <a:avLst/>
                  <a:gdLst>
                    <a:gd name="T0" fmla="*/ 32 w 898"/>
                    <a:gd name="T1" fmla="*/ 1 h 274"/>
                    <a:gd name="T2" fmla="*/ 28 w 898"/>
                    <a:gd name="T3" fmla="*/ 1 h 274"/>
                    <a:gd name="T4" fmla="*/ 25 w 898"/>
                    <a:gd name="T5" fmla="*/ 2 h 274"/>
                    <a:gd name="T6" fmla="*/ 25 w 898"/>
                    <a:gd name="T7" fmla="*/ 4 h 274"/>
                    <a:gd name="T8" fmla="*/ 25 w 898"/>
                    <a:gd name="T9" fmla="*/ 5 h 274"/>
                    <a:gd name="T10" fmla="*/ 25 w 898"/>
                    <a:gd name="T11" fmla="*/ 5 h 274"/>
                    <a:gd name="T12" fmla="*/ 22 w 898"/>
                    <a:gd name="T13" fmla="*/ 5 h 274"/>
                    <a:gd name="T14" fmla="*/ 22 w 898"/>
                    <a:gd name="T15" fmla="*/ 5 h 274"/>
                    <a:gd name="T16" fmla="*/ 22 w 898"/>
                    <a:gd name="T17" fmla="*/ 5 h 274"/>
                    <a:gd name="T18" fmla="*/ 22 w 898"/>
                    <a:gd name="T19" fmla="*/ 14 h 274"/>
                    <a:gd name="T20" fmla="*/ 38 w 898"/>
                    <a:gd name="T21" fmla="*/ 28 h 274"/>
                    <a:gd name="T22" fmla="*/ 76 w 898"/>
                    <a:gd name="T23" fmla="*/ 39 h 274"/>
                    <a:gd name="T24" fmla="*/ 240 w 898"/>
                    <a:gd name="T25" fmla="*/ 75 h 274"/>
                    <a:gd name="T26" fmla="*/ 306 w 898"/>
                    <a:gd name="T27" fmla="*/ 86 h 274"/>
                    <a:gd name="T28" fmla="*/ 309 w 898"/>
                    <a:gd name="T29" fmla="*/ 86 h 274"/>
                    <a:gd name="T30" fmla="*/ 318 w 898"/>
                    <a:gd name="T31" fmla="*/ 87 h 274"/>
                    <a:gd name="T32" fmla="*/ 328 w 898"/>
                    <a:gd name="T33" fmla="*/ 90 h 274"/>
                    <a:gd name="T34" fmla="*/ 334 w 898"/>
                    <a:gd name="T35" fmla="*/ 91 h 274"/>
                    <a:gd name="T36" fmla="*/ 337 w 898"/>
                    <a:gd name="T37" fmla="*/ 91 h 274"/>
                    <a:gd name="T38" fmla="*/ 350 w 898"/>
                    <a:gd name="T39" fmla="*/ 92 h 274"/>
                    <a:gd name="T40" fmla="*/ 363 w 898"/>
                    <a:gd name="T41" fmla="*/ 95 h 274"/>
                    <a:gd name="T42" fmla="*/ 366 w 898"/>
                    <a:gd name="T43" fmla="*/ 95 h 274"/>
                    <a:gd name="T44" fmla="*/ 372 w 898"/>
                    <a:gd name="T45" fmla="*/ 96 h 274"/>
                    <a:gd name="T46" fmla="*/ 378 w 898"/>
                    <a:gd name="T47" fmla="*/ 97 h 274"/>
                    <a:gd name="T48" fmla="*/ 388 w 898"/>
                    <a:gd name="T49" fmla="*/ 99 h 274"/>
                    <a:gd name="T50" fmla="*/ 400 w 898"/>
                    <a:gd name="T51" fmla="*/ 101 h 274"/>
                    <a:gd name="T52" fmla="*/ 404 w 898"/>
                    <a:gd name="T53" fmla="*/ 101 h 274"/>
                    <a:gd name="T54" fmla="*/ 413 w 898"/>
                    <a:gd name="T55" fmla="*/ 103 h 274"/>
                    <a:gd name="T56" fmla="*/ 416 w 898"/>
                    <a:gd name="T57" fmla="*/ 104 h 274"/>
                    <a:gd name="T58" fmla="*/ 426 w 898"/>
                    <a:gd name="T59" fmla="*/ 105 h 274"/>
                    <a:gd name="T60" fmla="*/ 467 w 898"/>
                    <a:gd name="T61" fmla="*/ 111 h 274"/>
                    <a:gd name="T62" fmla="*/ 479 w 898"/>
                    <a:gd name="T63" fmla="*/ 114 h 274"/>
                    <a:gd name="T64" fmla="*/ 482 w 898"/>
                    <a:gd name="T65" fmla="*/ 114 h 274"/>
                    <a:gd name="T66" fmla="*/ 485 w 898"/>
                    <a:gd name="T67" fmla="*/ 115 h 274"/>
                    <a:gd name="T68" fmla="*/ 489 w 898"/>
                    <a:gd name="T69" fmla="*/ 115 h 274"/>
                    <a:gd name="T70" fmla="*/ 492 w 898"/>
                    <a:gd name="T71" fmla="*/ 115 h 274"/>
                    <a:gd name="T72" fmla="*/ 495 w 898"/>
                    <a:gd name="T73" fmla="*/ 117 h 274"/>
                    <a:gd name="T74" fmla="*/ 498 w 898"/>
                    <a:gd name="T75" fmla="*/ 118 h 274"/>
                    <a:gd name="T76" fmla="*/ 508 w 898"/>
                    <a:gd name="T77" fmla="*/ 119 h 274"/>
                    <a:gd name="T78" fmla="*/ 514 w 898"/>
                    <a:gd name="T79" fmla="*/ 120 h 274"/>
                    <a:gd name="T80" fmla="*/ 514 w 898"/>
                    <a:gd name="T81" fmla="*/ 120 h 274"/>
                    <a:gd name="T82" fmla="*/ 520 w 898"/>
                    <a:gd name="T83" fmla="*/ 120 h 274"/>
                    <a:gd name="T84" fmla="*/ 523 w 898"/>
                    <a:gd name="T85" fmla="*/ 122 h 274"/>
                    <a:gd name="T86" fmla="*/ 523 w 898"/>
                    <a:gd name="T87" fmla="*/ 122 h 274"/>
                    <a:gd name="T88" fmla="*/ 530 w 898"/>
                    <a:gd name="T89" fmla="*/ 123 h 274"/>
                    <a:gd name="T90" fmla="*/ 533 w 898"/>
                    <a:gd name="T91" fmla="*/ 123 h 274"/>
                    <a:gd name="T92" fmla="*/ 618 w 898"/>
                    <a:gd name="T93" fmla="*/ 142 h 274"/>
                    <a:gd name="T94" fmla="*/ 725 w 898"/>
                    <a:gd name="T95" fmla="*/ 170 h 274"/>
                    <a:gd name="T96" fmla="*/ 895 w 898"/>
                    <a:gd name="T97" fmla="*/ 259 h 274"/>
                    <a:gd name="T98" fmla="*/ 892 w 898"/>
                    <a:gd name="T99" fmla="*/ 274 h 274"/>
                    <a:gd name="T100" fmla="*/ 810 w 898"/>
                    <a:gd name="T101" fmla="*/ 226 h 274"/>
                    <a:gd name="T102" fmla="*/ 728 w 898"/>
                    <a:gd name="T103" fmla="*/ 195 h 274"/>
                    <a:gd name="T104" fmla="*/ 615 w 898"/>
                    <a:gd name="T105" fmla="*/ 166 h 274"/>
                    <a:gd name="T106" fmla="*/ 520 w 898"/>
                    <a:gd name="T107" fmla="*/ 149 h 274"/>
                    <a:gd name="T108" fmla="*/ 236 w 898"/>
                    <a:gd name="T109" fmla="*/ 104 h 274"/>
                    <a:gd name="T110" fmla="*/ 95 w 898"/>
                    <a:gd name="T111" fmla="*/ 72 h 274"/>
                    <a:gd name="T112" fmla="*/ 25 w 898"/>
                    <a:gd name="T113" fmla="*/ 48 h 274"/>
                    <a:gd name="T114" fmla="*/ 0 w 898"/>
                    <a:gd name="T115" fmla="*/ 24 h 274"/>
                    <a:gd name="T116" fmla="*/ 6 w 898"/>
                    <a:gd name="T117" fmla="*/ 7 h 274"/>
                    <a:gd name="T118" fmla="*/ 32 w 898"/>
                    <a:gd name="T119" fmla="*/ 0 h 27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898" h="274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7"/>
                      </a:lnTo>
                      <a:lnTo>
                        <a:pt x="22" y="14"/>
                      </a:lnTo>
                      <a:lnTo>
                        <a:pt x="25" y="19"/>
                      </a:lnTo>
                      <a:lnTo>
                        <a:pt x="32" y="24"/>
                      </a:lnTo>
                      <a:lnTo>
                        <a:pt x="38" y="28"/>
                      </a:lnTo>
                      <a:lnTo>
                        <a:pt x="57" y="34"/>
                      </a:lnTo>
                      <a:lnTo>
                        <a:pt x="76" y="39"/>
                      </a:lnTo>
                      <a:lnTo>
                        <a:pt x="129" y="52"/>
                      </a:lnTo>
                      <a:lnTo>
                        <a:pt x="183" y="64"/>
                      </a:lnTo>
                      <a:lnTo>
                        <a:pt x="240" y="75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3"/>
                      </a:lnTo>
                      <a:lnTo>
                        <a:pt x="892" y="274"/>
                      </a:lnTo>
                      <a:lnTo>
                        <a:pt x="873" y="259"/>
                      </a:lnTo>
                      <a:lnTo>
                        <a:pt x="848" y="243"/>
                      </a:lnTo>
                      <a:lnTo>
                        <a:pt x="810" y="226"/>
                      </a:lnTo>
                      <a:lnTo>
                        <a:pt x="785" y="215"/>
                      </a:lnTo>
                      <a:lnTo>
                        <a:pt x="760" y="205"/>
                      </a:lnTo>
                      <a:lnTo>
                        <a:pt x="728" y="195"/>
                      </a:lnTo>
                      <a:lnTo>
                        <a:pt x="693" y="185"/>
                      </a:lnTo>
                      <a:lnTo>
                        <a:pt x="659" y="175"/>
                      </a:lnTo>
                      <a:lnTo>
                        <a:pt x="615" y="166"/>
                      </a:lnTo>
                      <a:lnTo>
                        <a:pt x="571" y="157"/>
                      </a:lnTo>
                      <a:lnTo>
                        <a:pt x="520" y="149"/>
                      </a:lnTo>
                      <a:lnTo>
                        <a:pt x="419" y="136"/>
                      </a:lnTo>
                      <a:lnTo>
                        <a:pt x="325" y="120"/>
                      </a:lnTo>
                      <a:lnTo>
                        <a:pt x="236" y="104"/>
                      </a:lnTo>
                      <a:lnTo>
                        <a:pt x="158" y="89"/>
                      </a:lnTo>
                      <a:lnTo>
                        <a:pt x="123" y="80"/>
                      </a:lnTo>
                      <a:lnTo>
                        <a:pt x="95" y="72"/>
                      </a:lnTo>
                      <a:lnTo>
                        <a:pt x="66" y="64"/>
                      </a:lnTo>
                      <a:lnTo>
                        <a:pt x="44" y="56"/>
                      </a:lnTo>
                      <a:lnTo>
                        <a:pt x="25" y="48"/>
                      </a:lnTo>
                      <a:lnTo>
                        <a:pt x="13" y="40"/>
                      </a:lnTo>
                      <a:lnTo>
                        <a:pt x="3" y="33"/>
                      </a:ln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6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0" name="Freeform 295">
                  <a:extLst>
                    <a:ext uri="{FF2B5EF4-FFF2-40B4-BE49-F238E27FC236}">
                      <a16:creationId xmlns:a16="http://schemas.microsoft.com/office/drawing/2014/main" id="{DA4CCCC8-C8D5-4DD4-993B-72358A744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3"/>
                </a:xfrm>
                <a:custGeom>
                  <a:avLst/>
                  <a:gdLst>
                    <a:gd name="T0" fmla="*/ 28 w 898"/>
                    <a:gd name="T1" fmla="*/ 1 h 273"/>
                    <a:gd name="T2" fmla="*/ 25 w 898"/>
                    <a:gd name="T3" fmla="*/ 4 h 273"/>
                    <a:gd name="T4" fmla="*/ 25 w 898"/>
                    <a:gd name="T5" fmla="*/ 5 h 273"/>
                    <a:gd name="T6" fmla="*/ 22 w 898"/>
                    <a:gd name="T7" fmla="*/ 5 h 273"/>
                    <a:gd name="T8" fmla="*/ 22 w 898"/>
                    <a:gd name="T9" fmla="*/ 6 h 273"/>
                    <a:gd name="T10" fmla="*/ 22 w 898"/>
                    <a:gd name="T11" fmla="*/ 7 h 273"/>
                    <a:gd name="T12" fmla="*/ 19 w 898"/>
                    <a:gd name="T13" fmla="*/ 9 h 273"/>
                    <a:gd name="T14" fmla="*/ 22 w 898"/>
                    <a:gd name="T15" fmla="*/ 10 h 273"/>
                    <a:gd name="T16" fmla="*/ 22 w 898"/>
                    <a:gd name="T17" fmla="*/ 12 h 273"/>
                    <a:gd name="T18" fmla="*/ 22 w 898"/>
                    <a:gd name="T19" fmla="*/ 14 h 273"/>
                    <a:gd name="T20" fmla="*/ 22 w 898"/>
                    <a:gd name="T21" fmla="*/ 16 h 273"/>
                    <a:gd name="T22" fmla="*/ 25 w 898"/>
                    <a:gd name="T23" fmla="*/ 19 h 273"/>
                    <a:gd name="T24" fmla="*/ 25 w 898"/>
                    <a:gd name="T25" fmla="*/ 20 h 273"/>
                    <a:gd name="T26" fmla="*/ 28 w 898"/>
                    <a:gd name="T27" fmla="*/ 21 h 273"/>
                    <a:gd name="T28" fmla="*/ 32 w 898"/>
                    <a:gd name="T29" fmla="*/ 24 h 273"/>
                    <a:gd name="T30" fmla="*/ 38 w 898"/>
                    <a:gd name="T31" fmla="*/ 28 h 273"/>
                    <a:gd name="T32" fmla="*/ 44 w 898"/>
                    <a:gd name="T33" fmla="*/ 30 h 273"/>
                    <a:gd name="T34" fmla="*/ 54 w 898"/>
                    <a:gd name="T35" fmla="*/ 33 h 273"/>
                    <a:gd name="T36" fmla="*/ 60 w 898"/>
                    <a:gd name="T37" fmla="*/ 34 h 273"/>
                    <a:gd name="T38" fmla="*/ 66 w 898"/>
                    <a:gd name="T39" fmla="*/ 37 h 273"/>
                    <a:gd name="T40" fmla="*/ 73 w 898"/>
                    <a:gd name="T41" fmla="*/ 38 h 273"/>
                    <a:gd name="T42" fmla="*/ 88 w 898"/>
                    <a:gd name="T43" fmla="*/ 42 h 273"/>
                    <a:gd name="T44" fmla="*/ 98 w 898"/>
                    <a:gd name="T45" fmla="*/ 44 h 273"/>
                    <a:gd name="T46" fmla="*/ 107 w 898"/>
                    <a:gd name="T47" fmla="*/ 47 h 273"/>
                    <a:gd name="T48" fmla="*/ 117 w 898"/>
                    <a:gd name="T49" fmla="*/ 49 h 273"/>
                    <a:gd name="T50" fmla="*/ 129 w 898"/>
                    <a:gd name="T51" fmla="*/ 52 h 273"/>
                    <a:gd name="T52" fmla="*/ 139 w 898"/>
                    <a:gd name="T53" fmla="*/ 54 h 273"/>
                    <a:gd name="T54" fmla="*/ 161 w 898"/>
                    <a:gd name="T55" fmla="*/ 59 h 273"/>
                    <a:gd name="T56" fmla="*/ 180 w 898"/>
                    <a:gd name="T57" fmla="*/ 63 h 273"/>
                    <a:gd name="T58" fmla="*/ 202 w 898"/>
                    <a:gd name="T59" fmla="*/ 67 h 273"/>
                    <a:gd name="T60" fmla="*/ 224 w 898"/>
                    <a:gd name="T61" fmla="*/ 71 h 273"/>
                    <a:gd name="T62" fmla="*/ 246 w 898"/>
                    <a:gd name="T63" fmla="*/ 75 h 273"/>
                    <a:gd name="T64" fmla="*/ 268 w 898"/>
                    <a:gd name="T65" fmla="*/ 78 h 273"/>
                    <a:gd name="T66" fmla="*/ 287 w 898"/>
                    <a:gd name="T67" fmla="*/ 84 h 273"/>
                    <a:gd name="T68" fmla="*/ 306 w 898"/>
                    <a:gd name="T69" fmla="*/ 86 h 273"/>
                    <a:gd name="T70" fmla="*/ 322 w 898"/>
                    <a:gd name="T71" fmla="*/ 89 h 273"/>
                    <a:gd name="T72" fmla="*/ 337 w 898"/>
                    <a:gd name="T73" fmla="*/ 91 h 273"/>
                    <a:gd name="T74" fmla="*/ 356 w 898"/>
                    <a:gd name="T75" fmla="*/ 94 h 273"/>
                    <a:gd name="T76" fmla="*/ 369 w 898"/>
                    <a:gd name="T77" fmla="*/ 96 h 273"/>
                    <a:gd name="T78" fmla="*/ 388 w 898"/>
                    <a:gd name="T79" fmla="*/ 99 h 273"/>
                    <a:gd name="T80" fmla="*/ 400 w 898"/>
                    <a:gd name="T81" fmla="*/ 101 h 273"/>
                    <a:gd name="T82" fmla="*/ 413 w 898"/>
                    <a:gd name="T83" fmla="*/ 103 h 273"/>
                    <a:gd name="T84" fmla="*/ 460 w 898"/>
                    <a:gd name="T85" fmla="*/ 110 h 273"/>
                    <a:gd name="T86" fmla="*/ 479 w 898"/>
                    <a:gd name="T87" fmla="*/ 114 h 273"/>
                    <a:gd name="T88" fmla="*/ 485 w 898"/>
                    <a:gd name="T89" fmla="*/ 115 h 273"/>
                    <a:gd name="T90" fmla="*/ 492 w 898"/>
                    <a:gd name="T91" fmla="*/ 117 h 273"/>
                    <a:gd name="T92" fmla="*/ 501 w 898"/>
                    <a:gd name="T93" fmla="*/ 118 h 273"/>
                    <a:gd name="T94" fmla="*/ 514 w 898"/>
                    <a:gd name="T95" fmla="*/ 120 h 273"/>
                    <a:gd name="T96" fmla="*/ 520 w 898"/>
                    <a:gd name="T97" fmla="*/ 120 h 273"/>
                    <a:gd name="T98" fmla="*/ 526 w 898"/>
                    <a:gd name="T99" fmla="*/ 122 h 273"/>
                    <a:gd name="T100" fmla="*/ 542 w 898"/>
                    <a:gd name="T101" fmla="*/ 124 h 273"/>
                    <a:gd name="T102" fmla="*/ 760 w 898"/>
                    <a:gd name="T103" fmla="*/ 181 h 273"/>
                    <a:gd name="T104" fmla="*/ 876 w 898"/>
                    <a:gd name="T105" fmla="*/ 259 h 273"/>
                    <a:gd name="T106" fmla="*/ 700 w 898"/>
                    <a:gd name="T107" fmla="*/ 182 h 273"/>
                    <a:gd name="T108" fmla="*/ 422 w 898"/>
                    <a:gd name="T109" fmla="*/ 133 h 273"/>
                    <a:gd name="T110" fmla="*/ 47 w 898"/>
                    <a:gd name="T111" fmla="*/ 54 h 273"/>
                    <a:gd name="T112" fmla="*/ 3 w 898"/>
                    <a:gd name="T113" fmla="*/ 14 h 2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8" h="273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6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19" y="10"/>
                      </a:ln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5" y="19"/>
                      </a:lnTo>
                      <a:lnTo>
                        <a:pt x="25" y="20"/>
                      </a:lnTo>
                      <a:lnTo>
                        <a:pt x="28" y="20"/>
                      </a:lnTo>
                      <a:lnTo>
                        <a:pt x="28" y="21"/>
                      </a:lnTo>
                      <a:lnTo>
                        <a:pt x="28" y="23"/>
                      </a:lnTo>
                      <a:lnTo>
                        <a:pt x="32" y="24"/>
                      </a:ln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8" y="26"/>
                      </a:lnTo>
                      <a:lnTo>
                        <a:pt x="38" y="28"/>
                      </a:lnTo>
                      <a:lnTo>
                        <a:pt x="41" y="28"/>
                      </a:lnTo>
                      <a:lnTo>
                        <a:pt x="41" y="29"/>
                      </a:lnTo>
                      <a:lnTo>
                        <a:pt x="44" y="29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4" y="33"/>
                      </a:lnTo>
                      <a:lnTo>
                        <a:pt x="57" y="33"/>
                      </a:lnTo>
                      <a:lnTo>
                        <a:pt x="57" y="34"/>
                      </a:lnTo>
                      <a:lnTo>
                        <a:pt x="60" y="34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6" y="35"/>
                      </a:lnTo>
                      <a:lnTo>
                        <a:pt x="66" y="37"/>
                      </a:lnTo>
                      <a:lnTo>
                        <a:pt x="69" y="37"/>
                      </a:lnTo>
                      <a:lnTo>
                        <a:pt x="69" y="38"/>
                      </a:lnTo>
                      <a:lnTo>
                        <a:pt x="73" y="38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2" y="40"/>
                      </a:lnTo>
                      <a:lnTo>
                        <a:pt x="85" y="42"/>
                      </a:lnTo>
                      <a:lnTo>
                        <a:pt x="88" y="42"/>
                      </a:lnTo>
                      <a:lnTo>
                        <a:pt x="91" y="43"/>
                      </a:lnTo>
                      <a:lnTo>
                        <a:pt x="95" y="44"/>
                      </a:lnTo>
                      <a:lnTo>
                        <a:pt x="98" y="44"/>
                      </a:lnTo>
                      <a:lnTo>
                        <a:pt x="101" y="45"/>
                      </a:lnTo>
                      <a:lnTo>
                        <a:pt x="104" y="47"/>
                      </a:lnTo>
                      <a:lnTo>
                        <a:pt x="107" y="47"/>
                      </a:lnTo>
                      <a:lnTo>
                        <a:pt x="110" y="48"/>
                      </a:lnTo>
                      <a:lnTo>
                        <a:pt x="114" y="49"/>
                      </a:lnTo>
                      <a:lnTo>
                        <a:pt x="117" y="49"/>
                      </a:lnTo>
                      <a:lnTo>
                        <a:pt x="120" y="51"/>
                      </a:lnTo>
                      <a:lnTo>
                        <a:pt x="123" y="51"/>
                      </a:lnTo>
                      <a:lnTo>
                        <a:pt x="129" y="52"/>
                      </a:lnTo>
                      <a:lnTo>
                        <a:pt x="132" y="53"/>
                      </a:lnTo>
                      <a:lnTo>
                        <a:pt x="136" y="53"/>
                      </a:lnTo>
                      <a:lnTo>
                        <a:pt x="139" y="54"/>
                      </a:lnTo>
                      <a:lnTo>
                        <a:pt x="142" y="56"/>
                      </a:lnTo>
                      <a:lnTo>
                        <a:pt x="145" y="56"/>
                      </a:lnTo>
                      <a:lnTo>
                        <a:pt x="148" y="57"/>
                      </a:lnTo>
                      <a:lnTo>
                        <a:pt x="151" y="57"/>
                      </a:lnTo>
                      <a:lnTo>
                        <a:pt x="155" y="58"/>
                      </a:lnTo>
                      <a:lnTo>
                        <a:pt x="161" y="59"/>
                      </a:lnTo>
                      <a:lnTo>
                        <a:pt x="164" y="59"/>
                      </a:lnTo>
                      <a:lnTo>
                        <a:pt x="167" y="61"/>
                      </a:lnTo>
                      <a:lnTo>
                        <a:pt x="170" y="61"/>
                      </a:lnTo>
                      <a:lnTo>
                        <a:pt x="173" y="62"/>
                      </a:lnTo>
                      <a:lnTo>
                        <a:pt x="177" y="62"/>
                      </a:lnTo>
                      <a:lnTo>
                        <a:pt x="180" y="63"/>
                      </a:lnTo>
                      <a:lnTo>
                        <a:pt x="183" y="64"/>
                      </a:lnTo>
                      <a:lnTo>
                        <a:pt x="189" y="64"/>
                      </a:lnTo>
                      <a:lnTo>
                        <a:pt x="192" y="66"/>
                      </a:lnTo>
                      <a:lnTo>
                        <a:pt x="195" y="66"/>
                      </a:lnTo>
                      <a:lnTo>
                        <a:pt x="199" y="67"/>
                      </a:lnTo>
                      <a:lnTo>
                        <a:pt x="202" y="67"/>
                      </a:lnTo>
                      <a:lnTo>
                        <a:pt x="205" y="68"/>
                      </a:lnTo>
                      <a:lnTo>
                        <a:pt x="208" y="68"/>
                      </a:lnTo>
                      <a:lnTo>
                        <a:pt x="211" y="70"/>
                      </a:lnTo>
                      <a:lnTo>
                        <a:pt x="214" y="70"/>
                      </a:lnTo>
                      <a:lnTo>
                        <a:pt x="221" y="71"/>
                      </a:lnTo>
                      <a:lnTo>
                        <a:pt x="224" y="71"/>
                      </a:lnTo>
                      <a:lnTo>
                        <a:pt x="227" y="72"/>
                      </a:lnTo>
                      <a:lnTo>
                        <a:pt x="230" y="72"/>
                      </a:lnTo>
                      <a:lnTo>
                        <a:pt x="233" y="73"/>
                      </a:lnTo>
                      <a:lnTo>
                        <a:pt x="236" y="73"/>
                      </a:lnTo>
                      <a:lnTo>
                        <a:pt x="243" y="75"/>
                      </a:lnTo>
                      <a:lnTo>
                        <a:pt x="246" y="75"/>
                      </a:lnTo>
                      <a:lnTo>
                        <a:pt x="249" y="76"/>
                      </a:lnTo>
                      <a:lnTo>
                        <a:pt x="252" y="76"/>
                      </a:lnTo>
                      <a:lnTo>
                        <a:pt x="255" y="77"/>
                      </a:lnTo>
                      <a:lnTo>
                        <a:pt x="259" y="77"/>
                      </a:lnTo>
                      <a:lnTo>
                        <a:pt x="262" y="78"/>
                      </a:lnTo>
                      <a:lnTo>
                        <a:pt x="268" y="78"/>
                      </a:lnTo>
                      <a:lnTo>
                        <a:pt x="271" y="80"/>
                      </a:lnTo>
                      <a:lnTo>
                        <a:pt x="274" y="81"/>
                      </a:lnTo>
                      <a:lnTo>
                        <a:pt x="277" y="81"/>
                      </a:lnTo>
                      <a:lnTo>
                        <a:pt x="281" y="81"/>
                      </a:lnTo>
                      <a:lnTo>
                        <a:pt x="284" y="82"/>
                      </a:lnTo>
                      <a:lnTo>
                        <a:pt x="287" y="84"/>
                      </a:lnTo>
                      <a:lnTo>
                        <a:pt x="293" y="84"/>
                      </a:lnTo>
                      <a:lnTo>
                        <a:pt x="296" y="84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1"/>
                      </a:lnTo>
                      <a:lnTo>
                        <a:pt x="895" y="273"/>
                      </a:lnTo>
                      <a:lnTo>
                        <a:pt x="876" y="259"/>
                      </a:lnTo>
                      <a:lnTo>
                        <a:pt x="851" y="242"/>
                      </a:lnTo>
                      <a:lnTo>
                        <a:pt x="813" y="224"/>
                      </a:lnTo>
                      <a:lnTo>
                        <a:pt x="788" y="214"/>
                      </a:lnTo>
                      <a:lnTo>
                        <a:pt x="763" y="204"/>
                      </a:lnTo>
                      <a:lnTo>
                        <a:pt x="731" y="193"/>
                      </a:lnTo>
                      <a:lnTo>
                        <a:pt x="700" y="182"/>
                      </a:lnTo>
                      <a:lnTo>
                        <a:pt x="662" y="174"/>
                      </a:lnTo>
                      <a:lnTo>
                        <a:pt x="618" y="163"/>
                      </a:lnTo>
                      <a:lnTo>
                        <a:pt x="574" y="155"/>
                      </a:lnTo>
                      <a:lnTo>
                        <a:pt x="523" y="147"/>
                      </a:lnTo>
                      <a:lnTo>
                        <a:pt x="422" y="133"/>
                      </a:lnTo>
                      <a:lnTo>
                        <a:pt x="328" y="118"/>
                      </a:lnTo>
                      <a:lnTo>
                        <a:pt x="240" y="103"/>
                      </a:lnTo>
                      <a:lnTo>
                        <a:pt x="161" y="87"/>
                      </a:lnTo>
                      <a:lnTo>
                        <a:pt x="95" y="71"/>
                      </a:lnTo>
                      <a:lnTo>
                        <a:pt x="69" y="63"/>
                      </a:lnTo>
                      <a:lnTo>
                        <a:pt x="47" y="54"/>
                      </a:lnTo>
                      <a:lnTo>
                        <a:pt x="28" y="47"/>
                      </a:lnTo>
                      <a:lnTo>
                        <a:pt x="13" y="39"/>
                      </a:lnTo>
                      <a:lnTo>
                        <a:pt x="6" y="31"/>
                      </a:lnTo>
                      <a:lnTo>
                        <a:pt x="0" y="24"/>
                      </a:lnTo>
                      <a:lnTo>
                        <a:pt x="3" y="14"/>
                      </a:lnTo>
                      <a:lnTo>
                        <a:pt x="10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1" name="Freeform 296">
                  <a:extLst>
                    <a:ext uri="{FF2B5EF4-FFF2-40B4-BE49-F238E27FC236}">
                      <a16:creationId xmlns:a16="http://schemas.microsoft.com/office/drawing/2014/main" id="{88D9139C-C32A-441F-85DC-4B663D93E8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504"/>
                  <a:ext cx="895" cy="271"/>
                </a:xfrm>
                <a:custGeom>
                  <a:avLst/>
                  <a:gdLst>
                    <a:gd name="T0" fmla="*/ 25 w 895"/>
                    <a:gd name="T1" fmla="*/ 1 h 271"/>
                    <a:gd name="T2" fmla="*/ 22 w 895"/>
                    <a:gd name="T3" fmla="*/ 4 h 271"/>
                    <a:gd name="T4" fmla="*/ 22 w 895"/>
                    <a:gd name="T5" fmla="*/ 5 h 271"/>
                    <a:gd name="T6" fmla="*/ 19 w 895"/>
                    <a:gd name="T7" fmla="*/ 5 h 271"/>
                    <a:gd name="T8" fmla="*/ 19 w 895"/>
                    <a:gd name="T9" fmla="*/ 6 h 271"/>
                    <a:gd name="T10" fmla="*/ 19 w 895"/>
                    <a:gd name="T11" fmla="*/ 7 h 271"/>
                    <a:gd name="T12" fmla="*/ 16 w 895"/>
                    <a:gd name="T13" fmla="*/ 9 h 271"/>
                    <a:gd name="T14" fmla="*/ 19 w 895"/>
                    <a:gd name="T15" fmla="*/ 10 h 271"/>
                    <a:gd name="T16" fmla="*/ 19 w 895"/>
                    <a:gd name="T17" fmla="*/ 12 h 271"/>
                    <a:gd name="T18" fmla="*/ 19 w 895"/>
                    <a:gd name="T19" fmla="*/ 14 h 271"/>
                    <a:gd name="T20" fmla="*/ 19 w 895"/>
                    <a:gd name="T21" fmla="*/ 16 h 271"/>
                    <a:gd name="T22" fmla="*/ 22 w 895"/>
                    <a:gd name="T23" fmla="*/ 19 h 271"/>
                    <a:gd name="T24" fmla="*/ 22 w 895"/>
                    <a:gd name="T25" fmla="*/ 20 h 271"/>
                    <a:gd name="T26" fmla="*/ 25 w 895"/>
                    <a:gd name="T27" fmla="*/ 21 h 271"/>
                    <a:gd name="T28" fmla="*/ 29 w 895"/>
                    <a:gd name="T29" fmla="*/ 24 h 271"/>
                    <a:gd name="T30" fmla="*/ 35 w 895"/>
                    <a:gd name="T31" fmla="*/ 28 h 271"/>
                    <a:gd name="T32" fmla="*/ 41 w 895"/>
                    <a:gd name="T33" fmla="*/ 30 h 271"/>
                    <a:gd name="T34" fmla="*/ 51 w 895"/>
                    <a:gd name="T35" fmla="*/ 33 h 271"/>
                    <a:gd name="T36" fmla="*/ 57 w 895"/>
                    <a:gd name="T37" fmla="*/ 34 h 271"/>
                    <a:gd name="T38" fmla="*/ 63 w 895"/>
                    <a:gd name="T39" fmla="*/ 37 h 271"/>
                    <a:gd name="T40" fmla="*/ 70 w 895"/>
                    <a:gd name="T41" fmla="*/ 38 h 271"/>
                    <a:gd name="T42" fmla="*/ 85 w 895"/>
                    <a:gd name="T43" fmla="*/ 42 h 271"/>
                    <a:gd name="T44" fmla="*/ 95 w 895"/>
                    <a:gd name="T45" fmla="*/ 44 h 271"/>
                    <a:gd name="T46" fmla="*/ 104 w 895"/>
                    <a:gd name="T47" fmla="*/ 47 h 271"/>
                    <a:gd name="T48" fmla="*/ 114 w 895"/>
                    <a:gd name="T49" fmla="*/ 49 h 271"/>
                    <a:gd name="T50" fmla="*/ 126 w 895"/>
                    <a:gd name="T51" fmla="*/ 52 h 271"/>
                    <a:gd name="T52" fmla="*/ 136 w 895"/>
                    <a:gd name="T53" fmla="*/ 54 h 271"/>
                    <a:gd name="T54" fmla="*/ 158 w 895"/>
                    <a:gd name="T55" fmla="*/ 59 h 271"/>
                    <a:gd name="T56" fmla="*/ 177 w 895"/>
                    <a:gd name="T57" fmla="*/ 63 h 271"/>
                    <a:gd name="T58" fmla="*/ 199 w 895"/>
                    <a:gd name="T59" fmla="*/ 67 h 271"/>
                    <a:gd name="T60" fmla="*/ 221 w 895"/>
                    <a:gd name="T61" fmla="*/ 71 h 271"/>
                    <a:gd name="T62" fmla="*/ 243 w 895"/>
                    <a:gd name="T63" fmla="*/ 75 h 271"/>
                    <a:gd name="T64" fmla="*/ 265 w 895"/>
                    <a:gd name="T65" fmla="*/ 78 h 271"/>
                    <a:gd name="T66" fmla="*/ 284 w 895"/>
                    <a:gd name="T67" fmla="*/ 84 h 271"/>
                    <a:gd name="T68" fmla="*/ 303 w 895"/>
                    <a:gd name="T69" fmla="*/ 86 h 271"/>
                    <a:gd name="T70" fmla="*/ 319 w 895"/>
                    <a:gd name="T71" fmla="*/ 89 h 271"/>
                    <a:gd name="T72" fmla="*/ 334 w 895"/>
                    <a:gd name="T73" fmla="*/ 91 h 271"/>
                    <a:gd name="T74" fmla="*/ 353 w 895"/>
                    <a:gd name="T75" fmla="*/ 94 h 271"/>
                    <a:gd name="T76" fmla="*/ 366 w 895"/>
                    <a:gd name="T77" fmla="*/ 96 h 271"/>
                    <a:gd name="T78" fmla="*/ 385 w 895"/>
                    <a:gd name="T79" fmla="*/ 99 h 271"/>
                    <a:gd name="T80" fmla="*/ 397 w 895"/>
                    <a:gd name="T81" fmla="*/ 101 h 271"/>
                    <a:gd name="T82" fmla="*/ 410 w 895"/>
                    <a:gd name="T83" fmla="*/ 103 h 271"/>
                    <a:gd name="T84" fmla="*/ 457 w 895"/>
                    <a:gd name="T85" fmla="*/ 110 h 271"/>
                    <a:gd name="T86" fmla="*/ 476 w 895"/>
                    <a:gd name="T87" fmla="*/ 114 h 271"/>
                    <a:gd name="T88" fmla="*/ 482 w 895"/>
                    <a:gd name="T89" fmla="*/ 115 h 271"/>
                    <a:gd name="T90" fmla="*/ 489 w 895"/>
                    <a:gd name="T91" fmla="*/ 117 h 271"/>
                    <a:gd name="T92" fmla="*/ 498 w 895"/>
                    <a:gd name="T93" fmla="*/ 118 h 271"/>
                    <a:gd name="T94" fmla="*/ 511 w 895"/>
                    <a:gd name="T95" fmla="*/ 120 h 271"/>
                    <a:gd name="T96" fmla="*/ 517 w 895"/>
                    <a:gd name="T97" fmla="*/ 120 h 271"/>
                    <a:gd name="T98" fmla="*/ 523 w 895"/>
                    <a:gd name="T99" fmla="*/ 122 h 271"/>
                    <a:gd name="T100" fmla="*/ 539 w 895"/>
                    <a:gd name="T101" fmla="*/ 124 h 271"/>
                    <a:gd name="T102" fmla="*/ 757 w 895"/>
                    <a:gd name="T103" fmla="*/ 181 h 271"/>
                    <a:gd name="T104" fmla="*/ 876 w 895"/>
                    <a:gd name="T105" fmla="*/ 256 h 271"/>
                    <a:gd name="T106" fmla="*/ 700 w 895"/>
                    <a:gd name="T107" fmla="*/ 181 h 271"/>
                    <a:gd name="T108" fmla="*/ 423 w 895"/>
                    <a:gd name="T109" fmla="*/ 132 h 271"/>
                    <a:gd name="T110" fmla="*/ 44 w 895"/>
                    <a:gd name="T111" fmla="*/ 54 h 271"/>
                    <a:gd name="T112" fmla="*/ 3 w 895"/>
                    <a:gd name="T113" fmla="*/ 14 h 27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5" h="271">
                      <a:moveTo>
                        <a:pt x="29" y="0"/>
                      </a:move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19" y="5"/>
                      </a:lnTo>
                      <a:lnTo>
                        <a:pt x="19" y="6"/>
                      </a:lnTo>
                      <a:lnTo>
                        <a:pt x="19" y="7"/>
                      </a:lnTo>
                      <a:lnTo>
                        <a:pt x="16" y="7"/>
                      </a:lnTo>
                      <a:lnTo>
                        <a:pt x="16" y="9"/>
                      </a:lnTo>
                      <a:lnTo>
                        <a:pt x="16" y="10"/>
                      </a:lnTo>
                      <a:lnTo>
                        <a:pt x="19" y="10"/>
                      </a:lnTo>
                      <a:lnTo>
                        <a:pt x="19" y="11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6"/>
                      </a:lnTo>
                      <a:lnTo>
                        <a:pt x="19" y="18"/>
                      </a:lnTo>
                      <a:lnTo>
                        <a:pt x="22" y="19"/>
                      </a:lnTo>
                      <a:lnTo>
                        <a:pt x="22" y="20"/>
                      </a:lnTo>
                      <a:lnTo>
                        <a:pt x="25" y="20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9" y="24"/>
                      </a:lnTo>
                      <a:lnTo>
                        <a:pt x="32" y="25"/>
                      </a:lnTo>
                      <a:lnTo>
                        <a:pt x="32" y="26"/>
                      </a:lnTo>
                      <a:lnTo>
                        <a:pt x="35" y="26"/>
                      </a:lnTo>
                      <a:lnTo>
                        <a:pt x="35" y="28"/>
                      </a:lnTo>
                      <a:lnTo>
                        <a:pt x="38" y="28"/>
                      </a:lnTo>
                      <a:lnTo>
                        <a:pt x="38" y="29"/>
                      </a:lnTo>
                      <a:lnTo>
                        <a:pt x="41" y="29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4" y="34"/>
                      </a:lnTo>
                      <a:lnTo>
                        <a:pt x="57" y="34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3" y="37"/>
                      </a:lnTo>
                      <a:lnTo>
                        <a:pt x="66" y="37"/>
                      </a:lnTo>
                      <a:lnTo>
                        <a:pt x="66" y="38"/>
                      </a:lnTo>
                      <a:lnTo>
                        <a:pt x="70" y="38"/>
                      </a:lnTo>
                      <a:lnTo>
                        <a:pt x="73" y="39"/>
                      </a:lnTo>
                      <a:lnTo>
                        <a:pt x="76" y="39"/>
                      </a:lnTo>
                      <a:lnTo>
                        <a:pt x="79" y="40"/>
                      </a:lnTo>
                      <a:lnTo>
                        <a:pt x="82" y="42"/>
                      </a:lnTo>
                      <a:lnTo>
                        <a:pt x="85" y="42"/>
                      </a:lnTo>
                      <a:lnTo>
                        <a:pt x="88" y="43"/>
                      </a:lnTo>
                      <a:lnTo>
                        <a:pt x="92" y="44"/>
                      </a:lnTo>
                      <a:lnTo>
                        <a:pt x="95" y="44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4" y="47"/>
                      </a:lnTo>
                      <a:lnTo>
                        <a:pt x="107" y="48"/>
                      </a:lnTo>
                      <a:lnTo>
                        <a:pt x="111" y="49"/>
                      </a:lnTo>
                      <a:lnTo>
                        <a:pt x="114" y="49"/>
                      </a:lnTo>
                      <a:lnTo>
                        <a:pt x="117" y="51"/>
                      </a:lnTo>
                      <a:lnTo>
                        <a:pt x="120" y="51"/>
                      </a:lnTo>
                      <a:lnTo>
                        <a:pt x="126" y="52"/>
                      </a:lnTo>
                      <a:lnTo>
                        <a:pt x="129" y="53"/>
                      </a:lnTo>
                      <a:lnTo>
                        <a:pt x="133" y="53"/>
                      </a:lnTo>
                      <a:lnTo>
                        <a:pt x="136" y="54"/>
                      </a:lnTo>
                      <a:lnTo>
                        <a:pt x="139" y="56"/>
                      </a:lnTo>
                      <a:lnTo>
                        <a:pt x="142" y="56"/>
                      </a:lnTo>
                      <a:lnTo>
                        <a:pt x="145" y="57"/>
                      </a:lnTo>
                      <a:lnTo>
                        <a:pt x="148" y="57"/>
                      </a:lnTo>
                      <a:lnTo>
                        <a:pt x="152" y="58"/>
                      </a:lnTo>
                      <a:lnTo>
                        <a:pt x="158" y="59"/>
                      </a:lnTo>
                      <a:lnTo>
                        <a:pt x="161" y="59"/>
                      </a:lnTo>
                      <a:lnTo>
                        <a:pt x="164" y="61"/>
                      </a:lnTo>
                      <a:lnTo>
                        <a:pt x="167" y="61"/>
                      </a:lnTo>
                      <a:lnTo>
                        <a:pt x="170" y="62"/>
                      </a:lnTo>
                      <a:lnTo>
                        <a:pt x="174" y="62"/>
                      </a:lnTo>
                      <a:lnTo>
                        <a:pt x="177" y="63"/>
                      </a:lnTo>
                      <a:lnTo>
                        <a:pt x="180" y="64"/>
                      </a:lnTo>
                      <a:lnTo>
                        <a:pt x="186" y="64"/>
                      </a:lnTo>
                      <a:lnTo>
                        <a:pt x="189" y="66"/>
                      </a:lnTo>
                      <a:lnTo>
                        <a:pt x="192" y="66"/>
                      </a:lnTo>
                      <a:lnTo>
                        <a:pt x="196" y="67"/>
                      </a:lnTo>
                      <a:lnTo>
                        <a:pt x="199" y="67"/>
                      </a:lnTo>
                      <a:lnTo>
                        <a:pt x="202" y="68"/>
                      </a:lnTo>
                      <a:lnTo>
                        <a:pt x="205" y="68"/>
                      </a:lnTo>
                      <a:lnTo>
                        <a:pt x="208" y="70"/>
                      </a:lnTo>
                      <a:lnTo>
                        <a:pt x="211" y="70"/>
                      </a:lnTo>
                      <a:lnTo>
                        <a:pt x="218" y="71"/>
                      </a:lnTo>
                      <a:lnTo>
                        <a:pt x="221" y="71"/>
                      </a:lnTo>
                      <a:lnTo>
                        <a:pt x="224" y="72"/>
                      </a:lnTo>
                      <a:lnTo>
                        <a:pt x="227" y="72"/>
                      </a:lnTo>
                      <a:lnTo>
                        <a:pt x="230" y="73"/>
                      </a:lnTo>
                      <a:lnTo>
                        <a:pt x="233" y="73"/>
                      </a:lnTo>
                      <a:lnTo>
                        <a:pt x="240" y="75"/>
                      </a:lnTo>
                      <a:lnTo>
                        <a:pt x="243" y="75"/>
                      </a:lnTo>
                      <a:lnTo>
                        <a:pt x="246" y="76"/>
                      </a:lnTo>
                      <a:lnTo>
                        <a:pt x="249" y="76"/>
                      </a:lnTo>
                      <a:lnTo>
                        <a:pt x="252" y="77"/>
                      </a:lnTo>
                      <a:lnTo>
                        <a:pt x="256" y="77"/>
                      </a:lnTo>
                      <a:lnTo>
                        <a:pt x="259" y="78"/>
                      </a:lnTo>
                      <a:lnTo>
                        <a:pt x="265" y="78"/>
                      </a:lnTo>
                      <a:lnTo>
                        <a:pt x="268" y="80"/>
                      </a:lnTo>
                      <a:lnTo>
                        <a:pt x="271" y="81"/>
                      </a:lnTo>
                      <a:lnTo>
                        <a:pt x="274" y="81"/>
                      </a:lnTo>
                      <a:lnTo>
                        <a:pt x="278" y="81"/>
                      </a:lnTo>
                      <a:lnTo>
                        <a:pt x="281" y="82"/>
                      </a:lnTo>
                      <a:lnTo>
                        <a:pt x="284" y="84"/>
                      </a:lnTo>
                      <a:lnTo>
                        <a:pt x="290" y="84"/>
                      </a:lnTo>
                      <a:lnTo>
                        <a:pt x="293" y="84"/>
                      </a:lnTo>
                      <a:lnTo>
                        <a:pt x="296" y="85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12" y="87"/>
                      </a:lnTo>
                      <a:lnTo>
                        <a:pt x="315" y="87"/>
                      </a:lnTo>
                      <a:lnTo>
                        <a:pt x="319" y="89"/>
                      </a:lnTo>
                      <a:lnTo>
                        <a:pt x="325" y="89"/>
                      </a:lnTo>
                      <a:lnTo>
                        <a:pt x="325" y="90"/>
                      </a:lnTo>
                      <a:lnTo>
                        <a:pt x="328" y="90"/>
                      </a:lnTo>
                      <a:lnTo>
                        <a:pt x="331" y="91"/>
                      </a:lnTo>
                      <a:lnTo>
                        <a:pt x="334" y="91"/>
                      </a:lnTo>
                      <a:lnTo>
                        <a:pt x="344" y="92"/>
                      </a:lnTo>
                      <a:lnTo>
                        <a:pt x="347" y="92"/>
                      </a:lnTo>
                      <a:lnTo>
                        <a:pt x="353" y="94"/>
                      </a:lnTo>
                      <a:lnTo>
                        <a:pt x="360" y="95"/>
                      </a:lnTo>
                      <a:lnTo>
                        <a:pt x="363" y="95"/>
                      </a:lnTo>
                      <a:lnTo>
                        <a:pt x="366" y="96"/>
                      </a:lnTo>
                      <a:lnTo>
                        <a:pt x="369" y="96"/>
                      </a:lnTo>
                      <a:lnTo>
                        <a:pt x="372" y="97"/>
                      </a:lnTo>
                      <a:lnTo>
                        <a:pt x="375" y="97"/>
                      </a:lnTo>
                      <a:lnTo>
                        <a:pt x="385" y="99"/>
                      </a:lnTo>
                      <a:lnTo>
                        <a:pt x="394" y="100"/>
                      </a:lnTo>
                      <a:lnTo>
                        <a:pt x="397" y="101"/>
                      </a:lnTo>
                      <a:lnTo>
                        <a:pt x="401" y="101"/>
                      </a:lnTo>
                      <a:lnTo>
                        <a:pt x="404" y="101"/>
                      </a:lnTo>
                      <a:lnTo>
                        <a:pt x="404" y="103"/>
                      </a:lnTo>
                      <a:lnTo>
                        <a:pt x="410" y="103"/>
                      </a:lnTo>
                      <a:lnTo>
                        <a:pt x="413" y="104"/>
                      </a:lnTo>
                      <a:lnTo>
                        <a:pt x="419" y="105"/>
                      </a:lnTo>
                      <a:lnTo>
                        <a:pt x="423" y="105"/>
                      </a:lnTo>
                      <a:lnTo>
                        <a:pt x="457" y="110"/>
                      </a:lnTo>
                      <a:lnTo>
                        <a:pt x="464" y="111"/>
                      </a:lnTo>
                      <a:lnTo>
                        <a:pt x="473" y="113"/>
                      </a:lnTo>
                      <a:lnTo>
                        <a:pt x="476" y="114"/>
                      </a:lnTo>
                      <a:lnTo>
                        <a:pt x="479" y="114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6" y="115"/>
                      </a:lnTo>
                      <a:lnTo>
                        <a:pt x="489" y="115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5" y="118"/>
                      </a:lnTo>
                      <a:lnTo>
                        <a:pt x="498" y="118"/>
                      </a:lnTo>
                      <a:lnTo>
                        <a:pt x="505" y="119"/>
                      </a:lnTo>
                      <a:lnTo>
                        <a:pt x="511" y="119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2"/>
                      </a:lnTo>
                      <a:lnTo>
                        <a:pt x="523" y="122"/>
                      </a:lnTo>
                      <a:lnTo>
                        <a:pt x="527" y="123"/>
                      </a:lnTo>
                      <a:lnTo>
                        <a:pt x="530" y="123"/>
                      </a:lnTo>
                      <a:lnTo>
                        <a:pt x="539" y="124"/>
                      </a:lnTo>
                      <a:lnTo>
                        <a:pt x="615" y="142"/>
                      </a:lnTo>
                      <a:lnTo>
                        <a:pt x="690" y="160"/>
                      </a:lnTo>
                      <a:lnTo>
                        <a:pt x="722" y="170"/>
                      </a:lnTo>
                      <a:lnTo>
                        <a:pt x="757" y="181"/>
                      </a:lnTo>
                      <a:lnTo>
                        <a:pt x="817" y="205"/>
                      </a:lnTo>
                      <a:lnTo>
                        <a:pt x="892" y="259"/>
                      </a:lnTo>
                      <a:lnTo>
                        <a:pt x="895" y="271"/>
                      </a:lnTo>
                      <a:lnTo>
                        <a:pt x="876" y="256"/>
                      </a:lnTo>
                      <a:lnTo>
                        <a:pt x="851" y="241"/>
                      </a:lnTo>
                      <a:lnTo>
                        <a:pt x="813" y="223"/>
                      </a:lnTo>
                      <a:lnTo>
                        <a:pt x="788" y="213"/>
                      </a:lnTo>
                      <a:lnTo>
                        <a:pt x="763" y="202"/>
                      </a:lnTo>
                      <a:lnTo>
                        <a:pt x="731" y="191"/>
                      </a:lnTo>
                      <a:lnTo>
                        <a:pt x="700" y="181"/>
                      </a:lnTo>
                      <a:lnTo>
                        <a:pt x="662" y="171"/>
                      </a:lnTo>
                      <a:lnTo>
                        <a:pt x="621" y="162"/>
                      </a:lnTo>
                      <a:lnTo>
                        <a:pt x="574" y="153"/>
                      </a:lnTo>
                      <a:lnTo>
                        <a:pt x="527" y="146"/>
                      </a:lnTo>
                      <a:lnTo>
                        <a:pt x="423" y="132"/>
                      </a:lnTo>
                      <a:lnTo>
                        <a:pt x="328" y="117"/>
                      </a:lnTo>
                      <a:lnTo>
                        <a:pt x="240" y="101"/>
                      </a:lnTo>
                      <a:lnTo>
                        <a:pt x="161" y="86"/>
                      </a:lnTo>
                      <a:lnTo>
                        <a:pt x="95" y="70"/>
                      </a:lnTo>
                      <a:lnTo>
                        <a:pt x="70" y="62"/>
                      </a:lnTo>
                      <a:lnTo>
                        <a:pt x="44" y="54"/>
                      </a:lnTo>
                      <a:lnTo>
                        <a:pt x="29" y="45"/>
                      </a:lnTo>
                      <a:lnTo>
                        <a:pt x="13" y="38"/>
                      </a:lnTo>
                      <a:lnTo>
                        <a:pt x="3" y="30"/>
                      </a:lnTo>
                      <a:lnTo>
                        <a:pt x="0" y="23"/>
                      </a:lnTo>
                      <a:lnTo>
                        <a:pt x="3" y="14"/>
                      </a:lnTo>
                      <a:lnTo>
                        <a:pt x="7" y="7"/>
                      </a:lnTo>
                      <a:lnTo>
                        <a:pt x="16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2" name="Freeform 297">
                  <a:extLst>
                    <a:ext uri="{FF2B5EF4-FFF2-40B4-BE49-F238E27FC236}">
                      <a16:creationId xmlns:a16="http://schemas.microsoft.com/office/drawing/2014/main" id="{B1E9118E-9D83-42C5-B582-FDF6DB87F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" y="1504"/>
                  <a:ext cx="889" cy="268"/>
                </a:xfrm>
                <a:custGeom>
                  <a:avLst/>
                  <a:gdLst>
                    <a:gd name="T0" fmla="*/ 22 w 889"/>
                    <a:gd name="T1" fmla="*/ 1 h 268"/>
                    <a:gd name="T2" fmla="*/ 19 w 889"/>
                    <a:gd name="T3" fmla="*/ 4 h 268"/>
                    <a:gd name="T4" fmla="*/ 19 w 889"/>
                    <a:gd name="T5" fmla="*/ 5 h 268"/>
                    <a:gd name="T6" fmla="*/ 16 w 889"/>
                    <a:gd name="T7" fmla="*/ 5 h 268"/>
                    <a:gd name="T8" fmla="*/ 16 w 889"/>
                    <a:gd name="T9" fmla="*/ 6 h 268"/>
                    <a:gd name="T10" fmla="*/ 16 w 889"/>
                    <a:gd name="T11" fmla="*/ 7 h 268"/>
                    <a:gd name="T12" fmla="*/ 13 w 889"/>
                    <a:gd name="T13" fmla="*/ 9 h 268"/>
                    <a:gd name="T14" fmla="*/ 16 w 889"/>
                    <a:gd name="T15" fmla="*/ 10 h 268"/>
                    <a:gd name="T16" fmla="*/ 16 w 889"/>
                    <a:gd name="T17" fmla="*/ 12 h 268"/>
                    <a:gd name="T18" fmla="*/ 16 w 889"/>
                    <a:gd name="T19" fmla="*/ 14 h 268"/>
                    <a:gd name="T20" fmla="*/ 16 w 889"/>
                    <a:gd name="T21" fmla="*/ 16 h 268"/>
                    <a:gd name="T22" fmla="*/ 19 w 889"/>
                    <a:gd name="T23" fmla="*/ 19 h 268"/>
                    <a:gd name="T24" fmla="*/ 19 w 889"/>
                    <a:gd name="T25" fmla="*/ 20 h 268"/>
                    <a:gd name="T26" fmla="*/ 22 w 889"/>
                    <a:gd name="T27" fmla="*/ 21 h 268"/>
                    <a:gd name="T28" fmla="*/ 26 w 889"/>
                    <a:gd name="T29" fmla="*/ 24 h 268"/>
                    <a:gd name="T30" fmla="*/ 32 w 889"/>
                    <a:gd name="T31" fmla="*/ 28 h 268"/>
                    <a:gd name="T32" fmla="*/ 38 w 889"/>
                    <a:gd name="T33" fmla="*/ 30 h 268"/>
                    <a:gd name="T34" fmla="*/ 48 w 889"/>
                    <a:gd name="T35" fmla="*/ 33 h 268"/>
                    <a:gd name="T36" fmla="*/ 54 w 889"/>
                    <a:gd name="T37" fmla="*/ 34 h 268"/>
                    <a:gd name="T38" fmla="*/ 60 w 889"/>
                    <a:gd name="T39" fmla="*/ 37 h 268"/>
                    <a:gd name="T40" fmla="*/ 67 w 889"/>
                    <a:gd name="T41" fmla="*/ 38 h 268"/>
                    <a:gd name="T42" fmla="*/ 82 w 889"/>
                    <a:gd name="T43" fmla="*/ 42 h 268"/>
                    <a:gd name="T44" fmla="*/ 92 w 889"/>
                    <a:gd name="T45" fmla="*/ 44 h 268"/>
                    <a:gd name="T46" fmla="*/ 101 w 889"/>
                    <a:gd name="T47" fmla="*/ 47 h 268"/>
                    <a:gd name="T48" fmla="*/ 111 w 889"/>
                    <a:gd name="T49" fmla="*/ 49 h 268"/>
                    <a:gd name="T50" fmla="*/ 123 w 889"/>
                    <a:gd name="T51" fmla="*/ 52 h 268"/>
                    <a:gd name="T52" fmla="*/ 133 w 889"/>
                    <a:gd name="T53" fmla="*/ 54 h 268"/>
                    <a:gd name="T54" fmla="*/ 155 w 889"/>
                    <a:gd name="T55" fmla="*/ 59 h 268"/>
                    <a:gd name="T56" fmla="*/ 174 w 889"/>
                    <a:gd name="T57" fmla="*/ 63 h 268"/>
                    <a:gd name="T58" fmla="*/ 196 w 889"/>
                    <a:gd name="T59" fmla="*/ 67 h 268"/>
                    <a:gd name="T60" fmla="*/ 218 w 889"/>
                    <a:gd name="T61" fmla="*/ 71 h 268"/>
                    <a:gd name="T62" fmla="*/ 240 w 889"/>
                    <a:gd name="T63" fmla="*/ 75 h 268"/>
                    <a:gd name="T64" fmla="*/ 262 w 889"/>
                    <a:gd name="T65" fmla="*/ 78 h 268"/>
                    <a:gd name="T66" fmla="*/ 281 w 889"/>
                    <a:gd name="T67" fmla="*/ 84 h 268"/>
                    <a:gd name="T68" fmla="*/ 300 w 889"/>
                    <a:gd name="T69" fmla="*/ 86 h 268"/>
                    <a:gd name="T70" fmla="*/ 316 w 889"/>
                    <a:gd name="T71" fmla="*/ 89 h 268"/>
                    <a:gd name="T72" fmla="*/ 331 w 889"/>
                    <a:gd name="T73" fmla="*/ 91 h 268"/>
                    <a:gd name="T74" fmla="*/ 350 w 889"/>
                    <a:gd name="T75" fmla="*/ 94 h 268"/>
                    <a:gd name="T76" fmla="*/ 363 w 889"/>
                    <a:gd name="T77" fmla="*/ 96 h 268"/>
                    <a:gd name="T78" fmla="*/ 382 w 889"/>
                    <a:gd name="T79" fmla="*/ 99 h 268"/>
                    <a:gd name="T80" fmla="*/ 394 w 889"/>
                    <a:gd name="T81" fmla="*/ 101 h 268"/>
                    <a:gd name="T82" fmla="*/ 407 w 889"/>
                    <a:gd name="T83" fmla="*/ 103 h 268"/>
                    <a:gd name="T84" fmla="*/ 454 w 889"/>
                    <a:gd name="T85" fmla="*/ 110 h 268"/>
                    <a:gd name="T86" fmla="*/ 473 w 889"/>
                    <a:gd name="T87" fmla="*/ 114 h 268"/>
                    <a:gd name="T88" fmla="*/ 479 w 889"/>
                    <a:gd name="T89" fmla="*/ 115 h 268"/>
                    <a:gd name="T90" fmla="*/ 486 w 889"/>
                    <a:gd name="T91" fmla="*/ 117 h 268"/>
                    <a:gd name="T92" fmla="*/ 495 w 889"/>
                    <a:gd name="T93" fmla="*/ 118 h 268"/>
                    <a:gd name="T94" fmla="*/ 508 w 889"/>
                    <a:gd name="T95" fmla="*/ 120 h 268"/>
                    <a:gd name="T96" fmla="*/ 514 w 889"/>
                    <a:gd name="T97" fmla="*/ 120 h 268"/>
                    <a:gd name="T98" fmla="*/ 520 w 889"/>
                    <a:gd name="T99" fmla="*/ 122 h 268"/>
                    <a:gd name="T100" fmla="*/ 536 w 889"/>
                    <a:gd name="T101" fmla="*/ 124 h 268"/>
                    <a:gd name="T102" fmla="*/ 754 w 889"/>
                    <a:gd name="T103" fmla="*/ 181 h 268"/>
                    <a:gd name="T104" fmla="*/ 861 w 889"/>
                    <a:gd name="T105" fmla="*/ 247 h 268"/>
                    <a:gd name="T106" fmla="*/ 684 w 889"/>
                    <a:gd name="T107" fmla="*/ 176 h 268"/>
                    <a:gd name="T108" fmla="*/ 426 w 889"/>
                    <a:gd name="T109" fmla="*/ 130 h 268"/>
                    <a:gd name="T110" fmla="*/ 44 w 889"/>
                    <a:gd name="T111" fmla="*/ 53 h 268"/>
                    <a:gd name="T112" fmla="*/ 0 w 889"/>
                    <a:gd name="T113" fmla="*/ 12 h 26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9" h="268">
                      <a:moveTo>
                        <a:pt x="26" y="0"/>
                      </a:moveTo>
                      <a:lnTo>
                        <a:pt x="26" y="1"/>
                      </a:lnTo>
                      <a:lnTo>
                        <a:pt x="22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9" y="5"/>
                      </a:lnTo>
                      <a:lnTo>
                        <a:pt x="16" y="5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3" y="10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5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22" y="20"/>
                      </a:lnTo>
                      <a:lnTo>
                        <a:pt x="22" y="21"/>
                      </a:lnTo>
                      <a:lnTo>
                        <a:pt x="22" y="23"/>
                      </a:lnTo>
                      <a:lnTo>
                        <a:pt x="26" y="24"/>
                      </a:lnTo>
                      <a:lnTo>
                        <a:pt x="29" y="25"/>
                      </a:lnTo>
                      <a:lnTo>
                        <a:pt x="29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5" y="28"/>
                      </a:lnTo>
                      <a:lnTo>
                        <a:pt x="35" y="29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41" y="30"/>
                      </a:lnTo>
                      <a:lnTo>
                        <a:pt x="41" y="31"/>
                      </a:lnTo>
                      <a:lnTo>
                        <a:pt x="44" y="31"/>
                      </a:lnTo>
                      <a:lnTo>
                        <a:pt x="48" y="33"/>
                      </a:lnTo>
                      <a:lnTo>
                        <a:pt x="51" y="33"/>
                      </a:lnTo>
                      <a:lnTo>
                        <a:pt x="51" y="34"/>
                      </a:lnTo>
                      <a:lnTo>
                        <a:pt x="54" y="34"/>
                      </a:lnTo>
                      <a:lnTo>
                        <a:pt x="54" y="35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0" y="37"/>
                      </a:lnTo>
                      <a:lnTo>
                        <a:pt x="63" y="37"/>
                      </a:lnTo>
                      <a:lnTo>
                        <a:pt x="63" y="38"/>
                      </a:lnTo>
                      <a:lnTo>
                        <a:pt x="67" y="38"/>
                      </a:lnTo>
                      <a:lnTo>
                        <a:pt x="70" y="39"/>
                      </a:lnTo>
                      <a:lnTo>
                        <a:pt x="73" y="39"/>
                      </a:lnTo>
                      <a:lnTo>
                        <a:pt x="76" y="40"/>
                      </a:lnTo>
                      <a:lnTo>
                        <a:pt x="79" y="42"/>
                      </a:lnTo>
                      <a:lnTo>
                        <a:pt x="82" y="42"/>
                      </a:lnTo>
                      <a:lnTo>
                        <a:pt x="85" y="43"/>
                      </a:lnTo>
                      <a:lnTo>
                        <a:pt x="89" y="44"/>
                      </a:lnTo>
                      <a:lnTo>
                        <a:pt x="92" y="44"/>
                      </a:lnTo>
                      <a:lnTo>
                        <a:pt x="95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4" y="48"/>
                      </a:lnTo>
                      <a:lnTo>
                        <a:pt x="108" y="49"/>
                      </a:lnTo>
                      <a:lnTo>
                        <a:pt x="111" y="49"/>
                      </a:lnTo>
                      <a:lnTo>
                        <a:pt x="114" y="51"/>
                      </a:lnTo>
                      <a:lnTo>
                        <a:pt x="117" y="51"/>
                      </a:lnTo>
                      <a:lnTo>
                        <a:pt x="123" y="52"/>
                      </a:lnTo>
                      <a:lnTo>
                        <a:pt x="126" y="53"/>
                      </a:lnTo>
                      <a:lnTo>
                        <a:pt x="130" y="53"/>
                      </a:lnTo>
                      <a:lnTo>
                        <a:pt x="133" y="54"/>
                      </a:lnTo>
                      <a:lnTo>
                        <a:pt x="136" y="56"/>
                      </a:lnTo>
                      <a:lnTo>
                        <a:pt x="139" y="56"/>
                      </a:lnTo>
                      <a:lnTo>
                        <a:pt x="142" y="57"/>
                      </a:lnTo>
                      <a:lnTo>
                        <a:pt x="145" y="57"/>
                      </a:lnTo>
                      <a:lnTo>
                        <a:pt x="149" y="58"/>
                      </a:lnTo>
                      <a:lnTo>
                        <a:pt x="155" y="59"/>
                      </a:lnTo>
                      <a:lnTo>
                        <a:pt x="158" y="59"/>
                      </a:lnTo>
                      <a:lnTo>
                        <a:pt x="161" y="61"/>
                      </a:lnTo>
                      <a:lnTo>
                        <a:pt x="164" y="61"/>
                      </a:lnTo>
                      <a:lnTo>
                        <a:pt x="167" y="62"/>
                      </a:lnTo>
                      <a:lnTo>
                        <a:pt x="171" y="62"/>
                      </a:lnTo>
                      <a:lnTo>
                        <a:pt x="174" y="63"/>
                      </a:lnTo>
                      <a:lnTo>
                        <a:pt x="177" y="64"/>
                      </a:lnTo>
                      <a:lnTo>
                        <a:pt x="183" y="64"/>
                      </a:lnTo>
                      <a:lnTo>
                        <a:pt x="186" y="66"/>
                      </a:lnTo>
                      <a:lnTo>
                        <a:pt x="189" y="66"/>
                      </a:lnTo>
                      <a:lnTo>
                        <a:pt x="193" y="67"/>
                      </a:lnTo>
                      <a:lnTo>
                        <a:pt x="196" y="67"/>
                      </a:lnTo>
                      <a:lnTo>
                        <a:pt x="199" y="68"/>
                      </a:lnTo>
                      <a:lnTo>
                        <a:pt x="202" y="68"/>
                      </a:lnTo>
                      <a:lnTo>
                        <a:pt x="205" y="70"/>
                      </a:lnTo>
                      <a:lnTo>
                        <a:pt x="208" y="70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21" y="72"/>
                      </a:lnTo>
                      <a:lnTo>
                        <a:pt x="224" y="72"/>
                      </a:lnTo>
                      <a:lnTo>
                        <a:pt x="227" y="73"/>
                      </a:lnTo>
                      <a:lnTo>
                        <a:pt x="230" y="73"/>
                      </a:lnTo>
                      <a:lnTo>
                        <a:pt x="237" y="75"/>
                      </a:lnTo>
                      <a:lnTo>
                        <a:pt x="240" y="75"/>
                      </a:lnTo>
                      <a:lnTo>
                        <a:pt x="243" y="76"/>
                      </a:lnTo>
                      <a:lnTo>
                        <a:pt x="246" y="76"/>
                      </a:lnTo>
                      <a:lnTo>
                        <a:pt x="249" y="77"/>
                      </a:lnTo>
                      <a:lnTo>
                        <a:pt x="253" y="77"/>
                      </a:lnTo>
                      <a:lnTo>
                        <a:pt x="256" y="78"/>
                      </a:lnTo>
                      <a:lnTo>
                        <a:pt x="262" y="78"/>
                      </a:lnTo>
                      <a:lnTo>
                        <a:pt x="265" y="80"/>
                      </a:lnTo>
                      <a:lnTo>
                        <a:pt x="268" y="81"/>
                      </a:lnTo>
                      <a:lnTo>
                        <a:pt x="271" y="81"/>
                      </a:lnTo>
                      <a:lnTo>
                        <a:pt x="275" y="81"/>
                      </a:lnTo>
                      <a:lnTo>
                        <a:pt x="278" y="82"/>
                      </a:lnTo>
                      <a:lnTo>
                        <a:pt x="281" y="84"/>
                      </a:lnTo>
                      <a:lnTo>
                        <a:pt x="287" y="84"/>
                      </a:lnTo>
                      <a:lnTo>
                        <a:pt x="290" y="84"/>
                      </a:lnTo>
                      <a:lnTo>
                        <a:pt x="293" y="85"/>
                      </a:lnTo>
                      <a:lnTo>
                        <a:pt x="297" y="86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9" y="87"/>
                      </a:lnTo>
                      <a:lnTo>
                        <a:pt x="312" y="87"/>
                      </a:lnTo>
                      <a:lnTo>
                        <a:pt x="316" y="89"/>
                      </a:lnTo>
                      <a:lnTo>
                        <a:pt x="322" y="89"/>
                      </a:lnTo>
                      <a:lnTo>
                        <a:pt x="322" y="90"/>
                      </a:lnTo>
                      <a:lnTo>
                        <a:pt x="325" y="90"/>
                      </a:lnTo>
                      <a:lnTo>
                        <a:pt x="328" y="91"/>
                      </a:lnTo>
                      <a:lnTo>
                        <a:pt x="331" y="91"/>
                      </a:lnTo>
                      <a:lnTo>
                        <a:pt x="341" y="92"/>
                      </a:lnTo>
                      <a:lnTo>
                        <a:pt x="344" y="92"/>
                      </a:lnTo>
                      <a:lnTo>
                        <a:pt x="350" y="94"/>
                      </a:lnTo>
                      <a:lnTo>
                        <a:pt x="357" y="95"/>
                      </a:lnTo>
                      <a:lnTo>
                        <a:pt x="360" y="95"/>
                      </a:lnTo>
                      <a:lnTo>
                        <a:pt x="363" y="96"/>
                      </a:lnTo>
                      <a:lnTo>
                        <a:pt x="366" y="96"/>
                      </a:lnTo>
                      <a:lnTo>
                        <a:pt x="369" y="97"/>
                      </a:lnTo>
                      <a:lnTo>
                        <a:pt x="372" y="97"/>
                      </a:lnTo>
                      <a:lnTo>
                        <a:pt x="382" y="99"/>
                      </a:lnTo>
                      <a:lnTo>
                        <a:pt x="391" y="100"/>
                      </a:lnTo>
                      <a:lnTo>
                        <a:pt x="394" y="101"/>
                      </a:lnTo>
                      <a:lnTo>
                        <a:pt x="398" y="101"/>
                      </a:lnTo>
                      <a:lnTo>
                        <a:pt x="401" y="101"/>
                      </a:lnTo>
                      <a:lnTo>
                        <a:pt x="401" y="103"/>
                      </a:lnTo>
                      <a:lnTo>
                        <a:pt x="407" y="103"/>
                      </a:lnTo>
                      <a:lnTo>
                        <a:pt x="410" y="104"/>
                      </a:lnTo>
                      <a:lnTo>
                        <a:pt x="416" y="105"/>
                      </a:lnTo>
                      <a:lnTo>
                        <a:pt x="420" y="105"/>
                      </a:lnTo>
                      <a:lnTo>
                        <a:pt x="454" y="110"/>
                      </a:lnTo>
                      <a:lnTo>
                        <a:pt x="461" y="111"/>
                      </a:lnTo>
                      <a:lnTo>
                        <a:pt x="470" y="113"/>
                      </a:lnTo>
                      <a:lnTo>
                        <a:pt x="473" y="114"/>
                      </a:lnTo>
                      <a:lnTo>
                        <a:pt x="476" y="114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83" y="115"/>
                      </a:lnTo>
                      <a:lnTo>
                        <a:pt x="486" y="115"/>
                      </a:lnTo>
                      <a:lnTo>
                        <a:pt x="486" y="117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2" y="118"/>
                      </a:lnTo>
                      <a:lnTo>
                        <a:pt x="495" y="118"/>
                      </a:lnTo>
                      <a:lnTo>
                        <a:pt x="502" y="119"/>
                      </a:lnTo>
                      <a:lnTo>
                        <a:pt x="508" y="119"/>
                      </a:lnTo>
                      <a:lnTo>
                        <a:pt x="508" y="120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2"/>
                      </a:lnTo>
                      <a:lnTo>
                        <a:pt x="520" y="122"/>
                      </a:lnTo>
                      <a:lnTo>
                        <a:pt x="524" y="123"/>
                      </a:lnTo>
                      <a:lnTo>
                        <a:pt x="527" y="123"/>
                      </a:lnTo>
                      <a:lnTo>
                        <a:pt x="536" y="124"/>
                      </a:lnTo>
                      <a:lnTo>
                        <a:pt x="612" y="142"/>
                      </a:lnTo>
                      <a:lnTo>
                        <a:pt x="687" y="160"/>
                      </a:lnTo>
                      <a:lnTo>
                        <a:pt x="719" y="170"/>
                      </a:lnTo>
                      <a:lnTo>
                        <a:pt x="754" y="181"/>
                      </a:lnTo>
                      <a:lnTo>
                        <a:pt x="814" y="205"/>
                      </a:lnTo>
                      <a:lnTo>
                        <a:pt x="889" y="259"/>
                      </a:lnTo>
                      <a:lnTo>
                        <a:pt x="889" y="268"/>
                      </a:lnTo>
                      <a:lnTo>
                        <a:pt x="880" y="260"/>
                      </a:lnTo>
                      <a:lnTo>
                        <a:pt x="861" y="247"/>
                      </a:lnTo>
                      <a:lnTo>
                        <a:pt x="832" y="232"/>
                      </a:lnTo>
                      <a:lnTo>
                        <a:pt x="795" y="213"/>
                      </a:lnTo>
                      <a:lnTo>
                        <a:pt x="773" y="204"/>
                      </a:lnTo>
                      <a:lnTo>
                        <a:pt x="747" y="195"/>
                      </a:lnTo>
                      <a:lnTo>
                        <a:pt x="716" y="185"/>
                      </a:lnTo>
                      <a:lnTo>
                        <a:pt x="684" y="176"/>
                      </a:lnTo>
                      <a:lnTo>
                        <a:pt x="650" y="167"/>
                      </a:lnTo>
                      <a:lnTo>
                        <a:pt x="612" y="158"/>
                      </a:lnTo>
                      <a:lnTo>
                        <a:pt x="571" y="151"/>
                      </a:lnTo>
                      <a:lnTo>
                        <a:pt x="527" y="144"/>
                      </a:lnTo>
                      <a:lnTo>
                        <a:pt x="426" y="130"/>
                      </a:lnTo>
                      <a:lnTo>
                        <a:pt x="328" y="115"/>
                      </a:lnTo>
                      <a:lnTo>
                        <a:pt x="240" y="100"/>
                      </a:lnTo>
                      <a:lnTo>
                        <a:pt x="161" y="85"/>
                      </a:lnTo>
                      <a:lnTo>
                        <a:pt x="95" y="68"/>
                      </a:lnTo>
                      <a:lnTo>
                        <a:pt x="70" y="61"/>
                      </a:lnTo>
                      <a:lnTo>
                        <a:pt x="44" y="53"/>
                      </a:lnTo>
                      <a:lnTo>
                        <a:pt x="26" y="45"/>
                      </a:lnTo>
                      <a:lnTo>
                        <a:pt x="13" y="38"/>
                      </a:lnTo>
                      <a:lnTo>
                        <a:pt x="4" y="29"/>
                      </a:lnTo>
                      <a:lnTo>
                        <a:pt x="0" y="21"/>
                      </a:lnTo>
                      <a:lnTo>
                        <a:pt x="0" y="12"/>
                      </a:lnTo>
                      <a:lnTo>
                        <a:pt x="7" y="6"/>
                      </a:lnTo>
                      <a:lnTo>
                        <a:pt x="13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3" name="Freeform 298">
                  <a:extLst>
                    <a:ext uri="{FF2B5EF4-FFF2-40B4-BE49-F238E27FC236}">
                      <a16:creationId xmlns:a16="http://schemas.microsoft.com/office/drawing/2014/main" id="{59CAE6BB-A29C-4E76-B038-9CB2BC4FCF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3" y="1504"/>
                  <a:ext cx="885" cy="262"/>
                </a:xfrm>
                <a:custGeom>
                  <a:avLst/>
                  <a:gdLst>
                    <a:gd name="T0" fmla="*/ 18 w 885"/>
                    <a:gd name="T1" fmla="*/ 1 h 262"/>
                    <a:gd name="T2" fmla="*/ 15 w 885"/>
                    <a:gd name="T3" fmla="*/ 4 h 262"/>
                    <a:gd name="T4" fmla="*/ 15 w 885"/>
                    <a:gd name="T5" fmla="*/ 5 h 262"/>
                    <a:gd name="T6" fmla="*/ 12 w 885"/>
                    <a:gd name="T7" fmla="*/ 5 h 262"/>
                    <a:gd name="T8" fmla="*/ 12 w 885"/>
                    <a:gd name="T9" fmla="*/ 6 h 262"/>
                    <a:gd name="T10" fmla="*/ 12 w 885"/>
                    <a:gd name="T11" fmla="*/ 7 h 262"/>
                    <a:gd name="T12" fmla="*/ 9 w 885"/>
                    <a:gd name="T13" fmla="*/ 9 h 262"/>
                    <a:gd name="T14" fmla="*/ 12 w 885"/>
                    <a:gd name="T15" fmla="*/ 10 h 262"/>
                    <a:gd name="T16" fmla="*/ 12 w 885"/>
                    <a:gd name="T17" fmla="*/ 12 h 262"/>
                    <a:gd name="T18" fmla="*/ 12 w 885"/>
                    <a:gd name="T19" fmla="*/ 14 h 262"/>
                    <a:gd name="T20" fmla="*/ 12 w 885"/>
                    <a:gd name="T21" fmla="*/ 16 h 262"/>
                    <a:gd name="T22" fmla="*/ 15 w 885"/>
                    <a:gd name="T23" fmla="*/ 19 h 262"/>
                    <a:gd name="T24" fmla="*/ 15 w 885"/>
                    <a:gd name="T25" fmla="*/ 20 h 262"/>
                    <a:gd name="T26" fmla="*/ 18 w 885"/>
                    <a:gd name="T27" fmla="*/ 21 h 262"/>
                    <a:gd name="T28" fmla="*/ 22 w 885"/>
                    <a:gd name="T29" fmla="*/ 24 h 262"/>
                    <a:gd name="T30" fmla="*/ 28 w 885"/>
                    <a:gd name="T31" fmla="*/ 28 h 262"/>
                    <a:gd name="T32" fmla="*/ 34 w 885"/>
                    <a:gd name="T33" fmla="*/ 30 h 262"/>
                    <a:gd name="T34" fmla="*/ 44 w 885"/>
                    <a:gd name="T35" fmla="*/ 33 h 262"/>
                    <a:gd name="T36" fmla="*/ 50 w 885"/>
                    <a:gd name="T37" fmla="*/ 34 h 262"/>
                    <a:gd name="T38" fmla="*/ 56 w 885"/>
                    <a:gd name="T39" fmla="*/ 37 h 262"/>
                    <a:gd name="T40" fmla="*/ 63 w 885"/>
                    <a:gd name="T41" fmla="*/ 38 h 262"/>
                    <a:gd name="T42" fmla="*/ 78 w 885"/>
                    <a:gd name="T43" fmla="*/ 42 h 262"/>
                    <a:gd name="T44" fmla="*/ 88 w 885"/>
                    <a:gd name="T45" fmla="*/ 44 h 262"/>
                    <a:gd name="T46" fmla="*/ 97 w 885"/>
                    <a:gd name="T47" fmla="*/ 47 h 262"/>
                    <a:gd name="T48" fmla="*/ 107 w 885"/>
                    <a:gd name="T49" fmla="*/ 49 h 262"/>
                    <a:gd name="T50" fmla="*/ 119 w 885"/>
                    <a:gd name="T51" fmla="*/ 52 h 262"/>
                    <a:gd name="T52" fmla="*/ 129 w 885"/>
                    <a:gd name="T53" fmla="*/ 54 h 262"/>
                    <a:gd name="T54" fmla="*/ 151 w 885"/>
                    <a:gd name="T55" fmla="*/ 59 h 262"/>
                    <a:gd name="T56" fmla="*/ 170 w 885"/>
                    <a:gd name="T57" fmla="*/ 63 h 262"/>
                    <a:gd name="T58" fmla="*/ 192 w 885"/>
                    <a:gd name="T59" fmla="*/ 67 h 262"/>
                    <a:gd name="T60" fmla="*/ 214 w 885"/>
                    <a:gd name="T61" fmla="*/ 71 h 262"/>
                    <a:gd name="T62" fmla="*/ 236 w 885"/>
                    <a:gd name="T63" fmla="*/ 75 h 262"/>
                    <a:gd name="T64" fmla="*/ 258 w 885"/>
                    <a:gd name="T65" fmla="*/ 78 h 262"/>
                    <a:gd name="T66" fmla="*/ 277 w 885"/>
                    <a:gd name="T67" fmla="*/ 84 h 262"/>
                    <a:gd name="T68" fmla="*/ 296 w 885"/>
                    <a:gd name="T69" fmla="*/ 86 h 262"/>
                    <a:gd name="T70" fmla="*/ 312 w 885"/>
                    <a:gd name="T71" fmla="*/ 89 h 262"/>
                    <a:gd name="T72" fmla="*/ 327 w 885"/>
                    <a:gd name="T73" fmla="*/ 91 h 262"/>
                    <a:gd name="T74" fmla="*/ 346 w 885"/>
                    <a:gd name="T75" fmla="*/ 94 h 262"/>
                    <a:gd name="T76" fmla="*/ 359 w 885"/>
                    <a:gd name="T77" fmla="*/ 96 h 262"/>
                    <a:gd name="T78" fmla="*/ 378 w 885"/>
                    <a:gd name="T79" fmla="*/ 99 h 262"/>
                    <a:gd name="T80" fmla="*/ 390 w 885"/>
                    <a:gd name="T81" fmla="*/ 101 h 262"/>
                    <a:gd name="T82" fmla="*/ 403 w 885"/>
                    <a:gd name="T83" fmla="*/ 103 h 262"/>
                    <a:gd name="T84" fmla="*/ 450 w 885"/>
                    <a:gd name="T85" fmla="*/ 110 h 262"/>
                    <a:gd name="T86" fmla="*/ 469 w 885"/>
                    <a:gd name="T87" fmla="*/ 114 h 262"/>
                    <a:gd name="T88" fmla="*/ 475 w 885"/>
                    <a:gd name="T89" fmla="*/ 115 h 262"/>
                    <a:gd name="T90" fmla="*/ 482 w 885"/>
                    <a:gd name="T91" fmla="*/ 117 h 262"/>
                    <a:gd name="T92" fmla="*/ 491 w 885"/>
                    <a:gd name="T93" fmla="*/ 118 h 262"/>
                    <a:gd name="T94" fmla="*/ 504 w 885"/>
                    <a:gd name="T95" fmla="*/ 120 h 262"/>
                    <a:gd name="T96" fmla="*/ 510 w 885"/>
                    <a:gd name="T97" fmla="*/ 120 h 262"/>
                    <a:gd name="T98" fmla="*/ 516 w 885"/>
                    <a:gd name="T99" fmla="*/ 122 h 262"/>
                    <a:gd name="T100" fmla="*/ 532 w 885"/>
                    <a:gd name="T101" fmla="*/ 124 h 262"/>
                    <a:gd name="T102" fmla="*/ 750 w 885"/>
                    <a:gd name="T103" fmla="*/ 181 h 262"/>
                    <a:gd name="T104" fmla="*/ 851 w 885"/>
                    <a:gd name="T105" fmla="*/ 240 h 262"/>
                    <a:gd name="T106" fmla="*/ 643 w 885"/>
                    <a:gd name="T107" fmla="*/ 163 h 262"/>
                    <a:gd name="T108" fmla="*/ 327 w 885"/>
                    <a:gd name="T109" fmla="*/ 114 h 262"/>
                    <a:gd name="T110" fmla="*/ 25 w 885"/>
                    <a:gd name="T111" fmla="*/ 44 h 262"/>
                    <a:gd name="T112" fmla="*/ 3 w 885"/>
                    <a:gd name="T113" fmla="*/ 6 h 26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5" h="262">
                      <a:moveTo>
                        <a:pt x="22" y="0"/>
                      </a:moveTo>
                      <a:lnTo>
                        <a:pt x="22" y="1"/>
                      </a:lnTo>
                      <a:lnTo>
                        <a:pt x="18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2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0"/>
                      </a:lnTo>
                      <a:lnTo>
                        <a:pt x="12" y="10"/>
                      </a:lnTo>
                      <a:lnTo>
                        <a:pt x="12" y="11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5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5" y="19"/>
                      </a:lnTo>
                      <a:lnTo>
                        <a:pt x="15" y="20"/>
                      </a:lnTo>
                      <a:lnTo>
                        <a:pt x="18" y="20"/>
                      </a:lnTo>
                      <a:lnTo>
                        <a:pt x="18" y="21"/>
                      </a:lnTo>
                      <a:lnTo>
                        <a:pt x="18" y="23"/>
                      </a:lnTo>
                      <a:lnTo>
                        <a:pt x="22" y="24"/>
                      </a:lnTo>
                      <a:lnTo>
                        <a:pt x="25" y="25"/>
                      </a:lnTo>
                      <a:lnTo>
                        <a:pt x="25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31" y="28"/>
                      </a:lnTo>
                      <a:lnTo>
                        <a:pt x="31" y="29"/>
                      </a:lnTo>
                      <a:lnTo>
                        <a:pt x="34" y="29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1"/>
                      </a:lnTo>
                      <a:lnTo>
                        <a:pt x="40" y="31"/>
                      </a:lnTo>
                      <a:lnTo>
                        <a:pt x="44" y="33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50" y="34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6" y="35"/>
                      </a:lnTo>
                      <a:lnTo>
                        <a:pt x="56" y="37"/>
                      </a:lnTo>
                      <a:lnTo>
                        <a:pt x="59" y="37"/>
                      </a:lnTo>
                      <a:lnTo>
                        <a:pt x="59" y="38"/>
                      </a:lnTo>
                      <a:lnTo>
                        <a:pt x="63" y="38"/>
                      </a:lnTo>
                      <a:lnTo>
                        <a:pt x="66" y="39"/>
                      </a:lnTo>
                      <a:lnTo>
                        <a:pt x="69" y="39"/>
                      </a:lnTo>
                      <a:lnTo>
                        <a:pt x="72" y="40"/>
                      </a:lnTo>
                      <a:lnTo>
                        <a:pt x="75" y="42"/>
                      </a:lnTo>
                      <a:lnTo>
                        <a:pt x="78" y="42"/>
                      </a:lnTo>
                      <a:lnTo>
                        <a:pt x="81" y="43"/>
                      </a:lnTo>
                      <a:lnTo>
                        <a:pt x="85" y="44"/>
                      </a:lnTo>
                      <a:lnTo>
                        <a:pt x="88" y="44"/>
                      </a:lnTo>
                      <a:lnTo>
                        <a:pt x="91" y="45"/>
                      </a:lnTo>
                      <a:lnTo>
                        <a:pt x="94" y="47"/>
                      </a:lnTo>
                      <a:lnTo>
                        <a:pt x="97" y="47"/>
                      </a:lnTo>
                      <a:lnTo>
                        <a:pt x="100" y="48"/>
                      </a:lnTo>
                      <a:lnTo>
                        <a:pt x="104" y="49"/>
                      </a:lnTo>
                      <a:lnTo>
                        <a:pt x="107" y="49"/>
                      </a:lnTo>
                      <a:lnTo>
                        <a:pt x="110" y="51"/>
                      </a:lnTo>
                      <a:lnTo>
                        <a:pt x="113" y="51"/>
                      </a:lnTo>
                      <a:lnTo>
                        <a:pt x="119" y="52"/>
                      </a:lnTo>
                      <a:lnTo>
                        <a:pt x="122" y="53"/>
                      </a:lnTo>
                      <a:lnTo>
                        <a:pt x="126" y="53"/>
                      </a:lnTo>
                      <a:lnTo>
                        <a:pt x="129" y="54"/>
                      </a:lnTo>
                      <a:lnTo>
                        <a:pt x="132" y="56"/>
                      </a:lnTo>
                      <a:lnTo>
                        <a:pt x="135" y="56"/>
                      </a:lnTo>
                      <a:lnTo>
                        <a:pt x="138" y="57"/>
                      </a:lnTo>
                      <a:lnTo>
                        <a:pt x="141" y="57"/>
                      </a:lnTo>
                      <a:lnTo>
                        <a:pt x="145" y="58"/>
                      </a:lnTo>
                      <a:lnTo>
                        <a:pt x="151" y="59"/>
                      </a:lnTo>
                      <a:lnTo>
                        <a:pt x="154" y="59"/>
                      </a:lnTo>
                      <a:lnTo>
                        <a:pt x="157" y="61"/>
                      </a:lnTo>
                      <a:lnTo>
                        <a:pt x="160" y="61"/>
                      </a:lnTo>
                      <a:lnTo>
                        <a:pt x="163" y="62"/>
                      </a:lnTo>
                      <a:lnTo>
                        <a:pt x="167" y="62"/>
                      </a:lnTo>
                      <a:lnTo>
                        <a:pt x="170" y="63"/>
                      </a:lnTo>
                      <a:lnTo>
                        <a:pt x="173" y="64"/>
                      </a:lnTo>
                      <a:lnTo>
                        <a:pt x="179" y="64"/>
                      </a:lnTo>
                      <a:lnTo>
                        <a:pt x="182" y="66"/>
                      </a:lnTo>
                      <a:lnTo>
                        <a:pt x="185" y="66"/>
                      </a:lnTo>
                      <a:lnTo>
                        <a:pt x="189" y="67"/>
                      </a:lnTo>
                      <a:lnTo>
                        <a:pt x="192" y="67"/>
                      </a:lnTo>
                      <a:lnTo>
                        <a:pt x="195" y="68"/>
                      </a:lnTo>
                      <a:lnTo>
                        <a:pt x="198" y="68"/>
                      </a:lnTo>
                      <a:lnTo>
                        <a:pt x="201" y="70"/>
                      </a:lnTo>
                      <a:lnTo>
                        <a:pt x="204" y="70"/>
                      </a:lnTo>
                      <a:lnTo>
                        <a:pt x="211" y="71"/>
                      </a:lnTo>
                      <a:lnTo>
                        <a:pt x="214" y="71"/>
                      </a:lnTo>
                      <a:lnTo>
                        <a:pt x="217" y="72"/>
                      </a:lnTo>
                      <a:lnTo>
                        <a:pt x="220" y="72"/>
                      </a:lnTo>
                      <a:lnTo>
                        <a:pt x="223" y="73"/>
                      </a:lnTo>
                      <a:lnTo>
                        <a:pt x="226" y="73"/>
                      </a:lnTo>
                      <a:lnTo>
                        <a:pt x="233" y="75"/>
                      </a:lnTo>
                      <a:lnTo>
                        <a:pt x="236" y="75"/>
                      </a:lnTo>
                      <a:lnTo>
                        <a:pt x="239" y="76"/>
                      </a:lnTo>
                      <a:lnTo>
                        <a:pt x="242" y="76"/>
                      </a:lnTo>
                      <a:lnTo>
                        <a:pt x="245" y="77"/>
                      </a:lnTo>
                      <a:lnTo>
                        <a:pt x="249" y="77"/>
                      </a:lnTo>
                      <a:lnTo>
                        <a:pt x="252" y="78"/>
                      </a:lnTo>
                      <a:lnTo>
                        <a:pt x="258" y="78"/>
                      </a:lnTo>
                      <a:lnTo>
                        <a:pt x="261" y="80"/>
                      </a:lnTo>
                      <a:lnTo>
                        <a:pt x="264" y="81"/>
                      </a:lnTo>
                      <a:lnTo>
                        <a:pt x="267" y="81"/>
                      </a:lnTo>
                      <a:lnTo>
                        <a:pt x="271" y="81"/>
                      </a:lnTo>
                      <a:lnTo>
                        <a:pt x="274" y="82"/>
                      </a:lnTo>
                      <a:lnTo>
                        <a:pt x="277" y="84"/>
                      </a:lnTo>
                      <a:lnTo>
                        <a:pt x="283" y="84"/>
                      </a:lnTo>
                      <a:lnTo>
                        <a:pt x="286" y="84"/>
                      </a:lnTo>
                      <a:lnTo>
                        <a:pt x="289" y="85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299" y="86"/>
                      </a:lnTo>
                      <a:lnTo>
                        <a:pt x="305" y="87"/>
                      </a:lnTo>
                      <a:lnTo>
                        <a:pt x="308" y="87"/>
                      </a:lnTo>
                      <a:lnTo>
                        <a:pt x="312" y="89"/>
                      </a:lnTo>
                      <a:lnTo>
                        <a:pt x="318" y="89"/>
                      </a:lnTo>
                      <a:lnTo>
                        <a:pt x="318" y="90"/>
                      </a:lnTo>
                      <a:lnTo>
                        <a:pt x="321" y="90"/>
                      </a:lnTo>
                      <a:lnTo>
                        <a:pt x="324" y="91"/>
                      </a:lnTo>
                      <a:lnTo>
                        <a:pt x="327" y="91"/>
                      </a:lnTo>
                      <a:lnTo>
                        <a:pt x="337" y="92"/>
                      </a:lnTo>
                      <a:lnTo>
                        <a:pt x="340" y="92"/>
                      </a:lnTo>
                      <a:lnTo>
                        <a:pt x="346" y="94"/>
                      </a:lnTo>
                      <a:lnTo>
                        <a:pt x="353" y="95"/>
                      </a:lnTo>
                      <a:lnTo>
                        <a:pt x="356" y="95"/>
                      </a:lnTo>
                      <a:lnTo>
                        <a:pt x="359" y="96"/>
                      </a:lnTo>
                      <a:lnTo>
                        <a:pt x="362" y="96"/>
                      </a:lnTo>
                      <a:lnTo>
                        <a:pt x="365" y="97"/>
                      </a:lnTo>
                      <a:lnTo>
                        <a:pt x="368" y="97"/>
                      </a:lnTo>
                      <a:lnTo>
                        <a:pt x="378" y="99"/>
                      </a:lnTo>
                      <a:lnTo>
                        <a:pt x="387" y="100"/>
                      </a:lnTo>
                      <a:lnTo>
                        <a:pt x="390" y="101"/>
                      </a:lnTo>
                      <a:lnTo>
                        <a:pt x="394" y="101"/>
                      </a:lnTo>
                      <a:lnTo>
                        <a:pt x="397" y="101"/>
                      </a:lnTo>
                      <a:lnTo>
                        <a:pt x="397" y="103"/>
                      </a:lnTo>
                      <a:lnTo>
                        <a:pt x="403" y="103"/>
                      </a:lnTo>
                      <a:lnTo>
                        <a:pt x="406" y="104"/>
                      </a:lnTo>
                      <a:lnTo>
                        <a:pt x="412" y="105"/>
                      </a:lnTo>
                      <a:lnTo>
                        <a:pt x="416" y="105"/>
                      </a:lnTo>
                      <a:lnTo>
                        <a:pt x="450" y="110"/>
                      </a:lnTo>
                      <a:lnTo>
                        <a:pt x="457" y="111"/>
                      </a:lnTo>
                      <a:lnTo>
                        <a:pt x="466" y="113"/>
                      </a:lnTo>
                      <a:lnTo>
                        <a:pt x="469" y="114"/>
                      </a:lnTo>
                      <a:lnTo>
                        <a:pt x="472" y="114"/>
                      </a:lnTo>
                      <a:lnTo>
                        <a:pt x="472" y="115"/>
                      </a:lnTo>
                      <a:lnTo>
                        <a:pt x="475" y="115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8" y="117"/>
                      </a:lnTo>
                      <a:lnTo>
                        <a:pt x="488" y="118"/>
                      </a:lnTo>
                      <a:lnTo>
                        <a:pt x="491" y="118"/>
                      </a:lnTo>
                      <a:lnTo>
                        <a:pt x="498" y="119"/>
                      </a:lnTo>
                      <a:lnTo>
                        <a:pt x="504" y="119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0"/>
                      </a:lnTo>
                      <a:lnTo>
                        <a:pt x="513" y="122"/>
                      </a:lnTo>
                      <a:lnTo>
                        <a:pt x="516" y="122"/>
                      </a:lnTo>
                      <a:lnTo>
                        <a:pt x="520" y="123"/>
                      </a:lnTo>
                      <a:lnTo>
                        <a:pt x="523" y="123"/>
                      </a:lnTo>
                      <a:lnTo>
                        <a:pt x="532" y="124"/>
                      </a:lnTo>
                      <a:lnTo>
                        <a:pt x="608" y="142"/>
                      </a:lnTo>
                      <a:lnTo>
                        <a:pt x="683" y="160"/>
                      </a:lnTo>
                      <a:lnTo>
                        <a:pt x="715" y="170"/>
                      </a:lnTo>
                      <a:lnTo>
                        <a:pt x="750" y="181"/>
                      </a:lnTo>
                      <a:lnTo>
                        <a:pt x="810" y="205"/>
                      </a:lnTo>
                      <a:lnTo>
                        <a:pt x="885" y="259"/>
                      </a:lnTo>
                      <a:lnTo>
                        <a:pt x="885" y="262"/>
                      </a:lnTo>
                      <a:lnTo>
                        <a:pt x="873" y="254"/>
                      </a:lnTo>
                      <a:lnTo>
                        <a:pt x="851" y="240"/>
                      </a:lnTo>
                      <a:lnTo>
                        <a:pt x="822" y="224"/>
                      </a:lnTo>
                      <a:lnTo>
                        <a:pt x="784" y="208"/>
                      </a:lnTo>
                      <a:lnTo>
                        <a:pt x="734" y="190"/>
                      </a:lnTo>
                      <a:lnTo>
                        <a:pt x="709" y="181"/>
                      </a:lnTo>
                      <a:lnTo>
                        <a:pt x="677" y="172"/>
                      </a:lnTo>
                      <a:lnTo>
                        <a:pt x="643" y="163"/>
                      </a:lnTo>
                      <a:lnTo>
                        <a:pt x="608" y="156"/>
                      </a:lnTo>
                      <a:lnTo>
                        <a:pt x="567" y="149"/>
                      </a:lnTo>
                      <a:lnTo>
                        <a:pt x="526" y="143"/>
                      </a:lnTo>
                      <a:lnTo>
                        <a:pt x="425" y="128"/>
                      </a:lnTo>
                      <a:lnTo>
                        <a:pt x="327" y="114"/>
                      </a:lnTo>
                      <a:lnTo>
                        <a:pt x="239" y="99"/>
                      </a:lnTo>
                      <a:lnTo>
                        <a:pt x="160" y="84"/>
                      </a:lnTo>
                      <a:lnTo>
                        <a:pt x="94" y="67"/>
                      </a:lnTo>
                      <a:lnTo>
                        <a:pt x="69" y="59"/>
                      </a:lnTo>
                      <a:lnTo>
                        <a:pt x="44" y="52"/>
                      </a:lnTo>
                      <a:lnTo>
                        <a:pt x="25" y="44"/>
                      </a:lnTo>
                      <a:lnTo>
                        <a:pt x="12" y="37"/>
                      </a:lnTo>
                      <a:lnTo>
                        <a:pt x="3" y="29"/>
                      </a:lnTo>
                      <a:lnTo>
                        <a:pt x="0" y="21"/>
                      </a:lnTo>
                      <a:lnTo>
                        <a:pt x="0" y="11"/>
                      </a:lnTo>
                      <a:lnTo>
                        <a:pt x="3" y="6"/>
                      </a:lnTo>
                      <a:lnTo>
                        <a:pt x="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4" name="Freeform 299">
                  <a:extLst>
                    <a:ext uri="{FF2B5EF4-FFF2-40B4-BE49-F238E27FC236}">
                      <a16:creationId xmlns:a16="http://schemas.microsoft.com/office/drawing/2014/main" id="{FF433665-6124-4E4F-9129-B5348898EF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70" cy="250"/>
                </a:xfrm>
                <a:custGeom>
                  <a:avLst/>
                  <a:gdLst>
                    <a:gd name="T0" fmla="*/ 15 w 870"/>
                    <a:gd name="T1" fmla="*/ 1 h 250"/>
                    <a:gd name="T2" fmla="*/ 12 w 870"/>
                    <a:gd name="T3" fmla="*/ 4 h 250"/>
                    <a:gd name="T4" fmla="*/ 12 w 870"/>
                    <a:gd name="T5" fmla="*/ 5 h 250"/>
                    <a:gd name="T6" fmla="*/ 9 w 870"/>
                    <a:gd name="T7" fmla="*/ 5 h 250"/>
                    <a:gd name="T8" fmla="*/ 9 w 870"/>
                    <a:gd name="T9" fmla="*/ 6 h 250"/>
                    <a:gd name="T10" fmla="*/ 9 w 870"/>
                    <a:gd name="T11" fmla="*/ 7 h 250"/>
                    <a:gd name="T12" fmla="*/ 6 w 870"/>
                    <a:gd name="T13" fmla="*/ 9 h 250"/>
                    <a:gd name="T14" fmla="*/ 9 w 870"/>
                    <a:gd name="T15" fmla="*/ 10 h 250"/>
                    <a:gd name="T16" fmla="*/ 9 w 870"/>
                    <a:gd name="T17" fmla="*/ 12 h 250"/>
                    <a:gd name="T18" fmla="*/ 9 w 870"/>
                    <a:gd name="T19" fmla="*/ 14 h 250"/>
                    <a:gd name="T20" fmla="*/ 9 w 870"/>
                    <a:gd name="T21" fmla="*/ 16 h 250"/>
                    <a:gd name="T22" fmla="*/ 12 w 870"/>
                    <a:gd name="T23" fmla="*/ 19 h 250"/>
                    <a:gd name="T24" fmla="*/ 12 w 870"/>
                    <a:gd name="T25" fmla="*/ 20 h 250"/>
                    <a:gd name="T26" fmla="*/ 15 w 870"/>
                    <a:gd name="T27" fmla="*/ 21 h 250"/>
                    <a:gd name="T28" fmla="*/ 19 w 870"/>
                    <a:gd name="T29" fmla="*/ 24 h 250"/>
                    <a:gd name="T30" fmla="*/ 25 w 870"/>
                    <a:gd name="T31" fmla="*/ 28 h 250"/>
                    <a:gd name="T32" fmla="*/ 31 w 870"/>
                    <a:gd name="T33" fmla="*/ 30 h 250"/>
                    <a:gd name="T34" fmla="*/ 41 w 870"/>
                    <a:gd name="T35" fmla="*/ 33 h 250"/>
                    <a:gd name="T36" fmla="*/ 47 w 870"/>
                    <a:gd name="T37" fmla="*/ 34 h 250"/>
                    <a:gd name="T38" fmla="*/ 53 w 870"/>
                    <a:gd name="T39" fmla="*/ 37 h 250"/>
                    <a:gd name="T40" fmla="*/ 60 w 870"/>
                    <a:gd name="T41" fmla="*/ 38 h 250"/>
                    <a:gd name="T42" fmla="*/ 75 w 870"/>
                    <a:gd name="T43" fmla="*/ 42 h 250"/>
                    <a:gd name="T44" fmla="*/ 85 w 870"/>
                    <a:gd name="T45" fmla="*/ 44 h 250"/>
                    <a:gd name="T46" fmla="*/ 94 w 870"/>
                    <a:gd name="T47" fmla="*/ 47 h 250"/>
                    <a:gd name="T48" fmla="*/ 104 w 870"/>
                    <a:gd name="T49" fmla="*/ 49 h 250"/>
                    <a:gd name="T50" fmla="*/ 116 w 870"/>
                    <a:gd name="T51" fmla="*/ 52 h 250"/>
                    <a:gd name="T52" fmla="*/ 126 w 870"/>
                    <a:gd name="T53" fmla="*/ 54 h 250"/>
                    <a:gd name="T54" fmla="*/ 148 w 870"/>
                    <a:gd name="T55" fmla="*/ 59 h 250"/>
                    <a:gd name="T56" fmla="*/ 167 w 870"/>
                    <a:gd name="T57" fmla="*/ 63 h 250"/>
                    <a:gd name="T58" fmla="*/ 189 w 870"/>
                    <a:gd name="T59" fmla="*/ 67 h 250"/>
                    <a:gd name="T60" fmla="*/ 211 w 870"/>
                    <a:gd name="T61" fmla="*/ 71 h 250"/>
                    <a:gd name="T62" fmla="*/ 233 w 870"/>
                    <a:gd name="T63" fmla="*/ 75 h 250"/>
                    <a:gd name="T64" fmla="*/ 255 w 870"/>
                    <a:gd name="T65" fmla="*/ 78 h 250"/>
                    <a:gd name="T66" fmla="*/ 274 w 870"/>
                    <a:gd name="T67" fmla="*/ 84 h 250"/>
                    <a:gd name="T68" fmla="*/ 293 w 870"/>
                    <a:gd name="T69" fmla="*/ 86 h 250"/>
                    <a:gd name="T70" fmla="*/ 309 w 870"/>
                    <a:gd name="T71" fmla="*/ 89 h 250"/>
                    <a:gd name="T72" fmla="*/ 324 w 870"/>
                    <a:gd name="T73" fmla="*/ 91 h 250"/>
                    <a:gd name="T74" fmla="*/ 343 w 870"/>
                    <a:gd name="T75" fmla="*/ 94 h 250"/>
                    <a:gd name="T76" fmla="*/ 356 w 870"/>
                    <a:gd name="T77" fmla="*/ 96 h 250"/>
                    <a:gd name="T78" fmla="*/ 375 w 870"/>
                    <a:gd name="T79" fmla="*/ 99 h 250"/>
                    <a:gd name="T80" fmla="*/ 387 w 870"/>
                    <a:gd name="T81" fmla="*/ 101 h 250"/>
                    <a:gd name="T82" fmla="*/ 400 w 870"/>
                    <a:gd name="T83" fmla="*/ 103 h 250"/>
                    <a:gd name="T84" fmla="*/ 447 w 870"/>
                    <a:gd name="T85" fmla="*/ 110 h 250"/>
                    <a:gd name="T86" fmla="*/ 466 w 870"/>
                    <a:gd name="T87" fmla="*/ 114 h 250"/>
                    <a:gd name="T88" fmla="*/ 472 w 870"/>
                    <a:gd name="T89" fmla="*/ 115 h 250"/>
                    <a:gd name="T90" fmla="*/ 479 w 870"/>
                    <a:gd name="T91" fmla="*/ 117 h 250"/>
                    <a:gd name="T92" fmla="*/ 488 w 870"/>
                    <a:gd name="T93" fmla="*/ 118 h 250"/>
                    <a:gd name="T94" fmla="*/ 501 w 870"/>
                    <a:gd name="T95" fmla="*/ 120 h 250"/>
                    <a:gd name="T96" fmla="*/ 507 w 870"/>
                    <a:gd name="T97" fmla="*/ 120 h 250"/>
                    <a:gd name="T98" fmla="*/ 513 w 870"/>
                    <a:gd name="T99" fmla="*/ 122 h 250"/>
                    <a:gd name="T100" fmla="*/ 529 w 870"/>
                    <a:gd name="T101" fmla="*/ 124 h 250"/>
                    <a:gd name="T102" fmla="*/ 747 w 870"/>
                    <a:gd name="T103" fmla="*/ 181 h 250"/>
                    <a:gd name="T104" fmla="*/ 794 w 870"/>
                    <a:gd name="T105" fmla="*/ 210 h 250"/>
                    <a:gd name="T106" fmla="*/ 561 w 870"/>
                    <a:gd name="T107" fmla="*/ 147 h 250"/>
                    <a:gd name="T108" fmla="*/ 160 w 870"/>
                    <a:gd name="T109" fmla="*/ 82 h 250"/>
                    <a:gd name="T110" fmla="*/ 3 w 870"/>
                    <a:gd name="T111" fmla="*/ 28 h 250"/>
                    <a:gd name="T112" fmla="*/ 19 w 870"/>
                    <a:gd name="T113" fmla="*/ 0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0" h="250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70" y="250"/>
                      </a:lnTo>
                      <a:lnTo>
                        <a:pt x="851" y="238"/>
                      </a:lnTo>
                      <a:lnTo>
                        <a:pt x="825" y="224"/>
                      </a:lnTo>
                      <a:lnTo>
                        <a:pt x="794" y="210"/>
                      </a:lnTo>
                      <a:lnTo>
                        <a:pt x="756" y="195"/>
                      </a:lnTo>
                      <a:lnTo>
                        <a:pt x="709" y="180"/>
                      </a:lnTo>
                      <a:lnTo>
                        <a:pt x="655" y="166"/>
                      </a:lnTo>
                      <a:lnTo>
                        <a:pt x="627" y="158"/>
                      </a:lnTo>
                      <a:lnTo>
                        <a:pt x="595" y="152"/>
                      </a:lnTo>
                      <a:lnTo>
                        <a:pt x="561" y="147"/>
                      </a:lnTo>
                      <a:lnTo>
                        <a:pt x="526" y="141"/>
                      </a:lnTo>
                      <a:lnTo>
                        <a:pt x="425" y="127"/>
                      </a:lnTo>
                      <a:lnTo>
                        <a:pt x="327" y="111"/>
                      </a:lnTo>
                      <a:lnTo>
                        <a:pt x="239" y="97"/>
                      </a:lnTo>
                      <a:lnTo>
                        <a:pt x="160" y="82"/>
                      </a:lnTo>
                      <a:lnTo>
                        <a:pt x="94" y="66"/>
                      </a:lnTo>
                      <a:lnTo>
                        <a:pt x="66" y="58"/>
                      </a:lnTo>
                      <a:lnTo>
                        <a:pt x="44" y="51"/>
                      </a:lnTo>
                      <a:lnTo>
                        <a:pt x="25" y="43"/>
                      </a:lnTo>
                      <a:lnTo>
                        <a:pt x="12" y="35"/>
                      </a:lnTo>
                      <a:lnTo>
                        <a:pt x="3" y="28"/>
                      </a:lnTo>
                      <a:lnTo>
                        <a:pt x="0" y="20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5" name="Freeform 300">
                  <a:extLst>
                    <a:ext uri="{FF2B5EF4-FFF2-40B4-BE49-F238E27FC236}">
                      <a16:creationId xmlns:a16="http://schemas.microsoft.com/office/drawing/2014/main" id="{D714F6BA-5638-45BE-B01D-074BF6461F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41" cy="231"/>
                </a:xfrm>
                <a:custGeom>
                  <a:avLst/>
                  <a:gdLst>
                    <a:gd name="T0" fmla="*/ 15 w 841"/>
                    <a:gd name="T1" fmla="*/ 1 h 231"/>
                    <a:gd name="T2" fmla="*/ 12 w 841"/>
                    <a:gd name="T3" fmla="*/ 4 h 231"/>
                    <a:gd name="T4" fmla="*/ 12 w 841"/>
                    <a:gd name="T5" fmla="*/ 5 h 231"/>
                    <a:gd name="T6" fmla="*/ 9 w 841"/>
                    <a:gd name="T7" fmla="*/ 5 h 231"/>
                    <a:gd name="T8" fmla="*/ 9 w 841"/>
                    <a:gd name="T9" fmla="*/ 6 h 231"/>
                    <a:gd name="T10" fmla="*/ 9 w 841"/>
                    <a:gd name="T11" fmla="*/ 7 h 231"/>
                    <a:gd name="T12" fmla="*/ 6 w 841"/>
                    <a:gd name="T13" fmla="*/ 9 h 231"/>
                    <a:gd name="T14" fmla="*/ 9 w 841"/>
                    <a:gd name="T15" fmla="*/ 10 h 231"/>
                    <a:gd name="T16" fmla="*/ 9 w 841"/>
                    <a:gd name="T17" fmla="*/ 12 h 231"/>
                    <a:gd name="T18" fmla="*/ 9 w 841"/>
                    <a:gd name="T19" fmla="*/ 14 h 231"/>
                    <a:gd name="T20" fmla="*/ 9 w 841"/>
                    <a:gd name="T21" fmla="*/ 16 h 231"/>
                    <a:gd name="T22" fmla="*/ 12 w 841"/>
                    <a:gd name="T23" fmla="*/ 19 h 231"/>
                    <a:gd name="T24" fmla="*/ 12 w 841"/>
                    <a:gd name="T25" fmla="*/ 20 h 231"/>
                    <a:gd name="T26" fmla="*/ 15 w 841"/>
                    <a:gd name="T27" fmla="*/ 21 h 231"/>
                    <a:gd name="T28" fmla="*/ 19 w 841"/>
                    <a:gd name="T29" fmla="*/ 24 h 231"/>
                    <a:gd name="T30" fmla="*/ 25 w 841"/>
                    <a:gd name="T31" fmla="*/ 28 h 231"/>
                    <a:gd name="T32" fmla="*/ 31 w 841"/>
                    <a:gd name="T33" fmla="*/ 30 h 231"/>
                    <a:gd name="T34" fmla="*/ 41 w 841"/>
                    <a:gd name="T35" fmla="*/ 33 h 231"/>
                    <a:gd name="T36" fmla="*/ 47 w 841"/>
                    <a:gd name="T37" fmla="*/ 34 h 231"/>
                    <a:gd name="T38" fmla="*/ 53 w 841"/>
                    <a:gd name="T39" fmla="*/ 37 h 231"/>
                    <a:gd name="T40" fmla="*/ 60 w 841"/>
                    <a:gd name="T41" fmla="*/ 38 h 231"/>
                    <a:gd name="T42" fmla="*/ 75 w 841"/>
                    <a:gd name="T43" fmla="*/ 42 h 231"/>
                    <a:gd name="T44" fmla="*/ 85 w 841"/>
                    <a:gd name="T45" fmla="*/ 44 h 231"/>
                    <a:gd name="T46" fmla="*/ 94 w 841"/>
                    <a:gd name="T47" fmla="*/ 47 h 231"/>
                    <a:gd name="T48" fmla="*/ 104 w 841"/>
                    <a:gd name="T49" fmla="*/ 49 h 231"/>
                    <a:gd name="T50" fmla="*/ 116 w 841"/>
                    <a:gd name="T51" fmla="*/ 52 h 231"/>
                    <a:gd name="T52" fmla="*/ 126 w 841"/>
                    <a:gd name="T53" fmla="*/ 54 h 231"/>
                    <a:gd name="T54" fmla="*/ 148 w 841"/>
                    <a:gd name="T55" fmla="*/ 59 h 231"/>
                    <a:gd name="T56" fmla="*/ 167 w 841"/>
                    <a:gd name="T57" fmla="*/ 63 h 231"/>
                    <a:gd name="T58" fmla="*/ 189 w 841"/>
                    <a:gd name="T59" fmla="*/ 67 h 231"/>
                    <a:gd name="T60" fmla="*/ 211 w 841"/>
                    <a:gd name="T61" fmla="*/ 71 h 231"/>
                    <a:gd name="T62" fmla="*/ 233 w 841"/>
                    <a:gd name="T63" fmla="*/ 75 h 231"/>
                    <a:gd name="T64" fmla="*/ 255 w 841"/>
                    <a:gd name="T65" fmla="*/ 78 h 231"/>
                    <a:gd name="T66" fmla="*/ 274 w 841"/>
                    <a:gd name="T67" fmla="*/ 84 h 231"/>
                    <a:gd name="T68" fmla="*/ 293 w 841"/>
                    <a:gd name="T69" fmla="*/ 86 h 231"/>
                    <a:gd name="T70" fmla="*/ 309 w 841"/>
                    <a:gd name="T71" fmla="*/ 89 h 231"/>
                    <a:gd name="T72" fmla="*/ 324 w 841"/>
                    <a:gd name="T73" fmla="*/ 91 h 231"/>
                    <a:gd name="T74" fmla="*/ 343 w 841"/>
                    <a:gd name="T75" fmla="*/ 94 h 231"/>
                    <a:gd name="T76" fmla="*/ 356 w 841"/>
                    <a:gd name="T77" fmla="*/ 96 h 231"/>
                    <a:gd name="T78" fmla="*/ 375 w 841"/>
                    <a:gd name="T79" fmla="*/ 99 h 231"/>
                    <a:gd name="T80" fmla="*/ 387 w 841"/>
                    <a:gd name="T81" fmla="*/ 101 h 231"/>
                    <a:gd name="T82" fmla="*/ 400 w 841"/>
                    <a:gd name="T83" fmla="*/ 103 h 231"/>
                    <a:gd name="T84" fmla="*/ 447 w 841"/>
                    <a:gd name="T85" fmla="*/ 110 h 231"/>
                    <a:gd name="T86" fmla="*/ 466 w 841"/>
                    <a:gd name="T87" fmla="*/ 114 h 231"/>
                    <a:gd name="T88" fmla="*/ 472 w 841"/>
                    <a:gd name="T89" fmla="*/ 115 h 231"/>
                    <a:gd name="T90" fmla="*/ 479 w 841"/>
                    <a:gd name="T91" fmla="*/ 117 h 231"/>
                    <a:gd name="T92" fmla="*/ 488 w 841"/>
                    <a:gd name="T93" fmla="*/ 118 h 231"/>
                    <a:gd name="T94" fmla="*/ 501 w 841"/>
                    <a:gd name="T95" fmla="*/ 120 h 231"/>
                    <a:gd name="T96" fmla="*/ 507 w 841"/>
                    <a:gd name="T97" fmla="*/ 120 h 231"/>
                    <a:gd name="T98" fmla="*/ 513 w 841"/>
                    <a:gd name="T99" fmla="*/ 122 h 231"/>
                    <a:gd name="T100" fmla="*/ 529 w 841"/>
                    <a:gd name="T101" fmla="*/ 124 h 231"/>
                    <a:gd name="T102" fmla="*/ 747 w 841"/>
                    <a:gd name="T103" fmla="*/ 181 h 231"/>
                    <a:gd name="T104" fmla="*/ 762 w 841"/>
                    <a:gd name="T105" fmla="*/ 195 h 231"/>
                    <a:gd name="T106" fmla="*/ 529 w 841"/>
                    <a:gd name="T107" fmla="*/ 139 h 231"/>
                    <a:gd name="T108" fmla="*/ 69 w 841"/>
                    <a:gd name="T109" fmla="*/ 57 h 231"/>
                    <a:gd name="T110" fmla="*/ 3 w 841"/>
                    <a:gd name="T111" fmla="*/ 19 h 23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41" h="231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41" y="231"/>
                      </a:lnTo>
                      <a:lnTo>
                        <a:pt x="819" y="219"/>
                      </a:lnTo>
                      <a:lnTo>
                        <a:pt x="791" y="207"/>
                      </a:lnTo>
                      <a:lnTo>
                        <a:pt x="762" y="195"/>
                      </a:lnTo>
                      <a:lnTo>
                        <a:pt x="725" y="182"/>
                      </a:lnTo>
                      <a:lnTo>
                        <a:pt x="684" y="170"/>
                      </a:lnTo>
                      <a:lnTo>
                        <a:pt x="640" y="158"/>
                      </a:lnTo>
                      <a:lnTo>
                        <a:pt x="586" y="148"/>
                      </a:lnTo>
                      <a:lnTo>
                        <a:pt x="529" y="139"/>
                      </a:lnTo>
                      <a:lnTo>
                        <a:pt x="428" y="125"/>
                      </a:lnTo>
                      <a:lnTo>
                        <a:pt x="331" y="110"/>
                      </a:lnTo>
                      <a:lnTo>
                        <a:pt x="242" y="95"/>
                      </a:lnTo>
                      <a:lnTo>
                        <a:pt x="164" y="81"/>
                      </a:lnTo>
                      <a:lnTo>
                        <a:pt x="97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6" y="26"/>
                      </a:lnTo>
                      <a:lnTo>
                        <a:pt x="3" y="19"/>
                      </a:lnTo>
                      <a:lnTo>
                        <a:pt x="0" y="10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6" name="Freeform 301">
                  <a:extLst>
                    <a:ext uri="{FF2B5EF4-FFF2-40B4-BE49-F238E27FC236}">
                      <a16:creationId xmlns:a16="http://schemas.microsoft.com/office/drawing/2014/main" id="{964A3BA5-3A7E-4524-9D6A-4CE5D1C505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" y="1504"/>
                  <a:ext cx="822" cy="219"/>
                </a:xfrm>
                <a:custGeom>
                  <a:avLst/>
                  <a:gdLst>
                    <a:gd name="T0" fmla="*/ 16 w 822"/>
                    <a:gd name="T1" fmla="*/ 1 h 219"/>
                    <a:gd name="T2" fmla="*/ 12 w 822"/>
                    <a:gd name="T3" fmla="*/ 1 h 219"/>
                    <a:gd name="T4" fmla="*/ 9 w 822"/>
                    <a:gd name="T5" fmla="*/ 2 h 219"/>
                    <a:gd name="T6" fmla="*/ 9 w 822"/>
                    <a:gd name="T7" fmla="*/ 4 h 219"/>
                    <a:gd name="T8" fmla="*/ 9 w 822"/>
                    <a:gd name="T9" fmla="*/ 5 h 219"/>
                    <a:gd name="T10" fmla="*/ 9 w 822"/>
                    <a:gd name="T11" fmla="*/ 5 h 219"/>
                    <a:gd name="T12" fmla="*/ 6 w 822"/>
                    <a:gd name="T13" fmla="*/ 5 h 219"/>
                    <a:gd name="T14" fmla="*/ 6 w 822"/>
                    <a:gd name="T15" fmla="*/ 5 h 219"/>
                    <a:gd name="T16" fmla="*/ 6 w 822"/>
                    <a:gd name="T17" fmla="*/ 5 h 219"/>
                    <a:gd name="T18" fmla="*/ 6 w 822"/>
                    <a:gd name="T19" fmla="*/ 14 h 219"/>
                    <a:gd name="T20" fmla="*/ 22 w 822"/>
                    <a:gd name="T21" fmla="*/ 28 h 219"/>
                    <a:gd name="T22" fmla="*/ 60 w 822"/>
                    <a:gd name="T23" fmla="*/ 39 h 219"/>
                    <a:gd name="T24" fmla="*/ 224 w 822"/>
                    <a:gd name="T25" fmla="*/ 75 h 219"/>
                    <a:gd name="T26" fmla="*/ 290 w 822"/>
                    <a:gd name="T27" fmla="*/ 86 h 219"/>
                    <a:gd name="T28" fmla="*/ 293 w 822"/>
                    <a:gd name="T29" fmla="*/ 86 h 219"/>
                    <a:gd name="T30" fmla="*/ 302 w 822"/>
                    <a:gd name="T31" fmla="*/ 87 h 219"/>
                    <a:gd name="T32" fmla="*/ 312 w 822"/>
                    <a:gd name="T33" fmla="*/ 90 h 219"/>
                    <a:gd name="T34" fmla="*/ 318 w 822"/>
                    <a:gd name="T35" fmla="*/ 91 h 219"/>
                    <a:gd name="T36" fmla="*/ 321 w 822"/>
                    <a:gd name="T37" fmla="*/ 91 h 219"/>
                    <a:gd name="T38" fmla="*/ 334 w 822"/>
                    <a:gd name="T39" fmla="*/ 92 h 219"/>
                    <a:gd name="T40" fmla="*/ 347 w 822"/>
                    <a:gd name="T41" fmla="*/ 95 h 219"/>
                    <a:gd name="T42" fmla="*/ 350 w 822"/>
                    <a:gd name="T43" fmla="*/ 95 h 219"/>
                    <a:gd name="T44" fmla="*/ 356 w 822"/>
                    <a:gd name="T45" fmla="*/ 96 h 219"/>
                    <a:gd name="T46" fmla="*/ 362 w 822"/>
                    <a:gd name="T47" fmla="*/ 97 h 219"/>
                    <a:gd name="T48" fmla="*/ 372 w 822"/>
                    <a:gd name="T49" fmla="*/ 99 h 219"/>
                    <a:gd name="T50" fmla="*/ 384 w 822"/>
                    <a:gd name="T51" fmla="*/ 101 h 219"/>
                    <a:gd name="T52" fmla="*/ 388 w 822"/>
                    <a:gd name="T53" fmla="*/ 101 h 219"/>
                    <a:gd name="T54" fmla="*/ 397 w 822"/>
                    <a:gd name="T55" fmla="*/ 103 h 219"/>
                    <a:gd name="T56" fmla="*/ 400 w 822"/>
                    <a:gd name="T57" fmla="*/ 104 h 219"/>
                    <a:gd name="T58" fmla="*/ 410 w 822"/>
                    <a:gd name="T59" fmla="*/ 105 h 219"/>
                    <a:gd name="T60" fmla="*/ 451 w 822"/>
                    <a:gd name="T61" fmla="*/ 111 h 219"/>
                    <a:gd name="T62" fmla="*/ 463 w 822"/>
                    <a:gd name="T63" fmla="*/ 114 h 219"/>
                    <a:gd name="T64" fmla="*/ 466 w 822"/>
                    <a:gd name="T65" fmla="*/ 114 h 219"/>
                    <a:gd name="T66" fmla="*/ 469 w 822"/>
                    <a:gd name="T67" fmla="*/ 115 h 219"/>
                    <a:gd name="T68" fmla="*/ 473 w 822"/>
                    <a:gd name="T69" fmla="*/ 115 h 219"/>
                    <a:gd name="T70" fmla="*/ 476 w 822"/>
                    <a:gd name="T71" fmla="*/ 115 h 219"/>
                    <a:gd name="T72" fmla="*/ 479 w 822"/>
                    <a:gd name="T73" fmla="*/ 117 h 219"/>
                    <a:gd name="T74" fmla="*/ 482 w 822"/>
                    <a:gd name="T75" fmla="*/ 118 h 219"/>
                    <a:gd name="T76" fmla="*/ 492 w 822"/>
                    <a:gd name="T77" fmla="*/ 119 h 219"/>
                    <a:gd name="T78" fmla="*/ 498 w 822"/>
                    <a:gd name="T79" fmla="*/ 120 h 219"/>
                    <a:gd name="T80" fmla="*/ 498 w 822"/>
                    <a:gd name="T81" fmla="*/ 120 h 219"/>
                    <a:gd name="T82" fmla="*/ 504 w 822"/>
                    <a:gd name="T83" fmla="*/ 120 h 219"/>
                    <a:gd name="T84" fmla="*/ 507 w 822"/>
                    <a:gd name="T85" fmla="*/ 122 h 219"/>
                    <a:gd name="T86" fmla="*/ 507 w 822"/>
                    <a:gd name="T87" fmla="*/ 122 h 219"/>
                    <a:gd name="T88" fmla="*/ 514 w 822"/>
                    <a:gd name="T89" fmla="*/ 123 h 219"/>
                    <a:gd name="T90" fmla="*/ 517 w 822"/>
                    <a:gd name="T91" fmla="*/ 123 h 219"/>
                    <a:gd name="T92" fmla="*/ 602 w 822"/>
                    <a:gd name="T93" fmla="*/ 142 h 219"/>
                    <a:gd name="T94" fmla="*/ 709 w 822"/>
                    <a:gd name="T95" fmla="*/ 170 h 219"/>
                    <a:gd name="T96" fmla="*/ 822 w 822"/>
                    <a:gd name="T97" fmla="*/ 219 h 219"/>
                    <a:gd name="T98" fmla="*/ 772 w 822"/>
                    <a:gd name="T99" fmla="*/ 198 h 219"/>
                    <a:gd name="T100" fmla="*/ 671 w 822"/>
                    <a:gd name="T101" fmla="*/ 165 h 219"/>
                    <a:gd name="T102" fmla="*/ 529 w 822"/>
                    <a:gd name="T103" fmla="*/ 138 h 219"/>
                    <a:gd name="T104" fmla="*/ 331 w 822"/>
                    <a:gd name="T105" fmla="*/ 109 h 219"/>
                    <a:gd name="T106" fmla="*/ 98 w 822"/>
                    <a:gd name="T107" fmla="*/ 64 h 219"/>
                    <a:gd name="T108" fmla="*/ 28 w 822"/>
                    <a:gd name="T109" fmla="*/ 42 h 219"/>
                    <a:gd name="T110" fmla="*/ 0 w 822"/>
                    <a:gd name="T111" fmla="*/ 19 h 219"/>
                    <a:gd name="T112" fmla="*/ 0 w 822"/>
                    <a:gd name="T113" fmla="*/ 5 h 219"/>
                    <a:gd name="T114" fmla="*/ 16 w 822"/>
                    <a:gd name="T115" fmla="*/ 0 h 21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22" h="219">
                      <a:moveTo>
                        <a:pt x="16" y="0"/>
                      </a:moveTo>
                      <a:lnTo>
                        <a:pt x="16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14"/>
                      </a:lnTo>
                      <a:lnTo>
                        <a:pt x="9" y="19"/>
                      </a:lnTo>
                      <a:lnTo>
                        <a:pt x="16" y="24"/>
                      </a:lnTo>
                      <a:lnTo>
                        <a:pt x="22" y="28"/>
                      </a:lnTo>
                      <a:lnTo>
                        <a:pt x="41" y="34"/>
                      </a:lnTo>
                      <a:lnTo>
                        <a:pt x="60" y="39"/>
                      </a:lnTo>
                      <a:lnTo>
                        <a:pt x="113" y="52"/>
                      </a:lnTo>
                      <a:lnTo>
                        <a:pt x="167" y="64"/>
                      </a:lnTo>
                      <a:lnTo>
                        <a:pt x="224" y="75"/>
                      </a:lnTo>
                      <a:lnTo>
                        <a:pt x="283" y="85"/>
                      </a:lnTo>
                      <a:lnTo>
                        <a:pt x="287" y="86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9" y="87"/>
                      </a:lnTo>
                      <a:lnTo>
                        <a:pt x="302" y="87"/>
                      </a:lnTo>
                      <a:lnTo>
                        <a:pt x="306" y="89"/>
                      </a:lnTo>
                      <a:lnTo>
                        <a:pt x="312" y="89"/>
                      </a:lnTo>
                      <a:lnTo>
                        <a:pt x="312" y="90"/>
                      </a:lnTo>
                      <a:lnTo>
                        <a:pt x="315" y="90"/>
                      </a:lnTo>
                      <a:lnTo>
                        <a:pt x="318" y="91"/>
                      </a:lnTo>
                      <a:lnTo>
                        <a:pt x="321" y="91"/>
                      </a:lnTo>
                      <a:lnTo>
                        <a:pt x="331" y="92"/>
                      </a:lnTo>
                      <a:lnTo>
                        <a:pt x="334" y="92"/>
                      </a:lnTo>
                      <a:lnTo>
                        <a:pt x="340" y="94"/>
                      </a:lnTo>
                      <a:lnTo>
                        <a:pt x="347" y="95"/>
                      </a:lnTo>
                      <a:lnTo>
                        <a:pt x="350" y="95"/>
                      </a:lnTo>
                      <a:lnTo>
                        <a:pt x="353" y="96"/>
                      </a:lnTo>
                      <a:lnTo>
                        <a:pt x="356" y="96"/>
                      </a:lnTo>
                      <a:lnTo>
                        <a:pt x="359" y="97"/>
                      </a:lnTo>
                      <a:lnTo>
                        <a:pt x="362" y="97"/>
                      </a:lnTo>
                      <a:lnTo>
                        <a:pt x="372" y="99"/>
                      </a:lnTo>
                      <a:lnTo>
                        <a:pt x="381" y="100"/>
                      </a:lnTo>
                      <a:lnTo>
                        <a:pt x="384" y="101"/>
                      </a:lnTo>
                      <a:lnTo>
                        <a:pt x="388" y="101"/>
                      </a:lnTo>
                      <a:lnTo>
                        <a:pt x="391" y="101"/>
                      </a:lnTo>
                      <a:lnTo>
                        <a:pt x="391" y="103"/>
                      </a:lnTo>
                      <a:lnTo>
                        <a:pt x="397" y="103"/>
                      </a:lnTo>
                      <a:lnTo>
                        <a:pt x="400" y="104"/>
                      </a:lnTo>
                      <a:lnTo>
                        <a:pt x="406" y="105"/>
                      </a:lnTo>
                      <a:lnTo>
                        <a:pt x="410" y="105"/>
                      </a:lnTo>
                      <a:lnTo>
                        <a:pt x="444" y="110"/>
                      </a:lnTo>
                      <a:lnTo>
                        <a:pt x="451" y="111"/>
                      </a:lnTo>
                      <a:lnTo>
                        <a:pt x="460" y="113"/>
                      </a:lnTo>
                      <a:lnTo>
                        <a:pt x="463" y="114"/>
                      </a:lnTo>
                      <a:lnTo>
                        <a:pt x="466" y="114"/>
                      </a:lnTo>
                      <a:lnTo>
                        <a:pt x="466" y="115"/>
                      </a:lnTo>
                      <a:lnTo>
                        <a:pt x="469" y="115"/>
                      </a:lnTo>
                      <a:lnTo>
                        <a:pt x="473" y="115"/>
                      </a:lnTo>
                      <a:lnTo>
                        <a:pt x="476" y="115"/>
                      </a:lnTo>
                      <a:lnTo>
                        <a:pt x="476" y="117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2" y="118"/>
                      </a:lnTo>
                      <a:lnTo>
                        <a:pt x="485" y="118"/>
                      </a:lnTo>
                      <a:lnTo>
                        <a:pt x="492" y="119"/>
                      </a:lnTo>
                      <a:lnTo>
                        <a:pt x="498" y="119"/>
                      </a:lnTo>
                      <a:lnTo>
                        <a:pt x="498" y="120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2"/>
                      </a:lnTo>
                      <a:lnTo>
                        <a:pt x="510" y="122"/>
                      </a:lnTo>
                      <a:lnTo>
                        <a:pt x="514" y="123"/>
                      </a:lnTo>
                      <a:lnTo>
                        <a:pt x="517" y="123"/>
                      </a:lnTo>
                      <a:lnTo>
                        <a:pt x="526" y="124"/>
                      </a:lnTo>
                      <a:lnTo>
                        <a:pt x="602" y="142"/>
                      </a:lnTo>
                      <a:lnTo>
                        <a:pt x="677" y="160"/>
                      </a:lnTo>
                      <a:lnTo>
                        <a:pt x="709" y="170"/>
                      </a:lnTo>
                      <a:lnTo>
                        <a:pt x="744" y="181"/>
                      </a:lnTo>
                      <a:lnTo>
                        <a:pt x="804" y="205"/>
                      </a:lnTo>
                      <a:lnTo>
                        <a:pt x="822" y="219"/>
                      </a:lnTo>
                      <a:lnTo>
                        <a:pt x="800" y="209"/>
                      </a:lnTo>
                      <a:lnTo>
                        <a:pt x="772" y="198"/>
                      </a:lnTo>
                      <a:lnTo>
                        <a:pt x="744" y="186"/>
                      </a:lnTo>
                      <a:lnTo>
                        <a:pt x="709" y="175"/>
                      </a:lnTo>
                      <a:lnTo>
                        <a:pt x="671" y="165"/>
                      </a:lnTo>
                      <a:lnTo>
                        <a:pt x="627" y="155"/>
                      </a:lnTo>
                      <a:lnTo>
                        <a:pt x="580" y="146"/>
                      </a:lnTo>
                      <a:lnTo>
                        <a:pt x="529" y="138"/>
                      </a:lnTo>
                      <a:lnTo>
                        <a:pt x="428" y="123"/>
                      </a:lnTo>
                      <a:lnTo>
                        <a:pt x="331" y="109"/>
                      </a:lnTo>
                      <a:lnTo>
                        <a:pt x="243" y="94"/>
                      </a:lnTo>
                      <a:lnTo>
                        <a:pt x="164" y="78"/>
                      </a:lnTo>
                      <a:lnTo>
                        <a:pt x="98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3" y="26"/>
                      </a:lnTo>
                      <a:lnTo>
                        <a:pt x="0" y="19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6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7" name="Freeform 302">
                  <a:extLst>
                    <a:ext uri="{FF2B5EF4-FFF2-40B4-BE49-F238E27FC236}">
                      <a16:creationId xmlns:a16="http://schemas.microsoft.com/office/drawing/2014/main" id="{6C6D0F65-BB77-4369-AD72-961466B4DC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3"/>
                  <a:ext cx="886" cy="222"/>
                </a:xfrm>
                <a:custGeom>
                  <a:avLst/>
                  <a:gdLst>
                    <a:gd name="T0" fmla="*/ 0 w 886"/>
                    <a:gd name="T1" fmla="*/ 0 h 222"/>
                    <a:gd name="T2" fmla="*/ 0 w 886"/>
                    <a:gd name="T3" fmla="*/ 0 h 222"/>
                    <a:gd name="T4" fmla="*/ 6 w 886"/>
                    <a:gd name="T5" fmla="*/ 5 h 222"/>
                    <a:gd name="T6" fmla="*/ 28 w 886"/>
                    <a:gd name="T7" fmla="*/ 18 h 222"/>
                    <a:gd name="T8" fmla="*/ 47 w 886"/>
                    <a:gd name="T9" fmla="*/ 25 h 222"/>
                    <a:gd name="T10" fmla="*/ 72 w 886"/>
                    <a:gd name="T11" fmla="*/ 34 h 222"/>
                    <a:gd name="T12" fmla="*/ 104 w 886"/>
                    <a:gd name="T13" fmla="*/ 43 h 222"/>
                    <a:gd name="T14" fmla="*/ 142 w 886"/>
                    <a:gd name="T15" fmla="*/ 53 h 222"/>
                    <a:gd name="T16" fmla="*/ 142 w 886"/>
                    <a:gd name="T17" fmla="*/ 53 h 222"/>
                    <a:gd name="T18" fmla="*/ 183 w 886"/>
                    <a:gd name="T19" fmla="*/ 61 h 222"/>
                    <a:gd name="T20" fmla="*/ 227 w 886"/>
                    <a:gd name="T21" fmla="*/ 68 h 222"/>
                    <a:gd name="T22" fmla="*/ 334 w 886"/>
                    <a:gd name="T23" fmla="*/ 84 h 222"/>
                    <a:gd name="T24" fmla="*/ 448 w 886"/>
                    <a:gd name="T25" fmla="*/ 101 h 222"/>
                    <a:gd name="T26" fmla="*/ 504 w 886"/>
                    <a:gd name="T27" fmla="*/ 113 h 222"/>
                    <a:gd name="T28" fmla="*/ 558 w 886"/>
                    <a:gd name="T29" fmla="*/ 124 h 222"/>
                    <a:gd name="T30" fmla="*/ 558 w 886"/>
                    <a:gd name="T31" fmla="*/ 124 h 222"/>
                    <a:gd name="T32" fmla="*/ 662 w 886"/>
                    <a:gd name="T33" fmla="*/ 148 h 222"/>
                    <a:gd name="T34" fmla="*/ 741 w 886"/>
                    <a:gd name="T35" fmla="*/ 169 h 222"/>
                    <a:gd name="T36" fmla="*/ 797 w 886"/>
                    <a:gd name="T37" fmla="*/ 186 h 222"/>
                    <a:gd name="T38" fmla="*/ 838 w 886"/>
                    <a:gd name="T39" fmla="*/ 199 h 222"/>
                    <a:gd name="T40" fmla="*/ 860 w 886"/>
                    <a:gd name="T41" fmla="*/ 208 h 222"/>
                    <a:gd name="T42" fmla="*/ 873 w 886"/>
                    <a:gd name="T43" fmla="*/ 216 h 222"/>
                    <a:gd name="T44" fmla="*/ 883 w 886"/>
                    <a:gd name="T45" fmla="*/ 218 h 222"/>
                    <a:gd name="T46" fmla="*/ 886 w 886"/>
                    <a:gd name="T47" fmla="*/ 219 h 222"/>
                    <a:gd name="T48" fmla="*/ 886 w 886"/>
                    <a:gd name="T49" fmla="*/ 219 h 222"/>
                    <a:gd name="T50" fmla="*/ 883 w 886"/>
                    <a:gd name="T51" fmla="*/ 221 h 222"/>
                    <a:gd name="T52" fmla="*/ 873 w 886"/>
                    <a:gd name="T53" fmla="*/ 222 h 222"/>
                    <a:gd name="T54" fmla="*/ 864 w 886"/>
                    <a:gd name="T55" fmla="*/ 222 h 222"/>
                    <a:gd name="T56" fmla="*/ 854 w 886"/>
                    <a:gd name="T57" fmla="*/ 221 h 222"/>
                    <a:gd name="T58" fmla="*/ 842 w 886"/>
                    <a:gd name="T59" fmla="*/ 218 h 222"/>
                    <a:gd name="T60" fmla="*/ 826 w 886"/>
                    <a:gd name="T61" fmla="*/ 216 h 222"/>
                    <a:gd name="T62" fmla="*/ 813 w 886"/>
                    <a:gd name="T63" fmla="*/ 207 h 222"/>
                    <a:gd name="T64" fmla="*/ 772 w 886"/>
                    <a:gd name="T65" fmla="*/ 194 h 222"/>
                    <a:gd name="T66" fmla="*/ 722 w 886"/>
                    <a:gd name="T67" fmla="*/ 181 h 222"/>
                    <a:gd name="T68" fmla="*/ 722 w 886"/>
                    <a:gd name="T69" fmla="*/ 181 h 222"/>
                    <a:gd name="T70" fmla="*/ 640 w 886"/>
                    <a:gd name="T71" fmla="*/ 157 h 222"/>
                    <a:gd name="T72" fmla="*/ 593 w 886"/>
                    <a:gd name="T73" fmla="*/ 146 h 222"/>
                    <a:gd name="T74" fmla="*/ 545 w 886"/>
                    <a:gd name="T75" fmla="*/ 134 h 222"/>
                    <a:gd name="T76" fmla="*/ 545 w 886"/>
                    <a:gd name="T77" fmla="*/ 134 h 222"/>
                    <a:gd name="T78" fmla="*/ 501 w 886"/>
                    <a:gd name="T79" fmla="*/ 124 h 222"/>
                    <a:gd name="T80" fmla="*/ 457 w 886"/>
                    <a:gd name="T81" fmla="*/ 117 h 222"/>
                    <a:gd name="T82" fmla="*/ 372 w 886"/>
                    <a:gd name="T83" fmla="*/ 103 h 222"/>
                    <a:gd name="T84" fmla="*/ 372 w 886"/>
                    <a:gd name="T85" fmla="*/ 103 h 222"/>
                    <a:gd name="T86" fmla="*/ 262 w 886"/>
                    <a:gd name="T87" fmla="*/ 86 h 222"/>
                    <a:gd name="T88" fmla="*/ 173 w 886"/>
                    <a:gd name="T89" fmla="*/ 72 h 222"/>
                    <a:gd name="T90" fmla="*/ 173 w 886"/>
                    <a:gd name="T91" fmla="*/ 72 h 222"/>
                    <a:gd name="T92" fmla="*/ 101 w 886"/>
                    <a:gd name="T93" fmla="*/ 57 h 222"/>
                    <a:gd name="T94" fmla="*/ 101 w 886"/>
                    <a:gd name="T95" fmla="*/ 57 h 222"/>
                    <a:gd name="T96" fmla="*/ 79 w 886"/>
                    <a:gd name="T97" fmla="*/ 52 h 222"/>
                    <a:gd name="T98" fmla="*/ 60 w 886"/>
                    <a:gd name="T99" fmla="*/ 46 h 222"/>
                    <a:gd name="T100" fmla="*/ 60 w 886"/>
                    <a:gd name="T101" fmla="*/ 46 h 222"/>
                    <a:gd name="T102" fmla="*/ 41 w 886"/>
                    <a:gd name="T103" fmla="*/ 38 h 222"/>
                    <a:gd name="T104" fmla="*/ 28 w 886"/>
                    <a:gd name="T105" fmla="*/ 30 h 222"/>
                    <a:gd name="T106" fmla="*/ 16 w 886"/>
                    <a:gd name="T107" fmla="*/ 23 h 222"/>
                    <a:gd name="T108" fmla="*/ 9 w 886"/>
                    <a:gd name="T109" fmla="*/ 15 h 222"/>
                    <a:gd name="T110" fmla="*/ 0 w 886"/>
                    <a:gd name="T111" fmla="*/ 5 h 222"/>
                    <a:gd name="T112" fmla="*/ 0 w 886"/>
                    <a:gd name="T113" fmla="*/ 0 h 222"/>
                    <a:gd name="T114" fmla="*/ 0 w 886"/>
                    <a:gd name="T115" fmla="*/ 0 h 22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86" h="2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8" y="18"/>
                      </a:lnTo>
                      <a:lnTo>
                        <a:pt x="47" y="25"/>
                      </a:lnTo>
                      <a:lnTo>
                        <a:pt x="72" y="34"/>
                      </a:lnTo>
                      <a:lnTo>
                        <a:pt x="104" y="43"/>
                      </a:lnTo>
                      <a:lnTo>
                        <a:pt x="142" y="53"/>
                      </a:lnTo>
                      <a:lnTo>
                        <a:pt x="183" y="61"/>
                      </a:lnTo>
                      <a:lnTo>
                        <a:pt x="227" y="68"/>
                      </a:lnTo>
                      <a:lnTo>
                        <a:pt x="334" y="84"/>
                      </a:lnTo>
                      <a:lnTo>
                        <a:pt x="448" y="101"/>
                      </a:lnTo>
                      <a:lnTo>
                        <a:pt x="504" y="113"/>
                      </a:lnTo>
                      <a:lnTo>
                        <a:pt x="558" y="124"/>
                      </a:lnTo>
                      <a:lnTo>
                        <a:pt x="662" y="148"/>
                      </a:lnTo>
                      <a:lnTo>
                        <a:pt x="741" y="169"/>
                      </a:lnTo>
                      <a:lnTo>
                        <a:pt x="797" y="186"/>
                      </a:lnTo>
                      <a:lnTo>
                        <a:pt x="838" y="199"/>
                      </a:lnTo>
                      <a:lnTo>
                        <a:pt x="860" y="208"/>
                      </a:lnTo>
                      <a:lnTo>
                        <a:pt x="873" y="216"/>
                      </a:lnTo>
                      <a:lnTo>
                        <a:pt x="883" y="218"/>
                      </a:lnTo>
                      <a:lnTo>
                        <a:pt x="886" y="219"/>
                      </a:lnTo>
                      <a:lnTo>
                        <a:pt x="883" y="221"/>
                      </a:lnTo>
                      <a:lnTo>
                        <a:pt x="873" y="222"/>
                      </a:lnTo>
                      <a:lnTo>
                        <a:pt x="864" y="222"/>
                      </a:lnTo>
                      <a:lnTo>
                        <a:pt x="854" y="221"/>
                      </a:lnTo>
                      <a:lnTo>
                        <a:pt x="842" y="218"/>
                      </a:lnTo>
                      <a:lnTo>
                        <a:pt x="826" y="216"/>
                      </a:lnTo>
                      <a:lnTo>
                        <a:pt x="813" y="207"/>
                      </a:lnTo>
                      <a:lnTo>
                        <a:pt x="772" y="194"/>
                      </a:lnTo>
                      <a:lnTo>
                        <a:pt x="722" y="181"/>
                      </a:lnTo>
                      <a:lnTo>
                        <a:pt x="640" y="157"/>
                      </a:lnTo>
                      <a:lnTo>
                        <a:pt x="593" y="146"/>
                      </a:lnTo>
                      <a:lnTo>
                        <a:pt x="545" y="134"/>
                      </a:lnTo>
                      <a:lnTo>
                        <a:pt x="501" y="124"/>
                      </a:lnTo>
                      <a:lnTo>
                        <a:pt x="457" y="117"/>
                      </a:lnTo>
                      <a:lnTo>
                        <a:pt x="372" y="103"/>
                      </a:lnTo>
                      <a:lnTo>
                        <a:pt x="262" y="86"/>
                      </a:lnTo>
                      <a:lnTo>
                        <a:pt x="173" y="72"/>
                      </a:lnTo>
                      <a:lnTo>
                        <a:pt x="101" y="57"/>
                      </a:lnTo>
                      <a:lnTo>
                        <a:pt x="79" y="52"/>
                      </a:lnTo>
                      <a:lnTo>
                        <a:pt x="60" y="46"/>
                      </a:lnTo>
                      <a:lnTo>
                        <a:pt x="41" y="38"/>
                      </a:lnTo>
                      <a:lnTo>
                        <a:pt x="28" y="30"/>
                      </a:lnTo>
                      <a:lnTo>
                        <a:pt x="16" y="23"/>
                      </a:lnTo>
                      <a:lnTo>
                        <a:pt x="9" y="1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8" name="Freeform 303">
                  <a:extLst>
                    <a:ext uri="{FF2B5EF4-FFF2-40B4-BE49-F238E27FC236}">
                      <a16:creationId xmlns:a16="http://schemas.microsoft.com/office/drawing/2014/main" id="{39E47C6E-953E-4A74-8ED4-89B8C90E91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5"/>
                  <a:ext cx="876" cy="219"/>
                </a:xfrm>
                <a:custGeom>
                  <a:avLst/>
                  <a:gdLst>
                    <a:gd name="T0" fmla="*/ 0 w 876"/>
                    <a:gd name="T1" fmla="*/ 0 h 219"/>
                    <a:gd name="T2" fmla="*/ 0 w 876"/>
                    <a:gd name="T3" fmla="*/ 0 h 219"/>
                    <a:gd name="T4" fmla="*/ 6 w 876"/>
                    <a:gd name="T5" fmla="*/ 6 h 219"/>
                    <a:gd name="T6" fmla="*/ 28 w 876"/>
                    <a:gd name="T7" fmla="*/ 17 h 219"/>
                    <a:gd name="T8" fmla="*/ 47 w 876"/>
                    <a:gd name="T9" fmla="*/ 25 h 219"/>
                    <a:gd name="T10" fmla="*/ 72 w 876"/>
                    <a:gd name="T11" fmla="*/ 33 h 219"/>
                    <a:gd name="T12" fmla="*/ 101 w 876"/>
                    <a:gd name="T13" fmla="*/ 42 h 219"/>
                    <a:gd name="T14" fmla="*/ 142 w 876"/>
                    <a:gd name="T15" fmla="*/ 51 h 219"/>
                    <a:gd name="T16" fmla="*/ 142 w 876"/>
                    <a:gd name="T17" fmla="*/ 51 h 219"/>
                    <a:gd name="T18" fmla="*/ 180 w 876"/>
                    <a:gd name="T19" fmla="*/ 59 h 219"/>
                    <a:gd name="T20" fmla="*/ 224 w 876"/>
                    <a:gd name="T21" fmla="*/ 66 h 219"/>
                    <a:gd name="T22" fmla="*/ 331 w 876"/>
                    <a:gd name="T23" fmla="*/ 83 h 219"/>
                    <a:gd name="T24" fmla="*/ 444 w 876"/>
                    <a:gd name="T25" fmla="*/ 101 h 219"/>
                    <a:gd name="T26" fmla="*/ 501 w 876"/>
                    <a:gd name="T27" fmla="*/ 111 h 219"/>
                    <a:gd name="T28" fmla="*/ 555 w 876"/>
                    <a:gd name="T29" fmla="*/ 122 h 219"/>
                    <a:gd name="T30" fmla="*/ 555 w 876"/>
                    <a:gd name="T31" fmla="*/ 122 h 219"/>
                    <a:gd name="T32" fmla="*/ 659 w 876"/>
                    <a:gd name="T33" fmla="*/ 146 h 219"/>
                    <a:gd name="T34" fmla="*/ 738 w 876"/>
                    <a:gd name="T35" fmla="*/ 167 h 219"/>
                    <a:gd name="T36" fmla="*/ 794 w 876"/>
                    <a:gd name="T37" fmla="*/ 183 h 219"/>
                    <a:gd name="T38" fmla="*/ 832 w 876"/>
                    <a:gd name="T39" fmla="*/ 196 h 219"/>
                    <a:gd name="T40" fmla="*/ 854 w 876"/>
                    <a:gd name="T41" fmla="*/ 206 h 219"/>
                    <a:gd name="T42" fmla="*/ 867 w 876"/>
                    <a:gd name="T43" fmla="*/ 212 h 219"/>
                    <a:gd name="T44" fmla="*/ 873 w 876"/>
                    <a:gd name="T45" fmla="*/ 215 h 219"/>
                    <a:gd name="T46" fmla="*/ 876 w 876"/>
                    <a:gd name="T47" fmla="*/ 216 h 219"/>
                    <a:gd name="T48" fmla="*/ 876 w 876"/>
                    <a:gd name="T49" fmla="*/ 216 h 219"/>
                    <a:gd name="T50" fmla="*/ 873 w 876"/>
                    <a:gd name="T51" fmla="*/ 217 h 219"/>
                    <a:gd name="T52" fmla="*/ 867 w 876"/>
                    <a:gd name="T53" fmla="*/ 219 h 219"/>
                    <a:gd name="T54" fmla="*/ 857 w 876"/>
                    <a:gd name="T55" fmla="*/ 219 h 219"/>
                    <a:gd name="T56" fmla="*/ 848 w 876"/>
                    <a:gd name="T57" fmla="*/ 217 h 219"/>
                    <a:gd name="T58" fmla="*/ 838 w 876"/>
                    <a:gd name="T59" fmla="*/ 215 h 219"/>
                    <a:gd name="T60" fmla="*/ 823 w 876"/>
                    <a:gd name="T61" fmla="*/ 211 h 219"/>
                    <a:gd name="T62" fmla="*/ 813 w 876"/>
                    <a:gd name="T63" fmla="*/ 205 h 219"/>
                    <a:gd name="T64" fmla="*/ 772 w 876"/>
                    <a:gd name="T65" fmla="*/ 192 h 219"/>
                    <a:gd name="T66" fmla="*/ 738 w 876"/>
                    <a:gd name="T67" fmla="*/ 183 h 219"/>
                    <a:gd name="T68" fmla="*/ 738 w 876"/>
                    <a:gd name="T69" fmla="*/ 183 h 219"/>
                    <a:gd name="T70" fmla="*/ 649 w 876"/>
                    <a:gd name="T71" fmla="*/ 157 h 219"/>
                    <a:gd name="T72" fmla="*/ 599 w 876"/>
                    <a:gd name="T73" fmla="*/ 144 h 219"/>
                    <a:gd name="T74" fmla="*/ 548 w 876"/>
                    <a:gd name="T75" fmla="*/ 131 h 219"/>
                    <a:gd name="T76" fmla="*/ 548 w 876"/>
                    <a:gd name="T77" fmla="*/ 131 h 219"/>
                    <a:gd name="T78" fmla="*/ 504 w 876"/>
                    <a:gd name="T79" fmla="*/ 122 h 219"/>
                    <a:gd name="T80" fmla="*/ 457 w 876"/>
                    <a:gd name="T81" fmla="*/ 113 h 219"/>
                    <a:gd name="T82" fmla="*/ 372 w 876"/>
                    <a:gd name="T83" fmla="*/ 99 h 219"/>
                    <a:gd name="T84" fmla="*/ 372 w 876"/>
                    <a:gd name="T85" fmla="*/ 99 h 219"/>
                    <a:gd name="T86" fmla="*/ 262 w 876"/>
                    <a:gd name="T87" fmla="*/ 83 h 219"/>
                    <a:gd name="T88" fmla="*/ 173 w 876"/>
                    <a:gd name="T89" fmla="*/ 69 h 219"/>
                    <a:gd name="T90" fmla="*/ 139 w 876"/>
                    <a:gd name="T91" fmla="*/ 63 h 219"/>
                    <a:gd name="T92" fmla="*/ 107 w 876"/>
                    <a:gd name="T93" fmla="*/ 56 h 219"/>
                    <a:gd name="T94" fmla="*/ 82 w 876"/>
                    <a:gd name="T95" fmla="*/ 50 h 219"/>
                    <a:gd name="T96" fmla="*/ 60 w 876"/>
                    <a:gd name="T97" fmla="*/ 44 h 219"/>
                    <a:gd name="T98" fmla="*/ 60 w 876"/>
                    <a:gd name="T99" fmla="*/ 44 h 219"/>
                    <a:gd name="T100" fmla="*/ 44 w 876"/>
                    <a:gd name="T101" fmla="*/ 36 h 219"/>
                    <a:gd name="T102" fmla="*/ 28 w 876"/>
                    <a:gd name="T103" fmla="*/ 28 h 219"/>
                    <a:gd name="T104" fmla="*/ 19 w 876"/>
                    <a:gd name="T105" fmla="*/ 21 h 219"/>
                    <a:gd name="T106" fmla="*/ 9 w 876"/>
                    <a:gd name="T107" fmla="*/ 14 h 219"/>
                    <a:gd name="T108" fmla="*/ 3 w 876"/>
                    <a:gd name="T109" fmla="*/ 4 h 219"/>
                    <a:gd name="T110" fmla="*/ 0 w 876"/>
                    <a:gd name="T111" fmla="*/ 0 h 219"/>
                    <a:gd name="T112" fmla="*/ 0 w 876"/>
                    <a:gd name="T113" fmla="*/ 0 h 21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6" h="2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6"/>
                      </a:lnTo>
                      <a:lnTo>
                        <a:pt x="28" y="17"/>
                      </a:lnTo>
                      <a:lnTo>
                        <a:pt x="47" y="25"/>
                      </a:lnTo>
                      <a:lnTo>
                        <a:pt x="72" y="33"/>
                      </a:lnTo>
                      <a:lnTo>
                        <a:pt x="101" y="42"/>
                      </a:lnTo>
                      <a:lnTo>
                        <a:pt x="142" y="51"/>
                      </a:lnTo>
                      <a:lnTo>
                        <a:pt x="180" y="59"/>
                      </a:lnTo>
                      <a:lnTo>
                        <a:pt x="224" y="66"/>
                      </a:lnTo>
                      <a:lnTo>
                        <a:pt x="331" y="83"/>
                      </a:lnTo>
                      <a:lnTo>
                        <a:pt x="444" y="101"/>
                      </a:lnTo>
                      <a:lnTo>
                        <a:pt x="501" y="111"/>
                      </a:lnTo>
                      <a:lnTo>
                        <a:pt x="555" y="122"/>
                      </a:lnTo>
                      <a:lnTo>
                        <a:pt x="659" y="146"/>
                      </a:lnTo>
                      <a:lnTo>
                        <a:pt x="738" y="167"/>
                      </a:lnTo>
                      <a:lnTo>
                        <a:pt x="794" y="183"/>
                      </a:lnTo>
                      <a:lnTo>
                        <a:pt x="832" y="196"/>
                      </a:lnTo>
                      <a:lnTo>
                        <a:pt x="854" y="206"/>
                      </a:lnTo>
                      <a:lnTo>
                        <a:pt x="867" y="212"/>
                      </a:lnTo>
                      <a:lnTo>
                        <a:pt x="873" y="215"/>
                      </a:lnTo>
                      <a:lnTo>
                        <a:pt x="876" y="216"/>
                      </a:lnTo>
                      <a:lnTo>
                        <a:pt x="873" y="217"/>
                      </a:lnTo>
                      <a:lnTo>
                        <a:pt x="867" y="219"/>
                      </a:lnTo>
                      <a:lnTo>
                        <a:pt x="857" y="219"/>
                      </a:lnTo>
                      <a:lnTo>
                        <a:pt x="848" y="217"/>
                      </a:lnTo>
                      <a:lnTo>
                        <a:pt x="838" y="215"/>
                      </a:lnTo>
                      <a:lnTo>
                        <a:pt x="823" y="211"/>
                      </a:lnTo>
                      <a:lnTo>
                        <a:pt x="813" y="205"/>
                      </a:lnTo>
                      <a:lnTo>
                        <a:pt x="772" y="192"/>
                      </a:lnTo>
                      <a:lnTo>
                        <a:pt x="738" y="183"/>
                      </a:lnTo>
                      <a:lnTo>
                        <a:pt x="649" y="157"/>
                      </a:lnTo>
                      <a:lnTo>
                        <a:pt x="599" y="144"/>
                      </a:lnTo>
                      <a:lnTo>
                        <a:pt x="548" y="131"/>
                      </a:lnTo>
                      <a:lnTo>
                        <a:pt x="504" y="122"/>
                      </a:lnTo>
                      <a:lnTo>
                        <a:pt x="457" y="113"/>
                      </a:lnTo>
                      <a:lnTo>
                        <a:pt x="372" y="99"/>
                      </a:lnTo>
                      <a:lnTo>
                        <a:pt x="262" y="83"/>
                      </a:lnTo>
                      <a:lnTo>
                        <a:pt x="173" y="69"/>
                      </a:lnTo>
                      <a:lnTo>
                        <a:pt x="139" y="63"/>
                      </a:lnTo>
                      <a:lnTo>
                        <a:pt x="107" y="56"/>
                      </a:lnTo>
                      <a:lnTo>
                        <a:pt x="82" y="50"/>
                      </a:lnTo>
                      <a:lnTo>
                        <a:pt x="60" y="44"/>
                      </a:lnTo>
                      <a:lnTo>
                        <a:pt x="44" y="36"/>
                      </a:lnTo>
                      <a:lnTo>
                        <a:pt x="28" y="28"/>
                      </a:lnTo>
                      <a:lnTo>
                        <a:pt x="19" y="21"/>
                      </a:lnTo>
                      <a:lnTo>
                        <a:pt x="9" y="14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39" name="Freeform 304">
                  <a:extLst>
                    <a:ext uri="{FF2B5EF4-FFF2-40B4-BE49-F238E27FC236}">
                      <a16:creationId xmlns:a16="http://schemas.microsoft.com/office/drawing/2014/main" id="{3915D700-E853-4019-A445-122201A2F3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8"/>
                  <a:ext cx="864" cy="214"/>
                </a:xfrm>
                <a:custGeom>
                  <a:avLst/>
                  <a:gdLst>
                    <a:gd name="T0" fmla="*/ 0 w 864"/>
                    <a:gd name="T1" fmla="*/ 0 h 214"/>
                    <a:gd name="T2" fmla="*/ 0 w 864"/>
                    <a:gd name="T3" fmla="*/ 0 h 214"/>
                    <a:gd name="T4" fmla="*/ 6 w 864"/>
                    <a:gd name="T5" fmla="*/ 4 h 214"/>
                    <a:gd name="T6" fmla="*/ 25 w 864"/>
                    <a:gd name="T7" fmla="*/ 15 h 214"/>
                    <a:gd name="T8" fmla="*/ 44 w 864"/>
                    <a:gd name="T9" fmla="*/ 23 h 214"/>
                    <a:gd name="T10" fmla="*/ 66 w 864"/>
                    <a:gd name="T11" fmla="*/ 30 h 214"/>
                    <a:gd name="T12" fmla="*/ 98 w 864"/>
                    <a:gd name="T13" fmla="*/ 39 h 214"/>
                    <a:gd name="T14" fmla="*/ 136 w 864"/>
                    <a:gd name="T15" fmla="*/ 50 h 214"/>
                    <a:gd name="T16" fmla="*/ 136 w 864"/>
                    <a:gd name="T17" fmla="*/ 50 h 214"/>
                    <a:gd name="T18" fmla="*/ 177 w 864"/>
                    <a:gd name="T19" fmla="*/ 57 h 214"/>
                    <a:gd name="T20" fmla="*/ 221 w 864"/>
                    <a:gd name="T21" fmla="*/ 65 h 214"/>
                    <a:gd name="T22" fmla="*/ 325 w 864"/>
                    <a:gd name="T23" fmla="*/ 80 h 214"/>
                    <a:gd name="T24" fmla="*/ 435 w 864"/>
                    <a:gd name="T25" fmla="*/ 98 h 214"/>
                    <a:gd name="T26" fmla="*/ 492 w 864"/>
                    <a:gd name="T27" fmla="*/ 108 h 214"/>
                    <a:gd name="T28" fmla="*/ 549 w 864"/>
                    <a:gd name="T29" fmla="*/ 119 h 214"/>
                    <a:gd name="T30" fmla="*/ 549 w 864"/>
                    <a:gd name="T31" fmla="*/ 119 h 214"/>
                    <a:gd name="T32" fmla="*/ 649 w 864"/>
                    <a:gd name="T33" fmla="*/ 145 h 214"/>
                    <a:gd name="T34" fmla="*/ 728 w 864"/>
                    <a:gd name="T35" fmla="*/ 165 h 214"/>
                    <a:gd name="T36" fmla="*/ 785 w 864"/>
                    <a:gd name="T37" fmla="*/ 180 h 214"/>
                    <a:gd name="T38" fmla="*/ 823 w 864"/>
                    <a:gd name="T39" fmla="*/ 193 h 214"/>
                    <a:gd name="T40" fmla="*/ 845 w 864"/>
                    <a:gd name="T41" fmla="*/ 202 h 214"/>
                    <a:gd name="T42" fmla="*/ 857 w 864"/>
                    <a:gd name="T43" fmla="*/ 208 h 214"/>
                    <a:gd name="T44" fmla="*/ 864 w 864"/>
                    <a:gd name="T45" fmla="*/ 212 h 214"/>
                    <a:gd name="T46" fmla="*/ 864 w 864"/>
                    <a:gd name="T47" fmla="*/ 212 h 214"/>
                    <a:gd name="T48" fmla="*/ 864 w 864"/>
                    <a:gd name="T49" fmla="*/ 212 h 214"/>
                    <a:gd name="T50" fmla="*/ 864 w 864"/>
                    <a:gd name="T51" fmla="*/ 213 h 214"/>
                    <a:gd name="T52" fmla="*/ 857 w 864"/>
                    <a:gd name="T53" fmla="*/ 214 h 214"/>
                    <a:gd name="T54" fmla="*/ 851 w 864"/>
                    <a:gd name="T55" fmla="*/ 213 h 214"/>
                    <a:gd name="T56" fmla="*/ 842 w 864"/>
                    <a:gd name="T57" fmla="*/ 212 h 214"/>
                    <a:gd name="T58" fmla="*/ 832 w 864"/>
                    <a:gd name="T59" fmla="*/ 209 h 214"/>
                    <a:gd name="T60" fmla="*/ 817 w 864"/>
                    <a:gd name="T61" fmla="*/ 206 h 214"/>
                    <a:gd name="T62" fmla="*/ 810 w 864"/>
                    <a:gd name="T63" fmla="*/ 202 h 214"/>
                    <a:gd name="T64" fmla="*/ 769 w 864"/>
                    <a:gd name="T65" fmla="*/ 189 h 214"/>
                    <a:gd name="T66" fmla="*/ 750 w 864"/>
                    <a:gd name="T67" fmla="*/ 184 h 214"/>
                    <a:gd name="T68" fmla="*/ 750 w 864"/>
                    <a:gd name="T69" fmla="*/ 184 h 214"/>
                    <a:gd name="T70" fmla="*/ 706 w 864"/>
                    <a:gd name="T71" fmla="*/ 170 h 214"/>
                    <a:gd name="T72" fmla="*/ 656 w 864"/>
                    <a:gd name="T73" fmla="*/ 156 h 214"/>
                    <a:gd name="T74" fmla="*/ 602 w 864"/>
                    <a:gd name="T75" fmla="*/ 142 h 214"/>
                    <a:gd name="T76" fmla="*/ 545 w 864"/>
                    <a:gd name="T77" fmla="*/ 128 h 214"/>
                    <a:gd name="T78" fmla="*/ 545 w 864"/>
                    <a:gd name="T79" fmla="*/ 128 h 214"/>
                    <a:gd name="T80" fmla="*/ 501 w 864"/>
                    <a:gd name="T81" fmla="*/ 119 h 214"/>
                    <a:gd name="T82" fmla="*/ 454 w 864"/>
                    <a:gd name="T83" fmla="*/ 110 h 214"/>
                    <a:gd name="T84" fmla="*/ 372 w 864"/>
                    <a:gd name="T85" fmla="*/ 96 h 214"/>
                    <a:gd name="T86" fmla="*/ 372 w 864"/>
                    <a:gd name="T87" fmla="*/ 96 h 214"/>
                    <a:gd name="T88" fmla="*/ 259 w 864"/>
                    <a:gd name="T89" fmla="*/ 80 h 214"/>
                    <a:gd name="T90" fmla="*/ 174 w 864"/>
                    <a:gd name="T91" fmla="*/ 66 h 214"/>
                    <a:gd name="T92" fmla="*/ 136 w 864"/>
                    <a:gd name="T93" fmla="*/ 60 h 214"/>
                    <a:gd name="T94" fmla="*/ 107 w 864"/>
                    <a:gd name="T95" fmla="*/ 53 h 214"/>
                    <a:gd name="T96" fmla="*/ 82 w 864"/>
                    <a:gd name="T97" fmla="*/ 47 h 214"/>
                    <a:gd name="T98" fmla="*/ 60 w 864"/>
                    <a:gd name="T99" fmla="*/ 39 h 214"/>
                    <a:gd name="T100" fmla="*/ 60 w 864"/>
                    <a:gd name="T101" fmla="*/ 39 h 214"/>
                    <a:gd name="T102" fmla="*/ 41 w 864"/>
                    <a:gd name="T103" fmla="*/ 33 h 214"/>
                    <a:gd name="T104" fmla="*/ 29 w 864"/>
                    <a:gd name="T105" fmla="*/ 25 h 214"/>
                    <a:gd name="T106" fmla="*/ 10 w 864"/>
                    <a:gd name="T107" fmla="*/ 13 h 214"/>
                    <a:gd name="T108" fmla="*/ 0 w 864"/>
                    <a:gd name="T109" fmla="*/ 3 h 214"/>
                    <a:gd name="T110" fmla="*/ 0 w 864"/>
                    <a:gd name="T111" fmla="*/ 0 h 214"/>
                    <a:gd name="T112" fmla="*/ 0 w 864"/>
                    <a:gd name="T113" fmla="*/ 0 h 21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64" h="21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25" y="15"/>
                      </a:lnTo>
                      <a:lnTo>
                        <a:pt x="44" y="23"/>
                      </a:lnTo>
                      <a:lnTo>
                        <a:pt x="66" y="30"/>
                      </a:lnTo>
                      <a:lnTo>
                        <a:pt x="98" y="39"/>
                      </a:lnTo>
                      <a:lnTo>
                        <a:pt x="136" y="50"/>
                      </a:lnTo>
                      <a:lnTo>
                        <a:pt x="177" y="57"/>
                      </a:lnTo>
                      <a:lnTo>
                        <a:pt x="221" y="65"/>
                      </a:lnTo>
                      <a:lnTo>
                        <a:pt x="325" y="80"/>
                      </a:lnTo>
                      <a:lnTo>
                        <a:pt x="435" y="98"/>
                      </a:lnTo>
                      <a:lnTo>
                        <a:pt x="492" y="108"/>
                      </a:lnTo>
                      <a:lnTo>
                        <a:pt x="549" y="119"/>
                      </a:lnTo>
                      <a:lnTo>
                        <a:pt x="649" y="145"/>
                      </a:lnTo>
                      <a:lnTo>
                        <a:pt x="728" y="165"/>
                      </a:lnTo>
                      <a:lnTo>
                        <a:pt x="785" y="180"/>
                      </a:lnTo>
                      <a:lnTo>
                        <a:pt x="823" y="193"/>
                      </a:lnTo>
                      <a:lnTo>
                        <a:pt x="845" y="202"/>
                      </a:lnTo>
                      <a:lnTo>
                        <a:pt x="857" y="208"/>
                      </a:lnTo>
                      <a:lnTo>
                        <a:pt x="864" y="212"/>
                      </a:lnTo>
                      <a:lnTo>
                        <a:pt x="864" y="213"/>
                      </a:lnTo>
                      <a:lnTo>
                        <a:pt x="857" y="214"/>
                      </a:lnTo>
                      <a:lnTo>
                        <a:pt x="851" y="213"/>
                      </a:lnTo>
                      <a:lnTo>
                        <a:pt x="842" y="212"/>
                      </a:lnTo>
                      <a:lnTo>
                        <a:pt x="832" y="209"/>
                      </a:lnTo>
                      <a:lnTo>
                        <a:pt x="817" y="206"/>
                      </a:lnTo>
                      <a:lnTo>
                        <a:pt x="810" y="202"/>
                      </a:lnTo>
                      <a:lnTo>
                        <a:pt x="769" y="189"/>
                      </a:lnTo>
                      <a:lnTo>
                        <a:pt x="750" y="184"/>
                      </a:lnTo>
                      <a:lnTo>
                        <a:pt x="706" y="170"/>
                      </a:lnTo>
                      <a:lnTo>
                        <a:pt x="656" y="156"/>
                      </a:lnTo>
                      <a:lnTo>
                        <a:pt x="602" y="142"/>
                      </a:lnTo>
                      <a:lnTo>
                        <a:pt x="545" y="128"/>
                      </a:lnTo>
                      <a:lnTo>
                        <a:pt x="501" y="119"/>
                      </a:lnTo>
                      <a:lnTo>
                        <a:pt x="454" y="110"/>
                      </a:lnTo>
                      <a:lnTo>
                        <a:pt x="372" y="96"/>
                      </a:lnTo>
                      <a:lnTo>
                        <a:pt x="259" y="80"/>
                      </a:lnTo>
                      <a:lnTo>
                        <a:pt x="174" y="66"/>
                      </a:lnTo>
                      <a:lnTo>
                        <a:pt x="136" y="60"/>
                      </a:lnTo>
                      <a:lnTo>
                        <a:pt x="107" y="53"/>
                      </a:lnTo>
                      <a:lnTo>
                        <a:pt x="82" y="47"/>
                      </a:lnTo>
                      <a:lnTo>
                        <a:pt x="60" y="39"/>
                      </a:lnTo>
                      <a:lnTo>
                        <a:pt x="41" y="33"/>
                      </a:lnTo>
                      <a:lnTo>
                        <a:pt x="29" y="25"/>
                      </a:lnTo>
                      <a:lnTo>
                        <a:pt x="10" y="1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0" name="Freeform 305">
                  <a:extLst>
                    <a:ext uri="{FF2B5EF4-FFF2-40B4-BE49-F238E27FC236}">
                      <a16:creationId xmlns:a16="http://schemas.microsoft.com/office/drawing/2014/main" id="{4FD62C13-1DFD-4BF5-899F-4F2D9FF65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9"/>
                  <a:ext cx="857" cy="212"/>
                </a:xfrm>
                <a:custGeom>
                  <a:avLst/>
                  <a:gdLst>
                    <a:gd name="T0" fmla="*/ 0 w 857"/>
                    <a:gd name="T1" fmla="*/ 0 h 212"/>
                    <a:gd name="T2" fmla="*/ 0 w 857"/>
                    <a:gd name="T3" fmla="*/ 0 h 212"/>
                    <a:gd name="T4" fmla="*/ 6 w 857"/>
                    <a:gd name="T5" fmla="*/ 5 h 212"/>
                    <a:gd name="T6" fmla="*/ 25 w 857"/>
                    <a:gd name="T7" fmla="*/ 16 h 212"/>
                    <a:gd name="T8" fmla="*/ 44 w 857"/>
                    <a:gd name="T9" fmla="*/ 23 h 212"/>
                    <a:gd name="T10" fmla="*/ 66 w 857"/>
                    <a:gd name="T11" fmla="*/ 31 h 212"/>
                    <a:gd name="T12" fmla="*/ 98 w 857"/>
                    <a:gd name="T13" fmla="*/ 40 h 212"/>
                    <a:gd name="T14" fmla="*/ 136 w 857"/>
                    <a:gd name="T15" fmla="*/ 49 h 212"/>
                    <a:gd name="T16" fmla="*/ 136 w 857"/>
                    <a:gd name="T17" fmla="*/ 49 h 212"/>
                    <a:gd name="T18" fmla="*/ 174 w 857"/>
                    <a:gd name="T19" fmla="*/ 56 h 212"/>
                    <a:gd name="T20" fmla="*/ 218 w 857"/>
                    <a:gd name="T21" fmla="*/ 64 h 212"/>
                    <a:gd name="T22" fmla="*/ 322 w 857"/>
                    <a:gd name="T23" fmla="*/ 79 h 212"/>
                    <a:gd name="T24" fmla="*/ 432 w 857"/>
                    <a:gd name="T25" fmla="*/ 97 h 212"/>
                    <a:gd name="T26" fmla="*/ 489 w 857"/>
                    <a:gd name="T27" fmla="*/ 107 h 212"/>
                    <a:gd name="T28" fmla="*/ 542 w 857"/>
                    <a:gd name="T29" fmla="*/ 118 h 212"/>
                    <a:gd name="T30" fmla="*/ 542 w 857"/>
                    <a:gd name="T31" fmla="*/ 118 h 212"/>
                    <a:gd name="T32" fmla="*/ 646 w 857"/>
                    <a:gd name="T33" fmla="*/ 144 h 212"/>
                    <a:gd name="T34" fmla="*/ 725 w 857"/>
                    <a:gd name="T35" fmla="*/ 163 h 212"/>
                    <a:gd name="T36" fmla="*/ 779 w 857"/>
                    <a:gd name="T37" fmla="*/ 179 h 212"/>
                    <a:gd name="T38" fmla="*/ 817 w 857"/>
                    <a:gd name="T39" fmla="*/ 192 h 212"/>
                    <a:gd name="T40" fmla="*/ 839 w 857"/>
                    <a:gd name="T41" fmla="*/ 201 h 212"/>
                    <a:gd name="T42" fmla="*/ 848 w 857"/>
                    <a:gd name="T43" fmla="*/ 206 h 212"/>
                    <a:gd name="T44" fmla="*/ 854 w 857"/>
                    <a:gd name="T45" fmla="*/ 210 h 212"/>
                    <a:gd name="T46" fmla="*/ 857 w 857"/>
                    <a:gd name="T47" fmla="*/ 210 h 212"/>
                    <a:gd name="T48" fmla="*/ 857 w 857"/>
                    <a:gd name="T49" fmla="*/ 210 h 212"/>
                    <a:gd name="T50" fmla="*/ 857 w 857"/>
                    <a:gd name="T51" fmla="*/ 211 h 212"/>
                    <a:gd name="T52" fmla="*/ 851 w 857"/>
                    <a:gd name="T53" fmla="*/ 212 h 212"/>
                    <a:gd name="T54" fmla="*/ 839 w 857"/>
                    <a:gd name="T55" fmla="*/ 210 h 212"/>
                    <a:gd name="T56" fmla="*/ 813 w 857"/>
                    <a:gd name="T57" fmla="*/ 202 h 212"/>
                    <a:gd name="T58" fmla="*/ 810 w 857"/>
                    <a:gd name="T59" fmla="*/ 201 h 212"/>
                    <a:gd name="T60" fmla="*/ 769 w 857"/>
                    <a:gd name="T61" fmla="*/ 188 h 212"/>
                    <a:gd name="T62" fmla="*/ 766 w 857"/>
                    <a:gd name="T63" fmla="*/ 187 h 212"/>
                    <a:gd name="T64" fmla="*/ 766 w 857"/>
                    <a:gd name="T65" fmla="*/ 187 h 212"/>
                    <a:gd name="T66" fmla="*/ 719 w 857"/>
                    <a:gd name="T67" fmla="*/ 172 h 212"/>
                    <a:gd name="T68" fmla="*/ 665 w 857"/>
                    <a:gd name="T69" fmla="*/ 158 h 212"/>
                    <a:gd name="T70" fmla="*/ 608 w 857"/>
                    <a:gd name="T71" fmla="*/ 142 h 212"/>
                    <a:gd name="T72" fmla="*/ 545 w 857"/>
                    <a:gd name="T73" fmla="*/ 127 h 212"/>
                    <a:gd name="T74" fmla="*/ 545 w 857"/>
                    <a:gd name="T75" fmla="*/ 127 h 212"/>
                    <a:gd name="T76" fmla="*/ 501 w 857"/>
                    <a:gd name="T77" fmla="*/ 117 h 212"/>
                    <a:gd name="T78" fmla="*/ 457 w 857"/>
                    <a:gd name="T79" fmla="*/ 108 h 212"/>
                    <a:gd name="T80" fmla="*/ 372 w 857"/>
                    <a:gd name="T81" fmla="*/ 94 h 212"/>
                    <a:gd name="T82" fmla="*/ 372 w 857"/>
                    <a:gd name="T83" fmla="*/ 94 h 212"/>
                    <a:gd name="T84" fmla="*/ 259 w 857"/>
                    <a:gd name="T85" fmla="*/ 78 h 212"/>
                    <a:gd name="T86" fmla="*/ 174 w 857"/>
                    <a:gd name="T87" fmla="*/ 65 h 212"/>
                    <a:gd name="T88" fmla="*/ 139 w 857"/>
                    <a:gd name="T89" fmla="*/ 59 h 212"/>
                    <a:gd name="T90" fmla="*/ 107 w 857"/>
                    <a:gd name="T91" fmla="*/ 52 h 212"/>
                    <a:gd name="T92" fmla="*/ 82 w 857"/>
                    <a:gd name="T93" fmla="*/ 45 h 212"/>
                    <a:gd name="T94" fmla="*/ 63 w 857"/>
                    <a:gd name="T95" fmla="*/ 38 h 212"/>
                    <a:gd name="T96" fmla="*/ 63 w 857"/>
                    <a:gd name="T97" fmla="*/ 38 h 212"/>
                    <a:gd name="T98" fmla="*/ 44 w 857"/>
                    <a:gd name="T99" fmla="*/ 31 h 212"/>
                    <a:gd name="T100" fmla="*/ 32 w 857"/>
                    <a:gd name="T101" fmla="*/ 24 h 212"/>
                    <a:gd name="T102" fmla="*/ 13 w 857"/>
                    <a:gd name="T103" fmla="*/ 12 h 212"/>
                    <a:gd name="T104" fmla="*/ 3 w 857"/>
                    <a:gd name="T105" fmla="*/ 4 h 212"/>
                    <a:gd name="T106" fmla="*/ 0 w 857"/>
                    <a:gd name="T107" fmla="*/ 0 h 212"/>
                    <a:gd name="T108" fmla="*/ 0 w 857"/>
                    <a:gd name="T109" fmla="*/ 0 h 21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57" h="2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5" y="16"/>
                      </a:lnTo>
                      <a:lnTo>
                        <a:pt x="44" y="23"/>
                      </a:lnTo>
                      <a:lnTo>
                        <a:pt x="66" y="31"/>
                      </a:lnTo>
                      <a:lnTo>
                        <a:pt x="98" y="40"/>
                      </a:lnTo>
                      <a:lnTo>
                        <a:pt x="136" y="49"/>
                      </a:lnTo>
                      <a:lnTo>
                        <a:pt x="174" y="56"/>
                      </a:lnTo>
                      <a:lnTo>
                        <a:pt x="218" y="64"/>
                      </a:lnTo>
                      <a:lnTo>
                        <a:pt x="322" y="79"/>
                      </a:lnTo>
                      <a:lnTo>
                        <a:pt x="432" y="97"/>
                      </a:lnTo>
                      <a:lnTo>
                        <a:pt x="489" y="107"/>
                      </a:lnTo>
                      <a:lnTo>
                        <a:pt x="542" y="118"/>
                      </a:lnTo>
                      <a:lnTo>
                        <a:pt x="646" y="144"/>
                      </a:lnTo>
                      <a:lnTo>
                        <a:pt x="725" y="163"/>
                      </a:lnTo>
                      <a:lnTo>
                        <a:pt x="779" y="179"/>
                      </a:lnTo>
                      <a:lnTo>
                        <a:pt x="817" y="192"/>
                      </a:lnTo>
                      <a:lnTo>
                        <a:pt x="839" y="201"/>
                      </a:lnTo>
                      <a:lnTo>
                        <a:pt x="848" y="206"/>
                      </a:lnTo>
                      <a:lnTo>
                        <a:pt x="854" y="210"/>
                      </a:lnTo>
                      <a:lnTo>
                        <a:pt x="857" y="210"/>
                      </a:lnTo>
                      <a:lnTo>
                        <a:pt x="857" y="211"/>
                      </a:lnTo>
                      <a:lnTo>
                        <a:pt x="851" y="212"/>
                      </a:lnTo>
                      <a:lnTo>
                        <a:pt x="839" y="210"/>
                      </a:lnTo>
                      <a:lnTo>
                        <a:pt x="813" y="202"/>
                      </a:lnTo>
                      <a:lnTo>
                        <a:pt x="810" y="201"/>
                      </a:lnTo>
                      <a:lnTo>
                        <a:pt x="769" y="188"/>
                      </a:lnTo>
                      <a:lnTo>
                        <a:pt x="766" y="187"/>
                      </a:lnTo>
                      <a:lnTo>
                        <a:pt x="719" y="172"/>
                      </a:lnTo>
                      <a:lnTo>
                        <a:pt x="665" y="158"/>
                      </a:lnTo>
                      <a:lnTo>
                        <a:pt x="608" y="142"/>
                      </a:lnTo>
                      <a:lnTo>
                        <a:pt x="545" y="127"/>
                      </a:lnTo>
                      <a:lnTo>
                        <a:pt x="501" y="117"/>
                      </a:lnTo>
                      <a:lnTo>
                        <a:pt x="457" y="108"/>
                      </a:lnTo>
                      <a:lnTo>
                        <a:pt x="372" y="94"/>
                      </a:lnTo>
                      <a:lnTo>
                        <a:pt x="259" y="78"/>
                      </a:lnTo>
                      <a:lnTo>
                        <a:pt x="174" y="65"/>
                      </a:lnTo>
                      <a:lnTo>
                        <a:pt x="139" y="59"/>
                      </a:lnTo>
                      <a:lnTo>
                        <a:pt x="107" y="52"/>
                      </a:lnTo>
                      <a:lnTo>
                        <a:pt x="82" y="45"/>
                      </a:lnTo>
                      <a:lnTo>
                        <a:pt x="63" y="38"/>
                      </a:lnTo>
                      <a:lnTo>
                        <a:pt x="44" y="31"/>
                      </a:lnTo>
                      <a:lnTo>
                        <a:pt x="32" y="24"/>
                      </a:lnTo>
                      <a:lnTo>
                        <a:pt x="13" y="1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1" name="Freeform 306">
                  <a:extLst>
                    <a:ext uri="{FF2B5EF4-FFF2-40B4-BE49-F238E27FC236}">
                      <a16:creationId xmlns:a16="http://schemas.microsoft.com/office/drawing/2014/main" id="{0F7B43FB-B54D-4AEA-800B-B8FA6D971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542"/>
                  <a:ext cx="848" cy="208"/>
                </a:xfrm>
                <a:custGeom>
                  <a:avLst/>
                  <a:gdLst>
                    <a:gd name="T0" fmla="*/ 0 w 848"/>
                    <a:gd name="T1" fmla="*/ 0 h 208"/>
                    <a:gd name="T2" fmla="*/ 0 w 848"/>
                    <a:gd name="T3" fmla="*/ 0 h 208"/>
                    <a:gd name="T4" fmla="*/ 7 w 848"/>
                    <a:gd name="T5" fmla="*/ 4 h 208"/>
                    <a:gd name="T6" fmla="*/ 22 w 848"/>
                    <a:gd name="T7" fmla="*/ 14 h 208"/>
                    <a:gd name="T8" fmla="*/ 41 w 848"/>
                    <a:gd name="T9" fmla="*/ 20 h 208"/>
                    <a:gd name="T10" fmla="*/ 63 w 848"/>
                    <a:gd name="T11" fmla="*/ 29 h 208"/>
                    <a:gd name="T12" fmla="*/ 92 w 848"/>
                    <a:gd name="T13" fmla="*/ 38 h 208"/>
                    <a:gd name="T14" fmla="*/ 130 w 848"/>
                    <a:gd name="T15" fmla="*/ 47 h 208"/>
                    <a:gd name="T16" fmla="*/ 130 w 848"/>
                    <a:gd name="T17" fmla="*/ 47 h 208"/>
                    <a:gd name="T18" fmla="*/ 167 w 848"/>
                    <a:gd name="T19" fmla="*/ 54 h 208"/>
                    <a:gd name="T20" fmla="*/ 215 w 848"/>
                    <a:gd name="T21" fmla="*/ 62 h 208"/>
                    <a:gd name="T22" fmla="*/ 315 w 848"/>
                    <a:gd name="T23" fmla="*/ 77 h 208"/>
                    <a:gd name="T24" fmla="*/ 426 w 848"/>
                    <a:gd name="T25" fmla="*/ 94 h 208"/>
                    <a:gd name="T26" fmla="*/ 479 w 848"/>
                    <a:gd name="T27" fmla="*/ 104 h 208"/>
                    <a:gd name="T28" fmla="*/ 536 w 848"/>
                    <a:gd name="T29" fmla="*/ 115 h 208"/>
                    <a:gd name="T30" fmla="*/ 536 w 848"/>
                    <a:gd name="T31" fmla="*/ 115 h 208"/>
                    <a:gd name="T32" fmla="*/ 640 w 848"/>
                    <a:gd name="T33" fmla="*/ 141 h 208"/>
                    <a:gd name="T34" fmla="*/ 716 w 848"/>
                    <a:gd name="T35" fmla="*/ 160 h 208"/>
                    <a:gd name="T36" fmla="*/ 769 w 848"/>
                    <a:gd name="T37" fmla="*/ 176 h 208"/>
                    <a:gd name="T38" fmla="*/ 807 w 848"/>
                    <a:gd name="T39" fmla="*/ 188 h 208"/>
                    <a:gd name="T40" fmla="*/ 829 w 848"/>
                    <a:gd name="T41" fmla="*/ 197 h 208"/>
                    <a:gd name="T42" fmla="*/ 839 w 848"/>
                    <a:gd name="T43" fmla="*/ 202 h 208"/>
                    <a:gd name="T44" fmla="*/ 842 w 848"/>
                    <a:gd name="T45" fmla="*/ 205 h 208"/>
                    <a:gd name="T46" fmla="*/ 845 w 848"/>
                    <a:gd name="T47" fmla="*/ 205 h 208"/>
                    <a:gd name="T48" fmla="*/ 845 w 848"/>
                    <a:gd name="T49" fmla="*/ 205 h 208"/>
                    <a:gd name="T50" fmla="*/ 848 w 848"/>
                    <a:gd name="T51" fmla="*/ 207 h 208"/>
                    <a:gd name="T52" fmla="*/ 848 w 848"/>
                    <a:gd name="T53" fmla="*/ 207 h 208"/>
                    <a:gd name="T54" fmla="*/ 845 w 848"/>
                    <a:gd name="T55" fmla="*/ 208 h 208"/>
                    <a:gd name="T56" fmla="*/ 832 w 848"/>
                    <a:gd name="T57" fmla="*/ 205 h 208"/>
                    <a:gd name="T58" fmla="*/ 807 w 848"/>
                    <a:gd name="T59" fmla="*/ 197 h 208"/>
                    <a:gd name="T60" fmla="*/ 807 w 848"/>
                    <a:gd name="T61" fmla="*/ 197 h 208"/>
                    <a:gd name="T62" fmla="*/ 754 w 848"/>
                    <a:gd name="T63" fmla="*/ 180 h 208"/>
                    <a:gd name="T64" fmla="*/ 691 w 848"/>
                    <a:gd name="T65" fmla="*/ 161 h 208"/>
                    <a:gd name="T66" fmla="*/ 621 w 848"/>
                    <a:gd name="T67" fmla="*/ 142 h 208"/>
                    <a:gd name="T68" fmla="*/ 542 w 848"/>
                    <a:gd name="T69" fmla="*/ 123 h 208"/>
                    <a:gd name="T70" fmla="*/ 542 w 848"/>
                    <a:gd name="T71" fmla="*/ 123 h 208"/>
                    <a:gd name="T72" fmla="*/ 498 w 848"/>
                    <a:gd name="T73" fmla="*/ 114 h 208"/>
                    <a:gd name="T74" fmla="*/ 454 w 848"/>
                    <a:gd name="T75" fmla="*/ 105 h 208"/>
                    <a:gd name="T76" fmla="*/ 369 w 848"/>
                    <a:gd name="T77" fmla="*/ 91 h 208"/>
                    <a:gd name="T78" fmla="*/ 369 w 848"/>
                    <a:gd name="T79" fmla="*/ 91 h 208"/>
                    <a:gd name="T80" fmla="*/ 259 w 848"/>
                    <a:gd name="T81" fmla="*/ 75 h 208"/>
                    <a:gd name="T82" fmla="*/ 171 w 848"/>
                    <a:gd name="T83" fmla="*/ 61 h 208"/>
                    <a:gd name="T84" fmla="*/ 136 w 848"/>
                    <a:gd name="T85" fmla="*/ 54 h 208"/>
                    <a:gd name="T86" fmla="*/ 107 w 848"/>
                    <a:gd name="T87" fmla="*/ 48 h 208"/>
                    <a:gd name="T88" fmla="*/ 82 w 848"/>
                    <a:gd name="T89" fmla="*/ 42 h 208"/>
                    <a:gd name="T90" fmla="*/ 60 w 848"/>
                    <a:gd name="T91" fmla="*/ 35 h 208"/>
                    <a:gd name="T92" fmla="*/ 60 w 848"/>
                    <a:gd name="T93" fmla="*/ 35 h 208"/>
                    <a:gd name="T94" fmla="*/ 44 w 848"/>
                    <a:gd name="T95" fmla="*/ 28 h 208"/>
                    <a:gd name="T96" fmla="*/ 29 w 848"/>
                    <a:gd name="T97" fmla="*/ 21 h 208"/>
                    <a:gd name="T98" fmla="*/ 10 w 848"/>
                    <a:gd name="T99" fmla="*/ 10 h 208"/>
                    <a:gd name="T100" fmla="*/ 3 w 848"/>
                    <a:gd name="T101" fmla="*/ 2 h 208"/>
                    <a:gd name="T102" fmla="*/ 0 w 848"/>
                    <a:gd name="T103" fmla="*/ 0 h 208"/>
                    <a:gd name="T104" fmla="*/ 0 w 848"/>
                    <a:gd name="T105" fmla="*/ 0 h 20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48" h="20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4"/>
                      </a:lnTo>
                      <a:lnTo>
                        <a:pt x="22" y="14"/>
                      </a:lnTo>
                      <a:lnTo>
                        <a:pt x="41" y="20"/>
                      </a:lnTo>
                      <a:lnTo>
                        <a:pt x="63" y="29"/>
                      </a:lnTo>
                      <a:lnTo>
                        <a:pt x="92" y="38"/>
                      </a:lnTo>
                      <a:lnTo>
                        <a:pt x="130" y="47"/>
                      </a:lnTo>
                      <a:lnTo>
                        <a:pt x="167" y="54"/>
                      </a:lnTo>
                      <a:lnTo>
                        <a:pt x="215" y="62"/>
                      </a:lnTo>
                      <a:lnTo>
                        <a:pt x="315" y="77"/>
                      </a:lnTo>
                      <a:lnTo>
                        <a:pt x="426" y="94"/>
                      </a:lnTo>
                      <a:lnTo>
                        <a:pt x="479" y="104"/>
                      </a:lnTo>
                      <a:lnTo>
                        <a:pt x="536" y="115"/>
                      </a:lnTo>
                      <a:lnTo>
                        <a:pt x="640" y="141"/>
                      </a:lnTo>
                      <a:lnTo>
                        <a:pt x="716" y="160"/>
                      </a:lnTo>
                      <a:lnTo>
                        <a:pt x="769" y="176"/>
                      </a:lnTo>
                      <a:lnTo>
                        <a:pt x="807" y="188"/>
                      </a:lnTo>
                      <a:lnTo>
                        <a:pt x="829" y="197"/>
                      </a:lnTo>
                      <a:lnTo>
                        <a:pt x="839" y="202"/>
                      </a:lnTo>
                      <a:lnTo>
                        <a:pt x="842" y="205"/>
                      </a:lnTo>
                      <a:lnTo>
                        <a:pt x="845" y="205"/>
                      </a:lnTo>
                      <a:lnTo>
                        <a:pt x="848" y="207"/>
                      </a:lnTo>
                      <a:lnTo>
                        <a:pt x="845" y="208"/>
                      </a:lnTo>
                      <a:lnTo>
                        <a:pt x="832" y="205"/>
                      </a:lnTo>
                      <a:lnTo>
                        <a:pt x="807" y="197"/>
                      </a:lnTo>
                      <a:lnTo>
                        <a:pt x="754" y="180"/>
                      </a:lnTo>
                      <a:lnTo>
                        <a:pt x="691" y="161"/>
                      </a:lnTo>
                      <a:lnTo>
                        <a:pt x="621" y="142"/>
                      </a:lnTo>
                      <a:lnTo>
                        <a:pt x="542" y="123"/>
                      </a:lnTo>
                      <a:lnTo>
                        <a:pt x="498" y="114"/>
                      </a:lnTo>
                      <a:lnTo>
                        <a:pt x="454" y="105"/>
                      </a:lnTo>
                      <a:lnTo>
                        <a:pt x="369" y="91"/>
                      </a:lnTo>
                      <a:lnTo>
                        <a:pt x="259" y="75"/>
                      </a:lnTo>
                      <a:lnTo>
                        <a:pt x="171" y="61"/>
                      </a:lnTo>
                      <a:lnTo>
                        <a:pt x="136" y="54"/>
                      </a:lnTo>
                      <a:lnTo>
                        <a:pt x="107" y="48"/>
                      </a:lnTo>
                      <a:lnTo>
                        <a:pt x="82" y="42"/>
                      </a:lnTo>
                      <a:lnTo>
                        <a:pt x="60" y="35"/>
                      </a:lnTo>
                      <a:lnTo>
                        <a:pt x="44" y="28"/>
                      </a:lnTo>
                      <a:lnTo>
                        <a:pt x="29" y="21"/>
                      </a:lnTo>
                      <a:lnTo>
                        <a:pt x="10" y="10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2" name="Freeform 307">
                  <a:extLst>
                    <a:ext uri="{FF2B5EF4-FFF2-40B4-BE49-F238E27FC236}">
                      <a16:creationId xmlns:a16="http://schemas.microsoft.com/office/drawing/2014/main" id="{37319568-8613-47CD-ADA8-9CFFE9D415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4"/>
                  <a:ext cx="839" cy="203"/>
                </a:xfrm>
                <a:custGeom>
                  <a:avLst/>
                  <a:gdLst>
                    <a:gd name="T0" fmla="*/ 0 w 839"/>
                    <a:gd name="T1" fmla="*/ 0 h 203"/>
                    <a:gd name="T2" fmla="*/ 0 w 839"/>
                    <a:gd name="T3" fmla="*/ 0 h 203"/>
                    <a:gd name="T4" fmla="*/ 4 w 839"/>
                    <a:gd name="T5" fmla="*/ 3 h 203"/>
                    <a:gd name="T6" fmla="*/ 23 w 839"/>
                    <a:gd name="T7" fmla="*/ 13 h 203"/>
                    <a:gd name="T8" fmla="*/ 38 w 839"/>
                    <a:gd name="T9" fmla="*/ 19 h 203"/>
                    <a:gd name="T10" fmla="*/ 60 w 839"/>
                    <a:gd name="T11" fmla="*/ 27 h 203"/>
                    <a:gd name="T12" fmla="*/ 89 w 839"/>
                    <a:gd name="T13" fmla="*/ 36 h 203"/>
                    <a:gd name="T14" fmla="*/ 127 w 839"/>
                    <a:gd name="T15" fmla="*/ 46 h 203"/>
                    <a:gd name="T16" fmla="*/ 127 w 839"/>
                    <a:gd name="T17" fmla="*/ 46 h 203"/>
                    <a:gd name="T18" fmla="*/ 164 w 839"/>
                    <a:gd name="T19" fmla="*/ 54 h 203"/>
                    <a:gd name="T20" fmla="*/ 208 w 839"/>
                    <a:gd name="T21" fmla="*/ 60 h 203"/>
                    <a:gd name="T22" fmla="*/ 309 w 839"/>
                    <a:gd name="T23" fmla="*/ 75 h 203"/>
                    <a:gd name="T24" fmla="*/ 420 w 839"/>
                    <a:gd name="T25" fmla="*/ 93 h 203"/>
                    <a:gd name="T26" fmla="*/ 473 w 839"/>
                    <a:gd name="T27" fmla="*/ 103 h 203"/>
                    <a:gd name="T28" fmla="*/ 527 w 839"/>
                    <a:gd name="T29" fmla="*/ 115 h 203"/>
                    <a:gd name="T30" fmla="*/ 527 w 839"/>
                    <a:gd name="T31" fmla="*/ 115 h 203"/>
                    <a:gd name="T32" fmla="*/ 631 w 839"/>
                    <a:gd name="T33" fmla="*/ 139 h 203"/>
                    <a:gd name="T34" fmla="*/ 710 w 839"/>
                    <a:gd name="T35" fmla="*/ 158 h 203"/>
                    <a:gd name="T36" fmla="*/ 763 w 839"/>
                    <a:gd name="T37" fmla="*/ 174 h 203"/>
                    <a:gd name="T38" fmla="*/ 798 w 839"/>
                    <a:gd name="T39" fmla="*/ 186 h 203"/>
                    <a:gd name="T40" fmla="*/ 817 w 839"/>
                    <a:gd name="T41" fmla="*/ 193 h 203"/>
                    <a:gd name="T42" fmla="*/ 829 w 839"/>
                    <a:gd name="T43" fmla="*/ 200 h 203"/>
                    <a:gd name="T44" fmla="*/ 833 w 839"/>
                    <a:gd name="T45" fmla="*/ 202 h 203"/>
                    <a:gd name="T46" fmla="*/ 836 w 839"/>
                    <a:gd name="T47" fmla="*/ 202 h 203"/>
                    <a:gd name="T48" fmla="*/ 836 w 839"/>
                    <a:gd name="T49" fmla="*/ 202 h 203"/>
                    <a:gd name="T50" fmla="*/ 836 w 839"/>
                    <a:gd name="T51" fmla="*/ 203 h 203"/>
                    <a:gd name="T52" fmla="*/ 839 w 839"/>
                    <a:gd name="T53" fmla="*/ 203 h 203"/>
                    <a:gd name="T54" fmla="*/ 836 w 839"/>
                    <a:gd name="T55" fmla="*/ 203 h 203"/>
                    <a:gd name="T56" fmla="*/ 826 w 839"/>
                    <a:gd name="T57" fmla="*/ 202 h 203"/>
                    <a:gd name="T58" fmla="*/ 801 w 839"/>
                    <a:gd name="T59" fmla="*/ 193 h 203"/>
                    <a:gd name="T60" fmla="*/ 801 w 839"/>
                    <a:gd name="T61" fmla="*/ 193 h 203"/>
                    <a:gd name="T62" fmla="*/ 751 w 839"/>
                    <a:gd name="T63" fmla="*/ 177 h 203"/>
                    <a:gd name="T64" fmla="*/ 688 w 839"/>
                    <a:gd name="T65" fmla="*/ 159 h 203"/>
                    <a:gd name="T66" fmla="*/ 618 w 839"/>
                    <a:gd name="T67" fmla="*/ 140 h 203"/>
                    <a:gd name="T68" fmla="*/ 539 w 839"/>
                    <a:gd name="T69" fmla="*/ 121 h 203"/>
                    <a:gd name="T70" fmla="*/ 539 w 839"/>
                    <a:gd name="T71" fmla="*/ 121 h 203"/>
                    <a:gd name="T72" fmla="*/ 495 w 839"/>
                    <a:gd name="T73" fmla="*/ 112 h 203"/>
                    <a:gd name="T74" fmla="*/ 451 w 839"/>
                    <a:gd name="T75" fmla="*/ 103 h 203"/>
                    <a:gd name="T76" fmla="*/ 366 w 839"/>
                    <a:gd name="T77" fmla="*/ 89 h 203"/>
                    <a:gd name="T78" fmla="*/ 366 w 839"/>
                    <a:gd name="T79" fmla="*/ 89 h 203"/>
                    <a:gd name="T80" fmla="*/ 256 w 839"/>
                    <a:gd name="T81" fmla="*/ 73 h 203"/>
                    <a:gd name="T82" fmla="*/ 171 w 839"/>
                    <a:gd name="T83" fmla="*/ 59 h 203"/>
                    <a:gd name="T84" fmla="*/ 136 w 839"/>
                    <a:gd name="T85" fmla="*/ 52 h 203"/>
                    <a:gd name="T86" fmla="*/ 108 w 839"/>
                    <a:gd name="T87" fmla="*/ 46 h 203"/>
                    <a:gd name="T88" fmla="*/ 82 w 839"/>
                    <a:gd name="T89" fmla="*/ 40 h 203"/>
                    <a:gd name="T90" fmla="*/ 60 w 839"/>
                    <a:gd name="T91" fmla="*/ 32 h 203"/>
                    <a:gd name="T92" fmla="*/ 60 w 839"/>
                    <a:gd name="T93" fmla="*/ 32 h 203"/>
                    <a:gd name="T94" fmla="*/ 29 w 839"/>
                    <a:gd name="T95" fmla="*/ 19 h 203"/>
                    <a:gd name="T96" fmla="*/ 10 w 839"/>
                    <a:gd name="T97" fmla="*/ 9 h 203"/>
                    <a:gd name="T98" fmla="*/ 0 w 839"/>
                    <a:gd name="T99" fmla="*/ 2 h 203"/>
                    <a:gd name="T100" fmla="*/ 0 w 839"/>
                    <a:gd name="T101" fmla="*/ 0 h 203"/>
                    <a:gd name="T102" fmla="*/ 0 w 839"/>
                    <a:gd name="T103" fmla="*/ 0 h 20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9" h="20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23" y="13"/>
                      </a:lnTo>
                      <a:lnTo>
                        <a:pt x="38" y="19"/>
                      </a:lnTo>
                      <a:lnTo>
                        <a:pt x="60" y="27"/>
                      </a:lnTo>
                      <a:lnTo>
                        <a:pt x="89" y="36"/>
                      </a:lnTo>
                      <a:lnTo>
                        <a:pt x="127" y="46"/>
                      </a:lnTo>
                      <a:lnTo>
                        <a:pt x="164" y="54"/>
                      </a:lnTo>
                      <a:lnTo>
                        <a:pt x="208" y="60"/>
                      </a:lnTo>
                      <a:lnTo>
                        <a:pt x="309" y="75"/>
                      </a:lnTo>
                      <a:lnTo>
                        <a:pt x="420" y="93"/>
                      </a:lnTo>
                      <a:lnTo>
                        <a:pt x="473" y="103"/>
                      </a:lnTo>
                      <a:lnTo>
                        <a:pt x="527" y="115"/>
                      </a:lnTo>
                      <a:lnTo>
                        <a:pt x="631" y="139"/>
                      </a:lnTo>
                      <a:lnTo>
                        <a:pt x="710" y="158"/>
                      </a:lnTo>
                      <a:lnTo>
                        <a:pt x="763" y="174"/>
                      </a:lnTo>
                      <a:lnTo>
                        <a:pt x="798" y="186"/>
                      </a:lnTo>
                      <a:lnTo>
                        <a:pt x="817" y="193"/>
                      </a:lnTo>
                      <a:lnTo>
                        <a:pt x="829" y="200"/>
                      </a:lnTo>
                      <a:lnTo>
                        <a:pt x="833" y="202"/>
                      </a:lnTo>
                      <a:lnTo>
                        <a:pt x="836" y="202"/>
                      </a:lnTo>
                      <a:lnTo>
                        <a:pt x="836" y="203"/>
                      </a:lnTo>
                      <a:lnTo>
                        <a:pt x="839" y="203"/>
                      </a:lnTo>
                      <a:lnTo>
                        <a:pt x="836" y="203"/>
                      </a:lnTo>
                      <a:lnTo>
                        <a:pt x="826" y="202"/>
                      </a:lnTo>
                      <a:lnTo>
                        <a:pt x="801" y="193"/>
                      </a:lnTo>
                      <a:lnTo>
                        <a:pt x="751" y="177"/>
                      </a:lnTo>
                      <a:lnTo>
                        <a:pt x="688" y="159"/>
                      </a:lnTo>
                      <a:lnTo>
                        <a:pt x="618" y="140"/>
                      </a:lnTo>
                      <a:lnTo>
                        <a:pt x="539" y="121"/>
                      </a:lnTo>
                      <a:lnTo>
                        <a:pt x="495" y="112"/>
                      </a:lnTo>
                      <a:lnTo>
                        <a:pt x="451" y="103"/>
                      </a:lnTo>
                      <a:lnTo>
                        <a:pt x="366" y="89"/>
                      </a:lnTo>
                      <a:lnTo>
                        <a:pt x="256" y="73"/>
                      </a:lnTo>
                      <a:lnTo>
                        <a:pt x="171" y="59"/>
                      </a:lnTo>
                      <a:lnTo>
                        <a:pt x="136" y="52"/>
                      </a:lnTo>
                      <a:lnTo>
                        <a:pt x="108" y="46"/>
                      </a:lnTo>
                      <a:lnTo>
                        <a:pt x="82" y="40"/>
                      </a:lnTo>
                      <a:lnTo>
                        <a:pt x="60" y="32"/>
                      </a:lnTo>
                      <a:lnTo>
                        <a:pt x="29" y="19"/>
                      </a:lnTo>
                      <a:lnTo>
                        <a:pt x="10" y="9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3" name="Freeform 308">
                  <a:extLst>
                    <a:ext uri="{FF2B5EF4-FFF2-40B4-BE49-F238E27FC236}">
                      <a16:creationId xmlns:a16="http://schemas.microsoft.com/office/drawing/2014/main" id="{22A4958A-83E9-4E3E-AED6-0E3FCADA23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6"/>
                  <a:ext cx="833" cy="200"/>
                </a:xfrm>
                <a:custGeom>
                  <a:avLst/>
                  <a:gdLst>
                    <a:gd name="T0" fmla="*/ 0 w 833"/>
                    <a:gd name="T1" fmla="*/ 0 h 200"/>
                    <a:gd name="T2" fmla="*/ 0 w 833"/>
                    <a:gd name="T3" fmla="*/ 0 h 200"/>
                    <a:gd name="T4" fmla="*/ 7 w 833"/>
                    <a:gd name="T5" fmla="*/ 3 h 200"/>
                    <a:gd name="T6" fmla="*/ 13 w 833"/>
                    <a:gd name="T7" fmla="*/ 7 h 200"/>
                    <a:gd name="T8" fmla="*/ 23 w 833"/>
                    <a:gd name="T9" fmla="*/ 12 h 200"/>
                    <a:gd name="T10" fmla="*/ 35 w 833"/>
                    <a:gd name="T11" fmla="*/ 19 h 200"/>
                    <a:gd name="T12" fmla="*/ 57 w 833"/>
                    <a:gd name="T13" fmla="*/ 26 h 200"/>
                    <a:gd name="T14" fmla="*/ 86 w 833"/>
                    <a:gd name="T15" fmla="*/ 35 h 200"/>
                    <a:gd name="T16" fmla="*/ 123 w 833"/>
                    <a:gd name="T17" fmla="*/ 44 h 200"/>
                    <a:gd name="T18" fmla="*/ 123 w 833"/>
                    <a:gd name="T19" fmla="*/ 44 h 200"/>
                    <a:gd name="T20" fmla="*/ 164 w 833"/>
                    <a:gd name="T21" fmla="*/ 52 h 200"/>
                    <a:gd name="T22" fmla="*/ 205 w 833"/>
                    <a:gd name="T23" fmla="*/ 59 h 200"/>
                    <a:gd name="T24" fmla="*/ 306 w 833"/>
                    <a:gd name="T25" fmla="*/ 73 h 200"/>
                    <a:gd name="T26" fmla="*/ 413 w 833"/>
                    <a:gd name="T27" fmla="*/ 91 h 200"/>
                    <a:gd name="T28" fmla="*/ 470 w 833"/>
                    <a:gd name="T29" fmla="*/ 101 h 200"/>
                    <a:gd name="T30" fmla="*/ 524 w 833"/>
                    <a:gd name="T31" fmla="*/ 113 h 200"/>
                    <a:gd name="T32" fmla="*/ 524 w 833"/>
                    <a:gd name="T33" fmla="*/ 113 h 200"/>
                    <a:gd name="T34" fmla="*/ 628 w 833"/>
                    <a:gd name="T35" fmla="*/ 137 h 200"/>
                    <a:gd name="T36" fmla="*/ 703 w 833"/>
                    <a:gd name="T37" fmla="*/ 156 h 200"/>
                    <a:gd name="T38" fmla="*/ 757 w 833"/>
                    <a:gd name="T39" fmla="*/ 171 h 200"/>
                    <a:gd name="T40" fmla="*/ 792 w 833"/>
                    <a:gd name="T41" fmla="*/ 182 h 200"/>
                    <a:gd name="T42" fmla="*/ 811 w 833"/>
                    <a:gd name="T43" fmla="*/ 191 h 200"/>
                    <a:gd name="T44" fmla="*/ 820 w 833"/>
                    <a:gd name="T45" fmla="*/ 196 h 200"/>
                    <a:gd name="T46" fmla="*/ 823 w 833"/>
                    <a:gd name="T47" fmla="*/ 199 h 200"/>
                    <a:gd name="T48" fmla="*/ 826 w 833"/>
                    <a:gd name="T49" fmla="*/ 199 h 200"/>
                    <a:gd name="T50" fmla="*/ 826 w 833"/>
                    <a:gd name="T51" fmla="*/ 199 h 200"/>
                    <a:gd name="T52" fmla="*/ 833 w 833"/>
                    <a:gd name="T53" fmla="*/ 200 h 200"/>
                    <a:gd name="T54" fmla="*/ 801 w 833"/>
                    <a:gd name="T55" fmla="*/ 190 h 200"/>
                    <a:gd name="T56" fmla="*/ 801 w 833"/>
                    <a:gd name="T57" fmla="*/ 190 h 200"/>
                    <a:gd name="T58" fmla="*/ 747 w 833"/>
                    <a:gd name="T59" fmla="*/ 173 h 200"/>
                    <a:gd name="T60" fmla="*/ 688 w 833"/>
                    <a:gd name="T61" fmla="*/ 156 h 200"/>
                    <a:gd name="T62" fmla="*/ 618 w 833"/>
                    <a:gd name="T63" fmla="*/ 138 h 200"/>
                    <a:gd name="T64" fmla="*/ 543 w 833"/>
                    <a:gd name="T65" fmla="*/ 119 h 200"/>
                    <a:gd name="T66" fmla="*/ 543 w 833"/>
                    <a:gd name="T67" fmla="*/ 119 h 200"/>
                    <a:gd name="T68" fmla="*/ 498 w 833"/>
                    <a:gd name="T69" fmla="*/ 109 h 200"/>
                    <a:gd name="T70" fmla="*/ 451 w 833"/>
                    <a:gd name="T71" fmla="*/ 100 h 200"/>
                    <a:gd name="T72" fmla="*/ 407 w 833"/>
                    <a:gd name="T73" fmla="*/ 92 h 200"/>
                    <a:gd name="T74" fmla="*/ 366 w 833"/>
                    <a:gd name="T75" fmla="*/ 86 h 200"/>
                    <a:gd name="T76" fmla="*/ 366 w 833"/>
                    <a:gd name="T77" fmla="*/ 86 h 200"/>
                    <a:gd name="T78" fmla="*/ 256 w 833"/>
                    <a:gd name="T79" fmla="*/ 69 h 200"/>
                    <a:gd name="T80" fmla="*/ 171 w 833"/>
                    <a:gd name="T81" fmla="*/ 57 h 200"/>
                    <a:gd name="T82" fmla="*/ 136 w 833"/>
                    <a:gd name="T83" fmla="*/ 50 h 200"/>
                    <a:gd name="T84" fmla="*/ 108 w 833"/>
                    <a:gd name="T85" fmla="*/ 44 h 200"/>
                    <a:gd name="T86" fmla="*/ 82 w 833"/>
                    <a:gd name="T87" fmla="*/ 38 h 200"/>
                    <a:gd name="T88" fmla="*/ 60 w 833"/>
                    <a:gd name="T89" fmla="*/ 30 h 200"/>
                    <a:gd name="T90" fmla="*/ 60 w 833"/>
                    <a:gd name="T91" fmla="*/ 30 h 200"/>
                    <a:gd name="T92" fmla="*/ 32 w 833"/>
                    <a:gd name="T93" fmla="*/ 17 h 200"/>
                    <a:gd name="T94" fmla="*/ 10 w 833"/>
                    <a:gd name="T95" fmla="*/ 7 h 200"/>
                    <a:gd name="T96" fmla="*/ 4 w 833"/>
                    <a:gd name="T97" fmla="*/ 2 h 200"/>
                    <a:gd name="T98" fmla="*/ 0 w 833"/>
                    <a:gd name="T99" fmla="*/ 0 h 200"/>
                    <a:gd name="T100" fmla="*/ 0 w 833"/>
                    <a:gd name="T101" fmla="*/ 0 h 2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33" h="20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3" y="7"/>
                      </a:lnTo>
                      <a:lnTo>
                        <a:pt x="23" y="12"/>
                      </a:lnTo>
                      <a:lnTo>
                        <a:pt x="35" y="19"/>
                      </a:lnTo>
                      <a:lnTo>
                        <a:pt x="57" y="26"/>
                      </a:lnTo>
                      <a:lnTo>
                        <a:pt x="86" y="35"/>
                      </a:lnTo>
                      <a:lnTo>
                        <a:pt x="123" y="44"/>
                      </a:lnTo>
                      <a:lnTo>
                        <a:pt x="164" y="52"/>
                      </a:lnTo>
                      <a:lnTo>
                        <a:pt x="205" y="59"/>
                      </a:lnTo>
                      <a:lnTo>
                        <a:pt x="306" y="73"/>
                      </a:lnTo>
                      <a:lnTo>
                        <a:pt x="413" y="91"/>
                      </a:lnTo>
                      <a:lnTo>
                        <a:pt x="470" y="101"/>
                      </a:lnTo>
                      <a:lnTo>
                        <a:pt x="524" y="113"/>
                      </a:lnTo>
                      <a:lnTo>
                        <a:pt x="628" y="137"/>
                      </a:lnTo>
                      <a:lnTo>
                        <a:pt x="703" y="156"/>
                      </a:lnTo>
                      <a:lnTo>
                        <a:pt x="757" y="171"/>
                      </a:lnTo>
                      <a:lnTo>
                        <a:pt x="792" y="182"/>
                      </a:lnTo>
                      <a:lnTo>
                        <a:pt x="811" y="191"/>
                      </a:lnTo>
                      <a:lnTo>
                        <a:pt x="820" y="196"/>
                      </a:lnTo>
                      <a:lnTo>
                        <a:pt x="823" y="199"/>
                      </a:lnTo>
                      <a:lnTo>
                        <a:pt x="826" y="199"/>
                      </a:lnTo>
                      <a:lnTo>
                        <a:pt x="833" y="200"/>
                      </a:lnTo>
                      <a:lnTo>
                        <a:pt x="801" y="190"/>
                      </a:lnTo>
                      <a:lnTo>
                        <a:pt x="747" y="173"/>
                      </a:lnTo>
                      <a:lnTo>
                        <a:pt x="688" y="156"/>
                      </a:lnTo>
                      <a:lnTo>
                        <a:pt x="618" y="138"/>
                      </a:lnTo>
                      <a:lnTo>
                        <a:pt x="543" y="119"/>
                      </a:lnTo>
                      <a:lnTo>
                        <a:pt x="498" y="109"/>
                      </a:lnTo>
                      <a:lnTo>
                        <a:pt x="451" y="100"/>
                      </a:lnTo>
                      <a:lnTo>
                        <a:pt x="407" y="92"/>
                      </a:lnTo>
                      <a:lnTo>
                        <a:pt x="366" y="86"/>
                      </a:lnTo>
                      <a:lnTo>
                        <a:pt x="256" y="69"/>
                      </a:lnTo>
                      <a:lnTo>
                        <a:pt x="171" y="57"/>
                      </a:lnTo>
                      <a:lnTo>
                        <a:pt x="136" y="50"/>
                      </a:lnTo>
                      <a:lnTo>
                        <a:pt x="108" y="44"/>
                      </a:lnTo>
                      <a:lnTo>
                        <a:pt x="82" y="38"/>
                      </a:lnTo>
                      <a:lnTo>
                        <a:pt x="60" y="30"/>
                      </a:lnTo>
                      <a:lnTo>
                        <a:pt x="32" y="17"/>
                      </a:lnTo>
                      <a:lnTo>
                        <a:pt x="10" y="7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4" name="Freeform 309">
                  <a:extLst>
                    <a:ext uri="{FF2B5EF4-FFF2-40B4-BE49-F238E27FC236}">
                      <a16:creationId xmlns:a16="http://schemas.microsoft.com/office/drawing/2014/main" id="{336E4BA2-8ED1-47B0-B503-1655032D7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22" cy="104"/>
                </a:xfrm>
                <a:custGeom>
                  <a:avLst/>
                  <a:gdLst>
                    <a:gd name="T0" fmla="*/ 322 w 322"/>
                    <a:gd name="T1" fmla="*/ 6 h 104"/>
                    <a:gd name="T2" fmla="*/ 322 w 322"/>
                    <a:gd name="T3" fmla="*/ 6 h 104"/>
                    <a:gd name="T4" fmla="*/ 265 w 322"/>
                    <a:gd name="T5" fmla="*/ 19 h 104"/>
                    <a:gd name="T6" fmla="*/ 189 w 322"/>
                    <a:gd name="T7" fmla="*/ 37 h 104"/>
                    <a:gd name="T8" fmla="*/ 117 w 322"/>
                    <a:gd name="T9" fmla="*/ 56 h 104"/>
                    <a:gd name="T10" fmla="*/ 85 w 322"/>
                    <a:gd name="T11" fmla="*/ 65 h 104"/>
                    <a:gd name="T12" fmla="*/ 63 w 322"/>
                    <a:gd name="T13" fmla="*/ 74 h 104"/>
                    <a:gd name="T14" fmla="*/ 63 w 322"/>
                    <a:gd name="T15" fmla="*/ 74 h 104"/>
                    <a:gd name="T16" fmla="*/ 26 w 322"/>
                    <a:gd name="T17" fmla="*/ 90 h 104"/>
                    <a:gd name="T18" fmla="*/ 10 w 322"/>
                    <a:gd name="T19" fmla="*/ 99 h 104"/>
                    <a:gd name="T20" fmla="*/ 0 w 322"/>
                    <a:gd name="T21" fmla="*/ 104 h 104"/>
                    <a:gd name="T22" fmla="*/ 0 w 322"/>
                    <a:gd name="T23" fmla="*/ 104 h 104"/>
                    <a:gd name="T24" fmla="*/ 0 w 322"/>
                    <a:gd name="T25" fmla="*/ 100 h 104"/>
                    <a:gd name="T26" fmla="*/ 3 w 322"/>
                    <a:gd name="T27" fmla="*/ 95 h 104"/>
                    <a:gd name="T28" fmla="*/ 10 w 322"/>
                    <a:gd name="T29" fmla="*/ 87 h 104"/>
                    <a:gd name="T30" fmla="*/ 26 w 322"/>
                    <a:gd name="T31" fmla="*/ 79 h 104"/>
                    <a:gd name="T32" fmla="*/ 48 w 322"/>
                    <a:gd name="T33" fmla="*/ 67 h 104"/>
                    <a:gd name="T34" fmla="*/ 85 w 322"/>
                    <a:gd name="T35" fmla="*/ 54 h 104"/>
                    <a:gd name="T36" fmla="*/ 136 w 322"/>
                    <a:gd name="T37" fmla="*/ 39 h 104"/>
                    <a:gd name="T38" fmla="*/ 136 w 322"/>
                    <a:gd name="T39" fmla="*/ 39 h 104"/>
                    <a:gd name="T40" fmla="*/ 230 w 322"/>
                    <a:gd name="T41" fmla="*/ 14 h 104"/>
                    <a:gd name="T42" fmla="*/ 287 w 322"/>
                    <a:gd name="T43" fmla="*/ 0 h 104"/>
                    <a:gd name="T44" fmla="*/ 287 w 322"/>
                    <a:gd name="T45" fmla="*/ 0 h 104"/>
                    <a:gd name="T46" fmla="*/ 322 w 322"/>
                    <a:gd name="T47" fmla="*/ 6 h 104"/>
                    <a:gd name="T48" fmla="*/ 322 w 322"/>
                    <a:gd name="T49" fmla="*/ 6 h 10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22" h="104">
                      <a:moveTo>
                        <a:pt x="322" y="6"/>
                      </a:moveTo>
                      <a:lnTo>
                        <a:pt x="322" y="6"/>
                      </a:lnTo>
                      <a:lnTo>
                        <a:pt x="265" y="19"/>
                      </a:lnTo>
                      <a:lnTo>
                        <a:pt x="189" y="37"/>
                      </a:lnTo>
                      <a:lnTo>
                        <a:pt x="117" y="56"/>
                      </a:lnTo>
                      <a:lnTo>
                        <a:pt x="85" y="65"/>
                      </a:lnTo>
                      <a:lnTo>
                        <a:pt x="63" y="74"/>
                      </a:lnTo>
                      <a:lnTo>
                        <a:pt x="26" y="90"/>
                      </a:lnTo>
                      <a:lnTo>
                        <a:pt x="10" y="99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48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0" y="14"/>
                      </a:lnTo>
                      <a:lnTo>
                        <a:pt x="287" y="0"/>
                      </a:lnTo>
                      <a:lnTo>
                        <a:pt x="322" y="6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5" name="Freeform 310">
                  <a:extLst>
                    <a:ext uri="{FF2B5EF4-FFF2-40B4-BE49-F238E27FC236}">
                      <a16:creationId xmlns:a16="http://schemas.microsoft.com/office/drawing/2014/main" id="{FC464551-E6C1-4112-A8B5-248A367BF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9 h 104"/>
                    <a:gd name="T6" fmla="*/ 186 w 319"/>
                    <a:gd name="T7" fmla="*/ 35 h 104"/>
                    <a:gd name="T8" fmla="*/ 114 w 319"/>
                    <a:gd name="T9" fmla="*/ 54 h 104"/>
                    <a:gd name="T10" fmla="*/ 82 w 319"/>
                    <a:gd name="T11" fmla="*/ 65 h 104"/>
                    <a:gd name="T12" fmla="*/ 60 w 319"/>
                    <a:gd name="T13" fmla="*/ 72 h 104"/>
                    <a:gd name="T14" fmla="*/ 60 w 319"/>
                    <a:gd name="T15" fmla="*/ 72 h 104"/>
                    <a:gd name="T16" fmla="*/ 26 w 319"/>
                    <a:gd name="T17" fmla="*/ 89 h 104"/>
                    <a:gd name="T18" fmla="*/ 10 w 319"/>
                    <a:gd name="T19" fmla="*/ 99 h 104"/>
                    <a:gd name="T20" fmla="*/ 3 w 319"/>
                    <a:gd name="T21" fmla="*/ 103 h 104"/>
                    <a:gd name="T22" fmla="*/ 0 w 319"/>
                    <a:gd name="T23" fmla="*/ 104 h 104"/>
                    <a:gd name="T24" fmla="*/ 0 w 319"/>
                    <a:gd name="T25" fmla="*/ 104 h 104"/>
                    <a:gd name="T26" fmla="*/ 0 w 319"/>
                    <a:gd name="T27" fmla="*/ 100 h 104"/>
                    <a:gd name="T28" fmla="*/ 3 w 319"/>
                    <a:gd name="T29" fmla="*/ 95 h 104"/>
                    <a:gd name="T30" fmla="*/ 10 w 319"/>
                    <a:gd name="T31" fmla="*/ 87 h 104"/>
                    <a:gd name="T32" fmla="*/ 26 w 319"/>
                    <a:gd name="T33" fmla="*/ 79 h 104"/>
                    <a:gd name="T34" fmla="*/ 51 w 319"/>
                    <a:gd name="T35" fmla="*/ 67 h 104"/>
                    <a:gd name="T36" fmla="*/ 85 w 319"/>
                    <a:gd name="T37" fmla="*/ 54 h 104"/>
                    <a:gd name="T38" fmla="*/ 136 w 319"/>
                    <a:gd name="T39" fmla="*/ 39 h 104"/>
                    <a:gd name="T40" fmla="*/ 136 w 319"/>
                    <a:gd name="T41" fmla="*/ 39 h 104"/>
                    <a:gd name="T42" fmla="*/ 234 w 319"/>
                    <a:gd name="T43" fmla="*/ 14 h 104"/>
                    <a:gd name="T44" fmla="*/ 287 w 319"/>
                    <a:gd name="T45" fmla="*/ 0 h 104"/>
                    <a:gd name="T46" fmla="*/ 287 w 319"/>
                    <a:gd name="T47" fmla="*/ 0 h 104"/>
                    <a:gd name="T48" fmla="*/ 319 w 319"/>
                    <a:gd name="T49" fmla="*/ 6 h 104"/>
                    <a:gd name="T50" fmla="*/ 319 w 319"/>
                    <a:gd name="T51" fmla="*/ 6 h 10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9"/>
                      </a:lnTo>
                      <a:lnTo>
                        <a:pt x="186" y="35"/>
                      </a:lnTo>
                      <a:lnTo>
                        <a:pt x="114" y="54"/>
                      </a:lnTo>
                      <a:lnTo>
                        <a:pt x="82" y="65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10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87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6" name="Freeform 311">
                  <a:extLst>
                    <a:ext uri="{FF2B5EF4-FFF2-40B4-BE49-F238E27FC236}">
                      <a16:creationId xmlns:a16="http://schemas.microsoft.com/office/drawing/2014/main" id="{CC44333C-E2E9-4C7C-A36D-15FA863676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8 h 104"/>
                    <a:gd name="T6" fmla="*/ 186 w 319"/>
                    <a:gd name="T7" fmla="*/ 35 h 104"/>
                    <a:gd name="T8" fmla="*/ 148 w 319"/>
                    <a:gd name="T9" fmla="*/ 44 h 104"/>
                    <a:gd name="T10" fmla="*/ 114 w 319"/>
                    <a:gd name="T11" fmla="*/ 54 h 104"/>
                    <a:gd name="T12" fmla="*/ 82 w 319"/>
                    <a:gd name="T13" fmla="*/ 63 h 104"/>
                    <a:gd name="T14" fmla="*/ 60 w 319"/>
                    <a:gd name="T15" fmla="*/ 72 h 104"/>
                    <a:gd name="T16" fmla="*/ 60 w 319"/>
                    <a:gd name="T17" fmla="*/ 72 h 104"/>
                    <a:gd name="T18" fmla="*/ 26 w 319"/>
                    <a:gd name="T19" fmla="*/ 89 h 104"/>
                    <a:gd name="T20" fmla="*/ 7 w 319"/>
                    <a:gd name="T21" fmla="*/ 99 h 104"/>
                    <a:gd name="T22" fmla="*/ 3 w 319"/>
                    <a:gd name="T23" fmla="*/ 103 h 104"/>
                    <a:gd name="T24" fmla="*/ 0 w 319"/>
                    <a:gd name="T25" fmla="*/ 104 h 104"/>
                    <a:gd name="T26" fmla="*/ 0 w 319"/>
                    <a:gd name="T27" fmla="*/ 104 h 104"/>
                    <a:gd name="T28" fmla="*/ 0 w 319"/>
                    <a:gd name="T29" fmla="*/ 100 h 104"/>
                    <a:gd name="T30" fmla="*/ 3 w 319"/>
                    <a:gd name="T31" fmla="*/ 95 h 104"/>
                    <a:gd name="T32" fmla="*/ 10 w 319"/>
                    <a:gd name="T33" fmla="*/ 87 h 104"/>
                    <a:gd name="T34" fmla="*/ 26 w 319"/>
                    <a:gd name="T35" fmla="*/ 79 h 104"/>
                    <a:gd name="T36" fmla="*/ 51 w 319"/>
                    <a:gd name="T37" fmla="*/ 67 h 104"/>
                    <a:gd name="T38" fmla="*/ 89 w 319"/>
                    <a:gd name="T39" fmla="*/ 54 h 104"/>
                    <a:gd name="T40" fmla="*/ 136 w 319"/>
                    <a:gd name="T41" fmla="*/ 39 h 104"/>
                    <a:gd name="T42" fmla="*/ 136 w 319"/>
                    <a:gd name="T43" fmla="*/ 39 h 104"/>
                    <a:gd name="T44" fmla="*/ 234 w 319"/>
                    <a:gd name="T45" fmla="*/ 14 h 104"/>
                    <a:gd name="T46" fmla="*/ 290 w 319"/>
                    <a:gd name="T47" fmla="*/ 0 h 104"/>
                    <a:gd name="T48" fmla="*/ 290 w 319"/>
                    <a:gd name="T49" fmla="*/ 0 h 104"/>
                    <a:gd name="T50" fmla="*/ 319 w 319"/>
                    <a:gd name="T51" fmla="*/ 6 h 104"/>
                    <a:gd name="T52" fmla="*/ 319 w 319"/>
                    <a:gd name="T53" fmla="*/ 6 h 10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8"/>
                      </a:lnTo>
                      <a:lnTo>
                        <a:pt x="186" y="35"/>
                      </a:lnTo>
                      <a:lnTo>
                        <a:pt x="148" y="44"/>
                      </a:lnTo>
                      <a:lnTo>
                        <a:pt x="114" y="54"/>
                      </a:lnTo>
                      <a:lnTo>
                        <a:pt x="82" y="63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7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9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90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7" name="Freeform 312">
                  <a:extLst>
                    <a:ext uri="{FF2B5EF4-FFF2-40B4-BE49-F238E27FC236}">
                      <a16:creationId xmlns:a16="http://schemas.microsoft.com/office/drawing/2014/main" id="{8333ACC6-93F4-4A9D-86FC-2491B41553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62 w 315"/>
                    <a:gd name="T5" fmla="*/ 17 h 103"/>
                    <a:gd name="T6" fmla="*/ 186 w 315"/>
                    <a:gd name="T7" fmla="*/ 33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2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6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6 w 315"/>
                    <a:gd name="T35" fmla="*/ 78 h 103"/>
                    <a:gd name="T36" fmla="*/ 51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37 w 315"/>
                    <a:gd name="T45" fmla="*/ 13 h 103"/>
                    <a:gd name="T46" fmla="*/ 290 w 315"/>
                    <a:gd name="T47" fmla="*/ 0 h 103"/>
                    <a:gd name="T48" fmla="*/ 290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62" y="17"/>
                      </a:lnTo>
                      <a:lnTo>
                        <a:pt x="186" y="33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2"/>
                      </a:lnTo>
                      <a:lnTo>
                        <a:pt x="57" y="71"/>
                      </a:lnTo>
                      <a:lnTo>
                        <a:pt x="26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6" y="78"/>
                      </a:lnTo>
                      <a:lnTo>
                        <a:pt x="51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37" y="13"/>
                      </a:lnTo>
                      <a:lnTo>
                        <a:pt x="290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8" name="Freeform 313">
                  <a:extLst>
                    <a:ext uri="{FF2B5EF4-FFF2-40B4-BE49-F238E27FC236}">
                      <a16:creationId xmlns:a16="http://schemas.microsoft.com/office/drawing/2014/main" id="{82150B7A-118E-4EC2-A35B-8C6B587C5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59 w 315"/>
                    <a:gd name="T5" fmla="*/ 15 h 103"/>
                    <a:gd name="T6" fmla="*/ 183 w 315"/>
                    <a:gd name="T7" fmla="*/ 32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1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2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9 w 315"/>
                    <a:gd name="T35" fmla="*/ 78 h 103"/>
                    <a:gd name="T36" fmla="*/ 54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40 w 315"/>
                    <a:gd name="T45" fmla="*/ 13 h 103"/>
                    <a:gd name="T46" fmla="*/ 293 w 315"/>
                    <a:gd name="T47" fmla="*/ 0 h 103"/>
                    <a:gd name="T48" fmla="*/ 293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1"/>
                      </a:lnTo>
                      <a:lnTo>
                        <a:pt x="57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40" y="13"/>
                      </a:lnTo>
                      <a:lnTo>
                        <a:pt x="293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49" name="Freeform 314">
                  <a:extLst>
                    <a:ext uri="{FF2B5EF4-FFF2-40B4-BE49-F238E27FC236}">
                      <a16:creationId xmlns:a16="http://schemas.microsoft.com/office/drawing/2014/main" id="{77D2D660-A1DD-49D6-AD55-741B2EC3E7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2" cy="103"/>
                </a:xfrm>
                <a:custGeom>
                  <a:avLst/>
                  <a:gdLst>
                    <a:gd name="T0" fmla="*/ 312 w 312"/>
                    <a:gd name="T1" fmla="*/ 4 h 103"/>
                    <a:gd name="T2" fmla="*/ 312 w 312"/>
                    <a:gd name="T3" fmla="*/ 4 h 103"/>
                    <a:gd name="T4" fmla="*/ 259 w 312"/>
                    <a:gd name="T5" fmla="*/ 15 h 103"/>
                    <a:gd name="T6" fmla="*/ 183 w 312"/>
                    <a:gd name="T7" fmla="*/ 32 h 103"/>
                    <a:gd name="T8" fmla="*/ 145 w 312"/>
                    <a:gd name="T9" fmla="*/ 41 h 103"/>
                    <a:gd name="T10" fmla="*/ 107 w 312"/>
                    <a:gd name="T11" fmla="*/ 51 h 103"/>
                    <a:gd name="T12" fmla="*/ 76 w 312"/>
                    <a:gd name="T13" fmla="*/ 61 h 103"/>
                    <a:gd name="T14" fmla="*/ 54 w 312"/>
                    <a:gd name="T15" fmla="*/ 71 h 103"/>
                    <a:gd name="T16" fmla="*/ 54 w 312"/>
                    <a:gd name="T17" fmla="*/ 71 h 103"/>
                    <a:gd name="T18" fmla="*/ 22 w 312"/>
                    <a:gd name="T19" fmla="*/ 88 h 103"/>
                    <a:gd name="T20" fmla="*/ 7 w 312"/>
                    <a:gd name="T21" fmla="*/ 97 h 103"/>
                    <a:gd name="T22" fmla="*/ 0 w 312"/>
                    <a:gd name="T23" fmla="*/ 102 h 103"/>
                    <a:gd name="T24" fmla="*/ 0 w 312"/>
                    <a:gd name="T25" fmla="*/ 103 h 103"/>
                    <a:gd name="T26" fmla="*/ 0 w 312"/>
                    <a:gd name="T27" fmla="*/ 103 h 103"/>
                    <a:gd name="T28" fmla="*/ 0 w 312"/>
                    <a:gd name="T29" fmla="*/ 100 h 103"/>
                    <a:gd name="T30" fmla="*/ 3 w 312"/>
                    <a:gd name="T31" fmla="*/ 94 h 103"/>
                    <a:gd name="T32" fmla="*/ 13 w 312"/>
                    <a:gd name="T33" fmla="*/ 88 h 103"/>
                    <a:gd name="T34" fmla="*/ 29 w 312"/>
                    <a:gd name="T35" fmla="*/ 78 h 103"/>
                    <a:gd name="T36" fmla="*/ 54 w 312"/>
                    <a:gd name="T37" fmla="*/ 66 h 103"/>
                    <a:gd name="T38" fmla="*/ 92 w 312"/>
                    <a:gd name="T39" fmla="*/ 53 h 103"/>
                    <a:gd name="T40" fmla="*/ 142 w 312"/>
                    <a:gd name="T41" fmla="*/ 38 h 103"/>
                    <a:gd name="T42" fmla="*/ 142 w 312"/>
                    <a:gd name="T43" fmla="*/ 38 h 103"/>
                    <a:gd name="T44" fmla="*/ 243 w 312"/>
                    <a:gd name="T45" fmla="*/ 13 h 103"/>
                    <a:gd name="T46" fmla="*/ 297 w 312"/>
                    <a:gd name="T47" fmla="*/ 0 h 103"/>
                    <a:gd name="T48" fmla="*/ 297 w 312"/>
                    <a:gd name="T49" fmla="*/ 0 h 103"/>
                    <a:gd name="T50" fmla="*/ 312 w 312"/>
                    <a:gd name="T51" fmla="*/ 4 h 103"/>
                    <a:gd name="T52" fmla="*/ 312 w 312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3">
                      <a:moveTo>
                        <a:pt x="312" y="4"/>
                      </a:moveTo>
                      <a:lnTo>
                        <a:pt x="312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1"/>
                      </a:lnTo>
                      <a:lnTo>
                        <a:pt x="107" y="51"/>
                      </a:lnTo>
                      <a:lnTo>
                        <a:pt x="76" y="61"/>
                      </a:lnTo>
                      <a:lnTo>
                        <a:pt x="54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100"/>
                      </a:lnTo>
                      <a:lnTo>
                        <a:pt x="3" y="94"/>
                      </a:lnTo>
                      <a:lnTo>
                        <a:pt x="13" y="88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92" y="53"/>
                      </a:lnTo>
                      <a:lnTo>
                        <a:pt x="142" y="38"/>
                      </a:lnTo>
                      <a:lnTo>
                        <a:pt x="243" y="13"/>
                      </a:lnTo>
                      <a:lnTo>
                        <a:pt x="297" y="0"/>
                      </a:lnTo>
                      <a:lnTo>
                        <a:pt x="312" y="4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50" name="Freeform 315">
                  <a:extLst>
                    <a:ext uri="{FF2B5EF4-FFF2-40B4-BE49-F238E27FC236}">
                      <a16:creationId xmlns:a16="http://schemas.microsoft.com/office/drawing/2014/main" id="{491B3BF9-6882-4AE5-8803-6EBF3E9809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12" cy="102"/>
                </a:xfrm>
                <a:custGeom>
                  <a:avLst/>
                  <a:gdLst>
                    <a:gd name="T0" fmla="*/ 312 w 312"/>
                    <a:gd name="T1" fmla="*/ 3 h 102"/>
                    <a:gd name="T2" fmla="*/ 312 w 312"/>
                    <a:gd name="T3" fmla="*/ 3 h 102"/>
                    <a:gd name="T4" fmla="*/ 259 w 312"/>
                    <a:gd name="T5" fmla="*/ 13 h 102"/>
                    <a:gd name="T6" fmla="*/ 183 w 312"/>
                    <a:gd name="T7" fmla="*/ 30 h 102"/>
                    <a:gd name="T8" fmla="*/ 142 w 312"/>
                    <a:gd name="T9" fmla="*/ 40 h 102"/>
                    <a:gd name="T10" fmla="*/ 107 w 312"/>
                    <a:gd name="T11" fmla="*/ 50 h 102"/>
                    <a:gd name="T12" fmla="*/ 76 w 312"/>
                    <a:gd name="T13" fmla="*/ 60 h 102"/>
                    <a:gd name="T14" fmla="*/ 54 w 312"/>
                    <a:gd name="T15" fmla="*/ 69 h 102"/>
                    <a:gd name="T16" fmla="*/ 54 w 312"/>
                    <a:gd name="T17" fmla="*/ 69 h 102"/>
                    <a:gd name="T18" fmla="*/ 22 w 312"/>
                    <a:gd name="T19" fmla="*/ 85 h 102"/>
                    <a:gd name="T20" fmla="*/ 7 w 312"/>
                    <a:gd name="T21" fmla="*/ 96 h 102"/>
                    <a:gd name="T22" fmla="*/ 0 w 312"/>
                    <a:gd name="T23" fmla="*/ 101 h 102"/>
                    <a:gd name="T24" fmla="*/ 0 w 312"/>
                    <a:gd name="T25" fmla="*/ 102 h 102"/>
                    <a:gd name="T26" fmla="*/ 0 w 312"/>
                    <a:gd name="T27" fmla="*/ 102 h 102"/>
                    <a:gd name="T28" fmla="*/ 0 w 312"/>
                    <a:gd name="T29" fmla="*/ 99 h 102"/>
                    <a:gd name="T30" fmla="*/ 3 w 312"/>
                    <a:gd name="T31" fmla="*/ 94 h 102"/>
                    <a:gd name="T32" fmla="*/ 13 w 312"/>
                    <a:gd name="T33" fmla="*/ 87 h 102"/>
                    <a:gd name="T34" fmla="*/ 29 w 312"/>
                    <a:gd name="T35" fmla="*/ 77 h 102"/>
                    <a:gd name="T36" fmla="*/ 54 w 312"/>
                    <a:gd name="T37" fmla="*/ 65 h 102"/>
                    <a:gd name="T38" fmla="*/ 92 w 312"/>
                    <a:gd name="T39" fmla="*/ 52 h 102"/>
                    <a:gd name="T40" fmla="*/ 142 w 312"/>
                    <a:gd name="T41" fmla="*/ 37 h 102"/>
                    <a:gd name="T42" fmla="*/ 142 w 312"/>
                    <a:gd name="T43" fmla="*/ 37 h 102"/>
                    <a:gd name="T44" fmla="*/ 243 w 312"/>
                    <a:gd name="T45" fmla="*/ 12 h 102"/>
                    <a:gd name="T46" fmla="*/ 297 w 312"/>
                    <a:gd name="T47" fmla="*/ 0 h 102"/>
                    <a:gd name="T48" fmla="*/ 297 w 312"/>
                    <a:gd name="T49" fmla="*/ 0 h 102"/>
                    <a:gd name="T50" fmla="*/ 312 w 312"/>
                    <a:gd name="T51" fmla="*/ 3 h 102"/>
                    <a:gd name="T52" fmla="*/ 312 w 312"/>
                    <a:gd name="T53" fmla="*/ 3 h 10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2">
                      <a:moveTo>
                        <a:pt x="312" y="3"/>
                      </a:moveTo>
                      <a:lnTo>
                        <a:pt x="312" y="3"/>
                      </a:lnTo>
                      <a:lnTo>
                        <a:pt x="259" y="13"/>
                      </a:lnTo>
                      <a:lnTo>
                        <a:pt x="183" y="30"/>
                      </a:lnTo>
                      <a:lnTo>
                        <a:pt x="142" y="40"/>
                      </a:lnTo>
                      <a:lnTo>
                        <a:pt x="107" y="50"/>
                      </a:lnTo>
                      <a:lnTo>
                        <a:pt x="76" y="60"/>
                      </a:lnTo>
                      <a:lnTo>
                        <a:pt x="54" y="69"/>
                      </a:lnTo>
                      <a:lnTo>
                        <a:pt x="22" y="85"/>
                      </a:lnTo>
                      <a:lnTo>
                        <a:pt x="7" y="96"/>
                      </a:lnTo>
                      <a:lnTo>
                        <a:pt x="0" y="101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7"/>
                      </a:lnTo>
                      <a:lnTo>
                        <a:pt x="29" y="77"/>
                      </a:lnTo>
                      <a:lnTo>
                        <a:pt x="54" y="65"/>
                      </a:lnTo>
                      <a:lnTo>
                        <a:pt x="92" y="52"/>
                      </a:lnTo>
                      <a:lnTo>
                        <a:pt x="142" y="37"/>
                      </a:lnTo>
                      <a:lnTo>
                        <a:pt x="243" y="12"/>
                      </a:lnTo>
                      <a:lnTo>
                        <a:pt x="297" y="0"/>
                      </a:lnTo>
                      <a:lnTo>
                        <a:pt x="312" y="3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551" name="Freeform 316">
                  <a:extLst>
                    <a:ext uri="{FF2B5EF4-FFF2-40B4-BE49-F238E27FC236}">
                      <a16:creationId xmlns:a16="http://schemas.microsoft.com/office/drawing/2014/main" id="{C2BAE113-B017-4AF4-B951-EE652EB3D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09" cy="102"/>
                </a:xfrm>
                <a:custGeom>
                  <a:avLst/>
                  <a:gdLst>
                    <a:gd name="T0" fmla="*/ 309 w 309"/>
                    <a:gd name="T1" fmla="*/ 3 h 102"/>
                    <a:gd name="T2" fmla="*/ 309 w 309"/>
                    <a:gd name="T3" fmla="*/ 3 h 102"/>
                    <a:gd name="T4" fmla="*/ 259 w 309"/>
                    <a:gd name="T5" fmla="*/ 12 h 102"/>
                    <a:gd name="T6" fmla="*/ 183 w 309"/>
                    <a:gd name="T7" fmla="*/ 28 h 102"/>
                    <a:gd name="T8" fmla="*/ 142 w 309"/>
                    <a:gd name="T9" fmla="*/ 39 h 102"/>
                    <a:gd name="T10" fmla="*/ 104 w 309"/>
                    <a:gd name="T11" fmla="*/ 49 h 102"/>
                    <a:gd name="T12" fmla="*/ 73 w 309"/>
                    <a:gd name="T13" fmla="*/ 59 h 102"/>
                    <a:gd name="T14" fmla="*/ 51 w 309"/>
                    <a:gd name="T15" fmla="*/ 69 h 102"/>
                    <a:gd name="T16" fmla="*/ 51 w 309"/>
                    <a:gd name="T17" fmla="*/ 69 h 102"/>
                    <a:gd name="T18" fmla="*/ 19 w 309"/>
                    <a:gd name="T19" fmla="*/ 85 h 102"/>
                    <a:gd name="T20" fmla="*/ 7 w 309"/>
                    <a:gd name="T21" fmla="*/ 96 h 102"/>
                    <a:gd name="T22" fmla="*/ 0 w 309"/>
                    <a:gd name="T23" fmla="*/ 99 h 102"/>
                    <a:gd name="T24" fmla="*/ 0 w 309"/>
                    <a:gd name="T25" fmla="*/ 102 h 102"/>
                    <a:gd name="T26" fmla="*/ 0 w 309"/>
                    <a:gd name="T27" fmla="*/ 102 h 102"/>
                    <a:gd name="T28" fmla="*/ 0 w 309"/>
                    <a:gd name="T29" fmla="*/ 99 h 102"/>
                    <a:gd name="T30" fmla="*/ 7 w 309"/>
                    <a:gd name="T31" fmla="*/ 94 h 102"/>
                    <a:gd name="T32" fmla="*/ 13 w 309"/>
                    <a:gd name="T33" fmla="*/ 87 h 102"/>
                    <a:gd name="T34" fmla="*/ 32 w 309"/>
                    <a:gd name="T35" fmla="*/ 77 h 102"/>
                    <a:gd name="T36" fmla="*/ 57 w 309"/>
                    <a:gd name="T37" fmla="*/ 65 h 102"/>
                    <a:gd name="T38" fmla="*/ 95 w 309"/>
                    <a:gd name="T39" fmla="*/ 52 h 102"/>
                    <a:gd name="T40" fmla="*/ 145 w 309"/>
                    <a:gd name="T41" fmla="*/ 37 h 102"/>
                    <a:gd name="T42" fmla="*/ 145 w 309"/>
                    <a:gd name="T43" fmla="*/ 37 h 102"/>
                    <a:gd name="T44" fmla="*/ 202 w 309"/>
                    <a:gd name="T45" fmla="*/ 22 h 102"/>
                    <a:gd name="T46" fmla="*/ 246 w 309"/>
                    <a:gd name="T47" fmla="*/ 11 h 102"/>
                    <a:gd name="T48" fmla="*/ 278 w 309"/>
                    <a:gd name="T49" fmla="*/ 4 h 102"/>
                    <a:gd name="T50" fmla="*/ 300 w 309"/>
                    <a:gd name="T51" fmla="*/ 0 h 102"/>
                    <a:gd name="T52" fmla="*/ 300 w 309"/>
                    <a:gd name="T53" fmla="*/ 0 h 102"/>
                    <a:gd name="T54" fmla="*/ 309 w 309"/>
                    <a:gd name="T55" fmla="*/ 3 h 102"/>
                    <a:gd name="T56" fmla="*/ 309 w 309"/>
                    <a:gd name="T57" fmla="*/ 3 h 10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9" h="102">
                      <a:moveTo>
                        <a:pt x="309" y="3"/>
                      </a:moveTo>
                      <a:lnTo>
                        <a:pt x="309" y="3"/>
                      </a:lnTo>
                      <a:lnTo>
                        <a:pt x="259" y="12"/>
                      </a:lnTo>
                      <a:lnTo>
                        <a:pt x="183" y="28"/>
                      </a:lnTo>
                      <a:lnTo>
                        <a:pt x="142" y="39"/>
                      </a:lnTo>
                      <a:lnTo>
                        <a:pt x="104" y="49"/>
                      </a:lnTo>
                      <a:lnTo>
                        <a:pt x="73" y="59"/>
                      </a:lnTo>
                      <a:lnTo>
                        <a:pt x="51" y="69"/>
                      </a:lnTo>
                      <a:lnTo>
                        <a:pt x="19" y="85"/>
                      </a:lnTo>
                      <a:lnTo>
                        <a:pt x="7" y="96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7" y="94"/>
                      </a:lnTo>
                      <a:lnTo>
                        <a:pt x="13" y="87"/>
                      </a:lnTo>
                      <a:lnTo>
                        <a:pt x="32" y="77"/>
                      </a:lnTo>
                      <a:lnTo>
                        <a:pt x="57" y="65"/>
                      </a:lnTo>
                      <a:lnTo>
                        <a:pt x="95" y="52"/>
                      </a:lnTo>
                      <a:lnTo>
                        <a:pt x="145" y="37"/>
                      </a:lnTo>
                      <a:lnTo>
                        <a:pt x="202" y="22"/>
                      </a:lnTo>
                      <a:lnTo>
                        <a:pt x="246" y="11"/>
                      </a:lnTo>
                      <a:lnTo>
                        <a:pt x="278" y="4"/>
                      </a:lnTo>
                      <a:lnTo>
                        <a:pt x="300" y="0"/>
                      </a:lnTo>
                      <a:lnTo>
                        <a:pt x="309" y="3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</p:grpSp>
          <p:grpSp>
            <p:nvGrpSpPr>
              <p:cNvPr id="35885" name="Group 6">
                <a:extLst>
                  <a:ext uri="{FF2B5EF4-FFF2-40B4-BE49-F238E27FC236}">
                    <a16:creationId xmlns:a16="http://schemas.microsoft.com/office/drawing/2014/main" id="{2B07096C-EB52-4FC4-A3A8-EF419F337B2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5400000">
                <a:off x="4328655" y="6318062"/>
                <a:ext cx="306610" cy="540000"/>
                <a:chOff x="386" y="1137"/>
                <a:chExt cx="1182" cy="750"/>
              </a:xfrm>
            </p:grpSpPr>
            <p:sp>
              <p:nvSpPr>
                <p:cNvPr id="36819" name="AutoShape 5">
                  <a:extLst>
                    <a:ext uri="{FF2B5EF4-FFF2-40B4-BE49-F238E27FC236}">
                      <a16:creationId xmlns:a16="http://schemas.microsoft.com/office/drawing/2014/main" id="{D2DF5BD0-468E-4409-A674-3EFBB60C817F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86" y="1137"/>
                  <a:ext cx="1182" cy="7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grpSp>
              <p:nvGrpSpPr>
                <p:cNvPr id="36820" name="Group 207">
                  <a:extLst>
                    <a:ext uri="{FF2B5EF4-FFF2-40B4-BE49-F238E27FC236}">
                      <a16:creationId xmlns:a16="http://schemas.microsoft.com/office/drawing/2014/main" id="{62E081B4-FC9B-4D1C-885C-66ACA45C2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6" y="1141"/>
                  <a:ext cx="1072" cy="746"/>
                  <a:chOff x="436" y="1141"/>
                  <a:chExt cx="1072" cy="746"/>
                </a:xfrm>
              </p:grpSpPr>
              <p:sp>
                <p:nvSpPr>
                  <p:cNvPr id="50242" name="Freeform 7">
                    <a:extLst>
                      <a:ext uri="{FF2B5EF4-FFF2-40B4-BE49-F238E27FC236}">
                        <a16:creationId xmlns:a16="http://schemas.microsoft.com/office/drawing/2014/main" id="{1056F58F-32AA-42CD-913C-7CFE33B064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6" y="1780"/>
                    <a:ext cx="1072" cy="35"/>
                  </a:xfrm>
                  <a:custGeom>
                    <a:avLst/>
                    <a:gdLst>
                      <a:gd name="T0" fmla="*/ 1056 w 1072"/>
                      <a:gd name="T1" fmla="*/ 35 h 35"/>
                      <a:gd name="T2" fmla="*/ 16 w 1072"/>
                      <a:gd name="T3" fmla="*/ 23 h 35"/>
                      <a:gd name="T4" fmla="*/ 16 w 1072"/>
                      <a:gd name="T5" fmla="*/ 23 h 35"/>
                      <a:gd name="T6" fmla="*/ 0 w 1072"/>
                      <a:gd name="T7" fmla="*/ 0 h 35"/>
                      <a:gd name="T8" fmla="*/ 1072 w 1072"/>
                      <a:gd name="T9" fmla="*/ 11 h 35"/>
                      <a:gd name="T10" fmla="*/ 1072 w 1072"/>
                      <a:gd name="T11" fmla="*/ 11 h 35"/>
                      <a:gd name="T12" fmla="*/ 1056 w 1072"/>
                      <a:gd name="T13" fmla="*/ 35 h 35"/>
                      <a:gd name="T14" fmla="*/ 1056 w 1072"/>
                      <a:gd name="T15" fmla="*/ 35 h 3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72" h="35">
                        <a:moveTo>
                          <a:pt x="1056" y="35"/>
                        </a:moveTo>
                        <a:lnTo>
                          <a:pt x="16" y="23"/>
                        </a:lnTo>
                        <a:lnTo>
                          <a:pt x="0" y="0"/>
                        </a:lnTo>
                        <a:lnTo>
                          <a:pt x="1072" y="11"/>
                        </a:lnTo>
                        <a:lnTo>
                          <a:pt x="1056" y="35"/>
                        </a:lnTo>
                        <a:close/>
                      </a:path>
                    </a:pathLst>
                  </a:custGeom>
                  <a:solidFill>
                    <a:srgbClr val="FFFC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43" name="Rectangle 9">
                    <a:extLst>
                      <a:ext uri="{FF2B5EF4-FFF2-40B4-BE49-F238E27FC236}">
                        <a16:creationId xmlns:a16="http://schemas.microsoft.com/office/drawing/2014/main" id="{0BA3917D-F721-4252-B400-86AD861661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86"/>
                    <a:ext cx="473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44" name="Freeform 10">
                    <a:extLst>
                      <a:ext uri="{FF2B5EF4-FFF2-40B4-BE49-F238E27FC236}">
                        <a16:creationId xmlns:a16="http://schemas.microsoft.com/office/drawing/2014/main" id="{1BF42208-34F9-4332-B864-71376A9E49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8"/>
                  </a:xfrm>
                  <a:custGeom>
                    <a:avLst/>
                    <a:gdLst>
                      <a:gd name="T0" fmla="*/ 0 w 473"/>
                      <a:gd name="T1" fmla="*/ 0 h 28"/>
                      <a:gd name="T2" fmla="*/ 0 w 473"/>
                      <a:gd name="T3" fmla="*/ 0 h 28"/>
                      <a:gd name="T4" fmla="*/ 473 w 473"/>
                      <a:gd name="T5" fmla="*/ 0 h 28"/>
                      <a:gd name="T6" fmla="*/ 473 w 473"/>
                      <a:gd name="T7" fmla="*/ 0 h 28"/>
                      <a:gd name="T8" fmla="*/ 473 w 473"/>
                      <a:gd name="T9" fmla="*/ 28 h 28"/>
                      <a:gd name="T10" fmla="*/ 473 w 473"/>
                      <a:gd name="T11" fmla="*/ 28 h 28"/>
                      <a:gd name="T12" fmla="*/ 0 w 473"/>
                      <a:gd name="T13" fmla="*/ 28 h 28"/>
                      <a:gd name="T14" fmla="*/ 0 w 473"/>
                      <a:gd name="T15" fmla="*/ 28 h 28"/>
                      <a:gd name="T16" fmla="*/ 0 w 473"/>
                      <a:gd name="T17" fmla="*/ 0 h 28"/>
                      <a:gd name="T18" fmla="*/ 0 w 473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45" name="Freeform 11">
                    <a:extLst>
                      <a:ext uri="{FF2B5EF4-FFF2-40B4-BE49-F238E27FC236}">
                        <a16:creationId xmlns:a16="http://schemas.microsoft.com/office/drawing/2014/main" id="{7543C42F-26BA-477F-9EB2-7E083AD065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7"/>
                  </a:xfrm>
                  <a:custGeom>
                    <a:avLst/>
                    <a:gdLst>
                      <a:gd name="T0" fmla="*/ 0 w 473"/>
                      <a:gd name="T1" fmla="*/ 0 h 27"/>
                      <a:gd name="T2" fmla="*/ 0 w 473"/>
                      <a:gd name="T3" fmla="*/ 0 h 27"/>
                      <a:gd name="T4" fmla="*/ 473 w 473"/>
                      <a:gd name="T5" fmla="*/ 0 h 27"/>
                      <a:gd name="T6" fmla="*/ 473 w 473"/>
                      <a:gd name="T7" fmla="*/ 0 h 27"/>
                      <a:gd name="T8" fmla="*/ 473 w 473"/>
                      <a:gd name="T9" fmla="*/ 27 h 27"/>
                      <a:gd name="T10" fmla="*/ 473 w 473"/>
                      <a:gd name="T11" fmla="*/ 27 h 27"/>
                      <a:gd name="T12" fmla="*/ 0 w 473"/>
                      <a:gd name="T13" fmla="*/ 27 h 27"/>
                      <a:gd name="T14" fmla="*/ 0 w 473"/>
                      <a:gd name="T15" fmla="*/ 27 h 27"/>
                      <a:gd name="T16" fmla="*/ 0 w 473"/>
                      <a:gd name="T17" fmla="*/ 0 h 27"/>
                      <a:gd name="T18" fmla="*/ 0 w 473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46" name="Freeform 12">
                    <a:extLst>
                      <a:ext uri="{FF2B5EF4-FFF2-40B4-BE49-F238E27FC236}">
                        <a16:creationId xmlns:a16="http://schemas.microsoft.com/office/drawing/2014/main" id="{DA1722A5-D023-49ED-95F7-58C5705E9C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3"/>
                  </a:xfrm>
                  <a:custGeom>
                    <a:avLst/>
                    <a:gdLst>
                      <a:gd name="T0" fmla="*/ 0 w 473"/>
                      <a:gd name="T1" fmla="*/ 0 h 23"/>
                      <a:gd name="T2" fmla="*/ 0 w 473"/>
                      <a:gd name="T3" fmla="*/ 0 h 23"/>
                      <a:gd name="T4" fmla="*/ 473 w 473"/>
                      <a:gd name="T5" fmla="*/ 0 h 23"/>
                      <a:gd name="T6" fmla="*/ 473 w 473"/>
                      <a:gd name="T7" fmla="*/ 0 h 23"/>
                      <a:gd name="T8" fmla="*/ 473 w 473"/>
                      <a:gd name="T9" fmla="*/ 23 h 23"/>
                      <a:gd name="T10" fmla="*/ 473 w 473"/>
                      <a:gd name="T11" fmla="*/ 23 h 23"/>
                      <a:gd name="T12" fmla="*/ 0 w 473"/>
                      <a:gd name="T13" fmla="*/ 23 h 23"/>
                      <a:gd name="T14" fmla="*/ 0 w 473"/>
                      <a:gd name="T15" fmla="*/ 23 h 23"/>
                      <a:gd name="T16" fmla="*/ 0 w 473"/>
                      <a:gd name="T17" fmla="*/ 0 h 23"/>
                      <a:gd name="T18" fmla="*/ 0 w 473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47" name="Freeform 13">
                    <a:extLst>
                      <a:ext uri="{FF2B5EF4-FFF2-40B4-BE49-F238E27FC236}">
                        <a16:creationId xmlns:a16="http://schemas.microsoft.com/office/drawing/2014/main" id="{7ADAC471-8B65-4C80-AFC4-89FB13DB9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0"/>
                  </a:xfrm>
                  <a:custGeom>
                    <a:avLst/>
                    <a:gdLst>
                      <a:gd name="T0" fmla="*/ 0 w 473"/>
                      <a:gd name="T1" fmla="*/ 0 h 20"/>
                      <a:gd name="T2" fmla="*/ 0 w 473"/>
                      <a:gd name="T3" fmla="*/ 0 h 20"/>
                      <a:gd name="T4" fmla="*/ 473 w 473"/>
                      <a:gd name="T5" fmla="*/ 0 h 20"/>
                      <a:gd name="T6" fmla="*/ 473 w 473"/>
                      <a:gd name="T7" fmla="*/ 0 h 20"/>
                      <a:gd name="T8" fmla="*/ 473 w 473"/>
                      <a:gd name="T9" fmla="*/ 20 h 20"/>
                      <a:gd name="T10" fmla="*/ 473 w 473"/>
                      <a:gd name="T11" fmla="*/ 20 h 20"/>
                      <a:gd name="T12" fmla="*/ 0 w 473"/>
                      <a:gd name="T13" fmla="*/ 20 h 20"/>
                      <a:gd name="T14" fmla="*/ 0 w 473"/>
                      <a:gd name="T15" fmla="*/ 20 h 20"/>
                      <a:gd name="T16" fmla="*/ 0 w 473"/>
                      <a:gd name="T17" fmla="*/ 0 h 20"/>
                      <a:gd name="T18" fmla="*/ 0 w 473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48" name="Freeform 14">
                    <a:extLst>
                      <a:ext uri="{FF2B5EF4-FFF2-40B4-BE49-F238E27FC236}">
                        <a16:creationId xmlns:a16="http://schemas.microsoft.com/office/drawing/2014/main" id="{45F3C549-D09C-42D2-BA49-2C4670DFF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19"/>
                  </a:xfrm>
                  <a:custGeom>
                    <a:avLst/>
                    <a:gdLst>
                      <a:gd name="T0" fmla="*/ 0 w 473"/>
                      <a:gd name="T1" fmla="*/ 0 h 19"/>
                      <a:gd name="T2" fmla="*/ 0 w 473"/>
                      <a:gd name="T3" fmla="*/ 0 h 19"/>
                      <a:gd name="T4" fmla="*/ 473 w 473"/>
                      <a:gd name="T5" fmla="*/ 0 h 19"/>
                      <a:gd name="T6" fmla="*/ 473 w 473"/>
                      <a:gd name="T7" fmla="*/ 0 h 19"/>
                      <a:gd name="T8" fmla="*/ 473 w 473"/>
                      <a:gd name="T9" fmla="*/ 19 h 19"/>
                      <a:gd name="T10" fmla="*/ 473 w 473"/>
                      <a:gd name="T11" fmla="*/ 19 h 19"/>
                      <a:gd name="T12" fmla="*/ 0 w 473"/>
                      <a:gd name="T13" fmla="*/ 19 h 19"/>
                      <a:gd name="T14" fmla="*/ 0 w 473"/>
                      <a:gd name="T15" fmla="*/ 19 h 19"/>
                      <a:gd name="T16" fmla="*/ 0 w 473"/>
                      <a:gd name="T17" fmla="*/ 0 h 19"/>
                      <a:gd name="T18" fmla="*/ 0 w 473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49" name="Freeform 15">
                    <a:extLst>
                      <a:ext uri="{FF2B5EF4-FFF2-40B4-BE49-F238E27FC236}">
                        <a16:creationId xmlns:a16="http://schemas.microsoft.com/office/drawing/2014/main" id="{99CDA627-C367-4368-AE1C-443945C62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5"/>
                  </a:xfrm>
                  <a:custGeom>
                    <a:avLst/>
                    <a:gdLst>
                      <a:gd name="T0" fmla="*/ 0 w 473"/>
                      <a:gd name="T1" fmla="*/ 0 h 15"/>
                      <a:gd name="T2" fmla="*/ 0 w 473"/>
                      <a:gd name="T3" fmla="*/ 0 h 15"/>
                      <a:gd name="T4" fmla="*/ 473 w 473"/>
                      <a:gd name="T5" fmla="*/ 0 h 15"/>
                      <a:gd name="T6" fmla="*/ 473 w 473"/>
                      <a:gd name="T7" fmla="*/ 0 h 15"/>
                      <a:gd name="T8" fmla="*/ 473 w 473"/>
                      <a:gd name="T9" fmla="*/ 15 h 15"/>
                      <a:gd name="T10" fmla="*/ 473 w 473"/>
                      <a:gd name="T11" fmla="*/ 15 h 15"/>
                      <a:gd name="T12" fmla="*/ 0 w 473"/>
                      <a:gd name="T13" fmla="*/ 15 h 15"/>
                      <a:gd name="T14" fmla="*/ 0 w 473"/>
                      <a:gd name="T15" fmla="*/ 15 h 15"/>
                      <a:gd name="T16" fmla="*/ 0 w 473"/>
                      <a:gd name="T17" fmla="*/ 0 h 15"/>
                      <a:gd name="T18" fmla="*/ 0 w 473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50" name="Freeform 16">
                    <a:extLst>
                      <a:ext uri="{FF2B5EF4-FFF2-40B4-BE49-F238E27FC236}">
                        <a16:creationId xmlns:a16="http://schemas.microsoft.com/office/drawing/2014/main" id="{2247A7BA-9736-4445-A9F4-B3863E8242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3"/>
                  </a:xfrm>
                  <a:custGeom>
                    <a:avLst/>
                    <a:gdLst>
                      <a:gd name="T0" fmla="*/ 0 w 473"/>
                      <a:gd name="T1" fmla="*/ 0 h 13"/>
                      <a:gd name="T2" fmla="*/ 0 w 473"/>
                      <a:gd name="T3" fmla="*/ 0 h 13"/>
                      <a:gd name="T4" fmla="*/ 473 w 473"/>
                      <a:gd name="T5" fmla="*/ 0 h 13"/>
                      <a:gd name="T6" fmla="*/ 473 w 473"/>
                      <a:gd name="T7" fmla="*/ 0 h 13"/>
                      <a:gd name="T8" fmla="*/ 473 w 473"/>
                      <a:gd name="T9" fmla="*/ 13 h 13"/>
                      <a:gd name="T10" fmla="*/ 473 w 473"/>
                      <a:gd name="T11" fmla="*/ 13 h 13"/>
                      <a:gd name="T12" fmla="*/ 0 w 473"/>
                      <a:gd name="T13" fmla="*/ 13 h 13"/>
                      <a:gd name="T14" fmla="*/ 0 w 473"/>
                      <a:gd name="T15" fmla="*/ 13 h 13"/>
                      <a:gd name="T16" fmla="*/ 0 w 473"/>
                      <a:gd name="T17" fmla="*/ 0 h 13"/>
                      <a:gd name="T18" fmla="*/ 0 w 473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51" name="Freeform 17">
                    <a:extLst>
                      <a:ext uri="{FF2B5EF4-FFF2-40B4-BE49-F238E27FC236}">
                        <a16:creationId xmlns:a16="http://schemas.microsoft.com/office/drawing/2014/main" id="{4DE3EBA3-9D38-4B93-8462-013B514851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1"/>
                  </a:xfrm>
                  <a:custGeom>
                    <a:avLst/>
                    <a:gdLst>
                      <a:gd name="T0" fmla="*/ 0 w 473"/>
                      <a:gd name="T1" fmla="*/ 0 h 11"/>
                      <a:gd name="T2" fmla="*/ 0 w 473"/>
                      <a:gd name="T3" fmla="*/ 0 h 11"/>
                      <a:gd name="T4" fmla="*/ 473 w 473"/>
                      <a:gd name="T5" fmla="*/ 0 h 11"/>
                      <a:gd name="T6" fmla="*/ 473 w 473"/>
                      <a:gd name="T7" fmla="*/ 0 h 11"/>
                      <a:gd name="T8" fmla="*/ 473 w 473"/>
                      <a:gd name="T9" fmla="*/ 11 h 11"/>
                      <a:gd name="T10" fmla="*/ 473 w 473"/>
                      <a:gd name="T11" fmla="*/ 11 h 11"/>
                      <a:gd name="T12" fmla="*/ 0 w 473"/>
                      <a:gd name="T13" fmla="*/ 11 h 11"/>
                      <a:gd name="T14" fmla="*/ 0 w 473"/>
                      <a:gd name="T15" fmla="*/ 11 h 11"/>
                      <a:gd name="T16" fmla="*/ 0 w 473"/>
                      <a:gd name="T17" fmla="*/ 0 h 11"/>
                      <a:gd name="T18" fmla="*/ 0 w 473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52" name="Freeform 18">
                    <a:extLst>
                      <a:ext uri="{FF2B5EF4-FFF2-40B4-BE49-F238E27FC236}">
                        <a16:creationId xmlns:a16="http://schemas.microsoft.com/office/drawing/2014/main" id="{C715EA1C-4420-4830-88F2-D1DAD3A2C3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9"/>
                  </a:xfrm>
                  <a:custGeom>
                    <a:avLst/>
                    <a:gdLst>
                      <a:gd name="T0" fmla="*/ 0 w 473"/>
                      <a:gd name="T1" fmla="*/ 0 h 9"/>
                      <a:gd name="T2" fmla="*/ 0 w 473"/>
                      <a:gd name="T3" fmla="*/ 0 h 9"/>
                      <a:gd name="T4" fmla="*/ 473 w 473"/>
                      <a:gd name="T5" fmla="*/ 0 h 9"/>
                      <a:gd name="T6" fmla="*/ 473 w 473"/>
                      <a:gd name="T7" fmla="*/ 0 h 9"/>
                      <a:gd name="T8" fmla="*/ 473 w 473"/>
                      <a:gd name="T9" fmla="*/ 9 h 9"/>
                      <a:gd name="T10" fmla="*/ 473 w 473"/>
                      <a:gd name="T11" fmla="*/ 9 h 9"/>
                      <a:gd name="T12" fmla="*/ 0 w 473"/>
                      <a:gd name="T13" fmla="*/ 9 h 9"/>
                      <a:gd name="T14" fmla="*/ 0 w 473"/>
                      <a:gd name="T15" fmla="*/ 9 h 9"/>
                      <a:gd name="T16" fmla="*/ 0 w 473"/>
                      <a:gd name="T17" fmla="*/ 0 h 9"/>
                      <a:gd name="T18" fmla="*/ 0 w 473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53" name="Rectangle 19">
                    <a:extLst>
                      <a:ext uri="{FF2B5EF4-FFF2-40B4-BE49-F238E27FC236}">
                        <a16:creationId xmlns:a16="http://schemas.microsoft.com/office/drawing/2014/main" id="{BBDE358C-202A-4967-8CFB-6539DE1FE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90"/>
                    <a:ext cx="473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54" name="Rectangle 20">
                    <a:extLst>
                      <a:ext uri="{FF2B5EF4-FFF2-40B4-BE49-F238E27FC236}">
                        <a16:creationId xmlns:a16="http://schemas.microsoft.com/office/drawing/2014/main" id="{0DBDBCE0-55DE-4A49-96F8-F57822B2C3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2"/>
                    <a:ext cx="801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55" name="Freeform 21">
                    <a:extLst>
                      <a:ext uri="{FF2B5EF4-FFF2-40B4-BE49-F238E27FC236}">
                        <a16:creationId xmlns:a16="http://schemas.microsoft.com/office/drawing/2014/main" id="{8A338E67-8C42-4D52-A2F2-D0B852A02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8"/>
                  </a:xfrm>
                  <a:custGeom>
                    <a:avLst/>
                    <a:gdLst>
                      <a:gd name="T0" fmla="*/ 0 w 801"/>
                      <a:gd name="T1" fmla="*/ 0 h 28"/>
                      <a:gd name="T2" fmla="*/ 0 w 801"/>
                      <a:gd name="T3" fmla="*/ 0 h 28"/>
                      <a:gd name="T4" fmla="*/ 801 w 801"/>
                      <a:gd name="T5" fmla="*/ 0 h 28"/>
                      <a:gd name="T6" fmla="*/ 801 w 801"/>
                      <a:gd name="T7" fmla="*/ 0 h 28"/>
                      <a:gd name="T8" fmla="*/ 801 w 801"/>
                      <a:gd name="T9" fmla="*/ 28 h 28"/>
                      <a:gd name="T10" fmla="*/ 801 w 801"/>
                      <a:gd name="T11" fmla="*/ 28 h 28"/>
                      <a:gd name="T12" fmla="*/ 0 w 801"/>
                      <a:gd name="T13" fmla="*/ 28 h 28"/>
                      <a:gd name="T14" fmla="*/ 0 w 801"/>
                      <a:gd name="T15" fmla="*/ 28 h 28"/>
                      <a:gd name="T16" fmla="*/ 0 w 801"/>
                      <a:gd name="T17" fmla="*/ 0 h 28"/>
                      <a:gd name="T18" fmla="*/ 0 w 80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56" name="Freeform 22">
                    <a:extLst>
                      <a:ext uri="{FF2B5EF4-FFF2-40B4-BE49-F238E27FC236}">
                        <a16:creationId xmlns:a16="http://schemas.microsoft.com/office/drawing/2014/main" id="{2DEBE571-ED9E-4B47-A4C9-28DC472299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7"/>
                  </a:xfrm>
                  <a:custGeom>
                    <a:avLst/>
                    <a:gdLst>
                      <a:gd name="T0" fmla="*/ 0 w 801"/>
                      <a:gd name="T1" fmla="*/ 0 h 27"/>
                      <a:gd name="T2" fmla="*/ 0 w 801"/>
                      <a:gd name="T3" fmla="*/ 0 h 27"/>
                      <a:gd name="T4" fmla="*/ 801 w 801"/>
                      <a:gd name="T5" fmla="*/ 0 h 27"/>
                      <a:gd name="T6" fmla="*/ 801 w 801"/>
                      <a:gd name="T7" fmla="*/ 0 h 27"/>
                      <a:gd name="T8" fmla="*/ 801 w 801"/>
                      <a:gd name="T9" fmla="*/ 27 h 27"/>
                      <a:gd name="T10" fmla="*/ 801 w 801"/>
                      <a:gd name="T11" fmla="*/ 27 h 27"/>
                      <a:gd name="T12" fmla="*/ 0 w 801"/>
                      <a:gd name="T13" fmla="*/ 27 h 27"/>
                      <a:gd name="T14" fmla="*/ 0 w 801"/>
                      <a:gd name="T15" fmla="*/ 27 h 27"/>
                      <a:gd name="T16" fmla="*/ 0 w 801"/>
                      <a:gd name="T17" fmla="*/ 0 h 27"/>
                      <a:gd name="T18" fmla="*/ 0 w 801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57" name="Freeform 23">
                    <a:extLst>
                      <a:ext uri="{FF2B5EF4-FFF2-40B4-BE49-F238E27FC236}">
                        <a16:creationId xmlns:a16="http://schemas.microsoft.com/office/drawing/2014/main" id="{791C7724-AC68-478F-9B2C-9036251956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2"/>
                  </a:xfrm>
                  <a:custGeom>
                    <a:avLst/>
                    <a:gdLst>
                      <a:gd name="T0" fmla="*/ 0 w 801"/>
                      <a:gd name="T1" fmla="*/ 0 h 22"/>
                      <a:gd name="T2" fmla="*/ 0 w 801"/>
                      <a:gd name="T3" fmla="*/ 0 h 22"/>
                      <a:gd name="T4" fmla="*/ 801 w 801"/>
                      <a:gd name="T5" fmla="*/ 0 h 22"/>
                      <a:gd name="T6" fmla="*/ 801 w 801"/>
                      <a:gd name="T7" fmla="*/ 0 h 22"/>
                      <a:gd name="T8" fmla="*/ 801 w 801"/>
                      <a:gd name="T9" fmla="*/ 22 h 22"/>
                      <a:gd name="T10" fmla="*/ 801 w 801"/>
                      <a:gd name="T11" fmla="*/ 22 h 22"/>
                      <a:gd name="T12" fmla="*/ 0 w 801"/>
                      <a:gd name="T13" fmla="*/ 22 h 22"/>
                      <a:gd name="T14" fmla="*/ 0 w 801"/>
                      <a:gd name="T15" fmla="*/ 22 h 22"/>
                      <a:gd name="T16" fmla="*/ 0 w 801"/>
                      <a:gd name="T17" fmla="*/ 0 h 22"/>
                      <a:gd name="T18" fmla="*/ 0 w 80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58" name="Freeform 24">
                    <a:extLst>
                      <a:ext uri="{FF2B5EF4-FFF2-40B4-BE49-F238E27FC236}">
                        <a16:creationId xmlns:a16="http://schemas.microsoft.com/office/drawing/2014/main" id="{B144C7B5-E272-4043-B213-E03C5B596A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0"/>
                  </a:xfrm>
                  <a:custGeom>
                    <a:avLst/>
                    <a:gdLst>
                      <a:gd name="T0" fmla="*/ 0 w 801"/>
                      <a:gd name="T1" fmla="*/ 0 h 20"/>
                      <a:gd name="T2" fmla="*/ 0 w 801"/>
                      <a:gd name="T3" fmla="*/ 0 h 20"/>
                      <a:gd name="T4" fmla="*/ 801 w 801"/>
                      <a:gd name="T5" fmla="*/ 0 h 20"/>
                      <a:gd name="T6" fmla="*/ 801 w 801"/>
                      <a:gd name="T7" fmla="*/ 0 h 20"/>
                      <a:gd name="T8" fmla="*/ 801 w 801"/>
                      <a:gd name="T9" fmla="*/ 20 h 20"/>
                      <a:gd name="T10" fmla="*/ 801 w 801"/>
                      <a:gd name="T11" fmla="*/ 20 h 20"/>
                      <a:gd name="T12" fmla="*/ 0 w 801"/>
                      <a:gd name="T13" fmla="*/ 20 h 20"/>
                      <a:gd name="T14" fmla="*/ 0 w 801"/>
                      <a:gd name="T15" fmla="*/ 20 h 20"/>
                      <a:gd name="T16" fmla="*/ 0 w 801"/>
                      <a:gd name="T17" fmla="*/ 0 h 20"/>
                      <a:gd name="T18" fmla="*/ 0 w 801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59" name="Freeform 25">
                    <a:extLst>
                      <a:ext uri="{FF2B5EF4-FFF2-40B4-BE49-F238E27FC236}">
                        <a16:creationId xmlns:a16="http://schemas.microsoft.com/office/drawing/2014/main" id="{090E0D01-F58B-46B6-B81A-1B1A6AE597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19"/>
                  </a:xfrm>
                  <a:custGeom>
                    <a:avLst/>
                    <a:gdLst>
                      <a:gd name="T0" fmla="*/ 0 w 801"/>
                      <a:gd name="T1" fmla="*/ 0 h 19"/>
                      <a:gd name="T2" fmla="*/ 0 w 801"/>
                      <a:gd name="T3" fmla="*/ 0 h 19"/>
                      <a:gd name="T4" fmla="*/ 801 w 801"/>
                      <a:gd name="T5" fmla="*/ 0 h 19"/>
                      <a:gd name="T6" fmla="*/ 801 w 801"/>
                      <a:gd name="T7" fmla="*/ 0 h 19"/>
                      <a:gd name="T8" fmla="*/ 801 w 801"/>
                      <a:gd name="T9" fmla="*/ 19 h 19"/>
                      <a:gd name="T10" fmla="*/ 801 w 801"/>
                      <a:gd name="T11" fmla="*/ 19 h 19"/>
                      <a:gd name="T12" fmla="*/ 0 w 801"/>
                      <a:gd name="T13" fmla="*/ 19 h 19"/>
                      <a:gd name="T14" fmla="*/ 0 w 801"/>
                      <a:gd name="T15" fmla="*/ 19 h 19"/>
                      <a:gd name="T16" fmla="*/ 0 w 801"/>
                      <a:gd name="T17" fmla="*/ 0 h 19"/>
                      <a:gd name="T18" fmla="*/ 0 w 801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60" name="Freeform 26">
                    <a:extLst>
                      <a:ext uri="{FF2B5EF4-FFF2-40B4-BE49-F238E27FC236}">
                        <a16:creationId xmlns:a16="http://schemas.microsoft.com/office/drawing/2014/main" id="{10B6F964-04D9-4650-9A55-9B7125446C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5"/>
                  </a:xfrm>
                  <a:custGeom>
                    <a:avLst/>
                    <a:gdLst>
                      <a:gd name="T0" fmla="*/ 0 w 801"/>
                      <a:gd name="T1" fmla="*/ 0 h 15"/>
                      <a:gd name="T2" fmla="*/ 0 w 801"/>
                      <a:gd name="T3" fmla="*/ 0 h 15"/>
                      <a:gd name="T4" fmla="*/ 801 w 801"/>
                      <a:gd name="T5" fmla="*/ 0 h 15"/>
                      <a:gd name="T6" fmla="*/ 801 w 801"/>
                      <a:gd name="T7" fmla="*/ 0 h 15"/>
                      <a:gd name="T8" fmla="*/ 801 w 801"/>
                      <a:gd name="T9" fmla="*/ 15 h 15"/>
                      <a:gd name="T10" fmla="*/ 801 w 801"/>
                      <a:gd name="T11" fmla="*/ 15 h 15"/>
                      <a:gd name="T12" fmla="*/ 0 w 801"/>
                      <a:gd name="T13" fmla="*/ 15 h 15"/>
                      <a:gd name="T14" fmla="*/ 0 w 801"/>
                      <a:gd name="T15" fmla="*/ 15 h 15"/>
                      <a:gd name="T16" fmla="*/ 0 w 801"/>
                      <a:gd name="T17" fmla="*/ 0 h 15"/>
                      <a:gd name="T18" fmla="*/ 0 w 80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61" name="Freeform 27">
                    <a:extLst>
                      <a:ext uri="{FF2B5EF4-FFF2-40B4-BE49-F238E27FC236}">
                        <a16:creationId xmlns:a16="http://schemas.microsoft.com/office/drawing/2014/main" id="{35025C63-8861-4BBD-B310-1D5AF04E04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4"/>
                  </a:xfrm>
                  <a:custGeom>
                    <a:avLst/>
                    <a:gdLst>
                      <a:gd name="T0" fmla="*/ 0 w 801"/>
                      <a:gd name="T1" fmla="*/ 0 h 14"/>
                      <a:gd name="T2" fmla="*/ 0 w 801"/>
                      <a:gd name="T3" fmla="*/ 0 h 14"/>
                      <a:gd name="T4" fmla="*/ 801 w 801"/>
                      <a:gd name="T5" fmla="*/ 0 h 14"/>
                      <a:gd name="T6" fmla="*/ 801 w 801"/>
                      <a:gd name="T7" fmla="*/ 0 h 14"/>
                      <a:gd name="T8" fmla="*/ 801 w 801"/>
                      <a:gd name="T9" fmla="*/ 14 h 14"/>
                      <a:gd name="T10" fmla="*/ 801 w 801"/>
                      <a:gd name="T11" fmla="*/ 14 h 14"/>
                      <a:gd name="T12" fmla="*/ 0 w 801"/>
                      <a:gd name="T13" fmla="*/ 14 h 14"/>
                      <a:gd name="T14" fmla="*/ 0 w 801"/>
                      <a:gd name="T15" fmla="*/ 14 h 14"/>
                      <a:gd name="T16" fmla="*/ 0 w 801"/>
                      <a:gd name="T17" fmla="*/ 0 h 14"/>
                      <a:gd name="T18" fmla="*/ 0 w 80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62" name="Freeform 28">
                    <a:extLst>
                      <a:ext uri="{FF2B5EF4-FFF2-40B4-BE49-F238E27FC236}">
                        <a16:creationId xmlns:a16="http://schemas.microsoft.com/office/drawing/2014/main" id="{A0833F21-104A-4A7B-8CA4-606ECA4937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10"/>
                  </a:xfrm>
                  <a:custGeom>
                    <a:avLst/>
                    <a:gdLst>
                      <a:gd name="T0" fmla="*/ 0 w 801"/>
                      <a:gd name="T1" fmla="*/ 0 h 10"/>
                      <a:gd name="T2" fmla="*/ 0 w 801"/>
                      <a:gd name="T3" fmla="*/ 0 h 10"/>
                      <a:gd name="T4" fmla="*/ 801 w 801"/>
                      <a:gd name="T5" fmla="*/ 0 h 10"/>
                      <a:gd name="T6" fmla="*/ 801 w 801"/>
                      <a:gd name="T7" fmla="*/ 0 h 10"/>
                      <a:gd name="T8" fmla="*/ 801 w 801"/>
                      <a:gd name="T9" fmla="*/ 10 h 10"/>
                      <a:gd name="T10" fmla="*/ 801 w 801"/>
                      <a:gd name="T11" fmla="*/ 10 h 10"/>
                      <a:gd name="T12" fmla="*/ 0 w 801"/>
                      <a:gd name="T13" fmla="*/ 10 h 10"/>
                      <a:gd name="T14" fmla="*/ 0 w 801"/>
                      <a:gd name="T15" fmla="*/ 10 h 10"/>
                      <a:gd name="T16" fmla="*/ 0 w 801"/>
                      <a:gd name="T17" fmla="*/ 0 h 10"/>
                      <a:gd name="T18" fmla="*/ 0 w 80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63" name="Freeform 29">
                    <a:extLst>
                      <a:ext uri="{FF2B5EF4-FFF2-40B4-BE49-F238E27FC236}">
                        <a16:creationId xmlns:a16="http://schemas.microsoft.com/office/drawing/2014/main" id="{34ECCFC2-0401-43C2-99AF-C1857B62AD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8"/>
                  </a:xfrm>
                  <a:custGeom>
                    <a:avLst/>
                    <a:gdLst>
                      <a:gd name="T0" fmla="*/ 0 w 801"/>
                      <a:gd name="T1" fmla="*/ 0 h 8"/>
                      <a:gd name="T2" fmla="*/ 0 w 801"/>
                      <a:gd name="T3" fmla="*/ 0 h 8"/>
                      <a:gd name="T4" fmla="*/ 801 w 801"/>
                      <a:gd name="T5" fmla="*/ 0 h 8"/>
                      <a:gd name="T6" fmla="*/ 801 w 801"/>
                      <a:gd name="T7" fmla="*/ 0 h 8"/>
                      <a:gd name="T8" fmla="*/ 801 w 801"/>
                      <a:gd name="T9" fmla="*/ 8 h 8"/>
                      <a:gd name="T10" fmla="*/ 801 w 801"/>
                      <a:gd name="T11" fmla="*/ 8 h 8"/>
                      <a:gd name="T12" fmla="*/ 0 w 801"/>
                      <a:gd name="T13" fmla="*/ 8 h 8"/>
                      <a:gd name="T14" fmla="*/ 0 w 801"/>
                      <a:gd name="T15" fmla="*/ 8 h 8"/>
                      <a:gd name="T16" fmla="*/ 0 w 801"/>
                      <a:gd name="T17" fmla="*/ 0 h 8"/>
                      <a:gd name="T18" fmla="*/ 0 w 801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64" name="Rectangle 30">
                    <a:extLst>
                      <a:ext uri="{FF2B5EF4-FFF2-40B4-BE49-F238E27FC236}">
                        <a16:creationId xmlns:a16="http://schemas.microsoft.com/office/drawing/2014/main" id="{D8FE2218-676C-410A-A8C9-AE80FA56DB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6"/>
                    <a:ext cx="801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65" name="Rectangle 31">
                    <a:extLst>
                      <a:ext uri="{FF2B5EF4-FFF2-40B4-BE49-F238E27FC236}">
                        <a16:creationId xmlns:a16="http://schemas.microsoft.com/office/drawing/2014/main" id="{54217E66-3661-4C58-A082-068950DC9C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797"/>
                    <a:ext cx="936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66" name="Freeform 32">
                    <a:extLst>
                      <a:ext uri="{FF2B5EF4-FFF2-40B4-BE49-F238E27FC236}">
                        <a16:creationId xmlns:a16="http://schemas.microsoft.com/office/drawing/2014/main" id="{D10269A0-68D5-45E9-A8E7-E4A817B643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8"/>
                  </a:xfrm>
                  <a:custGeom>
                    <a:avLst/>
                    <a:gdLst>
                      <a:gd name="T0" fmla="*/ 0 w 936"/>
                      <a:gd name="T1" fmla="*/ 0 h 28"/>
                      <a:gd name="T2" fmla="*/ 0 w 936"/>
                      <a:gd name="T3" fmla="*/ 0 h 28"/>
                      <a:gd name="T4" fmla="*/ 936 w 936"/>
                      <a:gd name="T5" fmla="*/ 0 h 28"/>
                      <a:gd name="T6" fmla="*/ 936 w 936"/>
                      <a:gd name="T7" fmla="*/ 0 h 28"/>
                      <a:gd name="T8" fmla="*/ 936 w 936"/>
                      <a:gd name="T9" fmla="*/ 28 h 28"/>
                      <a:gd name="T10" fmla="*/ 936 w 936"/>
                      <a:gd name="T11" fmla="*/ 28 h 28"/>
                      <a:gd name="T12" fmla="*/ 0 w 936"/>
                      <a:gd name="T13" fmla="*/ 28 h 28"/>
                      <a:gd name="T14" fmla="*/ 0 w 936"/>
                      <a:gd name="T15" fmla="*/ 28 h 28"/>
                      <a:gd name="T16" fmla="*/ 0 w 936"/>
                      <a:gd name="T17" fmla="*/ 0 h 28"/>
                      <a:gd name="T18" fmla="*/ 0 w 936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67" name="Freeform 33">
                    <a:extLst>
                      <a:ext uri="{FF2B5EF4-FFF2-40B4-BE49-F238E27FC236}">
                        <a16:creationId xmlns:a16="http://schemas.microsoft.com/office/drawing/2014/main" id="{937D9D5F-5BA9-4A12-B168-0EA4AA4D07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7"/>
                  </a:xfrm>
                  <a:custGeom>
                    <a:avLst/>
                    <a:gdLst>
                      <a:gd name="T0" fmla="*/ 0 w 936"/>
                      <a:gd name="T1" fmla="*/ 0 h 27"/>
                      <a:gd name="T2" fmla="*/ 0 w 936"/>
                      <a:gd name="T3" fmla="*/ 0 h 27"/>
                      <a:gd name="T4" fmla="*/ 936 w 936"/>
                      <a:gd name="T5" fmla="*/ 0 h 27"/>
                      <a:gd name="T6" fmla="*/ 936 w 936"/>
                      <a:gd name="T7" fmla="*/ 0 h 27"/>
                      <a:gd name="T8" fmla="*/ 936 w 936"/>
                      <a:gd name="T9" fmla="*/ 27 h 27"/>
                      <a:gd name="T10" fmla="*/ 936 w 936"/>
                      <a:gd name="T11" fmla="*/ 27 h 27"/>
                      <a:gd name="T12" fmla="*/ 0 w 936"/>
                      <a:gd name="T13" fmla="*/ 27 h 27"/>
                      <a:gd name="T14" fmla="*/ 0 w 936"/>
                      <a:gd name="T15" fmla="*/ 27 h 27"/>
                      <a:gd name="T16" fmla="*/ 0 w 936"/>
                      <a:gd name="T17" fmla="*/ 0 h 27"/>
                      <a:gd name="T18" fmla="*/ 0 w 936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68" name="Freeform 34">
                    <a:extLst>
                      <a:ext uri="{FF2B5EF4-FFF2-40B4-BE49-F238E27FC236}">
                        <a16:creationId xmlns:a16="http://schemas.microsoft.com/office/drawing/2014/main" id="{03850853-198D-44D6-A718-2B50D74192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3"/>
                  </a:xfrm>
                  <a:custGeom>
                    <a:avLst/>
                    <a:gdLst>
                      <a:gd name="T0" fmla="*/ 0 w 936"/>
                      <a:gd name="T1" fmla="*/ 0 h 23"/>
                      <a:gd name="T2" fmla="*/ 0 w 936"/>
                      <a:gd name="T3" fmla="*/ 0 h 23"/>
                      <a:gd name="T4" fmla="*/ 936 w 936"/>
                      <a:gd name="T5" fmla="*/ 0 h 23"/>
                      <a:gd name="T6" fmla="*/ 936 w 936"/>
                      <a:gd name="T7" fmla="*/ 0 h 23"/>
                      <a:gd name="T8" fmla="*/ 936 w 936"/>
                      <a:gd name="T9" fmla="*/ 23 h 23"/>
                      <a:gd name="T10" fmla="*/ 936 w 936"/>
                      <a:gd name="T11" fmla="*/ 23 h 23"/>
                      <a:gd name="T12" fmla="*/ 0 w 936"/>
                      <a:gd name="T13" fmla="*/ 23 h 23"/>
                      <a:gd name="T14" fmla="*/ 0 w 936"/>
                      <a:gd name="T15" fmla="*/ 23 h 23"/>
                      <a:gd name="T16" fmla="*/ 0 w 936"/>
                      <a:gd name="T17" fmla="*/ 0 h 23"/>
                      <a:gd name="T18" fmla="*/ 0 w 936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69" name="Freeform 35">
                    <a:extLst>
                      <a:ext uri="{FF2B5EF4-FFF2-40B4-BE49-F238E27FC236}">
                        <a16:creationId xmlns:a16="http://schemas.microsoft.com/office/drawing/2014/main" id="{A5CD5E0B-9E38-4638-BF20-D181E70207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0"/>
                  </a:xfrm>
                  <a:custGeom>
                    <a:avLst/>
                    <a:gdLst>
                      <a:gd name="T0" fmla="*/ 0 w 936"/>
                      <a:gd name="T1" fmla="*/ 0 h 20"/>
                      <a:gd name="T2" fmla="*/ 0 w 936"/>
                      <a:gd name="T3" fmla="*/ 0 h 20"/>
                      <a:gd name="T4" fmla="*/ 936 w 936"/>
                      <a:gd name="T5" fmla="*/ 0 h 20"/>
                      <a:gd name="T6" fmla="*/ 936 w 936"/>
                      <a:gd name="T7" fmla="*/ 0 h 20"/>
                      <a:gd name="T8" fmla="*/ 936 w 936"/>
                      <a:gd name="T9" fmla="*/ 20 h 20"/>
                      <a:gd name="T10" fmla="*/ 936 w 936"/>
                      <a:gd name="T11" fmla="*/ 20 h 20"/>
                      <a:gd name="T12" fmla="*/ 0 w 936"/>
                      <a:gd name="T13" fmla="*/ 20 h 20"/>
                      <a:gd name="T14" fmla="*/ 0 w 936"/>
                      <a:gd name="T15" fmla="*/ 20 h 20"/>
                      <a:gd name="T16" fmla="*/ 0 w 936"/>
                      <a:gd name="T17" fmla="*/ 0 h 20"/>
                      <a:gd name="T18" fmla="*/ 0 w 936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70" name="Freeform 36">
                    <a:extLst>
                      <a:ext uri="{FF2B5EF4-FFF2-40B4-BE49-F238E27FC236}">
                        <a16:creationId xmlns:a16="http://schemas.microsoft.com/office/drawing/2014/main" id="{F4BE33B4-06C2-421F-BF9B-A5E37C7AF0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19"/>
                  </a:xfrm>
                  <a:custGeom>
                    <a:avLst/>
                    <a:gdLst>
                      <a:gd name="T0" fmla="*/ 0 w 936"/>
                      <a:gd name="T1" fmla="*/ 0 h 19"/>
                      <a:gd name="T2" fmla="*/ 0 w 936"/>
                      <a:gd name="T3" fmla="*/ 0 h 19"/>
                      <a:gd name="T4" fmla="*/ 936 w 936"/>
                      <a:gd name="T5" fmla="*/ 0 h 19"/>
                      <a:gd name="T6" fmla="*/ 936 w 936"/>
                      <a:gd name="T7" fmla="*/ 0 h 19"/>
                      <a:gd name="T8" fmla="*/ 936 w 936"/>
                      <a:gd name="T9" fmla="*/ 19 h 19"/>
                      <a:gd name="T10" fmla="*/ 936 w 936"/>
                      <a:gd name="T11" fmla="*/ 19 h 19"/>
                      <a:gd name="T12" fmla="*/ 0 w 936"/>
                      <a:gd name="T13" fmla="*/ 19 h 19"/>
                      <a:gd name="T14" fmla="*/ 0 w 936"/>
                      <a:gd name="T15" fmla="*/ 19 h 19"/>
                      <a:gd name="T16" fmla="*/ 0 w 936"/>
                      <a:gd name="T17" fmla="*/ 0 h 19"/>
                      <a:gd name="T18" fmla="*/ 0 w 936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71" name="Freeform 37">
                    <a:extLst>
                      <a:ext uri="{FF2B5EF4-FFF2-40B4-BE49-F238E27FC236}">
                        <a16:creationId xmlns:a16="http://schemas.microsoft.com/office/drawing/2014/main" id="{4E6D578B-9396-4CE7-A696-95F7584D8D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6"/>
                  </a:xfrm>
                  <a:custGeom>
                    <a:avLst/>
                    <a:gdLst>
                      <a:gd name="T0" fmla="*/ 0 w 936"/>
                      <a:gd name="T1" fmla="*/ 0 h 16"/>
                      <a:gd name="T2" fmla="*/ 0 w 936"/>
                      <a:gd name="T3" fmla="*/ 0 h 16"/>
                      <a:gd name="T4" fmla="*/ 936 w 936"/>
                      <a:gd name="T5" fmla="*/ 0 h 16"/>
                      <a:gd name="T6" fmla="*/ 936 w 936"/>
                      <a:gd name="T7" fmla="*/ 0 h 16"/>
                      <a:gd name="T8" fmla="*/ 936 w 936"/>
                      <a:gd name="T9" fmla="*/ 16 h 16"/>
                      <a:gd name="T10" fmla="*/ 936 w 936"/>
                      <a:gd name="T11" fmla="*/ 16 h 16"/>
                      <a:gd name="T12" fmla="*/ 0 w 936"/>
                      <a:gd name="T13" fmla="*/ 16 h 16"/>
                      <a:gd name="T14" fmla="*/ 0 w 936"/>
                      <a:gd name="T15" fmla="*/ 16 h 16"/>
                      <a:gd name="T16" fmla="*/ 0 w 936"/>
                      <a:gd name="T17" fmla="*/ 0 h 16"/>
                      <a:gd name="T18" fmla="*/ 0 w 936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72" name="Freeform 38">
                    <a:extLst>
                      <a:ext uri="{FF2B5EF4-FFF2-40B4-BE49-F238E27FC236}">
                        <a16:creationId xmlns:a16="http://schemas.microsoft.com/office/drawing/2014/main" id="{F62EDFDF-7469-4EB8-9805-F80111AFFD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3"/>
                  </a:xfrm>
                  <a:custGeom>
                    <a:avLst/>
                    <a:gdLst>
                      <a:gd name="T0" fmla="*/ 0 w 936"/>
                      <a:gd name="T1" fmla="*/ 0 h 13"/>
                      <a:gd name="T2" fmla="*/ 0 w 936"/>
                      <a:gd name="T3" fmla="*/ 0 h 13"/>
                      <a:gd name="T4" fmla="*/ 936 w 936"/>
                      <a:gd name="T5" fmla="*/ 0 h 13"/>
                      <a:gd name="T6" fmla="*/ 936 w 936"/>
                      <a:gd name="T7" fmla="*/ 0 h 13"/>
                      <a:gd name="T8" fmla="*/ 936 w 936"/>
                      <a:gd name="T9" fmla="*/ 13 h 13"/>
                      <a:gd name="T10" fmla="*/ 936 w 936"/>
                      <a:gd name="T11" fmla="*/ 13 h 13"/>
                      <a:gd name="T12" fmla="*/ 0 w 936"/>
                      <a:gd name="T13" fmla="*/ 13 h 13"/>
                      <a:gd name="T14" fmla="*/ 0 w 936"/>
                      <a:gd name="T15" fmla="*/ 13 h 13"/>
                      <a:gd name="T16" fmla="*/ 0 w 936"/>
                      <a:gd name="T17" fmla="*/ 0 h 13"/>
                      <a:gd name="T18" fmla="*/ 0 w 936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73" name="Freeform 39">
                    <a:extLst>
                      <a:ext uri="{FF2B5EF4-FFF2-40B4-BE49-F238E27FC236}">
                        <a16:creationId xmlns:a16="http://schemas.microsoft.com/office/drawing/2014/main" id="{6DD7762B-4881-46FC-89EF-FE9F3D7FB4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1"/>
                  </a:xfrm>
                  <a:custGeom>
                    <a:avLst/>
                    <a:gdLst>
                      <a:gd name="T0" fmla="*/ 0 w 936"/>
                      <a:gd name="T1" fmla="*/ 0 h 11"/>
                      <a:gd name="T2" fmla="*/ 0 w 936"/>
                      <a:gd name="T3" fmla="*/ 0 h 11"/>
                      <a:gd name="T4" fmla="*/ 936 w 936"/>
                      <a:gd name="T5" fmla="*/ 0 h 11"/>
                      <a:gd name="T6" fmla="*/ 936 w 936"/>
                      <a:gd name="T7" fmla="*/ 0 h 11"/>
                      <a:gd name="T8" fmla="*/ 936 w 936"/>
                      <a:gd name="T9" fmla="*/ 11 h 11"/>
                      <a:gd name="T10" fmla="*/ 936 w 936"/>
                      <a:gd name="T11" fmla="*/ 11 h 11"/>
                      <a:gd name="T12" fmla="*/ 0 w 936"/>
                      <a:gd name="T13" fmla="*/ 11 h 11"/>
                      <a:gd name="T14" fmla="*/ 0 w 936"/>
                      <a:gd name="T15" fmla="*/ 11 h 11"/>
                      <a:gd name="T16" fmla="*/ 0 w 936"/>
                      <a:gd name="T17" fmla="*/ 0 h 11"/>
                      <a:gd name="T18" fmla="*/ 0 w 936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74" name="Freeform 40">
                    <a:extLst>
                      <a:ext uri="{FF2B5EF4-FFF2-40B4-BE49-F238E27FC236}">
                        <a16:creationId xmlns:a16="http://schemas.microsoft.com/office/drawing/2014/main" id="{3161214F-00C8-4859-A58A-6B1B9F8262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9"/>
                  </a:xfrm>
                  <a:custGeom>
                    <a:avLst/>
                    <a:gdLst>
                      <a:gd name="T0" fmla="*/ 0 w 936"/>
                      <a:gd name="T1" fmla="*/ 0 h 9"/>
                      <a:gd name="T2" fmla="*/ 0 w 936"/>
                      <a:gd name="T3" fmla="*/ 0 h 9"/>
                      <a:gd name="T4" fmla="*/ 936 w 936"/>
                      <a:gd name="T5" fmla="*/ 0 h 9"/>
                      <a:gd name="T6" fmla="*/ 936 w 936"/>
                      <a:gd name="T7" fmla="*/ 0 h 9"/>
                      <a:gd name="T8" fmla="*/ 936 w 936"/>
                      <a:gd name="T9" fmla="*/ 9 h 9"/>
                      <a:gd name="T10" fmla="*/ 936 w 936"/>
                      <a:gd name="T11" fmla="*/ 9 h 9"/>
                      <a:gd name="T12" fmla="*/ 0 w 936"/>
                      <a:gd name="T13" fmla="*/ 9 h 9"/>
                      <a:gd name="T14" fmla="*/ 0 w 936"/>
                      <a:gd name="T15" fmla="*/ 9 h 9"/>
                      <a:gd name="T16" fmla="*/ 0 w 936"/>
                      <a:gd name="T17" fmla="*/ 0 h 9"/>
                      <a:gd name="T18" fmla="*/ 0 w 936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75" name="Rectangle 41">
                    <a:extLst>
                      <a:ext uri="{FF2B5EF4-FFF2-40B4-BE49-F238E27FC236}">
                        <a16:creationId xmlns:a16="http://schemas.microsoft.com/office/drawing/2014/main" id="{00797B9C-3504-4C6A-9AED-C62560364F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801"/>
                    <a:ext cx="936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76" name="Rectangle 42">
                    <a:extLst>
                      <a:ext uri="{FF2B5EF4-FFF2-40B4-BE49-F238E27FC236}">
                        <a16:creationId xmlns:a16="http://schemas.microsoft.com/office/drawing/2014/main" id="{43459BD9-7384-4BC1-9760-F8BC080DCF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5"/>
                    <a:ext cx="457" cy="32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77" name="Freeform 43">
                    <a:extLst>
                      <a:ext uri="{FF2B5EF4-FFF2-40B4-BE49-F238E27FC236}">
                        <a16:creationId xmlns:a16="http://schemas.microsoft.com/office/drawing/2014/main" id="{C265105D-6154-48A3-8740-1BBE1B70A4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7"/>
                  </a:xfrm>
                  <a:custGeom>
                    <a:avLst/>
                    <a:gdLst>
                      <a:gd name="T0" fmla="*/ 0 w 457"/>
                      <a:gd name="T1" fmla="*/ 0 h 27"/>
                      <a:gd name="T2" fmla="*/ 0 w 457"/>
                      <a:gd name="T3" fmla="*/ 0 h 27"/>
                      <a:gd name="T4" fmla="*/ 457 w 457"/>
                      <a:gd name="T5" fmla="*/ 0 h 27"/>
                      <a:gd name="T6" fmla="*/ 457 w 457"/>
                      <a:gd name="T7" fmla="*/ 0 h 27"/>
                      <a:gd name="T8" fmla="*/ 457 w 457"/>
                      <a:gd name="T9" fmla="*/ 27 h 27"/>
                      <a:gd name="T10" fmla="*/ 457 w 457"/>
                      <a:gd name="T11" fmla="*/ 27 h 27"/>
                      <a:gd name="T12" fmla="*/ 0 w 457"/>
                      <a:gd name="T13" fmla="*/ 27 h 27"/>
                      <a:gd name="T14" fmla="*/ 0 w 457"/>
                      <a:gd name="T15" fmla="*/ 27 h 27"/>
                      <a:gd name="T16" fmla="*/ 0 w 457"/>
                      <a:gd name="T17" fmla="*/ 0 h 27"/>
                      <a:gd name="T18" fmla="*/ 0 w 457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78" name="Freeform 44">
                    <a:extLst>
                      <a:ext uri="{FF2B5EF4-FFF2-40B4-BE49-F238E27FC236}">
                        <a16:creationId xmlns:a16="http://schemas.microsoft.com/office/drawing/2014/main" id="{68D26ED0-CE7C-4E00-B2F6-507815D9A1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5"/>
                  </a:xfrm>
                  <a:custGeom>
                    <a:avLst/>
                    <a:gdLst>
                      <a:gd name="T0" fmla="*/ 0 w 457"/>
                      <a:gd name="T1" fmla="*/ 0 h 25"/>
                      <a:gd name="T2" fmla="*/ 0 w 457"/>
                      <a:gd name="T3" fmla="*/ 0 h 25"/>
                      <a:gd name="T4" fmla="*/ 457 w 457"/>
                      <a:gd name="T5" fmla="*/ 0 h 25"/>
                      <a:gd name="T6" fmla="*/ 457 w 457"/>
                      <a:gd name="T7" fmla="*/ 0 h 25"/>
                      <a:gd name="T8" fmla="*/ 457 w 457"/>
                      <a:gd name="T9" fmla="*/ 25 h 25"/>
                      <a:gd name="T10" fmla="*/ 457 w 457"/>
                      <a:gd name="T11" fmla="*/ 25 h 25"/>
                      <a:gd name="T12" fmla="*/ 0 w 457"/>
                      <a:gd name="T13" fmla="*/ 25 h 25"/>
                      <a:gd name="T14" fmla="*/ 0 w 457"/>
                      <a:gd name="T15" fmla="*/ 25 h 25"/>
                      <a:gd name="T16" fmla="*/ 0 w 457"/>
                      <a:gd name="T17" fmla="*/ 0 h 25"/>
                      <a:gd name="T18" fmla="*/ 0 w 45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79" name="Freeform 45">
                    <a:extLst>
                      <a:ext uri="{FF2B5EF4-FFF2-40B4-BE49-F238E27FC236}">
                        <a16:creationId xmlns:a16="http://schemas.microsoft.com/office/drawing/2014/main" id="{229F6390-B7D4-4BDC-A32E-BD6CBEF47E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2"/>
                  </a:xfrm>
                  <a:custGeom>
                    <a:avLst/>
                    <a:gdLst>
                      <a:gd name="T0" fmla="*/ 0 w 457"/>
                      <a:gd name="T1" fmla="*/ 0 h 22"/>
                      <a:gd name="T2" fmla="*/ 0 w 457"/>
                      <a:gd name="T3" fmla="*/ 0 h 22"/>
                      <a:gd name="T4" fmla="*/ 457 w 457"/>
                      <a:gd name="T5" fmla="*/ 0 h 22"/>
                      <a:gd name="T6" fmla="*/ 457 w 457"/>
                      <a:gd name="T7" fmla="*/ 0 h 22"/>
                      <a:gd name="T8" fmla="*/ 457 w 457"/>
                      <a:gd name="T9" fmla="*/ 22 h 22"/>
                      <a:gd name="T10" fmla="*/ 457 w 457"/>
                      <a:gd name="T11" fmla="*/ 22 h 22"/>
                      <a:gd name="T12" fmla="*/ 0 w 457"/>
                      <a:gd name="T13" fmla="*/ 22 h 22"/>
                      <a:gd name="T14" fmla="*/ 0 w 457"/>
                      <a:gd name="T15" fmla="*/ 22 h 22"/>
                      <a:gd name="T16" fmla="*/ 0 w 457"/>
                      <a:gd name="T17" fmla="*/ 0 h 22"/>
                      <a:gd name="T18" fmla="*/ 0 w 45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80" name="Freeform 46">
                    <a:extLst>
                      <a:ext uri="{FF2B5EF4-FFF2-40B4-BE49-F238E27FC236}">
                        <a16:creationId xmlns:a16="http://schemas.microsoft.com/office/drawing/2014/main" id="{24E42C78-2EA6-436A-A583-0967D466C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20"/>
                  </a:xfrm>
                  <a:custGeom>
                    <a:avLst/>
                    <a:gdLst>
                      <a:gd name="T0" fmla="*/ 0 w 457"/>
                      <a:gd name="T1" fmla="*/ 0 h 20"/>
                      <a:gd name="T2" fmla="*/ 0 w 457"/>
                      <a:gd name="T3" fmla="*/ 0 h 20"/>
                      <a:gd name="T4" fmla="*/ 457 w 457"/>
                      <a:gd name="T5" fmla="*/ 0 h 20"/>
                      <a:gd name="T6" fmla="*/ 457 w 457"/>
                      <a:gd name="T7" fmla="*/ 0 h 20"/>
                      <a:gd name="T8" fmla="*/ 457 w 457"/>
                      <a:gd name="T9" fmla="*/ 20 h 20"/>
                      <a:gd name="T10" fmla="*/ 457 w 457"/>
                      <a:gd name="T11" fmla="*/ 20 h 20"/>
                      <a:gd name="T12" fmla="*/ 0 w 457"/>
                      <a:gd name="T13" fmla="*/ 20 h 20"/>
                      <a:gd name="T14" fmla="*/ 0 w 457"/>
                      <a:gd name="T15" fmla="*/ 20 h 20"/>
                      <a:gd name="T16" fmla="*/ 0 w 457"/>
                      <a:gd name="T17" fmla="*/ 0 h 20"/>
                      <a:gd name="T18" fmla="*/ 0 w 457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81" name="Freeform 47">
                    <a:extLst>
                      <a:ext uri="{FF2B5EF4-FFF2-40B4-BE49-F238E27FC236}">
                        <a16:creationId xmlns:a16="http://schemas.microsoft.com/office/drawing/2014/main" id="{661EB668-B03E-40A4-8CC0-13B18E3FE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8"/>
                  </a:xfrm>
                  <a:custGeom>
                    <a:avLst/>
                    <a:gdLst>
                      <a:gd name="T0" fmla="*/ 0 w 457"/>
                      <a:gd name="T1" fmla="*/ 0 h 18"/>
                      <a:gd name="T2" fmla="*/ 0 w 457"/>
                      <a:gd name="T3" fmla="*/ 0 h 18"/>
                      <a:gd name="T4" fmla="*/ 457 w 457"/>
                      <a:gd name="T5" fmla="*/ 0 h 18"/>
                      <a:gd name="T6" fmla="*/ 457 w 457"/>
                      <a:gd name="T7" fmla="*/ 0 h 18"/>
                      <a:gd name="T8" fmla="*/ 457 w 457"/>
                      <a:gd name="T9" fmla="*/ 18 h 18"/>
                      <a:gd name="T10" fmla="*/ 457 w 457"/>
                      <a:gd name="T11" fmla="*/ 18 h 18"/>
                      <a:gd name="T12" fmla="*/ 0 w 457"/>
                      <a:gd name="T13" fmla="*/ 18 h 18"/>
                      <a:gd name="T14" fmla="*/ 0 w 457"/>
                      <a:gd name="T15" fmla="*/ 18 h 18"/>
                      <a:gd name="T16" fmla="*/ 0 w 457"/>
                      <a:gd name="T17" fmla="*/ 0 h 18"/>
                      <a:gd name="T18" fmla="*/ 0 w 45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82" name="Freeform 48">
                    <a:extLst>
                      <a:ext uri="{FF2B5EF4-FFF2-40B4-BE49-F238E27FC236}">
                        <a16:creationId xmlns:a16="http://schemas.microsoft.com/office/drawing/2014/main" id="{ECBCA1CE-36B6-4311-AA34-B94D88CD88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6"/>
                  </a:xfrm>
                  <a:custGeom>
                    <a:avLst/>
                    <a:gdLst>
                      <a:gd name="T0" fmla="*/ 0 w 457"/>
                      <a:gd name="T1" fmla="*/ 0 h 16"/>
                      <a:gd name="T2" fmla="*/ 0 w 457"/>
                      <a:gd name="T3" fmla="*/ 0 h 16"/>
                      <a:gd name="T4" fmla="*/ 457 w 457"/>
                      <a:gd name="T5" fmla="*/ 0 h 16"/>
                      <a:gd name="T6" fmla="*/ 457 w 457"/>
                      <a:gd name="T7" fmla="*/ 0 h 16"/>
                      <a:gd name="T8" fmla="*/ 457 w 457"/>
                      <a:gd name="T9" fmla="*/ 16 h 16"/>
                      <a:gd name="T10" fmla="*/ 457 w 457"/>
                      <a:gd name="T11" fmla="*/ 16 h 16"/>
                      <a:gd name="T12" fmla="*/ 0 w 457"/>
                      <a:gd name="T13" fmla="*/ 16 h 16"/>
                      <a:gd name="T14" fmla="*/ 0 w 457"/>
                      <a:gd name="T15" fmla="*/ 16 h 16"/>
                      <a:gd name="T16" fmla="*/ 0 w 457"/>
                      <a:gd name="T17" fmla="*/ 0 h 16"/>
                      <a:gd name="T18" fmla="*/ 0 w 457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83" name="Freeform 49">
                    <a:extLst>
                      <a:ext uri="{FF2B5EF4-FFF2-40B4-BE49-F238E27FC236}">
                        <a16:creationId xmlns:a16="http://schemas.microsoft.com/office/drawing/2014/main" id="{64271EF3-7683-4AFF-AB4D-4CC447AA8A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3"/>
                  </a:xfrm>
                  <a:custGeom>
                    <a:avLst/>
                    <a:gdLst>
                      <a:gd name="T0" fmla="*/ 0 w 457"/>
                      <a:gd name="T1" fmla="*/ 0 h 13"/>
                      <a:gd name="T2" fmla="*/ 0 w 457"/>
                      <a:gd name="T3" fmla="*/ 0 h 13"/>
                      <a:gd name="T4" fmla="*/ 457 w 457"/>
                      <a:gd name="T5" fmla="*/ 0 h 13"/>
                      <a:gd name="T6" fmla="*/ 457 w 457"/>
                      <a:gd name="T7" fmla="*/ 0 h 13"/>
                      <a:gd name="T8" fmla="*/ 457 w 457"/>
                      <a:gd name="T9" fmla="*/ 13 h 13"/>
                      <a:gd name="T10" fmla="*/ 457 w 457"/>
                      <a:gd name="T11" fmla="*/ 13 h 13"/>
                      <a:gd name="T12" fmla="*/ 0 w 457"/>
                      <a:gd name="T13" fmla="*/ 13 h 13"/>
                      <a:gd name="T14" fmla="*/ 0 w 457"/>
                      <a:gd name="T15" fmla="*/ 13 h 13"/>
                      <a:gd name="T16" fmla="*/ 0 w 457"/>
                      <a:gd name="T17" fmla="*/ 0 h 13"/>
                      <a:gd name="T18" fmla="*/ 0 w 457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84" name="Freeform 50">
                    <a:extLst>
                      <a:ext uri="{FF2B5EF4-FFF2-40B4-BE49-F238E27FC236}">
                        <a16:creationId xmlns:a16="http://schemas.microsoft.com/office/drawing/2014/main" id="{D33DF44E-E580-4670-BBA1-5714D1116D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0"/>
                  </a:xfrm>
                  <a:custGeom>
                    <a:avLst/>
                    <a:gdLst>
                      <a:gd name="T0" fmla="*/ 0 w 457"/>
                      <a:gd name="T1" fmla="*/ 0 h 10"/>
                      <a:gd name="T2" fmla="*/ 0 w 457"/>
                      <a:gd name="T3" fmla="*/ 0 h 10"/>
                      <a:gd name="T4" fmla="*/ 457 w 457"/>
                      <a:gd name="T5" fmla="*/ 0 h 10"/>
                      <a:gd name="T6" fmla="*/ 457 w 457"/>
                      <a:gd name="T7" fmla="*/ 0 h 10"/>
                      <a:gd name="T8" fmla="*/ 457 w 457"/>
                      <a:gd name="T9" fmla="*/ 10 h 10"/>
                      <a:gd name="T10" fmla="*/ 457 w 457"/>
                      <a:gd name="T11" fmla="*/ 10 h 10"/>
                      <a:gd name="T12" fmla="*/ 0 w 457"/>
                      <a:gd name="T13" fmla="*/ 10 h 10"/>
                      <a:gd name="T14" fmla="*/ 0 w 457"/>
                      <a:gd name="T15" fmla="*/ 10 h 10"/>
                      <a:gd name="T16" fmla="*/ 0 w 457"/>
                      <a:gd name="T17" fmla="*/ 0 h 10"/>
                      <a:gd name="T18" fmla="*/ 0 w 457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85" name="Freeform 51">
                    <a:extLst>
                      <a:ext uri="{FF2B5EF4-FFF2-40B4-BE49-F238E27FC236}">
                        <a16:creationId xmlns:a16="http://schemas.microsoft.com/office/drawing/2014/main" id="{384F5469-B803-4A9B-B6D6-E418A75D99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9"/>
                  </a:xfrm>
                  <a:custGeom>
                    <a:avLst/>
                    <a:gdLst>
                      <a:gd name="T0" fmla="*/ 0 w 457"/>
                      <a:gd name="T1" fmla="*/ 0 h 9"/>
                      <a:gd name="T2" fmla="*/ 0 w 457"/>
                      <a:gd name="T3" fmla="*/ 0 h 9"/>
                      <a:gd name="T4" fmla="*/ 457 w 457"/>
                      <a:gd name="T5" fmla="*/ 0 h 9"/>
                      <a:gd name="T6" fmla="*/ 457 w 457"/>
                      <a:gd name="T7" fmla="*/ 0 h 9"/>
                      <a:gd name="T8" fmla="*/ 457 w 457"/>
                      <a:gd name="T9" fmla="*/ 9 h 9"/>
                      <a:gd name="T10" fmla="*/ 457 w 457"/>
                      <a:gd name="T11" fmla="*/ 9 h 9"/>
                      <a:gd name="T12" fmla="*/ 0 w 457"/>
                      <a:gd name="T13" fmla="*/ 9 h 9"/>
                      <a:gd name="T14" fmla="*/ 0 w 457"/>
                      <a:gd name="T15" fmla="*/ 9 h 9"/>
                      <a:gd name="T16" fmla="*/ 0 w 457"/>
                      <a:gd name="T17" fmla="*/ 0 h 9"/>
                      <a:gd name="T18" fmla="*/ 0 w 457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86" name="Rectangle 52">
                    <a:extLst>
                      <a:ext uri="{FF2B5EF4-FFF2-40B4-BE49-F238E27FC236}">
                        <a16:creationId xmlns:a16="http://schemas.microsoft.com/office/drawing/2014/main" id="{982EE71C-6381-49C9-AD04-59CFAD36B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9"/>
                    <a:ext cx="457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87" name="Rectangle 53">
                    <a:extLst>
                      <a:ext uri="{FF2B5EF4-FFF2-40B4-BE49-F238E27FC236}">
                        <a16:creationId xmlns:a16="http://schemas.microsoft.com/office/drawing/2014/main" id="{E700B22C-564C-4F31-B4F1-11FC2F4B5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87"/>
                    <a:ext cx="788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88" name="Freeform 54">
                    <a:extLst>
                      <a:ext uri="{FF2B5EF4-FFF2-40B4-BE49-F238E27FC236}">
                        <a16:creationId xmlns:a16="http://schemas.microsoft.com/office/drawing/2014/main" id="{D6DD191D-7227-411C-8F9C-F5D7F8CDA5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8"/>
                  </a:xfrm>
                  <a:custGeom>
                    <a:avLst/>
                    <a:gdLst>
                      <a:gd name="T0" fmla="*/ 0 w 788"/>
                      <a:gd name="T1" fmla="*/ 0 h 28"/>
                      <a:gd name="T2" fmla="*/ 0 w 788"/>
                      <a:gd name="T3" fmla="*/ 0 h 28"/>
                      <a:gd name="T4" fmla="*/ 788 w 788"/>
                      <a:gd name="T5" fmla="*/ 0 h 28"/>
                      <a:gd name="T6" fmla="*/ 788 w 788"/>
                      <a:gd name="T7" fmla="*/ 0 h 28"/>
                      <a:gd name="T8" fmla="*/ 788 w 788"/>
                      <a:gd name="T9" fmla="*/ 28 h 28"/>
                      <a:gd name="T10" fmla="*/ 788 w 788"/>
                      <a:gd name="T11" fmla="*/ 28 h 28"/>
                      <a:gd name="T12" fmla="*/ 0 w 788"/>
                      <a:gd name="T13" fmla="*/ 28 h 28"/>
                      <a:gd name="T14" fmla="*/ 0 w 788"/>
                      <a:gd name="T15" fmla="*/ 28 h 28"/>
                      <a:gd name="T16" fmla="*/ 0 w 788"/>
                      <a:gd name="T17" fmla="*/ 0 h 28"/>
                      <a:gd name="T18" fmla="*/ 0 w 788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89" name="Freeform 55">
                    <a:extLst>
                      <a:ext uri="{FF2B5EF4-FFF2-40B4-BE49-F238E27FC236}">
                        <a16:creationId xmlns:a16="http://schemas.microsoft.com/office/drawing/2014/main" id="{DF303391-7ED7-456C-B7F3-B96591AC08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5"/>
                  </a:xfrm>
                  <a:custGeom>
                    <a:avLst/>
                    <a:gdLst>
                      <a:gd name="T0" fmla="*/ 0 w 788"/>
                      <a:gd name="T1" fmla="*/ 0 h 25"/>
                      <a:gd name="T2" fmla="*/ 0 w 788"/>
                      <a:gd name="T3" fmla="*/ 0 h 25"/>
                      <a:gd name="T4" fmla="*/ 788 w 788"/>
                      <a:gd name="T5" fmla="*/ 0 h 25"/>
                      <a:gd name="T6" fmla="*/ 788 w 788"/>
                      <a:gd name="T7" fmla="*/ 0 h 25"/>
                      <a:gd name="T8" fmla="*/ 788 w 788"/>
                      <a:gd name="T9" fmla="*/ 25 h 25"/>
                      <a:gd name="T10" fmla="*/ 788 w 788"/>
                      <a:gd name="T11" fmla="*/ 25 h 25"/>
                      <a:gd name="T12" fmla="*/ 0 w 788"/>
                      <a:gd name="T13" fmla="*/ 25 h 25"/>
                      <a:gd name="T14" fmla="*/ 0 w 788"/>
                      <a:gd name="T15" fmla="*/ 25 h 25"/>
                      <a:gd name="T16" fmla="*/ 0 w 788"/>
                      <a:gd name="T17" fmla="*/ 0 h 25"/>
                      <a:gd name="T18" fmla="*/ 0 w 788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90" name="Freeform 56">
                    <a:extLst>
                      <a:ext uri="{FF2B5EF4-FFF2-40B4-BE49-F238E27FC236}">
                        <a16:creationId xmlns:a16="http://schemas.microsoft.com/office/drawing/2014/main" id="{A9228F90-DF7F-415F-84C6-C969DA5378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4"/>
                  </a:xfrm>
                  <a:custGeom>
                    <a:avLst/>
                    <a:gdLst>
                      <a:gd name="T0" fmla="*/ 0 w 788"/>
                      <a:gd name="T1" fmla="*/ 0 h 24"/>
                      <a:gd name="T2" fmla="*/ 0 w 788"/>
                      <a:gd name="T3" fmla="*/ 0 h 24"/>
                      <a:gd name="T4" fmla="*/ 788 w 788"/>
                      <a:gd name="T5" fmla="*/ 0 h 24"/>
                      <a:gd name="T6" fmla="*/ 788 w 788"/>
                      <a:gd name="T7" fmla="*/ 0 h 24"/>
                      <a:gd name="T8" fmla="*/ 788 w 788"/>
                      <a:gd name="T9" fmla="*/ 24 h 24"/>
                      <a:gd name="T10" fmla="*/ 788 w 788"/>
                      <a:gd name="T11" fmla="*/ 24 h 24"/>
                      <a:gd name="T12" fmla="*/ 0 w 788"/>
                      <a:gd name="T13" fmla="*/ 24 h 24"/>
                      <a:gd name="T14" fmla="*/ 0 w 788"/>
                      <a:gd name="T15" fmla="*/ 24 h 24"/>
                      <a:gd name="T16" fmla="*/ 0 w 788"/>
                      <a:gd name="T17" fmla="*/ 0 h 24"/>
                      <a:gd name="T18" fmla="*/ 0 w 788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91" name="Freeform 57">
                    <a:extLst>
                      <a:ext uri="{FF2B5EF4-FFF2-40B4-BE49-F238E27FC236}">
                        <a16:creationId xmlns:a16="http://schemas.microsoft.com/office/drawing/2014/main" id="{0406C376-C98D-40E5-B561-B8119B938F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21"/>
                  </a:xfrm>
                  <a:custGeom>
                    <a:avLst/>
                    <a:gdLst>
                      <a:gd name="T0" fmla="*/ 0 w 788"/>
                      <a:gd name="T1" fmla="*/ 0 h 21"/>
                      <a:gd name="T2" fmla="*/ 0 w 788"/>
                      <a:gd name="T3" fmla="*/ 0 h 21"/>
                      <a:gd name="T4" fmla="*/ 788 w 788"/>
                      <a:gd name="T5" fmla="*/ 0 h 21"/>
                      <a:gd name="T6" fmla="*/ 788 w 788"/>
                      <a:gd name="T7" fmla="*/ 0 h 21"/>
                      <a:gd name="T8" fmla="*/ 788 w 788"/>
                      <a:gd name="T9" fmla="*/ 21 h 21"/>
                      <a:gd name="T10" fmla="*/ 788 w 788"/>
                      <a:gd name="T11" fmla="*/ 21 h 21"/>
                      <a:gd name="T12" fmla="*/ 0 w 788"/>
                      <a:gd name="T13" fmla="*/ 21 h 21"/>
                      <a:gd name="T14" fmla="*/ 0 w 788"/>
                      <a:gd name="T15" fmla="*/ 21 h 21"/>
                      <a:gd name="T16" fmla="*/ 0 w 788"/>
                      <a:gd name="T17" fmla="*/ 0 h 21"/>
                      <a:gd name="T18" fmla="*/ 0 w 788"/>
                      <a:gd name="T19" fmla="*/ 0 h 2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92" name="Freeform 58">
                    <a:extLst>
                      <a:ext uri="{FF2B5EF4-FFF2-40B4-BE49-F238E27FC236}">
                        <a16:creationId xmlns:a16="http://schemas.microsoft.com/office/drawing/2014/main" id="{6C1088B5-36F1-4CF9-8BBF-99CA38D8BC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8"/>
                  </a:xfrm>
                  <a:custGeom>
                    <a:avLst/>
                    <a:gdLst>
                      <a:gd name="T0" fmla="*/ 0 w 788"/>
                      <a:gd name="T1" fmla="*/ 0 h 18"/>
                      <a:gd name="T2" fmla="*/ 0 w 788"/>
                      <a:gd name="T3" fmla="*/ 0 h 18"/>
                      <a:gd name="T4" fmla="*/ 788 w 788"/>
                      <a:gd name="T5" fmla="*/ 0 h 18"/>
                      <a:gd name="T6" fmla="*/ 788 w 788"/>
                      <a:gd name="T7" fmla="*/ 0 h 18"/>
                      <a:gd name="T8" fmla="*/ 788 w 788"/>
                      <a:gd name="T9" fmla="*/ 18 h 18"/>
                      <a:gd name="T10" fmla="*/ 788 w 788"/>
                      <a:gd name="T11" fmla="*/ 18 h 18"/>
                      <a:gd name="T12" fmla="*/ 0 w 788"/>
                      <a:gd name="T13" fmla="*/ 18 h 18"/>
                      <a:gd name="T14" fmla="*/ 0 w 788"/>
                      <a:gd name="T15" fmla="*/ 18 h 18"/>
                      <a:gd name="T16" fmla="*/ 0 w 788"/>
                      <a:gd name="T17" fmla="*/ 0 h 18"/>
                      <a:gd name="T18" fmla="*/ 0 w 788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93" name="Freeform 59">
                    <a:extLst>
                      <a:ext uri="{FF2B5EF4-FFF2-40B4-BE49-F238E27FC236}">
                        <a16:creationId xmlns:a16="http://schemas.microsoft.com/office/drawing/2014/main" id="{3B20913B-ACBC-403B-99CC-6C369D25A3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6"/>
                  </a:xfrm>
                  <a:custGeom>
                    <a:avLst/>
                    <a:gdLst>
                      <a:gd name="T0" fmla="*/ 0 w 788"/>
                      <a:gd name="T1" fmla="*/ 0 h 16"/>
                      <a:gd name="T2" fmla="*/ 0 w 788"/>
                      <a:gd name="T3" fmla="*/ 0 h 16"/>
                      <a:gd name="T4" fmla="*/ 788 w 788"/>
                      <a:gd name="T5" fmla="*/ 0 h 16"/>
                      <a:gd name="T6" fmla="*/ 788 w 788"/>
                      <a:gd name="T7" fmla="*/ 0 h 16"/>
                      <a:gd name="T8" fmla="*/ 788 w 788"/>
                      <a:gd name="T9" fmla="*/ 16 h 16"/>
                      <a:gd name="T10" fmla="*/ 788 w 788"/>
                      <a:gd name="T11" fmla="*/ 16 h 16"/>
                      <a:gd name="T12" fmla="*/ 0 w 788"/>
                      <a:gd name="T13" fmla="*/ 16 h 16"/>
                      <a:gd name="T14" fmla="*/ 0 w 788"/>
                      <a:gd name="T15" fmla="*/ 16 h 16"/>
                      <a:gd name="T16" fmla="*/ 0 w 788"/>
                      <a:gd name="T17" fmla="*/ 0 h 16"/>
                      <a:gd name="T18" fmla="*/ 0 w 788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94" name="Freeform 60">
                    <a:extLst>
                      <a:ext uri="{FF2B5EF4-FFF2-40B4-BE49-F238E27FC236}">
                        <a16:creationId xmlns:a16="http://schemas.microsoft.com/office/drawing/2014/main" id="{32CF45E0-F8AB-4FC2-9EA7-DE416591E9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4"/>
                  </a:xfrm>
                  <a:custGeom>
                    <a:avLst/>
                    <a:gdLst>
                      <a:gd name="T0" fmla="*/ 0 w 788"/>
                      <a:gd name="T1" fmla="*/ 0 h 14"/>
                      <a:gd name="T2" fmla="*/ 0 w 788"/>
                      <a:gd name="T3" fmla="*/ 0 h 14"/>
                      <a:gd name="T4" fmla="*/ 788 w 788"/>
                      <a:gd name="T5" fmla="*/ 0 h 14"/>
                      <a:gd name="T6" fmla="*/ 788 w 788"/>
                      <a:gd name="T7" fmla="*/ 0 h 14"/>
                      <a:gd name="T8" fmla="*/ 788 w 788"/>
                      <a:gd name="T9" fmla="*/ 14 h 14"/>
                      <a:gd name="T10" fmla="*/ 788 w 788"/>
                      <a:gd name="T11" fmla="*/ 14 h 14"/>
                      <a:gd name="T12" fmla="*/ 0 w 788"/>
                      <a:gd name="T13" fmla="*/ 14 h 14"/>
                      <a:gd name="T14" fmla="*/ 0 w 788"/>
                      <a:gd name="T15" fmla="*/ 14 h 14"/>
                      <a:gd name="T16" fmla="*/ 0 w 788"/>
                      <a:gd name="T17" fmla="*/ 0 h 14"/>
                      <a:gd name="T18" fmla="*/ 0 w 788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95" name="Freeform 61">
                    <a:extLst>
                      <a:ext uri="{FF2B5EF4-FFF2-40B4-BE49-F238E27FC236}">
                        <a16:creationId xmlns:a16="http://schemas.microsoft.com/office/drawing/2014/main" id="{202771C6-3F5D-4C1E-9741-2E11FA0216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10"/>
                  </a:xfrm>
                  <a:custGeom>
                    <a:avLst/>
                    <a:gdLst>
                      <a:gd name="T0" fmla="*/ 0 w 788"/>
                      <a:gd name="T1" fmla="*/ 0 h 10"/>
                      <a:gd name="T2" fmla="*/ 0 w 788"/>
                      <a:gd name="T3" fmla="*/ 0 h 10"/>
                      <a:gd name="T4" fmla="*/ 788 w 788"/>
                      <a:gd name="T5" fmla="*/ 0 h 10"/>
                      <a:gd name="T6" fmla="*/ 788 w 788"/>
                      <a:gd name="T7" fmla="*/ 0 h 10"/>
                      <a:gd name="T8" fmla="*/ 788 w 788"/>
                      <a:gd name="T9" fmla="*/ 10 h 10"/>
                      <a:gd name="T10" fmla="*/ 788 w 788"/>
                      <a:gd name="T11" fmla="*/ 10 h 10"/>
                      <a:gd name="T12" fmla="*/ 0 w 788"/>
                      <a:gd name="T13" fmla="*/ 10 h 10"/>
                      <a:gd name="T14" fmla="*/ 0 w 788"/>
                      <a:gd name="T15" fmla="*/ 10 h 10"/>
                      <a:gd name="T16" fmla="*/ 0 w 788"/>
                      <a:gd name="T17" fmla="*/ 0 h 10"/>
                      <a:gd name="T18" fmla="*/ 0 w 788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96" name="Freeform 62">
                    <a:extLst>
                      <a:ext uri="{FF2B5EF4-FFF2-40B4-BE49-F238E27FC236}">
                        <a16:creationId xmlns:a16="http://schemas.microsoft.com/office/drawing/2014/main" id="{85DBC3B7-84C6-43DF-ADC9-63F33C6A65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8"/>
                  </a:xfrm>
                  <a:custGeom>
                    <a:avLst/>
                    <a:gdLst>
                      <a:gd name="T0" fmla="*/ 0 w 788"/>
                      <a:gd name="T1" fmla="*/ 0 h 8"/>
                      <a:gd name="T2" fmla="*/ 0 w 788"/>
                      <a:gd name="T3" fmla="*/ 0 h 8"/>
                      <a:gd name="T4" fmla="*/ 788 w 788"/>
                      <a:gd name="T5" fmla="*/ 0 h 8"/>
                      <a:gd name="T6" fmla="*/ 788 w 788"/>
                      <a:gd name="T7" fmla="*/ 0 h 8"/>
                      <a:gd name="T8" fmla="*/ 788 w 788"/>
                      <a:gd name="T9" fmla="*/ 8 h 8"/>
                      <a:gd name="T10" fmla="*/ 788 w 788"/>
                      <a:gd name="T11" fmla="*/ 8 h 8"/>
                      <a:gd name="T12" fmla="*/ 0 w 788"/>
                      <a:gd name="T13" fmla="*/ 8 h 8"/>
                      <a:gd name="T14" fmla="*/ 0 w 788"/>
                      <a:gd name="T15" fmla="*/ 8 h 8"/>
                      <a:gd name="T16" fmla="*/ 0 w 788"/>
                      <a:gd name="T17" fmla="*/ 0 h 8"/>
                      <a:gd name="T18" fmla="*/ 0 w 788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97" name="Rectangle 63">
                    <a:extLst>
                      <a:ext uri="{FF2B5EF4-FFF2-40B4-BE49-F238E27FC236}">
                        <a16:creationId xmlns:a16="http://schemas.microsoft.com/office/drawing/2014/main" id="{69C0688F-1CEB-4A06-ADE5-D73E03FE48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92"/>
                    <a:ext cx="788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298" name="Freeform 64">
                    <a:extLst>
                      <a:ext uri="{FF2B5EF4-FFF2-40B4-BE49-F238E27FC236}">
                        <a16:creationId xmlns:a16="http://schemas.microsoft.com/office/drawing/2014/main" id="{4847778B-38DE-4FC5-BF50-CF1AE343E2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3"/>
                    <a:ext cx="627" cy="32"/>
                  </a:xfrm>
                  <a:custGeom>
                    <a:avLst/>
                    <a:gdLst>
                      <a:gd name="T0" fmla="*/ 0 w 627"/>
                      <a:gd name="T1" fmla="*/ 32 h 32"/>
                      <a:gd name="T2" fmla="*/ 627 w 627"/>
                      <a:gd name="T3" fmla="*/ 32 h 32"/>
                      <a:gd name="T4" fmla="*/ 627 w 627"/>
                      <a:gd name="T5" fmla="*/ 0 h 32"/>
                      <a:gd name="T6" fmla="*/ 47 w 627"/>
                      <a:gd name="T7" fmla="*/ 0 h 32"/>
                      <a:gd name="T8" fmla="*/ 47 w 627"/>
                      <a:gd name="T9" fmla="*/ 0 h 32"/>
                      <a:gd name="T10" fmla="*/ 22 w 627"/>
                      <a:gd name="T11" fmla="*/ 16 h 32"/>
                      <a:gd name="T12" fmla="*/ 0 w 627"/>
                      <a:gd name="T13" fmla="*/ 32 h 32"/>
                      <a:gd name="T14" fmla="*/ 0 w 627"/>
                      <a:gd name="T15" fmla="*/ 32 h 3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7" h="32">
                        <a:moveTo>
                          <a:pt x="0" y="32"/>
                        </a:moveTo>
                        <a:lnTo>
                          <a:pt x="627" y="32"/>
                        </a:lnTo>
                        <a:lnTo>
                          <a:pt x="627" y="0"/>
                        </a:lnTo>
                        <a:lnTo>
                          <a:pt x="47" y="0"/>
                        </a:lnTo>
                        <a:lnTo>
                          <a:pt x="22" y="1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299" name="Freeform 65">
                    <a:extLst>
                      <a:ext uri="{FF2B5EF4-FFF2-40B4-BE49-F238E27FC236}">
                        <a16:creationId xmlns:a16="http://schemas.microsoft.com/office/drawing/2014/main" id="{33DDF6EC-35E0-423E-9275-E22FAF5D4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5"/>
                    <a:ext cx="627" cy="27"/>
                  </a:xfrm>
                  <a:custGeom>
                    <a:avLst/>
                    <a:gdLst>
                      <a:gd name="T0" fmla="*/ 47 w 627"/>
                      <a:gd name="T1" fmla="*/ 0 h 27"/>
                      <a:gd name="T2" fmla="*/ 627 w 627"/>
                      <a:gd name="T3" fmla="*/ 0 h 27"/>
                      <a:gd name="T4" fmla="*/ 627 w 627"/>
                      <a:gd name="T5" fmla="*/ 0 h 27"/>
                      <a:gd name="T6" fmla="*/ 627 w 627"/>
                      <a:gd name="T7" fmla="*/ 27 h 27"/>
                      <a:gd name="T8" fmla="*/ 0 w 627"/>
                      <a:gd name="T9" fmla="*/ 27 h 27"/>
                      <a:gd name="T10" fmla="*/ 0 w 627"/>
                      <a:gd name="T11" fmla="*/ 27 h 27"/>
                      <a:gd name="T12" fmla="*/ 22 w 627"/>
                      <a:gd name="T13" fmla="*/ 12 h 27"/>
                      <a:gd name="T14" fmla="*/ 47 w 627"/>
                      <a:gd name="T15" fmla="*/ 0 h 27"/>
                      <a:gd name="T16" fmla="*/ 47 w 627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7" h="27">
                        <a:moveTo>
                          <a:pt x="47" y="0"/>
                        </a:moveTo>
                        <a:lnTo>
                          <a:pt x="627" y="0"/>
                        </a:lnTo>
                        <a:lnTo>
                          <a:pt x="627" y="27"/>
                        </a:lnTo>
                        <a:lnTo>
                          <a:pt x="0" y="27"/>
                        </a:lnTo>
                        <a:lnTo>
                          <a:pt x="22" y="12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0" name="Freeform 66">
                    <a:extLst>
                      <a:ext uri="{FF2B5EF4-FFF2-40B4-BE49-F238E27FC236}">
                        <a16:creationId xmlns:a16="http://schemas.microsoft.com/office/drawing/2014/main" id="{509C47F1-9F84-4C3F-B31E-D6B1EC8D3E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5"/>
                  </a:xfrm>
                  <a:custGeom>
                    <a:avLst/>
                    <a:gdLst>
                      <a:gd name="T0" fmla="*/ 38 w 621"/>
                      <a:gd name="T1" fmla="*/ 0 h 25"/>
                      <a:gd name="T2" fmla="*/ 621 w 621"/>
                      <a:gd name="T3" fmla="*/ 0 h 25"/>
                      <a:gd name="T4" fmla="*/ 621 w 621"/>
                      <a:gd name="T5" fmla="*/ 0 h 25"/>
                      <a:gd name="T6" fmla="*/ 621 w 621"/>
                      <a:gd name="T7" fmla="*/ 25 h 25"/>
                      <a:gd name="T8" fmla="*/ 0 w 621"/>
                      <a:gd name="T9" fmla="*/ 25 h 25"/>
                      <a:gd name="T10" fmla="*/ 0 w 621"/>
                      <a:gd name="T11" fmla="*/ 25 h 25"/>
                      <a:gd name="T12" fmla="*/ 19 w 621"/>
                      <a:gd name="T13" fmla="*/ 12 h 25"/>
                      <a:gd name="T14" fmla="*/ 38 w 621"/>
                      <a:gd name="T15" fmla="*/ 0 h 25"/>
                      <a:gd name="T16" fmla="*/ 38 w 621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5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5"/>
                        </a:lnTo>
                        <a:lnTo>
                          <a:pt x="0" y="25"/>
                        </a:lnTo>
                        <a:lnTo>
                          <a:pt x="19" y="1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1" name="Freeform 67">
                    <a:extLst>
                      <a:ext uri="{FF2B5EF4-FFF2-40B4-BE49-F238E27FC236}">
                        <a16:creationId xmlns:a16="http://schemas.microsoft.com/office/drawing/2014/main" id="{D27EA8E6-63F8-4AF0-8DF1-EE2F94C3CC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4"/>
                  </a:xfrm>
                  <a:custGeom>
                    <a:avLst/>
                    <a:gdLst>
                      <a:gd name="T0" fmla="*/ 38 w 621"/>
                      <a:gd name="T1" fmla="*/ 0 h 24"/>
                      <a:gd name="T2" fmla="*/ 621 w 621"/>
                      <a:gd name="T3" fmla="*/ 0 h 24"/>
                      <a:gd name="T4" fmla="*/ 621 w 621"/>
                      <a:gd name="T5" fmla="*/ 0 h 24"/>
                      <a:gd name="T6" fmla="*/ 621 w 621"/>
                      <a:gd name="T7" fmla="*/ 24 h 24"/>
                      <a:gd name="T8" fmla="*/ 0 w 621"/>
                      <a:gd name="T9" fmla="*/ 24 h 24"/>
                      <a:gd name="T10" fmla="*/ 0 w 621"/>
                      <a:gd name="T11" fmla="*/ 24 h 24"/>
                      <a:gd name="T12" fmla="*/ 19 w 621"/>
                      <a:gd name="T13" fmla="*/ 11 h 24"/>
                      <a:gd name="T14" fmla="*/ 38 w 621"/>
                      <a:gd name="T15" fmla="*/ 0 h 24"/>
                      <a:gd name="T16" fmla="*/ 38 w 621"/>
                      <a:gd name="T17" fmla="*/ 0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4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4"/>
                        </a:lnTo>
                        <a:lnTo>
                          <a:pt x="0" y="24"/>
                        </a:lnTo>
                        <a:lnTo>
                          <a:pt x="19" y="1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2" name="Freeform 68">
                    <a:extLst>
                      <a:ext uri="{FF2B5EF4-FFF2-40B4-BE49-F238E27FC236}">
                        <a16:creationId xmlns:a16="http://schemas.microsoft.com/office/drawing/2014/main" id="{2D1351C7-4F14-470F-BA9E-213C8A80FC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1226"/>
                    <a:ext cx="618" cy="20"/>
                  </a:xfrm>
                  <a:custGeom>
                    <a:avLst/>
                    <a:gdLst>
                      <a:gd name="T0" fmla="*/ 35 w 618"/>
                      <a:gd name="T1" fmla="*/ 0 h 20"/>
                      <a:gd name="T2" fmla="*/ 618 w 618"/>
                      <a:gd name="T3" fmla="*/ 0 h 20"/>
                      <a:gd name="T4" fmla="*/ 618 w 618"/>
                      <a:gd name="T5" fmla="*/ 0 h 20"/>
                      <a:gd name="T6" fmla="*/ 618 w 618"/>
                      <a:gd name="T7" fmla="*/ 20 h 20"/>
                      <a:gd name="T8" fmla="*/ 0 w 618"/>
                      <a:gd name="T9" fmla="*/ 20 h 20"/>
                      <a:gd name="T10" fmla="*/ 0 w 618"/>
                      <a:gd name="T11" fmla="*/ 20 h 20"/>
                      <a:gd name="T12" fmla="*/ 35 w 618"/>
                      <a:gd name="T13" fmla="*/ 0 h 20"/>
                      <a:gd name="T14" fmla="*/ 35 w 618"/>
                      <a:gd name="T15" fmla="*/ 0 h 2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8" h="20">
                        <a:moveTo>
                          <a:pt x="35" y="0"/>
                        </a:moveTo>
                        <a:lnTo>
                          <a:pt x="618" y="0"/>
                        </a:lnTo>
                        <a:lnTo>
                          <a:pt x="618" y="20"/>
                        </a:lnTo>
                        <a:lnTo>
                          <a:pt x="0" y="2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3" name="Freeform 69">
                    <a:extLst>
                      <a:ext uri="{FF2B5EF4-FFF2-40B4-BE49-F238E27FC236}">
                        <a16:creationId xmlns:a16="http://schemas.microsoft.com/office/drawing/2014/main" id="{3C5DBD0F-B4D4-42FF-B95A-4F1199CC89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1" y="1226"/>
                    <a:ext cx="615" cy="18"/>
                  </a:xfrm>
                  <a:custGeom>
                    <a:avLst/>
                    <a:gdLst>
                      <a:gd name="T0" fmla="*/ 32 w 615"/>
                      <a:gd name="T1" fmla="*/ 0 h 18"/>
                      <a:gd name="T2" fmla="*/ 615 w 615"/>
                      <a:gd name="T3" fmla="*/ 0 h 18"/>
                      <a:gd name="T4" fmla="*/ 615 w 615"/>
                      <a:gd name="T5" fmla="*/ 0 h 18"/>
                      <a:gd name="T6" fmla="*/ 615 w 615"/>
                      <a:gd name="T7" fmla="*/ 18 h 18"/>
                      <a:gd name="T8" fmla="*/ 0 w 615"/>
                      <a:gd name="T9" fmla="*/ 18 h 18"/>
                      <a:gd name="T10" fmla="*/ 0 w 615"/>
                      <a:gd name="T11" fmla="*/ 18 h 18"/>
                      <a:gd name="T12" fmla="*/ 32 w 615"/>
                      <a:gd name="T13" fmla="*/ 0 h 18"/>
                      <a:gd name="T14" fmla="*/ 32 w 615"/>
                      <a:gd name="T15" fmla="*/ 0 h 1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5" h="18">
                        <a:moveTo>
                          <a:pt x="32" y="0"/>
                        </a:moveTo>
                        <a:lnTo>
                          <a:pt x="615" y="0"/>
                        </a:lnTo>
                        <a:lnTo>
                          <a:pt x="615" y="18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4" name="Freeform 70">
                    <a:extLst>
                      <a:ext uri="{FF2B5EF4-FFF2-40B4-BE49-F238E27FC236}">
                        <a16:creationId xmlns:a16="http://schemas.microsoft.com/office/drawing/2014/main" id="{0BB5A8D1-6FF0-407C-8222-247C0E8124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6"/>
                    <a:ext cx="608" cy="16"/>
                  </a:xfrm>
                  <a:custGeom>
                    <a:avLst/>
                    <a:gdLst>
                      <a:gd name="T0" fmla="*/ 25 w 608"/>
                      <a:gd name="T1" fmla="*/ 0 h 16"/>
                      <a:gd name="T2" fmla="*/ 608 w 608"/>
                      <a:gd name="T3" fmla="*/ 0 h 16"/>
                      <a:gd name="T4" fmla="*/ 608 w 608"/>
                      <a:gd name="T5" fmla="*/ 0 h 16"/>
                      <a:gd name="T6" fmla="*/ 608 w 608"/>
                      <a:gd name="T7" fmla="*/ 16 h 16"/>
                      <a:gd name="T8" fmla="*/ 0 w 608"/>
                      <a:gd name="T9" fmla="*/ 16 h 16"/>
                      <a:gd name="T10" fmla="*/ 0 w 608"/>
                      <a:gd name="T11" fmla="*/ 16 h 16"/>
                      <a:gd name="T12" fmla="*/ 25 w 608"/>
                      <a:gd name="T13" fmla="*/ 0 h 16"/>
                      <a:gd name="T14" fmla="*/ 25 w 608"/>
                      <a:gd name="T15" fmla="*/ 0 h 1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6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6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5" name="Freeform 71">
                    <a:extLst>
                      <a:ext uri="{FF2B5EF4-FFF2-40B4-BE49-F238E27FC236}">
                        <a16:creationId xmlns:a16="http://schemas.microsoft.com/office/drawing/2014/main" id="{59544D4A-86F4-4C59-9323-B9DCA7565F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7"/>
                    <a:ext cx="608" cy="13"/>
                  </a:xfrm>
                  <a:custGeom>
                    <a:avLst/>
                    <a:gdLst>
                      <a:gd name="T0" fmla="*/ 25 w 608"/>
                      <a:gd name="T1" fmla="*/ 0 h 13"/>
                      <a:gd name="T2" fmla="*/ 608 w 608"/>
                      <a:gd name="T3" fmla="*/ 0 h 13"/>
                      <a:gd name="T4" fmla="*/ 608 w 608"/>
                      <a:gd name="T5" fmla="*/ 0 h 13"/>
                      <a:gd name="T6" fmla="*/ 608 w 608"/>
                      <a:gd name="T7" fmla="*/ 13 h 13"/>
                      <a:gd name="T8" fmla="*/ 0 w 608"/>
                      <a:gd name="T9" fmla="*/ 13 h 13"/>
                      <a:gd name="T10" fmla="*/ 0 w 608"/>
                      <a:gd name="T11" fmla="*/ 13 h 13"/>
                      <a:gd name="T12" fmla="*/ 25 w 608"/>
                      <a:gd name="T13" fmla="*/ 0 h 13"/>
                      <a:gd name="T14" fmla="*/ 25 w 608"/>
                      <a:gd name="T15" fmla="*/ 0 h 1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3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3"/>
                        </a:lnTo>
                        <a:lnTo>
                          <a:pt x="0" y="1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6" name="Freeform 72">
                    <a:extLst>
                      <a:ext uri="{FF2B5EF4-FFF2-40B4-BE49-F238E27FC236}">
                        <a16:creationId xmlns:a16="http://schemas.microsoft.com/office/drawing/2014/main" id="{109DDCAB-D773-4D2F-9A6C-D7C19C42A6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227"/>
                    <a:ext cx="602" cy="10"/>
                  </a:xfrm>
                  <a:custGeom>
                    <a:avLst/>
                    <a:gdLst>
                      <a:gd name="T0" fmla="*/ 16 w 602"/>
                      <a:gd name="T1" fmla="*/ 0 h 10"/>
                      <a:gd name="T2" fmla="*/ 602 w 602"/>
                      <a:gd name="T3" fmla="*/ 0 h 10"/>
                      <a:gd name="T4" fmla="*/ 602 w 602"/>
                      <a:gd name="T5" fmla="*/ 0 h 10"/>
                      <a:gd name="T6" fmla="*/ 602 w 602"/>
                      <a:gd name="T7" fmla="*/ 10 h 10"/>
                      <a:gd name="T8" fmla="*/ 0 w 602"/>
                      <a:gd name="T9" fmla="*/ 10 h 10"/>
                      <a:gd name="T10" fmla="*/ 0 w 602"/>
                      <a:gd name="T11" fmla="*/ 10 h 10"/>
                      <a:gd name="T12" fmla="*/ 16 w 602"/>
                      <a:gd name="T13" fmla="*/ 0 h 10"/>
                      <a:gd name="T14" fmla="*/ 16 w 602"/>
                      <a:gd name="T15" fmla="*/ 0 h 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2" h="10">
                        <a:moveTo>
                          <a:pt x="16" y="0"/>
                        </a:moveTo>
                        <a:lnTo>
                          <a:pt x="602" y="0"/>
                        </a:lnTo>
                        <a:lnTo>
                          <a:pt x="602" y="10"/>
                        </a:ln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7" name="Freeform 73">
                    <a:extLst>
                      <a:ext uri="{FF2B5EF4-FFF2-40B4-BE49-F238E27FC236}">
                        <a16:creationId xmlns:a16="http://schemas.microsoft.com/office/drawing/2014/main" id="{481D609E-8477-4967-A3D7-0909C677E7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7" y="1227"/>
                    <a:ext cx="599" cy="8"/>
                  </a:xfrm>
                  <a:custGeom>
                    <a:avLst/>
                    <a:gdLst>
                      <a:gd name="T0" fmla="*/ 13 w 599"/>
                      <a:gd name="T1" fmla="*/ 0 h 8"/>
                      <a:gd name="T2" fmla="*/ 599 w 599"/>
                      <a:gd name="T3" fmla="*/ 0 h 8"/>
                      <a:gd name="T4" fmla="*/ 599 w 599"/>
                      <a:gd name="T5" fmla="*/ 0 h 8"/>
                      <a:gd name="T6" fmla="*/ 599 w 599"/>
                      <a:gd name="T7" fmla="*/ 8 h 8"/>
                      <a:gd name="T8" fmla="*/ 0 w 599"/>
                      <a:gd name="T9" fmla="*/ 8 h 8"/>
                      <a:gd name="T10" fmla="*/ 0 w 599"/>
                      <a:gd name="T11" fmla="*/ 8 h 8"/>
                      <a:gd name="T12" fmla="*/ 13 w 599"/>
                      <a:gd name="T13" fmla="*/ 0 h 8"/>
                      <a:gd name="T14" fmla="*/ 13 w 599"/>
                      <a:gd name="T15" fmla="*/ 0 h 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99" h="8">
                        <a:moveTo>
                          <a:pt x="13" y="0"/>
                        </a:moveTo>
                        <a:lnTo>
                          <a:pt x="599" y="0"/>
                        </a:lnTo>
                        <a:lnTo>
                          <a:pt x="599" y="8"/>
                        </a:lnTo>
                        <a:lnTo>
                          <a:pt x="0" y="8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8" name="Freeform 74">
                    <a:extLst>
                      <a:ext uri="{FF2B5EF4-FFF2-40B4-BE49-F238E27FC236}">
                        <a16:creationId xmlns:a16="http://schemas.microsoft.com/office/drawing/2014/main" id="{B1F4C94D-5F99-4AB8-883F-442CEE8677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0" y="1227"/>
                    <a:ext cx="596" cy="6"/>
                  </a:xfrm>
                  <a:custGeom>
                    <a:avLst/>
                    <a:gdLst>
                      <a:gd name="T0" fmla="*/ 0 w 596"/>
                      <a:gd name="T1" fmla="*/ 6 h 6"/>
                      <a:gd name="T2" fmla="*/ 596 w 596"/>
                      <a:gd name="T3" fmla="*/ 6 h 6"/>
                      <a:gd name="T4" fmla="*/ 596 w 596"/>
                      <a:gd name="T5" fmla="*/ 0 h 6"/>
                      <a:gd name="T6" fmla="*/ 10 w 596"/>
                      <a:gd name="T7" fmla="*/ 0 h 6"/>
                      <a:gd name="T8" fmla="*/ 10 w 596"/>
                      <a:gd name="T9" fmla="*/ 0 h 6"/>
                      <a:gd name="T10" fmla="*/ 0 w 596"/>
                      <a:gd name="T11" fmla="*/ 6 h 6"/>
                      <a:gd name="T12" fmla="*/ 0 w 596"/>
                      <a:gd name="T13" fmla="*/ 6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96" h="6">
                        <a:moveTo>
                          <a:pt x="0" y="6"/>
                        </a:moveTo>
                        <a:lnTo>
                          <a:pt x="596" y="6"/>
                        </a:lnTo>
                        <a:lnTo>
                          <a:pt x="596" y="0"/>
                        </a:lnTo>
                        <a:lnTo>
                          <a:pt x="10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09" name="Rectangle 75">
                    <a:extLst>
                      <a:ext uri="{FF2B5EF4-FFF2-40B4-BE49-F238E27FC236}">
                        <a16:creationId xmlns:a16="http://schemas.microsoft.com/office/drawing/2014/main" id="{4DF29863-3C95-4A93-A080-6BF65A7B96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48"/>
                    <a:ext cx="387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310" name="Freeform 76">
                    <a:extLst>
                      <a:ext uri="{FF2B5EF4-FFF2-40B4-BE49-F238E27FC236}">
                        <a16:creationId xmlns:a16="http://schemas.microsoft.com/office/drawing/2014/main" id="{62FF3D25-789B-411B-B6C0-BBD2BF4799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8"/>
                    <a:ext cx="387" cy="29"/>
                  </a:xfrm>
                  <a:custGeom>
                    <a:avLst/>
                    <a:gdLst>
                      <a:gd name="T0" fmla="*/ 0 w 387"/>
                      <a:gd name="T1" fmla="*/ 0 h 29"/>
                      <a:gd name="T2" fmla="*/ 0 w 387"/>
                      <a:gd name="T3" fmla="*/ 0 h 29"/>
                      <a:gd name="T4" fmla="*/ 387 w 387"/>
                      <a:gd name="T5" fmla="*/ 0 h 29"/>
                      <a:gd name="T6" fmla="*/ 387 w 387"/>
                      <a:gd name="T7" fmla="*/ 0 h 29"/>
                      <a:gd name="T8" fmla="*/ 387 w 387"/>
                      <a:gd name="T9" fmla="*/ 29 h 29"/>
                      <a:gd name="T10" fmla="*/ 387 w 387"/>
                      <a:gd name="T11" fmla="*/ 29 h 29"/>
                      <a:gd name="T12" fmla="*/ 0 w 387"/>
                      <a:gd name="T13" fmla="*/ 29 h 29"/>
                      <a:gd name="T14" fmla="*/ 0 w 387"/>
                      <a:gd name="T15" fmla="*/ 29 h 29"/>
                      <a:gd name="T16" fmla="*/ 0 w 387"/>
                      <a:gd name="T17" fmla="*/ 0 h 29"/>
                      <a:gd name="T18" fmla="*/ 0 w 387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11" name="Freeform 77">
                    <a:extLst>
                      <a:ext uri="{FF2B5EF4-FFF2-40B4-BE49-F238E27FC236}">
                        <a16:creationId xmlns:a16="http://schemas.microsoft.com/office/drawing/2014/main" id="{3B903885-03BC-44E7-9F99-BE395011F6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5"/>
                  </a:xfrm>
                  <a:custGeom>
                    <a:avLst/>
                    <a:gdLst>
                      <a:gd name="T0" fmla="*/ 0 w 387"/>
                      <a:gd name="T1" fmla="*/ 0 h 25"/>
                      <a:gd name="T2" fmla="*/ 0 w 387"/>
                      <a:gd name="T3" fmla="*/ 0 h 25"/>
                      <a:gd name="T4" fmla="*/ 387 w 387"/>
                      <a:gd name="T5" fmla="*/ 0 h 25"/>
                      <a:gd name="T6" fmla="*/ 387 w 387"/>
                      <a:gd name="T7" fmla="*/ 0 h 25"/>
                      <a:gd name="T8" fmla="*/ 387 w 387"/>
                      <a:gd name="T9" fmla="*/ 25 h 25"/>
                      <a:gd name="T10" fmla="*/ 387 w 387"/>
                      <a:gd name="T11" fmla="*/ 25 h 25"/>
                      <a:gd name="T12" fmla="*/ 0 w 387"/>
                      <a:gd name="T13" fmla="*/ 25 h 25"/>
                      <a:gd name="T14" fmla="*/ 0 w 387"/>
                      <a:gd name="T15" fmla="*/ 25 h 25"/>
                      <a:gd name="T16" fmla="*/ 0 w 387"/>
                      <a:gd name="T17" fmla="*/ 0 h 25"/>
                      <a:gd name="T18" fmla="*/ 0 w 38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12" name="Freeform 78">
                    <a:extLst>
                      <a:ext uri="{FF2B5EF4-FFF2-40B4-BE49-F238E27FC236}">
                        <a16:creationId xmlns:a16="http://schemas.microsoft.com/office/drawing/2014/main" id="{AA392AF0-0D32-4877-B636-4C7D3510C0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3"/>
                  </a:xfrm>
                  <a:custGeom>
                    <a:avLst/>
                    <a:gdLst>
                      <a:gd name="T0" fmla="*/ 0 w 387"/>
                      <a:gd name="T1" fmla="*/ 0 h 23"/>
                      <a:gd name="T2" fmla="*/ 0 w 387"/>
                      <a:gd name="T3" fmla="*/ 0 h 23"/>
                      <a:gd name="T4" fmla="*/ 387 w 387"/>
                      <a:gd name="T5" fmla="*/ 0 h 23"/>
                      <a:gd name="T6" fmla="*/ 387 w 387"/>
                      <a:gd name="T7" fmla="*/ 0 h 23"/>
                      <a:gd name="T8" fmla="*/ 387 w 387"/>
                      <a:gd name="T9" fmla="*/ 23 h 23"/>
                      <a:gd name="T10" fmla="*/ 387 w 387"/>
                      <a:gd name="T11" fmla="*/ 23 h 23"/>
                      <a:gd name="T12" fmla="*/ 0 w 387"/>
                      <a:gd name="T13" fmla="*/ 23 h 23"/>
                      <a:gd name="T14" fmla="*/ 0 w 387"/>
                      <a:gd name="T15" fmla="*/ 23 h 23"/>
                      <a:gd name="T16" fmla="*/ 0 w 387"/>
                      <a:gd name="T17" fmla="*/ 0 h 23"/>
                      <a:gd name="T18" fmla="*/ 0 w 387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13" name="Freeform 79">
                    <a:extLst>
                      <a:ext uri="{FF2B5EF4-FFF2-40B4-BE49-F238E27FC236}">
                        <a16:creationId xmlns:a16="http://schemas.microsoft.com/office/drawing/2014/main" id="{97B3F224-A2F6-4B2E-B019-A125E1AABC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2"/>
                  </a:xfrm>
                  <a:custGeom>
                    <a:avLst/>
                    <a:gdLst>
                      <a:gd name="T0" fmla="*/ 0 w 387"/>
                      <a:gd name="T1" fmla="*/ 0 h 22"/>
                      <a:gd name="T2" fmla="*/ 0 w 387"/>
                      <a:gd name="T3" fmla="*/ 0 h 22"/>
                      <a:gd name="T4" fmla="*/ 387 w 387"/>
                      <a:gd name="T5" fmla="*/ 0 h 22"/>
                      <a:gd name="T6" fmla="*/ 387 w 387"/>
                      <a:gd name="T7" fmla="*/ 0 h 22"/>
                      <a:gd name="T8" fmla="*/ 387 w 387"/>
                      <a:gd name="T9" fmla="*/ 22 h 22"/>
                      <a:gd name="T10" fmla="*/ 387 w 387"/>
                      <a:gd name="T11" fmla="*/ 22 h 22"/>
                      <a:gd name="T12" fmla="*/ 0 w 387"/>
                      <a:gd name="T13" fmla="*/ 22 h 22"/>
                      <a:gd name="T14" fmla="*/ 0 w 387"/>
                      <a:gd name="T15" fmla="*/ 22 h 22"/>
                      <a:gd name="T16" fmla="*/ 0 w 387"/>
                      <a:gd name="T17" fmla="*/ 0 h 22"/>
                      <a:gd name="T18" fmla="*/ 0 w 38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14" name="Freeform 80">
                    <a:extLst>
                      <a:ext uri="{FF2B5EF4-FFF2-40B4-BE49-F238E27FC236}">
                        <a16:creationId xmlns:a16="http://schemas.microsoft.com/office/drawing/2014/main" id="{8C99F898-88D3-49C2-97EF-80CAE135EF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8"/>
                  </a:xfrm>
                  <a:custGeom>
                    <a:avLst/>
                    <a:gdLst>
                      <a:gd name="T0" fmla="*/ 0 w 387"/>
                      <a:gd name="T1" fmla="*/ 0 h 18"/>
                      <a:gd name="T2" fmla="*/ 0 w 387"/>
                      <a:gd name="T3" fmla="*/ 0 h 18"/>
                      <a:gd name="T4" fmla="*/ 387 w 387"/>
                      <a:gd name="T5" fmla="*/ 0 h 18"/>
                      <a:gd name="T6" fmla="*/ 387 w 387"/>
                      <a:gd name="T7" fmla="*/ 0 h 18"/>
                      <a:gd name="T8" fmla="*/ 387 w 387"/>
                      <a:gd name="T9" fmla="*/ 18 h 18"/>
                      <a:gd name="T10" fmla="*/ 387 w 387"/>
                      <a:gd name="T11" fmla="*/ 18 h 18"/>
                      <a:gd name="T12" fmla="*/ 0 w 387"/>
                      <a:gd name="T13" fmla="*/ 18 h 18"/>
                      <a:gd name="T14" fmla="*/ 0 w 387"/>
                      <a:gd name="T15" fmla="*/ 18 h 18"/>
                      <a:gd name="T16" fmla="*/ 0 w 387"/>
                      <a:gd name="T17" fmla="*/ 0 h 18"/>
                      <a:gd name="T18" fmla="*/ 0 w 38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15" name="Freeform 81">
                    <a:extLst>
                      <a:ext uri="{FF2B5EF4-FFF2-40B4-BE49-F238E27FC236}">
                        <a16:creationId xmlns:a16="http://schemas.microsoft.com/office/drawing/2014/main" id="{846A2B26-6F12-4D2D-8EA1-8151ABE508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5"/>
                  </a:xfrm>
                  <a:custGeom>
                    <a:avLst/>
                    <a:gdLst>
                      <a:gd name="T0" fmla="*/ 0 w 387"/>
                      <a:gd name="T1" fmla="*/ 0 h 15"/>
                      <a:gd name="T2" fmla="*/ 0 w 387"/>
                      <a:gd name="T3" fmla="*/ 0 h 15"/>
                      <a:gd name="T4" fmla="*/ 387 w 387"/>
                      <a:gd name="T5" fmla="*/ 0 h 15"/>
                      <a:gd name="T6" fmla="*/ 387 w 387"/>
                      <a:gd name="T7" fmla="*/ 0 h 15"/>
                      <a:gd name="T8" fmla="*/ 387 w 387"/>
                      <a:gd name="T9" fmla="*/ 15 h 15"/>
                      <a:gd name="T10" fmla="*/ 387 w 387"/>
                      <a:gd name="T11" fmla="*/ 15 h 15"/>
                      <a:gd name="T12" fmla="*/ 0 w 387"/>
                      <a:gd name="T13" fmla="*/ 15 h 15"/>
                      <a:gd name="T14" fmla="*/ 0 w 387"/>
                      <a:gd name="T15" fmla="*/ 15 h 15"/>
                      <a:gd name="T16" fmla="*/ 0 w 387"/>
                      <a:gd name="T17" fmla="*/ 0 h 15"/>
                      <a:gd name="T18" fmla="*/ 0 w 387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16" name="Freeform 82">
                    <a:extLst>
                      <a:ext uri="{FF2B5EF4-FFF2-40B4-BE49-F238E27FC236}">
                        <a16:creationId xmlns:a16="http://schemas.microsoft.com/office/drawing/2014/main" id="{CCC4FB84-23A0-494D-882B-DB6A37C0CE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4"/>
                  </a:xfrm>
                  <a:custGeom>
                    <a:avLst/>
                    <a:gdLst>
                      <a:gd name="T0" fmla="*/ 0 w 387"/>
                      <a:gd name="T1" fmla="*/ 0 h 14"/>
                      <a:gd name="T2" fmla="*/ 0 w 387"/>
                      <a:gd name="T3" fmla="*/ 0 h 14"/>
                      <a:gd name="T4" fmla="*/ 387 w 387"/>
                      <a:gd name="T5" fmla="*/ 0 h 14"/>
                      <a:gd name="T6" fmla="*/ 387 w 387"/>
                      <a:gd name="T7" fmla="*/ 0 h 14"/>
                      <a:gd name="T8" fmla="*/ 387 w 387"/>
                      <a:gd name="T9" fmla="*/ 14 h 14"/>
                      <a:gd name="T10" fmla="*/ 387 w 387"/>
                      <a:gd name="T11" fmla="*/ 14 h 14"/>
                      <a:gd name="T12" fmla="*/ 0 w 387"/>
                      <a:gd name="T13" fmla="*/ 14 h 14"/>
                      <a:gd name="T14" fmla="*/ 0 w 387"/>
                      <a:gd name="T15" fmla="*/ 14 h 14"/>
                      <a:gd name="T16" fmla="*/ 0 w 387"/>
                      <a:gd name="T17" fmla="*/ 0 h 14"/>
                      <a:gd name="T18" fmla="*/ 0 w 387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17" name="Freeform 83">
                    <a:extLst>
                      <a:ext uri="{FF2B5EF4-FFF2-40B4-BE49-F238E27FC236}">
                        <a16:creationId xmlns:a16="http://schemas.microsoft.com/office/drawing/2014/main" id="{506155FE-EFC2-4614-98BD-65A62D961B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2"/>
                  </a:xfrm>
                  <a:custGeom>
                    <a:avLst/>
                    <a:gdLst>
                      <a:gd name="T0" fmla="*/ 0 w 387"/>
                      <a:gd name="T1" fmla="*/ 0 h 12"/>
                      <a:gd name="T2" fmla="*/ 0 w 387"/>
                      <a:gd name="T3" fmla="*/ 0 h 12"/>
                      <a:gd name="T4" fmla="*/ 387 w 387"/>
                      <a:gd name="T5" fmla="*/ 0 h 12"/>
                      <a:gd name="T6" fmla="*/ 387 w 387"/>
                      <a:gd name="T7" fmla="*/ 0 h 12"/>
                      <a:gd name="T8" fmla="*/ 387 w 387"/>
                      <a:gd name="T9" fmla="*/ 12 h 12"/>
                      <a:gd name="T10" fmla="*/ 387 w 387"/>
                      <a:gd name="T11" fmla="*/ 12 h 12"/>
                      <a:gd name="T12" fmla="*/ 0 w 387"/>
                      <a:gd name="T13" fmla="*/ 12 h 12"/>
                      <a:gd name="T14" fmla="*/ 0 w 387"/>
                      <a:gd name="T15" fmla="*/ 12 h 12"/>
                      <a:gd name="T16" fmla="*/ 0 w 387"/>
                      <a:gd name="T17" fmla="*/ 0 h 12"/>
                      <a:gd name="T18" fmla="*/ 0 w 387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18" name="Freeform 84">
                    <a:extLst>
                      <a:ext uri="{FF2B5EF4-FFF2-40B4-BE49-F238E27FC236}">
                        <a16:creationId xmlns:a16="http://schemas.microsoft.com/office/drawing/2014/main" id="{0A3111D0-1B8F-4109-97D8-D6DEE18965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1"/>
                    <a:ext cx="387" cy="8"/>
                  </a:xfrm>
                  <a:custGeom>
                    <a:avLst/>
                    <a:gdLst>
                      <a:gd name="T0" fmla="*/ 0 w 387"/>
                      <a:gd name="T1" fmla="*/ 0 h 8"/>
                      <a:gd name="T2" fmla="*/ 0 w 387"/>
                      <a:gd name="T3" fmla="*/ 0 h 8"/>
                      <a:gd name="T4" fmla="*/ 387 w 387"/>
                      <a:gd name="T5" fmla="*/ 0 h 8"/>
                      <a:gd name="T6" fmla="*/ 387 w 387"/>
                      <a:gd name="T7" fmla="*/ 0 h 8"/>
                      <a:gd name="T8" fmla="*/ 387 w 387"/>
                      <a:gd name="T9" fmla="*/ 8 h 8"/>
                      <a:gd name="T10" fmla="*/ 387 w 387"/>
                      <a:gd name="T11" fmla="*/ 8 h 8"/>
                      <a:gd name="T12" fmla="*/ 0 w 387"/>
                      <a:gd name="T13" fmla="*/ 8 h 8"/>
                      <a:gd name="T14" fmla="*/ 0 w 387"/>
                      <a:gd name="T15" fmla="*/ 8 h 8"/>
                      <a:gd name="T16" fmla="*/ 0 w 387"/>
                      <a:gd name="T17" fmla="*/ 0 h 8"/>
                      <a:gd name="T18" fmla="*/ 0 w 387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19" name="Rectangle 85">
                    <a:extLst>
                      <a:ext uri="{FF2B5EF4-FFF2-40B4-BE49-F238E27FC236}">
                        <a16:creationId xmlns:a16="http://schemas.microsoft.com/office/drawing/2014/main" id="{AF18944C-8080-4B6A-8D13-38A71D652E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51"/>
                    <a:ext cx="387" cy="7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320" name="Rectangle 86">
                    <a:extLst>
                      <a:ext uri="{FF2B5EF4-FFF2-40B4-BE49-F238E27FC236}">
                        <a16:creationId xmlns:a16="http://schemas.microsoft.com/office/drawing/2014/main" id="{883EE08F-EDA1-4E1E-B362-08185E4704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48"/>
                    <a:ext cx="599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321" name="Freeform 87">
                    <a:extLst>
                      <a:ext uri="{FF2B5EF4-FFF2-40B4-BE49-F238E27FC236}">
                        <a16:creationId xmlns:a16="http://schemas.microsoft.com/office/drawing/2014/main" id="{5E4284D7-4D51-466E-8935-2300A4C69D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9"/>
                  </a:xfrm>
                  <a:custGeom>
                    <a:avLst/>
                    <a:gdLst>
                      <a:gd name="T0" fmla="*/ 0 w 599"/>
                      <a:gd name="T1" fmla="*/ 0 h 29"/>
                      <a:gd name="T2" fmla="*/ 0 w 599"/>
                      <a:gd name="T3" fmla="*/ 0 h 29"/>
                      <a:gd name="T4" fmla="*/ 599 w 599"/>
                      <a:gd name="T5" fmla="*/ 0 h 29"/>
                      <a:gd name="T6" fmla="*/ 599 w 599"/>
                      <a:gd name="T7" fmla="*/ 0 h 29"/>
                      <a:gd name="T8" fmla="*/ 599 w 599"/>
                      <a:gd name="T9" fmla="*/ 29 h 29"/>
                      <a:gd name="T10" fmla="*/ 599 w 599"/>
                      <a:gd name="T11" fmla="*/ 29 h 29"/>
                      <a:gd name="T12" fmla="*/ 0 w 599"/>
                      <a:gd name="T13" fmla="*/ 29 h 29"/>
                      <a:gd name="T14" fmla="*/ 0 w 599"/>
                      <a:gd name="T15" fmla="*/ 29 h 29"/>
                      <a:gd name="T16" fmla="*/ 0 w 599"/>
                      <a:gd name="T17" fmla="*/ 0 h 29"/>
                      <a:gd name="T18" fmla="*/ 0 w 599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22" name="Freeform 88">
                    <a:extLst>
                      <a:ext uri="{FF2B5EF4-FFF2-40B4-BE49-F238E27FC236}">
                        <a16:creationId xmlns:a16="http://schemas.microsoft.com/office/drawing/2014/main" id="{C8C59925-21F8-4421-9DFE-AE72AE8EEE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7"/>
                  </a:xfrm>
                  <a:custGeom>
                    <a:avLst/>
                    <a:gdLst>
                      <a:gd name="T0" fmla="*/ 0 w 599"/>
                      <a:gd name="T1" fmla="*/ 0 h 27"/>
                      <a:gd name="T2" fmla="*/ 0 w 599"/>
                      <a:gd name="T3" fmla="*/ 0 h 27"/>
                      <a:gd name="T4" fmla="*/ 599 w 599"/>
                      <a:gd name="T5" fmla="*/ 0 h 27"/>
                      <a:gd name="T6" fmla="*/ 599 w 599"/>
                      <a:gd name="T7" fmla="*/ 0 h 27"/>
                      <a:gd name="T8" fmla="*/ 599 w 599"/>
                      <a:gd name="T9" fmla="*/ 27 h 27"/>
                      <a:gd name="T10" fmla="*/ 599 w 599"/>
                      <a:gd name="T11" fmla="*/ 27 h 27"/>
                      <a:gd name="T12" fmla="*/ 0 w 599"/>
                      <a:gd name="T13" fmla="*/ 27 h 27"/>
                      <a:gd name="T14" fmla="*/ 0 w 599"/>
                      <a:gd name="T15" fmla="*/ 27 h 27"/>
                      <a:gd name="T16" fmla="*/ 0 w 599"/>
                      <a:gd name="T17" fmla="*/ 0 h 27"/>
                      <a:gd name="T18" fmla="*/ 0 w 59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23" name="Freeform 89">
                    <a:extLst>
                      <a:ext uri="{FF2B5EF4-FFF2-40B4-BE49-F238E27FC236}">
                        <a16:creationId xmlns:a16="http://schemas.microsoft.com/office/drawing/2014/main" id="{6AB2BB4E-42C6-4407-BFA6-3653C274B6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3"/>
                  </a:xfrm>
                  <a:custGeom>
                    <a:avLst/>
                    <a:gdLst>
                      <a:gd name="T0" fmla="*/ 0 w 599"/>
                      <a:gd name="T1" fmla="*/ 0 h 23"/>
                      <a:gd name="T2" fmla="*/ 0 w 599"/>
                      <a:gd name="T3" fmla="*/ 0 h 23"/>
                      <a:gd name="T4" fmla="*/ 599 w 599"/>
                      <a:gd name="T5" fmla="*/ 0 h 23"/>
                      <a:gd name="T6" fmla="*/ 599 w 599"/>
                      <a:gd name="T7" fmla="*/ 0 h 23"/>
                      <a:gd name="T8" fmla="*/ 599 w 599"/>
                      <a:gd name="T9" fmla="*/ 23 h 23"/>
                      <a:gd name="T10" fmla="*/ 599 w 599"/>
                      <a:gd name="T11" fmla="*/ 23 h 23"/>
                      <a:gd name="T12" fmla="*/ 0 w 599"/>
                      <a:gd name="T13" fmla="*/ 23 h 23"/>
                      <a:gd name="T14" fmla="*/ 0 w 599"/>
                      <a:gd name="T15" fmla="*/ 23 h 23"/>
                      <a:gd name="T16" fmla="*/ 0 w 599"/>
                      <a:gd name="T17" fmla="*/ 0 h 23"/>
                      <a:gd name="T18" fmla="*/ 0 w 599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24" name="Freeform 90">
                    <a:extLst>
                      <a:ext uri="{FF2B5EF4-FFF2-40B4-BE49-F238E27FC236}">
                        <a16:creationId xmlns:a16="http://schemas.microsoft.com/office/drawing/2014/main" id="{BE68F9EB-2826-4853-9DD6-365E493AFD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0"/>
                  </a:xfrm>
                  <a:custGeom>
                    <a:avLst/>
                    <a:gdLst>
                      <a:gd name="T0" fmla="*/ 0 w 599"/>
                      <a:gd name="T1" fmla="*/ 0 h 20"/>
                      <a:gd name="T2" fmla="*/ 0 w 599"/>
                      <a:gd name="T3" fmla="*/ 0 h 20"/>
                      <a:gd name="T4" fmla="*/ 599 w 599"/>
                      <a:gd name="T5" fmla="*/ 0 h 20"/>
                      <a:gd name="T6" fmla="*/ 599 w 599"/>
                      <a:gd name="T7" fmla="*/ 0 h 20"/>
                      <a:gd name="T8" fmla="*/ 599 w 599"/>
                      <a:gd name="T9" fmla="*/ 20 h 20"/>
                      <a:gd name="T10" fmla="*/ 599 w 599"/>
                      <a:gd name="T11" fmla="*/ 20 h 20"/>
                      <a:gd name="T12" fmla="*/ 0 w 599"/>
                      <a:gd name="T13" fmla="*/ 20 h 20"/>
                      <a:gd name="T14" fmla="*/ 0 w 599"/>
                      <a:gd name="T15" fmla="*/ 20 h 20"/>
                      <a:gd name="T16" fmla="*/ 0 w 599"/>
                      <a:gd name="T17" fmla="*/ 0 h 20"/>
                      <a:gd name="T18" fmla="*/ 0 w 599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25" name="Freeform 91">
                    <a:extLst>
                      <a:ext uri="{FF2B5EF4-FFF2-40B4-BE49-F238E27FC236}">
                        <a16:creationId xmlns:a16="http://schemas.microsoft.com/office/drawing/2014/main" id="{53D77D8B-7D51-41E5-A8AD-DC2FF7BAA8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19"/>
                  </a:xfrm>
                  <a:custGeom>
                    <a:avLst/>
                    <a:gdLst>
                      <a:gd name="T0" fmla="*/ 0 w 599"/>
                      <a:gd name="T1" fmla="*/ 0 h 19"/>
                      <a:gd name="T2" fmla="*/ 0 w 599"/>
                      <a:gd name="T3" fmla="*/ 0 h 19"/>
                      <a:gd name="T4" fmla="*/ 599 w 599"/>
                      <a:gd name="T5" fmla="*/ 0 h 19"/>
                      <a:gd name="T6" fmla="*/ 599 w 599"/>
                      <a:gd name="T7" fmla="*/ 0 h 19"/>
                      <a:gd name="T8" fmla="*/ 599 w 599"/>
                      <a:gd name="T9" fmla="*/ 19 h 19"/>
                      <a:gd name="T10" fmla="*/ 599 w 599"/>
                      <a:gd name="T11" fmla="*/ 19 h 19"/>
                      <a:gd name="T12" fmla="*/ 0 w 599"/>
                      <a:gd name="T13" fmla="*/ 19 h 19"/>
                      <a:gd name="T14" fmla="*/ 0 w 599"/>
                      <a:gd name="T15" fmla="*/ 19 h 19"/>
                      <a:gd name="T16" fmla="*/ 0 w 599"/>
                      <a:gd name="T17" fmla="*/ 0 h 19"/>
                      <a:gd name="T18" fmla="*/ 0 w 599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26" name="Freeform 92">
                    <a:extLst>
                      <a:ext uri="{FF2B5EF4-FFF2-40B4-BE49-F238E27FC236}">
                        <a16:creationId xmlns:a16="http://schemas.microsoft.com/office/drawing/2014/main" id="{C2A7D4FF-B1AE-449B-BDB7-F3B61CDF3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6"/>
                  </a:xfrm>
                  <a:custGeom>
                    <a:avLst/>
                    <a:gdLst>
                      <a:gd name="T0" fmla="*/ 0 w 599"/>
                      <a:gd name="T1" fmla="*/ 0 h 16"/>
                      <a:gd name="T2" fmla="*/ 0 w 599"/>
                      <a:gd name="T3" fmla="*/ 0 h 16"/>
                      <a:gd name="T4" fmla="*/ 599 w 599"/>
                      <a:gd name="T5" fmla="*/ 0 h 16"/>
                      <a:gd name="T6" fmla="*/ 599 w 599"/>
                      <a:gd name="T7" fmla="*/ 0 h 16"/>
                      <a:gd name="T8" fmla="*/ 599 w 599"/>
                      <a:gd name="T9" fmla="*/ 16 h 16"/>
                      <a:gd name="T10" fmla="*/ 599 w 599"/>
                      <a:gd name="T11" fmla="*/ 16 h 16"/>
                      <a:gd name="T12" fmla="*/ 0 w 599"/>
                      <a:gd name="T13" fmla="*/ 16 h 16"/>
                      <a:gd name="T14" fmla="*/ 0 w 599"/>
                      <a:gd name="T15" fmla="*/ 16 h 16"/>
                      <a:gd name="T16" fmla="*/ 0 w 599"/>
                      <a:gd name="T17" fmla="*/ 0 h 16"/>
                      <a:gd name="T18" fmla="*/ 0 w 599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27" name="Freeform 93">
                    <a:extLst>
                      <a:ext uri="{FF2B5EF4-FFF2-40B4-BE49-F238E27FC236}">
                        <a16:creationId xmlns:a16="http://schemas.microsoft.com/office/drawing/2014/main" id="{B3989B38-44AF-4C94-9FD8-6621089B59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3"/>
                  </a:xfrm>
                  <a:custGeom>
                    <a:avLst/>
                    <a:gdLst>
                      <a:gd name="T0" fmla="*/ 0 w 599"/>
                      <a:gd name="T1" fmla="*/ 0 h 13"/>
                      <a:gd name="T2" fmla="*/ 0 w 599"/>
                      <a:gd name="T3" fmla="*/ 0 h 13"/>
                      <a:gd name="T4" fmla="*/ 599 w 599"/>
                      <a:gd name="T5" fmla="*/ 0 h 13"/>
                      <a:gd name="T6" fmla="*/ 599 w 599"/>
                      <a:gd name="T7" fmla="*/ 0 h 13"/>
                      <a:gd name="T8" fmla="*/ 599 w 599"/>
                      <a:gd name="T9" fmla="*/ 13 h 13"/>
                      <a:gd name="T10" fmla="*/ 599 w 599"/>
                      <a:gd name="T11" fmla="*/ 13 h 13"/>
                      <a:gd name="T12" fmla="*/ 0 w 599"/>
                      <a:gd name="T13" fmla="*/ 13 h 13"/>
                      <a:gd name="T14" fmla="*/ 0 w 599"/>
                      <a:gd name="T15" fmla="*/ 13 h 13"/>
                      <a:gd name="T16" fmla="*/ 0 w 599"/>
                      <a:gd name="T17" fmla="*/ 0 h 13"/>
                      <a:gd name="T18" fmla="*/ 0 w 599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28" name="Freeform 94">
                    <a:extLst>
                      <a:ext uri="{FF2B5EF4-FFF2-40B4-BE49-F238E27FC236}">
                        <a16:creationId xmlns:a16="http://schemas.microsoft.com/office/drawing/2014/main" id="{B20656B6-4EF8-4A5F-9563-33EBABC6C1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2"/>
                  </a:xfrm>
                  <a:custGeom>
                    <a:avLst/>
                    <a:gdLst>
                      <a:gd name="T0" fmla="*/ 0 w 599"/>
                      <a:gd name="T1" fmla="*/ 0 h 12"/>
                      <a:gd name="T2" fmla="*/ 0 w 599"/>
                      <a:gd name="T3" fmla="*/ 0 h 12"/>
                      <a:gd name="T4" fmla="*/ 599 w 599"/>
                      <a:gd name="T5" fmla="*/ 0 h 12"/>
                      <a:gd name="T6" fmla="*/ 599 w 599"/>
                      <a:gd name="T7" fmla="*/ 0 h 12"/>
                      <a:gd name="T8" fmla="*/ 599 w 599"/>
                      <a:gd name="T9" fmla="*/ 12 h 12"/>
                      <a:gd name="T10" fmla="*/ 599 w 599"/>
                      <a:gd name="T11" fmla="*/ 12 h 12"/>
                      <a:gd name="T12" fmla="*/ 0 w 599"/>
                      <a:gd name="T13" fmla="*/ 12 h 12"/>
                      <a:gd name="T14" fmla="*/ 0 w 599"/>
                      <a:gd name="T15" fmla="*/ 12 h 12"/>
                      <a:gd name="T16" fmla="*/ 0 w 599"/>
                      <a:gd name="T17" fmla="*/ 0 h 12"/>
                      <a:gd name="T18" fmla="*/ 0 w 599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29" name="Freeform 95">
                    <a:extLst>
                      <a:ext uri="{FF2B5EF4-FFF2-40B4-BE49-F238E27FC236}">
                        <a16:creationId xmlns:a16="http://schemas.microsoft.com/office/drawing/2014/main" id="{44F3D2F2-89F1-4C0E-8F76-8BB3628B0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2"/>
                    <a:ext cx="599" cy="7"/>
                  </a:xfrm>
                  <a:custGeom>
                    <a:avLst/>
                    <a:gdLst>
                      <a:gd name="T0" fmla="*/ 0 w 599"/>
                      <a:gd name="T1" fmla="*/ 0 h 7"/>
                      <a:gd name="T2" fmla="*/ 0 w 599"/>
                      <a:gd name="T3" fmla="*/ 0 h 7"/>
                      <a:gd name="T4" fmla="*/ 599 w 599"/>
                      <a:gd name="T5" fmla="*/ 0 h 7"/>
                      <a:gd name="T6" fmla="*/ 599 w 599"/>
                      <a:gd name="T7" fmla="*/ 0 h 7"/>
                      <a:gd name="T8" fmla="*/ 599 w 599"/>
                      <a:gd name="T9" fmla="*/ 7 h 7"/>
                      <a:gd name="T10" fmla="*/ 599 w 599"/>
                      <a:gd name="T11" fmla="*/ 7 h 7"/>
                      <a:gd name="T12" fmla="*/ 0 w 599"/>
                      <a:gd name="T13" fmla="*/ 7 h 7"/>
                      <a:gd name="T14" fmla="*/ 0 w 599"/>
                      <a:gd name="T15" fmla="*/ 7 h 7"/>
                      <a:gd name="T16" fmla="*/ 0 w 599"/>
                      <a:gd name="T17" fmla="*/ 0 h 7"/>
                      <a:gd name="T18" fmla="*/ 0 w 599"/>
                      <a:gd name="T19" fmla="*/ 0 h 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7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30" name="Rectangle 96">
                    <a:extLst>
                      <a:ext uri="{FF2B5EF4-FFF2-40B4-BE49-F238E27FC236}">
                        <a16:creationId xmlns:a16="http://schemas.microsoft.com/office/drawing/2014/main" id="{05ACF614-3004-46FE-B8BC-4B4BDC8B30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52"/>
                    <a:ext cx="599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331" name="Rectangle 97">
                    <a:extLst>
                      <a:ext uri="{FF2B5EF4-FFF2-40B4-BE49-F238E27FC236}">
                        <a16:creationId xmlns:a16="http://schemas.microsoft.com/office/drawing/2014/main" id="{61C37156-2129-4157-94EA-52738B882F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5"/>
                    <a:ext cx="851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332" name="Freeform 98">
                    <a:extLst>
                      <a:ext uri="{FF2B5EF4-FFF2-40B4-BE49-F238E27FC236}">
                        <a16:creationId xmlns:a16="http://schemas.microsoft.com/office/drawing/2014/main" id="{14655733-85FD-44F0-89BF-300F95E66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8"/>
                  </a:xfrm>
                  <a:custGeom>
                    <a:avLst/>
                    <a:gdLst>
                      <a:gd name="T0" fmla="*/ 0 w 851"/>
                      <a:gd name="T1" fmla="*/ 0 h 28"/>
                      <a:gd name="T2" fmla="*/ 0 w 851"/>
                      <a:gd name="T3" fmla="*/ 0 h 28"/>
                      <a:gd name="T4" fmla="*/ 851 w 851"/>
                      <a:gd name="T5" fmla="*/ 0 h 28"/>
                      <a:gd name="T6" fmla="*/ 851 w 851"/>
                      <a:gd name="T7" fmla="*/ 0 h 28"/>
                      <a:gd name="T8" fmla="*/ 851 w 851"/>
                      <a:gd name="T9" fmla="*/ 28 h 28"/>
                      <a:gd name="T10" fmla="*/ 851 w 851"/>
                      <a:gd name="T11" fmla="*/ 28 h 28"/>
                      <a:gd name="T12" fmla="*/ 0 w 851"/>
                      <a:gd name="T13" fmla="*/ 28 h 28"/>
                      <a:gd name="T14" fmla="*/ 0 w 851"/>
                      <a:gd name="T15" fmla="*/ 28 h 28"/>
                      <a:gd name="T16" fmla="*/ 0 w 851"/>
                      <a:gd name="T17" fmla="*/ 0 h 28"/>
                      <a:gd name="T18" fmla="*/ 0 w 85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33" name="Freeform 99">
                    <a:extLst>
                      <a:ext uri="{FF2B5EF4-FFF2-40B4-BE49-F238E27FC236}">
                        <a16:creationId xmlns:a16="http://schemas.microsoft.com/office/drawing/2014/main" id="{36BEF966-7BAF-4A0E-99F7-191D805108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6"/>
                  </a:xfrm>
                  <a:custGeom>
                    <a:avLst/>
                    <a:gdLst>
                      <a:gd name="T0" fmla="*/ 0 w 851"/>
                      <a:gd name="T1" fmla="*/ 0 h 26"/>
                      <a:gd name="T2" fmla="*/ 0 w 851"/>
                      <a:gd name="T3" fmla="*/ 0 h 26"/>
                      <a:gd name="T4" fmla="*/ 851 w 851"/>
                      <a:gd name="T5" fmla="*/ 0 h 26"/>
                      <a:gd name="T6" fmla="*/ 851 w 851"/>
                      <a:gd name="T7" fmla="*/ 0 h 26"/>
                      <a:gd name="T8" fmla="*/ 851 w 851"/>
                      <a:gd name="T9" fmla="*/ 26 h 26"/>
                      <a:gd name="T10" fmla="*/ 851 w 851"/>
                      <a:gd name="T11" fmla="*/ 26 h 26"/>
                      <a:gd name="T12" fmla="*/ 0 w 851"/>
                      <a:gd name="T13" fmla="*/ 26 h 26"/>
                      <a:gd name="T14" fmla="*/ 0 w 851"/>
                      <a:gd name="T15" fmla="*/ 26 h 26"/>
                      <a:gd name="T16" fmla="*/ 0 w 851"/>
                      <a:gd name="T17" fmla="*/ 0 h 26"/>
                      <a:gd name="T18" fmla="*/ 0 w 851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6"/>
                        </a:lnTo>
                        <a:lnTo>
                          <a:pt x="0" y="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34" name="Freeform 100">
                    <a:extLst>
                      <a:ext uri="{FF2B5EF4-FFF2-40B4-BE49-F238E27FC236}">
                        <a16:creationId xmlns:a16="http://schemas.microsoft.com/office/drawing/2014/main" id="{FEA68791-1CDD-4306-85E3-771937A5A7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4"/>
                  </a:xfrm>
                  <a:custGeom>
                    <a:avLst/>
                    <a:gdLst>
                      <a:gd name="T0" fmla="*/ 0 w 851"/>
                      <a:gd name="T1" fmla="*/ 0 h 24"/>
                      <a:gd name="T2" fmla="*/ 0 w 851"/>
                      <a:gd name="T3" fmla="*/ 0 h 24"/>
                      <a:gd name="T4" fmla="*/ 851 w 851"/>
                      <a:gd name="T5" fmla="*/ 0 h 24"/>
                      <a:gd name="T6" fmla="*/ 851 w 851"/>
                      <a:gd name="T7" fmla="*/ 0 h 24"/>
                      <a:gd name="T8" fmla="*/ 851 w 851"/>
                      <a:gd name="T9" fmla="*/ 24 h 24"/>
                      <a:gd name="T10" fmla="*/ 851 w 851"/>
                      <a:gd name="T11" fmla="*/ 24 h 24"/>
                      <a:gd name="T12" fmla="*/ 0 w 851"/>
                      <a:gd name="T13" fmla="*/ 24 h 24"/>
                      <a:gd name="T14" fmla="*/ 0 w 851"/>
                      <a:gd name="T15" fmla="*/ 24 h 24"/>
                      <a:gd name="T16" fmla="*/ 0 w 851"/>
                      <a:gd name="T17" fmla="*/ 0 h 24"/>
                      <a:gd name="T18" fmla="*/ 0 w 851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35" name="Freeform 101">
                    <a:extLst>
                      <a:ext uri="{FF2B5EF4-FFF2-40B4-BE49-F238E27FC236}">
                        <a16:creationId xmlns:a16="http://schemas.microsoft.com/office/drawing/2014/main" id="{720DB179-B1B5-4AF4-AA3A-9F765A0AE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2"/>
                  </a:xfrm>
                  <a:custGeom>
                    <a:avLst/>
                    <a:gdLst>
                      <a:gd name="T0" fmla="*/ 0 w 851"/>
                      <a:gd name="T1" fmla="*/ 0 h 22"/>
                      <a:gd name="T2" fmla="*/ 0 w 851"/>
                      <a:gd name="T3" fmla="*/ 0 h 22"/>
                      <a:gd name="T4" fmla="*/ 851 w 851"/>
                      <a:gd name="T5" fmla="*/ 0 h 22"/>
                      <a:gd name="T6" fmla="*/ 851 w 851"/>
                      <a:gd name="T7" fmla="*/ 0 h 22"/>
                      <a:gd name="T8" fmla="*/ 851 w 851"/>
                      <a:gd name="T9" fmla="*/ 22 h 22"/>
                      <a:gd name="T10" fmla="*/ 851 w 851"/>
                      <a:gd name="T11" fmla="*/ 22 h 22"/>
                      <a:gd name="T12" fmla="*/ 0 w 851"/>
                      <a:gd name="T13" fmla="*/ 22 h 22"/>
                      <a:gd name="T14" fmla="*/ 0 w 851"/>
                      <a:gd name="T15" fmla="*/ 22 h 22"/>
                      <a:gd name="T16" fmla="*/ 0 w 851"/>
                      <a:gd name="T17" fmla="*/ 0 h 22"/>
                      <a:gd name="T18" fmla="*/ 0 w 85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36" name="Freeform 102">
                    <a:extLst>
                      <a:ext uri="{FF2B5EF4-FFF2-40B4-BE49-F238E27FC236}">
                        <a16:creationId xmlns:a16="http://schemas.microsoft.com/office/drawing/2014/main" id="{6710BC14-D460-4DCC-B96C-E65741D71A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7"/>
                  </a:xfrm>
                  <a:custGeom>
                    <a:avLst/>
                    <a:gdLst>
                      <a:gd name="T0" fmla="*/ 0 w 851"/>
                      <a:gd name="T1" fmla="*/ 0 h 17"/>
                      <a:gd name="T2" fmla="*/ 0 w 851"/>
                      <a:gd name="T3" fmla="*/ 0 h 17"/>
                      <a:gd name="T4" fmla="*/ 851 w 851"/>
                      <a:gd name="T5" fmla="*/ 0 h 17"/>
                      <a:gd name="T6" fmla="*/ 851 w 851"/>
                      <a:gd name="T7" fmla="*/ 0 h 17"/>
                      <a:gd name="T8" fmla="*/ 851 w 851"/>
                      <a:gd name="T9" fmla="*/ 17 h 17"/>
                      <a:gd name="T10" fmla="*/ 851 w 851"/>
                      <a:gd name="T11" fmla="*/ 17 h 17"/>
                      <a:gd name="T12" fmla="*/ 0 w 851"/>
                      <a:gd name="T13" fmla="*/ 17 h 17"/>
                      <a:gd name="T14" fmla="*/ 0 w 851"/>
                      <a:gd name="T15" fmla="*/ 17 h 17"/>
                      <a:gd name="T16" fmla="*/ 0 w 851"/>
                      <a:gd name="T17" fmla="*/ 0 h 17"/>
                      <a:gd name="T18" fmla="*/ 0 w 851"/>
                      <a:gd name="T19" fmla="*/ 0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37" name="Freeform 103">
                    <a:extLst>
                      <a:ext uri="{FF2B5EF4-FFF2-40B4-BE49-F238E27FC236}">
                        <a16:creationId xmlns:a16="http://schemas.microsoft.com/office/drawing/2014/main" id="{493A1FF6-02D9-419F-B2D7-93ABE50DC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5"/>
                  </a:xfrm>
                  <a:custGeom>
                    <a:avLst/>
                    <a:gdLst>
                      <a:gd name="T0" fmla="*/ 0 w 851"/>
                      <a:gd name="T1" fmla="*/ 0 h 15"/>
                      <a:gd name="T2" fmla="*/ 0 w 851"/>
                      <a:gd name="T3" fmla="*/ 0 h 15"/>
                      <a:gd name="T4" fmla="*/ 851 w 851"/>
                      <a:gd name="T5" fmla="*/ 0 h 15"/>
                      <a:gd name="T6" fmla="*/ 851 w 851"/>
                      <a:gd name="T7" fmla="*/ 0 h 15"/>
                      <a:gd name="T8" fmla="*/ 851 w 851"/>
                      <a:gd name="T9" fmla="*/ 15 h 15"/>
                      <a:gd name="T10" fmla="*/ 851 w 851"/>
                      <a:gd name="T11" fmla="*/ 15 h 15"/>
                      <a:gd name="T12" fmla="*/ 0 w 851"/>
                      <a:gd name="T13" fmla="*/ 15 h 15"/>
                      <a:gd name="T14" fmla="*/ 0 w 851"/>
                      <a:gd name="T15" fmla="*/ 15 h 15"/>
                      <a:gd name="T16" fmla="*/ 0 w 851"/>
                      <a:gd name="T17" fmla="*/ 0 h 15"/>
                      <a:gd name="T18" fmla="*/ 0 w 85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38" name="Freeform 104">
                    <a:extLst>
                      <a:ext uri="{FF2B5EF4-FFF2-40B4-BE49-F238E27FC236}">
                        <a16:creationId xmlns:a16="http://schemas.microsoft.com/office/drawing/2014/main" id="{46114BDA-68E1-479B-8B86-EEC8A4E73B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4"/>
                  </a:xfrm>
                  <a:custGeom>
                    <a:avLst/>
                    <a:gdLst>
                      <a:gd name="T0" fmla="*/ 0 w 851"/>
                      <a:gd name="T1" fmla="*/ 0 h 14"/>
                      <a:gd name="T2" fmla="*/ 0 w 851"/>
                      <a:gd name="T3" fmla="*/ 0 h 14"/>
                      <a:gd name="T4" fmla="*/ 851 w 851"/>
                      <a:gd name="T5" fmla="*/ 0 h 14"/>
                      <a:gd name="T6" fmla="*/ 851 w 851"/>
                      <a:gd name="T7" fmla="*/ 0 h 14"/>
                      <a:gd name="T8" fmla="*/ 851 w 851"/>
                      <a:gd name="T9" fmla="*/ 14 h 14"/>
                      <a:gd name="T10" fmla="*/ 851 w 851"/>
                      <a:gd name="T11" fmla="*/ 14 h 14"/>
                      <a:gd name="T12" fmla="*/ 0 w 851"/>
                      <a:gd name="T13" fmla="*/ 14 h 14"/>
                      <a:gd name="T14" fmla="*/ 0 w 851"/>
                      <a:gd name="T15" fmla="*/ 14 h 14"/>
                      <a:gd name="T16" fmla="*/ 0 w 851"/>
                      <a:gd name="T17" fmla="*/ 0 h 14"/>
                      <a:gd name="T18" fmla="*/ 0 w 85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39" name="Freeform 105">
                    <a:extLst>
                      <a:ext uri="{FF2B5EF4-FFF2-40B4-BE49-F238E27FC236}">
                        <a16:creationId xmlns:a16="http://schemas.microsoft.com/office/drawing/2014/main" id="{AEE45C58-52E5-4AE8-922A-49E0D3679B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10"/>
                  </a:xfrm>
                  <a:custGeom>
                    <a:avLst/>
                    <a:gdLst>
                      <a:gd name="T0" fmla="*/ 0 w 851"/>
                      <a:gd name="T1" fmla="*/ 0 h 10"/>
                      <a:gd name="T2" fmla="*/ 0 w 851"/>
                      <a:gd name="T3" fmla="*/ 0 h 10"/>
                      <a:gd name="T4" fmla="*/ 851 w 851"/>
                      <a:gd name="T5" fmla="*/ 0 h 10"/>
                      <a:gd name="T6" fmla="*/ 851 w 851"/>
                      <a:gd name="T7" fmla="*/ 0 h 10"/>
                      <a:gd name="T8" fmla="*/ 851 w 851"/>
                      <a:gd name="T9" fmla="*/ 10 h 10"/>
                      <a:gd name="T10" fmla="*/ 851 w 851"/>
                      <a:gd name="T11" fmla="*/ 10 h 10"/>
                      <a:gd name="T12" fmla="*/ 0 w 851"/>
                      <a:gd name="T13" fmla="*/ 10 h 10"/>
                      <a:gd name="T14" fmla="*/ 0 w 851"/>
                      <a:gd name="T15" fmla="*/ 10 h 10"/>
                      <a:gd name="T16" fmla="*/ 0 w 851"/>
                      <a:gd name="T17" fmla="*/ 0 h 10"/>
                      <a:gd name="T18" fmla="*/ 0 w 85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40" name="Freeform 106">
                    <a:extLst>
                      <a:ext uri="{FF2B5EF4-FFF2-40B4-BE49-F238E27FC236}">
                        <a16:creationId xmlns:a16="http://schemas.microsoft.com/office/drawing/2014/main" id="{14EB29DD-B38B-4197-8E3A-51BEDEF9AE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9"/>
                  </a:xfrm>
                  <a:custGeom>
                    <a:avLst/>
                    <a:gdLst>
                      <a:gd name="T0" fmla="*/ 0 w 851"/>
                      <a:gd name="T1" fmla="*/ 0 h 9"/>
                      <a:gd name="T2" fmla="*/ 0 w 851"/>
                      <a:gd name="T3" fmla="*/ 0 h 9"/>
                      <a:gd name="T4" fmla="*/ 851 w 851"/>
                      <a:gd name="T5" fmla="*/ 0 h 9"/>
                      <a:gd name="T6" fmla="*/ 851 w 851"/>
                      <a:gd name="T7" fmla="*/ 0 h 9"/>
                      <a:gd name="T8" fmla="*/ 851 w 851"/>
                      <a:gd name="T9" fmla="*/ 9 h 9"/>
                      <a:gd name="T10" fmla="*/ 851 w 851"/>
                      <a:gd name="T11" fmla="*/ 9 h 9"/>
                      <a:gd name="T12" fmla="*/ 0 w 851"/>
                      <a:gd name="T13" fmla="*/ 9 h 9"/>
                      <a:gd name="T14" fmla="*/ 0 w 851"/>
                      <a:gd name="T15" fmla="*/ 9 h 9"/>
                      <a:gd name="T16" fmla="*/ 0 w 851"/>
                      <a:gd name="T17" fmla="*/ 0 h 9"/>
                      <a:gd name="T18" fmla="*/ 0 w 851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41" name="Rectangle 107">
                    <a:extLst>
                      <a:ext uri="{FF2B5EF4-FFF2-40B4-BE49-F238E27FC236}">
                        <a16:creationId xmlns:a16="http://schemas.microsoft.com/office/drawing/2014/main" id="{7666C268-8FC3-441A-9BF2-71D913F3D6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9"/>
                    <a:ext cx="851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342" name="Freeform 108">
                    <a:extLst>
                      <a:ext uri="{FF2B5EF4-FFF2-40B4-BE49-F238E27FC236}">
                        <a16:creationId xmlns:a16="http://schemas.microsoft.com/office/drawing/2014/main" id="{76A1A5BE-82F7-41C5-A2CC-6B935AB1BF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30"/>
                  </a:xfrm>
                  <a:custGeom>
                    <a:avLst/>
                    <a:gdLst>
                      <a:gd name="T0" fmla="*/ 9 w 725"/>
                      <a:gd name="T1" fmla="*/ 30 h 30"/>
                      <a:gd name="T2" fmla="*/ 725 w 725"/>
                      <a:gd name="T3" fmla="*/ 30 h 30"/>
                      <a:gd name="T4" fmla="*/ 725 w 725"/>
                      <a:gd name="T5" fmla="*/ 0 h 30"/>
                      <a:gd name="T6" fmla="*/ 0 w 725"/>
                      <a:gd name="T7" fmla="*/ 0 h 30"/>
                      <a:gd name="T8" fmla="*/ 9 w 725"/>
                      <a:gd name="T9" fmla="*/ 30 h 3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25" h="30">
                        <a:moveTo>
                          <a:pt x="9" y="30"/>
                        </a:moveTo>
                        <a:lnTo>
                          <a:pt x="725" y="30"/>
                        </a:lnTo>
                        <a:lnTo>
                          <a:pt x="725" y="0"/>
                        </a:lnTo>
                        <a:lnTo>
                          <a:pt x="0" y="0"/>
                        </a:lnTo>
                        <a:lnTo>
                          <a:pt x="9" y="30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43" name="Freeform 109">
                    <a:extLst>
                      <a:ext uri="{FF2B5EF4-FFF2-40B4-BE49-F238E27FC236}">
                        <a16:creationId xmlns:a16="http://schemas.microsoft.com/office/drawing/2014/main" id="{A7105B6D-7D40-4288-9EE0-764714DD5A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28"/>
                  </a:xfrm>
                  <a:custGeom>
                    <a:avLst/>
                    <a:gdLst>
                      <a:gd name="T0" fmla="*/ 0 w 725"/>
                      <a:gd name="T1" fmla="*/ 0 h 28"/>
                      <a:gd name="T2" fmla="*/ 0 w 725"/>
                      <a:gd name="T3" fmla="*/ 0 h 28"/>
                      <a:gd name="T4" fmla="*/ 725 w 725"/>
                      <a:gd name="T5" fmla="*/ 0 h 28"/>
                      <a:gd name="T6" fmla="*/ 725 w 725"/>
                      <a:gd name="T7" fmla="*/ 0 h 28"/>
                      <a:gd name="T8" fmla="*/ 725 w 725"/>
                      <a:gd name="T9" fmla="*/ 28 h 28"/>
                      <a:gd name="T10" fmla="*/ 725 w 725"/>
                      <a:gd name="T11" fmla="*/ 28 h 28"/>
                      <a:gd name="T12" fmla="*/ 0 w 725"/>
                      <a:gd name="T13" fmla="*/ 28 h 28"/>
                      <a:gd name="T14" fmla="*/ 0 w 725"/>
                      <a:gd name="T15" fmla="*/ 28 h 28"/>
                      <a:gd name="T16" fmla="*/ 0 w 725"/>
                      <a:gd name="T17" fmla="*/ 0 h 28"/>
                      <a:gd name="T18" fmla="*/ 0 w 725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44" name="Freeform 110">
                    <a:extLst>
                      <a:ext uri="{FF2B5EF4-FFF2-40B4-BE49-F238E27FC236}">
                        <a16:creationId xmlns:a16="http://schemas.microsoft.com/office/drawing/2014/main" id="{F33F8881-BED3-4BEA-BAE0-D199E99F79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5"/>
                  </a:xfrm>
                  <a:custGeom>
                    <a:avLst/>
                    <a:gdLst>
                      <a:gd name="T0" fmla="*/ 0 w 725"/>
                      <a:gd name="T1" fmla="*/ 0 h 25"/>
                      <a:gd name="T2" fmla="*/ 0 w 725"/>
                      <a:gd name="T3" fmla="*/ 0 h 25"/>
                      <a:gd name="T4" fmla="*/ 725 w 725"/>
                      <a:gd name="T5" fmla="*/ 0 h 25"/>
                      <a:gd name="T6" fmla="*/ 725 w 725"/>
                      <a:gd name="T7" fmla="*/ 0 h 25"/>
                      <a:gd name="T8" fmla="*/ 725 w 725"/>
                      <a:gd name="T9" fmla="*/ 25 h 25"/>
                      <a:gd name="T10" fmla="*/ 725 w 725"/>
                      <a:gd name="T11" fmla="*/ 25 h 25"/>
                      <a:gd name="T12" fmla="*/ 0 w 725"/>
                      <a:gd name="T13" fmla="*/ 25 h 25"/>
                      <a:gd name="T14" fmla="*/ 0 w 725"/>
                      <a:gd name="T15" fmla="*/ 25 h 25"/>
                      <a:gd name="T16" fmla="*/ 0 w 725"/>
                      <a:gd name="T17" fmla="*/ 0 h 25"/>
                      <a:gd name="T18" fmla="*/ 0 w 725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45" name="Freeform 111">
                    <a:extLst>
                      <a:ext uri="{FF2B5EF4-FFF2-40B4-BE49-F238E27FC236}">
                        <a16:creationId xmlns:a16="http://schemas.microsoft.com/office/drawing/2014/main" id="{8611B022-EF3D-4DAD-B640-C7ED95BA46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3"/>
                  </a:xfrm>
                  <a:custGeom>
                    <a:avLst/>
                    <a:gdLst>
                      <a:gd name="T0" fmla="*/ 0 w 725"/>
                      <a:gd name="T1" fmla="*/ 0 h 23"/>
                      <a:gd name="T2" fmla="*/ 0 w 725"/>
                      <a:gd name="T3" fmla="*/ 0 h 23"/>
                      <a:gd name="T4" fmla="*/ 725 w 725"/>
                      <a:gd name="T5" fmla="*/ 0 h 23"/>
                      <a:gd name="T6" fmla="*/ 725 w 725"/>
                      <a:gd name="T7" fmla="*/ 0 h 23"/>
                      <a:gd name="T8" fmla="*/ 725 w 725"/>
                      <a:gd name="T9" fmla="*/ 23 h 23"/>
                      <a:gd name="T10" fmla="*/ 725 w 725"/>
                      <a:gd name="T11" fmla="*/ 23 h 23"/>
                      <a:gd name="T12" fmla="*/ 0 w 725"/>
                      <a:gd name="T13" fmla="*/ 23 h 23"/>
                      <a:gd name="T14" fmla="*/ 0 w 725"/>
                      <a:gd name="T15" fmla="*/ 23 h 23"/>
                      <a:gd name="T16" fmla="*/ 0 w 725"/>
                      <a:gd name="T17" fmla="*/ 0 h 23"/>
                      <a:gd name="T18" fmla="*/ 0 w 725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46" name="Freeform 112">
                    <a:extLst>
                      <a:ext uri="{FF2B5EF4-FFF2-40B4-BE49-F238E27FC236}">
                        <a16:creationId xmlns:a16="http://schemas.microsoft.com/office/drawing/2014/main" id="{2DAC9890-51DD-4872-93D1-D1D793F604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2"/>
                  </a:xfrm>
                  <a:custGeom>
                    <a:avLst/>
                    <a:gdLst>
                      <a:gd name="T0" fmla="*/ 0 w 725"/>
                      <a:gd name="T1" fmla="*/ 0 h 22"/>
                      <a:gd name="T2" fmla="*/ 0 w 725"/>
                      <a:gd name="T3" fmla="*/ 0 h 22"/>
                      <a:gd name="T4" fmla="*/ 725 w 725"/>
                      <a:gd name="T5" fmla="*/ 0 h 22"/>
                      <a:gd name="T6" fmla="*/ 725 w 725"/>
                      <a:gd name="T7" fmla="*/ 0 h 22"/>
                      <a:gd name="T8" fmla="*/ 725 w 725"/>
                      <a:gd name="T9" fmla="*/ 22 h 22"/>
                      <a:gd name="T10" fmla="*/ 725 w 725"/>
                      <a:gd name="T11" fmla="*/ 22 h 22"/>
                      <a:gd name="T12" fmla="*/ 0 w 725"/>
                      <a:gd name="T13" fmla="*/ 22 h 22"/>
                      <a:gd name="T14" fmla="*/ 0 w 725"/>
                      <a:gd name="T15" fmla="*/ 22 h 22"/>
                      <a:gd name="T16" fmla="*/ 0 w 725"/>
                      <a:gd name="T17" fmla="*/ 0 h 22"/>
                      <a:gd name="T18" fmla="*/ 0 w 725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47" name="Freeform 113">
                    <a:extLst>
                      <a:ext uri="{FF2B5EF4-FFF2-40B4-BE49-F238E27FC236}">
                        <a16:creationId xmlns:a16="http://schemas.microsoft.com/office/drawing/2014/main" id="{F3597D72-F743-4159-81E7-A94B8146C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19"/>
                  </a:xfrm>
                  <a:custGeom>
                    <a:avLst/>
                    <a:gdLst>
                      <a:gd name="T0" fmla="*/ 0 w 725"/>
                      <a:gd name="T1" fmla="*/ 0 h 19"/>
                      <a:gd name="T2" fmla="*/ 0 w 725"/>
                      <a:gd name="T3" fmla="*/ 0 h 19"/>
                      <a:gd name="T4" fmla="*/ 725 w 725"/>
                      <a:gd name="T5" fmla="*/ 0 h 19"/>
                      <a:gd name="T6" fmla="*/ 725 w 725"/>
                      <a:gd name="T7" fmla="*/ 0 h 19"/>
                      <a:gd name="T8" fmla="*/ 725 w 725"/>
                      <a:gd name="T9" fmla="*/ 19 h 19"/>
                      <a:gd name="T10" fmla="*/ 725 w 725"/>
                      <a:gd name="T11" fmla="*/ 19 h 19"/>
                      <a:gd name="T12" fmla="*/ 0 w 725"/>
                      <a:gd name="T13" fmla="*/ 19 h 19"/>
                      <a:gd name="T14" fmla="*/ 0 w 725"/>
                      <a:gd name="T15" fmla="*/ 19 h 19"/>
                      <a:gd name="T16" fmla="*/ 0 w 725"/>
                      <a:gd name="T17" fmla="*/ 0 h 19"/>
                      <a:gd name="T18" fmla="*/ 0 w 725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48" name="Freeform 114">
                    <a:extLst>
                      <a:ext uri="{FF2B5EF4-FFF2-40B4-BE49-F238E27FC236}">
                        <a16:creationId xmlns:a16="http://schemas.microsoft.com/office/drawing/2014/main" id="{34EC9FE4-E22D-4E03-8CC4-69746DE425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5"/>
                  </a:xfrm>
                  <a:custGeom>
                    <a:avLst/>
                    <a:gdLst>
                      <a:gd name="T0" fmla="*/ 0 w 725"/>
                      <a:gd name="T1" fmla="*/ 0 h 15"/>
                      <a:gd name="T2" fmla="*/ 0 w 725"/>
                      <a:gd name="T3" fmla="*/ 0 h 15"/>
                      <a:gd name="T4" fmla="*/ 725 w 725"/>
                      <a:gd name="T5" fmla="*/ 0 h 15"/>
                      <a:gd name="T6" fmla="*/ 725 w 725"/>
                      <a:gd name="T7" fmla="*/ 0 h 15"/>
                      <a:gd name="T8" fmla="*/ 725 w 725"/>
                      <a:gd name="T9" fmla="*/ 15 h 15"/>
                      <a:gd name="T10" fmla="*/ 725 w 725"/>
                      <a:gd name="T11" fmla="*/ 15 h 15"/>
                      <a:gd name="T12" fmla="*/ 0 w 725"/>
                      <a:gd name="T13" fmla="*/ 15 h 15"/>
                      <a:gd name="T14" fmla="*/ 0 w 725"/>
                      <a:gd name="T15" fmla="*/ 15 h 15"/>
                      <a:gd name="T16" fmla="*/ 0 w 725"/>
                      <a:gd name="T17" fmla="*/ 0 h 15"/>
                      <a:gd name="T18" fmla="*/ 0 w 725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49" name="Freeform 115">
                    <a:extLst>
                      <a:ext uri="{FF2B5EF4-FFF2-40B4-BE49-F238E27FC236}">
                        <a16:creationId xmlns:a16="http://schemas.microsoft.com/office/drawing/2014/main" id="{0ED2F025-C4BE-4C31-89DE-68D13E08A9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4"/>
                  </a:xfrm>
                  <a:custGeom>
                    <a:avLst/>
                    <a:gdLst>
                      <a:gd name="T0" fmla="*/ 0 w 725"/>
                      <a:gd name="T1" fmla="*/ 0 h 14"/>
                      <a:gd name="T2" fmla="*/ 0 w 725"/>
                      <a:gd name="T3" fmla="*/ 0 h 14"/>
                      <a:gd name="T4" fmla="*/ 725 w 725"/>
                      <a:gd name="T5" fmla="*/ 0 h 14"/>
                      <a:gd name="T6" fmla="*/ 725 w 725"/>
                      <a:gd name="T7" fmla="*/ 0 h 14"/>
                      <a:gd name="T8" fmla="*/ 725 w 725"/>
                      <a:gd name="T9" fmla="*/ 14 h 14"/>
                      <a:gd name="T10" fmla="*/ 725 w 725"/>
                      <a:gd name="T11" fmla="*/ 14 h 14"/>
                      <a:gd name="T12" fmla="*/ 0 w 725"/>
                      <a:gd name="T13" fmla="*/ 14 h 14"/>
                      <a:gd name="T14" fmla="*/ 0 w 725"/>
                      <a:gd name="T15" fmla="*/ 14 h 14"/>
                      <a:gd name="T16" fmla="*/ 0 w 725"/>
                      <a:gd name="T17" fmla="*/ 0 h 14"/>
                      <a:gd name="T18" fmla="*/ 0 w 725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50" name="Freeform 116">
                    <a:extLst>
                      <a:ext uri="{FF2B5EF4-FFF2-40B4-BE49-F238E27FC236}">
                        <a16:creationId xmlns:a16="http://schemas.microsoft.com/office/drawing/2014/main" id="{76AA0BCC-9053-4EDE-AED0-F8AF8AF942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2"/>
                  </a:xfrm>
                  <a:custGeom>
                    <a:avLst/>
                    <a:gdLst>
                      <a:gd name="T0" fmla="*/ 0 w 725"/>
                      <a:gd name="T1" fmla="*/ 0 h 12"/>
                      <a:gd name="T2" fmla="*/ 0 w 725"/>
                      <a:gd name="T3" fmla="*/ 0 h 12"/>
                      <a:gd name="T4" fmla="*/ 725 w 725"/>
                      <a:gd name="T5" fmla="*/ 0 h 12"/>
                      <a:gd name="T6" fmla="*/ 725 w 725"/>
                      <a:gd name="T7" fmla="*/ 0 h 12"/>
                      <a:gd name="T8" fmla="*/ 725 w 725"/>
                      <a:gd name="T9" fmla="*/ 12 h 12"/>
                      <a:gd name="T10" fmla="*/ 725 w 725"/>
                      <a:gd name="T11" fmla="*/ 12 h 12"/>
                      <a:gd name="T12" fmla="*/ 0 w 725"/>
                      <a:gd name="T13" fmla="*/ 12 h 12"/>
                      <a:gd name="T14" fmla="*/ 0 w 725"/>
                      <a:gd name="T15" fmla="*/ 12 h 12"/>
                      <a:gd name="T16" fmla="*/ 0 w 725"/>
                      <a:gd name="T17" fmla="*/ 0 h 12"/>
                      <a:gd name="T18" fmla="*/ 0 w 725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51" name="Freeform 117">
                    <a:extLst>
                      <a:ext uri="{FF2B5EF4-FFF2-40B4-BE49-F238E27FC236}">
                        <a16:creationId xmlns:a16="http://schemas.microsoft.com/office/drawing/2014/main" id="{BD23FD11-99BB-42BB-B5F7-B8D1E33E66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8"/>
                    <a:ext cx="725" cy="8"/>
                  </a:xfrm>
                  <a:custGeom>
                    <a:avLst/>
                    <a:gdLst>
                      <a:gd name="T0" fmla="*/ 0 w 725"/>
                      <a:gd name="T1" fmla="*/ 0 h 8"/>
                      <a:gd name="T2" fmla="*/ 0 w 725"/>
                      <a:gd name="T3" fmla="*/ 0 h 8"/>
                      <a:gd name="T4" fmla="*/ 725 w 725"/>
                      <a:gd name="T5" fmla="*/ 0 h 8"/>
                      <a:gd name="T6" fmla="*/ 725 w 725"/>
                      <a:gd name="T7" fmla="*/ 0 h 8"/>
                      <a:gd name="T8" fmla="*/ 725 w 725"/>
                      <a:gd name="T9" fmla="*/ 8 h 8"/>
                      <a:gd name="T10" fmla="*/ 725 w 725"/>
                      <a:gd name="T11" fmla="*/ 8 h 8"/>
                      <a:gd name="T12" fmla="*/ 0 w 725"/>
                      <a:gd name="T13" fmla="*/ 8 h 8"/>
                      <a:gd name="T14" fmla="*/ 0 w 725"/>
                      <a:gd name="T15" fmla="*/ 8 h 8"/>
                      <a:gd name="T16" fmla="*/ 0 w 725"/>
                      <a:gd name="T17" fmla="*/ 0 h 8"/>
                      <a:gd name="T18" fmla="*/ 0 w 725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52" name="Rectangle 118">
                    <a:extLst>
                      <a:ext uri="{FF2B5EF4-FFF2-40B4-BE49-F238E27FC236}">
                        <a16:creationId xmlns:a16="http://schemas.microsoft.com/office/drawing/2014/main" id="{692BCB32-B6C5-4143-B9B2-F39409CED7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568"/>
                    <a:ext cx="725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50353" name="Freeform 119">
                    <a:extLst>
                      <a:ext uri="{FF2B5EF4-FFF2-40B4-BE49-F238E27FC236}">
                        <a16:creationId xmlns:a16="http://schemas.microsoft.com/office/drawing/2014/main" id="{9380CE14-37A5-4616-B1A3-5E03809FF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347 w 845"/>
                      <a:gd name="T89" fmla="*/ 154 h 187"/>
                      <a:gd name="T90" fmla="*/ 262 w 845"/>
                      <a:gd name="T91" fmla="*/ 160 h 187"/>
                      <a:gd name="T92" fmla="*/ 262 w 845"/>
                      <a:gd name="T93" fmla="*/ 160 h 187"/>
                      <a:gd name="T94" fmla="*/ 186 w 845"/>
                      <a:gd name="T95" fmla="*/ 165 h 187"/>
                      <a:gd name="T96" fmla="*/ 186 w 845"/>
                      <a:gd name="T97" fmla="*/ 165 h 187"/>
                      <a:gd name="T98" fmla="*/ 186 w 845"/>
                      <a:gd name="T99" fmla="*/ 165 h 187"/>
                      <a:gd name="T100" fmla="*/ 95 w 845"/>
                      <a:gd name="T101" fmla="*/ 174 h 187"/>
                      <a:gd name="T102" fmla="*/ 51 w 845"/>
                      <a:gd name="T103" fmla="*/ 179 h 187"/>
                      <a:gd name="T104" fmla="*/ 10 w 845"/>
                      <a:gd name="T105" fmla="*/ 186 h 187"/>
                      <a:gd name="T106" fmla="*/ 0 w 845"/>
                      <a:gd name="T107" fmla="*/ 187 h 187"/>
                      <a:gd name="T108" fmla="*/ 309 w 845"/>
                      <a:gd name="T109" fmla="*/ 187 h 187"/>
                      <a:gd name="T110" fmla="*/ 445 w 845"/>
                      <a:gd name="T111" fmla="*/ 187 h 187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347" y="154"/>
                        </a:lnTo>
                        <a:lnTo>
                          <a:pt x="262" y="160"/>
                        </a:lnTo>
                        <a:lnTo>
                          <a:pt x="186" y="165"/>
                        </a:lnTo>
                        <a:lnTo>
                          <a:pt x="95" y="174"/>
                        </a:lnTo>
                        <a:lnTo>
                          <a:pt x="51" y="179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54" name="Freeform 120">
                    <a:extLst>
                      <a:ext uri="{FF2B5EF4-FFF2-40B4-BE49-F238E27FC236}">
                        <a16:creationId xmlns:a16="http://schemas.microsoft.com/office/drawing/2014/main" id="{D86A79F1-80CE-4F15-91D8-638246E3FF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218 w 845"/>
                      <a:gd name="T89" fmla="*/ 163 h 187"/>
                      <a:gd name="T90" fmla="*/ 164 w 845"/>
                      <a:gd name="T91" fmla="*/ 168 h 187"/>
                      <a:gd name="T92" fmla="*/ 111 w 845"/>
                      <a:gd name="T93" fmla="*/ 172 h 187"/>
                      <a:gd name="T94" fmla="*/ 60 w 845"/>
                      <a:gd name="T95" fmla="*/ 178 h 187"/>
                      <a:gd name="T96" fmla="*/ 10 w 845"/>
                      <a:gd name="T97" fmla="*/ 186 h 187"/>
                      <a:gd name="T98" fmla="*/ 0 w 845"/>
                      <a:gd name="T99" fmla="*/ 187 h 187"/>
                      <a:gd name="T100" fmla="*/ 309 w 845"/>
                      <a:gd name="T101" fmla="*/ 187 h 187"/>
                      <a:gd name="T102" fmla="*/ 445 w 845"/>
                      <a:gd name="T103" fmla="*/ 187 h 187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218" y="163"/>
                        </a:lnTo>
                        <a:lnTo>
                          <a:pt x="164" y="168"/>
                        </a:lnTo>
                        <a:lnTo>
                          <a:pt x="111" y="172"/>
                        </a:lnTo>
                        <a:lnTo>
                          <a:pt x="60" y="178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55" name="Freeform 121">
                    <a:extLst>
                      <a:ext uri="{FF2B5EF4-FFF2-40B4-BE49-F238E27FC236}">
                        <a16:creationId xmlns:a16="http://schemas.microsoft.com/office/drawing/2014/main" id="{3BA25E0B-9E9A-4FA1-93D8-94B730BCE5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1700"/>
                    <a:ext cx="227" cy="163"/>
                  </a:xfrm>
                  <a:custGeom>
                    <a:avLst/>
                    <a:gdLst>
                      <a:gd name="T0" fmla="*/ 79 w 227"/>
                      <a:gd name="T1" fmla="*/ 163 h 163"/>
                      <a:gd name="T2" fmla="*/ 79 w 227"/>
                      <a:gd name="T3" fmla="*/ 163 h 163"/>
                      <a:gd name="T4" fmla="*/ 110 w 227"/>
                      <a:gd name="T5" fmla="*/ 158 h 163"/>
                      <a:gd name="T6" fmla="*/ 139 w 227"/>
                      <a:gd name="T7" fmla="*/ 151 h 163"/>
                      <a:gd name="T8" fmla="*/ 167 w 227"/>
                      <a:gd name="T9" fmla="*/ 144 h 163"/>
                      <a:gd name="T10" fmla="*/ 196 w 227"/>
                      <a:gd name="T11" fmla="*/ 135 h 163"/>
                      <a:gd name="T12" fmla="*/ 196 w 227"/>
                      <a:gd name="T13" fmla="*/ 135 h 163"/>
                      <a:gd name="T14" fmla="*/ 211 w 227"/>
                      <a:gd name="T15" fmla="*/ 113 h 163"/>
                      <a:gd name="T16" fmla="*/ 227 w 227"/>
                      <a:gd name="T17" fmla="*/ 91 h 163"/>
                      <a:gd name="T18" fmla="*/ 227 w 227"/>
                      <a:gd name="T19" fmla="*/ 91 h 163"/>
                      <a:gd name="T20" fmla="*/ 221 w 227"/>
                      <a:gd name="T21" fmla="*/ 80 h 163"/>
                      <a:gd name="T22" fmla="*/ 208 w 227"/>
                      <a:gd name="T23" fmla="*/ 69 h 163"/>
                      <a:gd name="T24" fmla="*/ 208 w 227"/>
                      <a:gd name="T25" fmla="*/ 69 h 163"/>
                      <a:gd name="T26" fmla="*/ 180 w 227"/>
                      <a:gd name="T27" fmla="*/ 50 h 163"/>
                      <a:gd name="T28" fmla="*/ 145 w 227"/>
                      <a:gd name="T29" fmla="*/ 32 h 163"/>
                      <a:gd name="T30" fmla="*/ 107 w 227"/>
                      <a:gd name="T31" fmla="*/ 16 h 163"/>
                      <a:gd name="T32" fmla="*/ 70 w 227"/>
                      <a:gd name="T33" fmla="*/ 0 h 163"/>
                      <a:gd name="T34" fmla="*/ 0 w 227"/>
                      <a:gd name="T35" fmla="*/ 0 h 163"/>
                      <a:gd name="T36" fmla="*/ 0 w 227"/>
                      <a:gd name="T37" fmla="*/ 0 h 163"/>
                      <a:gd name="T38" fmla="*/ 44 w 227"/>
                      <a:gd name="T39" fmla="*/ 18 h 163"/>
                      <a:gd name="T40" fmla="*/ 95 w 227"/>
                      <a:gd name="T41" fmla="*/ 39 h 163"/>
                      <a:gd name="T42" fmla="*/ 139 w 227"/>
                      <a:gd name="T43" fmla="*/ 59 h 163"/>
                      <a:gd name="T44" fmla="*/ 174 w 227"/>
                      <a:gd name="T45" fmla="*/ 79 h 163"/>
                      <a:gd name="T46" fmla="*/ 174 w 227"/>
                      <a:gd name="T47" fmla="*/ 79 h 163"/>
                      <a:gd name="T48" fmla="*/ 186 w 227"/>
                      <a:gd name="T49" fmla="*/ 88 h 163"/>
                      <a:gd name="T50" fmla="*/ 189 w 227"/>
                      <a:gd name="T51" fmla="*/ 96 h 163"/>
                      <a:gd name="T52" fmla="*/ 192 w 227"/>
                      <a:gd name="T53" fmla="*/ 103 h 163"/>
                      <a:gd name="T54" fmla="*/ 189 w 227"/>
                      <a:gd name="T55" fmla="*/ 111 h 163"/>
                      <a:gd name="T56" fmla="*/ 183 w 227"/>
                      <a:gd name="T57" fmla="*/ 118 h 163"/>
                      <a:gd name="T58" fmla="*/ 174 w 227"/>
                      <a:gd name="T59" fmla="*/ 125 h 163"/>
                      <a:gd name="T60" fmla="*/ 164 w 227"/>
                      <a:gd name="T61" fmla="*/ 131 h 163"/>
                      <a:gd name="T62" fmla="*/ 151 w 227"/>
                      <a:gd name="T63" fmla="*/ 138 h 163"/>
                      <a:gd name="T64" fmla="*/ 123 w 227"/>
                      <a:gd name="T65" fmla="*/ 148 h 163"/>
                      <a:gd name="T66" fmla="*/ 101 w 227"/>
                      <a:gd name="T67" fmla="*/ 155 h 163"/>
                      <a:gd name="T68" fmla="*/ 82 w 227"/>
                      <a:gd name="T69" fmla="*/ 160 h 163"/>
                      <a:gd name="T70" fmla="*/ 79 w 227"/>
                      <a:gd name="T71" fmla="*/ 163 h 163"/>
                      <a:gd name="T72" fmla="*/ 79 w 227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7" h="163">
                        <a:moveTo>
                          <a:pt x="79" y="163"/>
                        </a:moveTo>
                        <a:lnTo>
                          <a:pt x="79" y="163"/>
                        </a:lnTo>
                        <a:lnTo>
                          <a:pt x="110" y="158"/>
                        </a:lnTo>
                        <a:lnTo>
                          <a:pt x="139" y="151"/>
                        </a:lnTo>
                        <a:lnTo>
                          <a:pt x="167" y="144"/>
                        </a:lnTo>
                        <a:lnTo>
                          <a:pt x="196" y="135"/>
                        </a:lnTo>
                        <a:lnTo>
                          <a:pt x="211" y="113"/>
                        </a:lnTo>
                        <a:lnTo>
                          <a:pt x="227" y="91"/>
                        </a:lnTo>
                        <a:lnTo>
                          <a:pt x="221" y="80"/>
                        </a:lnTo>
                        <a:lnTo>
                          <a:pt x="208" y="69"/>
                        </a:lnTo>
                        <a:lnTo>
                          <a:pt x="180" y="50"/>
                        </a:lnTo>
                        <a:lnTo>
                          <a:pt x="145" y="32"/>
                        </a:lnTo>
                        <a:lnTo>
                          <a:pt x="107" y="16"/>
                        </a:lnTo>
                        <a:lnTo>
                          <a:pt x="70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5" y="39"/>
                        </a:lnTo>
                        <a:lnTo>
                          <a:pt x="139" y="59"/>
                        </a:lnTo>
                        <a:lnTo>
                          <a:pt x="174" y="79"/>
                        </a:lnTo>
                        <a:lnTo>
                          <a:pt x="186" y="88"/>
                        </a:lnTo>
                        <a:lnTo>
                          <a:pt x="189" y="96"/>
                        </a:lnTo>
                        <a:lnTo>
                          <a:pt x="192" y="103"/>
                        </a:lnTo>
                        <a:lnTo>
                          <a:pt x="189" y="111"/>
                        </a:lnTo>
                        <a:lnTo>
                          <a:pt x="183" y="118"/>
                        </a:lnTo>
                        <a:lnTo>
                          <a:pt x="174" y="125"/>
                        </a:lnTo>
                        <a:lnTo>
                          <a:pt x="164" y="131"/>
                        </a:lnTo>
                        <a:lnTo>
                          <a:pt x="151" y="138"/>
                        </a:lnTo>
                        <a:lnTo>
                          <a:pt x="123" y="148"/>
                        </a:lnTo>
                        <a:lnTo>
                          <a:pt x="101" y="155"/>
                        </a:lnTo>
                        <a:lnTo>
                          <a:pt x="82" y="160"/>
                        </a:lnTo>
                        <a:lnTo>
                          <a:pt x="79" y="16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56" name="Freeform 122">
                    <a:extLst>
                      <a:ext uri="{FF2B5EF4-FFF2-40B4-BE49-F238E27FC236}">
                        <a16:creationId xmlns:a16="http://schemas.microsoft.com/office/drawing/2014/main" id="{310D723B-715C-4568-8C5D-4EF9688389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7" y="1700"/>
                    <a:ext cx="221" cy="163"/>
                  </a:xfrm>
                  <a:custGeom>
                    <a:avLst/>
                    <a:gdLst>
                      <a:gd name="T0" fmla="*/ 73 w 221"/>
                      <a:gd name="T1" fmla="*/ 163 h 163"/>
                      <a:gd name="T2" fmla="*/ 73 w 221"/>
                      <a:gd name="T3" fmla="*/ 163 h 163"/>
                      <a:gd name="T4" fmla="*/ 104 w 221"/>
                      <a:gd name="T5" fmla="*/ 158 h 163"/>
                      <a:gd name="T6" fmla="*/ 133 w 221"/>
                      <a:gd name="T7" fmla="*/ 151 h 163"/>
                      <a:gd name="T8" fmla="*/ 161 w 221"/>
                      <a:gd name="T9" fmla="*/ 144 h 163"/>
                      <a:gd name="T10" fmla="*/ 190 w 221"/>
                      <a:gd name="T11" fmla="*/ 135 h 163"/>
                      <a:gd name="T12" fmla="*/ 190 w 221"/>
                      <a:gd name="T13" fmla="*/ 135 h 163"/>
                      <a:gd name="T14" fmla="*/ 205 w 221"/>
                      <a:gd name="T15" fmla="*/ 113 h 163"/>
                      <a:gd name="T16" fmla="*/ 221 w 221"/>
                      <a:gd name="T17" fmla="*/ 91 h 163"/>
                      <a:gd name="T18" fmla="*/ 221 w 221"/>
                      <a:gd name="T19" fmla="*/ 91 h 163"/>
                      <a:gd name="T20" fmla="*/ 215 w 221"/>
                      <a:gd name="T21" fmla="*/ 80 h 163"/>
                      <a:gd name="T22" fmla="*/ 202 w 221"/>
                      <a:gd name="T23" fmla="*/ 69 h 163"/>
                      <a:gd name="T24" fmla="*/ 202 w 221"/>
                      <a:gd name="T25" fmla="*/ 69 h 163"/>
                      <a:gd name="T26" fmla="*/ 174 w 221"/>
                      <a:gd name="T27" fmla="*/ 50 h 163"/>
                      <a:gd name="T28" fmla="*/ 139 w 221"/>
                      <a:gd name="T29" fmla="*/ 32 h 163"/>
                      <a:gd name="T30" fmla="*/ 101 w 221"/>
                      <a:gd name="T31" fmla="*/ 16 h 163"/>
                      <a:gd name="T32" fmla="*/ 64 w 221"/>
                      <a:gd name="T33" fmla="*/ 0 h 163"/>
                      <a:gd name="T34" fmla="*/ 0 w 221"/>
                      <a:gd name="T35" fmla="*/ 0 h 163"/>
                      <a:gd name="T36" fmla="*/ 0 w 221"/>
                      <a:gd name="T37" fmla="*/ 0 h 163"/>
                      <a:gd name="T38" fmla="*/ 45 w 221"/>
                      <a:gd name="T39" fmla="*/ 18 h 163"/>
                      <a:gd name="T40" fmla="*/ 92 w 221"/>
                      <a:gd name="T41" fmla="*/ 39 h 163"/>
                      <a:gd name="T42" fmla="*/ 136 w 221"/>
                      <a:gd name="T43" fmla="*/ 59 h 163"/>
                      <a:gd name="T44" fmla="*/ 174 w 221"/>
                      <a:gd name="T45" fmla="*/ 78 h 163"/>
                      <a:gd name="T46" fmla="*/ 174 w 221"/>
                      <a:gd name="T47" fmla="*/ 78 h 163"/>
                      <a:gd name="T48" fmla="*/ 183 w 221"/>
                      <a:gd name="T49" fmla="*/ 87 h 163"/>
                      <a:gd name="T50" fmla="*/ 190 w 221"/>
                      <a:gd name="T51" fmla="*/ 94 h 163"/>
                      <a:gd name="T52" fmla="*/ 190 w 221"/>
                      <a:gd name="T53" fmla="*/ 103 h 163"/>
                      <a:gd name="T54" fmla="*/ 186 w 221"/>
                      <a:gd name="T55" fmla="*/ 111 h 163"/>
                      <a:gd name="T56" fmla="*/ 180 w 221"/>
                      <a:gd name="T57" fmla="*/ 117 h 163"/>
                      <a:gd name="T58" fmla="*/ 171 w 221"/>
                      <a:gd name="T59" fmla="*/ 125 h 163"/>
                      <a:gd name="T60" fmla="*/ 158 w 221"/>
                      <a:gd name="T61" fmla="*/ 131 h 163"/>
                      <a:gd name="T62" fmla="*/ 145 w 221"/>
                      <a:gd name="T63" fmla="*/ 138 h 163"/>
                      <a:gd name="T64" fmla="*/ 120 w 221"/>
                      <a:gd name="T65" fmla="*/ 148 h 163"/>
                      <a:gd name="T66" fmla="*/ 95 w 221"/>
                      <a:gd name="T67" fmla="*/ 155 h 163"/>
                      <a:gd name="T68" fmla="*/ 76 w 221"/>
                      <a:gd name="T69" fmla="*/ 160 h 163"/>
                      <a:gd name="T70" fmla="*/ 73 w 221"/>
                      <a:gd name="T71" fmla="*/ 163 h 163"/>
                      <a:gd name="T72" fmla="*/ 73 w 22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1" h="163">
                        <a:moveTo>
                          <a:pt x="73" y="163"/>
                        </a:moveTo>
                        <a:lnTo>
                          <a:pt x="73" y="163"/>
                        </a:lnTo>
                        <a:lnTo>
                          <a:pt x="104" y="158"/>
                        </a:lnTo>
                        <a:lnTo>
                          <a:pt x="133" y="151"/>
                        </a:lnTo>
                        <a:lnTo>
                          <a:pt x="161" y="144"/>
                        </a:lnTo>
                        <a:lnTo>
                          <a:pt x="190" y="135"/>
                        </a:lnTo>
                        <a:lnTo>
                          <a:pt x="205" y="113"/>
                        </a:lnTo>
                        <a:lnTo>
                          <a:pt x="221" y="91"/>
                        </a:lnTo>
                        <a:lnTo>
                          <a:pt x="215" y="80"/>
                        </a:lnTo>
                        <a:lnTo>
                          <a:pt x="202" y="69"/>
                        </a:lnTo>
                        <a:lnTo>
                          <a:pt x="174" y="50"/>
                        </a:lnTo>
                        <a:lnTo>
                          <a:pt x="139" y="32"/>
                        </a:lnTo>
                        <a:lnTo>
                          <a:pt x="101" y="16"/>
                        </a:lnTo>
                        <a:lnTo>
                          <a:pt x="64" y="0"/>
                        </a:lnTo>
                        <a:lnTo>
                          <a:pt x="0" y="0"/>
                        </a:lnTo>
                        <a:lnTo>
                          <a:pt x="45" y="18"/>
                        </a:lnTo>
                        <a:lnTo>
                          <a:pt x="92" y="39"/>
                        </a:lnTo>
                        <a:lnTo>
                          <a:pt x="136" y="59"/>
                        </a:lnTo>
                        <a:lnTo>
                          <a:pt x="174" y="78"/>
                        </a:lnTo>
                        <a:lnTo>
                          <a:pt x="183" y="87"/>
                        </a:lnTo>
                        <a:lnTo>
                          <a:pt x="190" y="94"/>
                        </a:lnTo>
                        <a:lnTo>
                          <a:pt x="190" y="103"/>
                        </a:lnTo>
                        <a:lnTo>
                          <a:pt x="186" y="111"/>
                        </a:lnTo>
                        <a:lnTo>
                          <a:pt x="180" y="117"/>
                        </a:lnTo>
                        <a:lnTo>
                          <a:pt x="171" y="125"/>
                        </a:lnTo>
                        <a:lnTo>
                          <a:pt x="158" y="131"/>
                        </a:lnTo>
                        <a:lnTo>
                          <a:pt x="145" y="138"/>
                        </a:lnTo>
                        <a:lnTo>
                          <a:pt x="120" y="148"/>
                        </a:lnTo>
                        <a:lnTo>
                          <a:pt x="95" y="155"/>
                        </a:lnTo>
                        <a:lnTo>
                          <a:pt x="76" y="160"/>
                        </a:lnTo>
                        <a:lnTo>
                          <a:pt x="73" y="163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57" name="Freeform 123">
                    <a:extLst>
                      <a:ext uri="{FF2B5EF4-FFF2-40B4-BE49-F238E27FC236}">
                        <a16:creationId xmlns:a16="http://schemas.microsoft.com/office/drawing/2014/main" id="{7A1CC96F-8619-46CA-B87F-C22CE00B40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4" y="1700"/>
                    <a:ext cx="214" cy="163"/>
                  </a:xfrm>
                  <a:custGeom>
                    <a:avLst/>
                    <a:gdLst>
                      <a:gd name="T0" fmla="*/ 66 w 214"/>
                      <a:gd name="T1" fmla="*/ 163 h 163"/>
                      <a:gd name="T2" fmla="*/ 66 w 214"/>
                      <a:gd name="T3" fmla="*/ 163 h 163"/>
                      <a:gd name="T4" fmla="*/ 97 w 214"/>
                      <a:gd name="T5" fmla="*/ 158 h 163"/>
                      <a:gd name="T6" fmla="*/ 126 w 214"/>
                      <a:gd name="T7" fmla="*/ 151 h 163"/>
                      <a:gd name="T8" fmla="*/ 154 w 214"/>
                      <a:gd name="T9" fmla="*/ 144 h 163"/>
                      <a:gd name="T10" fmla="*/ 183 w 214"/>
                      <a:gd name="T11" fmla="*/ 135 h 163"/>
                      <a:gd name="T12" fmla="*/ 183 w 214"/>
                      <a:gd name="T13" fmla="*/ 135 h 163"/>
                      <a:gd name="T14" fmla="*/ 198 w 214"/>
                      <a:gd name="T15" fmla="*/ 113 h 163"/>
                      <a:gd name="T16" fmla="*/ 214 w 214"/>
                      <a:gd name="T17" fmla="*/ 91 h 163"/>
                      <a:gd name="T18" fmla="*/ 214 w 214"/>
                      <a:gd name="T19" fmla="*/ 91 h 163"/>
                      <a:gd name="T20" fmla="*/ 208 w 214"/>
                      <a:gd name="T21" fmla="*/ 80 h 163"/>
                      <a:gd name="T22" fmla="*/ 195 w 214"/>
                      <a:gd name="T23" fmla="*/ 69 h 163"/>
                      <a:gd name="T24" fmla="*/ 195 w 214"/>
                      <a:gd name="T25" fmla="*/ 69 h 163"/>
                      <a:gd name="T26" fmla="*/ 167 w 214"/>
                      <a:gd name="T27" fmla="*/ 50 h 163"/>
                      <a:gd name="T28" fmla="*/ 132 w 214"/>
                      <a:gd name="T29" fmla="*/ 32 h 163"/>
                      <a:gd name="T30" fmla="*/ 94 w 214"/>
                      <a:gd name="T31" fmla="*/ 16 h 163"/>
                      <a:gd name="T32" fmla="*/ 57 w 214"/>
                      <a:gd name="T33" fmla="*/ 0 h 163"/>
                      <a:gd name="T34" fmla="*/ 0 w 214"/>
                      <a:gd name="T35" fmla="*/ 0 h 163"/>
                      <a:gd name="T36" fmla="*/ 0 w 214"/>
                      <a:gd name="T37" fmla="*/ 0 h 163"/>
                      <a:gd name="T38" fmla="*/ 44 w 214"/>
                      <a:gd name="T39" fmla="*/ 18 h 163"/>
                      <a:gd name="T40" fmla="*/ 91 w 214"/>
                      <a:gd name="T41" fmla="*/ 37 h 163"/>
                      <a:gd name="T42" fmla="*/ 135 w 214"/>
                      <a:gd name="T43" fmla="*/ 58 h 163"/>
                      <a:gd name="T44" fmla="*/ 170 w 214"/>
                      <a:gd name="T45" fmla="*/ 78 h 163"/>
                      <a:gd name="T46" fmla="*/ 170 w 214"/>
                      <a:gd name="T47" fmla="*/ 78 h 163"/>
                      <a:gd name="T48" fmla="*/ 183 w 214"/>
                      <a:gd name="T49" fmla="*/ 87 h 163"/>
                      <a:gd name="T50" fmla="*/ 186 w 214"/>
                      <a:gd name="T51" fmla="*/ 94 h 163"/>
                      <a:gd name="T52" fmla="*/ 189 w 214"/>
                      <a:gd name="T53" fmla="*/ 102 h 163"/>
                      <a:gd name="T54" fmla="*/ 186 w 214"/>
                      <a:gd name="T55" fmla="*/ 110 h 163"/>
                      <a:gd name="T56" fmla="*/ 176 w 214"/>
                      <a:gd name="T57" fmla="*/ 117 h 163"/>
                      <a:gd name="T58" fmla="*/ 167 w 214"/>
                      <a:gd name="T59" fmla="*/ 125 h 163"/>
                      <a:gd name="T60" fmla="*/ 157 w 214"/>
                      <a:gd name="T61" fmla="*/ 131 h 163"/>
                      <a:gd name="T62" fmla="*/ 142 w 214"/>
                      <a:gd name="T63" fmla="*/ 136 h 163"/>
                      <a:gd name="T64" fmla="*/ 116 w 214"/>
                      <a:gd name="T65" fmla="*/ 148 h 163"/>
                      <a:gd name="T66" fmla="*/ 88 w 214"/>
                      <a:gd name="T67" fmla="*/ 155 h 163"/>
                      <a:gd name="T68" fmla="*/ 69 w 214"/>
                      <a:gd name="T69" fmla="*/ 160 h 163"/>
                      <a:gd name="T70" fmla="*/ 66 w 214"/>
                      <a:gd name="T71" fmla="*/ 163 h 163"/>
                      <a:gd name="T72" fmla="*/ 66 w 214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4" h="163">
                        <a:moveTo>
                          <a:pt x="66" y="163"/>
                        </a:moveTo>
                        <a:lnTo>
                          <a:pt x="66" y="163"/>
                        </a:lnTo>
                        <a:lnTo>
                          <a:pt x="97" y="158"/>
                        </a:lnTo>
                        <a:lnTo>
                          <a:pt x="126" y="151"/>
                        </a:lnTo>
                        <a:lnTo>
                          <a:pt x="154" y="144"/>
                        </a:lnTo>
                        <a:lnTo>
                          <a:pt x="183" y="135"/>
                        </a:lnTo>
                        <a:lnTo>
                          <a:pt x="198" y="113"/>
                        </a:lnTo>
                        <a:lnTo>
                          <a:pt x="214" y="91"/>
                        </a:lnTo>
                        <a:lnTo>
                          <a:pt x="208" y="80"/>
                        </a:lnTo>
                        <a:lnTo>
                          <a:pt x="195" y="69"/>
                        </a:lnTo>
                        <a:lnTo>
                          <a:pt x="167" y="50"/>
                        </a:lnTo>
                        <a:lnTo>
                          <a:pt x="132" y="32"/>
                        </a:lnTo>
                        <a:lnTo>
                          <a:pt x="94" y="16"/>
                        </a:lnTo>
                        <a:lnTo>
                          <a:pt x="57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8"/>
                        </a:lnTo>
                        <a:lnTo>
                          <a:pt x="183" y="87"/>
                        </a:lnTo>
                        <a:lnTo>
                          <a:pt x="186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76" y="117"/>
                        </a:lnTo>
                        <a:lnTo>
                          <a:pt x="167" y="125"/>
                        </a:lnTo>
                        <a:lnTo>
                          <a:pt x="157" y="131"/>
                        </a:lnTo>
                        <a:lnTo>
                          <a:pt x="142" y="136"/>
                        </a:lnTo>
                        <a:lnTo>
                          <a:pt x="116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6" y="163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58" name="Freeform 124">
                    <a:extLst>
                      <a:ext uri="{FF2B5EF4-FFF2-40B4-BE49-F238E27FC236}">
                        <a16:creationId xmlns:a16="http://schemas.microsoft.com/office/drawing/2014/main" id="{D0998A6F-5067-418E-AC67-98FE6BB16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7" y="1700"/>
                    <a:ext cx="211" cy="163"/>
                  </a:xfrm>
                  <a:custGeom>
                    <a:avLst/>
                    <a:gdLst>
                      <a:gd name="T0" fmla="*/ 63 w 211"/>
                      <a:gd name="T1" fmla="*/ 163 h 163"/>
                      <a:gd name="T2" fmla="*/ 63 w 211"/>
                      <a:gd name="T3" fmla="*/ 163 h 163"/>
                      <a:gd name="T4" fmla="*/ 94 w 211"/>
                      <a:gd name="T5" fmla="*/ 158 h 163"/>
                      <a:gd name="T6" fmla="*/ 123 w 211"/>
                      <a:gd name="T7" fmla="*/ 151 h 163"/>
                      <a:gd name="T8" fmla="*/ 151 w 211"/>
                      <a:gd name="T9" fmla="*/ 144 h 163"/>
                      <a:gd name="T10" fmla="*/ 180 w 211"/>
                      <a:gd name="T11" fmla="*/ 135 h 163"/>
                      <a:gd name="T12" fmla="*/ 180 w 211"/>
                      <a:gd name="T13" fmla="*/ 135 h 163"/>
                      <a:gd name="T14" fmla="*/ 195 w 211"/>
                      <a:gd name="T15" fmla="*/ 113 h 163"/>
                      <a:gd name="T16" fmla="*/ 211 w 211"/>
                      <a:gd name="T17" fmla="*/ 91 h 163"/>
                      <a:gd name="T18" fmla="*/ 211 w 211"/>
                      <a:gd name="T19" fmla="*/ 91 h 163"/>
                      <a:gd name="T20" fmla="*/ 205 w 211"/>
                      <a:gd name="T21" fmla="*/ 80 h 163"/>
                      <a:gd name="T22" fmla="*/ 192 w 211"/>
                      <a:gd name="T23" fmla="*/ 69 h 163"/>
                      <a:gd name="T24" fmla="*/ 192 w 211"/>
                      <a:gd name="T25" fmla="*/ 69 h 163"/>
                      <a:gd name="T26" fmla="*/ 164 w 211"/>
                      <a:gd name="T27" fmla="*/ 50 h 163"/>
                      <a:gd name="T28" fmla="*/ 129 w 211"/>
                      <a:gd name="T29" fmla="*/ 32 h 163"/>
                      <a:gd name="T30" fmla="*/ 91 w 211"/>
                      <a:gd name="T31" fmla="*/ 16 h 163"/>
                      <a:gd name="T32" fmla="*/ 54 w 211"/>
                      <a:gd name="T33" fmla="*/ 0 h 163"/>
                      <a:gd name="T34" fmla="*/ 0 w 211"/>
                      <a:gd name="T35" fmla="*/ 0 h 163"/>
                      <a:gd name="T36" fmla="*/ 0 w 211"/>
                      <a:gd name="T37" fmla="*/ 0 h 163"/>
                      <a:gd name="T38" fmla="*/ 44 w 211"/>
                      <a:gd name="T39" fmla="*/ 18 h 163"/>
                      <a:gd name="T40" fmla="*/ 91 w 211"/>
                      <a:gd name="T41" fmla="*/ 37 h 163"/>
                      <a:gd name="T42" fmla="*/ 135 w 211"/>
                      <a:gd name="T43" fmla="*/ 58 h 163"/>
                      <a:gd name="T44" fmla="*/ 170 w 211"/>
                      <a:gd name="T45" fmla="*/ 77 h 163"/>
                      <a:gd name="T46" fmla="*/ 170 w 211"/>
                      <a:gd name="T47" fmla="*/ 77 h 163"/>
                      <a:gd name="T48" fmla="*/ 183 w 211"/>
                      <a:gd name="T49" fmla="*/ 85 h 163"/>
                      <a:gd name="T50" fmla="*/ 189 w 211"/>
                      <a:gd name="T51" fmla="*/ 94 h 163"/>
                      <a:gd name="T52" fmla="*/ 189 w 211"/>
                      <a:gd name="T53" fmla="*/ 102 h 163"/>
                      <a:gd name="T54" fmla="*/ 186 w 211"/>
                      <a:gd name="T55" fmla="*/ 110 h 163"/>
                      <a:gd name="T56" fmla="*/ 180 w 211"/>
                      <a:gd name="T57" fmla="*/ 117 h 163"/>
                      <a:gd name="T58" fmla="*/ 170 w 211"/>
                      <a:gd name="T59" fmla="*/ 125 h 163"/>
                      <a:gd name="T60" fmla="*/ 158 w 211"/>
                      <a:gd name="T61" fmla="*/ 131 h 163"/>
                      <a:gd name="T62" fmla="*/ 142 w 211"/>
                      <a:gd name="T63" fmla="*/ 136 h 163"/>
                      <a:gd name="T64" fmla="*/ 113 w 211"/>
                      <a:gd name="T65" fmla="*/ 148 h 163"/>
                      <a:gd name="T66" fmla="*/ 88 w 211"/>
                      <a:gd name="T67" fmla="*/ 155 h 163"/>
                      <a:gd name="T68" fmla="*/ 69 w 211"/>
                      <a:gd name="T69" fmla="*/ 160 h 163"/>
                      <a:gd name="T70" fmla="*/ 63 w 211"/>
                      <a:gd name="T71" fmla="*/ 163 h 163"/>
                      <a:gd name="T72" fmla="*/ 63 w 21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1" h="163">
                        <a:moveTo>
                          <a:pt x="63" y="163"/>
                        </a:moveTo>
                        <a:lnTo>
                          <a:pt x="63" y="163"/>
                        </a:lnTo>
                        <a:lnTo>
                          <a:pt x="94" y="158"/>
                        </a:lnTo>
                        <a:lnTo>
                          <a:pt x="123" y="151"/>
                        </a:lnTo>
                        <a:lnTo>
                          <a:pt x="151" y="144"/>
                        </a:lnTo>
                        <a:lnTo>
                          <a:pt x="180" y="135"/>
                        </a:lnTo>
                        <a:lnTo>
                          <a:pt x="195" y="113"/>
                        </a:lnTo>
                        <a:lnTo>
                          <a:pt x="211" y="91"/>
                        </a:lnTo>
                        <a:lnTo>
                          <a:pt x="205" y="80"/>
                        </a:lnTo>
                        <a:lnTo>
                          <a:pt x="192" y="69"/>
                        </a:lnTo>
                        <a:lnTo>
                          <a:pt x="164" y="50"/>
                        </a:lnTo>
                        <a:lnTo>
                          <a:pt x="129" y="32"/>
                        </a:lnTo>
                        <a:lnTo>
                          <a:pt x="91" y="16"/>
                        </a:lnTo>
                        <a:lnTo>
                          <a:pt x="54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9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80" y="117"/>
                        </a:lnTo>
                        <a:lnTo>
                          <a:pt x="170" y="125"/>
                        </a:lnTo>
                        <a:lnTo>
                          <a:pt x="158" y="131"/>
                        </a:lnTo>
                        <a:lnTo>
                          <a:pt x="142" y="136"/>
                        </a:lnTo>
                        <a:lnTo>
                          <a:pt x="113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3" y="163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59" name="Freeform 125">
                    <a:extLst>
                      <a:ext uri="{FF2B5EF4-FFF2-40B4-BE49-F238E27FC236}">
                        <a16:creationId xmlns:a16="http://schemas.microsoft.com/office/drawing/2014/main" id="{56282C54-A22E-4DCE-B6CA-3BAD51966D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3" y="1700"/>
                    <a:ext cx="205" cy="163"/>
                  </a:xfrm>
                  <a:custGeom>
                    <a:avLst/>
                    <a:gdLst>
                      <a:gd name="T0" fmla="*/ 57 w 205"/>
                      <a:gd name="T1" fmla="*/ 163 h 163"/>
                      <a:gd name="T2" fmla="*/ 57 w 205"/>
                      <a:gd name="T3" fmla="*/ 163 h 163"/>
                      <a:gd name="T4" fmla="*/ 88 w 205"/>
                      <a:gd name="T5" fmla="*/ 158 h 163"/>
                      <a:gd name="T6" fmla="*/ 117 w 205"/>
                      <a:gd name="T7" fmla="*/ 151 h 163"/>
                      <a:gd name="T8" fmla="*/ 145 w 205"/>
                      <a:gd name="T9" fmla="*/ 144 h 163"/>
                      <a:gd name="T10" fmla="*/ 174 w 205"/>
                      <a:gd name="T11" fmla="*/ 135 h 163"/>
                      <a:gd name="T12" fmla="*/ 174 w 205"/>
                      <a:gd name="T13" fmla="*/ 135 h 163"/>
                      <a:gd name="T14" fmla="*/ 189 w 205"/>
                      <a:gd name="T15" fmla="*/ 113 h 163"/>
                      <a:gd name="T16" fmla="*/ 205 w 205"/>
                      <a:gd name="T17" fmla="*/ 91 h 163"/>
                      <a:gd name="T18" fmla="*/ 205 w 205"/>
                      <a:gd name="T19" fmla="*/ 91 h 163"/>
                      <a:gd name="T20" fmla="*/ 199 w 205"/>
                      <a:gd name="T21" fmla="*/ 80 h 163"/>
                      <a:gd name="T22" fmla="*/ 186 w 205"/>
                      <a:gd name="T23" fmla="*/ 69 h 163"/>
                      <a:gd name="T24" fmla="*/ 186 w 205"/>
                      <a:gd name="T25" fmla="*/ 69 h 163"/>
                      <a:gd name="T26" fmla="*/ 158 w 205"/>
                      <a:gd name="T27" fmla="*/ 50 h 163"/>
                      <a:gd name="T28" fmla="*/ 123 w 205"/>
                      <a:gd name="T29" fmla="*/ 32 h 163"/>
                      <a:gd name="T30" fmla="*/ 85 w 205"/>
                      <a:gd name="T31" fmla="*/ 16 h 163"/>
                      <a:gd name="T32" fmla="*/ 48 w 205"/>
                      <a:gd name="T33" fmla="*/ 0 h 163"/>
                      <a:gd name="T34" fmla="*/ 0 w 205"/>
                      <a:gd name="T35" fmla="*/ 0 h 163"/>
                      <a:gd name="T36" fmla="*/ 0 w 205"/>
                      <a:gd name="T37" fmla="*/ 0 h 163"/>
                      <a:gd name="T38" fmla="*/ 44 w 205"/>
                      <a:gd name="T39" fmla="*/ 17 h 163"/>
                      <a:gd name="T40" fmla="*/ 92 w 205"/>
                      <a:gd name="T41" fmla="*/ 36 h 163"/>
                      <a:gd name="T42" fmla="*/ 133 w 205"/>
                      <a:gd name="T43" fmla="*/ 56 h 163"/>
                      <a:gd name="T44" fmla="*/ 170 w 205"/>
                      <a:gd name="T45" fmla="*/ 77 h 163"/>
                      <a:gd name="T46" fmla="*/ 170 w 205"/>
                      <a:gd name="T47" fmla="*/ 77 h 163"/>
                      <a:gd name="T48" fmla="*/ 183 w 205"/>
                      <a:gd name="T49" fmla="*/ 85 h 163"/>
                      <a:gd name="T50" fmla="*/ 186 w 205"/>
                      <a:gd name="T51" fmla="*/ 93 h 163"/>
                      <a:gd name="T52" fmla="*/ 189 w 205"/>
                      <a:gd name="T53" fmla="*/ 102 h 163"/>
                      <a:gd name="T54" fmla="*/ 183 w 205"/>
                      <a:gd name="T55" fmla="*/ 110 h 163"/>
                      <a:gd name="T56" fmla="*/ 177 w 205"/>
                      <a:gd name="T57" fmla="*/ 117 h 163"/>
                      <a:gd name="T58" fmla="*/ 167 w 205"/>
                      <a:gd name="T59" fmla="*/ 124 h 163"/>
                      <a:gd name="T60" fmla="*/ 155 w 205"/>
                      <a:gd name="T61" fmla="*/ 131 h 163"/>
                      <a:gd name="T62" fmla="*/ 139 w 205"/>
                      <a:gd name="T63" fmla="*/ 136 h 163"/>
                      <a:gd name="T64" fmla="*/ 111 w 205"/>
                      <a:gd name="T65" fmla="*/ 148 h 163"/>
                      <a:gd name="T66" fmla="*/ 82 w 205"/>
                      <a:gd name="T67" fmla="*/ 155 h 163"/>
                      <a:gd name="T68" fmla="*/ 63 w 205"/>
                      <a:gd name="T69" fmla="*/ 160 h 163"/>
                      <a:gd name="T70" fmla="*/ 57 w 205"/>
                      <a:gd name="T71" fmla="*/ 163 h 163"/>
                      <a:gd name="T72" fmla="*/ 57 w 205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5" h="163">
                        <a:moveTo>
                          <a:pt x="57" y="163"/>
                        </a:moveTo>
                        <a:lnTo>
                          <a:pt x="57" y="163"/>
                        </a:lnTo>
                        <a:lnTo>
                          <a:pt x="88" y="158"/>
                        </a:lnTo>
                        <a:lnTo>
                          <a:pt x="117" y="151"/>
                        </a:lnTo>
                        <a:lnTo>
                          <a:pt x="145" y="144"/>
                        </a:lnTo>
                        <a:lnTo>
                          <a:pt x="174" y="135"/>
                        </a:lnTo>
                        <a:lnTo>
                          <a:pt x="189" y="113"/>
                        </a:lnTo>
                        <a:lnTo>
                          <a:pt x="205" y="91"/>
                        </a:lnTo>
                        <a:lnTo>
                          <a:pt x="199" y="80"/>
                        </a:lnTo>
                        <a:lnTo>
                          <a:pt x="186" y="69"/>
                        </a:lnTo>
                        <a:lnTo>
                          <a:pt x="158" y="50"/>
                        </a:lnTo>
                        <a:lnTo>
                          <a:pt x="123" y="32"/>
                        </a:lnTo>
                        <a:lnTo>
                          <a:pt x="85" y="16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92" y="36"/>
                        </a:lnTo>
                        <a:lnTo>
                          <a:pt x="133" y="56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6" y="93"/>
                        </a:lnTo>
                        <a:lnTo>
                          <a:pt x="189" y="102"/>
                        </a:lnTo>
                        <a:lnTo>
                          <a:pt x="183" y="110"/>
                        </a:lnTo>
                        <a:lnTo>
                          <a:pt x="177" y="117"/>
                        </a:lnTo>
                        <a:lnTo>
                          <a:pt x="167" y="124"/>
                        </a:lnTo>
                        <a:lnTo>
                          <a:pt x="155" y="131"/>
                        </a:lnTo>
                        <a:lnTo>
                          <a:pt x="139" y="136"/>
                        </a:lnTo>
                        <a:lnTo>
                          <a:pt x="111" y="148"/>
                        </a:lnTo>
                        <a:lnTo>
                          <a:pt x="82" y="155"/>
                        </a:lnTo>
                        <a:lnTo>
                          <a:pt x="63" y="160"/>
                        </a:lnTo>
                        <a:lnTo>
                          <a:pt x="57" y="16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0" name="Freeform 126">
                    <a:extLst>
                      <a:ext uri="{FF2B5EF4-FFF2-40B4-BE49-F238E27FC236}">
                        <a16:creationId xmlns:a16="http://schemas.microsoft.com/office/drawing/2014/main" id="{DB295D67-A6C3-49F3-B6B6-1934F76FF9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0" y="1700"/>
                    <a:ext cx="198" cy="163"/>
                  </a:xfrm>
                  <a:custGeom>
                    <a:avLst/>
                    <a:gdLst>
                      <a:gd name="T0" fmla="*/ 50 w 198"/>
                      <a:gd name="T1" fmla="*/ 163 h 163"/>
                      <a:gd name="T2" fmla="*/ 50 w 198"/>
                      <a:gd name="T3" fmla="*/ 163 h 163"/>
                      <a:gd name="T4" fmla="*/ 81 w 198"/>
                      <a:gd name="T5" fmla="*/ 158 h 163"/>
                      <a:gd name="T6" fmla="*/ 110 w 198"/>
                      <a:gd name="T7" fmla="*/ 151 h 163"/>
                      <a:gd name="T8" fmla="*/ 138 w 198"/>
                      <a:gd name="T9" fmla="*/ 144 h 163"/>
                      <a:gd name="T10" fmla="*/ 167 w 198"/>
                      <a:gd name="T11" fmla="*/ 135 h 163"/>
                      <a:gd name="T12" fmla="*/ 167 w 198"/>
                      <a:gd name="T13" fmla="*/ 135 h 163"/>
                      <a:gd name="T14" fmla="*/ 182 w 198"/>
                      <a:gd name="T15" fmla="*/ 113 h 163"/>
                      <a:gd name="T16" fmla="*/ 198 w 198"/>
                      <a:gd name="T17" fmla="*/ 91 h 163"/>
                      <a:gd name="T18" fmla="*/ 198 w 198"/>
                      <a:gd name="T19" fmla="*/ 91 h 163"/>
                      <a:gd name="T20" fmla="*/ 192 w 198"/>
                      <a:gd name="T21" fmla="*/ 80 h 163"/>
                      <a:gd name="T22" fmla="*/ 179 w 198"/>
                      <a:gd name="T23" fmla="*/ 69 h 163"/>
                      <a:gd name="T24" fmla="*/ 179 w 198"/>
                      <a:gd name="T25" fmla="*/ 69 h 163"/>
                      <a:gd name="T26" fmla="*/ 151 w 198"/>
                      <a:gd name="T27" fmla="*/ 50 h 163"/>
                      <a:gd name="T28" fmla="*/ 116 w 198"/>
                      <a:gd name="T29" fmla="*/ 32 h 163"/>
                      <a:gd name="T30" fmla="*/ 78 w 198"/>
                      <a:gd name="T31" fmla="*/ 16 h 163"/>
                      <a:gd name="T32" fmla="*/ 41 w 198"/>
                      <a:gd name="T33" fmla="*/ 0 h 163"/>
                      <a:gd name="T34" fmla="*/ 0 w 198"/>
                      <a:gd name="T35" fmla="*/ 0 h 163"/>
                      <a:gd name="T36" fmla="*/ 0 w 198"/>
                      <a:gd name="T37" fmla="*/ 0 h 163"/>
                      <a:gd name="T38" fmla="*/ 44 w 198"/>
                      <a:gd name="T39" fmla="*/ 17 h 163"/>
                      <a:gd name="T40" fmla="*/ 88 w 198"/>
                      <a:gd name="T41" fmla="*/ 36 h 163"/>
                      <a:gd name="T42" fmla="*/ 132 w 198"/>
                      <a:gd name="T43" fmla="*/ 56 h 163"/>
                      <a:gd name="T44" fmla="*/ 167 w 198"/>
                      <a:gd name="T45" fmla="*/ 75 h 163"/>
                      <a:gd name="T46" fmla="*/ 167 w 198"/>
                      <a:gd name="T47" fmla="*/ 75 h 163"/>
                      <a:gd name="T48" fmla="*/ 179 w 198"/>
                      <a:gd name="T49" fmla="*/ 84 h 163"/>
                      <a:gd name="T50" fmla="*/ 186 w 198"/>
                      <a:gd name="T51" fmla="*/ 93 h 163"/>
                      <a:gd name="T52" fmla="*/ 186 w 198"/>
                      <a:gd name="T53" fmla="*/ 101 h 163"/>
                      <a:gd name="T54" fmla="*/ 182 w 198"/>
                      <a:gd name="T55" fmla="*/ 110 h 163"/>
                      <a:gd name="T56" fmla="*/ 173 w 198"/>
                      <a:gd name="T57" fmla="*/ 117 h 163"/>
                      <a:gd name="T58" fmla="*/ 163 w 198"/>
                      <a:gd name="T59" fmla="*/ 124 h 163"/>
                      <a:gd name="T60" fmla="*/ 151 w 198"/>
                      <a:gd name="T61" fmla="*/ 130 h 163"/>
                      <a:gd name="T62" fmla="*/ 135 w 198"/>
                      <a:gd name="T63" fmla="*/ 136 h 163"/>
                      <a:gd name="T64" fmla="*/ 104 w 198"/>
                      <a:gd name="T65" fmla="*/ 148 h 163"/>
                      <a:gd name="T66" fmla="*/ 75 w 198"/>
                      <a:gd name="T67" fmla="*/ 155 h 163"/>
                      <a:gd name="T68" fmla="*/ 56 w 198"/>
                      <a:gd name="T69" fmla="*/ 160 h 163"/>
                      <a:gd name="T70" fmla="*/ 50 w 198"/>
                      <a:gd name="T71" fmla="*/ 163 h 163"/>
                      <a:gd name="T72" fmla="*/ 50 w 198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198" h="163">
                        <a:moveTo>
                          <a:pt x="50" y="163"/>
                        </a:moveTo>
                        <a:lnTo>
                          <a:pt x="50" y="163"/>
                        </a:lnTo>
                        <a:lnTo>
                          <a:pt x="81" y="158"/>
                        </a:lnTo>
                        <a:lnTo>
                          <a:pt x="110" y="151"/>
                        </a:lnTo>
                        <a:lnTo>
                          <a:pt x="138" y="144"/>
                        </a:lnTo>
                        <a:lnTo>
                          <a:pt x="167" y="135"/>
                        </a:lnTo>
                        <a:lnTo>
                          <a:pt x="182" y="113"/>
                        </a:lnTo>
                        <a:lnTo>
                          <a:pt x="198" y="91"/>
                        </a:lnTo>
                        <a:lnTo>
                          <a:pt x="192" y="80"/>
                        </a:lnTo>
                        <a:lnTo>
                          <a:pt x="179" y="69"/>
                        </a:lnTo>
                        <a:lnTo>
                          <a:pt x="151" y="50"/>
                        </a:lnTo>
                        <a:lnTo>
                          <a:pt x="116" y="32"/>
                        </a:lnTo>
                        <a:lnTo>
                          <a:pt x="78" y="16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32" y="56"/>
                        </a:lnTo>
                        <a:lnTo>
                          <a:pt x="167" y="75"/>
                        </a:lnTo>
                        <a:lnTo>
                          <a:pt x="179" y="84"/>
                        </a:lnTo>
                        <a:lnTo>
                          <a:pt x="186" y="93"/>
                        </a:lnTo>
                        <a:lnTo>
                          <a:pt x="186" y="101"/>
                        </a:lnTo>
                        <a:lnTo>
                          <a:pt x="182" y="110"/>
                        </a:lnTo>
                        <a:lnTo>
                          <a:pt x="173" y="117"/>
                        </a:lnTo>
                        <a:lnTo>
                          <a:pt x="163" y="124"/>
                        </a:lnTo>
                        <a:lnTo>
                          <a:pt x="151" y="130"/>
                        </a:lnTo>
                        <a:lnTo>
                          <a:pt x="135" y="136"/>
                        </a:lnTo>
                        <a:lnTo>
                          <a:pt x="104" y="148"/>
                        </a:lnTo>
                        <a:lnTo>
                          <a:pt x="75" y="155"/>
                        </a:lnTo>
                        <a:lnTo>
                          <a:pt x="56" y="160"/>
                        </a:lnTo>
                        <a:lnTo>
                          <a:pt x="50" y="163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1" name="Freeform 127">
                    <a:extLst>
                      <a:ext uri="{FF2B5EF4-FFF2-40B4-BE49-F238E27FC236}">
                        <a16:creationId xmlns:a16="http://schemas.microsoft.com/office/drawing/2014/main" id="{D4526B88-4FE3-4081-9E67-30C8DD6CAF0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16" y="1700"/>
                    <a:ext cx="192" cy="163"/>
                  </a:xfrm>
                  <a:custGeom>
                    <a:avLst/>
                    <a:gdLst>
                      <a:gd name="T0" fmla="*/ 44 w 192"/>
                      <a:gd name="T1" fmla="*/ 163 h 163"/>
                      <a:gd name="T2" fmla="*/ 44 w 192"/>
                      <a:gd name="T3" fmla="*/ 163 h 163"/>
                      <a:gd name="T4" fmla="*/ 75 w 192"/>
                      <a:gd name="T5" fmla="*/ 158 h 163"/>
                      <a:gd name="T6" fmla="*/ 104 w 192"/>
                      <a:gd name="T7" fmla="*/ 151 h 163"/>
                      <a:gd name="T8" fmla="*/ 132 w 192"/>
                      <a:gd name="T9" fmla="*/ 144 h 163"/>
                      <a:gd name="T10" fmla="*/ 161 w 192"/>
                      <a:gd name="T11" fmla="*/ 135 h 163"/>
                      <a:gd name="T12" fmla="*/ 161 w 192"/>
                      <a:gd name="T13" fmla="*/ 135 h 163"/>
                      <a:gd name="T14" fmla="*/ 176 w 192"/>
                      <a:gd name="T15" fmla="*/ 112 h 163"/>
                      <a:gd name="T16" fmla="*/ 176 w 192"/>
                      <a:gd name="T17" fmla="*/ 112 h 163"/>
                      <a:gd name="T18" fmla="*/ 164 w 192"/>
                      <a:gd name="T19" fmla="*/ 124 h 163"/>
                      <a:gd name="T20" fmla="*/ 142 w 192"/>
                      <a:gd name="T21" fmla="*/ 132 h 163"/>
                      <a:gd name="T22" fmla="*/ 120 w 192"/>
                      <a:gd name="T23" fmla="*/ 141 h 163"/>
                      <a:gd name="T24" fmla="*/ 98 w 192"/>
                      <a:gd name="T25" fmla="*/ 149 h 163"/>
                      <a:gd name="T26" fmla="*/ 57 w 192"/>
                      <a:gd name="T27" fmla="*/ 159 h 163"/>
                      <a:gd name="T28" fmla="*/ 44 w 192"/>
                      <a:gd name="T29" fmla="*/ 163 h 163"/>
                      <a:gd name="T30" fmla="*/ 44 w 192"/>
                      <a:gd name="T31" fmla="*/ 163 h 163"/>
                      <a:gd name="T32" fmla="*/ 44 w 192"/>
                      <a:gd name="T33" fmla="*/ 163 h 163"/>
                      <a:gd name="T34" fmla="*/ 192 w 192"/>
                      <a:gd name="T35" fmla="*/ 91 h 163"/>
                      <a:gd name="T36" fmla="*/ 192 w 192"/>
                      <a:gd name="T37" fmla="*/ 91 h 163"/>
                      <a:gd name="T38" fmla="*/ 186 w 192"/>
                      <a:gd name="T39" fmla="*/ 80 h 163"/>
                      <a:gd name="T40" fmla="*/ 173 w 192"/>
                      <a:gd name="T41" fmla="*/ 69 h 163"/>
                      <a:gd name="T42" fmla="*/ 173 w 192"/>
                      <a:gd name="T43" fmla="*/ 69 h 163"/>
                      <a:gd name="T44" fmla="*/ 145 w 192"/>
                      <a:gd name="T45" fmla="*/ 50 h 163"/>
                      <a:gd name="T46" fmla="*/ 110 w 192"/>
                      <a:gd name="T47" fmla="*/ 32 h 163"/>
                      <a:gd name="T48" fmla="*/ 72 w 192"/>
                      <a:gd name="T49" fmla="*/ 16 h 163"/>
                      <a:gd name="T50" fmla="*/ 35 w 192"/>
                      <a:gd name="T51" fmla="*/ 0 h 163"/>
                      <a:gd name="T52" fmla="*/ 0 w 192"/>
                      <a:gd name="T53" fmla="*/ 0 h 163"/>
                      <a:gd name="T54" fmla="*/ 0 w 192"/>
                      <a:gd name="T55" fmla="*/ 0 h 163"/>
                      <a:gd name="T56" fmla="*/ 44 w 192"/>
                      <a:gd name="T57" fmla="*/ 17 h 163"/>
                      <a:gd name="T58" fmla="*/ 88 w 192"/>
                      <a:gd name="T59" fmla="*/ 36 h 163"/>
                      <a:gd name="T60" fmla="*/ 129 w 192"/>
                      <a:gd name="T61" fmla="*/ 55 h 163"/>
                      <a:gd name="T62" fmla="*/ 167 w 192"/>
                      <a:gd name="T63" fmla="*/ 75 h 163"/>
                      <a:gd name="T64" fmla="*/ 167 w 192"/>
                      <a:gd name="T65" fmla="*/ 75 h 163"/>
                      <a:gd name="T66" fmla="*/ 176 w 192"/>
                      <a:gd name="T67" fmla="*/ 83 h 163"/>
                      <a:gd name="T68" fmla="*/ 183 w 192"/>
                      <a:gd name="T69" fmla="*/ 89 h 163"/>
                      <a:gd name="T70" fmla="*/ 186 w 192"/>
                      <a:gd name="T71" fmla="*/ 97 h 163"/>
                      <a:gd name="T72" fmla="*/ 183 w 192"/>
                      <a:gd name="T73" fmla="*/ 105 h 163"/>
                      <a:gd name="T74" fmla="*/ 183 w 192"/>
                      <a:gd name="T75" fmla="*/ 105 h 163"/>
                      <a:gd name="T76" fmla="*/ 192 w 192"/>
                      <a:gd name="T77" fmla="*/ 91 h 163"/>
                      <a:gd name="T78" fmla="*/ 192 w 192"/>
                      <a:gd name="T79" fmla="*/ 91 h 163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192" h="163">
                        <a:moveTo>
                          <a:pt x="44" y="163"/>
                        </a:moveTo>
                        <a:lnTo>
                          <a:pt x="44" y="163"/>
                        </a:lnTo>
                        <a:lnTo>
                          <a:pt x="75" y="158"/>
                        </a:lnTo>
                        <a:lnTo>
                          <a:pt x="104" y="151"/>
                        </a:lnTo>
                        <a:lnTo>
                          <a:pt x="132" y="144"/>
                        </a:lnTo>
                        <a:lnTo>
                          <a:pt x="161" y="135"/>
                        </a:lnTo>
                        <a:lnTo>
                          <a:pt x="176" y="112"/>
                        </a:lnTo>
                        <a:lnTo>
                          <a:pt x="164" y="124"/>
                        </a:lnTo>
                        <a:lnTo>
                          <a:pt x="142" y="132"/>
                        </a:lnTo>
                        <a:lnTo>
                          <a:pt x="120" y="141"/>
                        </a:lnTo>
                        <a:lnTo>
                          <a:pt x="98" y="149"/>
                        </a:lnTo>
                        <a:lnTo>
                          <a:pt x="57" y="159"/>
                        </a:lnTo>
                        <a:lnTo>
                          <a:pt x="44" y="163"/>
                        </a:lnTo>
                        <a:close/>
                        <a:moveTo>
                          <a:pt x="192" y="91"/>
                        </a:moveTo>
                        <a:lnTo>
                          <a:pt x="192" y="91"/>
                        </a:lnTo>
                        <a:lnTo>
                          <a:pt x="186" y="80"/>
                        </a:lnTo>
                        <a:lnTo>
                          <a:pt x="173" y="69"/>
                        </a:lnTo>
                        <a:lnTo>
                          <a:pt x="145" y="50"/>
                        </a:lnTo>
                        <a:lnTo>
                          <a:pt x="110" y="32"/>
                        </a:lnTo>
                        <a:lnTo>
                          <a:pt x="72" y="16"/>
                        </a:lnTo>
                        <a:lnTo>
                          <a:pt x="35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29" y="55"/>
                        </a:lnTo>
                        <a:lnTo>
                          <a:pt x="167" y="75"/>
                        </a:lnTo>
                        <a:lnTo>
                          <a:pt x="176" y="83"/>
                        </a:lnTo>
                        <a:lnTo>
                          <a:pt x="183" y="89"/>
                        </a:lnTo>
                        <a:lnTo>
                          <a:pt x="186" y="97"/>
                        </a:lnTo>
                        <a:lnTo>
                          <a:pt x="183" y="105"/>
                        </a:lnTo>
                        <a:lnTo>
                          <a:pt x="192" y="91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2" name="Freeform 128">
                    <a:extLst>
                      <a:ext uri="{FF2B5EF4-FFF2-40B4-BE49-F238E27FC236}">
                        <a16:creationId xmlns:a16="http://schemas.microsoft.com/office/drawing/2014/main" id="{19E512BB-AC7B-439F-8CFD-8C997845593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22" y="1700"/>
                    <a:ext cx="186" cy="163"/>
                  </a:xfrm>
                  <a:custGeom>
                    <a:avLst/>
                    <a:gdLst>
                      <a:gd name="T0" fmla="*/ 38 w 186"/>
                      <a:gd name="T1" fmla="*/ 163 h 163"/>
                      <a:gd name="T2" fmla="*/ 38 w 186"/>
                      <a:gd name="T3" fmla="*/ 163 h 163"/>
                      <a:gd name="T4" fmla="*/ 69 w 186"/>
                      <a:gd name="T5" fmla="*/ 158 h 163"/>
                      <a:gd name="T6" fmla="*/ 98 w 186"/>
                      <a:gd name="T7" fmla="*/ 151 h 163"/>
                      <a:gd name="T8" fmla="*/ 126 w 186"/>
                      <a:gd name="T9" fmla="*/ 144 h 163"/>
                      <a:gd name="T10" fmla="*/ 155 w 186"/>
                      <a:gd name="T11" fmla="*/ 135 h 163"/>
                      <a:gd name="T12" fmla="*/ 155 w 186"/>
                      <a:gd name="T13" fmla="*/ 135 h 163"/>
                      <a:gd name="T14" fmla="*/ 167 w 186"/>
                      <a:gd name="T15" fmla="*/ 120 h 163"/>
                      <a:gd name="T16" fmla="*/ 167 w 186"/>
                      <a:gd name="T17" fmla="*/ 120 h 163"/>
                      <a:gd name="T18" fmla="*/ 148 w 186"/>
                      <a:gd name="T19" fmla="*/ 129 h 163"/>
                      <a:gd name="T20" fmla="*/ 129 w 186"/>
                      <a:gd name="T21" fmla="*/ 138 h 163"/>
                      <a:gd name="T22" fmla="*/ 107 w 186"/>
                      <a:gd name="T23" fmla="*/ 145 h 163"/>
                      <a:gd name="T24" fmla="*/ 85 w 186"/>
                      <a:gd name="T25" fmla="*/ 150 h 163"/>
                      <a:gd name="T26" fmla="*/ 51 w 186"/>
                      <a:gd name="T27" fmla="*/ 159 h 163"/>
                      <a:gd name="T28" fmla="*/ 38 w 186"/>
                      <a:gd name="T29" fmla="*/ 163 h 163"/>
                      <a:gd name="T30" fmla="*/ 38 w 186"/>
                      <a:gd name="T31" fmla="*/ 163 h 163"/>
                      <a:gd name="T32" fmla="*/ 38 w 186"/>
                      <a:gd name="T33" fmla="*/ 163 h 163"/>
                      <a:gd name="T34" fmla="*/ 186 w 186"/>
                      <a:gd name="T35" fmla="*/ 91 h 163"/>
                      <a:gd name="T36" fmla="*/ 186 w 186"/>
                      <a:gd name="T37" fmla="*/ 91 h 163"/>
                      <a:gd name="T38" fmla="*/ 180 w 186"/>
                      <a:gd name="T39" fmla="*/ 80 h 163"/>
                      <a:gd name="T40" fmla="*/ 167 w 186"/>
                      <a:gd name="T41" fmla="*/ 69 h 163"/>
                      <a:gd name="T42" fmla="*/ 167 w 186"/>
                      <a:gd name="T43" fmla="*/ 69 h 163"/>
                      <a:gd name="T44" fmla="*/ 139 w 186"/>
                      <a:gd name="T45" fmla="*/ 50 h 163"/>
                      <a:gd name="T46" fmla="*/ 104 w 186"/>
                      <a:gd name="T47" fmla="*/ 32 h 163"/>
                      <a:gd name="T48" fmla="*/ 66 w 186"/>
                      <a:gd name="T49" fmla="*/ 16 h 163"/>
                      <a:gd name="T50" fmla="*/ 29 w 186"/>
                      <a:gd name="T51" fmla="*/ 0 h 163"/>
                      <a:gd name="T52" fmla="*/ 0 w 186"/>
                      <a:gd name="T53" fmla="*/ 0 h 163"/>
                      <a:gd name="T54" fmla="*/ 0 w 186"/>
                      <a:gd name="T55" fmla="*/ 0 h 163"/>
                      <a:gd name="T56" fmla="*/ 41 w 186"/>
                      <a:gd name="T57" fmla="*/ 17 h 163"/>
                      <a:gd name="T58" fmla="*/ 85 w 186"/>
                      <a:gd name="T59" fmla="*/ 35 h 163"/>
                      <a:gd name="T60" fmla="*/ 129 w 186"/>
                      <a:gd name="T61" fmla="*/ 55 h 163"/>
                      <a:gd name="T62" fmla="*/ 164 w 186"/>
                      <a:gd name="T63" fmla="*/ 74 h 163"/>
                      <a:gd name="T64" fmla="*/ 164 w 186"/>
                      <a:gd name="T65" fmla="*/ 74 h 163"/>
                      <a:gd name="T66" fmla="*/ 174 w 186"/>
                      <a:gd name="T67" fmla="*/ 79 h 163"/>
                      <a:gd name="T68" fmla="*/ 177 w 186"/>
                      <a:gd name="T69" fmla="*/ 85 h 163"/>
                      <a:gd name="T70" fmla="*/ 183 w 186"/>
                      <a:gd name="T71" fmla="*/ 96 h 163"/>
                      <a:gd name="T72" fmla="*/ 183 w 186"/>
                      <a:gd name="T73" fmla="*/ 96 h 163"/>
                      <a:gd name="T74" fmla="*/ 186 w 186"/>
                      <a:gd name="T75" fmla="*/ 91 h 163"/>
                      <a:gd name="T76" fmla="*/ 186 w 186"/>
                      <a:gd name="T77" fmla="*/ 91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186" h="163">
                        <a:moveTo>
                          <a:pt x="38" y="163"/>
                        </a:moveTo>
                        <a:lnTo>
                          <a:pt x="38" y="163"/>
                        </a:lnTo>
                        <a:lnTo>
                          <a:pt x="69" y="158"/>
                        </a:lnTo>
                        <a:lnTo>
                          <a:pt x="98" y="151"/>
                        </a:lnTo>
                        <a:lnTo>
                          <a:pt x="126" y="144"/>
                        </a:lnTo>
                        <a:lnTo>
                          <a:pt x="155" y="135"/>
                        </a:lnTo>
                        <a:lnTo>
                          <a:pt x="167" y="120"/>
                        </a:lnTo>
                        <a:lnTo>
                          <a:pt x="148" y="129"/>
                        </a:lnTo>
                        <a:lnTo>
                          <a:pt x="129" y="138"/>
                        </a:lnTo>
                        <a:lnTo>
                          <a:pt x="107" y="145"/>
                        </a:lnTo>
                        <a:lnTo>
                          <a:pt x="85" y="150"/>
                        </a:lnTo>
                        <a:lnTo>
                          <a:pt x="51" y="159"/>
                        </a:lnTo>
                        <a:lnTo>
                          <a:pt x="38" y="163"/>
                        </a:lnTo>
                        <a:close/>
                        <a:moveTo>
                          <a:pt x="186" y="91"/>
                        </a:moveTo>
                        <a:lnTo>
                          <a:pt x="186" y="91"/>
                        </a:lnTo>
                        <a:lnTo>
                          <a:pt x="180" y="80"/>
                        </a:lnTo>
                        <a:lnTo>
                          <a:pt x="167" y="69"/>
                        </a:lnTo>
                        <a:lnTo>
                          <a:pt x="139" y="50"/>
                        </a:lnTo>
                        <a:lnTo>
                          <a:pt x="104" y="32"/>
                        </a:lnTo>
                        <a:lnTo>
                          <a:pt x="66" y="16"/>
                        </a:lnTo>
                        <a:lnTo>
                          <a:pt x="29" y="0"/>
                        </a:lnTo>
                        <a:lnTo>
                          <a:pt x="0" y="0"/>
                        </a:lnTo>
                        <a:lnTo>
                          <a:pt x="41" y="17"/>
                        </a:lnTo>
                        <a:lnTo>
                          <a:pt x="85" y="35"/>
                        </a:lnTo>
                        <a:lnTo>
                          <a:pt x="129" y="55"/>
                        </a:lnTo>
                        <a:lnTo>
                          <a:pt x="164" y="74"/>
                        </a:lnTo>
                        <a:lnTo>
                          <a:pt x="174" y="79"/>
                        </a:lnTo>
                        <a:lnTo>
                          <a:pt x="177" y="85"/>
                        </a:lnTo>
                        <a:lnTo>
                          <a:pt x="183" y="96"/>
                        </a:lnTo>
                        <a:lnTo>
                          <a:pt x="186" y="91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3" name="Freeform 129">
                    <a:extLst>
                      <a:ext uri="{FF2B5EF4-FFF2-40B4-BE49-F238E27FC236}">
                        <a16:creationId xmlns:a16="http://schemas.microsoft.com/office/drawing/2014/main" id="{A25B8E95-9BAF-449A-B6E8-6676D6B5CD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3" cy="98"/>
                  </a:xfrm>
                  <a:custGeom>
                    <a:avLst/>
                    <a:gdLst>
                      <a:gd name="T0" fmla="*/ 741 w 763"/>
                      <a:gd name="T1" fmla="*/ 0 h 98"/>
                      <a:gd name="T2" fmla="*/ 741 w 763"/>
                      <a:gd name="T3" fmla="*/ 0 h 98"/>
                      <a:gd name="T4" fmla="*/ 747 w 763"/>
                      <a:gd name="T5" fmla="*/ 8 h 98"/>
                      <a:gd name="T6" fmla="*/ 747 w 763"/>
                      <a:gd name="T7" fmla="*/ 8 h 98"/>
                      <a:gd name="T8" fmla="*/ 744 w 763"/>
                      <a:gd name="T9" fmla="*/ 13 h 98"/>
                      <a:gd name="T10" fmla="*/ 738 w 763"/>
                      <a:gd name="T11" fmla="*/ 18 h 98"/>
                      <a:gd name="T12" fmla="*/ 728 w 763"/>
                      <a:gd name="T13" fmla="*/ 22 h 98"/>
                      <a:gd name="T14" fmla="*/ 719 w 763"/>
                      <a:gd name="T15" fmla="*/ 26 h 98"/>
                      <a:gd name="T16" fmla="*/ 697 w 763"/>
                      <a:gd name="T17" fmla="*/ 31 h 98"/>
                      <a:gd name="T18" fmla="*/ 678 w 763"/>
                      <a:gd name="T19" fmla="*/ 35 h 98"/>
                      <a:gd name="T20" fmla="*/ 678 w 763"/>
                      <a:gd name="T21" fmla="*/ 35 h 98"/>
                      <a:gd name="T22" fmla="*/ 618 w 763"/>
                      <a:gd name="T23" fmla="*/ 42 h 98"/>
                      <a:gd name="T24" fmla="*/ 558 w 763"/>
                      <a:gd name="T25" fmla="*/ 49 h 98"/>
                      <a:gd name="T26" fmla="*/ 495 w 763"/>
                      <a:gd name="T27" fmla="*/ 55 h 98"/>
                      <a:gd name="T28" fmla="*/ 432 w 763"/>
                      <a:gd name="T29" fmla="*/ 59 h 98"/>
                      <a:gd name="T30" fmla="*/ 432 w 763"/>
                      <a:gd name="T31" fmla="*/ 59 h 98"/>
                      <a:gd name="T32" fmla="*/ 218 w 763"/>
                      <a:gd name="T33" fmla="*/ 74 h 98"/>
                      <a:gd name="T34" fmla="*/ 164 w 763"/>
                      <a:gd name="T35" fmla="*/ 79 h 98"/>
                      <a:gd name="T36" fmla="*/ 111 w 763"/>
                      <a:gd name="T37" fmla="*/ 83 h 98"/>
                      <a:gd name="T38" fmla="*/ 60 w 763"/>
                      <a:gd name="T39" fmla="*/ 89 h 98"/>
                      <a:gd name="T40" fmla="*/ 10 w 763"/>
                      <a:gd name="T41" fmla="*/ 97 h 98"/>
                      <a:gd name="T42" fmla="*/ 0 w 763"/>
                      <a:gd name="T43" fmla="*/ 98 h 98"/>
                      <a:gd name="T44" fmla="*/ 290 w 763"/>
                      <a:gd name="T45" fmla="*/ 98 h 98"/>
                      <a:gd name="T46" fmla="*/ 290 w 763"/>
                      <a:gd name="T47" fmla="*/ 98 h 98"/>
                      <a:gd name="T48" fmla="*/ 379 w 763"/>
                      <a:gd name="T49" fmla="*/ 93 h 98"/>
                      <a:gd name="T50" fmla="*/ 464 w 763"/>
                      <a:gd name="T51" fmla="*/ 85 h 98"/>
                      <a:gd name="T52" fmla="*/ 539 w 763"/>
                      <a:gd name="T53" fmla="*/ 79 h 98"/>
                      <a:gd name="T54" fmla="*/ 606 w 763"/>
                      <a:gd name="T55" fmla="*/ 70 h 98"/>
                      <a:gd name="T56" fmla="*/ 665 w 763"/>
                      <a:gd name="T57" fmla="*/ 61 h 98"/>
                      <a:gd name="T58" fmla="*/ 688 w 763"/>
                      <a:gd name="T59" fmla="*/ 56 h 98"/>
                      <a:gd name="T60" fmla="*/ 710 w 763"/>
                      <a:gd name="T61" fmla="*/ 50 h 98"/>
                      <a:gd name="T62" fmla="*/ 728 w 763"/>
                      <a:gd name="T63" fmla="*/ 45 h 98"/>
                      <a:gd name="T64" fmla="*/ 741 w 763"/>
                      <a:gd name="T65" fmla="*/ 38 h 98"/>
                      <a:gd name="T66" fmla="*/ 754 w 763"/>
                      <a:gd name="T67" fmla="*/ 33 h 98"/>
                      <a:gd name="T68" fmla="*/ 760 w 763"/>
                      <a:gd name="T69" fmla="*/ 27 h 98"/>
                      <a:gd name="T70" fmla="*/ 760 w 763"/>
                      <a:gd name="T71" fmla="*/ 27 h 98"/>
                      <a:gd name="T72" fmla="*/ 763 w 763"/>
                      <a:gd name="T73" fmla="*/ 17 h 98"/>
                      <a:gd name="T74" fmla="*/ 760 w 763"/>
                      <a:gd name="T75" fmla="*/ 9 h 98"/>
                      <a:gd name="T76" fmla="*/ 751 w 763"/>
                      <a:gd name="T77" fmla="*/ 4 h 98"/>
                      <a:gd name="T78" fmla="*/ 741 w 763"/>
                      <a:gd name="T79" fmla="*/ 0 h 98"/>
                      <a:gd name="T80" fmla="*/ 741 w 763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3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90" y="98"/>
                        </a:lnTo>
                        <a:lnTo>
                          <a:pt x="379" y="93"/>
                        </a:lnTo>
                        <a:lnTo>
                          <a:pt x="464" y="85"/>
                        </a:lnTo>
                        <a:lnTo>
                          <a:pt x="539" y="79"/>
                        </a:lnTo>
                        <a:lnTo>
                          <a:pt x="606" y="70"/>
                        </a:lnTo>
                        <a:lnTo>
                          <a:pt x="665" y="61"/>
                        </a:lnTo>
                        <a:lnTo>
                          <a:pt x="688" y="56"/>
                        </a:lnTo>
                        <a:lnTo>
                          <a:pt x="710" y="50"/>
                        </a:lnTo>
                        <a:lnTo>
                          <a:pt x="728" y="45"/>
                        </a:lnTo>
                        <a:lnTo>
                          <a:pt x="741" y="38"/>
                        </a:lnTo>
                        <a:lnTo>
                          <a:pt x="754" y="33"/>
                        </a:lnTo>
                        <a:lnTo>
                          <a:pt x="760" y="27"/>
                        </a:lnTo>
                        <a:lnTo>
                          <a:pt x="763" y="17"/>
                        </a:lnTo>
                        <a:lnTo>
                          <a:pt x="760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4" name="Freeform 130">
                    <a:extLst>
                      <a:ext uri="{FF2B5EF4-FFF2-40B4-BE49-F238E27FC236}">
                        <a16:creationId xmlns:a16="http://schemas.microsoft.com/office/drawing/2014/main" id="{35506173-D972-4AC1-A0C4-90C81EBBC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53 w 760"/>
                      <a:gd name="T45" fmla="*/ 98 h 98"/>
                      <a:gd name="T46" fmla="*/ 253 w 760"/>
                      <a:gd name="T47" fmla="*/ 98 h 98"/>
                      <a:gd name="T48" fmla="*/ 347 w 760"/>
                      <a:gd name="T49" fmla="*/ 93 h 98"/>
                      <a:gd name="T50" fmla="*/ 439 w 760"/>
                      <a:gd name="T51" fmla="*/ 87 h 98"/>
                      <a:gd name="T52" fmla="*/ 520 w 760"/>
                      <a:gd name="T53" fmla="*/ 79 h 98"/>
                      <a:gd name="T54" fmla="*/ 593 w 760"/>
                      <a:gd name="T55" fmla="*/ 70 h 98"/>
                      <a:gd name="T56" fmla="*/ 656 w 760"/>
                      <a:gd name="T57" fmla="*/ 61 h 98"/>
                      <a:gd name="T58" fmla="*/ 681 w 760"/>
                      <a:gd name="T59" fmla="*/ 55 h 98"/>
                      <a:gd name="T60" fmla="*/ 703 w 760"/>
                      <a:gd name="T61" fmla="*/ 50 h 98"/>
                      <a:gd name="T62" fmla="*/ 725 w 760"/>
                      <a:gd name="T63" fmla="*/ 45 h 98"/>
                      <a:gd name="T64" fmla="*/ 738 w 760"/>
                      <a:gd name="T65" fmla="*/ 38 h 98"/>
                      <a:gd name="T66" fmla="*/ 751 w 760"/>
                      <a:gd name="T67" fmla="*/ 32 h 98"/>
                      <a:gd name="T68" fmla="*/ 757 w 760"/>
                      <a:gd name="T69" fmla="*/ 26 h 98"/>
                      <a:gd name="T70" fmla="*/ 757 w 760"/>
                      <a:gd name="T71" fmla="*/ 26 h 98"/>
                      <a:gd name="T72" fmla="*/ 760 w 760"/>
                      <a:gd name="T73" fmla="*/ 16 h 98"/>
                      <a:gd name="T74" fmla="*/ 757 w 760"/>
                      <a:gd name="T75" fmla="*/ 9 h 98"/>
                      <a:gd name="T76" fmla="*/ 751 w 760"/>
                      <a:gd name="T77" fmla="*/ 4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53" y="98"/>
                        </a:lnTo>
                        <a:lnTo>
                          <a:pt x="347" y="93"/>
                        </a:lnTo>
                        <a:lnTo>
                          <a:pt x="439" y="87"/>
                        </a:lnTo>
                        <a:lnTo>
                          <a:pt x="520" y="79"/>
                        </a:lnTo>
                        <a:lnTo>
                          <a:pt x="593" y="70"/>
                        </a:lnTo>
                        <a:lnTo>
                          <a:pt x="656" y="61"/>
                        </a:lnTo>
                        <a:lnTo>
                          <a:pt x="681" y="55"/>
                        </a:lnTo>
                        <a:lnTo>
                          <a:pt x="703" y="50"/>
                        </a:lnTo>
                        <a:lnTo>
                          <a:pt x="725" y="45"/>
                        </a:lnTo>
                        <a:lnTo>
                          <a:pt x="738" y="38"/>
                        </a:lnTo>
                        <a:lnTo>
                          <a:pt x="751" y="32"/>
                        </a:lnTo>
                        <a:lnTo>
                          <a:pt x="757" y="26"/>
                        </a:lnTo>
                        <a:lnTo>
                          <a:pt x="760" y="16"/>
                        </a:lnTo>
                        <a:lnTo>
                          <a:pt x="757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5" name="Freeform 131">
                    <a:extLst>
                      <a:ext uri="{FF2B5EF4-FFF2-40B4-BE49-F238E27FC236}">
                        <a16:creationId xmlns:a16="http://schemas.microsoft.com/office/drawing/2014/main" id="{B75FB617-D81C-4340-B9B6-4436B299FA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12 w 760"/>
                      <a:gd name="T45" fmla="*/ 98 h 98"/>
                      <a:gd name="T46" fmla="*/ 212 w 760"/>
                      <a:gd name="T47" fmla="*/ 98 h 98"/>
                      <a:gd name="T48" fmla="*/ 312 w 760"/>
                      <a:gd name="T49" fmla="*/ 93 h 98"/>
                      <a:gd name="T50" fmla="*/ 410 w 760"/>
                      <a:gd name="T51" fmla="*/ 87 h 98"/>
                      <a:gd name="T52" fmla="*/ 498 w 760"/>
                      <a:gd name="T53" fmla="*/ 79 h 98"/>
                      <a:gd name="T54" fmla="*/ 577 w 760"/>
                      <a:gd name="T55" fmla="*/ 70 h 98"/>
                      <a:gd name="T56" fmla="*/ 647 w 760"/>
                      <a:gd name="T57" fmla="*/ 61 h 98"/>
                      <a:gd name="T58" fmla="*/ 675 w 760"/>
                      <a:gd name="T59" fmla="*/ 55 h 98"/>
                      <a:gd name="T60" fmla="*/ 700 w 760"/>
                      <a:gd name="T61" fmla="*/ 50 h 98"/>
                      <a:gd name="T62" fmla="*/ 719 w 760"/>
                      <a:gd name="T63" fmla="*/ 43 h 98"/>
                      <a:gd name="T64" fmla="*/ 735 w 760"/>
                      <a:gd name="T65" fmla="*/ 37 h 98"/>
                      <a:gd name="T66" fmla="*/ 747 w 760"/>
                      <a:gd name="T67" fmla="*/ 31 h 98"/>
                      <a:gd name="T68" fmla="*/ 754 w 760"/>
                      <a:gd name="T69" fmla="*/ 24 h 98"/>
                      <a:gd name="T70" fmla="*/ 754 w 760"/>
                      <a:gd name="T71" fmla="*/ 24 h 98"/>
                      <a:gd name="T72" fmla="*/ 760 w 760"/>
                      <a:gd name="T73" fmla="*/ 14 h 98"/>
                      <a:gd name="T74" fmla="*/ 757 w 760"/>
                      <a:gd name="T75" fmla="*/ 8 h 98"/>
                      <a:gd name="T76" fmla="*/ 751 w 760"/>
                      <a:gd name="T77" fmla="*/ 3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12" y="98"/>
                        </a:lnTo>
                        <a:lnTo>
                          <a:pt x="312" y="93"/>
                        </a:lnTo>
                        <a:lnTo>
                          <a:pt x="410" y="87"/>
                        </a:lnTo>
                        <a:lnTo>
                          <a:pt x="498" y="79"/>
                        </a:lnTo>
                        <a:lnTo>
                          <a:pt x="577" y="70"/>
                        </a:lnTo>
                        <a:lnTo>
                          <a:pt x="647" y="61"/>
                        </a:lnTo>
                        <a:lnTo>
                          <a:pt x="675" y="55"/>
                        </a:lnTo>
                        <a:lnTo>
                          <a:pt x="700" y="50"/>
                        </a:lnTo>
                        <a:lnTo>
                          <a:pt x="719" y="43"/>
                        </a:lnTo>
                        <a:lnTo>
                          <a:pt x="735" y="37"/>
                        </a:lnTo>
                        <a:lnTo>
                          <a:pt x="747" y="31"/>
                        </a:lnTo>
                        <a:lnTo>
                          <a:pt x="754" y="24"/>
                        </a:lnTo>
                        <a:lnTo>
                          <a:pt x="760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6" name="Freeform 132">
                    <a:extLst>
                      <a:ext uri="{FF2B5EF4-FFF2-40B4-BE49-F238E27FC236}">
                        <a16:creationId xmlns:a16="http://schemas.microsoft.com/office/drawing/2014/main" id="{4498A711-56E9-43A2-BC9C-5889EEF3E1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7" cy="98"/>
                  </a:xfrm>
                  <a:custGeom>
                    <a:avLst/>
                    <a:gdLst>
                      <a:gd name="T0" fmla="*/ 741 w 757"/>
                      <a:gd name="T1" fmla="*/ 0 h 98"/>
                      <a:gd name="T2" fmla="*/ 741 w 757"/>
                      <a:gd name="T3" fmla="*/ 0 h 98"/>
                      <a:gd name="T4" fmla="*/ 747 w 757"/>
                      <a:gd name="T5" fmla="*/ 8 h 98"/>
                      <a:gd name="T6" fmla="*/ 747 w 757"/>
                      <a:gd name="T7" fmla="*/ 8 h 98"/>
                      <a:gd name="T8" fmla="*/ 744 w 757"/>
                      <a:gd name="T9" fmla="*/ 13 h 98"/>
                      <a:gd name="T10" fmla="*/ 738 w 757"/>
                      <a:gd name="T11" fmla="*/ 18 h 98"/>
                      <a:gd name="T12" fmla="*/ 728 w 757"/>
                      <a:gd name="T13" fmla="*/ 22 h 98"/>
                      <a:gd name="T14" fmla="*/ 719 w 757"/>
                      <a:gd name="T15" fmla="*/ 26 h 98"/>
                      <a:gd name="T16" fmla="*/ 697 w 757"/>
                      <a:gd name="T17" fmla="*/ 31 h 98"/>
                      <a:gd name="T18" fmla="*/ 678 w 757"/>
                      <a:gd name="T19" fmla="*/ 35 h 98"/>
                      <a:gd name="T20" fmla="*/ 678 w 757"/>
                      <a:gd name="T21" fmla="*/ 35 h 98"/>
                      <a:gd name="T22" fmla="*/ 618 w 757"/>
                      <a:gd name="T23" fmla="*/ 42 h 98"/>
                      <a:gd name="T24" fmla="*/ 558 w 757"/>
                      <a:gd name="T25" fmla="*/ 49 h 98"/>
                      <a:gd name="T26" fmla="*/ 495 w 757"/>
                      <a:gd name="T27" fmla="*/ 55 h 98"/>
                      <a:gd name="T28" fmla="*/ 432 w 757"/>
                      <a:gd name="T29" fmla="*/ 59 h 98"/>
                      <a:gd name="T30" fmla="*/ 432 w 757"/>
                      <a:gd name="T31" fmla="*/ 59 h 98"/>
                      <a:gd name="T32" fmla="*/ 218 w 757"/>
                      <a:gd name="T33" fmla="*/ 74 h 98"/>
                      <a:gd name="T34" fmla="*/ 164 w 757"/>
                      <a:gd name="T35" fmla="*/ 79 h 98"/>
                      <a:gd name="T36" fmla="*/ 111 w 757"/>
                      <a:gd name="T37" fmla="*/ 83 h 98"/>
                      <a:gd name="T38" fmla="*/ 60 w 757"/>
                      <a:gd name="T39" fmla="*/ 89 h 98"/>
                      <a:gd name="T40" fmla="*/ 10 w 757"/>
                      <a:gd name="T41" fmla="*/ 97 h 98"/>
                      <a:gd name="T42" fmla="*/ 0 w 757"/>
                      <a:gd name="T43" fmla="*/ 98 h 98"/>
                      <a:gd name="T44" fmla="*/ 167 w 757"/>
                      <a:gd name="T45" fmla="*/ 98 h 98"/>
                      <a:gd name="T46" fmla="*/ 167 w 757"/>
                      <a:gd name="T47" fmla="*/ 98 h 98"/>
                      <a:gd name="T48" fmla="*/ 174 w 757"/>
                      <a:gd name="T49" fmla="*/ 98 h 98"/>
                      <a:gd name="T50" fmla="*/ 174 w 757"/>
                      <a:gd name="T51" fmla="*/ 98 h 98"/>
                      <a:gd name="T52" fmla="*/ 281 w 757"/>
                      <a:gd name="T53" fmla="*/ 92 h 98"/>
                      <a:gd name="T54" fmla="*/ 382 w 757"/>
                      <a:gd name="T55" fmla="*/ 87 h 98"/>
                      <a:gd name="T56" fmla="*/ 476 w 757"/>
                      <a:gd name="T57" fmla="*/ 79 h 98"/>
                      <a:gd name="T58" fmla="*/ 561 w 757"/>
                      <a:gd name="T59" fmla="*/ 70 h 98"/>
                      <a:gd name="T60" fmla="*/ 634 w 757"/>
                      <a:gd name="T61" fmla="*/ 61 h 98"/>
                      <a:gd name="T62" fmla="*/ 665 w 757"/>
                      <a:gd name="T63" fmla="*/ 55 h 98"/>
                      <a:gd name="T64" fmla="*/ 694 w 757"/>
                      <a:gd name="T65" fmla="*/ 50 h 98"/>
                      <a:gd name="T66" fmla="*/ 716 w 757"/>
                      <a:gd name="T67" fmla="*/ 43 h 98"/>
                      <a:gd name="T68" fmla="*/ 732 w 757"/>
                      <a:gd name="T69" fmla="*/ 37 h 98"/>
                      <a:gd name="T70" fmla="*/ 744 w 757"/>
                      <a:gd name="T71" fmla="*/ 31 h 98"/>
                      <a:gd name="T72" fmla="*/ 754 w 757"/>
                      <a:gd name="T73" fmla="*/ 23 h 98"/>
                      <a:gd name="T74" fmla="*/ 754 w 757"/>
                      <a:gd name="T75" fmla="*/ 23 h 98"/>
                      <a:gd name="T76" fmla="*/ 757 w 757"/>
                      <a:gd name="T77" fmla="*/ 14 h 98"/>
                      <a:gd name="T78" fmla="*/ 757 w 757"/>
                      <a:gd name="T79" fmla="*/ 8 h 98"/>
                      <a:gd name="T80" fmla="*/ 751 w 757"/>
                      <a:gd name="T81" fmla="*/ 3 h 98"/>
                      <a:gd name="T82" fmla="*/ 741 w 757"/>
                      <a:gd name="T83" fmla="*/ 0 h 98"/>
                      <a:gd name="T84" fmla="*/ 741 w 757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7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67" y="98"/>
                        </a:lnTo>
                        <a:lnTo>
                          <a:pt x="174" y="98"/>
                        </a:lnTo>
                        <a:lnTo>
                          <a:pt x="281" y="92"/>
                        </a:lnTo>
                        <a:lnTo>
                          <a:pt x="382" y="87"/>
                        </a:lnTo>
                        <a:lnTo>
                          <a:pt x="476" y="79"/>
                        </a:lnTo>
                        <a:lnTo>
                          <a:pt x="561" y="70"/>
                        </a:lnTo>
                        <a:lnTo>
                          <a:pt x="634" y="61"/>
                        </a:lnTo>
                        <a:lnTo>
                          <a:pt x="665" y="55"/>
                        </a:lnTo>
                        <a:lnTo>
                          <a:pt x="694" y="50"/>
                        </a:lnTo>
                        <a:lnTo>
                          <a:pt x="716" y="43"/>
                        </a:lnTo>
                        <a:lnTo>
                          <a:pt x="732" y="37"/>
                        </a:lnTo>
                        <a:lnTo>
                          <a:pt x="744" y="31"/>
                        </a:lnTo>
                        <a:lnTo>
                          <a:pt x="754" y="23"/>
                        </a:lnTo>
                        <a:lnTo>
                          <a:pt x="757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7" name="Freeform 133">
                    <a:extLst>
                      <a:ext uri="{FF2B5EF4-FFF2-40B4-BE49-F238E27FC236}">
                        <a16:creationId xmlns:a16="http://schemas.microsoft.com/office/drawing/2014/main" id="{80A56DF1-B750-453E-B48D-7772021A4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33 w 754"/>
                      <a:gd name="T45" fmla="*/ 98 h 98"/>
                      <a:gd name="T46" fmla="*/ 133 w 754"/>
                      <a:gd name="T47" fmla="*/ 98 h 98"/>
                      <a:gd name="T48" fmla="*/ 171 w 754"/>
                      <a:gd name="T49" fmla="*/ 95 h 98"/>
                      <a:gd name="T50" fmla="*/ 171 w 754"/>
                      <a:gd name="T51" fmla="*/ 95 h 98"/>
                      <a:gd name="T52" fmla="*/ 278 w 754"/>
                      <a:gd name="T53" fmla="*/ 90 h 98"/>
                      <a:gd name="T54" fmla="*/ 382 w 754"/>
                      <a:gd name="T55" fmla="*/ 84 h 98"/>
                      <a:gd name="T56" fmla="*/ 476 w 754"/>
                      <a:gd name="T57" fmla="*/ 76 h 98"/>
                      <a:gd name="T58" fmla="*/ 561 w 754"/>
                      <a:gd name="T59" fmla="*/ 69 h 98"/>
                      <a:gd name="T60" fmla="*/ 634 w 754"/>
                      <a:gd name="T61" fmla="*/ 59 h 98"/>
                      <a:gd name="T62" fmla="*/ 662 w 754"/>
                      <a:gd name="T63" fmla="*/ 54 h 98"/>
                      <a:gd name="T64" fmla="*/ 691 w 754"/>
                      <a:gd name="T65" fmla="*/ 49 h 98"/>
                      <a:gd name="T66" fmla="*/ 713 w 754"/>
                      <a:gd name="T67" fmla="*/ 42 h 98"/>
                      <a:gd name="T68" fmla="*/ 732 w 754"/>
                      <a:gd name="T69" fmla="*/ 36 h 98"/>
                      <a:gd name="T70" fmla="*/ 744 w 754"/>
                      <a:gd name="T71" fmla="*/ 29 h 98"/>
                      <a:gd name="T72" fmla="*/ 751 w 754"/>
                      <a:gd name="T73" fmla="*/ 22 h 98"/>
                      <a:gd name="T74" fmla="*/ 751 w 754"/>
                      <a:gd name="T75" fmla="*/ 22 h 98"/>
                      <a:gd name="T76" fmla="*/ 754 w 754"/>
                      <a:gd name="T77" fmla="*/ 13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33" y="98"/>
                        </a:lnTo>
                        <a:lnTo>
                          <a:pt x="171" y="95"/>
                        </a:lnTo>
                        <a:lnTo>
                          <a:pt x="278" y="90"/>
                        </a:lnTo>
                        <a:lnTo>
                          <a:pt x="382" y="84"/>
                        </a:lnTo>
                        <a:lnTo>
                          <a:pt x="476" y="76"/>
                        </a:lnTo>
                        <a:lnTo>
                          <a:pt x="561" y="69"/>
                        </a:lnTo>
                        <a:lnTo>
                          <a:pt x="634" y="59"/>
                        </a:lnTo>
                        <a:lnTo>
                          <a:pt x="662" y="54"/>
                        </a:lnTo>
                        <a:lnTo>
                          <a:pt x="691" y="49"/>
                        </a:lnTo>
                        <a:lnTo>
                          <a:pt x="713" y="42"/>
                        </a:lnTo>
                        <a:lnTo>
                          <a:pt x="732" y="36"/>
                        </a:lnTo>
                        <a:lnTo>
                          <a:pt x="744" y="29"/>
                        </a:lnTo>
                        <a:lnTo>
                          <a:pt x="751" y="22"/>
                        </a:lnTo>
                        <a:lnTo>
                          <a:pt x="754" y="13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8" name="Freeform 134">
                    <a:extLst>
                      <a:ext uri="{FF2B5EF4-FFF2-40B4-BE49-F238E27FC236}">
                        <a16:creationId xmlns:a16="http://schemas.microsoft.com/office/drawing/2014/main" id="{3C305C1A-837C-4E4E-AB5A-AE7E851684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04 w 754"/>
                      <a:gd name="T45" fmla="*/ 98 h 98"/>
                      <a:gd name="T46" fmla="*/ 104 w 754"/>
                      <a:gd name="T47" fmla="*/ 98 h 98"/>
                      <a:gd name="T48" fmla="*/ 171 w 754"/>
                      <a:gd name="T49" fmla="*/ 94 h 98"/>
                      <a:gd name="T50" fmla="*/ 171 w 754"/>
                      <a:gd name="T51" fmla="*/ 94 h 98"/>
                      <a:gd name="T52" fmla="*/ 278 w 754"/>
                      <a:gd name="T53" fmla="*/ 88 h 98"/>
                      <a:gd name="T54" fmla="*/ 379 w 754"/>
                      <a:gd name="T55" fmla="*/ 83 h 98"/>
                      <a:gd name="T56" fmla="*/ 473 w 754"/>
                      <a:gd name="T57" fmla="*/ 75 h 98"/>
                      <a:gd name="T58" fmla="*/ 558 w 754"/>
                      <a:gd name="T59" fmla="*/ 68 h 98"/>
                      <a:gd name="T60" fmla="*/ 631 w 754"/>
                      <a:gd name="T61" fmla="*/ 57 h 98"/>
                      <a:gd name="T62" fmla="*/ 662 w 754"/>
                      <a:gd name="T63" fmla="*/ 52 h 98"/>
                      <a:gd name="T64" fmla="*/ 688 w 754"/>
                      <a:gd name="T65" fmla="*/ 47 h 98"/>
                      <a:gd name="T66" fmla="*/ 710 w 754"/>
                      <a:gd name="T67" fmla="*/ 41 h 98"/>
                      <a:gd name="T68" fmla="*/ 728 w 754"/>
                      <a:gd name="T69" fmla="*/ 35 h 98"/>
                      <a:gd name="T70" fmla="*/ 741 w 754"/>
                      <a:gd name="T71" fmla="*/ 28 h 98"/>
                      <a:gd name="T72" fmla="*/ 747 w 754"/>
                      <a:gd name="T73" fmla="*/ 21 h 98"/>
                      <a:gd name="T74" fmla="*/ 747 w 754"/>
                      <a:gd name="T75" fmla="*/ 21 h 98"/>
                      <a:gd name="T76" fmla="*/ 754 w 754"/>
                      <a:gd name="T77" fmla="*/ 12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04" y="98"/>
                        </a:lnTo>
                        <a:lnTo>
                          <a:pt x="171" y="94"/>
                        </a:lnTo>
                        <a:lnTo>
                          <a:pt x="278" y="88"/>
                        </a:lnTo>
                        <a:lnTo>
                          <a:pt x="379" y="83"/>
                        </a:lnTo>
                        <a:lnTo>
                          <a:pt x="473" y="75"/>
                        </a:lnTo>
                        <a:lnTo>
                          <a:pt x="558" y="68"/>
                        </a:lnTo>
                        <a:lnTo>
                          <a:pt x="631" y="57"/>
                        </a:lnTo>
                        <a:lnTo>
                          <a:pt x="662" y="52"/>
                        </a:lnTo>
                        <a:lnTo>
                          <a:pt x="688" y="47"/>
                        </a:lnTo>
                        <a:lnTo>
                          <a:pt x="710" y="41"/>
                        </a:lnTo>
                        <a:lnTo>
                          <a:pt x="728" y="35"/>
                        </a:lnTo>
                        <a:lnTo>
                          <a:pt x="741" y="28"/>
                        </a:lnTo>
                        <a:lnTo>
                          <a:pt x="747" y="21"/>
                        </a:lnTo>
                        <a:lnTo>
                          <a:pt x="754" y="12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69" name="Freeform 135">
                    <a:extLst>
                      <a:ext uri="{FF2B5EF4-FFF2-40B4-BE49-F238E27FC236}">
                        <a16:creationId xmlns:a16="http://schemas.microsoft.com/office/drawing/2014/main" id="{F898F87B-C0D3-44AD-A7D1-3B6EF70B94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82 w 754"/>
                      <a:gd name="T45" fmla="*/ 98 h 98"/>
                      <a:gd name="T46" fmla="*/ 82 w 754"/>
                      <a:gd name="T47" fmla="*/ 98 h 98"/>
                      <a:gd name="T48" fmla="*/ 123 w 754"/>
                      <a:gd name="T49" fmla="*/ 94 h 98"/>
                      <a:gd name="T50" fmla="*/ 167 w 754"/>
                      <a:gd name="T51" fmla="*/ 92 h 98"/>
                      <a:gd name="T52" fmla="*/ 167 w 754"/>
                      <a:gd name="T53" fmla="*/ 92 h 98"/>
                      <a:gd name="T54" fmla="*/ 275 w 754"/>
                      <a:gd name="T55" fmla="*/ 87 h 98"/>
                      <a:gd name="T56" fmla="*/ 375 w 754"/>
                      <a:gd name="T57" fmla="*/ 80 h 98"/>
                      <a:gd name="T58" fmla="*/ 470 w 754"/>
                      <a:gd name="T59" fmla="*/ 74 h 98"/>
                      <a:gd name="T60" fmla="*/ 555 w 754"/>
                      <a:gd name="T61" fmla="*/ 66 h 98"/>
                      <a:gd name="T62" fmla="*/ 628 w 754"/>
                      <a:gd name="T63" fmla="*/ 56 h 98"/>
                      <a:gd name="T64" fmla="*/ 659 w 754"/>
                      <a:gd name="T65" fmla="*/ 51 h 98"/>
                      <a:gd name="T66" fmla="*/ 688 w 754"/>
                      <a:gd name="T67" fmla="*/ 46 h 98"/>
                      <a:gd name="T68" fmla="*/ 710 w 754"/>
                      <a:gd name="T69" fmla="*/ 40 h 98"/>
                      <a:gd name="T70" fmla="*/ 725 w 754"/>
                      <a:gd name="T71" fmla="*/ 33 h 98"/>
                      <a:gd name="T72" fmla="*/ 738 w 754"/>
                      <a:gd name="T73" fmla="*/ 27 h 98"/>
                      <a:gd name="T74" fmla="*/ 747 w 754"/>
                      <a:gd name="T75" fmla="*/ 19 h 98"/>
                      <a:gd name="T76" fmla="*/ 747 w 754"/>
                      <a:gd name="T77" fmla="*/ 19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82" y="98"/>
                        </a:lnTo>
                        <a:lnTo>
                          <a:pt x="123" y="94"/>
                        </a:lnTo>
                        <a:lnTo>
                          <a:pt x="167" y="92"/>
                        </a:lnTo>
                        <a:lnTo>
                          <a:pt x="275" y="87"/>
                        </a:lnTo>
                        <a:lnTo>
                          <a:pt x="375" y="80"/>
                        </a:lnTo>
                        <a:lnTo>
                          <a:pt x="470" y="74"/>
                        </a:lnTo>
                        <a:lnTo>
                          <a:pt x="555" y="66"/>
                        </a:lnTo>
                        <a:lnTo>
                          <a:pt x="628" y="56"/>
                        </a:lnTo>
                        <a:lnTo>
                          <a:pt x="659" y="51"/>
                        </a:lnTo>
                        <a:lnTo>
                          <a:pt x="688" y="46"/>
                        </a:lnTo>
                        <a:lnTo>
                          <a:pt x="710" y="40"/>
                        </a:lnTo>
                        <a:lnTo>
                          <a:pt x="725" y="33"/>
                        </a:lnTo>
                        <a:lnTo>
                          <a:pt x="738" y="27"/>
                        </a:lnTo>
                        <a:lnTo>
                          <a:pt x="747" y="19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0" name="Freeform 136">
                    <a:extLst>
                      <a:ext uri="{FF2B5EF4-FFF2-40B4-BE49-F238E27FC236}">
                        <a16:creationId xmlns:a16="http://schemas.microsoft.com/office/drawing/2014/main" id="{3F00E91C-EF32-4391-8C20-DBEA8DCB6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60 w 754"/>
                      <a:gd name="T45" fmla="*/ 98 h 98"/>
                      <a:gd name="T46" fmla="*/ 60 w 754"/>
                      <a:gd name="T47" fmla="*/ 98 h 98"/>
                      <a:gd name="T48" fmla="*/ 111 w 754"/>
                      <a:gd name="T49" fmla="*/ 93 h 98"/>
                      <a:gd name="T50" fmla="*/ 164 w 754"/>
                      <a:gd name="T51" fmla="*/ 90 h 98"/>
                      <a:gd name="T52" fmla="*/ 164 w 754"/>
                      <a:gd name="T53" fmla="*/ 90 h 98"/>
                      <a:gd name="T54" fmla="*/ 271 w 754"/>
                      <a:gd name="T55" fmla="*/ 85 h 98"/>
                      <a:gd name="T56" fmla="*/ 372 w 754"/>
                      <a:gd name="T57" fmla="*/ 79 h 98"/>
                      <a:gd name="T58" fmla="*/ 467 w 754"/>
                      <a:gd name="T59" fmla="*/ 71 h 98"/>
                      <a:gd name="T60" fmla="*/ 555 w 754"/>
                      <a:gd name="T61" fmla="*/ 64 h 98"/>
                      <a:gd name="T62" fmla="*/ 628 w 754"/>
                      <a:gd name="T63" fmla="*/ 55 h 98"/>
                      <a:gd name="T64" fmla="*/ 656 w 754"/>
                      <a:gd name="T65" fmla="*/ 50 h 98"/>
                      <a:gd name="T66" fmla="*/ 684 w 754"/>
                      <a:gd name="T67" fmla="*/ 45 h 98"/>
                      <a:gd name="T68" fmla="*/ 706 w 754"/>
                      <a:gd name="T69" fmla="*/ 38 h 98"/>
                      <a:gd name="T70" fmla="*/ 725 w 754"/>
                      <a:gd name="T71" fmla="*/ 32 h 98"/>
                      <a:gd name="T72" fmla="*/ 738 w 754"/>
                      <a:gd name="T73" fmla="*/ 26 h 98"/>
                      <a:gd name="T74" fmla="*/ 744 w 754"/>
                      <a:gd name="T75" fmla="*/ 18 h 98"/>
                      <a:gd name="T76" fmla="*/ 744 w 754"/>
                      <a:gd name="T77" fmla="*/ 18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60" y="98"/>
                        </a:lnTo>
                        <a:lnTo>
                          <a:pt x="111" y="93"/>
                        </a:lnTo>
                        <a:lnTo>
                          <a:pt x="164" y="90"/>
                        </a:lnTo>
                        <a:lnTo>
                          <a:pt x="271" y="85"/>
                        </a:lnTo>
                        <a:lnTo>
                          <a:pt x="372" y="79"/>
                        </a:lnTo>
                        <a:lnTo>
                          <a:pt x="467" y="71"/>
                        </a:lnTo>
                        <a:lnTo>
                          <a:pt x="555" y="64"/>
                        </a:lnTo>
                        <a:lnTo>
                          <a:pt x="628" y="55"/>
                        </a:lnTo>
                        <a:lnTo>
                          <a:pt x="656" y="50"/>
                        </a:lnTo>
                        <a:lnTo>
                          <a:pt x="684" y="45"/>
                        </a:lnTo>
                        <a:lnTo>
                          <a:pt x="706" y="38"/>
                        </a:lnTo>
                        <a:lnTo>
                          <a:pt x="725" y="32"/>
                        </a:lnTo>
                        <a:lnTo>
                          <a:pt x="738" y="26"/>
                        </a:lnTo>
                        <a:lnTo>
                          <a:pt x="744" y="18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35C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1" name="Freeform 137">
                    <a:extLst>
                      <a:ext uri="{FF2B5EF4-FFF2-40B4-BE49-F238E27FC236}">
                        <a16:creationId xmlns:a16="http://schemas.microsoft.com/office/drawing/2014/main" id="{29846954-0132-4494-8833-286307B7D3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1822"/>
                    <a:ext cx="542" cy="65"/>
                  </a:xfrm>
                  <a:custGeom>
                    <a:avLst/>
                    <a:gdLst>
                      <a:gd name="T0" fmla="*/ 542 w 542"/>
                      <a:gd name="T1" fmla="*/ 0 h 65"/>
                      <a:gd name="T2" fmla="*/ 542 w 542"/>
                      <a:gd name="T3" fmla="*/ 0 h 65"/>
                      <a:gd name="T4" fmla="*/ 532 w 542"/>
                      <a:gd name="T5" fmla="*/ 4 h 65"/>
                      <a:gd name="T6" fmla="*/ 504 w 542"/>
                      <a:gd name="T7" fmla="*/ 14 h 65"/>
                      <a:gd name="T8" fmla="*/ 479 w 542"/>
                      <a:gd name="T9" fmla="*/ 21 h 65"/>
                      <a:gd name="T10" fmla="*/ 451 w 542"/>
                      <a:gd name="T11" fmla="*/ 27 h 65"/>
                      <a:gd name="T12" fmla="*/ 416 w 542"/>
                      <a:gd name="T13" fmla="*/ 33 h 65"/>
                      <a:gd name="T14" fmla="*/ 372 w 542"/>
                      <a:gd name="T15" fmla="*/ 40 h 65"/>
                      <a:gd name="T16" fmla="*/ 372 w 542"/>
                      <a:gd name="T17" fmla="*/ 40 h 65"/>
                      <a:gd name="T18" fmla="*/ 337 w 542"/>
                      <a:gd name="T19" fmla="*/ 43 h 65"/>
                      <a:gd name="T20" fmla="*/ 296 w 542"/>
                      <a:gd name="T21" fmla="*/ 46 h 65"/>
                      <a:gd name="T22" fmla="*/ 205 w 542"/>
                      <a:gd name="T23" fmla="*/ 51 h 65"/>
                      <a:gd name="T24" fmla="*/ 104 w 542"/>
                      <a:gd name="T25" fmla="*/ 57 h 65"/>
                      <a:gd name="T26" fmla="*/ 53 w 542"/>
                      <a:gd name="T27" fmla="*/ 61 h 65"/>
                      <a:gd name="T28" fmla="*/ 0 w 542"/>
                      <a:gd name="T29" fmla="*/ 65 h 65"/>
                      <a:gd name="T30" fmla="*/ 72 w 542"/>
                      <a:gd name="T31" fmla="*/ 65 h 65"/>
                      <a:gd name="T32" fmla="*/ 173 w 542"/>
                      <a:gd name="T33" fmla="*/ 65 h 65"/>
                      <a:gd name="T34" fmla="*/ 173 w 542"/>
                      <a:gd name="T35" fmla="*/ 65 h 65"/>
                      <a:gd name="T36" fmla="*/ 271 w 542"/>
                      <a:gd name="T37" fmla="*/ 60 h 65"/>
                      <a:gd name="T38" fmla="*/ 350 w 542"/>
                      <a:gd name="T39" fmla="*/ 54 h 65"/>
                      <a:gd name="T40" fmla="*/ 381 w 542"/>
                      <a:gd name="T41" fmla="*/ 51 h 65"/>
                      <a:gd name="T42" fmla="*/ 410 w 542"/>
                      <a:gd name="T43" fmla="*/ 47 h 65"/>
                      <a:gd name="T44" fmla="*/ 435 w 542"/>
                      <a:gd name="T45" fmla="*/ 43 h 65"/>
                      <a:gd name="T46" fmla="*/ 457 w 542"/>
                      <a:gd name="T47" fmla="*/ 40 h 65"/>
                      <a:gd name="T48" fmla="*/ 457 w 542"/>
                      <a:gd name="T49" fmla="*/ 40 h 65"/>
                      <a:gd name="T50" fmla="*/ 479 w 542"/>
                      <a:gd name="T51" fmla="*/ 33 h 65"/>
                      <a:gd name="T52" fmla="*/ 498 w 542"/>
                      <a:gd name="T53" fmla="*/ 27 h 65"/>
                      <a:gd name="T54" fmla="*/ 510 w 542"/>
                      <a:gd name="T55" fmla="*/ 21 h 65"/>
                      <a:gd name="T56" fmla="*/ 523 w 542"/>
                      <a:gd name="T57" fmla="*/ 14 h 65"/>
                      <a:gd name="T58" fmla="*/ 539 w 542"/>
                      <a:gd name="T59" fmla="*/ 4 h 65"/>
                      <a:gd name="T60" fmla="*/ 542 w 542"/>
                      <a:gd name="T61" fmla="*/ 0 h 65"/>
                      <a:gd name="T62" fmla="*/ 542 w 542"/>
                      <a:gd name="T63" fmla="*/ 0 h 65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542" h="65">
                        <a:moveTo>
                          <a:pt x="542" y="0"/>
                        </a:moveTo>
                        <a:lnTo>
                          <a:pt x="542" y="0"/>
                        </a:lnTo>
                        <a:lnTo>
                          <a:pt x="532" y="4"/>
                        </a:lnTo>
                        <a:lnTo>
                          <a:pt x="504" y="14"/>
                        </a:lnTo>
                        <a:lnTo>
                          <a:pt x="479" y="21"/>
                        </a:lnTo>
                        <a:lnTo>
                          <a:pt x="451" y="27"/>
                        </a:lnTo>
                        <a:lnTo>
                          <a:pt x="416" y="33"/>
                        </a:lnTo>
                        <a:lnTo>
                          <a:pt x="372" y="40"/>
                        </a:lnTo>
                        <a:lnTo>
                          <a:pt x="337" y="43"/>
                        </a:lnTo>
                        <a:lnTo>
                          <a:pt x="296" y="46"/>
                        </a:lnTo>
                        <a:lnTo>
                          <a:pt x="205" y="51"/>
                        </a:lnTo>
                        <a:lnTo>
                          <a:pt x="104" y="57"/>
                        </a:lnTo>
                        <a:lnTo>
                          <a:pt x="53" y="61"/>
                        </a:lnTo>
                        <a:lnTo>
                          <a:pt x="0" y="65"/>
                        </a:lnTo>
                        <a:lnTo>
                          <a:pt x="72" y="65"/>
                        </a:lnTo>
                        <a:lnTo>
                          <a:pt x="173" y="65"/>
                        </a:lnTo>
                        <a:lnTo>
                          <a:pt x="271" y="60"/>
                        </a:lnTo>
                        <a:lnTo>
                          <a:pt x="350" y="54"/>
                        </a:lnTo>
                        <a:lnTo>
                          <a:pt x="381" y="51"/>
                        </a:lnTo>
                        <a:lnTo>
                          <a:pt x="410" y="47"/>
                        </a:lnTo>
                        <a:lnTo>
                          <a:pt x="435" y="43"/>
                        </a:lnTo>
                        <a:lnTo>
                          <a:pt x="457" y="40"/>
                        </a:lnTo>
                        <a:lnTo>
                          <a:pt x="479" y="33"/>
                        </a:lnTo>
                        <a:lnTo>
                          <a:pt x="498" y="27"/>
                        </a:lnTo>
                        <a:lnTo>
                          <a:pt x="510" y="21"/>
                        </a:lnTo>
                        <a:lnTo>
                          <a:pt x="523" y="14"/>
                        </a:lnTo>
                        <a:lnTo>
                          <a:pt x="539" y="4"/>
                        </a:lnTo>
                        <a:lnTo>
                          <a:pt x="542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2" name="Freeform 138">
                    <a:extLst>
                      <a:ext uri="{FF2B5EF4-FFF2-40B4-BE49-F238E27FC236}">
                        <a16:creationId xmlns:a16="http://schemas.microsoft.com/office/drawing/2014/main" id="{B31FFA3A-E8C7-405D-A9A7-35805EBF89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1824"/>
                    <a:ext cx="530" cy="63"/>
                  </a:xfrm>
                  <a:custGeom>
                    <a:avLst/>
                    <a:gdLst>
                      <a:gd name="T0" fmla="*/ 530 w 530"/>
                      <a:gd name="T1" fmla="*/ 0 h 63"/>
                      <a:gd name="T2" fmla="*/ 530 w 530"/>
                      <a:gd name="T3" fmla="*/ 0 h 63"/>
                      <a:gd name="T4" fmla="*/ 520 w 530"/>
                      <a:gd name="T5" fmla="*/ 3 h 63"/>
                      <a:gd name="T6" fmla="*/ 492 w 530"/>
                      <a:gd name="T7" fmla="*/ 14 h 63"/>
                      <a:gd name="T8" fmla="*/ 470 w 530"/>
                      <a:gd name="T9" fmla="*/ 20 h 63"/>
                      <a:gd name="T10" fmla="*/ 442 w 530"/>
                      <a:gd name="T11" fmla="*/ 26 h 63"/>
                      <a:gd name="T12" fmla="*/ 407 w 530"/>
                      <a:gd name="T13" fmla="*/ 33 h 63"/>
                      <a:gd name="T14" fmla="*/ 366 w 530"/>
                      <a:gd name="T15" fmla="*/ 38 h 63"/>
                      <a:gd name="T16" fmla="*/ 366 w 530"/>
                      <a:gd name="T17" fmla="*/ 38 h 63"/>
                      <a:gd name="T18" fmla="*/ 331 w 530"/>
                      <a:gd name="T19" fmla="*/ 41 h 63"/>
                      <a:gd name="T20" fmla="*/ 290 w 530"/>
                      <a:gd name="T21" fmla="*/ 45 h 63"/>
                      <a:gd name="T22" fmla="*/ 202 w 530"/>
                      <a:gd name="T23" fmla="*/ 50 h 63"/>
                      <a:gd name="T24" fmla="*/ 104 w 530"/>
                      <a:gd name="T25" fmla="*/ 55 h 63"/>
                      <a:gd name="T26" fmla="*/ 0 w 530"/>
                      <a:gd name="T27" fmla="*/ 63 h 63"/>
                      <a:gd name="T28" fmla="*/ 63 w 530"/>
                      <a:gd name="T29" fmla="*/ 63 h 63"/>
                      <a:gd name="T30" fmla="*/ 152 w 530"/>
                      <a:gd name="T31" fmla="*/ 63 h 63"/>
                      <a:gd name="T32" fmla="*/ 152 w 530"/>
                      <a:gd name="T33" fmla="*/ 63 h 63"/>
                      <a:gd name="T34" fmla="*/ 252 w 530"/>
                      <a:gd name="T35" fmla="*/ 57 h 63"/>
                      <a:gd name="T36" fmla="*/ 334 w 530"/>
                      <a:gd name="T37" fmla="*/ 52 h 63"/>
                      <a:gd name="T38" fmla="*/ 369 w 530"/>
                      <a:gd name="T39" fmla="*/ 48 h 63"/>
                      <a:gd name="T40" fmla="*/ 401 w 530"/>
                      <a:gd name="T41" fmla="*/ 45 h 63"/>
                      <a:gd name="T42" fmla="*/ 426 w 530"/>
                      <a:gd name="T43" fmla="*/ 41 h 63"/>
                      <a:gd name="T44" fmla="*/ 448 w 530"/>
                      <a:gd name="T45" fmla="*/ 36 h 63"/>
                      <a:gd name="T46" fmla="*/ 448 w 530"/>
                      <a:gd name="T47" fmla="*/ 36 h 63"/>
                      <a:gd name="T48" fmla="*/ 467 w 530"/>
                      <a:gd name="T49" fmla="*/ 31 h 63"/>
                      <a:gd name="T50" fmla="*/ 486 w 530"/>
                      <a:gd name="T51" fmla="*/ 25 h 63"/>
                      <a:gd name="T52" fmla="*/ 501 w 530"/>
                      <a:gd name="T53" fmla="*/ 19 h 63"/>
                      <a:gd name="T54" fmla="*/ 511 w 530"/>
                      <a:gd name="T55" fmla="*/ 14 h 63"/>
                      <a:gd name="T56" fmla="*/ 527 w 530"/>
                      <a:gd name="T57" fmla="*/ 3 h 63"/>
                      <a:gd name="T58" fmla="*/ 530 w 530"/>
                      <a:gd name="T59" fmla="*/ 0 h 63"/>
                      <a:gd name="T60" fmla="*/ 530 w 530"/>
                      <a:gd name="T61" fmla="*/ 0 h 63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30" h="63">
                        <a:moveTo>
                          <a:pt x="530" y="0"/>
                        </a:moveTo>
                        <a:lnTo>
                          <a:pt x="530" y="0"/>
                        </a:lnTo>
                        <a:lnTo>
                          <a:pt x="520" y="3"/>
                        </a:lnTo>
                        <a:lnTo>
                          <a:pt x="492" y="14"/>
                        </a:lnTo>
                        <a:lnTo>
                          <a:pt x="470" y="20"/>
                        </a:lnTo>
                        <a:lnTo>
                          <a:pt x="442" y="26"/>
                        </a:lnTo>
                        <a:lnTo>
                          <a:pt x="407" y="33"/>
                        </a:lnTo>
                        <a:lnTo>
                          <a:pt x="366" y="38"/>
                        </a:lnTo>
                        <a:lnTo>
                          <a:pt x="331" y="41"/>
                        </a:lnTo>
                        <a:lnTo>
                          <a:pt x="290" y="45"/>
                        </a:lnTo>
                        <a:lnTo>
                          <a:pt x="202" y="50"/>
                        </a:lnTo>
                        <a:lnTo>
                          <a:pt x="104" y="55"/>
                        </a:lnTo>
                        <a:lnTo>
                          <a:pt x="0" y="63"/>
                        </a:lnTo>
                        <a:lnTo>
                          <a:pt x="63" y="63"/>
                        </a:lnTo>
                        <a:lnTo>
                          <a:pt x="152" y="63"/>
                        </a:lnTo>
                        <a:lnTo>
                          <a:pt x="252" y="57"/>
                        </a:lnTo>
                        <a:lnTo>
                          <a:pt x="334" y="52"/>
                        </a:lnTo>
                        <a:lnTo>
                          <a:pt x="369" y="48"/>
                        </a:lnTo>
                        <a:lnTo>
                          <a:pt x="401" y="45"/>
                        </a:lnTo>
                        <a:lnTo>
                          <a:pt x="426" y="41"/>
                        </a:lnTo>
                        <a:lnTo>
                          <a:pt x="448" y="36"/>
                        </a:lnTo>
                        <a:lnTo>
                          <a:pt x="467" y="31"/>
                        </a:lnTo>
                        <a:lnTo>
                          <a:pt x="486" y="25"/>
                        </a:lnTo>
                        <a:lnTo>
                          <a:pt x="501" y="19"/>
                        </a:lnTo>
                        <a:lnTo>
                          <a:pt x="511" y="14"/>
                        </a:lnTo>
                        <a:lnTo>
                          <a:pt x="527" y="3"/>
                        </a:lnTo>
                        <a:lnTo>
                          <a:pt x="530" y="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3" name="Freeform 139">
                    <a:extLst>
                      <a:ext uri="{FF2B5EF4-FFF2-40B4-BE49-F238E27FC236}">
                        <a16:creationId xmlns:a16="http://schemas.microsoft.com/office/drawing/2014/main" id="{21CCFE43-4064-48D3-8AD7-A7B151106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2" y="1826"/>
                    <a:ext cx="514" cy="61"/>
                  </a:xfrm>
                  <a:custGeom>
                    <a:avLst/>
                    <a:gdLst>
                      <a:gd name="T0" fmla="*/ 514 w 514"/>
                      <a:gd name="T1" fmla="*/ 0 h 61"/>
                      <a:gd name="T2" fmla="*/ 514 w 514"/>
                      <a:gd name="T3" fmla="*/ 0 h 61"/>
                      <a:gd name="T4" fmla="*/ 504 w 514"/>
                      <a:gd name="T5" fmla="*/ 4 h 61"/>
                      <a:gd name="T6" fmla="*/ 479 w 514"/>
                      <a:gd name="T7" fmla="*/ 13 h 61"/>
                      <a:gd name="T8" fmla="*/ 457 w 514"/>
                      <a:gd name="T9" fmla="*/ 19 h 61"/>
                      <a:gd name="T10" fmla="*/ 429 w 514"/>
                      <a:gd name="T11" fmla="*/ 24 h 61"/>
                      <a:gd name="T12" fmla="*/ 394 w 514"/>
                      <a:gd name="T13" fmla="*/ 31 h 61"/>
                      <a:gd name="T14" fmla="*/ 353 w 514"/>
                      <a:gd name="T15" fmla="*/ 37 h 61"/>
                      <a:gd name="T16" fmla="*/ 353 w 514"/>
                      <a:gd name="T17" fmla="*/ 37 h 61"/>
                      <a:gd name="T18" fmla="*/ 318 w 514"/>
                      <a:gd name="T19" fmla="*/ 41 h 61"/>
                      <a:gd name="T20" fmla="*/ 280 w 514"/>
                      <a:gd name="T21" fmla="*/ 43 h 61"/>
                      <a:gd name="T22" fmla="*/ 192 w 514"/>
                      <a:gd name="T23" fmla="*/ 48 h 61"/>
                      <a:gd name="T24" fmla="*/ 98 w 514"/>
                      <a:gd name="T25" fmla="*/ 53 h 61"/>
                      <a:gd name="T26" fmla="*/ 0 w 514"/>
                      <a:gd name="T27" fmla="*/ 61 h 61"/>
                      <a:gd name="T28" fmla="*/ 50 w 514"/>
                      <a:gd name="T29" fmla="*/ 61 h 61"/>
                      <a:gd name="T30" fmla="*/ 129 w 514"/>
                      <a:gd name="T31" fmla="*/ 61 h 61"/>
                      <a:gd name="T32" fmla="*/ 129 w 514"/>
                      <a:gd name="T33" fmla="*/ 61 h 61"/>
                      <a:gd name="T34" fmla="*/ 233 w 514"/>
                      <a:gd name="T35" fmla="*/ 55 h 61"/>
                      <a:gd name="T36" fmla="*/ 318 w 514"/>
                      <a:gd name="T37" fmla="*/ 50 h 61"/>
                      <a:gd name="T38" fmla="*/ 353 w 514"/>
                      <a:gd name="T39" fmla="*/ 46 h 61"/>
                      <a:gd name="T40" fmla="*/ 384 w 514"/>
                      <a:gd name="T41" fmla="*/ 43 h 61"/>
                      <a:gd name="T42" fmla="*/ 410 w 514"/>
                      <a:gd name="T43" fmla="*/ 38 h 61"/>
                      <a:gd name="T44" fmla="*/ 432 w 514"/>
                      <a:gd name="T45" fmla="*/ 34 h 61"/>
                      <a:gd name="T46" fmla="*/ 432 w 514"/>
                      <a:gd name="T47" fmla="*/ 34 h 61"/>
                      <a:gd name="T48" fmla="*/ 454 w 514"/>
                      <a:gd name="T49" fmla="*/ 28 h 61"/>
                      <a:gd name="T50" fmla="*/ 469 w 514"/>
                      <a:gd name="T51" fmla="*/ 23 h 61"/>
                      <a:gd name="T52" fmla="*/ 498 w 514"/>
                      <a:gd name="T53" fmla="*/ 12 h 61"/>
                      <a:gd name="T54" fmla="*/ 510 w 514"/>
                      <a:gd name="T55" fmla="*/ 3 h 61"/>
                      <a:gd name="T56" fmla="*/ 514 w 514"/>
                      <a:gd name="T57" fmla="*/ 0 h 61"/>
                      <a:gd name="T58" fmla="*/ 514 w 514"/>
                      <a:gd name="T59" fmla="*/ 0 h 6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14" h="61">
                        <a:moveTo>
                          <a:pt x="514" y="0"/>
                        </a:moveTo>
                        <a:lnTo>
                          <a:pt x="514" y="0"/>
                        </a:lnTo>
                        <a:lnTo>
                          <a:pt x="504" y="4"/>
                        </a:lnTo>
                        <a:lnTo>
                          <a:pt x="479" y="13"/>
                        </a:lnTo>
                        <a:lnTo>
                          <a:pt x="457" y="19"/>
                        </a:lnTo>
                        <a:lnTo>
                          <a:pt x="429" y="24"/>
                        </a:lnTo>
                        <a:lnTo>
                          <a:pt x="394" y="31"/>
                        </a:lnTo>
                        <a:lnTo>
                          <a:pt x="353" y="37"/>
                        </a:lnTo>
                        <a:lnTo>
                          <a:pt x="318" y="41"/>
                        </a:lnTo>
                        <a:lnTo>
                          <a:pt x="280" y="43"/>
                        </a:lnTo>
                        <a:lnTo>
                          <a:pt x="192" y="48"/>
                        </a:lnTo>
                        <a:lnTo>
                          <a:pt x="98" y="53"/>
                        </a:lnTo>
                        <a:lnTo>
                          <a:pt x="0" y="61"/>
                        </a:lnTo>
                        <a:lnTo>
                          <a:pt x="50" y="61"/>
                        </a:lnTo>
                        <a:lnTo>
                          <a:pt x="129" y="61"/>
                        </a:lnTo>
                        <a:lnTo>
                          <a:pt x="233" y="55"/>
                        </a:lnTo>
                        <a:lnTo>
                          <a:pt x="318" y="50"/>
                        </a:lnTo>
                        <a:lnTo>
                          <a:pt x="353" y="46"/>
                        </a:lnTo>
                        <a:lnTo>
                          <a:pt x="384" y="43"/>
                        </a:lnTo>
                        <a:lnTo>
                          <a:pt x="410" y="38"/>
                        </a:lnTo>
                        <a:lnTo>
                          <a:pt x="432" y="34"/>
                        </a:lnTo>
                        <a:lnTo>
                          <a:pt x="454" y="28"/>
                        </a:lnTo>
                        <a:lnTo>
                          <a:pt x="469" y="23"/>
                        </a:lnTo>
                        <a:lnTo>
                          <a:pt x="498" y="12"/>
                        </a:lnTo>
                        <a:lnTo>
                          <a:pt x="510" y="3"/>
                        </a:lnTo>
                        <a:lnTo>
                          <a:pt x="514" y="0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4" name="Freeform 140">
                    <a:extLst>
                      <a:ext uri="{FF2B5EF4-FFF2-40B4-BE49-F238E27FC236}">
                        <a16:creationId xmlns:a16="http://schemas.microsoft.com/office/drawing/2014/main" id="{331ABCA0-5087-45CA-8B2E-1F6F67ECCC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1" y="1827"/>
                    <a:ext cx="501" cy="60"/>
                  </a:xfrm>
                  <a:custGeom>
                    <a:avLst/>
                    <a:gdLst>
                      <a:gd name="T0" fmla="*/ 501 w 501"/>
                      <a:gd name="T1" fmla="*/ 0 h 60"/>
                      <a:gd name="T2" fmla="*/ 501 w 501"/>
                      <a:gd name="T3" fmla="*/ 0 h 60"/>
                      <a:gd name="T4" fmla="*/ 492 w 501"/>
                      <a:gd name="T5" fmla="*/ 4 h 60"/>
                      <a:gd name="T6" fmla="*/ 470 w 501"/>
                      <a:gd name="T7" fmla="*/ 13 h 60"/>
                      <a:gd name="T8" fmla="*/ 448 w 501"/>
                      <a:gd name="T9" fmla="*/ 18 h 60"/>
                      <a:gd name="T10" fmla="*/ 423 w 501"/>
                      <a:gd name="T11" fmla="*/ 24 h 60"/>
                      <a:gd name="T12" fmla="*/ 388 w 501"/>
                      <a:gd name="T13" fmla="*/ 31 h 60"/>
                      <a:gd name="T14" fmla="*/ 344 w 501"/>
                      <a:gd name="T15" fmla="*/ 37 h 60"/>
                      <a:gd name="T16" fmla="*/ 344 w 501"/>
                      <a:gd name="T17" fmla="*/ 37 h 60"/>
                      <a:gd name="T18" fmla="*/ 312 w 501"/>
                      <a:gd name="T19" fmla="*/ 40 h 60"/>
                      <a:gd name="T20" fmla="*/ 275 w 501"/>
                      <a:gd name="T21" fmla="*/ 42 h 60"/>
                      <a:gd name="T22" fmla="*/ 189 w 501"/>
                      <a:gd name="T23" fmla="*/ 47 h 60"/>
                      <a:gd name="T24" fmla="*/ 98 w 501"/>
                      <a:gd name="T25" fmla="*/ 54 h 60"/>
                      <a:gd name="T26" fmla="*/ 0 w 501"/>
                      <a:gd name="T27" fmla="*/ 60 h 60"/>
                      <a:gd name="T28" fmla="*/ 41 w 501"/>
                      <a:gd name="T29" fmla="*/ 60 h 60"/>
                      <a:gd name="T30" fmla="*/ 107 w 501"/>
                      <a:gd name="T31" fmla="*/ 60 h 60"/>
                      <a:gd name="T32" fmla="*/ 107 w 501"/>
                      <a:gd name="T33" fmla="*/ 60 h 60"/>
                      <a:gd name="T34" fmla="*/ 218 w 501"/>
                      <a:gd name="T35" fmla="*/ 54 h 60"/>
                      <a:gd name="T36" fmla="*/ 303 w 501"/>
                      <a:gd name="T37" fmla="*/ 47 h 60"/>
                      <a:gd name="T38" fmla="*/ 341 w 501"/>
                      <a:gd name="T39" fmla="*/ 45 h 60"/>
                      <a:gd name="T40" fmla="*/ 372 w 501"/>
                      <a:gd name="T41" fmla="*/ 41 h 60"/>
                      <a:gd name="T42" fmla="*/ 397 w 501"/>
                      <a:gd name="T43" fmla="*/ 37 h 60"/>
                      <a:gd name="T44" fmla="*/ 423 w 501"/>
                      <a:gd name="T45" fmla="*/ 32 h 60"/>
                      <a:gd name="T46" fmla="*/ 423 w 501"/>
                      <a:gd name="T47" fmla="*/ 32 h 60"/>
                      <a:gd name="T48" fmla="*/ 442 w 501"/>
                      <a:gd name="T49" fmla="*/ 27 h 60"/>
                      <a:gd name="T50" fmla="*/ 460 w 501"/>
                      <a:gd name="T51" fmla="*/ 22 h 60"/>
                      <a:gd name="T52" fmla="*/ 486 w 501"/>
                      <a:gd name="T53" fmla="*/ 12 h 60"/>
                      <a:gd name="T54" fmla="*/ 498 w 501"/>
                      <a:gd name="T55" fmla="*/ 4 h 60"/>
                      <a:gd name="T56" fmla="*/ 501 w 501"/>
                      <a:gd name="T57" fmla="*/ 0 h 60"/>
                      <a:gd name="T58" fmla="*/ 501 w 501"/>
                      <a:gd name="T59" fmla="*/ 0 h 6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01" h="60">
                        <a:moveTo>
                          <a:pt x="501" y="0"/>
                        </a:moveTo>
                        <a:lnTo>
                          <a:pt x="501" y="0"/>
                        </a:lnTo>
                        <a:lnTo>
                          <a:pt x="492" y="4"/>
                        </a:lnTo>
                        <a:lnTo>
                          <a:pt x="470" y="13"/>
                        </a:lnTo>
                        <a:lnTo>
                          <a:pt x="448" y="18"/>
                        </a:lnTo>
                        <a:lnTo>
                          <a:pt x="423" y="24"/>
                        </a:lnTo>
                        <a:lnTo>
                          <a:pt x="388" y="31"/>
                        </a:lnTo>
                        <a:lnTo>
                          <a:pt x="344" y="37"/>
                        </a:lnTo>
                        <a:lnTo>
                          <a:pt x="312" y="40"/>
                        </a:lnTo>
                        <a:lnTo>
                          <a:pt x="275" y="42"/>
                        </a:lnTo>
                        <a:lnTo>
                          <a:pt x="189" y="47"/>
                        </a:lnTo>
                        <a:lnTo>
                          <a:pt x="98" y="54"/>
                        </a:lnTo>
                        <a:lnTo>
                          <a:pt x="0" y="60"/>
                        </a:lnTo>
                        <a:lnTo>
                          <a:pt x="41" y="60"/>
                        </a:lnTo>
                        <a:lnTo>
                          <a:pt x="107" y="60"/>
                        </a:lnTo>
                        <a:lnTo>
                          <a:pt x="218" y="54"/>
                        </a:lnTo>
                        <a:lnTo>
                          <a:pt x="303" y="47"/>
                        </a:lnTo>
                        <a:lnTo>
                          <a:pt x="341" y="45"/>
                        </a:lnTo>
                        <a:lnTo>
                          <a:pt x="372" y="41"/>
                        </a:lnTo>
                        <a:lnTo>
                          <a:pt x="397" y="37"/>
                        </a:lnTo>
                        <a:lnTo>
                          <a:pt x="423" y="32"/>
                        </a:lnTo>
                        <a:lnTo>
                          <a:pt x="442" y="27"/>
                        </a:lnTo>
                        <a:lnTo>
                          <a:pt x="460" y="22"/>
                        </a:lnTo>
                        <a:lnTo>
                          <a:pt x="486" y="12"/>
                        </a:lnTo>
                        <a:lnTo>
                          <a:pt x="498" y="4"/>
                        </a:lnTo>
                        <a:lnTo>
                          <a:pt x="501" y="0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5" name="Freeform 141">
                    <a:extLst>
                      <a:ext uri="{FF2B5EF4-FFF2-40B4-BE49-F238E27FC236}">
                        <a16:creationId xmlns:a16="http://schemas.microsoft.com/office/drawing/2014/main" id="{A6F27AC4-CD72-46D1-82E5-F06A2F2297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830"/>
                    <a:ext cx="485" cy="57"/>
                  </a:xfrm>
                  <a:custGeom>
                    <a:avLst/>
                    <a:gdLst>
                      <a:gd name="T0" fmla="*/ 485 w 485"/>
                      <a:gd name="T1" fmla="*/ 0 h 57"/>
                      <a:gd name="T2" fmla="*/ 485 w 485"/>
                      <a:gd name="T3" fmla="*/ 0 h 57"/>
                      <a:gd name="T4" fmla="*/ 479 w 485"/>
                      <a:gd name="T5" fmla="*/ 4 h 57"/>
                      <a:gd name="T6" fmla="*/ 454 w 485"/>
                      <a:gd name="T7" fmla="*/ 11 h 57"/>
                      <a:gd name="T8" fmla="*/ 435 w 485"/>
                      <a:gd name="T9" fmla="*/ 16 h 57"/>
                      <a:gd name="T10" fmla="*/ 410 w 485"/>
                      <a:gd name="T11" fmla="*/ 23 h 57"/>
                      <a:gd name="T12" fmla="*/ 375 w 485"/>
                      <a:gd name="T13" fmla="*/ 29 h 57"/>
                      <a:gd name="T14" fmla="*/ 334 w 485"/>
                      <a:gd name="T15" fmla="*/ 34 h 57"/>
                      <a:gd name="T16" fmla="*/ 334 w 485"/>
                      <a:gd name="T17" fmla="*/ 34 h 57"/>
                      <a:gd name="T18" fmla="*/ 299 w 485"/>
                      <a:gd name="T19" fmla="*/ 38 h 57"/>
                      <a:gd name="T20" fmla="*/ 265 w 485"/>
                      <a:gd name="T21" fmla="*/ 41 h 57"/>
                      <a:gd name="T22" fmla="*/ 183 w 485"/>
                      <a:gd name="T23" fmla="*/ 46 h 57"/>
                      <a:gd name="T24" fmla="*/ 94 w 485"/>
                      <a:gd name="T25" fmla="*/ 51 h 57"/>
                      <a:gd name="T26" fmla="*/ 0 w 485"/>
                      <a:gd name="T27" fmla="*/ 57 h 57"/>
                      <a:gd name="T28" fmla="*/ 28 w 485"/>
                      <a:gd name="T29" fmla="*/ 57 h 57"/>
                      <a:gd name="T30" fmla="*/ 85 w 485"/>
                      <a:gd name="T31" fmla="*/ 57 h 57"/>
                      <a:gd name="T32" fmla="*/ 85 w 485"/>
                      <a:gd name="T33" fmla="*/ 57 h 57"/>
                      <a:gd name="T34" fmla="*/ 198 w 485"/>
                      <a:gd name="T35" fmla="*/ 51 h 57"/>
                      <a:gd name="T36" fmla="*/ 287 w 485"/>
                      <a:gd name="T37" fmla="*/ 44 h 57"/>
                      <a:gd name="T38" fmla="*/ 325 w 485"/>
                      <a:gd name="T39" fmla="*/ 42 h 57"/>
                      <a:gd name="T40" fmla="*/ 356 w 485"/>
                      <a:gd name="T41" fmla="*/ 38 h 57"/>
                      <a:gd name="T42" fmla="*/ 384 w 485"/>
                      <a:gd name="T43" fmla="*/ 34 h 57"/>
                      <a:gd name="T44" fmla="*/ 407 w 485"/>
                      <a:gd name="T45" fmla="*/ 29 h 57"/>
                      <a:gd name="T46" fmla="*/ 407 w 485"/>
                      <a:gd name="T47" fmla="*/ 29 h 57"/>
                      <a:gd name="T48" fmla="*/ 429 w 485"/>
                      <a:gd name="T49" fmla="*/ 24 h 57"/>
                      <a:gd name="T50" fmla="*/ 444 w 485"/>
                      <a:gd name="T51" fmla="*/ 19 h 57"/>
                      <a:gd name="T52" fmla="*/ 470 w 485"/>
                      <a:gd name="T53" fmla="*/ 9 h 57"/>
                      <a:gd name="T54" fmla="*/ 482 w 485"/>
                      <a:gd name="T55" fmla="*/ 2 h 57"/>
                      <a:gd name="T56" fmla="*/ 485 w 485"/>
                      <a:gd name="T57" fmla="*/ 0 h 57"/>
                      <a:gd name="T58" fmla="*/ 485 w 485"/>
                      <a:gd name="T59" fmla="*/ 0 h 5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85" h="57">
                        <a:moveTo>
                          <a:pt x="485" y="0"/>
                        </a:moveTo>
                        <a:lnTo>
                          <a:pt x="485" y="0"/>
                        </a:lnTo>
                        <a:lnTo>
                          <a:pt x="479" y="4"/>
                        </a:lnTo>
                        <a:lnTo>
                          <a:pt x="454" y="11"/>
                        </a:lnTo>
                        <a:lnTo>
                          <a:pt x="435" y="16"/>
                        </a:lnTo>
                        <a:lnTo>
                          <a:pt x="410" y="23"/>
                        </a:lnTo>
                        <a:lnTo>
                          <a:pt x="375" y="29"/>
                        </a:lnTo>
                        <a:lnTo>
                          <a:pt x="334" y="34"/>
                        </a:lnTo>
                        <a:lnTo>
                          <a:pt x="299" y="38"/>
                        </a:lnTo>
                        <a:lnTo>
                          <a:pt x="265" y="41"/>
                        </a:lnTo>
                        <a:lnTo>
                          <a:pt x="183" y="46"/>
                        </a:lnTo>
                        <a:lnTo>
                          <a:pt x="94" y="51"/>
                        </a:lnTo>
                        <a:lnTo>
                          <a:pt x="0" y="57"/>
                        </a:lnTo>
                        <a:lnTo>
                          <a:pt x="28" y="57"/>
                        </a:lnTo>
                        <a:lnTo>
                          <a:pt x="85" y="57"/>
                        </a:lnTo>
                        <a:lnTo>
                          <a:pt x="198" y="51"/>
                        </a:lnTo>
                        <a:lnTo>
                          <a:pt x="287" y="44"/>
                        </a:lnTo>
                        <a:lnTo>
                          <a:pt x="325" y="42"/>
                        </a:lnTo>
                        <a:lnTo>
                          <a:pt x="356" y="38"/>
                        </a:lnTo>
                        <a:lnTo>
                          <a:pt x="384" y="34"/>
                        </a:lnTo>
                        <a:lnTo>
                          <a:pt x="407" y="29"/>
                        </a:lnTo>
                        <a:lnTo>
                          <a:pt x="429" y="24"/>
                        </a:lnTo>
                        <a:lnTo>
                          <a:pt x="444" y="19"/>
                        </a:lnTo>
                        <a:lnTo>
                          <a:pt x="470" y="9"/>
                        </a:lnTo>
                        <a:lnTo>
                          <a:pt x="482" y="2"/>
                        </a:lnTo>
                        <a:lnTo>
                          <a:pt x="485" y="0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6" name="Freeform 142">
                    <a:extLst>
                      <a:ext uri="{FF2B5EF4-FFF2-40B4-BE49-F238E27FC236}">
                        <a16:creationId xmlns:a16="http://schemas.microsoft.com/office/drawing/2014/main" id="{59E42FA2-9370-49CC-82C9-C62005B669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1831"/>
                    <a:ext cx="473" cy="56"/>
                  </a:xfrm>
                  <a:custGeom>
                    <a:avLst/>
                    <a:gdLst>
                      <a:gd name="T0" fmla="*/ 473 w 473"/>
                      <a:gd name="T1" fmla="*/ 0 h 56"/>
                      <a:gd name="T2" fmla="*/ 473 w 473"/>
                      <a:gd name="T3" fmla="*/ 0 h 56"/>
                      <a:gd name="T4" fmla="*/ 467 w 473"/>
                      <a:gd name="T5" fmla="*/ 4 h 56"/>
                      <a:gd name="T6" fmla="*/ 445 w 473"/>
                      <a:gd name="T7" fmla="*/ 12 h 56"/>
                      <a:gd name="T8" fmla="*/ 426 w 473"/>
                      <a:gd name="T9" fmla="*/ 17 h 56"/>
                      <a:gd name="T10" fmla="*/ 401 w 473"/>
                      <a:gd name="T11" fmla="*/ 23 h 56"/>
                      <a:gd name="T12" fmla="*/ 366 w 473"/>
                      <a:gd name="T13" fmla="*/ 28 h 56"/>
                      <a:gd name="T14" fmla="*/ 325 w 473"/>
                      <a:gd name="T15" fmla="*/ 34 h 56"/>
                      <a:gd name="T16" fmla="*/ 325 w 473"/>
                      <a:gd name="T17" fmla="*/ 34 h 56"/>
                      <a:gd name="T18" fmla="*/ 293 w 473"/>
                      <a:gd name="T19" fmla="*/ 37 h 56"/>
                      <a:gd name="T20" fmla="*/ 259 w 473"/>
                      <a:gd name="T21" fmla="*/ 40 h 56"/>
                      <a:gd name="T22" fmla="*/ 180 w 473"/>
                      <a:gd name="T23" fmla="*/ 45 h 56"/>
                      <a:gd name="T24" fmla="*/ 92 w 473"/>
                      <a:gd name="T25" fmla="*/ 50 h 56"/>
                      <a:gd name="T26" fmla="*/ 0 w 473"/>
                      <a:gd name="T27" fmla="*/ 56 h 56"/>
                      <a:gd name="T28" fmla="*/ 19 w 473"/>
                      <a:gd name="T29" fmla="*/ 56 h 56"/>
                      <a:gd name="T30" fmla="*/ 63 w 473"/>
                      <a:gd name="T31" fmla="*/ 56 h 56"/>
                      <a:gd name="T32" fmla="*/ 70 w 473"/>
                      <a:gd name="T33" fmla="*/ 56 h 56"/>
                      <a:gd name="T34" fmla="*/ 70 w 473"/>
                      <a:gd name="T35" fmla="*/ 56 h 56"/>
                      <a:gd name="T36" fmla="*/ 183 w 473"/>
                      <a:gd name="T37" fmla="*/ 50 h 56"/>
                      <a:gd name="T38" fmla="*/ 275 w 473"/>
                      <a:gd name="T39" fmla="*/ 43 h 56"/>
                      <a:gd name="T40" fmla="*/ 312 w 473"/>
                      <a:gd name="T41" fmla="*/ 40 h 56"/>
                      <a:gd name="T42" fmla="*/ 344 w 473"/>
                      <a:gd name="T43" fmla="*/ 37 h 56"/>
                      <a:gd name="T44" fmla="*/ 372 w 473"/>
                      <a:gd name="T45" fmla="*/ 32 h 56"/>
                      <a:gd name="T46" fmla="*/ 394 w 473"/>
                      <a:gd name="T47" fmla="*/ 28 h 56"/>
                      <a:gd name="T48" fmla="*/ 394 w 473"/>
                      <a:gd name="T49" fmla="*/ 28 h 56"/>
                      <a:gd name="T50" fmla="*/ 432 w 473"/>
                      <a:gd name="T51" fmla="*/ 18 h 56"/>
                      <a:gd name="T52" fmla="*/ 457 w 473"/>
                      <a:gd name="T53" fmla="*/ 9 h 56"/>
                      <a:gd name="T54" fmla="*/ 470 w 473"/>
                      <a:gd name="T55" fmla="*/ 3 h 56"/>
                      <a:gd name="T56" fmla="*/ 473 w 473"/>
                      <a:gd name="T57" fmla="*/ 0 h 56"/>
                      <a:gd name="T58" fmla="*/ 473 w 473"/>
                      <a:gd name="T59" fmla="*/ 0 h 5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73" h="56">
                        <a:moveTo>
                          <a:pt x="473" y="0"/>
                        </a:moveTo>
                        <a:lnTo>
                          <a:pt x="473" y="0"/>
                        </a:lnTo>
                        <a:lnTo>
                          <a:pt x="467" y="4"/>
                        </a:lnTo>
                        <a:lnTo>
                          <a:pt x="445" y="12"/>
                        </a:lnTo>
                        <a:lnTo>
                          <a:pt x="426" y="17"/>
                        </a:lnTo>
                        <a:lnTo>
                          <a:pt x="401" y="23"/>
                        </a:lnTo>
                        <a:lnTo>
                          <a:pt x="366" y="28"/>
                        </a:lnTo>
                        <a:lnTo>
                          <a:pt x="325" y="34"/>
                        </a:lnTo>
                        <a:lnTo>
                          <a:pt x="293" y="37"/>
                        </a:lnTo>
                        <a:lnTo>
                          <a:pt x="259" y="40"/>
                        </a:lnTo>
                        <a:lnTo>
                          <a:pt x="180" y="45"/>
                        </a:lnTo>
                        <a:lnTo>
                          <a:pt x="92" y="50"/>
                        </a:lnTo>
                        <a:lnTo>
                          <a:pt x="0" y="56"/>
                        </a:lnTo>
                        <a:lnTo>
                          <a:pt x="19" y="56"/>
                        </a:lnTo>
                        <a:lnTo>
                          <a:pt x="63" y="56"/>
                        </a:lnTo>
                        <a:lnTo>
                          <a:pt x="70" y="56"/>
                        </a:lnTo>
                        <a:lnTo>
                          <a:pt x="183" y="50"/>
                        </a:lnTo>
                        <a:lnTo>
                          <a:pt x="275" y="43"/>
                        </a:lnTo>
                        <a:lnTo>
                          <a:pt x="312" y="40"/>
                        </a:lnTo>
                        <a:lnTo>
                          <a:pt x="344" y="37"/>
                        </a:lnTo>
                        <a:lnTo>
                          <a:pt x="372" y="32"/>
                        </a:lnTo>
                        <a:lnTo>
                          <a:pt x="394" y="28"/>
                        </a:lnTo>
                        <a:lnTo>
                          <a:pt x="432" y="18"/>
                        </a:lnTo>
                        <a:lnTo>
                          <a:pt x="457" y="9"/>
                        </a:lnTo>
                        <a:lnTo>
                          <a:pt x="470" y="3"/>
                        </a:lnTo>
                        <a:lnTo>
                          <a:pt x="473" y="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7" name="Freeform 143">
                    <a:extLst>
                      <a:ext uri="{FF2B5EF4-FFF2-40B4-BE49-F238E27FC236}">
                        <a16:creationId xmlns:a16="http://schemas.microsoft.com/office/drawing/2014/main" id="{BD05258A-BC57-4961-BF13-2D1EB5076A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1834"/>
                    <a:ext cx="457" cy="53"/>
                  </a:xfrm>
                  <a:custGeom>
                    <a:avLst/>
                    <a:gdLst>
                      <a:gd name="T0" fmla="*/ 457 w 457"/>
                      <a:gd name="T1" fmla="*/ 0 h 53"/>
                      <a:gd name="T2" fmla="*/ 457 w 457"/>
                      <a:gd name="T3" fmla="*/ 0 h 53"/>
                      <a:gd name="T4" fmla="*/ 451 w 457"/>
                      <a:gd name="T5" fmla="*/ 2 h 53"/>
                      <a:gd name="T6" fmla="*/ 444 w 457"/>
                      <a:gd name="T7" fmla="*/ 6 h 53"/>
                      <a:gd name="T8" fmla="*/ 432 w 457"/>
                      <a:gd name="T9" fmla="*/ 10 h 53"/>
                      <a:gd name="T10" fmla="*/ 413 w 457"/>
                      <a:gd name="T11" fmla="*/ 15 h 53"/>
                      <a:gd name="T12" fmla="*/ 388 w 457"/>
                      <a:gd name="T13" fmla="*/ 20 h 53"/>
                      <a:gd name="T14" fmla="*/ 356 w 457"/>
                      <a:gd name="T15" fmla="*/ 26 h 53"/>
                      <a:gd name="T16" fmla="*/ 312 w 457"/>
                      <a:gd name="T17" fmla="*/ 31 h 53"/>
                      <a:gd name="T18" fmla="*/ 312 w 457"/>
                      <a:gd name="T19" fmla="*/ 31 h 53"/>
                      <a:gd name="T20" fmla="*/ 280 w 457"/>
                      <a:gd name="T21" fmla="*/ 35 h 53"/>
                      <a:gd name="T22" fmla="*/ 249 w 457"/>
                      <a:gd name="T23" fmla="*/ 38 h 53"/>
                      <a:gd name="T24" fmla="*/ 173 w 457"/>
                      <a:gd name="T25" fmla="*/ 43 h 53"/>
                      <a:gd name="T26" fmla="*/ 88 w 457"/>
                      <a:gd name="T27" fmla="*/ 47 h 53"/>
                      <a:gd name="T28" fmla="*/ 0 w 457"/>
                      <a:gd name="T29" fmla="*/ 53 h 53"/>
                      <a:gd name="T30" fmla="*/ 6 w 457"/>
                      <a:gd name="T31" fmla="*/ 53 h 53"/>
                      <a:gd name="T32" fmla="*/ 41 w 457"/>
                      <a:gd name="T33" fmla="*/ 53 h 53"/>
                      <a:gd name="T34" fmla="*/ 41 w 457"/>
                      <a:gd name="T35" fmla="*/ 53 h 53"/>
                      <a:gd name="T36" fmla="*/ 54 w 457"/>
                      <a:gd name="T37" fmla="*/ 52 h 53"/>
                      <a:gd name="T38" fmla="*/ 54 w 457"/>
                      <a:gd name="T39" fmla="*/ 52 h 53"/>
                      <a:gd name="T40" fmla="*/ 170 w 457"/>
                      <a:gd name="T41" fmla="*/ 45 h 53"/>
                      <a:gd name="T42" fmla="*/ 262 w 457"/>
                      <a:gd name="T43" fmla="*/ 40 h 53"/>
                      <a:gd name="T44" fmla="*/ 296 w 457"/>
                      <a:gd name="T45" fmla="*/ 37 h 53"/>
                      <a:gd name="T46" fmla="*/ 331 w 457"/>
                      <a:gd name="T47" fmla="*/ 33 h 53"/>
                      <a:gd name="T48" fmla="*/ 359 w 457"/>
                      <a:gd name="T49" fmla="*/ 29 h 53"/>
                      <a:gd name="T50" fmla="*/ 381 w 457"/>
                      <a:gd name="T51" fmla="*/ 24 h 53"/>
                      <a:gd name="T52" fmla="*/ 381 w 457"/>
                      <a:gd name="T53" fmla="*/ 24 h 53"/>
                      <a:gd name="T54" fmla="*/ 419 w 457"/>
                      <a:gd name="T55" fmla="*/ 14 h 53"/>
                      <a:gd name="T56" fmla="*/ 441 w 457"/>
                      <a:gd name="T57" fmla="*/ 6 h 53"/>
                      <a:gd name="T58" fmla="*/ 454 w 457"/>
                      <a:gd name="T59" fmla="*/ 1 h 53"/>
                      <a:gd name="T60" fmla="*/ 457 w 457"/>
                      <a:gd name="T61" fmla="*/ 0 h 53"/>
                      <a:gd name="T62" fmla="*/ 457 w 457"/>
                      <a:gd name="T63" fmla="*/ 0 h 5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57" h="53">
                        <a:moveTo>
                          <a:pt x="457" y="0"/>
                        </a:moveTo>
                        <a:lnTo>
                          <a:pt x="457" y="0"/>
                        </a:lnTo>
                        <a:lnTo>
                          <a:pt x="451" y="2"/>
                        </a:lnTo>
                        <a:lnTo>
                          <a:pt x="444" y="6"/>
                        </a:lnTo>
                        <a:lnTo>
                          <a:pt x="432" y="10"/>
                        </a:lnTo>
                        <a:lnTo>
                          <a:pt x="413" y="15"/>
                        </a:lnTo>
                        <a:lnTo>
                          <a:pt x="388" y="20"/>
                        </a:lnTo>
                        <a:lnTo>
                          <a:pt x="356" y="26"/>
                        </a:lnTo>
                        <a:lnTo>
                          <a:pt x="312" y="31"/>
                        </a:lnTo>
                        <a:lnTo>
                          <a:pt x="280" y="35"/>
                        </a:lnTo>
                        <a:lnTo>
                          <a:pt x="249" y="38"/>
                        </a:lnTo>
                        <a:lnTo>
                          <a:pt x="173" y="43"/>
                        </a:lnTo>
                        <a:lnTo>
                          <a:pt x="88" y="47"/>
                        </a:lnTo>
                        <a:lnTo>
                          <a:pt x="0" y="53"/>
                        </a:lnTo>
                        <a:lnTo>
                          <a:pt x="6" y="53"/>
                        </a:lnTo>
                        <a:lnTo>
                          <a:pt x="41" y="53"/>
                        </a:lnTo>
                        <a:lnTo>
                          <a:pt x="54" y="52"/>
                        </a:lnTo>
                        <a:lnTo>
                          <a:pt x="170" y="45"/>
                        </a:lnTo>
                        <a:lnTo>
                          <a:pt x="262" y="40"/>
                        </a:lnTo>
                        <a:lnTo>
                          <a:pt x="296" y="37"/>
                        </a:lnTo>
                        <a:lnTo>
                          <a:pt x="331" y="33"/>
                        </a:lnTo>
                        <a:lnTo>
                          <a:pt x="359" y="29"/>
                        </a:lnTo>
                        <a:lnTo>
                          <a:pt x="381" y="24"/>
                        </a:lnTo>
                        <a:lnTo>
                          <a:pt x="419" y="14"/>
                        </a:lnTo>
                        <a:lnTo>
                          <a:pt x="441" y="6"/>
                        </a:lnTo>
                        <a:lnTo>
                          <a:pt x="454" y="1"/>
                        </a:lnTo>
                        <a:lnTo>
                          <a:pt x="457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8" name="Freeform 144">
                    <a:extLst>
                      <a:ext uri="{FF2B5EF4-FFF2-40B4-BE49-F238E27FC236}">
                        <a16:creationId xmlns:a16="http://schemas.microsoft.com/office/drawing/2014/main" id="{BB1A8E82-FE94-47F0-B62B-DA56B0FBAE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47 w 217"/>
                      <a:gd name="T5" fmla="*/ 18 h 107"/>
                      <a:gd name="T6" fmla="*/ 97 w 217"/>
                      <a:gd name="T7" fmla="*/ 37 h 107"/>
                      <a:gd name="T8" fmla="*/ 138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7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41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8"/>
                        </a:lnTo>
                        <a:lnTo>
                          <a:pt x="97" y="37"/>
                        </a:lnTo>
                        <a:lnTo>
                          <a:pt x="138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7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79" name="Freeform 145">
                    <a:extLst>
                      <a:ext uri="{FF2B5EF4-FFF2-40B4-BE49-F238E27FC236}">
                        <a16:creationId xmlns:a16="http://schemas.microsoft.com/office/drawing/2014/main" id="{024D09D3-6910-43D3-A5CF-7B9EA2E8BC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50 w 217"/>
                      <a:gd name="T5" fmla="*/ 17 h 107"/>
                      <a:gd name="T6" fmla="*/ 97 w 217"/>
                      <a:gd name="T7" fmla="*/ 36 h 107"/>
                      <a:gd name="T8" fmla="*/ 141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6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37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7" y="36"/>
                        </a:lnTo>
                        <a:lnTo>
                          <a:pt x="141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6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3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0" name="Freeform 146">
                    <a:extLst>
                      <a:ext uri="{FF2B5EF4-FFF2-40B4-BE49-F238E27FC236}">
                        <a16:creationId xmlns:a16="http://schemas.microsoft.com/office/drawing/2014/main" id="{D923DFEF-A29C-4EEA-87CD-0D2BAFEF7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47 w 208"/>
                      <a:gd name="T5" fmla="*/ 17 h 107"/>
                      <a:gd name="T6" fmla="*/ 94 w 208"/>
                      <a:gd name="T7" fmla="*/ 36 h 107"/>
                      <a:gd name="T8" fmla="*/ 139 w 208"/>
                      <a:gd name="T9" fmla="*/ 55 h 107"/>
                      <a:gd name="T10" fmla="*/ 154 w 208"/>
                      <a:gd name="T11" fmla="*/ 64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3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31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4" y="36"/>
                        </a:lnTo>
                        <a:lnTo>
                          <a:pt x="139" y="55"/>
                        </a:lnTo>
                        <a:lnTo>
                          <a:pt x="154" y="64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3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3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1" name="Freeform 147">
                    <a:extLst>
                      <a:ext uri="{FF2B5EF4-FFF2-40B4-BE49-F238E27FC236}">
                        <a16:creationId xmlns:a16="http://schemas.microsoft.com/office/drawing/2014/main" id="{6962A076-70AE-46D9-A89C-1440A5436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50 w 208"/>
                      <a:gd name="T5" fmla="*/ 17 h 107"/>
                      <a:gd name="T6" fmla="*/ 98 w 208"/>
                      <a:gd name="T7" fmla="*/ 36 h 107"/>
                      <a:gd name="T8" fmla="*/ 139 w 208"/>
                      <a:gd name="T9" fmla="*/ 55 h 107"/>
                      <a:gd name="T10" fmla="*/ 157 w 208"/>
                      <a:gd name="T11" fmla="*/ 63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5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28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7" y="63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5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2" name="Freeform 148">
                    <a:extLst>
                      <a:ext uri="{FF2B5EF4-FFF2-40B4-BE49-F238E27FC236}">
                        <a16:creationId xmlns:a16="http://schemas.microsoft.com/office/drawing/2014/main" id="{64635054-73C3-44CC-9726-4E03C034A1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7" y="1700"/>
                    <a:ext cx="205" cy="107"/>
                  </a:xfrm>
                  <a:custGeom>
                    <a:avLst/>
                    <a:gdLst>
                      <a:gd name="T0" fmla="*/ 0 w 205"/>
                      <a:gd name="T1" fmla="*/ 0 h 107"/>
                      <a:gd name="T2" fmla="*/ 0 w 205"/>
                      <a:gd name="T3" fmla="*/ 0 h 107"/>
                      <a:gd name="T4" fmla="*/ 47 w 205"/>
                      <a:gd name="T5" fmla="*/ 17 h 107"/>
                      <a:gd name="T6" fmla="*/ 98 w 205"/>
                      <a:gd name="T7" fmla="*/ 36 h 107"/>
                      <a:gd name="T8" fmla="*/ 139 w 205"/>
                      <a:gd name="T9" fmla="*/ 55 h 107"/>
                      <a:gd name="T10" fmla="*/ 154 w 205"/>
                      <a:gd name="T11" fmla="*/ 63 h 107"/>
                      <a:gd name="T12" fmla="*/ 167 w 205"/>
                      <a:gd name="T13" fmla="*/ 72 h 107"/>
                      <a:gd name="T14" fmla="*/ 167 w 205"/>
                      <a:gd name="T15" fmla="*/ 72 h 107"/>
                      <a:gd name="T16" fmla="*/ 189 w 205"/>
                      <a:gd name="T17" fmla="*/ 91 h 107"/>
                      <a:gd name="T18" fmla="*/ 202 w 205"/>
                      <a:gd name="T19" fmla="*/ 101 h 107"/>
                      <a:gd name="T20" fmla="*/ 205 w 205"/>
                      <a:gd name="T21" fmla="*/ 106 h 107"/>
                      <a:gd name="T22" fmla="*/ 205 w 205"/>
                      <a:gd name="T23" fmla="*/ 107 h 107"/>
                      <a:gd name="T24" fmla="*/ 205 w 205"/>
                      <a:gd name="T25" fmla="*/ 107 h 107"/>
                      <a:gd name="T26" fmla="*/ 205 w 205"/>
                      <a:gd name="T27" fmla="*/ 105 h 107"/>
                      <a:gd name="T28" fmla="*/ 205 w 205"/>
                      <a:gd name="T29" fmla="*/ 98 h 107"/>
                      <a:gd name="T30" fmla="*/ 202 w 205"/>
                      <a:gd name="T31" fmla="*/ 91 h 107"/>
                      <a:gd name="T32" fmla="*/ 192 w 205"/>
                      <a:gd name="T33" fmla="*/ 80 h 107"/>
                      <a:gd name="T34" fmla="*/ 173 w 205"/>
                      <a:gd name="T35" fmla="*/ 66 h 107"/>
                      <a:gd name="T36" fmla="*/ 145 w 205"/>
                      <a:gd name="T37" fmla="*/ 51 h 107"/>
                      <a:gd name="T38" fmla="*/ 101 w 205"/>
                      <a:gd name="T39" fmla="*/ 32 h 107"/>
                      <a:gd name="T40" fmla="*/ 101 w 205"/>
                      <a:gd name="T41" fmla="*/ 32 h 107"/>
                      <a:gd name="T42" fmla="*/ 25 w 205"/>
                      <a:gd name="T43" fmla="*/ 0 h 107"/>
                      <a:gd name="T44" fmla="*/ 0 w 205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4" y="63"/>
                        </a:lnTo>
                        <a:lnTo>
                          <a:pt x="167" y="72"/>
                        </a:lnTo>
                        <a:lnTo>
                          <a:pt x="189" y="91"/>
                        </a:lnTo>
                        <a:lnTo>
                          <a:pt x="202" y="101"/>
                        </a:lnTo>
                        <a:lnTo>
                          <a:pt x="205" y="106"/>
                        </a:lnTo>
                        <a:lnTo>
                          <a:pt x="205" y="107"/>
                        </a:lnTo>
                        <a:lnTo>
                          <a:pt x="205" y="105"/>
                        </a:lnTo>
                        <a:lnTo>
                          <a:pt x="205" y="98"/>
                        </a:lnTo>
                        <a:lnTo>
                          <a:pt x="202" y="91"/>
                        </a:lnTo>
                        <a:lnTo>
                          <a:pt x="192" y="80"/>
                        </a:lnTo>
                        <a:lnTo>
                          <a:pt x="173" y="66"/>
                        </a:lnTo>
                        <a:lnTo>
                          <a:pt x="145" y="51"/>
                        </a:lnTo>
                        <a:lnTo>
                          <a:pt x="101" y="3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3" name="Freeform 149">
                    <a:extLst>
                      <a:ext uri="{FF2B5EF4-FFF2-40B4-BE49-F238E27FC236}">
                        <a16:creationId xmlns:a16="http://schemas.microsoft.com/office/drawing/2014/main" id="{A0831987-7D0C-4FB2-8C78-4629ADA629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0" y="1700"/>
                    <a:ext cx="202" cy="107"/>
                  </a:xfrm>
                  <a:custGeom>
                    <a:avLst/>
                    <a:gdLst>
                      <a:gd name="T0" fmla="*/ 0 w 202"/>
                      <a:gd name="T1" fmla="*/ 0 h 107"/>
                      <a:gd name="T2" fmla="*/ 0 w 202"/>
                      <a:gd name="T3" fmla="*/ 0 h 107"/>
                      <a:gd name="T4" fmla="*/ 47 w 202"/>
                      <a:gd name="T5" fmla="*/ 17 h 107"/>
                      <a:gd name="T6" fmla="*/ 98 w 202"/>
                      <a:gd name="T7" fmla="*/ 36 h 107"/>
                      <a:gd name="T8" fmla="*/ 139 w 202"/>
                      <a:gd name="T9" fmla="*/ 54 h 107"/>
                      <a:gd name="T10" fmla="*/ 155 w 202"/>
                      <a:gd name="T11" fmla="*/ 63 h 107"/>
                      <a:gd name="T12" fmla="*/ 167 w 202"/>
                      <a:gd name="T13" fmla="*/ 70 h 107"/>
                      <a:gd name="T14" fmla="*/ 167 w 202"/>
                      <a:gd name="T15" fmla="*/ 70 h 107"/>
                      <a:gd name="T16" fmla="*/ 189 w 202"/>
                      <a:gd name="T17" fmla="*/ 91 h 107"/>
                      <a:gd name="T18" fmla="*/ 199 w 202"/>
                      <a:gd name="T19" fmla="*/ 101 h 107"/>
                      <a:gd name="T20" fmla="*/ 202 w 202"/>
                      <a:gd name="T21" fmla="*/ 106 h 107"/>
                      <a:gd name="T22" fmla="*/ 202 w 202"/>
                      <a:gd name="T23" fmla="*/ 107 h 107"/>
                      <a:gd name="T24" fmla="*/ 202 w 202"/>
                      <a:gd name="T25" fmla="*/ 107 h 107"/>
                      <a:gd name="T26" fmla="*/ 202 w 202"/>
                      <a:gd name="T27" fmla="*/ 105 h 107"/>
                      <a:gd name="T28" fmla="*/ 202 w 202"/>
                      <a:gd name="T29" fmla="*/ 98 h 107"/>
                      <a:gd name="T30" fmla="*/ 199 w 202"/>
                      <a:gd name="T31" fmla="*/ 91 h 107"/>
                      <a:gd name="T32" fmla="*/ 186 w 202"/>
                      <a:gd name="T33" fmla="*/ 80 h 107"/>
                      <a:gd name="T34" fmla="*/ 167 w 202"/>
                      <a:gd name="T35" fmla="*/ 66 h 107"/>
                      <a:gd name="T36" fmla="*/ 139 w 202"/>
                      <a:gd name="T37" fmla="*/ 51 h 107"/>
                      <a:gd name="T38" fmla="*/ 98 w 202"/>
                      <a:gd name="T39" fmla="*/ 32 h 107"/>
                      <a:gd name="T40" fmla="*/ 98 w 202"/>
                      <a:gd name="T41" fmla="*/ 32 h 107"/>
                      <a:gd name="T42" fmla="*/ 19 w 202"/>
                      <a:gd name="T43" fmla="*/ 0 h 107"/>
                      <a:gd name="T44" fmla="*/ 0 w 202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2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7" y="70"/>
                        </a:lnTo>
                        <a:lnTo>
                          <a:pt x="189" y="91"/>
                        </a:lnTo>
                        <a:lnTo>
                          <a:pt x="199" y="101"/>
                        </a:lnTo>
                        <a:lnTo>
                          <a:pt x="202" y="106"/>
                        </a:lnTo>
                        <a:lnTo>
                          <a:pt x="202" y="107"/>
                        </a:lnTo>
                        <a:lnTo>
                          <a:pt x="202" y="105"/>
                        </a:lnTo>
                        <a:lnTo>
                          <a:pt x="202" y="98"/>
                        </a:lnTo>
                        <a:lnTo>
                          <a:pt x="199" y="91"/>
                        </a:lnTo>
                        <a:lnTo>
                          <a:pt x="186" y="80"/>
                        </a:lnTo>
                        <a:lnTo>
                          <a:pt x="167" y="66"/>
                        </a:lnTo>
                        <a:lnTo>
                          <a:pt x="139" y="51"/>
                        </a:lnTo>
                        <a:lnTo>
                          <a:pt x="98" y="32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4" name="Freeform 150">
                    <a:extLst>
                      <a:ext uri="{FF2B5EF4-FFF2-40B4-BE49-F238E27FC236}">
                        <a16:creationId xmlns:a16="http://schemas.microsoft.com/office/drawing/2014/main" id="{21D71EAB-215B-4FD8-8F33-95529883DE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1700"/>
                    <a:ext cx="199" cy="107"/>
                  </a:xfrm>
                  <a:custGeom>
                    <a:avLst/>
                    <a:gdLst>
                      <a:gd name="T0" fmla="*/ 0 w 199"/>
                      <a:gd name="T1" fmla="*/ 0 h 107"/>
                      <a:gd name="T2" fmla="*/ 0 w 199"/>
                      <a:gd name="T3" fmla="*/ 0 h 107"/>
                      <a:gd name="T4" fmla="*/ 48 w 199"/>
                      <a:gd name="T5" fmla="*/ 17 h 107"/>
                      <a:gd name="T6" fmla="*/ 95 w 199"/>
                      <a:gd name="T7" fmla="*/ 36 h 107"/>
                      <a:gd name="T8" fmla="*/ 139 w 199"/>
                      <a:gd name="T9" fmla="*/ 54 h 107"/>
                      <a:gd name="T10" fmla="*/ 155 w 199"/>
                      <a:gd name="T11" fmla="*/ 63 h 107"/>
                      <a:gd name="T12" fmla="*/ 164 w 199"/>
                      <a:gd name="T13" fmla="*/ 70 h 107"/>
                      <a:gd name="T14" fmla="*/ 164 w 199"/>
                      <a:gd name="T15" fmla="*/ 70 h 107"/>
                      <a:gd name="T16" fmla="*/ 186 w 199"/>
                      <a:gd name="T17" fmla="*/ 89 h 107"/>
                      <a:gd name="T18" fmla="*/ 196 w 199"/>
                      <a:gd name="T19" fmla="*/ 101 h 107"/>
                      <a:gd name="T20" fmla="*/ 199 w 199"/>
                      <a:gd name="T21" fmla="*/ 106 h 107"/>
                      <a:gd name="T22" fmla="*/ 199 w 199"/>
                      <a:gd name="T23" fmla="*/ 107 h 107"/>
                      <a:gd name="T24" fmla="*/ 199 w 199"/>
                      <a:gd name="T25" fmla="*/ 107 h 107"/>
                      <a:gd name="T26" fmla="*/ 199 w 199"/>
                      <a:gd name="T27" fmla="*/ 105 h 107"/>
                      <a:gd name="T28" fmla="*/ 199 w 199"/>
                      <a:gd name="T29" fmla="*/ 99 h 107"/>
                      <a:gd name="T30" fmla="*/ 193 w 199"/>
                      <a:gd name="T31" fmla="*/ 91 h 107"/>
                      <a:gd name="T32" fmla="*/ 183 w 199"/>
                      <a:gd name="T33" fmla="*/ 80 h 107"/>
                      <a:gd name="T34" fmla="*/ 164 w 199"/>
                      <a:gd name="T35" fmla="*/ 66 h 107"/>
                      <a:gd name="T36" fmla="*/ 136 w 199"/>
                      <a:gd name="T37" fmla="*/ 51 h 107"/>
                      <a:gd name="T38" fmla="*/ 95 w 199"/>
                      <a:gd name="T39" fmla="*/ 32 h 107"/>
                      <a:gd name="T40" fmla="*/ 95 w 199"/>
                      <a:gd name="T41" fmla="*/ 32 h 107"/>
                      <a:gd name="T42" fmla="*/ 16 w 199"/>
                      <a:gd name="T43" fmla="*/ 0 h 107"/>
                      <a:gd name="T44" fmla="*/ 0 w 199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199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4" y="70"/>
                        </a:lnTo>
                        <a:lnTo>
                          <a:pt x="186" y="89"/>
                        </a:lnTo>
                        <a:lnTo>
                          <a:pt x="196" y="101"/>
                        </a:lnTo>
                        <a:lnTo>
                          <a:pt x="199" y="106"/>
                        </a:lnTo>
                        <a:lnTo>
                          <a:pt x="199" y="107"/>
                        </a:lnTo>
                        <a:lnTo>
                          <a:pt x="199" y="105"/>
                        </a:lnTo>
                        <a:lnTo>
                          <a:pt x="199" y="99"/>
                        </a:lnTo>
                        <a:lnTo>
                          <a:pt x="193" y="91"/>
                        </a:lnTo>
                        <a:lnTo>
                          <a:pt x="183" y="80"/>
                        </a:lnTo>
                        <a:lnTo>
                          <a:pt x="164" y="66"/>
                        </a:lnTo>
                        <a:lnTo>
                          <a:pt x="136" y="51"/>
                        </a:lnTo>
                        <a:lnTo>
                          <a:pt x="95" y="32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5" name="Freeform 151">
                    <a:extLst>
                      <a:ext uri="{FF2B5EF4-FFF2-40B4-BE49-F238E27FC236}">
                        <a16:creationId xmlns:a16="http://schemas.microsoft.com/office/drawing/2014/main" id="{74AD85E4-8AE1-4D31-A2C6-A1214A7D6A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1700"/>
                    <a:ext cx="196" cy="107"/>
                  </a:xfrm>
                  <a:custGeom>
                    <a:avLst/>
                    <a:gdLst>
                      <a:gd name="T0" fmla="*/ 0 w 196"/>
                      <a:gd name="T1" fmla="*/ 0 h 107"/>
                      <a:gd name="T2" fmla="*/ 0 w 196"/>
                      <a:gd name="T3" fmla="*/ 0 h 107"/>
                      <a:gd name="T4" fmla="*/ 48 w 196"/>
                      <a:gd name="T5" fmla="*/ 17 h 107"/>
                      <a:gd name="T6" fmla="*/ 95 w 196"/>
                      <a:gd name="T7" fmla="*/ 35 h 107"/>
                      <a:gd name="T8" fmla="*/ 136 w 196"/>
                      <a:gd name="T9" fmla="*/ 54 h 107"/>
                      <a:gd name="T10" fmla="*/ 152 w 196"/>
                      <a:gd name="T11" fmla="*/ 63 h 107"/>
                      <a:gd name="T12" fmla="*/ 164 w 196"/>
                      <a:gd name="T13" fmla="*/ 70 h 107"/>
                      <a:gd name="T14" fmla="*/ 164 w 196"/>
                      <a:gd name="T15" fmla="*/ 70 h 107"/>
                      <a:gd name="T16" fmla="*/ 183 w 196"/>
                      <a:gd name="T17" fmla="*/ 89 h 107"/>
                      <a:gd name="T18" fmla="*/ 193 w 196"/>
                      <a:gd name="T19" fmla="*/ 101 h 107"/>
                      <a:gd name="T20" fmla="*/ 196 w 196"/>
                      <a:gd name="T21" fmla="*/ 106 h 107"/>
                      <a:gd name="T22" fmla="*/ 196 w 196"/>
                      <a:gd name="T23" fmla="*/ 107 h 107"/>
                      <a:gd name="T24" fmla="*/ 196 w 196"/>
                      <a:gd name="T25" fmla="*/ 107 h 107"/>
                      <a:gd name="T26" fmla="*/ 196 w 196"/>
                      <a:gd name="T27" fmla="*/ 105 h 107"/>
                      <a:gd name="T28" fmla="*/ 196 w 196"/>
                      <a:gd name="T29" fmla="*/ 99 h 107"/>
                      <a:gd name="T30" fmla="*/ 190 w 196"/>
                      <a:gd name="T31" fmla="*/ 91 h 107"/>
                      <a:gd name="T32" fmla="*/ 180 w 196"/>
                      <a:gd name="T33" fmla="*/ 80 h 107"/>
                      <a:gd name="T34" fmla="*/ 161 w 196"/>
                      <a:gd name="T35" fmla="*/ 66 h 107"/>
                      <a:gd name="T36" fmla="*/ 130 w 196"/>
                      <a:gd name="T37" fmla="*/ 50 h 107"/>
                      <a:gd name="T38" fmla="*/ 89 w 196"/>
                      <a:gd name="T39" fmla="*/ 32 h 107"/>
                      <a:gd name="T40" fmla="*/ 89 w 196"/>
                      <a:gd name="T41" fmla="*/ 32 h 107"/>
                      <a:gd name="T42" fmla="*/ 45 w 196"/>
                      <a:gd name="T43" fmla="*/ 13 h 107"/>
                      <a:gd name="T44" fmla="*/ 10 w 196"/>
                      <a:gd name="T45" fmla="*/ 0 h 107"/>
                      <a:gd name="T46" fmla="*/ 0 w 196"/>
                      <a:gd name="T47" fmla="*/ 0 h 107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196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5"/>
                        </a:lnTo>
                        <a:lnTo>
                          <a:pt x="136" y="54"/>
                        </a:lnTo>
                        <a:lnTo>
                          <a:pt x="152" y="63"/>
                        </a:lnTo>
                        <a:lnTo>
                          <a:pt x="164" y="70"/>
                        </a:lnTo>
                        <a:lnTo>
                          <a:pt x="183" y="89"/>
                        </a:lnTo>
                        <a:lnTo>
                          <a:pt x="193" y="101"/>
                        </a:lnTo>
                        <a:lnTo>
                          <a:pt x="196" y="106"/>
                        </a:lnTo>
                        <a:lnTo>
                          <a:pt x="196" y="107"/>
                        </a:lnTo>
                        <a:lnTo>
                          <a:pt x="196" y="105"/>
                        </a:lnTo>
                        <a:lnTo>
                          <a:pt x="196" y="99"/>
                        </a:lnTo>
                        <a:lnTo>
                          <a:pt x="190" y="91"/>
                        </a:lnTo>
                        <a:lnTo>
                          <a:pt x="180" y="80"/>
                        </a:lnTo>
                        <a:lnTo>
                          <a:pt x="161" y="66"/>
                        </a:lnTo>
                        <a:lnTo>
                          <a:pt x="130" y="50"/>
                        </a:lnTo>
                        <a:lnTo>
                          <a:pt x="89" y="32"/>
                        </a:lnTo>
                        <a:lnTo>
                          <a:pt x="45" y="13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6" name="Freeform 152">
                    <a:extLst>
                      <a:ext uri="{FF2B5EF4-FFF2-40B4-BE49-F238E27FC236}">
                        <a16:creationId xmlns:a16="http://schemas.microsoft.com/office/drawing/2014/main" id="{EB8611EB-A0EE-4275-B027-019989AE71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1141"/>
                    <a:ext cx="611" cy="265"/>
                  </a:xfrm>
                  <a:custGeom>
                    <a:avLst/>
                    <a:gdLst>
                      <a:gd name="T0" fmla="*/ 145 w 611"/>
                      <a:gd name="T1" fmla="*/ 0 h 265"/>
                      <a:gd name="T2" fmla="*/ 145 w 611"/>
                      <a:gd name="T3" fmla="*/ 0 h 265"/>
                      <a:gd name="T4" fmla="*/ 233 w 611"/>
                      <a:gd name="T5" fmla="*/ 21 h 265"/>
                      <a:gd name="T6" fmla="*/ 321 w 611"/>
                      <a:gd name="T7" fmla="*/ 42 h 265"/>
                      <a:gd name="T8" fmla="*/ 410 w 611"/>
                      <a:gd name="T9" fmla="*/ 63 h 265"/>
                      <a:gd name="T10" fmla="*/ 454 w 611"/>
                      <a:gd name="T11" fmla="*/ 75 h 265"/>
                      <a:gd name="T12" fmla="*/ 495 w 611"/>
                      <a:gd name="T13" fmla="*/ 86 h 265"/>
                      <a:gd name="T14" fmla="*/ 495 w 611"/>
                      <a:gd name="T15" fmla="*/ 86 h 265"/>
                      <a:gd name="T16" fmla="*/ 526 w 611"/>
                      <a:gd name="T17" fmla="*/ 98 h 265"/>
                      <a:gd name="T18" fmla="*/ 555 w 611"/>
                      <a:gd name="T19" fmla="*/ 109 h 265"/>
                      <a:gd name="T20" fmla="*/ 580 w 611"/>
                      <a:gd name="T21" fmla="*/ 122 h 265"/>
                      <a:gd name="T22" fmla="*/ 602 w 611"/>
                      <a:gd name="T23" fmla="*/ 136 h 265"/>
                      <a:gd name="T24" fmla="*/ 611 w 611"/>
                      <a:gd name="T25" fmla="*/ 153 h 265"/>
                      <a:gd name="T26" fmla="*/ 611 w 611"/>
                      <a:gd name="T27" fmla="*/ 164 h 265"/>
                      <a:gd name="T28" fmla="*/ 608 w 611"/>
                      <a:gd name="T29" fmla="*/ 172 h 265"/>
                      <a:gd name="T30" fmla="*/ 608 w 611"/>
                      <a:gd name="T31" fmla="*/ 172 h 265"/>
                      <a:gd name="T32" fmla="*/ 596 w 611"/>
                      <a:gd name="T33" fmla="*/ 180 h 265"/>
                      <a:gd name="T34" fmla="*/ 586 w 611"/>
                      <a:gd name="T35" fmla="*/ 188 h 265"/>
                      <a:gd name="T36" fmla="*/ 573 w 611"/>
                      <a:gd name="T37" fmla="*/ 194 h 265"/>
                      <a:gd name="T38" fmla="*/ 558 w 611"/>
                      <a:gd name="T39" fmla="*/ 200 h 265"/>
                      <a:gd name="T40" fmla="*/ 558 w 611"/>
                      <a:gd name="T41" fmla="*/ 200 h 265"/>
                      <a:gd name="T42" fmla="*/ 526 w 611"/>
                      <a:gd name="T43" fmla="*/ 210 h 265"/>
                      <a:gd name="T44" fmla="*/ 491 w 611"/>
                      <a:gd name="T45" fmla="*/ 221 h 265"/>
                      <a:gd name="T46" fmla="*/ 457 w 611"/>
                      <a:gd name="T47" fmla="*/ 228 h 265"/>
                      <a:gd name="T48" fmla="*/ 419 w 611"/>
                      <a:gd name="T49" fmla="*/ 236 h 265"/>
                      <a:gd name="T50" fmla="*/ 340 w 611"/>
                      <a:gd name="T51" fmla="*/ 250 h 265"/>
                      <a:gd name="T52" fmla="*/ 265 w 611"/>
                      <a:gd name="T53" fmla="*/ 261 h 265"/>
                      <a:gd name="T54" fmla="*/ 265 w 611"/>
                      <a:gd name="T55" fmla="*/ 261 h 265"/>
                      <a:gd name="T56" fmla="*/ 236 w 611"/>
                      <a:gd name="T57" fmla="*/ 265 h 265"/>
                      <a:gd name="T58" fmla="*/ 0 w 611"/>
                      <a:gd name="T59" fmla="*/ 252 h 265"/>
                      <a:gd name="T60" fmla="*/ 0 w 611"/>
                      <a:gd name="T61" fmla="*/ 252 h 265"/>
                      <a:gd name="T62" fmla="*/ 104 w 611"/>
                      <a:gd name="T63" fmla="*/ 240 h 265"/>
                      <a:gd name="T64" fmla="*/ 208 w 611"/>
                      <a:gd name="T65" fmla="*/ 227 h 265"/>
                      <a:gd name="T66" fmla="*/ 309 w 611"/>
                      <a:gd name="T67" fmla="*/ 212 h 265"/>
                      <a:gd name="T68" fmla="*/ 359 w 611"/>
                      <a:gd name="T69" fmla="*/ 203 h 265"/>
                      <a:gd name="T70" fmla="*/ 406 w 611"/>
                      <a:gd name="T71" fmla="*/ 193 h 265"/>
                      <a:gd name="T72" fmla="*/ 406 w 611"/>
                      <a:gd name="T73" fmla="*/ 193 h 265"/>
                      <a:gd name="T74" fmla="*/ 435 w 611"/>
                      <a:gd name="T75" fmla="*/ 188 h 265"/>
                      <a:gd name="T76" fmla="*/ 463 w 611"/>
                      <a:gd name="T77" fmla="*/ 180 h 265"/>
                      <a:gd name="T78" fmla="*/ 488 w 611"/>
                      <a:gd name="T79" fmla="*/ 172 h 265"/>
                      <a:gd name="T80" fmla="*/ 507 w 611"/>
                      <a:gd name="T81" fmla="*/ 164 h 265"/>
                      <a:gd name="T82" fmla="*/ 507 w 611"/>
                      <a:gd name="T83" fmla="*/ 164 h 265"/>
                      <a:gd name="T84" fmla="*/ 507 w 611"/>
                      <a:gd name="T85" fmla="*/ 157 h 265"/>
                      <a:gd name="T86" fmla="*/ 507 w 611"/>
                      <a:gd name="T87" fmla="*/ 152 h 265"/>
                      <a:gd name="T88" fmla="*/ 501 w 611"/>
                      <a:gd name="T89" fmla="*/ 147 h 265"/>
                      <a:gd name="T90" fmla="*/ 495 w 611"/>
                      <a:gd name="T91" fmla="*/ 142 h 265"/>
                      <a:gd name="T92" fmla="*/ 479 w 611"/>
                      <a:gd name="T93" fmla="*/ 136 h 265"/>
                      <a:gd name="T94" fmla="*/ 463 w 611"/>
                      <a:gd name="T95" fmla="*/ 129 h 265"/>
                      <a:gd name="T96" fmla="*/ 463 w 611"/>
                      <a:gd name="T97" fmla="*/ 129 h 265"/>
                      <a:gd name="T98" fmla="*/ 416 w 611"/>
                      <a:gd name="T99" fmla="*/ 113 h 265"/>
                      <a:gd name="T100" fmla="*/ 365 w 611"/>
                      <a:gd name="T101" fmla="*/ 98 h 265"/>
                      <a:gd name="T102" fmla="*/ 312 w 611"/>
                      <a:gd name="T103" fmla="*/ 85 h 265"/>
                      <a:gd name="T104" fmla="*/ 258 w 611"/>
                      <a:gd name="T105" fmla="*/ 71 h 265"/>
                      <a:gd name="T106" fmla="*/ 258 w 611"/>
                      <a:gd name="T107" fmla="*/ 71 h 265"/>
                      <a:gd name="T108" fmla="*/ 145 w 611"/>
                      <a:gd name="T109" fmla="*/ 45 h 265"/>
                      <a:gd name="T110" fmla="*/ 31 w 611"/>
                      <a:gd name="T111" fmla="*/ 19 h 265"/>
                      <a:gd name="T112" fmla="*/ 31 w 611"/>
                      <a:gd name="T113" fmla="*/ 19 h 265"/>
                      <a:gd name="T114" fmla="*/ 57 w 611"/>
                      <a:gd name="T115" fmla="*/ 12 h 265"/>
                      <a:gd name="T116" fmla="*/ 85 w 611"/>
                      <a:gd name="T117" fmla="*/ 7 h 265"/>
                      <a:gd name="T118" fmla="*/ 116 w 611"/>
                      <a:gd name="T119" fmla="*/ 2 h 265"/>
                      <a:gd name="T120" fmla="*/ 145 w 611"/>
                      <a:gd name="T121" fmla="*/ 0 h 265"/>
                      <a:gd name="T122" fmla="*/ 145 w 611"/>
                      <a:gd name="T123" fmla="*/ 0 h 26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611" h="265">
                        <a:moveTo>
                          <a:pt x="145" y="0"/>
                        </a:moveTo>
                        <a:lnTo>
                          <a:pt x="145" y="0"/>
                        </a:lnTo>
                        <a:lnTo>
                          <a:pt x="233" y="21"/>
                        </a:lnTo>
                        <a:lnTo>
                          <a:pt x="321" y="42"/>
                        </a:lnTo>
                        <a:lnTo>
                          <a:pt x="410" y="63"/>
                        </a:lnTo>
                        <a:lnTo>
                          <a:pt x="454" y="75"/>
                        </a:lnTo>
                        <a:lnTo>
                          <a:pt x="495" y="86"/>
                        </a:lnTo>
                        <a:lnTo>
                          <a:pt x="526" y="98"/>
                        </a:lnTo>
                        <a:lnTo>
                          <a:pt x="555" y="109"/>
                        </a:lnTo>
                        <a:lnTo>
                          <a:pt x="580" y="122"/>
                        </a:lnTo>
                        <a:lnTo>
                          <a:pt x="602" y="136"/>
                        </a:lnTo>
                        <a:lnTo>
                          <a:pt x="611" y="153"/>
                        </a:lnTo>
                        <a:lnTo>
                          <a:pt x="611" y="164"/>
                        </a:lnTo>
                        <a:lnTo>
                          <a:pt x="608" y="172"/>
                        </a:lnTo>
                        <a:lnTo>
                          <a:pt x="596" y="180"/>
                        </a:lnTo>
                        <a:lnTo>
                          <a:pt x="586" y="188"/>
                        </a:lnTo>
                        <a:lnTo>
                          <a:pt x="573" y="194"/>
                        </a:lnTo>
                        <a:lnTo>
                          <a:pt x="558" y="200"/>
                        </a:lnTo>
                        <a:lnTo>
                          <a:pt x="526" y="210"/>
                        </a:lnTo>
                        <a:lnTo>
                          <a:pt x="491" y="221"/>
                        </a:lnTo>
                        <a:lnTo>
                          <a:pt x="457" y="228"/>
                        </a:lnTo>
                        <a:lnTo>
                          <a:pt x="419" y="236"/>
                        </a:lnTo>
                        <a:lnTo>
                          <a:pt x="340" y="250"/>
                        </a:lnTo>
                        <a:lnTo>
                          <a:pt x="265" y="261"/>
                        </a:lnTo>
                        <a:lnTo>
                          <a:pt x="236" y="265"/>
                        </a:lnTo>
                        <a:lnTo>
                          <a:pt x="0" y="252"/>
                        </a:lnTo>
                        <a:lnTo>
                          <a:pt x="104" y="240"/>
                        </a:lnTo>
                        <a:lnTo>
                          <a:pt x="208" y="227"/>
                        </a:lnTo>
                        <a:lnTo>
                          <a:pt x="309" y="212"/>
                        </a:lnTo>
                        <a:lnTo>
                          <a:pt x="359" y="203"/>
                        </a:lnTo>
                        <a:lnTo>
                          <a:pt x="406" y="193"/>
                        </a:lnTo>
                        <a:lnTo>
                          <a:pt x="435" y="188"/>
                        </a:lnTo>
                        <a:lnTo>
                          <a:pt x="463" y="180"/>
                        </a:lnTo>
                        <a:lnTo>
                          <a:pt x="488" y="172"/>
                        </a:lnTo>
                        <a:lnTo>
                          <a:pt x="507" y="164"/>
                        </a:lnTo>
                        <a:lnTo>
                          <a:pt x="507" y="157"/>
                        </a:lnTo>
                        <a:lnTo>
                          <a:pt x="507" y="152"/>
                        </a:lnTo>
                        <a:lnTo>
                          <a:pt x="501" y="147"/>
                        </a:lnTo>
                        <a:lnTo>
                          <a:pt x="495" y="142"/>
                        </a:lnTo>
                        <a:lnTo>
                          <a:pt x="479" y="136"/>
                        </a:lnTo>
                        <a:lnTo>
                          <a:pt x="463" y="129"/>
                        </a:lnTo>
                        <a:lnTo>
                          <a:pt x="416" y="113"/>
                        </a:lnTo>
                        <a:lnTo>
                          <a:pt x="365" y="98"/>
                        </a:lnTo>
                        <a:lnTo>
                          <a:pt x="312" y="85"/>
                        </a:lnTo>
                        <a:lnTo>
                          <a:pt x="258" y="71"/>
                        </a:lnTo>
                        <a:lnTo>
                          <a:pt x="145" y="45"/>
                        </a:lnTo>
                        <a:lnTo>
                          <a:pt x="31" y="19"/>
                        </a:lnTo>
                        <a:lnTo>
                          <a:pt x="57" y="12"/>
                        </a:lnTo>
                        <a:lnTo>
                          <a:pt x="85" y="7"/>
                        </a:lnTo>
                        <a:lnTo>
                          <a:pt x="116" y="2"/>
                        </a:lnTo>
                        <a:lnTo>
                          <a:pt x="145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7" name="Freeform 153">
                    <a:extLst>
                      <a:ext uri="{FF2B5EF4-FFF2-40B4-BE49-F238E27FC236}">
                        <a16:creationId xmlns:a16="http://schemas.microsoft.com/office/drawing/2014/main" id="{9E423751-1CA1-4118-9977-65925E3300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235"/>
                    <a:ext cx="394" cy="170"/>
                  </a:xfrm>
                  <a:custGeom>
                    <a:avLst/>
                    <a:gdLst>
                      <a:gd name="T0" fmla="*/ 297 w 394"/>
                      <a:gd name="T1" fmla="*/ 0 h 170"/>
                      <a:gd name="T2" fmla="*/ 297 w 394"/>
                      <a:gd name="T3" fmla="*/ 0 h 170"/>
                      <a:gd name="T4" fmla="*/ 322 w 394"/>
                      <a:gd name="T5" fmla="*/ 9 h 170"/>
                      <a:gd name="T6" fmla="*/ 347 w 394"/>
                      <a:gd name="T7" fmla="*/ 19 h 170"/>
                      <a:gd name="T8" fmla="*/ 366 w 394"/>
                      <a:gd name="T9" fmla="*/ 30 h 170"/>
                      <a:gd name="T10" fmla="*/ 385 w 394"/>
                      <a:gd name="T11" fmla="*/ 42 h 170"/>
                      <a:gd name="T12" fmla="*/ 394 w 394"/>
                      <a:gd name="T13" fmla="*/ 59 h 170"/>
                      <a:gd name="T14" fmla="*/ 394 w 394"/>
                      <a:gd name="T15" fmla="*/ 70 h 170"/>
                      <a:gd name="T16" fmla="*/ 391 w 394"/>
                      <a:gd name="T17" fmla="*/ 78 h 170"/>
                      <a:gd name="T18" fmla="*/ 391 w 394"/>
                      <a:gd name="T19" fmla="*/ 78 h 170"/>
                      <a:gd name="T20" fmla="*/ 379 w 394"/>
                      <a:gd name="T21" fmla="*/ 86 h 170"/>
                      <a:gd name="T22" fmla="*/ 369 w 394"/>
                      <a:gd name="T23" fmla="*/ 94 h 170"/>
                      <a:gd name="T24" fmla="*/ 356 w 394"/>
                      <a:gd name="T25" fmla="*/ 100 h 170"/>
                      <a:gd name="T26" fmla="*/ 341 w 394"/>
                      <a:gd name="T27" fmla="*/ 106 h 170"/>
                      <a:gd name="T28" fmla="*/ 341 w 394"/>
                      <a:gd name="T29" fmla="*/ 106 h 170"/>
                      <a:gd name="T30" fmla="*/ 309 w 394"/>
                      <a:gd name="T31" fmla="*/ 116 h 170"/>
                      <a:gd name="T32" fmla="*/ 274 w 394"/>
                      <a:gd name="T33" fmla="*/ 127 h 170"/>
                      <a:gd name="T34" fmla="*/ 240 w 394"/>
                      <a:gd name="T35" fmla="*/ 134 h 170"/>
                      <a:gd name="T36" fmla="*/ 202 w 394"/>
                      <a:gd name="T37" fmla="*/ 142 h 170"/>
                      <a:gd name="T38" fmla="*/ 123 w 394"/>
                      <a:gd name="T39" fmla="*/ 156 h 170"/>
                      <a:gd name="T40" fmla="*/ 48 w 394"/>
                      <a:gd name="T41" fmla="*/ 167 h 170"/>
                      <a:gd name="T42" fmla="*/ 48 w 394"/>
                      <a:gd name="T43" fmla="*/ 167 h 170"/>
                      <a:gd name="T44" fmla="*/ 25 w 394"/>
                      <a:gd name="T45" fmla="*/ 170 h 170"/>
                      <a:gd name="T46" fmla="*/ 25 w 394"/>
                      <a:gd name="T47" fmla="*/ 170 h 170"/>
                      <a:gd name="T48" fmla="*/ 10 w 394"/>
                      <a:gd name="T49" fmla="*/ 163 h 170"/>
                      <a:gd name="T50" fmla="*/ 0 w 394"/>
                      <a:gd name="T51" fmla="*/ 160 h 170"/>
                      <a:gd name="T52" fmla="*/ 0 w 394"/>
                      <a:gd name="T53" fmla="*/ 160 h 170"/>
                      <a:gd name="T54" fmla="*/ 0 w 394"/>
                      <a:gd name="T55" fmla="*/ 158 h 170"/>
                      <a:gd name="T56" fmla="*/ 3 w 394"/>
                      <a:gd name="T57" fmla="*/ 157 h 170"/>
                      <a:gd name="T58" fmla="*/ 29 w 394"/>
                      <a:gd name="T59" fmla="*/ 152 h 170"/>
                      <a:gd name="T60" fmla="*/ 114 w 394"/>
                      <a:gd name="T61" fmla="*/ 137 h 170"/>
                      <a:gd name="T62" fmla="*/ 167 w 394"/>
                      <a:gd name="T63" fmla="*/ 127 h 170"/>
                      <a:gd name="T64" fmla="*/ 221 w 394"/>
                      <a:gd name="T65" fmla="*/ 115 h 170"/>
                      <a:gd name="T66" fmla="*/ 274 w 394"/>
                      <a:gd name="T67" fmla="*/ 104 h 170"/>
                      <a:gd name="T68" fmla="*/ 319 w 394"/>
                      <a:gd name="T69" fmla="*/ 91 h 170"/>
                      <a:gd name="T70" fmla="*/ 319 w 394"/>
                      <a:gd name="T71" fmla="*/ 91 h 170"/>
                      <a:gd name="T72" fmla="*/ 334 w 394"/>
                      <a:gd name="T73" fmla="*/ 86 h 170"/>
                      <a:gd name="T74" fmla="*/ 347 w 394"/>
                      <a:gd name="T75" fmla="*/ 78 h 170"/>
                      <a:gd name="T76" fmla="*/ 353 w 394"/>
                      <a:gd name="T77" fmla="*/ 72 h 170"/>
                      <a:gd name="T78" fmla="*/ 356 w 394"/>
                      <a:gd name="T79" fmla="*/ 64 h 170"/>
                      <a:gd name="T80" fmla="*/ 356 w 394"/>
                      <a:gd name="T81" fmla="*/ 57 h 170"/>
                      <a:gd name="T82" fmla="*/ 356 w 394"/>
                      <a:gd name="T83" fmla="*/ 49 h 170"/>
                      <a:gd name="T84" fmla="*/ 350 w 394"/>
                      <a:gd name="T85" fmla="*/ 42 h 170"/>
                      <a:gd name="T86" fmla="*/ 344 w 394"/>
                      <a:gd name="T87" fmla="*/ 34 h 170"/>
                      <a:gd name="T88" fmla="*/ 328 w 394"/>
                      <a:gd name="T89" fmla="*/ 21 h 170"/>
                      <a:gd name="T90" fmla="*/ 312 w 394"/>
                      <a:gd name="T91" fmla="*/ 10 h 170"/>
                      <a:gd name="T92" fmla="*/ 300 w 394"/>
                      <a:gd name="T93" fmla="*/ 2 h 170"/>
                      <a:gd name="T94" fmla="*/ 297 w 394"/>
                      <a:gd name="T95" fmla="*/ 0 h 170"/>
                      <a:gd name="T96" fmla="*/ 297 w 394"/>
                      <a:gd name="T97" fmla="*/ 0 h 170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0" t="0" r="r" b="b"/>
                    <a:pathLst>
                      <a:path w="394" h="170">
                        <a:moveTo>
                          <a:pt x="297" y="0"/>
                        </a:moveTo>
                        <a:lnTo>
                          <a:pt x="297" y="0"/>
                        </a:lnTo>
                        <a:lnTo>
                          <a:pt x="322" y="9"/>
                        </a:lnTo>
                        <a:lnTo>
                          <a:pt x="347" y="19"/>
                        </a:lnTo>
                        <a:lnTo>
                          <a:pt x="366" y="30"/>
                        </a:lnTo>
                        <a:lnTo>
                          <a:pt x="385" y="42"/>
                        </a:lnTo>
                        <a:lnTo>
                          <a:pt x="394" y="59"/>
                        </a:lnTo>
                        <a:lnTo>
                          <a:pt x="394" y="70"/>
                        </a:lnTo>
                        <a:lnTo>
                          <a:pt x="391" y="78"/>
                        </a:lnTo>
                        <a:lnTo>
                          <a:pt x="379" y="86"/>
                        </a:lnTo>
                        <a:lnTo>
                          <a:pt x="369" y="94"/>
                        </a:lnTo>
                        <a:lnTo>
                          <a:pt x="356" y="100"/>
                        </a:lnTo>
                        <a:lnTo>
                          <a:pt x="341" y="106"/>
                        </a:lnTo>
                        <a:lnTo>
                          <a:pt x="309" y="116"/>
                        </a:lnTo>
                        <a:lnTo>
                          <a:pt x="274" y="127"/>
                        </a:lnTo>
                        <a:lnTo>
                          <a:pt x="240" y="134"/>
                        </a:lnTo>
                        <a:lnTo>
                          <a:pt x="202" y="142"/>
                        </a:lnTo>
                        <a:lnTo>
                          <a:pt x="123" y="156"/>
                        </a:lnTo>
                        <a:lnTo>
                          <a:pt x="48" y="167"/>
                        </a:lnTo>
                        <a:lnTo>
                          <a:pt x="25" y="170"/>
                        </a:lnTo>
                        <a:lnTo>
                          <a:pt x="10" y="163"/>
                        </a:lnTo>
                        <a:lnTo>
                          <a:pt x="0" y="160"/>
                        </a:lnTo>
                        <a:lnTo>
                          <a:pt x="0" y="158"/>
                        </a:lnTo>
                        <a:lnTo>
                          <a:pt x="3" y="157"/>
                        </a:lnTo>
                        <a:lnTo>
                          <a:pt x="29" y="152"/>
                        </a:lnTo>
                        <a:lnTo>
                          <a:pt x="114" y="137"/>
                        </a:lnTo>
                        <a:lnTo>
                          <a:pt x="167" y="127"/>
                        </a:lnTo>
                        <a:lnTo>
                          <a:pt x="221" y="115"/>
                        </a:lnTo>
                        <a:lnTo>
                          <a:pt x="274" y="104"/>
                        </a:lnTo>
                        <a:lnTo>
                          <a:pt x="319" y="91"/>
                        </a:lnTo>
                        <a:lnTo>
                          <a:pt x="334" y="86"/>
                        </a:lnTo>
                        <a:lnTo>
                          <a:pt x="347" y="78"/>
                        </a:lnTo>
                        <a:lnTo>
                          <a:pt x="353" y="72"/>
                        </a:lnTo>
                        <a:lnTo>
                          <a:pt x="356" y="64"/>
                        </a:lnTo>
                        <a:lnTo>
                          <a:pt x="356" y="57"/>
                        </a:lnTo>
                        <a:lnTo>
                          <a:pt x="356" y="49"/>
                        </a:lnTo>
                        <a:lnTo>
                          <a:pt x="350" y="42"/>
                        </a:lnTo>
                        <a:lnTo>
                          <a:pt x="344" y="34"/>
                        </a:lnTo>
                        <a:lnTo>
                          <a:pt x="328" y="21"/>
                        </a:lnTo>
                        <a:lnTo>
                          <a:pt x="312" y="10"/>
                        </a:lnTo>
                        <a:lnTo>
                          <a:pt x="300" y="2"/>
                        </a:lnTo>
                        <a:lnTo>
                          <a:pt x="297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8" name="Freeform 154">
                    <a:extLst>
                      <a:ext uri="{FF2B5EF4-FFF2-40B4-BE49-F238E27FC236}">
                        <a16:creationId xmlns:a16="http://schemas.microsoft.com/office/drawing/2014/main" id="{7FE364A4-EB0F-40EC-B3C0-45AADDE33F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1235"/>
                    <a:ext cx="391" cy="170"/>
                  </a:xfrm>
                  <a:custGeom>
                    <a:avLst/>
                    <a:gdLst>
                      <a:gd name="T0" fmla="*/ 294 w 391"/>
                      <a:gd name="T1" fmla="*/ 0 h 170"/>
                      <a:gd name="T2" fmla="*/ 294 w 391"/>
                      <a:gd name="T3" fmla="*/ 0 h 170"/>
                      <a:gd name="T4" fmla="*/ 319 w 391"/>
                      <a:gd name="T5" fmla="*/ 9 h 170"/>
                      <a:gd name="T6" fmla="*/ 344 w 391"/>
                      <a:gd name="T7" fmla="*/ 19 h 170"/>
                      <a:gd name="T8" fmla="*/ 363 w 391"/>
                      <a:gd name="T9" fmla="*/ 30 h 170"/>
                      <a:gd name="T10" fmla="*/ 382 w 391"/>
                      <a:gd name="T11" fmla="*/ 42 h 170"/>
                      <a:gd name="T12" fmla="*/ 382 w 391"/>
                      <a:gd name="T13" fmla="*/ 42 h 170"/>
                      <a:gd name="T14" fmla="*/ 391 w 391"/>
                      <a:gd name="T15" fmla="*/ 59 h 170"/>
                      <a:gd name="T16" fmla="*/ 391 w 391"/>
                      <a:gd name="T17" fmla="*/ 59 h 170"/>
                      <a:gd name="T18" fmla="*/ 391 w 391"/>
                      <a:gd name="T19" fmla="*/ 70 h 170"/>
                      <a:gd name="T20" fmla="*/ 391 w 391"/>
                      <a:gd name="T21" fmla="*/ 70 h 170"/>
                      <a:gd name="T22" fmla="*/ 388 w 391"/>
                      <a:gd name="T23" fmla="*/ 78 h 170"/>
                      <a:gd name="T24" fmla="*/ 388 w 391"/>
                      <a:gd name="T25" fmla="*/ 78 h 170"/>
                      <a:gd name="T26" fmla="*/ 376 w 391"/>
                      <a:gd name="T27" fmla="*/ 86 h 170"/>
                      <a:gd name="T28" fmla="*/ 366 w 391"/>
                      <a:gd name="T29" fmla="*/ 94 h 170"/>
                      <a:gd name="T30" fmla="*/ 353 w 391"/>
                      <a:gd name="T31" fmla="*/ 100 h 170"/>
                      <a:gd name="T32" fmla="*/ 338 w 391"/>
                      <a:gd name="T33" fmla="*/ 106 h 170"/>
                      <a:gd name="T34" fmla="*/ 338 w 391"/>
                      <a:gd name="T35" fmla="*/ 106 h 170"/>
                      <a:gd name="T36" fmla="*/ 306 w 391"/>
                      <a:gd name="T37" fmla="*/ 116 h 170"/>
                      <a:gd name="T38" fmla="*/ 271 w 391"/>
                      <a:gd name="T39" fmla="*/ 127 h 170"/>
                      <a:gd name="T40" fmla="*/ 237 w 391"/>
                      <a:gd name="T41" fmla="*/ 134 h 170"/>
                      <a:gd name="T42" fmla="*/ 199 w 391"/>
                      <a:gd name="T43" fmla="*/ 142 h 170"/>
                      <a:gd name="T44" fmla="*/ 120 w 391"/>
                      <a:gd name="T45" fmla="*/ 156 h 170"/>
                      <a:gd name="T46" fmla="*/ 45 w 391"/>
                      <a:gd name="T47" fmla="*/ 167 h 170"/>
                      <a:gd name="T48" fmla="*/ 45 w 391"/>
                      <a:gd name="T49" fmla="*/ 167 h 170"/>
                      <a:gd name="T50" fmla="*/ 22 w 391"/>
                      <a:gd name="T51" fmla="*/ 170 h 170"/>
                      <a:gd name="T52" fmla="*/ 22 w 391"/>
                      <a:gd name="T53" fmla="*/ 170 h 170"/>
                      <a:gd name="T54" fmla="*/ 10 w 391"/>
                      <a:gd name="T55" fmla="*/ 163 h 170"/>
                      <a:gd name="T56" fmla="*/ 0 w 391"/>
                      <a:gd name="T57" fmla="*/ 161 h 170"/>
                      <a:gd name="T58" fmla="*/ 0 w 391"/>
                      <a:gd name="T59" fmla="*/ 161 h 170"/>
                      <a:gd name="T60" fmla="*/ 0 w 391"/>
                      <a:gd name="T61" fmla="*/ 160 h 170"/>
                      <a:gd name="T62" fmla="*/ 7 w 391"/>
                      <a:gd name="T63" fmla="*/ 158 h 170"/>
                      <a:gd name="T64" fmla="*/ 29 w 391"/>
                      <a:gd name="T65" fmla="*/ 153 h 170"/>
                      <a:gd name="T66" fmla="*/ 114 w 391"/>
                      <a:gd name="T67" fmla="*/ 138 h 170"/>
                      <a:gd name="T68" fmla="*/ 167 w 391"/>
                      <a:gd name="T69" fmla="*/ 128 h 170"/>
                      <a:gd name="T70" fmla="*/ 221 w 391"/>
                      <a:gd name="T71" fmla="*/ 116 h 170"/>
                      <a:gd name="T72" fmla="*/ 275 w 391"/>
                      <a:gd name="T73" fmla="*/ 105 h 170"/>
                      <a:gd name="T74" fmla="*/ 319 w 391"/>
                      <a:gd name="T75" fmla="*/ 94 h 170"/>
                      <a:gd name="T76" fmla="*/ 319 w 391"/>
                      <a:gd name="T77" fmla="*/ 94 h 170"/>
                      <a:gd name="T78" fmla="*/ 335 w 391"/>
                      <a:gd name="T79" fmla="*/ 87 h 170"/>
                      <a:gd name="T80" fmla="*/ 347 w 391"/>
                      <a:gd name="T81" fmla="*/ 80 h 170"/>
                      <a:gd name="T82" fmla="*/ 357 w 391"/>
                      <a:gd name="T83" fmla="*/ 72 h 170"/>
                      <a:gd name="T84" fmla="*/ 360 w 391"/>
                      <a:gd name="T85" fmla="*/ 66 h 170"/>
                      <a:gd name="T86" fmla="*/ 360 w 391"/>
                      <a:gd name="T87" fmla="*/ 57 h 170"/>
                      <a:gd name="T88" fmla="*/ 357 w 391"/>
                      <a:gd name="T89" fmla="*/ 49 h 170"/>
                      <a:gd name="T90" fmla="*/ 350 w 391"/>
                      <a:gd name="T91" fmla="*/ 42 h 170"/>
                      <a:gd name="T92" fmla="*/ 344 w 391"/>
                      <a:gd name="T93" fmla="*/ 35 h 170"/>
                      <a:gd name="T94" fmla="*/ 328 w 391"/>
                      <a:gd name="T95" fmla="*/ 21 h 170"/>
                      <a:gd name="T96" fmla="*/ 309 w 391"/>
                      <a:gd name="T97" fmla="*/ 10 h 170"/>
                      <a:gd name="T98" fmla="*/ 297 w 391"/>
                      <a:gd name="T99" fmla="*/ 2 h 170"/>
                      <a:gd name="T100" fmla="*/ 294 w 391"/>
                      <a:gd name="T101" fmla="*/ 0 h 170"/>
                      <a:gd name="T102" fmla="*/ 294 w 391"/>
                      <a:gd name="T103" fmla="*/ 0 h 170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391" h="170">
                        <a:moveTo>
                          <a:pt x="294" y="0"/>
                        </a:moveTo>
                        <a:lnTo>
                          <a:pt x="294" y="0"/>
                        </a:lnTo>
                        <a:lnTo>
                          <a:pt x="319" y="9"/>
                        </a:lnTo>
                        <a:lnTo>
                          <a:pt x="344" y="19"/>
                        </a:lnTo>
                        <a:lnTo>
                          <a:pt x="363" y="30"/>
                        </a:lnTo>
                        <a:lnTo>
                          <a:pt x="382" y="42"/>
                        </a:lnTo>
                        <a:lnTo>
                          <a:pt x="391" y="59"/>
                        </a:lnTo>
                        <a:lnTo>
                          <a:pt x="391" y="70"/>
                        </a:lnTo>
                        <a:lnTo>
                          <a:pt x="388" y="78"/>
                        </a:lnTo>
                        <a:lnTo>
                          <a:pt x="376" y="86"/>
                        </a:lnTo>
                        <a:lnTo>
                          <a:pt x="366" y="94"/>
                        </a:lnTo>
                        <a:lnTo>
                          <a:pt x="353" y="100"/>
                        </a:lnTo>
                        <a:lnTo>
                          <a:pt x="338" y="106"/>
                        </a:lnTo>
                        <a:lnTo>
                          <a:pt x="306" y="116"/>
                        </a:lnTo>
                        <a:lnTo>
                          <a:pt x="271" y="127"/>
                        </a:lnTo>
                        <a:lnTo>
                          <a:pt x="237" y="134"/>
                        </a:lnTo>
                        <a:lnTo>
                          <a:pt x="199" y="142"/>
                        </a:lnTo>
                        <a:lnTo>
                          <a:pt x="120" y="156"/>
                        </a:lnTo>
                        <a:lnTo>
                          <a:pt x="45" y="167"/>
                        </a:lnTo>
                        <a:lnTo>
                          <a:pt x="22" y="170"/>
                        </a:lnTo>
                        <a:lnTo>
                          <a:pt x="10" y="163"/>
                        </a:lnTo>
                        <a:lnTo>
                          <a:pt x="0" y="161"/>
                        </a:lnTo>
                        <a:lnTo>
                          <a:pt x="0" y="160"/>
                        </a:lnTo>
                        <a:lnTo>
                          <a:pt x="7" y="158"/>
                        </a:lnTo>
                        <a:lnTo>
                          <a:pt x="29" y="153"/>
                        </a:lnTo>
                        <a:lnTo>
                          <a:pt x="114" y="138"/>
                        </a:lnTo>
                        <a:lnTo>
                          <a:pt x="167" y="128"/>
                        </a:lnTo>
                        <a:lnTo>
                          <a:pt x="221" y="116"/>
                        </a:lnTo>
                        <a:lnTo>
                          <a:pt x="275" y="105"/>
                        </a:lnTo>
                        <a:lnTo>
                          <a:pt x="319" y="94"/>
                        </a:lnTo>
                        <a:lnTo>
                          <a:pt x="335" y="87"/>
                        </a:lnTo>
                        <a:lnTo>
                          <a:pt x="347" y="80"/>
                        </a:lnTo>
                        <a:lnTo>
                          <a:pt x="357" y="72"/>
                        </a:lnTo>
                        <a:lnTo>
                          <a:pt x="360" y="66"/>
                        </a:lnTo>
                        <a:lnTo>
                          <a:pt x="360" y="57"/>
                        </a:lnTo>
                        <a:lnTo>
                          <a:pt x="357" y="49"/>
                        </a:lnTo>
                        <a:lnTo>
                          <a:pt x="350" y="42"/>
                        </a:lnTo>
                        <a:lnTo>
                          <a:pt x="344" y="35"/>
                        </a:lnTo>
                        <a:lnTo>
                          <a:pt x="328" y="21"/>
                        </a:lnTo>
                        <a:lnTo>
                          <a:pt x="309" y="10"/>
                        </a:lnTo>
                        <a:lnTo>
                          <a:pt x="297" y="2"/>
                        </a:lnTo>
                        <a:lnTo>
                          <a:pt x="294" y="0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89" name="Freeform 155">
                    <a:extLst>
                      <a:ext uri="{FF2B5EF4-FFF2-40B4-BE49-F238E27FC236}">
                        <a16:creationId xmlns:a16="http://schemas.microsoft.com/office/drawing/2014/main" id="{10B05B49-41AD-4FAC-A5B1-AFCC93DD04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9" y="1235"/>
                    <a:ext cx="387" cy="170"/>
                  </a:xfrm>
                  <a:custGeom>
                    <a:avLst/>
                    <a:gdLst>
                      <a:gd name="T0" fmla="*/ 290 w 387"/>
                      <a:gd name="T1" fmla="*/ 0 h 170"/>
                      <a:gd name="T2" fmla="*/ 290 w 387"/>
                      <a:gd name="T3" fmla="*/ 0 h 170"/>
                      <a:gd name="T4" fmla="*/ 315 w 387"/>
                      <a:gd name="T5" fmla="*/ 9 h 170"/>
                      <a:gd name="T6" fmla="*/ 340 w 387"/>
                      <a:gd name="T7" fmla="*/ 19 h 170"/>
                      <a:gd name="T8" fmla="*/ 359 w 387"/>
                      <a:gd name="T9" fmla="*/ 30 h 170"/>
                      <a:gd name="T10" fmla="*/ 378 w 387"/>
                      <a:gd name="T11" fmla="*/ 42 h 170"/>
                      <a:gd name="T12" fmla="*/ 378 w 387"/>
                      <a:gd name="T13" fmla="*/ 42 h 170"/>
                      <a:gd name="T14" fmla="*/ 387 w 387"/>
                      <a:gd name="T15" fmla="*/ 59 h 170"/>
                      <a:gd name="T16" fmla="*/ 387 w 387"/>
                      <a:gd name="T17" fmla="*/ 59 h 170"/>
                      <a:gd name="T18" fmla="*/ 387 w 387"/>
                      <a:gd name="T19" fmla="*/ 70 h 170"/>
                      <a:gd name="T20" fmla="*/ 387 w 387"/>
                      <a:gd name="T21" fmla="*/ 70 h 170"/>
                      <a:gd name="T22" fmla="*/ 384 w 387"/>
                      <a:gd name="T23" fmla="*/ 78 h 170"/>
                      <a:gd name="T24" fmla="*/ 384 w 387"/>
                      <a:gd name="T25" fmla="*/ 78 h 170"/>
                      <a:gd name="T26" fmla="*/ 372 w 387"/>
                      <a:gd name="T27" fmla="*/ 86 h 170"/>
                      <a:gd name="T28" fmla="*/ 362 w 387"/>
                      <a:gd name="T29" fmla="*/ 94 h 170"/>
                      <a:gd name="T30" fmla="*/ 349 w 387"/>
                      <a:gd name="T31" fmla="*/ 100 h 170"/>
                      <a:gd name="T32" fmla="*/ 334 w 387"/>
                      <a:gd name="T33" fmla="*/ 106 h 170"/>
                      <a:gd name="T34" fmla="*/ 334 w 387"/>
                      <a:gd name="T35" fmla="*/ 106 h 170"/>
                      <a:gd name="T36" fmla="*/ 302 w 387"/>
                      <a:gd name="T37" fmla="*/ 116 h 170"/>
                      <a:gd name="T38" fmla="*/ 267 w 387"/>
                      <a:gd name="T39" fmla="*/ 127 h 170"/>
                      <a:gd name="T40" fmla="*/ 233 w 387"/>
                      <a:gd name="T41" fmla="*/ 134 h 170"/>
                      <a:gd name="T42" fmla="*/ 195 w 387"/>
                      <a:gd name="T43" fmla="*/ 142 h 170"/>
                      <a:gd name="T44" fmla="*/ 116 w 387"/>
                      <a:gd name="T45" fmla="*/ 156 h 170"/>
                      <a:gd name="T46" fmla="*/ 41 w 387"/>
                      <a:gd name="T47" fmla="*/ 167 h 170"/>
                      <a:gd name="T48" fmla="*/ 41 w 387"/>
                      <a:gd name="T49" fmla="*/ 167 h 170"/>
                      <a:gd name="T50" fmla="*/ 18 w 387"/>
                      <a:gd name="T51" fmla="*/ 170 h 170"/>
                      <a:gd name="T52" fmla="*/ 18 w 387"/>
                      <a:gd name="T53" fmla="*/ 170 h 170"/>
                      <a:gd name="T54" fmla="*/ 6 w 387"/>
                      <a:gd name="T55" fmla="*/ 165 h 170"/>
                      <a:gd name="T56" fmla="*/ 3 w 387"/>
                      <a:gd name="T57" fmla="*/ 162 h 170"/>
                      <a:gd name="T58" fmla="*/ 0 w 387"/>
                      <a:gd name="T59" fmla="*/ 161 h 170"/>
                      <a:gd name="T60" fmla="*/ 0 w 387"/>
                      <a:gd name="T61" fmla="*/ 161 h 170"/>
                      <a:gd name="T62" fmla="*/ 0 w 387"/>
                      <a:gd name="T63" fmla="*/ 161 h 170"/>
                      <a:gd name="T64" fmla="*/ 6 w 387"/>
                      <a:gd name="T65" fmla="*/ 158 h 170"/>
                      <a:gd name="T66" fmla="*/ 28 w 387"/>
                      <a:gd name="T67" fmla="*/ 155 h 170"/>
                      <a:gd name="T68" fmla="*/ 113 w 387"/>
                      <a:gd name="T69" fmla="*/ 139 h 170"/>
                      <a:gd name="T70" fmla="*/ 167 w 387"/>
                      <a:gd name="T71" fmla="*/ 129 h 170"/>
                      <a:gd name="T72" fmla="*/ 220 w 387"/>
                      <a:gd name="T73" fmla="*/ 119 h 170"/>
                      <a:gd name="T74" fmla="*/ 274 w 387"/>
                      <a:gd name="T75" fmla="*/ 106 h 170"/>
                      <a:gd name="T76" fmla="*/ 318 w 387"/>
                      <a:gd name="T77" fmla="*/ 95 h 170"/>
                      <a:gd name="T78" fmla="*/ 318 w 387"/>
                      <a:gd name="T79" fmla="*/ 95 h 170"/>
                      <a:gd name="T80" fmla="*/ 337 w 387"/>
                      <a:gd name="T81" fmla="*/ 89 h 170"/>
                      <a:gd name="T82" fmla="*/ 349 w 387"/>
                      <a:gd name="T83" fmla="*/ 81 h 170"/>
                      <a:gd name="T84" fmla="*/ 356 w 387"/>
                      <a:gd name="T85" fmla="*/ 73 h 170"/>
                      <a:gd name="T86" fmla="*/ 359 w 387"/>
                      <a:gd name="T87" fmla="*/ 66 h 170"/>
                      <a:gd name="T88" fmla="*/ 359 w 387"/>
                      <a:gd name="T89" fmla="*/ 58 h 170"/>
                      <a:gd name="T90" fmla="*/ 356 w 387"/>
                      <a:gd name="T91" fmla="*/ 50 h 170"/>
                      <a:gd name="T92" fmla="*/ 349 w 387"/>
                      <a:gd name="T93" fmla="*/ 43 h 170"/>
                      <a:gd name="T94" fmla="*/ 343 w 387"/>
                      <a:gd name="T95" fmla="*/ 35 h 170"/>
                      <a:gd name="T96" fmla="*/ 324 w 387"/>
                      <a:gd name="T97" fmla="*/ 21 h 170"/>
                      <a:gd name="T98" fmla="*/ 308 w 387"/>
                      <a:gd name="T99" fmla="*/ 10 h 170"/>
                      <a:gd name="T100" fmla="*/ 296 w 387"/>
                      <a:gd name="T101" fmla="*/ 2 h 170"/>
                      <a:gd name="T102" fmla="*/ 290 w 387"/>
                      <a:gd name="T103" fmla="*/ 0 h 170"/>
                      <a:gd name="T104" fmla="*/ 290 w 387"/>
                      <a:gd name="T105" fmla="*/ 0 h 170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0" t="0" r="r" b="b"/>
                    <a:pathLst>
                      <a:path w="387" h="170">
                        <a:moveTo>
                          <a:pt x="290" y="0"/>
                        </a:moveTo>
                        <a:lnTo>
                          <a:pt x="290" y="0"/>
                        </a:lnTo>
                        <a:lnTo>
                          <a:pt x="315" y="9"/>
                        </a:lnTo>
                        <a:lnTo>
                          <a:pt x="340" y="19"/>
                        </a:lnTo>
                        <a:lnTo>
                          <a:pt x="359" y="30"/>
                        </a:lnTo>
                        <a:lnTo>
                          <a:pt x="378" y="42"/>
                        </a:lnTo>
                        <a:lnTo>
                          <a:pt x="387" y="59"/>
                        </a:lnTo>
                        <a:lnTo>
                          <a:pt x="387" y="70"/>
                        </a:lnTo>
                        <a:lnTo>
                          <a:pt x="384" y="78"/>
                        </a:lnTo>
                        <a:lnTo>
                          <a:pt x="372" y="86"/>
                        </a:lnTo>
                        <a:lnTo>
                          <a:pt x="362" y="94"/>
                        </a:lnTo>
                        <a:lnTo>
                          <a:pt x="349" y="100"/>
                        </a:lnTo>
                        <a:lnTo>
                          <a:pt x="334" y="106"/>
                        </a:lnTo>
                        <a:lnTo>
                          <a:pt x="302" y="116"/>
                        </a:lnTo>
                        <a:lnTo>
                          <a:pt x="267" y="127"/>
                        </a:lnTo>
                        <a:lnTo>
                          <a:pt x="233" y="134"/>
                        </a:lnTo>
                        <a:lnTo>
                          <a:pt x="195" y="142"/>
                        </a:lnTo>
                        <a:lnTo>
                          <a:pt x="116" y="156"/>
                        </a:lnTo>
                        <a:lnTo>
                          <a:pt x="41" y="167"/>
                        </a:lnTo>
                        <a:lnTo>
                          <a:pt x="18" y="170"/>
                        </a:lnTo>
                        <a:lnTo>
                          <a:pt x="6" y="165"/>
                        </a:lnTo>
                        <a:lnTo>
                          <a:pt x="3" y="162"/>
                        </a:lnTo>
                        <a:lnTo>
                          <a:pt x="0" y="161"/>
                        </a:lnTo>
                        <a:lnTo>
                          <a:pt x="6" y="158"/>
                        </a:lnTo>
                        <a:lnTo>
                          <a:pt x="28" y="155"/>
                        </a:lnTo>
                        <a:lnTo>
                          <a:pt x="113" y="139"/>
                        </a:lnTo>
                        <a:lnTo>
                          <a:pt x="167" y="129"/>
                        </a:lnTo>
                        <a:lnTo>
                          <a:pt x="220" y="119"/>
                        </a:lnTo>
                        <a:lnTo>
                          <a:pt x="274" y="106"/>
                        </a:lnTo>
                        <a:lnTo>
                          <a:pt x="318" y="95"/>
                        </a:lnTo>
                        <a:lnTo>
                          <a:pt x="337" y="89"/>
                        </a:lnTo>
                        <a:lnTo>
                          <a:pt x="349" y="81"/>
                        </a:lnTo>
                        <a:lnTo>
                          <a:pt x="356" y="73"/>
                        </a:lnTo>
                        <a:lnTo>
                          <a:pt x="359" y="66"/>
                        </a:lnTo>
                        <a:lnTo>
                          <a:pt x="359" y="58"/>
                        </a:lnTo>
                        <a:lnTo>
                          <a:pt x="356" y="50"/>
                        </a:lnTo>
                        <a:lnTo>
                          <a:pt x="349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8" y="10"/>
                        </a:lnTo>
                        <a:lnTo>
                          <a:pt x="296" y="2"/>
                        </a:lnTo>
                        <a:lnTo>
                          <a:pt x="290" y="0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0" name="Freeform 156">
                    <a:extLst>
                      <a:ext uri="{FF2B5EF4-FFF2-40B4-BE49-F238E27FC236}">
                        <a16:creationId xmlns:a16="http://schemas.microsoft.com/office/drawing/2014/main" id="{AE4B3CCC-392A-43E8-B1A7-642179C2B3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2" y="1235"/>
                    <a:ext cx="384" cy="170"/>
                  </a:xfrm>
                  <a:custGeom>
                    <a:avLst/>
                    <a:gdLst>
                      <a:gd name="T0" fmla="*/ 287 w 384"/>
                      <a:gd name="T1" fmla="*/ 0 h 170"/>
                      <a:gd name="T2" fmla="*/ 287 w 384"/>
                      <a:gd name="T3" fmla="*/ 0 h 170"/>
                      <a:gd name="T4" fmla="*/ 312 w 384"/>
                      <a:gd name="T5" fmla="*/ 9 h 170"/>
                      <a:gd name="T6" fmla="*/ 337 w 384"/>
                      <a:gd name="T7" fmla="*/ 19 h 170"/>
                      <a:gd name="T8" fmla="*/ 356 w 384"/>
                      <a:gd name="T9" fmla="*/ 30 h 170"/>
                      <a:gd name="T10" fmla="*/ 375 w 384"/>
                      <a:gd name="T11" fmla="*/ 42 h 170"/>
                      <a:gd name="T12" fmla="*/ 375 w 384"/>
                      <a:gd name="T13" fmla="*/ 42 h 170"/>
                      <a:gd name="T14" fmla="*/ 384 w 384"/>
                      <a:gd name="T15" fmla="*/ 59 h 170"/>
                      <a:gd name="T16" fmla="*/ 384 w 384"/>
                      <a:gd name="T17" fmla="*/ 59 h 170"/>
                      <a:gd name="T18" fmla="*/ 384 w 384"/>
                      <a:gd name="T19" fmla="*/ 70 h 170"/>
                      <a:gd name="T20" fmla="*/ 384 w 384"/>
                      <a:gd name="T21" fmla="*/ 70 h 170"/>
                      <a:gd name="T22" fmla="*/ 381 w 384"/>
                      <a:gd name="T23" fmla="*/ 78 h 170"/>
                      <a:gd name="T24" fmla="*/ 381 w 384"/>
                      <a:gd name="T25" fmla="*/ 78 h 170"/>
                      <a:gd name="T26" fmla="*/ 369 w 384"/>
                      <a:gd name="T27" fmla="*/ 86 h 170"/>
                      <a:gd name="T28" fmla="*/ 359 w 384"/>
                      <a:gd name="T29" fmla="*/ 94 h 170"/>
                      <a:gd name="T30" fmla="*/ 346 w 384"/>
                      <a:gd name="T31" fmla="*/ 100 h 170"/>
                      <a:gd name="T32" fmla="*/ 331 w 384"/>
                      <a:gd name="T33" fmla="*/ 106 h 170"/>
                      <a:gd name="T34" fmla="*/ 331 w 384"/>
                      <a:gd name="T35" fmla="*/ 106 h 170"/>
                      <a:gd name="T36" fmla="*/ 299 w 384"/>
                      <a:gd name="T37" fmla="*/ 116 h 170"/>
                      <a:gd name="T38" fmla="*/ 264 w 384"/>
                      <a:gd name="T39" fmla="*/ 127 h 170"/>
                      <a:gd name="T40" fmla="*/ 230 w 384"/>
                      <a:gd name="T41" fmla="*/ 134 h 170"/>
                      <a:gd name="T42" fmla="*/ 192 w 384"/>
                      <a:gd name="T43" fmla="*/ 142 h 170"/>
                      <a:gd name="T44" fmla="*/ 113 w 384"/>
                      <a:gd name="T45" fmla="*/ 156 h 170"/>
                      <a:gd name="T46" fmla="*/ 38 w 384"/>
                      <a:gd name="T47" fmla="*/ 167 h 170"/>
                      <a:gd name="T48" fmla="*/ 38 w 384"/>
                      <a:gd name="T49" fmla="*/ 167 h 170"/>
                      <a:gd name="T50" fmla="*/ 15 w 384"/>
                      <a:gd name="T51" fmla="*/ 170 h 170"/>
                      <a:gd name="T52" fmla="*/ 15 w 384"/>
                      <a:gd name="T53" fmla="*/ 170 h 170"/>
                      <a:gd name="T54" fmla="*/ 9 w 384"/>
                      <a:gd name="T55" fmla="*/ 167 h 170"/>
                      <a:gd name="T56" fmla="*/ 6 w 384"/>
                      <a:gd name="T57" fmla="*/ 165 h 170"/>
                      <a:gd name="T58" fmla="*/ 6 w 384"/>
                      <a:gd name="T59" fmla="*/ 163 h 170"/>
                      <a:gd name="T60" fmla="*/ 0 w 384"/>
                      <a:gd name="T61" fmla="*/ 162 h 170"/>
                      <a:gd name="T62" fmla="*/ 0 w 384"/>
                      <a:gd name="T63" fmla="*/ 162 h 170"/>
                      <a:gd name="T64" fmla="*/ 0 w 384"/>
                      <a:gd name="T65" fmla="*/ 161 h 170"/>
                      <a:gd name="T66" fmla="*/ 6 w 384"/>
                      <a:gd name="T67" fmla="*/ 160 h 170"/>
                      <a:gd name="T68" fmla="*/ 28 w 384"/>
                      <a:gd name="T69" fmla="*/ 156 h 170"/>
                      <a:gd name="T70" fmla="*/ 113 w 384"/>
                      <a:gd name="T71" fmla="*/ 141 h 170"/>
                      <a:gd name="T72" fmla="*/ 167 w 384"/>
                      <a:gd name="T73" fmla="*/ 130 h 170"/>
                      <a:gd name="T74" fmla="*/ 220 w 384"/>
                      <a:gd name="T75" fmla="*/ 120 h 170"/>
                      <a:gd name="T76" fmla="*/ 274 w 384"/>
                      <a:gd name="T77" fmla="*/ 108 h 170"/>
                      <a:gd name="T78" fmla="*/ 318 w 384"/>
                      <a:gd name="T79" fmla="*/ 96 h 170"/>
                      <a:gd name="T80" fmla="*/ 318 w 384"/>
                      <a:gd name="T81" fmla="*/ 96 h 170"/>
                      <a:gd name="T82" fmla="*/ 337 w 384"/>
                      <a:gd name="T83" fmla="*/ 89 h 170"/>
                      <a:gd name="T84" fmla="*/ 350 w 384"/>
                      <a:gd name="T85" fmla="*/ 82 h 170"/>
                      <a:gd name="T86" fmla="*/ 356 w 384"/>
                      <a:gd name="T87" fmla="*/ 75 h 170"/>
                      <a:gd name="T88" fmla="*/ 359 w 384"/>
                      <a:gd name="T89" fmla="*/ 67 h 170"/>
                      <a:gd name="T90" fmla="*/ 359 w 384"/>
                      <a:gd name="T91" fmla="*/ 59 h 170"/>
                      <a:gd name="T92" fmla="*/ 356 w 384"/>
                      <a:gd name="T93" fmla="*/ 50 h 170"/>
                      <a:gd name="T94" fmla="*/ 350 w 384"/>
                      <a:gd name="T95" fmla="*/ 43 h 170"/>
                      <a:gd name="T96" fmla="*/ 343 w 384"/>
                      <a:gd name="T97" fmla="*/ 35 h 170"/>
                      <a:gd name="T98" fmla="*/ 324 w 384"/>
                      <a:gd name="T99" fmla="*/ 21 h 170"/>
                      <a:gd name="T100" fmla="*/ 305 w 384"/>
                      <a:gd name="T101" fmla="*/ 10 h 170"/>
                      <a:gd name="T102" fmla="*/ 293 w 384"/>
                      <a:gd name="T103" fmla="*/ 2 h 170"/>
                      <a:gd name="T104" fmla="*/ 287 w 384"/>
                      <a:gd name="T105" fmla="*/ 0 h 170"/>
                      <a:gd name="T106" fmla="*/ 287 w 384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84" h="170">
                        <a:moveTo>
                          <a:pt x="287" y="0"/>
                        </a:moveTo>
                        <a:lnTo>
                          <a:pt x="287" y="0"/>
                        </a:lnTo>
                        <a:lnTo>
                          <a:pt x="312" y="9"/>
                        </a:lnTo>
                        <a:lnTo>
                          <a:pt x="337" y="19"/>
                        </a:lnTo>
                        <a:lnTo>
                          <a:pt x="356" y="30"/>
                        </a:lnTo>
                        <a:lnTo>
                          <a:pt x="375" y="42"/>
                        </a:lnTo>
                        <a:lnTo>
                          <a:pt x="384" y="59"/>
                        </a:lnTo>
                        <a:lnTo>
                          <a:pt x="384" y="70"/>
                        </a:lnTo>
                        <a:lnTo>
                          <a:pt x="381" y="78"/>
                        </a:lnTo>
                        <a:lnTo>
                          <a:pt x="369" y="86"/>
                        </a:lnTo>
                        <a:lnTo>
                          <a:pt x="359" y="94"/>
                        </a:lnTo>
                        <a:lnTo>
                          <a:pt x="346" y="100"/>
                        </a:lnTo>
                        <a:lnTo>
                          <a:pt x="331" y="106"/>
                        </a:lnTo>
                        <a:lnTo>
                          <a:pt x="299" y="116"/>
                        </a:lnTo>
                        <a:lnTo>
                          <a:pt x="264" y="127"/>
                        </a:lnTo>
                        <a:lnTo>
                          <a:pt x="230" y="134"/>
                        </a:lnTo>
                        <a:lnTo>
                          <a:pt x="192" y="142"/>
                        </a:lnTo>
                        <a:lnTo>
                          <a:pt x="113" y="156"/>
                        </a:lnTo>
                        <a:lnTo>
                          <a:pt x="38" y="167"/>
                        </a:lnTo>
                        <a:lnTo>
                          <a:pt x="15" y="170"/>
                        </a:lnTo>
                        <a:lnTo>
                          <a:pt x="9" y="167"/>
                        </a:lnTo>
                        <a:lnTo>
                          <a:pt x="6" y="165"/>
                        </a:lnTo>
                        <a:lnTo>
                          <a:pt x="6" y="163"/>
                        </a:lnTo>
                        <a:lnTo>
                          <a:pt x="0" y="162"/>
                        </a:lnTo>
                        <a:lnTo>
                          <a:pt x="0" y="161"/>
                        </a:lnTo>
                        <a:lnTo>
                          <a:pt x="6" y="160"/>
                        </a:lnTo>
                        <a:lnTo>
                          <a:pt x="28" y="156"/>
                        </a:lnTo>
                        <a:lnTo>
                          <a:pt x="113" y="141"/>
                        </a:lnTo>
                        <a:lnTo>
                          <a:pt x="167" y="130"/>
                        </a:lnTo>
                        <a:lnTo>
                          <a:pt x="220" y="120"/>
                        </a:lnTo>
                        <a:lnTo>
                          <a:pt x="274" y="108"/>
                        </a:lnTo>
                        <a:lnTo>
                          <a:pt x="318" y="96"/>
                        </a:lnTo>
                        <a:lnTo>
                          <a:pt x="337" y="89"/>
                        </a:lnTo>
                        <a:lnTo>
                          <a:pt x="350" y="82"/>
                        </a:lnTo>
                        <a:lnTo>
                          <a:pt x="356" y="75"/>
                        </a:lnTo>
                        <a:lnTo>
                          <a:pt x="359" y="67"/>
                        </a:lnTo>
                        <a:lnTo>
                          <a:pt x="359" y="59"/>
                        </a:lnTo>
                        <a:lnTo>
                          <a:pt x="356" y="50"/>
                        </a:lnTo>
                        <a:lnTo>
                          <a:pt x="350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5" y="10"/>
                        </a:lnTo>
                        <a:lnTo>
                          <a:pt x="293" y="2"/>
                        </a:lnTo>
                        <a:lnTo>
                          <a:pt x="287" y="0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1" name="Freeform 157">
                    <a:extLst>
                      <a:ext uri="{FF2B5EF4-FFF2-40B4-BE49-F238E27FC236}">
                        <a16:creationId xmlns:a16="http://schemas.microsoft.com/office/drawing/2014/main" id="{E4B70217-8F88-4F58-924B-680B9F3517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1235"/>
                    <a:ext cx="378" cy="170"/>
                  </a:xfrm>
                  <a:custGeom>
                    <a:avLst/>
                    <a:gdLst>
                      <a:gd name="T0" fmla="*/ 281 w 378"/>
                      <a:gd name="T1" fmla="*/ 0 h 170"/>
                      <a:gd name="T2" fmla="*/ 281 w 378"/>
                      <a:gd name="T3" fmla="*/ 0 h 170"/>
                      <a:gd name="T4" fmla="*/ 306 w 378"/>
                      <a:gd name="T5" fmla="*/ 9 h 170"/>
                      <a:gd name="T6" fmla="*/ 331 w 378"/>
                      <a:gd name="T7" fmla="*/ 19 h 170"/>
                      <a:gd name="T8" fmla="*/ 350 w 378"/>
                      <a:gd name="T9" fmla="*/ 30 h 170"/>
                      <a:gd name="T10" fmla="*/ 369 w 378"/>
                      <a:gd name="T11" fmla="*/ 42 h 170"/>
                      <a:gd name="T12" fmla="*/ 369 w 378"/>
                      <a:gd name="T13" fmla="*/ 42 h 170"/>
                      <a:gd name="T14" fmla="*/ 378 w 378"/>
                      <a:gd name="T15" fmla="*/ 59 h 170"/>
                      <a:gd name="T16" fmla="*/ 378 w 378"/>
                      <a:gd name="T17" fmla="*/ 59 h 170"/>
                      <a:gd name="T18" fmla="*/ 378 w 378"/>
                      <a:gd name="T19" fmla="*/ 70 h 170"/>
                      <a:gd name="T20" fmla="*/ 378 w 378"/>
                      <a:gd name="T21" fmla="*/ 70 h 170"/>
                      <a:gd name="T22" fmla="*/ 375 w 378"/>
                      <a:gd name="T23" fmla="*/ 78 h 170"/>
                      <a:gd name="T24" fmla="*/ 375 w 378"/>
                      <a:gd name="T25" fmla="*/ 78 h 170"/>
                      <a:gd name="T26" fmla="*/ 363 w 378"/>
                      <a:gd name="T27" fmla="*/ 86 h 170"/>
                      <a:gd name="T28" fmla="*/ 353 w 378"/>
                      <a:gd name="T29" fmla="*/ 94 h 170"/>
                      <a:gd name="T30" fmla="*/ 340 w 378"/>
                      <a:gd name="T31" fmla="*/ 100 h 170"/>
                      <a:gd name="T32" fmla="*/ 325 w 378"/>
                      <a:gd name="T33" fmla="*/ 106 h 170"/>
                      <a:gd name="T34" fmla="*/ 325 w 378"/>
                      <a:gd name="T35" fmla="*/ 106 h 170"/>
                      <a:gd name="T36" fmla="*/ 293 w 378"/>
                      <a:gd name="T37" fmla="*/ 116 h 170"/>
                      <a:gd name="T38" fmla="*/ 258 w 378"/>
                      <a:gd name="T39" fmla="*/ 127 h 170"/>
                      <a:gd name="T40" fmla="*/ 224 w 378"/>
                      <a:gd name="T41" fmla="*/ 134 h 170"/>
                      <a:gd name="T42" fmla="*/ 186 w 378"/>
                      <a:gd name="T43" fmla="*/ 142 h 170"/>
                      <a:gd name="T44" fmla="*/ 107 w 378"/>
                      <a:gd name="T45" fmla="*/ 156 h 170"/>
                      <a:gd name="T46" fmla="*/ 32 w 378"/>
                      <a:gd name="T47" fmla="*/ 167 h 170"/>
                      <a:gd name="T48" fmla="*/ 32 w 378"/>
                      <a:gd name="T49" fmla="*/ 167 h 170"/>
                      <a:gd name="T50" fmla="*/ 9 w 378"/>
                      <a:gd name="T51" fmla="*/ 170 h 170"/>
                      <a:gd name="T52" fmla="*/ 9 w 378"/>
                      <a:gd name="T53" fmla="*/ 170 h 170"/>
                      <a:gd name="T54" fmla="*/ 3 w 378"/>
                      <a:gd name="T55" fmla="*/ 167 h 170"/>
                      <a:gd name="T56" fmla="*/ 3 w 378"/>
                      <a:gd name="T57" fmla="*/ 165 h 170"/>
                      <a:gd name="T58" fmla="*/ 3 w 378"/>
                      <a:gd name="T59" fmla="*/ 163 h 170"/>
                      <a:gd name="T60" fmla="*/ 0 w 378"/>
                      <a:gd name="T61" fmla="*/ 162 h 170"/>
                      <a:gd name="T62" fmla="*/ 0 w 378"/>
                      <a:gd name="T63" fmla="*/ 162 h 170"/>
                      <a:gd name="T64" fmla="*/ 0 w 378"/>
                      <a:gd name="T65" fmla="*/ 162 h 170"/>
                      <a:gd name="T66" fmla="*/ 3 w 378"/>
                      <a:gd name="T67" fmla="*/ 161 h 170"/>
                      <a:gd name="T68" fmla="*/ 28 w 378"/>
                      <a:gd name="T69" fmla="*/ 156 h 170"/>
                      <a:gd name="T70" fmla="*/ 110 w 378"/>
                      <a:gd name="T71" fmla="*/ 142 h 170"/>
                      <a:gd name="T72" fmla="*/ 164 w 378"/>
                      <a:gd name="T73" fmla="*/ 132 h 170"/>
                      <a:gd name="T74" fmla="*/ 218 w 378"/>
                      <a:gd name="T75" fmla="*/ 122 h 170"/>
                      <a:gd name="T76" fmla="*/ 268 w 378"/>
                      <a:gd name="T77" fmla="*/ 110 h 170"/>
                      <a:gd name="T78" fmla="*/ 315 w 378"/>
                      <a:gd name="T79" fmla="*/ 97 h 170"/>
                      <a:gd name="T80" fmla="*/ 315 w 378"/>
                      <a:gd name="T81" fmla="*/ 97 h 170"/>
                      <a:gd name="T82" fmla="*/ 334 w 378"/>
                      <a:gd name="T83" fmla="*/ 91 h 170"/>
                      <a:gd name="T84" fmla="*/ 347 w 378"/>
                      <a:gd name="T85" fmla="*/ 83 h 170"/>
                      <a:gd name="T86" fmla="*/ 353 w 378"/>
                      <a:gd name="T87" fmla="*/ 76 h 170"/>
                      <a:gd name="T88" fmla="*/ 356 w 378"/>
                      <a:gd name="T89" fmla="*/ 68 h 170"/>
                      <a:gd name="T90" fmla="*/ 356 w 378"/>
                      <a:gd name="T91" fmla="*/ 59 h 170"/>
                      <a:gd name="T92" fmla="*/ 353 w 378"/>
                      <a:gd name="T93" fmla="*/ 52 h 170"/>
                      <a:gd name="T94" fmla="*/ 347 w 378"/>
                      <a:gd name="T95" fmla="*/ 44 h 170"/>
                      <a:gd name="T96" fmla="*/ 337 w 378"/>
                      <a:gd name="T97" fmla="*/ 37 h 170"/>
                      <a:gd name="T98" fmla="*/ 318 w 378"/>
                      <a:gd name="T99" fmla="*/ 23 h 170"/>
                      <a:gd name="T100" fmla="*/ 299 w 378"/>
                      <a:gd name="T101" fmla="*/ 11 h 170"/>
                      <a:gd name="T102" fmla="*/ 287 w 378"/>
                      <a:gd name="T103" fmla="*/ 2 h 170"/>
                      <a:gd name="T104" fmla="*/ 281 w 378"/>
                      <a:gd name="T105" fmla="*/ 0 h 170"/>
                      <a:gd name="T106" fmla="*/ 281 w 378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8" h="170">
                        <a:moveTo>
                          <a:pt x="281" y="0"/>
                        </a:moveTo>
                        <a:lnTo>
                          <a:pt x="281" y="0"/>
                        </a:lnTo>
                        <a:lnTo>
                          <a:pt x="306" y="9"/>
                        </a:lnTo>
                        <a:lnTo>
                          <a:pt x="331" y="19"/>
                        </a:lnTo>
                        <a:lnTo>
                          <a:pt x="350" y="30"/>
                        </a:lnTo>
                        <a:lnTo>
                          <a:pt x="369" y="42"/>
                        </a:lnTo>
                        <a:lnTo>
                          <a:pt x="378" y="59"/>
                        </a:lnTo>
                        <a:lnTo>
                          <a:pt x="378" y="70"/>
                        </a:lnTo>
                        <a:lnTo>
                          <a:pt x="375" y="78"/>
                        </a:lnTo>
                        <a:lnTo>
                          <a:pt x="363" y="86"/>
                        </a:lnTo>
                        <a:lnTo>
                          <a:pt x="353" y="94"/>
                        </a:lnTo>
                        <a:lnTo>
                          <a:pt x="340" y="100"/>
                        </a:lnTo>
                        <a:lnTo>
                          <a:pt x="325" y="106"/>
                        </a:lnTo>
                        <a:lnTo>
                          <a:pt x="293" y="116"/>
                        </a:lnTo>
                        <a:lnTo>
                          <a:pt x="258" y="127"/>
                        </a:lnTo>
                        <a:lnTo>
                          <a:pt x="224" y="134"/>
                        </a:lnTo>
                        <a:lnTo>
                          <a:pt x="186" y="142"/>
                        </a:lnTo>
                        <a:lnTo>
                          <a:pt x="107" y="156"/>
                        </a:lnTo>
                        <a:lnTo>
                          <a:pt x="32" y="167"/>
                        </a:lnTo>
                        <a:lnTo>
                          <a:pt x="9" y="170"/>
                        </a:lnTo>
                        <a:lnTo>
                          <a:pt x="3" y="167"/>
                        </a:lnTo>
                        <a:lnTo>
                          <a:pt x="3" y="165"/>
                        </a:lnTo>
                        <a:lnTo>
                          <a:pt x="3" y="163"/>
                        </a:lnTo>
                        <a:lnTo>
                          <a:pt x="0" y="162"/>
                        </a:lnTo>
                        <a:lnTo>
                          <a:pt x="3" y="161"/>
                        </a:lnTo>
                        <a:lnTo>
                          <a:pt x="28" y="156"/>
                        </a:lnTo>
                        <a:lnTo>
                          <a:pt x="110" y="142"/>
                        </a:lnTo>
                        <a:lnTo>
                          <a:pt x="164" y="132"/>
                        </a:lnTo>
                        <a:lnTo>
                          <a:pt x="218" y="122"/>
                        </a:lnTo>
                        <a:lnTo>
                          <a:pt x="268" y="110"/>
                        </a:lnTo>
                        <a:lnTo>
                          <a:pt x="315" y="97"/>
                        </a:lnTo>
                        <a:lnTo>
                          <a:pt x="334" y="91"/>
                        </a:lnTo>
                        <a:lnTo>
                          <a:pt x="347" y="83"/>
                        </a:lnTo>
                        <a:lnTo>
                          <a:pt x="353" y="76"/>
                        </a:lnTo>
                        <a:lnTo>
                          <a:pt x="356" y="68"/>
                        </a:lnTo>
                        <a:lnTo>
                          <a:pt x="356" y="59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8" y="23"/>
                        </a:lnTo>
                        <a:lnTo>
                          <a:pt x="299" y="11"/>
                        </a:lnTo>
                        <a:lnTo>
                          <a:pt x="287" y="2"/>
                        </a:lnTo>
                        <a:lnTo>
                          <a:pt x="281" y="0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2" name="Freeform 158">
                    <a:extLst>
                      <a:ext uri="{FF2B5EF4-FFF2-40B4-BE49-F238E27FC236}">
                        <a16:creationId xmlns:a16="http://schemas.microsoft.com/office/drawing/2014/main" id="{10BF7FD4-D370-47E6-AD90-E6B2F7EE2C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1" y="1235"/>
                    <a:ext cx="375" cy="170"/>
                  </a:xfrm>
                  <a:custGeom>
                    <a:avLst/>
                    <a:gdLst>
                      <a:gd name="T0" fmla="*/ 278 w 375"/>
                      <a:gd name="T1" fmla="*/ 0 h 170"/>
                      <a:gd name="T2" fmla="*/ 278 w 375"/>
                      <a:gd name="T3" fmla="*/ 0 h 170"/>
                      <a:gd name="T4" fmla="*/ 303 w 375"/>
                      <a:gd name="T5" fmla="*/ 9 h 170"/>
                      <a:gd name="T6" fmla="*/ 328 w 375"/>
                      <a:gd name="T7" fmla="*/ 19 h 170"/>
                      <a:gd name="T8" fmla="*/ 347 w 375"/>
                      <a:gd name="T9" fmla="*/ 30 h 170"/>
                      <a:gd name="T10" fmla="*/ 366 w 375"/>
                      <a:gd name="T11" fmla="*/ 42 h 170"/>
                      <a:gd name="T12" fmla="*/ 366 w 375"/>
                      <a:gd name="T13" fmla="*/ 42 h 170"/>
                      <a:gd name="T14" fmla="*/ 375 w 375"/>
                      <a:gd name="T15" fmla="*/ 59 h 170"/>
                      <a:gd name="T16" fmla="*/ 375 w 375"/>
                      <a:gd name="T17" fmla="*/ 59 h 170"/>
                      <a:gd name="T18" fmla="*/ 375 w 375"/>
                      <a:gd name="T19" fmla="*/ 70 h 170"/>
                      <a:gd name="T20" fmla="*/ 375 w 375"/>
                      <a:gd name="T21" fmla="*/ 70 h 170"/>
                      <a:gd name="T22" fmla="*/ 372 w 375"/>
                      <a:gd name="T23" fmla="*/ 78 h 170"/>
                      <a:gd name="T24" fmla="*/ 372 w 375"/>
                      <a:gd name="T25" fmla="*/ 78 h 170"/>
                      <a:gd name="T26" fmla="*/ 360 w 375"/>
                      <a:gd name="T27" fmla="*/ 86 h 170"/>
                      <a:gd name="T28" fmla="*/ 350 w 375"/>
                      <a:gd name="T29" fmla="*/ 94 h 170"/>
                      <a:gd name="T30" fmla="*/ 337 w 375"/>
                      <a:gd name="T31" fmla="*/ 100 h 170"/>
                      <a:gd name="T32" fmla="*/ 322 w 375"/>
                      <a:gd name="T33" fmla="*/ 106 h 170"/>
                      <a:gd name="T34" fmla="*/ 322 w 375"/>
                      <a:gd name="T35" fmla="*/ 106 h 170"/>
                      <a:gd name="T36" fmla="*/ 290 w 375"/>
                      <a:gd name="T37" fmla="*/ 116 h 170"/>
                      <a:gd name="T38" fmla="*/ 255 w 375"/>
                      <a:gd name="T39" fmla="*/ 127 h 170"/>
                      <a:gd name="T40" fmla="*/ 221 w 375"/>
                      <a:gd name="T41" fmla="*/ 134 h 170"/>
                      <a:gd name="T42" fmla="*/ 183 w 375"/>
                      <a:gd name="T43" fmla="*/ 142 h 170"/>
                      <a:gd name="T44" fmla="*/ 104 w 375"/>
                      <a:gd name="T45" fmla="*/ 156 h 170"/>
                      <a:gd name="T46" fmla="*/ 29 w 375"/>
                      <a:gd name="T47" fmla="*/ 167 h 170"/>
                      <a:gd name="T48" fmla="*/ 29 w 375"/>
                      <a:gd name="T49" fmla="*/ 167 h 170"/>
                      <a:gd name="T50" fmla="*/ 6 w 375"/>
                      <a:gd name="T51" fmla="*/ 170 h 170"/>
                      <a:gd name="T52" fmla="*/ 6 w 375"/>
                      <a:gd name="T53" fmla="*/ 170 h 170"/>
                      <a:gd name="T54" fmla="*/ 0 w 375"/>
                      <a:gd name="T55" fmla="*/ 167 h 170"/>
                      <a:gd name="T56" fmla="*/ 3 w 375"/>
                      <a:gd name="T57" fmla="*/ 165 h 170"/>
                      <a:gd name="T58" fmla="*/ 3 w 375"/>
                      <a:gd name="T59" fmla="*/ 165 h 170"/>
                      <a:gd name="T60" fmla="*/ 0 w 375"/>
                      <a:gd name="T61" fmla="*/ 163 h 170"/>
                      <a:gd name="T62" fmla="*/ 0 w 375"/>
                      <a:gd name="T63" fmla="*/ 163 h 170"/>
                      <a:gd name="T64" fmla="*/ 0 w 375"/>
                      <a:gd name="T65" fmla="*/ 162 h 170"/>
                      <a:gd name="T66" fmla="*/ 6 w 375"/>
                      <a:gd name="T67" fmla="*/ 161 h 170"/>
                      <a:gd name="T68" fmla="*/ 29 w 375"/>
                      <a:gd name="T69" fmla="*/ 157 h 170"/>
                      <a:gd name="T70" fmla="*/ 111 w 375"/>
                      <a:gd name="T71" fmla="*/ 143 h 170"/>
                      <a:gd name="T72" fmla="*/ 161 w 375"/>
                      <a:gd name="T73" fmla="*/ 133 h 170"/>
                      <a:gd name="T74" fmla="*/ 218 w 375"/>
                      <a:gd name="T75" fmla="*/ 123 h 170"/>
                      <a:gd name="T76" fmla="*/ 268 w 375"/>
                      <a:gd name="T77" fmla="*/ 111 h 170"/>
                      <a:gd name="T78" fmla="*/ 315 w 375"/>
                      <a:gd name="T79" fmla="*/ 99 h 170"/>
                      <a:gd name="T80" fmla="*/ 315 w 375"/>
                      <a:gd name="T81" fmla="*/ 99 h 170"/>
                      <a:gd name="T82" fmla="*/ 334 w 375"/>
                      <a:gd name="T83" fmla="*/ 91 h 170"/>
                      <a:gd name="T84" fmla="*/ 347 w 375"/>
                      <a:gd name="T85" fmla="*/ 85 h 170"/>
                      <a:gd name="T86" fmla="*/ 356 w 375"/>
                      <a:gd name="T87" fmla="*/ 77 h 170"/>
                      <a:gd name="T88" fmla="*/ 360 w 375"/>
                      <a:gd name="T89" fmla="*/ 68 h 170"/>
                      <a:gd name="T90" fmla="*/ 356 w 375"/>
                      <a:gd name="T91" fmla="*/ 61 h 170"/>
                      <a:gd name="T92" fmla="*/ 353 w 375"/>
                      <a:gd name="T93" fmla="*/ 52 h 170"/>
                      <a:gd name="T94" fmla="*/ 347 w 375"/>
                      <a:gd name="T95" fmla="*/ 44 h 170"/>
                      <a:gd name="T96" fmla="*/ 337 w 375"/>
                      <a:gd name="T97" fmla="*/ 37 h 170"/>
                      <a:gd name="T98" fmla="*/ 319 w 375"/>
                      <a:gd name="T99" fmla="*/ 23 h 170"/>
                      <a:gd name="T100" fmla="*/ 300 w 375"/>
                      <a:gd name="T101" fmla="*/ 11 h 170"/>
                      <a:gd name="T102" fmla="*/ 284 w 375"/>
                      <a:gd name="T103" fmla="*/ 2 h 170"/>
                      <a:gd name="T104" fmla="*/ 278 w 375"/>
                      <a:gd name="T105" fmla="*/ 0 h 170"/>
                      <a:gd name="T106" fmla="*/ 278 w 375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5" h="170">
                        <a:moveTo>
                          <a:pt x="278" y="0"/>
                        </a:moveTo>
                        <a:lnTo>
                          <a:pt x="278" y="0"/>
                        </a:lnTo>
                        <a:lnTo>
                          <a:pt x="303" y="9"/>
                        </a:lnTo>
                        <a:lnTo>
                          <a:pt x="328" y="19"/>
                        </a:lnTo>
                        <a:lnTo>
                          <a:pt x="347" y="30"/>
                        </a:lnTo>
                        <a:lnTo>
                          <a:pt x="366" y="42"/>
                        </a:lnTo>
                        <a:lnTo>
                          <a:pt x="375" y="59"/>
                        </a:lnTo>
                        <a:lnTo>
                          <a:pt x="375" y="70"/>
                        </a:lnTo>
                        <a:lnTo>
                          <a:pt x="372" y="78"/>
                        </a:lnTo>
                        <a:lnTo>
                          <a:pt x="360" y="86"/>
                        </a:lnTo>
                        <a:lnTo>
                          <a:pt x="350" y="94"/>
                        </a:lnTo>
                        <a:lnTo>
                          <a:pt x="337" y="100"/>
                        </a:lnTo>
                        <a:lnTo>
                          <a:pt x="322" y="106"/>
                        </a:lnTo>
                        <a:lnTo>
                          <a:pt x="290" y="116"/>
                        </a:lnTo>
                        <a:lnTo>
                          <a:pt x="255" y="127"/>
                        </a:lnTo>
                        <a:lnTo>
                          <a:pt x="221" y="134"/>
                        </a:lnTo>
                        <a:lnTo>
                          <a:pt x="183" y="142"/>
                        </a:lnTo>
                        <a:lnTo>
                          <a:pt x="104" y="156"/>
                        </a:lnTo>
                        <a:lnTo>
                          <a:pt x="29" y="167"/>
                        </a:lnTo>
                        <a:lnTo>
                          <a:pt x="6" y="170"/>
                        </a:lnTo>
                        <a:lnTo>
                          <a:pt x="0" y="167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0" y="162"/>
                        </a:lnTo>
                        <a:lnTo>
                          <a:pt x="6" y="161"/>
                        </a:lnTo>
                        <a:lnTo>
                          <a:pt x="29" y="157"/>
                        </a:lnTo>
                        <a:lnTo>
                          <a:pt x="111" y="143"/>
                        </a:lnTo>
                        <a:lnTo>
                          <a:pt x="161" y="133"/>
                        </a:lnTo>
                        <a:lnTo>
                          <a:pt x="218" y="123"/>
                        </a:lnTo>
                        <a:lnTo>
                          <a:pt x="268" y="111"/>
                        </a:lnTo>
                        <a:lnTo>
                          <a:pt x="315" y="99"/>
                        </a:lnTo>
                        <a:lnTo>
                          <a:pt x="334" y="91"/>
                        </a:lnTo>
                        <a:lnTo>
                          <a:pt x="347" y="85"/>
                        </a:lnTo>
                        <a:lnTo>
                          <a:pt x="356" y="77"/>
                        </a:lnTo>
                        <a:lnTo>
                          <a:pt x="360" y="68"/>
                        </a:lnTo>
                        <a:lnTo>
                          <a:pt x="356" y="61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9" y="23"/>
                        </a:lnTo>
                        <a:lnTo>
                          <a:pt x="300" y="11"/>
                        </a:lnTo>
                        <a:lnTo>
                          <a:pt x="284" y="2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3" name="Freeform 159">
                    <a:extLst>
                      <a:ext uri="{FF2B5EF4-FFF2-40B4-BE49-F238E27FC236}">
                        <a16:creationId xmlns:a16="http://schemas.microsoft.com/office/drawing/2014/main" id="{060770B1-8142-4712-82C9-1E3568DAF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63 w 372"/>
                      <a:gd name="T13" fmla="*/ 42 h 170"/>
                      <a:gd name="T14" fmla="*/ 372 w 372"/>
                      <a:gd name="T15" fmla="*/ 59 h 170"/>
                      <a:gd name="T16" fmla="*/ 372 w 372"/>
                      <a:gd name="T17" fmla="*/ 59 h 170"/>
                      <a:gd name="T18" fmla="*/ 372 w 372"/>
                      <a:gd name="T19" fmla="*/ 70 h 170"/>
                      <a:gd name="T20" fmla="*/ 372 w 372"/>
                      <a:gd name="T21" fmla="*/ 70 h 170"/>
                      <a:gd name="T22" fmla="*/ 369 w 372"/>
                      <a:gd name="T23" fmla="*/ 78 h 170"/>
                      <a:gd name="T24" fmla="*/ 369 w 372"/>
                      <a:gd name="T25" fmla="*/ 78 h 170"/>
                      <a:gd name="T26" fmla="*/ 357 w 372"/>
                      <a:gd name="T27" fmla="*/ 86 h 170"/>
                      <a:gd name="T28" fmla="*/ 347 w 372"/>
                      <a:gd name="T29" fmla="*/ 94 h 170"/>
                      <a:gd name="T30" fmla="*/ 334 w 372"/>
                      <a:gd name="T31" fmla="*/ 100 h 170"/>
                      <a:gd name="T32" fmla="*/ 319 w 372"/>
                      <a:gd name="T33" fmla="*/ 106 h 170"/>
                      <a:gd name="T34" fmla="*/ 319 w 372"/>
                      <a:gd name="T35" fmla="*/ 106 h 170"/>
                      <a:gd name="T36" fmla="*/ 287 w 372"/>
                      <a:gd name="T37" fmla="*/ 116 h 170"/>
                      <a:gd name="T38" fmla="*/ 252 w 372"/>
                      <a:gd name="T39" fmla="*/ 127 h 170"/>
                      <a:gd name="T40" fmla="*/ 218 w 372"/>
                      <a:gd name="T41" fmla="*/ 134 h 170"/>
                      <a:gd name="T42" fmla="*/ 180 w 372"/>
                      <a:gd name="T43" fmla="*/ 142 h 170"/>
                      <a:gd name="T44" fmla="*/ 101 w 372"/>
                      <a:gd name="T45" fmla="*/ 156 h 170"/>
                      <a:gd name="T46" fmla="*/ 26 w 372"/>
                      <a:gd name="T47" fmla="*/ 167 h 170"/>
                      <a:gd name="T48" fmla="*/ 26 w 372"/>
                      <a:gd name="T49" fmla="*/ 167 h 170"/>
                      <a:gd name="T50" fmla="*/ 3 w 372"/>
                      <a:gd name="T51" fmla="*/ 170 h 170"/>
                      <a:gd name="T52" fmla="*/ 3 w 372"/>
                      <a:gd name="T53" fmla="*/ 170 h 170"/>
                      <a:gd name="T54" fmla="*/ 0 w 372"/>
                      <a:gd name="T55" fmla="*/ 167 h 170"/>
                      <a:gd name="T56" fmla="*/ 0 w 372"/>
                      <a:gd name="T57" fmla="*/ 166 h 170"/>
                      <a:gd name="T58" fmla="*/ 3 w 372"/>
                      <a:gd name="T59" fmla="*/ 165 h 170"/>
                      <a:gd name="T60" fmla="*/ 0 w 372"/>
                      <a:gd name="T61" fmla="*/ 163 h 170"/>
                      <a:gd name="T62" fmla="*/ 0 w 372"/>
                      <a:gd name="T63" fmla="*/ 163 h 170"/>
                      <a:gd name="T64" fmla="*/ 0 w 372"/>
                      <a:gd name="T65" fmla="*/ 163 h 170"/>
                      <a:gd name="T66" fmla="*/ 7 w 372"/>
                      <a:gd name="T67" fmla="*/ 162 h 170"/>
                      <a:gd name="T68" fmla="*/ 29 w 372"/>
                      <a:gd name="T69" fmla="*/ 158 h 170"/>
                      <a:gd name="T70" fmla="*/ 111 w 372"/>
                      <a:gd name="T71" fmla="*/ 144 h 170"/>
                      <a:gd name="T72" fmla="*/ 161 w 372"/>
                      <a:gd name="T73" fmla="*/ 136 h 170"/>
                      <a:gd name="T74" fmla="*/ 215 w 372"/>
                      <a:gd name="T75" fmla="*/ 124 h 170"/>
                      <a:gd name="T76" fmla="*/ 268 w 372"/>
                      <a:gd name="T77" fmla="*/ 113 h 170"/>
                      <a:gd name="T78" fmla="*/ 316 w 372"/>
                      <a:gd name="T79" fmla="*/ 100 h 170"/>
                      <a:gd name="T80" fmla="*/ 316 w 372"/>
                      <a:gd name="T81" fmla="*/ 100 h 170"/>
                      <a:gd name="T82" fmla="*/ 334 w 372"/>
                      <a:gd name="T83" fmla="*/ 92 h 170"/>
                      <a:gd name="T84" fmla="*/ 350 w 372"/>
                      <a:gd name="T85" fmla="*/ 86 h 170"/>
                      <a:gd name="T86" fmla="*/ 357 w 372"/>
                      <a:gd name="T87" fmla="*/ 77 h 170"/>
                      <a:gd name="T88" fmla="*/ 360 w 372"/>
                      <a:gd name="T89" fmla="*/ 70 h 170"/>
                      <a:gd name="T90" fmla="*/ 360 w 372"/>
                      <a:gd name="T91" fmla="*/ 61 h 170"/>
                      <a:gd name="T92" fmla="*/ 353 w 372"/>
                      <a:gd name="T93" fmla="*/ 53 h 170"/>
                      <a:gd name="T94" fmla="*/ 347 w 372"/>
                      <a:gd name="T95" fmla="*/ 45 h 170"/>
                      <a:gd name="T96" fmla="*/ 338 w 372"/>
                      <a:gd name="T97" fmla="*/ 37 h 170"/>
                      <a:gd name="T98" fmla="*/ 319 w 372"/>
                      <a:gd name="T99" fmla="*/ 23 h 170"/>
                      <a:gd name="T100" fmla="*/ 297 w 372"/>
                      <a:gd name="T101" fmla="*/ 11 h 170"/>
                      <a:gd name="T102" fmla="*/ 281 w 372"/>
                      <a:gd name="T103" fmla="*/ 2 h 170"/>
                      <a:gd name="T104" fmla="*/ 275 w 372"/>
                      <a:gd name="T105" fmla="*/ 0 h 170"/>
                      <a:gd name="T106" fmla="*/ 275 w 372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7"/>
                        </a:lnTo>
                        <a:lnTo>
                          <a:pt x="0" y="166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7" y="162"/>
                        </a:lnTo>
                        <a:lnTo>
                          <a:pt x="29" y="158"/>
                        </a:lnTo>
                        <a:lnTo>
                          <a:pt x="111" y="144"/>
                        </a:lnTo>
                        <a:lnTo>
                          <a:pt x="161" y="136"/>
                        </a:lnTo>
                        <a:lnTo>
                          <a:pt x="215" y="124"/>
                        </a:lnTo>
                        <a:lnTo>
                          <a:pt x="268" y="113"/>
                        </a:lnTo>
                        <a:lnTo>
                          <a:pt x="316" y="100"/>
                        </a:lnTo>
                        <a:lnTo>
                          <a:pt x="334" y="92"/>
                        </a:lnTo>
                        <a:lnTo>
                          <a:pt x="350" y="86"/>
                        </a:lnTo>
                        <a:lnTo>
                          <a:pt x="357" y="77"/>
                        </a:lnTo>
                        <a:lnTo>
                          <a:pt x="360" y="70"/>
                        </a:lnTo>
                        <a:lnTo>
                          <a:pt x="360" y="61"/>
                        </a:lnTo>
                        <a:lnTo>
                          <a:pt x="353" y="53"/>
                        </a:lnTo>
                        <a:lnTo>
                          <a:pt x="347" y="45"/>
                        </a:lnTo>
                        <a:lnTo>
                          <a:pt x="338" y="37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81" y="2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4" name="Freeform 160">
                    <a:extLst>
                      <a:ext uri="{FF2B5EF4-FFF2-40B4-BE49-F238E27FC236}">
                        <a16:creationId xmlns:a16="http://schemas.microsoft.com/office/drawing/2014/main" id="{A19B00B7-305C-4691-82C7-AD34DA3F3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72 w 372"/>
                      <a:gd name="T13" fmla="*/ 59 h 170"/>
                      <a:gd name="T14" fmla="*/ 372 w 372"/>
                      <a:gd name="T15" fmla="*/ 70 h 170"/>
                      <a:gd name="T16" fmla="*/ 369 w 372"/>
                      <a:gd name="T17" fmla="*/ 78 h 170"/>
                      <a:gd name="T18" fmla="*/ 369 w 372"/>
                      <a:gd name="T19" fmla="*/ 78 h 170"/>
                      <a:gd name="T20" fmla="*/ 357 w 372"/>
                      <a:gd name="T21" fmla="*/ 86 h 170"/>
                      <a:gd name="T22" fmla="*/ 347 w 372"/>
                      <a:gd name="T23" fmla="*/ 94 h 170"/>
                      <a:gd name="T24" fmla="*/ 334 w 372"/>
                      <a:gd name="T25" fmla="*/ 100 h 170"/>
                      <a:gd name="T26" fmla="*/ 319 w 372"/>
                      <a:gd name="T27" fmla="*/ 106 h 170"/>
                      <a:gd name="T28" fmla="*/ 319 w 372"/>
                      <a:gd name="T29" fmla="*/ 106 h 170"/>
                      <a:gd name="T30" fmla="*/ 287 w 372"/>
                      <a:gd name="T31" fmla="*/ 116 h 170"/>
                      <a:gd name="T32" fmla="*/ 252 w 372"/>
                      <a:gd name="T33" fmla="*/ 127 h 170"/>
                      <a:gd name="T34" fmla="*/ 218 w 372"/>
                      <a:gd name="T35" fmla="*/ 134 h 170"/>
                      <a:gd name="T36" fmla="*/ 180 w 372"/>
                      <a:gd name="T37" fmla="*/ 142 h 170"/>
                      <a:gd name="T38" fmla="*/ 101 w 372"/>
                      <a:gd name="T39" fmla="*/ 156 h 170"/>
                      <a:gd name="T40" fmla="*/ 26 w 372"/>
                      <a:gd name="T41" fmla="*/ 167 h 170"/>
                      <a:gd name="T42" fmla="*/ 26 w 372"/>
                      <a:gd name="T43" fmla="*/ 167 h 170"/>
                      <a:gd name="T44" fmla="*/ 3 w 372"/>
                      <a:gd name="T45" fmla="*/ 170 h 170"/>
                      <a:gd name="T46" fmla="*/ 3 w 372"/>
                      <a:gd name="T47" fmla="*/ 170 h 170"/>
                      <a:gd name="T48" fmla="*/ 0 w 372"/>
                      <a:gd name="T49" fmla="*/ 168 h 170"/>
                      <a:gd name="T50" fmla="*/ 0 w 372"/>
                      <a:gd name="T51" fmla="*/ 167 h 170"/>
                      <a:gd name="T52" fmla="*/ 3 w 372"/>
                      <a:gd name="T53" fmla="*/ 166 h 170"/>
                      <a:gd name="T54" fmla="*/ 7 w 372"/>
                      <a:gd name="T55" fmla="*/ 165 h 170"/>
                      <a:gd name="T56" fmla="*/ 7 w 372"/>
                      <a:gd name="T57" fmla="*/ 165 h 170"/>
                      <a:gd name="T58" fmla="*/ 7 w 372"/>
                      <a:gd name="T59" fmla="*/ 165 h 170"/>
                      <a:gd name="T60" fmla="*/ 10 w 372"/>
                      <a:gd name="T61" fmla="*/ 163 h 170"/>
                      <a:gd name="T62" fmla="*/ 32 w 372"/>
                      <a:gd name="T63" fmla="*/ 160 h 170"/>
                      <a:gd name="T64" fmla="*/ 114 w 372"/>
                      <a:gd name="T65" fmla="*/ 146 h 170"/>
                      <a:gd name="T66" fmla="*/ 164 w 372"/>
                      <a:gd name="T67" fmla="*/ 137 h 170"/>
                      <a:gd name="T68" fmla="*/ 218 w 372"/>
                      <a:gd name="T69" fmla="*/ 125 h 170"/>
                      <a:gd name="T70" fmla="*/ 271 w 372"/>
                      <a:gd name="T71" fmla="*/ 114 h 170"/>
                      <a:gd name="T72" fmla="*/ 322 w 372"/>
                      <a:gd name="T73" fmla="*/ 101 h 170"/>
                      <a:gd name="T74" fmla="*/ 322 w 372"/>
                      <a:gd name="T75" fmla="*/ 101 h 170"/>
                      <a:gd name="T76" fmla="*/ 341 w 372"/>
                      <a:gd name="T77" fmla="*/ 95 h 170"/>
                      <a:gd name="T78" fmla="*/ 353 w 372"/>
                      <a:gd name="T79" fmla="*/ 87 h 170"/>
                      <a:gd name="T80" fmla="*/ 360 w 372"/>
                      <a:gd name="T81" fmla="*/ 78 h 170"/>
                      <a:gd name="T82" fmla="*/ 363 w 372"/>
                      <a:gd name="T83" fmla="*/ 71 h 170"/>
                      <a:gd name="T84" fmla="*/ 363 w 372"/>
                      <a:gd name="T85" fmla="*/ 62 h 170"/>
                      <a:gd name="T86" fmla="*/ 357 w 372"/>
                      <a:gd name="T87" fmla="*/ 54 h 170"/>
                      <a:gd name="T88" fmla="*/ 350 w 372"/>
                      <a:gd name="T89" fmla="*/ 45 h 170"/>
                      <a:gd name="T90" fmla="*/ 341 w 372"/>
                      <a:gd name="T91" fmla="*/ 38 h 170"/>
                      <a:gd name="T92" fmla="*/ 319 w 372"/>
                      <a:gd name="T93" fmla="*/ 23 h 170"/>
                      <a:gd name="T94" fmla="*/ 297 w 372"/>
                      <a:gd name="T95" fmla="*/ 11 h 170"/>
                      <a:gd name="T96" fmla="*/ 275 w 372"/>
                      <a:gd name="T97" fmla="*/ 0 h 170"/>
                      <a:gd name="T98" fmla="*/ 275 w 372"/>
                      <a:gd name="T99" fmla="*/ 0 h 170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8"/>
                        </a:lnTo>
                        <a:lnTo>
                          <a:pt x="0" y="167"/>
                        </a:lnTo>
                        <a:lnTo>
                          <a:pt x="3" y="166"/>
                        </a:lnTo>
                        <a:lnTo>
                          <a:pt x="7" y="165"/>
                        </a:lnTo>
                        <a:lnTo>
                          <a:pt x="10" y="163"/>
                        </a:lnTo>
                        <a:lnTo>
                          <a:pt x="32" y="160"/>
                        </a:lnTo>
                        <a:lnTo>
                          <a:pt x="114" y="146"/>
                        </a:lnTo>
                        <a:lnTo>
                          <a:pt x="164" y="137"/>
                        </a:lnTo>
                        <a:lnTo>
                          <a:pt x="218" y="125"/>
                        </a:lnTo>
                        <a:lnTo>
                          <a:pt x="271" y="114"/>
                        </a:lnTo>
                        <a:lnTo>
                          <a:pt x="322" y="101"/>
                        </a:lnTo>
                        <a:lnTo>
                          <a:pt x="341" y="95"/>
                        </a:lnTo>
                        <a:lnTo>
                          <a:pt x="353" y="87"/>
                        </a:lnTo>
                        <a:lnTo>
                          <a:pt x="360" y="78"/>
                        </a:lnTo>
                        <a:lnTo>
                          <a:pt x="363" y="71"/>
                        </a:lnTo>
                        <a:lnTo>
                          <a:pt x="363" y="62"/>
                        </a:lnTo>
                        <a:lnTo>
                          <a:pt x="357" y="54"/>
                        </a:lnTo>
                        <a:lnTo>
                          <a:pt x="350" y="45"/>
                        </a:lnTo>
                        <a:lnTo>
                          <a:pt x="341" y="38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5" name="Freeform 161">
                    <a:extLst>
                      <a:ext uri="{FF2B5EF4-FFF2-40B4-BE49-F238E27FC236}">
                        <a16:creationId xmlns:a16="http://schemas.microsoft.com/office/drawing/2014/main" id="{E391D642-D2EC-4634-A45E-E3E26E84C8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5 w 501"/>
                      <a:gd name="T39" fmla="*/ 5 h 165"/>
                      <a:gd name="T40" fmla="*/ 73 w 501"/>
                      <a:gd name="T41" fmla="*/ 0 h 165"/>
                      <a:gd name="T42" fmla="*/ 73 w 501"/>
                      <a:gd name="T43" fmla="*/ 0 h 165"/>
                      <a:gd name="T44" fmla="*/ 161 w 501"/>
                      <a:gd name="T45" fmla="*/ 18 h 165"/>
                      <a:gd name="T46" fmla="*/ 243 w 501"/>
                      <a:gd name="T47" fmla="*/ 37 h 165"/>
                      <a:gd name="T48" fmla="*/ 316 w 501"/>
                      <a:gd name="T49" fmla="*/ 56 h 165"/>
                      <a:gd name="T50" fmla="*/ 382 w 501"/>
                      <a:gd name="T51" fmla="*/ 75 h 165"/>
                      <a:gd name="T52" fmla="*/ 435 w 501"/>
                      <a:gd name="T53" fmla="*/ 94 h 165"/>
                      <a:gd name="T54" fmla="*/ 457 w 501"/>
                      <a:gd name="T55" fmla="*/ 103 h 165"/>
                      <a:gd name="T56" fmla="*/ 473 w 501"/>
                      <a:gd name="T57" fmla="*/ 110 h 165"/>
                      <a:gd name="T58" fmla="*/ 489 w 501"/>
                      <a:gd name="T59" fmla="*/ 119 h 165"/>
                      <a:gd name="T60" fmla="*/ 498 w 501"/>
                      <a:gd name="T61" fmla="*/ 127 h 165"/>
                      <a:gd name="T62" fmla="*/ 501 w 501"/>
                      <a:gd name="T63" fmla="*/ 134 h 165"/>
                      <a:gd name="T64" fmla="*/ 501 w 501"/>
                      <a:gd name="T65" fmla="*/ 142 h 165"/>
                      <a:gd name="T66" fmla="*/ 501 w 501"/>
                      <a:gd name="T67" fmla="*/ 142 h 165"/>
                      <a:gd name="T68" fmla="*/ 498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5" y="5"/>
                        </a:lnTo>
                        <a:lnTo>
                          <a:pt x="73" y="0"/>
                        </a:lnTo>
                        <a:lnTo>
                          <a:pt x="161" y="18"/>
                        </a:lnTo>
                        <a:lnTo>
                          <a:pt x="243" y="37"/>
                        </a:lnTo>
                        <a:lnTo>
                          <a:pt x="316" y="56"/>
                        </a:lnTo>
                        <a:lnTo>
                          <a:pt x="382" y="75"/>
                        </a:lnTo>
                        <a:lnTo>
                          <a:pt x="435" y="94"/>
                        </a:lnTo>
                        <a:lnTo>
                          <a:pt x="457" y="103"/>
                        </a:lnTo>
                        <a:lnTo>
                          <a:pt x="473" y="110"/>
                        </a:lnTo>
                        <a:lnTo>
                          <a:pt x="489" y="119"/>
                        </a:lnTo>
                        <a:lnTo>
                          <a:pt x="498" y="127"/>
                        </a:lnTo>
                        <a:lnTo>
                          <a:pt x="501" y="134"/>
                        </a:lnTo>
                        <a:lnTo>
                          <a:pt x="501" y="142"/>
                        </a:lnTo>
                        <a:lnTo>
                          <a:pt x="498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6" name="Freeform 162">
                    <a:extLst>
                      <a:ext uri="{FF2B5EF4-FFF2-40B4-BE49-F238E27FC236}">
                        <a16:creationId xmlns:a16="http://schemas.microsoft.com/office/drawing/2014/main" id="{B16C2966-360B-4703-A68C-215DE0257F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2 w 501"/>
                      <a:gd name="T39" fmla="*/ 6 h 165"/>
                      <a:gd name="T40" fmla="*/ 66 w 501"/>
                      <a:gd name="T41" fmla="*/ 0 h 165"/>
                      <a:gd name="T42" fmla="*/ 66 w 501"/>
                      <a:gd name="T43" fmla="*/ 0 h 165"/>
                      <a:gd name="T44" fmla="*/ 155 w 501"/>
                      <a:gd name="T45" fmla="*/ 19 h 165"/>
                      <a:gd name="T46" fmla="*/ 237 w 501"/>
                      <a:gd name="T47" fmla="*/ 38 h 165"/>
                      <a:gd name="T48" fmla="*/ 312 w 501"/>
                      <a:gd name="T49" fmla="*/ 57 h 165"/>
                      <a:gd name="T50" fmla="*/ 379 w 501"/>
                      <a:gd name="T51" fmla="*/ 76 h 165"/>
                      <a:gd name="T52" fmla="*/ 432 w 501"/>
                      <a:gd name="T53" fmla="*/ 94 h 165"/>
                      <a:gd name="T54" fmla="*/ 451 w 501"/>
                      <a:gd name="T55" fmla="*/ 103 h 165"/>
                      <a:gd name="T56" fmla="*/ 470 w 501"/>
                      <a:gd name="T57" fmla="*/ 112 h 165"/>
                      <a:gd name="T58" fmla="*/ 486 w 501"/>
                      <a:gd name="T59" fmla="*/ 120 h 165"/>
                      <a:gd name="T60" fmla="*/ 495 w 501"/>
                      <a:gd name="T61" fmla="*/ 128 h 165"/>
                      <a:gd name="T62" fmla="*/ 498 w 501"/>
                      <a:gd name="T63" fmla="*/ 136 h 165"/>
                      <a:gd name="T64" fmla="*/ 501 w 501"/>
                      <a:gd name="T65" fmla="*/ 143 h 165"/>
                      <a:gd name="T66" fmla="*/ 501 w 501"/>
                      <a:gd name="T67" fmla="*/ 143 h 165"/>
                      <a:gd name="T68" fmla="*/ 495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2" y="6"/>
                        </a:lnTo>
                        <a:lnTo>
                          <a:pt x="66" y="0"/>
                        </a:lnTo>
                        <a:lnTo>
                          <a:pt x="155" y="19"/>
                        </a:lnTo>
                        <a:lnTo>
                          <a:pt x="237" y="38"/>
                        </a:lnTo>
                        <a:lnTo>
                          <a:pt x="312" y="57"/>
                        </a:lnTo>
                        <a:lnTo>
                          <a:pt x="379" y="76"/>
                        </a:lnTo>
                        <a:lnTo>
                          <a:pt x="432" y="94"/>
                        </a:lnTo>
                        <a:lnTo>
                          <a:pt x="451" y="103"/>
                        </a:lnTo>
                        <a:lnTo>
                          <a:pt x="470" y="112"/>
                        </a:lnTo>
                        <a:lnTo>
                          <a:pt x="486" y="120"/>
                        </a:lnTo>
                        <a:lnTo>
                          <a:pt x="495" y="128"/>
                        </a:lnTo>
                        <a:lnTo>
                          <a:pt x="498" y="136"/>
                        </a:lnTo>
                        <a:lnTo>
                          <a:pt x="501" y="143"/>
                        </a:lnTo>
                        <a:lnTo>
                          <a:pt x="495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7" name="Freeform 163">
                    <a:extLst>
                      <a:ext uri="{FF2B5EF4-FFF2-40B4-BE49-F238E27FC236}">
                        <a16:creationId xmlns:a16="http://schemas.microsoft.com/office/drawing/2014/main" id="{F24A9683-4FD4-48DA-BD0A-01AA745DD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7"/>
                    <a:ext cx="498" cy="164"/>
                  </a:xfrm>
                  <a:custGeom>
                    <a:avLst/>
                    <a:gdLst>
                      <a:gd name="T0" fmla="*/ 464 w 498"/>
                      <a:gd name="T1" fmla="*/ 164 h 164"/>
                      <a:gd name="T2" fmla="*/ 464 w 498"/>
                      <a:gd name="T3" fmla="*/ 164 h 164"/>
                      <a:gd name="T4" fmla="*/ 476 w 498"/>
                      <a:gd name="T5" fmla="*/ 158 h 164"/>
                      <a:gd name="T6" fmla="*/ 476 w 498"/>
                      <a:gd name="T7" fmla="*/ 158 h 164"/>
                      <a:gd name="T8" fmla="*/ 476 w 498"/>
                      <a:gd name="T9" fmla="*/ 151 h 164"/>
                      <a:gd name="T10" fmla="*/ 476 w 498"/>
                      <a:gd name="T11" fmla="*/ 146 h 164"/>
                      <a:gd name="T12" fmla="*/ 470 w 498"/>
                      <a:gd name="T13" fmla="*/ 141 h 164"/>
                      <a:gd name="T14" fmla="*/ 464 w 498"/>
                      <a:gd name="T15" fmla="*/ 136 h 164"/>
                      <a:gd name="T16" fmla="*/ 448 w 498"/>
                      <a:gd name="T17" fmla="*/ 130 h 164"/>
                      <a:gd name="T18" fmla="*/ 432 w 498"/>
                      <a:gd name="T19" fmla="*/ 123 h 164"/>
                      <a:gd name="T20" fmla="*/ 432 w 498"/>
                      <a:gd name="T21" fmla="*/ 123 h 164"/>
                      <a:gd name="T22" fmla="*/ 385 w 498"/>
                      <a:gd name="T23" fmla="*/ 107 h 164"/>
                      <a:gd name="T24" fmla="*/ 334 w 498"/>
                      <a:gd name="T25" fmla="*/ 92 h 164"/>
                      <a:gd name="T26" fmla="*/ 281 w 498"/>
                      <a:gd name="T27" fmla="*/ 79 h 164"/>
                      <a:gd name="T28" fmla="*/ 227 w 498"/>
                      <a:gd name="T29" fmla="*/ 65 h 164"/>
                      <a:gd name="T30" fmla="*/ 227 w 498"/>
                      <a:gd name="T31" fmla="*/ 65 h 164"/>
                      <a:gd name="T32" fmla="*/ 114 w 498"/>
                      <a:gd name="T33" fmla="*/ 39 h 164"/>
                      <a:gd name="T34" fmla="*/ 0 w 498"/>
                      <a:gd name="T35" fmla="*/ 13 h 164"/>
                      <a:gd name="T36" fmla="*/ 0 w 498"/>
                      <a:gd name="T37" fmla="*/ 13 h 164"/>
                      <a:gd name="T38" fmla="*/ 29 w 498"/>
                      <a:gd name="T39" fmla="*/ 5 h 164"/>
                      <a:gd name="T40" fmla="*/ 60 w 498"/>
                      <a:gd name="T41" fmla="*/ 0 h 164"/>
                      <a:gd name="T42" fmla="*/ 60 w 498"/>
                      <a:gd name="T43" fmla="*/ 0 h 164"/>
                      <a:gd name="T44" fmla="*/ 148 w 498"/>
                      <a:gd name="T45" fmla="*/ 19 h 164"/>
                      <a:gd name="T46" fmla="*/ 234 w 498"/>
                      <a:gd name="T47" fmla="*/ 38 h 164"/>
                      <a:gd name="T48" fmla="*/ 306 w 498"/>
                      <a:gd name="T49" fmla="*/ 57 h 164"/>
                      <a:gd name="T50" fmla="*/ 372 w 498"/>
                      <a:gd name="T51" fmla="*/ 76 h 164"/>
                      <a:gd name="T52" fmla="*/ 426 w 498"/>
                      <a:gd name="T53" fmla="*/ 94 h 164"/>
                      <a:gd name="T54" fmla="*/ 448 w 498"/>
                      <a:gd name="T55" fmla="*/ 103 h 164"/>
                      <a:gd name="T56" fmla="*/ 467 w 498"/>
                      <a:gd name="T57" fmla="*/ 111 h 164"/>
                      <a:gd name="T58" fmla="*/ 483 w 498"/>
                      <a:gd name="T59" fmla="*/ 119 h 164"/>
                      <a:gd name="T60" fmla="*/ 492 w 498"/>
                      <a:gd name="T61" fmla="*/ 127 h 164"/>
                      <a:gd name="T62" fmla="*/ 498 w 498"/>
                      <a:gd name="T63" fmla="*/ 136 h 164"/>
                      <a:gd name="T64" fmla="*/ 498 w 498"/>
                      <a:gd name="T65" fmla="*/ 142 h 164"/>
                      <a:gd name="T66" fmla="*/ 498 w 498"/>
                      <a:gd name="T67" fmla="*/ 142 h 164"/>
                      <a:gd name="T68" fmla="*/ 492 w 498"/>
                      <a:gd name="T69" fmla="*/ 152 h 164"/>
                      <a:gd name="T70" fmla="*/ 486 w 498"/>
                      <a:gd name="T71" fmla="*/ 159 h 164"/>
                      <a:gd name="T72" fmla="*/ 476 w 498"/>
                      <a:gd name="T73" fmla="*/ 161 h 164"/>
                      <a:gd name="T74" fmla="*/ 464 w 498"/>
                      <a:gd name="T75" fmla="*/ 164 h 164"/>
                      <a:gd name="T76" fmla="*/ 464 w 498"/>
                      <a:gd name="T77" fmla="*/ 164 h 164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8" h="164">
                        <a:moveTo>
                          <a:pt x="464" y="164"/>
                        </a:moveTo>
                        <a:lnTo>
                          <a:pt x="464" y="164"/>
                        </a:lnTo>
                        <a:lnTo>
                          <a:pt x="476" y="158"/>
                        </a:lnTo>
                        <a:lnTo>
                          <a:pt x="476" y="151"/>
                        </a:lnTo>
                        <a:lnTo>
                          <a:pt x="476" y="146"/>
                        </a:lnTo>
                        <a:lnTo>
                          <a:pt x="470" y="141"/>
                        </a:lnTo>
                        <a:lnTo>
                          <a:pt x="464" y="136"/>
                        </a:lnTo>
                        <a:lnTo>
                          <a:pt x="448" y="130"/>
                        </a:lnTo>
                        <a:lnTo>
                          <a:pt x="432" y="123"/>
                        </a:lnTo>
                        <a:lnTo>
                          <a:pt x="385" y="107"/>
                        </a:lnTo>
                        <a:lnTo>
                          <a:pt x="334" y="92"/>
                        </a:lnTo>
                        <a:lnTo>
                          <a:pt x="281" y="79"/>
                        </a:lnTo>
                        <a:lnTo>
                          <a:pt x="227" y="65"/>
                        </a:lnTo>
                        <a:lnTo>
                          <a:pt x="114" y="39"/>
                        </a:lnTo>
                        <a:lnTo>
                          <a:pt x="0" y="13"/>
                        </a:lnTo>
                        <a:lnTo>
                          <a:pt x="29" y="5"/>
                        </a:lnTo>
                        <a:lnTo>
                          <a:pt x="60" y="0"/>
                        </a:lnTo>
                        <a:lnTo>
                          <a:pt x="148" y="19"/>
                        </a:lnTo>
                        <a:lnTo>
                          <a:pt x="234" y="38"/>
                        </a:lnTo>
                        <a:lnTo>
                          <a:pt x="306" y="57"/>
                        </a:lnTo>
                        <a:lnTo>
                          <a:pt x="372" y="76"/>
                        </a:lnTo>
                        <a:lnTo>
                          <a:pt x="426" y="94"/>
                        </a:lnTo>
                        <a:lnTo>
                          <a:pt x="448" y="103"/>
                        </a:lnTo>
                        <a:lnTo>
                          <a:pt x="467" y="111"/>
                        </a:lnTo>
                        <a:lnTo>
                          <a:pt x="483" y="119"/>
                        </a:lnTo>
                        <a:lnTo>
                          <a:pt x="492" y="127"/>
                        </a:lnTo>
                        <a:lnTo>
                          <a:pt x="498" y="136"/>
                        </a:lnTo>
                        <a:lnTo>
                          <a:pt x="498" y="142"/>
                        </a:lnTo>
                        <a:lnTo>
                          <a:pt x="492" y="152"/>
                        </a:lnTo>
                        <a:lnTo>
                          <a:pt x="486" y="159"/>
                        </a:lnTo>
                        <a:lnTo>
                          <a:pt x="476" y="161"/>
                        </a:lnTo>
                        <a:lnTo>
                          <a:pt x="464" y="164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8" name="Freeform 164">
                    <a:extLst>
                      <a:ext uri="{FF2B5EF4-FFF2-40B4-BE49-F238E27FC236}">
                        <a16:creationId xmlns:a16="http://schemas.microsoft.com/office/drawing/2014/main" id="{471B8BA1-54C1-430E-BD0E-B3A60655C6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5" cy="163"/>
                  </a:xfrm>
                  <a:custGeom>
                    <a:avLst/>
                    <a:gdLst>
                      <a:gd name="T0" fmla="*/ 464 w 495"/>
                      <a:gd name="T1" fmla="*/ 163 h 163"/>
                      <a:gd name="T2" fmla="*/ 464 w 495"/>
                      <a:gd name="T3" fmla="*/ 163 h 163"/>
                      <a:gd name="T4" fmla="*/ 476 w 495"/>
                      <a:gd name="T5" fmla="*/ 157 h 163"/>
                      <a:gd name="T6" fmla="*/ 476 w 495"/>
                      <a:gd name="T7" fmla="*/ 157 h 163"/>
                      <a:gd name="T8" fmla="*/ 476 w 495"/>
                      <a:gd name="T9" fmla="*/ 150 h 163"/>
                      <a:gd name="T10" fmla="*/ 476 w 495"/>
                      <a:gd name="T11" fmla="*/ 145 h 163"/>
                      <a:gd name="T12" fmla="*/ 470 w 495"/>
                      <a:gd name="T13" fmla="*/ 140 h 163"/>
                      <a:gd name="T14" fmla="*/ 464 w 495"/>
                      <a:gd name="T15" fmla="*/ 135 h 163"/>
                      <a:gd name="T16" fmla="*/ 448 w 495"/>
                      <a:gd name="T17" fmla="*/ 129 h 163"/>
                      <a:gd name="T18" fmla="*/ 432 w 495"/>
                      <a:gd name="T19" fmla="*/ 122 h 163"/>
                      <a:gd name="T20" fmla="*/ 432 w 495"/>
                      <a:gd name="T21" fmla="*/ 122 h 163"/>
                      <a:gd name="T22" fmla="*/ 385 w 495"/>
                      <a:gd name="T23" fmla="*/ 106 h 163"/>
                      <a:gd name="T24" fmla="*/ 334 w 495"/>
                      <a:gd name="T25" fmla="*/ 91 h 163"/>
                      <a:gd name="T26" fmla="*/ 281 w 495"/>
                      <a:gd name="T27" fmla="*/ 78 h 163"/>
                      <a:gd name="T28" fmla="*/ 227 w 495"/>
                      <a:gd name="T29" fmla="*/ 64 h 163"/>
                      <a:gd name="T30" fmla="*/ 227 w 495"/>
                      <a:gd name="T31" fmla="*/ 64 h 163"/>
                      <a:gd name="T32" fmla="*/ 114 w 495"/>
                      <a:gd name="T33" fmla="*/ 38 h 163"/>
                      <a:gd name="T34" fmla="*/ 0 w 495"/>
                      <a:gd name="T35" fmla="*/ 12 h 163"/>
                      <a:gd name="T36" fmla="*/ 0 w 495"/>
                      <a:gd name="T37" fmla="*/ 12 h 163"/>
                      <a:gd name="T38" fmla="*/ 26 w 495"/>
                      <a:gd name="T39" fmla="*/ 5 h 163"/>
                      <a:gd name="T40" fmla="*/ 54 w 495"/>
                      <a:gd name="T41" fmla="*/ 0 h 163"/>
                      <a:gd name="T42" fmla="*/ 54 w 495"/>
                      <a:gd name="T43" fmla="*/ 0 h 163"/>
                      <a:gd name="T44" fmla="*/ 142 w 495"/>
                      <a:gd name="T45" fmla="*/ 19 h 163"/>
                      <a:gd name="T46" fmla="*/ 227 w 495"/>
                      <a:gd name="T47" fmla="*/ 38 h 163"/>
                      <a:gd name="T48" fmla="*/ 303 w 495"/>
                      <a:gd name="T49" fmla="*/ 58 h 163"/>
                      <a:gd name="T50" fmla="*/ 369 w 495"/>
                      <a:gd name="T51" fmla="*/ 75 h 163"/>
                      <a:gd name="T52" fmla="*/ 423 w 495"/>
                      <a:gd name="T53" fmla="*/ 93 h 163"/>
                      <a:gd name="T54" fmla="*/ 445 w 495"/>
                      <a:gd name="T55" fmla="*/ 102 h 163"/>
                      <a:gd name="T56" fmla="*/ 464 w 495"/>
                      <a:gd name="T57" fmla="*/ 111 h 163"/>
                      <a:gd name="T58" fmla="*/ 479 w 495"/>
                      <a:gd name="T59" fmla="*/ 120 h 163"/>
                      <a:gd name="T60" fmla="*/ 489 w 495"/>
                      <a:gd name="T61" fmla="*/ 127 h 163"/>
                      <a:gd name="T62" fmla="*/ 495 w 495"/>
                      <a:gd name="T63" fmla="*/ 135 h 163"/>
                      <a:gd name="T64" fmla="*/ 495 w 495"/>
                      <a:gd name="T65" fmla="*/ 143 h 163"/>
                      <a:gd name="T66" fmla="*/ 495 w 495"/>
                      <a:gd name="T67" fmla="*/ 143 h 163"/>
                      <a:gd name="T68" fmla="*/ 492 w 495"/>
                      <a:gd name="T69" fmla="*/ 151 h 163"/>
                      <a:gd name="T70" fmla="*/ 486 w 495"/>
                      <a:gd name="T71" fmla="*/ 158 h 163"/>
                      <a:gd name="T72" fmla="*/ 476 w 495"/>
                      <a:gd name="T73" fmla="*/ 160 h 163"/>
                      <a:gd name="T74" fmla="*/ 464 w 495"/>
                      <a:gd name="T75" fmla="*/ 163 h 163"/>
                      <a:gd name="T76" fmla="*/ 464 w 495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5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6" y="5"/>
                        </a:lnTo>
                        <a:lnTo>
                          <a:pt x="54" y="0"/>
                        </a:lnTo>
                        <a:lnTo>
                          <a:pt x="142" y="19"/>
                        </a:lnTo>
                        <a:lnTo>
                          <a:pt x="227" y="38"/>
                        </a:lnTo>
                        <a:lnTo>
                          <a:pt x="303" y="58"/>
                        </a:lnTo>
                        <a:lnTo>
                          <a:pt x="369" y="75"/>
                        </a:lnTo>
                        <a:lnTo>
                          <a:pt x="423" y="93"/>
                        </a:lnTo>
                        <a:lnTo>
                          <a:pt x="445" y="102"/>
                        </a:lnTo>
                        <a:lnTo>
                          <a:pt x="464" y="111"/>
                        </a:lnTo>
                        <a:lnTo>
                          <a:pt x="479" y="120"/>
                        </a:lnTo>
                        <a:lnTo>
                          <a:pt x="489" y="127"/>
                        </a:lnTo>
                        <a:lnTo>
                          <a:pt x="495" y="135"/>
                        </a:lnTo>
                        <a:lnTo>
                          <a:pt x="495" y="143"/>
                        </a:lnTo>
                        <a:lnTo>
                          <a:pt x="492" y="151"/>
                        </a:lnTo>
                        <a:lnTo>
                          <a:pt x="486" y="158"/>
                        </a:lnTo>
                        <a:lnTo>
                          <a:pt x="476" y="160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399" name="Freeform 165">
                    <a:extLst>
                      <a:ext uri="{FF2B5EF4-FFF2-40B4-BE49-F238E27FC236}">
                        <a16:creationId xmlns:a16="http://schemas.microsoft.com/office/drawing/2014/main" id="{E79ED148-4B49-4CF3-B419-87A4648C4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2" cy="163"/>
                  </a:xfrm>
                  <a:custGeom>
                    <a:avLst/>
                    <a:gdLst>
                      <a:gd name="T0" fmla="*/ 464 w 492"/>
                      <a:gd name="T1" fmla="*/ 163 h 163"/>
                      <a:gd name="T2" fmla="*/ 464 w 492"/>
                      <a:gd name="T3" fmla="*/ 163 h 163"/>
                      <a:gd name="T4" fmla="*/ 476 w 492"/>
                      <a:gd name="T5" fmla="*/ 157 h 163"/>
                      <a:gd name="T6" fmla="*/ 476 w 492"/>
                      <a:gd name="T7" fmla="*/ 157 h 163"/>
                      <a:gd name="T8" fmla="*/ 476 w 492"/>
                      <a:gd name="T9" fmla="*/ 150 h 163"/>
                      <a:gd name="T10" fmla="*/ 476 w 492"/>
                      <a:gd name="T11" fmla="*/ 145 h 163"/>
                      <a:gd name="T12" fmla="*/ 470 w 492"/>
                      <a:gd name="T13" fmla="*/ 140 h 163"/>
                      <a:gd name="T14" fmla="*/ 464 w 492"/>
                      <a:gd name="T15" fmla="*/ 135 h 163"/>
                      <a:gd name="T16" fmla="*/ 448 w 492"/>
                      <a:gd name="T17" fmla="*/ 129 h 163"/>
                      <a:gd name="T18" fmla="*/ 432 w 492"/>
                      <a:gd name="T19" fmla="*/ 122 h 163"/>
                      <a:gd name="T20" fmla="*/ 432 w 492"/>
                      <a:gd name="T21" fmla="*/ 122 h 163"/>
                      <a:gd name="T22" fmla="*/ 385 w 492"/>
                      <a:gd name="T23" fmla="*/ 106 h 163"/>
                      <a:gd name="T24" fmla="*/ 334 w 492"/>
                      <a:gd name="T25" fmla="*/ 91 h 163"/>
                      <a:gd name="T26" fmla="*/ 281 w 492"/>
                      <a:gd name="T27" fmla="*/ 78 h 163"/>
                      <a:gd name="T28" fmla="*/ 227 w 492"/>
                      <a:gd name="T29" fmla="*/ 64 h 163"/>
                      <a:gd name="T30" fmla="*/ 227 w 492"/>
                      <a:gd name="T31" fmla="*/ 64 h 163"/>
                      <a:gd name="T32" fmla="*/ 114 w 492"/>
                      <a:gd name="T33" fmla="*/ 38 h 163"/>
                      <a:gd name="T34" fmla="*/ 0 w 492"/>
                      <a:gd name="T35" fmla="*/ 12 h 163"/>
                      <a:gd name="T36" fmla="*/ 0 w 492"/>
                      <a:gd name="T37" fmla="*/ 12 h 163"/>
                      <a:gd name="T38" fmla="*/ 22 w 492"/>
                      <a:gd name="T39" fmla="*/ 5 h 163"/>
                      <a:gd name="T40" fmla="*/ 48 w 492"/>
                      <a:gd name="T41" fmla="*/ 0 h 163"/>
                      <a:gd name="T42" fmla="*/ 48 w 492"/>
                      <a:gd name="T43" fmla="*/ 0 h 163"/>
                      <a:gd name="T44" fmla="*/ 139 w 492"/>
                      <a:gd name="T45" fmla="*/ 19 h 163"/>
                      <a:gd name="T46" fmla="*/ 221 w 492"/>
                      <a:gd name="T47" fmla="*/ 38 h 163"/>
                      <a:gd name="T48" fmla="*/ 297 w 492"/>
                      <a:gd name="T49" fmla="*/ 58 h 163"/>
                      <a:gd name="T50" fmla="*/ 366 w 492"/>
                      <a:gd name="T51" fmla="*/ 77 h 163"/>
                      <a:gd name="T52" fmla="*/ 420 w 492"/>
                      <a:gd name="T53" fmla="*/ 94 h 163"/>
                      <a:gd name="T54" fmla="*/ 442 w 492"/>
                      <a:gd name="T55" fmla="*/ 103 h 163"/>
                      <a:gd name="T56" fmla="*/ 460 w 492"/>
                      <a:gd name="T57" fmla="*/ 112 h 163"/>
                      <a:gd name="T58" fmla="*/ 476 w 492"/>
                      <a:gd name="T59" fmla="*/ 120 h 163"/>
                      <a:gd name="T60" fmla="*/ 486 w 492"/>
                      <a:gd name="T61" fmla="*/ 129 h 163"/>
                      <a:gd name="T62" fmla="*/ 492 w 492"/>
                      <a:gd name="T63" fmla="*/ 136 h 163"/>
                      <a:gd name="T64" fmla="*/ 492 w 492"/>
                      <a:gd name="T65" fmla="*/ 144 h 163"/>
                      <a:gd name="T66" fmla="*/ 492 w 492"/>
                      <a:gd name="T67" fmla="*/ 144 h 163"/>
                      <a:gd name="T68" fmla="*/ 489 w 492"/>
                      <a:gd name="T69" fmla="*/ 153 h 163"/>
                      <a:gd name="T70" fmla="*/ 483 w 492"/>
                      <a:gd name="T71" fmla="*/ 158 h 163"/>
                      <a:gd name="T72" fmla="*/ 476 w 492"/>
                      <a:gd name="T73" fmla="*/ 162 h 163"/>
                      <a:gd name="T74" fmla="*/ 464 w 492"/>
                      <a:gd name="T75" fmla="*/ 163 h 163"/>
                      <a:gd name="T76" fmla="*/ 464 w 492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2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2" y="5"/>
                        </a:lnTo>
                        <a:lnTo>
                          <a:pt x="48" y="0"/>
                        </a:lnTo>
                        <a:lnTo>
                          <a:pt x="139" y="19"/>
                        </a:lnTo>
                        <a:lnTo>
                          <a:pt x="221" y="38"/>
                        </a:lnTo>
                        <a:lnTo>
                          <a:pt x="297" y="58"/>
                        </a:lnTo>
                        <a:lnTo>
                          <a:pt x="366" y="77"/>
                        </a:lnTo>
                        <a:lnTo>
                          <a:pt x="420" y="94"/>
                        </a:lnTo>
                        <a:lnTo>
                          <a:pt x="442" y="103"/>
                        </a:lnTo>
                        <a:lnTo>
                          <a:pt x="460" y="112"/>
                        </a:lnTo>
                        <a:lnTo>
                          <a:pt x="476" y="120"/>
                        </a:lnTo>
                        <a:lnTo>
                          <a:pt x="486" y="129"/>
                        </a:lnTo>
                        <a:lnTo>
                          <a:pt x="492" y="136"/>
                        </a:lnTo>
                        <a:lnTo>
                          <a:pt x="492" y="144"/>
                        </a:lnTo>
                        <a:lnTo>
                          <a:pt x="489" y="153"/>
                        </a:lnTo>
                        <a:lnTo>
                          <a:pt x="483" y="158"/>
                        </a:lnTo>
                        <a:lnTo>
                          <a:pt x="476" y="162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0" name="Freeform 166">
                    <a:extLst>
                      <a:ext uri="{FF2B5EF4-FFF2-40B4-BE49-F238E27FC236}">
                        <a16:creationId xmlns:a16="http://schemas.microsoft.com/office/drawing/2014/main" id="{5C2A687B-3D3F-46E2-9792-0F8AED71AE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0"/>
                    <a:ext cx="489" cy="161"/>
                  </a:xfrm>
                  <a:custGeom>
                    <a:avLst/>
                    <a:gdLst>
                      <a:gd name="T0" fmla="*/ 464 w 489"/>
                      <a:gd name="T1" fmla="*/ 161 h 161"/>
                      <a:gd name="T2" fmla="*/ 464 w 489"/>
                      <a:gd name="T3" fmla="*/ 161 h 161"/>
                      <a:gd name="T4" fmla="*/ 476 w 489"/>
                      <a:gd name="T5" fmla="*/ 155 h 161"/>
                      <a:gd name="T6" fmla="*/ 476 w 489"/>
                      <a:gd name="T7" fmla="*/ 155 h 161"/>
                      <a:gd name="T8" fmla="*/ 476 w 489"/>
                      <a:gd name="T9" fmla="*/ 148 h 161"/>
                      <a:gd name="T10" fmla="*/ 476 w 489"/>
                      <a:gd name="T11" fmla="*/ 143 h 161"/>
                      <a:gd name="T12" fmla="*/ 470 w 489"/>
                      <a:gd name="T13" fmla="*/ 138 h 161"/>
                      <a:gd name="T14" fmla="*/ 464 w 489"/>
                      <a:gd name="T15" fmla="*/ 133 h 161"/>
                      <a:gd name="T16" fmla="*/ 448 w 489"/>
                      <a:gd name="T17" fmla="*/ 127 h 161"/>
                      <a:gd name="T18" fmla="*/ 432 w 489"/>
                      <a:gd name="T19" fmla="*/ 120 h 161"/>
                      <a:gd name="T20" fmla="*/ 432 w 489"/>
                      <a:gd name="T21" fmla="*/ 120 h 161"/>
                      <a:gd name="T22" fmla="*/ 385 w 489"/>
                      <a:gd name="T23" fmla="*/ 104 h 161"/>
                      <a:gd name="T24" fmla="*/ 334 w 489"/>
                      <a:gd name="T25" fmla="*/ 89 h 161"/>
                      <a:gd name="T26" fmla="*/ 281 w 489"/>
                      <a:gd name="T27" fmla="*/ 76 h 161"/>
                      <a:gd name="T28" fmla="*/ 227 w 489"/>
                      <a:gd name="T29" fmla="*/ 62 h 161"/>
                      <a:gd name="T30" fmla="*/ 227 w 489"/>
                      <a:gd name="T31" fmla="*/ 62 h 161"/>
                      <a:gd name="T32" fmla="*/ 114 w 489"/>
                      <a:gd name="T33" fmla="*/ 36 h 161"/>
                      <a:gd name="T34" fmla="*/ 0 w 489"/>
                      <a:gd name="T35" fmla="*/ 10 h 161"/>
                      <a:gd name="T36" fmla="*/ 0 w 489"/>
                      <a:gd name="T37" fmla="*/ 10 h 161"/>
                      <a:gd name="T38" fmla="*/ 41 w 489"/>
                      <a:gd name="T39" fmla="*/ 0 h 161"/>
                      <a:gd name="T40" fmla="*/ 41 w 489"/>
                      <a:gd name="T41" fmla="*/ 0 h 161"/>
                      <a:gd name="T42" fmla="*/ 133 w 489"/>
                      <a:gd name="T43" fmla="*/ 19 h 161"/>
                      <a:gd name="T44" fmla="*/ 218 w 489"/>
                      <a:gd name="T45" fmla="*/ 38 h 161"/>
                      <a:gd name="T46" fmla="*/ 293 w 489"/>
                      <a:gd name="T47" fmla="*/ 57 h 161"/>
                      <a:gd name="T48" fmla="*/ 360 w 489"/>
                      <a:gd name="T49" fmla="*/ 76 h 161"/>
                      <a:gd name="T50" fmla="*/ 416 w 489"/>
                      <a:gd name="T51" fmla="*/ 94 h 161"/>
                      <a:gd name="T52" fmla="*/ 438 w 489"/>
                      <a:gd name="T53" fmla="*/ 102 h 161"/>
                      <a:gd name="T54" fmla="*/ 457 w 489"/>
                      <a:gd name="T55" fmla="*/ 110 h 161"/>
                      <a:gd name="T56" fmla="*/ 473 w 489"/>
                      <a:gd name="T57" fmla="*/ 119 h 161"/>
                      <a:gd name="T58" fmla="*/ 483 w 489"/>
                      <a:gd name="T59" fmla="*/ 127 h 161"/>
                      <a:gd name="T60" fmla="*/ 489 w 489"/>
                      <a:gd name="T61" fmla="*/ 134 h 161"/>
                      <a:gd name="T62" fmla="*/ 489 w 489"/>
                      <a:gd name="T63" fmla="*/ 142 h 161"/>
                      <a:gd name="T64" fmla="*/ 489 w 489"/>
                      <a:gd name="T65" fmla="*/ 142 h 161"/>
                      <a:gd name="T66" fmla="*/ 486 w 489"/>
                      <a:gd name="T67" fmla="*/ 151 h 161"/>
                      <a:gd name="T68" fmla="*/ 483 w 489"/>
                      <a:gd name="T69" fmla="*/ 156 h 161"/>
                      <a:gd name="T70" fmla="*/ 476 w 489"/>
                      <a:gd name="T71" fmla="*/ 160 h 161"/>
                      <a:gd name="T72" fmla="*/ 464 w 489"/>
                      <a:gd name="T73" fmla="*/ 161 h 161"/>
                      <a:gd name="T74" fmla="*/ 464 w 489"/>
                      <a:gd name="T75" fmla="*/ 161 h 16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9" h="161">
                        <a:moveTo>
                          <a:pt x="464" y="161"/>
                        </a:moveTo>
                        <a:lnTo>
                          <a:pt x="464" y="161"/>
                        </a:lnTo>
                        <a:lnTo>
                          <a:pt x="476" y="155"/>
                        </a:lnTo>
                        <a:lnTo>
                          <a:pt x="476" y="148"/>
                        </a:lnTo>
                        <a:lnTo>
                          <a:pt x="476" y="143"/>
                        </a:lnTo>
                        <a:lnTo>
                          <a:pt x="470" y="138"/>
                        </a:lnTo>
                        <a:lnTo>
                          <a:pt x="464" y="133"/>
                        </a:lnTo>
                        <a:lnTo>
                          <a:pt x="448" y="127"/>
                        </a:lnTo>
                        <a:lnTo>
                          <a:pt x="432" y="120"/>
                        </a:lnTo>
                        <a:lnTo>
                          <a:pt x="385" y="104"/>
                        </a:lnTo>
                        <a:lnTo>
                          <a:pt x="334" y="89"/>
                        </a:lnTo>
                        <a:lnTo>
                          <a:pt x="281" y="76"/>
                        </a:lnTo>
                        <a:lnTo>
                          <a:pt x="227" y="62"/>
                        </a:lnTo>
                        <a:lnTo>
                          <a:pt x="114" y="36"/>
                        </a:lnTo>
                        <a:lnTo>
                          <a:pt x="0" y="10"/>
                        </a:lnTo>
                        <a:lnTo>
                          <a:pt x="41" y="0"/>
                        </a:lnTo>
                        <a:lnTo>
                          <a:pt x="133" y="19"/>
                        </a:lnTo>
                        <a:lnTo>
                          <a:pt x="218" y="38"/>
                        </a:lnTo>
                        <a:lnTo>
                          <a:pt x="293" y="57"/>
                        </a:lnTo>
                        <a:lnTo>
                          <a:pt x="360" y="76"/>
                        </a:lnTo>
                        <a:lnTo>
                          <a:pt x="416" y="94"/>
                        </a:lnTo>
                        <a:lnTo>
                          <a:pt x="438" y="102"/>
                        </a:lnTo>
                        <a:lnTo>
                          <a:pt x="457" y="110"/>
                        </a:lnTo>
                        <a:lnTo>
                          <a:pt x="473" y="119"/>
                        </a:lnTo>
                        <a:lnTo>
                          <a:pt x="483" y="127"/>
                        </a:lnTo>
                        <a:lnTo>
                          <a:pt x="489" y="134"/>
                        </a:lnTo>
                        <a:lnTo>
                          <a:pt x="489" y="142"/>
                        </a:lnTo>
                        <a:lnTo>
                          <a:pt x="486" y="151"/>
                        </a:lnTo>
                        <a:lnTo>
                          <a:pt x="483" y="156"/>
                        </a:lnTo>
                        <a:lnTo>
                          <a:pt x="476" y="160"/>
                        </a:lnTo>
                        <a:lnTo>
                          <a:pt x="464" y="161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1" name="Freeform 167">
                    <a:extLst>
                      <a:ext uri="{FF2B5EF4-FFF2-40B4-BE49-F238E27FC236}">
                        <a16:creationId xmlns:a16="http://schemas.microsoft.com/office/drawing/2014/main" id="{BC93C798-015A-40F6-8289-928CB2A7DF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1"/>
                    <a:ext cx="486" cy="160"/>
                  </a:xfrm>
                  <a:custGeom>
                    <a:avLst/>
                    <a:gdLst>
                      <a:gd name="T0" fmla="*/ 464 w 486"/>
                      <a:gd name="T1" fmla="*/ 160 h 160"/>
                      <a:gd name="T2" fmla="*/ 464 w 486"/>
                      <a:gd name="T3" fmla="*/ 160 h 160"/>
                      <a:gd name="T4" fmla="*/ 476 w 486"/>
                      <a:gd name="T5" fmla="*/ 154 h 160"/>
                      <a:gd name="T6" fmla="*/ 476 w 486"/>
                      <a:gd name="T7" fmla="*/ 154 h 160"/>
                      <a:gd name="T8" fmla="*/ 476 w 486"/>
                      <a:gd name="T9" fmla="*/ 147 h 160"/>
                      <a:gd name="T10" fmla="*/ 476 w 486"/>
                      <a:gd name="T11" fmla="*/ 142 h 160"/>
                      <a:gd name="T12" fmla="*/ 470 w 486"/>
                      <a:gd name="T13" fmla="*/ 137 h 160"/>
                      <a:gd name="T14" fmla="*/ 464 w 486"/>
                      <a:gd name="T15" fmla="*/ 132 h 160"/>
                      <a:gd name="T16" fmla="*/ 448 w 486"/>
                      <a:gd name="T17" fmla="*/ 126 h 160"/>
                      <a:gd name="T18" fmla="*/ 432 w 486"/>
                      <a:gd name="T19" fmla="*/ 119 h 160"/>
                      <a:gd name="T20" fmla="*/ 432 w 486"/>
                      <a:gd name="T21" fmla="*/ 119 h 160"/>
                      <a:gd name="T22" fmla="*/ 385 w 486"/>
                      <a:gd name="T23" fmla="*/ 103 h 160"/>
                      <a:gd name="T24" fmla="*/ 334 w 486"/>
                      <a:gd name="T25" fmla="*/ 88 h 160"/>
                      <a:gd name="T26" fmla="*/ 281 w 486"/>
                      <a:gd name="T27" fmla="*/ 75 h 160"/>
                      <a:gd name="T28" fmla="*/ 227 w 486"/>
                      <a:gd name="T29" fmla="*/ 61 h 160"/>
                      <a:gd name="T30" fmla="*/ 227 w 486"/>
                      <a:gd name="T31" fmla="*/ 61 h 160"/>
                      <a:gd name="T32" fmla="*/ 114 w 486"/>
                      <a:gd name="T33" fmla="*/ 35 h 160"/>
                      <a:gd name="T34" fmla="*/ 0 w 486"/>
                      <a:gd name="T35" fmla="*/ 9 h 160"/>
                      <a:gd name="T36" fmla="*/ 0 w 486"/>
                      <a:gd name="T37" fmla="*/ 9 h 160"/>
                      <a:gd name="T38" fmla="*/ 35 w 486"/>
                      <a:gd name="T39" fmla="*/ 0 h 160"/>
                      <a:gd name="T40" fmla="*/ 35 w 486"/>
                      <a:gd name="T41" fmla="*/ 0 h 160"/>
                      <a:gd name="T42" fmla="*/ 126 w 486"/>
                      <a:gd name="T43" fmla="*/ 19 h 160"/>
                      <a:gd name="T44" fmla="*/ 211 w 486"/>
                      <a:gd name="T45" fmla="*/ 38 h 160"/>
                      <a:gd name="T46" fmla="*/ 290 w 486"/>
                      <a:gd name="T47" fmla="*/ 57 h 160"/>
                      <a:gd name="T48" fmla="*/ 356 w 486"/>
                      <a:gd name="T49" fmla="*/ 75 h 160"/>
                      <a:gd name="T50" fmla="*/ 413 w 486"/>
                      <a:gd name="T51" fmla="*/ 94 h 160"/>
                      <a:gd name="T52" fmla="*/ 435 w 486"/>
                      <a:gd name="T53" fmla="*/ 101 h 160"/>
                      <a:gd name="T54" fmla="*/ 454 w 486"/>
                      <a:gd name="T55" fmla="*/ 110 h 160"/>
                      <a:gd name="T56" fmla="*/ 470 w 486"/>
                      <a:gd name="T57" fmla="*/ 119 h 160"/>
                      <a:gd name="T58" fmla="*/ 479 w 486"/>
                      <a:gd name="T59" fmla="*/ 127 h 160"/>
                      <a:gd name="T60" fmla="*/ 486 w 486"/>
                      <a:gd name="T61" fmla="*/ 134 h 160"/>
                      <a:gd name="T62" fmla="*/ 486 w 486"/>
                      <a:gd name="T63" fmla="*/ 142 h 160"/>
                      <a:gd name="T64" fmla="*/ 486 w 486"/>
                      <a:gd name="T65" fmla="*/ 142 h 160"/>
                      <a:gd name="T66" fmla="*/ 483 w 486"/>
                      <a:gd name="T67" fmla="*/ 151 h 160"/>
                      <a:gd name="T68" fmla="*/ 479 w 486"/>
                      <a:gd name="T69" fmla="*/ 156 h 160"/>
                      <a:gd name="T70" fmla="*/ 476 w 486"/>
                      <a:gd name="T71" fmla="*/ 159 h 160"/>
                      <a:gd name="T72" fmla="*/ 464 w 486"/>
                      <a:gd name="T73" fmla="*/ 160 h 160"/>
                      <a:gd name="T74" fmla="*/ 464 w 486"/>
                      <a:gd name="T75" fmla="*/ 160 h 160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6" h="160">
                        <a:moveTo>
                          <a:pt x="464" y="160"/>
                        </a:moveTo>
                        <a:lnTo>
                          <a:pt x="464" y="160"/>
                        </a:lnTo>
                        <a:lnTo>
                          <a:pt x="476" y="154"/>
                        </a:lnTo>
                        <a:lnTo>
                          <a:pt x="476" y="147"/>
                        </a:lnTo>
                        <a:lnTo>
                          <a:pt x="476" y="142"/>
                        </a:lnTo>
                        <a:lnTo>
                          <a:pt x="470" y="137"/>
                        </a:lnTo>
                        <a:lnTo>
                          <a:pt x="464" y="132"/>
                        </a:lnTo>
                        <a:lnTo>
                          <a:pt x="448" y="126"/>
                        </a:lnTo>
                        <a:lnTo>
                          <a:pt x="432" y="119"/>
                        </a:lnTo>
                        <a:lnTo>
                          <a:pt x="385" y="103"/>
                        </a:lnTo>
                        <a:lnTo>
                          <a:pt x="334" y="88"/>
                        </a:lnTo>
                        <a:lnTo>
                          <a:pt x="281" y="75"/>
                        </a:lnTo>
                        <a:lnTo>
                          <a:pt x="227" y="61"/>
                        </a:lnTo>
                        <a:lnTo>
                          <a:pt x="114" y="35"/>
                        </a:lnTo>
                        <a:lnTo>
                          <a:pt x="0" y="9"/>
                        </a:lnTo>
                        <a:lnTo>
                          <a:pt x="35" y="0"/>
                        </a:lnTo>
                        <a:lnTo>
                          <a:pt x="126" y="19"/>
                        </a:lnTo>
                        <a:lnTo>
                          <a:pt x="211" y="38"/>
                        </a:lnTo>
                        <a:lnTo>
                          <a:pt x="290" y="57"/>
                        </a:lnTo>
                        <a:lnTo>
                          <a:pt x="356" y="75"/>
                        </a:lnTo>
                        <a:lnTo>
                          <a:pt x="413" y="94"/>
                        </a:lnTo>
                        <a:lnTo>
                          <a:pt x="435" y="101"/>
                        </a:lnTo>
                        <a:lnTo>
                          <a:pt x="454" y="110"/>
                        </a:lnTo>
                        <a:lnTo>
                          <a:pt x="470" y="119"/>
                        </a:lnTo>
                        <a:lnTo>
                          <a:pt x="479" y="127"/>
                        </a:lnTo>
                        <a:lnTo>
                          <a:pt x="486" y="134"/>
                        </a:lnTo>
                        <a:lnTo>
                          <a:pt x="486" y="142"/>
                        </a:lnTo>
                        <a:lnTo>
                          <a:pt x="483" y="151"/>
                        </a:lnTo>
                        <a:lnTo>
                          <a:pt x="479" y="156"/>
                        </a:lnTo>
                        <a:lnTo>
                          <a:pt x="476" y="159"/>
                        </a:lnTo>
                        <a:lnTo>
                          <a:pt x="464" y="16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2" name="Freeform 168">
                    <a:extLst>
                      <a:ext uri="{FF2B5EF4-FFF2-40B4-BE49-F238E27FC236}">
                        <a16:creationId xmlns:a16="http://schemas.microsoft.com/office/drawing/2014/main" id="{ED2B47A9-F4EC-460C-84C8-0E81F50E2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2"/>
                    <a:ext cx="483" cy="159"/>
                  </a:xfrm>
                  <a:custGeom>
                    <a:avLst/>
                    <a:gdLst>
                      <a:gd name="T0" fmla="*/ 464 w 483"/>
                      <a:gd name="T1" fmla="*/ 159 h 159"/>
                      <a:gd name="T2" fmla="*/ 464 w 483"/>
                      <a:gd name="T3" fmla="*/ 159 h 159"/>
                      <a:gd name="T4" fmla="*/ 476 w 483"/>
                      <a:gd name="T5" fmla="*/ 153 h 159"/>
                      <a:gd name="T6" fmla="*/ 476 w 483"/>
                      <a:gd name="T7" fmla="*/ 153 h 159"/>
                      <a:gd name="T8" fmla="*/ 476 w 483"/>
                      <a:gd name="T9" fmla="*/ 146 h 159"/>
                      <a:gd name="T10" fmla="*/ 476 w 483"/>
                      <a:gd name="T11" fmla="*/ 141 h 159"/>
                      <a:gd name="T12" fmla="*/ 470 w 483"/>
                      <a:gd name="T13" fmla="*/ 136 h 159"/>
                      <a:gd name="T14" fmla="*/ 464 w 483"/>
                      <a:gd name="T15" fmla="*/ 131 h 159"/>
                      <a:gd name="T16" fmla="*/ 448 w 483"/>
                      <a:gd name="T17" fmla="*/ 125 h 159"/>
                      <a:gd name="T18" fmla="*/ 432 w 483"/>
                      <a:gd name="T19" fmla="*/ 118 h 159"/>
                      <a:gd name="T20" fmla="*/ 432 w 483"/>
                      <a:gd name="T21" fmla="*/ 118 h 159"/>
                      <a:gd name="T22" fmla="*/ 385 w 483"/>
                      <a:gd name="T23" fmla="*/ 102 h 159"/>
                      <a:gd name="T24" fmla="*/ 334 w 483"/>
                      <a:gd name="T25" fmla="*/ 87 h 159"/>
                      <a:gd name="T26" fmla="*/ 281 w 483"/>
                      <a:gd name="T27" fmla="*/ 74 h 159"/>
                      <a:gd name="T28" fmla="*/ 227 w 483"/>
                      <a:gd name="T29" fmla="*/ 60 h 159"/>
                      <a:gd name="T30" fmla="*/ 227 w 483"/>
                      <a:gd name="T31" fmla="*/ 60 h 159"/>
                      <a:gd name="T32" fmla="*/ 114 w 483"/>
                      <a:gd name="T33" fmla="*/ 34 h 159"/>
                      <a:gd name="T34" fmla="*/ 0 w 483"/>
                      <a:gd name="T35" fmla="*/ 8 h 159"/>
                      <a:gd name="T36" fmla="*/ 0 w 483"/>
                      <a:gd name="T37" fmla="*/ 8 h 159"/>
                      <a:gd name="T38" fmla="*/ 29 w 483"/>
                      <a:gd name="T39" fmla="*/ 0 h 159"/>
                      <a:gd name="T40" fmla="*/ 29 w 483"/>
                      <a:gd name="T41" fmla="*/ 0 h 159"/>
                      <a:gd name="T42" fmla="*/ 120 w 483"/>
                      <a:gd name="T43" fmla="*/ 19 h 159"/>
                      <a:gd name="T44" fmla="*/ 205 w 483"/>
                      <a:gd name="T45" fmla="*/ 38 h 159"/>
                      <a:gd name="T46" fmla="*/ 284 w 483"/>
                      <a:gd name="T47" fmla="*/ 57 h 159"/>
                      <a:gd name="T48" fmla="*/ 353 w 483"/>
                      <a:gd name="T49" fmla="*/ 75 h 159"/>
                      <a:gd name="T50" fmla="*/ 410 w 483"/>
                      <a:gd name="T51" fmla="*/ 93 h 159"/>
                      <a:gd name="T52" fmla="*/ 432 w 483"/>
                      <a:gd name="T53" fmla="*/ 102 h 159"/>
                      <a:gd name="T54" fmla="*/ 451 w 483"/>
                      <a:gd name="T55" fmla="*/ 111 h 159"/>
                      <a:gd name="T56" fmla="*/ 467 w 483"/>
                      <a:gd name="T57" fmla="*/ 118 h 159"/>
                      <a:gd name="T58" fmla="*/ 476 w 483"/>
                      <a:gd name="T59" fmla="*/ 127 h 159"/>
                      <a:gd name="T60" fmla="*/ 483 w 483"/>
                      <a:gd name="T61" fmla="*/ 135 h 159"/>
                      <a:gd name="T62" fmla="*/ 483 w 483"/>
                      <a:gd name="T63" fmla="*/ 142 h 159"/>
                      <a:gd name="T64" fmla="*/ 483 w 483"/>
                      <a:gd name="T65" fmla="*/ 142 h 159"/>
                      <a:gd name="T66" fmla="*/ 483 w 483"/>
                      <a:gd name="T67" fmla="*/ 150 h 159"/>
                      <a:gd name="T68" fmla="*/ 479 w 483"/>
                      <a:gd name="T69" fmla="*/ 155 h 159"/>
                      <a:gd name="T70" fmla="*/ 473 w 483"/>
                      <a:gd name="T71" fmla="*/ 158 h 159"/>
                      <a:gd name="T72" fmla="*/ 464 w 483"/>
                      <a:gd name="T73" fmla="*/ 159 h 159"/>
                      <a:gd name="T74" fmla="*/ 464 w 483"/>
                      <a:gd name="T75" fmla="*/ 159 h 159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3" h="159">
                        <a:moveTo>
                          <a:pt x="464" y="159"/>
                        </a:moveTo>
                        <a:lnTo>
                          <a:pt x="464" y="159"/>
                        </a:lnTo>
                        <a:lnTo>
                          <a:pt x="476" y="153"/>
                        </a:lnTo>
                        <a:lnTo>
                          <a:pt x="476" y="146"/>
                        </a:lnTo>
                        <a:lnTo>
                          <a:pt x="476" y="141"/>
                        </a:lnTo>
                        <a:lnTo>
                          <a:pt x="470" y="136"/>
                        </a:lnTo>
                        <a:lnTo>
                          <a:pt x="464" y="131"/>
                        </a:lnTo>
                        <a:lnTo>
                          <a:pt x="448" y="125"/>
                        </a:lnTo>
                        <a:lnTo>
                          <a:pt x="432" y="118"/>
                        </a:lnTo>
                        <a:lnTo>
                          <a:pt x="385" y="102"/>
                        </a:lnTo>
                        <a:lnTo>
                          <a:pt x="334" y="87"/>
                        </a:lnTo>
                        <a:lnTo>
                          <a:pt x="281" y="74"/>
                        </a:lnTo>
                        <a:lnTo>
                          <a:pt x="227" y="60"/>
                        </a:lnTo>
                        <a:lnTo>
                          <a:pt x="114" y="34"/>
                        </a:lnTo>
                        <a:lnTo>
                          <a:pt x="0" y="8"/>
                        </a:lnTo>
                        <a:lnTo>
                          <a:pt x="29" y="0"/>
                        </a:lnTo>
                        <a:lnTo>
                          <a:pt x="120" y="19"/>
                        </a:lnTo>
                        <a:lnTo>
                          <a:pt x="205" y="38"/>
                        </a:lnTo>
                        <a:lnTo>
                          <a:pt x="284" y="57"/>
                        </a:lnTo>
                        <a:lnTo>
                          <a:pt x="353" y="75"/>
                        </a:lnTo>
                        <a:lnTo>
                          <a:pt x="410" y="93"/>
                        </a:lnTo>
                        <a:lnTo>
                          <a:pt x="432" y="102"/>
                        </a:lnTo>
                        <a:lnTo>
                          <a:pt x="451" y="111"/>
                        </a:lnTo>
                        <a:lnTo>
                          <a:pt x="467" y="118"/>
                        </a:lnTo>
                        <a:lnTo>
                          <a:pt x="476" y="127"/>
                        </a:lnTo>
                        <a:lnTo>
                          <a:pt x="483" y="135"/>
                        </a:lnTo>
                        <a:lnTo>
                          <a:pt x="483" y="142"/>
                        </a:lnTo>
                        <a:lnTo>
                          <a:pt x="483" y="150"/>
                        </a:lnTo>
                        <a:lnTo>
                          <a:pt x="479" y="155"/>
                        </a:lnTo>
                        <a:lnTo>
                          <a:pt x="473" y="158"/>
                        </a:lnTo>
                        <a:lnTo>
                          <a:pt x="464" y="159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3" name="Freeform 169">
                    <a:extLst>
                      <a:ext uri="{FF2B5EF4-FFF2-40B4-BE49-F238E27FC236}">
                        <a16:creationId xmlns:a16="http://schemas.microsoft.com/office/drawing/2014/main" id="{8145617A-EDFD-4DAA-BF81-3E5046F15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1142"/>
                    <a:ext cx="461" cy="142"/>
                  </a:xfrm>
                  <a:custGeom>
                    <a:avLst/>
                    <a:gdLst>
                      <a:gd name="T0" fmla="*/ 461 w 461"/>
                      <a:gd name="T1" fmla="*/ 142 h 142"/>
                      <a:gd name="T2" fmla="*/ 461 w 461"/>
                      <a:gd name="T3" fmla="*/ 142 h 142"/>
                      <a:gd name="T4" fmla="*/ 454 w 461"/>
                      <a:gd name="T5" fmla="*/ 137 h 142"/>
                      <a:gd name="T6" fmla="*/ 435 w 461"/>
                      <a:gd name="T7" fmla="*/ 124 h 142"/>
                      <a:gd name="T8" fmla="*/ 420 w 461"/>
                      <a:gd name="T9" fmla="*/ 116 h 142"/>
                      <a:gd name="T10" fmla="*/ 401 w 461"/>
                      <a:gd name="T11" fmla="*/ 105 h 142"/>
                      <a:gd name="T12" fmla="*/ 372 w 461"/>
                      <a:gd name="T13" fmla="*/ 94 h 142"/>
                      <a:gd name="T14" fmla="*/ 338 w 461"/>
                      <a:gd name="T15" fmla="*/ 83 h 142"/>
                      <a:gd name="T16" fmla="*/ 338 w 461"/>
                      <a:gd name="T17" fmla="*/ 83 h 142"/>
                      <a:gd name="T18" fmla="*/ 306 w 461"/>
                      <a:gd name="T19" fmla="*/ 74 h 142"/>
                      <a:gd name="T20" fmla="*/ 268 w 461"/>
                      <a:gd name="T21" fmla="*/ 65 h 142"/>
                      <a:gd name="T22" fmla="*/ 186 w 461"/>
                      <a:gd name="T23" fmla="*/ 47 h 142"/>
                      <a:gd name="T24" fmla="*/ 92 w 461"/>
                      <a:gd name="T25" fmla="*/ 27 h 142"/>
                      <a:gd name="T26" fmla="*/ 45 w 461"/>
                      <a:gd name="T27" fmla="*/ 17 h 142"/>
                      <a:gd name="T28" fmla="*/ 0 w 461"/>
                      <a:gd name="T29" fmla="*/ 4 h 142"/>
                      <a:gd name="T30" fmla="*/ 0 w 461"/>
                      <a:gd name="T31" fmla="*/ 4 h 142"/>
                      <a:gd name="T32" fmla="*/ 35 w 461"/>
                      <a:gd name="T33" fmla="*/ 0 h 142"/>
                      <a:gd name="T34" fmla="*/ 35 w 461"/>
                      <a:gd name="T35" fmla="*/ 0 h 142"/>
                      <a:gd name="T36" fmla="*/ 82 w 461"/>
                      <a:gd name="T37" fmla="*/ 11 h 142"/>
                      <a:gd name="T38" fmla="*/ 127 w 461"/>
                      <a:gd name="T39" fmla="*/ 20 h 142"/>
                      <a:gd name="T40" fmla="*/ 127 w 461"/>
                      <a:gd name="T41" fmla="*/ 20 h 142"/>
                      <a:gd name="T42" fmla="*/ 231 w 461"/>
                      <a:gd name="T43" fmla="*/ 43 h 142"/>
                      <a:gd name="T44" fmla="*/ 313 w 461"/>
                      <a:gd name="T45" fmla="*/ 62 h 142"/>
                      <a:gd name="T46" fmla="*/ 347 w 461"/>
                      <a:gd name="T47" fmla="*/ 70 h 142"/>
                      <a:gd name="T48" fmla="*/ 376 w 461"/>
                      <a:gd name="T49" fmla="*/ 79 h 142"/>
                      <a:gd name="T50" fmla="*/ 398 w 461"/>
                      <a:gd name="T51" fmla="*/ 86 h 142"/>
                      <a:gd name="T52" fmla="*/ 417 w 461"/>
                      <a:gd name="T53" fmla="*/ 94 h 142"/>
                      <a:gd name="T54" fmla="*/ 417 w 461"/>
                      <a:gd name="T55" fmla="*/ 94 h 142"/>
                      <a:gd name="T56" fmla="*/ 429 w 461"/>
                      <a:gd name="T57" fmla="*/ 103 h 142"/>
                      <a:gd name="T58" fmla="*/ 442 w 461"/>
                      <a:gd name="T59" fmla="*/ 112 h 142"/>
                      <a:gd name="T60" fmla="*/ 451 w 461"/>
                      <a:gd name="T61" fmla="*/ 119 h 142"/>
                      <a:gd name="T62" fmla="*/ 458 w 461"/>
                      <a:gd name="T63" fmla="*/ 127 h 142"/>
                      <a:gd name="T64" fmla="*/ 461 w 461"/>
                      <a:gd name="T65" fmla="*/ 138 h 142"/>
                      <a:gd name="T66" fmla="*/ 461 w 461"/>
                      <a:gd name="T67" fmla="*/ 142 h 142"/>
                      <a:gd name="T68" fmla="*/ 461 w 461"/>
                      <a:gd name="T69" fmla="*/ 142 h 142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61" h="142">
                        <a:moveTo>
                          <a:pt x="461" y="142"/>
                        </a:moveTo>
                        <a:lnTo>
                          <a:pt x="461" y="142"/>
                        </a:lnTo>
                        <a:lnTo>
                          <a:pt x="454" y="137"/>
                        </a:lnTo>
                        <a:lnTo>
                          <a:pt x="435" y="124"/>
                        </a:lnTo>
                        <a:lnTo>
                          <a:pt x="420" y="116"/>
                        </a:lnTo>
                        <a:lnTo>
                          <a:pt x="401" y="105"/>
                        </a:lnTo>
                        <a:lnTo>
                          <a:pt x="372" y="94"/>
                        </a:lnTo>
                        <a:lnTo>
                          <a:pt x="338" y="83"/>
                        </a:lnTo>
                        <a:lnTo>
                          <a:pt x="306" y="74"/>
                        </a:lnTo>
                        <a:lnTo>
                          <a:pt x="268" y="65"/>
                        </a:lnTo>
                        <a:lnTo>
                          <a:pt x="186" y="47"/>
                        </a:lnTo>
                        <a:lnTo>
                          <a:pt x="92" y="27"/>
                        </a:lnTo>
                        <a:lnTo>
                          <a:pt x="45" y="17"/>
                        </a:lnTo>
                        <a:lnTo>
                          <a:pt x="0" y="4"/>
                        </a:lnTo>
                        <a:lnTo>
                          <a:pt x="35" y="0"/>
                        </a:lnTo>
                        <a:lnTo>
                          <a:pt x="82" y="11"/>
                        </a:lnTo>
                        <a:lnTo>
                          <a:pt x="127" y="20"/>
                        </a:lnTo>
                        <a:lnTo>
                          <a:pt x="231" y="43"/>
                        </a:lnTo>
                        <a:lnTo>
                          <a:pt x="313" y="62"/>
                        </a:lnTo>
                        <a:lnTo>
                          <a:pt x="347" y="70"/>
                        </a:lnTo>
                        <a:lnTo>
                          <a:pt x="376" y="79"/>
                        </a:lnTo>
                        <a:lnTo>
                          <a:pt x="398" y="86"/>
                        </a:lnTo>
                        <a:lnTo>
                          <a:pt x="417" y="94"/>
                        </a:lnTo>
                        <a:lnTo>
                          <a:pt x="429" y="103"/>
                        </a:lnTo>
                        <a:lnTo>
                          <a:pt x="442" y="112"/>
                        </a:lnTo>
                        <a:lnTo>
                          <a:pt x="451" y="119"/>
                        </a:lnTo>
                        <a:lnTo>
                          <a:pt x="458" y="127"/>
                        </a:lnTo>
                        <a:lnTo>
                          <a:pt x="461" y="138"/>
                        </a:lnTo>
                        <a:lnTo>
                          <a:pt x="461" y="142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4" name="Freeform 170">
                    <a:extLst>
                      <a:ext uri="{FF2B5EF4-FFF2-40B4-BE49-F238E27FC236}">
                        <a16:creationId xmlns:a16="http://schemas.microsoft.com/office/drawing/2014/main" id="{D74A87A0-DD44-487E-B2D1-9F79D7EF8B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7" cy="140"/>
                  </a:xfrm>
                  <a:custGeom>
                    <a:avLst/>
                    <a:gdLst>
                      <a:gd name="T0" fmla="*/ 457 w 457"/>
                      <a:gd name="T1" fmla="*/ 140 h 140"/>
                      <a:gd name="T2" fmla="*/ 457 w 457"/>
                      <a:gd name="T3" fmla="*/ 140 h 140"/>
                      <a:gd name="T4" fmla="*/ 450 w 457"/>
                      <a:gd name="T5" fmla="*/ 135 h 140"/>
                      <a:gd name="T6" fmla="*/ 435 w 457"/>
                      <a:gd name="T7" fmla="*/ 123 h 140"/>
                      <a:gd name="T8" fmla="*/ 419 w 457"/>
                      <a:gd name="T9" fmla="*/ 114 h 140"/>
                      <a:gd name="T10" fmla="*/ 397 w 457"/>
                      <a:gd name="T11" fmla="*/ 104 h 140"/>
                      <a:gd name="T12" fmla="*/ 368 w 457"/>
                      <a:gd name="T13" fmla="*/ 94 h 140"/>
                      <a:gd name="T14" fmla="*/ 334 w 457"/>
                      <a:gd name="T15" fmla="*/ 83 h 140"/>
                      <a:gd name="T16" fmla="*/ 334 w 457"/>
                      <a:gd name="T17" fmla="*/ 83 h 140"/>
                      <a:gd name="T18" fmla="*/ 302 w 457"/>
                      <a:gd name="T19" fmla="*/ 74 h 140"/>
                      <a:gd name="T20" fmla="*/ 268 w 457"/>
                      <a:gd name="T21" fmla="*/ 65 h 140"/>
                      <a:gd name="T22" fmla="*/ 182 w 457"/>
                      <a:gd name="T23" fmla="*/ 47 h 140"/>
                      <a:gd name="T24" fmla="*/ 91 w 457"/>
                      <a:gd name="T25" fmla="*/ 27 h 140"/>
                      <a:gd name="T26" fmla="*/ 44 w 457"/>
                      <a:gd name="T27" fmla="*/ 15 h 140"/>
                      <a:gd name="T28" fmla="*/ 0 w 457"/>
                      <a:gd name="T29" fmla="*/ 4 h 140"/>
                      <a:gd name="T30" fmla="*/ 0 w 457"/>
                      <a:gd name="T31" fmla="*/ 4 h 140"/>
                      <a:gd name="T32" fmla="*/ 28 w 457"/>
                      <a:gd name="T33" fmla="*/ 0 h 140"/>
                      <a:gd name="T34" fmla="*/ 28 w 457"/>
                      <a:gd name="T35" fmla="*/ 0 h 140"/>
                      <a:gd name="T36" fmla="*/ 75 w 457"/>
                      <a:gd name="T37" fmla="*/ 11 h 140"/>
                      <a:gd name="T38" fmla="*/ 119 w 457"/>
                      <a:gd name="T39" fmla="*/ 22 h 140"/>
                      <a:gd name="T40" fmla="*/ 119 w 457"/>
                      <a:gd name="T41" fmla="*/ 22 h 140"/>
                      <a:gd name="T42" fmla="*/ 223 w 457"/>
                      <a:gd name="T43" fmla="*/ 44 h 140"/>
                      <a:gd name="T44" fmla="*/ 309 w 457"/>
                      <a:gd name="T45" fmla="*/ 62 h 140"/>
                      <a:gd name="T46" fmla="*/ 340 w 457"/>
                      <a:gd name="T47" fmla="*/ 71 h 140"/>
                      <a:gd name="T48" fmla="*/ 368 w 457"/>
                      <a:gd name="T49" fmla="*/ 79 h 140"/>
                      <a:gd name="T50" fmla="*/ 390 w 457"/>
                      <a:gd name="T51" fmla="*/ 86 h 140"/>
                      <a:gd name="T52" fmla="*/ 409 w 457"/>
                      <a:gd name="T53" fmla="*/ 95 h 140"/>
                      <a:gd name="T54" fmla="*/ 409 w 457"/>
                      <a:gd name="T55" fmla="*/ 95 h 140"/>
                      <a:gd name="T56" fmla="*/ 425 w 457"/>
                      <a:gd name="T57" fmla="*/ 103 h 140"/>
                      <a:gd name="T58" fmla="*/ 435 w 457"/>
                      <a:gd name="T59" fmla="*/ 110 h 140"/>
                      <a:gd name="T60" fmla="*/ 444 w 457"/>
                      <a:gd name="T61" fmla="*/ 119 h 140"/>
                      <a:gd name="T62" fmla="*/ 450 w 457"/>
                      <a:gd name="T63" fmla="*/ 126 h 140"/>
                      <a:gd name="T64" fmla="*/ 457 w 457"/>
                      <a:gd name="T65" fmla="*/ 137 h 140"/>
                      <a:gd name="T66" fmla="*/ 457 w 457"/>
                      <a:gd name="T67" fmla="*/ 140 h 140"/>
                      <a:gd name="T68" fmla="*/ 457 w 457"/>
                      <a:gd name="T69" fmla="*/ 140 h 14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57" h="140">
                        <a:moveTo>
                          <a:pt x="457" y="140"/>
                        </a:moveTo>
                        <a:lnTo>
                          <a:pt x="457" y="140"/>
                        </a:lnTo>
                        <a:lnTo>
                          <a:pt x="450" y="135"/>
                        </a:lnTo>
                        <a:lnTo>
                          <a:pt x="435" y="123"/>
                        </a:lnTo>
                        <a:lnTo>
                          <a:pt x="419" y="114"/>
                        </a:lnTo>
                        <a:lnTo>
                          <a:pt x="397" y="104"/>
                        </a:lnTo>
                        <a:lnTo>
                          <a:pt x="368" y="94"/>
                        </a:lnTo>
                        <a:lnTo>
                          <a:pt x="334" y="83"/>
                        </a:lnTo>
                        <a:lnTo>
                          <a:pt x="302" y="74"/>
                        </a:lnTo>
                        <a:lnTo>
                          <a:pt x="268" y="65"/>
                        </a:lnTo>
                        <a:lnTo>
                          <a:pt x="182" y="47"/>
                        </a:lnTo>
                        <a:lnTo>
                          <a:pt x="91" y="27"/>
                        </a:lnTo>
                        <a:lnTo>
                          <a:pt x="44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1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9" y="62"/>
                        </a:lnTo>
                        <a:lnTo>
                          <a:pt x="340" y="71"/>
                        </a:lnTo>
                        <a:lnTo>
                          <a:pt x="368" y="79"/>
                        </a:lnTo>
                        <a:lnTo>
                          <a:pt x="390" y="86"/>
                        </a:lnTo>
                        <a:lnTo>
                          <a:pt x="409" y="95"/>
                        </a:lnTo>
                        <a:lnTo>
                          <a:pt x="425" y="103"/>
                        </a:lnTo>
                        <a:lnTo>
                          <a:pt x="435" y="110"/>
                        </a:lnTo>
                        <a:lnTo>
                          <a:pt x="444" y="119"/>
                        </a:lnTo>
                        <a:lnTo>
                          <a:pt x="450" y="126"/>
                        </a:lnTo>
                        <a:lnTo>
                          <a:pt x="457" y="137"/>
                        </a:lnTo>
                        <a:lnTo>
                          <a:pt x="457" y="14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5" name="Freeform 171">
                    <a:extLst>
                      <a:ext uri="{FF2B5EF4-FFF2-40B4-BE49-F238E27FC236}">
                        <a16:creationId xmlns:a16="http://schemas.microsoft.com/office/drawing/2014/main" id="{B8596E1A-FC47-4AE8-8985-CA46D3B5E3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4" cy="138"/>
                  </a:xfrm>
                  <a:custGeom>
                    <a:avLst/>
                    <a:gdLst>
                      <a:gd name="T0" fmla="*/ 454 w 454"/>
                      <a:gd name="T1" fmla="*/ 138 h 138"/>
                      <a:gd name="T2" fmla="*/ 454 w 454"/>
                      <a:gd name="T3" fmla="*/ 138 h 138"/>
                      <a:gd name="T4" fmla="*/ 450 w 454"/>
                      <a:gd name="T5" fmla="*/ 133 h 138"/>
                      <a:gd name="T6" fmla="*/ 435 w 454"/>
                      <a:gd name="T7" fmla="*/ 121 h 138"/>
                      <a:gd name="T8" fmla="*/ 419 w 454"/>
                      <a:gd name="T9" fmla="*/ 113 h 138"/>
                      <a:gd name="T10" fmla="*/ 397 w 454"/>
                      <a:gd name="T11" fmla="*/ 103 h 138"/>
                      <a:gd name="T12" fmla="*/ 372 w 454"/>
                      <a:gd name="T13" fmla="*/ 93 h 138"/>
                      <a:gd name="T14" fmla="*/ 337 w 454"/>
                      <a:gd name="T15" fmla="*/ 81 h 138"/>
                      <a:gd name="T16" fmla="*/ 337 w 454"/>
                      <a:gd name="T17" fmla="*/ 81 h 138"/>
                      <a:gd name="T18" fmla="*/ 305 w 454"/>
                      <a:gd name="T19" fmla="*/ 72 h 138"/>
                      <a:gd name="T20" fmla="*/ 268 w 454"/>
                      <a:gd name="T21" fmla="*/ 64 h 138"/>
                      <a:gd name="T22" fmla="*/ 186 w 454"/>
                      <a:gd name="T23" fmla="*/ 46 h 138"/>
                      <a:gd name="T24" fmla="*/ 94 w 454"/>
                      <a:gd name="T25" fmla="*/ 27 h 138"/>
                      <a:gd name="T26" fmla="*/ 47 w 454"/>
                      <a:gd name="T27" fmla="*/ 15 h 138"/>
                      <a:gd name="T28" fmla="*/ 0 w 454"/>
                      <a:gd name="T29" fmla="*/ 4 h 138"/>
                      <a:gd name="T30" fmla="*/ 0 w 454"/>
                      <a:gd name="T31" fmla="*/ 4 h 138"/>
                      <a:gd name="T32" fmla="*/ 28 w 454"/>
                      <a:gd name="T33" fmla="*/ 0 h 138"/>
                      <a:gd name="T34" fmla="*/ 28 w 454"/>
                      <a:gd name="T35" fmla="*/ 0 h 138"/>
                      <a:gd name="T36" fmla="*/ 75 w 454"/>
                      <a:gd name="T37" fmla="*/ 13 h 138"/>
                      <a:gd name="T38" fmla="*/ 119 w 454"/>
                      <a:gd name="T39" fmla="*/ 22 h 138"/>
                      <a:gd name="T40" fmla="*/ 119 w 454"/>
                      <a:gd name="T41" fmla="*/ 22 h 138"/>
                      <a:gd name="T42" fmla="*/ 223 w 454"/>
                      <a:gd name="T43" fmla="*/ 44 h 138"/>
                      <a:gd name="T44" fmla="*/ 305 w 454"/>
                      <a:gd name="T45" fmla="*/ 64 h 138"/>
                      <a:gd name="T46" fmla="*/ 337 w 454"/>
                      <a:gd name="T47" fmla="*/ 71 h 138"/>
                      <a:gd name="T48" fmla="*/ 365 w 454"/>
                      <a:gd name="T49" fmla="*/ 79 h 138"/>
                      <a:gd name="T50" fmla="*/ 390 w 454"/>
                      <a:gd name="T51" fmla="*/ 86 h 138"/>
                      <a:gd name="T52" fmla="*/ 406 w 454"/>
                      <a:gd name="T53" fmla="*/ 95 h 138"/>
                      <a:gd name="T54" fmla="*/ 406 w 454"/>
                      <a:gd name="T55" fmla="*/ 95 h 138"/>
                      <a:gd name="T56" fmla="*/ 422 w 454"/>
                      <a:gd name="T57" fmla="*/ 103 h 138"/>
                      <a:gd name="T58" fmla="*/ 435 w 454"/>
                      <a:gd name="T59" fmla="*/ 110 h 138"/>
                      <a:gd name="T60" fmla="*/ 447 w 454"/>
                      <a:gd name="T61" fmla="*/ 124 h 138"/>
                      <a:gd name="T62" fmla="*/ 454 w 454"/>
                      <a:gd name="T63" fmla="*/ 135 h 138"/>
                      <a:gd name="T64" fmla="*/ 454 w 454"/>
                      <a:gd name="T65" fmla="*/ 138 h 138"/>
                      <a:gd name="T66" fmla="*/ 454 w 454"/>
                      <a:gd name="T67" fmla="*/ 138 h 138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4" h="138">
                        <a:moveTo>
                          <a:pt x="454" y="138"/>
                        </a:moveTo>
                        <a:lnTo>
                          <a:pt x="454" y="138"/>
                        </a:lnTo>
                        <a:lnTo>
                          <a:pt x="450" y="133"/>
                        </a:lnTo>
                        <a:lnTo>
                          <a:pt x="435" y="121"/>
                        </a:lnTo>
                        <a:lnTo>
                          <a:pt x="419" y="113"/>
                        </a:lnTo>
                        <a:lnTo>
                          <a:pt x="397" y="103"/>
                        </a:lnTo>
                        <a:lnTo>
                          <a:pt x="372" y="93"/>
                        </a:lnTo>
                        <a:lnTo>
                          <a:pt x="337" y="81"/>
                        </a:lnTo>
                        <a:lnTo>
                          <a:pt x="305" y="72"/>
                        </a:lnTo>
                        <a:lnTo>
                          <a:pt x="268" y="64"/>
                        </a:lnTo>
                        <a:lnTo>
                          <a:pt x="186" y="46"/>
                        </a:lnTo>
                        <a:lnTo>
                          <a:pt x="94" y="27"/>
                        </a:lnTo>
                        <a:lnTo>
                          <a:pt x="47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3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5" y="64"/>
                        </a:lnTo>
                        <a:lnTo>
                          <a:pt x="337" y="71"/>
                        </a:lnTo>
                        <a:lnTo>
                          <a:pt x="365" y="79"/>
                        </a:lnTo>
                        <a:lnTo>
                          <a:pt x="390" y="86"/>
                        </a:lnTo>
                        <a:lnTo>
                          <a:pt x="406" y="95"/>
                        </a:lnTo>
                        <a:lnTo>
                          <a:pt x="422" y="103"/>
                        </a:lnTo>
                        <a:lnTo>
                          <a:pt x="435" y="110"/>
                        </a:lnTo>
                        <a:lnTo>
                          <a:pt x="447" y="124"/>
                        </a:lnTo>
                        <a:lnTo>
                          <a:pt x="454" y="135"/>
                        </a:lnTo>
                        <a:lnTo>
                          <a:pt x="454" y="138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6" name="Freeform 172">
                    <a:extLst>
                      <a:ext uri="{FF2B5EF4-FFF2-40B4-BE49-F238E27FC236}">
                        <a16:creationId xmlns:a16="http://schemas.microsoft.com/office/drawing/2014/main" id="{D714FCA7-8B97-4ECE-ACC9-67CFB3CE64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9" y="1142"/>
                    <a:ext cx="451" cy="136"/>
                  </a:xfrm>
                  <a:custGeom>
                    <a:avLst/>
                    <a:gdLst>
                      <a:gd name="T0" fmla="*/ 451 w 451"/>
                      <a:gd name="T1" fmla="*/ 136 h 136"/>
                      <a:gd name="T2" fmla="*/ 451 w 451"/>
                      <a:gd name="T3" fmla="*/ 136 h 136"/>
                      <a:gd name="T4" fmla="*/ 444 w 451"/>
                      <a:gd name="T5" fmla="*/ 131 h 136"/>
                      <a:gd name="T6" fmla="*/ 432 w 451"/>
                      <a:gd name="T7" fmla="*/ 119 h 136"/>
                      <a:gd name="T8" fmla="*/ 416 w 451"/>
                      <a:gd name="T9" fmla="*/ 112 h 136"/>
                      <a:gd name="T10" fmla="*/ 397 w 451"/>
                      <a:gd name="T11" fmla="*/ 103 h 136"/>
                      <a:gd name="T12" fmla="*/ 369 w 451"/>
                      <a:gd name="T13" fmla="*/ 93 h 136"/>
                      <a:gd name="T14" fmla="*/ 334 w 451"/>
                      <a:gd name="T15" fmla="*/ 81 h 136"/>
                      <a:gd name="T16" fmla="*/ 334 w 451"/>
                      <a:gd name="T17" fmla="*/ 81 h 136"/>
                      <a:gd name="T18" fmla="*/ 302 w 451"/>
                      <a:gd name="T19" fmla="*/ 72 h 136"/>
                      <a:gd name="T20" fmla="*/ 268 w 451"/>
                      <a:gd name="T21" fmla="*/ 64 h 136"/>
                      <a:gd name="T22" fmla="*/ 183 w 451"/>
                      <a:gd name="T23" fmla="*/ 46 h 136"/>
                      <a:gd name="T24" fmla="*/ 94 w 451"/>
                      <a:gd name="T25" fmla="*/ 25 h 136"/>
                      <a:gd name="T26" fmla="*/ 47 w 451"/>
                      <a:gd name="T27" fmla="*/ 15 h 136"/>
                      <a:gd name="T28" fmla="*/ 0 w 451"/>
                      <a:gd name="T29" fmla="*/ 3 h 136"/>
                      <a:gd name="T30" fmla="*/ 0 w 451"/>
                      <a:gd name="T31" fmla="*/ 3 h 136"/>
                      <a:gd name="T32" fmla="*/ 22 w 451"/>
                      <a:gd name="T33" fmla="*/ 0 h 136"/>
                      <a:gd name="T34" fmla="*/ 22 w 451"/>
                      <a:gd name="T35" fmla="*/ 0 h 136"/>
                      <a:gd name="T36" fmla="*/ 72 w 451"/>
                      <a:gd name="T37" fmla="*/ 13 h 136"/>
                      <a:gd name="T38" fmla="*/ 116 w 451"/>
                      <a:gd name="T39" fmla="*/ 23 h 136"/>
                      <a:gd name="T40" fmla="*/ 116 w 451"/>
                      <a:gd name="T41" fmla="*/ 23 h 136"/>
                      <a:gd name="T42" fmla="*/ 220 w 451"/>
                      <a:gd name="T43" fmla="*/ 44 h 136"/>
                      <a:gd name="T44" fmla="*/ 302 w 451"/>
                      <a:gd name="T45" fmla="*/ 64 h 136"/>
                      <a:gd name="T46" fmla="*/ 334 w 451"/>
                      <a:gd name="T47" fmla="*/ 71 h 136"/>
                      <a:gd name="T48" fmla="*/ 362 w 451"/>
                      <a:gd name="T49" fmla="*/ 79 h 136"/>
                      <a:gd name="T50" fmla="*/ 384 w 451"/>
                      <a:gd name="T51" fmla="*/ 88 h 136"/>
                      <a:gd name="T52" fmla="*/ 403 w 451"/>
                      <a:gd name="T53" fmla="*/ 95 h 136"/>
                      <a:gd name="T54" fmla="*/ 403 w 451"/>
                      <a:gd name="T55" fmla="*/ 95 h 136"/>
                      <a:gd name="T56" fmla="*/ 416 w 451"/>
                      <a:gd name="T57" fmla="*/ 103 h 136"/>
                      <a:gd name="T58" fmla="*/ 428 w 451"/>
                      <a:gd name="T59" fmla="*/ 110 h 136"/>
                      <a:gd name="T60" fmla="*/ 444 w 451"/>
                      <a:gd name="T61" fmla="*/ 124 h 136"/>
                      <a:gd name="T62" fmla="*/ 451 w 451"/>
                      <a:gd name="T63" fmla="*/ 133 h 136"/>
                      <a:gd name="T64" fmla="*/ 451 w 451"/>
                      <a:gd name="T65" fmla="*/ 136 h 136"/>
                      <a:gd name="T66" fmla="*/ 451 w 451"/>
                      <a:gd name="T67" fmla="*/ 136 h 1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1" h="136">
                        <a:moveTo>
                          <a:pt x="451" y="136"/>
                        </a:moveTo>
                        <a:lnTo>
                          <a:pt x="451" y="136"/>
                        </a:lnTo>
                        <a:lnTo>
                          <a:pt x="444" y="131"/>
                        </a:lnTo>
                        <a:lnTo>
                          <a:pt x="432" y="119"/>
                        </a:lnTo>
                        <a:lnTo>
                          <a:pt x="416" y="112"/>
                        </a:lnTo>
                        <a:lnTo>
                          <a:pt x="397" y="103"/>
                        </a:lnTo>
                        <a:lnTo>
                          <a:pt x="369" y="93"/>
                        </a:lnTo>
                        <a:lnTo>
                          <a:pt x="334" y="81"/>
                        </a:lnTo>
                        <a:lnTo>
                          <a:pt x="302" y="72"/>
                        </a:lnTo>
                        <a:lnTo>
                          <a:pt x="268" y="64"/>
                        </a:lnTo>
                        <a:lnTo>
                          <a:pt x="183" y="46"/>
                        </a:lnTo>
                        <a:lnTo>
                          <a:pt x="94" y="25"/>
                        </a:lnTo>
                        <a:lnTo>
                          <a:pt x="47" y="15"/>
                        </a:lnTo>
                        <a:lnTo>
                          <a:pt x="0" y="3"/>
                        </a:lnTo>
                        <a:lnTo>
                          <a:pt x="22" y="0"/>
                        </a:lnTo>
                        <a:lnTo>
                          <a:pt x="72" y="13"/>
                        </a:lnTo>
                        <a:lnTo>
                          <a:pt x="116" y="23"/>
                        </a:lnTo>
                        <a:lnTo>
                          <a:pt x="220" y="44"/>
                        </a:lnTo>
                        <a:lnTo>
                          <a:pt x="302" y="64"/>
                        </a:lnTo>
                        <a:lnTo>
                          <a:pt x="334" y="71"/>
                        </a:lnTo>
                        <a:lnTo>
                          <a:pt x="362" y="79"/>
                        </a:lnTo>
                        <a:lnTo>
                          <a:pt x="384" y="88"/>
                        </a:lnTo>
                        <a:lnTo>
                          <a:pt x="403" y="95"/>
                        </a:lnTo>
                        <a:lnTo>
                          <a:pt x="416" y="103"/>
                        </a:lnTo>
                        <a:lnTo>
                          <a:pt x="428" y="110"/>
                        </a:lnTo>
                        <a:lnTo>
                          <a:pt x="444" y="124"/>
                        </a:lnTo>
                        <a:lnTo>
                          <a:pt x="451" y="133"/>
                        </a:lnTo>
                        <a:lnTo>
                          <a:pt x="451" y="136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7" name="Freeform 173">
                    <a:extLst>
                      <a:ext uri="{FF2B5EF4-FFF2-40B4-BE49-F238E27FC236}">
                        <a16:creationId xmlns:a16="http://schemas.microsoft.com/office/drawing/2014/main" id="{DE002F2F-3ED8-442A-8D8F-B4AF6995D8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1143"/>
                    <a:ext cx="448" cy="132"/>
                  </a:xfrm>
                  <a:custGeom>
                    <a:avLst/>
                    <a:gdLst>
                      <a:gd name="T0" fmla="*/ 448 w 448"/>
                      <a:gd name="T1" fmla="*/ 132 h 132"/>
                      <a:gd name="T2" fmla="*/ 448 w 448"/>
                      <a:gd name="T3" fmla="*/ 132 h 132"/>
                      <a:gd name="T4" fmla="*/ 441 w 448"/>
                      <a:gd name="T5" fmla="*/ 129 h 132"/>
                      <a:gd name="T6" fmla="*/ 429 w 448"/>
                      <a:gd name="T7" fmla="*/ 117 h 132"/>
                      <a:gd name="T8" fmla="*/ 413 w 448"/>
                      <a:gd name="T9" fmla="*/ 109 h 132"/>
                      <a:gd name="T10" fmla="*/ 394 w 448"/>
                      <a:gd name="T11" fmla="*/ 101 h 132"/>
                      <a:gd name="T12" fmla="*/ 369 w 448"/>
                      <a:gd name="T13" fmla="*/ 90 h 132"/>
                      <a:gd name="T14" fmla="*/ 334 w 448"/>
                      <a:gd name="T15" fmla="*/ 79 h 132"/>
                      <a:gd name="T16" fmla="*/ 334 w 448"/>
                      <a:gd name="T17" fmla="*/ 79 h 132"/>
                      <a:gd name="T18" fmla="*/ 303 w 448"/>
                      <a:gd name="T19" fmla="*/ 70 h 132"/>
                      <a:gd name="T20" fmla="*/ 265 w 448"/>
                      <a:gd name="T21" fmla="*/ 63 h 132"/>
                      <a:gd name="T22" fmla="*/ 183 w 448"/>
                      <a:gd name="T23" fmla="*/ 43 h 132"/>
                      <a:gd name="T24" fmla="*/ 91 w 448"/>
                      <a:gd name="T25" fmla="*/ 24 h 132"/>
                      <a:gd name="T26" fmla="*/ 47 w 448"/>
                      <a:gd name="T27" fmla="*/ 13 h 132"/>
                      <a:gd name="T28" fmla="*/ 0 w 448"/>
                      <a:gd name="T29" fmla="*/ 2 h 132"/>
                      <a:gd name="T30" fmla="*/ 0 w 448"/>
                      <a:gd name="T31" fmla="*/ 2 h 132"/>
                      <a:gd name="T32" fmla="*/ 19 w 448"/>
                      <a:gd name="T33" fmla="*/ 0 h 132"/>
                      <a:gd name="T34" fmla="*/ 19 w 448"/>
                      <a:gd name="T35" fmla="*/ 0 h 132"/>
                      <a:gd name="T36" fmla="*/ 66 w 448"/>
                      <a:gd name="T37" fmla="*/ 12 h 132"/>
                      <a:gd name="T38" fmla="*/ 113 w 448"/>
                      <a:gd name="T39" fmla="*/ 22 h 132"/>
                      <a:gd name="T40" fmla="*/ 113 w 448"/>
                      <a:gd name="T41" fmla="*/ 22 h 132"/>
                      <a:gd name="T42" fmla="*/ 217 w 448"/>
                      <a:gd name="T43" fmla="*/ 45 h 132"/>
                      <a:gd name="T44" fmla="*/ 296 w 448"/>
                      <a:gd name="T45" fmla="*/ 63 h 132"/>
                      <a:gd name="T46" fmla="*/ 328 w 448"/>
                      <a:gd name="T47" fmla="*/ 71 h 132"/>
                      <a:gd name="T48" fmla="*/ 356 w 448"/>
                      <a:gd name="T49" fmla="*/ 79 h 132"/>
                      <a:gd name="T50" fmla="*/ 378 w 448"/>
                      <a:gd name="T51" fmla="*/ 87 h 132"/>
                      <a:gd name="T52" fmla="*/ 397 w 448"/>
                      <a:gd name="T53" fmla="*/ 94 h 132"/>
                      <a:gd name="T54" fmla="*/ 397 w 448"/>
                      <a:gd name="T55" fmla="*/ 94 h 132"/>
                      <a:gd name="T56" fmla="*/ 413 w 448"/>
                      <a:gd name="T57" fmla="*/ 102 h 132"/>
                      <a:gd name="T58" fmla="*/ 425 w 448"/>
                      <a:gd name="T59" fmla="*/ 109 h 132"/>
                      <a:gd name="T60" fmla="*/ 438 w 448"/>
                      <a:gd name="T61" fmla="*/ 122 h 132"/>
                      <a:gd name="T62" fmla="*/ 444 w 448"/>
                      <a:gd name="T63" fmla="*/ 130 h 132"/>
                      <a:gd name="T64" fmla="*/ 448 w 448"/>
                      <a:gd name="T65" fmla="*/ 132 h 132"/>
                      <a:gd name="T66" fmla="*/ 448 w 448"/>
                      <a:gd name="T67" fmla="*/ 132 h 132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48" h="132">
                        <a:moveTo>
                          <a:pt x="448" y="132"/>
                        </a:moveTo>
                        <a:lnTo>
                          <a:pt x="448" y="132"/>
                        </a:lnTo>
                        <a:lnTo>
                          <a:pt x="441" y="129"/>
                        </a:lnTo>
                        <a:lnTo>
                          <a:pt x="429" y="117"/>
                        </a:lnTo>
                        <a:lnTo>
                          <a:pt x="413" y="109"/>
                        </a:lnTo>
                        <a:lnTo>
                          <a:pt x="394" y="101"/>
                        </a:lnTo>
                        <a:lnTo>
                          <a:pt x="369" y="90"/>
                        </a:lnTo>
                        <a:lnTo>
                          <a:pt x="334" y="79"/>
                        </a:lnTo>
                        <a:lnTo>
                          <a:pt x="303" y="70"/>
                        </a:lnTo>
                        <a:lnTo>
                          <a:pt x="265" y="63"/>
                        </a:lnTo>
                        <a:lnTo>
                          <a:pt x="183" y="43"/>
                        </a:lnTo>
                        <a:lnTo>
                          <a:pt x="91" y="24"/>
                        </a:lnTo>
                        <a:lnTo>
                          <a:pt x="47" y="13"/>
                        </a:lnTo>
                        <a:lnTo>
                          <a:pt x="0" y="2"/>
                        </a:lnTo>
                        <a:lnTo>
                          <a:pt x="19" y="0"/>
                        </a:lnTo>
                        <a:lnTo>
                          <a:pt x="66" y="12"/>
                        </a:lnTo>
                        <a:lnTo>
                          <a:pt x="113" y="22"/>
                        </a:lnTo>
                        <a:lnTo>
                          <a:pt x="217" y="45"/>
                        </a:lnTo>
                        <a:lnTo>
                          <a:pt x="296" y="63"/>
                        </a:lnTo>
                        <a:lnTo>
                          <a:pt x="328" y="71"/>
                        </a:lnTo>
                        <a:lnTo>
                          <a:pt x="356" y="79"/>
                        </a:lnTo>
                        <a:lnTo>
                          <a:pt x="378" y="87"/>
                        </a:lnTo>
                        <a:lnTo>
                          <a:pt x="397" y="94"/>
                        </a:lnTo>
                        <a:lnTo>
                          <a:pt x="413" y="102"/>
                        </a:lnTo>
                        <a:lnTo>
                          <a:pt x="425" y="109"/>
                        </a:lnTo>
                        <a:lnTo>
                          <a:pt x="438" y="122"/>
                        </a:lnTo>
                        <a:lnTo>
                          <a:pt x="444" y="130"/>
                        </a:lnTo>
                        <a:lnTo>
                          <a:pt x="448" y="132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8" name="Freeform 174">
                    <a:extLst>
                      <a:ext uri="{FF2B5EF4-FFF2-40B4-BE49-F238E27FC236}">
                        <a16:creationId xmlns:a16="http://schemas.microsoft.com/office/drawing/2014/main" id="{E8640029-9DF3-4CA8-AC88-DB6B160509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5" y="1143"/>
                    <a:ext cx="441" cy="130"/>
                  </a:xfrm>
                  <a:custGeom>
                    <a:avLst/>
                    <a:gdLst>
                      <a:gd name="T0" fmla="*/ 441 w 441"/>
                      <a:gd name="T1" fmla="*/ 130 h 130"/>
                      <a:gd name="T2" fmla="*/ 441 w 441"/>
                      <a:gd name="T3" fmla="*/ 130 h 130"/>
                      <a:gd name="T4" fmla="*/ 438 w 441"/>
                      <a:gd name="T5" fmla="*/ 126 h 130"/>
                      <a:gd name="T6" fmla="*/ 426 w 441"/>
                      <a:gd name="T7" fmla="*/ 116 h 130"/>
                      <a:gd name="T8" fmla="*/ 413 w 441"/>
                      <a:gd name="T9" fmla="*/ 108 h 130"/>
                      <a:gd name="T10" fmla="*/ 391 w 441"/>
                      <a:gd name="T11" fmla="*/ 99 h 130"/>
                      <a:gd name="T12" fmla="*/ 366 w 441"/>
                      <a:gd name="T13" fmla="*/ 89 h 130"/>
                      <a:gd name="T14" fmla="*/ 331 w 441"/>
                      <a:gd name="T15" fmla="*/ 79 h 130"/>
                      <a:gd name="T16" fmla="*/ 331 w 441"/>
                      <a:gd name="T17" fmla="*/ 79 h 130"/>
                      <a:gd name="T18" fmla="*/ 300 w 441"/>
                      <a:gd name="T19" fmla="*/ 70 h 130"/>
                      <a:gd name="T20" fmla="*/ 265 w 441"/>
                      <a:gd name="T21" fmla="*/ 61 h 130"/>
                      <a:gd name="T22" fmla="*/ 183 w 441"/>
                      <a:gd name="T23" fmla="*/ 43 h 130"/>
                      <a:gd name="T24" fmla="*/ 92 w 441"/>
                      <a:gd name="T25" fmla="*/ 24 h 130"/>
                      <a:gd name="T26" fmla="*/ 44 w 441"/>
                      <a:gd name="T27" fmla="*/ 13 h 130"/>
                      <a:gd name="T28" fmla="*/ 0 w 441"/>
                      <a:gd name="T29" fmla="*/ 2 h 130"/>
                      <a:gd name="T30" fmla="*/ 0 w 441"/>
                      <a:gd name="T31" fmla="*/ 2 h 130"/>
                      <a:gd name="T32" fmla="*/ 13 w 441"/>
                      <a:gd name="T33" fmla="*/ 0 h 130"/>
                      <a:gd name="T34" fmla="*/ 13 w 441"/>
                      <a:gd name="T35" fmla="*/ 0 h 130"/>
                      <a:gd name="T36" fmla="*/ 107 w 441"/>
                      <a:gd name="T37" fmla="*/ 23 h 130"/>
                      <a:gd name="T38" fmla="*/ 107 w 441"/>
                      <a:gd name="T39" fmla="*/ 23 h 130"/>
                      <a:gd name="T40" fmla="*/ 211 w 441"/>
                      <a:gd name="T41" fmla="*/ 45 h 130"/>
                      <a:gd name="T42" fmla="*/ 293 w 441"/>
                      <a:gd name="T43" fmla="*/ 63 h 130"/>
                      <a:gd name="T44" fmla="*/ 325 w 441"/>
                      <a:gd name="T45" fmla="*/ 71 h 130"/>
                      <a:gd name="T46" fmla="*/ 353 w 441"/>
                      <a:gd name="T47" fmla="*/ 79 h 130"/>
                      <a:gd name="T48" fmla="*/ 375 w 441"/>
                      <a:gd name="T49" fmla="*/ 87 h 130"/>
                      <a:gd name="T50" fmla="*/ 394 w 441"/>
                      <a:gd name="T51" fmla="*/ 94 h 130"/>
                      <a:gd name="T52" fmla="*/ 394 w 441"/>
                      <a:gd name="T53" fmla="*/ 94 h 130"/>
                      <a:gd name="T54" fmla="*/ 419 w 441"/>
                      <a:gd name="T55" fmla="*/ 109 h 130"/>
                      <a:gd name="T56" fmla="*/ 435 w 441"/>
                      <a:gd name="T57" fmla="*/ 121 h 130"/>
                      <a:gd name="T58" fmla="*/ 441 w 441"/>
                      <a:gd name="T59" fmla="*/ 129 h 130"/>
                      <a:gd name="T60" fmla="*/ 441 w 441"/>
                      <a:gd name="T61" fmla="*/ 130 h 130"/>
                      <a:gd name="T62" fmla="*/ 441 w 441"/>
                      <a:gd name="T63" fmla="*/ 130 h 13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41" h="130">
                        <a:moveTo>
                          <a:pt x="441" y="130"/>
                        </a:moveTo>
                        <a:lnTo>
                          <a:pt x="441" y="130"/>
                        </a:lnTo>
                        <a:lnTo>
                          <a:pt x="438" y="126"/>
                        </a:lnTo>
                        <a:lnTo>
                          <a:pt x="426" y="116"/>
                        </a:lnTo>
                        <a:lnTo>
                          <a:pt x="413" y="108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9"/>
                        </a:lnTo>
                        <a:lnTo>
                          <a:pt x="300" y="70"/>
                        </a:lnTo>
                        <a:lnTo>
                          <a:pt x="265" y="61"/>
                        </a:lnTo>
                        <a:lnTo>
                          <a:pt x="183" y="43"/>
                        </a:lnTo>
                        <a:lnTo>
                          <a:pt x="92" y="24"/>
                        </a:lnTo>
                        <a:lnTo>
                          <a:pt x="44" y="13"/>
                        </a:lnTo>
                        <a:lnTo>
                          <a:pt x="0" y="2"/>
                        </a:lnTo>
                        <a:lnTo>
                          <a:pt x="13" y="0"/>
                        </a:lnTo>
                        <a:lnTo>
                          <a:pt x="107" y="23"/>
                        </a:lnTo>
                        <a:lnTo>
                          <a:pt x="211" y="45"/>
                        </a:lnTo>
                        <a:lnTo>
                          <a:pt x="293" y="63"/>
                        </a:lnTo>
                        <a:lnTo>
                          <a:pt x="325" y="71"/>
                        </a:lnTo>
                        <a:lnTo>
                          <a:pt x="353" y="79"/>
                        </a:lnTo>
                        <a:lnTo>
                          <a:pt x="375" y="87"/>
                        </a:lnTo>
                        <a:lnTo>
                          <a:pt x="394" y="94"/>
                        </a:lnTo>
                        <a:lnTo>
                          <a:pt x="419" y="109"/>
                        </a:lnTo>
                        <a:lnTo>
                          <a:pt x="435" y="121"/>
                        </a:lnTo>
                        <a:lnTo>
                          <a:pt x="441" y="129"/>
                        </a:lnTo>
                        <a:lnTo>
                          <a:pt x="441" y="13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09" name="Freeform 175">
                    <a:extLst>
                      <a:ext uri="{FF2B5EF4-FFF2-40B4-BE49-F238E27FC236}">
                        <a16:creationId xmlns:a16="http://schemas.microsoft.com/office/drawing/2014/main" id="{1ADA3C1E-E4B5-4BAB-9D95-117C6C26D5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1143"/>
                    <a:ext cx="438" cy="129"/>
                  </a:xfrm>
                  <a:custGeom>
                    <a:avLst/>
                    <a:gdLst>
                      <a:gd name="T0" fmla="*/ 438 w 438"/>
                      <a:gd name="T1" fmla="*/ 129 h 129"/>
                      <a:gd name="T2" fmla="*/ 438 w 438"/>
                      <a:gd name="T3" fmla="*/ 129 h 129"/>
                      <a:gd name="T4" fmla="*/ 435 w 438"/>
                      <a:gd name="T5" fmla="*/ 125 h 129"/>
                      <a:gd name="T6" fmla="*/ 429 w 438"/>
                      <a:gd name="T7" fmla="*/ 121 h 129"/>
                      <a:gd name="T8" fmla="*/ 423 w 438"/>
                      <a:gd name="T9" fmla="*/ 115 h 129"/>
                      <a:gd name="T10" fmla="*/ 410 w 438"/>
                      <a:gd name="T11" fmla="*/ 107 h 129"/>
                      <a:gd name="T12" fmla="*/ 391 w 438"/>
                      <a:gd name="T13" fmla="*/ 99 h 129"/>
                      <a:gd name="T14" fmla="*/ 366 w 438"/>
                      <a:gd name="T15" fmla="*/ 89 h 129"/>
                      <a:gd name="T16" fmla="*/ 331 w 438"/>
                      <a:gd name="T17" fmla="*/ 78 h 129"/>
                      <a:gd name="T18" fmla="*/ 331 w 438"/>
                      <a:gd name="T19" fmla="*/ 78 h 129"/>
                      <a:gd name="T20" fmla="*/ 300 w 438"/>
                      <a:gd name="T21" fmla="*/ 69 h 129"/>
                      <a:gd name="T22" fmla="*/ 262 w 438"/>
                      <a:gd name="T23" fmla="*/ 61 h 129"/>
                      <a:gd name="T24" fmla="*/ 183 w 438"/>
                      <a:gd name="T25" fmla="*/ 43 h 129"/>
                      <a:gd name="T26" fmla="*/ 92 w 438"/>
                      <a:gd name="T27" fmla="*/ 23 h 129"/>
                      <a:gd name="T28" fmla="*/ 48 w 438"/>
                      <a:gd name="T29" fmla="*/ 13 h 129"/>
                      <a:gd name="T30" fmla="*/ 0 w 438"/>
                      <a:gd name="T31" fmla="*/ 0 h 129"/>
                      <a:gd name="T32" fmla="*/ 0 w 438"/>
                      <a:gd name="T33" fmla="*/ 0 h 129"/>
                      <a:gd name="T34" fmla="*/ 10 w 438"/>
                      <a:gd name="T35" fmla="*/ 0 h 129"/>
                      <a:gd name="T36" fmla="*/ 10 w 438"/>
                      <a:gd name="T37" fmla="*/ 0 h 129"/>
                      <a:gd name="T38" fmla="*/ 60 w 438"/>
                      <a:gd name="T39" fmla="*/ 13 h 129"/>
                      <a:gd name="T40" fmla="*/ 104 w 438"/>
                      <a:gd name="T41" fmla="*/ 23 h 129"/>
                      <a:gd name="T42" fmla="*/ 104 w 438"/>
                      <a:gd name="T43" fmla="*/ 23 h 129"/>
                      <a:gd name="T44" fmla="*/ 208 w 438"/>
                      <a:gd name="T45" fmla="*/ 45 h 129"/>
                      <a:gd name="T46" fmla="*/ 287 w 438"/>
                      <a:gd name="T47" fmla="*/ 64 h 129"/>
                      <a:gd name="T48" fmla="*/ 319 w 438"/>
                      <a:gd name="T49" fmla="*/ 71 h 129"/>
                      <a:gd name="T50" fmla="*/ 347 w 438"/>
                      <a:gd name="T51" fmla="*/ 79 h 129"/>
                      <a:gd name="T52" fmla="*/ 369 w 438"/>
                      <a:gd name="T53" fmla="*/ 87 h 129"/>
                      <a:gd name="T54" fmla="*/ 388 w 438"/>
                      <a:gd name="T55" fmla="*/ 94 h 129"/>
                      <a:gd name="T56" fmla="*/ 388 w 438"/>
                      <a:gd name="T57" fmla="*/ 94 h 129"/>
                      <a:gd name="T58" fmla="*/ 413 w 438"/>
                      <a:gd name="T59" fmla="*/ 109 h 129"/>
                      <a:gd name="T60" fmla="*/ 429 w 438"/>
                      <a:gd name="T61" fmla="*/ 120 h 129"/>
                      <a:gd name="T62" fmla="*/ 438 w 438"/>
                      <a:gd name="T63" fmla="*/ 126 h 129"/>
                      <a:gd name="T64" fmla="*/ 438 w 438"/>
                      <a:gd name="T65" fmla="*/ 129 h 129"/>
                      <a:gd name="T66" fmla="*/ 438 w 438"/>
                      <a:gd name="T67" fmla="*/ 129 h 129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38" h="129">
                        <a:moveTo>
                          <a:pt x="438" y="129"/>
                        </a:moveTo>
                        <a:lnTo>
                          <a:pt x="438" y="129"/>
                        </a:lnTo>
                        <a:lnTo>
                          <a:pt x="435" y="125"/>
                        </a:lnTo>
                        <a:lnTo>
                          <a:pt x="429" y="121"/>
                        </a:lnTo>
                        <a:lnTo>
                          <a:pt x="423" y="115"/>
                        </a:lnTo>
                        <a:lnTo>
                          <a:pt x="410" y="107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8"/>
                        </a:lnTo>
                        <a:lnTo>
                          <a:pt x="300" y="69"/>
                        </a:lnTo>
                        <a:lnTo>
                          <a:pt x="262" y="61"/>
                        </a:lnTo>
                        <a:lnTo>
                          <a:pt x="183" y="43"/>
                        </a:lnTo>
                        <a:lnTo>
                          <a:pt x="92" y="23"/>
                        </a:lnTo>
                        <a:lnTo>
                          <a:pt x="48" y="13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  <a:lnTo>
                          <a:pt x="60" y="13"/>
                        </a:lnTo>
                        <a:lnTo>
                          <a:pt x="104" y="23"/>
                        </a:lnTo>
                        <a:lnTo>
                          <a:pt x="208" y="45"/>
                        </a:lnTo>
                        <a:lnTo>
                          <a:pt x="287" y="64"/>
                        </a:lnTo>
                        <a:lnTo>
                          <a:pt x="319" y="71"/>
                        </a:lnTo>
                        <a:lnTo>
                          <a:pt x="347" y="79"/>
                        </a:lnTo>
                        <a:lnTo>
                          <a:pt x="369" y="87"/>
                        </a:lnTo>
                        <a:lnTo>
                          <a:pt x="388" y="94"/>
                        </a:lnTo>
                        <a:lnTo>
                          <a:pt x="413" y="109"/>
                        </a:lnTo>
                        <a:lnTo>
                          <a:pt x="429" y="120"/>
                        </a:lnTo>
                        <a:lnTo>
                          <a:pt x="438" y="126"/>
                        </a:lnTo>
                        <a:lnTo>
                          <a:pt x="438" y="129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0" name="Freeform 176">
                    <a:extLst>
                      <a:ext uri="{FF2B5EF4-FFF2-40B4-BE49-F238E27FC236}">
                        <a16:creationId xmlns:a16="http://schemas.microsoft.com/office/drawing/2014/main" id="{582763B4-CD57-49C9-BD61-047DA2641A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5" y="1298"/>
                    <a:ext cx="375" cy="94"/>
                  </a:xfrm>
                  <a:custGeom>
                    <a:avLst/>
                    <a:gdLst>
                      <a:gd name="T0" fmla="*/ 0 w 375"/>
                      <a:gd name="T1" fmla="*/ 83 h 94"/>
                      <a:gd name="T2" fmla="*/ 0 w 375"/>
                      <a:gd name="T3" fmla="*/ 83 h 94"/>
                      <a:gd name="T4" fmla="*/ 38 w 375"/>
                      <a:gd name="T5" fmla="*/ 78 h 94"/>
                      <a:gd name="T6" fmla="*/ 126 w 375"/>
                      <a:gd name="T7" fmla="*/ 64 h 94"/>
                      <a:gd name="T8" fmla="*/ 177 w 375"/>
                      <a:gd name="T9" fmla="*/ 56 h 94"/>
                      <a:gd name="T10" fmla="*/ 227 w 375"/>
                      <a:gd name="T11" fmla="*/ 46 h 94"/>
                      <a:gd name="T12" fmla="*/ 271 w 375"/>
                      <a:gd name="T13" fmla="*/ 37 h 94"/>
                      <a:gd name="T14" fmla="*/ 303 w 375"/>
                      <a:gd name="T15" fmla="*/ 28 h 94"/>
                      <a:gd name="T16" fmla="*/ 303 w 375"/>
                      <a:gd name="T17" fmla="*/ 28 h 94"/>
                      <a:gd name="T18" fmla="*/ 344 w 375"/>
                      <a:gd name="T19" fmla="*/ 13 h 94"/>
                      <a:gd name="T20" fmla="*/ 366 w 375"/>
                      <a:gd name="T21" fmla="*/ 5 h 94"/>
                      <a:gd name="T22" fmla="*/ 375 w 375"/>
                      <a:gd name="T23" fmla="*/ 1 h 94"/>
                      <a:gd name="T24" fmla="*/ 375 w 375"/>
                      <a:gd name="T25" fmla="*/ 0 h 94"/>
                      <a:gd name="T26" fmla="*/ 375 w 375"/>
                      <a:gd name="T27" fmla="*/ 0 h 94"/>
                      <a:gd name="T28" fmla="*/ 375 w 375"/>
                      <a:gd name="T29" fmla="*/ 4 h 94"/>
                      <a:gd name="T30" fmla="*/ 369 w 375"/>
                      <a:gd name="T31" fmla="*/ 9 h 94"/>
                      <a:gd name="T32" fmla="*/ 359 w 375"/>
                      <a:gd name="T33" fmla="*/ 17 h 94"/>
                      <a:gd name="T34" fmla="*/ 344 w 375"/>
                      <a:gd name="T35" fmla="*/ 24 h 94"/>
                      <a:gd name="T36" fmla="*/ 315 w 375"/>
                      <a:gd name="T37" fmla="*/ 34 h 94"/>
                      <a:gd name="T38" fmla="*/ 274 w 375"/>
                      <a:gd name="T39" fmla="*/ 46 h 94"/>
                      <a:gd name="T40" fmla="*/ 221 w 375"/>
                      <a:gd name="T41" fmla="*/ 57 h 94"/>
                      <a:gd name="T42" fmla="*/ 221 w 375"/>
                      <a:gd name="T43" fmla="*/ 57 h 94"/>
                      <a:gd name="T44" fmla="*/ 120 w 375"/>
                      <a:gd name="T45" fmla="*/ 78 h 94"/>
                      <a:gd name="T46" fmla="*/ 60 w 375"/>
                      <a:gd name="T47" fmla="*/ 88 h 94"/>
                      <a:gd name="T48" fmla="*/ 22 w 375"/>
                      <a:gd name="T49" fmla="*/ 94 h 94"/>
                      <a:gd name="T50" fmla="*/ 22 w 375"/>
                      <a:gd name="T51" fmla="*/ 94 h 94"/>
                      <a:gd name="T52" fmla="*/ 0 w 375"/>
                      <a:gd name="T53" fmla="*/ 83 h 94"/>
                      <a:gd name="T54" fmla="*/ 0 w 375"/>
                      <a:gd name="T55" fmla="*/ 83 h 9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5" h="94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6" y="64"/>
                        </a:lnTo>
                        <a:lnTo>
                          <a:pt x="177" y="56"/>
                        </a:lnTo>
                        <a:lnTo>
                          <a:pt x="227" y="46"/>
                        </a:lnTo>
                        <a:lnTo>
                          <a:pt x="271" y="37"/>
                        </a:lnTo>
                        <a:lnTo>
                          <a:pt x="303" y="28"/>
                        </a:lnTo>
                        <a:lnTo>
                          <a:pt x="344" y="13"/>
                        </a:lnTo>
                        <a:lnTo>
                          <a:pt x="366" y="5"/>
                        </a:lnTo>
                        <a:lnTo>
                          <a:pt x="375" y="1"/>
                        </a:lnTo>
                        <a:lnTo>
                          <a:pt x="375" y="0"/>
                        </a:lnTo>
                        <a:lnTo>
                          <a:pt x="375" y="4"/>
                        </a:lnTo>
                        <a:lnTo>
                          <a:pt x="369" y="9"/>
                        </a:lnTo>
                        <a:lnTo>
                          <a:pt x="359" y="17"/>
                        </a:lnTo>
                        <a:lnTo>
                          <a:pt x="344" y="24"/>
                        </a:lnTo>
                        <a:lnTo>
                          <a:pt x="315" y="34"/>
                        </a:lnTo>
                        <a:lnTo>
                          <a:pt x="274" y="46"/>
                        </a:lnTo>
                        <a:lnTo>
                          <a:pt x="221" y="57"/>
                        </a:lnTo>
                        <a:lnTo>
                          <a:pt x="120" y="78"/>
                        </a:lnTo>
                        <a:lnTo>
                          <a:pt x="60" y="88"/>
                        </a:lnTo>
                        <a:lnTo>
                          <a:pt x="22" y="9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1" name="Freeform 177">
                    <a:extLst>
                      <a:ext uri="{FF2B5EF4-FFF2-40B4-BE49-F238E27FC236}">
                        <a16:creationId xmlns:a16="http://schemas.microsoft.com/office/drawing/2014/main" id="{4654BB52-0B39-453F-BA8F-B31C0D08C1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8" y="1298"/>
                    <a:ext cx="372" cy="93"/>
                  </a:xfrm>
                  <a:custGeom>
                    <a:avLst/>
                    <a:gdLst>
                      <a:gd name="T0" fmla="*/ 0 w 372"/>
                      <a:gd name="T1" fmla="*/ 83 h 93"/>
                      <a:gd name="T2" fmla="*/ 0 w 372"/>
                      <a:gd name="T3" fmla="*/ 83 h 93"/>
                      <a:gd name="T4" fmla="*/ 41 w 372"/>
                      <a:gd name="T5" fmla="*/ 78 h 93"/>
                      <a:gd name="T6" fmla="*/ 126 w 372"/>
                      <a:gd name="T7" fmla="*/ 65 h 93"/>
                      <a:gd name="T8" fmla="*/ 177 w 372"/>
                      <a:gd name="T9" fmla="*/ 56 h 93"/>
                      <a:gd name="T10" fmla="*/ 227 w 372"/>
                      <a:gd name="T11" fmla="*/ 47 h 93"/>
                      <a:gd name="T12" fmla="*/ 268 w 372"/>
                      <a:gd name="T13" fmla="*/ 37 h 93"/>
                      <a:gd name="T14" fmla="*/ 303 w 372"/>
                      <a:gd name="T15" fmla="*/ 28 h 93"/>
                      <a:gd name="T16" fmla="*/ 303 w 372"/>
                      <a:gd name="T17" fmla="*/ 28 h 93"/>
                      <a:gd name="T18" fmla="*/ 341 w 372"/>
                      <a:gd name="T19" fmla="*/ 14 h 93"/>
                      <a:gd name="T20" fmla="*/ 363 w 372"/>
                      <a:gd name="T21" fmla="*/ 5 h 93"/>
                      <a:gd name="T22" fmla="*/ 372 w 372"/>
                      <a:gd name="T23" fmla="*/ 1 h 93"/>
                      <a:gd name="T24" fmla="*/ 372 w 372"/>
                      <a:gd name="T25" fmla="*/ 0 h 93"/>
                      <a:gd name="T26" fmla="*/ 372 w 372"/>
                      <a:gd name="T27" fmla="*/ 0 h 93"/>
                      <a:gd name="T28" fmla="*/ 372 w 372"/>
                      <a:gd name="T29" fmla="*/ 4 h 93"/>
                      <a:gd name="T30" fmla="*/ 366 w 372"/>
                      <a:gd name="T31" fmla="*/ 9 h 93"/>
                      <a:gd name="T32" fmla="*/ 356 w 372"/>
                      <a:gd name="T33" fmla="*/ 17 h 93"/>
                      <a:gd name="T34" fmla="*/ 341 w 372"/>
                      <a:gd name="T35" fmla="*/ 24 h 93"/>
                      <a:gd name="T36" fmla="*/ 312 w 372"/>
                      <a:gd name="T37" fmla="*/ 34 h 93"/>
                      <a:gd name="T38" fmla="*/ 271 w 372"/>
                      <a:gd name="T39" fmla="*/ 46 h 93"/>
                      <a:gd name="T40" fmla="*/ 214 w 372"/>
                      <a:gd name="T41" fmla="*/ 57 h 93"/>
                      <a:gd name="T42" fmla="*/ 214 w 372"/>
                      <a:gd name="T43" fmla="*/ 57 h 93"/>
                      <a:gd name="T44" fmla="*/ 114 w 372"/>
                      <a:gd name="T45" fmla="*/ 76 h 93"/>
                      <a:gd name="T46" fmla="*/ 57 w 372"/>
                      <a:gd name="T47" fmla="*/ 88 h 93"/>
                      <a:gd name="T48" fmla="*/ 22 w 372"/>
                      <a:gd name="T49" fmla="*/ 93 h 93"/>
                      <a:gd name="T50" fmla="*/ 22 w 372"/>
                      <a:gd name="T51" fmla="*/ 93 h 93"/>
                      <a:gd name="T52" fmla="*/ 0 w 372"/>
                      <a:gd name="T53" fmla="*/ 83 h 93"/>
                      <a:gd name="T54" fmla="*/ 0 w 372"/>
                      <a:gd name="T55" fmla="*/ 83 h 93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2" h="93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41" y="78"/>
                        </a:lnTo>
                        <a:lnTo>
                          <a:pt x="126" y="65"/>
                        </a:lnTo>
                        <a:lnTo>
                          <a:pt x="177" y="56"/>
                        </a:lnTo>
                        <a:lnTo>
                          <a:pt x="227" y="47"/>
                        </a:lnTo>
                        <a:lnTo>
                          <a:pt x="268" y="37"/>
                        </a:lnTo>
                        <a:lnTo>
                          <a:pt x="303" y="28"/>
                        </a:lnTo>
                        <a:lnTo>
                          <a:pt x="341" y="14"/>
                        </a:lnTo>
                        <a:lnTo>
                          <a:pt x="363" y="5"/>
                        </a:lnTo>
                        <a:lnTo>
                          <a:pt x="372" y="1"/>
                        </a:lnTo>
                        <a:lnTo>
                          <a:pt x="372" y="0"/>
                        </a:lnTo>
                        <a:lnTo>
                          <a:pt x="372" y="4"/>
                        </a:lnTo>
                        <a:lnTo>
                          <a:pt x="366" y="9"/>
                        </a:lnTo>
                        <a:lnTo>
                          <a:pt x="356" y="17"/>
                        </a:lnTo>
                        <a:lnTo>
                          <a:pt x="341" y="24"/>
                        </a:lnTo>
                        <a:lnTo>
                          <a:pt x="312" y="34"/>
                        </a:lnTo>
                        <a:lnTo>
                          <a:pt x="271" y="46"/>
                        </a:lnTo>
                        <a:lnTo>
                          <a:pt x="214" y="57"/>
                        </a:lnTo>
                        <a:lnTo>
                          <a:pt x="114" y="76"/>
                        </a:lnTo>
                        <a:lnTo>
                          <a:pt x="57" y="88"/>
                        </a:lnTo>
                        <a:lnTo>
                          <a:pt x="22" y="93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2" name="Freeform 178">
                    <a:extLst>
                      <a:ext uri="{FF2B5EF4-FFF2-40B4-BE49-F238E27FC236}">
                        <a16:creationId xmlns:a16="http://schemas.microsoft.com/office/drawing/2014/main" id="{583BF512-04DE-45BC-9239-FEBF2907AF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4" y="1298"/>
                    <a:ext cx="366" cy="92"/>
                  </a:xfrm>
                  <a:custGeom>
                    <a:avLst/>
                    <a:gdLst>
                      <a:gd name="T0" fmla="*/ 0 w 366"/>
                      <a:gd name="T1" fmla="*/ 83 h 92"/>
                      <a:gd name="T2" fmla="*/ 0 w 366"/>
                      <a:gd name="T3" fmla="*/ 83 h 92"/>
                      <a:gd name="T4" fmla="*/ 38 w 366"/>
                      <a:gd name="T5" fmla="*/ 78 h 92"/>
                      <a:gd name="T6" fmla="*/ 123 w 366"/>
                      <a:gd name="T7" fmla="*/ 65 h 92"/>
                      <a:gd name="T8" fmla="*/ 174 w 366"/>
                      <a:gd name="T9" fmla="*/ 56 h 92"/>
                      <a:gd name="T10" fmla="*/ 224 w 366"/>
                      <a:gd name="T11" fmla="*/ 47 h 92"/>
                      <a:gd name="T12" fmla="*/ 265 w 366"/>
                      <a:gd name="T13" fmla="*/ 38 h 92"/>
                      <a:gd name="T14" fmla="*/ 297 w 366"/>
                      <a:gd name="T15" fmla="*/ 28 h 92"/>
                      <a:gd name="T16" fmla="*/ 297 w 366"/>
                      <a:gd name="T17" fmla="*/ 28 h 92"/>
                      <a:gd name="T18" fmla="*/ 338 w 366"/>
                      <a:gd name="T19" fmla="*/ 14 h 92"/>
                      <a:gd name="T20" fmla="*/ 357 w 366"/>
                      <a:gd name="T21" fmla="*/ 5 h 92"/>
                      <a:gd name="T22" fmla="*/ 366 w 366"/>
                      <a:gd name="T23" fmla="*/ 1 h 92"/>
                      <a:gd name="T24" fmla="*/ 366 w 366"/>
                      <a:gd name="T25" fmla="*/ 0 h 92"/>
                      <a:gd name="T26" fmla="*/ 366 w 366"/>
                      <a:gd name="T27" fmla="*/ 0 h 92"/>
                      <a:gd name="T28" fmla="*/ 366 w 366"/>
                      <a:gd name="T29" fmla="*/ 4 h 92"/>
                      <a:gd name="T30" fmla="*/ 360 w 366"/>
                      <a:gd name="T31" fmla="*/ 9 h 92"/>
                      <a:gd name="T32" fmla="*/ 350 w 366"/>
                      <a:gd name="T33" fmla="*/ 17 h 92"/>
                      <a:gd name="T34" fmla="*/ 331 w 366"/>
                      <a:gd name="T35" fmla="*/ 24 h 92"/>
                      <a:gd name="T36" fmla="*/ 306 w 366"/>
                      <a:gd name="T37" fmla="*/ 34 h 92"/>
                      <a:gd name="T38" fmla="*/ 265 w 366"/>
                      <a:gd name="T39" fmla="*/ 46 h 92"/>
                      <a:gd name="T40" fmla="*/ 208 w 366"/>
                      <a:gd name="T41" fmla="*/ 57 h 92"/>
                      <a:gd name="T42" fmla="*/ 208 w 366"/>
                      <a:gd name="T43" fmla="*/ 57 h 92"/>
                      <a:gd name="T44" fmla="*/ 108 w 366"/>
                      <a:gd name="T45" fmla="*/ 76 h 92"/>
                      <a:gd name="T46" fmla="*/ 48 w 366"/>
                      <a:gd name="T47" fmla="*/ 86 h 92"/>
                      <a:gd name="T48" fmla="*/ 16 w 366"/>
                      <a:gd name="T49" fmla="*/ 92 h 92"/>
                      <a:gd name="T50" fmla="*/ 16 w 366"/>
                      <a:gd name="T51" fmla="*/ 92 h 92"/>
                      <a:gd name="T52" fmla="*/ 0 w 366"/>
                      <a:gd name="T53" fmla="*/ 83 h 92"/>
                      <a:gd name="T54" fmla="*/ 0 w 366"/>
                      <a:gd name="T55" fmla="*/ 83 h 9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66" h="92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3" y="65"/>
                        </a:lnTo>
                        <a:lnTo>
                          <a:pt x="174" y="56"/>
                        </a:lnTo>
                        <a:lnTo>
                          <a:pt x="224" y="47"/>
                        </a:lnTo>
                        <a:lnTo>
                          <a:pt x="265" y="38"/>
                        </a:lnTo>
                        <a:lnTo>
                          <a:pt x="297" y="28"/>
                        </a:lnTo>
                        <a:lnTo>
                          <a:pt x="338" y="14"/>
                        </a:lnTo>
                        <a:lnTo>
                          <a:pt x="357" y="5"/>
                        </a:lnTo>
                        <a:lnTo>
                          <a:pt x="366" y="1"/>
                        </a:lnTo>
                        <a:lnTo>
                          <a:pt x="366" y="0"/>
                        </a:lnTo>
                        <a:lnTo>
                          <a:pt x="366" y="4"/>
                        </a:lnTo>
                        <a:lnTo>
                          <a:pt x="360" y="9"/>
                        </a:lnTo>
                        <a:lnTo>
                          <a:pt x="350" y="17"/>
                        </a:lnTo>
                        <a:lnTo>
                          <a:pt x="331" y="24"/>
                        </a:lnTo>
                        <a:lnTo>
                          <a:pt x="306" y="34"/>
                        </a:lnTo>
                        <a:lnTo>
                          <a:pt x="265" y="46"/>
                        </a:lnTo>
                        <a:lnTo>
                          <a:pt x="208" y="57"/>
                        </a:lnTo>
                        <a:lnTo>
                          <a:pt x="108" y="76"/>
                        </a:lnTo>
                        <a:lnTo>
                          <a:pt x="48" y="86"/>
                        </a:lnTo>
                        <a:lnTo>
                          <a:pt x="16" y="92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3" name="Freeform 179">
                    <a:extLst>
                      <a:ext uri="{FF2B5EF4-FFF2-40B4-BE49-F238E27FC236}">
                        <a16:creationId xmlns:a16="http://schemas.microsoft.com/office/drawing/2014/main" id="{69E81A9D-3166-4FB4-97C1-DB89D5D815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8" y="1298"/>
                    <a:ext cx="362" cy="90"/>
                  </a:xfrm>
                  <a:custGeom>
                    <a:avLst/>
                    <a:gdLst>
                      <a:gd name="T0" fmla="*/ 0 w 362"/>
                      <a:gd name="T1" fmla="*/ 83 h 90"/>
                      <a:gd name="T2" fmla="*/ 0 w 362"/>
                      <a:gd name="T3" fmla="*/ 83 h 90"/>
                      <a:gd name="T4" fmla="*/ 37 w 362"/>
                      <a:gd name="T5" fmla="*/ 79 h 90"/>
                      <a:gd name="T6" fmla="*/ 123 w 362"/>
                      <a:gd name="T7" fmla="*/ 65 h 90"/>
                      <a:gd name="T8" fmla="*/ 173 w 362"/>
                      <a:gd name="T9" fmla="*/ 57 h 90"/>
                      <a:gd name="T10" fmla="*/ 220 w 362"/>
                      <a:gd name="T11" fmla="*/ 47 h 90"/>
                      <a:gd name="T12" fmla="*/ 264 w 362"/>
                      <a:gd name="T13" fmla="*/ 38 h 90"/>
                      <a:gd name="T14" fmla="*/ 296 w 362"/>
                      <a:gd name="T15" fmla="*/ 29 h 90"/>
                      <a:gd name="T16" fmla="*/ 296 w 362"/>
                      <a:gd name="T17" fmla="*/ 29 h 90"/>
                      <a:gd name="T18" fmla="*/ 334 w 362"/>
                      <a:gd name="T19" fmla="*/ 14 h 90"/>
                      <a:gd name="T20" fmla="*/ 353 w 362"/>
                      <a:gd name="T21" fmla="*/ 5 h 90"/>
                      <a:gd name="T22" fmla="*/ 362 w 362"/>
                      <a:gd name="T23" fmla="*/ 1 h 90"/>
                      <a:gd name="T24" fmla="*/ 362 w 362"/>
                      <a:gd name="T25" fmla="*/ 0 h 90"/>
                      <a:gd name="T26" fmla="*/ 362 w 362"/>
                      <a:gd name="T27" fmla="*/ 0 h 90"/>
                      <a:gd name="T28" fmla="*/ 362 w 362"/>
                      <a:gd name="T29" fmla="*/ 4 h 90"/>
                      <a:gd name="T30" fmla="*/ 356 w 362"/>
                      <a:gd name="T31" fmla="*/ 9 h 90"/>
                      <a:gd name="T32" fmla="*/ 346 w 362"/>
                      <a:gd name="T33" fmla="*/ 15 h 90"/>
                      <a:gd name="T34" fmla="*/ 327 w 362"/>
                      <a:gd name="T35" fmla="*/ 24 h 90"/>
                      <a:gd name="T36" fmla="*/ 299 w 362"/>
                      <a:gd name="T37" fmla="*/ 34 h 90"/>
                      <a:gd name="T38" fmla="*/ 258 w 362"/>
                      <a:gd name="T39" fmla="*/ 46 h 90"/>
                      <a:gd name="T40" fmla="*/ 204 w 362"/>
                      <a:gd name="T41" fmla="*/ 57 h 90"/>
                      <a:gd name="T42" fmla="*/ 204 w 362"/>
                      <a:gd name="T43" fmla="*/ 57 h 90"/>
                      <a:gd name="T44" fmla="*/ 104 w 362"/>
                      <a:gd name="T45" fmla="*/ 76 h 90"/>
                      <a:gd name="T46" fmla="*/ 44 w 362"/>
                      <a:gd name="T47" fmla="*/ 86 h 90"/>
                      <a:gd name="T48" fmla="*/ 19 w 362"/>
                      <a:gd name="T49" fmla="*/ 90 h 90"/>
                      <a:gd name="T50" fmla="*/ 12 w 362"/>
                      <a:gd name="T51" fmla="*/ 90 h 90"/>
                      <a:gd name="T52" fmla="*/ 12 w 362"/>
                      <a:gd name="T53" fmla="*/ 90 h 90"/>
                      <a:gd name="T54" fmla="*/ 0 w 362"/>
                      <a:gd name="T55" fmla="*/ 83 h 90"/>
                      <a:gd name="T56" fmla="*/ 0 w 362"/>
                      <a:gd name="T57" fmla="*/ 83 h 90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62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7" y="79"/>
                        </a:lnTo>
                        <a:lnTo>
                          <a:pt x="123" y="65"/>
                        </a:lnTo>
                        <a:lnTo>
                          <a:pt x="173" y="57"/>
                        </a:lnTo>
                        <a:lnTo>
                          <a:pt x="220" y="47"/>
                        </a:lnTo>
                        <a:lnTo>
                          <a:pt x="264" y="38"/>
                        </a:lnTo>
                        <a:lnTo>
                          <a:pt x="296" y="29"/>
                        </a:lnTo>
                        <a:lnTo>
                          <a:pt x="334" y="14"/>
                        </a:lnTo>
                        <a:lnTo>
                          <a:pt x="353" y="5"/>
                        </a:lnTo>
                        <a:lnTo>
                          <a:pt x="362" y="1"/>
                        </a:lnTo>
                        <a:lnTo>
                          <a:pt x="362" y="0"/>
                        </a:lnTo>
                        <a:lnTo>
                          <a:pt x="362" y="4"/>
                        </a:lnTo>
                        <a:lnTo>
                          <a:pt x="356" y="9"/>
                        </a:lnTo>
                        <a:lnTo>
                          <a:pt x="346" y="15"/>
                        </a:lnTo>
                        <a:lnTo>
                          <a:pt x="327" y="24"/>
                        </a:lnTo>
                        <a:lnTo>
                          <a:pt x="299" y="34"/>
                        </a:lnTo>
                        <a:lnTo>
                          <a:pt x="258" y="46"/>
                        </a:lnTo>
                        <a:lnTo>
                          <a:pt x="204" y="57"/>
                        </a:lnTo>
                        <a:lnTo>
                          <a:pt x="104" y="76"/>
                        </a:lnTo>
                        <a:lnTo>
                          <a:pt x="44" y="86"/>
                        </a:lnTo>
                        <a:lnTo>
                          <a:pt x="19" y="90"/>
                        </a:lnTo>
                        <a:lnTo>
                          <a:pt x="12" y="90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4" name="Freeform 180">
                    <a:extLst>
                      <a:ext uri="{FF2B5EF4-FFF2-40B4-BE49-F238E27FC236}">
                        <a16:creationId xmlns:a16="http://schemas.microsoft.com/office/drawing/2014/main" id="{3D620BEA-43C5-464D-B245-1992FF4901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298"/>
                    <a:ext cx="359" cy="90"/>
                  </a:xfrm>
                  <a:custGeom>
                    <a:avLst/>
                    <a:gdLst>
                      <a:gd name="T0" fmla="*/ 0 w 359"/>
                      <a:gd name="T1" fmla="*/ 83 h 90"/>
                      <a:gd name="T2" fmla="*/ 0 w 359"/>
                      <a:gd name="T3" fmla="*/ 83 h 90"/>
                      <a:gd name="T4" fmla="*/ 38 w 359"/>
                      <a:gd name="T5" fmla="*/ 79 h 90"/>
                      <a:gd name="T6" fmla="*/ 123 w 359"/>
                      <a:gd name="T7" fmla="*/ 66 h 90"/>
                      <a:gd name="T8" fmla="*/ 173 w 359"/>
                      <a:gd name="T9" fmla="*/ 57 h 90"/>
                      <a:gd name="T10" fmla="*/ 220 w 359"/>
                      <a:gd name="T11" fmla="*/ 48 h 90"/>
                      <a:gd name="T12" fmla="*/ 261 w 359"/>
                      <a:gd name="T13" fmla="*/ 38 h 90"/>
                      <a:gd name="T14" fmla="*/ 293 w 359"/>
                      <a:gd name="T15" fmla="*/ 29 h 90"/>
                      <a:gd name="T16" fmla="*/ 293 w 359"/>
                      <a:gd name="T17" fmla="*/ 29 h 90"/>
                      <a:gd name="T18" fmla="*/ 331 w 359"/>
                      <a:gd name="T19" fmla="*/ 14 h 90"/>
                      <a:gd name="T20" fmla="*/ 350 w 359"/>
                      <a:gd name="T21" fmla="*/ 7 h 90"/>
                      <a:gd name="T22" fmla="*/ 359 w 359"/>
                      <a:gd name="T23" fmla="*/ 1 h 90"/>
                      <a:gd name="T24" fmla="*/ 359 w 359"/>
                      <a:gd name="T25" fmla="*/ 0 h 90"/>
                      <a:gd name="T26" fmla="*/ 359 w 359"/>
                      <a:gd name="T27" fmla="*/ 0 h 90"/>
                      <a:gd name="T28" fmla="*/ 359 w 359"/>
                      <a:gd name="T29" fmla="*/ 4 h 90"/>
                      <a:gd name="T30" fmla="*/ 353 w 359"/>
                      <a:gd name="T31" fmla="*/ 9 h 90"/>
                      <a:gd name="T32" fmla="*/ 343 w 359"/>
                      <a:gd name="T33" fmla="*/ 15 h 90"/>
                      <a:gd name="T34" fmla="*/ 324 w 359"/>
                      <a:gd name="T35" fmla="*/ 24 h 90"/>
                      <a:gd name="T36" fmla="*/ 296 w 359"/>
                      <a:gd name="T37" fmla="*/ 34 h 90"/>
                      <a:gd name="T38" fmla="*/ 255 w 359"/>
                      <a:gd name="T39" fmla="*/ 46 h 90"/>
                      <a:gd name="T40" fmla="*/ 198 w 359"/>
                      <a:gd name="T41" fmla="*/ 57 h 90"/>
                      <a:gd name="T42" fmla="*/ 198 w 359"/>
                      <a:gd name="T43" fmla="*/ 57 h 90"/>
                      <a:gd name="T44" fmla="*/ 97 w 359"/>
                      <a:gd name="T45" fmla="*/ 76 h 90"/>
                      <a:gd name="T46" fmla="*/ 41 w 359"/>
                      <a:gd name="T47" fmla="*/ 85 h 90"/>
                      <a:gd name="T48" fmla="*/ 16 w 359"/>
                      <a:gd name="T49" fmla="*/ 89 h 90"/>
                      <a:gd name="T50" fmla="*/ 9 w 359"/>
                      <a:gd name="T51" fmla="*/ 90 h 90"/>
                      <a:gd name="T52" fmla="*/ 9 w 359"/>
                      <a:gd name="T53" fmla="*/ 90 h 90"/>
                      <a:gd name="T54" fmla="*/ 3 w 359"/>
                      <a:gd name="T55" fmla="*/ 86 h 90"/>
                      <a:gd name="T56" fmla="*/ 0 w 359"/>
                      <a:gd name="T57" fmla="*/ 83 h 90"/>
                      <a:gd name="T58" fmla="*/ 0 w 359"/>
                      <a:gd name="T59" fmla="*/ 83 h 9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59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0" y="48"/>
                        </a:lnTo>
                        <a:lnTo>
                          <a:pt x="261" y="38"/>
                        </a:lnTo>
                        <a:lnTo>
                          <a:pt x="293" y="29"/>
                        </a:lnTo>
                        <a:lnTo>
                          <a:pt x="331" y="14"/>
                        </a:lnTo>
                        <a:lnTo>
                          <a:pt x="350" y="7"/>
                        </a:lnTo>
                        <a:lnTo>
                          <a:pt x="359" y="1"/>
                        </a:lnTo>
                        <a:lnTo>
                          <a:pt x="359" y="0"/>
                        </a:lnTo>
                        <a:lnTo>
                          <a:pt x="359" y="4"/>
                        </a:lnTo>
                        <a:lnTo>
                          <a:pt x="353" y="9"/>
                        </a:lnTo>
                        <a:lnTo>
                          <a:pt x="343" y="15"/>
                        </a:lnTo>
                        <a:lnTo>
                          <a:pt x="324" y="24"/>
                        </a:lnTo>
                        <a:lnTo>
                          <a:pt x="296" y="34"/>
                        </a:lnTo>
                        <a:lnTo>
                          <a:pt x="255" y="46"/>
                        </a:lnTo>
                        <a:lnTo>
                          <a:pt x="198" y="57"/>
                        </a:lnTo>
                        <a:lnTo>
                          <a:pt x="97" y="76"/>
                        </a:lnTo>
                        <a:lnTo>
                          <a:pt x="41" y="85"/>
                        </a:lnTo>
                        <a:lnTo>
                          <a:pt x="16" y="89"/>
                        </a:lnTo>
                        <a:lnTo>
                          <a:pt x="9" y="90"/>
                        </a:lnTo>
                        <a:lnTo>
                          <a:pt x="3" y="86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5" name="Freeform 181">
                    <a:extLst>
                      <a:ext uri="{FF2B5EF4-FFF2-40B4-BE49-F238E27FC236}">
                        <a16:creationId xmlns:a16="http://schemas.microsoft.com/office/drawing/2014/main" id="{9B949CB2-72CF-42BB-A5FA-CD60A7227D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298"/>
                    <a:ext cx="356" cy="89"/>
                  </a:xfrm>
                  <a:custGeom>
                    <a:avLst/>
                    <a:gdLst>
                      <a:gd name="T0" fmla="*/ 0 w 356"/>
                      <a:gd name="T1" fmla="*/ 83 h 89"/>
                      <a:gd name="T2" fmla="*/ 0 w 356"/>
                      <a:gd name="T3" fmla="*/ 83 h 89"/>
                      <a:gd name="T4" fmla="*/ 38 w 356"/>
                      <a:gd name="T5" fmla="*/ 79 h 89"/>
                      <a:gd name="T6" fmla="*/ 123 w 356"/>
                      <a:gd name="T7" fmla="*/ 66 h 89"/>
                      <a:gd name="T8" fmla="*/ 173 w 356"/>
                      <a:gd name="T9" fmla="*/ 57 h 89"/>
                      <a:gd name="T10" fmla="*/ 221 w 356"/>
                      <a:gd name="T11" fmla="*/ 48 h 89"/>
                      <a:gd name="T12" fmla="*/ 262 w 356"/>
                      <a:gd name="T13" fmla="*/ 40 h 89"/>
                      <a:gd name="T14" fmla="*/ 277 w 356"/>
                      <a:gd name="T15" fmla="*/ 34 h 89"/>
                      <a:gd name="T16" fmla="*/ 293 w 356"/>
                      <a:gd name="T17" fmla="*/ 29 h 89"/>
                      <a:gd name="T18" fmla="*/ 293 w 356"/>
                      <a:gd name="T19" fmla="*/ 29 h 89"/>
                      <a:gd name="T20" fmla="*/ 331 w 356"/>
                      <a:gd name="T21" fmla="*/ 15 h 89"/>
                      <a:gd name="T22" fmla="*/ 350 w 356"/>
                      <a:gd name="T23" fmla="*/ 7 h 89"/>
                      <a:gd name="T24" fmla="*/ 356 w 356"/>
                      <a:gd name="T25" fmla="*/ 1 h 89"/>
                      <a:gd name="T26" fmla="*/ 356 w 356"/>
                      <a:gd name="T27" fmla="*/ 0 h 89"/>
                      <a:gd name="T28" fmla="*/ 356 w 356"/>
                      <a:gd name="T29" fmla="*/ 0 h 89"/>
                      <a:gd name="T30" fmla="*/ 356 w 356"/>
                      <a:gd name="T31" fmla="*/ 4 h 89"/>
                      <a:gd name="T32" fmla="*/ 350 w 356"/>
                      <a:gd name="T33" fmla="*/ 9 h 89"/>
                      <a:gd name="T34" fmla="*/ 340 w 356"/>
                      <a:gd name="T35" fmla="*/ 15 h 89"/>
                      <a:gd name="T36" fmla="*/ 321 w 356"/>
                      <a:gd name="T37" fmla="*/ 24 h 89"/>
                      <a:gd name="T38" fmla="*/ 290 w 356"/>
                      <a:gd name="T39" fmla="*/ 34 h 89"/>
                      <a:gd name="T40" fmla="*/ 249 w 356"/>
                      <a:gd name="T41" fmla="*/ 45 h 89"/>
                      <a:gd name="T42" fmla="*/ 195 w 356"/>
                      <a:gd name="T43" fmla="*/ 57 h 89"/>
                      <a:gd name="T44" fmla="*/ 195 w 356"/>
                      <a:gd name="T45" fmla="*/ 57 h 89"/>
                      <a:gd name="T46" fmla="*/ 94 w 356"/>
                      <a:gd name="T47" fmla="*/ 76 h 89"/>
                      <a:gd name="T48" fmla="*/ 38 w 356"/>
                      <a:gd name="T49" fmla="*/ 85 h 89"/>
                      <a:gd name="T50" fmla="*/ 13 w 356"/>
                      <a:gd name="T51" fmla="*/ 88 h 89"/>
                      <a:gd name="T52" fmla="*/ 6 w 356"/>
                      <a:gd name="T53" fmla="*/ 89 h 89"/>
                      <a:gd name="T54" fmla="*/ 6 w 356"/>
                      <a:gd name="T55" fmla="*/ 89 h 89"/>
                      <a:gd name="T56" fmla="*/ 3 w 356"/>
                      <a:gd name="T57" fmla="*/ 85 h 89"/>
                      <a:gd name="T58" fmla="*/ 0 w 356"/>
                      <a:gd name="T59" fmla="*/ 84 h 89"/>
                      <a:gd name="T60" fmla="*/ 0 w 356"/>
                      <a:gd name="T61" fmla="*/ 83 h 89"/>
                      <a:gd name="T62" fmla="*/ 0 w 356"/>
                      <a:gd name="T63" fmla="*/ 83 h 89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6" h="89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1" y="48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3" y="29"/>
                        </a:lnTo>
                        <a:lnTo>
                          <a:pt x="331" y="15"/>
                        </a:lnTo>
                        <a:lnTo>
                          <a:pt x="350" y="7"/>
                        </a:lnTo>
                        <a:lnTo>
                          <a:pt x="356" y="1"/>
                        </a:lnTo>
                        <a:lnTo>
                          <a:pt x="356" y="0"/>
                        </a:lnTo>
                        <a:lnTo>
                          <a:pt x="356" y="4"/>
                        </a:lnTo>
                        <a:lnTo>
                          <a:pt x="350" y="9"/>
                        </a:lnTo>
                        <a:lnTo>
                          <a:pt x="340" y="15"/>
                        </a:lnTo>
                        <a:lnTo>
                          <a:pt x="321" y="24"/>
                        </a:lnTo>
                        <a:lnTo>
                          <a:pt x="290" y="34"/>
                        </a:lnTo>
                        <a:lnTo>
                          <a:pt x="249" y="45"/>
                        </a:lnTo>
                        <a:lnTo>
                          <a:pt x="195" y="57"/>
                        </a:lnTo>
                        <a:lnTo>
                          <a:pt x="94" y="76"/>
                        </a:lnTo>
                        <a:lnTo>
                          <a:pt x="38" y="85"/>
                        </a:lnTo>
                        <a:lnTo>
                          <a:pt x="13" y="88"/>
                        </a:lnTo>
                        <a:lnTo>
                          <a:pt x="6" y="89"/>
                        </a:lnTo>
                        <a:lnTo>
                          <a:pt x="3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6" name="Freeform 182">
                    <a:extLst>
                      <a:ext uri="{FF2B5EF4-FFF2-40B4-BE49-F238E27FC236}">
                        <a16:creationId xmlns:a16="http://schemas.microsoft.com/office/drawing/2014/main" id="{496C8D1D-A271-4D6A-8268-B1F78676FB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1298"/>
                    <a:ext cx="353" cy="88"/>
                  </a:xfrm>
                  <a:custGeom>
                    <a:avLst/>
                    <a:gdLst>
                      <a:gd name="T0" fmla="*/ 0 w 353"/>
                      <a:gd name="T1" fmla="*/ 83 h 88"/>
                      <a:gd name="T2" fmla="*/ 0 w 353"/>
                      <a:gd name="T3" fmla="*/ 83 h 88"/>
                      <a:gd name="T4" fmla="*/ 38 w 353"/>
                      <a:gd name="T5" fmla="*/ 79 h 88"/>
                      <a:gd name="T6" fmla="*/ 123 w 353"/>
                      <a:gd name="T7" fmla="*/ 66 h 88"/>
                      <a:gd name="T8" fmla="*/ 173 w 353"/>
                      <a:gd name="T9" fmla="*/ 59 h 88"/>
                      <a:gd name="T10" fmla="*/ 221 w 353"/>
                      <a:gd name="T11" fmla="*/ 50 h 88"/>
                      <a:gd name="T12" fmla="*/ 262 w 353"/>
                      <a:gd name="T13" fmla="*/ 40 h 88"/>
                      <a:gd name="T14" fmla="*/ 277 w 353"/>
                      <a:gd name="T15" fmla="*/ 34 h 88"/>
                      <a:gd name="T16" fmla="*/ 290 w 353"/>
                      <a:gd name="T17" fmla="*/ 31 h 88"/>
                      <a:gd name="T18" fmla="*/ 290 w 353"/>
                      <a:gd name="T19" fmla="*/ 31 h 88"/>
                      <a:gd name="T20" fmla="*/ 328 w 353"/>
                      <a:gd name="T21" fmla="*/ 15 h 88"/>
                      <a:gd name="T22" fmla="*/ 347 w 353"/>
                      <a:gd name="T23" fmla="*/ 7 h 88"/>
                      <a:gd name="T24" fmla="*/ 353 w 353"/>
                      <a:gd name="T25" fmla="*/ 3 h 88"/>
                      <a:gd name="T26" fmla="*/ 353 w 353"/>
                      <a:gd name="T27" fmla="*/ 0 h 88"/>
                      <a:gd name="T28" fmla="*/ 353 w 353"/>
                      <a:gd name="T29" fmla="*/ 0 h 88"/>
                      <a:gd name="T30" fmla="*/ 353 w 353"/>
                      <a:gd name="T31" fmla="*/ 3 h 88"/>
                      <a:gd name="T32" fmla="*/ 347 w 353"/>
                      <a:gd name="T33" fmla="*/ 8 h 88"/>
                      <a:gd name="T34" fmla="*/ 334 w 353"/>
                      <a:gd name="T35" fmla="*/ 15 h 88"/>
                      <a:gd name="T36" fmla="*/ 315 w 353"/>
                      <a:gd name="T37" fmla="*/ 24 h 88"/>
                      <a:gd name="T38" fmla="*/ 287 w 353"/>
                      <a:gd name="T39" fmla="*/ 33 h 88"/>
                      <a:gd name="T40" fmla="*/ 246 w 353"/>
                      <a:gd name="T41" fmla="*/ 45 h 88"/>
                      <a:gd name="T42" fmla="*/ 189 w 353"/>
                      <a:gd name="T43" fmla="*/ 57 h 88"/>
                      <a:gd name="T44" fmla="*/ 189 w 353"/>
                      <a:gd name="T45" fmla="*/ 57 h 88"/>
                      <a:gd name="T46" fmla="*/ 91 w 353"/>
                      <a:gd name="T47" fmla="*/ 75 h 88"/>
                      <a:gd name="T48" fmla="*/ 35 w 353"/>
                      <a:gd name="T49" fmla="*/ 85 h 88"/>
                      <a:gd name="T50" fmla="*/ 10 w 353"/>
                      <a:gd name="T51" fmla="*/ 88 h 88"/>
                      <a:gd name="T52" fmla="*/ 3 w 353"/>
                      <a:gd name="T53" fmla="*/ 88 h 88"/>
                      <a:gd name="T54" fmla="*/ 3 w 353"/>
                      <a:gd name="T55" fmla="*/ 88 h 88"/>
                      <a:gd name="T56" fmla="*/ 0 w 353"/>
                      <a:gd name="T57" fmla="*/ 85 h 88"/>
                      <a:gd name="T58" fmla="*/ 0 w 353"/>
                      <a:gd name="T59" fmla="*/ 84 h 88"/>
                      <a:gd name="T60" fmla="*/ 0 w 353"/>
                      <a:gd name="T61" fmla="*/ 83 h 88"/>
                      <a:gd name="T62" fmla="*/ 0 w 353"/>
                      <a:gd name="T63" fmla="*/ 83 h 88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3" h="88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9"/>
                        </a:lnTo>
                        <a:lnTo>
                          <a:pt x="221" y="50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0" y="31"/>
                        </a:lnTo>
                        <a:lnTo>
                          <a:pt x="328" y="15"/>
                        </a:lnTo>
                        <a:lnTo>
                          <a:pt x="347" y="7"/>
                        </a:lnTo>
                        <a:lnTo>
                          <a:pt x="353" y="3"/>
                        </a:lnTo>
                        <a:lnTo>
                          <a:pt x="353" y="0"/>
                        </a:lnTo>
                        <a:lnTo>
                          <a:pt x="353" y="3"/>
                        </a:lnTo>
                        <a:lnTo>
                          <a:pt x="347" y="8"/>
                        </a:lnTo>
                        <a:lnTo>
                          <a:pt x="334" y="15"/>
                        </a:lnTo>
                        <a:lnTo>
                          <a:pt x="315" y="24"/>
                        </a:lnTo>
                        <a:lnTo>
                          <a:pt x="287" y="33"/>
                        </a:lnTo>
                        <a:lnTo>
                          <a:pt x="246" y="45"/>
                        </a:lnTo>
                        <a:lnTo>
                          <a:pt x="189" y="57"/>
                        </a:lnTo>
                        <a:lnTo>
                          <a:pt x="91" y="75"/>
                        </a:lnTo>
                        <a:lnTo>
                          <a:pt x="35" y="85"/>
                        </a:lnTo>
                        <a:lnTo>
                          <a:pt x="10" y="88"/>
                        </a:lnTo>
                        <a:lnTo>
                          <a:pt x="3" y="88"/>
                        </a:lnTo>
                        <a:lnTo>
                          <a:pt x="0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7" name="Freeform 183">
                    <a:extLst>
                      <a:ext uri="{FF2B5EF4-FFF2-40B4-BE49-F238E27FC236}">
                        <a16:creationId xmlns:a16="http://schemas.microsoft.com/office/drawing/2014/main" id="{D034668E-7586-48C5-9C4F-2420850A32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298"/>
                    <a:ext cx="350" cy="86"/>
                  </a:xfrm>
                  <a:custGeom>
                    <a:avLst/>
                    <a:gdLst>
                      <a:gd name="T0" fmla="*/ 0 w 350"/>
                      <a:gd name="T1" fmla="*/ 84 h 86"/>
                      <a:gd name="T2" fmla="*/ 0 w 350"/>
                      <a:gd name="T3" fmla="*/ 84 h 86"/>
                      <a:gd name="T4" fmla="*/ 41 w 350"/>
                      <a:gd name="T5" fmla="*/ 79 h 86"/>
                      <a:gd name="T6" fmla="*/ 123 w 350"/>
                      <a:gd name="T7" fmla="*/ 67 h 86"/>
                      <a:gd name="T8" fmla="*/ 170 w 350"/>
                      <a:gd name="T9" fmla="*/ 59 h 86"/>
                      <a:gd name="T10" fmla="*/ 218 w 350"/>
                      <a:gd name="T11" fmla="*/ 50 h 86"/>
                      <a:gd name="T12" fmla="*/ 259 w 350"/>
                      <a:gd name="T13" fmla="*/ 41 h 86"/>
                      <a:gd name="T14" fmla="*/ 274 w 350"/>
                      <a:gd name="T15" fmla="*/ 36 h 86"/>
                      <a:gd name="T16" fmla="*/ 290 w 350"/>
                      <a:gd name="T17" fmla="*/ 31 h 86"/>
                      <a:gd name="T18" fmla="*/ 290 w 350"/>
                      <a:gd name="T19" fmla="*/ 31 h 86"/>
                      <a:gd name="T20" fmla="*/ 325 w 350"/>
                      <a:gd name="T21" fmla="*/ 15 h 86"/>
                      <a:gd name="T22" fmla="*/ 344 w 350"/>
                      <a:gd name="T23" fmla="*/ 7 h 86"/>
                      <a:gd name="T24" fmla="*/ 350 w 350"/>
                      <a:gd name="T25" fmla="*/ 3 h 86"/>
                      <a:gd name="T26" fmla="*/ 350 w 350"/>
                      <a:gd name="T27" fmla="*/ 0 h 86"/>
                      <a:gd name="T28" fmla="*/ 350 w 350"/>
                      <a:gd name="T29" fmla="*/ 0 h 86"/>
                      <a:gd name="T30" fmla="*/ 347 w 350"/>
                      <a:gd name="T31" fmla="*/ 3 h 86"/>
                      <a:gd name="T32" fmla="*/ 344 w 350"/>
                      <a:gd name="T33" fmla="*/ 8 h 86"/>
                      <a:gd name="T34" fmla="*/ 331 w 350"/>
                      <a:gd name="T35" fmla="*/ 15 h 86"/>
                      <a:gd name="T36" fmla="*/ 312 w 350"/>
                      <a:gd name="T37" fmla="*/ 24 h 86"/>
                      <a:gd name="T38" fmla="*/ 284 w 350"/>
                      <a:gd name="T39" fmla="*/ 33 h 86"/>
                      <a:gd name="T40" fmla="*/ 243 w 350"/>
                      <a:gd name="T41" fmla="*/ 45 h 86"/>
                      <a:gd name="T42" fmla="*/ 186 w 350"/>
                      <a:gd name="T43" fmla="*/ 57 h 86"/>
                      <a:gd name="T44" fmla="*/ 186 w 350"/>
                      <a:gd name="T45" fmla="*/ 57 h 86"/>
                      <a:gd name="T46" fmla="*/ 85 w 350"/>
                      <a:gd name="T47" fmla="*/ 75 h 86"/>
                      <a:gd name="T48" fmla="*/ 32 w 350"/>
                      <a:gd name="T49" fmla="*/ 84 h 86"/>
                      <a:gd name="T50" fmla="*/ 7 w 350"/>
                      <a:gd name="T51" fmla="*/ 86 h 86"/>
                      <a:gd name="T52" fmla="*/ 0 w 350"/>
                      <a:gd name="T53" fmla="*/ 86 h 86"/>
                      <a:gd name="T54" fmla="*/ 0 w 350"/>
                      <a:gd name="T55" fmla="*/ 86 h 86"/>
                      <a:gd name="T56" fmla="*/ 0 w 350"/>
                      <a:gd name="T57" fmla="*/ 84 h 86"/>
                      <a:gd name="T58" fmla="*/ 0 w 350"/>
                      <a:gd name="T59" fmla="*/ 84 h 86"/>
                      <a:gd name="T60" fmla="*/ 0 w 350"/>
                      <a:gd name="T61" fmla="*/ 84 h 86"/>
                      <a:gd name="T62" fmla="*/ 0 w 350"/>
                      <a:gd name="T63" fmla="*/ 84 h 8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0" h="86">
                        <a:moveTo>
                          <a:pt x="0" y="84"/>
                        </a:moveTo>
                        <a:lnTo>
                          <a:pt x="0" y="84"/>
                        </a:lnTo>
                        <a:lnTo>
                          <a:pt x="41" y="79"/>
                        </a:lnTo>
                        <a:lnTo>
                          <a:pt x="123" y="67"/>
                        </a:lnTo>
                        <a:lnTo>
                          <a:pt x="170" y="59"/>
                        </a:lnTo>
                        <a:lnTo>
                          <a:pt x="218" y="50"/>
                        </a:lnTo>
                        <a:lnTo>
                          <a:pt x="259" y="41"/>
                        </a:lnTo>
                        <a:lnTo>
                          <a:pt x="274" y="36"/>
                        </a:lnTo>
                        <a:lnTo>
                          <a:pt x="290" y="31"/>
                        </a:lnTo>
                        <a:lnTo>
                          <a:pt x="325" y="15"/>
                        </a:lnTo>
                        <a:lnTo>
                          <a:pt x="344" y="7"/>
                        </a:lnTo>
                        <a:lnTo>
                          <a:pt x="350" y="3"/>
                        </a:lnTo>
                        <a:lnTo>
                          <a:pt x="350" y="0"/>
                        </a:lnTo>
                        <a:lnTo>
                          <a:pt x="347" y="3"/>
                        </a:lnTo>
                        <a:lnTo>
                          <a:pt x="344" y="8"/>
                        </a:lnTo>
                        <a:lnTo>
                          <a:pt x="331" y="15"/>
                        </a:lnTo>
                        <a:lnTo>
                          <a:pt x="312" y="24"/>
                        </a:lnTo>
                        <a:lnTo>
                          <a:pt x="284" y="33"/>
                        </a:lnTo>
                        <a:lnTo>
                          <a:pt x="243" y="45"/>
                        </a:lnTo>
                        <a:lnTo>
                          <a:pt x="186" y="57"/>
                        </a:lnTo>
                        <a:lnTo>
                          <a:pt x="85" y="75"/>
                        </a:lnTo>
                        <a:lnTo>
                          <a:pt x="32" y="84"/>
                        </a:lnTo>
                        <a:lnTo>
                          <a:pt x="7" y="86"/>
                        </a:lnTo>
                        <a:lnTo>
                          <a:pt x="0" y="86"/>
                        </a:lnTo>
                        <a:lnTo>
                          <a:pt x="0" y="84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8" name="Freeform 184">
                    <a:extLst>
                      <a:ext uri="{FF2B5EF4-FFF2-40B4-BE49-F238E27FC236}">
                        <a16:creationId xmlns:a16="http://schemas.microsoft.com/office/drawing/2014/main" id="{5A597D63-A308-4804-9664-92B5549EDA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256"/>
                    <a:ext cx="1056" cy="631"/>
                  </a:xfrm>
                  <a:custGeom>
                    <a:avLst/>
                    <a:gdLst>
                      <a:gd name="T0" fmla="*/ 120 w 1056"/>
                      <a:gd name="T1" fmla="*/ 0 h 631"/>
                      <a:gd name="T2" fmla="*/ 148 w 1056"/>
                      <a:gd name="T3" fmla="*/ 24 h 631"/>
                      <a:gd name="T4" fmla="*/ 202 w 1056"/>
                      <a:gd name="T5" fmla="*/ 55 h 631"/>
                      <a:gd name="T6" fmla="*/ 271 w 1056"/>
                      <a:gd name="T7" fmla="*/ 82 h 631"/>
                      <a:gd name="T8" fmla="*/ 347 w 1056"/>
                      <a:gd name="T9" fmla="*/ 104 h 631"/>
                      <a:gd name="T10" fmla="*/ 429 w 1056"/>
                      <a:gd name="T11" fmla="*/ 122 h 631"/>
                      <a:gd name="T12" fmla="*/ 488 w 1056"/>
                      <a:gd name="T13" fmla="*/ 135 h 631"/>
                      <a:gd name="T14" fmla="*/ 671 w 1056"/>
                      <a:gd name="T15" fmla="*/ 167 h 631"/>
                      <a:gd name="T16" fmla="*/ 854 w 1056"/>
                      <a:gd name="T17" fmla="*/ 200 h 631"/>
                      <a:gd name="T18" fmla="*/ 914 w 1056"/>
                      <a:gd name="T19" fmla="*/ 212 h 631"/>
                      <a:gd name="T20" fmla="*/ 980 w 1056"/>
                      <a:gd name="T21" fmla="*/ 231 h 631"/>
                      <a:gd name="T22" fmla="*/ 1037 w 1056"/>
                      <a:gd name="T23" fmla="*/ 255 h 631"/>
                      <a:gd name="T24" fmla="*/ 1056 w 1056"/>
                      <a:gd name="T25" fmla="*/ 281 h 631"/>
                      <a:gd name="T26" fmla="*/ 1056 w 1056"/>
                      <a:gd name="T27" fmla="*/ 291 h 631"/>
                      <a:gd name="T28" fmla="*/ 1040 w 1056"/>
                      <a:gd name="T29" fmla="*/ 306 h 631"/>
                      <a:gd name="T30" fmla="*/ 1015 w 1056"/>
                      <a:gd name="T31" fmla="*/ 320 h 631"/>
                      <a:gd name="T32" fmla="*/ 986 w 1056"/>
                      <a:gd name="T33" fmla="*/ 333 h 631"/>
                      <a:gd name="T34" fmla="*/ 923 w 1056"/>
                      <a:gd name="T35" fmla="*/ 354 h 631"/>
                      <a:gd name="T36" fmla="*/ 816 w 1056"/>
                      <a:gd name="T37" fmla="*/ 381 h 631"/>
                      <a:gd name="T38" fmla="*/ 744 w 1056"/>
                      <a:gd name="T39" fmla="*/ 396 h 631"/>
                      <a:gd name="T40" fmla="*/ 517 w 1056"/>
                      <a:gd name="T41" fmla="*/ 439 h 631"/>
                      <a:gd name="T42" fmla="*/ 347 w 1056"/>
                      <a:gd name="T43" fmla="*/ 471 h 631"/>
                      <a:gd name="T44" fmla="*/ 293 w 1056"/>
                      <a:gd name="T45" fmla="*/ 483 h 631"/>
                      <a:gd name="T46" fmla="*/ 186 w 1056"/>
                      <a:gd name="T47" fmla="*/ 509 h 631"/>
                      <a:gd name="T48" fmla="*/ 139 w 1056"/>
                      <a:gd name="T49" fmla="*/ 526 h 631"/>
                      <a:gd name="T50" fmla="*/ 101 w 1056"/>
                      <a:gd name="T51" fmla="*/ 545 h 631"/>
                      <a:gd name="T52" fmla="*/ 94 w 1056"/>
                      <a:gd name="T53" fmla="*/ 551 h 631"/>
                      <a:gd name="T54" fmla="*/ 101 w 1056"/>
                      <a:gd name="T55" fmla="*/ 565 h 631"/>
                      <a:gd name="T56" fmla="*/ 123 w 1056"/>
                      <a:gd name="T57" fmla="*/ 576 h 631"/>
                      <a:gd name="T58" fmla="*/ 161 w 1056"/>
                      <a:gd name="T59" fmla="*/ 590 h 631"/>
                      <a:gd name="T60" fmla="*/ 221 w 1056"/>
                      <a:gd name="T61" fmla="*/ 603 h 631"/>
                      <a:gd name="T62" fmla="*/ 366 w 1056"/>
                      <a:gd name="T63" fmla="*/ 631 h 631"/>
                      <a:gd name="T64" fmla="*/ 139 w 1056"/>
                      <a:gd name="T65" fmla="*/ 631 h 631"/>
                      <a:gd name="T66" fmla="*/ 94 w 1056"/>
                      <a:gd name="T67" fmla="*/ 620 h 631"/>
                      <a:gd name="T68" fmla="*/ 57 w 1056"/>
                      <a:gd name="T69" fmla="*/ 607 h 631"/>
                      <a:gd name="T70" fmla="*/ 28 w 1056"/>
                      <a:gd name="T71" fmla="*/ 573 h 631"/>
                      <a:gd name="T72" fmla="*/ 0 w 1056"/>
                      <a:gd name="T73" fmla="*/ 538 h 631"/>
                      <a:gd name="T74" fmla="*/ 16 w 1056"/>
                      <a:gd name="T75" fmla="*/ 524 h 631"/>
                      <a:gd name="T76" fmla="*/ 47 w 1056"/>
                      <a:gd name="T77" fmla="*/ 508 h 631"/>
                      <a:gd name="T78" fmla="*/ 123 w 1056"/>
                      <a:gd name="T79" fmla="*/ 479 h 631"/>
                      <a:gd name="T80" fmla="*/ 208 w 1056"/>
                      <a:gd name="T81" fmla="*/ 455 h 631"/>
                      <a:gd name="T82" fmla="*/ 350 w 1056"/>
                      <a:gd name="T83" fmla="*/ 425 h 631"/>
                      <a:gd name="T84" fmla="*/ 479 w 1056"/>
                      <a:gd name="T85" fmla="*/ 403 h 631"/>
                      <a:gd name="T86" fmla="*/ 678 w 1056"/>
                      <a:gd name="T87" fmla="*/ 366 h 631"/>
                      <a:gd name="T88" fmla="*/ 804 w 1056"/>
                      <a:gd name="T89" fmla="*/ 338 h 631"/>
                      <a:gd name="T90" fmla="*/ 864 w 1056"/>
                      <a:gd name="T91" fmla="*/ 321 h 631"/>
                      <a:gd name="T92" fmla="*/ 914 w 1056"/>
                      <a:gd name="T93" fmla="*/ 306 h 631"/>
                      <a:gd name="T94" fmla="*/ 952 w 1056"/>
                      <a:gd name="T95" fmla="*/ 287 h 631"/>
                      <a:gd name="T96" fmla="*/ 952 w 1056"/>
                      <a:gd name="T97" fmla="*/ 281 h 631"/>
                      <a:gd name="T98" fmla="*/ 942 w 1056"/>
                      <a:gd name="T99" fmla="*/ 271 h 631"/>
                      <a:gd name="T100" fmla="*/ 917 w 1056"/>
                      <a:gd name="T101" fmla="*/ 260 h 631"/>
                      <a:gd name="T102" fmla="*/ 898 w 1056"/>
                      <a:gd name="T103" fmla="*/ 255 h 631"/>
                      <a:gd name="T104" fmla="*/ 788 w 1056"/>
                      <a:gd name="T105" fmla="*/ 230 h 631"/>
                      <a:gd name="T106" fmla="*/ 674 w 1056"/>
                      <a:gd name="T107" fmla="*/ 210 h 631"/>
                      <a:gd name="T108" fmla="*/ 574 w 1056"/>
                      <a:gd name="T109" fmla="*/ 193 h 631"/>
                      <a:gd name="T110" fmla="*/ 422 w 1056"/>
                      <a:gd name="T111" fmla="*/ 168 h 631"/>
                      <a:gd name="T112" fmla="*/ 325 w 1056"/>
                      <a:gd name="T113" fmla="*/ 147 h 631"/>
                      <a:gd name="T114" fmla="*/ 277 w 1056"/>
                      <a:gd name="T115" fmla="*/ 136 h 631"/>
                      <a:gd name="T116" fmla="*/ 161 w 1056"/>
                      <a:gd name="T117" fmla="*/ 95 h 631"/>
                      <a:gd name="T118" fmla="*/ 110 w 1056"/>
                      <a:gd name="T119" fmla="*/ 73 h 631"/>
                      <a:gd name="T120" fmla="*/ 63 w 1056"/>
                      <a:gd name="T121" fmla="*/ 47 h 631"/>
                      <a:gd name="T122" fmla="*/ 63 w 1056"/>
                      <a:gd name="T123" fmla="*/ 46 h 631"/>
                      <a:gd name="T124" fmla="*/ 120 w 1056"/>
                      <a:gd name="T125" fmla="*/ 0 h 63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056" h="631">
                        <a:moveTo>
                          <a:pt x="120" y="0"/>
                        </a:moveTo>
                        <a:lnTo>
                          <a:pt x="120" y="0"/>
                        </a:lnTo>
                        <a:lnTo>
                          <a:pt x="148" y="24"/>
                        </a:lnTo>
                        <a:lnTo>
                          <a:pt x="173" y="41"/>
                        </a:lnTo>
                        <a:lnTo>
                          <a:pt x="202" y="55"/>
                        </a:lnTo>
                        <a:lnTo>
                          <a:pt x="236" y="69"/>
                        </a:lnTo>
                        <a:lnTo>
                          <a:pt x="271" y="82"/>
                        </a:lnTo>
                        <a:lnTo>
                          <a:pt x="309" y="93"/>
                        </a:lnTo>
                        <a:lnTo>
                          <a:pt x="347" y="104"/>
                        </a:lnTo>
                        <a:lnTo>
                          <a:pt x="388" y="113"/>
                        </a:lnTo>
                        <a:lnTo>
                          <a:pt x="429" y="122"/>
                        </a:lnTo>
                        <a:lnTo>
                          <a:pt x="488" y="135"/>
                        </a:lnTo>
                        <a:lnTo>
                          <a:pt x="548" y="146"/>
                        </a:lnTo>
                        <a:lnTo>
                          <a:pt x="671" y="167"/>
                        </a:lnTo>
                        <a:lnTo>
                          <a:pt x="794" y="188"/>
                        </a:lnTo>
                        <a:lnTo>
                          <a:pt x="854" y="200"/>
                        </a:lnTo>
                        <a:lnTo>
                          <a:pt x="914" y="212"/>
                        </a:lnTo>
                        <a:lnTo>
                          <a:pt x="949" y="221"/>
                        </a:lnTo>
                        <a:lnTo>
                          <a:pt x="980" y="231"/>
                        </a:lnTo>
                        <a:lnTo>
                          <a:pt x="1012" y="241"/>
                        </a:lnTo>
                        <a:lnTo>
                          <a:pt x="1037" y="255"/>
                        </a:lnTo>
                        <a:lnTo>
                          <a:pt x="1053" y="272"/>
                        </a:lnTo>
                        <a:lnTo>
                          <a:pt x="1056" y="281"/>
                        </a:lnTo>
                        <a:lnTo>
                          <a:pt x="1056" y="291"/>
                        </a:lnTo>
                        <a:lnTo>
                          <a:pt x="1046" y="299"/>
                        </a:lnTo>
                        <a:lnTo>
                          <a:pt x="1040" y="306"/>
                        </a:lnTo>
                        <a:lnTo>
                          <a:pt x="1027" y="314"/>
                        </a:lnTo>
                        <a:lnTo>
                          <a:pt x="1015" y="320"/>
                        </a:lnTo>
                        <a:lnTo>
                          <a:pt x="986" y="333"/>
                        </a:lnTo>
                        <a:lnTo>
                          <a:pt x="955" y="344"/>
                        </a:lnTo>
                        <a:lnTo>
                          <a:pt x="923" y="354"/>
                        </a:lnTo>
                        <a:lnTo>
                          <a:pt x="889" y="363"/>
                        </a:lnTo>
                        <a:lnTo>
                          <a:pt x="816" y="381"/>
                        </a:lnTo>
                        <a:lnTo>
                          <a:pt x="744" y="396"/>
                        </a:lnTo>
                        <a:lnTo>
                          <a:pt x="633" y="419"/>
                        </a:lnTo>
                        <a:lnTo>
                          <a:pt x="517" y="439"/>
                        </a:lnTo>
                        <a:lnTo>
                          <a:pt x="403" y="460"/>
                        </a:lnTo>
                        <a:lnTo>
                          <a:pt x="347" y="471"/>
                        </a:lnTo>
                        <a:lnTo>
                          <a:pt x="293" y="483"/>
                        </a:lnTo>
                        <a:lnTo>
                          <a:pt x="239" y="495"/>
                        </a:lnTo>
                        <a:lnTo>
                          <a:pt x="186" y="509"/>
                        </a:lnTo>
                        <a:lnTo>
                          <a:pt x="161" y="517"/>
                        </a:lnTo>
                        <a:lnTo>
                          <a:pt x="139" y="526"/>
                        </a:lnTo>
                        <a:lnTo>
                          <a:pt x="120" y="535"/>
                        </a:lnTo>
                        <a:lnTo>
                          <a:pt x="101" y="545"/>
                        </a:lnTo>
                        <a:lnTo>
                          <a:pt x="94" y="551"/>
                        </a:lnTo>
                        <a:lnTo>
                          <a:pt x="94" y="557"/>
                        </a:lnTo>
                        <a:lnTo>
                          <a:pt x="101" y="565"/>
                        </a:lnTo>
                        <a:lnTo>
                          <a:pt x="110" y="570"/>
                        </a:lnTo>
                        <a:lnTo>
                          <a:pt x="123" y="576"/>
                        </a:lnTo>
                        <a:lnTo>
                          <a:pt x="135" y="582"/>
                        </a:lnTo>
                        <a:lnTo>
                          <a:pt x="161" y="590"/>
                        </a:lnTo>
                        <a:lnTo>
                          <a:pt x="221" y="603"/>
                        </a:lnTo>
                        <a:lnTo>
                          <a:pt x="366" y="631"/>
                        </a:lnTo>
                        <a:lnTo>
                          <a:pt x="139" y="631"/>
                        </a:lnTo>
                        <a:lnTo>
                          <a:pt x="94" y="620"/>
                        </a:lnTo>
                        <a:lnTo>
                          <a:pt x="76" y="613"/>
                        </a:lnTo>
                        <a:lnTo>
                          <a:pt x="57" y="607"/>
                        </a:lnTo>
                        <a:lnTo>
                          <a:pt x="28" y="573"/>
                        </a:lnTo>
                        <a:lnTo>
                          <a:pt x="0" y="538"/>
                        </a:lnTo>
                        <a:lnTo>
                          <a:pt x="6" y="531"/>
                        </a:lnTo>
                        <a:lnTo>
                          <a:pt x="16" y="524"/>
                        </a:lnTo>
                        <a:lnTo>
                          <a:pt x="47" y="508"/>
                        </a:lnTo>
                        <a:lnTo>
                          <a:pt x="82" y="493"/>
                        </a:lnTo>
                        <a:lnTo>
                          <a:pt x="123" y="479"/>
                        </a:lnTo>
                        <a:lnTo>
                          <a:pt x="164" y="466"/>
                        </a:lnTo>
                        <a:lnTo>
                          <a:pt x="208" y="455"/>
                        </a:lnTo>
                        <a:lnTo>
                          <a:pt x="255" y="444"/>
                        </a:lnTo>
                        <a:lnTo>
                          <a:pt x="350" y="425"/>
                        </a:lnTo>
                        <a:lnTo>
                          <a:pt x="479" y="403"/>
                        </a:lnTo>
                        <a:lnTo>
                          <a:pt x="611" y="378"/>
                        </a:lnTo>
                        <a:lnTo>
                          <a:pt x="678" y="366"/>
                        </a:lnTo>
                        <a:lnTo>
                          <a:pt x="741" y="352"/>
                        </a:lnTo>
                        <a:lnTo>
                          <a:pt x="804" y="338"/>
                        </a:lnTo>
                        <a:lnTo>
                          <a:pt x="864" y="321"/>
                        </a:lnTo>
                        <a:lnTo>
                          <a:pt x="889" y="314"/>
                        </a:lnTo>
                        <a:lnTo>
                          <a:pt x="914" y="306"/>
                        </a:lnTo>
                        <a:lnTo>
                          <a:pt x="936" y="297"/>
                        </a:lnTo>
                        <a:lnTo>
                          <a:pt x="952" y="287"/>
                        </a:lnTo>
                        <a:lnTo>
                          <a:pt x="952" y="281"/>
                        </a:lnTo>
                        <a:lnTo>
                          <a:pt x="949" y="276"/>
                        </a:lnTo>
                        <a:lnTo>
                          <a:pt x="942" y="271"/>
                        </a:lnTo>
                        <a:lnTo>
                          <a:pt x="933" y="267"/>
                        </a:lnTo>
                        <a:lnTo>
                          <a:pt x="917" y="260"/>
                        </a:lnTo>
                        <a:lnTo>
                          <a:pt x="898" y="255"/>
                        </a:lnTo>
                        <a:lnTo>
                          <a:pt x="845" y="241"/>
                        </a:lnTo>
                        <a:lnTo>
                          <a:pt x="788" y="230"/>
                        </a:lnTo>
                        <a:lnTo>
                          <a:pt x="731" y="220"/>
                        </a:lnTo>
                        <a:lnTo>
                          <a:pt x="674" y="210"/>
                        </a:lnTo>
                        <a:lnTo>
                          <a:pt x="574" y="193"/>
                        </a:lnTo>
                        <a:lnTo>
                          <a:pt x="473" y="177"/>
                        </a:lnTo>
                        <a:lnTo>
                          <a:pt x="422" y="168"/>
                        </a:lnTo>
                        <a:lnTo>
                          <a:pt x="372" y="158"/>
                        </a:lnTo>
                        <a:lnTo>
                          <a:pt x="325" y="147"/>
                        </a:lnTo>
                        <a:lnTo>
                          <a:pt x="277" y="136"/>
                        </a:lnTo>
                        <a:lnTo>
                          <a:pt x="217" y="117"/>
                        </a:lnTo>
                        <a:lnTo>
                          <a:pt x="161" y="95"/>
                        </a:lnTo>
                        <a:lnTo>
                          <a:pt x="132" y="84"/>
                        </a:lnTo>
                        <a:lnTo>
                          <a:pt x="110" y="73"/>
                        </a:lnTo>
                        <a:lnTo>
                          <a:pt x="85" y="60"/>
                        </a:lnTo>
                        <a:lnTo>
                          <a:pt x="63" y="47"/>
                        </a:lnTo>
                        <a:lnTo>
                          <a:pt x="63" y="46"/>
                        </a:lnTo>
                        <a:lnTo>
                          <a:pt x="91" y="23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19" name="Freeform 185">
                    <a:extLst>
                      <a:ext uri="{FF2B5EF4-FFF2-40B4-BE49-F238E27FC236}">
                        <a16:creationId xmlns:a16="http://schemas.microsoft.com/office/drawing/2014/main" id="{BDF90D37-5D3D-41B5-B978-AA283C9E84A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514 w 974"/>
                      <a:gd name="T1" fmla="*/ 144 h 379"/>
                      <a:gd name="T2" fmla="*/ 425 w 974"/>
                      <a:gd name="T3" fmla="*/ 163 h 379"/>
                      <a:gd name="T4" fmla="*/ 189 w 974"/>
                      <a:gd name="T5" fmla="*/ 213 h 379"/>
                      <a:gd name="T6" fmla="*/ 110 w 974"/>
                      <a:gd name="T7" fmla="*/ 232 h 379"/>
                      <a:gd name="T8" fmla="*/ 82 w 974"/>
                      <a:gd name="T9" fmla="*/ 241 h 379"/>
                      <a:gd name="T10" fmla="*/ 16 w 974"/>
                      <a:gd name="T11" fmla="*/ 272 h 379"/>
                      <a:gd name="T12" fmla="*/ 6 w 974"/>
                      <a:gd name="T13" fmla="*/ 279 h 379"/>
                      <a:gd name="T14" fmla="*/ 0 w 974"/>
                      <a:gd name="T15" fmla="*/ 286 h 379"/>
                      <a:gd name="T16" fmla="*/ 57 w 974"/>
                      <a:gd name="T17" fmla="*/ 355 h 379"/>
                      <a:gd name="T18" fmla="*/ 72 w 974"/>
                      <a:gd name="T19" fmla="*/ 360 h 379"/>
                      <a:gd name="T20" fmla="*/ 88 w 974"/>
                      <a:gd name="T21" fmla="*/ 366 h 379"/>
                      <a:gd name="T22" fmla="*/ 129 w 974"/>
                      <a:gd name="T23" fmla="*/ 376 h 379"/>
                      <a:gd name="T24" fmla="*/ 366 w 974"/>
                      <a:gd name="T25" fmla="*/ 379 h 379"/>
                      <a:gd name="T26" fmla="*/ 221 w 974"/>
                      <a:gd name="T27" fmla="*/ 351 h 379"/>
                      <a:gd name="T28" fmla="*/ 161 w 974"/>
                      <a:gd name="T29" fmla="*/ 338 h 379"/>
                      <a:gd name="T30" fmla="*/ 135 w 974"/>
                      <a:gd name="T31" fmla="*/ 330 h 379"/>
                      <a:gd name="T32" fmla="*/ 120 w 974"/>
                      <a:gd name="T33" fmla="*/ 324 h 379"/>
                      <a:gd name="T34" fmla="*/ 91 w 974"/>
                      <a:gd name="T35" fmla="*/ 313 h 379"/>
                      <a:gd name="T36" fmla="*/ 82 w 974"/>
                      <a:gd name="T37" fmla="*/ 308 h 379"/>
                      <a:gd name="T38" fmla="*/ 85 w 974"/>
                      <a:gd name="T39" fmla="*/ 295 h 379"/>
                      <a:gd name="T40" fmla="*/ 98 w 974"/>
                      <a:gd name="T41" fmla="*/ 286 h 379"/>
                      <a:gd name="T42" fmla="*/ 132 w 974"/>
                      <a:gd name="T43" fmla="*/ 274 h 379"/>
                      <a:gd name="T44" fmla="*/ 161 w 974"/>
                      <a:gd name="T45" fmla="*/ 265 h 379"/>
                      <a:gd name="T46" fmla="*/ 192 w 974"/>
                      <a:gd name="T47" fmla="*/ 256 h 379"/>
                      <a:gd name="T48" fmla="*/ 293 w 974"/>
                      <a:gd name="T49" fmla="*/ 231 h 379"/>
                      <a:gd name="T50" fmla="*/ 413 w 974"/>
                      <a:gd name="T51" fmla="*/ 206 h 379"/>
                      <a:gd name="T52" fmla="*/ 539 w 974"/>
                      <a:gd name="T53" fmla="*/ 184 h 379"/>
                      <a:gd name="T54" fmla="*/ 583 w 974"/>
                      <a:gd name="T55" fmla="*/ 175 h 379"/>
                      <a:gd name="T56" fmla="*/ 662 w 974"/>
                      <a:gd name="T57" fmla="*/ 154 h 379"/>
                      <a:gd name="T58" fmla="*/ 741 w 974"/>
                      <a:gd name="T59" fmla="*/ 134 h 379"/>
                      <a:gd name="T60" fmla="*/ 794 w 974"/>
                      <a:gd name="T61" fmla="*/ 114 h 379"/>
                      <a:gd name="T62" fmla="*/ 895 w 974"/>
                      <a:gd name="T63" fmla="*/ 71 h 379"/>
                      <a:gd name="T64" fmla="*/ 936 w 974"/>
                      <a:gd name="T65" fmla="*/ 45 h 379"/>
                      <a:gd name="T66" fmla="*/ 917 w 974"/>
                      <a:gd name="T67" fmla="*/ 52 h 379"/>
                      <a:gd name="T68" fmla="*/ 864 w 974"/>
                      <a:gd name="T69" fmla="*/ 69 h 379"/>
                      <a:gd name="T70" fmla="*/ 823 w 974"/>
                      <a:gd name="T71" fmla="*/ 81 h 379"/>
                      <a:gd name="T72" fmla="*/ 693 w 974"/>
                      <a:gd name="T73" fmla="*/ 110 h 379"/>
                      <a:gd name="T74" fmla="*/ 514 w 974"/>
                      <a:gd name="T75" fmla="*/ 144 h 379"/>
                      <a:gd name="T76" fmla="*/ 952 w 974"/>
                      <a:gd name="T77" fmla="*/ 31 h 379"/>
                      <a:gd name="T78" fmla="*/ 974 w 974"/>
                      <a:gd name="T79" fmla="*/ 15 h 379"/>
                      <a:gd name="T80" fmla="*/ 886 w 974"/>
                      <a:gd name="T81" fmla="*/ 0 h 379"/>
                      <a:gd name="T82" fmla="*/ 898 w 974"/>
                      <a:gd name="T83" fmla="*/ 3 h 379"/>
                      <a:gd name="T84" fmla="*/ 933 w 974"/>
                      <a:gd name="T85" fmla="*/ 14 h 379"/>
                      <a:gd name="T86" fmla="*/ 945 w 974"/>
                      <a:gd name="T87" fmla="*/ 22 h 379"/>
                      <a:gd name="T88" fmla="*/ 952 w 974"/>
                      <a:gd name="T89" fmla="*/ 31 h 379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974" h="379">
                        <a:moveTo>
                          <a:pt x="514" y="144"/>
                        </a:moveTo>
                        <a:lnTo>
                          <a:pt x="514" y="144"/>
                        </a:lnTo>
                        <a:lnTo>
                          <a:pt x="425" y="163"/>
                        </a:lnTo>
                        <a:lnTo>
                          <a:pt x="268" y="196"/>
                        </a:lnTo>
                        <a:lnTo>
                          <a:pt x="189" y="213"/>
                        </a:lnTo>
                        <a:lnTo>
                          <a:pt x="110" y="232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4" y="319"/>
                        </a:lnTo>
                        <a:lnTo>
                          <a:pt x="91" y="313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3" y="175"/>
                        </a:lnTo>
                        <a:lnTo>
                          <a:pt x="662" y="154"/>
                        </a:lnTo>
                        <a:lnTo>
                          <a:pt x="703" y="144"/>
                        </a:lnTo>
                        <a:lnTo>
                          <a:pt x="741" y="134"/>
                        </a:lnTo>
                        <a:lnTo>
                          <a:pt x="794" y="114"/>
                        </a:lnTo>
                        <a:lnTo>
                          <a:pt x="848" y="93"/>
                        </a:lnTo>
                        <a:lnTo>
                          <a:pt x="895" y="71"/>
                        </a:lnTo>
                        <a:lnTo>
                          <a:pt x="914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0" name="Freeform 186">
                    <a:extLst>
                      <a:ext uri="{FF2B5EF4-FFF2-40B4-BE49-F238E27FC236}">
                        <a16:creationId xmlns:a16="http://schemas.microsoft.com/office/drawing/2014/main" id="{F42E8217-7A04-4F77-A861-DC1942A1BEE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410 w 974"/>
                      <a:gd name="T1" fmla="*/ 166 h 379"/>
                      <a:gd name="T2" fmla="*/ 391 w 974"/>
                      <a:gd name="T3" fmla="*/ 171 h 379"/>
                      <a:gd name="T4" fmla="*/ 366 w 974"/>
                      <a:gd name="T5" fmla="*/ 176 h 379"/>
                      <a:gd name="T6" fmla="*/ 347 w 974"/>
                      <a:gd name="T7" fmla="*/ 180 h 379"/>
                      <a:gd name="T8" fmla="*/ 312 w 974"/>
                      <a:gd name="T9" fmla="*/ 186 h 379"/>
                      <a:gd name="T10" fmla="*/ 290 w 974"/>
                      <a:gd name="T11" fmla="*/ 190 h 379"/>
                      <a:gd name="T12" fmla="*/ 243 w 974"/>
                      <a:gd name="T13" fmla="*/ 200 h 379"/>
                      <a:gd name="T14" fmla="*/ 221 w 974"/>
                      <a:gd name="T15" fmla="*/ 205 h 379"/>
                      <a:gd name="T16" fmla="*/ 202 w 974"/>
                      <a:gd name="T17" fmla="*/ 210 h 379"/>
                      <a:gd name="T18" fmla="*/ 148 w 974"/>
                      <a:gd name="T19" fmla="*/ 222 h 379"/>
                      <a:gd name="T20" fmla="*/ 129 w 974"/>
                      <a:gd name="T21" fmla="*/ 227 h 379"/>
                      <a:gd name="T22" fmla="*/ 110 w 974"/>
                      <a:gd name="T23" fmla="*/ 232 h 379"/>
                      <a:gd name="T24" fmla="*/ 107 w 974"/>
                      <a:gd name="T25" fmla="*/ 232 h 379"/>
                      <a:gd name="T26" fmla="*/ 101 w 974"/>
                      <a:gd name="T27" fmla="*/ 234 h 379"/>
                      <a:gd name="T28" fmla="*/ 98 w 974"/>
                      <a:gd name="T29" fmla="*/ 234 h 379"/>
                      <a:gd name="T30" fmla="*/ 94 w 974"/>
                      <a:gd name="T31" fmla="*/ 236 h 379"/>
                      <a:gd name="T32" fmla="*/ 88 w 974"/>
                      <a:gd name="T33" fmla="*/ 238 h 379"/>
                      <a:gd name="T34" fmla="*/ 85 w 974"/>
                      <a:gd name="T35" fmla="*/ 239 h 379"/>
                      <a:gd name="T36" fmla="*/ 82 w 974"/>
                      <a:gd name="T37" fmla="*/ 239 h 379"/>
                      <a:gd name="T38" fmla="*/ 16 w 974"/>
                      <a:gd name="T39" fmla="*/ 272 h 379"/>
                      <a:gd name="T40" fmla="*/ 72 w 974"/>
                      <a:gd name="T41" fmla="*/ 360 h 379"/>
                      <a:gd name="T42" fmla="*/ 366 w 974"/>
                      <a:gd name="T43" fmla="*/ 379 h 379"/>
                      <a:gd name="T44" fmla="*/ 135 w 974"/>
                      <a:gd name="T45" fmla="*/ 330 h 379"/>
                      <a:gd name="T46" fmla="*/ 91 w 974"/>
                      <a:gd name="T47" fmla="*/ 313 h 379"/>
                      <a:gd name="T48" fmla="*/ 85 w 974"/>
                      <a:gd name="T49" fmla="*/ 310 h 379"/>
                      <a:gd name="T50" fmla="*/ 82 w 974"/>
                      <a:gd name="T51" fmla="*/ 308 h 379"/>
                      <a:gd name="T52" fmla="*/ 91 w 974"/>
                      <a:gd name="T53" fmla="*/ 291 h 379"/>
                      <a:gd name="T54" fmla="*/ 135 w 974"/>
                      <a:gd name="T55" fmla="*/ 274 h 379"/>
                      <a:gd name="T56" fmla="*/ 139 w 974"/>
                      <a:gd name="T57" fmla="*/ 272 h 379"/>
                      <a:gd name="T58" fmla="*/ 142 w 974"/>
                      <a:gd name="T59" fmla="*/ 270 h 379"/>
                      <a:gd name="T60" fmla="*/ 145 w 974"/>
                      <a:gd name="T61" fmla="*/ 270 h 379"/>
                      <a:gd name="T62" fmla="*/ 148 w 974"/>
                      <a:gd name="T63" fmla="*/ 269 h 379"/>
                      <a:gd name="T64" fmla="*/ 151 w 974"/>
                      <a:gd name="T65" fmla="*/ 267 h 379"/>
                      <a:gd name="T66" fmla="*/ 154 w 974"/>
                      <a:gd name="T67" fmla="*/ 267 h 379"/>
                      <a:gd name="T68" fmla="*/ 157 w 974"/>
                      <a:gd name="T69" fmla="*/ 266 h 379"/>
                      <a:gd name="T70" fmla="*/ 161 w 974"/>
                      <a:gd name="T71" fmla="*/ 265 h 379"/>
                      <a:gd name="T72" fmla="*/ 413 w 974"/>
                      <a:gd name="T73" fmla="*/ 206 h 379"/>
                      <a:gd name="T74" fmla="*/ 583 w 974"/>
                      <a:gd name="T75" fmla="*/ 175 h 379"/>
                      <a:gd name="T76" fmla="*/ 741 w 974"/>
                      <a:gd name="T77" fmla="*/ 134 h 379"/>
                      <a:gd name="T78" fmla="*/ 753 w 974"/>
                      <a:gd name="T79" fmla="*/ 129 h 379"/>
                      <a:gd name="T80" fmla="*/ 763 w 974"/>
                      <a:gd name="T81" fmla="*/ 125 h 379"/>
                      <a:gd name="T82" fmla="*/ 775 w 974"/>
                      <a:gd name="T83" fmla="*/ 123 h 379"/>
                      <a:gd name="T84" fmla="*/ 788 w 974"/>
                      <a:gd name="T85" fmla="*/ 116 h 379"/>
                      <a:gd name="T86" fmla="*/ 807 w 974"/>
                      <a:gd name="T87" fmla="*/ 110 h 379"/>
                      <a:gd name="T88" fmla="*/ 819 w 974"/>
                      <a:gd name="T89" fmla="*/ 105 h 379"/>
                      <a:gd name="T90" fmla="*/ 832 w 974"/>
                      <a:gd name="T91" fmla="*/ 100 h 379"/>
                      <a:gd name="T92" fmla="*/ 845 w 974"/>
                      <a:gd name="T93" fmla="*/ 95 h 379"/>
                      <a:gd name="T94" fmla="*/ 870 w 974"/>
                      <a:gd name="T95" fmla="*/ 83 h 379"/>
                      <a:gd name="T96" fmla="*/ 882 w 974"/>
                      <a:gd name="T97" fmla="*/ 76 h 379"/>
                      <a:gd name="T98" fmla="*/ 895 w 974"/>
                      <a:gd name="T99" fmla="*/ 69 h 379"/>
                      <a:gd name="T100" fmla="*/ 936 w 974"/>
                      <a:gd name="T101" fmla="*/ 45 h 379"/>
                      <a:gd name="T102" fmla="*/ 778 w 974"/>
                      <a:gd name="T103" fmla="*/ 91 h 379"/>
                      <a:gd name="T104" fmla="*/ 895 w 974"/>
                      <a:gd name="T105" fmla="*/ 71 h 379"/>
                      <a:gd name="T106" fmla="*/ 958 w 974"/>
                      <a:gd name="T107" fmla="*/ 27 h 379"/>
                      <a:gd name="T108" fmla="*/ 974 w 974"/>
                      <a:gd name="T109" fmla="*/ 15 h 379"/>
                      <a:gd name="T110" fmla="*/ 886 w 974"/>
                      <a:gd name="T111" fmla="*/ 0 h 379"/>
                      <a:gd name="T112" fmla="*/ 952 w 974"/>
                      <a:gd name="T113" fmla="*/ 26 h 379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0" t="0" r="r" b="b"/>
                    <a:pathLst>
                      <a:path w="974" h="379">
                        <a:moveTo>
                          <a:pt x="425" y="163"/>
                        </a:moveTo>
                        <a:lnTo>
                          <a:pt x="425" y="163"/>
                        </a:lnTo>
                        <a:lnTo>
                          <a:pt x="419" y="165"/>
                        </a:lnTo>
                        <a:lnTo>
                          <a:pt x="416" y="166"/>
                        </a:lnTo>
                        <a:lnTo>
                          <a:pt x="410" y="166"/>
                        </a:lnTo>
                        <a:lnTo>
                          <a:pt x="410" y="167"/>
                        </a:lnTo>
                        <a:lnTo>
                          <a:pt x="403" y="168"/>
                        </a:lnTo>
                        <a:lnTo>
                          <a:pt x="400" y="168"/>
                        </a:lnTo>
                        <a:lnTo>
                          <a:pt x="394" y="170"/>
                        </a:lnTo>
                        <a:lnTo>
                          <a:pt x="391" y="171"/>
                        </a:lnTo>
                        <a:lnTo>
                          <a:pt x="388" y="171"/>
                        </a:lnTo>
                        <a:lnTo>
                          <a:pt x="381" y="172"/>
                        </a:lnTo>
                        <a:lnTo>
                          <a:pt x="375" y="173"/>
                        </a:lnTo>
                        <a:lnTo>
                          <a:pt x="372" y="173"/>
                        </a:lnTo>
                        <a:lnTo>
                          <a:pt x="369" y="175"/>
                        </a:lnTo>
                        <a:lnTo>
                          <a:pt x="366" y="176"/>
                        </a:lnTo>
                        <a:lnTo>
                          <a:pt x="359" y="176"/>
                        </a:lnTo>
                        <a:lnTo>
                          <a:pt x="356" y="177"/>
                        </a:lnTo>
                        <a:lnTo>
                          <a:pt x="350" y="178"/>
                        </a:lnTo>
                        <a:lnTo>
                          <a:pt x="347" y="180"/>
                        </a:lnTo>
                        <a:lnTo>
                          <a:pt x="334" y="181"/>
                        </a:lnTo>
                        <a:lnTo>
                          <a:pt x="331" y="182"/>
                        </a:lnTo>
                        <a:lnTo>
                          <a:pt x="328" y="184"/>
                        </a:lnTo>
                        <a:lnTo>
                          <a:pt x="325" y="184"/>
                        </a:lnTo>
                        <a:lnTo>
                          <a:pt x="312" y="186"/>
                        </a:lnTo>
                        <a:lnTo>
                          <a:pt x="306" y="187"/>
                        </a:lnTo>
                        <a:lnTo>
                          <a:pt x="302" y="189"/>
                        </a:lnTo>
                        <a:lnTo>
                          <a:pt x="296" y="189"/>
                        </a:lnTo>
                        <a:lnTo>
                          <a:pt x="296" y="190"/>
                        </a:lnTo>
                        <a:lnTo>
                          <a:pt x="290" y="190"/>
                        </a:lnTo>
                        <a:lnTo>
                          <a:pt x="258" y="198"/>
                        </a:lnTo>
                        <a:lnTo>
                          <a:pt x="255" y="198"/>
                        </a:lnTo>
                        <a:lnTo>
                          <a:pt x="252" y="199"/>
                        </a:lnTo>
                        <a:lnTo>
                          <a:pt x="246" y="200"/>
                        </a:lnTo>
                        <a:lnTo>
                          <a:pt x="243" y="200"/>
                        </a:lnTo>
                        <a:lnTo>
                          <a:pt x="236" y="201"/>
                        </a:lnTo>
                        <a:lnTo>
                          <a:pt x="233" y="203"/>
                        </a:lnTo>
                        <a:lnTo>
                          <a:pt x="230" y="204"/>
                        </a:lnTo>
                        <a:lnTo>
                          <a:pt x="227" y="204"/>
                        </a:lnTo>
                        <a:lnTo>
                          <a:pt x="221" y="205"/>
                        </a:lnTo>
                        <a:lnTo>
                          <a:pt x="217" y="206"/>
                        </a:lnTo>
                        <a:lnTo>
                          <a:pt x="214" y="208"/>
                        </a:lnTo>
                        <a:lnTo>
                          <a:pt x="208" y="208"/>
                        </a:lnTo>
                        <a:lnTo>
                          <a:pt x="205" y="209"/>
                        </a:lnTo>
                        <a:lnTo>
                          <a:pt x="202" y="210"/>
                        </a:lnTo>
                        <a:lnTo>
                          <a:pt x="167" y="217"/>
                        </a:lnTo>
                        <a:lnTo>
                          <a:pt x="164" y="218"/>
                        </a:lnTo>
                        <a:lnTo>
                          <a:pt x="161" y="219"/>
                        </a:lnTo>
                        <a:lnTo>
                          <a:pt x="157" y="219"/>
                        </a:lnTo>
                        <a:lnTo>
                          <a:pt x="154" y="220"/>
                        </a:lnTo>
                        <a:lnTo>
                          <a:pt x="148" y="222"/>
                        </a:lnTo>
                        <a:lnTo>
                          <a:pt x="145" y="223"/>
                        </a:lnTo>
                        <a:lnTo>
                          <a:pt x="142" y="223"/>
                        </a:lnTo>
                        <a:lnTo>
                          <a:pt x="139" y="224"/>
                        </a:lnTo>
                        <a:lnTo>
                          <a:pt x="135" y="225"/>
                        </a:lnTo>
                        <a:lnTo>
                          <a:pt x="132" y="227"/>
                        </a:lnTo>
                        <a:lnTo>
                          <a:pt x="129" y="227"/>
                        </a:lnTo>
                        <a:lnTo>
                          <a:pt x="126" y="228"/>
                        </a:lnTo>
                        <a:lnTo>
                          <a:pt x="123" y="228"/>
                        </a:lnTo>
                        <a:lnTo>
                          <a:pt x="120" y="229"/>
                        </a:lnTo>
                        <a:lnTo>
                          <a:pt x="117" y="229"/>
                        </a:lnTo>
                        <a:lnTo>
                          <a:pt x="110" y="232"/>
                        </a:lnTo>
                        <a:lnTo>
                          <a:pt x="107" y="232"/>
                        </a:lnTo>
                        <a:lnTo>
                          <a:pt x="107" y="233"/>
                        </a:lnTo>
                        <a:lnTo>
                          <a:pt x="101" y="234"/>
                        </a:lnTo>
                        <a:lnTo>
                          <a:pt x="98" y="234"/>
                        </a:lnTo>
                        <a:lnTo>
                          <a:pt x="98" y="236"/>
                        </a:lnTo>
                        <a:lnTo>
                          <a:pt x="94" y="236"/>
                        </a:lnTo>
                        <a:lnTo>
                          <a:pt x="94" y="237"/>
                        </a:lnTo>
                        <a:lnTo>
                          <a:pt x="88" y="238"/>
                        </a:lnTo>
                        <a:lnTo>
                          <a:pt x="85" y="239"/>
                        </a:lnTo>
                        <a:lnTo>
                          <a:pt x="82" y="239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7" y="319"/>
                        </a:lnTo>
                        <a:lnTo>
                          <a:pt x="104" y="319"/>
                        </a:lnTo>
                        <a:lnTo>
                          <a:pt x="91" y="314"/>
                        </a:lnTo>
                        <a:lnTo>
                          <a:pt x="91" y="313"/>
                        </a:lnTo>
                        <a:lnTo>
                          <a:pt x="88" y="310"/>
                        </a:lnTo>
                        <a:lnTo>
                          <a:pt x="85" y="310"/>
                        </a:lnTo>
                        <a:lnTo>
                          <a:pt x="85" y="309"/>
                        </a:lnTo>
                        <a:lnTo>
                          <a:pt x="82" y="309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35" y="274"/>
                        </a:lnTo>
                        <a:lnTo>
                          <a:pt x="135" y="272"/>
                        </a:lnTo>
                        <a:lnTo>
                          <a:pt x="139" y="272"/>
                        </a:lnTo>
                        <a:lnTo>
                          <a:pt x="142" y="271"/>
                        </a:lnTo>
                        <a:lnTo>
                          <a:pt x="142" y="270"/>
                        </a:lnTo>
                        <a:lnTo>
                          <a:pt x="145" y="270"/>
                        </a:lnTo>
                        <a:lnTo>
                          <a:pt x="148" y="270"/>
                        </a:lnTo>
                        <a:lnTo>
                          <a:pt x="148" y="269"/>
                        </a:lnTo>
                        <a:lnTo>
                          <a:pt x="151" y="269"/>
                        </a:lnTo>
                        <a:lnTo>
                          <a:pt x="151" y="267"/>
                        </a:lnTo>
                        <a:lnTo>
                          <a:pt x="154" y="267"/>
                        </a:lnTo>
                        <a:lnTo>
                          <a:pt x="157" y="267"/>
                        </a:lnTo>
                        <a:lnTo>
                          <a:pt x="157" y="266"/>
                        </a:lnTo>
                        <a:lnTo>
                          <a:pt x="161" y="266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0" y="175"/>
                        </a:lnTo>
                        <a:lnTo>
                          <a:pt x="583" y="175"/>
                        </a:lnTo>
                        <a:lnTo>
                          <a:pt x="592" y="172"/>
                        </a:lnTo>
                        <a:lnTo>
                          <a:pt x="665" y="154"/>
                        </a:lnTo>
                        <a:lnTo>
                          <a:pt x="703" y="144"/>
                        </a:lnTo>
                        <a:lnTo>
                          <a:pt x="737" y="135"/>
                        </a:lnTo>
                        <a:lnTo>
                          <a:pt x="741" y="134"/>
                        </a:lnTo>
                        <a:lnTo>
                          <a:pt x="744" y="133"/>
                        </a:lnTo>
                        <a:lnTo>
                          <a:pt x="747" y="132"/>
                        </a:lnTo>
                        <a:lnTo>
                          <a:pt x="750" y="130"/>
                        </a:lnTo>
                        <a:lnTo>
                          <a:pt x="753" y="129"/>
                        </a:lnTo>
                        <a:lnTo>
                          <a:pt x="756" y="128"/>
                        </a:lnTo>
                        <a:lnTo>
                          <a:pt x="760" y="128"/>
                        </a:lnTo>
                        <a:lnTo>
                          <a:pt x="763" y="126"/>
                        </a:lnTo>
                        <a:lnTo>
                          <a:pt x="763" y="125"/>
                        </a:lnTo>
                        <a:lnTo>
                          <a:pt x="766" y="125"/>
                        </a:lnTo>
                        <a:lnTo>
                          <a:pt x="769" y="124"/>
                        </a:lnTo>
                        <a:lnTo>
                          <a:pt x="772" y="123"/>
                        </a:lnTo>
                        <a:lnTo>
                          <a:pt x="775" y="123"/>
                        </a:lnTo>
                        <a:lnTo>
                          <a:pt x="775" y="121"/>
                        </a:lnTo>
                        <a:lnTo>
                          <a:pt x="778" y="120"/>
                        </a:lnTo>
                        <a:lnTo>
                          <a:pt x="782" y="120"/>
                        </a:lnTo>
                        <a:lnTo>
                          <a:pt x="782" y="119"/>
                        </a:lnTo>
                        <a:lnTo>
                          <a:pt x="785" y="119"/>
                        </a:lnTo>
                        <a:lnTo>
                          <a:pt x="788" y="118"/>
                        </a:lnTo>
                        <a:lnTo>
                          <a:pt x="788" y="116"/>
                        </a:lnTo>
                        <a:lnTo>
                          <a:pt x="791" y="116"/>
                        </a:lnTo>
                        <a:lnTo>
                          <a:pt x="794" y="114"/>
                        </a:lnTo>
                        <a:lnTo>
                          <a:pt x="807" y="110"/>
                        </a:lnTo>
                        <a:lnTo>
                          <a:pt x="810" y="109"/>
                        </a:lnTo>
                        <a:lnTo>
                          <a:pt x="813" y="107"/>
                        </a:lnTo>
                        <a:lnTo>
                          <a:pt x="819" y="106"/>
                        </a:lnTo>
                        <a:lnTo>
                          <a:pt x="819" y="105"/>
                        </a:lnTo>
                        <a:lnTo>
                          <a:pt x="823" y="104"/>
                        </a:lnTo>
                        <a:lnTo>
                          <a:pt x="826" y="102"/>
                        </a:lnTo>
                        <a:lnTo>
                          <a:pt x="832" y="100"/>
                        </a:lnTo>
                        <a:lnTo>
                          <a:pt x="835" y="99"/>
                        </a:lnTo>
                        <a:lnTo>
                          <a:pt x="838" y="97"/>
                        </a:lnTo>
                        <a:lnTo>
                          <a:pt x="841" y="96"/>
                        </a:lnTo>
                        <a:lnTo>
                          <a:pt x="845" y="95"/>
                        </a:lnTo>
                        <a:lnTo>
                          <a:pt x="848" y="93"/>
                        </a:lnTo>
                        <a:lnTo>
                          <a:pt x="851" y="92"/>
                        </a:lnTo>
                        <a:lnTo>
                          <a:pt x="870" y="83"/>
                        </a:lnTo>
                        <a:lnTo>
                          <a:pt x="870" y="82"/>
                        </a:lnTo>
                        <a:lnTo>
                          <a:pt x="873" y="82"/>
                        </a:lnTo>
                        <a:lnTo>
                          <a:pt x="882" y="76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lnTo>
                          <a:pt x="895" y="69"/>
                        </a:lnTo>
                        <a:lnTo>
                          <a:pt x="911" y="60"/>
                        </a:lnTo>
                        <a:lnTo>
                          <a:pt x="917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lnTo>
                          <a:pt x="425" y="163"/>
                        </a:lnTo>
                        <a:close/>
                        <a:moveTo>
                          <a:pt x="895" y="71"/>
                        </a:moveTo>
                        <a:lnTo>
                          <a:pt x="895" y="71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58" y="27"/>
                        </a:lnTo>
                        <a:lnTo>
                          <a:pt x="971" y="16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1" name="Freeform 187">
                    <a:extLst>
                      <a:ext uri="{FF2B5EF4-FFF2-40B4-BE49-F238E27FC236}">
                        <a16:creationId xmlns:a16="http://schemas.microsoft.com/office/drawing/2014/main" id="{5F50C190-076F-473B-B133-52DAD28593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553"/>
                    <a:ext cx="936" cy="334"/>
                  </a:xfrm>
                  <a:custGeom>
                    <a:avLst/>
                    <a:gdLst>
                      <a:gd name="T0" fmla="*/ 416 w 936"/>
                      <a:gd name="T1" fmla="*/ 121 h 334"/>
                      <a:gd name="T2" fmla="*/ 394 w 936"/>
                      <a:gd name="T3" fmla="*/ 125 h 334"/>
                      <a:gd name="T4" fmla="*/ 375 w 936"/>
                      <a:gd name="T5" fmla="*/ 128 h 334"/>
                      <a:gd name="T6" fmla="*/ 356 w 936"/>
                      <a:gd name="T7" fmla="*/ 132 h 334"/>
                      <a:gd name="T8" fmla="*/ 334 w 936"/>
                      <a:gd name="T9" fmla="*/ 136 h 334"/>
                      <a:gd name="T10" fmla="*/ 306 w 936"/>
                      <a:gd name="T11" fmla="*/ 142 h 334"/>
                      <a:gd name="T12" fmla="*/ 290 w 936"/>
                      <a:gd name="T13" fmla="*/ 145 h 334"/>
                      <a:gd name="T14" fmla="*/ 243 w 936"/>
                      <a:gd name="T15" fmla="*/ 155 h 334"/>
                      <a:gd name="T16" fmla="*/ 227 w 936"/>
                      <a:gd name="T17" fmla="*/ 159 h 334"/>
                      <a:gd name="T18" fmla="*/ 208 w 936"/>
                      <a:gd name="T19" fmla="*/ 163 h 334"/>
                      <a:gd name="T20" fmla="*/ 164 w 936"/>
                      <a:gd name="T21" fmla="*/ 173 h 334"/>
                      <a:gd name="T22" fmla="*/ 142 w 936"/>
                      <a:gd name="T23" fmla="*/ 178 h 334"/>
                      <a:gd name="T24" fmla="*/ 126 w 936"/>
                      <a:gd name="T25" fmla="*/ 183 h 334"/>
                      <a:gd name="T26" fmla="*/ 110 w 936"/>
                      <a:gd name="T27" fmla="*/ 187 h 334"/>
                      <a:gd name="T28" fmla="*/ 107 w 936"/>
                      <a:gd name="T29" fmla="*/ 187 h 334"/>
                      <a:gd name="T30" fmla="*/ 107 w 936"/>
                      <a:gd name="T31" fmla="*/ 188 h 334"/>
                      <a:gd name="T32" fmla="*/ 101 w 936"/>
                      <a:gd name="T33" fmla="*/ 189 h 334"/>
                      <a:gd name="T34" fmla="*/ 98 w 936"/>
                      <a:gd name="T35" fmla="*/ 191 h 334"/>
                      <a:gd name="T36" fmla="*/ 94 w 936"/>
                      <a:gd name="T37" fmla="*/ 191 h 334"/>
                      <a:gd name="T38" fmla="*/ 88 w 936"/>
                      <a:gd name="T39" fmla="*/ 193 h 334"/>
                      <a:gd name="T40" fmla="*/ 85 w 936"/>
                      <a:gd name="T41" fmla="*/ 194 h 334"/>
                      <a:gd name="T42" fmla="*/ 82 w 936"/>
                      <a:gd name="T43" fmla="*/ 194 h 334"/>
                      <a:gd name="T44" fmla="*/ 47 w 936"/>
                      <a:gd name="T45" fmla="*/ 211 h 334"/>
                      <a:gd name="T46" fmla="*/ 28 w 936"/>
                      <a:gd name="T47" fmla="*/ 276 h 334"/>
                      <a:gd name="T48" fmla="*/ 88 w 936"/>
                      <a:gd name="T49" fmla="*/ 321 h 334"/>
                      <a:gd name="T50" fmla="*/ 221 w 936"/>
                      <a:gd name="T51" fmla="*/ 306 h 334"/>
                      <a:gd name="T52" fmla="*/ 120 w 936"/>
                      <a:gd name="T53" fmla="*/ 279 h 334"/>
                      <a:gd name="T54" fmla="*/ 91 w 936"/>
                      <a:gd name="T55" fmla="*/ 268 h 334"/>
                      <a:gd name="T56" fmla="*/ 85 w 936"/>
                      <a:gd name="T57" fmla="*/ 265 h 334"/>
                      <a:gd name="T58" fmla="*/ 82 w 936"/>
                      <a:gd name="T59" fmla="*/ 264 h 334"/>
                      <a:gd name="T60" fmla="*/ 82 w 936"/>
                      <a:gd name="T61" fmla="*/ 263 h 334"/>
                      <a:gd name="T62" fmla="*/ 132 w 936"/>
                      <a:gd name="T63" fmla="*/ 229 h 334"/>
                      <a:gd name="T64" fmla="*/ 135 w 936"/>
                      <a:gd name="T65" fmla="*/ 229 h 334"/>
                      <a:gd name="T66" fmla="*/ 142 w 936"/>
                      <a:gd name="T67" fmla="*/ 226 h 334"/>
                      <a:gd name="T68" fmla="*/ 142 w 936"/>
                      <a:gd name="T69" fmla="*/ 225 h 334"/>
                      <a:gd name="T70" fmla="*/ 145 w 936"/>
                      <a:gd name="T71" fmla="*/ 225 h 334"/>
                      <a:gd name="T72" fmla="*/ 148 w 936"/>
                      <a:gd name="T73" fmla="*/ 225 h 334"/>
                      <a:gd name="T74" fmla="*/ 151 w 936"/>
                      <a:gd name="T75" fmla="*/ 224 h 334"/>
                      <a:gd name="T76" fmla="*/ 154 w 936"/>
                      <a:gd name="T77" fmla="*/ 222 h 334"/>
                      <a:gd name="T78" fmla="*/ 154 w 936"/>
                      <a:gd name="T79" fmla="*/ 222 h 334"/>
                      <a:gd name="T80" fmla="*/ 157 w 936"/>
                      <a:gd name="T81" fmla="*/ 221 h 334"/>
                      <a:gd name="T82" fmla="*/ 161 w 936"/>
                      <a:gd name="T83" fmla="*/ 220 h 334"/>
                      <a:gd name="T84" fmla="*/ 293 w 936"/>
                      <a:gd name="T85" fmla="*/ 186 h 334"/>
                      <a:gd name="T86" fmla="*/ 583 w 936"/>
                      <a:gd name="T87" fmla="*/ 130 h 334"/>
                      <a:gd name="T88" fmla="*/ 665 w 936"/>
                      <a:gd name="T89" fmla="*/ 109 h 334"/>
                      <a:gd name="T90" fmla="*/ 747 w 936"/>
                      <a:gd name="T91" fmla="*/ 87 h 334"/>
                      <a:gd name="T92" fmla="*/ 756 w 936"/>
                      <a:gd name="T93" fmla="*/ 83 h 334"/>
                      <a:gd name="T94" fmla="*/ 766 w 936"/>
                      <a:gd name="T95" fmla="*/ 80 h 334"/>
                      <a:gd name="T96" fmla="*/ 775 w 936"/>
                      <a:gd name="T97" fmla="*/ 78 h 334"/>
                      <a:gd name="T98" fmla="*/ 788 w 936"/>
                      <a:gd name="T99" fmla="*/ 73 h 334"/>
                      <a:gd name="T100" fmla="*/ 794 w 936"/>
                      <a:gd name="T101" fmla="*/ 69 h 334"/>
                      <a:gd name="T102" fmla="*/ 813 w 936"/>
                      <a:gd name="T103" fmla="*/ 62 h 334"/>
                      <a:gd name="T104" fmla="*/ 823 w 936"/>
                      <a:gd name="T105" fmla="*/ 59 h 334"/>
                      <a:gd name="T106" fmla="*/ 835 w 936"/>
                      <a:gd name="T107" fmla="*/ 54 h 334"/>
                      <a:gd name="T108" fmla="*/ 848 w 936"/>
                      <a:gd name="T109" fmla="*/ 48 h 334"/>
                      <a:gd name="T110" fmla="*/ 870 w 936"/>
                      <a:gd name="T111" fmla="*/ 38 h 334"/>
                      <a:gd name="T112" fmla="*/ 882 w 936"/>
                      <a:gd name="T113" fmla="*/ 31 h 334"/>
                      <a:gd name="T114" fmla="*/ 895 w 936"/>
                      <a:gd name="T115" fmla="*/ 26 h 334"/>
                      <a:gd name="T116" fmla="*/ 917 w 936"/>
                      <a:gd name="T117" fmla="*/ 13 h 334"/>
                      <a:gd name="T118" fmla="*/ 901 w 936"/>
                      <a:gd name="T119" fmla="*/ 13 h 334"/>
                      <a:gd name="T120" fmla="*/ 602 w 936"/>
                      <a:gd name="T121" fmla="*/ 83 h 334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0" t="0" r="r" b="b"/>
                    <a:pathLst>
                      <a:path w="936" h="334">
                        <a:moveTo>
                          <a:pt x="425" y="118"/>
                        </a:moveTo>
                        <a:lnTo>
                          <a:pt x="425" y="118"/>
                        </a:lnTo>
                        <a:lnTo>
                          <a:pt x="419" y="120"/>
                        </a:lnTo>
                        <a:lnTo>
                          <a:pt x="416" y="121"/>
                        </a:lnTo>
                        <a:lnTo>
                          <a:pt x="410" y="121"/>
                        </a:lnTo>
                        <a:lnTo>
                          <a:pt x="410" y="122"/>
                        </a:lnTo>
                        <a:lnTo>
                          <a:pt x="403" y="123"/>
                        </a:lnTo>
                        <a:lnTo>
                          <a:pt x="400" y="123"/>
                        </a:lnTo>
                        <a:lnTo>
                          <a:pt x="394" y="125"/>
                        </a:lnTo>
                        <a:lnTo>
                          <a:pt x="391" y="126"/>
                        </a:lnTo>
                        <a:lnTo>
                          <a:pt x="388" y="126"/>
                        </a:lnTo>
                        <a:lnTo>
                          <a:pt x="381" y="127"/>
                        </a:lnTo>
                        <a:lnTo>
                          <a:pt x="375" y="128"/>
                        </a:lnTo>
                        <a:lnTo>
                          <a:pt x="372" y="128"/>
                        </a:lnTo>
                        <a:lnTo>
                          <a:pt x="369" y="130"/>
                        </a:lnTo>
                        <a:lnTo>
                          <a:pt x="366" y="131"/>
                        </a:lnTo>
                        <a:lnTo>
                          <a:pt x="359" y="131"/>
                        </a:lnTo>
                        <a:lnTo>
                          <a:pt x="356" y="132"/>
                        </a:lnTo>
                        <a:lnTo>
                          <a:pt x="350" y="133"/>
                        </a:lnTo>
                        <a:lnTo>
                          <a:pt x="347" y="135"/>
                        </a:lnTo>
                        <a:lnTo>
                          <a:pt x="334" y="136"/>
                        </a:lnTo>
                        <a:lnTo>
                          <a:pt x="331" y="137"/>
                        </a:lnTo>
                        <a:lnTo>
                          <a:pt x="328" y="139"/>
                        </a:lnTo>
                        <a:lnTo>
                          <a:pt x="325" y="139"/>
                        </a:lnTo>
                        <a:lnTo>
                          <a:pt x="312" y="141"/>
                        </a:lnTo>
                        <a:lnTo>
                          <a:pt x="306" y="142"/>
                        </a:lnTo>
                        <a:lnTo>
                          <a:pt x="302" y="144"/>
                        </a:lnTo>
                        <a:lnTo>
                          <a:pt x="296" y="144"/>
                        </a:lnTo>
                        <a:lnTo>
                          <a:pt x="296" y="145"/>
                        </a:lnTo>
                        <a:lnTo>
                          <a:pt x="290" y="145"/>
                        </a:lnTo>
                        <a:lnTo>
                          <a:pt x="258" y="153"/>
                        </a:lnTo>
                        <a:lnTo>
                          <a:pt x="255" y="153"/>
                        </a:lnTo>
                        <a:lnTo>
                          <a:pt x="252" y="154"/>
                        </a:lnTo>
                        <a:lnTo>
                          <a:pt x="246" y="155"/>
                        </a:lnTo>
                        <a:lnTo>
                          <a:pt x="243" y="155"/>
                        </a:lnTo>
                        <a:lnTo>
                          <a:pt x="236" y="156"/>
                        </a:lnTo>
                        <a:lnTo>
                          <a:pt x="233" y="158"/>
                        </a:lnTo>
                        <a:lnTo>
                          <a:pt x="230" y="159"/>
                        </a:lnTo>
                        <a:lnTo>
                          <a:pt x="227" y="159"/>
                        </a:lnTo>
                        <a:lnTo>
                          <a:pt x="221" y="160"/>
                        </a:lnTo>
                        <a:lnTo>
                          <a:pt x="217" y="161"/>
                        </a:lnTo>
                        <a:lnTo>
                          <a:pt x="214" y="163"/>
                        </a:lnTo>
                        <a:lnTo>
                          <a:pt x="208" y="163"/>
                        </a:lnTo>
                        <a:lnTo>
                          <a:pt x="205" y="164"/>
                        </a:lnTo>
                        <a:lnTo>
                          <a:pt x="202" y="165"/>
                        </a:lnTo>
                        <a:lnTo>
                          <a:pt x="167" y="172"/>
                        </a:lnTo>
                        <a:lnTo>
                          <a:pt x="164" y="173"/>
                        </a:lnTo>
                        <a:lnTo>
                          <a:pt x="161" y="174"/>
                        </a:lnTo>
                        <a:lnTo>
                          <a:pt x="157" y="174"/>
                        </a:lnTo>
                        <a:lnTo>
                          <a:pt x="154" y="175"/>
                        </a:lnTo>
                        <a:lnTo>
                          <a:pt x="148" y="177"/>
                        </a:lnTo>
                        <a:lnTo>
                          <a:pt x="145" y="178"/>
                        </a:lnTo>
                        <a:lnTo>
                          <a:pt x="142" y="178"/>
                        </a:lnTo>
                        <a:lnTo>
                          <a:pt x="139" y="179"/>
                        </a:lnTo>
                        <a:lnTo>
                          <a:pt x="135" y="180"/>
                        </a:lnTo>
                        <a:lnTo>
                          <a:pt x="132" y="182"/>
                        </a:lnTo>
                        <a:lnTo>
                          <a:pt x="129" y="182"/>
                        </a:lnTo>
                        <a:lnTo>
                          <a:pt x="126" y="183"/>
                        </a:lnTo>
                        <a:lnTo>
                          <a:pt x="123" y="183"/>
                        </a:lnTo>
                        <a:lnTo>
                          <a:pt x="120" y="184"/>
                        </a:lnTo>
                        <a:lnTo>
                          <a:pt x="117" y="184"/>
                        </a:lnTo>
                        <a:lnTo>
                          <a:pt x="110" y="187"/>
                        </a:lnTo>
                        <a:lnTo>
                          <a:pt x="107" y="187"/>
                        </a:lnTo>
                        <a:lnTo>
                          <a:pt x="107" y="188"/>
                        </a:lnTo>
                        <a:lnTo>
                          <a:pt x="101" y="189"/>
                        </a:lnTo>
                        <a:lnTo>
                          <a:pt x="98" y="189"/>
                        </a:lnTo>
                        <a:lnTo>
                          <a:pt x="98" y="191"/>
                        </a:lnTo>
                        <a:lnTo>
                          <a:pt x="94" y="191"/>
                        </a:lnTo>
                        <a:lnTo>
                          <a:pt x="94" y="192"/>
                        </a:lnTo>
                        <a:lnTo>
                          <a:pt x="88" y="193"/>
                        </a:lnTo>
                        <a:lnTo>
                          <a:pt x="85" y="194"/>
                        </a:lnTo>
                        <a:lnTo>
                          <a:pt x="82" y="194"/>
                        </a:lnTo>
                        <a:lnTo>
                          <a:pt x="82" y="196"/>
                        </a:lnTo>
                        <a:lnTo>
                          <a:pt x="47" y="211"/>
                        </a:lnTo>
                        <a:lnTo>
                          <a:pt x="16" y="227"/>
                        </a:lnTo>
                        <a:lnTo>
                          <a:pt x="6" y="234"/>
                        </a:lnTo>
                        <a:lnTo>
                          <a:pt x="0" y="241"/>
                        </a:lnTo>
                        <a:lnTo>
                          <a:pt x="28" y="276"/>
                        </a:lnTo>
                        <a:lnTo>
                          <a:pt x="57" y="310"/>
                        </a:lnTo>
                        <a:lnTo>
                          <a:pt x="72" y="315"/>
                        </a:lnTo>
                        <a:lnTo>
                          <a:pt x="88" y="321"/>
                        </a:lnTo>
                        <a:lnTo>
                          <a:pt x="129" y="331"/>
                        </a:lnTo>
                        <a:lnTo>
                          <a:pt x="139" y="334"/>
                        </a:lnTo>
                        <a:lnTo>
                          <a:pt x="366" y="334"/>
                        </a:lnTo>
                        <a:lnTo>
                          <a:pt x="221" y="306"/>
                        </a:lnTo>
                        <a:lnTo>
                          <a:pt x="161" y="293"/>
                        </a:lnTo>
                        <a:lnTo>
                          <a:pt x="135" y="285"/>
                        </a:lnTo>
                        <a:lnTo>
                          <a:pt x="120" y="279"/>
                        </a:lnTo>
                        <a:lnTo>
                          <a:pt x="107" y="274"/>
                        </a:lnTo>
                        <a:lnTo>
                          <a:pt x="104" y="274"/>
                        </a:lnTo>
                        <a:lnTo>
                          <a:pt x="91" y="269"/>
                        </a:lnTo>
                        <a:lnTo>
                          <a:pt x="91" y="268"/>
                        </a:lnTo>
                        <a:lnTo>
                          <a:pt x="88" y="265"/>
                        </a:lnTo>
                        <a:lnTo>
                          <a:pt x="85" y="265"/>
                        </a:lnTo>
                        <a:lnTo>
                          <a:pt x="85" y="264"/>
                        </a:lnTo>
                        <a:lnTo>
                          <a:pt x="82" y="264"/>
                        </a:lnTo>
                        <a:lnTo>
                          <a:pt x="82" y="263"/>
                        </a:lnTo>
                        <a:lnTo>
                          <a:pt x="82" y="257"/>
                        </a:lnTo>
                        <a:lnTo>
                          <a:pt x="85" y="250"/>
                        </a:lnTo>
                        <a:lnTo>
                          <a:pt x="91" y="246"/>
                        </a:lnTo>
                        <a:lnTo>
                          <a:pt x="98" y="241"/>
                        </a:lnTo>
                        <a:lnTo>
                          <a:pt x="113" y="235"/>
                        </a:lnTo>
                        <a:lnTo>
                          <a:pt x="132" y="229"/>
                        </a:lnTo>
                        <a:lnTo>
                          <a:pt x="135" y="229"/>
                        </a:lnTo>
                        <a:lnTo>
                          <a:pt x="135" y="227"/>
                        </a:lnTo>
                        <a:lnTo>
                          <a:pt x="139" y="227"/>
                        </a:lnTo>
                        <a:lnTo>
                          <a:pt x="142" y="226"/>
                        </a:lnTo>
                        <a:lnTo>
                          <a:pt x="142" y="225"/>
                        </a:lnTo>
                        <a:lnTo>
                          <a:pt x="145" y="225"/>
                        </a:lnTo>
                        <a:lnTo>
                          <a:pt x="148" y="225"/>
                        </a:lnTo>
                        <a:lnTo>
                          <a:pt x="148" y="224"/>
                        </a:lnTo>
                        <a:lnTo>
                          <a:pt x="151" y="224"/>
                        </a:lnTo>
                        <a:lnTo>
                          <a:pt x="151" y="222"/>
                        </a:lnTo>
                        <a:lnTo>
                          <a:pt x="154" y="222"/>
                        </a:lnTo>
                        <a:lnTo>
                          <a:pt x="157" y="222"/>
                        </a:lnTo>
                        <a:lnTo>
                          <a:pt x="157" y="221"/>
                        </a:lnTo>
                        <a:lnTo>
                          <a:pt x="161" y="221"/>
                        </a:lnTo>
                        <a:lnTo>
                          <a:pt x="161" y="220"/>
                        </a:lnTo>
                        <a:lnTo>
                          <a:pt x="192" y="211"/>
                        </a:lnTo>
                        <a:lnTo>
                          <a:pt x="224" y="201"/>
                        </a:lnTo>
                        <a:lnTo>
                          <a:pt x="293" y="186"/>
                        </a:lnTo>
                        <a:lnTo>
                          <a:pt x="413" y="161"/>
                        </a:lnTo>
                        <a:lnTo>
                          <a:pt x="539" y="139"/>
                        </a:lnTo>
                        <a:lnTo>
                          <a:pt x="580" y="130"/>
                        </a:lnTo>
                        <a:lnTo>
                          <a:pt x="583" y="130"/>
                        </a:lnTo>
                        <a:lnTo>
                          <a:pt x="592" y="127"/>
                        </a:lnTo>
                        <a:lnTo>
                          <a:pt x="665" y="109"/>
                        </a:lnTo>
                        <a:lnTo>
                          <a:pt x="703" y="99"/>
                        </a:lnTo>
                        <a:lnTo>
                          <a:pt x="737" y="90"/>
                        </a:lnTo>
                        <a:lnTo>
                          <a:pt x="741" y="89"/>
                        </a:lnTo>
                        <a:lnTo>
                          <a:pt x="744" y="88"/>
                        </a:lnTo>
                        <a:lnTo>
                          <a:pt x="747" y="87"/>
                        </a:lnTo>
                        <a:lnTo>
                          <a:pt x="750" y="85"/>
                        </a:lnTo>
                        <a:lnTo>
                          <a:pt x="753" y="84"/>
                        </a:lnTo>
                        <a:lnTo>
                          <a:pt x="756" y="83"/>
                        </a:lnTo>
                        <a:lnTo>
                          <a:pt x="760" y="83"/>
                        </a:lnTo>
                        <a:lnTo>
                          <a:pt x="763" y="81"/>
                        </a:lnTo>
                        <a:lnTo>
                          <a:pt x="763" y="80"/>
                        </a:lnTo>
                        <a:lnTo>
                          <a:pt x="766" y="80"/>
                        </a:lnTo>
                        <a:lnTo>
                          <a:pt x="769" y="79"/>
                        </a:lnTo>
                        <a:lnTo>
                          <a:pt x="772" y="78"/>
                        </a:lnTo>
                        <a:lnTo>
                          <a:pt x="775" y="78"/>
                        </a:lnTo>
                        <a:lnTo>
                          <a:pt x="775" y="76"/>
                        </a:lnTo>
                        <a:lnTo>
                          <a:pt x="778" y="75"/>
                        </a:lnTo>
                        <a:lnTo>
                          <a:pt x="782" y="75"/>
                        </a:lnTo>
                        <a:lnTo>
                          <a:pt x="782" y="74"/>
                        </a:lnTo>
                        <a:lnTo>
                          <a:pt x="785" y="74"/>
                        </a:lnTo>
                        <a:lnTo>
                          <a:pt x="788" y="73"/>
                        </a:lnTo>
                        <a:lnTo>
                          <a:pt x="788" y="71"/>
                        </a:lnTo>
                        <a:lnTo>
                          <a:pt x="791" y="71"/>
                        </a:lnTo>
                        <a:lnTo>
                          <a:pt x="794" y="69"/>
                        </a:lnTo>
                        <a:lnTo>
                          <a:pt x="807" y="65"/>
                        </a:lnTo>
                        <a:lnTo>
                          <a:pt x="810" y="64"/>
                        </a:lnTo>
                        <a:lnTo>
                          <a:pt x="813" y="62"/>
                        </a:lnTo>
                        <a:lnTo>
                          <a:pt x="819" y="61"/>
                        </a:lnTo>
                        <a:lnTo>
                          <a:pt x="819" y="60"/>
                        </a:lnTo>
                        <a:lnTo>
                          <a:pt x="823" y="59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5" y="54"/>
                        </a:lnTo>
                        <a:lnTo>
                          <a:pt x="838" y="52"/>
                        </a:lnTo>
                        <a:lnTo>
                          <a:pt x="841" y="51"/>
                        </a:lnTo>
                        <a:lnTo>
                          <a:pt x="845" y="50"/>
                        </a:lnTo>
                        <a:lnTo>
                          <a:pt x="848" y="48"/>
                        </a:lnTo>
                        <a:lnTo>
                          <a:pt x="851" y="47"/>
                        </a:lnTo>
                        <a:lnTo>
                          <a:pt x="870" y="38"/>
                        </a:lnTo>
                        <a:lnTo>
                          <a:pt x="870" y="37"/>
                        </a:lnTo>
                        <a:lnTo>
                          <a:pt x="873" y="37"/>
                        </a:lnTo>
                        <a:lnTo>
                          <a:pt x="882" y="31"/>
                        </a:lnTo>
                        <a:lnTo>
                          <a:pt x="889" y="28"/>
                        </a:lnTo>
                        <a:lnTo>
                          <a:pt x="895" y="26"/>
                        </a:lnTo>
                        <a:lnTo>
                          <a:pt x="895" y="24"/>
                        </a:lnTo>
                        <a:lnTo>
                          <a:pt x="911" y="15"/>
                        </a:lnTo>
                        <a:lnTo>
                          <a:pt x="917" y="13"/>
                        </a:lnTo>
                        <a:lnTo>
                          <a:pt x="936" y="0"/>
                        </a:lnTo>
                        <a:lnTo>
                          <a:pt x="917" y="7"/>
                        </a:lnTo>
                        <a:lnTo>
                          <a:pt x="901" y="13"/>
                        </a:lnTo>
                        <a:lnTo>
                          <a:pt x="864" y="24"/>
                        </a:lnTo>
                        <a:lnTo>
                          <a:pt x="823" y="36"/>
                        </a:lnTo>
                        <a:lnTo>
                          <a:pt x="778" y="46"/>
                        </a:lnTo>
                        <a:lnTo>
                          <a:pt x="693" y="65"/>
                        </a:lnTo>
                        <a:lnTo>
                          <a:pt x="602" y="83"/>
                        </a:lnTo>
                        <a:lnTo>
                          <a:pt x="514" y="99"/>
                        </a:lnTo>
                        <a:lnTo>
                          <a:pt x="425" y="1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2" name="Freeform 188">
                    <a:extLst>
                      <a:ext uri="{FF2B5EF4-FFF2-40B4-BE49-F238E27FC236}">
                        <a16:creationId xmlns:a16="http://schemas.microsoft.com/office/drawing/2014/main" id="{1B5DD35D-DC87-46D1-B3FC-98F85553CC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3" name="Freeform 189">
                    <a:extLst>
                      <a:ext uri="{FF2B5EF4-FFF2-40B4-BE49-F238E27FC236}">
                        <a16:creationId xmlns:a16="http://schemas.microsoft.com/office/drawing/2014/main" id="{DF1D6B9D-A1F9-49FD-902B-100E56B6A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2" y="1508"/>
                    <a:ext cx="88" cy="31"/>
                  </a:xfrm>
                  <a:custGeom>
                    <a:avLst/>
                    <a:gdLst>
                      <a:gd name="T0" fmla="*/ 66 w 88"/>
                      <a:gd name="T1" fmla="*/ 31 h 31"/>
                      <a:gd name="T2" fmla="*/ 66 w 88"/>
                      <a:gd name="T3" fmla="*/ 31 h 31"/>
                      <a:gd name="T4" fmla="*/ 66 w 88"/>
                      <a:gd name="T5" fmla="*/ 31 h 31"/>
                      <a:gd name="T6" fmla="*/ 72 w 88"/>
                      <a:gd name="T7" fmla="*/ 27 h 31"/>
                      <a:gd name="T8" fmla="*/ 72 w 88"/>
                      <a:gd name="T9" fmla="*/ 27 h 31"/>
                      <a:gd name="T10" fmla="*/ 72 w 88"/>
                      <a:gd name="T11" fmla="*/ 27 h 31"/>
                      <a:gd name="T12" fmla="*/ 85 w 88"/>
                      <a:gd name="T13" fmla="*/ 16 h 31"/>
                      <a:gd name="T14" fmla="*/ 88 w 88"/>
                      <a:gd name="T15" fmla="*/ 15 h 31"/>
                      <a:gd name="T16" fmla="*/ 88 w 88"/>
                      <a:gd name="T17" fmla="*/ 15 h 31"/>
                      <a:gd name="T18" fmla="*/ 88 w 88"/>
                      <a:gd name="T19" fmla="*/ 15 h 31"/>
                      <a:gd name="T20" fmla="*/ 88 w 88"/>
                      <a:gd name="T21" fmla="*/ 15 h 31"/>
                      <a:gd name="T22" fmla="*/ 88 w 88"/>
                      <a:gd name="T23" fmla="*/ 15 h 31"/>
                      <a:gd name="T24" fmla="*/ 88 w 88"/>
                      <a:gd name="T25" fmla="*/ 15 h 31"/>
                      <a:gd name="T26" fmla="*/ 88 w 88"/>
                      <a:gd name="T27" fmla="*/ 15 h 31"/>
                      <a:gd name="T28" fmla="*/ 88 w 88"/>
                      <a:gd name="T29" fmla="*/ 15 h 31"/>
                      <a:gd name="T30" fmla="*/ 0 w 88"/>
                      <a:gd name="T31" fmla="*/ 0 h 31"/>
                      <a:gd name="T32" fmla="*/ 0 w 88"/>
                      <a:gd name="T33" fmla="*/ 0 h 31"/>
                      <a:gd name="T34" fmla="*/ 0 w 88"/>
                      <a:gd name="T35" fmla="*/ 0 h 31"/>
                      <a:gd name="T36" fmla="*/ 12 w 88"/>
                      <a:gd name="T37" fmla="*/ 3 h 31"/>
                      <a:gd name="T38" fmla="*/ 12 w 88"/>
                      <a:gd name="T39" fmla="*/ 3 h 31"/>
                      <a:gd name="T40" fmla="*/ 28 w 88"/>
                      <a:gd name="T41" fmla="*/ 8 h 31"/>
                      <a:gd name="T42" fmla="*/ 47 w 88"/>
                      <a:gd name="T43" fmla="*/ 14 h 31"/>
                      <a:gd name="T44" fmla="*/ 53 w 88"/>
                      <a:gd name="T45" fmla="*/ 17 h 31"/>
                      <a:gd name="T46" fmla="*/ 59 w 88"/>
                      <a:gd name="T47" fmla="*/ 22 h 31"/>
                      <a:gd name="T48" fmla="*/ 66 w 88"/>
                      <a:gd name="T49" fmla="*/ 26 h 31"/>
                      <a:gd name="T50" fmla="*/ 66 w 88"/>
                      <a:gd name="T51" fmla="*/ 31 h 31"/>
                      <a:gd name="T52" fmla="*/ 66 w 88"/>
                      <a:gd name="T53" fmla="*/ 31 h 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0" t="0" r="r" b="b"/>
                    <a:pathLst>
                      <a:path w="88" h="31">
                        <a:moveTo>
                          <a:pt x="66" y="31"/>
                        </a:moveTo>
                        <a:lnTo>
                          <a:pt x="66" y="31"/>
                        </a:lnTo>
                        <a:lnTo>
                          <a:pt x="72" y="27"/>
                        </a:lnTo>
                        <a:lnTo>
                          <a:pt x="85" y="16"/>
                        </a:lnTo>
                        <a:lnTo>
                          <a:pt x="88" y="15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28" y="8"/>
                        </a:lnTo>
                        <a:lnTo>
                          <a:pt x="47" y="14"/>
                        </a:lnTo>
                        <a:lnTo>
                          <a:pt x="53" y="17"/>
                        </a:lnTo>
                        <a:lnTo>
                          <a:pt x="59" y="22"/>
                        </a:lnTo>
                        <a:lnTo>
                          <a:pt x="66" y="26"/>
                        </a:lnTo>
                        <a:lnTo>
                          <a:pt x="66" y="31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4" name="Freeform 190">
                    <a:extLst>
                      <a:ext uri="{FF2B5EF4-FFF2-40B4-BE49-F238E27FC236}">
                        <a16:creationId xmlns:a16="http://schemas.microsoft.com/office/drawing/2014/main" id="{80017767-AE83-4D25-9303-5BBBFF94A87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46" cy="141"/>
                  </a:xfrm>
                  <a:custGeom>
                    <a:avLst/>
                    <a:gdLst>
                      <a:gd name="T0" fmla="*/ 88 w 246"/>
                      <a:gd name="T1" fmla="*/ 0 h 141"/>
                      <a:gd name="T2" fmla="*/ 88 w 246"/>
                      <a:gd name="T3" fmla="*/ 0 h 141"/>
                      <a:gd name="T4" fmla="*/ 88 w 246"/>
                      <a:gd name="T5" fmla="*/ 0 h 141"/>
                      <a:gd name="T6" fmla="*/ 85 w 246"/>
                      <a:gd name="T7" fmla="*/ 1 h 141"/>
                      <a:gd name="T8" fmla="*/ 82 w 246"/>
                      <a:gd name="T9" fmla="*/ 3 h 141"/>
                      <a:gd name="T10" fmla="*/ 82 w 246"/>
                      <a:gd name="T11" fmla="*/ 3 h 141"/>
                      <a:gd name="T12" fmla="*/ 47 w 246"/>
                      <a:gd name="T13" fmla="*/ 18 h 141"/>
                      <a:gd name="T14" fmla="*/ 16 w 246"/>
                      <a:gd name="T15" fmla="*/ 34 h 141"/>
                      <a:gd name="T16" fmla="*/ 16 w 246"/>
                      <a:gd name="T17" fmla="*/ 34 h 141"/>
                      <a:gd name="T18" fmla="*/ 6 w 246"/>
                      <a:gd name="T19" fmla="*/ 41 h 141"/>
                      <a:gd name="T20" fmla="*/ 0 w 246"/>
                      <a:gd name="T21" fmla="*/ 48 h 141"/>
                      <a:gd name="T22" fmla="*/ 0 w 246"/>
                      <a:gd name="T23" fmla="*/ 48 h 141"/>
                      <a:gd name="T24" fmla="*/ 19 w 246"/>
                      <a:gd name="T25" fmla="*/ 71 h 141"/>
                      <a:gd name="T26" fmla="*/ 19 w 246"/>
                      <a:gd name="T27" fmla="*/ 71 h 141"/>
                      <a:gd name="T28" fmla="*/ 16 w 246"/>
                      <a:gd name="T29" fmla="*/ 65 h 141"/>
                      <a:gd name="T30" fmla="*/ 16 w 246"/>
                      <a:gd name="T31" fmla="*/ 59 h 141"/>
                      <a:gd name="T32" fmla="*/ 22 w 246"/>
                      <a:gd name="T33" fmla="*/ 47 h 141"/>
                      <a:gd name="T34" fmla="*/ 35 w 246"/>
                      <a:gd name="T35" fmla="*/ 34 h 141"/>
                      <a:gd name="T36" fmla="*/ 50 w 246"/>
                      <a:gd name="T37" fmla="*/ 24 h 141"/>
                      <a:gd name="T38" fmla="*/ 79 w 246"/>
                      <a:gd name="T39" fmla="*/ 6 h 141"/>
                      <a:gd name="T40" fmla="*/ 88 w 246"/>
                      <a:gd name="T41" fmla="*/ 1 h 141"/>
                      <a:gd name="T42" fmla="*/ 88 w 246"/>
                      <a:gd name="T43" fmla="*/ 0 h 141"/>
                      <a:gd name="T44" fmla="*/ 88 w 246"/>
                      <a:gd name="T45" fmla="*/ 0 h 141"/>
                      <a:gd name="T46" fmla="*/ 88 w 246"/>
                      <a:gd name="T47" fmla="*/ 0 h 141"/>
                      <a:gd name="T48" fmla="*/ 88 w 246"/>
                      <a:gd name="T49" fmla="*/ 0 h 141"/>
                      <a:gd name="T50" fmla="*/ 88 w 246"/>
                      <a:gd name="T51" fmla="*/ 128 h 141"/>
                      <a:gd name="T52" fmla="*/ 88 w 246"/>
                      <a:gd name="T53" fmla="*/ 128 h 141"/>
                      <a:gd name="T54" fmla="*/ 88 w 246"/>
                      <a:gd name="T55" fmla="*/ 128 h 141"/>
                      <a:gd name="T56" fmla="*/ 129 w 246"/>
                      <a:gd name="T57" fmla="*/ 138 h 141"/>
                      <a:gd name="T58" fmla="*/ 129 w 246"/>
                      <a:gd name="T59" fmla="*/ 138 h 141"/>
                      <a:gd name="T60" fmla="*/ 139 w 246"/>
                      <a:gd name="T61" fmla="*/ 141 h 141"/>
                      <a:gd name="T62" fmla="*/ 246 w 246"/>
                      <a:gd name="T63" fmla="*/ 141 h 141"/>
                      <a:gd name="T64" fmla="*/ 246 w 246"/>
                      <a:gd name="T65" fmla="*/ 141 h 141"/>
                      <a:gd name="T66" fmla="*/ 195 w 246"/>
                      <a:gd name="T67" fmla="*/ 130 h 141"/>
                      <a:gd name="T68" fmla="*/ 142 w 246"/>
                      <a:gd name="T69" fmla="*/ 117 h 141"/>
                      <a:gd name="T70" fmla="*/ 91 w 246"/>
                      <a:gd name="T71" fmla="*/ 104 h 141"/>
                      <a:gd name="T72" fmla="*/ 47 w 246"/>
                      <a:gd name="T73" fmla="*/ 92 h 141"/>
                      <a:gd name="T74" fmla="*/ 47 w 246"/>
                      <a:gd name="T75" fmla="*/ 92 h 141"/>
                      <a:gd name="T76" fmla="*/ 31 w 246"/>
                      <a:gd name="T77" fmla="*/ 84 h 141"/>
                      <a:gd name="T78" fmla="*/ 22 w 246"/>
                      <a:gd name="T79" fmla="*/ 78 h 141"/>
                      <a:gd name="T80" fmla="*/ 22 w 246"/>
                      <a:gd name="T81" fmla="*/ 78 h 141"/>
                      <a:gd name="T82" fmla="*/ 38 w 246"/>
                      <a:gd name="T83" fmla="*/ 97 h 141"/>
                      <a:gd name="T84" fmla="*/ 57 w 246"/>
                      <a:gd name="T85" fmla="*/ 117 h 141"/>
                      <a:gd name="T86" fmla="*/ 57 w 246"/>
                      <a:gd name="T87" fmla="*/ 117 h 141"/>
                      <a:gd name="T88" fmla="*/ 72 w 246"/>
                      <a:gd name="T89" fmla="*/ 122 h 141"/>
                      <a:gd name="T90" fmla="*/ 88 w 246"/>
                      <a:gd name="T91" fmla="*/ 128 h 141"/>
                      <a:gd name="T92" fmla="*/ 88 w 246"/>
                      <a:gd name="T93" fmla="*/ 128 h 141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246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9" y="71"/>
                        </a:lnTo>
                        <a:lnTo>
                          <a:pt x="16" y="65"/>
                        </a:lnTo>
                        <a:lnTo>
                          <a:pt x="16" y="59"/>
                        </a:lnTo>
                        <a:lnTo>
                          <a:pt x="22" y="47"/>
                        </a:lnTo>
                        <a:lnTo>
                          <a:pt x="35" y="34"/>
                        </a:lnTo>
                        <a:lnTo>
                          <a:pt x="50" y="24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46" y="141"/>
                        </a:lnTo>
                        <a:lnTo>
                          <a:pt x="195" y="130"/>
                        </a:lnTo>
                        <a:lnTo>
                          <a:pt x="142" y="117"/>
                        </a:lnTo>
                        <a:lnTo>
                          <a:pt x="91" y="104"/>
                        </a:lnTo>
                        <a:lnTo>
                          <a:pt x="47" y="92"/>
                        </a:lnTo>
                        <a:lnTo>
                          <a:pt x="31" y="84"/>
                        </a:lnTo>
                        <a:lnTo>
                          <a:pt x="22" y="78"/>
                        </a:lnTo>
                        <a:lnTo>
                          <a:pt x="38" y="97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5" name="Freeform 191">
                    <a:extLst>
                      <a:ext uri="{FF2B5EF4-FFF2-40B4-BE49-F238E27FC236}">
                        <a16:creationId xmlns:a16="http://schemas.microsoft.com/office/drawing/2014/main" id="{0A180828-8C94-4128-BEEB-4424A4B15DC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36" cy="141"/>
                  </a:xfrm>
                  <a:custGeom>
                    <a:avLst/>
                    <a:gdLst>
                      <a:gd name="T0" fmla="*/ 88 w 236"/>
                      <a:gd name="T1" fmla="*/ 128 h 141"/>
                      <a:gd name="T2" fmla="*/ 88 w 236"/>
                      <a:gd name="T3" fmla="*/ 128 h 141"/>
                      <a:gd name="T4" fmla="*/ 88 w 236"/>
                      <a:gd name="T5" fmla="*/ 128 h 141"/>
                      <a:gd name="T6" fmla="*/ 129 w 236"/>
                      <a:gd name="T7" fmla="*/ 138 h 141"/>
                      <a:gd name="T8" fmla="*/ 129 w 236"/>
                      <a:gd name="T9" fmla="*/ 138 h 141"/>
                      <a:gd name="T10" fmla="*/ 139 w 236"/>
                      <a:gd name="T11" fmla="*/ 141 h 141"/>
                      <a:gd name="T12" fmla="*/ 236 w 236"/>
                      <a:gd name="T13" fmla="*/ 141 h 141"/>
                      <a:gd name="T14" fmla="*/ 236 w 236"/>
                      <a:gd name="T15" fmla="*/ 141 h 141"/>
                      <a:gd name="T16" fmla="*/ 135 w 236"/>
                      <a:gd name="T17" fmla="*/ 118 h 141"/>
                      <a:gd name="T18" fmla="*/ 88 w 236"/>
                      <a:gd name="T19" fmla="*/ 105 h 141"/>
                      <a:gd name="T20" fmla="*/ 44 w 236"/>
                      <a:gd name="T21" fmla="*/ 93 h 141"/>
                      <a:gd name="T22" fmla="*/ 44 w 236"/>
                      <a:gd name="T23" fmla="*/ 93 h 141"/>
                      <a:gd name="T24" fmla="*/ 28 w 236"/>
                      <a:gd name="T25" fmla="*/ 86 h 141"/>
                      <a:gd name="T26" fmla="*/ 28 w 236"/>
                      <a:gd name="T27" fmla="*/ 86 h 141"/>
                      <a:gd name="T28" fmla="*/ 57 w 236"/>
                      <a:gd name="T29" fmla="*/ 117 h 141"/>
                      <a:gd name="T30" fmla="*/ 57 w 236"/>
                      <a:gd name="T31" fmla="*/ 117 h 141"/>
                      <a:gd name="T32" fmla="*/ 72 w 236"/>
                      <a:gd name="T33" fmla="*/ 122 h 141"/>
                      <a:gd name="T34" fmla="*/ 88 w 236"/>
                      <a:gd name="T35" fmla="*/ 128 h 141"/>
                      <a:gd name="T36" fmla="*/ 88 w 236"/>
                      <a:gd name="T37" fmla="*/ 128 h 141"/>
                      <a:gd name="T38" fmla="*/ 12 w 236"/>
                      <a:gd name="T39" fmla="*/ 62 h 141"/>
                      <a:gd name="T40" fmla="*/ 12 w 236"/>
                      <a:gd name="T41" fmla="*/ 62 h 141"/>
                      <a:gd name="T42" fmla="*/ 16 w 236"/>
                      <a:gd name="T43" fmla="*/ 51 h 141"/>
                      <a:gd name="T44" fmla="*/ 25 w 236"/>
                      <a:gd name="T45" fmla="*/ 41 h 141"/>
                      <a:gd name="T46" fmla="*/ 38 w 236"/>
                      <a:gd name="T47" fmla="*/ 29 h 141"/>
                      <a:gd name="T48" fmla="*/ 53 w 236"/>
                      <a:gd name="T49" fmla="*/ 20 h 141"/>
                      <a:gd name="T50" fmla="*/ 79 w 236"/>
                      <a:gd name="T51" fmla="*/ 6 h 141"/>
                      <a:gd name="T52" fmla="*/ 88 w 236"/>
                      <a:gd name="T53" fmla="*/ 1 h 141"/>
                      <a:gd name="T54" fmla="*/ 88 w 236"/>
                      <a:gd name="T55" fmla="*/ 0 h 141"/>
                      <a:gd name="T56" fmla="*/ 88 w 236"/>
                      <a:gd name="T57" fmla="*/ 0 h 141"/>
                      <a:gd name="T58" fmla="*/ 88 w 236"/>
                      <a:gd name="T59" fmla="*/ 0 h 141"/>
                      <a:gd name="T60" fmla="*/ 82 w 236"/>
                      <a:gd name="T61" fmla="*/ 3 h 141"/>
                      <a:gd name="T62" fmla="*/ 82 w 236"/>
                      <a:gd name="T63" fmla="*/ 3 h 141"/>
                      <a:gd name="T64" fmla="*/ 47 w 236"/>
                      <a:gd name="T65" fmla="*/ 18 h 141"/>
                      <a:gd name="T66" fmla="*/ 16 w 236"/>
                      <a:gd name="T67" fmla="*/ 34 h 141"/>
                      <a:gd name="T68" fmla="*/ 16 w 236"/>
                      <a:gd name="T69" fmla="*/ 34 h 141"/>
                      <a:gd name="T70" fmla="*/ 6 w 236"/>
                      <a:gd name="T71" fmla="*/ 41 h 141"/>
                      <a:gd name="T72" fmla="*/ 0 w 236"/>
                      <a:gd name="T73" fmla="*/ 48 h 141"/>
                      <a:gd name="T74" fmla="*/ 0 w 236"/>
                      <a:gd name="T75" fmla="*/ 48 h 141"/>
                      <a:gd name="T76" fmla="*/ 12 w 236"/>
                      <a:gd name="T77" fmla="*/ 62 h 141"/>
                      <a:gd name="T78" fmla="*/ 12 w 236"/>
                      <a:gd name="T79" fmla="*/ 62 h 141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236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36" y="141"/>
                        </a:lnTo>
                        <a:lnTo>
                          <a:pt x="135" y="118"/>
                        </a:lnTo>
                        <a:lnTo>
                          <a:pt x="88" y="105"/>
                        </a:lnTo>
                        <a:lnTo>
                          <a:pt x="44" y="93"/>
                        </a:lnTo>
                        <a:lnTo>
                          <a:pt x="28" y="86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12" y="62"/>
                        </a:moveTo>
                        <a:lnTo>
                          <a:pt x="12" y="62"/>
                        </a:lnTo>
                        <a:lnTo>
                          <a:pt x="16" y="51"/>
                        </a:lnTo>
                        <a:lnTo>
                          <a:pt x="25" y="41"/>
                        </a:lnTo>
                        <a:lnTo>
                          <a:pt x="38" y="29"/>
                        </a:lnTo>
                        <a:lnTo>
                          <a:pt x="53" y="20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2" y="62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6" name="Freeform 192">
                    <a:extLst>
                      <a:ext uri="{FF2B5EF4-FFF2-40B4-BE49-F238E27FC236}">
                        <a16:creationId xmlns:a16="http://schemas.microsoft.com/office/drawing/2014/main" id="{55CC8C54-A426-4627-B127-5302D9BD933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27" cy="141"/>
                  </a:xfrm>
                  <a:custGeom>
                    <a:avLst/>
                    <a:gdLst>
                      <a:gd name="T0" fmla="*/ 88 w 227"/>
                      <a:gd name="T1" fmla="*/ 128 h 141"/>
                      <a:gd name="T2" fmla="*/ 88 w 227"/>
                      <a:gd name="T3" fmla="*/ 128 h 141"/>
                      <a:gd name="T4" fmla="*/ 88 w 227"/>
                      <a:gd name="T5" fmla="*/ 128 h 141"/>
                      <a:gd name="T6" fmla="*/ 129 w 227"/>
                      <a:gd name="T7" fmla="*/ 138 h 141"/>
                      <a:gd name="T8" fmla="*/ 129 w 227"/>
                      <a:gd name="T9" fmla="*/ 138 h 141"/>
                      <a:gd name="T10" fmla="*/ 139 w 227"/>
                      <a:gd name="T11" fmla="*/ 141 h 141"/>
                      <a:gd name="T12" fmla="*/ 227 w 227"/>
                      <a:gd name="T13" fmla="*/ 141 h 141"/>
                      <a:gd name="T14" fmla="*/ 227 w 227"/>
                      <a:gd name="T15" fmla="*/ 141 h 141"/>
                      <a:gd name="T16" fmla="*/ 129 w 227"/>
                      <a:gd name="T17" fmla="*/ 118 h 141"/>
                      <a:gd name="T18" fmla="*/ 82 w 227"/>
                      <a:gd name="T19" fmla="*/ 107 h 141"/>
                      <a:gd name="T20" fmla="*/ 41 w 227"/>
                      <a:gd name="T21" fmla="*/ 94 h 141"/>
                      <a:gd name="T22" fmla="*/ 41 w 227"/>
                      <a:gd name="T23" fmla="*/ 94 h 141"/>
                      <a:gd name="T24" fmla="*/ 35 w 227"/>
                      <a:gd name="T25" fmla="*/ 92 h 141"/>
                      <a:gd name="T26" fmla="*/ 35 w 227"/>
                      <a:gd name="T27" fmla="*/ 92 h 141"/>
                      <a:gd name="T28" fmla="*/ 57 w 227"/>
                      <a:gd name="T29" fmla="*/ 117 h 141"/>
                      <a:gd name="T30" fmla="*/ 57 w 227"/>
                      <a:gd name="T31" fmla="*/ 117 h 141"/>
                      <a:gd name="T32" fmla="*/ 72 w 227"/>
                      <a:gd name="T33" fmla="*/ 122 h 141"/>
                      <a:gd name="T34" fmla="*/ 88 w 227"/>
                      <a:gd name="T35" fmla="*/ 128 h 141"/>
                      <a:gd name="T36" fmla="*/ 88 w 227"/>
                      <a:gd name="T37" fmla="*/ 128 h 141"/>
                      <a:gd name="T38" fmla="*/ 9 w 227"/>
                      <a:gd name="T39" fmla="*/ 59 h 141"/>
                      <a:gd name="T40" fmla="*/ 9 w 227"/>
                      <a:gd name="T41" fmla="*/ 59 h 141"/>
                      <a:gd name="T42" fmla="*/ 16 w 227"/>
                      <a:gd name="T43" fmla="*/ 48 h 141"/>
                      <a:gd name="T44" fmla="*/ 25 w 227"/>
                      <a:gd name="T45" fmla="*/ 37 h 141"/>
                      <a:gd name="T46" fmla="*/ 41 w 227"/>
                      <a:gd name="T47" fmla="*/ 28 h 141"/>
                      <a:gd name="T48" fmla="*/ 53 w 227"/>
                      <a:gd name="T49" fmla="*/ 19 h 141"/>
                      <a:gd name="T50" fmla="*/ 79 w 227"/>
                      <a:gd name="T51" fmla="*/ 5 h 141"/>
                      <a:gd name="T52" fmla="*/ 88 w 227"/>
                      <a:gd name="T53" fmla="*/ 0 h 141"/>
                      <a:gd name="T54" fmla="*/ 88 w 227"/>
                      <a:gd name="T55" fmla="*/ 0 h 141"/>
                      <a:gd name="T56" fmla="*/ 88 w 227"/>
                      <a:gd name="T57" fmla="*/ 0 h 141"/>
                      <a:gd name="T58" fmla="*/ 82 w 227"/>
                      <a:gd name="T59" fmla="*/ 3 h 141"/>
                      <a:gd name="T60" fmla="*/ 82 w 227"/>
                      <a:gd name="T61" fmla="*/ 3 h 141"/>
                      <a:gd name="T62" fmla="*/ 47 w 227"/>
                      <a:gd name="T63" fmla="*/ 18 h 141"/>
                      <a:gd name="T64" fmla="*/ 16 w 227"/>
                      <a:gd name="T65" fmla="*/ 34 h 141"/>
                      <a:gd name="T66" fmla="*/ 16 w 227"/>
                      <a:gd name="T67" fmla="*/ 34 h 141"/>
                      <a:gd name="T68" fmla="*/ 6 w 227"/>
                      <a:gd name="T69" fmla="*/ 41 h 141"/>
                      <a:gd name="T70" fmla="*/ 0 w 227"/>
                      <a:gd name="T71" fmla="*/ 48 h 141"/>
                      <a:gd name="T72" fmla="*/ 0 w 227"/>
                      <a:gd name="T73" fmla="*/ 48 h 141"/>
                      <a:gd name="T74" fmla="*/ 9 w 227"/>
                      <a:gd name="T75" fmla="*/ 59 h 141"/>
                      <a:gd name="T76" fmla="*/ 9 w 227"/>
                      <a:gd name="T77" fmla="*/ 59 h 14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22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27" y="141"/>
                        </a:lnTo>
                        <a:lnTo>
                          <a:pt x="129" y="118"/>
                        </a:lnTo>
                        <a:lnTo>
                          <a:pt x="82" y="107"/>
                        </a:lnTo>
                        <a:lnTo>
                          <a:pt x="41" y="94"/>
                        </a:lnTo>
                        <a:lnTo>
                          <a:pt x="35" y="9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9" y="59"/>
                        </a:moveTo>
                        <a:lnTo>
                          <a:pt x="9" y="59"/>
                        </a:lnTo>
                        <a:lnTo>
                          <a:pt x="16" y="48"/>
                        </a:lnTo>
                        <a:lnTo>
                          <a:pt x="25" y="37"/>
                        </a:lnTo>
                        <a:lnTo>
                          <a:pt x="41" y="28"/>
                        </a:lnTo>
                        <a:lnTo>
                          <a:pt x="53" y="19"/>
                        </a:lnTo>
                        <a:lnTo>
                          <a:pt x="79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9" y="59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7" name="Freeform 193">
                    <a:extLst>
                      <a:ext uri="{FF2B5EF4-FFF2-40B4-BE49-F238E27FC236}">
                        <a16:creationId xmlns:a16="http://schemas.microsoft.com/office/drawing/2014/main" id="{ACC5B055-5B9C-465C-8DDA-81B6C66C96C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17" cy="141"/>
                  </a:xfrm>
                  <a:custGeom>
                    <a:avLst/>
                    <a:gdLst>
                      <a:gd name="T0" fmla="*/ 88 w 217"/>
                      <a:gd name="T1" fmla="*/ 128 h 141"/>
                      <a:gd name="T2" fmla="*/ 88 w 217"/>
                      <a:gd name="T3" fmla="*/ 128 h 141"/>
                      <a:gd name="T4" fmla="*/ 88 w 217"/>
                      <a:gd name="T5" fmla="*/ 128 h 141"/>
                      <a:gd name="T6" fmla="*/ 129 w 217"/>
                      <a:gd name="T7" fmla="*/ 138 h 141"/>
                      <a:gd name="T8" fmla="*/ 129 w 217"/>
                      <a:gd name="T9" fmla="*/ 138 h 141"/>
                      <a:gd name="T10" fmla="*/ 139 w 217"/>
                      <a:gd name="T11" fmla="*/ 141 h 141"/>
                      <a:gd name="T12" fmla="*/ 217 w 217"/>
                      <a:gd name="T13" fmla="*/ 141 h 141"/>
                      <a:gd name="T14" fmla="*/ 217 w 217"/>
                      <a:gd name="T15" fmla="*/ 141 h 141"/>
                      <a:gd name="T16" fmla="*/ 170 w 217"/>
                      <a:gd name="T17" fmla="*/ 131 h 141"/>
                      <a:gd name="T18" fmla="*/ 123 w 217"/>
                      <a:gd name="T19" fmla="*/ 119 h 141"/>
                      <a:gd name="T20" fmla="*/ 76 w 217"/>
                      <a:gd name="T21" fmla="*/ 107 h 141"/>
                      <a:gd name="T22" fmla="*/ 38 w 217"/>
                      <a:gd name="T23" fmla="*/ 95 h 141"/>
                      <a:gd name="T24" fmla="*/ 38 w 217"/>
                      <a:gd name="T25" fmla="*/ 95 h 141"/>
                      <a:gd name="T26" fmla="*/ 57 w 217"/>
                      <a:gd name="T27" fmla="*/ 117 h 141"/>
                      <a:gd name="T28" fmla="*/ 57 w 217"/>
                      <a:gd name="T29" fmla="*/ 117 h 141"/>
                      <a:gd name="T30" fmla="*/ 72 w 217"/>
                      <a:gd name="T31" fmla="*/ 122 h 141"/>
                      <a:gd name="T32" fmla="*/ 88 w 217"/>
                      <a:gd name="T33" fmla="*/ 128 h 141"/>
                      <a:gd name="T34" fmla="*/ 88 w 217"/>
                      <a:gd name="T35" fmla="*/ 128 h 141"/>
                      <a:gd name="T36" fmla="*/ 6 w 217"/>
                      <a:gd name="T37" fmla="*/ 56 h 141"/>
                      <a:gd name="T38" fmla="*/ 6 w 217"/>
                      <a:gd name="T39" fmla="*/ 56 h 141"/>
                      <a:gd name="T40" fmla="*/ 16 w 217"/>
                      <a:gd name="T41" fmla="*/ 46 h 141"/>
                      <a:gd name="T42" fmla="*/ 25 w 217"/>
                      <a:gd name="T43" fmla="*/ 36 h 141"/>
                      <a:gd name="T44" fmla="*/ 41 w 217"/>
                      <a:gd name="T45" fmla="*/ 26 h 141"/>
                      <a:gd name="T46" fmla="*/ 57 w 217"/>
                      <a:gd name="T47" fmla="*/ 18 h 141"/>
                      <a:gd name="T48" fmla="*/ 82 w 217"/>
                      <a:gd name="T49" fmla="*/ 5 h 141"/>
                      <a:gd name="T50" fmla="*/ 88 w 217"/>
                      <a:gd name="T51" fmla="*/ 0 h 141"/>
                      <a:gd name="T52" fmla="*/ 88 w 217"/>
                      <a:gd name="T53" fmla="*/ 0 h 141"/>
                      <a:gd name="T54" fmla="*/ 88 w 217"/>
                      <a:gd name="T55" fmla="*/ 0 h 141"/>
                      <a:gd name="T56" fmla="*/ 82 w 217"/>
                      <a:gd name="T57" fmla="*/ 3 h 141"/>
                      <a:gd name="T58" fmla="*/ 82 w 217"/>
                      <a:gd name="T59" fmla="*/ 3 h 141"/>
                      <a:gd name="T60" fmla="*/ 47 w 217"/>
                      <a:gd name="T61" fmla="*/ 18 h 141"/>
                      <a:gd name="T62" fmla="*/ 16 w 217"/>
                      <a:gd name="T63" fmla="*/ 34 h 141"/>
                      <a:gd name="T64" fmla="*/ 16 w 217"/>
                      <a:gd name="T65" fmla="*/ 34 h 141"/>
                      <a:gd name="T66" fmla="*/ 6 w 217"/>
                      <a:gd name="T67" fmla="*/ 41 h 141"/>
                      <a:gd name="T68" fmla="*/ 0 w 217"/>
                      <a:gd name="T69" fmla="*/ 48 h 141"/>
                      <a:gd name="T70" fmla="*/ 0 w 217"/>
                      <a:gd name="T71" fmla="*/ 48 h 141"/>
                      <a:gd name="T72" fmla="*/ 6 w 217"/>
                      <a:gd name="T73" fmla="*/ 56 h 141"/>
                      <a:gd name="T74" fmla="*/ 6 w 217"/>
                      <a:gd name="T75" fmla="*/ 56 h 14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21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17" y="141"/>
                        </a:lnTo>
                        <a:lnTo>
                          <a:pt x="170" y="131"/>
                        </a:lnTo>
                        <a:lnTo>
                          <a:pt x="123" y="119"/>
                        </a:lnTo>
                        <a:lnTo>
                          <a:pt x="76" y="107"/>
                        </a:lnTo>
                        <a:lnTo>
                          <a:pt x="38" y="9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6" y="56"/>
                        </a:moveTo>
                        <a:lnTo>
                          <a:pt x="6" y="56"/>
                        </a:lnTo>
                        <a:lnTo>
                          <a:pt x="16" y="46"/>
                        </a:lnTo>
                        <a:lnTo>
                          <a:pt x="25" y="36"/>
                        </a:lnTo>
                        <a:lnTo>
                          <a:pt x="41" y="26"/>
                        </a:lnTo>
                        <a:lnTo>
                          <a:pt x="57" y="18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6" y="56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8" name="Freeform 194">
                    <a:extLst>
                      <a:ext uri="{FF2B5EF4-FFF2-40B4-BE49-F238E27FC236}">
                        <a16:creationId xmlns:a16="http://schemas.microsoft.com/office/drawing/2014/main" id="{097708C9-E000-4093-8300-95F2E583D85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8" cy="141"/>
                  </a:xfrm>
                  <a:custGeom>
                    <a:avLst/>
                    <a:gdLst>
                      <a:gd name="T0" fmla="*/ 88 w 208"/>
                      <a:gd name="T1" fmla="*/ 128 h 141"/>
                      <a:gd name="T2" fmla="*/ 88 w 208"/>
                      <a:gd name="T3" fmla="*/ 128 h 141"/>
                      <a:gd name="T4" fmla="*/ 88 w 208"/>
                      <a:gd name="T5" fmla="*/ 128 h 141"/>
                      <a:gd name="T6" fmla="*/ 129 w 208"/>
                      <a:gd name="T7" fmla="*/ 138 h 141"/>
                      <a:gd name="T8" fmla="*/ 129 w 208"/>
                      <a:gd name="T9" fmla="*/ 138 h 141"/>
                      <a:gd name="T10" fmla="*/ 139 w 208"/>
                      <a:gd name="T11" fmla="*/ 141 h 141"/>
                      <a:gd name="T12" fmla="*/ 208 w 208"/>
                      <a:gd name="T13" fmla="*/ 141 h 141"/>
                      <a:gd name="T14" fmla="*/ 208 w 208"/>
                      <a:gd name="T15" fmla="*/ 141 h 141"/>
                      <a:gd name="T16" fmla="*/ 120 w 208"/>
                      <a:gd name="T17" fmla="*/ 121 h 141"/>
                      <a:gd name="T18" fmla="*/ 79 w 208"/>
                      <a:gd name="T19" fmla="*/ 111 h 141"/>
                      <a:gd name="T20" fmla="*/ 41 w 208"/>
                      <a:gd name="T21" fmla="*/ 99 h 141"/>
                      <a:gd name="T22" fmla="*/ 41 w 208"/>
                      <a:gd name="T23" fmla="*/ 99 h 141"/>
                      <a:gd name="T24" fmla="*/ 57 w 208"/>
                      <a:gd name="T25" fmla="*/ 117 h 141"/>
                      <a:gd name="T26" fmla="*/ 57 w 208"/>
                      <a:gd name="T27" fmla="*/ 117 h 141"/>
                      <a:gd name="T28" fmla="*/ 72 w 208"/>
                      <a:gd name="T29" fmla="*/ 122 h 141"/>
                      <a:gd name="T30" fmla="*/ 88 w 208"/>
                      <a:gd name="T31" fmla="*/ 128 h 141"/>
                      <a:gd name="T32" fmla="*/ 88 w 208"/>
                      <a:gd name="T33" fmla="*/ 128 h 141"/>
                      <a:gd name="T34" fmla="*/ 3 w 208"/>
                      <a:gd name="T35" fmla="*/ 53 h 141"/>
                      <a:gd name="T36" fmla="*/ 3 w 208"/>
                      <a:gd name="T37" fmla="*/ 53 h 141"/>
                      <a:gd name="T38" fmla="*/ 12 w 208"/>
                      <a:gd name="T39" fmla="*/ 43 h 141"/>
                      <a:gd name="T40" fmla="*/ 25 w 208"/>
                      <a:gd name="T41" fmla="*/ 33 h 141"/>
                      <a:gd name="T42" fmla="*/ 41 w 208"/>
                      <a:gd name="T43" fmla="*/ 24 h 141"/>
                      <a:gd name="T44" fmla="*/ 57 w 208"/>
                      <a:gd name="T45" fmla="*/ 17 h 141"/>
                      <a:gd name="T46" fmla="*/ 82 w 208"/>
                      <a:gd name="T47" fmla="*/ 5 h 141"/>
                      <a:gd name="T48" fmla="*/ 88 w 208"/>
                      <a:gd name="T49" fmla="*/ 0 h 141"/>
                      <a:gd name="T50" fmla="*/ 88 w 208"/>
                      <a:gd name="T51" fmla="*/ 0 h 141"/>
                      <a:gd name="T52" fmla="*/ 88 w 208"/>
                      <a:gd name="T53" fmla="*/ 0 h 141"/>
                      <a:gd name="T54" fmla="*/ 82 w 208"/>
                      <a:gd name="T55" fmla="*/ 3 h 141"/>
                      <a:gd name="T56" fmla="*/ 82 w 208"/>
                      <a:gd name="T57" fmla="*/ 3 h 141"/>
                      <a:gd name="T58" fmla="*/ 47 w 208"/>
                      <a:gd name="T59" fmla="*/ 18 h 141"/>
                      <a:gd name="T60" fmla="*/ 16 w 208"/>
                      <a:gd name="T61" fmla="*/ 34 h 141"/>
                      <a:gd name="T62" fmla="*/ 16 w 208"/>
                      <a:gd name="T63" fmla="*/ 34 h 141"/>
                      <a:gd name="T64" fmla="*/ 6 w 208"/>
                      <a:gd name="T65" fmla="*/ 41 h 141"/>
                      <a:gd name="T66" fmla="*/ 0 w 208"/>
                      <a:gd name="T67" fmla="*/ 48 h 141"/>
                      <a:gd name="T68" fmla="*/ 0 w 208"/>
                      <a:gd name="T69" fmla="*/ 48 h 141"/>
                      <a:gd name="T70" fmla="*/ 3 w 208"/>
                      <a:gd name="T71" fmla="*/ 53 h 141"/>
                      <a:gd name="T72" fmla="*/ 3 w 208"/>
                      <a:gd name="T73" fmla="*/ 53 h 14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8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8" y="141"/>
                        </a:lnTo>
                        <a:lnTo>
                          <a:pt x="120" y="121"/>
                        </a:lnTo>
                        <a:lnTo>
                          <a:pt x="79" y="111"/>
                        </a:lnTo>
                        <a:lnTo>
                          <a:pt x="41" y="9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3"/>
                        </a:moveTo>
                        <a:lnTo>
                          <a:pt x="3" y="53"/>
                        </a:lnTo>
                        <a:lnTo>
                          <a:pt x="12" y="43"/>
                        </a:lnTo>
                        <a:lnTo>
                          <a:pt x="25" y="33"/>
                        </a:lnTo>
                        <a:lnTo>
                          <a:pt x="41" y="24"/>
                        </a:lnTo>
                        <a:lnTo>
                          <a:pt x="57" y="17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29" name="Freeform 195">
                    <a:extLst>
                      <a:ext uri="{FF2B5EF4-FFF2-40B4-BE49-F238E27FC236}">
                        <a16:creationId xmlns:a16="http://schemas.microsoft.com/office/drawing/2014/main" id="{6F3978CA-8AF8-4E24-ACAE-4B3E313F6B5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2" cy="141"/>
                  </a:xfrm>
                  <a:custGeom>
                    <a:avLst/>
                    <a:gdLst>
                      <a:gd name="T0" fmla="*/ 88 w 202"/>
                      <a:gd name="T1" fmla="*/ 128 h 141"/>
                      <a:gd name="T2" fmla="*/ 88 w 202"/>
                      <a:gd name="T3" fmla="*/ 128 h 141"/>
                      <a:gd name="T4" fmla="*/ 88 w 202"/>
                      <a:gd name="T5" fmla="*/ 128 h 141"/>
                      <a:gd name="T6" fmla="*/ 129 w 202"/>
                      <a:gd name="T7" fmla="*/ 138 h 141"/>
                      <a:gd name="T8" fmla="*/ 129 w 202"/>
                      <a:gd name="T9" fmla="*/ 138 h 141"/>
                      <a:gd name="T10" fmla="*/ 139 w 202"/>
                      <a:gd name="T11" fmla="*/ 141 h 141"/>
                      <a:gd name="T12" fmla="*/ 202 w 202"/>
                      <a:gd name="T13" fmla="*/ 141 h 141"/>
                      <a:gd name="T14" fmla="*/ 202 w 202"/>
                      <a:gd name="T15" fmla="*/ 141 h 141"/>
                      <a:gd name="T16" fmla="*/ 120 w 202"/>
                      <a:gd name="T17" fmla="*/ 122 h 141"/>
                      <a:gd name="T18" fmla="*/ 79 w 202"/>
                      <a:gd name="T19" fmla="*/ 113 h 141"/>
                      <a:gd name="T20" fmla="*/ 44 w 202"/>
                      <a:gd name="T21" fmla="*/ 102 h 141"/>
                      <a:gd name="T22" fmla="*/ 44 w 202"/>
                      <a:gd name="T23" fmla="*/ 102 h 141"/>
                      <a:gd name="T24" fmla="*/ 57 w 202"/>
                      <a:gd name="T25" fmla="*/ 117 h 141"/>
                      <a:gd name="T26" fmla="*/ 57 w 202"/>
                      <a:gd name="T27" fmla="*/ 117 h 141"/>
                      <a:gd name="T28" fmla="*/ 72 w 202"/>
                      <a:gd name="T29" fmla="*/ 122 h 141"/>
                      <a:gd name="T30" fmla="*/ 88 w 202"/>
                      <a:gd name="T31" fmla="*/ 128 h 141"/>
                      <a:gd name="T32" fmla="*/ 88 w 202"/>
                      <a:gd name="T33" fmla="*/ 128 h 141"/>
                      <a:gd name="T34" fmla="*/ 3 w 202"/>
                      <a:gd name="T35" fmla="*/ 51 h 141"/>
                      <a:gd name="T36" fmla="*/ 3 w 202"/>
                      <a:gd name="T37" fmla="*/ 51 h 141"/>
                      <a:gd name="T38" fmla="*/ 12 w 202"/>
                      <a:gd name="T39" fmla="*/ 41 h 141"/>
                      <a:gd name="T40" fmla="*/ 28 w 202"/>
                      <a:gd name="T41" fmla="*/ 32 h 141"/>
                      <a:gd name="T42" fmla="*/ 57 w 202"/>
                      <a:gd name="T43" fmla="*/ 15 h 141"/>
                      <a:gd name="T44" fmla="*/ 82 w 202"/>
                      <a:gd name="T45" fmla="*/ 4 h 141"/>
                      <a:gd name="T46" fmla="*/ 88 w 202"/>
                      <a:gd name="T47" fmla="*/ 0 h 141"/>
                      <a:gd name="T48" fmla="*/ 88 w 202"/>
                      <a:gd name="T49" fmla="*/ 0 h 141"/>
                      <a:gd name="T50" fmla="*/ 88 w 202"/>
                      <a:gd name="T51" fmla="*/ 0 h 141"/>
                      <a:gd name="T52" fmla="*/ 82 w 202"/>
                      <a:gd name="T53" fmla="*/ 3 h 141"/>
                      <a:gd name="T54" fmla="*/ 82 w 202"/>
                      <a:gd name="T55" fmla="*/ 3 h 141"/>
                      <a:gd name="T56" fmla="*/ 47 w 202"/>
                      <a:gd name="T57" fmla="*/ 18 h 141"/>
                      <a:gd name="T58" fmla="*/ 16 w 202"/>
                      <a:gd name="T59" fmla="*/ 34 h 141"/>
                      <a:gd name="T60" fmla="*/ 16 w 202"/>
                      <a:gd name="T61" fmla="*/ 34 h 141"/>
                      <a:gd name="T62" fmla="*/ 6 w 202"/>
                      <a:gd name="T63" fmla="*/ 41 h 141"/>
                      <a:gd name="T64" fmla="*/ 0 w 202"/>
                      <a:gd name="T65" fmla="*/ 48 h 141"/>
                      <a:gd name="T66" fmla="*/ 3 w 202"/>
                      <a:gd name="T67" fmla="*/ 51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202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2" y="141"/>
                        </a:lnTo>
                        <a:lnTo>
                          <a:pt x="120" y="122"/>
                        </a:lnTo>
                        <a:lnTo>
                          <a:pt x="79" y="113"/>
                        </a:lnTo>
                        <a:lnTo>
                          <a:pt x="44" y="10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1"/>
                        </a:moveTo>
                        <a:lnTo>
                          <a:pt x="3" y="51"/>
                        </a:lnTo>
                        <a:lnTo>
                          <a:pt x="12" y="41"/>
                        </a:lnTo>
                        <a:lnTo>
                          <a:pt x="28" y="32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1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0" name="Freeform 196">
                    <a:extLst>
                      <a:ext uri="{FF2B5EF4-FFF2-40B4-BE49-F238E27FC236}">
                        <a16:creationId xmlns:a16="http://schemas.microsoft.com/office/drawing/2014/main" id="{C0FF4653-F94B-4FC8-980F-F914058D16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9" cy="141"/>
                  </a:xfrm>
                  <a:custGeom>
                    <a:avLst/>
                    <a:gdLst>
                      <a:gd name="T0" fmla="*/ 88 w 189"/>
                      <a:gd name="T1" fmla="*/ 128 h 141"/>
                      <a:gd name="T2" fmla="*/ 88 w 189"/>
                      <a:gd name="T3" fmla="*/ 128 h 141"/>
                      <a:gd name="T4" fmla="*/ 88 w 189"/>
                      <a:gd name="T5" fmla="*/ 128 h 141"/>
                      <a:gd name="T6" fmla="*/ 129 w 189"/>
                      <a:gd name="T7" fmla="*/ 138 h 141"/>
                      <a:gd name="T8" fmla="*/ 129 w 189"/>
                      <a:gd name="T9" fmla="*/ 138 h 141"/>
                      <a:gd name="T10" fmla="*/ 139 w 189"/>
                      <a:gd name="T11" fmla="*/ 141 h 141"/>
                      <a:gd name="T12" fmla="*/ 189 w 189"/>
                      <a:gd name="T13" fmla="*/ 141 h 141"/>
                      <a:gd name="T14" fmla="*/ 189 w 189"/>
                      <a:gd name="T15" fmla="*/ 141 h 141"/>
                      <a:gd name="T16" fmla="*/ 117 w 189"/>
                      <a:gd name="T17" fmla="*/ 125 h 141"/>
                      <a:gd name="T18" fmla="*/ 82 w 189"/>
                      <a:gd name="T19" fmla="*/ 116 h 141"/>
                      <a:gd name="T20" fmla="*/ 47 w 189"/>
                      <a:gd name="T21" fmla="*/ 105 h 141"/>
                      <a:gd name="T22" fmla="*/ 47 w 189"/>
                      <a:gd name="T23" fmla="*/ 105 h 141"/>
                      <a:gd name="T24" fmla="*/ 57 w 189"/>
                      <a:gd name="T25" fmla="*/ 117 h 141"/>
                      <a:gd name="T26" fmla="*/ 57 w 189"/>
                      <a:gd name="T27" fmla="*/ 117 h 141"/>
                      <a:gd name="T28" fmla="*/ 72 w 189"/>
                      <a:gd name="T29" fmla="*/ 122 h 141"/>
                      <a:gd name="T30" fmla="*/ 88 w 189"/>
                      <a:gd name="T31" fmla="*/ 128 h 141"/>
                      <a:gd name="T32" fmla="*/ 88 w 189"/>
                      <a:gd name="T33" fmla="*/ 128 h 141"/>
                      <a:gd name="T34" fmla="*/ 0 w 189"/>
                      <a:gd name="T35" fmla="*/ 50 h 141"/>
                      <a:gd name="T36" fmla="*/ 0 w 189"/>
                      <a:gd name="T37" fmla="*/ 50 h 141"/>
                      <a:gd name="T38" fmla="*/ 12 w 189"/>
                      <a:gd name="T39" fmla="*/ 39 h 141"/>
                      <a:gd name="T40" fmla="*/ 28 w 189"/>
                      <a:gd name="T41" fmla="*/ 31 h 141"/>
                      <a:gd name="T42" fmla="*/ 57 w 189"/>
                      <a:gd name="T43" fmla="*/ 15 h 141"/>
                      <a:gd name="T44" fmla="*/ 82 w 189"/>
                      <a:gd name="T45" fmla="*/ 4 h 141"/>
                      <a:gd name="T46" fmla="*/ 88 w 189"/>
                      <a:gd name="T47" fmla="*/ 0 h 141"/>
                      <a:gd name="T48" fmla="*/ 88 w 189"/>
                      <a:gd name="T49" fmla="*/ 0 h 141"/>
                      <a:gd name="T50" fmla="*/ 88 w 189"/>
                      <a:gd name="T51" fmla="*/ 0 h 141"/>
                      <a:gd name="T52" fmla="*/ 82 w 189"/>
                      <a:gd name="T53" fmla="*/ 3 h 141"/>
                      <a:gd name="T54" fmla="*/ 82 w 189"/>
                      <a:gd name="T55" fmla="*/ 3 h 141"/>
                      <a:gd name="T56" fmla="*/ 47 w 189"/>
                      <a:gd name="T57" fmla="*/ 18 h 141"/>
                      <a:gd name="T58" fmla="*/ 16 w 189"/>
                      <a:gd name="T59" fmla="*/ 34 h 141"/>
                      <a:gd name="T60" fmla="*/ 16 w 189"/>
                      <a:gd name="T61" fmla="*/ 34 h 141"/>
                      <a:gd name="T62" fmla="*/ 6 w 189"/>
                      <a:gd name="T63" fmla="*/ 41 h 141"/>
                      <a:gd name="T64" fmla="*/ 0 w 189"/>
                      <a:gd name="T65" fmla="*/ 48 h 141"/>
                      <a:gd name="T66" fmla="*/ 0 w 189"/>
                      <a:gd name="T67" fmla="*/ 50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189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9" y="141"/>
                        </a:lnTo>
                        <a:lnTo>
                          <a:pt x="117" y="125"/>
                        </a:lnTo>
                        <a:lnTo>
                          <a:pt x="82" y="116"/>
                        </a:lnTo>
                        <a:lnTo>
                          <a:pt x="47" y="10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0" y="50"/>
                        </a:moveTo>
                        <a:lnTo>
                          <a:pt x="0" y="50"/>
                        </a:lnTo>
                        <a:lnTo>
                          <a:pt x="12" y="39"/>
                        </a:lnTo>
                        <a:lnTo>
                          <a:pt x="28" y="31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1" name="Freeform 197">
                    <a:extLst>
                      <a:ext uri="{FF2B5EF4-FFF2-40B4-BE49-F238E27FC236}">
                        <a16:creationId xmlns:a16="http://schemas.microsoft.com/office/drawing/2014/main" id="{D0106A01-AFEF-40DB-B416-203BCA1AF6C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3" cy="141"/>
                  </a:xfrm>
                  <a:custGeom>
                    <a:avLst/>
                    <a:gdLst>
                      <a:gd name="T0" fmla="*/ 88 w 183"/>
                      <a:gd name="T1" fmla="*/ 0 h 141"/>
                      <a:gd name="T2" fmla="*/ 88 w 183"/>
                      <a:gd name="T3" fmla="*/ 0 h 141"/>
                      <a:gd name="T4" fmla="*/ 88 w 183"/>
                      <a:gd name="T5" fmla="*/ 0 h 141"/>
                      <a:gd name="T6" fmla="*/ 85 w 183"/>
                      <a:gd name="T7" fmla="*/ 1 h 141"/>
                      <a:gd name="T8" fmla="*/ 82 w 183"/>
                      <a:gd name="T9" fmla="*/ 3 h 141"/>
                      <a:gd name="T10" fmla="*/ 82 w 183"/>
                      <a:gd name="T11" fmla="*/ 3 h 141"/>
                      <a:gd name="T12" fmla="*/ 47 w 183"/>
                      <a:gd name="T13" fmla="*/ 18 h 141"/>
                      <a:gd name="T14" fmla="*/ 16 w 183"/>
                      <a:gd name="T15" fmla="*/ 34 h 141"/>
                      <a:gd name="T16" fmla="*/ 16 w 183"/>
                      <a:gd name="T17" fmla="*/ 34 h 141"/>
                      <a:gd name="T18" fmla="*/ 6 w 183"/>
                      <a:gd name="T19" fmla="*/ 41 h 141"/>
                      <a:gd name="T20" fmla="*/ 0 w 183"/>
                      <a:gd name="T21" fmla="*/ 46 h 141"/>
                      <a:gd name="T22" fmla="*/ 0 w 183"/>
                      <a:gd name="T23" fmla="*/ 46 h 141"/>
                      <a:gd name="T24" fmla="*/ 12 w 183"/>
                      <a:gd name="T25" fmla="*/ 37 h 141"/>
                      <a:gd name="T26" fmla="*/ 28 w 183"/>
                      <a:gd name="T27" fmla="*/ 28 h 141"/>
                      <a:gd name="T28" fmla="*/ 57 w 183"/>
                      <a:gd name="T29" fmla="*/ 14 h 141"/>
                      <a:gd name="T30" fmla="*/ 82 w 183"/>
                      <a:gd name="T31" fmla="*/ 4 h 141"/>
                      <a:gd name="T32" fmla="*/ 88 w 183"/>
                      <a:gd name="T33" fmla="*/ 0 h 141"/>
                      <a:gd name="T34" fmla="*/ 88 w 183"/>
                      <a:gd name="T35" fmla="*/ 0 h 141"/>
                      <a:gd name="T36" fmla="*/ 88 w 183"/>
                      <a:gd name="T37" fmla="*/ 0 h 141"/>
                      <a:gd name="T38" fmla="*/ 88 w 183"/>
                      <a:gd name="T39" fmla="*/ 0 h 141"/>
                      <a:gd name="T40" fmla="*/ 88 w 183"/>
                      <a:gd name="T41" fmla="*/ 128 h 141"/>
                      <a:gd name="T42" fmla="*/ 88 w 183"/>
                      <a:gd name="T43" fmla="*/ 128 h 141"/>
                      <a:gd name="T44" fmla="*/ 88 w 183"/>
                      <a:gd name="T45" fmla="*/ 128 h 141"/>
                      <a:gd name="T46" fmla="*/ 129 w 183"/>
                      <a:gd name="T47" fmla="*/ 138 h 141"/>
                      <a:gd name="T48" fmla="*/ 129 w 183"/>
                      <a:gd name="T49" fmla="*/ 138 h 141"/>
                      <a:gd name="T50" fmla="*/ 139 w 183"/>
                      <a:gd name="T51" fmla="*/ 141 h 141"/>
                      <a:gd name="T52" fmla="*/ 183 w 183"/>
                      <a:gd name="T53" fmla="*/ 141 h 141"/>
                      <a:gd name="T54" fmla="*/ 183 w 183"/>
                      <a:gd name="T55" fmla="*/ 141 h 141"/>
                      <a:gd name="T56" fmla="*/ 113 w 183"/>
                      <a:gd name="T57" fmla="*/ 126 h 141"/>
                      <a:gd name="T58" fmla="*/ 50 w 183"/>
                      <a:gd name="T59" fmla="*/ 109 h 141"/>
                      <a:gd name="T60" fmla="*/ 50 w 183"/>
                      <a:gd name="T61" fmla="*/ 109 h 141"/>
                      <a:gd name="T62" fmla="*/ 57 w 183"/>
                      <a:gd name="T63" fmla="*/ 117 h 141"/>
                      <a:gd name="T64" fmla="*/ 57 w 183"/>
                      <a:gd name="T65" fmla="*/ 117 h 141"/>
                      <a:gd name="T66" fmla="*/ 72 w 183"/>
                      <a:gd name="T67" fmla="*/ 122 h 141"/>
                      <a:gd name="T68" fmla="*/ 88 w 183"/>
                      <a:gd name="T69" fmla="*/ 128 h 141"/>
                      <a:gd name="T70" fmla="*/ 88 w 183"/>
                      <a:gd name="T71" fmla="*/ 128 h 141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183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6"/>
                        </a:lnTo>
                        <a:lnTo>
                          <a:pt x="12" y="37"/>
                        </a:lnTo>
                        <a:lnTo>
                          <a:pt x="28" y="28"/>
                        </a:lnTo>
                        <a:lnTo>
                          <a:pt x="57" y="14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3" y="141"/>
                        </a:lnTo>
                        <a:lnTo>
                          <a:pt x="113" y="126"/>
                        </a:lnTo>
                        <a:lnTo>
                          <a:pt x="50" y="10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2" name="Freeform 198">
                    <a:extLst>
                      <a:ext uri="{FF2B5EF4-FFF2-40B4-BE49-F238E27FC236}">
                        <a16:creationId xmlns:a16="http://schemas.microsoft.com/office/drawing/2014/main" id="{6E1EFEF9-5560-4172-A2CD-22272186745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6" y="1522"/>
                    <a:ext cx="908" cy="300"/>
                  </a:xfrm>
                  <a:custGeom>
                    <a:avLst/>
                    <a:gdLst>
                      <a:gd name="T0" fmla="*/ 31 w 908"/>
                      <a:gd name="T1" fmla="*/ 299 h 300"/>
                      <a:gd name="T2" fmla="*/ 31 w 908"/>
                      <a:gd name="T3" fmla="*/ 299 h 300"/>
                      <a:gd name="T4" fmla="*/ 28 w 908"/>
                      <a:gd name="T5" fmla="*/ 299 h 300"/>
                      <a:gd name="T6" fmla="*/ 28 w 908"/>
                      <a:gd name="T7" fmla="*/ 298 h 300"/>
                      <a:gd name="T8" fmla="*/ 28 w 908"/>
                      <a:gd name="T9" fmla="*/ 298 h 300"/>
                      <a:gd name="T10" fmla="*/ 28 w 908"/>
                      <a:gd name="T11" fmla="*/ 296 h 300"/>
                      <a:gd name="T12" fmla="*/ 25 w 908"/>
                      <a:gd name="T13" fmla="*/ 296 h 300"/>
                      <a:gd name="T14" fmla="*/ 25 w 908"/>
                      <a:gd name="T15" fmla="*/ 296 h 300"/>
                      <a:gd name="T16" fmla="*/ 25 w 908"/>
                      <a:gd name="T17" fmla="*/ 295 h 300"/>
                      <a:gd name="T18" fmla="*/ 22 w 908"/>
                      <a:gd name="T19" fmla="*/ 294 h 300"/>
                      <a:gd name="T20" fmla="*/ 22 w 908"/>
                      <a:gd name="T21" fmla="*/ 294 h 300"/>
                      <a:gd name="T22" fmla="*/ 22 w 908"/>
                      <a:gd name="T23" fmla="*/ 294 h 300"/>
                      <a:gd name="T24" fmla="*/ 38 w 908"/>
                      <a:gd name="T25" fmla="*/ 272 h 300"/>
                      <a:gd name="T26" fmla="*/ 75 w 908"/>
                      <a:gd name="T27" fmla="*/ 260 h 300"/>
                      <a:gd name="T28" fmla="*/ 75 w 908"/>
                      <a:gd name="T29" fmla="*/ 258 h 300"/>
                      <a:gd name="T30" fmla="*/ 82 w 908"/>
                      <a:gd name="T31" fmla="*/ 257 h 300"/>
                      <a:gd name="T32" fmla="*/ 82 w 908"/>
                      <a:gd name="T33" fmla="*/ 256 h 300"/>
                      <a:gd name="T34" fmla="*/ 85 w 908"/>
                      <a:gd name="T35" fmla="*/ 256 h 300"/>
                      <a:gd name="T36" fmla="*/ 88 w 908"/>
                      <a:gd name="T37" fmla="*/ 256 h 300"/>
                      <a:gd name="T38" fmla="*/ 88 w 908"/>
                      <a:gd name="T39" fmla="*/ 255 h 300"/>
                      <a:gd name="T40" fmla="*/ 91 w 908"/>
                      <a:gd name="T41" fmla="*/ 253 h 300"/>
                      <a:gd name="T42" fmla="*/ 94 w 908"/>
                      <a:gd name="T43" fmla="*/ 253 h 300"/>
                      <a:gd name="T44" fmla="*/ 94 w 908"/>
                      <a:gd name="T45" fmla="*/ 253 h 300"/>
                      <a:gd name="T46" fmla="*/ 97 w 908"/>
                      <a:gd name="T47" fmla="*/ 252 h 300"/>
                      <a:gd name="T48" fmla="*/ 101 w 908"/>
                      <a:gd name="T49" fmla="*/ 252 h 300"/>
                      <a:gd name="T50" fmla="*/ 132 w 908"/>
                      <a:gd name="T51" fmla="*/ 242 h 300"/>
                      <a:gd name="T52" fmla="*/ 479 w 908"/>
                      <a:gd name="T53" fmla="*/ 170 h 300"/>
                      <a:gd name="T54" fmla="*/ 523 w 908"/>
                      <a:gd name="T55" fmla="*/ 161 h 300"/>
                      <a:gd name="T56" fmla="*/ 605 w 908"/>
                      <a:gd name="T57" fmla="*/ 140 h 300"/>
                      <a:gd name="T58" fmla="*/ 684 w 908"/>
                      <a:gd name="T59" fmla="*/ 119 h 300"/>
                      <a:gd name="T60" fmla="*/ 693 w 908"/>
                      <a:gd name="T61" fmla="*/ 115 h 300"/>
                      <a:gd name="T62" fmla="*/ 703 w 908"/>
                      <a:gd name="T63" fmla="*/ 112 h 300"/>
                      <a:gd name="T64" fmla="*/ 709 w 908"/>
                      <a:gd name="T65" fmla="*/ 110 h 300"/>
                      <a:gd name="T66" fmla="*/ 715 w 908"/>
                      <a:gd name="T67" fmla="*/ 107 h 300"/>
                      <a:gd name="T68" fmla="*/ 728 w 908"/>
                      <a:gd name="T69" fmla="*/ 104 h 300"/>
                      <a:gd name="T70" fmla="*/ 734 w 908"/>
                      <a:gd name="T71" fmla="*/ 100 h 300"/>
                      <a:gd name="T72" fmla="*/ 753 w 908"/>
                      <a:gd name="T73" fmla="*/ 93 h 300"/>
                      <a:gd name="T74" fmla="*/ 759 w 908"/>
                      <a:gd name="T75" fmla="*/ 91 h 300"/>
                      <a:gd name="T76" fmla="*/ 766 w 908"/>
                      <a:gd name="T77" fmla="*/ 88 h 300"/>
                      <a:gd name="T78" fmla="*/ 775 w 908"/>
                      <a:gd name="T79" fmla="*/ 85 h 300"/>
                      <a:gd name="T80" fmla="*/ 788 w 908"/>
                      <a:gd name="T81" fmla="*/ 79 h 300"/>
                      <a:gd name="T82" fmla="*/ 810 w 908"/>
                      <a:gd name="T83" fmla="*/ 69 h 300"/>
                      <a:gd name="T84" fmla="*/ 813 w 908"/>
                      <a:gd name="T85" fmla="*/ 68 h 300"/>
                      <a:gd name="T86" fmla="*/ 829 w 908"/>
                      <a:gd name="T87" fmla="*/ 59 h 300"/>
                      <a:gd name="T88" fmla="*/ 835 w 908"/>
                      <a:gd name="T89" fmla="*/ 55 h 300"/>
                      <a:gd name="T90" fmla="*/ 857 w 908"/>
                      <a:gd name="T91" fmla="*/ 44 h 300"/>
                      <a:gd name="T92" fmla="*/ 841 w 908"/>
                      <a:gd name="T93" fmla="*/ 44 h 300"/>
                      <a:gd name="T94" fmla="*/ 728 w 908"/>
                      <a:gd name="T95" fmla="*/ 74 h 300"/>
                      <a:gd name="T96" fmla="*/ 507 w 908"/>
                      <a:gd name="T97" fmla="*/ 135 h 300"/>
                      <a:gd name="T98" fmla="*/ 88 w 908"/>
                      <a:gd name="T99" fmla="*/ 227 h 300"/>
                      <a:gd name="T100" fmla="*/ 0 w 908"/>
                      <a:gd name="T101" fmla="*/ 269 h 300"/>
                      <a:gd name="T102" fmla="*/ 19 w 908"/>
                      <a:gd name="T103" fmla="*/ 298 h 300"/>
                      <a:gd name="T104" fmla="*/ 829 w 908"/>
                      <a:gd name="T105" fmla="*/ 59 h 300"/>
                      <a:gd name="T106" fmla="*/ 901 w 908"/>
                      <a:gd name="T107" fmla="*/ 10 h 300"/>
                      <a:gd name="T108" fmla="*/ 904 w 908"/>
                      <a:gd name="T109" fmla="*/ 8 h 300"/>
                      <a:gd name="T110" fmla="*/ 904 w 908"/>
                      <a:gd name="T111" fmla="*/ 7 h 300"/>
                      <a:gd name="T112" fmla="*/ 908 w 908"/>
                      <a:gd name="T113" fmla="*/ 6 h 300"/>
                      <a:gd name="T114" fmla="*/ 870 w 908"/>
                      <a:gd name="T115" fmla="*/ 0 h 300"/>
                      <a:gd name="T116" fmla="*/ 892 w 908"/>
                      <a:gd name="T117" fmla="*/ 17 h 3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8" h="300">
                        <a:moveTo>
                          <a:pt x="31" y="300"/>
                        </a:moveTo>
                        <a:lnTo>
                          <a:pt x="31" y="300"/>
                        </a:lnTo>
                        <a:lnTo>
                          <a:pt x="31" y="299"/>
                        </a:ln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8" y="296"/>
                        </a:lnTo>
                        <a:lnTo>
                          <a:pt x="25" y="296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22" y="288"/>
                        </a:lnTo>
                        <a:lnTo>
                          <a:pt x="25" y="281"/>
                        </a:lnTo>
                        <a:lnTo>
                          <a:pt x="31" y="277"/>
                        </a:lnTo>
                        <a:lnTo>
                          <a:pt x="38" y="272"/>
                        </a:lnTo>
                        <a:lnTo>
                          <a:pt x="53" y="266"/>
                        </a:lnTo>
                        <a:lnTo>
                          <a:pt x="72" y="260"/>
                        </a:lnTo>
                        <a:lnTo>
                          <a:pt x="75" y="260"/>
                        </a:lnTo>
                        <a:lnTo>
                          <a:pt x="75" y="258"/>
                        </a:lnTo>
                        <a:lnTo>
                          <a:pt x="79" y="258"/>
                        </a:lnTo>
                        <a:lnTo>
                          <a:pt x="82" y="257"/>
                        </a:lnTo>
                        <a:lnTo>
                          <a:pt x="82" y="256"/>
                        </a:lnTo>
                        <a:lnTo>
                          <a:pt x="85" y="256"/>
                        </a:lnTo>
                        <a:lnTo>
                          <a:pt x="88" y="256"/>
                        </a:lnTo>
                        <a:lnTo>
                          <a:pt x="88" y="255"/>
                        </a:lnTo>
                        <a:lnTo>
                          <a:pt x="91" y="255"/>
                        </a:lnTo>
                        <a:lnTo>
                          <a:pt x="91" y="253"/>
                        </a:lnTo>
                        <a:lnTo>
                          <a:pt x="94" y="253"/>
                        </a:lnTo>
                        <a:lnTo>
                          <a:pt x="97" y="253"/>
                        </a:lnTo>
                        <a:lnTo>
                          <a:pt x="97" y="252"/>
                        </a:lnTo>
                        <a:lnTo>
                          <a:pt x="101" y="252"/>
                        </a:lnTo>
                        <a:lnTo>
                          <a:pt x="101" y="251"/>
                        </a:lnTo>
                        <a:lnTo>
                          <a:pt x="132" y="242"/>
                        </a:lnTo>
                        <a:lnTo>
                          <a:pt x="164" y="232"/>
                        </a:lnTo>
                        <a:lnTo>
                          <a:pt x="233" y="217"/>
                        </a:lnTo>
                        <a:lnTo>
                          <a:pt x="353" y="192"/>
                        </a:lnTo>
                        <a:lnTo>
                          <a:pt x="479" y="170"/>
                        </a:lnTo>
                        <a:lnTo>
                          <a:pt x="520" y="161"/>
                        </a:lnTo>
                        <a:lnTo>
                          <a:pt x="523" y="161"/>
                        </a:lnTo>
                        <a:lnTo>
                          <a:pt x="532" y="158"/>
                        </a:lnTo>
                        <a:lnTo>
                          <a:pt x="605" y="140"/>
                        </a:lnTo>
                        <a:lnTo>
                          <a:pt x="643" y="130"/>
                        </a:lnTo>
                        <a:lnTo>
                          <a:pt x="677" y="121"/>
                        </a:lnTo>
                        <a:lnTo>
                          <a:pt x="681" y="120"/>
                        </a:lnTo>
                        <a:lnTo>
                          <a:pt x="684" y="119"/>
                        </a:lnTo>
                        <a:lnTo>
                          <a:pt x="687" y="118"/>
                        </a:lnTo>
                        <a:lnTo>
                          <a:pt x="690" y="116"/>
                        </a:lnTo>
                        <a:lnTo>
                          <a:pt x="693" y="115"/>
                        </a:lnTo>
                        <a:lnTo>
                          <a:pt x="696" y="114"/>
                        </a:lnTo>
                        <a:lnTo>
                          <a:pt x="700" y="114"/>
                        </a:lnTo>
                        <a:lnTo>
                          <a:pt x="703" y="112"/>
                        </a:lnTo>
                        <a:lnTo>
                          <a:pt x="703" y="111"/>
                        </a:lnTo>
                        <a:lnTo>
                          <a:pt x="706" y="111"/>
                        </a:lnTo>
                        <a:lnTo>
                          <a:pt x="709" y="110"/>
                        </a:lnTo>
                        <a:lnTo>
                          <a:pt x="712" y="109"/>
                        </a:lnTo>
                        <a:lnTo>
                          <a:pt x="715" y="109"/>
                        </a:lnTo>
                        <a:lnTo>
                          <a:pt x="715" y="107"/>
                        </a:lnTo>
                        <a:lnTo>
                          <a:pt x="718" y="106"/>
                        </a:lnTo>
                        <a:lnTo>
                          <a:pt x="722" y="106"/>
                        </a:lnTo>
                        <a:lnTo>
                          <a:pt x="722" y="105"/>
                        </a:lnTo>
                        <a:lnTo>
                          <a:pt x="725" y="105"/>
                        </a:lnTo>
                        <a:lnTo>
                          <a:pt x="728" y="104"/>
                        </a:lnTo>
                        <a:lnTo>
                          <a:pt x="728" y="102"/>
                        </a:lnTo>
                        <a:lnTo>
                          <a:pt x="731" y="102"/>
                        </a:lnTo>
                        <a:lnTo>
                          <a:pt x="734" y="100"/>
                        </a:lnTo>
                        <a:lnTo>
                          <a:pt x="747" y="96"/>
                        </a:lnTo>
                        <a:lnTo>
                          <a:pt x="750" y="95"/>
                        </a:lnTo>
                        <a:lnTo>
                          <a:pt x="753" y="93"/>
                        </a:lnTo>
                        <a:lnTo>
                          <a:pt x="759" y="92"/>
                        </a:lnTo>
                        <a:lnTo>
                          <a:pt x="759" y="91"/>
                        </a:lnTo>
                        <a:lnTo>
                          <a:pt x="763" y="90"/>
                        </a:lnTo>
                        <a:lnTo>
                          <a:pt x="766" y="88"/>
                        </a:lnTo>
                        <a:lnTo>
                          <a:pt x="772" y="86"/>
                        </a:lnTo>
                        <a:lnTo>
                          <a:pt x="775" y="85"/>
                        </a:lnTo>
                        <a:lnTo>
                          <a:pt x="778" y="83"/>
                        </a:lnTo>
                        <a:lnTo>
                          <a:pt x="781" y="82"/>
                        </a:lnTo>
                        <a:lnTo>
                          <a:pt x="785" y="81"/>
                        </a:lnTo>
                        <a:lnTo>
                          <a:pt x="788" y="79"/>
                        </a:lnTo>
                        <a:lnTo>
                          <a:pt x="791" y="78"/>
                        </a:lnTo>
                        <a:lnTo>
                          <a:pt x="810" y="69"/>
                        </a:lnTo>
                        <a:lnTo>
                          <a:pt x="810" y="68"/>
                        </a:lnTo>
                        <a:lnTo>
                          <a:pt x="813" y="68"/>
                        </a:lnTo>
                        <a:lnTo>
                          <a:pt x="822" y="62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lnTo>
                          <a:pt x="835" y="55"/>
                        </a:lnTo>
                        <a:lnTo>
                          <a:pt x="851" y="46"/>
                        </a:lnTo>
                        <a:lnTo>
                          <a:pt x="857" y="44"/>
                        </a:lnTo>
                        <a:lnTo>
                          <a:pt x="876" y="31"/>
                        </a:lnTo>
                        <a:lnTo>
                          <a:pt x="857" y="38"/>
                        </a:lnTo>
                        <a:lnTo>
                          <a:pt x="841" y="44"/>
                        </a:lnTo>
                        <a:lnTo>
                          <a:pt x="804" y="55"/>
                        </a:lnTo>
                        <a:lnTo>
                          <a:pt x="766" y="66"/>
                        </a:lnTo>
                        <a:lnTo>
                          <a:pt x="728" y="74"/>
                        </a:lnTo>
                        <a:lnTo>
                          <a:pt x="687" y="91"/>
                        </a:lnTo>
                        <a:lnTo>
                          <a:pt x="633" y="106"/>
                        </a:lnTo>
                        <a:lnTo>
                          <a:pt x="577" y="121"/>
                        </a:lnTo>
                        <a:lnTo>
                          <a:pt x="507" y="135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3" y="236"/>
                        </a:lnTo>
                        <a:lnTo>
                          <a:pt x="41" y="244"/>
                        </a:lnTo>
                        <a:lnTo>
                          <a:pt x="22" y="253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7"/>
                        </a:lnTo>
                        <a:lnTo>
                          <a:pt x="0" y="286"/>
                        </a:lnTo>
                        <a:lnTo>
                          <a:pt x="9" y="294"/>
                        </a:lnTo>
                        <a:lnTo>
                          <a:pt x="19" y="298"/>
                        </a:lnTo>
                        <a:lnTo>
                          <a:pt x="31" y="300"/>
                        </a:lnTo>
                        <a:close/>
                        <a:moveTo>
                          <a:pt x="835" y="57"/>
                        </a:moveTo>
                        <a:lnTo>
                          <a:pt x="835" y="57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close/>
                        <a:moveTo>
                          <a:pt x="892" y="17"/>
                        </a:moveTo>
                        <a:lnTo>
                          <a:pt x="892" y="17"/>
                        </a:lnTo>
                        <a:lnTo>
                          <a:pt x="901" y="10"/>
                        </a:lnTo>
                        <a:lnTo>
                          <a:pt x="904" y="10"/>
                        </a:lnTo>
                        <a:lnTo>
                          <a:pt x="904" y="8"/>
                        </a:lnTo>
                        <a:lnTo>
                          <a:pt x="904" y="7"/>
                        </a:lnTo>
                        <a:lnTo>
                          <a:pt x="908" y="7"/>
                        </a:lnTo>
                        <a:lnTo>
                          <a:pt x="908" y="6"/>
                        </a:lnTo>
                        <a:lnTo>
                          <a:pt x="870" y="0"/>
                        </a:lnTo>
                        <a:lnTo>
                          <a:pt x="879" y="3"/>
                        </a:lnTo>
                        <a:lnTo>
                          <a:pt x="885" y="7"/>
                        </a:lnTo>
                        <a:lnTo>
                          <a:pt x="892" y="12"/>
                        </a:lnTo>
                        <a:lnTo>
                          <a:pt x="892" y="1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3" name="Freeform 199">
                    <a:extLst>
                      <a:ext uri="{FF2B5EF4-FFF2-40B4-BE49-F238E27FC236}">
                        <a16:creationId xmlns:a16="http://schemas.microsoft.com/office/drawing/2014/main" id="{F7C41E7B-DDE6-44F9-B77C-97EA64E6F0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" y="1553"/>
                    <a:ext cx="876" cy="269"/>
                  </a:xfrm>
                  <a:custGeom>
                    <a:avLst/>
                    <a:gdLst>
                      <a:gd name="T0" fmla="*/ 31 w 876"/>
                      <a:gd name="T1" fmla="*/ 268 h 269"/>
                      <a:gd name="T2" fmla="*/ 31 w 876"/>
                      <a:gd name="T3" fmla="*/ 268 h 269"/>
                      <a:gd name="T4" fmla="*/ 28 w 876"/>
                      <a:gd name="T5" fmla="*/ 268 h 269"/>
                      <a:gd name="T6" fmla="*/ 28 w 876"/>
                      <a:gd name="T7" fmla="*/ 267 h 269"/>
                      <a:gd name="T8" fmla="*/ 28 w 876"/>
                      <a:gd name="T9" fmla="*/ 267 h 269"/>
                      <a:gd name="T10" fmla="*/ 28 w 876"/>
                      <a:gd name="T11" fmla="*/ 265 h 269"/>
                      <a:gd name="T12" fmla="*/ 25 w 876"/>
                      <a:gd name="T13" fmla="*/ 265 h 269"/>
                      <a:gd name="T14" fmla="*/ 25 w 876"/>
                      <a:gd name="T15" fmla="*/ 265 h 269"/>
                      <a:gd name="T16" fmla="*/ 25 w 876"/>
                      <a:gd name="T17" fmla="*/ 264 h 269"/>
                      <a:gd name="T18" fmla="*/ 22 w 876"/>
                      <a:gd name="T19" fmla="*/ 263 h 269"/>
                      <a:gd name="T20" fmla="*/ 22 w 876"/>
                      <a:gd name="T21" fmla="*/ 263 h 269"/>
                      <a:gd name="T22" fmla="*/ 22 w 876"/>
                      <a:gd name="T23" fmla="*/ 263 h 269"/>
                      <a:gd name="T24" fmla="*/ 38 w 876"/>
                      <a:gd name="T25" fmla="*/ 241 h 269"/>
                      <a:gd name="T26" fmla="*/ 75 w 876"/>
                      <a:gd name="T27" fmla="*/ 229 h 269"/>
                      <a:gd name="T28" fmla="*/ 75 w 876"/>
                      <a:gd name="T29" fmla="*/ 227 h 269"/>
                      <a:gd name="T30" fmla="*/ 82 w 876"/>
                      <a:gd name="T31" fmla="*/ 226 h 269"/>
                      <a:gd name="T32" fmla="*/ 82 w 876"/>
                      <a:gd name="T33" fmla="*/ 225 h 269"/>
                      <a:gd name="T34" fmla="*/ 85 w 876"/>
                      <a:gd name="T35" fmla="*/ 225 h 269"/>
                      <a:gd name="T36" fmla="*/ 88 w 876"/>
                      <a:gd name="T37" fmla="*/ 225 h 269"/>
                      <a:gd name="T38" fmla="*/ 88 w 876"/>
                      <a:gd name="T39" fmla="*/ 224 h 269"/>
                      <a:gd name="T40" fmla="*/ 91 w 876"/>
                      <a:gd name="T41" fmla="*/ 222 h 269"/>
                      <a:gd name="T42" fmla="*/ 94 w 876"/>
                      <a:gd name="T43" fmla="*/ 222 h 269"/>
                      <a:gd name="T44" fmla="*/ 94 w 876"/>
                      <a:gd name="T45" fmla="*/ 222 h 269"/>
                      <a:gd name="T46" fmla="*/ 97 w 876"/>
                      <a:gd name="T47" fmla="*/ 221 h 269"/>
                      <a:gd name="T48" fmla="*/ 101 w 876"/>
                      <a:gd name="T49" fmla="*/ 221 h 269"/>
                      <a:gd name="T50" fmla="*/ 132 w 876"/>
                      <a:gd name="T51" fmla="*/ 211 h 269"/>
                      <a:gd name="T52" fmla="*/ 479 w 876"/>
                      <a:gd name="T53" fmla="*/ 139 h 269"/>
                      <a:gd name="T54" fmla="*/ 523 w 876"/>
                      <a:gd name="T55" fmla="*/ 130 h 269"/>
                      <a:gd name="T56" fmla="*/ 605 w 876"/>
                      <a:gd name="T57" fmla="*/ 109 h 269"/>
                      <a:gd name="T58" fmla="*/ 684 w 876"/>
                      <a:gd name="T59" fmla="*/ 88 h 269"/>
                      <a:gd name="T60" fmla="*/ 693 w 876"/>
                      <a:gd name="T61" fmla="*/ 84 h 269"/>
                      <a:gd name="T62" fmla="*/ 703 w 876"/>
                      <a:gd name="T63" fmla="*/ 81 h 269"/>
                      <a:gd name="T64" fmla="*/ 709 w 876"/>
                      <a:gd name="T65" fmla="*/ 79 h 269"/>
                      <a:gd name="T66" fmla="*/ 715 w 876"/>
                      <a:gd name="T67" fmla="*/ 76 h 269"/>
                      <a:gd name="T68" fmla="*/ 728 w 876"/>
                      <a:gd name="T69" fmla="*/ 73 h 269"/>
                      <a:gd name="T70" fmla="*/ 734 w 876"/>
                      <a:gd name="T71" fmla="*/ 69 h 269"/>
                      <a:gd name="T72" fmla="*/ 753 w 876"/>
                      <a:gd name="T73" fmla="*/ 62 h 269"/>
                      <a:gd name="T74" fmla="*/ 759 w 876"/>
                      <a:gd name="T75" fmla="*/ 60 h 269"/>
                      <a:gd name="T76" fmla="*/ 766 w 876"/>
                      <a:gd name="T77" fmla="*/ 57 h 269"/>
                      <a:gd name="T78" fmla="*/ 775 w 876"/>
                      <a:gd name="T79" fmla="*/ 54 h 269"/>
                      <a:gd name="T80" fmla="*/ 788 w 876"/>
                      <a:gd name="T81" fmla="*/ 48 h 269"/>
                      <a:gd name="T82" fmla="*/ 810 w 876"/>
                      <a:gd name="T83" fmla="*/ 38 h 269"/>
                      <a:gd name="T84" fmla="*/ 813 w 876"/>
                      <a:gd name="T85" fmla="*/ 37 h 269"/>
                      <a:gd name="T86" fmla="*/ 829 w 876"/>
                      <a:gd name="T87" fmla="*/ 28 h 269"/>
                      <a:gd name="T88" fmla="*/ 835 w 876"/>
                      <a:gd name="T89" fmla="*/ 24 h 269"/>
                      <a:gd name="T90" fmla="*/ 857 w 876"/>
                      <a:gd name="T91" fmla="*/ 13 h 269"/>
                      <a:gd name="T92" fmla="*/ 841 w 876"/>
                      <a:gd name="T93" fmla="*/ 13 h 269"/>
                      <a:gd name="T94" fmla="*/ 728 w 876"/>
                      <a:gd name="T95" fmla="*/ 43 h 269"/>
                      <a:gd name="T96" fmla="*/ 507 w 876"/>
                      <a:gd name="T97" fmla="*/ 104 h 269"/>
                      <a:gd name="T98" fmla="*/ 88 w 876"/>
                      <a:gd name="T99" fmla="*/ 196 h 269"/>
                      <a:gd name="T100" fmla="*/ 0 w 876"/>
                      <a:gd name="T101" fmla="*/ 238 h 269"/>
                      <a:gd name="T102" fmla="*/ 19 w 876"/>
                      <a:gd name="T103" fmla="*/ 267 h 26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76" h="269">
                        <a:moveTo>
                          <a:pt x="31" y="269"/>
                        </a:moveTo>
                        <a:lnTo>
                          <a:pt x="31" y="269"/>
                        </a:lnTo>
                        <a:lnTo>
                          <a:pt x="31" y="268"/>
                        </a:lnTo>
                        <a:lnTo>
                          <a:pt x="28" y="268"/>
                        </a:lnTo>
                        <a:lnTo>
                          <a:pt x="28" y="267"/>
                        </a:lnTo>
                        <a:lnTo>
                          <a:pt x="28" y="265"/>
                        </a:lnTo>
                        <a:lnTo>
                          <a:pt x="25" y="265"/>
                        </a:lnTo>
                        <a:lnTo>
                          <a:pt x="25" y="264"/>
                        </a:lnTo>
                        <a:lnTo>
                          <a:pt x="22" y="264"/>
                        </a:lnTo>
                        <a:lnTo>
                          <a:pt x="22" y="263"/>
                        </a:lnTo>
                        <a:lnTo>
                          <a:pt x="22" y="257"/>
                        </a:lnTo>
                        <a:lnTo>
                          <a:pt x="25" y="250"/>
                        </a:lnTo>
                        <a:lnTo>
                          <a:pt x="31" y="246"/>
                        </a:lnTo>
                        <a:lnTo>
                          <a:pt x="38" y="241"/>
                        </a:lnTo>
                        <a:lnTo>
                          <a:pt x="53" y="235"/>
                        </a:lnTo>
                        <a:lnTo>
                          <a:pt x="72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9" y="227"/>
                        </a:lnTo>
                        <a:lnTo>
                          <a:pt x="82" y="226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8" y="225"/>
                        </a:lnTo>
                        <a:lnTo>
                          <a:pt x="88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7" y="222"/>
                        </a:lnTo>
                        <a:lnTo>
                          <a:pt x="97" y="221"/>
                        </a:lnTo>
                        <a:lnTo>
                          <a:pt x="101" y="221"/>
                        </a:lnTo>
                        <a:lnTo>
                          <a:pt x="101" y="220"/>
                        </a:lnTo>
                        <a:lnTo>
                          <a:pt x="132" y="211"/>
                        </a:lnTo>
                        <a:lnTo>
                          <a:pt x="164" y="201"/>
                        </a:lnTo>
                        <a:lnTo>
                          <a:pt x="233" y="186"/>
                        </a:lnTo>
                        <a:lnTo>
                          <a:pt x="353" y="161"/>
                        </a:lnTo>
                        <a:lnTo>
                          <a:pt x="479" y="139"/>
                        </a:lnTo>
                        <a:lnTo>
                          <a:pt x="520" y="130"/>
                        </a:lnTo>
                        <a:lnTo>
                          <a:pt x="523" y="130"/>
                        </a:lnTo>
                        <a:lnTo>
                          <a:pt x="532" y="127"/>
                        </a:lnTo>
                        <a:lnTo>
                          <a:pt x="605" y="109"/>
                        </a:lnTo>
                        <a:lnTo>
                          <a:pt x="643" y="99"/>
                        </a:lnTo>
                        <a:lnTo>
                          <a:pt x="677" y="90"/>
                        </a:lnTo>
                        <a:lnTo>
                          <a:pt x="681" y="89"/>
                        </a:lnTo>
                        <a:lnTo>
                          <a:pt x="684" y="88"/>
                        </a:lnTo>
                        <a:lnTo>
                          <a:pt x="687" y="87"/>
                        </a:lnTo>
                        <a:lnTo>
                          <a:pt x="690" y="85"/>
                        </a:lnTo>
                        <a:lnTo>
                          <a:pt x="693" y="84"/>
                        </a:lnTo>
                        <a:lnTo>
                          <a:pt x="696" y="83"/>
                        </a:lnTo>
                        <a:lnTo>
                          <a:pt x="700" y="83"/>
                        </a:lnTo>
                        <a:lnTo>
                          <a:pt x="703" y="81"/>
                        </a:lnTo>
                        <a:lnTo>
                          <a:pt x="703" y="80"/>
                        </a:lnTo>
                        <a:lnTo>
                          <a:pt x="706" y="80"/>
                        </a:lnTo>
                        <a:lnTo>
                          <a:pt x="709" y="79"/>
                        </a:lnTo>
                        <a:lnTo>
                          <a:pt x="712" y="78"/>
                        </a:lnTo>
                        <a:lnTo>
                          <a:pt x="715" y="78"/>
                        </a:lnTo>
                        <a:lnTo>
                          <a:pt x="715" y="76"/>
                        </a:lnTo>
                        <a:lnTo>
                          <a:pt x="718" y="75"/>
                        </a:lnTo>
                        <a:lnTo>
                          <a:pt x="722" y="75"/>
                        </a:lnTo>
                        <a:lnTo>
                          <a:pt x="722" y="74"/>
                        </a:lnTo>
                        <a:lnTo>
                          <a:pt x="725" y="74"/>
                        </a:lnTo>
                        <a:lnTo>
                          <a:pt x="728" y="73"/>
                        </a:lnTo>
                        <a:lnTo>
                          <a:pt x="728" y="71"/>
                        </a:lnTo>
                        <a:lnTo>
                          <a:pt x="731" y="71"/>
                        </a:lnTo>
                        <a:lnTo>
                          <a:pt x="734" y="69"/>
                        </a:lnTo>
                        <a:lnTo>
                          <a:pt x="747" y="65"/>
                        </a:lnTo>
                        <a:lnTo>
                          <a:pt x="750" y="64"/>
                        </a:lnTo>
                        <a:lnTo>
                          <a:pt x="753" y="62"/>
                        </a:lnTo>
                        <a:lnTo>
                          <a:pt x="759" y="61"/>
                        </a:lnTo>
                        <a:lnTo>
                          <a:pt x="759" y="60"/>
                        </a:lnTo>
                        <a:lnTo>
                          <a:pt x="763" y="59"/>
                        </a:lnTo>
                        <a:lnTo>
                          <a:pt x="766" y="57"/>
                        </a:lnTo>
                        <a:lnTo>
                          <a:pt x="772" y="55"/>
                        </a:lnTo>
                        <a:lnTo>
                          <a:pt x="775" y="54"/>
                        </a:lnTo>
                        <a:lnTo>
                          <a:pt x="778" y="52"/>
                        </a:lnTo>
                        <a:lnTo>
                          <a:pt x="781" y="51"/>
                        </a:lnTo>
                        <a:lnTo>
                          <a:pt x="785" y="50"/>
                        </a:lnTo>
                        <a:lnTo>
                          <a:pt x="788" y="48"/>
                        </a:lnTo>
                        <a:lnTo>
                          <a:pt x="791" y="47"/>
                        </a:lnTo>
                        <a:lnTo>
                          <a:pt x="810" y="38"/>
                        </a:lnTo>
                        <a:lnTo>
                          <a:pt x="810" y="37"/>
                        </a:lnTo>
                        <a:lnTo>
                          <a:pt x="813" y="37"/>
                        </a:lnTo>
                        <a:lnTo>
                          <a:pt x="822" y="31"/>
                        </a:lnTo>
                        <a:lnTo>
                          <a:pt x="829" y="28"/>
                        </a:lnTo>
                        <a:lnTo>
                          <a:pt x="835" y="26"/>
                        </a:lnTo>
                        <a:lnTo>
                          <a:pt x="835" y="24"/>
                        </a:lnTo>
                        <a:lnTo>
                          <a:pt x="851" y="15"/>
                        </a:lnTo>
                        <a:lnTo>
                          <a:pt x="857" y="13"/>
                        </a:lnTo>
                        <a:lnTo>
                          <a:pt x="876" y="0"/>
                        </a:lnTo>
                        <a:lnTo>
                          <a:pt x="857" y="7"/>
                        </a:lnTo>
                        <a:lnTo>
                          <a:pt x="841" y="13"/>
                        </a:lnTo>
                        <a:lnTo>
                          <a:pt x="804" y="24"/>
                        </a:lnTo>
                        <a:lnTo>
                          <a:pt x="766" y="35"/>
                        </a:lnTo>
                        <a:lnTo>
                          <a:pt x="728" y="43"/>
                        </a:lnTo>
                        <a:lnTo>
                          <a:pt x="687" y="60"/>
                        </a:lnTo>
                        <a:lnTo>
                          <a:pt x="633" y="75"/>
                        </a:lnTo>
                        <a:lnTo>
                          <a:pt x="577" y="90"/>
                        </a:lnTo>
                        <a:lnTo>
                          <a:pt x="507" y="104"/>
                        </a:lnTo>
                        <a:lnTo>
                          <a:pt x="410" y="122"/>
                        </a:lnTo>
                        <a:lnTo>
                          <a:pt x="315" y="140"/>
                        </a:lnTo>
                        <a:lnTo>
                          <a:pt x="227" y="159"/>
                        </a:lnTo>
                        <a:lnTo>
                          <a:pt x="151" y="177"/>
                        </a:lnTo>
                        <a:lnTo>
                          <a:pt x="88" y="196"/>
                        </a:lnTo>
                        <a:lnTo>
                          <a:pt x="63" y="205"/>
                        </a:lnTo>
                        <a:lnTo>
                          <a:pt x="41" y="213"/>
                        </a:lnTo>
                        <a:lnTo>
                          <a:pt x="22" y="222"/>
                        </a:lnTo>
                        <a:lnTo>
                          <a:pt x="9" y="230"/>
                        </a:lnTo>
                        <a:lnTo>
                          <a:pt x="0" y="238"/>
                        </a:lnTo>
                        <a:lnTo>
                          <a:pt x="0" y="246"/>
                        </a:lnTo>
                        <a:lnTo>
                          <a:pt x="0" y="255"/>
                        </a:lnTo>
                        <a:lnTo>
                          <a:pt x="9" y="263"/>
                        </a:lnTo>
                        <a:lnTo>
                          <a:pt x="19" y="267"/>
                        </a:lnTo>
                        <a:lnTo>
                          <a:pt x="31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4" name="Freeform 200">
                    <a:extLst>
                      <a:ext uri="{FF2B5EF4-FFF2-40B4-BE49-F238E27FC236}">
                        <a16:creationId xmlns:a16="http://schemas.microsoft.com/office/drawing/2014/main" id="{2BA98D40-862B-4F7F-B4AB-E2B2F34A7F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5" name="Freeform 201">
                    <a:extLst>
                      <a:ext uri="{FF2B5EF4-FFF2-40B4-BE49-F238E27FC236}">
                        <a16:creationId xmlns:a16="http://schemas.microsoft.com/office/drawing/2014/main" id="{295B660A-8C85-479E-9829-9F1B0945C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6" y="1522"/>
                    <a:ext cx="38" cy="17"/>
                  </a:xfrm>
                  <a:custGeom>
                    <a:avLst/>
                    <a:gdLst>
                      <a:gd name="T0" fmla="*/ 22 w 38"/>
                      <a:gd name="T1" fmla="*/ 17 h 17"/>
                      <a:gd name="T2" fmla="*/ 22 w 38"/>
                      <a:gd name="T3" fmla="*/ 17 h 17"/>
                      <a:gd name="T4" fmla="*/ 22 w 38"/>
                      <a:gd name="T5" fmla="*/ 17 h 17"/>
                      <a:gd name="T6" fmla="*/ 31 w 38"/>
                      <a:gd name="T7" fmla="*/ 10 h 17"/>
                      <a:gd name="T8" fmla="*/ 31 w 38"/>
                      <a:gd name="T9" fmla="*/ 10 h 17"/>
                      <a:gd name="T10" fmla="*/ 34 w 38"/>
                      <a:gd name="T11" fmla="*/ 10 h 17"/>
                      <a:gd name="T12" fmla="*/ 34 w 38"/>
                      <a:gd name="T13" fmla="*/ 8 h 17"/>
                      <a:gd name="T14" fmla="*/ 34 w 38"/>
                      <a:gd name="T15" fmla="*/ 8 h 17"/>
                      <a:gd name="T16" fmla="*/ 34 w 38"/>
                      <a:gd name="T17" fmla="*/ 8 h 17"/>
                      <a:gd name="T18" fmla="*/ 34 w 38"/>
                      <a:gd name="T19" fmla="*/ 8 h 17"/>
                      <a:gd name="T20" fmla="*/ 34 w 38"/>
                      <a:gd name="T21" fmla="*/ 8 h 17"/>
                      <a:gd name="T22" fmla="*/ 34 w 38"/>
                      <a:gd name="T23" fmla="*/ 8 h 17"/>
                      <a:gd name="T24" fmla="*/ 34 w 38"/>
                      <a:gd name="T25" fmla="*/ 7 h 17"/>
                      <a:gd name="T26" fmla="*/ 34 w 38"/>
                      <a:gd name="T27" fmla="*/ 7 h 17"/>
                      <a:gd name="T28" fmla="*/ 34 w 38"/>
                      <a:gd name="T29" fmla="*/ 7 h 17"/>
                      <a:gd name="T30" fmla="*/ 34 w 38"/>
                      <a:gd name="T31" fmla="*/ 7 h 17"/>
                      <a:gd name="T32" fmla="*/ 38 w 38"/>
                      <a:gd name="T33" fmla="*/ 7 h 17"/>
                      <a:gd name="T34" fmla="*/ 38 w 38"/>
                      <a:gd name="T35" fmla="*/ 7 h 17"/>
                      <a:gd name="T36" fmla="*/ 38 w 38"/>
                      <a:gd name="T37" fmla="*/ 6 h 17"/>
                      <a:gd name="T38" fmla="*/ 38 w 38"/>
                      <a:gd name="T39" fmla="*/ 6 h 17"/>
                      <a:gd name="T40" fmla="*/ 38 w 38"/>
                      <a:gd name="T41" fmla="*/ 6 h 17"/>
                      <a:gd name="T42" fmla="*/ 38 w 38"/>
                      <a:gd name="T43" fmla="*/ 6 h 17"/>
                      <a:gd name="T44" fmla="*/ 38 w 38"/>
                      <a:gd name="T45" fmla="*/ 6 h 17"/>
                      <a:gd name="T46" fmla="*/ 0 w 38"/>
                      <a:gd name="T47" fmla="*/ 0 h 17"/>
                      <a:gd name="T48" fmla="*/ 0 w 38"/>
                      <a:gd name="T49" fmla="*/ 0 h 17"/>
                      <a:gd name="T50" fmla="*/ 9 w 38"/>
                      <a:gd name="T51" fmla="*/ 3 h 17"/>
                      <a:gd name="T52" fmla="*/ 15 w 38"/>
                      <a:gd name="T53" fmla="*/ 7 h 17"/>
                      <a:gd name="T54" fmla="*/ 22 w 38"/>
                      <a:gd name="T55" fmla="*/ 12 h 17"/>
                      <a:gd name="T56" fmla="*/ 22 w 38"/>
                      <a:gd name="T57" fmla="*/ 17 h 17"/>
                      <a:gd name="T58" fmla="*/ 22 w 38"/>
                      <a:gd name="T59" fmla="*/ 17 h 1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8" h="17">
                        <a:moveTo>
                          <a:pt x="22" y="17"/>
                        </a:moveTo>
                        <a:lnTo>
                          <a:pt x="22" y="17"/>
                        </a:lnTo>
                        <a:lnTo>
                          <a:pt x="31" y="10"/>
                        </a:lnTo>
                        <a:lnTo>
                          <a:pt x="34" y="10"/>
                        </a:lnTo>
                        <a:lnTo>
                          <a:pt x="34" y="8"/>
                        </a:lnTo>
                        <a:lnTo>
                          <a:pt x="34" y="7"/>
                        </a:lnTo>
                        <a:lnTo>
                          <a:pt x="38" y="7"/>
                        </a:lnTo>
                        <a:lnTo>
                          <a:pt x="38" y="6"/>
                        </a:lnTo>
                        <a:lnTo>
                          <a:pt x="0" y="0"/>
                        </a:lnTo>
                        <a:lnTo>
                          <a:pt x="9" y="3"/>
                        </a:lnTo>
                        <a:lnTo>
                          <a:pt x="15" y="7"/>
                        </a:lnTo>
                        <a:lnTo>
                          <a:pt x="22" y="12"/>
                        </a:lnTo>
                        <a:lnTo>
                          <a:pt x="22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6" name="Freeform 202">
                    <a:extLst>
                      <a:ext uri="{FF2B5EF4-FFF2-40B4-BE49-F238E27FC236}">
                        <a16:creationId xmlns:a16="http://schemas.microsoft.com/office/drawing/2014/main" id="{19BB6A0A-68E8-46E5-9BF0-FF55B68798E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3"/>
                    <a:ext cx="905" cy="299"/>
                  </a:xfrm>
                  <a:custGeom>
                    <a:avLst/>
                    <a:gdLst>
                      <a:gd name="T0" fmla="*/ 28 w 905"/>
                      <a:gd name="T1" fmla="*/ 298 h 299"/>
                      <a:gd name="T2" fmla="*/ 28 w 905"/>
                      <a:gd name="T3" fmla="*/ 298 h 299"/>
                      <a:gd name="T4" fmla="*/ 25 w 905"/>
                      <a:gd name="T5" fmla="*/ 297 h 299"/>
                      <a:gd name="T6" fmla="*/ 25 w 905"/>
                      <a:gd name="T7" fmla="*/ 297 h 299"/>
                      <a:gd name="T8" fmla="*/ 22 w 905"/>
                      <a:gd name="T9" fmla="*/ 295 h 299"/>
                      <a:gd name="T10" fmla="*/ 22 w 905"/>
                      <a:gd name="T11" fmla="*/ 295 h 299"/>
                      <a:gd name="T12" fmla="*/ 22 w 905"/>
                      <a:gd name="T13" fmla="*/ 294 h 299"/>
                      <a:gd name="T14" fmla="*/ 19 w 905"/>
                      <a:gd name="T15" fmla="*/ 294 h 299"/>
                      <a:gd name="T16" fmla="*/ 19 w 905"/>
                      <a:gd name="T17" fmla="*/ 293 h 299"/>
                      <a:gd name="T18" fmla="*/ 19 w 905"/>
                      <a:gd name="T19" fmla="*/ 292 h 299"/>
                      <a:gd name="T20" fmla="*/ 19 w 905"/>
                      <a:gd name="T21" fmla="*/ 289 h 299"/>
                      <a:gd name="T22" fmla="*/ 19 w 905"/>
                      <a:gd name="T23" fmla="*/ 285 h 299"/>
                      <a:gd name="T24" fmla="*/ 22 w 905"/>
                      <a:gd name="T25" fmla="*/ 282 h 299"/>
                      <a:gd name="T26" fmla="*/ 25 w 905"/>
                      <a:gd name="T27" fmla="*/ 276 h 299"/>
                      <a:gd name="T28" fmla="*/ 31 w 905"/>
                      <a:gd name="T29" fmla="*/ 273 h 299"/>
                      <a:gd name="T30" fmla="*/ 38 w 905"/>
                      <a:gd name="T31" fmla="*/ 270 h 299"/>
                      <a:gd name="T32" fmla="*/ 41 w 905"/>
                      <a:gd name="T33" fmla="*/ 269 h 299"/>
                      <a:gd name="T34" fmla="*/ 44 w 905"/>
                      <a:gd name="T35" fmla="*/ 268 h 299"/>
                      <a:gd name="T36" fmla="*/ 47 w 905"/>
                      <a:gd name="T37" fmla="*/ 266 h 299"/>
                      <a:gd name="T38" fmla="*/ 54 w 905"/>
                      <a:gd name="T39" fmla="*/ 265 h 299"/>
                      <a:gd name="T40" fmla="*/ 57 w 905"/>
                      <a:gd name="T41" fmla="*/ 262 h 299"/>
                      <a:gd name="T42" fmla="*/ 60 w 905"/>
                      <a:gd name="T43" fmla="*/ 261 h 299"/>
                      <a:gd name="T44" fmla="*/ 63 w 905"/>
                      <a:gd name="T45" fmla="*/ 261 h 299"/>
                      <a:gd name="T46" fmla="*/ 66 w 905"/>
                      <a:gd name="T47" fmla="*/ 260 h 299"/>
                      <a:gd name="T48" fmla="*/ 72 w 905"/>
                      <a:gd name="T49" fmla="*/ 259 h 299"/>
                      <a:gd name="T50" fmla="*/ 76 w 905"/>
                      <a:gd name="T51" fmla="*/ 257 h 299"/>
                      <a:gd name="T52" fmla="*/ 79 w 905"/>
                      <a:gd name="T53" fmla="*/ 256 h 299"/>
                      <a:gd name="T54" fmla="*/ 79 w 905"/>
                      <a:gd name="T55" fmla="*/ 255 h 299"/>
                      <a:gd name="T56" fmla="*/ 85 w 905"/>
                      <a:gd name="T57" fmla="*/ 255 h 299"/>
                      <a:gd name="T58" fmla="*/ 88 w 905"/>
                      <a:gd name="T59" fmla="*/ 252 h 299"/>
                      <a:gd name="T60" fmla="*/ 91 w 905"/>
                      <a:gd name="T61" fmla="*/ 252 h 299"/>
                      <a:gd name="T62" fmla="*/ 94 w 905"/>
                      <a:gd name="T63" fmla="*/ 251 h 299"/>
                      <a:gd name="T64" fmla="*/ 98 w 905"/>
                      <a:gd name="T65" fmla="*/ 250 h 299"/>
                      <a:gd name="T66" fmla="*/ 476 w 905"/>
                      <a:gd name="T67" fmla="*/ 169 h 299"/>
                      <a:gd name="T68" fmla="*/ 517 w 905"/>
                      <a:gd name="T69" fmla="*/ 160 h 299"/>
                      <a:gd name="T70" fmla="*/ 520 w 905"/>
                      <a:gd name="T71" fmla="*/ 160 h 299"/>
                      <a:gd name="T72" fmla="*/ 678 w 905"/>
                      <a:gd name="T73" fmla="*/ 119 h 299"/>
                      <a:gd name="T74" fmla="*/ 690 w 905"/>
                      <a:gd name="T75" fmla="*/ 114 h 299"/>
                      <a:gd name="T76" fmla="*/ 700 w 905"/>
                      <a:gd name="T77" fmla="*/ 110 h 299"/>
                      <a:gd name="T78" fmla="*/ 712 w 905"/>
                      <a:gd name="T79" fmla="*/ 108 h 299"/>
                      <a:gd name="T80" fmla="*/ 728 w 905"/>
                      <a:gd name="T81" fmla="*/ 101 h 299"/>
                      <a:gd name="T82" fmla="*/ 744 w 905"/>
                      <a:gd name="T83" fmla="*/ 95 h 299"/>
                      <a:gd name="T84" fmla="*/ 753 w 905"/>
                      <a:gd name="T85" fmla="*/ 91 h 299"/>
                      <a:gd name="T86" fmla="*/ 766 w 905"/>
                      <a:gd name="T87" fmla="*/ 86 h 299"/>
                      <a:gd name="T88" fmla="*/ 778 w 905"/>
                      <a:gd name="T89" fmla="*/ 81 h 299"/>
                      <a:gd name="T90" fmla="*/ 788 w 905"/>
                      <a:gd name="T91" fmla="*/ 76 h 299"/>
                      <a:gd name="T92" fmla="*/ 807 w 905"/>
                      <a:gd name="T93" fmla="*/ 67 h 299"/>
                      <a:gd name="T94" fmla="*/ 826 w 905"/>
                      <a:gd name="T95" fmla="*/ 58 h 299"/>
                      <a:gd name="T96" fmla="*/ 848 w 905"/>
                      <a:gd name="T97" fmla="*/ 45 h 299"/>
                      <a:gd name="T98" fmla="*/ 854 w 905"/>
                      <a:gd name="T99" fmla="*/ 37 h 299"/>
                      <a:gd name="T100" fmla="*/ 643 w 905"/>
                      <a:gd name="T101" fmla="*/ 104 h 299"/>
                      <a:gd name="T102" fmla="*/ 315 w 905"/>
                      <a:gd name="T103" fmla="*/ 171 h 299"/>
                      <a:gd name="T104" fmla="*/ 9 w 905"/>
                      <a:gd name="T105" fmla="*/ 261 h 299"/>
                      <a:gd name="T106" fmla="*/ 28 w 905"/>
                      <a:gd name="T107" fmla="*/ 299 h 299"/>
                      <a:gd name="T108" fmla="*/ 889 w 905"/>
                      <a:gd name="T109" fmla="*/ 16 h 299"/>
                      <a:gd name="T110" fmla="*/ 901 w 905"/>
                      <a:gd name="T111" fmla="*/ 7 h 299"/>
                      <a:gd name="T112" fmla="*/ 901 w 905"/>
                      <a:gd name="T113" fmla="*/ 6 h 299"/>
                      <a:gd name="T114" fmla="*/ 905 w 905"/>
                      <a:gd name="T115" fmla="*/ 5 h 299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0" t="0" r="r" b="b"/>
                    <a:pathLst>
                      <a:path w="905" h="299">
                        <a:moveTo>
                          <a:pt x="28" y="299"/>
                        </a:move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5" y="298"/>
                        </a:lnTo>
                        <a:lnTo>
                          <a:pt x="25" y="297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19" y="294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0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5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22" y="282"/>
                        </a:lnTo>
                        <a:lnTo>
                          <a:pt x="22" y="280"/>
                        </a:lnTo>
                        <a:lnTo>
                          <a:pt x="22" y="279"/>
                        </a:lnTo>
                        <a:lnTo>
                          <a:pt x="25" y="279"/>
                        </a:lnTo>
                        <a:lnTo>
                          <a:pt x="25" y="278"/>
                        </a:lnTo>
                        <a:lnTo>
                          <a:pt x="25" y="276"/>
                        </a:lnTo>
                        <a:lnTo>
                          <a:pt x="28" y="276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31" y="274"/>
                        </a:lnTo>
                        <a:lnTo>
                          <a:pt x="31" y="273"/>
                        </a:lnTo>
                        <a:lnTo>
                          <a:pt x="35" y="273"/>
                        </a:lnTo>
                        <a:lnTo>
                          <a:pt x="35" y="271"/>
                        </a:lnTo>
                        <a:lnTo>
                          <a:pt x="38" y="271"/>
                        </a:lnTo>
                        <a:lnTo>
                          <a:pt x="38" y="270"/>
                        </a:lnTo>
                        <a:lnTo>
                          <a:pt x="41" y="269"/>
                        </a:lnTo>
                        <a:lnTo>
                          <a:pt x="44" y="269"/>
                        </a:lnTo>
                        <a:lnTo>
                          <a:pt x="44" y="268"/>
                        </a:lnTo>
                        <a:lnTo>
                          <a:pt x="47" y="266"/>
                        </a:lnTo>
                        <a:lnTo>
                          <a:pt x="50" y="265"/>
                        </a:lnTo>
                        <a:lnTo>
                          <a:pt x="54" y="265"/>
                        </a:lnTo>
                        <a:lnTo>
                          <a:pt x="54" y="264"/>
                        </a:lnTo>
                        <a:lnTo>
                          <a:pt x="57" y="264"/>
                        </a:lnTo>
                        <a:lnTo>
                          <a:pt x="57" y="262"/>
                        </a:lnTo>
                        <a:lnTo>
                          <a:pt x="60" y="262"/>
                        </a:lnTo>
                        <a:lnTo>
                          <a:pt x="60" y="261"/>
                        </a:lnTo>
                        <a:lnTo>
                          <a:pt x="63" y="261"/>
                        </a:lnTo>
                        <a:lnTo>
                          <a:pt x="66" y="260"/>
                        </a:lnTo>
                        <a:lnTo>
                          <a:pt x="69" y="259"/>
                        </a:lnTo>
                        <a:lnTo>
                          <a:pt x="72" y="259"/>
                        </a:lnTo>
                        <a:lnTo>
                          <a:pt x="72" y="257"/>
                        </a:lnTo>
                        <a:lnTo>
                          <a:pt x="76" y="257"/>
                        </a:lnTo>
                        <a:lnTo>
                          <a:pt x="76" y="256"/>
                        </a:lnTo>
                        <a:lnTo>
                          <a:pt x="79" y="256"/>
                        </a:lnTo>
                        <a:lnTo>
                          <a:pt x="79" y="255"/>
                        </a:lnTo>
                        <a:lnTo>
                          <a:pt x="82" y="255"/>
                        </a:lnTo>
                        <a:lnTo>
                          <a:pt x="85" y="255"/>
                        </a:lnTo>
                        <a:lnTo>
                          <a:pt x="85" y="254"/>
                        </a:lnTo>
                        <a:lnTo>
                          <a:pt x="88" y="254"/>
                        </a:lnTo>
                        <a:lnTo>
                          <a:pt x="88" y="252"/>
                        </a:lnTo>
                        <a:lnTo>
                          <a:pt x="91" y="252"/>
                        </a:lnTo>
                        <a:lnTo>
                          <a:pt x="94" y="252"/>
                        </a:lnTo>
                        <a:lnTo>
                          <a:pt x="94" y="251"/>
                        </a:lnTo>
                        <a:lnTo>
                          <a:pt x="98" y="251"/>
                        </a:lnTo>
                        <a:lnTo>
                          <a:pt x="98" y="250"/>
                        </a:lnTo>
                        <a:lnTo>
                          <a:pt x="129" y="241"/>
                        </a:lnTo>
                        <a:lnTo>
                          <a:pt x="161" y="231"/>
                        </a:lnTo>
                        <a:lnTo>
                          <a:pt x="230" y="216"/>
                        </a:lnTo>
                        <a:lnTo>
                          <a:pt x="350" y="191"/>
                        </a:lnTo>
                        <a:lnTo>
                          <a:pt x="476" y="169"/>
                        </a:lnTo>
                        <a:lnTo>
                          <a:pt x="507" y="161"/>
                        </a:lnTo>
                        <a:lnTo>
                          <a:pt x="511" y="161"/>
                        </a:lnTo>
                        <a:lnTo>
                          <a:pt x="514" y="161"/>
                        </a:lnTo>
                        <a:lnTo>
                          <a:pt x="514" y="160"/>
                        </a:lnTo>
                        <a:lnTo>
                          <a:pt x="517" y="160"/>
                        </a:lnTo>
                        <a:lnTo>
                          <a:pt x="520" y="160"/>
                        </a:lnTo>
                        <a:lnTo>
                          <a:pt x="529" y="157"/>
                        </a:lnTo>
                        <a:lnTo>
                          <a:pt x="602" y="139"/>
                        </a:lnTo>
                        <a:lnTo>
                          <a:pt x="640" y="130"/>
                        </a:lnTo>
                        <a:lnTo>
                          <a:pt x="671" y="120"/>
                        </a:lnTo>
                        <a:lnTo>
                          <a:pt x="678" y="119"/>
                        </a:lnTo>
                        <a:lnTo>
                          <a:pt x="681" y="118"/>
                        </a:lnTo>
                        <a:lnTo>
                          <a:pt x="684" y="117"/>
                        </a:lnTo>
                        <a:lnTo>
                          <a:pt x="687" y="115"/>
                        </a:lnTo>
                        <a:lnTo>
                          <a:pt x="690" y="114"/>
                        </a:lnTo>
                        <a:lnTo>
                          <a:pt x="693" y="114"/>
                        </a:lnTo>
                        <a:lnTo>
                          <a:pt x="693" y="113"/>
                        </a:lnTo>
                        <a:lnTo>
                          <a:pt x="697" y="113"/>
                        </a:lnTo>
                        <a:lnTo>
                          <a:pt x="700" y="111"/>
                        </a:lnTo>
                        <a:lnTo>
                          <a:pt x="700" y="110"/>
                        </a:lnTo>
                        <a:lnTo>
                          <a:pt x="703" y="110"/>
                        </a:lnTo>
                        <a:lnTo>
                          <a:pt x="706" y="109"/>
                        </a:lnTo>
                        <a:lnTo>
                          <a:pt x="709" y="108"/>
                        </a:lnTo>
                        <a:lnTo>
                          <a:pt x="712" y="108"/>
                        </a:lnTo>
                        <a:lnTo>
                          <a:pt x="719" y="104"/>
                        </a:lnTo>
                        <a:lnTo>
                          <a:pt x="722" y="104"/>
                        </a:lnTo>
                        <a:lnTo>
                          <a:pt x="725" y="103"/>
                        </a:lnTo>
                        <a:lnTo>
                          <a:pt x="725" y="101"/>
                        </a:lnTo>
                        <a:lnTo>
                          <a:pt x="728" y="101"/>
                        </a:lnTo>
                        <a:lnTo>
                          <a:pt x="731" y="99"/>
                        </a:lnTo>
                        <a:lnTo>
                          <a:pt x="734" y="99"/>
                        </a:lnTo>
                        <a:lnTo>
                          <a:pt x="741" y="96"/>
                        </a:lnTo>
                        <a:lnTo>
                          <a:pt x="744" y="96"/>
                        </a:lnTo>
                        <a:lnTo>
                          <a:pt x="744" y="95"/>
                        </a:lnTo>
                        <a:lnTo>
                          <a:pt x="747" y="94"/>
                        </a:lnTo>
                        <a:lnTo>
                          <a:pt x="750" y="92"/>
                        </a:lnTo>
                        <a:lnTo>
                          <a:pt x="753" y="92"/>
                        </a:lnTo>
                        <a:lnTo>
                          <a:pt x="753" y="91"/>
                        </a:lnTo>
                        <a:lnTo>
                          <a:pt x="756" y="90"/>
                        </a:lnTo>
                        <a:lnTo>
                          <a:pt x="760" y="89"/>
                        </a:lnTo>
                        <a:lnTo>
                          <a:pt x="763" y="87"/>
                        </a:lnTo>
                        <a:lnTo>
                          <a:pt x="766" y="86"/>
                        </a:lnTo>
                        <a:lnTo>
                          <a:pt x="769" y="85"/>
                        </a:lnTo>
                        <a:lnTo>
                          <a:pt x="772" y="84"/>
                        </a:lnTo>
                        <a:lnTo>
                          <a:pt x="778" y="81"/>
                        </a:lnTo>
                        <a:lnTo>
                          <a:pt x="782" y="80"/>
                        </a:lnTo>
                        <a:lnTo>
                          <a:pt x="788" y="77"/>
                        </a:lnTo>
                        <a:lnTo>
                          <a:pt x="788" y="76"/>
                        </a:lnTo>
                        <a:lnTo>
                          <a:pt x="797" y="72"/>
                        </a:lnTo>
                        <a:lnTo>
                          <a:pt x="807" y="68"/>
                        </a:lnTo>
                        <a:lnTo>
                          <a:pt x="807" y="67"/>
                        </a:lnTo>
                        <a:lnTo>
                          <a:pt x="810" y="67"/>
                        </a:lnTo>
                        <a:lnTo>
                          <a:pt x="819" y="61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lnTo>
                          <a:pt x="832" y="54"/>
                        </a:lnTo>
                        <a:lnTo>
                          <a:pt x="848" y="45"/>
                        </a:lnTo>
                        <a:lnTo>
                          <a:pt x="854" y="43"/>
                        </a:lnTo>
                        <a:lnTo>
                          <a:pt x="873" y="30"/>
                        </a:lnTo>
                        <a:lnTo>
                          <a:pt x="854" y="37"/>
                        </a:lnTo>
                        <a:lnTo>
                          <a:pt x="838" y="43"/>
                        </a:lnTo>
                        <a:lnTo>
                          <a:pt x="801" y="54"/>
                        </a:lnTo>
                        <a:lnTo>
                          <a:pt x="744" y="70"/>
                        </a:lnTo>
                        <a:lnTo>
                          <a:pt x="700" y="87"/>
                        </a:lnTo>
                        <a:lnTo>
                          <a:pt x="643" y="104"/>
                        </a:lnTo>
                        <a:lnTo>
                          <a:pt x="615" y="113"/>
                        </a:lnTo>
                        <a:lnTo>
                          <a:pt x="580" y="120"/>
                        </a:lnTo>
                        <a:lnTo>
                          <a:pt x="545" y="128"/>
                        </a:lnTo>
                        <a:lnTo>
                          <a:pt x="507" y="136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0" y="236"/>
                        </a:lnTo>
                        <a:lnTo>
                          <a:pt x="38" y="245"/>
                        </a:lnTo>
                        <a:lnTo>
                          <a:pt x="22" y="252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6"/>
                        </a:lnTo>
                        <a:lnTo>
                          <a:pt x="0" y="287"/>
                        </a:lnTo>
                        <a:lnTo>
                          <a:pt x="6" y="293"/>
                        </a:lnTo>
                        <a:lnTo>
                          <a:pt x="16" y="297"/>
                        </a:lnTo>
                        <a:lnTo>
                          <a:pt x="28" y="299"/>
                        </a:lnTo>
                        <a:close/>
                        <a:moveTo>
                          <a:pt x="832" y="56"/>
                        </a:moveTo>
                        <a:lnTo>
                          <a:pt x="832" y="56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close/>
                        <a:moveTo>
                          <a:pt x="889" y="16"/>
                        </a:moveTo>
                        <a:lnTo>
                          <a:pt x="889" y="16"/>
                        </a:lnTo>
                        <a:lnTo>
                          <a:pt x="898" y="9"/>
                        </a:lnTo>
                        <a:lnTo>
                          <a:pt x="901" y="9"/>
                        </a:lnTo>
                        <a:lnTo>
                          <a:pt x="901" y="7"/>
                        </a:lnTo>
                        <a:lnTo>
                          <a:pt x="901" y="6"/>
                        </a:lnTo>
                        <a:lnTo>
                          <a:pt x="905" y="6"/>
                        </a:lnTo>
                        <a:lnTo>
                          <a:pt x="905" y="5"/>
                        </a:lnTo>
                        <a:lnTo>
                          <a:pt x="870" y="0"/>
                        </a:lnTo>
                        <a:lnTo>
                          <a:pt x="882" y="7"/>
                        </a:lnTo>
                        <a:lnTo>
                          <a:pt x="889" y="11"/>
                        </a:lnTo>
                        <a:lnTo>
                          <a:pt x="889" y="16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7" name="Freeform 203">
                    <a:extLst>
                      <a:ext uri="{FF2B5EF4-FFF2-40B4-BE49-F238E27FC236}">
                        <a16:creationId xmlns:a16="http://schemas.microsoft.com/office/drawing/2014/main" id="{676B089F-FB0E-4537-8343-486C47E9ED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553"/>
                    <a:ext cx="873" cy="269"/>
                  </a:xfrm>
                  <a:custGeom>
                    <a:avLst/>
                    <a:gdLst>
                      <a:gd name="T0" fmla="*/ 28 w 873"/>
                      <a:gd name="T1" fmla="*/ 268 h 269"/>
                      <a:gd name="T2" fmla="*/ 28 w 873"/>
                      <a:gd name="T3" fmla="*/ 268 h 269"/>
                      <a:gd name="T4" fmla="*/ 25 w 873"/>
                      <a:gd name="T5" fmla="*/ 267 h 269"/>
                      <a:gd name="T6" fmla="*/ 25 w 873"/>
                      <a:gd name="T7" fmla="*/ 267 h 269"/>
                      <a:gd name="T8" fmla="*/ 25 w 873"/>
                      <a:gd name="T9" fmla="*/ 265 h 269"/>
                      <a:gd name="T10" fmla="*/ 22 w 873"/>
                      <a:gd name="T11" fmla="*/ 265 h 269"/>
                      <a:gd name="T12" fmla="*/ 22 w 873"/>
                      <a:gd name="T13" fmla="*/ 265 h 269"/>
                      <a:gd name="T14" fmla="*/ 22 w 873"/>
                      <a:gd name="T15" fmla="*/ 264 h 269"/>
                      <a:gd name="T16" fmla="*/ 19 w 873"/>
                      <a:gd name="T17" fmla="*/ 264 h 269"/>
                      <a:gd name="T18" fmla="*/ 19 w 873"/>
                      <a:gd name="T19" fmla="*/ 263 h 269"/>
                      <a:gd name="T20" fmla="*/ 19 w 873"/>
                      <a:gd name="T21" fmla="*/ 263 h 269"/>
                      <a:gd name="T22" fmla="*/ 19 w 873"/>
                      <a:gd name="T23" fmla="*/ 260 h 269"/>
                      <a:gd name="T24" fmla="*/ 19 w 873"/>
                      <a:gd name="T25" fmla="*/ 258 h 269"/>
                      <a:gd name="T26" fmla="*/ 19 w 873"/>
                      <a:gd name="T27" fmla="*/ 255 h 269"/>
                      <a:gd name="T28" fmla="*/ 22 w 873"/>
                      <a:gd name="T29" fmla="*/ 252 h 269"/>
                      <a:gd name="T30" fmla="*/ 25 w 873"/>
                      <a:gd name="T31" fmla="*/ 248 h 269"/>
                      <a:gd name="T32" fmla="*/ 28 w 873"/>
                      <a:gd name="T33" fmla="*/ 244 h 269"/>
                      <a:gd name="T34" fmla="*/ 35 w 873"/>
                      <a:gd name="T35" fmla="*/ 241 h 269"/>
                      <a:gd name="T36" fmla="*/ 38 w 873"/>
                      <a:gd name="T37" fmla="*/ 240 h 269"/>
                      <a:gd name="T38" fmla="*/ 41 w 873"/>
                      <a:gd name="T39" fmla="*/ 239 h 269"/>
                      <a:gd name="T40" fmla="*/ 44 w 873"/>
                      <a:gd name="T41" fmla="*/ 238 h 269"/>
                      <a:gd name="T42" fmla="*/ 47 w 873"/>
                      <a:gd name="T43" fmla="*/ 236 h 269"/>
                      <a:gd name="T44" fmla="*/ 50 w 873"/>
                      <a:gd name="T45" fmla="*/ 235 h 269"/>
                      <a:gd name="T46" fmla="*/ 57 w 873"/>
                      <a:gd name="T47" fmla="*/ 234 h 269"/>
                      <a:gd name="T48" fmla="*/ 60 w 873"/>
                      <a:gd name="T49" fmla="*/ 232 h 269"/>
                      <a:gd name="T50" fmla="*/ 63 w 873"/>
                      <a:gd name="T51" fmla="*/ 231 h 269"/>
                      <a:gd name="T52" fmla="*/ 66 w 873"/>
                      <a:gd name="T53" fmla="*/ 230 h 269"/>
                      <a:gd name="T54" fmla="*/ 66 w 873"/>
                      <a:gd name="T55" fmla="*/ 230 h 269"/>
                      <a:gd name="T56" fmla="*/ 69 w 873"/>
                      <a:gd name="T57" fmla="*/ 229 h 269"/>
                      <a:gd name="T58" fmla="*/ 72 w 873"/>
                      <a:gd name="T59" fmla="*/ 227 h 269"/>
                      <a:gd name="T60" fmla="*/ 76 w 873"/>
                      <a:gd name="T61" fmla="*/ 227 h 269"/>
                      <a:gd name="T62" fmla="*/ 79 w 873"/>
                      <a:gd name="T63" fmla="*/ 226 h 269"/>
                      <a:gd name="T64" fmla="*/ 82 w 873"/>
                      <a:gd name="T65" fmla="*/ 225 h 269"/>
                      <a:gd name="T66" fmla="*/ 85 w 873"/>
                      <a:gd name="T67" fmla="*/ 224 h 269"/>
                      <a:gd name="T68" fmla="*/ 88 w 873"/>
                      <a:gd name="T69" fmla="*/ 222 h 269"/>
                      <a:gd name="T70" fmla="*/ 91 w 873"/>
                      <a:gd name="T71" fmla="*/ 222 h 269"/>
                      <a:gd name="T72" fmla="*/ 94 w 873"/>
                      <a:gd name="T73" fmla="*/ 221 h 269"/>
                      <a:gd name="T74" fmla="*/ 98 w 873"/>
                      <a:gd name="T75" fmla="*/ 221 h 269"/>
                      <a:gd name="T76" fmla="*/ 161 w 873"/>
                      <a:gd name="T77" fmla="*/ 201 h 269"/>
                      <a:gd name="T78" fmla="*/ 507 w 873"/>
                      <a:gd name="T79" fmla="*/ 131 h 269"/>
                      <a:gd name="T80" fmla="*/ 517 w 873"/>
                      <a:gd name="T81" fmla="*/ 130 h 269"/>
                      <a:gd name="T82" fmla="*/ 520 w 873"/>
                      <a:gd name="T83" fmla="*/ 130 h 269"/>
                      <a:gd name="T84" fmla="*/ 678 w 873"/>
                      <a:gd name="T85" fmla="*/ 89 h 269"/>
                      <a:gd name="T86" fmla="*/ 687 w 873"/>
                      <a:gd name="T87" fmla="*/ 85 h 269"/>
                      <a:gd name="T88" fmla="*/ 697 w 873"/>
                      <a:gd name="T89" fmla="*/ 83 h 269"/>
                      <a:gd name="T90" fmla="*/ 706 w 873"/>
                      <a:gd name="T91" fmla="*/ 79 h 269"/>
                      <a:gd name="T92" fmla="*/ 719 w 873"/>
                      <a:gd name="T93" fmla="*/ 74 h 269"/>
                      <a:gd name="T94" fmla="*/ 731 w 873"/>
                      <a:gd name="T95" fmla="*/ 69 h 269"/>
                      <a:gd name="T96" fmla="*/ 744 w 873"/>
                      <a:gd name="T97" fmla="*/ 65 h 269"/>
                      <a:gd name="T98" fmla="*/ 753 w 873"/>
                      <a:gd name="T99" fmla="*/ 61 h 269"/>
                      <a:gd name="T100" fmla="*/ 763 w 873"/>
                      <a:gd name="T101" fmla="*/ 57 h 269"/>
                      <a:gd name="T102" fmla="*/ 772 w 873"/>
                      <a:gd name="T103" fmla="*/ 54 h 269"/>
                      <a:gd name="T104" fmla="*/ 782 w 873"/>
                      <a:gd name="T105" fmla="*/ 50 h 269"/>
                      <a:gd name="T106" fmla="*/ 797 w 873"/>
                      <a:gd name="T107" fmla="*/ 42 h 269"/>
                      <a:gd name="T108" fmla="*/ 810 w 873"/>
                      <a:gd name="T109" fmla="*/ 37 h 269"/>
                      <a:gd name="T110" fmla="*/ 826 w 873"/>
                      <a:gd name="T111" fmla="*/ 28 h 269"/>
                      <a:gd name="T112" fmla="*/ 848 w 873"/>
                      <a:gd name="T113" fmla="*/ 15 h 269"/>
                      <a:gd name="T114" fmla="*/ 873 w 873"/>
                      <a:gd name="T115" fmla="*/ 0 h 269"/>
                      <a:gd name="T116" fmla="*/ 744 w 873"/>
                      <a:gd name="T117" fmla="*/ 40 h 269"/>
                      <a:gd name="T118" fmla="*/ 545 w 873"/>
                      <a:gd name="T119" fmla="*/ 98 h 269"/>
                      <a:gd name="T120" fmla="*/ 151 w 873"/>
                      <a:gd name="T121" fmla="*/ 178 h 269"/>
                      <a:gd name="T122" fmla="*/ 0 w 873"/>
                      <a:gd name="T123" fmla="*/ 239 h 269"/>
                      <a:gd name="T124" fmla="*/ 28 w 873"/>
                      <a:gd name="T125" fmla="*/ 269 h 269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73" h="269">
                        <a:moveTo>
                          <a:pt x="28" y="269"/>
                        </a:moveTo>
                        <a:lnTo>
                          <a:pt x="28" y="269"/>
                        </a:lnTo>
                        <a:lnTo>
                          <a:pt x="28" y="268"/>
                        </a:lnTo>
                        <a:lnTo>
                          <a:pt x="25" y="268"/>
                        </a:lnTo>
                        <a:lnTo>
                          <a:pt x="25" y="267"/>
                        </a:lnTo>
                        <a:lnTo>
                          <a:pt x="25" y="265"/>
                        </a:lnTo>
                        <a:lnTo>
                          <a:pt x="22" y="265"/>
                        </a:lnTo>
                        <a:lnTo>
                          <a:pt x="22" y="264"/>
                        </a:lnTo>
                        <a:lnTo>
                          <a:pt x="19" y="264"/>
                        </a:lnTo>
                        <a:lnTo>
                          <a:pt x="19" y="263"/>
                        </a:lnTo>
                        <a:lnTo>
                          <a:pt x="19" y="262"/>
                        </a:lnTo>
                        <a:lnTo>
                          <a:pt x="19" y="260"/>
                        </a:lnTo>
                        <a:lnTo>
                          <a:pt x="19" y="259"/>
                        </a:lnTo>
                        <a:lnTo>
                          <a:pt x="19" y="258"/>
                        </a:lnTo>
                        <a:lnTo>
                          <a:pt x="19" y="257"/>
                        </a:lnTo>
                        <a:lnTo>
                          <a:pt x="19" y="255"/>
                        </a:lnTo>
                        <a:lnTo>
                          <a:pt x="19" y="254"/>
                        </a:lnTo>
                        <a:lnTo>
                          <a:pt x="19" y="253"/>
                        </a:lnTo>
                        <a:lnTo>
                          <a:pt x="19" y="252"/>
                        </a:lnTo>
                        <a:lnTo>
                          <a:pt x="22" y="252"/>
                        </a:lnTo>
                        <a:lnTo>
                          <a:pt x="22" y="250"/>
                        </a:lnTo>
                        <a:lnTo>
                          <a:pt x="22" y="249"/>
                        </a:lnTo>
                        <a:lnTo>
                          <a:pt x="25" y="249"/>
                        </a:lnTo>
                        <a:lnTo>
                          <a:pt x="25" y="248"/>
                        </a:lnTo>
                        <a:lnTo>
                          <a:pt x="25" y="246"/>
                        </a:lnTo>
                        <a:lnTo>
                          <a:pt x="28" y="246"/>
                        </a:lnTo>
                        <a:lnTo>
                          <a:pt x="28" y="245"/>
                        </a:lnTo>
                        <a:lnTo>
                          <a:pt x="28" y="244"/>
                        </a:lnTo>
                        <a:lnTo>
                          <a:pt x="31" y="244"/>
                        </a:lnTo>
                        <a:lnTo>
                          <a:pt x="31" y="243"/>
                        </a:lnTo>
                        <a:lnTo>
                          <a:pt x="35" y="243"/>
                        </a:lnTo>
                        <a:lnTo>
                          <a:pt x="35" y="241"/>
                        </a:lnTo>
                        <a:lnTo>
                          <a:pt x="38" y="241"/>
                        </a:lnTo>
                        <a:lnTo>
                          <a:pt x="38" y="240"/>
                        </a:lnTo>
                        <a:lnTo>
                          <a:pt x="41" y="239"/>
                        </a:lnTo>
                        <a:lnTo>
                          <a:pt x="44" y="239"/>
                        </a:lnTo>
                        <a:lnTo>
                          <a:pt x="44" y="238"/>
                        </a:lnTo>
                        <a:lnTo>
                          <a:pt x="47" y="236"/>
                        </a:lnTo>
                        <a:lnTo>
                          <a:pt x="50" y="235"/>
                        </a:lnTo>
                        <a:lnTo>
                          <a:pt x="54" y="235"/>
                        </a:lnTo>
                        <a:lnTo>
                          <a:pt x="54" y="234"/>
                        </a:lnTo>
                        <a:lnTo>
                          <a:pt x="57" y="234"/>
                        </a:lnTo>
                        <a:lnTo>
                          <a:pt x="57" y="232"/>
                        </a:lnTo>
                        <a:lnTo>
                          <a:pt x="60" y="232"/>
                        </a:lnTo>
                        <a:lnTo>
                          <a:pt x="60" y="231"/>
                        </a:lnTo>
                        <a:lnTo>
                          <a:pt x="63" y="231"/>
                        </a:lnTo>
                        <a:lnTo>
                          <a:pt x="66" y="230"/>
                        </a:lnTo>
                        <a:lnTo>
                          <a:pt x="69" y="229"/>
                        </a:lnTo>
                        <a:lnTo>
                          <a:pt x="72" y="229"/>
                        </a:lnTo>
                        <a:lnTo>
                          <a:pt x="72" y="227"/>
                        </a:lnTo>
                        <a:lnTo>
                          <a:pt x="76" y="227"/>
                        </a:lnTo>
                        <a:lnTo>
                          <a:pt x="76" y="226"/>
                        </a:lnTo>
                        <a:lnTo>
                          <a:pt x="79" y="226"/>
                        </a:lnTo>
                        <a:lnTo>
                          <a:pt x="79" y="225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5" y="224"/>
                        </a:lnTo>
                        <a:lnTo>
                          <a:pt x="88" y="224"/>
                        </a:lnTo>
                        <a:lnTo>
                          <a:pt x="88" y="222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4" y="221"/>
                        </a:lnTo>
                        <a:lnTo>
                          <a:pt x="98" y="221"/>
                        </a:lnTo>
                        <a:lnTo>
                          <a:pt x="98" y="220"/>
                        </a:lnTo>
                        <a:lnTo>
                          <a:pt x="129" y="211"/>
                        </a:lnTo>
                        <a:lnTo>
                          <a:pt x="161" y="201"/>
                        </a:lnTo>
                        <a:lnTo>
                          <a:pt x="230" y="186"/>
                        </a:lnTo>
                        <a:lnTo>
                          <a:pt x="350" y="161"/>
                        </a:lnTo>
                        <a:lnTo>
                          <a:pt x="476" y="139"/>
                        </a:lnTo>
                        <a:lnTo>
                          <a:pt x="507" y="131"/>
                        </a:lnTo>
                        <a:lnTo>
                          <a:pt x="511" y="131"/>
                        </a:lnTo>
                        <a:lnTo>
                          <a:pt x="514" y="131"/>
                        </a:lnTo>
                        <a:lnTo>
                          <a:pt x="514" y="130"/>
                        </a:lnTo>
                        <a:lnTo>
                          <a:pt x="517" y="130"/>
                        </a:lnTo>
                        <a:lnTo>
                          <a:pt x="520" y="130"/>
                        </a:lnTo>
                        <a:lnTo>
                          <a:pt x="529" y="127"/>
                        </a:lnTo>
                        <a:lnTo>
                          <a:pt x="602" y="109"/>
                        </a:lnTo>
                        <a:lnTo>
                          <a:pt x="640" y="100"/>
                        </a:lnTo>
                        <a:lnTo>
                          <a:pt x="671" y="90"/>
                        </a:lnTo>
                        <a:lnTo>
                          <a:pt x="678" y="89"/>
                        </a:lnTo>
                        <a:lnTo>
                          <a:pt x="681" y="88"/>
                        </a:lnTo>
                        <a:lnTo>
                          <a:pt x="684" y="87"/>
                        </a:lnTo>
                        <a:lnTo>
                          <a:pt x="687" y="85"/>
                        </a:lnTo>
                        <a:lnTo>
                          <a:pt x="690" y="84"/>
                        </a:lnTo>
                        <a:lnTo>
                          <a:pt x="693" y="84"/>
                        </a:lnTo>
                        <a:lnTo>
                          <a:pt x="693" y="83"/>
                        </a:lnTo>
                        <a:lnTo>
                          <a:pt x="697" y="83"/>
                        </a:lnTo>
                        <a:lnTo>
                          <a:pt x="700" y="81"/>
                        </a:lnTo>
                        <a:lnTo>
                          <a:pt x="700" y="80"/>
                        </a:lnTo>
                        <a:lnTo>
                          <a:pt x="703" y="80"/>
                        </a:lnTo>
                        <a:lnTo>
                          <a:pt x="706" y="79"/>
                        </a:lnTo>
                        <a:lnTo>
                          <a:pt x="709" y="78"/>
                        </a:lnTo>
                        <a:lnTo>
                          <a:pt x="712" y="78"/>
                        </a:lnTo>
                        <a:lnTo>
                          <a:pt x="719" y="74"/>
                        </a:lnTo>
                        <a:lnTo>
                          <a:pt x="722" y="74"/>
                        </a:lnTo>
                        <a:lnTo>
                          <a:pt x="725" y="73"/>
                        </a:lnTo>
                        <a:lnTo>
                          <a:pt x="725" y="71"/>
                        </a:lnTo>
                        <a:lnTo>
                          <a:pt x="728" y="71"/>
                        </a:lnTo>
                        <a:lnTo>
                          <a:pt x="731" y="69"/>
                        </a:lnTo>
                        <a:lnTo>
                          <a:pt x="734" y="69"/>
                        </a:lnTo>
                        <a:lnTo>
                          <a:pt x="741" y="66"/>
                        </a:lnTo>
                        <a:lnTo>
                          <a:pt x="744" y="66"/>
                        </a:lnTo>
                        <a:lnTo>
                          <a:pt x="744" y="65"/>
                        </a:lnTo>
                        <a:lnTo>
                          <a:pt x="747" y="64"/>
                        </a:lnTo>
                        <a:lnTo>
                          <a:pt x="750" y="62"/>
                        </a:lnTo>
                        <a:lnTo>
                          <a:pt x="753" y="62"/>
                        </a:lnTo>
                        <a:lnTo>
                          <a:pt x="753" y="61"/>
                        </a:lnTo>
                        <a:lnTo>
                          <a:pt x="756" y="60"/>
                        </a:lnTo>
                        <a:lnTo>
                          <a:pt x="760" y="59"/>
                        </a:lnTo>
                        <a:lnTo>
                          <a:pt x="763" y="57"/>
                        </a:lnTo>
                        <a:lnTo>
                          <a:pt x="766" y="56"/>
                        </a:lnTo>
                        <a:lnTo>
                          <a:pt x="769" y="55"/>
                        </a:lnTo>
                        <a:lnTo>
                          <a:pt x="772" y="54"/>
                        </a:lnTo>
                        <a:lnTo>
                          <a:pt x="778" y="51"/>
                        </a:lnTo>
                        <a:lnTo>
                          <a:pt x="782" y="50"/>
                        </a:lnTo>
                        <a:lnTo>
                          <a:pt x="788" y="47"/>
                        </a:lnTo>
                        <a:lnTo>
                          <a:pt x="788" y="46"/>
                        </a:lnTo>
                        <a:lnTo>
                          <a:pt x="797" y="42"/>
                        </a:lnTo>
                        <a:lnTo>
                          <a:pt x="807" y="38"/>
                        </a:lnTo>
                        <a:lnTo>
                          <a:pt x="807" y="37"/>
                        </a:lnTo>
                        <a:lnTo>
                          <a:pt x="810" y="37"/>
                        </a:lnTo>
                        <a:lnTo>
                          <a:pt x="819" y="31"/>
                        </a:lnTo>
                        <a:lnTo>
                          <a:pt x="826" y="28"/>
                        </a:lnTo>
                        <a:lnTo>
                          <a:pt x="832" y="26"/>
                        </a:lnTo>
                        <a:lnTo>
                          <a:pt x="832" y="24"/>
                        </a:lnTo>
                        <a:lnTo>
                          <a:pt x="848" y="15"/>
                        </a:lnTo>
                        <a:lnTo>
                          <a:pt x="854" y="13"/>
                        </a:lnTo>
                        <a:lnTo>
                          <a:pt x="873" y="0"/>
                        </a:lnTo>
                        <a:lnTo>
                          <a:pt x="854" y="7"/>
                        </a:lnTo>
                        <a:lnTo>
                          <a:pt x="838" y="13"/>
                        </a:lnTo>
                        <a:lnTo>
                          <a:pt x="801" y="24"/>
                        </a:lnTo>
                        <a:lnTo>
                          <a:pt x="744" y="40"/>
                        </a:lnTo>
                        <a:lnTo>
                          <a:pt x="700" y="57"/>
                        </a:lnTo>
                        <a:lnTo>
                          <a:pt x="643" y="74"/>
                        </a:lnTo>
                        <a:lnTo>
                          <a:pt x="615" y="83"/>
                        </a:lnTo>
                        <a:lnTo>
                          <a:pt x="580" y="90"/>
                        </a:lnTo>
                        <a:lnTo>
                          <a:pt x="545" y="98"/>
                        </a:lnTo>
                        <a:lnTo>
                          <a:pt x="507" y="106"/>
                        </a:lnTo>
                        <a:lnTo>
                          <a:pt x="410" y="123"/>
                        </a:lnTo>
                        <a:lnTo>
                          <a:pt x="315" y="141"/>
                        </a:lnTo>
                        <a:lnTo>
                          <a:pt x="227" y="160"/>
                        </a:lnTo>
                        <a:lnTo>
                          <a:pt x="151" y="178"/>
                        </a:lnTo>
                        <a:lnTo>
                          <a:pt x="88" y="197"/>
                        </a:lnTo>
                        <a:lnTo>
                          <a:pt x="60" y="206"/>
                        </a:lnTo>
                        <a:lnTo>
                          <a:pt x="38" y="215"/>
                        </a:lnTo>
                        <a:lnTo>
                          <a:pt x="22" y="222"/>
                        </a:lnTo>
                        <a:lnTo>
                          <a:pt x="9" y="231"/>
                        </a:lnTo>
                        <a:lnTo>
                          <a:pt x="0" y="239"/>
                        </a:lnTo>
                        <a:lnTo>
                          <a:pt x="0" y="246"/>
                        </a:lnTo>
                        <a:lnTo>
                          <a:pt x="0" y="257"/>
                        </a:lnTo>
                        <a:lnTo>
                          <a:pt x="6" y="263"/>
                        </a:lnTo>
                        <a:lnTo>
                          <a:pt x="16" y="267"/>
                        </a:lnTo>
                        <a:lnTo>
                          <a:pt x="28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8" name="Freeform 204">
                    <a:extLst>
                      <a:ext uri="{FF2B5EF4-FFF2-40B4-BE49-F238E27FC236}">
                        <a16:creationId xmlns:a16="http://schemas.microsoft.com/office/drawing/2014/main" id="{7C584608-AEE6-45E8-9F3E-D4A654A42A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39" name="Freeform 205">
                    <a:extLst>
                      <a:ext uri="{FF2B5EF4-FFF2-40B4-BE49-F238E27FC236}">
                        <a16:creationId xmlns:a16="http://schemas.microsoft.com/office/drawing/2014/main" id="{FB65C365-E753-4022-A8F7-2DEED21ED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9" y="1523"/>
                    <a:ext cx="35" cy="16"/>
                  </a:xfrm>
                  <a:custGeom>
                    <a:avLst/>
                    <a:gdLst>
                      <a:gd name="T0" fmla="*/ 19 w 35"/>
                      <a:gd name="T1" fmla="*/ 16 h 16"/>
                      <a:gd name="T2" fmla="*/ 19 w 35"/>
                      <a:gd name="T3" fmla="*/ 16 h 16"/>
                      <a:gd name="T4" fmla="*/ 19 w 35"/>
                      <a:gd name="T5" fmla="*/ 16 h 16"/>
                      <a:gd name="T6" fmla="*/ 28 w 35"/>
                      <a:gd name="T7" fmla="*/ 9 h 16"/>
                      <a:gd name="T8" fmla="*/ 28 w 35"/>
                      <a:gd name="T9" fmla="*/ 9 h 16"/>
                      <a:gd name="T10" fmla="*/ 31 w 35"/>
                      <a:gd name="T11" fmla="*/ 9 h 16"/>
                      <a:gd name="T12" fmla="*/ 31 w 35"/>
                      <a:gd name="T13" fmla="*/ 7 h 16"/>
                      <a:gd name="T14" fmla="*/ 31 w 35"/>
                      <a:gd name="T15" fmla="*/ 7 h 16"/>
                      <a:gd name="T16" fmla="*/ 31 w 35"/>
                      <a:gd name="T17" fmla="*/ 7 h 16"/>
                      <a:gd name="T18" fmla="*/ 31 w 35"/>
                      <a:gd name="T19" fmla="*/ 7 h 16"/>
                      <a:gd name="T20" fmla="*/ 31 w 35"/>
                      <a:gd name="T21" fmla="*/ 7 h 16"/>
                      <a:gd name="T22" fmla="*/ 31 w 35"/>
                      <a:gd name="T23" fmla="*/ 7 h 16"/>
                      <a:gd name="T24" fmla="*/ 31 w 35"/>
                      <a:gd name="T25" fmla="*/ 6 h 16"/>
                      <a:gd name="T26" fmla="*/ 31 w 35"/>
                      <a:gd name="T27" fmla="*/ 6 h 16"/>
                      <a:gd name="T28" fmla="*/ 31 w 35"/>
                      <a:gd name="T29" fmla="*/ 6 h 16"/>
                      <a:gd name="T30" fmla="*/ 31 w 35"/>
                      <a:gd name="T31" fmla="*/ 6 h 16"/>
                      <a:gd name="T32" fmla="*/ 35 w 35"/>
                      <a:gd name="T33" fmla="*/ 6 h 16"/>
                      <a:gd name="T34" fmla="*/ 35 w 35"/>
                      <a:gd name="T35" fmla="*/ 6 h 16"/>
                      <a:gd name="T36" fmla="*/ 35 w 35"/>
                      <a:gd name="T37" fmla="*/ 5 h 16"/>
                      <a:gd name="T38" fmla="*/ 35 w 35"/>
                      <a:gd name="T39" fmla="*/ 5 h 16"/>
                      <a:gd name="T40" fmla="*/ 35 w 35"/>
                      <a:gd name="T41" fmla="*/ 5 h 16"/>
                      <a:gd name="T42" fmla="*/ 35 w 35"/>
                      <a:gd name="T43" fmla="*/ 5 h 16"/>
                      <a:gd name="T44" fmla="*/ 35 w 35"/>
                      <a:gd name="T45" fmla="*/ 5 h 16"/>
                      <a:gd name="T46" fmla="*/ 0 w 35"/>
                      <a:gd name="T47" fmla="*/ 0 h 16"/>
                      <a:gd name="T48" fmla="*/ 0 w 35"/>
                      <a:gd name="T49" fmla="*/ 0 h 16"/>
                      <a:gd name="T50" fmla="*/ 12 w 35"/>
                      <a:gd name="T51" fmla="*/ 7 h 16"/>
                      <a:gd name="T52" fmla="*/ 19 w 35"/>
                      <a:gd name="T53" fmla="*/ 11 h 16"/>
                      <a:gd name="T54" fmla="*/ 19 w 35"/>
                      <a:gd name="T55" fmla="*/ 16 h 16"/>
                      <a:gd name="T56" fmla="*/ 19 w 35"/>
                      <a:gd name="T57" fmla="*/ 16 h 1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5" h="16">
                        <a:moveTo>
                          <a:pt x="19" y="16"/>
                        </a:moveTo>
                        <a:lnTo>
                          <a:pt x="19" y="16"/>
                        </a:lnTo>
                        <a:lnTo>
                          <a:pt x="28" y="9"/>
                        </a:lnTo>
                        <a:lnTo>
                          <a:pt x="31" y="9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5" y="6"/>
                        </a:lnTo>
                        <a:lnTo>
                          <a:pt x="35" y="5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lnTo>
                          <a:pt x="19" y="11"/>
                        </a:lnTo>
                        <a:lnTo>
                          <a:pt x="19" y="16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50440" name="Freeform 206">
                    <a:extLst>
                      <a:ext uri="{FF2B5EF4-FFF2-40B4-BE49-F238E27FC236}">
                        <a16:creationId xmlns:a16="http://schemas.microsoft.com/office/drawing/2014/main" id="{D9799E4F-A46A-42A7-A40F-B696CF150BA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4"/>
                    <a:ext cx="905" cy="298"/>
                  </a:xfrm>
                  <a:custGeom>
                    <a:avLst/>
                    <a:gdLst>
                      <a:gd name="T0" fmla="*/ 28 w 905"/>
                      <a:gd name="T1" fmla="*/ 297 h 298"/>
                      <a:gd name="T2" fmla="*/ 28 w 905"/>
                      <a:gd name="T3" fmla="*/ 297 h 298"/>
                      <a:gd name="T4" fmla="*/ 25 w 905"/>
                      <a:gd name="T5" fmla="*/ 296 h 298"/>
                      <a:gd name="T6" fmla="*/ 25 w 905"/>
                      <a:gd name="T7" fmla="*/ 296 h 298"/>
                      <a:gd name="T8" fmla="*/ 22 w 905"/>
                      <a:gd name="T9" fmla="*/ 294 h 298"/>
                      <a:gd name="T10" fmla="*/ 22 w 905"/>
                      <a:gd name="T11" fmla="*/ 294 h 298"/>
                      <a:gd name="T12" fmla="*/ 22 w 905"/>
                      <a:gd name="T13" fmla="*/ 293 h 298"/>
                      <a:gd name="T14" fmla="*/ 19 w 905"/>
                      <a:gd name="T15" fmla="*/ 293 h 298"/>
                      <a:gd name="T16" fmla="*/ 19 w 905"/>
                      <a:gd name="T17" fmla="*/ 292 h 298"/>
                      <a:gd name="T18" fmla="*/ 19 w 905"/>
                      <a:gd name="T19" fmla="*/ 291 h 298"/>
                      <a:gd name="T20" fmla="*/ 19 w 905"/>
                      <a:gd name="T21" fmla="*/ 288 h 298"/>
                      <a:gd name="T22" fmla="*/ 19 w 905"/>
                      <a:gd name="T23" fmla="*/ 284 h 298"/>
                      <a:gd name="T24" fmla="*/ 22 w 905"/>
                      <a:gd name="T25" fmla="*/ 281 h 298"/>
                      <a:gd name="T26" fmla="*/ 25 w 905"/>
                      <a:gd name="T27" fmla="*/ 275 h 298"/>
                      <a:gd name="T28" fmla="*/ 31 w 905"/>
                      <a:gd name="T29" fmla="*/ 272 h 298"/>
                      <a:gd name="T30" fmla="*/ 38 w 905"/>
                      <a:gd name="T31" fmla="*/ 269 h 298"/>
                      <a:gd name="T32" fmla="*/ 41 w 905"/>
                      <a:gd name="T33" fmla="*/ 268 h 298"/>
                      <a:gd name="T34" fmla="*/ 44 w 905"/>
                      <a:gd name="T35" fmla="*/ 267 h 298"/>
                      <a:gd name="T36" fmla="*/ 47 w 905"/>
                      <a:gd name="T37" fmla="*/ 265 h 298"/>
                      <a:gd name="T38" fmla="*/ 54 w 905"/>
                      <a:gd name="T39" fmla="*/ 264 h 298"/>
                      <a:gd name="T40" fmla="*/ 57 w 905"/>
                      <a:gd name="T41" fmla="*/ 261 h 298"/>
                      <a:gd name="T42" fmla="*/ 60 w 905"/>
                      <a:gd name="T43" fmla="*/ 260 h 298"/>
                      <a:gd name="T44" fmla="*/ 63 w 905"/>
                      <a:gd name="T45" fmla="*/ 260 h 298"/>
                      <a:gd name="T46" fmla="*/ 66 w 905"/>
                      <a:gd name="T47" fmla="*/ 259 h 298"/>
                      <a:gd name="T48" fmla="*/ 72 w 905"/>
                      <a:gd name="T49" fmla="*/ 258 h 298"/>
                      <a:gd name="T50" fmla="*/ 76 w 905"/>
                      <a:gd name="T51" fmla="*/ 256 h 298"/>
                      <a:gd name="T52" fmla="*/ 79 w 905"/>
                      <a:gd name="T53" fmla="*/ 255 h 298"/>
                      <a:gd name="T54" fmla="*/ 79 w 905"/>
                      <a:gd name="T55" fmla="*/ 254 h 298"/>
                      <a:gd name="T56" fmla="*/ 85 w 905"/>
                      <a:gd name="T57" fmla="*/ 254 h 298"/>
                      <a:gd name="T58" fmla="*/ 88 w 905"/>
                      <a:gd name="T59" fmla="*/ 251 h 298"/>
                      <a:gd name="T60" fmla="*/ 91 w 905"/>
                      <a:gd name="T61" fmla="*/ 251 h 298"/>
                      <a:gd name="T62" fmla="*/ 94 w 905"/>
                      <a:gd name="T63" fmla="*/ 250 h 298"/>
                      <a:gd name="T64" fmla="*/ 98 w 905"/>
                      <a:gd name="T65" fmla="*/ 249 h 298"/>
                      <a:gd name="T66" fmla="*/ 476 w 905"/>
                      <a:gd name="T67" fmla="*/ 168 h 298"/>
                      <a:gd name="T68" fmla="*/ 517 w 905"/>
                      <a:gd name="T69" fmla="*/ 159 h 298"/>
                      <a:gd name="T70" fmla="*/ 520 w 905"/>
                      <a:gd name="T71" fmla="*/ 159 h 298"/>
                      <a:gd name="T72" fmla="*/ 678 w 905"/>
                      <a:gd name="T73" fmla="*/ 118 h 298"/>
                      <a:gd name="T74" fmla="*/ 690 w 905"/>
                      <a:gd name="T75" fmla="*/ 113 h 298"/>
                      <a:gd name="T76" fmla="*/ 700 w 905"/>
                      <a:gd name="T77" fmla="*/ 109 h 298"/>
                      <a:gd name="T78" fmla="*/ 712 w 905"/>
                      <a:gd name="T79" fmla="*/ 107 h 298"/>
                      <a:gd name="T80" fmla="*/ 728 w 905"/>
                      <a:gd name="T81" fmla="*/ 100 h 298"/>
                      <a:gd name="T82" fmla="*/ 744 w 905"/>
                      <a:gd name="T83" fmla="*/ 94 h 298"/>
                      <a:gd name="T84" fmla="*/ 753 w 905"/>
                      <a:gd name="T85" fmla="*/ 90 h 298"/>
                      <a:gd name="T86" fmla="*/ 766 w 905"/>
                      <a:gd name="T87" fmla="*/ 85 h 298"/>
                      <a:gd name="T88" fmla="*/ 778 w 905"/>
                      <a:gd name="T89" fmla="*/ 80 h 298"/>
                      <a:gd name="T90" fmla="*/ 788 w 905"/>
                      <a:gd name="T91" fmla="*/ 75 h 298"/>
                      <a:gd name="T92" fmla="*/ 807 w 905"/>
                      <a:gd name="T93" fmla="*/ 66 h 298"/>
                      <a:gd name="T94" fmla="*/ 826 w 905"/>
                      <a:gd name="T95" fmla="*/ 57 h 298"/>
                      <a:gd name="T96" fmla="*/ 848 w 905"/>
                      <a:gd name="T97" fmla="*/ 44 h 298"/>
                      <a:gd name="T98" fmla="*/ 854 w 905"/>
                      <a:gd name="T99" fmla="*/ 36 h 298"/>
                      <a:gd name="T100" fmla="*/ 687 w 905"/>
                      <a:gd name="T101" fmla="*/ 93 h 298"/>
                      <a:gd name="T102" fmla="*/ 413 w 905"/>
                      <a:gd name="T103" fmla="*/ 154 h 298"/>
                      <a:gd name="T104" fmla="*/ 25 w 905"/>
                      <a:gd name="T105" fmla="*/ 253 h 298"/>
                      <a:gd name="T106" fmla="*/ 16 w 905"/>
                      <a:gd name="T107" fmla="*/ 296 h 298"/>
                      <a:gd name="T108" fmla="*/ 889 w 905"/>
                      <a:gd name="T109" fmla="*/ 15 h 298"/>
                      <a:gd name="T110" fmla="*/ 901 w 905"/>
                      <a:gd name="T111" fmla="*/ 6 h 298"/>
                      <a:gd name="T112" fmla="*/ 901 w 905"/>
                      <a:gd name="T113" fmla="*/ 5 h 298"/>
                      <a:gd name="T114" fmla="*/ 905 w 905"/>
                      <a:gd name="T115" fmla="*/ 4 h 298"/>
                      <a:gd name="T116" fmla="*/ 889 w 905"/>
                      <a:gd name="T117" fmla="*/ 15 h 298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5" h="298">
                        <a:moveTo>
                          <a:pt x="28" y="298"/>
                        </a:moveTo>
                        <a:lnTo>
                          <a:pt x="28" y="298"/>
                        </a:lnTo>
                        <a:lnTo>
                          <a:pt x="28" y="297"/>
                        </a:lnTo>
                        <a:lnTo>
                          <a:pt x="25" y="297"/>
                        </a:lnTo>
                        <a:lnTo>
                          <a:pt x="25" y="296"/>
                        </a:lnTo>
                        <a:lnTo>
                          <a:pt x="25" y="294"/>
                        </a:lnTo>
                        <a:lnTo>
                          <a:pt x="22" y="294"/>
                        </a:lnTo>
                        <a:lnTo>
                          <a:pt x="22" y="293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1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6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19" y="281"/>
                        </a:lnTo>
                        <a:lnTo>
                          <a:pt x="22" y="281"/>
                        </a:lnTo>
                        <a:lnTo>
                          <a:pt x="22" y="279"/>
                        </a:lnTo>
                        <a:lnTo>
                          <a:pt x="22" y="278"/>
                        </a:lnTo>
                        <a:lnTo>
                          <a:pt x="25" y="278"/>
                        </a:lnTo>
                        <a:lnTo>
                          <a:pt x="25" y="277"/>
                        </a:lnTo>
                        <a:lnTo>
                          <a:pt x="25" y="275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28" y="273"/>
                        </a:lnTo>
                        <a:lnTo>
                          <a:pt x="31" y="273"/>
                        </a:lnTo>
                        <a:lnTo>
                          <a:pt x="31" y="272"/>
                        </a:lnTo>
                        <a:lnTo>
                          <a:pt x="35" y="272"/>
                        </a:lnTo>
                        <a:lnTo>
                          <a:pt x="35" y="270"/>
                        </a:lnTo>
                        <a:lnTo>
                          <a:pt x="38" y="270"/>
                        </a:lnTo>
                        <a:lnTo>
                          <a:pt x="38" y="269"/>
                        </a:lnTo>
                        <a:lnTo>
                          <a:pt x="41" y="268"/>
                        </a:lnTo>
                        <a:lnTo>
                          <a:pt x="44" y="268"/>
                        </a:lnTo>
                        <a:lnTo>
                          <a:pt x="44" y="267"/>
                        </a:lnTo>
                        <a:lnTo>
                          <a:pt x="47" y="265"/>
                        </a:lnTo>
                        <a:lnTo>
                          <a:pt x="50" y="264"/>
                        </a:lnTo>
                        <a:lnTo>
                          <a:pt x="54" y="264"/>
                        </a:lnTo>
                        <a:lnTo>
                          <a:pt x="54" y="263"/>
                        </a:lnTo>
                        <a:lnTo>
                          <a:pt x="57" y="263"/>
                        </a:lnTo>
                        <a:lnTo>
                          <a:pt x="57" y="261"/>
                        </a:lnTo>
                        <a:lnTo>
                          <a:pt x="60" y="261"/>
                        </a:lnTo>
                        <a:lnTo>
                          <a:pt x="60" y="260"/>
                        </a:lnTo>
                        <a:lnTo>
                          <a:pt x="63" y="260"/>
                        </a:lnTo>
                        <a:lnTo>
                          <a:pt x="66" y="259"/>
                        </a:lnTo>
                        <a:lnTo>
                          <a:pt x="69" y="258"/>
                        </a:lnTo>
                        <a:lnTo>
                          <a:pt x="72" y="258"/>
                        </a:lnTo>
                        <a:lnTo>
                          <a:pt x="72" y="256"/>
                        </a:lnTo>
                        <a:lnTo>
                          <a:pt x="76" y="256"/>
                        </a:lnTo>
                        <a:lnTo>
                          <a:pt x="76" y="255"/>
                        </a:lnTo>
                        <a:lnTo>
                          <a:pt x="79" y="255"/>
                        </a:lnTo>
                        <a:lnTo>
                          <a:pt x="79" y="254"/>
                        </a:lnTo>
                        <a:lnTo>
                          <a:pt x="82" y="254"/>
                        </a:lnTo>
                        <a:lnTo>
                          <a:pt x="85" y="254"/>
                        </a:lnTo>
                        <a:lnTo>
                          <a:pt x="85" y="253"/>
                        </a:lnTo>
                        <a:lnTo>
                          <a:pt x="88" y="253"/>
                        </a:lnTo>
                        <a:lnTo>
                          <a:pt x="88" y="251"/>
                        </a:lnTo>
                        <a:lnTo>
                          <a:pt x="91" y="251"/>
                        </a:lnTo>
                        <a:lnTo>
                          <a:pt x="94" y="251"/>
                        </a:lnTo>
                        <a:lnTo>
                          <a:pt x="94" y="250"/>
                        </a:lnTo>
                        <a:lnTo>
                          <a:pt x="98" y="250"/>
                        </a:lnTo>
                        <a:lnTo>
                          <a:pt x="98" y="249"/>
                        </a:lnTo>
                        <a:lnTo>
                          <a:pt x="129" y="240"/>
                        </a:lnTo>
                        <a:lnTo>
                          <a:pt x="161" y="230"/>
                        </a:lnTo>
                        <a:lnTo>
                          <a:pt x="230" y="215"/>
                        </a:lnTo>
                        <a:lnTo>
                          <a:pt x="350" y="190"/>
                        </a:lnTo>
                        <a:lnTo>
                          <a:pt x="476" y="168"/>
                        </a:lnTo>
                        <a:lnTo>
                          <a:pt x="507" y="160"/>
                        </a:lnTo>
                        <a:lnTo>
                          <a:pt x="511" y="160"/>
                        </a:lnTo>
                        <a:lnTo>
                          <a:pt x="514" y="160"/>
                        </a:lnTo>
                        <a:lnTo>
                          <a:pt x="514" y="159"/>
                        </a:lnTo>
                        <a:lnTo>
                          <a:pt x="517" y="159"/>
                        </a:lnTo>
                        <a:lnTo>
                          <a:pt x="520" y="159"/>
                        </a:lnTo>
                        <a:lnTo>
                          <a:pt x="529" y="156"/>
                        </a:lnTo>
                        <a:lnTo>
                          <a:pt x="602" y="138"/>
                        </a:lnTo>
                        <a:lnTo>
                          <a:pt x="640" y="129"/>
                        </a:lnTo>
                        <a:lnTo>
                          <a:pt x="671" y="119"/>
                        </a:lnTo>
                        <a:lnTo>
                          <a:pt x="678" y="118"/>
                        </a:lnTo>
                        <a:lnTo>
                          <a:pt x="681" y="117"/>
                        </a:lnTo>
                        <a:lnTo>
                          <a:pt x="684" y="116"/>
                        </a:lnTo>
                        <a:lnTo>
                          <a:pt x="687" y="114"/>
                        </a:lnTo>
                        <a:lnTo>
                          <a:pt x="690" y="113"/>
                        </a:lnTo>
                        <a:lnTo>
                          <a:pt x="693" y="113"/>
                        </a:lnTo>
                        <a:lnTo>
                          <a:pt x="693" y="112"/>
                        </a:lnTo>
                        <a:lnTo>
                          <a:pt x="697" y="112"/>
                        </a:lnTo>
                        <a:lnTo>
                          <a:pt x="700" y="110"/>
                        </a:lnTo>
                        <a:lnTo>
                          <a:pt x="700" y="109"/>
                        </a:lnTo>
                        <a:lnTo>
                          <a:pt x="703" y="109"/>
                        </a:lnTo>
                        <a:lnTo>
                          <a:pt x="706" y="108"/>
                        </a:lnTo>
                        <a:lnTo>
                          <a:pt x="709" y="107"/>
                        </a:lnTo>
                        <a:lnTo>
                          <a:pt x="712" y="107"/>
                        </a:lnTo>
                        <a:lnTo>
                          <a:pt x="719" y="103"/>
                        </a:lnTo>
                        <a:lnTo>
                          <a:pt x="722" y="103"/>
                        </a:lnTo>
                        <a:lnTo>
                          <a:pt x="725" y="102"/>
                        </a:lnTo>
                        <a:lnTo>
                          <a:pt x="725" y="100"/>
                        </a:lnTo>
                        <a:lnTo>
                          <a:pt x="728" y="100"/>
                        </a:lnTo>
                        <a:lnTo>
                          <a:pt x="731" y="98"/>
                        </a:lnTo>
                        <a:lnTo>
                          <a:pt x="734" y="98"/>
                        </a:lnTo>
                        <a:lnTo>
                          <a:pt x="741" y="95"/>
                        </a:lnTo>
                        <a:lnTo>
                          <a:pt x="744" y="95"/>
                        </a:lnTo>
                        <a:lnTo>
                          <a:pt x="744" y="94"/>
                        </a:lnTo>
                        <a:lnTo>
                          <a:pt x="747" y="93"/>
                        </a:lnTo>
                        <a:lnTo>
                          <a:pt x="750" y="91"/>
                        </a:lnTo>
                        <a:lnTo>
                          <a:pt x="753" y="91"/>
                        </a:lnTo>
                        <a:lnTo>
                          <a:pt x="753" y="90"/>
                        </a:lnTo>
                        <a:lnTo>
                          <a:pt x="756" y="89"/>
                        </a:lnTo>
                        <a:lnTo>
                          <a:pt x="760" y="88"/>
                        </a:lnTo>
                        <a:lnTo>
                          <a:pt x="763" y="86"/>
                        </a:lnTo>
                        <a:lnTo>
                          <a:pt x="766" y="85"/>
                        </a:lnTo>
                        <a:lnTo>
                          <a:pt x="769" y="84"/>
                        </a:lnTo>
                        <a:lnTo>
                          <a:pt x="772" y="83"/>
                        </a:lnTo>
                        <a:lnTo>
                          <a:pt x="778" y="80"/>
                        </a:lnTo>
                        <a:lnTo>
                          <a:pt x="782" y="79"/>
                        </a:lnTo>
                        <a:lnTo>
                          <a:pt x="788" y="76"/>
                        </a:lnTo>
                        <a:lnTo>
                          <a:pt x="788" y="75"/>
                        </a:lnTo>
                        <a:lnTo>
                          <a:pt x="797" y="71"/>
                        </a:lnTo>
                        <a:lnTo>
                          <a:pt x="807" y="67"/>
                        </a:lnTo>
                        <a:lnTo>
                          <a:pt x="807" y="66"/>
                        </a:lnTo>
                        <a:lnTo>
                          <a:pt x="810" y="66"/>
                        </a:lnTo>
                        <a:lnTo>
                          <a:pt x="819" y="60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2" y="53"/>
                        </a:lnTo>
                        <a:lnTo>
                          <a:pt x="848" y="44"/>
                        </a:lnTo>
                        <a:lnTo>
                          <a:pt x="854" y="42"/>
                        </a:lnTo>
                        <a:lnTo>
                          <a:pt x="873" y="29"/>
                        </a:lnTo>
                        <a:lnTo>
                          <a:pt x="854" y="36"/>
                        </a:lnTo>
                        <a:lnTo>
                          <a:pt x="838" y="42"/>
                        </a:lnTo>
                        <a:lnTo>
                          <a:pt x="801" y="53"/>
                        </a:lnTo>
                        <a:lnTo>
                          <a:pt x="760" y="65"/>
                        </a:lnTo>
                        <a:lnTo>
                          <a:pt x="712" y="84"/>
                        </a:lnTo>
                        <a:lnTo>
                          <a:pt x="687" y="93"/>
                        </a:lnTo>
                        <a:lnTo>
                          <a:pt x="656" y="103"/>
                        </a:lnTo>
                        <a:lnTo>
                          <a:pt x="624" y="112"/>
                        </a:lnTo>
                        <a:lnTo>
                          <a:pt x="589" y="119"/>
                        </a:lnTo>
                        <a:lnTo>
                          <a:pt x="552" y="128"/>
                        </a:lnTo>
                        <a:lnTo>
                          <a:pt x="514" y="136"/>
                        </a:lnTo>
                        <a:lnTo>
                          <a:pt x="413" y="154"/>
                        </a:lnTo>
                        <a:lnTo>
                          <a:pt x="318" y="171"/>
                        </a:lnTo>
                        <a:lnTo>
                          <a:pt x="230" y="190"/>
                        </a:lnTo>
                        <a:lnTo>
                          <a:pt x="154" y="208"/>
                        </a:lnTo>
                        <a:lnTo>
                          <a:pt x="91" y="226"/>
                        </a:lnTo>
                        <a:lnTo>
                          <a:pt x="63" y="235"/>
                        </a:lnTo>
                        <a:lnTo>
                          <a:pt x="41" y="244"/>
                        </a:lnTo>
                        <a:lnTo>
                          <a:pt x="25" y="253"/>
                        </a:lnTo>
                        <a:lnTo>
                          <a:pt x="9" y="260"/>
                        </a:lnTo>
                        <a:lnTo>
                          <a:pt x="3" y="269"/>
                        </a:lnTo>
                        <a:lnTo>
                          <a:pt x="0" y="277"/>
                        </a:lnTo>
                        <a:lnTo>
                          <a:pt x="3" y="286"/>
                        </a:lnTo>
                        <a:lnTo>
                          <a:pt x="9" y="292"/>
                        </a:lnTo>
                        <a:lnTo>
                          <a:pt x="16" y="296"/>
                        </a:lnTo>
                        <a:lnTo>
                          <a:pt x="28" y="298"/>
                        </a:lnTo>
                        <a:close/>
                        <a:moveTo>
                          <a:pt x="832" y="55"/>
                        </a:moveTo>
                        <a:lnTo>
                          <a:pt x="832" y="55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close/>
                        <a:moveTo>
                          <a:pt x="889" y="15"/>
                        </a:moveTo>
                        <a:lnTo>
                          <a:pt x="889" y="15"/>
                        </a:lnTo>
                        <a:lnTo>
                          <a:pt x="898" y="8"/>
                        </a:lnTo>
                        <a:lnTo>
                          <a:pt x="901" y="8"/>
                        </a:lnTo>
                        <a:lnTo>
                          <a:pt x="901" y="6"/>
                        </a:lnTo>
                        <a:lnTo>
                          <a:pt x="901" y="5"/>
                        </a:lnTo>
                        <a:lnTo>
                          <a:pt x="905" y="5"/>
                        </a:lnTo>
                        <a:lnTo>
                          <a:pt x="905" y="4"/>
                        </a:lnTo>
                        <a:lnTo>
                          <a:pt x="873" y="0"/>
                        </a:lnTo>
                        <a:lnTo>
                          <a:pt x="886" y="6"/>
                        </a:lnTo>
                        <a:lnTo>
                          <a:pt x="889" y="11"/>
                        </a:lnTo>
                        <a:lnTo>
                          <a:pt x="889" y="15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</p:grpSp>
            <p:sp>
              <p:nvSpPr>
                <p:cNvPr id="36821" name="Freeform 208">
                  <a:extLst>
                    <a:ext uri="{FF2B5EF4-FFF2-40B4-BE49-F238E27FC236}">
                      <a16:creationId xmlns:a16="http://schemas.microsoft.com/office/drawing/2014/main" id="{DE9E6B30-2256-45C8-9ECD-289B956A1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553"/>
                  <a:ext cx="873" cy="269"/>
                </a:xfrm>
                <a:custGeom>
                  <a:avLst/>
                  <a:gdLst>
                    <a:gd name="T0" fmla="*/ 28 w 873"/>
                    <a:gd name="T1" fmla="*/ 268 h 269"/>
                    <a:gd name="T2" fmla="*/ 28 w 873"/>
                    <a:gd name="T3" fmla="*/ 268 h 269"/>
                    <a:gd name="T4" fmla="*/ 25 w 873"/>
                    <a:gd name="T5" fmla="*/ 267 h 269"/>
                    <a:gd name="T6" fmla="*/ 25 w 873"/>
                    <a:gd name="T7" fmla="*/ 267 h 269"/>
                    <a:gd name="T8" fmla="*/ 25 w 873"/>
                    <a:gd name="T9" fmla="*/ 265 h 269"/>
                    <a:gd name="T10" fmla="*/ 22 w 873"/>
                    <a:gd name="T11" fmla="*/ 265 h 269"/>
                    <a:gd name="T12" fmla="*/ 22 w 873"/>
                    <a:gd name="T13" fmla="*/ 265 h 269"/>
                    <a:gd name="T14" fmla="*/ 22 w 873"/>
                    <a:gd name="T15" fmla="*/ 264 h 269"/>
                    <a:gd name="T16" fmla="*/ 19 w 873"/>
                    <a:gd name="T17" fmla="*/ 264 h 269"/>
                    <a:gd name="T18" fmla="*/ 19 w 873"/>
                    <a:gd name="T19" fmla="*/ 263 h 269"/>
                    <a:gd name="T20" fmla="*/ 19 w 873"/>
                    <a:gd name="T21" fmla="*/ 263 h 269"/>
                    <a:gd name="T22" fmla="*/ 19 w 873"/>
                    <a:gd name="T23" fmla="*/ 260 h 269"/>
                    <a:gd name="T24" fmla="*/ 19 w 873"/>
                    <a:gd name="T25" fmla="*/ 258 h 269"/>
                    <a:gd name="T26" fmla="*/ 19 w 873"/>
                    <a:gd name="T27" fmla="*/ 255 h 269"/>
                    <a:gd name="T28" fmla="*/ 22 w 873"/>
                    <a:gd name="T29" fmla="*/ 252 h 269"/>
                    <a:gd name="T30" fmla="*/ 25 w 873"/>
                    <a:gd name="T31" fmla="*/ 248 h 269"/>
                    <a:gd name="T32" fmla="*/ 28 w 873"/>
                    <a:gd name="T33" fmla="*/ 244 h 269"/>
                    <a:gd name="T34" fmla="*/ 35 w 873"/>
                    <a:gd name="T35" fmla="*/ 241 h 269"/>
                    <a:gd name="T36" fmla="*/ 38 w 873"/>
                    <a:gd name="T37" fmla="*/ 240 h 269"/>
                    <a:gd name="T38" fmla="*/ 41 w 873"/>
                    <a:gd name="T39" fmla="*/ 239 h 269"/>
                    <a:gd name="T40" fmla="*/ 44 w 873"/>
                    <a:gd name="T41" fmla="*/ 238 h 269"/>
                    <a:gd name="T42" fmla="*/ 47 w 873"/>
                    <a:gd name="T43" fmla="*/ 236 h 269"/>
                    <a:gd name="T44" fmla="*/ 50 w 873"/>
                    <a:gd name="T45" fmla="*/ 235 h 269"/>
                    <a:gd name="T46" fmla="*/ 57 w 873"/>
                    <a:gd name="T47" fmla="*/ 234 h 269"/>
                    <a:gd name="T48" fmla="*/ 60 w 873"/>
                    <a:gd name="T49" fmla="*/ 232 h 269"/>
                    <a:gd name="T50" fmla="*/ 63 w 873"/>
                    <a:gd name="T51" fmla="*/ 231 h 269"/>
                    <a:gd name="T52" fmla="*/ 66 w 873"/>
                    <a:gd name="T53" fmla="*/ 230 h 269"/>
                    <a:gd name="T54" fmla="*/ 66 w 873"/>
                    <a:gd name="T55" fmla="*/ 230 h 269"/>
                    <a:gd name="T56" fmla="*/ 69 w 873"/>
                    <a:gd name="T57" fmla="*/ 229 h 269"/>
                    <a:gd name="T58" fmla="*/ 72 w 873"/>
                    <a:gd name="T59" fmla="*/ 227 h 269"/>
                    <a:gd name="T60" fmla="*/ 76 w 873"/>
                    <a:gd name="T61" fmla="*/ 227 h 269"/>
                    <a:gd name="T62" fmla="*/ 79 w 873"/>
                    <a:gd name="T63" fmla="*/ 226 h 269"/>
                    <a:gd name="T64" fmla="*/ 82 w 873"/>
                    <a:gd name="T65" fmla="*/ 225 h 269"/>
                    <a:gd name="T66" fmla="*/ 85 w 873"/>
                    <a:gd name="T67" fmla="*/ 224 h 269"/>
                    <a:gd name="T68" fmla="*/ 88 w 873"/>
                    <a:gd name="T69" fmla="*/ 222 h 269"/>
                    <a:gd name="T70" fmla="*/ 91 w 873"/>
                    <a:gd name="T71" fmla="*/ 222 h 269"/>
                    <a:gd name="T72" fmla="*/ 94 w 873"/>
                    <a:gd name="T73" fmla="*/ 221 h 269"/>
                    <a:gd name="T74" fmla="*/ 98 w 873"/>
                    <a:gd name="T75" fmla="*/ 221 h 269"/>
                    <a:gd name="T76" fmla="*/ 161 w 873"/>
                    <a:gd name="T77" fmla="*/ 201 h 269"/>
                    <a:gd name="T78" fmla="*/ 507 w 873"/>
                    <a:gd name="T79" fmla="*/ 131 h 269"/>
                    <a:gd name="T80" fmla="*/ 517 w 873"/>
                    <a:gd name="T81" fmla="*/ 130 h 269"/>
                    <a:gd name="T82" fmla="*/ 520 w 873"/>
                    <a:gd name="T83" fmla="*/ 130 h 269"/>
                    <a:gd name="T84" fmla="*/ 678 w 873"/>
                    <a:gd name="T85" fmla="*/ 89 h 269"/>
                    <a:gd name="T86" fmla="*/ 687 w 873"/>
                    <a:gd name="T87" fmla="*/ 85 h 269"/>
                    <a:gd name="T88" fmla="*/ 697 w 873"/>
                    <a:gd name="T89" fmla="*/ 83 h 269"/>
                    <a:gd name="T90" fmla="*/ 706 w 873"/>
                    <a:gd name="T91" fmla="*/ 79 h 269"/>
                    <a:gd name="T92" fmla="*/ 719 w 873"/>
                    <a:gd name="T93" fmla="*/ 74 h 269"/>
                    <a:gd name="T94" fmla="*/ 731 w 873"/>
                    <a:gd name="T95" fmla="*/ 69 h 269"/>
                    <a:gd name="T96" fmla="*/ 744 w 873"/>
                    <a:gd name="T97" fmla="*/ 65 h 269"/>
                    <a:gd name="T98" fmla="*/ 753 w 873"/>
                    <a:gd name="T99" fmla="*/ 61 h 269"/>
                    <a:gd name="T100" fmla="*/ 763 w 873"/>
                    <a:gd name="T101" fmla="*/ 57 h 269"/>
                    <a:gd name="T102" fmla="*/ 772 w 873"/>
                    <a:gd name="T103" fmla="*/ 54 h 269"/>
                    <a:gd name="T104" fmla="*/ 782 w 873"/>
                    <a:gd name="T105" fmla="*/ 50 h 269"/>
                    <a:gd name="T106" fmla="*/ 797 w 873"/>
                    <a:gd name="T107" fmla="*/ 42 h 269"/>
                    <a:gd name="T108" fmla="*/ 810 w 873"/>
                    <a:gd name="T109" fmla="*/ 37 h 269"/>
                    <a:gd name="T110" fmla="*/ 826 w 873"/>
                    <a:gd name="T111" fmla="*/ 28 h 269"/>
                    <a:gd name="T112" fmla="*/ 848 w 873"/>
                    <a:gd name="T113" fmla="*/ 15 h 269"/>
                    <a:gd name="T114" fmla="*/ 873 w 873"/>
                    <a:gd name="T115" fmla="*/ 0 h 269"/>
                    <a:gd name="T116" fmla="*/ 760 w 873"/>
                    <a:gd name="T117" fmla="*/ 36 h 269"/>
                    <a:gd name="T118" fmla="*/ 589 w 873"/>
                    <a:gd name="T119" fmla="*/ 90 h 269"/>
                    <a:gd name="T120" fmla="*/ 230 w 873"/>
                    <a:gd name="T121" fmla="*/ 161 h 269"/>
                    <a:gd name="T122" fmla="*/ 9 w 873"/>
                    <a:gd name="T123" fmla="*/ 231 h 269"/>
                    <a:gd name="T124" fmla="*/ 16 w 873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3" h="269">
                      <a:moveTo>
                        <a:pt x="28" y="269"/>
                      </a:moveTo>
                      <a:lnTo>
                        <a:pt x="28" y="269"/>
                      </a:lnTo>
                      <a:lnTo>
                        <a:pt x="28" y="268"/>
                      </a:lnTo>
                      <a:lnTo>
                        <a:pt x="25" y="268"/>
                      </a:lnTo>
                      <a:lnTo>
                        <a:pt x="25" y="267"/>
                      </a:lnTo>
                      <a:lnTo>
                        <a:pt x="25" y="265"/>
                      </a:lnTo>
                      <a:lnTo>
                        <a:pt x="22" y="265"/>
                      </a:lnTo>
                      <a:lnTo>
                        <a:pt x="22" y="264"/>
                      </a:lnTo>
                      <a:lnTo>
                        <a:pt x="19" y="264"/>
                      </a:lnTo>
                      <a:lnTo>
                        <a:pt x="19" y="263"/>
                      </a:lnTo>
                      <a:lnTo>
                        <a:pt x="19" y="262"/>
                      </a:lnTo>
                      <a:lnTo>
                        <a:pt x="19" y="260"/>
                      </a:lnTo>
                      <a:lnTo>
                        <a:pt x="19" y="259"/>
                      </a:lnTo>
                      <a:lnTo>
                        <a:pt x="19" y="258"/>
                      </a:lnTo>
                      <a:lnTo>
                        <a:pt x="19" y="257"/>
                      </a:lnTo>
                      <a:lnTo>
                        <a:pt x="19" y="255"/>
                      </a:lnTo>
                      <a:lnTo>
                        <a:pt x="19" y="254"/>
                      </a:lnTo>
                      <a:lnTo>
                        <a:pt x="19" y="253"/>
                      </a:lnTo>
                      <a:lnTo>
                        <a:pt x="19" y="252"/>
                      </a:lnTo>
                      <a:lnTo>
                        <a:pt x="22" y="252"/>
                      </a:lnTo>
                      <a:lnTo>
                        <a:pt x="22" y="250"/>
                      </a:lnTo>
                      <a:lnTo>
                        <a:pt x="22" y="249"/>
                      </a:lnTo>
                      <a:lnTo>
                        <a:pt x="25" y="249"/>
                      </a:lnTo>
                      <a:lnTo>
                        <a:pt x="25" y="248"/>
                      </a:lnTo>
                      <a:lnTo>
                        <a:pt x="25" y="246"/>
                      </a:lnTo>
                      <a:lnTo>
                        <a:pt x="28" y="246"/>
                      </a:lnTo>
                      <a:lnTo>
                        <a:pt x="28" y="245"/>
                      </a:lnTo>
                      <a:lnTo>
                        <a:pt x="28" y="244"/>
                      </a:lnTo>
                      <a:lnTo>
                        <a:pt x="31" y="244"/>
                      </a:lnTo>
                      <a:lnTo>
                        <a:pt x="31" y="243"/>
                      </a:lnTo>
                      <a:lnTo>
                        <a:pt x="35" y="243"/>
                      </a:lnTo>
                      <a:lnTo>
                        <a:pt x="35" y="241"/>
                      </a:lnTo>
                      <a:lnTo>
                        <a:pt x="38" y="241"/>
                      </a:lnTo>
                      <a:lnTo>
                        <a:pt x="38" y="240"/>
                      </a:lnTo>
                      <a:lnTo>
                        <a:pt x="41" y="239"/>
                      </a:lnTo>
                      <a:lnTo>
                        <a:pt x="44" y="239"/>
                      </a:lnTo>
                      <a:lnTo>
                        <a:pt x="44" y="238"/>
                      </a:lnTo>
                      <a:lnTo>
                        <a:pt x="47" y="236"/>
                      </a:lnTo>
                      <a:lnTo>
                        <a:pt x="50" y="235"/>
                      </a:lnTo>
                      <a:lnTo>
                        <a:pt x="54" y="235"/>
                      </a:lnTo>
                      <a:lnTo>
                        <a:pt x="54" y="234"/>
                      </a:lnTo>
                      <a:lnTo>
                        <a:pt x="57" y="234"/>
                      </a:lnTo>
                      <a:lnTo>
                        <a:pt x="57" y="232"/>
                      </a:lnTo>
                      <a:lnTo>
                        <a:pt x="60" y="232"/>
                      </a:lnTo>
                      <a:lnTo>
                        <a:pt x="60" y="231"/>
                      </a:lnTo>
                      <a:lnTo>
                        <a:pt x="63" y="231"/>
                      </a:lnTo>
                      <a:lnTo>
                        <a:pt x="66" y="230"/>
                      </a:lnTo>
                      <a:lnTo>
                        <a:pt x="69" y="229"/>
                      </a:lnTo>
                      <a:lnTo>
                        <a:pt x="72" y="229"/>
                      </a:lnTo>
                      <a:lnTo>
                        <a:pt x="72" y="227"/>
                      </a:lnTo>
                      <a:lnTo>
                        <a:pt x="76" y="227"/>
                      </a:lnTo>
                      <a:lnTo>
                        <a:pt x="76" y="226"/>
                      </a:lnTo>
                      <a:lnTo>
                        <a:pt x="79" y="226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5" y="225"/>
                      </a:lnTo>
                      <a:lnTo>
                        <a:pt x="85" y="224"/>
                      </a:lnTo>
                      <a:lnTo>
                        <a:pt x="88" y="224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4" y="222"/>
                      </a:lnTo>
                      <a:lnTo>
                        <a:pt x="94" y="221"/>
                      </a:lnTo>
                      <a:lnTo>
                        <a:pt x="98" y="221"/>
                      </a:lnTo>
                      <a:lnTo>
                        <a:pt x="98" y="220"/>
                      </a:lnTo>
                      <a:lnTo>
                        <a:pt x="129" y="211"/>
                      </a:lnTo>
                      <a:lnTo>
                        <a:pt x="161" y="201"/>
                      </a:lnTo>
                      <a:lnTo>
                        <a:pt x="230" y="186"/>
                      </a:lnTo>
                      <a:lnTo>
                        <a:pt x="350" y="161"/>
                      </a:lnTo>
                      <a:lnTo>
                        <a:pt x="476" y="139"/>
                      </a:lnTo>
                      <a:lnTo>
                        <a:pt x="507" y="131"/>
                      </a:lnTo>
                      <a:lnTo>
                        <a:pt x="511" y="131"/>
                      </a:lnTo>
                      <a:lnTo>
                        <a:pt x="514" y="131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0" y="130"/>
                      </a:lnTo>
                      <a:lnTo>
                        <a:pt x="529" y="127"/>
                      </a:lnTo>
                      <a:lnTo>
                        <a:pt x="602" y="109"/>
                      </a:lnTo>
                      <a:lnTo>
                        <a:pt x="640" y="100"/>
                      </a:lnTo>
                      <a:lnTo>
                        <a:pt x="671" y="90"/>
                      </a:lnTo>
                      <a:lnTo>
                        <a:pt x="678" y="89"/>
                      </a:lnTo>
                      <a:lnTo>
                        <a:pt x="681" y="88"/>
                      </a:lnTo>
                      <a:lnTo>
                        <a:pt x="684" y="87"/>
                      </a:lnTo>
                      <a:lnTo>
                        <a:pt x="687" y="85"/>
                      </a:lnTo>
                      <a:lnTo>
                        <a:pt x="690" y="84"/>
                      </a:lnTo>
                      <a:lnTo>
                        <a:pt x="693" y="84"/>
                      </a:lnTo>
                      <a:lnTo>
                        <a:pt x="693" y="83"/>
                      </a:lnTo>
                      <a:lnTo>
                        <a:pt x="697" y="83"/>
                      </a:lnTo>
                      <a:lnTo>
                        <a:pt x="700" y="81"/>
                      </a:lnTo>
                      <a:lnTo>
                        <a:pt x="700" y="80"/>
                      </a:lnTo>
                      <a:lnTo>
                        <a:pt x="703" y="80"/>
                      </a:lnTo>
                      <a:lnTo>
                        <a:pt x="706" y="79"/>
                      </a:lnTo>
                      <a:lnTo>
                        <a:pt x="709" y="78"/>
                      </a:lnTo>
                      <a:lnTo>
                        <a:pt x="712" y="78"/>
                      </a:lnTo>
                      <a:lnTo>
                        <a:pt x="719" y="74"/>
                      </a:lnTo>
                      <a:lnTo>
                        <a:pt x="722" y="74"/>
                      </a:lnTo>
                      <a:lnTo>
                        <a:pt x="725" y="73"/>
                      </a:lnTo>
                      <a:lnTo>
                        <a:pt x="725" y="71"/>
                      </a:lnTo>
                      <a:lnTo>
                        <a:pt x="728" y="71"/>
                      </a:lnTo>
                      <a:lnTo>
                        <a:pt x="731" y="69"/>
                      </a:lnTo>
                      <a:lnTo>
                        <a:pt x="734" y="69"/>
                      </a:lnTo>
                      <a:lnTo>
                        <a:pt x="741" y="66"/>
                      </a:lnTo>
                      <a:lnTo>
                        <a:pt x="744" y="66"/>
                      </a:lnTo>
                      <a:lnTo>
                        <a:pt x="744" y="65"/>
                      </a:lnTo>
                      <a:lnTo>
                        <a:pt x="747" y="64"/>
                      </a:lnTo>
                      <a:lnTo>
                        <a:pt x="750" y="62"/>
                      </a:lnTo>
                      <a:lnTo>
                        <a:pt x="753" y="62"/>
                      </a:lnTo>
                      <a:lnTo>
                        <a:pt x="753" y="61"/>
                      </a:lnTo>
                      <a:lnTo>
                        <a:pt x="756" y="60"/>
                      </a:lnTo>
                      <a:lnTo>
                        <a:pt x="760" y="59"/>
                      </a:lnTo>
                      <a:lnTo>
                        <a:pt x="763" y="57"/>
                      </a:lnTo>
                      <a:lnTo>
                        <a:pt x="766" y="56"/>
                      </a:lnTo>
                      <a:lnTo>
                        <a:pt x="769" y="55"/>
                      </a:lnTo>
                      <a:lnTo>
                        <a:pt x="772" y="54"/>
                      </a:lnTo>
                      <a:lnTo>
                        <a:pt x="778" y="51"/>
                      </a:lnTo>
                      <a:lnTo>
                        <a:pt x="782" y="50"/>
                      </a:lnTo>
                      <a:lnTo>
                        <a:pt x="788" y="47"/>
                      </a:lnTo>
                      <a:lnTo>
                        <a:pt x="788" y="46"/>
                      </a:lnTo>
                      <a:lnTo>
                        <a:pt x="797" y="42"/>
                      </a:lnTo>
                      <a:lnTo>
                        <a:pt x="807" y="38"/>
                      </a:lnTo>
                      <a:lnTo>
                        <a:pt x="807" y="37"/>
                      </a:lnTo>
                      <a:lnTo>
                        <a:pt x="810" y="37"/>
                      </a:lnTo>
                      <a:lnTo>
                        <a:pt x="819" y="31"/>
                      </a:lnTo>
                      <a:lnTo>
                        <a:pt x="826" y="28"/>
                      </a:lnTo>
                      <a:lnTo>
                        <a:pt x="832" y="26"/>
                      </a:lnTo>
                      <a:lnTo>
                        <a:pt x="832" y="24"/>
                      </a:lnTo>
                      <a:lnTo>
                        <a:pt x="848" y="15"/>
                      </a:lnTo>
                      <a:lnTo>
                        <a:pt x="854" y="13"/>
                      </a:lnTo>
                      <a:lnTo>
                        <a:pt x="873" y="0"/>
                      </a:lnTo>
                      <a:lnTo>
                        <a:pt x="854" y="7"/>
                      </a:lnTo>
                      <a:lnTo>
                        <a:pt x="838" y="13"/>
                      </a:lnTo>
                      <a:lnTo>
                        <a:pt x="801" y="24"/>
                      </a:lnTo>
                      <a:lnTo>
                        <a:pt x="760" y="36"/>
                      </a:lnTo>
                      <a:lnTo>
                        <a:pt x="712" y="55"/>
                      </a:lnTo>
                      <a:lnTo>
                        <a:pt x="687" y="64"/>
                      </a:lnTo>
                      <a:lnTo>
                        <a:pt x="656" y="74"/>
                      </a:lnTo>
                      <a:lnTo>
                        <a:pt x="624" y="83"/>
                      </a:lnTo>
                      <a:lnTo>
                        <a:pt x="589" y="90"/>
                      </a:lnTo>
                      <a:lnTo>
                        <a:pt x="552" y="99"/>
                      </a:lnTo>
                      <a:lnTo>
                        <a:pt x="514" y="107"/>
                      </a:lnTo>
                      <a:lnTo>
                        <a:pt x="413" y="125"/>
                      </a:lnTo>
                      <a:lnTo>
                        <a:pt x="318" y="142"/>
                      </a:lnTo>
                      <a:lnTo>
                        <a:pt x="230" y="161"/>
                      </a:lnTo>
                      <a:lnTo>
                        <a:pt x="154" y="179"/>
                      </a:lnTo>
                      <a:lnTo>
                        <a:pt x="91" y="197"/>
                      </a:lnTo>
                      <a:lnTo>
                        <a:pt x="63" y="206"/>
                      </a:lnTo>
                      <a:lnTo>
                        <a:pt x="41" y="215"/>
                      </a:lnTo>
                      <a:lnTo>
                        <a:pt x="25" y="224"/>
                      </a:lnTo>
                      <a:lnTo>
                        <a:pt x="9" y="231"/>
                      </a:lnTo>
                      <a:lnTo>
                        <a:pt x="3" y="240"/>
                      </a:lnTo>
                      <a:lnTo>
                        <a:pt x="0" y="248"/>
                      </a:lnTo>
                      <a:lnTo>
                        <a:pt x="3" y="257"/>
                      </a:lnTo>
                      <a:lnTo>
                        <a:pt x="9" y="263"/>
                      </a:lnTo>
                      <a:lnTo>
                        <a:pt x="16" y="267"/>
                      </a:lnTo>
                      <a:lnTo>
                        <a:pt x="28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22" name="Freeform 209">
                  <a:extLst>
                    <a:ext uri="{FF2B5EF4-FFF2-40B4-BE49-F238E27FC236}">
                      <a16:creationId xmlns:a16="http://schemas.microsoft.com/office/drawing/2014/main" id="{EC791B93-EBC2-4A11-B1BA-DF69F2CD7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23" name="Freeform 210">
                  <a:extLst>
                    <a:ext uri="{FF2B5EF4-FFF2-40B4-BE49-F238E27FC236}">
                      <a16:creationId xmlns:a16="http://schemas.microsoft.com/office/drawing/2014/main" id="{4C929629-2748-46A5-A653-7DBA69587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1524"/>
                  <a:ext cx="32" cy="15"/>
                </a:xfrm>
                <a:custGeom>
                  <a:avLst/>
                  <a:gdLst>
                    <a:gd name="T0" fmla="*/ 16 w 32"/>
                    <a:gd name="T1" fmla="*/ 15 h 15"/>
                    <a:gd name="T2" fmla="*/ 16 w 32"/>
                    <a:gd name="T3" fmla="*/ 15 h 15"/>
                    <a:gd name="T4" fmla="*/ 16 w 32"/>
                    <a:gd name="T5" fmla="*/ 15 h 15"/>
                    <a:gd name="T6" fmla="*/ 25 w 32"/>
                    <a:gd name="T7" fmla="*/ 8 h 15"/>
                    <a:gd name="T8" fmla="*/ 25 w 32"/>
                    <a:gd name="T9" fmla="*/ 8 h 15"/>
                    <a:gd name="T10" fmla="*/ 28 w 32"/>
                    <a:gd name="T11" fmla="*/ 8 h 15"/>
                    <a:gd name="T12" fmla="*/ 28 w 32"/>
                    <a:gd name="T13" fmla="*/ 6 h 15"/>
                    <a:gd name="T14" fmla="*/ 28 w 32"/>
                    <a:gd name="T15" fmla="*/ 6 h 15"/>
                    <a:gd name="T16" fmla="*/ 28 w 32"/>
                    <a:gd name="T17" fmla="*/ 6 h 15"/>
                    <a:gd name="T18" fmla="*/ 28 w 32"/>
                    <a:gd name="T19" fmla="*/ 6 h 15"/>
                    <a:gd name="T20" fmla="*/ 28 w 32"/>
                    <a:gd name="T21" fmla="*/ 6 h 15"/>
                    <a:gd name="T22" fmla="*/ 28 w 32"/>
                    <a:gd name="T23" fmla="*/ 6 h 15"/>
                    <a:gd name="T24" fmla="*/ 28 w 32"/>
                    <a:gd name="T25" fmla="*/ 5 h 15"/>
                    <a:gd name="T26" fmla="*/ 28 w 32"/>
                    <a:gd name="T27" fmla="*/ 5 h 15"/>
                    <a:gd name="T28" fmla="*/ 28 w 32"/>
                    <a:gd name="T29" fmla="*/ 5 h 15"/>
                    <a:gd name="T30" fmla="*/ 28 w 32"/>
                    <a:gd name="T31" fmla="*/ 5 h 15"/>
                    <a:gd name="T32" fmla="*/ 32 w 32"/>
                    <a:gd name="T33" fmla="*/ 5 h 15"/>
                    <a:gd name="T34" fmla="*/ 32 w 32"/>
                    <a:gd name="T35" fmla="*/ 5 h 15"/>
                    <a:gd name="T36" fmla="*/ 32 w 32"/>
                    <a:gd name="T37" fmla="*/ 4 h 15"/>
                    <a:gd name="T38" fmla="*/ 32 w 32"/>
                    <a:gd name="T39" fmla="*/ 4 h 15"/>
                    <a:gd name="T40" fmla="*/ 32 w 32"/>
                    <a:gd name="T41" fmla="*/ 4 h 15"/>
                    <a:gd name="T42" fmla="*/ 32 w 32"/>
                    <a:gd name="T43" fmla="*/ 4 h 15"/>
                    <a:gd name="T44" fmla="*/ 32 w 32"/>
                    <a:gd name="T45" fmla="*/ 4 h 15"/>
                    <a:gd name="T46" fmla="*/ 0 w 32"/>
                    <a:gd name="T47" fmla="*/ 0 h 15"/>
                    <a:gd name="T48" fmla="*/ 0 w 32"/>
                    <a:gd name="T49" fmla="*/ 0 h 15"/>
                    <a:gd name="T50" fmla="*/ 13 w 32"/>
                    <a:gd name="T51" fmla="*/ 6 h 15"/>
                    <a:gd name="T52" fmla="*/ 16 w 32"/>
                    <a:gd name="T53" fmla="*/ 11 h 15"/>
                    <a:gd name="T54" fmla="*/ 16 w 32"/>
                    <a:gd name="T55" fmla="*/ 15 h 15"/>
                    <a:gd name="T56" fmla="*/ 16 w 32"/>
                    <a:gd name="T57" fmla="*/ 15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2" h="15">
                      <a:moveTo>
                        <a:pt x="16" y="15"/>
                      </a:moveTo>
                      <a:lnTo>
                        <a:pt x="16" y="15"/>
                      </a:lnTo>
                      <a:lnTo>
                        <a:pt x="25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8" y="5"/>
                      </a:lnTo>
                      <a:lnTo>
                        <a:pt x="32" y="5"/>
                      </a:lnTo>
                      <a:lnTo>
                        <a:pt x="32" y="4"/>
                      </a:lnTo>
                      <a:lnTo>
                        <a:pt x="0" y="0"/>
                      </a:lnTo>
                      <a:lnTo>
                        <a:pt x="13" y="6"/>
                      </a:lnTo>
                      <a:lnTo>
                        <a:pt x="16" y="11"/>
                      </a:lnTo>
                      <a:lnTo>
                        <a:pt x="16" y="1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24" name="Freeform 211">
                  <a:extLst>
                    <a:ext uri="{FF2B5EF4-FFF2-40B4-BE49-F238E27FC236}">
                      <a16:creationId xmlns:a16="http://schemas.microsoft.com/office/drawing/2014/main" id="{8B557C3D-328C-4948-81B4-3B783D62928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2" y="1525"/>
                  <a:ext cx="902" cy="297"/>
                </a:xfrm>
                <a:custGeom>
                  <a:avLst/>
                  <a:gdLst>
                    <a:gd name="T0" fmla="*/ 25 w 902"/>
                    <a:gd name="T1" fmla="*/ 296 h 297"/>
                    <a:gd name="T2" fmla="*/ 25 w 902"/>
                    <a:gd name="T3" fmla="*/ 296 h 297"/>
                    <a:gd name="T4" fmla="*/ 22 w 902"/>
                    <a:gd name="T5" fmla="*/ 295 h 297"/>
                    <a:gd name="T6" fmla="*/ 22 w 902"/>
                    <a:gd name="T7" fmla="*/ 295 h 297"/>
                    <a:gd name="T8" fmla="*/ 19 w 902"/>
                    <a:gd name="T9" fmla="*/ 293 h 297"/>
                    <a:gd name="T10" fmla="*/ 19 w 902"/>
                    <a:gd name="T11" fmla="*/ 293 h 297"/>
                    <a:gd name="T12" fmla="*/ 19 w 902"/>
                    <a:gd name="T13" fmla="*/ 292 h 297"/>
                    <a:gd name="T14" fmla="*/ 16 w 902"/>
                    <a:gd name="T15" fmla="*/ 292 h 297"/>
                    <a:gd name="T16" fmla="*/ 16 w 902"/>
                    <a:gd name="T17" fmla="*/ 291 h 297"/>
                    <a:gd name="T18" fmla="*/ 16 w 902"/>
                    <a:gd name="T19" fmla="*/ 290 h 297"/>
                    <a:gd name="T20" fmla="*/ 16 w 902"/>
                    <a:gd name="T21" fmla="*/ 287 h 297"/>
                    <a:gd name="T22" fmla="*/ 16 w 902"/>
                    <a:gd name="T23" fmla="*/ 283 h 297"/>
                    <a:gd name="T24" fmla="*/ 19 w 902"/>
                    <a:gd name="T25" fmla="*/ 280 h 297"/>
                    <a:gd name="T26" fmla="*/ 22 w 902"/>
                    <a:gd name="T27" fmla="*/ 274 h 297"/>
                    <a:gd name="T28" fmla="*/ 28 w 902"/>
                    <a:gd name="T29" fmla="*/ 271 h 297"/>
                    <a:gd name="T30" fmla="*/ 35 w 902"/>
                    <a:gd name="T31" fmla="*/ 268 h 297"/>
                    <a:gd name="T32" fmla="*/ 38 w 902"/>
                    <a:gd name="T33" fmla="*/ 267 h 297"/>
                    <a:gd name="T34" fmla="*/ 41 w 902"/>
                    <a:gd name="T35" fmla="*/ 266 h 297"/>
                    <a:gd name="T36" fmla="*/ 44 w 902"/>
                    <a:gd name="T37" fmla="*/ 264 h 297"/>
                    <a:gd name="T38" fmla="*/ 51 w 902"/>
                    <a:gd name="T39" fmla="*/ 263 h 297"/>
                    <a:gd name="T40" fmla="*/ 54 w 902"/>
                    <a:gd name="T41" fmla="*/ 260 h 297"/>
                    <a:gd name="T42" fmla="*/ 57 w 902"/>
                    <a:gd name="T43" fmla="*/ 259 h 297"/>
                    <a:gd name="T44" fmla="*/ 60 w 902"/>
                    <a:gd name="T45" fmla="*/ 259 h 297"/>
                    <a:gd name="T46" fmla="*/ 63 w 902"/>
                    <a:gd name="T47" fmla="*/ 258 h 297"/>
                    <a:gd name="T48" fmla="*/ 69 w 902"/>
                    <a:gd name="T49" fmla="*/ 257 h 297"/>
                    <a:gd name="T50" fmla="*/ 73 w 902"/>
                    <a:gd name="T51" fmla="*/ 255 h 297"/>
                    <a:gd name="T52" fmla="*/ 76 w 902"/>
                    <a:gd name="T53" fmla="*/ 254 h 297"/>
                    <a:gd name="T54" fmla="*/ 76 w 902"/>
                    <a:gd name="T55" fmla="*/ 253 h 297"/>
                    <a:gd name="T56" fmla="*/ 82 w 902"/>
                    <a:gd name="T57" fmla="*/ 253 h 297"/>
                    <a:gd name="T58" fmla="*/ 85 w 902"/>
                    <a:gd name="T59" fmla="*/ 250 h 297"/>
                    <a:gd name="T60" fmla="*/ 88 w 902"/>
                    <a:gd name="T61" fmla="*/ 250 h 297"/>
                    <a:gd name="T62" fmla="*/ 91 w 902"/>
                    <a:gd name="T63" fmla="*/ 249 h 297"/>
                    <a:gd name="T64" fmla="*/ 95 w 902"/>
                    <a:gd name="T65" fmla="*/ 248 h 297"/>
                    <a:gd name="T66" fmla="*/ 473 w 902"/>
                    <a:gd name="T67" fmla="*/ 167 h 297"/>
                    <a:gd name="T68" fmla="*/ 514 w 902"/>
                    <a:gd name="T69" fmla="*/ 158 h 297"/>
                    <a:gd name="T70" fmla="*/ 517 w 902"/>
                    <a:gd name="T71" fmla="*/ 158 h 297"/>
                    <a:gd name="T72" fmla="*/ 675 w 902"/>
                    <a:gd name="T73" fmla="*/ 117 h 297"/>
                    <a:gd name="T74" fmla="*/ 687 w 902"/>
                    <a:gd name="T75" fmla="*/ 112 h 297"/>
                    <a:gd name="T76" fmla="*/ 697 w 902"/>
                    <a:gd name="T77" fmla="*/ 108 h 297"/>
                    <a:gd name="T78" fmla="*/ 709 w 902"/>
                    <a:gd name="T79" fmla="*/ 106 h 297"/>
                    <a:gd name="T80" fmla="*/ 725 w 902"/>
                    <a:gd name="T81" fmla="*/ 99 h 297"/>
                    <a:gd name="T82" fmla="*/ 741 w 902"/>
                    <a:gd name="T83" fmla="*/ 93 h 297"/>
                    <a:gd name="T84" fmla="*/ 750 w 902"/>
                    <a:gd name="T85" fmla="*/ 89 h 297"/>
                    <a:gd name="T86" fmla="*/ 763 w 902"/>
                    <a:gd name="T87" fmla="*/ 84 h 297"/>
                    <a:gd name="T88" fmla="*/ 775 w 902"/>
                    <a:gd name="T89" fmla="*/ 79 h 297"/>
                    <a:gd name="T90" fmla="*/ 785 w 902"/>
                    <a:gd name="T91" fmla="*/ 74 h 297"/>
                    <a:gd name="T92" fmla="*/ 804 w 902"/>
                    <a:gd name="T93" fmla="*/ 65 h 297"/>
                    <a:gd name="T94" fmla="*/ 823 w 902"/>
                    <a:gd name="T95" fmla="*/ 56 h 297"/>
                    <a:gd name="T96" fmla="*/ 845 w 902"/>
                    <a:gd name="T97" fmla="*/ 43 h 297"/>
                    <a:gd name="T98" fmla="*/ 851 w 902"/>
                    <a:gd name="T99" fmla="*/ 35 h 297"/>
                    <a:gd name="T100" fmla="*/ 697 w 902"/>
                    <a:gd name="T101" fmla="*/ 90 h 297"/>
                    <a:gd name="T102" fmla="*/ 413 w 902"/>
                    <a:gd name="T103" fmla="*/ 154 h 297"/>
                    <a:gd name="T104" fmla="*/ 22 w 902"/>
                    <a:gd name="T105" fmla="*/ 253 h 297"/>
                    <a:gd name="T106" fmla="*/ 13 w 902"/>
                    <a:gd name="T107" fmla="*/ 295 h 297"/>
                    <a:gd name="T108" fmla="*/ 886 w 902"/>
                    <a:gd name="T109" fmla="*/ 14 h 297"/>
                    <a:gd name="T110" fmla="*/ 898 w 902"/>
                    <a:gd name="T111" fmla="*/ 5 h 297"/>
                    <a:gd name="T112" fmla="*/ 898 w 902"/>
                    <a:gd name="T113" fmla="*/ 4 h 297"/>
                    <a:gd name="T114" fmla="*/ 902 w 902"/>
                    <a:gd name="T115" fmla="*/ 3 h 29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902" h="297">
                      <a:moveTo>
                        <a:pt x="25" y="297"/>
                      </a:moveTo>
                      <a:lnTo>
                        <a:pt x="25" y="297"/>
                      </a:lnTo>
                      <a:lnTo>
                        <a:pt x="25" y="296"/>
                      </a:lnTo>
                      <a:lnTo>
                        <a:pt x="22" y="296"/>
                      </a:lnTo>
                      <a:lnTo>
                        <a:pt x="22" y="295"/>
                      </a:lnTo>
                      <a:lnTo>
                        <a:pt x="22" y="293"/>
                      </a:lnTo>
                      <a:lnTo>
                        <a:pt x="19" y="293"/>
                      </a:lnTo>
                      <a:lnTo>
                        <a:pt x="19" y="292"/>
                      </a:lnTo>
                      <a:lnTo>
                        <a:pt x="16" y="292"/>
                      </a:lnTo>
                      <a:lnTo>
                        <a:pt x="16" y="291"/>
                      </a:lnTo>
                      <a:lnTo>
                        <a:pt x="16" y="290"/>
                      </a:lnTo>
                      <a:lnTo>
                        <a:pt x="16" y="288"/>
                      </a:lnTo>
                      <a:lnTo>
                        <a:pt x="16" y="287"/>
                      </a:lnTo>
                      <a:lnTo>
                        <a:pt x="16" y="286"/>
                      </a:lnTo>
                      <a:lnTo>
                        <a:pt x="16" y="285"/>
                      </a:lnTo>
                      <a:lnTo>
                        <a:pt x="16" y="283"/>
                      </a:lnTo>
                      <a:lnTo>
                        <a:pt x="16" y="282"/>
                      </a:lnTo>
                      <a:lnTo>
                        <a:pt x="16" y="281"/>
                      </a:lnTo>
                      <a:lnTo>
                        <a:pt x="16" y="280"/>
                      </a:lnTo>
                      <a:lnTo>
                        <a:pt x="19" y="280"/>
                      </a:lnTo>
                      <a:lnTo>
                        <a:pt x="19" y="278"/>
                      </a:lnTo>
                      <a:lnTo>
                        <a:pt x="19" y="277"/>
                      </a:lnTo>
                      <a:lnTo>
                        <a:pt x="22" y="277"/>
                      </a:lnTo>
                      <a:lnTo>
                        <a:pt x="22" y="276"/>
                      </a:lnTo>
                      <a:lnTo>
                        <a:pt x="22" y="274"/>
                      </a:lnTo>
                      <a:lnTo>
                        <a:pt x="25" y="274"/>
                      </a:lnTo>
                      <a:lnTo>
                        <a:pt x="25" y="273"/>
                      </a:lnTo>
                      <a:lnTo>
                        <a:pt x="25" y="272"/>
                      </a:lnTo>
                      <a:lnTo>
                        <a:pt x="28" y="272"/>
                      </a:lnTo>
                      <a:lnTo>
                        <a:pt x="28" y="271"/>
                      </a:lnTo>
                      <a:lnTo>
                        <a:pt x="32" y="271"/>
                      </a:lnTo>
                      <a:lnTo>
                        <a:pt x="32" y="269"/>
                      </a:lnTo>
                      <a:lnTo>
                        <a:pt x="35" y="269"/>
                      </a:lnTo>
                      <a:lnTo>
                        <a:pt x="35" y="268"/>
                      </a:lnTo>
                      <a:lnTo>
                        <a:pt x="38" y="267"/>
                      </a:lnTo>
                      <a:lnTo>
                        <a:pt x="41" y="267"/>
                      </a:lnTo>
                      <a:lnTo>
                        <a:pt x="41" y="266"/>
                      </a:lnTo>
                      <a:lnTo>
                        <a:pt x="44" y="264"/>
                      </a:lnTo>
                      <a:lnTo>
                        <a:pt x="47" y="263"/>
                      </a:lnTo>
                      <a:lnTo>
                        <a:pt x="51" y="263"/>
                      </a:lnTo>
                      <a:lnTo>
                        <a:pt x="51" y="262"/>
                      </a:lnTo>
                      <a:lnTo>
                        <a:pt x="54" y="262"/>
                      </a:lnTo>
                      <a:lnTo>
                        <a:pt x="54" y="260"/>
                      </a:lnTo>
                      <a:lnTo>
                        <a:pt x="57" y="260"/>
                      </a:lnTo>
                      <a:lnTo>
                        <a:pt x="57" y="259"/>
                      </a:lnTo>
                      <a:lnTo>
                        <a:pt x="60" y="259"/>
                      </a:lnTo>
                      <a:lnTo>
                        <a:pt x="63" y="258"/>
                      </a:lnTo>
                      <a:lnTo>
                        <a:pt x="66" y="257"/>
                      </a:lnTo>
                      <a:lnTo>
                        <a:pt x="69" y="257"/>
                      </a:lnTo>
                      <a:lnTo>
                        <a:pt x="69" y="255"/>
                      </a:lnTo>
                      <a:lnTo>
                        <a:pt x="73" y="255"/>
                      </a:lnTo>
                      <a:lnTo>
                        <a:pt x="73" y="254"/>
                      </a:lnTo>
                      <a:lnTo>
                        <a:pt x="76" y="254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82" y="253"/>
                      </a:lnTo>
                      <a:lnTo>
                        <a:pt x="82" y="252"/>
                      </a:lnTo>
                      <a:lnTo>
                        <a:pt x="85" y="252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91" y="250"/>
                      </a:lnTo>
                      <a:lnTo>
                        <a:pt x="91" y="249"/>
                      </a:lnTo>
                      <a:lnTo>
                        <a:pt x="95" y="249"/>
                      </a:lnTo>
                      <a:lnTo>
                        <a:pt x="95" y="248"/>
                      </a:lnTo>
                      <a:lnTo>
                        <a:pt x="126" y="239"/>
                      </a:lnTo>
                      <a:lnTo>
                        <a:pt x="158" y="229"/>
                      </a:lnTo>
                      <a:lnTo>
                        <a:pt x="227" y="214"/>
                      </a:lnTo>
                      <a:lnTo>
                        <a:pt x="347" y="189"/>
                      </a:lnTo>
                      <a:lnTo>
                        <a:pt x="473" y="167"/>
                      </a:lnTo>
                      <a:lnTo>
                        <a:pt x="504" y="159"/>
                      </a:lnTo>
                      <a:lnTo>
                        <a:pt x="508" y="159"/>
                      </a:lnTo>
                      <a:lnTo>
                        <a:pt x="511" y="159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17" y="158"/>
                      </a:lnTo>
                      <a:lnTo>
                        <a:pt x="526" y="155"/>
                      </a:lnTo>
                      <a:lnTo>
                        <a:pt x="599" y="137"/>
                      </a:lnTo>
                      <a:lnTo>
                        <a:pt x="637" y="128"/>
                      </a:lnTo>
                      <a:lnTo>
                        <a:pt x="668" y="118"/>
                      </a:lnTo>
                      <a:lnTo>
                        <a:pt x="675" y="117"/>
                      </a:lnTo>
                      <a:lnTo>
                        <a:pt x="678" y="116"/>
                      </a:lnTo>
                      <a:lnTo>
                        <a:pt x="681" y="115"/>
                      </a:lnTo>
                      <a:lnTo>
                        <a:pt x="684" y="113"/>
                      </a:lnTo>
                      <a:lnTo>
                        <a:pt x="687" y="112"/>
                      </a:lnTo>
                      <a:lnTo>
                        <a:pt x="690" y="112"/>
                      </a:lnTo>
                      <a:lnTo>
                        <a:pt x="690" y="111"/>
                      </a:lnTo>
                      <a:lnTo>
                        <a:pt x="694" y="111"/>
                      </a:lnTo>
                      <a:lnTo>
                        <a:pt x="697" y="109"/>
                      </a:lnTo>
                      <a:lnTo>
                        <a:pt x="697" y="108"/>
                      </a:lnTo>
                      <a:lnTo>
                        <a:pt x="700" y="108"/>
                      </a:lnTo>
                      <a:lnTo>
                        <a:pt x="703" y="107"/>
                      </a:lnTo>
                      <a:lnTo>
                        <a:pt x="706" y="106"/>
                      </a:lnTo>
                      <a:lnTo>
                        <a:pt x="709" y="106"/>
                      </a:lnTo>
                      <a:lnTo>
                        <a:pt x="716" y="102"/>
                      </a:lnTo>
                      <a:lnTo>
                        <a:pt x="719" y="102"/>
                      </a:lnTo>
                      <a:lnTo>
                        <a:pt x="722" y="101"/>
                      </a:lnTo>
                      <a:lnTo>
                        <a:pt x="722" y="99"/>
                      </a:lnTo>
                      <a:lnTo>
                        <a:pt x="725" y="99"/>
                      </a:lnTo>
                      <a:lnTo>
                        <a:pt x="728" y="97"/>
                      </a:lnTo>
                      <a:lnTo>
                        <a:pt x="731" y="97"/>
                      </a:lnTo>
                      <a:lnTo>
                        <a:pt x="738" y="94"/>
                      </a:lnTo>
                      <a:lnTo>
                        <a:pt x="741" y="94"/>
                      </a:lnTo>
                      <a:lnTo>
                        <a:pt x="741" y="93"/>
                      </a:lnTo>
                      <a:lnTo>
                        <a:pt x="744" y="92"/>
                      </a:lnTo>
                      <a:lnTo>
                        <a:pt x="747" y="90"/>
                      </a:lnTo>
                      <a:lnTo>
                        <a:pt x="750" y="90"/>
                      </a:lnTo>
                      <a:lnTo>
                        <a:pt x="750" y="89"/>
                      </a:lnTo>
                      <a:lnTo>
                        <a:pt x="753" y="88"/>
                      </a:lnTo>
                      <a:lnTo>
                        <a:pt x="757" y="87"/>
                      </a:lnTo>
                      <a:lnTo>
                        <a:pt x="760" y="85"/>
                      </a:lnTo>
                      <a:lnTo>
                        <a:pt x="763" y="84"/>
                      </a:lnTo>
                      <a:lnTo>
                        <a:pt x="766" y="83"/>
                      </a:lnTo>
                      <a:lnTo>
                        <a:pt x="769" y="82"/>
                      </a:lnTo>
                      <a:lnTo>
                        <a:pt x="775" y="79"/>
                      </a:lnTo>
                      <a:lnTo>
                        <a:pt x="779" y="78"/>
                      </a:lnTo>
                      <a:lnTo>
                        <a:pt x="785" y="75"/>
                      </a:lnTo>
                      <a:lnTo>
                        <a:pt x="785" y="74"/>
                      </a:lnTo>
                      <a:lnTo>
                        <a:pt x="794" y="70"/>
                      </a:lnTo>
                      <a:lnTo>
                        <a:pt x="804" y="66"/>
                      </a:lnTo>
                      <a:lnTo>
                        <a:pt x="804" y="65"/>
                      </a:lnTo>
                      <a:lnTo>
                        <a:pt x="807" y="65"/>
                      </a:lnTo>
                      <a:lnTo>
                        <a:pt x="816" y="59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lnTo>
                        <a:pt x="829" y="52"/>
                      </a:lnTo>
                      <a:lnTo>
                        <a:pt x="845" y="43"/>
                      </a:lnTo>
                      <a:lnTo>
                        <a:pt x="851" y="41"/>
                      </a:lnTo>
                      <a:lnTo>
                        <a:pt x="870" y="28"/>
                      </a:lnTo>
                      <a:lnTo>
                        <a:pt x="851" y="35"/>
                      </a:lnTo>
                      <a:lnTo>
                        <a:pt x="835" y="41"/>
                      </a:lnTo>
                      <a:lnTo>
                        <a:pt x="798" y="52"/>
                      </a:lnTo>
                      <a:lnTo>
                        <a:pt x="769" y="60"/>
                      </a:lnTo>
                      <a:lnTo>
                        <a:pt x="725" y="80"/>
                      </a:lnTo>
                      <a:lnTo>
                        <a:pt x="697" y="90"/>
                      </a:lnTo>
                      <a:lnTo>
                        <a:pt x="665" y="101"/>
                      </a:lnTo>
                      <a:lnTo>
                        <a:pt x="630" y="109"/>
                      </a:lnTo>
                      <a:lnTo>
                        <a:pt x="596" y="120"/>
                      </a:lnTo>
                      <a:lnTo>
                        <a:pt x="555" y="128"/>
                      </a:lnTo>
                      <a:lnTo>
                        <a:pt x="514" y="136"/>
                      </a:lnTo>
                      <a:lnTo>
                        <a:pt x="413" y="154"/>
                      </a:lnTo>
                      <a:lnTo>
                        <a:pt x="318" y="172"/>
                      </a:lnTo>
                      <a:lnTo>
                        <a:pt x="230" y="191"/>
                      </a:lnTo>
                      <a:lnTo>
                        <a:pt x="155" y="208"/>
                      </a:lnTo>
                      <a:lnTo>
                        <a:pt x="91" y="226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3"/>
                      </a:lnTo>
                      <a:lnTo>
                        <a:pt x="10" y="260"/>
                      </a:lnTo>
                      <a:lnTo>
                        <a:pt x="3" y="268"/>
                      </a:lnTo>
                      <a:lnTo>
                        <a:pt x="0" y="277"/>
                      </a:lnTo>
                      <a:lnTo>
                        <a:pt x="3" y="286"/>
                      </a:lnTo>
                      <a:lnTo>
                        <a:pt x="6" y="292"/>
                      </a:lnTo>
                      <a:lnTo>
                        <a:pt x="13" y="295"/>
                      </a:lnTo>
                      <a:lnTo>
                        <a:pt x="25" y="297"/>
                      </a:lnTo>
                      <a:close/>
                      <a:moveTo>
                        <a:pt x="829" y="54"/>
                      </a:moveTo>
                      <a:lnTo>
                        <a:pt x="829" y="54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close/>
                      <a:moveTo>
                        <a:pt x="886" y="14"/>
                      </a:moveTo>
                      <a:lnTo>
                        <a:pt x="886" y="14"/>
                      </a:lnTo>
                      <a:lnTo>
                        <a:pt x="895" y="7"/>
                      </a:lnTo>
                      <a:lnTo>
                        <a:pt x="898" y="7"/>
                      </a:lnTo>
                      <a:lnTo>
                        <a:pt x="898" y="5"/>
                      </a:lnTo>
                      <a:lnTo>
                        <a:pt x="898" y="4"/>
                      </a:lnTo>
                      <a:lnTo>
                        <a:pt x="902" y="4"/>
                      </a:lnTo>
                      <a:lnTo>
                        <a:pt x="902" y="3"/>
                      </a:lnTo>
                      <a:lnTo>
                        <a:pt x="873" y="0"/>
                      </a:lnTo>
                      <a:lnTo>
                        <a:pt x="883" y="7"/>
                      </a:lnTo>
                      <a:lnTo>
                        <a:pt x="886" y="14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25" name="Freeform 212">
                  <a:extLst>
                    <a:ext uri="{FF2B5EF4-FFF2-40B4-BE49-F238E27FC236}">
                      <a16:creationId xmlns:a16="http://schemas.microsoft.com/office/drawing/2014/main" id="{761F2D6B-C135-4781-924E-A0BA0F6AB9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" y="1553"/>
                  <a:ext cx="870" cy="269"/>
                </a:xfrm>
                <a:custGeom>
                  <a:avLst/>
                  <a:gdLst>
                    <a:gd name="T0" fmla="*/ 25 w 870"/>
                    <a:gd name="T1" fmla="*/ 268 h 269"/>
                    <a:gd name="T2" fmla="*/ 25 w 870"/>
                    <a:gd name="T3" fmla="*/ 268 h 269"/>
                    <a:gd name="T4" fmla="*/ 22 w 870"/>
                    <a:gd name="T5" fmla="*/ 267 h 269"/>
                    <a:gd name="T6" fmla="*/ 22 w 870"/>
                    <a:gd name="T7" fmla="*/ 267 h 269"/>
                    <a:gd name="T8" fmla="*/ 22 w 870"/>
                    <a:gd name="T9" fmla="*/ 265 h 269"/>
                    <a:gd name="T10" fmla="*/ 19 w 870"/>
                    <a:gd name="T11" fmla="*/ 265 h 269"/>
                    <a:gd name="T12" fmla="*/ 19 w 870"/>
                    <a:gd name="T13" fmla="*/ 265 h 269"/>
                    <a:gd name="T14" fmla="*/ 19 w 870"/>
                    <a:gd name="T15" fmla="*/ 264 h 269"/>
                    <a:gd name="T16" fmla="*/ 16 w 870"/>
                    <a:gd name="T17" fmla="*/ 264 h 269"/>
                    <a:gd name="T18" fmla="*/ 16 w 870"/>
                    <a:gd name="T19" fmla="*/ 263 h 269"/>
                    <a:gd name="T20" fmla="*/ 16 w 870"/>
                    <a:gd name="T21" fmla="*/ 263 h 269"/>
                    <a:gd name="T22" fmla="*/ 16 w 870"/>
                    <a:gd name="T23" fmla="*/ 260 h 269"/>
                    <a:gd name="T24" fmla="*/ 16 w 870"/>
                    <a:gd name="T25" fmla="*/ 258 h 269"/>
                    <a:gd name="T26" fmla="*/ 16 w 870"/>
                    <a:gd name="T27" fmla="*/ 255 h 269"/>
                    <a:gd name="T28" fmla="*/ 19 w 870"/>
                    <a:gd name="T29" fmla="*/ 252 h 269"/>
                    <a:gd name="T30" fmla="*/ 22 w 870"/>
                    <a:gd name="T31" fmla="*/ 248 h 269"/>
                    <a:gd name="T32" fmla="*/ 25 w 870"/>
                    <a:gd name="T33" fmla="*/ 244 h 269"/>
                    <a:gd name="T34" fmla="*/ 32 w 870"/>
                    <a:gd name="T35" fmla="*/ 241 h 269"/>
                    <a:gd name="T36" fmla="*/ 35 w 870"/>
                    <a:gd name="T37" fmla="*/ 240 h 269"/>
                    <a:gd name="T38" fmla="*/ 38 w 870"/>
                    <a:gd name="T39" fmla="*/ 239 h 269"/>
                    <a:gd name="T40" fmla="*/ 41 w 870"/>
                    <a:gd name="T41" fmla="*/ 238 h 269"/>
                    <a:gd name="T42" fmla="*/ 44 w 870"/>
                    <a:gd name="T43" fmla="*/ 236 h 269"/>
                    <a:gd name="T44" fmla="*/ 47 w 870"/>
                    <a:gd name="T45" fmla="*/ 235 h 269"/>
                    <a:gd name="T46" fmla="*/ 54 w 870"/>
                    <a:gd name="T47" fmla="*/ 234 h 269"/>
                    <a:gd name="T48" fmla="*/ 57 w 870"/>
                    <a:gd name="T49" fmla="*/ 232 h 269"/>
                    <a:gd name="T50" fmla="*/ 60 w 870"/>
                    <a:gd name="T51" fmla="*/ 231 h 269"/>
                    <a:gd name="T52" fmla="*/ 63 w 870"/>
                    <a:gd name="T53" fmla="*/ 230 h 269"/>
                    <a:gd name="T54" fmla="*/ 63 w 870"/>
                    <a:gd name="T55" fmla="*/ 230 h 269"/>
                    <a:gd name="T56" fmla="*/ 66 w 870"/>
                    <a:gd name="T57" fmla="*/ 229 h 269"/>
                    <a:gd name="T58" fmla="*/ 69 w 870"/>
                    <a:gd name="T59" fmla="*/ 227 h 269"/>
                    <a:gd name="T60" fmla="*/ 73 w 870"/>
                    <a:gd name="T61" fmla="*/ 227 h 269"/>
                    <a:gd name="T62" fmla="*/ 76 w 870"/>
                    <a:gd name="T63" fmla="*/ 226 h 269"/>
                    <a:gd name="T64" fmla="*/ 79 w 870"/>
                    <a:gd name="T65" fmla="*/ 225 h 269"/>
                    <a:gd name="T66" fmla="*/ 82 w 870"/>
                    <a:gd name="T67" fmla="*/ 224 h 269"/>
                    <a:gd name="T68" fmla="*/ 85 w 870"/>
                    <a:gd name="T69" fmla="*/ 222 h 269"/>
                    <a:gd name="T70" fmla="*/ 88 w 870"/>
                    <a:gd name="T71" fmla="*/ 222 h 269"/>
                    <a:gd name="T72" fmla="*/ 91 w 870"/>
                    <a:gd name="T73" fmla="*/ 221 h 269"/>
                    <a:gd name="T74" fmla="*/ 95 w 870"/>
                    <a:gd name="T75" fmla="*/ 221 h 269"/>
                    <a:gd name="T76" fmla="*/ 158 w 870"/>
                    <a:gd name="T77" fmla="*/ 201 h 269"/>
                    <a:gd name="T78" fmla="*/ 504 w 870"/>
                    <a:gd name="T79" fmla="*/ 131 h 269"/>
                    <a:gd name="T80" fmla="*/ 514 w 870"/>
                    <a:gd name="T81" fmla="*/ 130 h 269"/>
                    <a:gd name="T82" fmla="*/ 517 w 870"/>
                    <a:gd name="T83" fmla="*/ 130 h 269"/>
                    <a:gd name="T84" fmla="*/ 675 w 870"/>
                    <a:gd name="T85" fmla="*/ 89 h 269"/>
                    <a:gd name="T86" fmla="*/ 684 w 870"/>
                    <a:gd name="T87" fmla="*/ 85 h 269"/>
                    <a:gd name="T88" fmla="*/ 694 w 870"/>
                    <a:gd name="T89" fmla="*/ 83 h 269"/>
                    <a:gd name="T90" fmla="*/ 703 w 870"/>
                    <a:gd name="T91" fmla="*/ 79 h 269"/>
                    <a:gd name="T92" fmla="*/ 716 w 870"/>
                    <a:gd name="T93" fmla="*/ 74 h 269"/>
                    <a:gd name="T94" fmla="*/ 728 w 870"/>
                    <a:gd name="T95" fmla="*/ 69 h 269"/>
                    <a:gd name="T96" fmla="*/ 741 w 870"/>
                    <a:gd name="T97" fmla="*/ 65 h 269"/>
                    <a:gd name="T98" fmla="*/ 750 w 870"/>
                    <a:gd name="T99" fmla="*/ 61 h 269"/>
                    <a:gd name="T100" fmla="*/ 760 w 870"/>
                    <a:gd name="T101" fmla="*/ 57 h 269"/>
                    <a:gd name="T102" fmla="*/ 769 w 870"/>
                    <a:gd name="T103" fmla="*/ 54 h 269"/>
                    <a:gd name="T104" fmla="*/ 779 w 870"/>
                    <a:gd name="T105" fmla="*/ 50 h 269"/>
                    <a:gd name="T106" fmla="*/ 794 w 870"/>
                    <a:gd name="T107" fmla="*/ 42 h 269"/>
                    <a:gd name="T108" fmla="*/ 807 w 870"/>
                    <a:gd name="T109" fmla="*/ 37 h 269"/>
                    <a:gd name="T110" fmla="*/ 823 w 870"/>
                    <a:gd name="T111" fmla="*/ 28 h 269"/>
                    <a:gd name="T112" fmla="*/ 845 w 870"/>
                    <a:gd name="T113" fmla="*/ 15 h 269"/>
                    <a:gd name="T114" fmla="*/ 870 w 870"/>
                    <a:gd name="T115" fmla="*/ 0 h 269"/>
                    <a:gd name="T116" fmla="*/ 769 w 870"/>
                    <a:gd name="T117" fmla="*/ 32 h 269"/>
                    <a:gd name="T118" fmla="*/ 596 w 870"/>
                    <a:gd name="T119" fmla="*/ 92 h 269"/>
                    <a:gd name="T120" fmla="*/ 230 w 870"/>
                    <a:gd name="T121" fmla="*/ 163 h 269"/>
                    <a:gd name="T122" fmla="*/ 10 w 870"/>
                    <a:gd name="T123" fmla="*/ 232 h 269"/>
                    <a:gd name="T124" fmla="*/ 13 w 870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0" h="269">
                      <a:moveTo>
                        <a:pt x="25" y="269"/>
                      </a:moveTo>
                      <a:lnTo>
                        <a:pt x="25" y="269"/>
                      </a:lnTo>
                      <a:lnTo>
                        <a:pt x="25" y="268"/>
                      </a:lnTo>
                      <a:lnTo>
                        <a:pt x="22" y="268"/>
                      </a:lnTo>
                      <a:lnTo>
                        <a:pt x="22" y="267"/>
                      </a:lnTo>
                      <a:lnTo>
                        <a:pt x="22" y="265"/>
                      </a:lnTo>
                      <a:lnTo>
                        <a:pt x="19" y="265"/>
                      </a:lnTo>
                      <a:lnTo>
                        <a:pt x="19" y="264"/>
                      </a:lnTo>
                      <a:lnTo>
                        <a:pt x="16" y="264"/>
                      </a:lnTo>
                      <a:lnTo>
                        <a:pt x="16" y="263"/>
                      </a:lnTo>
                      <a:lnTo>
                        <a:pt x="16" y="262"/>
                      </a:lnTo>
                      <a:lnTo>
                        <a:pt x="16" y="260"/>
                      </a:lnTo>
                      <a:lnTo>
                        <a:pt x="16" y="259"/>
                      </a:lnTo>
                      <a:lnTo>
                        <a:pt x="16" y="258"/>
                      </a:lnTo>
                      <a:lnTo>
                        <a:pt x="16" y="257"/>
                      </a:lnTo>
                      <a:lnTo>
                        <a:pt x="16" y="255"/>
                      </a:lnTo>
                      <a:lnTo>
                        <a:pt x="16" y="254"/>
                      </a:lnTo>
                      <a:lnTo>
                        <a:pt x="16" y="253"/>
                      </a:lnTo>
                      <a:lnTo>
                        <a:pt x="16" y="252"/>
                      </a:lnTo>
                      <a:lnTo>
                        <a:pt x="19" y="252"/>
                      </a:lnTo>
                      <a:lnTo>
                        <a:pt x="19" y="250"/>
                      </a:lnTo>
                      <a:lnTo>
                        <a:pt x="19" y="249"/>
                      </a:lnTo>
                      <a:lnTo>
                        <a:pt x="22" y="249"/>
                      </a:lnTo>
                      <a:lnTo>
                        <a:pt x="22" y="248"/>
                      </a:lnTo>
                      <a:lnTo>
                        <a:pt x="22" y="246"/>
                      </a:lnTo>
                      <a:lnTo>
                        <a:pt x="25" y="246"/>
                      </a:lnTo>
                      <a:lnTo>
                        <a:pt x="25" y="245"/>
                      </a:lnTo>
                      <a:lnTo>
                        <a:pt x="25" y="244"/>
                      </a:lnTo>
                      <a:lnTo>
                        <a:pt x="28" y="244"/>
                      </a:lnTo>
                      <a:lnTo>
                        <a:pt x="28" y="243"/>
                      </a:lnTo>
                      <a:lnTo>
                        <a:pt x="32" y="243"/>
                      </a:lnTo>
                      <a:lnTo>
                        <a:pt x="32" y="241"/>
                      </a:lnTo>
                      <a:lnTo>
                        <a:pt x="35" y="241"/>
                      </a:lnTo>
                      <a:lnTo>
                        <a:pt x="35" y="240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1" y="238"/>
                      </a:lnTo>
                      <a:lnTo>
                        <a:pt x="44" y="236"/>
                      </a:lnTo>
                      <a:lnTo>
                        <a:pt x="47" y="235"/>
                      </a:lnTo>
                      <a:lnTo>
                        <a:pt x="51" y="235"/>
                      </a:lnTo>
                      <a:lnTo>
                        <a:pt x="51" y="234"/>
                      </a:lnTo>
                      <a:lnTo>
                        <a:pt x="54" y="234"/>
                      </a:lnTo>
                      <a:lnTo>
                        <a:pt x="54" y="232"/>
                      </a:lnTo>
                      <a:lnTo>
                        <a:pt x="57" y="232"/>
                      </a:lnTo>
                      <a:lnTo>
                        <a:pt x="57" y="231"/>
                      </a:lnTo>
                      <a:lnTo>
                        <a:pt x="60" y="231"/>
                      </a:lnTo>
                      <a:lnTo>
                        <a:pt x="63" y="230"/>
                      </a:lnTo>
                      <a:lnTo>
                        <a:pt x="66" y="229"/>
                      </a:lnTo>
                      <a:lnTo>
                        <a:pt x="69" y="229"/>
                      </a:lnTo>
                      <a:lnTo>
                        <a:pt x="69" y="227"/>
                      </a:lnTo>
                      <a:lnTo>
                        <a:pt x="73" y="227"/>
                      </a:lnTo>
                      <a:lnTo>
                        <a:pt x="73" y="226"/>
                      </a:lnTo>
                      <a:lnTo>
                        <a:pt x="76" y="226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2" y="224"/>
                      </a:lnTo>
                      <a:lnTo>
                        <a:pt x="85" y="224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5" y="221"/>
                      </a:lnTo>
                      <a:lnTo>
                        <a:pt x="95" y="220"/>
                      </a:lnTo>
                      <a:lnTo>
                        <a:pt x="126" y="211"/>
                      </a:lnTo>
                      <a:lnTo>
                        <a:pt x="158" y="201"/>
                      </a:lnTo>
                      <a:lnTo>
                        <a:pt x="227" y="186"/>
                      </a:lnTo>
                      <a:lnTo>
                        <a:pt x="347" y="161"/>
                      </a:lnTo>
                      <a:lnTo>
                        <a:pt x="473" y="139"/>
                      </a:lnTo>
                      <a:lnTo>
                        <a:pt x="504" y="131"/>
                      </a:lnTo>
                      <a:lnTo>
                        <a:pt x="508" y="131"/>
                      </a:lnTo>
                      <a:lnTo>
                        <a:pt x="511" y="131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6" y="127"/>
                      </a:lnTo>
                      <a:lnTo>
                        <a:pt x="599" y="109"/>
                      </a:lnTo>
                      <a:lnTo>
                        <a:pt x="637" y="100"/>
                      </a:lnTo>
                      <a:lnTo>
                        <a:pt x="668" y="90"/>
                      </a:lnTo>
                      <a:lnTo>
                        <a:pt x="675" y="89"/>
                      </a:lnTo>
                      <a:lnTo>
                        <a:pt x="678" y="88"/>
                      </a:lnTo>
                      <a:lnTo>
                        <a:pt x="681" y="87"/>
                      </a:lnTo>
                      <a:lnTo>
                        <a:pt x="684" y="85"/>
                      </a:lnTo>
                      <a:lnTo>
                        <a:pt x="687" y="84"/>
                      </a:lnTo>
                      <a:lnTo>
                        <a:pt x="690" y="84"/>
                      </a:lnTo>
                      <a:lnTo>
                        <a:pt x="690" y="83"/>
                      </a:lnTo>
                      <a:lnTo>
                        <a:pt x="694" y="83"/>
                      </a:lnTo>
                      <a:lnTo>
                        <a:pt x="697" y="81"/>
                      </a:lnTo>
                      <a:lnTo>
                        <a:pt x="697" y="80"/>
                      </a:lnTo>
                      <a:lnTo>
                        <a:pt x="700" y="80"/>
                      </a:lnTo>
                      <a:lnTo>
                        <a:pt x="703" y="79"/>
                      </a:lnTo>
                      <a:lnTo>
                        <a:pt x="706" y="78"/>
                      </a:lnTo>
                      <a:lnTo>
                        <a:pt x="709" y="78"/>
                      </a:lnTo>
                      <a:lnTo>
                        <a:pt x="716" y="74"/>
                      </a:lnTo>
                      <a:lnTo>
                        <a:pt x="719" y="74"/>
                      </a:lnTo>
                      <a:lnTo>
                        <a:pt x="722" y="73"/>
                      </a:lnTo>
                      <a:lnTo>
                        <a:pt x="722" y="71"/>
                      </a:lnTo>
                      <a:lnTo>
                        <a:pt x="725" y="71"/>
                      </a:lnTo>
                      <a:lnTo>
                        <a:pt x="728" y="69"/>
                      </a:lnTo>
                      <a:lnTo>
                        <a:pt x="731" y="69"/>
                      </a:lnTo>
                      <a:lnTo>
                        <a:pt x="738" y="66"/>
                      </a:lnTo>
                      <a:lnTo>
                        <a:pt x="741" y="66"/>
                      </a:lnTo>
                      <a:lnTo>
                        <a:pt x="741" y="65"/>
                      </a:lnTo>
                      <a:lnTo>
                        <a:pt x="744" y="64"/>
                      </a:lnTo>
                      <a:lnTo>
                        <a:pt x="747" y="62"/>
                      </a:lnTo>
                      <a:lnTo>
                        <a:pt x="750" y="62"/>
                      </a:lnTo>
                      <a:lnTo>
                        <a:pt x="750" y="61"/>
                      </a:lnTo>
                      <a:lnTo>
                        <a:pt x="753" y="60"/>
                      </a:lnTo>
                      <a:lnTo>
                        <a:pt x="757" y="59"/>
                      </a:lnTo>
                      <a:lnTo>
                        <a:pt x="760" y="57"/>
                      </a:lnTo>
                      <a:lnTo>
                        <a:pt x="763" y="56"/>
                      </a:lnTo>
                      <a:lnTo>
                        <a:pt x="766" y="55"/>
                      </a:lnTo>
                      <a:lnTo>
                        <a:pt x="769" y="54"/>
                      </a:lnTo>
                      <a:lnTo>
                        <a:pt x="775" y="51"/>
                      </a:lnTo>
                      <a:lnTo>
                        <a:pt x="779" y="50"/>
                      </a:lnTo>
                      <a:lnTo>
                        <a:pt x="785" y="47"/>
                      </a:lnTo>
                      <a:lnTo>
                        <a:pt x="785" y="46"/>
                      </a:lnTo>
                      <a:lnTo>
                        <a:pt x="794" y="42"/>
                      </a:lnTo>
                      <a:lnTo>
                        <a:pt x="804" y="38"/>
                      </a:lnTo>
                      <a:lnTo>
                        <a:pt x="804" y="37"/>
                      </a:lnTo>
                      <a:lnTo>
                        <a:pt x="807" y="37"/>
                      </a:lnTo>
                      <a:lnTo>
                        <a:pt x="816" y="31"/>
                      </a:lnTo>
                      <a:lnTo>
                        <a:pt x="823" y="28"/>
                      </a:lnTo>
                      <a:lnTo>
                        <a:pt x="829" y="26"/>
                      </a:lnTo>
                      <a:lnTo>
                        <a:pt x="829" y="24"/>
                      </a:lnTo>
                      <a:lnTo>
                        <a:pt x="845" y="15"/>
                      </a:lnTo>
                      <a:lnTo>
                        <a:pt x="851" y="13"/>
                      </a:lnTo>
                      <a:lnTo>
                        <a:pt x="870" y="0"/>
                      </a:lnTo>
                      <a:lnTo>
                        <a:pt x="851" y="7"/>
                      </a:lnTo>
                      <a:lnTo>
                        <a:pt x="835" y="13"/>
                      </a:lnTo>
                      <a:lnTo>
                        <a:pt x="798" y="24"/>
                      </a:lnTo>
                      <a:lnTo>
                        <a:pt x="769" y="32"/>
                      </a:lnTo>
                      <a:lnTo>
                        <a:pt x="725" y="52"/>
                      </a:lnTo>
                      <a:lnTo>
                        <a:pt x="697" y="62"/>
                      </a:lnTo>
                      <a:lnTo>
                        <a:pt x="665" y="73"/>
                      </a:lnTo>
                      <a:lnTo>
                        <a:pt x="630" y="81"/>
                      </a:lnTo>
                      <a:lnTo>
                        <a:pt x="596" y="92"/>
                      </a:lnTo>
                      <a:lnTo>
                        <a:pt x="555" y="100"/>
                      </a:lnTo>
                      <a:lnTo>
                        <a:pt x="514" y="108"/>
                      </a:lnTo>
                      <a:lnTo>
                        <a:pt x="413" y="126"/>
                      </a:lnTo>
                      <a:lnTo>
                        <a:pt x="318" y="144"/>
                      </a:lnTo>
                      <a:lnTo>
                        <a:pt x="230" y="163"/>
                      </a:lnTo>
                      <a:lnTo>
                        <a:pt x="155" y="180"/>
                      </a:lnTo>
                      <a:lnTo>
                        <a:pt x="91" y="198"/>
                      </a:lnTo>
                      <a:lnTo>
                        <a:pt x="63" y="207"/>
                      </a:lnTo>
                      <a:lnTo>
                        <a:pt x="41" y="216"/>
                      </a:lnTo>
                      <a:lnTo>
                        <a:pt x="22" y="225"/>
                      </a:lnTo>
                      <a:lnTo>
                        <a:pt x="10" y="232"/>
                      </a:lnTo>
                      <a:lnTo>
                        <a:pt x="3" y="240"/>
                      </a:lnTo>
                      <a:lnTo>
                        <a:pt x="0" y="249"/>
                      </a:lnTo>
                      <a:lnTo>
                        <a:pt x="3" y="258"/>
                      </a:lnTo>
                      <a:lnTo>
                        <a:pt x="6" y="264"/>
                      </a:lnTo>
                      <a:lnTo>
                        <a:pt x="13" y="267"/>
                      </a:lnTo>
                      <a:lnTo>
                        <a:pt x="2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26" name="Freeform 213">
                  <a:extLst>
                    <a:ext uri="{FF2B5EF4-FFF2-40B4-BE49-F238E27FC236}">
                      <a16:creationId xmlns:a16="http://schemas.microsoft.com/office/drawing/2014/main" id="{5F2E0EC4-0826-4C3E-9CAA-755088FBC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27" name="Freeform 214">
                  <a:extLst>
                    <a:ext uri="{FF2B5EF4-FFF2-40B4-BE49-F238E27FC236}">
                      <a16:creationId xmlns:a16="http://schemas.microsoft.com/office/drawing/2014/main" id="{5ED72BF6-BB11-44F9-BF84-FCEBA1F21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28" name="Freeform 215">
                  <a:extLst>
                    <a:ext uri="{FF2B5EF4-FFF2-40B4-BE49-F238E27FC236}">
                      <a16:creationId xmlns:a16="http://schemas.microsoft.com/office/drawing/2014/main" id="{6DD65048-FC6B-49AF-B630-1C3C1C49AE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5" y="1525"/>
                  <a:ext cx="899" cy="297"/>
                </a:xfrm>
                <a:custGeom>
                  <a:avLst/>
                  <a:gdLst>
                    <a:gd name="T0" fmla="*/ 22 w 899"/>
                    <a:gd name="T1" fmla="*/ 296 h 297"/>
                    <a:gd name="T2" fmla="*/ 22 w 899"/>
                    <a:gd name="T3" fmla="*/ 296 h 297"/>
                    <a:gd name="T4" fmla="*/ 19 w 899"/>
                    <a:gd name="T5" fmla="*/ 295 h 297"/>
                    <a:gd name="T6" fmla="*/ 19 w 899"/>
                    <a:gd name="T7" fmla="*/ 295 h 297"/>
                    <a:gd name="T8" fmla="*/ 16 w 899"/>
                    <a:gd name="T9" fmla="*/ 293 h 297"/>
                    <a:gd name="T10" fmla="*/ 16 w 899"/>
                    <a:gd name="T11" fmla="*/ 293 h 297"/>
                    <a:gd name="T12" fmla="*/ 16 w 899"/>
                    <a:gd name="T13" fmla="*/ 292 h 297"/>
                    <a:gd name="T14" fmla="*/ 13 w 899"/>
                    <a:gd name="T15" fmla="*/ 292 h 297"/>
                    <a:gd name="T16" fmla="*/ 13 w 899"/>
                    <a:gd name="T17" fmla="*/ 291 h 297"/>
                    <a:gd name="T18" fmla="*/ 13 w 899"/>
                    <a:gd name="T19" fmla="*/ 290 h 297"/>
                    <a:gd name="T20" fmla="*/ 13 w 899"/>
                    <a:gd name="T21" fmla="*/ 287 h 297"/>
                    <a:gd name="T22" fmla="*/ 13 w 899"/>
                    <a:gd name="T23" fmla="*/ 283 h 297"/>
                    <a:gd name="T24" fmla="*/ 16 w 899"/>
                    <a:gd name="T25" fmla="*/ 280 h 297"/>
                    <a:gd name="T26" fmla="*/ 19 w 899"/>
                    <a:gd name="T27" fmla="*/ 274 h 297"/>
                    <a:gd name="T28" fmla="*/ 25 w 899"/>
                    <a:gd name="T29" fmla="*/ 271 h 297"/>
                    <a:gd name="T30" fmla="*/ 32 w 899"/>
                    <a:gd name="T31" fmla="*/ 268 h 297"/>
                    <a:gd name="T32" fmla="*/ 35 w 899"/>
                    <a:gd name="T33" fmla="*/ 267 h 297"/>
                    <a:gd name="T34" fmla="*/ 38 w 899"/>
                    <a:gd name="T35" fmla="*/ 266 h 297"/>
                    <a:gd name="T36" fmla="*/ 41 w 899"/>
                    <a:gd name="T37" fmla="*/ 264 h 297"/>
                    <a:gd name="T38" fmla="*/ 48 w 899"/>
                    <a:gd name="T39" fmla="*/ 263 h 297"/>
                    <a:gd name="T40" fmla="*/ 51 w 899"/>
                    <a:gd name="T41" fmla="*/ 260 h 297"/>
                    <a:gd name="T42" fmla="*/ 54 w 899"/>
                    <a:gd name="T43" fmla="*/ 259 h 297"/>
                    <a:gd name="T44" fmla="*/ 57 w 899"/>
                    <a:gd name="T45" fmla="*/ 259 h 297"/>
                    <a:gd name="T46" fmla="*/ 60 w 899"/>
                    <a:gd name="T47" fmla="*/ 258 h 297"/>
                    <a:gd name="T48" fmla="*/ 66 w 899"/>
                    <a:gd name="T49" fmla="*/ 257 h 297"/>
                    <a:gd name="T50" fmla="*/ 70 w 899"/>
                    <a:gd name="T51" fmla="*/ 255 h 297"/>
                    <a:gd name="T52" fmla="*/ 73 w 899"/>
                    <a:gd name="T53" fmla="*/ 254 h 297"/>
                    <a:gd name="T54" fmla="*/ 73 w 899"/>
                    <a:gd name="T55" fmla="*/ 253 h 297"/>
                    <a:gd name="T56" fmla="*/ 79 w 899"/>
                    <a:gd name="T57" fmla="*/ 253 h 297"/>
                    <a:gd name="T58" fmla="*/ 82 w 899"/>
                    <a:gd name="T59" fmla="*/ 250 h 297"/>
                    <a:gd name="T60" fmla="*/ 85 w 899"/>
                    <a:gd name="T61" fmla="*/ 250 h 297"/>
                    <a:gd name="T62" fmla="*/ 88 w 899"/>
                    <a:gd name="T63" fmla="*/ 249 h 297"/>
                    <a:gd name="T64" fmla="*/ 92 w 899"/>
                    <a:gd name="T65" fmla="*/ 248 h 297"/>
                    <a:gd name="T66" fmla="*/ 470 w 899"/>
                    <a:gd name="T67" fmla="*/ 167 h 297"/>
                    <a:gd name="T68" fmla="*/ 511 w 899"/>
                    <a:gd name="T69" fmla="*/ 158 h 297"/>
                    <a:gd name="T70" fmla="*/ 514 w 899"/>
                    <a:gd name="T71" fmla="*/ 158 h 297"/>
                    <a:gd name="T72" fmla="*/ 672 w 899"/>
                    <a:gd name="T73" fmla="*/ 117 h 297"/>
                    <a:gd name="T74" fmla="*/ 684 w 899"/>
                    <a:gd name="T75" fmla="*/ 112 h 297"/>
                    <a:gd name="T76" fmla="*/ 694 w 899"/>
                    <a:gd name="T77" fmla="*/ 108 h 297"/>
                    <a:gd name="T78" fmla="*/ 706 w 899"/>
                    <a:gd name="T79" fmla="*/ 106 h 297"/>
                    <a:gd name="T80" fmla="*/ 722 w 899"/>
                    <a:gd name="T81" fmla="*/ 99 h 297"/>
                    <a:gd name="T82" fmla="*/ 738 w 899"/>
                    <a:gd name="T83" fmla="*/ 93 h 297"/>
                    <a:gd name="T84" fmla="*/ 747 w 899"/>
                    <a:gd name="T85" fmla="*/ 89 h 297"/>
                    <a:gd name="T86" fmla="*/ 760 w 899"/>
                    <a:gd name="T87" fmla="*/ 84 h 297"/>
                    <a:gd name="T88" fmla="*/ 772 w 899"/>
                    <a:gd name="T89" fmla="*/ 79 h 297"/>
                    <a:gd name="T90" fmla="*/ 782 w 899"/>
                    <a:gd name="T91" fmla="*/ 74 h 297"/>
                    <a:gd name="T92" fmla="*/ 801 w 899"/>
                    <a:gd name="T93" fmla="*/ 65 h 297"/>
                    <a:gd name="T94" fmla="*/ 820 w 899"/>
                    <a:gd name="T95" fmla="*/ 56 h 297"/>
                    <a:gd name="T96" fmla="*/ 842 w 899"/>
                    <a:gd name="T97" fmla="*/ 43 h 297"/>
                    <a:gd name="T98" fmla="*/ 848 w 899"/>
                    <a:gd name="T99" fmla="*/ 35 h 297"/>
                    <a:gd name="T100" fmla="*/ 735 w 899"/>
                    <a:gd name="T101" fmla="*/ 78 h 297"/>
                    <a:gd name="T102" fmla="*/ 514 w 899"/>
                    <a:gd name="T103" fmla="*/ 137 h 297"/>
                    <a:gd name="T104" fmla="*/ 41 w 899"/>
                    <a:gd name="T105" fmla="*/ 245 h 297"/>
                    <a:gd name="T106" fmla="*/ 3 w 899"/>
                    <a:gd name="T107" fmla="*/ 292 h 297"/>
                    <a:gd name="T108" fmla="*/ 826 w 899"/>
                    <a:gd name="T109" fmla="*/ 54 h 297"/>
                    <a:gd name="T110" fmla="*/ 895 w 899"/>
                    <a:gd name="T111" fmla="*/ 5 h 297"/>
                    <a:gd name="T112" fmla="*/ 895 w 899"/>
                    <a:gd name="T113" fmla="*/ 4 h 297"/>
                    <a:gd name="T114" fmla="*/ 899 w 899"/>
                    <a:gd name="T115" fmla="*/ 3 h 297"/>
                    <a:gd name="T116" fmla="*/ 883 w 899"/>
                    <a:gd name="T117" fmla="*/ 14 h 29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99" h="297">
                      <a:moveTo>
                        <a:pt x="22" y="297"/>
                      </a:moveTo>
                      <a:lnTo>
                        <a:pt x="22" y="297"/>
                      </a:lnTo>
                      <a:lnTo>
                        <a:pt x="22" y="296"/>
                      </a:lnTo>
                      <a:lnTo>
                        <a:pt x="19" y="296"/>
                      </a:lnTo>
                      <a:lnTo>
                        <a:pt x="19" y="295"/>
                      </a:lnTo>
                      <a:lnTo>
                        <a:pt x="19" y="293"/>
                      </a:lnTo>
                      <a:lnTo>
                        <a:pt x="16" y="293"/>
                      </a:lnTo>
                      <a:lnTo>
                        <a:pt x="16" y="292"/>
                      </a:lnTo>
                      <a:lnTo>
                        <a:pt x="13" y="292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3" y="288"/>
                      </a:lnTo>
                      <a:lnTo>
                        <a:pt x="13" y="287"/>
                      </a:lnTo>
                      <a:lnTo>
                        <a:pt x="13" y="286"/>
                      </a:lnTo>
                      <a:lnTo>
                        <a:pt x="13" y="285"/>
                      </a:lnTo>
                      <a:lnTo>
                        <a:pt x="13" y="283"/>
                      </a:lnTo>
                      <a:lnTo>
                        <a:pt x="13" y="282"/>
                      </a:lnTo>
                      <a:lnTo>
                        <a:pt x="13" y="281"/>
                      </a:lnTo>
                      <a:lnTo>
                        <a:pt x="13" y="280"/>
                      </a:lnTo>
                      <a:lnTo>
                        <a:pt x="16" y="280"/>
                      </a:lnTo>
                      <a:lnTo>
                        <a:pt x="16" y="278"/>
                      </a:lnTo>
                      <a:lnTo>
                        <a:pt x="16" y="277"/>
                      </a:lnTo>
                      <a:lnTo>
                        <a:pt x="19" y="277"/>
                      </a:lnTo>
                      <a:lnTo>
                        <a:pt x="19" y="276"/>
                      </a:lnTo>
                      <a:lnTo>
                        <a:pt x="19" y="274"/>
                      </a:lnTo>
                      <a:lnTo>
                        <a:pt x="22" y="274"/>
                      </a:lnTo>
                      <a:lnTo>
                        <a:pt x="22" y="273"/>
                      </a:lnTo>
                      <a:lnTo>
                        <a:pt x="22" y="272"/>
                      </a:lnTo>
                      <a:lnTo>
                        <a:pt x="25" y="272"/>
                      </a:lnTo>
                      <a:lnTo>
                        <a:pt x="25" y="271"/>
                      </a:lnTo>
                      <a:lnTo>
                        <a:pt x="29" y="271"/>
                      </a:lnTo>
                      <a:lnTo>
                        <a:pt x="29" y="269"/>
                      </a:lnTo>
                      <a:lnTo>
                        <a:pt x="32" y="269"/>
                      </a:lnTo>
                      <a:lnTo>
                        <a:pt x="32" y="268"/>
                      </a:lnTo>
                      <a:lnTo>
                        <a:pt x="35" y="267"/>
                      </a:lnTo>
                      <a:lnTo>
                        <a:pt x="38" y="267"/>
                      </a:lnTo>
                      <a:lnTo>
                        <a:pt x="38" y="266"/>
                      </a:lnTo>
                      <a:lnTo>
                        <a:pt x="41" y="264"/>
                      </a:lnTo>
                      <a:lnTo>
                        <a:pt x="44" y="263"/>
                      </a:lnTo>
                      <a:lnTo>
                        <a:pt x="48" y="263"/>
                      </a:lnTo>
                      <a:lnTo>
                        <a:pt x="48" y="262"/>
                      </a:lnTo>
                      <a:lnTo>
                        <a:pt x="51" y="262"/>
                      </a:lnTo>
                      <a:lnTo>
                        <a:pt x="51" y="260"/>
                      </a:lnTo>
                      <a:lnTo>
                        <a:pt x="54" y="260"/>
                      </a:lnTo>
                      <a:lnTo>
                        <a:pt x="54" y="259"/>
                      </a:lnTo>
                      <a:lnTo>
                        <a:pt x="57" y="259"/>
                      </a:lnTo>
                      <a:lnTo>
                        <a:pt x="60" y="258"/>
                      </a:lnTo>
                      <a:lnTo>
                        <a:pt x="63" y="257"/>
                      </a:lnTo>
                      <a:lnTo>
                        <a:pt x="66" y="257"/>
                      </a:lnTo>
                      <a:lnTo>
                        <a:pt x="66" y="255"/>
                      </a:lnTo>
                      <a:lnTo>
                        <a:pt x="70" y="255"/>
                      </a:lnTo>
                      <a:lnTo>
                        <a:pt x="70" y="254"/>
                      </a:lnTo>
                      <a:lnTo>
                        <a:pt x="73" y="254"/>
                      </a:lnTo>
                      <a:lnTo>
                        <a:pt x="73" y="253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79" y="252"/>
                      </a:lnTo>
                      <a:lnTo>
                        <a:pt x="82" y="252"/>
                      </a:lnTo>
                      <a:lnTo>
                        <a:pt x="82" y="250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88" y="249"/>
                      </a:lnTo>
                      <a:lnTo>
                        <a:pt x="92" y="249"/>
                      </a:lnTo>
                      <a:lnTo>
                        <a:pt x="92" y="248"/>
                      </a:lnTo>
                      <a:lnTo>
                        <a:pt x="123" y="239"/>
                      </a:lnTo>
                      <a:lnTo>
                        <a:pt x="155" y="229"/>
                      </a:lnTo>
                      <a:lnTo>
                        <a:pt x="224" y="214"/>
                      </a:lnTo>
                      <a:lnTo>
                        <a:pt x="344" y="189"/>
                      </a:lnTo>
                      <a:lnTo>
                        <a:pt x="470" y="167"/>
                      </a:lnTo>
                      <a:lnTo>
                        <a:pt x="501" y="159"/>
                      </a:lnTo>
                      <a:lnTo>
                        <a:pt x="505" y="159"/>
                      </a:lnTo>
                      <a:lnTo>
                        <a:pt x="508" y="159"/>
                      </a:lnTo>
                      <a:lnTo>
                        <a:pt x="508" y="158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23" y="155"/>
                      </a:lnTo>
                      <a:lnTo>
                        <a:pt x="596" y="137"/>
                      </a:lnTo>
                      <a:lnTo>
                        <a:pt x="634" y="128"/>
                      </a:lnTo>
                      <a:lnTo>
                        <a:pt x="665" y="118"/>
                      </a:lnTo>
                      <a:lnTo>
                        <a:pt x="672" y="117"/>
                      </a:lnTo>
                      <a:lnTo>
                        <a:pt x="675" y="116"/>
                      </a:lnTo>
                      <a:lnTo>
                        <a:pt x="678" y="115"/>
                      </a:lnTo>
                      <a:lnTo>
                        <a:pt x="681" y="113"/>
                      </a:lnTo>
                      <a:lnTo>
                        <a:pt x="684" y="112"/>
                      </a:lnTo>
                      <a:lnTo>
                        <a:pt x="687" y="112"/>
                      </a:lnTo>
                      <a:lnTo>
                        <a:pt x="687" y="111"/>
                      </a:lnTo>
                      <a:lnTo>
                        <a:pt x="691" y="111"/>
                      </a:lnTo>
                      <a:lnTo>
                        <a:pt x="694" y="109"/>
                      </a:lnTo>
                      <a:lnTo>
                        <a:pt x="694" y="108"/>
                      </a:lnTo>
                      <a:lnTo>
                        <a:pt x="697" y="108"/>
                      </a:lnTo>
                      <a:lnTo>
                        <a:pt x="700" y="107"/>
                      </a:lnTo>
                      <a:lnTo>
                        <a:pt x="703" y="106"/>
                      </a:lnTo>
                      <a:lnTo>
                        <a:pt x="706" y="106"/>
                      </a:lnTo>
                      <a:lnTo>
                        <a:pt x="713" y="102"/>
                      </a:lnTo>
                      <a:lnTo>
                        <a:pt x="716" y="102"/>
                      </a:lnTo>
                      <a:lnTo>
                        <a:pt x="719" y="101"/>
                      </a:lnTo>
                      <a:lnTo>
                        <a:pt x="719" y="99"/>
                      </a:lnTo>
                      <a:lnTo>
                        <a:pt x="722" y="99"/>
                      </a:lnTo>
                      <a:lnTo>
                        <a:pt x="725" y="97"/>
                      </a:lnTo>
                      <a:lnTo>
                        <a:pt x="728" y="97"/>
                      </a:lnTo>
                      <a:lnTo>
                        <a:pt x="735" y="94"/>
                      </a:lnTo>
                      <a:lnTo>
                        <a:pt x="738" y="94"/>
                      </a:lnTo>
                      <a:lnTo>
                        <a:pt x="738" y="93"/>
                      </a:lnTo>
                      <a:lnTo>
                        <a:pt x="741" y="92"/>
                      </a:lnTo>
                      <a:lnTo>
                        <a:pt x="744" y="90"/>
                      </a:lnTo>
                      <a:lnTo>
                        <a:pt x="747" y="90"/>
                      </a:lnTo>
                      <a:lnTo>
                        <a:pt x="747" y="89"/>
                      </a:lnTo>
                      <a:lnTo>
                        <a:pt x="750" y="88"/>
                      </a:lnTo>
                      <a:lnTo>
                        <a:pt x="754" y="87"/>
                      </a:lnTo>
                      <a:lnTo>
                        <a:pt x="757" y="85"/>
                      </a:lnTo>
                      <a:lnTo>
                        <a:pt x="760" y="84"/>
                      </a:lnTo>
                      <a:lnTo>
                        <a:pt x="763" y="83"/>
                      </a:lnTo>
                      <a:lnTo>
                        <a:pt x="766" y="82"/>
                      </a:lnTo>
                      <a:lnTo>
                        <a:pt x="772" y="79"/>
                      </a:lnTo>
                      <a:lnTo>
                        <a:pt x="776" y="78"/>
                      </a:lnTo>
                      <a:lnTo>
                        <a:pt x="782" y="75"/>
                      </a:lnTo>
                      <a:lnTo>
                        <a:pt x="782" y="74"/>
                      </a:lnTo>
                      <a:lnTo>
                        <a:pt x="791" y="70"/>
                      </a:lnTo>
                      <a:lnTo>
                        <a:pt x="801" y="66"/>
                      </a:lnTo>
                      <a:lnTo>
                        <a:pt x="801" y="65"/>
                      </a:lnTo>
                      <a:lnTo>
                        <a:pt x="804" y="65"/>
                      </a:lnTo>
                      <a:lnTo>
                        <a:pt x="813" y="59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lnTo>
                        <a:pt x="826" y="52"/>
                      </a:lnTo>
                      <a:lnTo>
                        <a:pt x="842" y="43"/>
                      </a:lnTo>
                      <a:lnTo>
                        <a:pt x="848" y="41"/>
                      </a:lnTo>
                      <a:lnTo>
                        <a:pt x="867" y="28"/>
                      </a:lnTo>
                      <a:lnTo>
                        <a:pt x="848" y="35"/>
                      </a:lnTo>
                      <a:lnTo>
                        <a:pt x="832" y="41"/>
                      </a:lnTo>
                      <a:lnTo>
                        <a:pt x="795" y="52"/>
                      </a:lnTo>
                      <a:lnTo>
                        <a:pt x="782" y="56"/>
                      </a:lnTo>
                      <a:lnTo>
                        <a:pt x="760" y="66"/>
                      </a:lnTo>
                      <a:lnTo>
                        <a:pt x="735" y="78"/>
                      </a:lnTo>
                      <a:lnTo>
                        <a:pt x="706" y="88"/>
                      </a:lnTo>
                      <a:lnTo>
                        <a:pt x="675" y="99"/>
                      </a:lnTo>
                      <a:lnTo>
                        <a:pt x="640" y="109"/>
                      </a:lnTo>
                      <a:lnTo>
                        <a:pt x="602" y="120"/>
                      </a:lnTo>
                      <a:lnTo>
                        <a:pt x="558" y="128"/>
                      </a:lnTo>
                      <a:lnTo>
                        <a:pt x="514" y="137"/>
                      </a:lnTo>
                      <a:lnTo>
                        <a:pt x="413" y="155"/>
                      </a:lnTo>
                      <a:lnTo>
                        <a:pt x="319" y="174"/>
                      </a:lnTo>
                      <a:lnTo>
                        <a:pt x="230" y="192"/>
                      </a:lnTo>
                      <a:lnTo>
                        <a:pt x="155" y="210"/>
                      </a:lnTo>
                      <a:lnTo>
                        <a:pt x="92" y="227"/>
                      </a:lnTo>
                      <a:lnTo>
                        <a:pt x="63" y="236"/>
                      </a:lnTo>
                      <a:lnTo>
                        <a:pt x="41" y="245"/>
                      </a:lnTo>
                      <a:lnTo>
                        <a:pt x="22" y="253"/>
                      </a:lnTo>
                      <a:lnTo>
                        <a:pt x="10" y="262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6"/>
                      </a:lnTo>
                      <a:lnTo>
                        <a:pt x="3" y="292"/>
                      </a:lnTo>
                      <a:lnTo>
                        <a:pt x="13" y="295"/>
                      </a:lnTo>
                      <a:lnTo>
                        <a:pt x="22" y="297"/>
                      </a:lnTo>
                      <a:close/>
                      <a:moveTo>
                        <a:pt x="826" y="54"/>
                      </a:moveTo>
                      <a:lnTo>
                        <a:pt x="826" y="54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close/>
                      <a:moveTo>
                        <a:pt x="883" y="14"/>
                      </a:moveTo>
                      <a:lnTo>
                        <a:pt x="883" y="14"/>
                      </a:lnTo>
                      <a:lnTo>
                        <a:pt x="892" y="7"/>
                      </a:lnTo>
                      <a:lnTo>
                        <a:pt x="895" y="7"/>
                      </a:lnTo>
                      <a:lnTo>
                        <a:pt x="895" y="5"/>
                      </a:lnTo>
                      <a:lnTo>
                        <a:pt x="895" y="4"/>
                      </a:lnTo>
                      <a:lnTo>
                        <a:pt x="899" y="4"/>
                      </a:lnTo>
                      <a:lnTo>
                        <a:pt x="899" y="3"/>
                      </a:lnTo>
                      <a:lnTo>
                        <a:pt x="870" y="0"/>
                      </a:lnTo>
                      <a:lnTo>
                        <a:pt x="880" y="7"/>
                      </a:lnTo>
                      <a:lnTo>
                        <a:pt x="883" y="14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29" name="Freeform 216">
                  <a:extLst>
                    <a:ext uri="{FF2B5EF4-FFF2-40B4-BE49-F238E27FC236}">
                      <a16:creationId xmlns:a16="http://schemas.microsoft.com/office/drawing/2014/main" id="{405B2F95-BCE3-445E-B655-DB8E1C82D2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" y="1553"/>
                  <a:ext cx="867" cy="269"/>
                </a:xfrm>
                <a:custGeom>
                  <a:avLst/>
                  <a:gdLst>
                    <a:gd name="T0" fmla="*/ 22 w 867"/>
                    <a:gd name="T1" fmla="*/ 268 h 269"/>
                    <a:gd name="T2" fmla="*/ 22 w 867"/>
                    <a:gd name="T3" fmla="*/ 268 h 269"/>
                    <a:gd name="T4" fmla="*/ 19 w 867"/>
                    <a:gd name="T5" fmla="*/ 267 h 269"/>
                    <a:gd name="T6" fmla="*/ 19 w 867"/>
                    <a:gd name="T7" fmla="*/ 267 h 269"/>
                    <a:gd name="T8" fmla="*/ 19 w 867"/>
                    <a:gd name="T9" fmla="*/ 265 h 269"/>
                    <a:gd name="T10" fmla="*/ 16 w 867"/>
                    <a:gd name="T11" fmla="*/ 265 h 269"/>
                    <a:gd name="T12" fmla="*/ 16 w 867"/>
                    <a:gd name="T13" fmla="*/ 265 h 269"/>
                    <a:gd name="T14" fmla="*/ 16 w 867"/>
                    <a:gd name="T15" fmla="*/ 264 h 269"/>
                    <a:gd name="T16" fmla="*/ 13 w 867"/>
                    <a:gd name="T17" fmla="*/ 264 h 269"/>
                    <a:gd name="T18" fmla="*/ 13 w 867"/>
                    <a:gd name="T19" fmla="*/ 263 h 269"/>
                    <a:gd name="T20" fmla="*/ 13 w 867"/>
                    <a:gd name="T21" fmla="*/ 263 h 269"/>
                    <a:gd name="T22" fmla="*/ 13 w 867"/>
                    <a:gd name="T23" fmla="*/ 260 h 269"/>
                    <a:gd name="T24" fmla="*/ 13 w 867"/>
                    <a:gd name="T25" fmla="*/ 258 h 269"/>
                    <a:gd name="T26" fmla="*/ 13 w 867"/>
                    <a:gd name="T27" fmla="*/ 255 h 269"/>
                    <a:gd name="T28" fmla="*/ 16 w 867"/>
                    <a:gd name="T29" fmla="*/ 252 h 269"/>
                    <a:gd name="T30" fmla="*/ 19 w 867"/>
                    <a:gd name="T31" fmla="*/ 248 h 269"/>
                    <a:gd name="T32" fmla="*/ 22 w 867"/>
                    <a:gd name="T33" fmla="*/ 244 h 269"/>
                    <a:gd name="T34" fmla="*/ 29 w 867"/>
                    <a:gd name="T35" fmla="*/ 241 h 269"/>
                    <a:gd name="T36" fmla="*/ 32 w 867"/>
                    <a:gd name="T37" fmla="*/ 240 h 269"/>
                    <a:gd name="T38" fmla="*/ 35 w 867"/>
                    <a:gd name="T39" fmla="*/ 239 h 269"/>
                    <a:gd name="T40" fmla="*/ 38 w 867"/>
                    <a:gd name="T41" fmla="*/ 238 h 269"/>
                    <a:gd name="T42" fmla="*/ 41 w 867"/>
                    <a:gd name="T43" fmla="*/ 236 h 269"/>
                    <a:gd name="T44" fmla="*/ 44 w 867"/>
                    <a:gd name="T45" fmla="*/ 235 h 269"/>
                    <a:gd name="T46" fmla="*/ 51 w 867"/>
                    <a:gd name="T47" fmla="*/ 234 h 269"/>
                    <a:gd name="T48" fmla="*/ 54 w 867"/>
                    <a:gd name="T49" fmla="*/ 232 h 269"/>
                    <a:gd name="T50" fmla="*/ 57 w 867"/>
                    <a:gd name="T51" fmla="*/ 231 h 269"/>
                    <a:gd name="T52" fmla="*/ 60 w 867"/>
                    <a:gd name="T53" fmla="*/ 230 h 269"/>
                    <a:gd name="T54" fmla="*/ 60 w 867"/>
                    <a:gd name="T55" fmla="*/ 230 h 269"/>
                    <a:gd name="T56" fmla="*/ 63 w 867"/>
                    <a:gd name="T57" fmla="*/ 229 h 269"/>
                    <a:gd name="T58" fmla="*/ 66 w 867"/>
                    <a:gd name="T59" fmla="*/ 227 h 269"/>
                    <a:gd name="T60" fmla="*/ 70 w 867"/>
                    <a:gd name="T61" fmla="*/ 227 h 269"/>
                    <a:gd name="T62" fmla="*/ 73 w 867"/>
                    <a:gd name="T63" fmla="*/ 226 h 269"/>
                    <a:gd name="T64" fmla="*/ 76 w 867"/>
                    <a:gd name="T65" fmla="*/ 225 h 269"/>
                    <a:gd name="T66" fmla="*/ 79 w 867"/>
                    <a:gd name="T67" fmla="*/ 224 h 269"/>
                    <a:gd name="T68" fmla="*/ 82 w 867"/>
                    <a:gd name="T69" fmla="*/ 222 h 269"/>
                    <a:gd name="T70" fmla="*/ 85 w 867"/>
                    <a:gd name="T71" fmla="*/ 222 h 269"/>
                    <a:gd name="T72" fmla="*/ 88 w 867"/>
                    <a:gd name="T73" fmla="*/ 221 h 269"/>
                    <a:gd name="T74" fmla="*/ 92 w 867"/>
                    <a:gd name="T75" fmla="*/ 221 h 269"/>
                    <a:gd name="T76" fmla="*/ 155 w 867"/>
                    <a:gd name="T77" fmla="*/ 201 h 269"/>
                    <a:gd name="T78" fmla="*/ 501 w 867"/>
                    <a:gd name="T79" fmla="*/ 131 h 269"/>
                    <a:gd name="T80" fmla="*/ 511 w 867"/>
                    <a:gd name="T81" fmla="*/ 130 h 269"/>
                    <a:gd name="T82" fmla="*/ 514 w 867"/>
                    <a:gd name="T83" fmla="*/ 130 h 269"/>
                    <a:gd name="T84" fmla="*/ 672 w 867"/>
                    <a:gd name="T85" fmla="*/ 89 h 269"/>
                    <a:gd name="T86" fmla="*/ 681 w 867"/>
                    <a:gd name="T87" fmla="*/ 85 h 269"/>
                    <a:gd name="T88" fmla="*/ 691 w 867"/>
                    <a:gd name="T89" fmla="*/ 83 h 269"/>
                    <a:gd name="T90" fmla="*/ 700 w 867"/>
                    <a:gd name="T91" fmla="*/ 79 h 269"/>
                    <a:gd name="T92" fmla="*/ 713 w 867"/>
                    <a:gd name="T93" fmla="*/ 74 h 269"/>
                    <a:gd name="T94" fmla="*/ 725 w 867"/>
                    <a:gd name="T95" fmla="*/ 69 h 269"/>
                    <a:gd name="T96" fmla="*/ 738 w 867"/>
                    <a:gd name="T97" fmla="*/ 65 h 269"/>
                    <a:gd name="T98" fmla="*/ 747 w 867"/>
                    <a:gd name="T99" fmla="*/ 61 h 269"/>
                    <a:gd name="T100" fmla="*/ 757 w 867"/>
                    <a:gd name="T101" fmla="*/ 57 h 269"/>
                    <a:gd name="T102" fmla="*/ 766 w 867"/>
                    <a:gd name="T103" fmla="*/ 54 h 269"/>
                    <a:gd name="T104" fmla="*/ 776 w 867"/>
                    <a:gd name="T105" fmla="*/ 50 h 269"/>
                    <a:gd name="T106" fmla="*/ 791 w 867"/>
                    <a:gd name="T107" fmla="*/ 42 h 269"/>
                    <a:gd name="T108" fmla="*/ 804 w 867"/>
                    <a:gd name="T109" fmla="*/ 37 h 269"/>
                    <a:gd name="T110" fmla="*/ 820 w 867"/>
                    <a:gd name="T111" fmla="*/ 28 h 269"/>
                    <a:gd name="T112" fmla="*/ 842 w 867"/>
                    <a:gd name="T113" fmla="*/ 15 h 269"/>
                    <a:gd name="T114" fmla="*/ 867 w 867"/>
                    <a:gd name="T115" fmla="*/ 0 h 269"/>
                    <a:gd name="T116" fmla="*/ 782 w 867"/>
                    <a:gd name="T117" fmla="*/ 28 h 269"/>
                    <a:gd name="T118" fmla="*/ 640 w 867"/>
                    <a:gd name="T119" fmla="*/ 81 h 269"/>
                    <a:gd name="T120" fmla="*/ 319 w 867"/>
                    <a:gd name="T121" fmla="*/ 146 h 269"/>
                    <a:gd name="T122" fmla="*/ 22 w 867"/>
                    <a:gd name="T123" fmla="*/ 225 h 269"/>
                    <a:gd name="T124" fmla="*/ 3 w 867"/>
                    <a:gd name="T125" fmla="*/ 264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7" h="269">
                      <a:moveTo>
                        <a:pt x="22" y="269"/>
                      </a:moveTo>
                      <a:lnTo>
                        <a:pt x="22" y="269"/>
                      </a:lnTo>
                      <a:lnTo>
                        <a:pt x="22" y="268"/>
                      </a:lnTo>
                      <a:lnTo>
                        <a:pt x="19" y="268"/>
                      </a:lnTo>
                      <a:lnTo>
                        <a:pt x="19" y="267"/>
                      </a:lnTo>
                      <a:lnTo>
                        <a:pt x="19" y="265"/>
                      </a:lnTo>
                      <a:lnTo>
                        <a:pt x="16" y="265"/>
                      </a:lnTo>
                      <a:lnTo>
                        <a:pt x="16" y="264"/>
                      </a:lnTo>
                      <a:lnTo>
                        <a:pt x="13" y="264"/>
                      </a:lnTo>
                      <a:lnTo>
                        <a:pt x="13" y="263"/>
                      </a:lnTo>
                      <a:lnTo>
                        <a:pt x="13" y="262"/>
                      </a:lnTo>
                      <a:lnTo>
                        <a:pt x="13" y="260"/>
                      </a:lnTo>
                      <a:lnTo>
                        <a:pt x="13" y="259"/>
                      </a:lnTo>
                      <a:lnTo>
                        <a:pt x="13" y="258"/>
                      </a:lnTo>
                      <a:lnTo>
                        <a:pt x="13" y="257"/>
                      </a:lnTo>
                      <a:lnTo>
                        <a:pt x="13" y="255"/>
                      </a:lnTo>
                      <a:lnTo>
                        <a:pt x="13" y="254"/>
                      </a:lnTo>
                      <a:lnTo>
                        <a:pt x="13" y="253"/>
                      </a:lnTo>
                      <a:lnTo>
                        <a:pt x="13" y="252"/>
                      </a:lnTo>
                      <a:lnTo>
                        <a:pt x="16" y="252"/>
                      </a:lnTo>
                      <a:lnTo>
                        <a:pt x="16" y="250"/>
                      </a:lnTo>
                      <a:lnTo>
                        <a:pt x="16" y="249"/>
                      </a:lnTo>
                      <a:lnTo>
                        <a:pt x="19" y="249"/>
                      </a:lnTo>
                      <a:lnTo>
                        <a:pt x="19" y="248"/>
                      </a:lnTo>
                      <a:lnTo>
                        <a:pt x="19" y="246"/>
                      </a:lnTo>
                      <a:lnTo>
                        <a:pt x="22" y="246"/>
                      </a:lnTo>
                      <a:lnTo>
                        <a:pt x="22" y="245"/>
                      </a:lnTo>
                      <a:lnTo>
                        <a:pt x="22" y="244"/>
                      </a:lnTo>
                      <a:lnTo>
                        <a:pt x="25" y="244"/>
                      </a:lnTo>
                      <a:lnTo>
                        <a:pt x="25" y="243"/>
                      </a:lnTo>
                      <a:lnTo>
                        <a:pt x="29" y="243"/>
                      </a:lnTo>
                      <a:lnTo>
                        <a:pt x="29" y="241"/>
                      </a:lnTo>
                      <a:lnTo>
                        <a:pt x="32" y="241"/>
                      </a:lnTo>
                      <a:lnTo>
                        <a:pt x="32" y="240"/>
                      </a:lnTo>
                      <a:lnTo>
                        <a:pt x="35" y="239"/>
                      </a:lnTo>
                      <a:lnTo>
                        <a:pt x="38" y="239"/>
                      </a:lnTo>
                      <a:lnTo>
                        <a:pt x="38" y="238"/>
                      </a:lnTo>
                      <a:lnTo>
                        <a:pt x="41" y="236"/>
                      </a:lnTo>
                      <a:lnTo>
                        <a:pt x="44" y="235"/>
                      </a:lnTo>
                      <a:lnTo>
                        <a:pt x="48" y="235"/>
                      </a:lnTo>
                      <a:lnTo>
                        <a:pt x="48" y="234"/>
                      </a:lnTo>
                      <a:lnTo>
                        <a:pt x="51" y="234"/>
                      </a:lnTo>
                      <a:lnTo>
                        <a:pt x="51" y="232"/>
                      </a:lnTo>
                      <a:lnTo>
                        <a:pt x="54" y="232"/>
                      </a:lnTo>
                      <a:lnTo>
                        <a:pt x="54" y="231"/>
                      </a:lnTo>
                      <a:lnTo>
                        <a:pt x="57" y="231"/>
                      </a:lnTo>
                      <a:lnTo>
                        <a:pt x="60" y="230"/>
                      </a:lnTo>
                      <a:lnTo>
                        <a:pt x="63" y="229"/>
                      </a:lnTo>
                      <a:lnTo>
                        <a:pt x="66" y="229"/>
                      </a:lnTo>
                      <a:lnTo>
                        <a:pt x="66" y="227"/>
                      </a:lnTo>
                      <a:lnTo>
                        <a:pt x="70" y="227"/>
                      </a:lnTo>
                      <a:lnTo>
                        <a:pt x="70" y="226"/>
                      </a:lnTo>
                      <a:lnTo>
                        <a:pt x="73" y="226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79" y="224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88" y="221"/>
                      </a:lnTo>
                      <a:lnTo>
                        <a:pt x="92" y="221"/>
                      </a:lnTo>
                      <a:lnTo>
                        <a:pt x="92" y="220"/>
                      </a:lnTo>
                      <a:lnTo>
                        <a:pt x="123" y="211"/>
                      </a:lnTo>
                      <a:lnTo>
                        <a:pt x="155" y="201"/>
                      </a:lnTo>
                      <a:lnTo>
                        <a:pt x="224" y="186"/>
                      </a:lnTo>
                      <a:lnTo>
                        <a:pt x="344" y="161"/>
                      </a:lnTo>
                      <a:lnTo>
                        <a:pt x="470" y="139"/>
                      </a:lnTo>
                      <a:lnTo>
                        <a:pt x="501" y="131"/>
                      </a:lnTo>
                      <a:lnTo>
                        <a:pt x="505" y="131"/>
                      </a:lnTo>
                      <a:lnTo>
                        <a:pt x="508" y="131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23" y="127"/>
                      </a:lnTo>
                      <a:lnTo>
                        <a:pt x="596" y="109"/>
                      </a:lnTo>
                      <a:lnTo>
                        <a:pt x="634" y="100"/>
                      </a:lnTo>
                      <a:lnTo>
                        <a:pt x="665" y="90"/>
                      </a:lnTo>
                      <a:lnTo>
                        <a:pt x="672" y="89"/>
                      </a:lnTo>
                      <a:lnTo>
                        <a:pt x="675" y="88"/>
                      </a:lnTo>
                      <a:lnTo>
                        <a:pt x="678" y="87"/>
                      </a:lnTo>
                      <a:lnTo>
                        <a:pt x="681" y="85"/>
                      </a:lnTo>
                      <a:lnTo>
                        <a:pt x="684" y="84"/>
                      </a:lnTo>
                      <a:lnTo>
                        <a:pt x="687" y="84"/>
                      </a:lnTo>
                      <a:lnTo>
                        <a:pt x="687" y="83"/>
                      </a:lnTo>
                      <a:lnTo>
                        <a:pt x="691" y="83"/>
                      </a:lnTo>
                      <a:lnTo>
                        <a:pt x="694" y="81"/>
                      </a:lnTo>
                      <a:lnTo>
                        <a:pt x="694" y="80"/>
                      </a:lnTo>
                      <a:lnTo>
                        <a:pt x="697" y="80"/>
                      </a:lnTo>
                      <a:lnTo>
                        <a:pt x="700" y="79"/>
                      </a:lnTo>
                      <a:lnTo>
                        <a:pt x="703" y="78"/>
                      </a:lnTo>
                      <a:lnTo>
                        <a:pt x="706" y="78"/>
                      </a:lnTo>
                      <a:lnTo>
                        <a:pt x="713" y="74"/>
                      </a:lnTo>
                      <a:lnTo>
                        <a:pt x="716" y="74"/>
                      </a:lnTo>
                      <a:lnTo>
                        <a:pt x="719" y="73"/>
                      </a:lnTo>
                      <a:lnTo>
                        <a:pt x="719" y="71"/>
                      </a:lnTo>
                      <a:lnTo>
                        <a:pt x="722" y="71"/>
                      </a:lnTo>
                      <a:lnTo>
                        <a:pt x="725" y="69"/>
                      </a:lnTo>
                      <a:lnTo>
                        <a:pt x="728" y="69"/>
                      </a:lnTo>
                      <a:lnTo>
                        <a:pt x="735" y="66"/>
                      </a:lnTo>
                      <a:lnTo>
                        <a:pt x="738" y="66"/>
                      </a:lnTo>
                      <a:lnTo>
                        <a:pt x="738" y="65"/>
                      </a:lnTo>
                      <a:lnTo>
                        <a:pt x="741" y="64"/>
                      </a:lnTo>
                      <a:lnTo>
                        <a:pt x="744" y="62"/>
                      </a:lnTo>
                      <a:lnTo>
                        <a:pt x="747" y="62"/>
                      </a:lnTo>
                      <a:lnTo>
                        <a:pt x="747" y="61"/>
                      </a:lnTo>
                      <a:lnTo>
                        <a:pt x="750" y="60"/>
                      </a:lnTo>
                      <a:lnTo>
                        <a:pt x="754" y="59"/>
                      </a:lnTo>
                      <a:lnTo>
                        <a:pt x="757" y="57"/>
                      </a:lnTo>
                      <a:lnTo>
                        <a:pt x="760" y="56"/>
                      </a:lnTo>
                      <a:lnTo>
                        <a:pt x="763" y="55"/>
                      </a:lnTo>
                      <a:lnTo>
                        <a:pt x="766" y="54"/>
                      </a:lnTo>
                      <a:lnTo>
                        <a:pt x="772" y="51"/>
                      </a:lnTo>
                      <a:lnTo>
                        <a:pt x="776" y="50"/>
                      </a:lnTo>
                      <a:lnTo>
                        <a:pt x="782" y="47"/>
                      </a:lnTo>
                      <a:lnTo>
                        <a:pt x="782" y="46"/>
                      </a:lnTo>
                      <a:lnTo>
                        <a:pt x="791" y="42"/>
                      </a:lnTo>
                      <a:lnTo>
                        <a:pt x="801" y="38"/>
                      </a:lnTo>
                      <a:lnTo>
                        <a:pt x="801" y="37"/>
                      </a:lnTo>
                      <a:lnTo>
                        <a:pt x="804" y="37"/>
                      </a:lnTo>
                      <a:lnTo>
                        <a:pt x="813" y="31"/>
                      </a:lnTo>
                      <a:lnTo>
                        <a:pt x="820" y="28"/>
                      </a:lnTo>
                      <a:lnTo>
                        <a:pt x="826" y="26"/>
                      </a:lnTo>
                      <a:lnTo>
                        <a:pt x="826" y="24"/>
                      </a:lnTo>
                      <a:lnTo>
                        <a:pt x="842" y="15"/>
                      </a:lnTo>
                      <a:lnTo>
                        <a:pt x="848" y="13"/>
                      </a:lnTo>
                      <a:lnTo>
                        <a:pt x="867" y="0"/>
                      </a:lnTo>
                      <a:lnTo>
                        <a:pt x="848" y="7"/>
                      </a:lnTo>
                      <a:lnTo>
                        <a:pt x="832" y="13"/>
                      </a:lnTo>
                      <a:lnTo>
                        <a:pt x="795" y="24"/>
                      </a:lnTo>
                      <a:lnTo>
                        <a:pt x="782" y="28"/>
                      </a:lnTo>
                      <a:lnTo>
                        <a:pt x="760" y="38"/>
                      </a:lnTo>
                      <a:lnTo>
                        <a:pt x="735" y="50"/>
                      </a:lnTo>
                      <a:lnTo>
                        <a:pt x="706" y="60"/>
                      </a:lnTo>
                      <a:lnTo>
                        <a:pt x="675" y="71"/>
                      </a:lnTo>
                      <a:lnTo>
                        <a:pt x="640" y="81"/>
                      </a:lnTo>
                      <a:lnTo>
                        <a:pt x="602" y="92"/>
                      </a:lnTo>
                      <a:lnTo>
                        <a:pt x="558" y="100"/>
                      </a:lnTo>
                      <a:lnTo>
                        <a:pt x="514" y="109"/>
                      </a:lnTo>
                      <a:lnTo>
                        <a:pt x="413" y="127"/>
                      </a:lnTo>
                      <a:lnTo>
                        <a:pt x="319" y="146"/>
                      </a:lnTo>
                      <a:lnTo>
                        <a:pt x="230" y="164"/>
                      </a:lnTo>
                      <a:lnTo>
                        <a:pt x="155" y="182"/>
                      </a:lnTo>
                      <a:lnTo>
                        <a:pt x="92" y="199"/>
                      </a:lnTo>
                      <a:lnTo>
                        <a:pt x="63" y="208"/>
                      </a:lnTo>
                      <a:lnTo>
                        <a:pt x="41" y="217"/>
                      </a:lnTo>
                      <a:lnTo>
                        <a:pt x="22" y="225"/>
                      </a:lnTo>
                      <a:lnTo>
                        <a:pt x="10" y="234"/>
                      </a:lnTo>
                      <a:lnTo>
                        <a:pt x="3" y="241"/>
                      </a:lnTo>
                      <a:lnTo>
                        <a:pt x="0" y="249"/>
                      </a:lnTo>
                      <a:lnTo>
                        <a:pt x="0" y="258"/>
                      </a:lnTo>
                      <a:lnTo>
                        <a:pt x="3" y="264"/>
                      </a:lnTo>
                      <a:lnTo>
                        <a:pt x="13" y="267"/>
                      </a:lnTo>
                      <a:lnTo>
                        <a:pt x="22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0" name="Freeform 217">
                  <a:extLst>
                    <a:ext uri="{FF2B5EF4-FFF2-40B4-BE49-F238E27FC236}">
                      <a16:creationId xmlns:a16="http://schemas.microsoft.com/office/drawing/2014/main" id="{1C9F07D5-A2AE-4E6D-8DBC-3C50AB431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1" name="Freeform 218">
                  <a:extLst>
                    <a:ext uri="{FF2B5EF4-FFF2-40B4-BE49-F238E27FC236}">
                      <a16:creationId xmlns:a16="http://schemas.microsoft.com/office/drawing/2014/main" id="{DAB30487-E672-4477-AD42-0A2937FB69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2" name="Freeform 219">
                  <a:extLst>
                    <a:ext uri="{FF2B5EF4-FFF2-40B4-BE49-F238E27FC236}">
                      <a16:creationId xmlns:a16="http://schemas.microsoft.com/office/drawing/2014/main" id="{A8A8E71A-13F1-4F39-9E8B-6E96B3F1054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8" y="1527"/>
                  <a:ext cx="896" cy="295"/>
                </a:xfrm>
                <a:custGeom>
                  <a:avLst/>
                  <a:gdLst>
                    <a:gd name="T0" fmla="*/ 19 w 896"/>
                    <a:gd name="T1" fmla="*/ 294 h 295"/>
                    <a:gd name="T2" fmla="*/ 19 w 896"/>
                    <a:gd name="T3" fmla="*/ 294 h 295"/>
                    <a:gd name="T4" fmla="*/ 16 w 896"/>
                    <a:gd name="T5" fmla="*/ 293 h 295"/>
                    <a:gd name="T6" fmla="*/ 16 w 896"/>
                    <a:gd name="T7" fmla="*/ 293 h 295"/>
                    <a:gd name="T8" fmla="*/ 13 w 896"/>
                    <a:gd name="T9" fmla="*/ 291 h 295"/>
                    <a:gd name="T10" fmla="*/ 13 w 896"/>
                    <a:gd name="T11" fmla="*/ 291 h 295"/>
                    <a:gd name="T12" fmla="*/ 13 w 896"/>
                    <a:gd name="T13" fmla="*/ 290 h 295"/>
                    <a:gd name="T14" fmla="*/ 10 w 896"/>
                    <a:gd name="T15" fmla="*/ 290 h 295"/>
                    <a:gd name="T16" fmla="*/ 10 w 896"/>
                    <a:gd name="T17" fmla="*/ 289 h 295"/>
                    <a:gd name="T18" fmla="*/ 10 w 896"/>
                    <a:gd name="T19" fmla="*/ 288 h 295"/>
                    <a:gd name="T20" fmla="*/ 10 w 896"/>
                    <a:gd name="T21" fmla="*/ 285 h 295"/>
                    <a:gd name="T22" fmla="*/ 10 w 896"/>
                    <a:gd name="T23" fmla="*/ 281 h 295"/>
                    <a:gd name="T24" fmla="*/ 13 w 896"/>
                    <a:gd name="T25" fmla="*/ 278 h 295"/>
                    <a:gd name="T26" fmla="*/ 16 w 896"/>
                    <a:gd name="T27" fmla="*/ 272 h 295"/>
                    <a:gd name="T28" fmla="*/ 22 w 896"/>
                    <a:gd name="T29" fmla="*/ 269 h 295"/>
                    <a:gd name="T30" fmla="*/ 29 w 896"/>
                    <a:gd name="T31" fmla="*/ 266 h 295"/>
                    <a:gd name="T32" fmla="*/ 32 w 896"/>
                    <a:gd name="T33" fmla="*/ 265 h 295"/>
                    <a:gd name="T34" fmla="*/ 35 w 896"/>
                    <a:gd name="T35" fmla="*/ 264 h 295"/>
                    <a:gd name="T36" fmla="*/ 38 w 896"/>
                    <a:gd name="T37" fmla="*/ 262 h 295"/>
                    <a:gd name="T38" fmla="*/ 45 w 896"/>
                    <a:gd name="T39" fmla="*/ 261 h 295"/>
                    <a:gd name="T40" fmla="*/ 48 w 896"/>
                    <a:gd name="T41" fmla="*/ 258 h 295"/>
                    <a:gd name="T42" fmla="*/ 51 w 896"/>
                    <a:gd name="T43" fmla="*/ 257 h 295"/>
                    <a:gd name="T44" fmla="*/ 54 w 896"/>
                    <a:gd name="T45" fmla="*/ 257 h 295"/>
                    <a:gd name="T46" fmla="*/ 57 w 896"/>
                    <a:gd name="T47" fmla="*/ 256 h 295"/>
                    <a:gd name="T48" fmla="*/ 63 w 896"/>
                    <a:gd name="T49" fmla="*/ 255 h 295"/>
                    <a:gd name="T50" fmla="*/ 67 w 896"/>
                    <a:gd name="T51" fmla="*/ 253 h 295"/>
                    <a:gd name="T52" fmla="*/ 70 w 896"/>
                    <a:gd name="T53" fmla="*/ 252 h 295"/>
                    <a:gd name="T54" fmla="*/ 70 w 896"/>
                    <a:gd name="T55" fmla="*/ 251 h 295"/>
                    <a:gd name="T56" fmla="*/ 76 w 896"/>
                    <a:gd name="T57" fmla="*/ 251 h 295"/>
                    <a:gd name="T58" fmla="*/ 79 w 896"/>
                    <a:gd name="T59" fmla="*/ 248 h 295"/>
                    <a:gd name="T60" fmla="*/ 82 w 896"/>
                    <a:gd name="T61" fmla="*/ 248 h 295"/>
                    <a:gd name="T62" fmla="*/ 85 w 896"/>
                    <a:gd name="T63" fmla="*/ 247 h 295"/>
                    <a:gd name="T64" fmla="*/ 89 w 896"/>
                    <a:gd name="T65" fmla="*/ 246 h 295"/>
                    <a:gd name="T66" fmla="*/ 467 w 896"/>
                    <a:gd name="T67" fmla="*/ 165 h 295"/>
                    <a:gd name="T68" fmla="*/ 508 w 896"/>
                    <a:gd name="T69" fmla="*/ 156 h 295"/>
                    <a:gd name="T70" fmla="*/ 511 w 896"/>
                    <a:gd name="T71" fmla="*/ 156 h 295"/>
                    <a:gd name="T72" fmla="*/ 669 w 896"/>
                    <a:gd name="T73" fmla="*/ 115 h 295"/>
                    <a:gd name="T74" fmla="*/ 681 w 896"/>
                    <a:gd name="T75" fmla="*/ 110 h 295"/>
                    <a:gd name="T76" fmla="*/ 691 w 896"/>
                    <a:gd name="T77" fmla="*/ 106 h 295"/>
                    <a:gd name="T78" fmla="*/ 703 w 896"/>
                    <a:gd name="T79" fmla="*/ 104 h 295"/>
                    <a:gd name="T80" fmla="*/ 719 w 896"/>
                    <a:gd name="T81" fmla="*/ 97 h 295"/>
                    <a:gd name="T82" fmla="*/ 735 w 896"/>
                    <a:gd name="T83" fmla="*/ 91 h 295"/>
                    <a:gd name="T84" fmla="*/ 744 w 896"/>
                    <a:gd name="T85" fmla="*/ 87 h 295"/>
                    <a:gd name="T86" fmla="*/ 757 w 896"/>
                    <a:gd name="T87" fmla="*/ 82 h 295"/>
                    <a:gd name="T88" fmla="*/ 769 w 896"/>
                    <a:gd name="T89" fmla="*/ 77 h 295"/>
                    <a:gd name="T90" fmla="*/ 779 w 896"/>
                    <a:gd name="T91" fmla="*/ 72 h 295"/>
                    <a:gd name="T92" fmla="*/ 798 w 896"/>
                    <a:gd name="T93" fmla="*/ 63 h 295"/>
                    <a:gd name="T94" fmla="*/ 817 w 896"/>
                    <a:gd name="T95" fmla="*/ 54 h 295"/>
                    <a:gd name="T96" fmla="*/ 839 w 896"/>
                    <a:gd name="T97" fmla="*/ 41 h 295"/>
                    <a:gd name="T98" fmla="*/ 845 w 896"/>
                    <a:gd name="T99" fmla="*/ 33 h 295"/>
                    <a:gd name="T100" fmla="*/ 716 w 896"/>
                    <a:gd name="T101" fmla="*/ 85 h 295"/>
                    <a:gd name="T102" fmla="*/ 413 w 896"/>
                    <a:gd name="T103" fmla="*/ 156 h 295"/>
                    <a:gd name="T104" fmla="*/ 22 w 896"/>
                    <a:gd name="T105" fmla="*/ 252 h 295"/>
                    <a:gd name="T106" fmla="*/ 10 w 896"/>
                    <a:gd name="T107" fmla="*/ 293 h 295"/>
                    <a:gd name="T108" fmla="*/ 880 w 896"/>
                    <a:gd name="T109" fmla="*/ 12 h 295"/>
                    <a:gd name="T110" fmla="*/ 892 w 896"/>
                    <a:gd name="T111" fmla="*/ 3 h 295"/>
                    <a:gd name="T112" fmla="*/ 892 w 896"/>
                    <a:gd name="T113" fmla="*/ 2 h 295"/>
                    <a:gd name="T114" fmla="*/ 896 w 896"/>
                    <a:gd name="T115" fmla="*/ 1 h 2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6" h="295">
                      <a:moveTo>
                        <a:pt x="19" y="295"/>
                      </a:moveTo>
                      <a:lnTo>
                        <a:pt x="19" y="295"/>
                      </a:lnTo>
                      <a:lnTo>
                        <a:pt x="19" y="294"/>
                      </a:lnTo>
                      <a:lnTo>
                        <a:pt x="16" y="294"/>
                      </a:lnTo>
                      <a:lnTo>
                        <a:pt x="16" y="293"/>
                      </a:lnTo>
                      <a:lnTo>
                        <a:pt x="16" y="291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0" y="290"/>
                      </a:lnTo>
                      <a:lnTo>
                        <a:pt x="10" y="289"/>
                      </a:lnTo>
                      <a:lnTo>
                        <a:pt x="10" y="288"/>
                      </a:lnTo>
                      <a:lnTo>
                        <a:pt x="10" y="286"/>
                      </a:lnTo>
                      <a:lnTo>
                        <a:pt x="10" y="285"/>
                      </a:lnTo>
                      <a:lnTo>
                        <a:pt x="10" y="284"/>
                      </a:lnTo>
                      <a:lnTo>
                        <a:pt x="10" y="283"/>
                      </a:lnTo>
                      <a:lnTo>
                        <a:pt x="10" y="281"/>
                      </a:lnTo>
                      <a:lnTo>
                        <a:pt x="10" y="280"/>
                      </a:lnTo>
                      <a:lnTo>
                        <a:pt x="10" y="279"/>
                      </a:lnTo>
                      <a:lnTo>
                        <a:pt x="10" y="278"/>
                      </a:lnTo>
                      <a:lnTo>
                        <a:pt x="13" y="278"/>
                      </a:lnTo>
                      <a:lnTo>
                        <a:pt x="13" y="276"/>
                      </a:lnTo>
                      <a:lnTo>
                        <a:pt x="13" y="275"/>
                      </a:lnTo>
                      <a:lnTo>
                        <a:pt x="16" y="275"/>
                      </a:lnTo>
                      <a:lnTo>
                        <a:pt x="16" y="274"/>
                      </a:lnTo>
                      <a:lnTo>
                        <a:pt x="16" y="272"/>
                      </a:lnTo>
                      <a:lnTo>
                        <a:pt x="19" y="272"/>
                      </a:lnTo>
                      <a:lnTo>
                        <a:pt x="19" y="271"/>
                      </a:lnTo>
                      <a:lnTo>
                        <a:pt x="19" y="270"/>
                      </a:lnTo>
                      <a:lnTo>
                        <a:pt x="22" y="270"/>
                      </a:lnTo>
                      <a:lnTo>
                        <a:pt x="22" y="269"/>
                      </a:lnTo>
                      <a:lnTo>
                        <a:pt x="26" y="269"/>
                      </a:lnTo>
                      <a:lnTo>
                        <a:pt x="26" y="267"/>
                      </a:lnTo>
                      <a:lnTo>
                        <a:pt x="29" y="267"/>
                      </a:lnTo>
                      <a:lnTo>
                        <a:pt x="29" y="266"/>
                      </a:lnTo>
                      <a:lnTo>
                        <a:pt x="32" y="265"/>
                      </a:lnTo>
                      <a:lnTo>
                        <a:pt x="35" y="265"/>
                      </a:lnTo>
                      <a:lnTo>
                        <a:pt x="35" y="264"/>
                      </a:lnTo>
                      <a:lnTo>
                        <a:pt x="38" y="262"/>
                      </a:lnTo>
                      <a:lnTo>
                        <a:pt x="41" y="261"/>
                      </a:lnTo>
                      <a:lnTo>
                        <a:pt x="45" y="261"/>
                      </a:lnTo>
                      <a:lnTo>
                        <a:pt x="45" y="260"/>
                      </a:lnTo>
                      <a:lnTo>
                        <a:pt x="48" y="260"/>
                      </a:lnTo>
                      <a:lnTo>
                        <a:pt x="48" y="258"/>
                      </a:lnTo>
                      <a:lnTo>
                        <a:pt x="51" y="258"/>
                      </a:lnTo>
                      <a:lnTo>
                        <a:pt x="51" y="257"/>
                      </a:lnTo>
                      <a:lnTo>
                        <a:pt x="54" y="257"/>
                      </a:lnTo>
                      <a:lnTo>
                        <a:pt x="57" y="256"/>
                      </a:lnTo>
                      <a:lnTo>
                        <a:pt x="60" y="255"/>
                      </a:lnTo>
                      <a:lnTo>
                        <a:pt x="63" y="255"/>
                      </a:lnTo>
                      <a:lnTo>
                        <a:pt x="63" y="253"/>
                      </a:lnTo>
                      <a:lnTo>
                        <a:pt x="67" y="253"/>
                      </a:lnTo>
                      <a:lnTo>
                        <a:pt x="67" y="252"/>
                      </a:lnTo>
                      <a:lnTo>
                        <a:pt x="70" y="252"/>
                      </a:lnTo>
                      <a:lnTo>
                        <a:pt x="70" y="251"/>
                      </a:lnTo>
                      <a:lnTo>
                        <a:pt x="73" y="251"/>
                      </a:lnTo>
                      <a:lnTo>
                        <a:pt x="76" y="251"/>
                      </a:lnTo>
                      <a:lnTo>
                        <a:pt x="76" y="250"/>
                      </a:lnTo>
                      <a:lnTo>
                        <a:pt x="79" y="250"/>
                      </a:lnTo>
                      <a:lnTo>
                        <a:pt x="79" y="248"/>
                      </a:lnTo>
                      <a:lnTo>
                        <a:pt x="82" y="248"/>
                      </a:lnTo>
                      <a:lnTo>
                        <a:pt x="85" y="248"/>
                      </a:lnTo>
                      <a:lnTo>
                        <a:pt x="85" y="247"/>
                      </a:lnTo>
                      <a:lnTo>
                        <a:pt x="89" y="247"/>
                      </a:lnTo>
                      <a:lnTo>
                        <a:pt x="89" y="246"/>
                      </a:lnTo>
                      <a:lnTo>
                        <a:pt x="120" y="237"/>
                      </a:lnTo>
                      <a:lnTo>
                        <a:pt x="152" y="227"/>
                      </a:lnTo>
                      <a:lnTo>
                        <a:pt x="221" y="212"/>
                      </a:lnTo>
                      <a:lnTo>
                        <a:pt x="341" y="187"/>
                      </a:lnTo>
                      <a:lnTo>
                        <a:pt x="467" y="165"/>
                      </a:lnTo>
                      <a:lnTo>
                        <a:pt x="498" y="157"/>
                      </a:lnTo>
                      <a:lnTo>
                        <a:pt x="502" y="157"/>
                      </a:lnTo>
                      <a:lnTo>
                        <a:pt x="505" y="157"/>
                      </a:lnTo>
                      <a:lnTo>
                        <a:pt x="505" y="156"/>
                      </a:lnTo>
                      <a:lnTo>
                        <a:pt x="508" y="156"/>
                      </a:lnTo>
                      <a:lnTo>
                        <a:pt x="511" y="156"/>
                      </a:lnTo>
                      <a:lnTo>
                        <a:pt x="520" y="153"/>
                      </a:lnTo>
                      <a:lnTo>
                        <a:pt x="593" y="135"/>
                      </a:lnTo>
                      <a:lnTo>
                        <a:pt x="631" y="126"/>
                      </a:lnTo>
                      <a:lnTo>
                        <a:pt x="662" y="116"/>
                      </a:lnTo>
                      <a:lnTo>
                        <a:pt x="669" y="115"/>
                      </a:lnTo>
                      <a:lnTo>
                        <a:pt x="672" y="114"/>
                      </a:lnTo>
                      <a:lnTo>
                        <a:pt x="675" y="113"/>
                      </a:lnTo>
                      <a:lnTo>
                        <a:pt x="678" y="111"/>
                      </a:lnTo>
                      <a:lnTo>
                        <a:pt x="681" y="110"/>
                      </a:lnTo>
                      <a:lnTo>
                        <a:pt x="684" y="110"/>
                      </a:lnTo>
                      <a:lnTo>
                        <a:pt x="684" y="109"/>
                      </a:lnTo>
                      <a:lnTo>
                        <a:pt x="688" y="109"/>
                      </a:lnTo>
                      <a:lnTo>
                        <a:pt x="691" y="107"/>
                      </a:lnTo>
                      <a:lnTo>
                        <a:pt x="691" y="106"/>
                      </a:lnTo>
                      <a:lnTo>
                        <a:pt x="694" y="106"/>
                      </a:lnTo>
                      <a:lnTo>
                        <a:pt x="697" y="105"/>
                      </a:lnTo>
                      <a:lnTo>
                        <a:pt x="700" y="104"/>
                      </a:lnTo>
                      <a:lnTo>
                        <a:pt x="703" y="104"/>
                      </a:lnTo>
                      <a:lnTo>
                        <a:pt x="710" y="100"/>
                      </a:lnTo>
                      <a:lnTo>
                        <a:pt x="713" y="100"/>
                      </a:lnTo>
                      <a:lnTo>
                        <a:pt x="716" y="99"/>
                      </a:lnTo>
                      <a:lnTo>
                        <a:pt x="716" y="97"/>
                      </a:lnTo>
                      <a:lnTo>
                        <a:pt x="719" y="97"/>
                      </a:lnTo>
                      <a:lnTo>
                        <a:pt x="722" y="95"/>
                      </a:lnTo>
                      <a:lnTo>
                        <a:pt x="725" y="95"/>
                      </a:lnTo>
                      <a:lnTo>
                        <a:pt x="732" y="92"/>
                      </a:lnTo>
                      <a:lnTo>
                        <a:pt x="735" y="92"/>
                      </a:lnTo>
                      <a:lnTo>
                        <a:pt x="735" y="91"/>
                      </a:lnTo>
                      <a:lnTo>
                        <a:pt x="738" y="90"/>
                      </a:lnTo>
                      <a:lnTo>
                        <a:pt x="741" y="88"/>
                      </a:lnTo>
                      <a:lnTo>
                        <a:pt x="744" y="88"/>
                      </a:lnTo>
                      <a:lnTo>
                        <a:pt x="744" y="87"/>
                      </a:lnTo>
                      <a:lnTo>
                        <a:pt x="747" y="86"/>
                      </a:lnTo>
                      <a:lnTo>
                        <a:pt x="751" y="85"/>
                      </a:lnTo>
                      <a:lnTo>
                        <a:pt x="754" y="83"/>
                      </a:lnTo>
                      <a:lnTo>
                        <a:pt x="757" y="82"/>
                      </a:lnTo>
                      <a:lnTo>
                        <a:pt x="760" y="81"/>
                      </a:lnTo>
                      <a:lnTo>
                        <a:pt x="763" y="80"/>
                      </a:lnTo>
                      <a:lnTo>
                        <a:pt x="769" y="77"/>
                      </a:lnTo>
                      <a:lnTo>
                        <a:pt x="773" y="76"/>
                      </a:lnTo>
                      <a:lnTo>
                        <a:pt x="779" y="73"/>
                      </a:lnTo>
                      <a:lnTo>
                        <a:pt x="779" y="72"/>
                      </a:lnTo>
                      <a:lnTo>
                        <a:pt x="788" y="68"/>
                      </a:lnTo>
                      <a:lnTo>
                        <a:pt x="798" y="64"/>
                      </a:lnTo>
                      <a:lnTo>
                        <a:pt x="798" y="63"/>
                      </a:lnTo>
                      <a:lnTo>
                        <a:pt x="801" y="63"/>
                      </a:lnTo>
                      <a:lnTo>
                        <a:pt x="810" y="57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lnTo>
                        <a:pt x="823" y="50"/>
                      </a:lnTo>
                      <a:lnTo>
                        <a:pt x="839" y="41"/>
                      </a:lnTo>
                      <a:lnTo>
                        <a:pt x="845" y="39"/>
                      </a:lnTo>
                      <a:lnTo>
                        <a:pt x="864" y="26"/>
                      </a:lnTo>
                      <a:lnTo>
                        <a:pt x="845" y="33"/>
                      </a:lnTo>
                      <a:lnTo>
                        <a:pt x="829" y="39"/>
                      </a:lnTo>
                      <a:lnTo>
                        <a:pt x="792" y="50"/>
                      </a:lnTo>
                      <a:lnTo>
                        <a:pt x="769" y="62"/>
                      </a:lnTo>
                      <a:lnTo>
                        <a:pt x="744" y="73"/>
                      </a:lnTo>
                      <a:lnTo>
                        <a:pt x="716" y="85"/>
                      </a:lnTo>
                      <a:lnTo>
                        <a:pt x="681" y="96"/>
                      </a:lnTo>
                      <a:lnTo>
                        <a:pt x="647" y="107"/>
                      </a:lnTo>
                      <a:lnTo>
                        <a:pt x="606" y="118"/>
                      </a:lnTo>
                      <a:lnTo>
                        <a:pt x="561" y="128"/>
                      </a:lnTo>
                      <a:lnTo>
                        <a:pt x="514" y="138"/>
                      </a:lnTo>
                      <a:lnTo>
                        <a:pt x="413" y="156"/>
                      </a:lnTo>
                      <a:lnTo>
                        <a:pt x="319" y="173"/>
                      </a:lnTo>
                      <a:lnTo>
                        <a:pt x="230" y="191"/>
                      </a:lnTo>
                      <a:lnTo>
                        <a:pt x="155" y="209"/>
                      </a:lnTo>
                      <a:lnTo>
                        <a:pt x="89" y="227"/>
                      </a:lnTo>
                      <a:lnTo>
                        <a:pt x="63" y="236"/>
                      </a:lnTo>
                      <a:lnTo>
                        <a:pt x="41" y="243"/>
                      </a:lnTo>
                      <a:lnTo>
                        <a:pt x="22" y="252"/>
                      </a:lnTo>
                      <a:lnTo>
                        <a:pt x="10" y="261"/>
                      </a:lnTo>
                      <a:lnTo>
                        <a:pt x="0" y="269"/>
                      </a:lnTo>
                      <a:lnTo>
                        <a:pt x="0" y="276"/>
                      </a:lnTo>
                      <a:lnTo>
                        <a:pt x="0" y="285"/>
                      </a:lnTo>
                      <a:lnTo>
                        <a:pt x="4" y="290"/>
                      </a:lnTo>
                      <a:lnTo>
                        <a:pt x="10" y="293"/>
                      </a:lnTo>
                      <a:lnTo>
                        <a:pt x="19" y="295"/>
                      </a:lnTo>
                      <a:close/>
                      <a:moveTo>
                        <a:pt x="823" y="52"/>
                      </a:moveTo>
                      <a:lnTo>
                        <a:pt x="823" y="52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close/>
                      <a:moveTo>
                        <a:pt x="880" y="12"/>
                      </a:moveTo>
                      <a:lnTo>
                        <a:pt x="880" y="12"/>
                      </a:lnTo>
                      <a:lnTo>
                        <a:pt x="889" y="5"/>
                      </a:lnTo>
                      <a:lnTo>
                        <a:pt x="892" y="5"/>
                      </a:lnTo>
                      <a:lnTo>
                        <a:pt x="892" y="3"/>
                      </a:lnTo>
                      <a:lnTo>
                        <a:pt x="892" y="2"/>
                      </a:lnTo>
                      <a:lnTo>
                        <a:pt x="896" y="2"/>
                      </a:lnTo>
                      <a:lnTo>
                        <a:pt x="896" y="1"/>
                      </a:lnTo>
                      <a:lnTo>
                        <a:pt x="870" y="0"/>
                      </a:lnTo>
                      <a:lnTo>
                        <a:pt x="877" y="6"/>
                      </a:lnTo>
                      <a:lnTo>
                        <a:pt x="880" y="12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3" name="Freeform 220">
                  <a:extLst>
                    <a:ext uri="{FF2B5EF4-FFF2-40B4-BE49-F238E27FC236}">
                      <a16:creationId xmlns:a16="http://schemas.microsoft.com/office/drawing/2014/main" id="{8015967C-D1D6-4FF8-8A76-A2BFA2574D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" y="1553"/>
                  <a:ext cx="864" cy="269"/>
                </a:xfrm>
                <a:custGeom>
                  <a:avLst/>
                  <a:gdLst>
                    <a:gd name="T0" fmla="*/ 19 w 864"/>
                    <a:gd name="T1" fmla="*/ 268 h 269"/>
                    <a:gd name="T2" fmla="*/ 19 w 864"/>
                    <a:gd name="T3" fmla="*/ 268 h 269"/>
                    <a:gd name="T4" fmla="*/ 16 w 864"/>
                    <a:gd name="T5" fmla="*/ 267 h 269"/>
                    <a:gd name="T6" fmla="*/ 16 w 864"/>
                    <a:gd name="T7" fmla="*/ 267 h 269"/>
                    <a:gd name="T8" fmla="*/ 16 w 864"/>
                    <a:gd name="T9" fmla="*/ 265 h 269"/>
                    <a:gd name="T10" fmla="*/ 13 w 864"/>
                    <a:gd name="T11" fmla="*/ 265 h 269"/>
                    <a:gd name="T12" fmla="*/ 13 w 864"/>
                    <a:gd name="T13" fmla="*/ 265 h 269"/>
                    <a:gd name="T14" fmla="*/ 13 w 864"/>
                    <a:gd name="T15" fmla="*/ 264 h 269"/>
                    <a:gd name="T16" fmla="*/ 10 w 864"/>
                    <a:gd name="T17" fmla="*/ 264 h 269"/>
                    <a:gd name="T18" fmla="*/ 10 w 864"/>
                    <a:gd name="T19" fmla="*/ 263 h 269"/>
                    <a:gd name="T20" fmla="*/ 10 w 864"/>
                    <a:gd name="T21" fmla="*/ 263 h 269"/>
                    <a:gd name="T22" fmla="*/ 10 w 864"/>
                    <a:gd name="T23" fmla="*/ 260 h 269"/>
                    <a:gd name="T24" fmla="*/ 10 w 864"/>
                    <a:gd name="T25" fmla="*/ 258 h 269"/>
                    <a:gd name="T26" fmla="*/ 10 w 864"/>
                    <a:gd name="T27" fmla="*/ 255 h 269"/>
                    <a:gd name="T28" fmla="*/ 13 w 864"/>
                    <a:gd name="T29" fmla="*/ 252 h 269"/>
                    <a:gd name="T30" fmla="*/ 16 w 864"/>
                    <a:gd name="T31" fmla="*/ 248 h 269"/>
                    <a:gd name="T32" fmla="*/ 19 w 864"/>
                    <a:gd name="T33" fmla="*/ 244 h 269"/>
                    <a:gd name="T34" fmla="*/ 26 w 864"/>
                    <a:gd name="T35" fmla="*/ 241 h 269"/>
                    <a:gd name="T36" fmla="*/ 29 w 864"/>
                    <a:gd name="T37" fmla="*/ 240 h 269"/>
                    <a:gd name="T38" fmla="*/ 32 w 864"/>
                    <a:gd name="T39" fmla="*/ 239 h 269"/>
                    <a:gd name="T40" fmla="*/ 35 w 864"/>
                    <a:gd name="T41" fmla="*/ 238 h 269"/>
                    <a:gd name="T42" fmla="*/ 38 w 864"/>
                    <a:gd name="T43" fmla="*/ 236 h 269"/>
                    <a:gd name="T44" fmla="*/ 41 w 864"/>
                    <a:gd name="T45" fmla="*/ 235 h 269"/>
                    <a:gd name="T46" fmla="*/ 48 w 864"/>
                    <a:gd name="T47" fmla="*/ 234 h 269"/>
                    <a:gd name="T48" fmla="*/ 51 w 864"/>
                    <a:gd name="T49" fmla="*/ 232 h 269"/>
                    <a:gd name="T50" fmla="*/ 54 w 864"/>
                    <a:gd name="T51" fmla="*/ 231 h 269"/>
                    <a:gd name="T52" fmla="*/ 57 w 864"/>
                    <a:gd name="T53" fmla="*/ 230 h 269"/>
                    <a:gd name="T54" fmla="*/ 57 w 864"/>
                    <a:gd name="T55" fmla="*/ 230 h 269"/>
                    <a:gd name="T56" fmla="*/ 60 w 864"/>
                    <a:gd name="T57" fmla="*/ 229 h 269"/>
                    <a:gd name="T58" fmla="*/ 63 w 864"/>
                    <a:gd name="T59" fmla="*/ 227 h 269"/>
                    <a:gd name="T60" fmla="*/ 67 w 864"/>
                    <a:gd name="T61" fmla="*/ 227 h 269"/>
                    <a:gd name="T62" fmla="*/ 70 w 864"/>
                    <a:gd name="T63" fmla="*/ 226 h 269"/>
                    <a:gd name="T64" fmla="*/ 73 w 864"/>
                    <a:gd name="T65" fmla="*/ 225 h 269"/>
                    <a:gd name="T66" fmla="*/ 76 w 864"/>
                    <a:gd name="T67" fmla="*/ 224 h 269"/>
                    <a:gd name="T68" fmla="*/ 79 w 864"/>
                    <a:gd name="T69" fmla="*/ 222 h 269"/>
                    <a:gd name="T70" fmla="*/ 82 w 864"/>
                    <a:gd name="T71" fmla="*/ 222 h 269"/>
                    <a:gd name="T72" fmla="*/ 85 w 864"/>
                    <a:gd name="T73" fmla="*/ 221 h 269"/>
                    <a:gd name="T74" fmla="*/ 89 w 864"/>
                    <a:gd name="T75" fmla="*/ 221 h 269"/>
                    <a:gd name="T76" fmla="*/ 152 w 864"/>
                    <a:gd name="T77" fmla="*/ 201 h 269"/>
                    <a:gd name="T78" fmla="*/ 498 w 864"/>
                    <a:gd name="T79" fmla="*/ 131 h 269"/>
                    <a:gd name="T80" fmla="*/ 508 w 864"/>
                    <a:gd name="T81" fmla="*/ 130 h 269"/>
                    <a:gd name="T82" fmla="*/ 511 w 864"/>
                    <a:gd name="T83" fmla="*/ 130 h 269"/>
                    <a:gd name="T84" fmla="*/ 669 w 864"/>
                    <a:gd name="T85" fmla="*/ 89 h 269"/>
                    <a:gd name="T86" fmla="*/ 678 w 864"/>
                    <a:gd name="T87" fmla="*/ 85 h 269"/>
                    <a:gd name="T88" fmla="*/ 688 w 864"/>
                    <a:gd name="T89" fmla="*/ 83 h 269"/>
                    <a:gd name="T90" fmla="*/ 697 w 864"/>
                    <a:gd name="T91" fmla="*/ 79 h 269"/>
                    <a:gd name="T92" fmla="*/ 710 w 864"/>
                    <a:gd name="T93" fmla="*/ 74 h 269"/>
                    <a:gd name="T94" fmla="*/ 722 w 864"/>
                    <a:gd name="T95" fmla="*/ 69 h 269"/>
                    <a:gd name="T96" fmla="*/ 735 w 864"/>
                    <a:gd name="T97" fmla="*/ 65 h 269"/>
                    <a:gd name="T98" fmla="*/ 744 w 864"/>
                    <a:gd name="T99" fmla="*/ 61 h 269"/>
                    <a:gd name="T100" fmla="*/ 754 w 864"/>
                    <a:gd name="T101" fmla="*/ 57 h 269"/>
                    <a:gd name="T102" fmla="*/ 763 w 864"/>
                    <a:gd name="T103" fmla="*/ 54 h 269"/>
                    <a:gd name="T104" fmla="*/ 773 w 864"/>
                    <a:gd name="T105" fmla="*/ 50 h 269"/>
                    <a:gd name="T106" fmla="*/ 788 w 864"/>
                    <a:gd name="T107" fmla="*/ 42 h 269"/>
                    <a:gd name="T108" fmla="*/ 801 w 864"/>
                    <a:gd name="T109" fmla="*/ 37 h 269"/>
                    <a:gd name="T110" fmla="*/ 817 w 864"/>
                    <a:gd name="T111" fmla="*/ 28 h 269"/>
                    <a:gd name="T112" fmla="*/ 839 w 864"/>
                    <a:gd name="T113" fmla="*/ 15 h 269"/>
                    <a:gd name="T114" fmla="*/ 864 w 864"/>
                    <a:gd name="T115" fmla="*/ 0 h 269"/>
                    <a:gd name="T116" fmla="*/ 792 w 864"/>
                    <a:gd name="T117" fmla="*/ 24 h 269"/>
                    <a:gd name="T118" fmla="*/ 606 w 864"/>
                    <a:gd name="T119" fmla="*/ 92 h 269"/>
                    <a:gd name="T120" fmla="*/ 230 w 864"/>
                    <a:gd name="T121" fmla="*/ 165 h 269"/>
                    <a:gd name="T122" fmla="*/ 10 w 864"/>
                    <a:gd name="T123" fmla="*/ 235 h 269"/>
                    <a:gd name="T124" fmla="*/ 10 w 864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4" h="269">
                      <a:moveTo>
                        <a:pt x="19" y="269"/>
                      </a:moveTo>
                      <a:lnTo>
                        <a:pt x="19" y="269"/>
                      </a:lnTo>
                      <a:lnTo>
                        <a:pt x="19" y="268"/>
                      </a:lnTo>
                      <a:lnTo>
                        <a:pt x="16" y="268"/>
                      </a:lnTo>
                      <a:lnTo>
                        <a:pt x="16" y="267"/>
                      </a:lnTo>
                      <a:lnTo>
                        <a:pt x="16" y="265"/>
                      </a:lnTo>
                      <a:lnTo>
                        <a:pt x="13" y="265"/>
                      </a:lnTo>
                      <a:lnTo>
                        <a:pt x="13" y="264"/>
                      </a:lnTo>
                      <a:lnTo>
                        <a:pt x="10" y="264"/>
                      </a:lnTo>
                      <a:lnTo>
                        <a:pt x="10" y="263"/>
                      </a:lnTo>
                      <a:lnTo>
                        <a:pt x="10" y="262"/>
                      </a:lnTo>
                      <a:lnTo>
                        <a:pt x="10" y="260"/>
                      </a:lnTo>
                      <a:lnTo>
                        <a:pt x="10" y="259"/>
                      </a:lnTo>
                      <a:lnTo>
                        <a:pt x="10" y="258"/>
                      </a:lnTo>
                      <a:lnTo>
                        <a:pt x="10" y="257"/>
                      </a:lnTo>
                      <a:lnTo>
                        <a:pt x="10" y="255"/>
                      </a:lnTo>
                      <a:lnTo>
                        <a:pt x="10" y="254"/>
                      </a:lnTo>
                      <a:lnTo>
                        <a:pt x="10" y="253"/>
                      </a:lnTo>
                      <a:lnTo>
                        <a:pt x="10" y="252"/>
                      </a:lnTo>
                      <a:lnTo>
                        <a:pt x="13" y="252"/>
                      </a:lnTo>
                      <a:lnTo>
                        <a:pt x="13" y="250"/>
                      </a:lnTo>
                      <a:lnTo>
                        <a:pt x="13" y="249"/>
                      </a:lnTo>
                      <a:lnTo>
                        <a:pt x="16" y="249"/>
                      </a:lnTo>
                      <a:lnTo>
                        <a:pt x="16" y="248"/>
                      </a:lnTo>
                      <a:lnTo>
                        <a:pt x="16" y="246"/>
                      </a:lnTo>
                      <a:lnTo>
                        <a:pt x="19" y="246"/>
                      </a:lnTo>
                      <a:lnTo>
                        <a:pt x="19" y="245"/>
                      </a:lnTo>
                      <a:lnTo>
                        <a:pt x="19" y="244"/>
                      </a:lnTo>
                      <a:lnTo>
                        <a:pt x="22" y="244"/>
                      </a:lnTo>
                      <a:lnTo>
                        <a:pt x="22" y="243"/>
                      </a:lnTo>
                      <a:lnTo>
                        <a:pt x="26" y="243"/>
                      </a:lnTo>
                      <a:lnTo>
                        <a:pt x="26" y="241"/>
                      </a:lnTo>
                      <a:lnTo>
                        <a:pt x="29" y="241"/>
                      </a:lnTo>
                      <a:lnTo>
                        <a:pt x="29" y="240"/>
                      </a:lnTo>
                      <a:lnTo>
                        <a:pt x="32" y="239"/>
                      </a:lnTo>
                      <a:lnTo>
                        <a:pt x="35" y="239"/>
                      </a:lnTo>
                      <a:lnTo>
                        <a:pt x="35" y="238"/>
                      </a:lnTo>
                      <a:lnTo>
                        <a:pt x="38" y="236"/>
                      </a:lnTo>
                      <a:lnTo>
                        <a:pt x="41" y="235"/>
                      </a:lnTo>
                      <a:lnTo>
                        <a:pt x="45" y="235"/>
                      </a:lnTo>
                      <a:lnTo>
                        <a:pt x="45" y="234"/>
                      </a:lnTo>
                      <a:lnTo>
                        <a:pt x="48" y="234"/>
                      </a:lnTo>
                      <a:lnTo>
                        <a:pt x="48" y="232"/>
                      </a:lnTo>
                      <a:lnTo>
                        <a:pt x="51" y="232"/>
                      </a:lnTo>
                      <a:lnTo>
                        <a:pt x="51" y="231"/>
                      </a:lnTo>
                      <a:lnTo>
                        <a:pt x="54" y="231"/>
                      </a:lnTo>
                      <a:lnTo>
                        <a:pt x="57" y="230"/>
                      </a:lnTo>
                      <a:lnTo>
                        <a:pt x="60" y="229"/>
                      </a:lnTo>
                      <a:lnTo>
                        <a:pt x="63" y="229"/>
                      </a:lnTo>
                      <a:lnTo>
                        <a:pt x="63" y="227"/>
                      </a:lnTo>
                      <a:lnTo>
                        <a:pt x="67" y="227"/>
                      </a:lnTo>
                      <a:lnTo>
                        <a:pt x="67" y="226"/>
                      </a:lnTo>
                      <a:lnTo>
                        <a:pt x="70" y="226"/>
                      </a:lnTo>
                      <a:lnTo>
                        <a:pt x="70" y="225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6" y="224"/>
                      </a:lnTo>
                      <a:lnTo>
                        <a:pt x="79" y="224"/>
                      </a:lnTo>
                      <a:lnTo>
                        <a:pt x="79" y="222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5" y="221"/>
                      </a:lnTo>
                      <a:lnTo>
                        <a:pt x="89" y="221"/>
                      </a:lnTo>
                      <a:lnTo>
                        <a:pt x="89" y="220"/>
                      </a:lnTo>
                      <a:lnTo>
                        <a:pt x="120" y="211"/>
                      </a:lnTo>
                      <a:lnTo>
                        <a:pt x="152" y="201"/>
                      </a:lnTo>
                      <a:lnTo>
                        <a:pt x="221" y="186"/>
                      </a:lnTo>
                      <a:lnTo>
                        <a:pt x="341" y="161"/>
                      </a:lnTo>
                      <a:lnTo>
                        <a:pt x="467" y="139"/>
                      </a:lnTo>
                      <a:lnTo>
                        <a:pt x="498" y="131"/>
                      </a:lnTo>
                      <a:lnTo>
                        <a:pt x="502" y="131"/>
                      </a:lnTo>
                      <a:lnTo>
                        <a:pt x="505" y="131"/>
                      </a:lnTo>
                      <a:lnTo>
                        <a:pt x="505" y="130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20" y="127"/>
                      </a:lnTo>
                      <a:lnTo>
                        <a:pt x="593" y="109"/>
                      </a:lnTo>
                      <a:lnTo>
                        <a:pt x="631" y="100"/>
                      </a:lnTo>
                      <a:lnTo>
                        <a:pt x="662" y="90"/>
                      </a:lnTo>
                      <a:lnTo>
                        <a:pt x="669" y="89"/>
                      </a:lnTo>
                      <a:lnTo>
                        <a:pt x="672" y="88"/>
                      </a:lnTo>
                      <a:lnTo>
                        <a:pt x="675" y="87"/>
                      </a:lnTo>
                      <a:lnTo>
                        <a:pt x="678" y="85"/>
                      </a:lnTo>
                      <a:lnTo>
                        <a:pt x="681" y="84"/>
                      </a:lnTo>
                      <a:lnTo>
                        <a:pt x="684" y="84"/>
                      </a:lnTo>
                      <a:lnTo>
                        <a:pt x="684" y="83"/>
                      </a:lnTo>
                      <a:lnTo>
                        <a:pt x="688" y="83"/>
                      </a:lnTo>
                      <a:lnTo>
                        <a:pt x="691" y="81"/>
                      </a:lnTo>
                      <a:lnTo>
                        <a:pt x="691" y="80"/>
                      </a:lnTo>
                      <a:lnTo>
                        <a:pt x="694" y="80"/>
                      </a:lnTo>
                      <a:lnTo>
                        <a:pt x="697" y="79"/>
                      </a:lnTo>
                      <a:lnTo>
                        <a:pt x="700" y="78"/>
                      </a:lnTo>
                      <a:lnTo>
                        <a:pt x="703" y="78"/>
                      </a:lnTo>
                      <a:lnTo>
                        <a:pt x="710" y="74"/>
                      </a:lnTo>
                      <a:lnTo>
                        <a:pt x="713" y="74"/>
                      </a:lnTo>
                      <a:lnTo>
                        <a:pt x="716" y="73"/>
                      </a:lnTo>
                      <a:lnTo>
                        <a:pt x="716" y="71"/>
                      </a:lnTo>
                      <a:lnTo>
                        <a:pt x="719" y="71"/>
                      </a:lnTo>
                      <a:lnTo>
                        <a:pt x="722" y="69"/>
                      </a:lnTo>
                      <a:lnTo>
                        <a:pt x="725" y="69"/>
                      </a:lnTo>
                      <a:lnTo>
                        <a:pt x="732" y="66"/>
                      </a:lnTo>
                      <a:lnTo>
                        <a:pt x="735" y="66"/>
                      </a:lnTo>
                      <a:lnTo>
                        <a:pt x="735" y="65"/>
                      </a:lnTo>
                      <a:lnTo>
                        <a:pt x="738" y="64"/>
                      </a:lnTo>
                      <a:lnTo>
                        <a:pt x="741" y="62"/>
                      </a:lnTo>
                      <a:lnTo>
                        <a:pt x="744" y="62"/>
                      </a:lnTo>
                      <a:lnTo>
                        <a:pt x="744" y="61"/>
                      </a:lnTo>
                      <a:lnTo>
                        <a:pt x="747" y="60"/>
                      </a:lnTo>
                      <a:lnTo>
                        <a:pt x="751" y="59"/>
                      </a:lnTo>
                      <a:lnTo>
                        <a:pt x="754" y="57"/>
                      </a:lnTo>
                      <a:lnTo>
                        <a:pt x="757" y="56"/>
                      </a:lnTo>
                      <a:lnTo>
                        <a:pt x="760" y="55"/>
                      </a:lnTo>
                      <a:lnTo>
                        <a:pt x="763" y="54"/>
                      </a:lnTo>
                      <a:lnTo>
                        <a:pt x="769" y="51"/>
                      </a:lnTo>
                      <a:lnTo>
                        <a:pt x="773" y="50"/>
                      </a:lnTo>
                      <a:lnTo>
                        <a:pt x="779" y="47"/>
                      </a:lnTo>
                      <a:lnTo>
                        <a:pt x="779" y="46"/>
                      </a:lnTo>
                      <a:lnTo>
                        <a:pt x="788" y="42"/>
                      </a:lnTo>
                      <a:lnTo>
                        <a:pt x="798" y="38"/>
                      </a:lnTo>
                      <a:lnTo>
                        <a:pt x="798" y="37"/>
                      </a:lnTo>
                      <a:lnTo>
                        <a:pt x="801" y="37"/>
                      </a:lnTo>
                      <a:lnTo>
                        <a:pt x="810" y="31"/>
                      </a:lnTo>
                      <a:lnTo>
                        <a:pt x="817" y="28"/>
                      </a:lnTo>
                      <a:lnTo>
                        <a:pt x="823" y="26"/>
                      </a:lnTo>
                      <a:lnTo>
                        <a:pt x="823" y="24"/>
                      </a:lnTo>
                      <a:lnTo>
                        <a:pt x="839" y="15"/>
                      </a:lnTo>
                      <a:lnTo>
                        <a:pt x="845" y="13"/>
                      </a:lnTo>
                      <a:lnTo>
                        <a:pt x="864" y="0"/>
                      </a:lnTo>
                      <a:lnTo>
                        <a:pt x="845" y="7"/>
                      </a:lnTo>
                      <a:lnTo>
                        <a:pt x="829" y="13"/>
                      </a:lnTo>
                      <a:lnTo>
                        <a:pt x="792" y="24"/>
                      </a:lnTo>
                      <a:lnTo>
                        <a:pt x="769" y="36"/>
                      </a:lnTo>
                      <a:lnTo>
                        <a:pt x="744" y="47"/>
                      </a:lnTo>
                      <a:lnTo>
                        <a:pt x="716" y="59"/>
                      </a:lnTo>
                      <a:lnTo>
                        <a:pt x="681" y="70"/>
                      </a:lnTo>
                      <a:lnTo>
                        <a:pt x="647" y="81"/>
                      </a:lnTo>
                      <a:lnTo>
                        <a:pt x="606" y="92"/>
                      </a:lnTo>
                      <a:lnTo>
                        <a:pt x="561" y="102"/>
                      </a:lnTo>
                      <a:lnTo>
                        <a:pt x="514" y="112"/>
                      </a:lnTo>
                      <a:lnTo>
                        <a:pt x="413" y="130"/>
                      </a:lnTo>
                      <a:lnTo>
                        <a:pt x="319" y="147"/>
                      </a:lnTo>
                      <a:lnTo>
                        <a:pt x="230" y="165"/>
                      </a:lnTo>
                      <a:lnTo>
                        <a:pt x="155" y="183"/>
                      </a:lnTo>
                      <a:lnTo>
                        <a:pt x="89" y="201"/>
                      </a:lnTo>
                      <a:lnTo>
                        <a:pt x="63" y="210"/>
                      </a:lnTo>
                      <a:lnTo>
                        <a:pt x="41" y="217"/>
                      </a:lnTo>
                      <a:lnTo>
                        <a:pt x="22" y="226"/>
                      </a:lnTo>
                      <a:lnTo>
                        <a:pt x="10" y="235"/>
                      </a:lnTo>
                      <a:lnTo>
                        <a:pt x="0" y="243"/>
                      </a:lnTo>
                      <a:lnTo>
                        <a:pt x="0" y="250"/>
                      </a:lnTo>
                      <a:lnTo>
                        <a:pt x="0" y="259"/>
                      </a:lnTo>
                      <a:lnTo>
                        <a:pt x="4" y="264"/>
                      </a:lnTo>
                      <a:lnTo>
                        <a:pt x="10" y="267"/>
                      </a:lnTo>
                      <a:lnTo>
                        <a:pt x="19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4" name="Freeform 221">
                  <a:extLst>
                    <a:ext uri="{FF2B5EF4-FFF2-40B4-BE49-F238E27FC236}">
                      <a16:creationId xmlns:a16="http://schemas.microsoft.com/office/drawing/2014/main" id="{8E427D44-2C8F-42D2-B4D8-36D07938D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5" name="Freeform 222">
                  <a:extLst>
                    <a:ext uri="{FF2B5EF4-FFF2-40B4-BE49-F238E27FC236}">
                      <a16:creationId xmlns:a16="http://schemas.microsoft.com/office/drawing/2014/main" id="{1135B52F-5E86-4C9A-B916-F71BCEEFFE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7"/>
                  <a:ext cx="26" cy="12"/>
                </a:xfrm>
                <a:custGeom>
                  <a:avLst/>
                  <a:gdLst>
                    <a:gd name="T0" fmla="*/ 10 w 26"/>
                    <a:gd name="T1" fmla="*/ 12 h 12"/>
                    <a:gd name="T2" fmla="*/ 10 w 26"/>
                    <a:gd name="T3" fmla="*/ 12 h 12"/>
                    <a:gd name="T4" fmla="*/ 10 w 26"/>
                    <a:gd name="T5" fmla="*/ 12 h 12"/>
                    <a:gd name="T6" fmla="*/ 19 w 26"/>
                    <a:gd name="T7" fmla="*/ 5 h 12"/>
                    <a:gd name="T8" fmla="*/ 19 w 26"/>
                    <a:gd name="T9" fmla="*/ 5 h 12"/>
                    <a:gd name="T10" fmla="*/ 22 w 26"/>
                    <a:gd name="T11" fmla="*/ 5 h 12"/>
                    <a:gd name="T12" fmla="*/ 22 w 26"/>
                    <a:gd name="T13" fmla="*/ 3 h 12"/>
                    <a:gd name="T14" fmla="*/ 22 w 26"/>
                    <a:gd name="T15" fmla="*/ 3 h 12"/>
                    <a:gd name="T16" fmla="*/ 22 w 26"/>
                    <a:gd name="T17" fmla="*/ 3 h 12"/>
                    <a:gd name="T18" fmla="*/ 22 w 26"/>
                    <a:gd name="T19" fmla="*/ 3 h 12"/>
                    <a:gd name="T20" fmla="*/ 22 w 26"/>
                    <a:gd name="T21" fmla="*/ 3 h 12"/>
                    <a:gd name="T22" fmla="*/ 22 w 26"/>
                    <a:gd name="T23" fmla="*/ 3 h 12"/>
                    <a:gd name="T24" fmla="*/ 22 w 26"/>
                    <a:gd name="T25" fmla="*/ 2 h 12"/>
                    <a:gd name="T26" fmla="*/ 22 w 26"/>
                    <a:gd name="T27" fmla="*/ 2 h 12"/>
                    <a:gd name="T28" fmla="*/ 22 w 26"/>
                    <a:gd name="T29" fmla="*/ 2 h 12"/>
                    <a:gd name="T30" fmla="*/ 22 w 26"/>
                    <a:gd name="T31" fmla="*/ 2 h 12"/>
                    <a:gd name="T32" fmla="*/ 26 w 26"/>
                    <a:gd name="T33" fmla="*/ 2 h 12"/>
                    <a:gd name="T34" fmla="*/ 26 w 26"/>
                    <a:gd name="T35" fmla="*/ 2 h 12"/>
                    <a:gd name="T36" fmla="*/ 26 w 26"/>
                    <a:gd name="T37" fmla="*/ 1 h 12"/>
                    <a:gd name="T38" fmla="*/ 26 w 26"/>
                    <a:gd name="T39" fmla="*/ 1 h 12"/>
                    <a:gd name="T40" fmla="*/ 26 w 26"/>
                    <a:gd name="T41" fmla="*/ 1 h 12"/>
                    <a:gd name="T42" fmla="*/ 26 w 26"/>
                    <a:gd name="T43" fmla="*/ 1 h 12"/>
                    <a:gd name="T44" fmla="*/ 26 w 26"/>
                    <a:gd name="T45" fmla="*/ 1 h 12"/>
                    <a:gd name="T46" fmla="*/ 0 w 26"/>
                    <a:gd name="T47" fmla="*/ 0 h 12"/>
                    <a:gd name="T48" fmla="*/ 0 w 26"/>
                    <a:gd name="T49" fmla="*/ 0 h 12"/>
                    <a:gd name="T50" fmla="*/ 7 w 26"/>
                    <a:gd name="T51" fmla="*/ 6 h 12"/>
                    <a:gd name="T52" fmla="*/ 10 w 26"/>
                    <a:gd name="T53" fmla="*/ 12 h 12"/>
                    <a:gd name="T54" fmla="*/ 10 w 26"/>
                    <a:gd name="T55" fmla="*/ 12 h 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2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9" y="5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0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6" name="Freeform 223">
                  <a:extLst>
                    <a:ext uri="{FF2B5EF4-FFF2-40B4-BE49-F238E27FC236}">
                      <a16:creationId xmlns:a16="http://schemas.microsoft.com/office/drawing/2014/main" id="{5AB607CA-D2B8-4865-B999-0A051EA49C5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2 h 294"/>
                    <a:gd name="T6" fmla="*/ 12 w 892"/>
                    <a:gd name="T7" fmla="*/ 292 h 294"/>
                    <a:gd name="T8" fmla="*/ 9 w 892"/>
                    <a:gd name="T9" fmla="*/ 290 h 294"/>
                    <a:gd name="T10" fmla="*/ 9 w 892"/>
                    <a:gd name="T11" fmla="*/ 290 h 294"/>
                    <a:gd name="T12" fmla="*/ 9 w 892"/>
                    <a:gd name="T13" fmla="*/ 289 h 294"/>
                    <a:gd name="T14" fmla="*/ 6 w 892"/>
                    <a:gd name="T15" fmla="*/ 289 h 294"/>
                    <a:gd name="T16" fmla="*/ 6 w 892"/>
                    <a:gd name="T17" fmla="*/ 288 h 294"/>
                    <a:gd name="T18" fmla="*/ 6 w 892"/>
                    <a:gd name="T19" fmla="*/ 287 h 294"/>
                    <a:gd name="T20" fmla="*/ 6 w 892"/>
                    <a:gd name="T21" fmla="*/ 284 h 294"/>
                    <a:gd name="T22" fmla="*/ 6 w 892"/>
                    <a:gd name="T23" fmla="*/ 280 h 294"/>
                    <a:gd name="T24" fmla="*/ 9 w 892"/>
                    <a:gd name="T25" fmla="*/ 277 h 294"/>
                    <a:gd name="T26" fmla="*/ 12 w 892"/>
                    <a:gd name="T27" fmla="*/ 271 h 294"/>
                    <a:gd name="T28" fmla="*/ 18 w 892"/>
                    <a:gd name="T29" fmla="*/ 268 h 294"/>
                    <a:gd name="T30" fmla="*/ 25 w 892"/>
                    <a:gd name="T31" fmla="*/ 265 h 294"/>
                    <a:gd name="T32" fmla="*/ 28 w 892"/>
                    <a:gd name="T33" fmla="*/ 264 h 294"/>
                    <a:gd name="T34" fmla="*/ 31 w 892"/>
                    <a:gd name="T35" fmla="*/ 263 h 294"/>
                    <a:gd name="T36" fmla="*/ 34 w 892"/>
                    <a:gd name="T37" fmla="*/ 261 h 294"/>
                    <a:gd name="T38" fmla="*/ 41 w 892"/>
                    <a:gd name="T39" fmla="*/ 260 h 294"/>
                    <a:gd name="T40" fmla="*/ 44 w 892"/>
                    <a:gd name="T41" fmla="*/ 257 h 294"/>
                    <a:gd name="T42" fmla="*/ 47 w 892"/>
                    <a:gd name="T43" fmla="*/ 256 h 294"/>
                    <a:gd name="T44" fmla="*/ 50 w 892"/>
                    <a:gd name="T45" fmla="*/ 256 h 294"/>
                    <a:gd name="T46" fmla="*/ 53 w 892"/>
                    <a:gd name="T47" fmla="*/ 255 h 294"/>
                    <a:gd name="T48" fmla="*/ 59 w 892"/>
                    <a:gd name="T49" fmla="*/ 254 h 294"/>
                    <a:gd name="T50" fmla="*/ 63 w 892"/>
                    <a:gd name="T51" fmla="*/ 252 h 294"/>
                    <a:gd name="T52" fmla="*/ 66 w 892"/>
                    <a:gd name="T53" fmla="*/ 251 h 294"/>
                    <a:gd name="T54" fmla="*/ 66 w 892"/>
                    <a:gd name="T55" fmla="*/ 250 h 294"/>
                    <a:gd name="T56" fmla="*/ 72 w 892"/>
                    <a:gd name="T57" fmla="*/ 250 h 294"/>
                    <a:gd name="T58" fmla="*/ 75 w 892"/>
                    <a:gd name="T59" fmla="*/ 247 h 294"/>
                    <a:gd name="T60" fmla="*/ 78 w 892"/>
                    <a:gd name="T61" fmla="*/ 247 h 294"/>
                    <a:gd name="T62" fmla="*/ 81 w 892"/>
                    <a:gd name="T63" fmla="*/ 246 h 294"/>
                    <a:gd name="T64" fmla="*/ 85 w 892"/>
                    <a:gd name="T65" fmla="*/ 245 h 294"/>
                    <a:gd name="T66" fmla="*/ 463 w 892"/>
                    <a:gd name="T67" fmla="*/ 164 h 294"/>
                    <a:gd name="T68" fmla="*/ 504 w 892"/>
                    <a:gd name="T69" fmla="*/ 155 h 294"/>
                    <a:gd name="T70" fmla="*/ 507 w 892"/>
                    <a:gd name="T71" fmla="*/ 155 h 294"/>
                    <a:gd name="T72" fmla="*/ 665 w 892"/>
                    <a:gd name="T73" fmla="*/ 114 h 294"/>
                    <a:gd name="T74" fmla="*/ 677 w 892"/>
                    <a:gd name="T75" fmla="*/ 109 h 294"/>
                    <a:gd name="T76" fmla="*/ 687 w 892"/>
                    <a:gd name="T77" fmla="*/ 105 h 294"/>
                    <a:gd name="T78" fmla="*/ 699 w 892"/>
                    <a:gd name="T79" fmla="*/ 103 h 294"/>
                    <a:gd name="T80" fmla="*/ 715 w 892"/>
                    <a:gd name="T81" fmla="*/ 96 h 294"/>
                    <a:gd name="T82" fmla="*/ 731 w 892"/>
                    <a:gd name="T83" fmla="*/ 90 h 294"/>
                    <a:gd name="T84" fmla="*/ 740 w 892"/>
                    <a:gd name="T85" fmla="*/ 86 h 294"/>
                    <a:gd name="T86" fmla="*/ 753 w 892"/>
                    <a:gd name="T87" fmla="*/ 81 h 294"/>
                    <a:gd name="T88" fmla="*/ 765 w 892"/>
                    <a:gd name="T89" fmla="*/ 76 h 294"/>
                    <a:gd name="T90" fmla="*/ 775 w 892"/>
                    <a:gd name="T91" fmla="*/ 71 h 294"/>
                    <a:gd name="T92" fmla="*/ 794 w 892"/>
                    <a:gd name="T93" fmla="*/ 62 h 294"/>
                    <a:gd name="T94" fmla="*/ 813 w 892"/>
                    <a:gd name="T95" fmla="*/ 53 h 294"/>
                    <a:gd name="T96" fmla="*/ 835 w 892"/>
                    <a:gd name="T97" fmla="*/ 40 h 294"/>
                    <a:gd name="T98" fmla="*/ 829 w 892"/>
                    <a:gd name="T99" fmla="*/ 37 h 294"/>
                    <a:gd name="T100" fmla="*/ 652 w 892"/>
                    <a:gd name="T101" fmla="*/ 105 h 294"/>
                    <a:gd name="T102" fmla="*/ 230 w 892"/>
                    <a:gd name="T103" fmla="*/ 191 h 294"/>
                    <a:gd name="T104" fmla="*/ 0 w 892"/>
                    <a:gd name="T105" fmla="*/ 268 h 294"/>
                    <a:gd name="T106" fmla="*/ 15 w 892"/>
                    <a:gd name="T107" fmla="*/ 294 h 294"/>
                    <a:gd name="T108" fmla="*/ 876 w 892"/>
                    <a:gd name="T109" fmla="*/ 11 h 294"/>
                    <a:gd name="T110" fmla="*/ 888 w 892"/>
                    <a:gd name="T111" fmla="*/ 2 h 294"/>
                    <a:gd name="T112" fmla="*/ 892 w 892"/>
                    <a:gd name="T113" fmla="*/ 1 h 294"/>
                    <a:gd name="T114" fmla="*/ 866 w 892"/>
                    <a:gd name="T115" fmla="*/ 0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7"/>
                      </a:lnTo>
                      <a:lnTo>
                        <a:pt x="6" y="285"/>
                      </a:lnTo>
                      <a:lnTo>
                        <a:pt x="6" y="284"/>
                      </a:lnTo>
                      <a:lnTo>
                        <a:pt x="6" y="283"/>
                      </a:lnTo>
                      <a:lnTo>
                        <a:pt x="6" y="282"/>
                      </a:lnTo>
                      <a:lnTo>
                        <a:pt x="6" y="280"/>
                      </a:lnTo>
                      <a:lnTo>
                        <a:pt x="6" y="279"/>
                      </a:lnTo>
                      <a:lnTo>
                        <a:pt x="6" y="278"/>
                      </a:lnTo>
                      <a:lnTo>
                        <a:pt x="6" y="277"/>
                      </a:lnTo>
                      <a:lnTo>
                        <a:pt x="9" y="277"/>
                      </a:lnTo>
                      <a:lnTo>
                        <a:pt x="9" y="275"/>
                      </a:lnTo>
                      <a:lnTo>
                        <a:pt x="9" y="274"/>
                      </a:lnTo>
                      <a:lnTo>
                        <a:pt x="12" y="274"/>
                      </a:lnTo>
                      <a:lnTo>
                        <a:pt x="12" y="273"/>
                      </a:lnTo>
                      <a:lnTo>
                        <a:pt x="12" y="271"/>
                      </a:lnTo>
                      <a:lnTo>
                        <a:pt x="15" y="271"/>
                      </a:lnTo>
                      <a:lnTo>
                        <a:pt x="15" y="270"/>
                      </a:lnTo>
                      <a:lnTo>
                        <a:pt x="15" y="269"/>
                      </a:lnTo>
                      <a:lnTo>
                        <a:pt x="18" y="269"/>
                      </a:lnTo>
                      <a:lnTo>
                        <a:pt x="18" y="268"/>
                      </a:lnTo>
                      <a:lnTo>
                        <a:pt x="22" y="268"/>
                      </a:lnTo>
                      <a:lnTo>
                        <a:pt x="22" y="266"/>
                      </a:lnTo>
                      <a:lnTo>
                        <a:pt x="25" y="266"/>
                      </a:lnTo>
                      <a:lnTo>
                        <a:pt x="25" y="265"/>
                      </a:lnTo>
                      <a:lnTo>
                        <a:pt x="28" y="264"/>
                      </a:lnTo>
                      <a:lnTo>
                        <a:pt x="31" y="264"/>
                      </a:lnTo>
                      <a:lnTo>
                        <a:pt x="31" y="263"/>
                      </a:lnTo>
                      <a:lnTo>
                        <a:pt x="34" y="261"/>
                      </a:lnTo>
                      <a:lnTo>
                        <a:pt x="37" y="260"/>
                      </a:lnTo>
                      <a:lnTo>
                        <a:pt x="41" y="260"/>
                      </a:lnTo>
                      <a:lnTo>
                        <a:pt x="41" y="259"/>
                      </a:lnTo>
                      <a:lnTo>
                        <a:pt x="44" y="259"/>
                      </a:lnTo>
                      <a:lnTo>
                        <a:pt x="44" y="257"/>
                      </a:lnTo>
                      <a:lnTo>
                        <a:pt x="47" y="257"/>
                      </a:lnTo>
                      <a:lnTo>
                        <a:pt x="47" y="256"/>
                      </a:lnTo>
                      <a:lnTo>
                        <a:pt x="50" y="256"/>
                      </a:lnTo>
                      <a:lnTo>
                        <a:pt x="53" y="255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3" y="251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494" y="156"/>
                      </a:lnTo>
                      <a:lnTo>
                        <a:pt x="498" y="156"/>
                      </a:lnTo>
                      <a:lnTo>
                        <a:pt x="501" y="156"/>
                      </a:lnTo>
                      <a:lnTo>
                        <a:pt x="501" y="155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5"/>
                      </a:lnTo>
                      <a:lnTo>
                        <a:pt x="658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21" y="94"/>
                      </a:lnTo>
                      <a:lnTo>
                        <a:pt x="728" y="91"/>
                      </a:lnTo>
                      <a:lnTo>
                        <a:pt x="731" y="91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0" y="87"/>
                      </a:lnTo>
                      <a:lnTo>
                        <a:pt x="740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3" y="81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5" y="72"/>
                      </a:lnTo>
                      <a:lnTo>
                        <a:pt x="775" y="71"/>
                      </a:lnTo>
                      <a:lnTo>
                        <a:pt x="784" y="67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29" y="37"/>
                      </a:lnTo>
                      <a:lnTo>
                        <a:pt x="800" y="47"/>
                      </a:lnTo>
                      <a:lnTo>
                        <a:pt x="778" y="58"/>
                      </a:lnTo>
                      <a:lnTo>
                        <a:pt x="753" y="70"/>
                      </a:lnTo>
                      <a:lnTo>
                        <a:pt x="724" y="82"/>
                      </a:lnTo>
                      <a:lnTo>
                        <a:pt x="690" y="94"/>
                      </a:lnTo>
                      <a:lnTo>
                        <a:pt x="652" y="105"/>
                      </a:lnTo>
                      <a:lnTo>
                        <a:pt x="611" y="117"/>
                      </a:lnTo>
                      <a:lnTo>
                        <a:pt x="564" y="128"/>
                      </a:lnTo>
                      <a:lnTo>
                        <a:pt x="513" y="138"/>
                      </a:lnTo>
                      <a:lnTo>
                        <a:pt x="412" y="156"/>
                      </a:lnTo>
                      <a:lnTo>
                        <a:pt x="318" y="174"/>
                      </a:lnTo>
                      <a:lnTo>
                        <a:pt x="230" y="191"/>
                      </a:lnTo>
                      <a:lnTo>
                        <a:pt x="154" y="209"/>
                      </a:lnTo>
                      <a:lnTo>
                        <a:pt x="88" y="227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2"/>
                      </a:lnTo>
                      <a:lnTo>
                        <a:pt x="9" y="260"/>
                      </a:lnTo>
                      <a:lnTo>
                        <a:pt x="0" y="268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0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6" y="0"/>
                      </a:lnTo>
                      <a:lnTo>
                        <a:pt x="873" y="5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7" name="Freeform 224">
                  <a:extLst>
                    <a:ext uri="{FF2B5EF4-FFF2-40B4-BE49-F238E27FC236}">
                      <a16:creationId xmlns:a16="http://schemas.microsoft.com/office/drawing/2014/main" id="{010DCD0B-A74C-4942-9F50-3D2896D913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7 h 269"/>
                    <a:gd name="T6" fmla="*/ 12 w 860"/>
                    <a:gd name="T7" fmla="*/ 267 h 269"/>
                    <a:gd name="T8" fmla="*/ 12 w 860"/>
                    <a:gd name="T9" fmla="*/ 265 h 269"/>
                    <a:gd name="T10" fmla="*/ 9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4 h 269"/>
                    <a:gd name="T16" fmla="*/ 6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0 h 269"/>
                    <a:gd name="T24" fmla="*/ 6 w 860"/>
                    <a:gd name="T25" fmla="*/ 258 h 269"/>
                    <a:gd name="T26" fmla="*/ 6 w 860"/>
                    <a:gd name="T27" fmla="*/ 255 h 269"/>
                    <a:gd name="T28" fmla="*/ 9 w 860"/>
                    <a:gd name="T29" fmla="*/ 252 h 269"/>
                    <a:gd name="T30" fmla="*/ 12 w 860"/>
                    <a:gd name="T31" fmla="*/ 248 h 269"/>
                    <a:gd name="T32" fmla="*/ 15 w 860"/>
                    <a:gd name="T33" fmla="*/ 244 h 269"/>
                    <a:gd name="T34" fmla="*/ 22 w 860"/>
                    <a:gd name="T35" fmla="*/ 241 h 269"/>
                    <a:gd name="T36" fmla="*/ 25 w 860"/>
                    <a:gd name="T37" fmla="*/ 240 h 269"/>
                    <a:gd name="T38" fmla="*/ 28 w 860"/>
                    <a:gd name="T39" fmla="*/ 239 h 269"/>
                    <a:gd name="T40" fmla="*/ 31 w 860"/>
                    <a:gd name="T41" fmla="*/ 238 h 269"/>
                    <a:gd name="T42" fmla="*/ 34 w 860"/>
                    <a:gd name="T43" fmla="*/ 236 h 269"/>
                    <a:gd name="T44" fmla="*/ 37 w 860"/>
                    <a:gd name="T45" fmla="*/ 235 h 269"/>
                    <a:gd name="T46" fmla="*/ 44 w 860"/>
                    <a:gd name="T47" fmla="*/ 234 h 269"/>
                    <a:gd name="T48" fmla="*/ 47 w 860"/>
                    <a:gd name="T49" fmla="*/ 232 h 269"/>
                    <a:gd name="T50" fmla="*/ 50 w 860"/>
                    <a:gd name="T51" fmla="*/ 231 h 269"/>
                    <a:gd name="T52" fmla="*/ 53 w 860"/>
                    <a:gd name="T53" fmla="*/ 230 h 269"/>
                    <a:gd name="T54" fmla="*/ 53 w 860"/>
                    <a:gd name="T55" fmla="*/ 230 h 269"/>
                    <a:gd name="T56" fmla="*/ 56 w 860"/>
                    <a:gd name="T57" fmla="*/ 229 h 269"/>
                    <a:gd name="T58" fmla="*/ 59 w 860"/>
                    <a:gd name="T59" fmla="*/ 227 h 269"/>
                    <a:gd name="T60" fmla="*/ 63 w 860"/>
                    <a:gd name="T61" fmla="*/ 227 h 269"/>
                    <a:gd name="T62" fmla="*/ 66 w 860"/>
                    <a:gd name="T63" fmla="*/ 226 h 269"/>
                    <a:gd name="T64" fmla="*/ 69 w 860"/>
                    <a:gd name="T65" fmla="*/ 225 h 269"/>
                    <a:gd name="T66" fmla="*/ 72 w 860"/>
                    <a:gd name="T67" fmla="*/ 224 h 269"/>
                    <a:gd name="T68" fmla="*/ 75 w 860"/>
                    <a:gd name="T69" fmla="*/ 222 h 269"/>
                    <a:gd name="T70" fmla="*/ 78 w 860"/>
                    <a:gd name="T71" fmla="*/ 222 h 269"/>
                    <a:gd name="T72" fmla="*/ 81 w 860"/>
                    <a:gd name="T73" fmla="*/ 221 h 269"/>
                    <a:gd name="T74" fmla="*/ 85 w 860"/>
                    <a:gd name="T75" fmla="*/ 221 h 269"/>
                    <a:gd name="T76" fmla="*/ 148 w 860"/>
                    <a:gd name="T77" fmla="*/ 201 h 269"/>
                    <a:gd name="T78" fmla="*/ 494 w 860"/>
                    <a:gd name="T79" fmla="*/ 131 h 269"/>
                    <a:gd name="T80" fmla="*/ 504 w 860"/>
                    <a:gd name="T81" fmla="*/ 130 h 269"/>
                    <a:gd name="T82" fmla="*/ 507 w 860"/>
                    <a:gd name="T83" fmla="*/ 130 h 269"/>
                    <a:gd name="T84" fmla="*/ 665 w 860"/>
                    <a:gd name="T85" fmla="*/ 89 h 269"/>
                    <a:gd name="T86" fmla="*/ 674 w 860"/>
                    <a:gd name="T87" fmla="*/ 85 h 269"/>
                    <a:gd name="T88" fmla="*/ 684 w 860"/>
                    <a:gd name="T89" fmla="*/ 83 h 269"/>
                    <a:gd name="T90" fmla="*/ 693 w 860"/>
                    <a:gd name="T91" fmla="*/ 79 h 269"/>
                    <a:gd name="T92" fmla="*/ 706 w 860"/>
                    <a:gd name="T93" fmla="*/ 74 h 269"/>
                    <a:gd name="T94" fmla="*/ 718 w 860"/>
                    <a:gd name="T95" fmla="*/ 69 h 269"/>
                    <a:gd name="T96" fmla="*/ 731 w 860"/>
                    <a:gd name="T97" fmla="*/ 65 h 269"/>
                    <a:gd name="T98" fmla="*/ 740 w 860"/>
                    <a:gd name="T99" fmla="*/ 61 h 269"/>
                    <a:gd name="T100" fmla="*/ 750 w 860"/>
                    <a:gd name="T101" fmla="*/ 57 h 269"/>
                    <a:gd name="T102" fmla="*/ 759 w 860"/>
                    <a:gd name="T103" fmla="*/ 54 h 269"/>
                    <a:gd name="T104" fmla="*/ 769 w 860"/>
                    <a:gd name="T105" fmla="*/ 50 h 269"/>
                    <a:gd name="T106" fmla="*/ 784 w 860"/>
                    <a:gd name="T107" fmla="*/ 42 h 269"/>
                    <a:gd name="T108" fmla="*/ 797 w 860"/>
                    <a:gd name="T109" fmla="*/ 37 h 269"/>
                    <a:gd name="T110" fmla="*/ 813 w 860"/>
                    <a:gd name="T111" fmla="*/ 28 h 269"/>
                    <a:gd name="T112" fmla="*/ 835 w 860"/>
                    <a:gd name="T113" fmla="*/ 15 h 269"/>
                    <a:gd name="T114" fmla="*/ 860 w 860"/>
                    <a:gd name="T115" fmla="*/ 0 h 269"/>
                    <a:gd name="T116" fmla="*/ 753 w 860"/>
                    <a:gd name="T117" fmla="*/ 45 h 269"/>
                    <a:gd name="T118" fmla="*/ 513 w 860"/>
                    <a:gd name="T119" fmla="*/ 113 h 269"/>
                    <a:gd name="T120" fmla="*/ 88 w 860"/>
                    <a:gd name="T121" fmla="*/ 202 h 269"/>
                    <a:gd name="T122" fmla="*/ 0 w 860"/>
                    <a:gd name="T123" fmla="*/ 252 h 269"/>
                    <a:gd name="T124" fmla="*/ 15 w 860"/>
                    <a:gd name="T125" fmla="*/ 269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62"/>
                      </a:lnTo>
                      <a:lnTo>
                        <a:pt x="6" y="260"/>
                      </a:lnTo>
                      <a:lnTo>
                        <a:pt x="6" y="259"/>
                      </a:lnTo>
                      <a:lnTo>
                        <a:pt x="6" y="258"/>
                      </a:lnTo>
                      <a:lnTo>
                        <a:pt x="6" y="257"/>
                      </a:lnTo>
                      <a:lnTo>
                        <a:pt x="6" y="255"/>
                      </a:lnTo>
                      <a:lnTo>
                        <a:pt x="6" y="254"/>
                      </a:lnTo>
                      <a:lnTo>
                        <a:pt x="6" y="253"/>
                      </a:lnTo>
                      <a:lnTo>
                        <a:pt x="6" y="252"/>
                      </a:lnTo>
                      <a:lnTo>
                        <a:pt x="9" y="252"/>
                      </a:lnTo>
                      <a:lnTo>
                        <a:pt x="9" y="250"/>
                      </a:lnTo>
                      <a:lnTo>
                        <a:pt x="9" y="249"/>
                      </a:lnTo>
                      <a:lnTo>
                        <a:pt x="12" y="249"/>
                      </a:lnTo>
                      <a:lnTo>
                        <a:pt x="12" y="248"/>
                      </a:lnTo>
                      <a:lnTo>
                        <a:pt x="12" y="246"/>
                      </a:lnTo>
                      <a:lnTo>
                        <a:pt x="15" y="246"/>
                      </a:lnTo>
                      <a:lnTo>
                        <a:pt x="15" y="245"/>
                      </a:lnTo>
                      <a:lnTo>
                        <a:pt x="15" y="244"/>
                      </a:lnTo>
                      <a:lnTo>
                        <a:pt x="18" y="244"/>
                      </a:lnTo>
                      <a:lnTo>
                        <a:pt x="18" y="243"/>
                      </a:lnTo>
                      <a:lnTo>
                        <a:pt x="22" y="243"/>
                      </a:lnTo>
                      <a:lnTo>
                        <a:pt x="22" y="241"/>
                      </a:lnTo>
                      <a:lnTo>
                        <a:pt x="25" y="241"/>
                      </a:lnTo>
                      <a:lnTo>
                        <a:pt x="25" y="240"/>
                      </a:lnTo>
                      <a:lnTo>
                        <a:pt x="28" y="239"/>
                      </a:lnTo>
                      <a:lnTo>
                        <a:pt x="31" y="239"/>
                      </a:lnTo>
                      <a:lnTo>
                        <a:pt x="31" y="238"/>
                      </a:lnTo>
                      <a:lnTo>
                        <a:pt x="34" y="236"/>
                      </a:lnTo>
                      <a:lnTo>
                        <a:pt x="37" y="235"/>
                      </a:lnTo>
                      <a:lnTo>
                        <a:pt x="41" y="235"/>
                      </a:lnTo>
                      <a:lnTo>
                        <a:pt x="41" y="234"/>
                      </a:lnTo>
                      <a:lnTo>
                        <a:pt x="44" y="234"/>
                      </a:lnTo>
                      <a:lnTo>
                        <a:pt x="44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50" y="231"/>
                      </a:lnTo>
                      <a:lnTo>
                        <a:pt x="53" y="230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3" y="226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494" y="131"/>
                      </a:lnTo>
                      <a:lnTo>
                        <a:pt x="498" y="131"/>
                      </a:lnTo>
                      <a:lnTo>
                        <a:pt x="501" y="131"/>
                      </a:lnTo>
                      <a:lnTo>
                        <a:pt x="501" y="130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100"/>
                      </a:lnTo>
                      <a:lnTo>
                        <a:pt x="658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21" y="69"/>
                      </a:lnTo>
                      <a:lnTo>
                        <a:pt x="728" y="66"/>
                      </a:lnTo>
                      <a:lnTo>
                        <a:pt x="731" y="66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0" y="62"/>
                      </a:lnTo>
                      <a:lnTo>
                        <a:pt x="740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3" y="56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5" y="47"/>
                      </a:lnTo>
                      <a:lnTo>
                        <a:pt x="775" y="46"/>
                      </a:lnTo>
                      <a:lnTo>
                        <a:pt x="784" y="42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29" y="12"/>
                      </a:lnTo>
                      <a:lnTo>
                        <a:pt x="800" y="22"/>
                      </a:lnTo>
                      <a:lnTo>
                        <a:pt x="778" y="33"/>
                      </a:lnTo>
                      <a:lnTo>
                        <a:pt x="753" y="45"/>
                      </a:lnTo>
                      <a:lnTo>
                        <a:pt x="724" y="57"/>
                      </a:lnTo>
                      <a:lnTo>
                        <a:pt x="690" y="69"/>
                      </a:lnTo>
                      <a:lnTo>
                        <a:pt x="652" y="80"/>
                      </a:lnTo>
                      <a:lnTo>
                        <a:pt x="611" y="92"/>
                      </a:lnTo>
                      <a:lnTo>
                        <a:pt x="564" y="103"/>
                      </a:lnTo>
                      <a:lnTo>
                        <a:pt x="513" y="113"/>
                      </a:lnTo>
                      <a:lnTo>
                        <a:pt x="412" y="131"/>
                      </a:lnTo>
                      <a:lnTo>
                        <a:pt x="318" y="149"/>
                      </a:lnTo>
                      <a:lnTo>
                        <a:pt x="230" y="166"/>
                      </a:lnTo>
                      <a:lnTo>
                        <a:pt x="154" y="184"/>
                      </a:lnTo>
                      <a:lnTo>
                        <a:pt x="88" y="202"/>
                      </a:lnTo>
                      <a:lnTo>
                        <a:pt x="63" y="210"/>
                      </a:lnTo>
                      <a:lnTo>
                        <a:pt x="41" y="219"/>
                      </a:lnTo>
                      <a:lnTo>
                        <a:pt x="22" y="227"/>
                      </a:lnTo>
                      <a:lnTo>
                        <a:pt x="9" y="235"/>
                      </a:lnTo>
                      <a:lnTo>
                        <a:pt x="0" y="243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0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8" name="Freeform 225">
                  <a:extLst>
                    <a:ext uri="{FF2B5EF4-FFF2-40B4-BE49-F238E27FC236}">
                      <a16:creationId xmlns:a16="http://schemas.microsoft.com/office/drawing/2014/main" id="{D487611B-E000-4C19-8249-F77B611C43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39" name="Freeform 226">
                  <a:extLst>
                    <a:ext uri="{FF2B5EF4-FFF2-40B4-BE49-F238E27FC236}">
                      <a16:creationId xmlns:a16="http://schemas.microsoft.com/office/drawing/2014/main" id="{DA6AD08D-D47B-423F-BFE3-7B3672A3CC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8"/>
                  <a:ext cx="26" cy="11"/>
                </a:xfrm>
                <a:custGeom>
                  <a:avLst/>
                  <a:gdLst>
                    <a:gd name="T0" fmla="*/ 10 w 26"/>
                    <a:gd name="T1" fmla="*/ 11 h 11"/>
                    <a:gd name="T2" fmla="*/ 10 w 26"/>
                    <a:gd name="T3" fmla="*/ 11 h 11"/>
                    <a:gd name="T4" fmla="*/ 10 w 26"/>
                    <a:gd name="T5" fmla="*/ 11 h 11"/>
                    <a:gd name="T6" fmla="*/ 19 w 26"/>
                    <a:gd name="T7" fmla="*/ 4 h 11"/>
                    <a:gd name="T8" fmla="*/ 19 w 26"/>
                    <a:gd name="T9" fmla="*/ 4 h 11"/>
                    <a:gd name="T10" fmla="*/ 22 w 26"/>
                    <a:gd name="T11" fmla="*/ 4 h 11"/>
                    <a:gd name="T12" fmla="*/ 22 w 26"/>
                    <a:gd name="T13" fmla="*/ 2 h 11"/>
                    <a:gd name="T14" fmla="*/ 22 w 26"/>
                    <a:gd name="T15" fmla="*/ 2 h 11"/>
                    <a:gd name="T16" fmla="*/ 22 w 26"/>
                    <a:gd name="T17" fmla="*/ 2 h 11"/>
                    <a:gd name="T18" fmla="*/ 22 w 26"/>
                    <a:gd name="T19" fmla="*/ 2 h 11"/>
                    <a:gd name="T20" fmla="*/ 22 w 26"/>
                    <a:gd name="T21" fmla="*/ 2 h 11"/>
                    <a:gd name="T22" fmla="*/ 22 w 26"/>
                    <a:gd name="T23" fmla="*/ 2 h 11"/>
                    <a:gd name="T24" fmla="*/ 22 w 26"/>
                    <a:gd name="T25" fmla="*/ 1 h 11"/>
                    <a:gd name="T26" fmla="*/ 22 w 26"/>
                    <a:gd name="T27" fmla="*/ 1 h 11"/>
                    <a:gd name="T28" fmla="*/ 22 w 26"/>
                    <a:gd name="T29" fmla="*/ 1 h 11"/>
                    <a:gd name="T30" fmla="*/ 22 w 26"/>
                    <a:gd name="T31" fmla="*/ 1 h 11"/>
                    <a:gd name="T32" fmla="*/ 26 w 26"/>
                    <a:gd name="T33" fmla="*/ 1 h 11"/>
                    <a:gd name="T34" fmla="*/ 26 w 26"/>
                    <a:gd name="T35" fmla="*/ 1 h 11"/>
                    <a:gd name="T36" fmla="*/ 26 w 26"/>
                    <a:gd name="T37" fmla="*/ 0 h 11"/>
                    <a:gd name="T38" fmla="*/ 26 w 26"/>
                    <a:gd name="T39" fmla="*/ 0 h 11"/>
                    <a:gd name="T40" fmla="*/ 26 w 26"/>
                    <a:gd name="T41" fmla="*/ 0 h 11"/>
                    <a:gd name="T42" fmla="*/ 26 w 26"/>
                    <a:gd name="T43" fmla="*/ 0 h 11"/>
                    <a:gd name="T44" fmla="*/ 26 w 26"/>
                    <a:gd name="T45" fmla="*/ 0 h 11"/>
                    <a:gd name="T46" fmla="*/ 0 w 26"/>
                    <a:gd name="T47" fmla="*/ 0 h 11"/>
                    <a:gd name="T48" fmla="*/ 0 w 26"/>
                    <a:gd name="T49" fmla="*/ 0 h 11"/>
                    <a:gd name="T50" fmla="*/ 7 w 26"/>
                    <a:gd name="T51" fmla="*/ 5 h 11"/>
                    <a:gd name="T52" fmla="*/ 10 w 26"/>
                    <a:gd name="T53" fmla="*/ 11 h 11"/>
                    <a:gd name="T54" fmla="*/ 10 w 26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1">
                      <a:moveTo>
                        <a:pt x="10" y="11"/>
                      </a:moveTo>
                      <a:lnTo>
                        <a:pt x="10" y="11"/>
                      </a:lnTo>
                      <a:lnTo>
                        <a:pt x="19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6" y="1"/>
                      </a:ln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7" y="5"/>
                      </a:lnTo>
                      <a:lnTo>
                        <a:pt x="10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0" name="Freeform 227">
                  <a:extLst>
                    <a:ext uri="{FF2B5EF4-FFF2-40B4-BE49-F238E27FC236}">
                      <a16:creationId xmlns:a16="http://schemas.microsoft.com/office/drawing/2014/main" id="{39C14871-001D-4DB5-AD82-4C2B31ED5B1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3 h 294"/>
                    <a:gd name="T6" fmla="*/ 12 w 892"/>
                    <a:gd name="T7" fmla="*/ 292 h 294"/>
                    <a:gd name="T8" fmla="*/ 12 w 892"/>
                    <a:gd name="T9" fmla="*/ 292 h 294"/>
                    <a:gd name="T10" fmla="*/ 12 w 892"/>
                    <a:gd name="T11" fmla="*/ 290 h 294"/>
                    <a:gd name="T12" fmla="*/ 9 w 892"/>
                    <a:gd name="T13" fmla="*/ 290 h 294"/>
                    <a:gd name="T14" fmla="*/ 9 w 892"/>
                    <a:gd name="T15" fmla="*/ 290 h 294"/>
                    <a:gd name="T16" fmla="*/ 9 w 892"/>
                    <a:gd name="T17" fmla="*/ 289 h 294"/>
                    <a:gd name="T18" fmla="*/ 6 w 892"/>
                    <a:gd name="T19" fmla="*/ 288 h 294"/>
                    <a:gd name="T20" fmla="*/ 6 w 892"/>
                    <a:gd name="T21" fmla="*/ 288 h 294"/>
                    <a:gd name="T22" fmla="*/ 6 w 892"/>
                    <a:gd name="T23" fmla="*/ 288 h 294"/>
                    <a:gd name="T24" fmla="*/ 22 w 892"/>
                    <a:gd name="T25" fmla="*/ 266 h 294"/>
                    <a:gd name="T26" fmla="*/ 59 w 892"/>
                    <a:gd name="T27" fmla="*/ 254 h 294"/>
                    <a:gd name="T28" fmla="*/ 59 w 892"/>
                    <a:gd name="T29" fmla="*/ 252 h 294"/>
                    <a:gd name="T30" fmla="*/ 66 w 892"/>
                    <a:gd name="T31" fmla="*/ 251 h 294"/>
                    <a:gd name="T32" fmla="*/ 66 w 892"/>
                    <a:gd name="T33" fmla="*/ 250 h 294"/>
                    <a:gd name="T34" fmla="*/ 69 w 892"/>
                    <a:gd name="T35" fmla="*/ 250 h 294"/>
                    <a:gd name="T36" fmla="*/ 72 w 892"/>
                    <a:gd name="T37" fmla="*/ 250 h 294"/>
                    <a:gd name="T38" fmla="*/ 72 w 892"/>
                    <a:gd name="T39" fmla="*/ 249 h 294"/>
                    <a:gd name="T40" fmla="*/ 75 w 892"/>
                    <a:gd name="T41" fmla="*/ 247 h 294"/>
                    <a:gd name="T42" fmla="*/ 78 w 892"/>
                    <a:gd name="T43" fmla="*/ 247 h 294"/>
                    <a:gd name="T44" fmla="*/ 78 w 892"/>
                    <a:gd name="T45" fmla="*/ 247 h 294"/>
                    <a:gd name="T46" fmla="*/ 81 w 892"/>
                    <a:gd name="T47" fmla="*/ 246 h 294"/>
                    <a:gd name="T48" fmla="*/ 85 w 892"/>
                    <a:gd name="T49" fmla="*/ 246 h 294"/>
                    <a:gd name="T50" fmla="*/ 116 w 892"/>
                    <a:gd name="T51" fmla="*/ 236 h 294"/>
                    <a:gd name="T52" fmla="*/ 463 w 892"/>
                    <a:gd name="T53" fmla="*/ 164 h 294"/>
                    <a:gd name="T54" fmla="*/ 507 w 892"/>
                    <a:gd name="T55" fmla="*/ 155 h 294"/>
                    <a:gd name="T56" fmla="*/ 589 w 892"/>
                    <a:gd name="T57" fmla="*/ 134 h 294"/>
                    <a:gd name="T58" fmla="*/ 668 w 892"/>
                    <a:gd name="T59" fmla="*/ 113 h 294"/>
                    <a:gd name="T60" fmla="*/ 677 w 892"/>
                    <a:gd name="T61" fmla="*/ 109 h 294"/>
                    <a:gd name="T62" fmla="*/ 687 w 892"/>
                    <a:gd name="T63" fmla="*/ 106 h 294"/>
                    <a:gd name="T64" fmla="*/ 693 w 892"/>
                    <a:gd name="T65" fmla="*/ 104 h 294"/>
                    <a:gd name="T66" fmla="*/ 699 w 892"/>
                    <a:gd name="T67" fmla="*/ 101 h 294"/>
                    <a:gd name="T68" fmla="*/ 712 w 892"/>
                    <a:gd name="T69" fmla="*/ 98 h 294"/>
                    <a:gd name="T70" fmla="*/ 718 w 892"/>
                    <a:gd name="T71" fmla="*/ 94 h 294"/>
                    <a:gd name="T72" fmla="*/ 737 w 892"/>
                    <a:gd name="T73" fmla="*/ 87 h 294"/>
                    <a:gd name="T74" fmla="*/ 743 w 892"/>
                    <a:gd name="T75" fmla="*/ 85 h 294"/>
                    <a:gd name="T76" fmla="*/ 750 w 892"/>
                    <a:gd name="T77" fmla="*/ 82 h 294"/>
                    <a:gd name="T78" fmla="*/ 759 w 892"/>
                    <a:gd name="T79" fmla="*/ 79 h 294"/>
                    <a:gd name="T80" fmla="*/ 772 w 892"/>
                    <a:gd name="T81" fmla="*/ 73 h 294"/>
                    <a:gd name="T82" fmla="*/ 794 w 892"/>
                    <a:gd name="T83" fmla="*/ 63 h 294"/>
                    <a:gd name="T84" fmla="*/ 797 w 892"/>
                    <a:gd name="T85" fmla="*/ 62 h 294"/>
                    <a:gd name="T86" fmla="*/ 813 w 892"/>
                    <a:gd name="T87" fmla="*/ 53 h 294"/>
                    <a:gd name="T88" fmla="*/ 819 w 892"/>
                    <a:gd name="T89" fmla="*/ 49 h 294"/>
                    <a:gd name="T90" fmla="*/ 841 w 892"/>
                    <a:gd name="T91" fmla="*/ 38 h 294"/>
                    <a:gd name="T92" fmla="*/ 810 w 892"/>
                    <a:gd name="T93" fmla="*/ 43 h 294"/>
                    <a:gd name="T94" fmla="*/ 699 w 892"/>
                    <a:gd name="T95" fmla="*/ 93 h 294"/>
                    <a:gd name="T96" fmla="*/ 516 w 892"/>
                    <a:gd name="T97" fmla="*/ 139 h 294"/>
                    <a:gd name="T98" fmla="*/ 91 w 892"/>
                    <a:gd name="T99" fmla="*/ 227 h 294"/>
                    <a:gd name="T100" fmla="*/ 3 w 892"/>
                    <a:gd name="T101" fmla="*/ 269 h 294"/>
                    <a:gd name="T102" fmla="*/ 6 w 892"/>
                    <a:gd name="T103" fmla="*/ 293 h 294"/>
                    <a:gd name="T104" fmla="*/ 813 w 892"/>
                    <a:gd name="T105" fmla="*/ 53 h 294"/>
                    <a:gd name="T106" fmla="*/ 885 w 892"/>
                    <a:gd name="T107" fmla="*/ 4 h 294"/>
                    <a:gd name="T108" fmla="*/ 888 w 892"/>
                    <a:gd name="T109" fmla="*/ 2 h 294"/>
                    <a:gd name="T110" fmla="*/ 888 w 892"/>
                    <a:gd name="T111" fmla="*/ 1 h 294"/>
                    <a:gd name="T112" fmla="*/ 892 w 892"/>
                    <a:gd name="T113" fmla="*/ 0 h 294"/>
                    <a:gd name="T114" fmla="*/ 869 w 892"/>
                    <a:gd name="T115" fmla="*/ 1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9" y="275"/>
                      </a:lnTo>
                      <a:lnTo>
                        <a:pt x="15" y="271"/>
                      </a:lnTo>
                      <a:lnTo>
                        <a:pt x="22" y="266"/>
                      </a:lnTo>
                      <a:lnTo>
                        <a:pt x="37" y="260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4"/>
                      </a:lnTo>
                      <a:lnTo>
                        <a:pt x="661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699" y="101"/>
                      </a:lnTo>
                      <a:lnTo>
                        <a:pt x="702" y="100"/>
                      </a:lnTo>
                      <a:lnTo>
                        <a:pt x="706" y="100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3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2" y="77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2" y="73"/>
                      </a:lnTo>
                      <a:lnTo>
                        <a:pt x="775" y="72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35" y="34"/>
                      </a:lnTo>
                      <a:lnTo>
                        <a:pt x="810" y="43"/>
                      </a:lnTo>
                      <a:lnTo>
                        <a:pt x="788" y="54"/>
                      </a:lnTo>
                      <a:lnTo>
                        <a:pt x="762" y="67"/>
                      </a:lnTo>
                      <a:lnTo>
                        <a:pt x="734" y="80"/>
                      </a:lnTo>
                      <a:lnTo>
                        <a:pt x="699" y="93"/>
                      </a:lnTo>
                      <a:lnTo>
                        <a:pt x="661" y="105"/>
                      </a:lnTo>
                      <a:lnTo>
                        <a:pt x="620" y="118"/>
                      </a:lnTo>
                      <a:lnTo>
                        <a:pt x="570" y="129"/>
                      </a:lnTo>
                      <a:lnTo>
                        <a:pt x="516" y="139"/>
                      </a:lnTo>
                      <a:lnTo>
                        <a:pt x="416" y="157"/>
                      </a:lnTo>
                      <a:lnTo>
                        <a:pt x="321" y="175"/>
                      </a:lnTo>
                      <a:lnTo>
                        <a:pt x="233" y="193"/>
                      </a:lnTo>
                      <a:lnTo>
                        <a:pt x="157" y="211"/>
                      </a:lnTo>
                      <a:lnTo>
                        <a:pt x="91" y="227"/>
                      </a:lnTo>
                      <a:lnTo>
                        <a:pt x="66" y="236"/>
                      </a:lnTo>
                      <a:lnTo>
                        <a:pt x="44" y="245"/>
                      </a:lnTo>
                      <a:lnTo>
                        <a:pt x="25" y="252"/>
                      </a:lnTo>
                      <a:lnTo>
                        <a:pt x="12" y="261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3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9" y="1"/>
                      </a:lnTo>
                      <a:lnTo>
                        <a:pt x="873" y="6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1" name="Freeform 228">
                  <a:extLst>
                    <a:ext uri="{FF2B5EF4-FFF2-40B4-BE49-F238E27FC236}">
                      <a16:creationId xmlns:a16="http://schemas.microsoft.com/office/drawing/2014/main" id="{2D78ED87-01FC-4837-ACC2-B3B7FFA56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8 h 269"/>
                    <a:gd name="T6" fmla="*/ 12 w 860"/>
                    <a:gd name="T7" fmla="*/ 267 h 269"/>
                    <a:gd name="T8" fmla="*/ 12 w 860"/>
                    <a:gd name="T9" fmla="*/ 267 h 269"/>
                    <a:gd name="T10" fmla="*/ 12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5 h 269"/>
                    <a:gd name="T16" fmla="*/ 9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3 h 269"/>
                    <a:gd name="T24" fmla="*/ 22 w 860"/>
                    <a:gd name="T25" fmla="*/ 241 h 269"/>
                    <a:gd name="T26" fmla="*/ 59 w 860"/>
                    <a:gd name="T27" fmla="*/ 229 h 269"/>
                    <a:gd name="T28" fmla="*/ 59 w 860"/>
                    <a:gd name="T29" fmla="*/ 227 h 269"/>
                    <a:gd name="T30" fmla="*/ 66 w 860"/>
                    <a:gd name="T31" fmla="*/ 226 h 269"/>
                    <a:gd name="T32" fmla="*/ 66 w 860"/>
                    <a:gd name="T33" fmla="*/ 225 h 269"/>
                    <a:gd name="T34" fmla="*/ 69 w 860"/>
                    <a:gd name="T35" fmla="*/ 225 h 269"/>
                    <a:gd name="T36" fmla="*/ 72 w 860"/>
                    <a:gd name="T37" fmla="*/ 225 h 269"/>
                    <a:gd name="T38" fmla="*/ 72 w 860"/>
                    <a:gd name="T39" fmla="*/ 224 h 269"/>
                    <a:gd name="T40" fmla="*/ 75 w 860"/>
                    <a:gd name="T41" fmla="*/ 222 h 269"/>
                    <a:gd name="T42" fmla="*/ 78 w 860"/>
                    <a:gd name="T43" fmla="*/ 222 h 269"/>
                    <a:gd name="T44" fmla="*/ 78 w 860"/>
                    <a:gd name="T45" fmla="*/ 222 h 269"/>
                    <a:gd name="T46" fmla="*/ 81 w 860"/>
                    <a:gd name="T47" fmla="*/ 221 h 269"/>
                    <a:gd name="T48" fmla="*/ 85 w 860"/>
                    <a:gd name="T49" fmla="*/ 221 h 269"/>
                    <a:gd name="T50" fmla="*/ 116 w 860"/>
                    <a:gd name="T51" fmla="*/ 211 h 269"/>
                    <a:gd name="T52" fmla="*/ 463 w 860"/>
                    <a:gd name="T53" fmla="*/ 139 h 269"/>
                    <a:gd name="T54" fmla="*/ 507 w 860"/>
                    <a:gd name="T55" fmla="*/ 130 h 269"/>
                    <a:gd name="T56" fmla="*/ 589 w 860"/>
                    <a:gd name="T57" fmla="*/ 109 h 269"/>
                    <a:gd name="T58" fmla="*/ 668 w 860"/>
                    <a:gd name="T59" fmla="*/ 88 h 269"/>
                    <a:gd name="T60" fmla="*/ 677 w 860"/>
                    <a:gd name="T61" fmla="*/ 84 h 269"/>
                    <a:gd name="T62" fmla="*/ 687 w 860"/>
                    <a:gd name="T63" fmla="*/ 81 h 269"/>
                    <a:gd name="T64" fmla="*/ 693 w 860"/>
                    <a:gd name="T65" fmla="*/ 79 h 269"/>
                    <a:gd name="T66" fmla="*/ 699 w 860"/>
                    <a:gd name="T67" fmla="*/ 76 h 269"/>
                    <a:gd name="T68" fmla="*/ 712 w 860"/>
                    <a:gd name="T69" fmla="*/ 73 h 269"/>
                    <a:gd name="T70" fmla="*/ 718 w 860"/>
                    <a:gd name="T71" fmla="*/ 69 h 269"/>
                    <a:gd name="T72" fmla="*/ 737 w 860"/>
                    <a:gd name="T73" fmla="*/ 62 h 269"/>
                    <a:gd name="T74" fmla="*/ 743 w 860"/>
                    <a:gd name="T75" fmla="*/ 60 h 269"/>
                    <a:gd name="T76" fmla="*/ 750 w 860"/>
                    <a:gd name="T77" fmla="*/ 57 h 269"/>
                    <a:gd name="T78" fmla="*/ 759 w 860"/>
                    <a:gd name="T79" fmla="*/ 54 h 269"/>
                    <a:gd name="T80" fmla="*/ 772 w 860"/>
                    <a:gd name="T81" fmla="*/ 48 h 269"/>
                    <a:gd name="T82" fmla="*/ 794 w 860"/>
                    <a:gd name="T83" fmla="*/ 38 h 269"/>
                    <a:gd name="T84" fmla="*/ 797 w 860"/>
                    <a:gd name="T85" fmla="*/ 37 h 269"/>
                    <a:gd name="T86" fmla="*/ 813 w 860"/>
                    <a:gd name="T87" fmla="*/ 28 h 269"/>
                    <a:gd name="T88" fmla="*/ 819 w 860"/>
                    <a:gd name="T89" fmla="*/ 24 h 269"/>
                    <a:gd name="T90" fmla="*/ 841 w 860"/>
                    <a:gd name="T91" fmla="*/ 13 h 269"/>
                    <a:gd name="T92" fmla="*/ 810 w 860"/>
                    <a:gd name="T93" fmla="*/ 18 h 269"/>
                    <a:gd name="T94" fmla="*/ 699 w 860"/>
                    <a:gd name="T95" fmla="*/ 68 h 269"/>
                    <a:gd name="T96" fmla="*/ 516 w 860"/>
                    <a:gd name="T97" fmla="*/ 114 h 269"/>
                    <a:gd name="T98" fmla="*/ 91 w 860"/>
                    <a:gd name="T99" fmla="*/ 202 h 269"/>
                    <a:gd name="T100" fmla="*/ 3 w 860"/>
                    <a:gd name="T101" fmla="*/ 244 h 269"/>
                    <a:gd name="T102" fmla="*/ 6 w 860"/>
                    <a:gd name="T103" fmla="*/ 268 h 2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57"/>
                      </a:lnTo>
                      <a:lnTo>
                        <a:pt x="9" y="250"/>
                      </a:lnTo>
                      <a:lnTo>
                        <a:pt x="15" y="246"/>
                      </a:lnTo>
                      <a:lnTo>
                        <a:pt x="22" y="241"/>
                      </a:lnTo>
                      <a:lnTo>
                        <a:pt x="37" y="235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99"/>
                      </a:lnTo>
                      <a:lnTo>
                        <a:pt x="661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699" y="76"/>
                      </a:lnTo>
                      <a:lnTo>
                        <a:pt x="702" y="75"/>
                      </a:lnTo>
                      <a:lnTo>
                        <a:pt x="706" y="75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3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2" y="52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2" y="48"/>
                      </a:lnTo>
                      <a:lnTo>
                        <a:pt x="775" y="47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35" y="9"/>
                      </a:lnTo>
                      <a:lnTo>
                        <a:pt x="810" y="18"/>
                      </a:lnTo>
                      <a:lnTo>
                        <a:pt x="788" y="29"/>
                      </a:lnTo>
                      <a:lnTo>
                        <a:pt x="762" y="42"/>
                      </a:lnTo>
                      <a:lnTo>
                        <a:pt x="734" y="55"/>
                      </a:lnTo>
                      <a:lnTo>
                        <a:pt x="699" y="68"/>
                      </a:lnTo>
                      <a:lnTo>
                        <a:pt x="661" y="80"/>
                      </a:lnTo>
                      <a:lnTo>
                        <a:pt x="620" y="93"/>
                      </a:lnTo>
                      <a:lnTo>
                        <a:pt x="570" y="104"/>
                      </a:lnTo>
                      <a:lnTo>
                        <a:pt x="516" y="114"/>
                      </a:lnTo>
                      <a:lnTo>
                        <a:pt x="416" y="132"/>
                      </a:lnTo>
                      <a:lnTo>
                        <a:pt x="321" y="150"/>
                      </a:lnTo>
                      <a:lnTo>
                        <a:pt x="233" y="168"/>
                      </a:lnTo>
                      <a:lnTo>
                        <a:pt x="157" y="186"/>
                      </a:lnTo>
                      <a:lnTo>
                        <a:pt x="91" y="202"/>
                      </a:lnTo>
                      <a:lnTo>
                        <a:pt x="66" y="211"/>
                      </a:lnTo>
                      <a:lnTo>
                        <a:pt x="44" y="220"/>
                      </a:lnTo>
                      <a:lnTo>
                        <a:pt x="25" y="227"/>
                      </a:lnTo>
                      <a:lnTo>
                        <a:pt x="12" y="236"/>
                      </a:lnTo>
                      <a:lnTo>
                        <a:pt x="3" y="244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3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2" name="Freeform 229">
                  <a:extLst>
                    <a:ext uri="{FF2B5EF4-FFF2-40B4-BE49-F238E27FC236}">
                      <a16:creationId xmlns:a16="http://schemas.microsoft.com/office/drawing/2014/main" id="{313E88CF-7639-4939-8D6D-B666020F4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3" name="Freeform 230">
                  <a:extLst>
                    <a:ext uri="{FF2B5EF4-FFF2-40B4-BE49-F238E27FC236}">
                      <a16:creationId xmlns:a16="http://schemas.microsoft.com/office/drawing/2014/main" id="{5DCBBD28-3A29-4A48-A01A-DF3E54BF93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1528"/>
                  <a:ext cx="23" cy="11"/>
                </a:xfrm>
                <a:custGeom>
                  <a:avLst/>
                  <a:gdLst>
                    <a:gd name="T0" fmla="*/ 7 w 23"/>
                    <a:gd name="T1" fmla="*/ 11 h 11"/>
                    <a:gd name="T2" fmla="*/ 7 w 23"/>
                    <a:gd name="T3" fmla="*/ 11 h 11"/>
                    <a:gd name="T4" fmla="*/ 7 w 23"/>
                    <a:gd name="T5" fmla="*/ 11 h 11"/>
                    <a:gd name="T6" fmla="*/ 16 w 23"/>
                    <a:gd name="T7" fmla="*/ 4 h 11"/>
                    <a:gd name="T8" fmla="*/ 16 w 23"/>
                    <a:gd name="T9" fmla="*/ 4 h 11"/>
                    <a:gd name="T10" fmla="*/ 19 w 23"/>
                    <a:gd name="T11" fmla="*/ 4 h 11"/>
                    <a:gd name="T12" fmla="*/ 19 w 23"/>
                    <a:gd name="T13" fmla="*/ 2 h 11"/>
                    <a:gd name="T14" fmla="*/ 19 w 23"/>
                    <a:gd name="T15" fmla="*/ 2 h 11"/>
                    <a:gd name="T16" fmla="*/ 19 w 23"/>
                    <a:gd name="T17" fmla="*/ 2 h 11"/>
                    <a:gd name="T18" fmla="*/ 19 w 23"/>
                    <a:gd name="T19" fmla="*/ 2 h 11"/>
                    <a:gd name="T20" fmla="*/ 19 w 23"/>
                    <a:gd name="T21" fmla="*/ 2 h 11"/>
                    <a:gd name="T22" fmla="*/ 19 w 23"/>
                    <a:gd name="T23" fmla="*/ 2 h 11"/>
                    <a:gd name="T24" fmla="*/ 19 w 23"/>
                    <a:gd name="T25" fmla="*/ 1 h 11"/>
                    <a:gd name="T26" fmla="*/ 19 w 23"/>
                    <a:gd name="T27" fmla="*/ 1 h 11"/>
                    <a:gd name="T28" fmla="*/ 19 w 23"/>
                    <a:gd name="T29" fmla="*/ 1 h 11"/>
                    <a:gd name="T30" fmla="*/ 19 w 23"/>
                    <a:gd name="T31" fmla="*/ 1 h 11"/>
                    <a:gd name="T32" fmla="*/ 23 w 23"/>
                    <a:gd name="T33" fmla="*/ 1 h 11"/>
                    <a:gd name="T34" fmla="*/ 23 w 23"/>
                    <a:gd name="T35" fmla="*/ 1 h 11"/>
                    <a:gd name="T36" fmla="*/ 23 w 23"/>
                    <a:gd name="T37" fmla="*/ 0 h 11"/>
                    <a:gd name="T38" fmla="*/ 23 w 23"/>
                    <a:gd name="T39" fmla="*/ 0 h 11"/>
                    <a:gd name="T40" fmla="*/ 23 w 23"/>
                    <a:gd name="T41" fmla="*/ 0 h 11"/>
                    <a:gd name="T42" fmla="*/ 23 w 23"/>
                    <a:gd name="T43" fmla="*/ 0 h 11"/>
                    <a:gd name="T44" fmla="*/ 23 w 23"/>
                    <a:gd name="T45" fmla="*/ 0 h 11"/>
                    <a:gd name="T46" fmla="*/ 0 w 23"/>
                    <a:gd name="T47" fmla="*/ 1 h 11"/>
                    <a:gd name="T48" fmla="*/ 0 w 23"/>
                    <a:gd name="T49" fmla="*/ 1 h 11"/>
                    <a:gd name="T50" fmla="*/ 4 w 23"/>
                    <a:gd name="T51" fmla="*/ 6 h 11"/>
                    <a:gd name="T52" fmla="*/ 7 w 23"/>
                    <a:gd name="T53" fmla="*/ 11 h 11"/>
                    <a:gd name="T54" fmla="*/ 7 w 23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3" h="11">
                      <a:moveTo>
                        <a:pt x="7" y="11"/>
                      </a:moveTo>
                      <a:lnTo>
                        <a:pt x="7" y="11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23" y="1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4" y="6"/>
                      </a:lnTo>
                      <a:lnTo>
                        <a:pt x="7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4" name="Freeform 231">
                  <a:extLst>
                    <a:ext uri="{FF2B5EF4-FFF2-40B4-BE49-F238E27FC236}">
                      <a16:creationId xmlns:a16="http://schemas.microsoft.com/office/drawing/2014/main" id="{598193D6-5853-4C79-BDFF-E98291D06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" y="1610"/>
                  <a:ext cx="696" cy="184"/>
                </a:xfrm>
                <a:custGeom>
                  <a:avLst/>
                  <a:gdLst>
                    <a:gd name="T0" fmla="*/ 0 w 696"/>
                    <a:gd name="T1" fmla="*/ 184 h 184"/>
                    <a:gd name="T2" fmla="*/ 0 w 696"/>
                    <a:gd name="T3" fmla="*/ 184 h 184"/>
                    <a:gd name="T4" fmla="*/ 6 w 696"/>
                    <a:gd name="T5" fmla="*/ 179 h 184"/>
                    <a:gd name="T6" fmla="*/ 28 w 696"/>
                    <a:gd name="T7" fmla="*/ 167 h 184"/>
                    <a:gd name="T8" fmla="*/ 47 w 696"/>
                    <a:gd name="T9" fmla="*/ 158 h 184"/>
                    <a:gd name="T10" fmla="*/ 69 w 696"/>
                    <a:gd name="T11" fmla="*/ 149 h 184"/>
                    <a:gd name="T12" fmla="*/ 100 w 696"/>
                    <a:gd name="T13" fmla="*/ 139 h 184"/>
                    <a:gd name="T14" fmla="*/ 138 w 696"/>
                    <a:gd name="T15" fmla="*/ 127 h 184"/>
                    <a:gd name="T16" fmla="*/ 138 w 696"/>
                    <a:gd name="T17" fmla="*/ 127 h 184"/>
                    <a:gd name="T18" fmla="*/ 176 w 696"/>
                    <a:gd name="T19" fmla="*/ 118 h 184"/>
                    <a:gd name="T20" fmla="*/ 220 w 696"/>
                    <a:gd name="T21" fmla="*/ 109 h 184"/>
                    <a:gd name="T22" fmla="*/ 327 w 696"/>
                    <a:gd name="T23" fmla="*/ 90 h 184"/>
                    <a:gd name="T24" fmla="*/ 438 w 696"/>
                    <a:gd name="T25" fmla="*/ 68 h 184"/>
                    <a:gd name="T26" fmla="*/ 494 w 696"/>
                    <a:gd name="T27" fmla="*/ 56 h 184"/>
                    <a:gd name="T28" fmla="*/ 548 w 696"/>
                    <a:gd name="T29" fmla="*/ 42 h 184"/>
                    <a:gd name="T30" fmla="*/ 548 w 696"/>
                    <a:gd name="T31" fmla="*/ 42 h 184"/>
                    <a:gd name="T32" fmla="*/ 630 w 696"/>
                    <a:gd name="T33" fmla="*/ 19 h 184"/>
                    <a:gd name="T34" fmla="*/ 696 w 696"/>
                    <a:gd name="T35" fmla="*/ 0 h 184"/>
                    <a:gd name="T36" fmla="*/ 696 w 696"/>
                    <a:gd name="T37" fmla="*/ 0 h 184"/>
                    <a:gd name="T38" fmla="*/ 621 w 696"/>
                    <a:gd name="T39" fmla="*/ 16 h 184"/>
                    <a:gd name="T40" fmla="*/ 545 w 696"/>
                    <a:gd name="T41" fmla="*/ 31 h 184"/>
                    <a:gd name="T42" fmla="*/ 545 w 696"/>
                    <a:gd name="T43" fmla="*/ 31 h 184"/>
                    <a:gd name="T44" fmla="*/ 535 w 696"/>
                    <a:gd name="T45" fmla="*/ 33 h 184"/>
                    <a:gd name="T46" fmla="*/ 535 w 696"/>
                    <a:gd name="T47" fmla="*/ 33 h 184"/>
                    <a:gd name="T48" fmla="*/ 491 w 696"/>
                    <a:gd name="T49" fmla="*/ 43 h 184"/>
                    <a:gd name="T50" fmla="*/ 447 w 696"/>
                    <a:gd name="T51" fmla="*/ 54 h 184"/>
                    <a:gd name="T52" fmla="*/ 362 w 696"/>
                    <a:gd name="T53" fmla="*/ 70 h 184"/>
                    <a:gd name="T54" fmla="*/ 362 w 696"/>
                    <a:gd name="T55" fmla="*/ 70 h 184"/>
                    <a:gd name="T56" fmla="*/ 252 w 696"/>
                    <a:gd name="T57" fmla="*/ 90 h 184"/>
                    <a:gd name="T58" fmla="*/ 167 w 696"/>
                    <a:gd name="T59" fmla="*/ 108 h 184"/>
                    <a:gd name="T60" fmla="*/ 167 w 696"/>
                    <a:gd name="T61" fmla="*/ 108 h 184"/>
                    <a:gd name="T62" fmla="*/ 97 w 696"/>
                    <a:gd name="T63" fmla="*/ 125 h 184"/>
                    <a:gd name="T64" fmla="*/ 97 w 696"/>
                    <a:gd name="T65" fmla="*/ 125 h 184"/>
                    <a:gd name="T66" fmla="*/ 75 w 696"/>
                    <a:gd name="T67" fmla="*/ 131 h 184"/>
                    <a:gd name="T68" fmla="*/ 56 w 696"/>
                    <a:gd name="T69" fmla="*/ 137 h 184"/>
                    <a:gd name="T70" fmla="*/ 56 w 696"/>
                    <a:gd name="T71" fmla="*/ 137 h 184"/>
                    <a:gd name="T72" fmla="*/ 41 w 696"/>
                    <a:gd name="T73" fmla="*/ 145 h 184"/>
                    <a:gd name="T74" fmla="*/ 28 w 696"/>
                    <a:gd name="T75" fmla="*/ 154 h 184"/>
                    <a:gd name="T76" fmla="*/ 15 w 696"/>
                    <a:gd name="T77" fmla="*/ 162 h 184"/>
                    <a:gd name="T78" fmla="*/ 9 w 696"/>
                    <a:gd name="T79" fmla="*/ 169 h 184"/>
                    <a:gd name="T80" fmla="*/ 0 w 696"/>
                    <a:gd name="T81" fmla="*/ 181 h 184"/>
                    <a:gd name="T82" fmla="*/ 0 w 696"/>
                    <a:gd name="T83" fmla="*/ 184 h 184"/>
                    <a:gd name="T84" fmla="*/ 0 w 696"/>
                    <a:gd name="T85" fmla="*/ 184 h 18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696" h="184">
                      <a:moveTo>
                        <a:pt x="0" y="184"/>
                      </a:moveTo>
                      <a:lnTo>
                        <a:pt x="0" y="184"/>
                      </a:lnTo>
                      <a:lnTo>
                        <a:pt x="6" y="179"/>
                      </a:lnTo>
                      <a:lnTo>
                        <a:pt x="28" y="167"/>
                      </a:lnTo>
                      <a:lnTo>
                        <a:pt x="47" y="158"/>
                      </a:lnTo>
                      <a:lnTo>
                        <a:pt x="69" y="149"/>
                      </a:lnTo>
                      <a:lnTo>
                        <a:pt x="100" y="139"/>
                      </a:lnTo>
                      <a:lnTo>
                        <a:pt x="138" y="127"/>
                      </a:lnTo>
                      <a:lnTo>
                        <a:pt x="176" y="118"/>
                      </a:lnTo>
                      <a:lnTo>
                        <a:pt x="220" y="109"/>
                      </a:lnTo>
                      <a:lnTo>
                        <a:pt x="327" y="90"/>
                      </a:lnTo>
                      <a:lnTo>
                        <a:pt x="438" y="68"/>
                      </a:lnTo>
                      <a:lnTo>
                        <a:pt x="494" y="56"/>
                      </a:lnTo>
                      <a:lnTo>
                        <a:pt x="548" y="42"/>
                      </a:lnTo>
                      <a:lnTo>
                        <a:pt x="630" y="19"/>
                      </a:lnTo>
                      <a:lnTo>
                        <a:pt x="696" y="0"/>
                      </a:lnTo>
                      <a:lnTo>
                        <a:pt x="621" y="16"/>
                      </a:lnTo>
                      <a:lnTo>
                        <a:pt x="545" y="31"/>
                      </a:lnTo>
                      <a:lnTo>
                        <a:pt x="535" y="33"/>
                      </a:lnTo>
                      <a:lnTo>
                        <a:pt x="491" y="43"/>
                      </a:lnTo>
                      <a:lnTo>
                        <a:pt x="447" y="54"/>
                      </a:lnTo>
                      <a:lnTo>
                        <a:pt x="362" y="70"/>
                      </a:lnTo>
                      <a:lnTo>
                        <a:pt x="252" y="90"/>
                      </a:lnTo>
                      <a:lnTo>
                        <a:pt x="167" y="108"/>
                      </a:lnTo>
                      <a:lnTo>
                        <a:pt x="97" y="125"/>
                      </a:lnTo>
                      <a:lnTo>
                        <a:pt x="75" y="131"/>
                      </a:lnTo>
                      <a:lnTo>
                        <a:pt x="56" y="137"/>
                      </a:lnTo>
                      <a:lnTo>
                        <a:pt x="41" y="145"/>
                      </a:lnTo>
                      <a:lnTo>
                        <a:pt x="28" y="154"/>
                      </a:lnTo>
                      <a:lnTo>
                        <a:pt x="15" y="162"/>
                      </a:lnTo>
                      <a:lnTo>
                        <a:pt x="9" y="169"/>
                      </a:lnTo>
                      <a:lnTo>
                        <a:pt x="0" y="181"/>
                      </a:lnTo>
                      <a:lnTo>
                        <a:pt x="0" y="184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5" name="Freeform 232">
                  <a:extLst>
                    <a:ext uri="{FF2B5EF4-FFF2-40B4-BE49-F238E27FC236}">
                      <a16:creationId xmlns:a16="http://schemas.microsoft.com/office/drawing/2014/main" id="{76C75D7F-2D47-48DC-9CE9-74A77CAEE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4"/>
                  <a:ext cx="677" cy="179"/>
                </a:xfrm>
                <a:custGeom>
                  <a:avLst/>
                  <a:gdLst>
                    <a:gd name="T0" fmla="*/ 0 w 677"/>
                    <a:gd name="T1" fmla="*/ 179 h 179"/>
                    <a:gd name="T2" fmla="*/ 0 w 677"/>
                    <a:gd name="T3" fmla="*/ 179 h 179"/>
                    <a:gd name="T4" fmla="*/ 6 w 677"/>
                    <a:gd name="T5" fmla="*/ 174 h 179"/>
                    <a:gd name="T6" fmla="*/ 25 w 677"/>
                    <a:gd name="T7" fmla="*/ 161 h 179"/>
                    <a:gd name="T8" fmla="*/ 44 w 677"/>
                    <a:gd name="T9" fmla="*/ 154 h 179"/>
                    <a:gd name="T10" fmla="*/ 66 w 677"/>
                    <a:gd name="T11" fmla="*/ 144 h 179"/>
                    <a:gd name="T12" fmla="*/ 97 w 677"/>
                    <a:gd name="T13" fmla="*/ 133 h 179"/>
                    <a:gd name="T14" fmla="*/ 135 w 677"/>
                    <a:gd name="T15" fmla="*/ 123 h 179"/>
                    <a:gd name="T16" fmla="*/ 135 w 677"/>
                    <a:gd name="T17" fmla="*/ 123 h 179"/>
                    <a:gd name="T18" fmla="*/ 173 w 677"/>
                    <a:gd name="T19" fmla="*/ 113 h 179"/>
                    <a:gd name="T20" fmla="*/ 217 w 677"/>
                    <a:gd name="T21" fmla="*/ 104 h 179"/>
                    <a:gd name="T22" fmla="*/ 321 w 677"/>
                    <a:gd name="T23" fmla="*/ 85 h 179"/>
                    <a:gd name="T24" fmla="*/ 432 w 677"/>
                    <a:gd name="T25" fmla="*/ 64 h 179"/>
                    <a:gd name="T26" fmla="*/ 488 w 677"/>
                    <a:gd name="T27" fmla="*/ 52 h 179"/>
                    <a:gd name="T28" fmla="*/ 542 w 677"/>
                    <a:gd name="T29" fmla="*/ 38 h 179"/>
                    <a:gd name="T30" fmla="*/ 542 w 677"/>
                    <a:gd name="T31" fmla="*/ 38 h 179"/>
                    <a:gd name="T32" fmla="*/ 614 w 677"/>
                    <a:gd name="T33" fmla="*/ 18 h 179"/>
                    <a:gd name="T34" fmla="*/ 677 w 677"/>
                    <a:gd name="T35" fmla="*/ 0 h 179"/>
                    <a:gd name="T36" fmla="*/ 677 w 677"/>
                    <a:gd name="T37" fmla="*/ 0 h 179"/>
                    <a:gd name="T38" fmla="*/ 545 w 677"/>
                    <a:gd name="T39" fmla="*/ 26 h 179"/>
                    <a:gd name="T40" fmla="*/ 545 w 677"/>
                    <a:gd name="T41" fmla="*/ 26 h 179"/>
                    <a:gd name="T42" fmla="*/ 532 w 677"/>
                    <a:gd name="T43" fmla="*/ 29 h 179"/>
                    <a:gd name="T44" fmla="*/ 532 w 677"/>
                    <a:gd name="T45" fmla="*/ 29 h 179"/>
                    <a:gd name="T46" fmla="*/ 488 w 677"/>
                    <a:gd name="T47" fmla="*/ 41 h 179"/>
                    <a:gd name="T48" fmla="*/ 444 w 677"/>
                    <a:gd name="T49" fmla="*/ 51 h 179"/>
                    <a:gd name="T50" fmla="*/ 362 w 677"/>
                    <a:gd name="T51" fmla="*/ 67 h 179"/>
                    <a:gd name="T52" fmla="*/ 362 w 677"/>
                    <a:gd name="T53" fmla="*/ 67 h 179"/>
                    <a:gd name="T54" fmla="*/ 252 w 677"/>
                    <a:gd name="T55" fmla="*/ 88 h 179"/>
                    <a:gd name="T56" fmla="*/ 167 w 677"/>
                    <a:gd name="T57" fmla="*/ 104 h 179"/>
                    <a:gd name="T58" fmla="*/ 129 w 677"/>
                    <a:gd name="T59" fmla="*/ 112 h 179"/>
                    <a:gd name="T60" fmla="*/ 101 w 677"/>
                    <a:gd name="T61" fmla="*/ 119 h 179"/>
                    <a:gd name="T62" fmla="*/ 75 w 677"/>
                    <a:gd name="T63" fmla="*/ 127 h 179"/>
                    <a:gd name="T64" fmla="*/ 56 w 677"/>
                    <a:gd name="T65" fmla="*/ 135 h 179"/>
                    <a:gd name="T66" fmla="*/ 56 w 677"/>
                    <a:gd name="T67" fmla="*/ 135 h 179"/>
                    <a:gd name="T68" fmla="*/ 38 w 677"/>
                    <a:gd name="T69" fmla="*/ 142 h 179"/>
                    <a:gd name="T70" fmla="*/ 25 w 677"/>
                    <a:gd name="T71" fmla="*/ 150 h 179"/>
                    <a:gd name="T72" fmla="*/ 15 w 677"/>
                    <a:gd name="T73" fmla="*/ 158 h 179"/>
                    <a:gd name="T74" fmla="*/ 6 w 677"/>
                    <a:gd name="T75" fmla="*/ 164 h 179"/>
                    <a:gd name="T76" fmla="*/ 0 w 677"/>
                    <a:gd name="T77" fmla="*/ 175 h 179"/>
                    <a:gd name="T78" fmla="*/ 0 w 677"/>
                    <a:gd name="T79" fmla="*/ 179 h 179"/>
                    <a:gd name="T80" fmla="*/ 0 w 677"/>
                    <a:gd name="T81" fmla="*/ 179 h 17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179">
                      <a:moveTo>
                        <a:pt x="0" y="179"/>
                      </a:moveTo>
                      <a:lnTo>
                        <a:pt x="0" y="179"/>
                      </a:lnTo>
                      <a:lnTo>
                        <a:pt x="6" y="174"/>
                      </a:lnTo>
                      <a:lnTo>
                        <a:pt x="25" y="161"/>
                      </a:lnTo>
                      <a:lnTo>
                        <a:pt x="44" y="154"/>
                      </a:lnTo>
                      <a:lnTo>
                        <a:pt x="66" y="144"/>
                      </a:lnTo>
                      <a:lnTo>
                        <a:pt x="97" y="133"/>
                      </a:lnTo>
                      <a:lnTo>
                        <a:pt x="135" y="123"/>
                      </a:lnTo>
                      <a:lnTo>
                        <a:pt x="173" y="113"/>
                      </a:lnTo>
                      <a:lnTo>
                        <a:pt x="217" y="104"/>
                      </a:lnTo>
                      <a:lnTo>
                        <a:pt x="321" y="85"/>
                      </a:lnTo>
                      <a:lnTo>
                        <a:pt x="432" y="64"/>
                      </a:lnTo>
                      <a:lnTo>
                        <a:pt x="488" y="52"/>
                      </a:lnTo>
                      <a:lnTo>
                        <a:pt x="542" y="38"/>
                      </a:lnTo>
                      <a:lnTo>
                        <a:pt x="614" y="18"/>
                      </a:lnTo>
                      <a:lnTo>
                        <a:pt x="677" y="0"/>
                      </a:lnTo>
                      <a:lnTo>
                        <a:pt x="545" y="26"/>
                      </a:lnTo>
                      <a:lnTo>
                        <a:pt x="532" y="29"/>
                      </a:lnTo>
                      <a:lnTo>
                        <a:pt x="488" y="41"/>
                      </a:lnTo>
                      <a:lnTo>
                        <a:pt x="444" y="51"/>
                      </a:lnTo>
                      <a:lnTo>
                        <a:pt x="362" y="67"/>
                      </a:lnTo>
                      <a:lnTo>
                        <a:pt x="252" y="88"/>
                      </a:lnTo>
                      <a:lnTo>
                        <a:pt x="167" y="104"/>
                      </a:lnTo>
                      <a:lnTo>
                        <a:pt x="129" y="112"/>
                      </a:lnTo>
                      <a:lnTo>
                        <a:pt x="101" y="119"/>
                      </a:lnTo>
                      <a:lnTo>
                        <a:pt x="75" y="127"/>
                      </a:lnTo>
                      <a:lnTo>
                        <a:pt x="56" y="135"/>
                      </a:lnTo>
                      <a:lnTo>
                        <a:pt x="38" y="142"/>
                      </a:lnTo>
                      <a:lnTo>
                        <a:pt x="25" y="150"/>
                      </a:lnTo>
                      <a:lnTo>
                        <a:pt x="15" y="158"/>
                      </a:lnTo>
                      <a:lnTo>
                        <a:pt x="6" y="164"/>
                      </a:lnTo>
                      <a:lnTo>
                        <a:pt x="0" y="175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6" name="Freeform 233">
                  <a:extLst>
                    <a:ext uri="{FF2B5EF4-FFF2-40B4-BE49-F238E27FC236}">
                      <a16:creationId xmlns:a16="http://schemas.microsoft.com/office/drawing/2014/main" id="{DA3410A3-4272-4D57-8741-CBA419995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7"/>
                  <a:ext cx="662" cy="174"/>
                </a:xfrm>
                <a:custGeom>
                  <a:avLst/>
                  <a:gdLst>
                    <a:gd name="T0" fmla="*/ 0 w 662"/>
                    <a:gd name="T1" fmla="*/ 174 h 174"/>
                    <a:gd name="T2" fmla="*/ 0 w 662"/>
                    <a:gd name="T3" fmla="*/ 174 h 174"/>
                    <a:gd name="T4" fmla="*/ 6 w 662"/>
                    <a:gd name="T5" fmla="*/ 168 h 174"/>
                    <a:gd name="T6" fmla="*/ 25 w 662"/>
                    <a:gd name="T7" fmla="*/ 157 h 174"/>
                    <a:gd name="T8" fmla="*/ 44 w 662"/>
                    <a:gd name="T9" fmla="*/ 149 h 174"/>
                    <a:gd name="T10" fmla="*/ 66 w 662"/>
                    <a:gd name="T11" fmla="*/ 139 h 174"/>
                    <a:gd name="T12" fmla="*/ 94 w 662"/>
                    <a:gd name="T13" fmla="*/ 129 h 174"/>
                    <a:gd name="T14" fmla="*/ 132 w 662"/>
                    <a:gd name="T15" fmla="*/ 119 h 174"/>
                    <a:gd name="T16" fmla="*/ 132 w 662"/>
                    <a:gd name="T17" fmla="*/ 119 h 174"/>
                    <a:gd name="T18" fmla="*/ 170 w 662"/>
                    <a:gd name="T19" fmla="*/ 110 h 174"/>
                    <a:gd name="T20" fmla="*/ 214 w 662"/>
                    <a:gd name="T21" fmla="*/ 101 h 174"/>
                    <a:gd name="T22" fmla="*/ 318 w 662"/>
                    <a:gd name="T23" fmla="*/ 82 h 174"/>
                    <a:gd name="T24" fmla="*/ 428 w 662"/>
                    <a:gd name="T25" fmla="*/ 61 h 174"/>
                    <a:gd name="T26" fmla="*/ 482 w 662"/>
                    <a:gd name="T27" fmla="*/ 49 h 174"/>
                    <a:gd name="T28" fmla="*/ 536 w 662"/>
                    <a:gd name="T29" fmla="*/ 35 h 174"/>
                    <a:gd name="T30" fmla="*/ 536 w 662"/>
                    <a:gd name="T31" fmla="*/ 35 h 174"/>
                    <a:gd name="T32" fmla="*/ 662 w 662"/>
                    <a:gd name="T33" fmla="*/ 0 h 174"/>
                    <a:gd name="T34" fmla="*/ 662 w 662"/>
                    <a:gd name="T35" fmla="*/ 0 h 174"/>
                    <a:gd name="T36" fmla="*/ 608 w 662"/>
                    <a:gd name="T37" fmla="*/ 11 h 174"/>
                    <a:gd name="T38" fmla="*/ 551 w 662"/>
                    <a:gd name="T39" fmla="*/ 21 h 174"/>
                    <a:gd name="T40" fmla="*/ 551 w 662"/>
                    <a:gd name="T41" fmla="*/ 21 h 174"/>
                    <a:gd name="T42" fmla="*/ 532 w 662"/>
                    <a:gd name="T43" fmla="*/ 26 h 174"/>
                    <a:gd name="T44" fmla="*/ 532 w 662"/>
                    <a:gd name="T45" fmla="*/ 26 h 174"/>
                    <a:gd name="T46" fmla="*/ 488 w 662"/>
                    <a:gd name="T47" fmla="*/ 38 h 174"/>
                    <a:gd name="T48" fmla="*/ 444 w 662"/>
                    <a:gd name="T49" fmla="*/ 48 h 174"/>
                    <a:gd name="T50" fmla="*/ 362 w 662"/>
                    <a:gd name="T51" fmla="*/ 64 h 174"/>
                    <a:gd name="T52" fmla="*/ 362 w 662"/>
                    <a:gd name="T53" fmla="*/ 64 h 174"/>
                    <a:gd name="T54" fmla="*/ 252 w 662"/>
                    <a:gd name="T55" fmla="*/ 85 h 174"/>
                    <a:gd name="T56" fmla="*/ 167 w 662"/>
                    <a:gd name="T57" fmla="*/ 101 h 174"/>
                    <a:gd name="T58" fmla="*/ 132 w 662"/>
                    <a:gd name="T59" fmla="*/ 109 h 174"/>
                    <a:gd name="T60" fmla="*/ 101 w 662"/>
                    <a:gd name="T61" fmla="*/ 116 h 174"/>
                    <a:gd name="T62" fmla="*/ 79 w 662"/>
                    <a:gd name="T63" fmla="*/ 124 h 174"/>
                    <a:gd name="T64" fmla="*/ 56 w 662"/>
                    <a:gd name="T65" fmla="*/ 132 h 174"/>
                    <a:gd name="T66" fmla="*/ 56 w 662"/>
                    <a:gd name="T67" fmla="*/ 132 h 174"/>
                    <a:gd name="T68" fmla="*/ 41 w 662"/>
                    <a:gd name="T69" fmla="*/ 139 h 174"/>
                    <a:gd name="T70" fmla="*/ 28 w 662"/>
                    <a:gd name="T71" fmla="*/ 147 h 174"/>
                    <a:gd name="T72" fmla="*/ 9 w 662"/>
                    <a:gd name="T73" fmla="*/ 161 h 174"/>
                    <a:gd name="T74" fmla="*/ 3 w 662"/>
                    <a:gd name="T75" fmla="*/ 170 h 174"/>
                    <a:gd name="T76" fmla="*/ 0 w 662"/>
                    <a:gd name="T77" fmla="*/ 174 h 174"/>
                    <a:gd name="T78" fmla="*/ 0 w 662"/>
                    <a:gd name="T79" fmla="*/ 174 h 17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662" h="174">
                      <a:moveTo>
                        <a:pt x="0" y="174"/>
                      </a:moveTo>
                      <a:lnTo>
                        <a:pt x="0" y="174"/>
                      </a:lnTo>
                      <a:lnTo>
                        <a:pt x="6" y="168"/>
                      </a:lnTo>
                      <a:lnTo>
                        <a:pt x="25" y="157"/>
                      </a:lnTo>
                      <a:lnTo>
                        <a:pt x="44" y="149"/>
                      </a:lnTo>
                      <a:lnTo>
                        <a:pt x="66" y="139"/>
                      </a:lnTo>
                      <a:lnTo>
                        <a:pt x="94" y="129"/>
                      </a:lnTo>
                      <a:lnTo>
                        <a:pt x="132" y="119"/>
                      </a:lnTo>
                      <a:lnTo>
                        <a:pt x="170" y="110"/>
                      </a:lnTo>
                      <a:lnTo>
                        <a:pt x="214" y="101"/>
                      </a:lnTo>
                      <a:lnTo>
                        <a:pt x="318" y="82"/>
                      </a:lnTo>
                      <a:lnTo>
                        <a:pt x="428" y="61"/>
                      </a:lnTo>
                      <a:lnTo>
                        <a:pt x="482" y="49"/>
                      </a:lnTo>
                      <a:lnTo>
                        <a:pt x="536" y="35"/>
                      </a:lnTo>
                      <a:lnTo>
                        <a:pt x="662" y="0"/>
                      </a:lnTo>
                      <a:lnTo>
                        <a:pt x="608" y="11"/>
                      </a:lnTo>
                      <a:lnTo>
                        <a:pt x="551" y="21"/>
                      </a:lnTo>
                      <a:lnTo>
                        <a:pt x="532" y="26"/>
                      </a:lnTo>
                      <a:lnTo>
                        <a:pt x="488" y="38"/>
                      </a:lnTo>
                      <a:lnTo>
                        <a:pt x="444" y="48"/>
                      </a:lnTo>
                      <a:lnTo>
                        <a:pt x="362" y="64"/>
                      </a:lnTo>
                      <a:lnTo>
                        <a:pt x="252" y="85"/>
                      </a:lnTo>
                      <a:lnTo>
                        <a:pt x="167" y="101"/>
                      </a:lnTo>
                      <a:lnTo>
                        <a:pt x="132" y="109"/>
                      </a:lnTo>
                      <a:lnTo>
                        <a:pt x="101" y="116"/>
                      </a:lnTo>
                      <a:lnTo>
                        <a:pt x="79" y="124"/>
                      </a:lnTo>
                      <a:lnTo>
                        <a:pt x="56" y="132"/>
                      </a:lnTo>
                      <a:lnTo>
                        <a:pt x="41" y="139"/>
                      </a:lnTo>
                      <a:lnTo>
                        <a:pt x="28" y="147"/>
                      </a:lnTo>
                      <a:lnTo>
                        <a:pt x="9" y="161"/>
                      </a:lnTo>
                      <a:lnTo>
                        <a:pt x="3" y="170"/>
                      </a:lnTo>
                      <a:lnTo>
                        <a:pt x="0" y="17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7" name="Freeform 234">
                  <a:extLst>
                    <a:ext uri="{FF2B5EF4-FFF2-40B4-BE49-F238E27FC236}">
                      <a16:creationId xmlns:a16="http://schemas.microsoft.com/office/drawing/2014/main" id="{F3D79A46-7346-45B3-BD0A-503DC8B650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19"/>
                  <a:ext cx="646" cy="169"/>
                </a:xfrm>
                <a:custGeom>
                  <a:avLst/>
                  <a:gdLst>
                    <a:gd name="T0" fmla="*/ 0 w 646"/>
                    <a:gd name="T1" fmla="*/ 169 h 169"/>
                    <a:gd name="T2" fmla="*/ 0 w 646"/>
                    <a:gd name="T3" fmla="*/ 169 h 169"/>
                    <a:gd name="T4" fmla="*/ 6 w 646"/>
                    <a:gd name="T5" fmla="*/ 165 h 169"/>
                    <a:gd name="T6" fmla="*/ 22 w 646"/>
                    <a:gd name="T7" fmla="*/ 154 h 169"/>
                    <a:gd name="T8" fmla="*/ 38 w 646"/>
                    <a:gd name="T9" fmla="*/ 146 h 169"/>
                    <a:gd name="T10" fmla="*/ 60 w 646"/>
                    <a:gd name="T11" fmla="*/ 137 h 169"/>
                    <a:gd name="T12" fmla="*/ 91 w 646"/>
                    <a:gd name="T13" fmla="*/ 127 h 169"/>
                    <a:gd name="T14" fmla="*/ 126 w 646"/>
                    <a:gd name="T15" fmla="*/ 117 h 169"/>
                    <a:gd name="T16" fmla="*/ 126 w 646"/>
                    <a:gd name="T17" fmla="*/ 117 h 169"/>
                    <a:gd name="T18" fmla="*/ 167 w 646"/>
                    <a:gd name="T19" fmla="*/ 108 h 169"/>
                    <a:gd name="T20" fmla="*/ 211 w 646"/>
                    <a:gd name="T21" fmla="*/ 99 h 169"/>
                    <a:gd name="T22" fmla="*/ 312 w 646"/>
                    <a:gd name="T23" fmla="*/ 80 h 169"/>
                    <a:gd name="T24" fmla="*/ 422 w 646"/>
                    <a:gd name="T25" fmla="*/ 59 h 169"/>
                    <a:gd name="T26" fmla="*/ 476 w 646"/>
                    <a:gd name="T27" fmla="*/ 47 h 169"/>
                    <a:gd name="T28" fmla="*/ 529 w 646"/>
                    <a:gd name="T29" fmla="*/ 33 h 169"/>
                    <a:gd name="T30" fmla="*/ 529 w 646"/>
                    <a:gd name="T31" fmla="*/ 33 h 169"/>
                    <a:gd name="T32" fmla="*/ 646 w 646"/>
                    <a:gd name="T33" fmla="*/ 0 h 169"/>
                    <a:gd name="T34" fmla="*/ 646 w 646"/>
                    <a:gd name="T35" fmla="*/ 0 h 169"/>
                    <a:gd name="T36" fmla="*/ 555 w 646"/>
                    <a:gd name="T37" fmla="*/ 19 h 169"/>
                    <a:gd name="T38" fmla="*/ 555 w 646"/>
                    <a:gd name="T39" fmla="*/ 19 h 169"/>
                    <a:gd name="T40" fmla="*/ 529 w 646"/>
                    <a:gd name="T41" fmla="*/ 24 h 169"/>
                    <a:gd name="T42" fmla="*/ 529 w 646"/>
                    <a:gd name="T43" fmla="*/ 24 h 169"/>
                    <a:gd name="T44" fmla="*/ 488 w 646"/>
                    <a:gd name="T45" fmla="*/ 36 h 169"/>
                    <a:gd name="T46" fmla="*/ 441 w 646"/>
                    <a:gd name="T47" fmla="*/ 46 h 169"/>
                    <a:gd name="T48" fmla="*/ 359 w 646"/>
                    <a:gd name="T49" fmla="*/ 62 h 169"/>
                    <a:gd name="T50" fmla="*/ 359 w 646"/>
                    <a:gd name="T51" fmla="*/ 62 h 169"/>
                    <a:gd name="T52" fmla="*/ 249 w 646"/>
                    <a:gd name="T53" fmla="*/ 83 h 169"/>
                    <a:gd name="T54" fmla="*/ 164 w 646"/>
                    <a:gd name="T55" fmla="*/ 99 h 169"/>
                    <a:gd name="T56" fmla="*/ 129 w 646"/>
                    <a:gd name="T57" fmla="*/ 107 h 169"/>
                    <a:gd name="T58" fmla="*/ 101 w 646"/>
                    <a:gd name="T59" fmla="*/ 114 h 169"/>
                    <a:gd name="T60" fmla="*/ 76 w 646"/>
                    <a:gd name="T61" fmla="*/ 122 h 169"/>
                    <a:gd name="T62" fmla="*/ 57 w 646"/>
                    <a:gd name="T63" fmla="*/ 130 h 169"/>
                    <a:gd name="T64" fmla="*/ 57 w 646"/>
                    <a:gd name="T65" fmla="*/ 130 h 169"/>
                    <a:gd name="T66" fmla="*/ 41 w 646"/>
                    <a:gd name="T67" fmla="*/ 137 h 169"/>
                    <a:gd name="T68" fmla="*/ 25 w 646"/>
                    <a:gd name="T69" fmla="*/ 145 h 169"/>
                    <a:gd name="T70" fmla="*/ 9 w 646"/>
                    <a:gd name="T71" fmla="*/ 158 h 169"/>
                    <a:gd name="T72" fmla="*/ 0 w 646"/>
                    <a:gd name="T73" fmla="*/ 166 h 169"/>
                    <a:gd name="T74" fmla="*/ 0 w 646"/>
                    <a:gd name="T75" fmla="*/ 169 h 169"/>
                    <a:gd name="T76" fmla="*/ 0 w 646"/>
                    <a:gd name="T77" fmla="*/ 169 h 16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46" h="169">
                      <a:moveTo>
                        <a:pt x="0" y="169"/>
                      </a:moveTo>
                      <a:lnTo>
                        <a:pt x="0" y="169"/>
                      </a:lnTo>
                      <a:lnTo>
                        <a:pt x="6" y="165"/>
                      </a:lnTo>
                      <a:lnTo>
                        <a:pt x="22" y="154"/>
                      </a:lnTo>
                      <a:lnTo>
                        <a:pt x="38" y="146"/>
                      </a:lnTo>
                      <a:lnTo>
                        <a:pt x="60" y="137"/>
                      </a:lnTo>
                      <a:lnTo>
                        <a:pt x="91" y="127"/>
                      </a:lnTo>
                      <a:lnTo>
                        <a:pt x="126" y="117"/>
                      </a:lnTo>
                      <a:lnTo>
                        <a:pt x="167" y="108"/>
                      </a:lnTo>
                      <a:lnTo>
                        <a:pt x="211" y="99"/>
                      </a:lnTo>
                      <a:lnTo>
                        <a:pt x="312" y="80"/>
                      </a:lnTo>
                      <a:lnTo>
                        <a:pt x="422" y="59"/>
                      </a:lnTo>
                      <a:lnTo>
                        <a:pt x="476" y="47"/>
                      </a:lnTo>
                      <a:lnTo>
                        <a:pt x="529" y="33"/>
                      </a:lnTo>
                      <a:lnTo>
                        <a:pt x="646" y="0"/>
                      </a:lnTo>
                      <a:lnTo>
                        <a:pt x="555" y="19"/>
                      </a:lnTo>
                      <a:lnTo>
                        <a:pt x="529" y="24"/>
                      </a:lnTo>
                      <a:lnTo>
                        <a:pt x="488" y="36"/>
                      </a:lnTo>
                      <a:lnTo>
                        <a:pt x="441" y="46"/>
                      </a:lnTo>
                      <a:lnTo>
                        <a:pt x="359" y="62"/>
                      </a:lnTo>
                      <a:lnTo>
                        <a:pt x="249" y="83"/>
                      </a:lnTo>
                      <a:lnTo>
                        <a:pt x="164" y="99"/>
                      </a:lnTo>
                      <a:lnTo>
                        <a:pt x="129" y="107"/>
                      </a:lnTo>
                      <a:lnTo>
                        <a:pt x="101" y="114"/>
                      </a:lnTo>
                      <a:lnTo>
                        <a:pt x="76" y="122"/>
                      </a:lnTo>
                      <a:lnTo>
                        <a:pt x="57" y="130"/>
                      </a:lnTo>
                      <a:lnTo>
                        <a:pt x="41" y="137"/>
                      </a:lnTo>
                      <a:lnTo>
                        <a:pt x="25" y="145"/>
                      </a:lnTo>
                      <a:lnTo>
                        <a:pt x="9" y="158"/>
                      </a:lnTo>
                      <a:lnTo>
                        <a:pt x="0" y="166"/>
                      </a:lnTo>
                      <a:lnTo>
                        <a:pt x="0" y="169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8" name="Freeform 235">
                  <a:extLst>
                    <a:ext uri="{FF2B5EF4-FFF2-40B4-BE49-F238E27FC236}">
                      <a16:creationId xmlns:a16="http://schemas.microsoft.com/office/drawing/2014/main" id="{78F59421-FB15-4CA7-90C2-EE72A9E920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23"/>
                  <a:ext cx="630" cy="162"/>
                </a:xfrm>
                <a:custGeom>
                  <a:avLst/>
                  <a:gdLst>
                    <a:gd name="T0" fmla="*/ 0 w 630"/>
                    <a:gd name="T1" fmla="*/ 162 h 162"/>
                    <a:gd name="T2" fmla="*/ 0 w 630"/>
                    <a:gd name="T3" fmla="*/ 162 h 162"/>
                    <a:gd name="T4" fmla="*/ 6 w 630"/>
                    <a:gd name="T5" fmla="*/ 159 h 162"/>
                    <a:gd name="T6" fmla="*/ 22 w 630"/>
                    <a:gd name="T7" fmla="*/ 149 h 162"/>
                    <a:gd name="T8" fmla="*/ 38 w 630"/>
                    <a:gd name="T9" fmla="*/ 141 h 162"/>
                    <a:gd name="T10" fmla="*/ 60 w 630"/>
                    <a:gd name="T11" fmla="*/ 132 h 162"/>
                    <a:gd name="T12" fmla="*/ 88 w 630"/>
                    <a:gd name="T13" fmla="*/ 122 h 162"/>
                    <a:gd name="T14" fmla="*/ 126 w 630"/>
                    <a:gd name="T15" fmla="*/ 112 h 162"/>
                    <a:gd name="T16" fmla="*/ 126 w 630"/>
                    <a:gd name="T17" fmla="*/ 112 h 162"/>
                    <a:gd name="T18" fmla="*/ 164 w 630"/>
                    <a:gd name="T19" fmla="*/ 103 h 162"/>
                    <a:gd name="T20" fmla="*/ 208 w 630"/>
                    <a:gd name="T21" fmla="*/ 94 h 162"/>
                    <a:gd name="T22" fmla="*/ 309 w 630"/>
                    <a:gd name="T23" fmla="*/ 76 h 162"/>
                    <a:gd name="T24" fmla="*/ 416 w 630"/>
                    <a:gd name="T25" fmla="*/ 55 h 162"/>
                    <a:gd name="T26" fmla="*/ 473 w 630"/>
                    <a:gd name="T27" fmla="*/ 43 h 162"/>
                    <a:gd name="T28" fmla="*/ 526 w 630"/>
                    <a:gd name="T29" fmla="*/ 29 h 162"/>
                    <a:gd name="T30" fmla="*/ 526 w 630"/>
                    <a:gd name="T31" fmla="*/ 29 h 162"/>
                    <a:gd name="T32" fmla="*/ 630 w 630"/>
                    <a:gd name="T33" fmla="*/ 0 h 162"/>
                    <a:gd name="T34" fmla="*/ 630 w 630"/>
                    <a:gd name="T35" fmla="*/ 0 h 162"/>
                    <a:gd name="T36" fmla="*/ 561 w 630"/>
                    <a:gd name="T37" fmla="*/ 14 h 162"/>
                    <a:gd name="T38" fmla="*/ 561 w 630"/>
                    <a:gd name="T39" fmla="*/ 14 h 162"/>
                    <a:gd name="T40" fmla="*/ 533 w 630"/>
                    <a:gd name="T41" fmla="*/ 22 h 162"/>
                    <a:gd name="T42" fmla="*/ 533 w 630"/>
                    <a:gd name="T43" fmla="*/ 22 h 162"/>
                    <a:gd name="T44" fmla="*/ 444 w 630"/>
                    <a:gd name="T45" fmla="*/ 42 h 162"/>
                    <a:gd name="T46" fmla="*/ 359 w 630"/>
                    <a:gd name="T47" fmla="*/ 60 h 162"/>
                    <a:gd name="T48" fmla="*/ 359 w 630"/>
                    <a:gd name="T49" fmla="*/ 60 h 162"/>
                    <a:gd name="T50" fmla="*/ 252 w 630"/>
                    <a:gd name="T51" fmla="*/ 80 h 162"/>
                    <a:gd name="T52" fmla="*/ 167 w 630"/>
                    <a:gd name="T53" fmla="*/ 96 h 162"/>
                    <a:gd name="T54" fmla="*/ 132 w 630"/>
                    <a:gd name="T55" fmla="*/ 104 h 162"/>
                    <a:gd name="T56" fmla="*/ 104 w 630"/>
                    <a:gd name="T57" fmla="*/ 110 h 162"/>
                    <a:gd name="T58" fmla="*/ 79 w 630"/>
                    <a:gd name="T59" fmla="*/ 118 h 162"/>
                    <a:gd name="T60" fmla="*/ 57 w 630"/>
                    <a:gd name="T61" fmla="*/ 126 h 162"/>
                    <a:gd name="T62" fmla="*/ 57 w 630"/>
                    <a:gd name="T63" fmla="*/ 126 h 162"/>
                    <a:gd name="T64" fmla="*/ 41 w 630"/>
                    <a:gd name="T65" fmla="*/ 133 h 162"/>
                    <a:gd name="T66" fmla="*/ 28 w 630"/>
                    <a:gd name="T67" fmla="*/ 141 h 162"/>
                    <a:gd name="T68" fmla="*/ 9 w 630"/>
                    <a:gd name="T69" fmla="*/ 152 h 162"/>
                    <a:gd name="T70" fmla="*/ 3 w 630"/>
                    <a:gd name="T71" fmla="*/ 160 h 162"/>
                    <a:gd name="T72" fmla="*/ 0 w 630"/>
                    <a:gd name="T73" fmla="*/ 162 h 162"/>
                    <a:gd name="T74" fmla="*/ 0 w 630"/>
                    <a:gd name="T75" fmla="*/ 162 h 1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30" h="162">
                      <a:moveTo>
                        <a:pt x="0" y="162"/>
                      </a:moveTo>
                      <a:lnTo>
                        <a:pt x="0" y="162"/>
                      </a:lnTo>
                      <a:lnTo>
                        <a:pt x="6" y="159"/>
                      </a:lnTo>
                      <a:lnTo>
                        <a:pt x="22" y="149"/>
                      </a:lnTo>
                      <a:lnTo>
                        <a:pt x="38" y="141"/>
                      </a:lnTo>
                      <a:lnTo>
                        <a:pt x="60" y="132"/>
                      </a:lnTo>
                      <a:lnTo>
                        <a:pt x="88" y="122"/>
                      </a:lnTo>
                      <a:lnTo>
                        <a:pt x="126" y="112"/>
                      </a:lnTo>
                      <a:lnTo>
                        <a:pt x="164" y="103"/>
                      </a:lnTo>
                      <a:lnTo>
                        <a:pt x="208" y="94"/>
                      </a:lnTo>
                      <a:lnTo>
                        <a:pt x="309" y="76"/>
                      </a:lnTo>
                      <a:lnTo>
                        <a:pt x="416" y="55"/>
                      </a:lnTo>
                      <a:lnTo>
                        <a:pt x="473" y="43"/>
                      </a:lnTo>
                      <a:lnTo>
                        <a:pt x="526" y="29"/>
                      </a:lnTo>
                      <a:lnTo>
                        <a:pt x="630" y="0"/>
                      </a:lnTo>
                      <a:lnTo>
                        <a:pt x="561" y="14"/>
                      </a:lnTo>
                      <a:lnTo>
                        <a:pt x="533" y="22"/>
                      </a:lnTo>
                      <a:lnTo>
                        <a:pt x="444" y="42"/>
                      </a:lnTo>
                      <a:lnTo>
                        <a:pt x="359" y="60"/>
                      </a:lnTo>
                      <a:lnTo>
                        <a:pt x="252" y="80"/>
                      </a:lnTo>
                      <a:lnTo>
                        <a:pt x="167" y="96"/>
                      </a:lnTo>
                      <a:lnTo>
                        <a:pt x="132" y="104"/>
                      </a:lnTo>
                      <a:lnTo>
                        <a:pt x="104" y="110"/>
                      </a:lnTo>
                      <a:lnTo>
                        <a:pt x="79" y="118"/>
                      </a:lnTo>
                      <a:lnTo>
                        <a:pt x="57" y="126"/>
                      </a:lnTo>
                      <a:lnTo>
                        <a:pt x="41" y="133"/>
                      </a:lnTo>
                      <a:lnTo>
                        <a:pt x="28" y="141"/>
                      </a:lnTo>
                      <a:lnTo>
                        <a:pt x="9" y="152"/>
                      </a:lnTo>
                      <a:lnTo>
                        <a:pt x="3" y="160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49" name="Freeform 236">
                  <a:extLst>
                    <a:ext uri="{FF2B5EF4-FFF2-40B4-BE49-F238E27FC236}">
                      <a16:creationId xmlns:a16="http://schemas.microsoft.com/office/drawing/2014/main" id="{CA48AB12-BE59-405E-A55A-8A364A0E5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626"/>
                  <a:ext cx="612" cy="158"/>
                </a:xfrm>
                <a:custGeom>
                  <a:avLst/>
                  <a:gdLst>
                    <a:gd name="T0" fmla="*/ 0 w 612"/>
                    <a:gd name="T1" fmla="*/ 158 h 158"/>
                    <a:gd name="T2" fmla="*/ 0 w 612"/>
                    <a:gd name="T3" fmla="*/ 158 h 158"/>
                    <a:gd name="T4" fmla="*/ 3 w 612"/>
                    <a:gd name="T5" fmla="*/ 154 h 158"/>
                    <a:gd name="T6" fmla="*/ 19 w 612"/>
                    <a:gd name="T7" fmla="*/ 144 h 158"/>
                    <a:gd name="T8" fmla="*/ 35 w 612"/>
                    <a:gd name="T9" fmla="*/ 137 h 158"/>
                    <a:gd name="T10" fmla="*/ 57 w 612"/>
                    <a:gd name="T11" fmla="*/ 128 h 158"/>
                    <a:gd name="T12" fmla="*/ 85 w 612"/>
                    <a:gd name="T13" fmla="*/ 119 h 158"/>
                    <a:gd name="T14" fmla="*/ 123 w 612"/>
                    <a:gd name="T15" fmla="*/ 109 h 158"/>
                    <a:gd name="T16" fmla="*/ 123 w 612"/>
                    <a:gd name="T17" fmla="*/ 109 h 158"/>
                    <a:gd name="T18" fmla="*/ 161 w 612"/>
                    <a:gd name="T19" fmla="*/ 100 h 158"/>
                    <a:gd name="T20" fmla="*/ 202 w 612"/>
                    <a:gd name="T21" fmla="*/ 91 h 158"/>
                    <a:gd name="T22" fmla="*/ 303 w 612"/>
                    <a:gd name="T23" fmla="*/ 72 h 158"/>
                    <a:gd name="T24" fmla="*/ 410 w 612"/>
                    <a:gd name="T25" fmla="*/ 52 h 158"/>
                    <a:gd name="T26" fmla="*/ 463 w 612"/>
                    <a:gd name="T27" fmla="*/ 39 h 158"/>
                    <a:gd name="T28" fmla="*/ 517 w 612"/>
                    <a:gd name="T29" fmla="*/ 26 h 158"/>
                    <a:gd name="T30" fmla="*/ 517 w 612"/>
                    <a:gd name="T31" fmla="*/ 26 h 158"/>
                    <a:gd name="T32" fmla="*/ 567 w 612"/>
                    <a:gd name="T33" fmla="*/ 12 h 158"/>
                    <a:gd name="T34" fmla="*/ 612 w 612"/>
                    <a:gd name="T35" fmla="*/ 0 h 158"/>
                    <a:gd name="T36" fmla="*/ 612 w 612"/>
                    <a:gd name="T37" fmla="*/ 0 h 158"/>
                    <a:gd name="T38" fmla="*/ 561 w 612"/>
                    <a:gd name="T39" fmla="*/ 10 h 158"/>
                    <a:gd name="T40" fmla="*/ 561 w 612"/>
                    <a:gd name="T41" fmla="*/ 10 h 158"/>
                    <a:gd name="T42" fmla="*/ 530 w 612"/>
                    <a:gd name="T43" fmla="*/ 19 h 158"/>
                    <a:gd name="T44" fmla="*/ 530 w 612"/>
                    <a:gd name="T45" fmla="*/ 19 h 158"/>
                    <a:gd name="T46" fmla="*/ 441 w 612"/>
                    <a:gd name="T47" fmla="*/ 40 h 158"/>
                    <a:gd name="T48" fmla="*/ 359 w 612"/>
                    <a:gd name="T49" fmla="*/ 57 h 158"/>
                    <a:gd name="T50" fmla="*/ 359 w 612"/>
                    <a:gd name="T51" fmla="*/ 57 h 158"/>
                    <a:gd name="T52" fmla="*/ 249 w 612"/>
                    <a:gd name="T53" fmla="*/ 77 h 158"/>
                    <a:gd name="T54" fmla="*/ 164 w 612"/>
                    <a:gd name="T55" fmla="*/ 93 h 158"/>
                    <a:gd name="T56" fmla="*/ 129 w 612"/>
                    <a:gd name="T57" fmla="*/ 101 h 158"/>
                    <a:gd name="T58" fmla="*/ 101 w 612"/>
                    <a:gd name="T59" fmla="*/ 109 h 158"/>
                    <a:gd name="T60" fmla="*/ 76 w 612"/>
                    <a:gd name="T61" fmla="*/ 115 h 158"/>
                    <a:gd name="T62" fmla="*/ 57 w 612"/>
                    <a:gd name="T63" fmla="*/ 123 h 158"/>
                    <a:gd name="T64" fmla="*/ 57 w 612"/>
                    <a:gd name="T65" fmla="*/ 123 h 158"/>
                    <a:gd name="T66" fmla="*/ 25 w 612"/>
                    <a:gd name="T67" fmla="*/ 138 h 158"/>
                    <a:gd name="T68" fmla="*/ 9 w 612"/>
                    <a:gd name="T69" fmla="*/ 148 h 158"/>
                    <a:gd name="T70" fmla="*/ 0 w 612"/>
                    <a:gd name="T71" fmla="*/ 156 h 158"/>
                    <a:gd name="T72" fmla="*/ 0 w 612"/>
                    <a:gd name="T73" fmla="*/ 158 h 158"/>
                    <a:gd name="T74" fmla="*/ 0 w 612"/>
                    <a:gd name="T75" fmla="*/ 158 h 15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12" h="158">
                      <a:moveTo>
                        <a:pt x="0" y="158"/>
                      </a:moveTo>
                      <a:lnTo>
                        <a:pt x="0" y="158"/>
                      </a:lnTo>
                      <a:lnTo>
                        <a:pt x="3" y="154"/>
                      </a:lnTo>
                      <a:lnTo>
                        <a:pt x="19" y="144"/>
                      </a:lnTo>
                      <a:lnTo>
                        <a:pt x="35" y="137"/>
                      </a:lnTo>
                      <a:lnTo>
                        <a:pt x="57" y="128"/>
                      </a:lnTo>
                      <a:lnTo>
                        <a:pt x="85" y="119"/>
                      </a:lnTo>
                      <a:lnTo>
                        <a:pt x="123" y="109"/>
                      </a:lnTo>
                      <a:lnTo>
                        <a:pt x="161" y="100"/>
                      </a:lnTo>
                      <a:lnTo>
                        <a:pt x="202" y="91"/>
                      </a:lnTo>
                      <a:lnTo>
                        <a:pt x="303" y="72"/>
                      </a:lnTo>
                      <a:lnTo>
                        <a:pt x="410" y="52"/>
                      </a:lnTo>
                      <a:lnTo>
                        <a:pt x="463" y="39"/>
                      </a:lnTo>
                      <a:lnTo>
                        <a:pt x="517" y="26"/>
                      </a:lnTo>
                      <a:lnTo>
                        <a:pt x="567" y="12"/>
                      </a:lnTo>
                      <a:lnTo>
                        <a:pt x="612" y="0"/>
                      </a:lnTo>
                      <a:lnTo>
                        <a:pt x="561" y="10"/>
                      </a:lnTo>
                      <a:lnTo>
                        <a:pt x="530" y="19"/>
                      </a:lnTo>
                      <a:lnTo>
                        <a:pt x="441" y="40"/>
                      </a:lnTo>
                      <a:lnTo>
                        <a:pt x="359" y="57"/>
                      </a:lnTo>
                      <a:lnTo>
                        <a:pt x="249" y="77"/>
                      </a:lnTo>
                      <a:lnTo>
                        <a:pt x="164" y="93"/>
                      </a:lnTo>
                      <a:lnTo>
                        <a:pt x="129" y="101"/>
                      </a:lnTo>
                      <a:lnTo>
                        <a:pt x="101" y="109"/>
                      </a:lnTo>
                      <a:lnTo>
                        <a:pt x="76" y="115"/>
                      </a:lnTo>
                      <a:lnTo>
                        <a:pt x="57" y="123"/>
                      </a:lnTo>
                      <a:lnTo>
                        <a:pt x="25" y="138"/>
                      </a:lnTo>
                      <a:lnTo>
                        <a:pt x="9" y="148"/>
                      </a:lnTo>
                      <a:lnTo>
                        <a:pt x="0" y="156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0" name="Freeform 237">
                  <a:extLst>
                    <a:ext uri="{FF2B5EF4-FFF2-40B4-BE49-F238E27FC236}">
                      <a16:creationId xmlns:a16="http://schemas.microsoft.com/office/drawing/2014/main" id="{15402011-C201-4F2F-8671-00F4C98E7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" y="1628"/>
                  <a:ext cx="596" cy="154"/>
                </a:xfrm>
                <a:custGeom>
                  <a:avLst/>
                  <a:gdLst>
                    <a:gd name="T0" fmla="*/ 0 w 596"/>
                    <a:gd name="T1" fmla="*/ 154 h 154"/>
                    <a:gd name="T2" fmla="*/ 0 w 596"/>
                    <a:gd name="T3" fmla="*/ 154 h 154"/>
                    <a:gd name="T4" fmla="*/ 3 w 596"/>
                    <a:gd name="T5" fmla="*/ 150 h 154"/>
                    <a:gd name="T6" fmla="*/ 6 w 596"/>
                    <a:gd name="T7" fmla="*/ 146 h 154"/>
                    <a:gd name="T8" fmla="*/ 16 w 596"/>
                    <a:gd name="T9" fmla="*/ 141 h 154"/>
                    <a:gd name="T10" fmla="*/ 32 w 596"/>
                    <a:gd name="T11" fmla="*/ 133 h 154"/>
                    <a:gd name="T12" fmla="*/ 51 w 596"/>
                    <a:gd name="T13" fmla="*/ 126 h 154"/>
                    <a:gd name="T14" fmla="*/ 79 w 596"/>
                    <a:gd name="T15" fmla="*/ 116 h 154"/>
                    <a:gd name="T16" fmla="*/ 117 w 596"/>
                    <a:gd name="T17" fmla="*/ 105 h 154"/>
                    <a:gd name="T18" fmla="*/ 117 w 596"/>
                    <a:gd name="T19" fmla="*/ 105 h 154"/>
                    <a:gd name="T20" fmla="*/ 155 w 596"/>
                    <a:gd name="T21" fmla="*/ 97 h 154"/>
                    <a:gd name="T22" fmla="*/ 199 w 596"/>
                    <a:gd name="T23" fmla="*/ 88 h 154"/>
                    <a:gd name="T24" fmla="*/ 296 w 596"/>
                    <a:gd name="T25" fmla="*/ 70 h 154"/>
                    <a:gd name="T26" fmla="*/ 404 w 596"/>
                    <a:gd name="T27" fmla="*/ 50 h 154"/>
                    <a:gd name="T28" fmla="*/ 457 w 596"/>
                    <a:gd name="T29" fmla="*/ 37 h 154"/>
                    <a:gd name="T30" fmla="*/ 511 w 596"/>
                    <a:gd name="T31" fmla="*/ 24 h 154"/>
                    <a:gd name="T32" fmla="*/ 511 w 596"/>
                    <a:gd name="T33" fmla="*/ 24 h 154"/>
                    <a:gd name="T34" fmla="*/ 596 w 596"/>
                    <a:gd name="T35" fmla="*/ 0 h 154"/>
                    <a:gd name="T36" fmla="*/ 596 w 596"/>
                    <a:gd name="T37" fmla="*/ 0 h 154"/>
                    <a:gd name="T38" fmla="*/ 564 w 596"/>
                    <a:gd name="T39" fmla="*/ 6 h 154"/>
                    <a:gd name="T40" fmla="*/ 564 w 596"/>
                    <a:gd name="T41" fmla="*/ 6 h 154"/>
                    <a:gd name="T42" fmla="*/ 527 w 596"/>
                    <a:gd name="T43" fmla="*/ 17 h 154"/>
                    <a:gd name="T44" fmla="*/ 527 w 596"/>
                    <a:gd name="T45" fmla="*/ 17 h 154"/>
                    <a:gd name="T46" fmla="*/ 482 w 596"/>
                    <a:gd name="T47" fmla="*/ 28 h 154"/>
                    <a:gd name="T48" fmla="*/ 438 w 596"/>
                    <a:gd name="T49" fmla="*/ 38 h 154"/>
                    <a:gd name="T50" fmla="*/ 394 w 596"/>
                    <a:gd name="T51" fmla="*/ 48 h 154"/>
                    <a:gd name="T52" fmla="*/ 356 w 596"/>
                    <a:gd name="T53" fmla="*/ 56 h 154"/>
                    <a:gd name="T54" fmla="*/ 356 w 596"/>
                    <a:gd name="T55" fmla="*/ 56 h 154"/>
                    <a:gd name="T56" fmla="*/ 246 w 596"/>
                    <a:gd name="T57" fmla="*/ 75 h 154"/>
                    <a:gd name="T58" fmla="*/ 164 w 596"/>
                    <a:gd name="T59" fmla="*/ 91 h 154"/>
                    <a:gd name="T60" fmla="*/ 129 w 596"/>
                    <a:gd name="T61" fmla="*/ 99 h 154"/>
                    <a:gd name="T62" fmla="*/ 101 w 596"/>
                    <a:gd name="T63" fmla="*/ 107 h 154"/>
                    <a:gd name="T64" fmla="*/ 76 w 596"/>
                    <a:gd name="T65" fmla="*/ 114 h 154"/>
                    <a:gd name="T66" fmla="*/ 57 w 596"/>
                    <a:gd name="T67" fmla="*/ 122 h 154"/>
                    <a:gd name="T68" fmla="*/ 57 w 596"/>
                    <a:gd name="T69" fmla="*/ 122 h 154"/>
                    <a:gd name="T70" fmla="*/ 25 w 596"/>
                    <a:gd name="T71" fmla="*/ 136 h 154"/>
                    <a:gd name="T72" fmla="*/ 6 w 596"/>
                    <a:gd name="T73" fmla="*/ 146 h 154"/>
                    <a:gd name="T74" fmla="*/ 0 w 596"/>
                    <a:gd name="T75" fmla="*/ 152 h 154"/>
                    <a:gd name="T76" fmla="*/ 0 w 596"/>
                    <a:gd name="T77" fmla="*/ 154 h 154"/>
                    <a:gd name="T78" fmla="*/ 0 w 596"/>
                    <a:gd name="T79" fmla="*/ 154 h 15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6" h="154">
                      <a:moveTo>
                        <a:pt x="0" y="154"/>
                      </a:moveTo>
                      <a:lnTo>
                        <a:pt x="0" y="154"/>
                      </a:lnTo>
                      <a:lnTo>
                        <a:pt x="3" y="150"/>
                      </a:lnTo>
                      <a:lnTo>
                        <a:pt x="6" y="146"/>
                      </a:lnTo>
                      <a:lnTo>
                        <a:pt x="16" y="141"/>
                      </a:lnTo>
                      <a:lnTo>
                        <a:pt x="32" y="133"/>
                      </a:lnTo>
                      <a:lnTo>
                        <a:pt x="51" y="126"/>
                      </a:lnTo>
                      <a:lnTo>
                        <a:pt x="79" y="116"/>
                      </a:lnTo>
                      <a:lnTo>
                        <a:pt x="117" y="105"/>
                      </a:lnTo>
                      <a:lnTo>
                        <a:pt x="155" y="97"/>
                      </a:lnTo>
                      <a:lnTo>
                        <a:pt x="199" y="88"/>
                      </a:lnTo>
                      <a:lnTo>
                        <a:pt x="296" y="70"/>
                      </a:lnTo>
                      <a:lnTo>
                        <a:pt x="404" y="50"/>
                      </a:lnTo>
                      <a:lnTo>
                        <a:pt x="457" y="37"/>
                      </a:lnTo>
                      <a:lnTo>
                        <a:pt x="511" y="24"/>
                      </a:lnTo>
                      <a:lnTo>
                        <a:pt x="596" y="0"/>
                      </a:lnTo>
                      <a:lnTo>
                        <a:pt x="564" y="6"/>
                      </a:lnTo>
                      <a:lnTo>
                        <a:pt x="527" y="17"/>
                      </a:lnTo>
                      <a:lnTo>
                        <a:pt x="482" y="28"/>
                      </a:lnTo>
                      <a:lnTo>
                        <a:pt x="438" y="38"/>
                      </a:lnTo>
                      <a:lnTo>
                        <a:pt x="394" y="48"/>
                      </a:lnTo>
                      <a:lnTo>
                        <a:pt x="356" y="56"/>
                      </a:lnTo>
                      <a:lnTo>
                        <a:pt x="246" y="75"/>
                      </a:lnTo>
                      <a:lnTo>
                        <a:pt x="164" y="91"/>
                      </a:lnTo>
                      <a:lnTo>
                        <a:pt x="129" y="99"/>
                      </a:lnTo>
                      <a:lnTo>
                        <a:pt x="101" y="107"/>
                      </a:lnTo>
                      <a:lnTo>
                        <a:pt x="76" y="114"/>
                      </a:lnTo>
                      <a:lnTo>
                        <a:pt x="57" y="122"/>
                      </a:lnTo>
                      <a:lnTo>
                        <a:pt x="25" y="136"/>
                      </a:lnTo>
                      <a:lnTo>
                        <a:pt x="6" y="146"/>
                      </a:lnTo>
                      <a:lnTo>
                        <a:pt x="0" y="152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1" name="Freeform 238">
                  <a:extLst>
                    <a:ext uri="{FF2B5EF4-FFF2-40B4-BE49-F238E27FC236}">
                      <a16:creationId xmlns:a16="http://schemas.microsoft.com/office/drawing/2014/main" id="{3DAA770A-DA12-467F-9D7D-D9726A9934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7" cy="79"/>
                </a:xfrm>
                <a:custGeom>
                  <a:avLst/>
                  <a:gdLst>
                    <a:gd name="T0" fmla="*/ 287 w 287"/>
                    <a:gd name="T1" fmla="*/ 79 h 79"/>
                    <a:gd name="T2" fmla="*/ 287 w 287"/>
                    <a:gd name="T3" fmla="*/ 79 h 79"/>
                    <a:gd name="T4" fmla="*/ 227 w 287"/>
                    <a:gd name="T5" fmla="*/ 68 h 79"/>
                    <a:gd name="T6" fmla="*/ 164 w 287"/>
                    <a:gd name="T7" fmla="*/ 55 h 79"/>
                    <a:gd name="T8" fmla="*/ 107 w 287"/>
                    <a:gd name="T9" fmla="*/ 42 h 79"/>
                    <a:gd name="T10" fmla="*/ 85 w 287"/>
                    <a:gd name="T11" fmla="*/ 36 h 79"/>
                    <a:gd name="T12" fmla="*/ 66 w 287"/>
                    <a:gd name="T13" fmla="*/ 30 h 79"/>
                    <a:gd name="T14" fmla="*/ 66 w 287"/>
                    <a:gd name="T15" fmla="*/ 30 h 79"/>
                    <a:gd name="T16" fmla="*/ 28 w 287"/>
                    <a:gd name="T17" fmla="*/ 14 h 79"/>
                    <a:gd name="T18" fmla="*/ 9 w 287"/>
                    <a:gd name="T19" fmla="*/ 5 h 79"/>
                    <a:gd name="T20" fmla="*/ 3 w 287"/>
                    <a:gd name="T21" fmla="*/ 2 h 79"/>
                    <a:gd name="T22" fmla="*/ 0 w 287"/>
                    <a:gd name="T23" fmla="*/ 0 h 79"/>
                    <a:gd name="T24" fmla="*/ 0 w 287"/>
                    <a:gd name="T25" fmla="*/ 0 h 79"/>
                    <a:gd name="T26" fmla="*/ 0 w 287"/>
                    <a:gd name="T27" fmla="*/ 5 h 79"/>
                    <a:gd name="T28" fmla="*/ 3 w 287"/>
                    <a:gd name="T29" fmla="*/ 10 h 79"/>
                    <a:gd name="T30" fmla="*/ 13 w 287"/>
                    <a:gd name="T31" fmla="*/ 17 h 79"/>
                    <a:gd name="T32" fmla="*/ 28 w 287"/>
                    <a:gd name="T33" fmla="*/ 26 h 79"/>
                    <a:gd name="T34" fmla="*/ 54 w 287"/>
                    <a:gd name="T35" fmla="*/ 36 h 79"/>
                    <a:gd name="T36" fmla="*/ 88 w 287"/>
                    <a:gd name="T37" fmla="*/ 47 h 79"/>
                    <a:gd name="T38" fmla="*/ 142 w 287"/>
                    <a:gd name="T39" fmla="*/ 61 h 79"/>
                    <a:gd name="T40" fmla="*/ 142 w 287"/>
                    <a:gd name="T41" fmla="*/ 61 h 79"/>
                    <a:gd name="T42" fmla="*/ 224 w 287"/>
                    <a:gd name="T43" fmla="*/ 79 h 79"/>
                    <a:gd name="T44" fmla="*/ 287 w 28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7" h="79">
                      <a:moveTo>
                        <a:pt x="287" y="79"/>
                      </a:moveTo>
                      <a:lnTo>
                        <a:pt x="287" y="79"/>
                      </a:lnTo>
                      <a:lnTo>
                        <a:pt x="227" y="68"/>
                      </a:lnTo>
                      <a:lnTo>
                        <a:pt x="164" y="55"/>
                      </a:lnTo>
                      <a:lnTo>
                        <a:pt x="107" y="42"/>
                      </a:lnTo>
                      <a:lnTo>
                        <a:pt x="85" y="36"/>
                      </a:lnTo>
                      <a:lnTo>
                        <a:pt x="66" y="30"/>
                      </a:lnTo>
                      <a:lnTo>
                        <a:pt x="28" y="14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88" y="47"/>
                      </a:lnTo>
                      <a:lnTo>
                        <a:pt x="142" y="61"/>
                      </a:lnTo>
                      <a:lnTo>
                        <a:pt x="224" y="79"/>
                      </a:lnTo>
                      <a:lnTo>
                        <a:pt x="287" y="79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2" name="Freeform 239">
                  <a:extLst>
                    <a:ext uri="{FF2B5EF4-FFF2-40B4-BE49-F238E27FC236}">
                      <a16:creationId xmlns:a16="http://schemas.microsoft.com/office/drawing/2014/main" id="{091E992A-26D6-4C96-987F-98084582C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4" cy="79"/>
                </a:xfrm>
                <a:custGeom>
                  <a:avLst/>
                  <a:gdLst>
                    <a:gd name="T0" fmla="*/ 284 w 284"/>
                    <a:gd name="T1" fmla="*/ 79 h 79"/>
                    <a:gd name="T2" fmla="*/ 284 w 284"/>
                    <a:gd name="T3" fmla="*/ 79 h 79"/>
                    <a:gd name="T4" fmla="*/ 224 w 284"/>
                    <a:gd name="T5" fmla="*/ 68 h 79"/>
                    <a:gd name="T6" fmla="*/ 161 w 284"/>
                    <a:gd name="T7" fmla="*/ 56 h 79"/>
                    <a:gd name="T8" fmla="*/ 104 w 284"/>
                    <a:gd name="T9" fmla="*/ 42 h 79"/>
                    <a:gd name="T10" fmla="*/ 82 w 284"/>
                    <a:gd name="T11" fmla="*/ 36 h 79"/>
                    <a:gd name="T12" fmla="*/ 63 w 284"/>
                    <a:gd name="T13" fmla="*/ 30 h 79"/>
                    <a:gd name="T14" fmla="*/ 63 w 284"/>
                    <a:gd name="T15" fmla="*/ 30 h 79"/>
                    <a:gd name="T16" fmla="*/ 28 w 284"/>
                    <a:gd name="T17" fmla="*/ 14 h 79"/>
                    <a:gd name="T18" fmla="*/ 9 w 284"/>
                    <a:gd name="T19" fmla="*/ 7 h 79"/>
                    <a:gd name="T20" fmla="*/ 3 w 284"/>
                    <a:gd name="T21" fmla="*/ 2 h 79"/>
                    <a:gd name="T22" fmla="*/ 0 w 284"/>
                    <a:gd name="T23" fmla="*/ 0 h 79"/>
                    <a:gd name="T24" fmla="*/ 0 w 284"/>
                    <a:gd name="T25" fmla="*/ 0 h 79"/>
                    <a:gd name="T26" fmla="*/ 0 w 284"/>
                    <a:gd name="T27" fmla="*/ 4 h 79"/>
                    <a:gd name="T28" fmla="*/ 3 w 284"/>
                    <a:gd name="T29" fmla="*/ 10 h 79"/>
                    <a:gd name="T30" fmla="*/ 13 w 284"/>
                    <a:gd name="T31" fmla="*/ 17 h 79"/>
                    <a:gd name="T32" fmla="*/ 28 w 284"/>
                    <a:gd name="T33" fmla="*/ 26 h 79"/>
                    <a:gd name="T34" fmla="*/ 54 w 284"/>
                    <a:gd name="T35" fmla="*/ 36 h 79"/>
                    <a:gd name="T36" fmla="*/ 91 w 284"/>
                    <a:gd name="T37" fmla="*/ 47 h 79"/>
                    <a:gd name="T38" fmla="*/ 145 w 284"/>
                    <a:gd name="T39" fmla="*/ 61 h 79"/>
                    <a:gd name="T40" fmla="*/ 145 w 284"/>
                    <a:gd name="T41" fmla="*/ 61 h 79"/>
                    <a:gd name="T42" fmla="*/ 224 w 284"/>
                    <a:gd name="T43" fmla="*/ 79 h 79"/>
                    <a:gd name="T44" fmla="*/ 284 w 284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4" h="79">
                      <a:moveTo>
                        <a:pt x="284" y="79"/>
                      </a:moveTo>
                      <a:lnTo>
                        <a:pt x="284" y="79"/>
                      </a:lnTo>
                      <a:lnTo>
                        <a:pt x="224" y="68"/>
                      </a:lnTo>
                      <a:lnTo>
                        <a:pt x="161" y="56"/>
                      </a:lnTo>
                      <a:lnTo>
                        <a:pt x="104" y="42"/>
                      </a:lnTo>
                      <a:lnTo>
                        <a:pt x="82" y="36"/>
                      </a:lnTo>
                      <a:lnTo>
                        <a:pt x="63" y="30"/>
                      </a:lnTo>
                      <a:lnTo>
                        <a:pt x="28" y="14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4" y="79"/>
                      </a:lnTo>
                      <a:lnTo>
                        <a:pt x="284" y="79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3" name="Freeform 240">
                  <a:extLst>
                    <a:ext uri="{FF2B5EF4-FFF2-40B4-BE49-F238E27FC236}">
                      <a16:creationId xmlns:a16="http://schemas.microsoft.com/office/drawing/2014/main" id="{5AB4A5EC-2469-4995-94D5-0CA85F9372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7" cy="79"/>
                </a:xfrm>
                <a:custGeom>
                  <a:avLst/>
                  <a:gdLst>
                    <a:gd name="T0" fmla="*/ 277 w 277"/>
                    <a:gd name="T1" fmla="*/ 79 h 79"/>
                    <a:gd name="T2" fmla="*/ 277 w 277"/>
                    <a:gd name="T3" fmla="*/ 79 h 79"/>
                    <a:gd name="T4" fmla="*/ 221 w 277"/>
                    <a:gd name="T5" fmla="*/ 69 h 79"/>
                    <a:gd name="T6" fmla="*/ 158 w 277"/>
                    <a:gd name="T7" fmla="*/ 56 h 79"/>
                    <a:gd name="T8" fmla="*/ 104 w 277"/>
                    <a:gd name="T9" fmla="*/ 43 h 79"/>
                    <a:gd name="T10" fmla="*/ 79 w 277"/>
                    <a:gd name="T11" fmla="*/ 37 h 79"/>
                    <a:gd name="T12" fmla="*/ 63 w 277"/>
                    <a:gd name="T13" fmla="*/ 31 h 79"/>
                    <a:gd name="T14" fmla="*/ 63 w 277"/>
                    <a:gd name="T15" fmla="*/ 31 h 79"/>
                    <a:gd name="T16" fmla="*/ 25 w 277"/>
                    <a:gd name="T17" fmla="*/ 16 h 79"/>
                    <a:gd name="T18" fmla="*/ 9 w 277"/>
                    <a:gd name="T19" fmla="*/ 7 h 79"/>
                    <a:gd name="T20" fmla="*/ 3 w 277"/>
                    <a:gd name="T21" fmla="*/ 2 h 79"/>
                    <a:gd name="T22" fmla="*/ 0 w 277"/>
                    <a:gd name="T23" fmla="*/ 0 h 79"/>
                    <a:gd name="T24" fmla="*/ 0 w 277"/>
                    <a:gd name="T25" fmla="*/ 0 h 79"/>
                    <a:gd name="T26" fmla="*/ 0 w 277"/>
                    <a:gd name="T27" fmla="*/ 4 h 79"/>
                    <a:gd name="T28" fmla="*/ 3 w 277"/>
                    <a:gd name="T29" fmla="*/ 9 h 79"/>
                    <a:gd name="T30" fmla="*/ 13 w 277"/>
                    <a:gd name="T31" fmla="*/ 17 h 79"/>
                    <a:gd name="T32" fmla="*/ 28 w 277"/>
                    <a:gd name="T33" fmla="*/ 26 h 79"/>
                    <a:gd name="T34" fmla="*/ 54 w 277"/>
                    <a:gd name="T35" fmla="*/ 36 h 79"/>
                    <a:gd name="T36" fmla="*/ 91 w 277"/>
                    <a:gd name="T37" fmla="*/ 47 h 79"/>
                    <a:gd name="T38" fmla="*/ 145 w 277"/>
                    <a:gd name="T39" fmla="*/ 61 h 79"/>
                    <a:gd name="T40" fmla="*/ 145 w 277"/>
                    <a:gd name="T41" fmla="*/ 61 h 79"/>
                    <a:gd name="T42" fmla="*/ 227 w 277"/>
                    <a:gd name="T43" fmla="*/ 79 h 79"/>
                    <a:gd name="T44" fmla="*/ 277 w 27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7" h="79">
                      <a:moveTo>
                        <a:pt x="277" y="79"/>
                      </a:moveTo>
                      <a:lnTo>
                        <a:pt x="277" y="79"/>
                      </a:lnTo>
                      <a:lnTo>
                        <a:pt x="221" y="69"/>
                      </a:lnTo>
                      <a:lnTo>
                        <a:pt x="158" y="56"/>
                      </a:lnTo>
                      <a:lnTo>
                        <a:pt x="104" y="43"/>
                      </a:lnTo>
                      <a:lnTo>
                        <a:pt x="79" y="37"/>
                      </a:lnTo>
                      <a:lnTo>
                        <a:pt x="63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7" y="79"/>
                      </a:lnTo>
                      <a:lnTo>
                        <a:pt x="277" y="79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4" name="Freeform 241">
                  <a:extLst>
                    <a:ext uri="{FF2B5EF4-FFF2-40B4-BE49-F238E27FC236}">
                      <a16:creationId xmlns:a16="http://schemas.microsoft.com/office/drawing/2014/main" id="{A0D1751D-37E4-4349-AFD7-B8DEE6626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1" cy="79"/>
                </a:xfrm>
                <a:custGeom>
                  <a:avLst/>
                  <a:gdLst>
                    <a:gd name="T0" fmla="*/ 271 w 271"/>
                    <a:gd name="T1" fmla="*/ 79 h 79"/>
                    <a:gd name="T2" fmla="*/ 271 w 271"/>
                    <a:gd name="T3" fmla="*/ 79 h 79"/>
                    <a:gd name="T4" fmla="*/ 214 w 271"/>
                    <a:gd name="T5" fmla="*/ 69 h 79"/>
                    <a:gd name="T6" fmla="*/ 154 w 271"/>
                    <a:gd name="T7" fmla="*/ 56 h 79"/>
                    <a:gd name="T8" fmla="*/ 101 w 271"/>
                    <a:gd name="T9" fmla="*/ 43 h 79"/>
                    <a:gd name="T10" fmla="*/ 79 w 271"/>
                    <a:gd name="T11" fmla="*/ 37 h 79"/>
                    <a:gd name="T12" fmla="*/ 60 w 271"/>
                    <a:gd name="T13" fmla="*/ 31 h 79"/>
                    <a:gd name="T14" fmla="*/ 60 w 271"/>
                    <a:gd name="T15" fmla="*/ 31 h 79"/>
                    <a:gd name="T16" fmla="*/ 25 w 271"/>
                    <a:gd name="T17" fmla="*/ 16 h 79"/>
                    <a:gd name="T18" fmla="*/ 9 w 271"/>
                    <a:gd name="T19" fmla="*/ 7 h 79"/>
                    <a:gd name="T20" fmla="*/ 3 w 271"/>
                    <a:gd name="T21" fmla="*/ 3 h 79"/>
                    <a:gd name="T22" fmla="*/ 0 w 271"/>
                    <a:gd name="T23" fmla="*/ 0 h 79"/>
                    <a:gd name="T24" fmla="*/ 0 w 271"/>
                    <a:gd name="T25" fmla="*/ 0 h 79"/>
                    <a:gd name="T26" fmla="*/ 0 w 271"/>
                    <a:gd name="T27" fmla="*/ 4 h 79"/>
                    <a:gd name="T28" fmla="*/ 3 w 271"/>
                    <a:gd name="T29" fmla="*/ 9 h 79"/>
                    <a:gd name="T30" fmla="*/ 13 w 271"/>
                    <a:gd name="T31" fmla="*/ 17 h 79"/>
                    <a:gd name="T32" fmla="*/ 28 w 271"/>
                    <a:gd name="T33" fmla="*/ 26 h 79"/>
                    <a:gd name="T34" fmla="*/ 57 w 271"/>
                    <a:gd name="T35" fmla="*/ 36 h 79"/>
                    <a:gd name="T36" fmla="*/ 95 w 271"/>
                    <a:gd name="T37" fmla="*/ 47 h 79"/>
                    <a:gd name="T38" fmla="*/ 145 w 271"/>
                    <a:gd name="T39" fmla="*/ 60 h 79"/>
                    <a:gd name="T40" fmla="*/ 145 w 271"/>
                    <a:gd name="T41" fmla="*/ 60 h 79"/>
                    <a:gd name="T42" fmla="*/ 230 w 271"/>
                    <a:gd name="T43" fmla="*/ 79 h 79"/>
                    <a:gd name="T44" fmla="*/ 271 w 271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1" h="79">
                      <a:moveTo>
                        <a:pt x="271" y="79"/>
                      </a:moveTo>
                      <a:lnTo>
                        <a:pt x="271" y="79"/>
                      </a:lnTo>
                      <a:lnTo>
                        <a:pt x="214" y="69"/>
                      </a:lnTo>
                      <a:lnTo>
                        <a:pt x="154" y="56"/>
                      </a:lnTo>
                      <a:lnTo>
                        <a:pt x="101" y="43"/>
                      </a:lnTo>
                      <a:lnTo>
                        <a:pt x="79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5" y="60"/>
                      </a:lnTo>
                      <a:lnTo>
                        <a:pt x="230" y="79"/>
                      </a:lnTo>
                      <a:lnTo>
                        <a:pt x="271" y="79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5" name="Freeform 242">
                  <a:extLst>
                    <a:ext uri="{FF2B5EF4-FFF2-40B4-BE49-F238E27FC236}">
                      <a16:creationId xmlns:a16="http://schemas.microsoft.com/office/drawing/2014/main" id="{8640FE28-3508-4895-95ED-6707E677DF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8" cy="79"/>
                </a:xfrm>
                <a:custGeom>
                  <a:avLst/>
                  <a:gdLst>
                    <a:gd name="T0" fmla="*/ 268 w 268"/>
                    <a:gd name="T1" fmla="*/ 79 h 79"/>
                    <a:gd name="T2" fmla="*/ 268 w 268"/>
                    <a:gd name="T3" fmla="*/ 79 h 79"/>
                    <a:gd name="T4" fmla="*/ 211 w 268"/>
                    <a:gd name="T5" fmla="*/ 69 h 79"/>
                    <a:gd name="T6" fmla="*/ 151 w 268"/>
                    <a:gd name="T7" fmla="*/ 56 h 79"/>
                    <a:gd name="T8" fmla="*/ 98 w 268"/>
                    <a:gd name="T9" fmla="*/ 43 h 79"/>
                    <a:gd name="T10" fmla="*/ 76 w 268"/>
                    <a:gd name="T11" fmla="*/ 37 h 79"/>
                    <a:gd name="T12" fmla="*/ 60 w 268"/>
                    <a:gd name="T13" fmla="*/ 31 h 79"/>
                    <a:gd name="T14" fmla="*/ 60 w 268"/>
                    <a:gd name="T15" fmla="*/ 31 h 79"/>
                    <a:gd name="T16" fmla="*/ 25 w 268"/>
                    <a:gd name="T17" fmla="*/ 16 h 79"/>
                    <a:gd name="T18" fmla="*/ 6 w 268"/>
                    <a:gd name="T19" fmla="*/ 7 h 79"/>
                    <a:gd name="T20" fmla="*/ 3 w 268"/>
                    <a:gd name="T21" fmla="*/ 3 h 79"/>
                    <a:gd name="T22" fmla="*/ 0 w 268"/>
                    <a:gd name="T23" fmla="*/ 0 h 79"/>
                    <a:gd name="T24" fmla="*/ 0 w 268"/>
                    <a:gd name="T25" fmla="*/ 0 h 79"/>
                    <a:gd name="T26" fmla="*/ 0 w 268"/>
                    <a:gd name="T27" fmla="*/ 4 h 79"/>
                    <a:gd name="T28" fmla="*/ 6 w 268"/>
                    <a:gd name="T29" fmla="*/ 9 h 79"/>
                    <a:gd name="T30" fmla="*/ 13 w 268"/>
                    <a:gd name="T31" fmla="*/ 17 h 79"/>
                    <a:gd name="T32" fmla="*/ 32 w 268"/>
                    <a:gd name="T33" fmla="*/ 26 h 79"/>
                    <a:gd name="T34" fmla="*/ 57 w 268"/>
                    <a:gd name="T35" fmla="*/ 36 h 79"/>
                    <a:gd name="T36" fmla="*/ 95 w 268"/>
                    <a:gd name="T37" fmla="*/ 47 h 79"/>
                    <a:gd name="T38" fmla="*/ 148 w 268"/>
                    <a:gd name="T39" fmla="*/ 60 h 79"/>
                    <a:gd name="T40" fmla="*/ 148 w 268"/>
                    <a:gd name="T41" fmla="*/ 60 h 79"/>
                    <a:gd name="T42" fmla="*/ 230 w 268"/>
                    <a:gd name="T43" fmla="*/ 79 h 79"/>
                    <a:gd name="T44" fmla="*/ 268 w 26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8" h="79">
                      <a:moveTo>
                        <a:pt x="268" y="79"/>
                      </a:moveTo>
                      <a:lnTo>
                        <a:pt x="268" y="79"/>
                      </a:lnTo>
                      <a:lnTo>
                        <a:pt x="211" y="69"/>
                      </a:lnTo>
                      <a:lnTo>
                        <a:pt x="151" y="56"/>
                      </a:lnTo>
                      <a:lnTo>
                        <a:pt x="98" y="43"/>
                      </a:lnTo>
                      <a:lnTo>
                        <a:pt x="76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3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0" y="79"/>
                      </a:lnTo>
                      <a:lnTo>
                        <a:pt x="268" y="79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6" name="Freeform 243">
                  <a:extLst>
                    <a:ext uri="{FF2B5EF4-FFF2-40B4-BE49-F238E27FC236}">
                      <a16:creationId xmlns:a16="http://schemas.microsoft.com/office/drawing/2014/main" id="{ED6D7C25-DA6F-47E2-A92D-57F888DCF5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2" cy="79"/>
                </a:xfrm>
                <a:custGeom>
                  <a:avLst/>
                  <a:gdLst>
                    <a:gd name="T0" fmla="*/ 262 w 262"/>
                    <a:gd name="T1" fmla="*/ 79 h 79"/>
                    <a:gd name="T2" fmla="*/ 262 w 262"/>
                    <a:gd name="T3" fmla="*/ 79 h 79"/>
                    <a:gd name="T4" fmla="*/ 205 w 262"/>
                    <a:gd name="T5" fmla="*/ 69 h 79"/>
                    <a:gd name="T6" fmla="*/ 148 w 262"/>
                    <a:gd name="T7" fmla="*/ 56 h 79"/>
                    <a:gd name="T8" fmla="*/ 95 w 262"/>
                    <a:gd name="T9" fmla="*/ 43 h 79"/>
                    <a:gd name="T10" fmla="*/ 73 w 262"/>
                    <a:gd name="T11" fmla="*/ 37 h 79"/>
                    <a:gd name="T12" fmla="*/ 57 w 262"/>
                    <a:gd name="T13" fmla="*/ 32 h 79"/>
                    <a:gd name="T14" fmla="*/ 57 w 262"/>
                    <a:gd name="T15" fmla="*/ 32 h 79"/>
                    <a:gd name="T16" fmla="*/ 25 w 262"/>
                    <a:gd name="T17" fmla="*/ 16 h 79"/>
                    <a:gd name="T18" fmla="*/ 6 w 262"/>
                    <a:gd name="T19" fmla="*/ 7 h 79"/>
                    <a:gd name="T20" fmla="*/ 3 w 262"/>
                    <a:gd name="T21" fmla="*/ 3 h 79"/>
                    <a:gd name="T22" fmla="*/ 0 w 262"/>
                    <a:gd name="T23" fmla="*/ 0 h 79"/>
                    <a:gd name="T24" fmla="*/ 0 w 262"/>
                    <a:gd name="T25" fmla="*/ 0 h 79"/>
                    <a:gd name="T26" fmla="*/ 0 w 262"/>
                    <a:gd name="T27" fmla="*/ 4 h 79"/>
                    <a:gd name="T28" fmla="*/ 6 w 262"/>
                    <a:gd name="T29" fmla="*/ 9 h 79"/>
                    <a:gd name="T30" fmla="*/ 16 w 262"/>
                    <a:gd name="T31" fmla="*/ 17 h 79"/>
                    <a:gd name="T32" fmla="*/ 32 w 262"/>
                    <a:gd name="T33" fmla="*/ 26 h 79"/>
                    <a:gd name="T34" fmla="*/ 57 w 262"/>
                    <a:gd name="T35" fmla="*/ 36 h 79"/>
                    <a:gd name="T36" fmla="*/ 95 w 262"/>
                    <a:gd name="T37" fmla="*/ 47 h 79"/>
                    <a:gd name="T38" fmla="*/ 148 w 262"/>
                    <a:gd name="T39" fmla="*/ 60 h 79"/>
                    <a:gd name="T40" fmla="*/ 148 w 262"/>
                    <a:gd name="T41" fmla="*/ 60 h 79"/>
                    <a:gd name="T42" fmla="*/ 233 w 262"/>
                    <a:gd name="T43" fmla="*/ 79 h 79"/>
                    <a:gd name="T44" fmla="*/ 262 w 26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2" h="79">
                      <a:moveTo>
                        <a:pt x="262" y="79"/>
                      </a:moveTo>
                      <a:lnTo>
                        <a:pt x="262" y="79"/>
                      </a:lnTo>
                      <a:lnTo>
                        <a:pt x="205" y="69"/>
                      </a:lnTo>
                      <a:lnTo>
                        <a:pt x="148" y="56"/>
                      </a:lnTo>
                      <a:lnTo>
                        <a:pt x="95" y="43"/>
                      </a:lnTo>
                      <a:lnTo>
                        <a:pt x="73" y="37"/>
                      </a:lnTo>
                      <a:lnTo>
                        <a:pt x="57" y="32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3" y="79"/>
                      </a:lnTo>
                      <a:lnTo>
                        <a:pt x="262" y="79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7" name="Freeform 244">
                  <a:extLst>
                    <a:ext uri="{FF2B5EF4-FFF2-40B4-BE49-F238E27FC236}">
                      <a16:creationId xmlns:a16="http://schemas.microsoft.com/office/drawing/2014/main" id="{83301591-FE23-4857-9B7A-567B9DCC3F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8" cy="79"/>
                </a:xfrm>
                <a:custGeom>
                  <a:avLst/>
                  <a:gdLst>
                    <a:gd name="T0" fmla="*/ 258 w 258"/>
                    <a:gd name="T1" fmla="*/ 79 h 79"/>
                    <a:gd name="T2" fmla="*/ 258 w 258"/>
                    <a:gd name="T3" fmla="*/ 79 h 79"/>
                    <a:gd name="T4" fmla="*/ 202 w 258"/>
                    <a:gd name="T5" fmla="*/ 69 h 79"/>
                    <a:gd name="T6" fmla="*/ 145 w 258"/>
                    <a:gd name="T7" fmla="*/ 57 h 79"/>
                    <a:gd name="T8" fmla="*/ 91 w 258"/>
                    <a:gd name="T9" fmla="*/ 45 h 79"/>
                    <a:gd name="T10" fmla="*/ 73 w 258"/>
                    <a:gd name="T11" fmla="*/ 38 h 79"/>
                    <a:gd name="T12" fmla="*/ 57 w 258"/>
                    <a:gd name="T13" fmla="*/ 32 h 79"/>
                    <a:gd name="T14" fmla="*/ 57 w 258"/>
                    <a:gd name="T15" fmla="*/ 32 h 79"/>
                    <a:gd name="T16" fmla="*/ 22 w 258"/>
                    <a:gd name="T17" fmla="*/ 16 h 79"/>
                    <a:gd name="T18" fmla="*/ 6 w 258"/>
                    <a:gd name="T19" fmla="*/ 7 h 79"/>
                    <a:gd name="T20" fmla="*/ 0 w 258"/>
                    <a:gd name="T21" fmla="*/ 3 h 79"/>
                    <a:gd name="T22" fmla="*/ 0 w 258"/>
                    <a:gd name="T23" fmla="*/ 0 h 79"/>
                    <a:gd name="T24" fmla="*/ 0 w 258"/>
                    <a:gd name="T25" fmla="*/ 0 h 79"/>
                    <a:gd name="T26" fmla="*/ 0 w 258"/>
                    <a:gd name="T27" fmla="*/ 4 h 79"/>
                    <a:gd name="T28" fmla="*/ 6 w 258"/>
                    <a:gd name="T29" fmla="*/ 9 h 79"/>
                    <a:gd name="T30" fmla="*/ 16 w 258"/>
                    <a:gd name="T31" fmla="*/ 16 h 79"/>
                    <a:gd name="T32" fmla="*/ 32 w 258"/>
                    <a:gd name="T33" fmla="*/ 24 h 79"/>
                    <a:gd name="T34" fmla="*/ 60 w 258"/>
                    <a:gd name="T35" fmla="*/ 36 h 79"/>
                    <a:gd name="T36" fmla="*/ 98 w 258"/>
                    <a:gd name="T37" fmla="*/ 47 h 79"/>
                    <a:gd name="T38" fmla="*/ 151 w 258"/>
                    <a:gd name="T39" fmla="*/ 60 h 79"/>
                    <a:gd name="T40" fmla="*/ 151 w 258"/>
                    <a:gd name="T41" fmla="*/ 60 h 79"/>
                    <a:gd name="T42" fmla="*/ 236 w 258"/>
                    <a:gd name="T43" fmla="*/ 79 h 79"/>
                    <a:gd name="T44" fmla="*/ 258 w 25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8" h="79">
                      <a:moveTo>
                        <a:pt x="258" y="79"/>
                      </a:moveTo>
                      <a:lnTo>
                        <a:pt x="258" y="79"/>
                      </a:lnTo>
                      <a:lnTo>
                        <a:pt x="202" y="69"/>
                      </a:lnTo>
                      <a:lnTo>
                        <a:pt x="145" y="57"/>
                      </a:lnTo>
                      <a:lnTo>
                        <a:pt x="91" y="45"/>
                      </a:lnTo>
                      <a:lnTo>
                        <a:pt x="73" y="38"/>
                      </a:lnTo>
                      <a:lnTo>
                        <a:pt x="57" y="32"/>
                      </a:lnTo>
                      <a:lnTo>
                        <a:pt x="22" y="16"/>
                      </a:lnTo>
                      <a:lnTo>
                        <a:pt x="6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8" y="79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8" name="Freeform 245">
                  <a:extLst>
                    <a:ext uri="{FF2B5EF4-FFF2-40B4-BE49-F238E27FC236}">
                      <a16:creationId xmlns:a16="http://schemas.microsoft.com/office/drawing/2014/main" id="{48D31790-1DBA-4AF9-9D88-61CB2158D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2" cy="79"/>
                </a:xfrm>
                <a:custGeom>
                  <a:avLst/>
                  <a:gdLst>
                    <a:gd name="T0" fmla="*/ 252 w 252"/>
                    <a:gd name="T1" fmla="*/ 79 h 79"/>
                    <a:gd name="T2" fmla="*/ 252 w 252"/>
                    <a:gd name="T3" fmla="*/ 79 h 79"/>
                    <a:gd name="T4" fmla="*/ 199 w 252"/>
                    <a:gd name="T5" fmla="*/ 69 h 79"/>
                    <a:gd name="T6" fmla="*/ 142 w 252"/>
                    <a:gd name="T7" fmla="*/ 57 h 79"/>
                    <a:gd name="T8" fmla="*/ 91 w 252"/>
                    <a:gd name="T9" fmla="*/ 45 h 79"/>
                    <a:gd name="T10" fmla="*/ 69 w 252"/>
                    <a:gd name="T11" fmla="*/ 38 h 79"/>
                    <a:gd name="T12" fmla="*/ 54 w 252"/>
                    <a:gd name="T13" fmla="*/ 32 h 79"/>
                    <a:gd name="T14" fmla="*/ 54 w 252"/>
                    <a:gd name="T15" fmla="*/ 32 h 79"/>
                    <a:gd name="T16" fmla="*/ 22 w 252"/>
                    <a:gd name="T17" fmla="*/ 17 h 79"/>
                    <a:gd name="T18" fmla="*/ 6 w 252"/>
                    <a:gd name="T19" fmla="*/ 8 h 79"/>
                    <a:gd name="T20" fmla="*/ 0 w 252"/>
                    <a:gd name="T21" fmla="*/ 3 h 79"/>
                    <a:gd name="T22" fmla="*/ 0 w 252"/>
                    <a:gd name="T23" fmla="*/ 0 h 79"/>
                    <a:gd name="T24" fmla="*/ 0 w 252"/>
                    <a:gd name="T25" fmla="*/ 0 h 79"/>
                    <a:gd name="T26" fmla="*/ 0 w 252"/>
                    <a:gd name="T27" fmla="*/ 4 h 79"/>
                    <a:gd name="T28" fmla="*/ 6 w 252"/>
                    <a:gd name="T29" fmla="*/ 9 h 79"/>
                    <a:gd name="T30" fmla="*/ 16 w 252"/>
                    <a:gd name="T31" fmla="*/ 16 h 79"/>
                    <a:gd name="T32" fmla="*/ 32 w 252"/>
                    <a:gd name="T33" fmla="*/ 24 h 79"/>
                    <a:gd name="T34" fmla="*/ 60 w 252"/>
                    <a:gd name="T35" fmla="*/ 36 h 79"/>
                    <a:gd name="T36" fmla="*/ 98 w 252"/>
                    <a:gd name="T37" fmla="*/ 47 h 79"/>
                    <a:gd name="T38" fmla="*/ 151 w 252"/>
                    <a:gd name="T39" fmla="*/ 60 h 79"/>
                    <a:gd name="T40" fmla="*/ 151 w 252"/>
                    <a:gd name="T41" fmla="*/ 60 h 79"/>
                    <a:gd name="T42" fmla="*/ 236 w 252"/>
                    <a:gd name="T43" fmla="*/ 79 h 79"/>
                    <a:gd name="T44" fmla="*/ 252 w 25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2" h="79">
                      <a:moveTo>
                        <a:pt x="252" y="79"/>
                      </a:moveTo>
                      <a:lnTo>
                        <a:pt x="252" y="79"/>
                      </a:lnTo>
                      <a:lnTo>
                        <a:pt x="199" y="69"/>
                      </a:lnTo>
                      <a:lnTo>
                        <a:pt x="142" y="57"/>
                      </a:lnTo>
                      <a:lnTo>
                        <a:pt x="91" y="45"/>
                      </a:lnTo>
                      <a:lnTo>
                        <a:pt x="69" y="38"/>
                      </a:lnTo>
                      <a:lnTo>
                        <a:pt x="54" y="32"/>
                      </a:lnTo>
                      <a:lnTo>
                        <a:pt x="22" y="17"/>
                      </a:lnTo>
                      <a:lnTo>
                        <a:pt x="6" y="8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2" y="79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59" name="Freeform 246">
                  <a:extLst>
                    <a:ext uri="{FF2B5EF4-FFF2-40B4-BE49-F238E27FC236}">
                      <a16:creationId xmlns:a16="http://schemas.microsoft.com/office/drawing/2014/main" id="{2ABDC6AE-66E7-435F-B225-FC7B8E57AF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61"/>
                  <a:ext cx="993" cy="398"/>
                </a:xfrm>
                <a:custGeom>
                  <a:avLst/>
                  <a:gdLst>
                    <a:gd name="T0" fmla="*/ 50 w 993"/>
                    <a:gd name="T1" fmla="*/ 0 h 398"/>
                    <a:gd name="T2" fmla="*/ 85 w 993"/>
                    <a:gd name="T3" fmla="*/ 19 h 398"/>
                    <a:gd name="T4" fmla="*/ 139 w 993"/>
                    <a:gd name="T5" fmla="*/ 50 h 398"/>
                    <a:gd name="T6" fmla="*/ 208 w 993"/>
                    <a:gd name="T7" fmla="*/ 77 h 398"/>
                    <a:gd name="T8" fmla="*/ 284 w 993"/>
                    <a:gd name="T9" fmla="*/ 99 h 398"/>
                    <a:gd name="T10" fmla="*/ 366 w 993"/>
                    <a:gd name="T11" fmla="*/ 117 h 398"/>
                    <a:gd name="T12" fmla="*/ 425 w 993"/>
                    <a:gd name="T13" fmla="*/ 130 h 398"/>
                    <a:gd name="T14" fmla="*/ 608 w 993"/>
                    <a:gd name="T15" fmla="*/ 162 h 398"/>
                    <a:gd name="T16" fmla="*/ 791 w 993"/>
                    <a:gd name="T17" fmla="*/ 195 h 398"/>
                    <a:gd name="T18" fmla="*/ 851 w 993"/>
                    <a:gd name="T19" fmla="*/ 207 h 398"/>
                    <a:gd name="T20" fmla="*/ 917 w 993"/>
                    <a:gd name="T21" fmla="*/ 226 h 398"/>
                    <a:gd name="T22" fmla="*/ 974 w 993"/>
                    <a:gd name="T23" fmla="*/ 250 h 398"/>
                    <a:gd name="T24" fmla="*/ 993 w 993"/>
                    <a:gd name="T25" fmla="*/ 276 h 398"/>
                    <a:gd name="T26" fmla="*/ 993 w 993"/>
                    <a:gd name="T27" fmla="*/ 286 h 398"/>
                    <a:gd name="T28" fmla="*/ 977 w 993"/>
                    <a:gd name="T29" fmla="*/ 301 h 398"/>
                    <a:gd name="T30" fmla="*/ 952 w 993"/>
                    <a:gd name="T31" fmla="*/ 315 h 398"/>
                    <a:gd name="T32" fmla="*/ 923 w 993"/>
                    <a:gd name="T33" fmla="*/ 328 h 398"/>
                    <a:gd name="T34" fmla="*/ 860 w 993"/>
                    <a:gd name="T35" fmla="*/ 349 h 398"/>
                    <a:gd name="T36" fmla="*/ 753 w 993"/>
                    <a:gd name="T37" fmla="*/ 376 h 398"/>
                    <a:gd name="T38" fmla="*/ 681 w 993"/>
                    <a:gd name="T39" fmla="*/ 391 h 398"/>
                    <a:gd name="T40" fmla="*/ 419 w 993"/>
                    <a:gd name="T41" fmla="*/ 398 h 398"/>
                    <a:gd name="T42" fmla="*/ 517 w 993"/>
                    <a:gd name="T43" fmla="*/ 380 h 398"/>
                    <a:gd name="T44" fmla="*/ 709 w 993"/>
                    <a:gd name="T45" fmla="*/ 340 h 398"/>
                    <a:gd name="T46" fmla="*/ 801 w 993"/>
                    <a:gd name="T47" fmla="*/ 316 h 398"/>
                    <a:gd name="T48" fmla="*/ 826 w 993"/>
                    <a:gd name="T49" fmla="*/ 309 h 398"/>
                    <a:gd name="T50" fmla="*/ 873 w 993"/>
                    <a:gd name="T51" fmla="*/ 292 h 398"/>
                    <a:gd name="T52" fmla="*/ 889 w 993"/>
                    <a:gd name="T53" fmla="*/ 282 h 398"/>
                    <a:gd name="T54" fmla="*/ 886 w 993"/>
                    <a:gd name="T55" fmla="*/ 271 h 398"/>
                    <a:gd name="T56" fmla="*/ 870 w 993"/>
                    <a:gd name="T57" fmla="*/ 262 h 398"/>
                    <a:gd name="T58" fmla="*/ 835 w 993"/>
                    <a:gd name="T59" fmla="*/ 250 h 398"/>
                    <a:gd name="T60" fmla="*/ 782 w 993"/>
                    <a:gd name="T61" fmla="*/ 236 h 398"/>
                    <a:gd name="T62" fmla="*/ 668 w 993"/>
                    <a:gd name="T63" fmla="*/ 215 h 398"/>
                    <a:gd name="T64" fmla="*/ 611 w 993"/>
                    <a:gd name="T65" fmla="*/ 205 h 398"/>
                    <a:gd name="T66" fmla="*/ 410 w 993"/>
                    <a:gd name="T67" fmla="*/ 172 h 398"/>
                    <a:gd name="T68" fmla="*/ 309 w 993"/>
                    <a:gd name="T69" fmla="*/ 153 h 398"/>
                    <a:gd name="T70" fmla="*/ 214 w 993"/>
                    <a:gd name="T71" fmla="*/ 131 h 398"/>
                    <a:gd name="T72" fmla="*/ 154 w 993"/>
                    <a:gd name="T73" fmla="*/ 112 h 398"/>
                    <a:gd name="T74" fmla="*/ 69 w 993"/>
                    <a:gd name="T75" fmla="*/ 79 h 398"/>
                    <a:gd name="T76" fmla="*/ 22 w 993"/>
                    <a:gd name="T77" fmla="*/ 55 h 398"/>
                    <a:gd name="T78" fmla="*/ 0 w 993"/>
                    <a:gd name="T79" fmla="*/ 41 h 398"/>
                    <a:gd name="T80" fmla="*/ 25 w 993"/>
                    <a:gd name="T81" fmla="*/ 21 h 398"/>
                    <a:gd name="T82" fmla="*/ 50 w 993"/>
                    <a:gd name="T83" fmla="*/ 0 h 39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993" h="398">
                      <a:moveTo>
                        <a:pt x="50" y="0"/>
                      </a:moveTo>
                      <a:lnTo>
                        <a:pt x="50" y="0"/>
                      </a:lnTo>
                      <a:lnTo>
                        <a:pt x="85" y="19"/>
                      </a:lnTo>
                      <a:lnTo>
                        <a:pt x="110" y="36"/>
                      </a:lnTo>
                      <a:lnTo>
                        <a:pt x="139" y="50"/>
                      </a:lnTo>
                      <a:lnTo>
                        <a:pt x="173" y="64"/>
                      </a:lnTo>
                      <a:lnTo>
                        <a:pt x="208" y="77"/>
                      </a:lnTo>
                      <a:lnTo>
                        <a:pt x="246" y="88"/>
                      </a:lnTo>
                      <a:lnTo>
                        <a:pt x="284" y="99"/>
                      </a:lnTo>
                      <a:lnTo>
                        <a:pt x="325" y="108"/>
                      </a:lnTo>
                      <a:lnTo>
                        <a:pt x="366" y="117"/>
                      </a:lnTo>
                      <a:lnTo>
                        <a:pt x="425" y="130"/>
                      </a:lnTo>
                      <a:lnTo>
                        <a:pt x="485" y="141"/>
                      </a:lnTo>
                      <a:lnTo>
                        <a:pt x="608" y="162"/>
                      </a:lnTo>
                      <a:lnTo>
                        <a:pt x="731" y="183"/>
                      </a:lnTo>
                      <a:lnTo>
                        <a:pt x="791" y="195"/>
                      </a:lnTo>
                      <a:lnTo>
                        <a:pt x="851" y="207"/>
                      </a:lnTo>
                      <a:lnTo>
                        <a:pt x="886" y="216"/>
                      </a:lnTo>
                      <a:lnTo>
                        <a:pt x="917" y="226"/>
                      </a:lnTo>
                      <a:lnTo>
                        <a:pt x="949" y="236"/>
                      </a:lnTo>
                      <a:lnTo>
                        <a:pt x="974" y="250"/>
                      </a:lnTo>
                      <a:lnTo>
                        <a:pt x="990" y="267"/>
                      </a:lnTo>
                      <a:lnTo>
                        <a:pt x="993" y="276"/>
                      </a:lnTo>
                      <a:lnTo>
                        <a:pt x="993" y="286"/>
                      </a:lnTo>
                      <a:lnTo>
                        <a:pt x="983" y="294"/>
                      </a:lnTo>
                      <a:lnTo>
                        <a:pt x="977" y="301"/>
                      </a:lnTo>
                      <a:lnTo>
                        <a:pt x="964" y="309"/>
                      </a:lnTo>
                      <a:lnTo>
                        <a:pt x="952" y="315"/>
                      </a:lnTo>
                      <a:lnTo>
                        <a:pt x="923" y="328"/>
                      </a:lnTo>
                      <a:lnTo>
                        <a:pt x="892" y="339"/>
                      </a:lnTo>
                      <a:lnTo>
                        <a:pt x="860" y="349"/>
                      </a:lnTo>
                      <a:lnTo>
                        <a:pt x="826" y="358"/>
                      </a:lnTo>
                      <a:lnTo>
                        <a:pt x="753" y="376"/>
                      </a:lnTo>
                      <a:lnTo>
                        <a:pt x="681" y="391"/>
                      </a:lnTo>
                      <a:lnTo>
                        <a:pt x="656" y="398"/>
                      </a:lnTo>
                      <a:lnTo>
                        <a:pt x="419" y="398"/>
                      </a:lnTo>
                      <a:lnTo>
                        <a:pt x="517" y="380"/>
                      </a:lnTo>
                      <a:lnTo>
                        <a:pt x="615" y="361"/>
                      </a:lnTo>
                      <a:lnTo>
                        <a:pt x="709" y="340"/>
                      </a:lnTo>
                      <a:lnTo>
                        <a:pt x="756" y="329"/>
                      </a:lnTo>
                      <a:lnTo>
                        <a:pt x="801" y="316"/>
                      </a:lnTo>
                      <a:lnTo>
                        <a:pt x="826" y="309"/>
                      </a:lnTo>
                      <a:lnTo>
                        <a:pt x="851" y="301"/>
                      </a:lnTo>
                      <a:lnTo>
                        <a:pt x="873" y="292"/>
                      </a:lnTo>
                      <a:lnTo>
                        <a:pt x="889" y="282"/>
                      </a:lnTo>
                      <a:lnTo>
                        <a:pt x="889" y="276"/>
                      </a:lnTo>
                      <a:lnTo>
                        <a:pt x="886" y="271"/>
                      </a:lnTo>
                      <a:lnTo>
                        <a:pt x="879" y="266"/>
                      </a:lnTo>
                      <a:lnTo>
                        <a:pt x="870" y="262"/>
                      </a:lnTo>
                      <a:lnTo>
                        <a:pt x="854" y="255"/>
                      </a:lnTo>
                      <a:lnTo>
                        <a:pt x="835" y="250"/>
                      </a:lnTo>
                      <a:lnTo>
                        <a:pt x="782" y="236"/>
                      </a:lnTo>
                      <a:lnTo>
                        <a:pt x="725" y="225"/>
                      </a:lnTo>
                      <a:lnTo>
                        <a:pt x="668" y="215"/>
                      </a:lnTo>
                      <a:lnTo>
                        <a:pt x="611" y="205"/>
                      </a:lnTo>
                      <a:lnTo>
                        <a:pt x="511" y="188"/>
                      </a:lnTo>
                      <a:lnTo>
                        <a:pt x="410" y="172"/>
                      </a:lnTo>
                      <a:lnTo>
                        <a:pt x="359" y="163"/>
                      </a:lnTo>
                      <a:lnTo>
                        <a:pt x="309" y="153"/>
                      </a:lnTo>
                      <a:lnTo>
                        <a:pt x="262" y="142"/>
                      </a:lnTo>
                      <a:lnTo>
                        <a:pt x="214" y="131"/>
                      </a:lnTo>
                      <a:lnTo>
                        <a:pt x="154" y="112"/>
                      </a:lnTo>
                      <a:lnTo>
                        <a:pt x="98" y="90"/>
                      </a:lnTo>
                      <a:lnTo>
                        <a:pt x="69" y="79"/>
                      </a:lnTo>
                      <a:lnTo>
                        <a:pt x="47" y="68"/>
                      </a:lnTo>
                      <a:lnTo>
                        <a:pt x="22" y="55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25" y="2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60" name="Freeform 247">
                  <a:extLst>
                    <a:ext uri="{FF2B5EF4-FFF2-40B4-BE49-F238E27FC236}">
                      <a16:creationId xmlns:a16="http://schemas.microsoft.com/office/drawing/2014/main" id="{D561A822-16A4-49C4-B952-D58DE75CBC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9" y="1473"/>
                  <a:ext cx="363" cy="184"/>
                </a:xfrm>
                <a:custGeom>
                  <a:avLst/>
                  <a:gdLst>
                    <a:gd name="T0" fmla="*/ 243 w 363"/>
                    <a:gd name="T1" fmla="*/ 0 h 184"/>
                    <a:gd name="T2" fmla="*/ 243 w 363"/>
                    <a:gd name="T3" fmla="*/ 0 h 184"/>
                    <a:gd name="T4" fmla="*/ 271 w 363"/>
                    <a:gd name="T5" fmla="*/ 8 h 184"/>
                    <a:gd name="T6" fmla="*/ 297 w 363"/>
                    <a:gd name="T7" fmla="*/ 17 h 184"/>
                    <a:gd name="T8" fmla="*/ 322 w 363"/>
                    <a:gd name="T9" fmla="*/ 27 h 184"/>
                    <a:gd name="T10" fmla="*/ 344 w 363"/>
                    <a:gd name="T11" fmla="*/ 38 h 184"/>
                    <a:gd name="T12" fmla="*/ 360 w 363"/>
                    <a:gd name="T13" fmla="*/ 55 h 184"/>
                    <a:gd name="T14" fmla="*/ 363 w 363"/>
                    <a:gd name="T15" fmla="*/ 64 h 184"/>
                    <a:gd name="T16" fmla="*/ 363 w 363"/>
                    <a:gd name="T17" fmla="*/ 74 h 184"/>
                    <a:gd name="T18" fmla="*/ 363 w 363"/>
                    <a:gd name="T19" fmla="*/ 74 h 184"/>
                    <a:gd name="T20" fmla="*/ 353 w 363"/>
                    <a:gd name="T21" fmla="*/ 82 h 184"/>
                    <a:gd name="T22" fmla="*/ 347 w 363"/>
                    <a:gd name="T23" fmla="*/ 89 h 184"/>
                    <a:gd name="T24" fmla="*/ 334 w 363"/>
                    <a:gd name="T25" fmla="*/ 97 h 184"/>
                    <a:gd name="T26" fmla="*/ 322 w 363"/>
                    <a:gd name="T27" fmla="*/ 103 h 184"/>
                    <a:gd name="T28" fmla="*/ 322 w 363"/>
                    <a:gd name="T29" fmla="*/ 103 h 184"/>
                    <a:gd name="T30" fmla="*/ 293 w 363"/>
                    <a:gd name="T31" fmla="*/ 116 h 184"/>
                    <a:gd name="T32" fmla="*/ 262 w 363"/>
                    <a:gd name="T33" fmla="*/ 127 h 184"/>
                    <a:gd name="T34" fmla="*/ 230 w 363"/>
                    <a:gd name="T35" fmla="*/ 137 h 184"/>
                    <a:gd name="T36" fmla="*/ 196 w 363"/>
                    <a:gd name="T37" fmla="*/ 146 h 184"/>
                    <a:gd name="T38" fmla="*/ 123 w 363"/>
                    <a:gd name="T39" fmla="*/ 164 h 184"/>
                    <a:gd name="T40" fmla="*/ 51 w 363"/>
                    <a:gd name="T41" fmla="*/ 179 h 184"/>
                    <a:gd name="T42" fmla="*/ 51 w 363"/>
                    <a:gd name="T43" fmla="*/ 179 h 184"/>
                    <a:gd name="T44" fmla="*/ 29 w 363"/>
                    <a:gd name="T45" fmla="*/ 184 h 184"/>
                    <a:gd name="T46" fmla="*/ 29 w 363"/>
                    <a:gd name="T47" fmla="*/ 184 h 184"/>
                    <a:gd name="T48" fmla="*/ 13 w 363"/>
                    <a:gd name="T49" fmla="*/ 178 h 184"/>
                    <a:gd name="T50" fmla="*/ 0 w 363"/>
                    <a:gd name="T51" fmla="*/ 175 h 184"/>
                    <a:gd name="T52" fmla="*/ 0 w 363"/>
                    <a:gd name="T53" fmla="*/ 175 h 184"/>
                    <a:gd name="T54" fmla="*/ 0 w 363"/>
                    <a:gd name="T55" fmla="*/ 174 h 184"/>
                    <a:gd name="T56" fmla="*/ 3 w 363"/>
                    <a:gd name="T57" fmla="*/ 173 h 184"/>
                    <a:gd name="T58" fmla="*/ 26 w 363"/>
                    <a:gd name="T59" fmla="*/ 167 h 184"/>
                    <a:gd name="T60" fmla="*/ 107 w 363"/>
                    <a:gd name="T61" fmla="*/ 146 h 184"/>
                    <a:gd name="T62" fmla="*/ 158 w 363"/>
                    <a:gd name="T63" fmla="*/ 134 h 184"/>
                    <a:gd name="T64" fmla="*/ 208 w 363"/>
                    <a:gd name="T65" fmla="*/ 120 h 184"/>
                    <a:gd name="T66" fmla="*/ 256 w 363"/>
                    <a:gd name="T67" fmla="*/ 104 h 184"/>
                    <a:gd name="T68" fmla="*/ 293 w 363"/>
                    <a:gd name="T69" fmla="*/ 90 h 184"/>
                    <a:gd name="T70" fmla="*/ 293 w 363"/>
                    <a:gd name="T71" fmla="*/ 90 h 184"/>
                    <a:gd name="T72" fmla="*/ 309 w 363"/>
                    <a:gd name="T73" fmla="*/ 84 h 184"/>
                    <a:gd name="T74" fmla="*/ 319 w 363"/>
                    <a:gd name="T75" fmla="*/ 76 h 184"/>
                    <a:gd name="T76" fmla="*/ 325 w 363"/>
                    <a:gd name="T77" fmla="*/ 69 h 184"/>
                    <a:gd name="T78" fmla="*/ 325 w 363"/>
                    <a:gd name="T79" fmla="*/ 61 h 184"/>
                    <a:gd name="T80" fmla="*/ 322 w 363"/>
                    <a:gd name="T81" fmla="*/ 54 h 184"/>
                    <a:gd name="T82" fmla="*/ 319 w 363"/>
                    <a:gd name="T83" fmla="*/ 46 h 184"/>
                    <a:gd name="T84" fmla="*/ 309 w 363"/>
                    <a:gd name="T85" fmla="*/ 40 h 184"/>
                    <a:gd name="T86" fmla="*/ 300 w 363"/>
                    <a:gd name="T87" fmla="*/ 32 h 184"/>
                    <a:gd name="T88" fmla="*/ 281 w 363"/>
                    <a:gd name="T89" fmla="*/ 21 h 184"/>
                    <a:gd name="T90" fmla="*/ 262 w 363"/>
                    <a:gd name="T91" fmla="*/ 10 h 184"/>
                    <a:gd name="T92" fmla="*/ 249 w 363"/>
                    <a:gd name="T93" fmla="*/ 4 h 184"/>
                    <a:gd name="T94" fmla="*/ 243 w 363"/>
                    <a:gd name="T95" fmla="*/ 0 h 184"/>
                    <a:gd name="T96" fmla="*/ 243 w 363"/>
                    <a:gd name="T97" fmla="*/ 0 h 18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63" h="184">
                      <a:moveTo>
                        <a:pt x="243" y="0"/>
                      </a:moveTo>
                      <a:lnTo>
                        <a:pt x="243" y="0"/>
                      </a:lnTo>
                      <a:lnTo>
                        <a:pt x="271" y="8"/>
                      </a:lnTo>
                      <a:lnTo>
                        <a:pt x="297" y="17"/>
                      </a:lnTo>
                      <a:lnTo>
                        <a:pt x="322" y="27"/>
                      </a:lnTo>
                      <a:lnTo>
                        <a:pt x="344" y="38"/>
                      </a:lnTo>
                      <a:lnTo>
                        <a:pt x="360" y="55"/>
                      </a:lnTo>
                      <a:lnTo>
                        <a:pt x="363" y="64"/>
                      </a:lnTo>
                      <a:lnTo>
                        <a:pt x="363" y="74"/>
                      </a:lnTo>
                      <a:lnTo>
                        <a:pt x="353" y="82"/>
                      </a:lnTo>
                      <a:lnTo>
                        <a:pt x="347" y="89"/>
                      </a:lnTo>
                      <a:lnTo>
                        <a:pt x="334" y="97"/>
                      </a:lnTo>
                      <a:lnTo>
                        <a:pt x="322" y="103"/>
                      </a:lnTo>
                      <a:lnTo>
                        <a:pt x="293" y="116"/>
                      </a:lnTo>
                      <a:lnTo>
                        <a:pt x="262" y="127"/>
                      </a:lnTo>
                      <a:lnTo>
                        <a:pt x="230" y="137"/>
                      </a:lnTo>
                      <a:lnTo>
                        <a:pt x="196" y="146"/>
                      </a:lnTo>
                      <a:lnTo>
                        <a:pt x="123" y="164"/>
                      </a:lnTo>
                      <a:lnTo>
                        <a:pt x="51" y="179"/>
                      </a:lnTo>
                      <a:lnTo>
                        <a:pt x="29" y="184"/>
                      </a:lnTo>
                      <a:lnTo>
                        <a:pt x="13" y="178"/>
                      </a:lnTo>
                      <a:lnTo>
                        <a:pt x="0" y="175"/>
                      </a:lnTo>
                      <a:lnTo>
                        <a:pt x="0" y="174"/>
                      </a:lnTo>
                      <a:lnTo>
                        <a:pt x="3" y="173"/>
                      </a:lnTo>
                      <a:lnTo>
                        <a:pt x="26" y="167"/>
                      </a:lnTo>
                      <a:lnTo>
                        <a:pt x="107" y="146"/>
                      </a:lnTo>
                      <a:lnTo>
                        <a:pt x="158" y="134"/>
                      </a:lnTo>
                      <a:lnTo>
                        <a:pt x="208" y="120"/>
                      </a:lnTo>
                      <a:lnTo>
                        <a:pt x="256" y="104"/>
                      </a:lnTo>
                      <a:lnTo>
                        <a:pt x="293" y="90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69"/>
                      </a:lnTo>
                      <a:lnTo>
                        <a:pt x="325" y="61"/>
                      </a:lnTo>
                      <a:lnTo>
                        <a:pt x="322" y="54"/>
                      </a:lnTo>
                      <a:lnTo>
                        <a:pt x="319" y="46"/>
                      </a:lnTo>
                      <a:lnTo>
                        <a:pt x="309" y="40"/>
                      </a:lnTo>
                      <a:lnTo>
                        <a:pt x="300" y="32"/>
                      </a:lnTo>
                      <a:lnTo>
                        <a:pt x="281" y="21"/>
                      </a:lnTo>
                      <a:lnTo>
                        <a:pt x="262" y="10"/>
                      </a:lnTo>
                      <a:lnTo>
                        <a:pt x="249" y="4"/>
                      </a:lnTo>
                      <a:lnTo>
                        <a:pt x="243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61" name="Freeform 248">
                  <a:extLst>
                    <a:ext uri="{FF2B5EF4-FFF2-40B4-BE49-F238E27FC236}">
                      <a16:creationId xmlns:a16="http://schemas.microsoft.com/office/drawing/2014/main" id="{6FF1347F-780E-497C-AE72-068A6DBC5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2" y="1473"/>
                  <a:ext cx="360" cy="184"/>
                </a:xfrm>
                <a:custGeom>
                  <a:avLst/>
                  <a:gdLst>
                    <a:gd name="T0" fmla="*/ 240 w 360"/>
                    <a:gd name="T1" fmla="*/ 0 h 184"/>
                    <a:gd name="T2" fmla="*/ 240 w 360"/>
                    <a:gd name="T3" fmla="*/ 0 h 184"/>
                    <a:gd name="T4" fmla="*/ 268 w 360"/>
                    <a:gd name="T5" fmla="*/ 8 h 184"/>
                    <a:gd name="T6" fmla="*/ 294 w 360"/>
                    <a:gd name="T7" fmla="*/ 17 h 184"/>
                    <a:gd name="T8" fmla="*/ 319 w 360"/>
                    <a:gd name="T9" fmla="*/ 27 h 184"/>
                    <a:gd name="T10" fmla="*/ 341 w 360"/>
                    <a:gd name="T11" fmla="*/ 38 h 184"/>
                    <a:gd name="T12" fmla="*/ 341 w 360"/>
                    <a:gd name="T13" fmla="*/ 38 h 184"/>
                    <a:gd name="T14" fmla="*/ 357 w 360"/>
                    <a:gd name="T15" fmla="*/ 55 h 184"/>
                    <a:gd name="T16" fmla="*/ 357 w 360"/>
                    <a:gd name="T17" fmla="*/ 55 h 184"/>
                    <a:gd name="T18" fmla="*/ 360 w 360"/>
                    <a:gd name="T19" fmla="*/ 64 h 184"/>
                    <a:gd name="T20" fmla="*/ 360 w 360"/>
                    <a:gd name="T21" fmla="*/ 64 h 184"/>
                    <a:gd name="T22" fmla="*/ 360 w 360"/>
                    <a:gd name="T23" fmla="*/ 74 h 184"/>
                    <a:gd name="T24" fmla="*/ 360 w 360"/>
                    <a:gd name="T25" fmla="*/ 74 h 184"/>
                    <a:gd name="T26" fmla="*/ 350 w 360"/>
                    <a:gd name="T27" fmla="*/ 82 h 184"/>
                    <a:gd name="T28" fmla="*/ 344 w 360"/>
                    <a:gd name="T29" fmla="*/ 89 h 184"/>
                    <a:gd name="T30" fmla="*/ 331 w 360"/>
                    <a:gd name="T31" fmla="*/ 97 h 184"/>
                    <a:gd name="T32" fmla="*/ 319 w 360"/>
                    <a:gd name="T33" fmla="*/ 103 h 184"/>
                    <a:gd name="T34" fmla="*/ 319 w 360"/>
                    <a:gd name="T35" fmla="*/ 103 h 184"/>
                    <a:gd name="T36" fmla="*/ 290 w 360"/>
                    <a:gd name="T37" fmla="*/ 116 h 184"/>
                    <a:gd name="T38" fmla="*/ 259 w 360"/>
                    <a:gd name="T39" fmla="*/ 127 h 184"/>
                    <a:gd name="T40" fmla="*/ 227 w 360"/>
                    <a:gd name="T41" fmla="*/ 137 h 184"/>
                    <a:gd name="T42" fmla="*/ 193 w 360"/>
                    <a:gd name="T43" fmla="*/ 146 h 184"/>
                    <a:gd name="T44" fmla="*/ 120 w 360"/>
                    <a:gd name="T45" fmla="*/ 164 h 184"/>
                    <a:gd name="T46" fmla="*/ 48 w 360"/>
                    <a:gd name="T47" fmla="*/ 179 h 184"/>
                    <a:gd name="T48" fmla="*/ 48 w 360"/>
                    <a:gd name="T49" fmla="*/ 179 h 184"/>
                    <a:gd name="T50" fmla="*/ 26 w 360"/>
                    <a:gd name="T51" fmla="*/ 184 h 184"/>
                    <a:gd name="T52" fmla="*/ 26 w 360"/>
                    <a:gd name="T53" fmla="*/ 184 h 184"/>
                    <a:gd name="T54" fmla="*/ 10 w 360"/>
                    <a:gd name="T55" fmla="*/ 178 h 184"/>
                    <a:gd name="T56" fmla="*/ 0 w 360"/>
                    <a:gd name="T57" fmla="*/ 175 h 184"/>
                    <a:gd name="T58" fmla="*/ 0 w 360"/>
                    <a:gd name="T59" fmla="*/ 175 h 184"/>
                    <a:gd name="T60" fmla="*/ 0 w 360"/>
                    <a:gd name="T61" fmla="*/ 175 h 184"/>
                    <a:gd name="T62" fmla="*/ 7 w 360"/>
                    <a:gd name="T63" fmla="*/ 173 h 184"/>
                    <a:gd name="T64" fmla="*/ 29 w 360"/>
                    <a:gd name="T65" fmla="*/ 167 h 184"/>
                    <a:gd name="T66" fmla="*/ 108 w 360"/>
                    <a:gd name="T67" fmla="*/ 148 h 184"/>
                    <a:gd name="T68" fmla="*/ 158 w 360"/>
                    <a:gd name="T69" fmla="*/ 135 h 184"/>
                    <a:gd name="T70" fmla="*/ 209 w 360"/>
                    <a:gd name="T71" fmla="*/ 121 h 184"/>
                    <a:gd name="T72" fmla="*/ 256 w 360"/>
                    <a:gd name="T73" fmla="*/ 106 h 184"/>
                    <a:gd name="T74" fmla="*/ 294 w 360"/>
                    <a:gd name="T75" fmla="*/ 92 h 184"/>
                    <a:gd name="T76" fmla="*/ 294 w 360"/>
                    <a:gd name="T77" fmla="*/ 92 h 184"/>
                    <a:gd name="T78" fmla="*/ 309 w 360"/>
                    <a:gd name="T79" fmla="*/ 84 h 184"/>
                    <a:gd name="T80" fmla="*/ 319 w 360"/>
                    <a:gd name="T81" fmla="*/ 76 h 184"/>
                    <a:gd name="T82" fmla="*/ 325 w 360"/>
                    <a:gd name="T83" fmla="*/ 70 h 184"/>
                    <a:gd name="T84" fmla="*/ 325 w 360"/>
                    <a:gd name="T85" fmla="*/ 62 h 184"/>
                    <a:gd name="T86" fmla="*/ 322 w 360"/>
                    <a:gd name="T87" fmla="*/ 55 h 184"/>
                    <a:gd name="T88" fmla="*/ 319 w 360"/>
                    <a:gd name="T89" fmla="*/ 47 h 184"/>
                    <a:gd name="T90" fmla="*/ 309 w 360"/>
                    <a:gd name="T91" fmla="*/ 40 h 184"/>
                    <a:gd name="T92" fmla="*/ 300 w 360"/>
                    <a:gd name="T93" fmla="*/ 33 h 184"/>
                    <a:gd name="T94" fmla="*/ 281 w 360"/>
                    <a:gd name="T95" fmla="*/ 21 h 184"/>
                    <a:gd name="T96" fmla="*/ 259 w 360"/>
                    <a:gd name="T97" fmla="*/ 10 h 184"/>
                    <a:gd name="T98" fmla="*/ 246 w 360"/>
                    <a:gd name="T99" fmla="*/ 3 h 184"/>
                    <a:gd name="T100" fmla="*/ 240 w 360"/>
                    <a:gd name="T101" fmla="*/ 0 h 184"/>
                    <a:gd name="T102" fmla="*/ 240 w 360"/>
                    <a:gd name="T103" fmla="*/ 0 h 18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60" h="184">
                      <a:moveTo>
                        <a:pt x="240" y="0"/>
                      </a:moveTo>
                      <a:lnTo>
                        <a:pt x="240" y="0"/>
                      </a:lnTo>
                      <a:lnTo>
                        <a:pt x="268" y="8"/>
                      </a:lnTo>
                      <a:lnTo>
                        <a:pt x="294" y="17"/>
                      </a:lnTo>
                      <a:lnTo>
                        <a:pt x="319" y="27"/>
                      </a:lnTo>
                      <a:lnTo>
                        <a:pt x="341" y="38"/>
                      </a:lnTo>
                      <a:lnTo>
                        <a:pt x="357" y="55"/>
                      </a:lnTo>
                      <a:lnTo>
                        <a:pt x="360" y="64"/>
                      </a:lnTo>
                      <a:lnTo>
                        <a:pt x="360" y="74"/>
                      </a:lnTo>
                      <a:lnTo>
                        <a:pt x="350" y="82"/>
                      </a:lnTo>
                      <a:lnTo>
                        <a:pt x="344" y="89"/>
                      </a:lnTo>
                      <a:lnTo>
                        <a:pt x="331" y="97"/>
                      </a:lnTo>
                      <a:lnTo>
                        <a:pt x="319" y="103"/>
                      </a:lnTo>
                      <a:lnTo>
                        <a:pt x="290" y="116"/>
                      </a:lnTo>
                      <a:lnTo>
                        <a:pt x="259" y="127"/>
                      </a:lnTo>
                      <a:lnTo>
                        <a:pt x="227" y="137"/>
                      </a:lnTo>
                      <a:lnTo>
                        <a:pt x="193" y="146"/>
                      </a:lnTo>
                      <a:lnTo>
                        <a:pt x="120" y="164"/>
                      </a:lnTo>
                      <a:lnTo>
                        <a:pt x="48" y="179"/>
                      </a:lnTo>
                      <a:lnTo>
                        <a:pt x="26" y="184"/>
                      </a:lnTo>
                      <a:lnTo>
                        <a:pt x="10" y="178"/>
                      </a:lnTo>
                      <a:lnTo>
                        <a:pt x="0" y="175"/>
                      </a:lnTo>
                      <a:lnTo>
                        <a:pt x="7" y="173"/>
                      </a:lnTo>
                      <a:lnTo>
                        <a:pt x="29" y="167"/>
                      </a:lnTo>
                      <a:lnTo>
                        <a:pt x="108" y="148"/>
                      </a:lnTo>
                      <a:lnTo>
                        <a:pt x="158" y="135"/>
                      </a:lnTo>
                      <a:lnTo>
                        <a:pt x="209" y="121"/>
                      </a:lnTo>
                      <a:lnTo>
                        <a:pt x="256" y="106"/>
                      </a:lnTo>
                      <a:lnTo>
                        <a:pt x="294" y="92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70"/>
                      </a:lnTo>
                      <a:lnTo>
                        <a:pt x="325" y="62"/>
                      </a:lnTo>
                      <a:lnTo>
                        <a:pt x="322" y="55"/>
                      </a:lnTo>
                      <a:lnTo>
                        <a:pt x="319" y="47"/>
                      </a:lnTo>
                      <a:lnTo>
                        <a:pt x="309" y="40"/>
                      </a:lnTo>
                      <a:lnTo>
                        <a:pt x="300" y="33"/>
                      </a:lnTo>
                      <a:lnTo>
                        <a:pt x="281" y="21"/>
                      </a:lnTo>
                      <a:lnTo>
                        <a:pt x="259" y="10"/>
                      </a:lnTo>
                      <a:lnTo>
                        <a:pt x="246" y="3"/>
                      </a:lnTo>
                      <a:lnTo>
                        <a:pt x="240" y="0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62" name="Freeform 249">
                  <a:extLst>
                    <a:ext uri="{FF2B5EF4-FFF2-40B4-BE49-F238E27FC236}">
                      <a16:creationId xmlns:a16="http://schemas.microsoft.com/office/drawing/2014/main" id="{84A0BEC8-5C6A-4ED0-BF0A-4E4ABB5CE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9" y="1473"/>
                  <a:ext cx="353" cy="184"/>
                </a:xfrm>
                <a:custGeom>
                  <a:avLst/>
                  <a:gdLst>
                    <a:gd name="T0" fmla="*/ 233 w 353"/>
                    <a:gd name="T1" fmla="*/ 0 h 184"/>
                    <a:gd name="T2" fmla="*/ 233 w 353"/>
                    <a:gd name="T3" fmla="*/ 0 h 184"/>
                    <a:gd name="T4" fmla="*/ 261 w 353"/>
                    <a:gd name="T5" fmla="*/ 8 h 184"/>
                    <a:gd name="T6" fmla="*/ 287 w 353"/>
                    <a:gd name="T7" fmla="*/ 17 h 184"/>
                    <a:gd name="T8" fmla="*/ 312 w 353"/>
                    <a:gd name="T9" fmla="*/ 27 h 184"/>
                    <a:gd name="T10" fmla="*/ 334 w 353"/>
                    <a:gd name="T11" fmla="*/ 38 h 184"/>
                    <a:gd name="T12" fmla="*/ 334 w 353"/>
                    <a:gd name="T13" fmla="*/ 38 h 184"/>
                    <a:gd name="T14" fmla="*/ 350 w 353"/>
                    <a:gd name="T15" fmla="*/ 55 h 184"/>
                    <a:gd name="T16" fmla="*/ 350 w 353"/>
                    <a:gd name="T17" fmla="*/ 55 h 184"/>
                    <a:gd name="T18" fmla="*/ 353 w 353"/>
                    <a:gd name="T19" fmla="*/ 64 h 184"/>
                    <a:gd name="T20" fmla="*/ 353 w 353"/>
                    <a:gd name="T21" fmla="*/ 64 h 184"/>
                    <a:gd name="T22" fmla="*/ 353 w 353"/>
                    <a:gd name="T23" fmla="*/ 74 h 184"/>
                    <a:gd name="T24" fmla="*/ 353 w 353"/>
                    <a:gd name="T25" fmla="*/ 74 h 184"/>
                    <a:gd name="T26" fmla="*/ 343 w 353"/>
                    <a:gd name="T27" fmla="*/ 82 h 184"/>
                    <a:gd name="T28" fmla="*/ 337 w 353"/>
                    <a:gd name="T29" fmla="*/ 89 h 184"/>
                    <a:gd name="T30" fmla="*/ 324 w 353"/>
                    <a:gd name="T31" fmla="*/ 97 h 184"/>
                    <a:gd name="T32" fmla="*/ 312 w 353"/>
                    <a:gd name="T33" fmla="*/ 103 h 184"/>
                    <a:gd name="T34" fmla="*/ 312 w 353"/>
                    <a:gd name="T35" fmla="*/ 103 h 184"/>
                    <a:gd name="T36" fmla="*/ 283 w 353"/>
                    <a:gd name="T37" fmla="*/ 116 h 184"/>
                    <a:gd name="T38" fmla="*/ 252 w 353"/>
                    <a:gd name="T39" fmla="*/ 127 h 184"/>
                    <a:gd name="T40" fmla="*/ 220 w 353"/>
                    <a:gd name="T41" fmla="*/ 137 h 184"/>
                    <a:gd name="T42" fmla="*/ 186 w 353"/>
                    <a:gd name="T43" fmla="*/ 146 h 184"/>
                    <a:gd name="T44" fmla="*/ 113 w 353"/>
                    <a:gd name="T45" fmla="*/ 164 h 184"/>
                    <a:gd name="T46" fmla="*/ 41 w 353"/>
                    <a:gd name="T47" fmla="*/ 179 h 184"/>
                    <a:gd name="T48" fmla="*/ 41 w 353"/>
                    <a:gd name="T49" fmla="*/ 179 h 184"/>
                    <a:gd name="T50" fmla="*/ 19 w 353"/>
                    <a:gd name="T51" fmla="*/ 184 h 184"/>
                    <a:gd name="T52" fmla="*/ 19 w 353"/>
                    <a:gd name="T53" fmla="*/ 184 h 184"/>
                    <a:gd name="T54" fmla="*/ 6 w 353"/>
                    <a:gd name="T55" fmla="*/ 179 h 184"/>
                    <a:gd name="T56" fmla="*/ 3 w 353"/>
                    <a:gd name="T57" fmla="*/ 177 h 184"/>
                    <a:gd name="T58" fmla="*/ 0 w 353"/>
                    <a:gd name="T59" fmla="*/ 175 h 184"/>
                    <a:gd name="T60" fmla="*/ 0 w 353"/>
                    <a:gd name="T61" fmla="*/ 175 h 184"/>
                    <a:gd name="T62" fmla="*/ 0 w 353"/>
                    <a:gd name="T63" fmla="*/ 175 h 184"/>
                    <a:gd name="T64" fmla="*/ 3 w 353"/>
                    <a:gd name="T65" fmla="*/ 174 h 184"/>
                    <a:gd name="T66" fmla="*/ 25 w 353"/>
                    <a:gd name="T67" fmla="*/ 168 h 184"/>
                    <a:gd name="T68" fmla="*/ 104 w 353"/>
                    <a:gd name="T69" fmla="*/ 149 h 184"/>
                    <a:gd name="T70" fmla="*/ 154 w 353"/>
                    <a:gd name="T71" fmla="*/ 136 h 184"/>
                    <a:gd name="T72" fmla="*/ 205 w 353"/>
                    <a:gd name="T73" fmla="*/ 122 h 184"/>
                    <a:gd name="T74" fmla="*/ 252 w 353"/>
                    <a:gd name="T75" fmla="*/ 107 h 184"/>
                    <a:gd name="T76" fmla="*/ 293 w 353"/>
                    <a:gd name="T77" fmla="*/ 93 h 184"/>
                    <a:gd name="T78" fmla="*/ 293 w 353"/>
                    <a:gd name="T79" fmla="*/ 93 h 184"/>
                    <a:gd name="T80" fmla="*/ 309 w 353"/>
                    <a:gd name="T81" fmla="*/ 85 h 184"/>
                    <a:gd name="T82" fmla="*/ 318 w 353"/>
                    <a:gd name="T83" fmla="*/ 78 h 184"/>
                    <a:gd name="T84" fmla="*/ 321 w 353"/>
                    <a:gd name="T85" fmla="*/ 70 h 184"/>
                    <a:gd name="T86" fmla="*/ 324 w 353"/>
                    <a:gd name="T87" fmla="*/ 62 h 184"/>
                    <a:gd name="T88" fmla="*/ 321 w 353"/>
                    <a:gd name="T89" fmla="*/ 55 h 184"/>
                    <a:gd name="T90" fmla="*/ 315 w 353"/>
                    <a:gd name="T91" fmla="*/ 47 h 184"/>
                    <a:gd name="T92" fmla="*/ 306 w 353"/>
                    <a:gd name="T93" fmla="*/ 40 h 184"/>
                    <a:gd name="T94" fmla="*/ 296 w 353"/>
                    <a:gd name="T95" fmla="*/ 33 h 184"/>
                    <a:gd name="T96" fmla="*/ 274 w 353"/>
                    <a:gd name="T97" fmla="*/ 21 h 184"/>
                    <a:gd name="T98" fmla="*/ 255 w 353"/>
                    <a:gd name="T99" fmla="*/ 10 h 184"/>
                    <a:gd name="T100" fmla="*/ 239 w 353"/>
                    <a:gd name="T101" fmla="*/ 3 h 184"/>
                    <a:gd name="T102" fmla="*/ 233 w 353"/>
                    <a:gd name="T103" fmla="*/ 0 h 184"/>
                    <a:gd name="T104" fmla="*/ 233 w 353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3" h="184">
                      <a:moveTo>
                        <a:pt x="233" y="0"/>
                      </a:moveTo>
                      <a:lnTo>
                        <a:pt x="233" y="0"/>
                      </a:lnTo>
                      <a:lnTo>
                        <a:pt x="261" y="8"/>
                      </a:lnTo>
                      <a:lnTo>
                        <a:pt x="287" y="17"/>
                      </a:lnTo>
                      <a:lnTo>
                        <a:pt x="312" y="27"/>
                      </a:lnTo>
                      <a:lnTo>
                        <a:pt x="334" y="38"/>
                      </a:lnTo>
                      <a:lnTo>
                        <a:pt x="350" y="55"/>
                      </a:lnTo>
                      <a:lnTo>
                        <a:pt x="353" y="64"/>
                      </a:lnTo>
                      <a:lnTo>
                        <a:pt x="353" y="74"/>
                      </a:lnTo>
                      <a:lnTo>
                        <a:pt x="343" y="82"/>
                      </a:lnTo>
                      <a:lnTo>
                        <a:pt x="337" y="89"/>
                      </a:lnTo>
                      <a:lnTo>
                        <a:pt x="324" y="97"/>
                      </a:lnTo>
                      <a:lnTo>
                        <a:pt x="312" y="103"/>
                      </a:lnTo>
                      <a:lnTo>
                        <a:pt x="283" y="116"/>
                      </a:lnTo>
                      <a:lnTo>
                        <a:pt x="252" y="127"/>
                      </a:lnTo>
                      <a:lnTo>
                        <a:pt x="220" y="137"/>
                      </a:lnTo>
                      <a:lnTo>
                        <a:pt x="186" y="146"/>
                      </a:lnTo>
                      <a:lnTo>
                        <a:pt x="113" y="164"/>
                      </a:lnTo>
                      <a:lnTo>
                        <a:pt x="41" y="179"/>
                      </a:lnTo>
                      <a:lnTo>
                        <a:pt x="19" y="184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8"/>
                      </a:lnTo>
                      <a:lnTo>
                        <a:pt x="104" y="149"/>
                      </a:lnTo>
                      <a:lnTo>
                        <a:pt x="154" y="136"/>
                      </a:lnTo>
                      <a:lnTo>
                        <a:pt x="205" y="122"/>
                      </a:lnTo>
                      <a:lnTo>
                        <a:pt x="252" y="107"/>
                      </a:lnTo>
                      <a:lnTo>
                        <a:pt x="293" y="93"/>
                      </a:lnTo>
                      <a:lnTo>
                        <a:pt x="309" y="85"/>
                      </a:lnTo>
                      <a:lnTo>
                        <a:pt x="318" y="78"/>
                      </a:lnTo>
                      <a:lnTo>
                        <a:pt x="321" y="70"/>
                      </a:lnTo>
                      <a:lnTo>
                        <a:pt x="324" y="62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0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5" y="10"/>
                      </a:lnTo>
                      <a:lnTo>
                        <a:pt x="239" y="3"/>
                      </a:lnTo>
                      <a:lnTo>
                        <a:pt x="233" y="0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863" name="Freeform 250">
                  <a:extLst>
                    <a:ext uri="{FF2B5EF4-FFF2-40B4-BE49-F238E27FC236}">
                      <a16:creationId xmlns:a16="http://schemas.microsoft.com/office/drawing/2014/main" id="{72319111-D2D0-49AC-ABD4-390E4B8A0C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2" y="1473"/>
                  <a:ext cx="350" cy="184"/>
                </a:xfrm>
                <a:custGeom>
                  <a:avLst/>
                  <a:gdLst>
                    <a:gd name="T0" fmla="*/ 230 w 350"/>
                    <a:gd name="T1" fmla="*/ 0 h 184"/>
                    <a:gd name="T2" fmla="*/ 230 w 350"/>
                    <a:gd name="T3" fmla="*/ 0 h 184"/>
                    <a:gd name="T4" fmla="*/ 258 w 350"/>
                    <a:gd name="T5" fmla="*/ 8 h 184"/>
                    <a:gd name="T6" fmla="*/ 284 w 350"/>
                    <a:gd name="T7" fmla="*/ 17 h 184"/>
                    <a:gd name="T8" fmla="*/ 309 w 350"/>
                    <a:gd name="T9" fmla="*/ 27 h 184"/>
                    <a:gd name="T10" fmla="*/ 331 w 350"/>
                    <a:gd name="T11" fmla="*/ 38 h 184"/>
                    <a:gd name="T12" fmla="*/ 331 w 350"/>
                    <a:gd name="T13" fmla="*/ 38 h 184"/>
                    <a:gd name="T14" fmla="*/ 347 w 350"/>
                    <a:gd name="T15" fmla="*/ 55 h 184"/>
                    <a:gd name="T16" fmla="*/ 347 w 350"/>
                    <a:gd name="T17" fmla="*/ 55 h 184"/>
                    <a:gd name="T18" fmla="*/ 350 w 350"/>
                    <a:gd name="T19" fmla="*/ 64 h 184"/>
                    <a:gd name="T20" fmla="*/ 350 w 350"/>
                    <a:gd name="T21" fmla="*/ 64 h 184"/>
                    <a:gd name="T22" fmla="*/ 350 w 350"/>
                    <a:gd name="T23" fmla="*/ 74 h 184"/>
                    <a:gd name="T24" fmla="*/ 350 w 350"/>
                    <a:gd name="T25" fmla="*/ 74 h 184"/>
                    <a:gd name="T26" fmla="*/ 340 w 350"/>
                    <a:gd name="T27" fmla="*/ 82 h 184"/>
                    <a:gd name="T28" fmla="*/ 334 w 350"/>
                    <a:gd name="T29" fmla="*/ 89 h 184"/>
                    <a:gd name="T30" fmla="*/ 321 w 350"/>
                    <a:gd name="T31" fmla="*/ 97 h 184"/>
                    <a:gd name="T32" fmla="*/ 309 w 350"/>
                    <a:gd name="T33" fmla="*/ 103 h 184"/>
                    <a:gd name="T34" fmla="*/ 309 w 350"/>
                    <a:gd name="T35" fmla="*/ 103 h 184"/>
                    <a:gd name="T36" fmla="*/ 280 w 350"/>
                    <a:gd name="T37" fmla="*/ 116 h 184"/>
                    <a:gd name="T38" fmla="*/ 249 w 350"/>
                    <a:gd name="T39" fmla="*/ 127 h 184"/>
                    <a:gd name="T40" fmla="*/ 217 w 350"/>
                    <a:gd name="T41" fmla="*/ 137 h 184"/>
                    <a:gd name="T42" fmla="*/ 183 w 350"/>
                    <a:gd name="T43" fmla="*/ 146 h 184"/>
                    <a:gd name="T44" fmla="*/ 110 w 350"/>
                    <a:gd name="T45" fmla="*/ 164 h 184"/>
                    <a:gd name="T46" fmla="*/ 38 w 350"/>
                    <a:gd name="T47" fmla="*/ 179 h 184"/>
                    <a:gd name="T48" fmla="*/ 38 w 350"/>
                    <a:gd name="T49" fmla="*/ 179 h 184"/>
                    <a:gd name="T50" fmla="*/ 16 w 350"/>
                    <a:gd name="T51" fmla="*/ 184 h 184"/>
                    <a:gd name="T52" fmla="*/ 16 w 350"/>
                    <a:gd name="T53" fmla="*/ 184 h 184"/>
                    <a:gd name="T54" fmla="*/ 9 w 350"/>
                    <a:gd name="T55" fmla="*/ 180 h 184"/>
                    <a:gd name="T56" fmla="*/ 6 w 350"/>
                    <a:gd name="T57" fmla="*/ 179 h 184"/>
                    <a:gd name="T58" fmla="*/ 3 w 350"/>
                    <a:gd name="T59" fmla="*/ 177 h 184"/>
                    <a:gd name="T60" fmla="*/ 0 w 350"/>
                    <a:gd name="T61" fmla="*/ 177 h 184"/>
                    <a:gd name="T62" fmla="*/ 0 w 350"/>
                    <a:gd name="T63" fmla="*/ 177 h 184"/>
                    <a:gd name="T64" fmla="*/ 0 w 350"/>
                    <a:gd name="T65" fmla="*/ 175 h 184"/>
                    <a:gd name="T66" fmla="*/ 3 w 350"/>
                    <a:gd name="T67" fmla="*/ 174 h 184"/>
                    <a:gd name="T68" fmla="*/ 25 w 350"/>
                    <a:gd name="T69" fmla="*/ 169 h 184"/>
                    <a:gd name="T70" fmla="*/ 104 w 350"/>
                    <a:gd name="T71" fmla="*/ 149 h 184"/>
                    <a:gd name="T72" fmla="*/ 154 w 350"/>
                    <a:gd name="T73" fmla="*/ 137 h 184"/>
                    <a:gd name="T74" fmla="*/ 205 w 350"/>
                    <a:gd name="T75" fmla="*/ 123 h 184"/>
                    <a:gd name="T76" fmla="*/ 252 w 350"/>
                    <a:gd name="T77" fmla="*/ 108 h 184"/>
                    <a:gd name="T78" fmla="*/ 293 w 350"/>
                    <a:gd name="T79" fmla="*/ 94 h 184"/>
                    <a:gd name="T80" fmla="*/ 293 w 350"/>
                    <a:gd name="T81" fmla="*/ 94 h 184"/>
                    <a:gd name="T82" fmla="*/ 309 w 350"/>
                    <a:gd name="T83" fmla="*/ 87 h 184"/>
                    <a:gd name="T84" fmla="*/ 318 w 350"/>
                    <a:gd name="T85" fmla="*/ 79 h 184"/>
                    <a:gd name="T86" fmla="*/ 325 w 350"/>
                    <a:gd name="T87" fmla="*/ 71 h 184"/>
                    <a:gd name="T88" fmla="*/ 325 w 350"/>
                    <a:gd name="T89" fmla="*/ 64 h 184"/>
                    <a:gd name="T90" fmla="*/ 321 w 350"/>
                    <a:gd name="T91" fmla="*/ 55 h 184"/>
                    <a:gd name="T92" fmla="*/ 315 w 350"/>
                    <a:gd name="T93" fmla="*/ 47 h 184"/>
                    <a:gd name="T94" fmla="*/ 306 w 350"/>
                    <a:gd name="T95" fmla="*/ 41 h 184"/>
                    <a:gd name="T96" fmla="*/ 296 w 350"/>
                    <a:gd name="T97" fmla="*/ 33 h 184"/>
                    <a:gd name="T98" fmla="*/ 274 w 350"/>
                    <a:gd name="T99" fmla="*/ 21 h 184"/>
                    <a:gd name="T100" fmla="*/ 252 w 350"/>
                    <a:gd name="T101" fmla="*/ 10 h 184"/>
                    <a:gd name="T102" fmla="*/ 236 w 350"/>
                    <a:gd name="T103" fmla="*/ 3 h 184"/>
                    <a:gd name="T104" fmla="*/ 230 w 350"/>
                    <a:gd name="T105" fmla="*/ 0 h 184"/>
                    <a:gd name="T106" fmla="*/ 230 w 350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50" h="184">
                      <a:moveTo>
                        <a:pt x="230" y="0"/>
                      </a:moveTo>
                      <a:lnTo>
                        <a:pt x="230" y="0"/>
                      </a:lnTo>
                      <a:lnTo>
                        <a:pt x="258" y="8"/>
                      </a:lnTo>
                      <a:lnTo>
                        <a:pt x="284" y="17"/>
                      </a:lnTo>
                      <a:lnTo>
                        <a:pt x="309" y="27"/>
                      </a:lnTo>
                      <a:lnTo>
                        <a:pt x="331" y="38"/>
                      </a:lnTo>
                      <a:lnTo>
                        <a:pt x="347" y="55"/>
                      </a:lnTo>
                      <a:lnTo>
                        <a:pt x="350" y="64"/>
                      </a:lnTo>
                      <a:lnTo>
                        <a:pt x="350" y="74"/>
                      </a:lnTo>
                      <a:lnTo>
                        <a:pt x="340" y="82"/>
                      </a:lnTo>
                      <a:lnTo>
                        <a:pt x="334" y="89"/>
                      </a:lnTo>
                      <a:lnTo>
                        <a:pt x="321" y="97"/>
                      </a:lnTo>
                      <a:lnTo>
                        <a:pt x="309" y="103"/>
                      </a:lnTo>
                      <a:lnTo>
                        <a:pt x="280" y="116"/>
                      </a:lnTo>
                      <a:lnTo>
                        <a:pt x="249" y="127"/>
                      </a:lnTo>
                      <a:lnTo>
                        <a:pt x="217" y="137"/>
                      </a:lnTo>
                      <a:lnTo>
                        <a:pt x="183" y="146"/>
                      </a:lnTo>
                      <a:lnTo>
                        <a:pt x="110" y="164"/>
                      </a:lnTo>
                      <a:lnTo>
                        <a:pt x="38" y="179"/>
                      </a:lnTo>
                      <a:lnTo>
                        <a:pt x="16" y="184"/>
                      </a:lnTo>
                      <a:lnTo>
                        <a:pt x="9" y="180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9"/>
                      </a:lnTo>
                      <a:lnTo>
                        <a:pt x="104" y="149"/>
                      </a:lnTo>
                      <a:lnTo>
                        <a:pt x="154" y="137"/>
                      </a:lnTo>
                      <a:lnTo>
                        <a:pt x="205" y="123"/>
                      </a:lnTo>
                      <a:lnTo>
                        <a:pt x="252" y="108"/>
                      </a:lnTo>
                      <a:lnTo>
                        <a:pt x="293" y="94"/>
                      </a:lnTo>
                      <a:lnTo>
                        <a:pt x="309" y="87"/>
                      </a:lnTo>
                      <a:lnTo>
                        <a:pt x="318" y="79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2" y="10"/>
                      </a:lnTo>
                      <a:lnTo>
                        <a:pt x="236" y="3"/>
                      </a:ln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76" name="Freeform 251">
                  <a:extLst>
                    <a:ext uri="{FF2B5EF4-FFF2-40B4-BE49-F238E27FC236}">
                      <a16:creationId xmlns:a16="http://schemas.microsoft.com/office/drawing/2014/main" id="{A0B2D8E7-C981-47D1-A615-F4F6AC84F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5" y="1473"/>
                  <a:ext cx="347" cy="184"/>
                </a:xfrm>
                <a:custGeom>
                  <a:avLst/>
                  <a:gdLst>
                    <a:gd name="T0" fmla="*/ 227 w 347"/>
                    <a:gd name="T1" fmla="*/ 0 h 184"/>
                    <a:gd name="T2" fmla="*/ 227 w 347"/>
                    <a:gd name="T3" fmla="*/ 0 h 184"/>
                    <a:gd name="T4" fmla="*/ 255 w 347"/>
                    <a:gd name="T5" fmla="*/ 8 h 184"/>
                    <a:gd name="T6" fmla="*/ 281 w 347"/>
                    <a:gd name="T7" fmla="*/ 17 h 184"/>
                    <a:gd name="T8" fmla="*/ 306 w 347"/>
                    <a:gd name="T9" fmla="*/ 27 h 184"/>
                    <a:gd name="T10" fmla="*/ 328 w 347"/>
                    <a:gd name="T11" fmla="*/ 38 h 184"/>
                    <a:gd name="T12" fmla="*/ 328 w 347"/>
                    <a:gd name="T13" fmla="*/ 38 h 184"/>
                    <a:gd name="T14" fmla="*/ 344 w 347"/>
                    <a:gd name="T15" fmla="*/ 55 h 184"/>
                    <a:gd name="T16" fmla="*/ 344 w 347"/>
                    <a:gd name="T17" fmla="*/ 55 h 184"/>
                    <a:gd name="T18" fmla="*/ 347 w 347"/>
                    <a:gd name="T19" fmla="*/ 64 h 184"/>
                    <a:gd name="T20" fmla="*/ 347 w 347"/>
                    <a:gd name="T21" fmla="*/ 64 h 184"/>
                    <a:gd name="T22" fmla="*/ 347 w 347"/>
                    <a:gd name="T23" fmla="*/ 74 h 184"/>
                    <a:gd name="T24" fmla="*/ 347 w 347"/>
                    <a:gd name="T25" fmla="*/ 74 h 184"/>
                    <a:gd name="T26" fmla="*/ 337 w 347"/>
                    <a:gd name="T27" fmla="*/ 82 h 184"/>
                    <a:gd name="T28" fmla="*/ 331 w 347"/>
                    <a:gd name="T29" fmla="*/ 89 h 184"/>
                    <a:gd name="T30" fmla="*/ 318 w 347"/>
                    <a:gd name="T31" fmla="*/ 97 h 184"/>
                    <a:gd name="T32" fmla="*/ 306 w 347"/>
                    <a:gd name="T33" fmla="*/ 103 h 184"/>
                    <a:gd name="T34" fmla="*/ 306 w 347"/>
                    <a:gd name="T35" fmla="*/ 103 h 184"/>
                    <a:gd name="T36" fmla="*/ 277 w 347"/>
                    <a:gd name="T37" fmla="*/ 116 h 184"/>
                    <a:gd name="T38" fmla="*/ 246 w 347"/>
                    <a:gd name="T39" fmla="*/ 127 h 184"/>
                    <a:gd name="T40" fmla="*/ 214 w 347"/>
                    <a:gd name="T41" fmla="*/ 137 h 184"/>
                    <a:gd name="T42" fmla="*/ 180 w 347"/>
                    <a:gd name="T43" fmla="*/ 146 h 184"/>
                    <a:gd name="T44" fmla="*/ 107 w 347"/>
                    <a:gd name="T45" fmla="*/ 164 h 184"/>
                    <a:gd name="T46" fmla="*/ 35 w 347"/>
                    <a:gd name="T47" fmla="*/ 179 h 184"/>
                    <a:gd name="T48" fmla="*/ 35 w 347"/>
                    <a:gd name="T49" fmla="*/ 179 h 184"/>
                    <a:gd name="T50" fmla="*/ 13 w 347"/>
                    <a:gd name="T51" fmla="*/ 184 h 184"/>
                    <a:gd name="T52" fmla="*/ 13 w 347"/>
                    <a:gd name="T53" fmla="*/ 184 h 184"/>
                    <a:gd name="T54" fmla="*/ 6 w 347"/>
                    <a:gd name="T55" fmla="*/ 182 h 184"/>
                    <a:gd name="T56" fmla="*/ 6 w 347"/>
                    <a:gd name="T57" fmla="*/ 179 h 184"/>
                    <a:gd name="T58" fmla="*/ 3 w 347"/>
                    <a:gd name="T59" fmla="*/ 178 h 184"/>
                    <a:gd name="T60" fmla="*/ 0 w 347"/>
                    <a:gd name="T61" fmla="*/ 177 h 184"/>
                    <a:gd name="T62" fmla="*/ 0 w 347"/>
                    <a:gd name="T63" fmla="*/ 177 h 184"/>
                    <a:gd name="T64" fmla="*/ 0 w 347"/>
                    <a:gd name="T65" fmla="*/ 177 h 184"/>
                    <a:gd name="T66" fmla="*/ 6 w 347"/>
                    <a:gd name="T67" fmla="*/ 175 h 184"/>
                    <a:gd name="T68" fmla="*/ 28 w 347"/>
                    <a:gd name="T69" fmla="*/ 169 h 184"/>
                    <a:gd name="T70" fmla="*/ 104 w 347"/>
                    <a:gd name="T71" fmla="*/ 150 h 184"/>
                    <a:gd name="T72" fmla="*/ 155 w 347"/>
                    <a:gd name="T73" fmla="*/ 137 h 184"/>
                    <a:gd name="T74" fmla="*/ 205 w 347"/>
                    <a:gd name="T75" fmla="*/ 125 h 184"/>
                    <a:gd name="T76" fmla="*/ 252 w 347"/>
                    <a:gd name="T77" fmla="*/ 109 h 184"/>
                    <a:gd name="T78" fmla="*/ 293 w 347"/>
                    <a:gd name="T79" fmla="*/ 95 h 184"/>
                    <a:gd name="T80" fmla="*/ 293 w 347"/>
                    <a:gd name="T81" fmla="*/ 95 h 184"/>
                    <a:gd name="T82" fmla="*/ 309 w 347"/>
                    <a:gd name="T83" fmla="*/ 88 h 184"/>
                    <a:gd name="T84" fmla="*/ 318 w 347"/>
                    <a:gd name="T85" fmla="*/ 80 h 184"/>
                    <a:gd name="T86" fmla="*/ 325 w 347"/>
                    <a:gd name="T87" fmla="*/ 71 h 184"/>
                    <a:gd name="T88" fmla="*/ 325 w 347"/>
                    <a:gd name="T89" fmla="*/ 64 h 184"/>
                    <a:gd name="T90" fmla="*/ 322 w 347"/>
                    <a:gd name="T91" fmla="*/ 56 h 184"/>
                    <a:gd name="T92" fmla="*/ 315 w 347"/>
                    <a:gd name="T93" fmla="*/ 49 h 184"/>
                    <a:gd name="T94" fmla="*/ 306 w 347"/>
                    <a:gd name="T95" fmla="*/ 41 h 184"/>
                    <a:gd name="T96" fmla="*/ 296 w 347"/>
                    <a:gd name="T97" fmla="*/ 33 h 184"/>
                    <a:gd name="T98" fmla="*/ 274 w 347"/>
                    <a:gd name="T99" fmla="*/ 21 h 184"/>
                    <a:gd name="T100" fmla="*/ 249 w 347"/>
                    <a:gd name="T101" fmla="*/ 10 h 184"/>
                    <a:gd name="T102" fmla="*/ 233 w 347"/>
                    <a:gd name="T103" fmla="*/ 3 h 184"/>
                    <a:gd name="T104" fmla="*/ 227 w 347"/>
                    <a:gd name="T105" fmla="*/ 0 h 184"/>
                    <a:gd name="T106" fmla="*/ 227 w 347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7" h="184">
                      <a:moveTo>
                        <a:pt x="227" y="0"/>
                      </a:moveTo>
                      <a:lnTo>
                        <a:pt x="227" y="0"/>
                      </a:lnTo>
                      <a:lnTo>
                        <a:pt x="255" y="8"/>
                      </a:lnTo>
                      <a:lnTo>
                        <a:pt x="281" y="17"/>
                      </a:lnTo>
                      <a:lnTo>
                        <a:pt x="306" y="27"/>
                      </a:lnTo>
                      <a:lnTo>
                        <a:pt x="328" y="38"/>
                      </a:lnTo>
                      <a:lnTo>
                        <a:pt x="344" y="55"/>
                      </a:lnTo>
                      <a:lnTo>
                        <a:pt x="347" y="64"/>
                      </a:lnTo>
                      <a:lnTo>
                        <a:pt x="347" y="74"/>
                      </a:lnTo>
                      <a:lnTo>
                        <a:pt x="337" y="82"/>
                      </a:lnTo>
                      <a:lnTo>
                        <a:pt x="331" y="89"/>
                      </a:lnTo>
                      <a:lnTo>
                        <a:pt x="318" y="97"/>
                      </a:lnTo>
                      <a:lnTo>
                        <a:pt x="306" y="103"/>
                      </a:lnTo>
                      <a:lnTo>
                        <a:pt x="277" y="116"/>
                      </a:lnTo>
                      <a:lnTo>
                        <a:pt x="246" y="127"/>
                      </a:lnTo>
                      <a:lnTo>
                        <a:pt x="214" y="137"/>
                      </a:lnTo>
                      <a:lnTo>
                        <a:pt x="180" y="146"/>
                      </a:lnTo>
                      <a:lnTo>
                        <a:pt x="107" y="164"/>
                      </a:lnTo>
                      <a:lnTo>
                        <a:pt x="35" y="179"/>
                      </a:lnTo>
                      <a:lnTo>
                        <a:pt x="13" y="184"/>
                      </a:lnTo>
                      <a:lnTo>
                        <a:pt x="6" y="182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0" y="177"/>
                      </a:lnTo>
                      <a:lnTo>
                        <a:pt x="6" y="175"/>
                      </a:lnTo>
                      <a:lnTo>
                        <a:pt x="28" y="169"/>
                      </a:lnTo>
                      <a:lnTo>
                        <a:pt x="104" y="150"/>
                      </a:lnTo>
                      <a:lnTo>
                        <a:pt x="155" y="137"/>
                      </a:lnTo>
                      <a:lnTo>
                        <a:pt x="205" y="125"/>
                      </a:lnTo>
                      <a:lnTo>
                        <a:pt x="252" y="109"/>
                      </a:lnTo>
                      <a:lnTo>
                        <a:pt x="293" y="95"/>
                      </a:lnTo>
                      <a:lnTo>
                        <a:pt x="309" y="88"/>
                      </a:lnTo>
                      <a:lnTo>
                        <a:pt x="318" y="80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2" y="56"/>
                      </a:lnTo>
                      <a:lnTo>
                        <a:pt x="315" y="49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49" y="10"/>
                      </a:lnTo>
                      <a:lnTo>
                        <a:pt x="233" y="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77" name="Freeform 252">
                  <a:extLst>
                    <a:ext uri="{FF2B5EF4-FFF2-40B4-BE49-F238E27FC236}">
                      <a16:creationId xmlns:a16="http://schemas.microsoft.com/office/drawing/2014/main" id="{06CFA872-B68E-49DC-B7F1-8694E1848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1" y="1473"/>
                  <a:ext cx="341" cy="184"/>
                </a:xfrm>
                <a:custGeom>
                  <a:avLst/>
                  <a:gdLst>
                    <a:gd name="T0" fmla="*/ 221 w 341"/>
                    <a:gd name="T1" fmla="*/ 0 h 184"/>
                    <a:gd name="T2" fmla="*/ 221 w 341"/>
                    <a:gd name="T3" fmla="*/ 0 h 184"/>
                    <a:gd name="T4" fmla="*/ 249 w 341"/>
                    <a:gd name="T5" fmla="*/ 8 h 184"/>
                    <a:gd name="T6" fmla="*/ 275 w 341"/>
                    <a:gd name="T7" fmla="*/ 17 h 184"/>
                    <a:gd name="T8" fmla="*/ 300 w 341"/>
                    <a:gd name="T9" fmla="*/ 27 h 184"/>
                    <a:gd name="T10" fmla="*/ 322 w 341"/>
                    <a:gd name="T11" fmla="*/ 38 h 184"/>
                    <a:gd name="T12" fmla="*/ 322 w 341"/>
                    <a:gd name="T13" fmla="*/ 38 h 184"/>
                    <a:gd name="T14" fmla="*/ 338 w 341"/>
                    <a:gd name="T15" fmla="*/ 55 h 184"/>
                    <a:gd name="T16" fmla="*/ 338 w 341"/>
                    <a:gd name="T17" fmla="*/ 55 h 184"/>
                    <a:gd name="T18" fmla="*/ 341 w 341"/>
                    <a:gd name="T19" fmla="*/ 64 h 184"/>
                    <a:gd name="T20" fmla="*/ 341 w 341"/>
                    <a:gd name="T21" fmla="*/ 64 h 184"/>
                    <a:gd name="T22" fmla="*/ 341 w 341"/>
                    <a:gd name="T23" fmla="*/ 74 h 184"/>
                    <a:gd name="T24" fmla="*/ 341 w 341"/>
                    <a:gd name="T25" fmla="*/ 74 h 184"/>
                    <a:gd name="T26" fmla="*/ 331 w 341"/>
                    <a:gd name="T27" fmla="*/ 82 h 184"/>
                    <a:gd name="T28" fmla="*/ 325 w 341"/>
                    <a:gd name="T29" fmla="*/ 89 h 184"/>
                    <a:gd name="T30" fmla="*/ 312 w 341"/>
                    <a:gd name="T31" fmla="*/ 97 h 184"/>
                    <a:gd name="T32" fmla="*/ 300 w 341"/>
                    <a:gd name="T33" fmla="*/ 103 h 184"/>
                    <a:gd name="T34" fmla="*/ 300 w 341"/>
                    <a:gd name="T35" fmla="*/ 103 h 184"/>
                    <a:gd name="T36" fmla="*/ 271 w 341"/>
                    <a:gd name="T37" fmla="*/ 116 h 184"/>
                    <a:gd name="T38" fmla="*/ 240 w 341"/>
                    <a:gd name="T39" fmla="*/ 127 h 184"/>
                    <a:gd name="T40" fmla="*/ 208 w 341"/>
                    <a:gd name="T41" fmla="*/ 137 h 184"/>
                    <a:gd name="T42" fmla="*/ 174 w 341"/>
                    <a:gd name="T43" fmla="*/ 146 h 184"/>
                    <a:gd name="T44" fmla="*/ 101 w 341"/>
                    <a:gd name="T45" fmla="*/ 164 h 184"/>
                    <a:gd name="T46" fmla="*/ 29 w 341"/>
                    <a:gd name="T47" fmla="*/ 179 h 184"/>
                    <a:gd name="T48" fmla="*/ 29 w 341"/>
                    <a:gd name="T49" fmla="*/ 179 h 184"/>
                    <a:gd name="T50" fmla="*/ 7 w 341"/>
                    <a:gd name="T51" fmla="*/ 184 h 184"/>
                    <a:gd name="T52" fmla="*/ 7 w 341"/>
                    <a:gd name="T53" fmla="*/ 184 h 184"/>
                    <a:gd name="T54" fmla="*/ 0 w 341"/>
                    <a:gd name="T55" fmla="*/ 182 h 184"/>
                    <a:gd name="T56" fmla="*/ 0 w 341"/>
                    <a:gd name="T57" fmla="*/ 179 h 184"/>
                    <a:gd name="T58" fmla="*/ 4 w 341"/>
                    <a:gd name="T59" fmla="*/ 178 h 184"/>
                    <a:gd name="T60" fmla="*/ 0 w 341"/>
                    <a:gd name="T61" fmla="*/ 178 h 184"/>
                    <a:gd name="T62" fmla="*/ 0 w 341"/>
                    <a:gd name="T63" fmla="*/ 178 h 184"/>
                    <a:gd name="T64" fmla="*/ 0 w 341"/>
                    <a:gd name="T65" fmla="*/ 177 h 184"/>
                    <a:gd name="T66" fmla="*/ 4 w 341"/>
                    <a:gd name="T67" fmla="*/ 175 h 184"/>
                    <a:gd name="T68" fmla="*/ 26 w 341"/>
                    <a:gd name="T69" fmla="*/ 170 h 184"/>
                    <a:gd name="T70" fmla="*/ 101 w 341"/>
                    <a:gd name="T71" fmla="*/ 151 h 184"/>
                    <a:gd name="T72" fmla="*/ 152 w 341"/>
                    <a:gd name="T73" fmla="*/ 139 h 184"/>
                    <a:gd name="T74" fmla="*/ 202 w 341"/>
                    <a:gd name="T75" fmla="*/ 126 h 184"/>
                    <a:gd name="T76" fmla="*/ 249 w 341"/>
                    <a:gd name="T77" fmla="*/ 111 h 184"/>
                    <a:gd name="T78" fmla="*/ 294 w 341"/>
                    <a:gd name="T79" fmla="*/ 95 h 184"/>
                    <a:gd name="T80" fmla="*/ 294 w 341"/>
                    <a:gd name="T81" fmla="*/ 95 h 184"/>
                    <a:gd name="T82" fmla="*/ 309 w 341"/>
                    <a:gd name="T83" fmla="*/ 88 h 184"/>
                    <a:gd name="T84" fmla="*/ 319 w 341"/>
                    <a:gd name="T85" fmla="*/ 80 h 184"/>
                    <a:gd name="T86" fmla="*/ 322 w 341"/>
                    <a:gd name="T87" fmla="*/ 73 h 184"/>
                    <a:gd name="T88" fmla="*/ 325 w 341"/>
                    <a:gd name="T89" fmla="*/ 65 h 184"/>
                    <a:gd name="T90" fmla="*/ 322 w 341"/>
                    <a:gd name="T91" fmla="*/ 56 h 184"/>
                    <a:gd name="T92" fmla="*/ 312 w 341"/>
                    <a:gd name="T93" fmla="*/ 49 h 184"/>
                    <a:gd name="T94" fmla="*/ 306 w 341"/>
                    <a:gd name="T95" fmla="*/ 41 h 184"/>
                    <a:gd name="T96" fmla="*/ 294 w 341"/>
                    <a:gd name="T97" fmla="*/ 33 h 184"/>
                    <a:gd name="T98" fmla="*/ 268 w 341"/>
                    <a:gd name="T99" fmla="*/ 21 h 184"/>
                    <a:gd name="T100" fmla="*/ 246 w 341"/>
                    <a:gd name="T101" fmla="*/ 10 h 184"/>
                    <a:gd name="T102" fmla="*/ 227 w 341"/>
                    <a:gd name="T103" fmla="*/ 3 h 184"/>
                    <a:gd name="T104" fmla="*/ 221 w 341"/>
                    <a:gd name="T105" fmla="*/ 0 h 184"/>
                    <a:gd name="T106" fmla="*/ 221 w 341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1" h="184">
                      <a:moveTo>
                        <a:pt x="221" y="0"/>
                      </a:moveTo>
                      <a:lnTo>
                        <a:pt x="221" y="0"/>
                      </a:lnTo>
                      <a:lnTo>
                        <a:pt x="249" y="8"/>
                      </a:lnTo>
                      <a:lnTo>
                        <a:pt x="275" y="17"/>
                      </a:lnTo>
                      <a:lnTo>
                        <a:pt x="300" y="27"/>
                      </a:lnTo>
                      <a:lnTo>
                        <a:pt x="322" y="38"/>
                      </a:lnTo>
                      <a:lnTo>
                        <a:pt x="338" y="55"/>
                      </a:lnTo>
                      <a:lnTo>
                        <a:pt x="341" y="64"/>
                      </a:lnTo>
                      <a:lnTo>
                        <a:pt x="341" y="74"/>
                      </a:lnTo>
                      <a:lnTo>
                        <a:pt x="331" y="82"/>
                      </a:lnTo>
                      <a:lnTo>
                        <a:pt x="325" y="89"/>
                      </a:lnTo>
                      <a:lnTo>
                        <a:pt x="312" y="97"/>
                      </a:lnTo>
                      <a:lnTo>
                        <a:pt x="300" y="103"/>
                      </a:lnTo>
                      <a:lnTo>
                        <a:pt x="271" y="116"/>
                      </a:lnTo>
                      <a:lnTo>
                        <a:pt x="240" y="127"/>
                      </a:lnTo>
                      <a:lnTo>
                        <a:pt x="208" y="137"/>
                      </a:lnTo>
                      <a:lnTo>
                        <a:pt x="174" y="146"/>
                      </a:lnTo>
                      <a:lnTo>
                        <a:pt x="101" y="164"/>
                      </a:lnTo>
                      <a:lnTo>
                        <a:pt x="29" y="179"/>
                      </a:lnTo>
                      <a:lnTo>
                        <a:pt x="7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4" y="178"/>
                      </a:lnTo>
                      <a:lnTo>
                        <a:pt x="0" y="178"/>
                      </a:lnTo>
                      <a:lnTo>
                        <a:pt x="0" y="177"/>
                      </a:lnTo>
                      <a:lnTo>
                        <a:pt x="4" y="175"/>
                      </a:lnTo>
                      <a:lnTo>
                        <a:pt x="26" y="170"/>
                      </a:lnTo>
                      <a:lnTo>
                        <a:pt x="101" y="151"/>
                      </a:lnTo>
                      <a:lnTo>
                        <a:pt x="152" y="139"/>
                      </a:lnTo>
                      <a:lnTo>
                        <a:pt x="202" y="126"/>
                      </a:lnTo>
                      <a:lnTo>
                        <a:pt x="249" y="111"/>
                      </a:lnTo>
                      <a:lnTo>
                        <a:pt x="294" y="95"/>
                      </a:lnTo>
                      <a:lnTo>
                        <a:pt x="309" y="88"/>
                      </a:lnTo>
                      <a:lnTo>
                        <a:pt x="319" y="80"/>
                      </a:lnTo>
                      <a:lnTo>
                        <a:pt x="322" y="73"/>
                      </a:lnTo>
                      <a:lnTo>
                        <a:pt x="325" y="65"/>
                      </a:lnTo>
                      <a:lnTo>
                        <a:pt x="322" y="56"/>
                      </a:lnTo>
                      <a:lnTo>
                        <a:pt x="312" y="49"/>
                      </a:lnTo>
                      <a:lnTo>
                        <a:pt x="306" y="41"/>
                      </a:lnTo>
                      <a:lnTo>
                        <a:pt x="294" y="33"/>
                      </a:lnTo>
                      <a:lnTo>
                        <a:pt x="268" y="21"/>
                      </a:lnTo>
                      <a:lnTo>
                        <a:pt x="246" y="10"/>
                      </a:lnTo>
                      <a:lnTo>
                        <a:pt x="227" y="3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78" name="Freeform 253">
                  <a:extLst>
                    <a:ext uri="{FF2B5EF4-FFF2-40B4-BE49-F238E27FC236}">
                      <a16:creationId xmlns:a16="http://schemas.microsoft.com/office/drawing/2014/main" id="{68CBCB95-36AC-4CEB-AF1E-9903D9275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18 w 337"/>
                    <a:gd name="T13" fmla="*/ 38 h 184"/>
                    <a:gd name="T14" fmla="*/ 334 w 337"/>
                    <a:gd name="T15" fmla="*/ 55 h 184"/>
                    <a:gd name="T16" fmla="*/ 334 w 337"/>
                    <a:gd name="T17" fmla="*/ 55 h 184"/>
                    <a:gd name="T18" fmla="*/ 337 w 337"/>
                    <a:gd name="T19" fmla="*/ 64 h 184"/>
                    <a:gd name="T20" fmla="*/ 337 w 337"/>
                    <a:gd name="T21" fmla="*/ 64 h 184"/>
                    <a:gd name="T22" fmla="*/ 337 w 337"/>
                    <a:gd name="T23" fmla="*/ 74 h 184"/>
                    <a:gd name="T24" fmla="*/ 337 w 337"/>
                    <a:gd name="T25" fmla="*/ 74 h 184"/>
                    <a:gd name="T26" fmla="*/ 327 w 337"/>
                    <a:gd name="T27" fmla="*/ 82 h 184"/>
                    <a:gd name="T28" fmla="*/ 321 w 337"/>
                    <a:gd name="T29" fmla="*/ 89 h 184"/>
                    <a:gd name="T30" fmla="*/ 308 w 337"/>
                    <a:gd name="T31" fmla="*/ 97 h 184"/>
                    <a:gd name="T32" fmla="*/ 296 w 337"/>
                    <a:gd name="T33" fmla="*/ 103 h 184"/>
                    <a:gd name="T34" fmla="*/ 296 w 337"/>
                    <a:gd name="T35" fmla="*/ 103 h 184"/>
                    <a:gd name="T36" fmla="*/ 267 w 337"/>
                    <a:gd name="T37" fmla="*/ 116 h 184"/>
                    <a:gd name="T38" fmla="*/ 236 w 337"/>
                    <a:gd name="T39" fmla="*/ 127 h 184"/>
                    <a:gd name="T40" fmla="*/ 204 w 337"/>
                    <a:gd name="T41" fmla="*/ 137 h 184"/>
                    <a:gd name="T42" fmla="*/ 170 w 337"/>
                    <a:gd name="T43" fmla="*/ 146 h 184"/>
                    <a:gd name="T44" fmla="*/ 97 w 337"/>
                    <a:gd name="T45" fmla="*/ 164 h 184"/>
                    <a:gd name="T46" fmla="*/ 25 w 337"/>
                    <a:gd name="T47" fmla="*/ 179 h 184"/>
                    <a:gd name="T48" fmla="*/ 25 w 337"/>
                    <a:gd name="T49" fmla="*/ 179 h 184"/>
                    <a:gd name="T50" fmla="*/ 3 w 337"/>
                    <a:gd name="T51" fmla="*/ 184 h 184"/>
                    <a:gd name="T52" fmla="*/ 3 w 337"/>
                    <a:gd name="T53" fmla="*/ 184 h 184"/>
                    <a:gd name="T54" fmla="*/ 0 w 337"/>
                    <a:gd name="T55" fmla="*/ 182 h 184"/>
                    <a:gd name="T56" fmla="*/ 0 w 337"/>
                    <a:gd name="T57" fmla="*/ 179 h 184"/>
                    <a:gd name="T58" fmla="*/ 3 w 337"/>
                    <a:gd name="T59" fmla="*/ 178 h 184"/>
                    <a:gd name="T60" fmla="*/ 0 w 337"/>
                    <a:gd name="T61" fmla="*/ 178 h 184"/>
                    <a:gd name="T62" fmla="*/ 0 w 337"/>
                    <a:gd name="T63" fmla="*/ 178 h 184"/>
                    <a:gd name="T64" fmla="*/ 6 w 337"/>
                    <a:gd name="T65" fmla="*/ 175 h 184"/>
                    <a:gd name="T66" fmla="*/ 25 w 337"/>
                    <a:gd name="T67" fmla="*/ 170 h 184"/>
                    <a:gd name="T68" fmla="*/ 100 w 337"/>
                    <a:gd name="T69" fmla="*/ 153 h 184"/>
                    <a:gd name="T70" fmla="*/ 151 w 337"/>
                    <a:gd name="T71" fmla="*/ 140 h 184"/>
                    <a:gd name="T72" fmla="*/ 201 w 337"/>
                    <a:gd name="T73" fmla="*/ 127 h 184"/>
                    <a:gd name="T74" fmla="*/ 249 w 337"/>
                    <a:gd name="T75" fmla="*/ 112 h 184"/>
                    <a:gd name="T76" fmla="*/ 293 w 337"/>
                    <a:gd name="T77" fmla="*/ 97 h 184"/>
                    <a:gd name="T78" fmla="*/ 293 w 337"/>
                    <a:gd name="T79" fmla="*/ 97 h 184"/>
                    <a:gd name="T80" fmla="*/ 308 w 337"/>
                    <a:gd name="T81" fmla="*/ 89 h 184"/>
                    <a:gd name="T82" fmla="*/ 318 w 337"/>
                    <a:gd name="T83" fmla="*/ 82 h 184"/>
                    <a:gd name="T84" fmla="*/ 324 w 337"/>
                    <a:gd name="T85" fmla="*/ 74 h 184"/>
                    <a:gd name="T86" fmla="*/ 324 w 337"/>
                    <a:gd name="T87" fmla="*/ 65 h 184"/>
                    <a:gd name="T88" fmla="*/ 321 w 337"/>
                    <a:gd name="T89" fmla="*/ 57 h 184"/>
                    <a:gd name="T90" fmla="*/ 315 w 337"/>
                    <a:gd name="T91" fmla="*/ 50 h 184"/>
                    <a:gd name="T92" fmla="*/ 305 w 337"/>
                    <a:gd name="T93" fmla="*/ 41 h 184"/>
                    <a:gd name="T94" fmla="*/ 293 w 337"/>
                    <a:gd name="T95" fmla="*/ 35 h 184"/>
                    <a:gd name="T96" fmla="*/ 267 w 337"/>
                    <a:gd name="T97" fmla="*/ 21 h 184"/>
                    <a:gd name="T98" fmla="*/ 242 w 337"/>
                    <a:gd name="T99" fmla="*/ 10 h 184"/>
                    <a:gd name="T100" fmla="*/ 223 w 337"/>
                    <a:gd name="T101" fmla="*/ 3 h 184"/>
                    <a:gd name="T102" fmla="*/ 217 w 337"/>
                    <a:gd name="T103" fmla="*/ 0 h 184"/>
                    <a:gd name="T104" fmla="*/ 217 w 337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3" y="178"/>
                      </a:lnTo>
                      <a:lnTo>
                        <a:pt x="0" y="178"/>
                      </a:lnTo>
                      <a:lnTo>
                        <a:pt x="6" y="175"/>
                      </a:lnTo>
                      <a:lnTo>
                        <a:pt x="25" y="170"/>
                      </a:lnTo>
                      <a:lnTo>
                        <a:pt x="100" y="153"/>
                      </a:lnTo>
                      <a:lnTo>
                        <a:pt x="151" y="140"/>
                      </a:lnTo>
                      <a:lnTo>
                        <a:pt x="201" y="127"/>
                      </a:lnTo>
                      <a:lnTo>
                        <a:pt x="249" y="112"/>
                      </a:lnTo>
                      <a:lnTo>
                        <a:pt x="293" y="97"/>
                      </a:lnTo>
                      <a:lnTo>
                        <a:pt x="308" y="89"/>
                      </a:lnTo>
                      <a:lnTo>
                        <a:pt x="318" y="82"/>
                      </a:lnTo>
                      <a:lnTo>
                        <a:pt x="324" y="74"/>
                      </a:lnTo>
                      <a:lnTo>
                        <a:pt x="324" y="65"/>
                      </a:lnTo>
                      <a:lnTo>
                        <a:pt x="321" y="57"/>
                      </a:lnTo>
                      <a:lnTo>
                        <a:pt x="315" y="50"/>
                      </a:lnTo>
                      <a:lnTo>
                        <a:pt x="305" y="41"/>
                      </a:lnTo>
                      <a:lnTo>
                        <a:pt x="293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23" y="3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79" name="Freeform 254">
                  <a:extLst>
                    <a:ext uri="{FF2B5EF4-FFF2-40B4-BE49-F238E27FC236}">
                      <a16:creationId xmlns:a16="http://schemas.microsoft.com/office/drawing/2014/main" id="{C7EF55F8-CA16-4366-903B-A3BB2F2F8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34 w 337"/>
                    <a:gd name="T13" fmla="*/ 55 h 184"/>
                    <a:gd name="T14" fmla="*/ 337 w 337"/>
                    <a:gd name="T15" fmla="*/ 64 h 184"/>
                    <a:gd name="T16" fmla="*/ 337 w 337"/>
                    <a:gd name="T17" fmla="*/ 74 h 184"/>
                    <a:gd name="T18" fmla="*/ 337 w 337"/>
                    <a:gd name="T19" fmla="*/ 74 h 184"/>
                    <a:gd name="T20" fmla="*/ 327 w 337"/>
                    <a:gd name="T21" fmla="*/ 82 h 184"/>
                    <a:gd name="T22" fmla="*/ 321 w 337"/>
                    <a:gd name="T23" fmla="*/ 89 h 184"/>
                    <a:gd name="T24" fmla="*/ 308 w 337"/>
                    <a:gd name="T25" fmla="*/ 97 h 184"/>
                    <a:gd name="T26" fmla="*/ 296 w 337"/>
                    <a:gd name="T27" fmla="*/ 103 h 184"/>
                    <a:gd name="T28" fmla="*/ 296 w 337"/>
                    <a:gd name="T29" fmla="*/ 103 h 184"/>
                    <a:gd name="T30" fmla="*/ 267 w 337"/>
                    <a:gd name="T31" fmla="*/ 116 h 184"/>
                    <a:gd name="T32" fmla="*/ 236 w 337"/>
                    <a:gd name="T33" fmla="*/ 127 h 184"/>
                    <a:gd name="T34" fmla="*/ 204 w 337"/>
                    <a:gd name="T35" fmla="*/ 137 h 184"/>
                    <a:gd name="T36" fmla="*/ 170 w 337"/>
                    <a:gd name="T37" fmla="*/ 146 h 184"/>
                    <a:gd name="T38" fmla="*/ 97 w 337"/>
                    <a:gd name="T39" fmla="*/ 164 h 184"/>
                    <a:gd name="T40" fmla="*/ 25 w 337"/>
                    <a:gd name="T41" fmla="*/ 179 h 184"/>
                    <a:gd name="T42" fmla="*/ 25 w 337"/>
                    <a:gd name="T43" fmla="*/ 179 h 184"/>
                    <a:gd name="T44" fmla="*/ 3 w 337"/>
                    <a:gd name="T45" fmla="*/ 184 h 184"/>
                    <a:gd name="T46" fmla="*/ 3 w 337"/>
                    <a:gd name="T47" fmla="*/ 184 h 184"/>
                    <a:gd name="T48" fmla="*/ 0 w 337"/>
                    <a:gd name="T49" fmla="*/ 183 h 184"/>
                    <a:gd name="T50" fmla="*/ 0 w 337"/>
                    <a:gd name="T51" fmla="*/ 182 h 184"/>
                    <a:gd name="T52" fmla="*/ 3 w 337"/>
                    <a:gd name="T53" fmla="*/ 179 h 184"/>
                    <a:gd name="T54" fmla="*/ 6 w 337"/>
                    <a:gd name="T55" fmla="*/ 179 h 184"/>
                    <a:gd name="T56" fmla="*/ 3 w 337"/>
                    <a:gd name="T57" fmla="*/ 178 h 184"/>
                    <a:gd name="T58" fmla="*/ 3 w 337"/>
                    <a:gd name="T59" fmla="*/ 178 h 184"/>
                    <a:gd name="T60" fmla="*/ 9 w 337"/>
                    <a:gd name="T61" fmla="*/ 177 h 184"/>
                    <a:gd name="T62" fmla="*/ 28 w 337"/>
                    <a:gd name="T63" fmla="*/ 172 h 184"/>
                    <a:gd name="T64" fmla="*/ 104 w 337"/>
                    <a:gd name="T65" fmla="*/ 154 h 184"/>
                    <a:gd name="T66" fmla="*/ 154 w 337"/>
                    <a:gd name="T67" fmla="*/ 141 h 184"/>
                    <a:gd name="T68" fmla="*/ 204 w 337"/>
                    <a:gd name="T69" fmla="*/ 128 h 184"/>
                    <a:gd name="T70" fmla="*/ 252 w 337"/>
                    <a:gd name="T71" fmla="*/ 113 h 184"/>
                    <a:gd name="T72" fmla="*/ 296 w 337"/>
                    <a:gd name="T73" fmla="*/ 98 h 184"/>
                    <a:gd name="T74" fmla="*/ 296 w 337"/>
                    <a:gd name="T75" fmla="*/ 98 h 184"/>
                    <a:gd name="T76" fmla="*/ 312 w 337"/>
                    <a:gd name="T77" fmla="*/ 90 h 184"/>
                    <a:gd name="T78" fmla="*/ 324 w 337"/>
                    <a:gd name="T79" fmla="*/ 83 h 184"/>
                    <a:gd name="T80" fmla="*/ 327 w 337"/>
                    <a:gd name="T81" fmla="*/ 74 h 184"/>
                    <a:gd name="T82" fmla="*/ 327 w 337"/>
                    <a:gd name="T83" fmla="*/ 66 h 184"/>
                    <a:gd name="T84" fmla="*/ 324 w 337"/>
                    <a:gd name="T85" fmla="*/ 57 h 184"/>
                    <a:gd name="T86" fmla="*/ 318 w 337"/>
                    <a:gd name="T87" fmla="*/ 50 h 184"/>
                    <a:gd name="T88" fmla="*/ 308 w 337"/>
                    <a:gd name="T89" fmla="*/ 42 h 184"/>
                    <a:gd name="T90" fmla="*/ 296 w 337"/>
                    <a:gd name="T91" fmla="*/ 35 h 184"/>
                    <a:gd name="T92" fmla="*/ 267 w 337"/>
                    <a:gd name="T93" fmla="*/ 21 h 184"/>
                    <a:gd name="T94" fmla="*/ 242 w 337"/>
                    <a:gd name="T95" fmla="*/ 10 h 184"/>
                    <a:gd name="T96" fmla="*/ 217 w 337"/>
                    <a:gd name="T97" fmla="*/ 0 h 184"/>
                    <a:gd name="T98" fmla="*/ 217 w 337"/>
                    <a:gd name="T99" fmla="*/ 0 h 18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3"/>
                      </a:lnTo>
                      <a:lnTo>
                        <a:pt x="0" y="182"/>
                      </a:lnTo>
                      <a:lnTo>
                        <a:pt x="3" y="179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9" y="177"/>
                      </a:lnTo>
                      <a:lnTo>
                        <a:pt x="28" y="172"/>
                      </a:lnTo>
                      <a:lnTo>
                        <a:pt x="104" y="154"/>
                      </a:lnTo>
                      <a:lnTo>
                        <a:pt x="154" y="141"/>
                      </a:lnTo>
                      <a:lnTo>
                        <a:pt x="204" y="128"/>
                      </a:lnTo>
                      <a:lnTo>
                        <a:pt x="252" y="113"/>
                      </a:lnTo>
                      <a:lnTo>
                        <a:pt x="296" y="98"/>
                      </a:lnTo>
                      <a:lnTo>
                        <a:pt x="312" y="90"/>
                      </a:lnTo>
                      <a:lnTo>
                        <a:pt x="324" y="83"/>
                      </a:lnTo>
                      <a:lnTo>
                        <a:pt x="327" y="74"/>
                      </a:lnTo>
                      <a:lnTo>
                        <a:pt x="327" y="66"/>
                      </a:lnTo>
                      <a:lnTo>
                        <a:pt x="324" y="57"/>
                      </a:lnTo>
                      <a:lnTo>
                        <a:pt x="318" y="50"/>
                      </a:lnTo>
                      <a:lnTo>
                        <a:pt x="308" y="42"/>
                      </a:lnTo>
                      <a:lnTo>
                        <a:pt x="296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0" name="Freeform 255">
                  <a:extLst>
                    <a:ext uri="{FF2B5EF4-FFF2-40B4-BE49-F238E27FC236}">
                      <a16:creationId xmlns:a16="http://schemas.microsoft.com/office/drawing/2014/main" id="{30B0BC3B-820A-4BDA-8FAF-C104E83BC6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2"/>
                  <a:ext cx="911" cy="267"/>
                </a:xfrm>
                <a:custGeom>
                  <a:avLst/>
                  <a:gdLst>
                    <a:gd name="T0" fmla="*/ 879 w 911"/>
                    <a:gd name="T1" fmla="*/ 267 h 267"/>
                    <a:gd name="T2" fmla="*/ 879 w 911"/>
                    <a:gd name="T3" fmla="*/ 267 h 267"/>
                    <a:gd name="T4" fmla="*/ 889 w 911"/>
                    <a:gd name="T5" fmla="*/ 261 h 267"/>
                    <a:gd name="T6" fmla="*/ 889 w 911"/>
                    <a:gd name="T7" fmla="*/ 261 h 267"/>
                    <a:gd name="T8" fmla="*/ 889 w 911"/>
                    <a:gd name="T9" fmla="*/ 255 h 267"/>
                    <a:gd name="T10" fmla="*/ 886 w 911"/>
                    <a:gd name="T11" fmla="*/ 250 h 267"/>
                    <a:gd name="T12" fmla="*/ 879 w 911"/>
                    <a:gd name="T13" fmla="*/ 245 h 267"/>
                    <a:gd name="T14" fmla="*/ 870 w 911"/>
                    <a:gd name="T15" fmla="*/ 241 h 267"/>
                    <a:gd name="T16" fmla="*/ 854 w 911"/>
                    <a:gd name="T17" fmla="*/ 234 h 267"/>
                    <a:gd name="T18" fmla="*/ 835 w 911"/>
                    <a:gd name="T19" fmla="*/ 229 h 267"/>
                    <a:gd name="T20" fmla="*/ 835 w 911"/>
                    <a:gd name="T21" fmla="*/ 229 h 267"/>
                    <a:gd name="T22" fmla="*/ 782 w 911"/>
                    <a:gd name="T23" fmla="*/ 215 h 267"/>
                    <a:gd name="T24" fmla="*/ 725 w 911"/>
                    <a:gd name="T25" fmla="*/ 204 h 267"/>
                    <a:gd name="T26" fmla="*/ 668 w 911"/>
                    <a:gd name="T27" fmla="*/ 194 h 267"/>
                    <a:gd name="T28" fmla="*/ 611 w 911"/>
                    <a:gd name="T29" fmla="*/ 184 h 267"/>
                    <a:gd name="T30" fmla="*/ 611 w 911"/>
                    <a:gd name="T31" fmla="*/ 184 h 267"/>
                    <a:gd name="T32" fmla="*/ 511 w 911"/>
                    <a:gd name="T33" fmla="*/ 167 h 267"/>
                    <a:gd name="T34" fmla="*/ 410 w 911"/>
                    <a:gd name="T35" fmla="*/ 151 h 267"/>
                    <a:gd name="T36" fmla="*/ 359 w 911"/>
                    <a:gd name="T37" fmla="*/ 142 h 267"/>
                    <a:gd name="T38" fmla="*/ 309 w 911"/>
                    <a:gd name="T39" fmla="*/ 132 h 267"/>
                    <a:gd name="T40" fmla="*/ 262 w 911"/>
                    <a:gd name="T41" fmla="*/ 121 h 267"/>
                    <a:gd name="T42" fmla="*/ 214 w 911"/>
                    <a:gd name="T43" fmla="*/ 110 h 267"/>
                    <a:gd name="T44" fmla="*/ 214 w 911"/>
                    <a:gd name="T45" fmla="*/ 110 h 267"/>
                    <a:gd name="T46" fmla="*/ 154 w 911"/>
                    <a:gd name="T47" fmla="*/ 91 h 267"/>
                    <a:gd name="T48" fmla="*/ 98 w 911"/>
                    <a:gd name="T49" fmla="*/ 69 h 267"/>
                    <a:gd name="T50" fmla="*/ 69 w 911"/>
                    <a:gd name="T51" fmla="*/ 58 h 267"/>
                    <a:gd name="T52" fmla="*/ 47 w 911"/>
                    <a:gd name="T53" fmla="*/ 47 h 267"/>
                    <a:gd name="T54" fmla="*/ 22 w 911"/>
                    <a:gd name="T55" fmla="*/ 34 h 267"/>
                    <a:gd name="T56" fmla="*/ 0 w 911"/>
                    <a:gd name="T57" fmla="*/ 21 h 267"/>
                    <a:gd name="T58" fmla="*/ 0 w 911"/>
                    <a:gd name="T59" fmla="*/ 20 h 267"/>
                    <a:gd name="T60" fmla="*/ 0 w 911"/>
                    <a:gd name="T61" fmla="*/ 20 h 267"/>
                    <a:gd name="T62" fmla="*/ 25 w 911"/>
                    <a:gd name="T63" fmla="*/ 0 h 267"/>
                    <a:gd name="T64" fmla="*/ 25 w 911"/>
                    <a:gd name="T65" fmla="*/ 0 h 267"/>
                    <a:gd name="T66" fmla="*/ 38 w 911"/>
                    <a:gd name="T67" fmla="*/ 9 h 267"/>
                    <a:gd name="T68" fmla="*/ 57 w 911"/>
                    <a:gd name="T69" fmla="*/ 21 h 267"/>
                    <a:gd name="T70" fmla="*/ 88 w 911"/>
                    <a:gd name="T71" fmla="*/ 36 h 267"/>
                    <a:gd name="T72" fmla="*/ 126 w 911"/>
                    <a:gd name="T73" fmla="*/ 54 h 267"/>
                    <a:gd name="T74" fmla="*/ 176 w 911"/>
                    <a:gd name="T75" fmla="*/ 72 h 267"/>
                    <a:gd name="T76" fmla="*/ 205 w 911"/>
                    <a:gd name="T77" fmla="*/ 81 h 267"/>
                    <a:gd name="T78" fmla="*/ 236 w 911"/>
                    <a:gd name="T79" fmla="*/ 89 h 267"/>
                    <a:gd name="T80" fmla="*/ 271 w 911"/>
                    <a:gd name="T81" fmla="*/ 97 h 267"/>
                    <a:gd name="T82" fmla="*/ 306 w 911"/>
                    <a:gd name="T83" fmla="*/ 105 h 267"/>
                    <a:gd name="T84" fmla="*/ 347 w 911"/>
                    <a:gd name="T85" fmla="*/ 113 h 267"/>
                    <a:gd name="T86" fmla="*/ 388 w 911"/>
                    <a:gd name="T87" fmla="*/ 119 h 267"/>
                    <a:gd name="T88" fmla="*/ 388 w 911"/>
                    <a:gd name="T89" fmla="*/ 119 h 267"/>
                    <a:gd name="T90" fmla="*/ 488 w 911"/>
                    <a:gd name="T91" fmla="*/ 133 h 267"/>
                    <a:gd name="T92" fmla="*/ 586 w 911"/>
                    <a:gd name="T93" fmla="*/ 148 h 267"/>
                    <a:gd name="T94" fmla="*/ 674 w 911"/>
                    <a:gd name="T95" fmla="*/ 163 h 267"/>
                    <a:gd name="T96" fmla="*/ 750 w 911"/>
                    <a:gd name="T97" fmla="*/ 180 h 267"/>
                    <a:gd name="T98" fmla="*/ 785 w 911"/>
                    <a:gd name="T99" fmla="*/ 187 h 267"/>
                    <a:gd name="T100" fmla="*/ 816 w 911"/>
                    <a:gd name="T101" fmla="*/ 196 h 267"/>
                    <a:gd name="T102" fmla="*/ 845 w 911"/>
                    <a:gd name="T103" fmla="*/ 204 h 267"/>
                    <a:gd name="T104" fmla="*/ 867 w 911"/>
                    <a:gd name="T105" fmla="*/ 213 h 267"/>
                    <a:gd name="T106" fmla="*/ 886 w 911"/>
                    <a:gd name="T107" fmla="*/ 220 h 267"/>
                    <a:gd name="T108" fmla="*/ 898 w 911"/>
                    <a:gd name="T109" fmla="*/ 228 h 267"/>
                    <a:gd name="T110" fmla="*/ 908 w 911"/>
                    <a:gd name="T111" fmla="*/ 236 h 267"/>
                    <a:gd name="T112" fmla="*/ 911 w 911"/>
                    <a:gd name="T113" fmla="*/ 243 h 267"/>
                    <a:gd name="T114" fmla="*/ 911 w 911"/>
                    <a:gd name="T115" fmla="*/ 243 h 267"/>
                    <a:gd name="T116" fmla="*/ 908 w 911"/>
                    <a:gd name="T117" fmla="*/ 253 h 267"/>
                    <a:gd name="T118" fmla="*/ 901 w 911"/>
                    <a:gd name="T119" fmla="*/ 260 h 267"/>
                    <a:gd name="T120" fmla="*/ 892 w 911"/>
                    <a:gd name="T121" fmla="*/ 265 h 267"/>
                    <a:gd name="T122" fmla="*/ 879 w 911"/>
                    <a:gd name="T123" fmla="*/ 267 h 267"/>
                    <a:gd name="T124" fmla="*/ 879 w 911"/>
                    <a:gd name="T125" fmla="*/ 267 h 26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11" h="267">
                      <a:moveTo>
                        <a:pt x="879" y="267"/>
                      </a:moveTo>
                      <a:lnTo>
                        <a:pt x="879" y="267"/>
                      </a:lnTo>
                      <a:lnTo>
                        <a:pt x="889" y="261"/>
                      </a:lnTo>
                      <a:lnTo>
                        <a:pt x="889" y="255"/>
                      </a:lnTo>
                      <a:lnTo>
                        <a:pt x="886" y="250"/>
                      </a:lnTo>
                      <a:lnTo>
                        <a:pt x="879" y="245"/>
                      </a:lnTo>
                      <a:lnTo>
                        <a:pt x="870" y="241"/>
                      </a:lnTo>
                      <a:lnTo>
                        <a:pt x="854" y="234"/>
                      </a:lnTo>
                      <a:lnTo>
                        <a:pt x="835" y="229"/>
                      </a:lnTo>
                      <a:lnTo>
                        <a:pt x="782" y="215"/>
                      </a:lnTo>
                      <a:lnTo>
                        <a:pt x="725" y="204"/>
                      </a:lnTo>
                      <a:lnTo>
                        <a:pt x="668" y="194"/>
                      </a:lnTo>
                      <a:lnTo>
                        <a:pt x="611" y="184"/>
                      </a:lnTo>
                      <a:lnTo>
                        <a:pt x="511" y="167"/>
                      </a:lnTo>
                      <a:lnTo>
                        <a:pt x="410" y="151"/>
                      </a:lnTo>
                      <a:lnTo>
                        <a:pt x="359" y="142"/>
                      </a:lnTo>
                      <a:lnTo>
                        <a:pt x="309" y="132"/>
                      </a:lnTo>
                      <a:lnTo>
                        <a:pt x="262" y="121"/>
                      </a:lnTo>
                      <a:lnTo>
                        <a:pt x="214" y="110"/>
                      </a:lnTo>
                      <a:lnTo>
                        <a:pt x="154" y="91"/>
                      </a:lnTo>
                      <a:lnTo>
                        <a:pt x="98" y="69"/>
                      </a:lnTo>
                      <a:lnTo>
                        <a:pt x="69" y="58"/>
                      </a:lnTo>
                      <a:lnTo>
                        <a:pt x="47" y="47"/>
                      </a:lnTo>
                      <a:lnTo>
                        <a:pt x="22" y="34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25" y="0"/>
                      </a:lnTo>
                      <a:lnTo>
                        <a:pt x="38" y="9"/>
                      </a:lnTo>
                      <a:lnTo>
                        <a:pt x="57" y="21"/>
                      </a:lnTo>
                      <a:lnTo>
                        <a:pt x="88" y="36"/>
                      </a:lnTo>
                      <a:lnTo>
                        <a:pt x="126" y="54"/>
                      </a:lnTo>
                      <a:lnTo>
                        <a:pt x="176" y="72"/>
                      </a:lnTo>
                      <a:lnTo>
                        <a:pt x="205" y="81"/>
                      </a:lnTo>
                      <a:lnTo>
                        <a:pt x="236" y="89"/>
                      </a:lnTo>
                      <a:lnTo>
                        <a:pt x="271" y="97"/>
                      </a:lnTo>
                      <a:lnTo>
                        <a:pt x="306" y="105"/>
                      </a:lnTo>
                      <a:lnTo>
                        <a:pt x="347" y="113"/>
                      </a:lnTo>
                      <a:lnTo>
                        <a:pt x="388" y="119"/>
                      </a:lnTo>
                      <a:lnTo>
                        <a:pt x="488" y="133"/>
                      </a:lnTo>
                      <a:lnTo>
                        <a:pt x="586" y="148"/>
                      </a:lnTo>
                      <a:lnTo>
                        <a:pt x="674" y="163"/>
                      </a:lnTo>
                      <a:lnTo>
                        <a:pt x="750" y="180"/>
                      </a:lnTo>
                      <a:lnTo>
                        <a:pt x="785" y="187"/>
                      </a:lnTo>
                      <a:lnTo>
                        <a:pt x="816" y="196"/>
                      </a:lnTo>
                      <a:lnTo>
                        <a:pt x="845" y="204"/>
                      </a:lnTo>
                      <a:lnTo>
                        <a:pt x="867" y="213"/>
                      </a:lnTo>
                      <a:lnTo>
                        <a:pt x="886" y="220"/>
                      </a:lnTo>
                      <a:lnTo>
                        <a:pt x="898" y="228"/>
                      </a:lnTo>
                      <a:lnTo>
                        <a:pt x="908" y="236"/>
                      </a:lnTo>
                      <a:lnTo>
                        <a:pt x="911" y="243"/>
                      </a:lnTo>
                      <a:lnTo>
                        <a:pt x="908" y="253"/>
                      </a:lnTo>
                      <a:lnTo>
                        <a:pt x="901" y="260"/>
                      </a:lnTo>
                      <a:lnTo>
                        <a:pt x="892" y="265"/>
                      </a:lnTo>
                      <a:lnTo>
                        <a:pt x="879" y="267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1" name="Freeform 256">
                  <a:extLst>
                    <a:ext uri="{FF2B5EF4-FFF2-40B4-BE49-F238E27FC236}">
                      <a16:creationId xmlns:a16="http://schemas.microsoft.com/office/drawing/2014/main" id="{4625886C-1AAA-476C-9D58-6F4405BC9D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3"/>
                  <a:ext cx="908" cy="266"/>
                </a:xfrm>
                <a:custGeom>
                  <a:avLst/>
                  <a:gdLst>
                    <a:gd name="T0" fmla="*/ 879 w 908"/>
                    <a:gd name="T1" fmla="*/ 266 h 266"/>
                    <a:gd name="T2" fmla="*/ 879 w 908"/>
                    <a:gd name="T3" fmla="*/ 266 h 266"/>
                    <a:gd name="T4" fmla="*/ 889 w 908"/>
                    <a:gd name="T5" fmla="*/ 260 h 266"/>
                    <a:gd name="T6" fmla="*/ 889 w 908"/>
                    <a:gd name="T7" fmla="*/ 260 h 266"/>
                    <a:gd name="T8" fmla="*/ 889 w 908"/>
                    <a:gd name="T9" fmla="*/ 254 h 266"/>
                    <a:gd name="T10" fmla="*/ 886 w 908"/>
                    <a:gd name="T11" fmla="*/ 249 h 266"/>
                    <a:gd name="T12" fmla="*/ 879 w 908"/>
                    <a:gd name="T13" fmla="*/ 244 h 266"/>
                    <a:gd name="T14" fmla="*/ 870 w 908"/>
                    <a:gd name="T15" fmla="*/ 240 h 266"/>
                    <a:gd name="T16" fmla="*/ 854 w 908"/>
                    <a:gd name="T17" fmla="*/ 233 h 266"/>
                    <a:gd name="T18" fmla="*/ 835 w 908"/>
                    <a:gd name="T19" fmla="*/ 228 h 266"/>
                    <a:gd name="T20" fmla="*/ 835 w 908"/>
                    <a:gd name="T21" fmla="*/ 228 h 266"/>
                    <a:gd name="T22" fmla="*/ 782 w 908"/>
                    <a:gd name="T23" fmla="*/ 214 h 266"/>
                    <a:gd name="T24" fmla="*/ 725 w 908"/>
                    <a:gd name="T25" fmla="*/ 203 h 266"/>
                    <a:gd name="T26" fmla="*/ 668 w 908"/>
                    <a:gd name="T27" fmla="*/ 193 h 266"/>
                    <a:gd name="T28" fmla="*/ 611 w 908"/>
                    <a:gd name="T29" fmla="*/ 183 h 266"/>
                    <a:gd name="T30" fmla="*/ 611 w 908"/>
                    <a:gd name="T31" fmla="*/ 183 h 266"/>
                    <a:gd name="T32" fmla="*/ 511 w 908"/>
                    <a:gd name="T33" fmla="*/ 166 h 266"/>
                    <a:gd name="T34" fmla="*/ 410 w 908"/>
                    <a:gd name="T35" fmla="*/ 150 h 266"/>
                    <a:gd name="T36" fmla="*/ 359 w 908"/>
                    <a:gd name="T37" fmla="*/ 141 h 266"/>
                    <a:gd name="T38" fmla="*/ 309 w 908"/>
                    <a:gd name="T39" fmla="*/ 131 h 266"/>
                    <a:gd name="T40" fmla="*/ 262 w 908"/>
                    <a:gd name="T41" fmla="*/ 120 h 266"/>
                    <a:gd name="T42" fmla="*/ 214 w 908"/>
                    <a:gd name="T43" fmla="*/ 109 h 266"/>
                    <a:gd name="T44" fmla="*/ 214 w 908"/>
                    <a:gd name="T45" fmla="*/ 109 h 266"/>
                    <a:gd name="T46" fmla="*/ 154 w 908"/>
                    <a:gd name="T47" fmla="*/ 90 h 266"/>
                    <a:gd name="T48" fmla="*/ 98 w 908"/>
                    <a:gd name="T49" fmla="*/ 68 h 266"/>
                    <a:gd name="T50" fmla="*/ 69 w 908"/>
                    <a:gd name="T51" fmla="*/ 57 h 266"/>
                    <a:gd name="T52" fmla="*/ 47 w 908"/>
                    <a:gd name="T53" fmla="*/ 46 h 266"/>
                    <a:gd name="T54" fmla="*/ 22 w 908"/>
                    <a:gd name="T55" fmla="*/ 33 h 266"/>
                    <a:gd name="T56" fmla="*/ 0 w 908"/>
                    <a:gd name="T57" fmla="*/ 20 h 266"/>
                    <a:gd name="T58" fmla="*/ 0 w 908"/>
                    <a:gd name="T59" fmla="*/ 19 h 266"/>
                    <a:gd name="T60" fmla="*/ 0 w 908"/>
                    <a:gd name="T61" fmla="*/ 19 h 266"/>
                    <a:gd name="T62" fmla="*/ 22 w 908"/>
                    <a:gd name="T63" fmla="*/ 0 h 266"/>
                    <a:gd name="T64" fmla="*/ 22 w 908"/>
                    <a:gd name="T65" fmla="*/ 0 h 266"/>
                    <a:gd name="T66" fmla="*/ 35 w 908"/>
                    <a:gd name="T67" fmla="*/ 10 h 266"/>
                    <a:gd name="T68" fmla="*/ 57 w 908"/>
                    <a:gd name="T69" fmla="*/ 23 h 266"/>
                    <a:gd name="T70" fmla="*/ 85 w 908"/>
                    <a:gd name="T71" fmla="*/ 38 h 266"/>
                    <a:gd name="T72" fmla="*/ 126 w 908"/>
                    <a:gd name="T73" fmla="*/ 55 h 266"/>
                    <a:gd name="T74" fmla="*/ 173 w 908"/>
                    <a:gd name="T75" fmla="*/ 72 h 266"/>
                    <a:gd name="T76" fmla="*/ 202 w 908"/>
                    <a:gd name="T77" fmla="*/ 81 h 266"/>
                    <a:gd name="T78" fmla="*/ 233 w 908"/>
                    <a:gd name="T79" fmla="*/ 90 h 266"/>
                    <a:gd name="T80" fmla="*/ 268 w 908"/>
                    <a:gd name="T81" fmla="*/ 98 h 266"/>
                    <a:gd name="T82" fmla="*/ 303 w 908"/>
                    <a:gd name="T83" fmla="*/ 105 h 266"/>
                    <a:gd name="T84" fmla="*/ 343 w 908"/>
                    <a:gd name="T85" fmla="*/ 113 h 266"/>
                    <a:gd name="T86" fmla="*/ 384 w 908"/>
                    <a:gd name="T87" fmla="*/ 119 h 266"/>
                    <a:gd name="T88" fmla="*/ 384 w 908"/>
                    <a:gd name="T89" fmla="*/ 119 h 266"/>
                    <a:gd name="T90" fmla="*/ 485 w 908"/>
                    <a:gd name="T91" fmla="*/ 133 h 266"/>
                    <a:gd name="T92" fmla="*/ 583 w 908"/>
                    <a:gd name="T93" fmla="*/ 148 h 266"/>
                    <a:gd name="T94" fmla="*/ 671 w 908"/>
                    <a:gd name="T95" fmla="*/ 165 h 266"/>
                    <a:gd name="T96" fmla="*/ 747 w 908"/>
                    <a:gd name="T97" fmla="*/ 180 h 266"/>
                    <a:gd name="T98" fmla="*/ 782 w 908"/>
                    <a:gd name="T99" fmla="*/ 188 h 266"/>
                    <a:gd name="T100" fmla="*/ 813 w 908"/>
                    <a:gd name="T101" fmla="*/ 197 h 266"/>
                    <a:gd name="T102" fmla="*/ 842 w 908"/>
                    <a:gd name="T103" fmla="*/ 204 h 266"/>
                    <a:gd name="T104" fmla="*/ 864 w 908"/>
                    <a:gd name="T105" fmla="*/ 212 h 266"/>
                    <a:gd name="T106" fmla="*/ 882 w 908"/>
                    <a:gd name="T107" fmla="*/ 221 h 266"/>
                    <a:gd name="T108" fmla="*/ 895 w 908"/>
                    <a:gd name="T109" fmla="*/ 228 h 266"/>
                    <a:gd name="T110" fmla="*/ 905 w 908"/>
                    <a:gd name="T111" fmla="*/ 236 h 266"/>
                    <a:gd name="T112" fmla="*/ 908 w 908"/>
                    <a:gd name="T113" fmla="*/ 244 h 266"/>
                    <a:gd name="T114" fmla="*/ 908 w 908"/>
                    <a:gd name="T115" fmla="*/ 244 h 266"/>
                    <a:gd name="T116" fmla="*/ 908 w 908"/>
                    <a:gd name="T117" fmla="*/ 252 h 266"/>
                    <a:gd name="T118" fmla="*/ 901 w 908"/>
                    <a:gd name="T119" fmla="*/ 260 h 266"/>
                    <a:gd name="T120" fmla="*/ 892 w 908"/>
                    <a:gd name="T121" fmla="*/ 264 h 266"/>
                    <a:gd name="T122" fmla="*/ 879 w 908"/>
                    <a:gd name="T123" fmla="*/ 266 h 266"/>
                    <a:gd name="T124" fmla="*/ 879 w 908"/>
                    <a:gd name="T125" fmla="*/ 266 h 26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8" h="266">
                      <a:moveTo>
                        <a:pt x="879" y="266"/>
                      </a:moveTo>
                      <a:lnTo>
                        <a:pt x="879" y="266"/>
                      </a:lnTo>
                      <a:lnTo>
                        <a:pt x="889" y="260"/>
                      </a:lnTo>
                      <a:lnTo>
                        <a:pt x="889" y="254"/>
                      </a:lnTo>
                      <a:lnTo>
                        <a:pt x="886" y="249"/>
                      </a:lnTo>
                      <a:lnTo>
                        <a:pt x="879" y="244"/>
                      </a:lnTo>
                      <a:lnTo>
                        <a:pt x="870" y="240"/>
                      </a:lnTo>
                      <a:lnTo>
                        <a:pt x="854" y="233"/>
                      </a:lnTo>
                      <a:lnTo>
                        <a:pt x="835" y="228"/>
                      </a:lnTo>
                      <a:lnTo>
                        <a:pt x="782" y="214"/>
                      </a:lnTo>
                      <a:lnTo>
                        <a:pt x="725" y="203"/>
                      </a:lnTo>
                      <a:lnTo>
                        <a:pt x="668" y="193"/>
                      </a:lnTo>
                      <a:lnTo>
                        <a:pt x="611" y="183"/>
                      </a:lnTo>
                      <a:lnTo>
                        <a:pt x="511" y="166"/>
                      </a:lnTo>
                      <a:lnTo>
                        <a:pt x="410" y="150"/>
                      </a:lnTo>
                      <a:lnTo>
                        <a:pt x="359" y="141"/>
                      </a:lnTo>
                      <a:lnTo>
                        <a:pt x="309" y="131"/>
                      </a:lnTo>
                      <a:lnTo>
                        <a:pt x="262" y="120"/>
                      </a:lnTo>
                      <a:lnTo>
                        <a:pt x="214" y="109"/>
                      </a:lnTo>
                      <a:lnTo>
                        <a:pt x="154" y="90"/>
                      </a:lnTo>
                      <a:lnTo>
                        <a:pt x="98" y="68"/>
                      </a:lnTo>
                      <a:lnTo>
                        <a:pt x="69" y="57"/>
                      </a:lnTo>
                      <a:lnTo>
                        <a:pt x="47" y="46"/>
                      </a:lnTo>
                      <a:lnTo>
                        <a:pt x="22" y="33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22" y="0"/>
                      </a:lnTo>
                      <a:lnTo>
                        <a:pt x="35" y="10"/>
                      </a:lnTo>
                      <a:lnTo>
                        <a:pt x="57" y="23"/>
                      </a:lnTo>
                      <a:lnTo>
                        <a:pt x="85" y="38"/>
                      </a:lnTo>
                      <a:lnTo>
                        <a:pt x="126" y="55"/>
                      </a:lnTo>
                      <a:lnTo>
                        <a:pt x="173" y="72"/>
                      </a:lnTo>
                      <a:lnTo>
                        <a:pt x="202" y="81"/>
                      </a:lnTo>
                      <a:lnTo>
                        <a:pt x="233" y="90"/>
                      </a:lnTo>
                      <a:lnTo>
                        <a:pt x="268" y="98"/>
                      </a:lnTo>
                      <a:lnTo>
                        <a:pt x="303" y="105"/>
                      </a:lnTo>
                      <a:lnTo>
                        <a:pt x="343" y="113"/>
                      </a:lnTo>
                      <a:lnTo>
                        <a:pt x="384" y="119"/>
                      </a:lnTo>
                      <a:lnTo>
                        <a:pt x="485" y="133"/>
                      </a:lnTo>
                      <a:lnTo>
                        <a:pt x="583" y="148"/>
                      </a:lnTo>
                      <a:lnTo>
                        <a:pt x="671" y="165"/>
                      </a:lnTo>
                      <a:lnTo>
                        <a:pt x="747" y="180"/>
                      </a:lnTo>
                      <a:lnTo>
                        <a:pt x="782" y="188"/>
                      </a:lnTo>
                      <a:lnTo>
                        <a:pt x="813" y="197"/>
                      </a:lnTo>
                      <a:lnTo>
                        <a:pt x="842" y="204"/>
                      </a:lnTo>
                      <a:lnTo>
                        <a:pt x="864" y="212"/>
                      </a:lnTo>
                      <a:lnTo>
                        <a:pt x="882" y="221"/>
                      </a:lnTo>
                      <a:lnTo>
                        <a:pt x="895" y="228"/>
                      </a:lnTo>
                      <a:lnTo>
                        <a:pt x="905" y="236"/>
                      </a:lnTo>
                      <a:lnTo>
                        <a:pt x="908" y="244"/>
                      </a:lnTo>
                      <a:lnTo>
                        <a:pt x="908" y="252"/>
                      </a:lnTo>
                      <a:lnTo>
                        <a:pt x="901" y="260"/>
                      </a:lnTo>
                      <a:lnTo>
                        <a:pt x="892" y="264"/>
                      </a:lnTo>
                      <a:lnTo>
                        <a:pt x="879" y="266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2" name="Freeform 257">
                  <a:extLst>
                    <a:ext uri="{FF2B5EF4-FFF2-40B4-BE49-F238E27FC236}">
                      <a16:creationId xmlns:a16="http://schemas.microsoft.com/office/drawing/2014/main" id="{97BBDA87-D3C2-47CB-ADBB-2BC81D9696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4"/>
                  <a:ext cx="905" cy="265"/>
                </a:xfrm>
                <a:custGeom>
                  <a:avLst/>
                  <a:gdLst>
                    <a:gd name="T0" fmla="*/ 879 w 905"/>
                    <a:gd name="T1" fmla="*/ 265 h 265"/>
                    <a:gd name="T2" fmla="*/ 879 w 905"/>
                    <a:gd name="T3" fmla="*/ 265 h 265"/>
                    <a:gd name="T4" fmla="*/ 889 w 905"/>
                    <a:gd name="T5" fmla="*/ 259 h 265"/>
                    <a:gd name="T6" fmla="*/ 889 w 905"/>
                    <a:gd name="T7" fmla="*/ 259 h 265"/>
                    <a:gd name="T8" fmla="*/ 889 w 905"/>
                    <a:gd name="T9" fmla="*/ 253 h 265"/>
                    <a:gd name="T10" fmla="*/ 886 w 905"/>
                    <a:gd name="T11" fmla="*/ 248 h 265"/>
                    <a:gd name="T12" fmla="*/ 879 w 905"/>
                    <a:gd name="T13" fmla="*/ 243 h 265"/>
                    <a:gd name="T14" fmla="*/ 870 w 905"/>
                    <a:gd name="T15" fmla="*/ 239 h 265"/>
                    <a:gd name="T16" fmla="*/ 854 w 905"/>
                    <a:gd name="T17" fmla="*/ 232 h 265"/>
                    <a:gd name="T18" fmla="*/ 835 w 905"/>
                    <a:gd name="T19" fmla="*/ 227 h 265"/>
                    <a:gd name="T20" fmla="*/ 835 w 905"/>
                    <a:gd name="T21" fmla="*/ 227 h 265"/>
                    <a:gd name="T22" fmla="*/ 782 w 905"/>
                    <a:gd name="T23" fmla="*/ 213 h 265"/>
                    <a:gd name="T24" fmla="*/ 725 w 905"/>
                    <a:gd name="T25" fmla="*/ 202 h 265"/>
                    <a:gd name="T26" fmla="*/ 668 w 905"/>
                    <a:gd name="T27" fmla="*/ 192 h 265"/>
                    <a:gd name="T28" fmla="*/ 611 w 905"/>
                    <a:gd name="T29" fmla="*/ 182 h 265"/>
                    <a:gd name="T30" fmla="*/ 611 w 905"/>
                    <a:gd name="T31" fmla="*/ 182 h 265"/>
                    <a:gd name="T32" fmla="*/ 511 w 905"/>
                    <a:gd name="T33" fmla="*/ 165 h 265"/>
                    <a:gd name="T34" fmla="*/ 410 w 905"/>
                    <a:gd name="T35" fmla="*/ 149 h 265"/>
                    <a:gd name="T36" fmla="*/ 359 w 905"/>
                    <a:gd name="T37" fmla="*/ 140 h 265"/>
                    <a:gd name="T38" fmla="*/ 309 w 905"/>
                    <a:gd name="T39" fmla="*/ 130 h 265"/>
                    <a:gd name="T40" fmla="*/ 262 w 905"/>
                    <a:gd name="T41" fmla="*/ 119 h 265"/>
                    <a:gd name="T42" fmla="*/ 214 w 905"/>
                    <a:gd name="T43" fmla="*/ 108 h 265"/>
                    <a:gd name="T44" fmla="*/ 214 w 905"/>
                    <a:gd name="T45" fmla="*/ 108 h 265"/>
                    <a:gd name="T46" fmla="*/ 154 w 905"/>
                    <a:gd name="T47" fmla="*/ 89 h 265"/>
                    <a:gd name="T48" fmla="*/ 98 w 905"/>
                    <a:gd name="T49" fmla="*/ 67 h 265"/>
                    <a:gd name="T50" fmla="*/ 69 w 905"/>
                    <a:gd name="T51" fmla="*/ 56 h 265"/>
                    <a:gd name="T52" fmla="*/ 47 w 905"/>
                    <a:gd name="T53" fmla="*/ 45 h 265"/>
                    <a:gd name="T54" fmla="*/ 22 w 905"/>
                    <a:gd name="T55" fmla="*/ 32 h 265"/>
                    <a:gd name="T56" fmla="*/ 0 w 905"/>
                    <a:gd name="T57" fmla="*/ 19 h 265"/>
                    <a:gd name="T58" fmla="*/ 0 w 905"/>
                    <a:gd name="T59" fmla="*/ 18 h 265"/>
                    <a:gd name="T60" fmla="*/ 0 w 905"/>
                    <a:gd name="T61" fmla="*/ 18 h 265"/>
                    <a:gd name="T62" fmla="*/ 19 w 905"/>
                    <a:gd name="T63" fmla="*/ 0 h 265"/>
                    <a:gd name="T64" fmla="*/ 19 w 905"/>
                    <a:gd name="T65" fmla="*/ 0 h 265"/>
                    <a:gd name="T66" fmla="*/ 31 w 905"/>
                    <a:gd name="T67" fmla="*/ 10 h 265"/>
                    <a:gd name="T68" fmla="*/ 54 w 905"/>
                    <a:gd name="T69" fmla="*/ 23 h 265"/>
                    <a:gd name="T70" fmla="*/ 85 w 905"/>
                    <a:gd name="T71" fmla="*/ 38 h 265"/>
                    <a:gd name="T72" fmla="*/ 123 w 905"/>
                    <a:gd name="T73" fmla="*/ 56 h 265"/>
                    <a:gd name="T74" fmla="*/ 170 w 905"/>
                    <a:gd name="T75" fmla="*/ 74 h 265"/>
                    <a:gd name="T76" fmla="*/ 199 w 905"/>
                    <a:gd name="T77" fmla="*/ 83 h 265"/>
                    <a:gd name="T78" fmla="*/ 230 w 905"/>
                    <a:gd name="T79" fmla="*/ 90 h 265"/>
                    <a:gd name="T80" fmla="*/ 265 w 905"/>
                    <a:gd name="T81" fmla="*/ 99 h 265"/>
                    <a:gd name="T82" fmla="*/ 299 w 905"/>
                    <a:gd name="T83" fmla="*/ 107 h 265"/>
                    <a:gd name="T84" fmla="*/ 340 w 905"/>
                    <a:gd name="T85" fmla="*/ 113 h 265"/>
                    <a:gd name="T86" fmla="*/ 381 w 905"/>
                    <a:gd name="T87" fmla="*/ 119 h 265"/>
                    <a:gd name="T88" fmla="*/ 381 w 905"/>
                    <a:gd name="T89" fmla="*/ 119 h 265"/>
                    <a:gd name="T90" fmla="*/ 482 w 905"/>
                    <a:gd name="T91" fmla="*/ 135 h 265"/>
                    <a:gd name="T92" fmla="*/ 580 w 905"/>
                    <a:gd name="T93" fmla="*/ 149 h 265"/>
                    <a:gd name="T94" fmla="*/ 668 w 905"/>
                    <a:gd name="T95" fmla="*/ 165 h 265"/>
                    <a:gd name="T96" fmla="*/ 747 w 905"/>
                    <a:gd name="T97" fmla="*/ 180 h 265"/>
                    <a:gd name="T98" fmla="*/ 778 w 905"/>
                    <a:gd name="T99" fmla="*/ 188 h 265"/>
                    <a:gd name="T100" fmla="*/ 810 w 905"/>
                    <a:gd name="T101" fmla="*/ 197 h 265"/>
                    <a:gd name="T102" fmla="*/ 838 w 905"/>
                    <a:gd name="T103" fmla="*/ 205 h 265"/>
                    <a:gd name="T104" fmla="*/ 860 w 905"/>
                    <a:gd name="T105" fmla="*/ 212 h 265"/>
                    <a:gd name="T106" fmla="*/ 879 w 905"/>
                    <a:gd name="T107" fmla="*/ 220 h 265"/>
                    <a:gd name="T108" fmla="*/ 892 w 905"/>
                    <a:gd name="T109" fmla="*/ 229 h 265"/>
                    <a:gd name="T110" fmla="*/ 901 w 905"/>
                    <a:gd name="T111" fmla="*/ 236 h 265"/>
                    <a:gd name="T112" fmla="*/ 905 w 905"/>
                    <a:gd name="T113" fmla="*/ 244 h 265"/>
                    <a:gd name="T114" fmla="*/ 905 w 905"/>
                    <a:gd name="T115" fmla="*/ 244 h 265"/>
                    <a:gd name="T116" fmla="*/ 905 w 905"/>
                    <a:gd name="T117" fmla="*/ 253 h 265"/>
                    <a:gd name="T118" fmla="*/ 898 w 905"/>
                    <a:gd name="T119" fmla="*/ 259 h 265"/>
                    <a:gd name="T120" fmla="*/ 892 w 905"/>
                    <a:gd name="T121" fmla="*/ 263 h 265"/>
                    <a:gd name="T122" fmla="*/ 879 w 905"/>
                    <a:gd name="T123" fmla="*/ 265 h 265"/>
                    <a:gd name="T124" fmla="*/ 879 w 905"/>
                    <a:gd name="T125" fmla="*/ 265 h 26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5" h="265">
                      <a:moveTo>
                        <a:pt x="879" y="265"/>
                      </a:moveTo>
                      <a:lnTo>
                        <a:pt x="879" y="265"/>
                      </a:lnTo>
                      <a:lnTo>
                        <a:pt x="889" y="259"/>
                      </a:lnTo>
                      <a:lnTo>
                        <a:pt x="889" y="253"/>
                      </a:lnTo>
                      <a:lnTo>
                        <a:pt x="886" y="248"/>
                      </a:lnTo>
                      <a:lnTo>
                        <a:pt x="879" y="243"/>
                      </a:lnTo>
                      <a:lnTo>
                        <a:pt x="870" y="239"/>
                      </a:lnTo>
                      <a:lnTo>
                        <a:pt x="854" y="232"/>
                      </a:lnTo>
                      <a:lnTo>
                        <a:pt x="835" y="227"/>
                      </a:lnTo>
                      <a:lnTo>
                        <a:pt x="782" y="213"/>
                      </a:lnTo>
                      <a:lnTo>
                        <a:pt x="725" y="202"/>
                      </a:lnTo>
                      <a:lnTo>
                        <a:pt x="668" y="192"/>
                      </a:lnTo>
                      <a:lnTo>
                        <a:pt x="611" y="182"/>
                      </a:lnTo>
                      <a:lnTo>
                        <a:pt x="511" y="165"/>
                      </a:lnTo>
                      <a:lnTo>
                        <a:pt x="410" y="149"/>
                      </a:lnTo>
                      <a:lnTo>
                        <a:pt x="359" y="140"/>
                      </a:lnTo>
                      <a:lnTo>
                        <a:pt x="309" y="130"/>
                      </a:lnTo>
                      <a:lnTo>
                        <a:pt x="262" y="119"/>
                      </a:lnTo>
                      <a:lnTo>
                        <a:pt x="214" y="108"/>
                      </a:lnTo>
                      <a:lnTo>
                        <a:pt x="154" y="89"/>
                      </a:lnTo>
                      <a:lnTo>
                        <a:pt x="98" y="67"/>
                      </a:lnTo>
                      <a:lnTo>
                        <a:pt x="69" y="56"/>
                      </a:lnTo>
                      <a:lnTo>
                        <a:pt x="47" y="45"/>
                      </a:lnTo>
                      <a:lnTo>
                        <a:pt x="22" y="32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9" y="0"/>
                      </a:lnTo>
                      <a:lnTo>
                        <a:pt x="31" y="10"/>
                      </a:lnTo>
                      <a:lnTo>
                        <a:pt x="54" y="23"/>
                      </a:lnTo>
                      <a:lnTo>
                        <a:pt x="85" y="38"/>
                      </a:lnTo>
                      <a:lnTo>
                        <a:pt x="123" y="56"/>
                      </a:lnTo>
                      <a:lnTo>
                        <a:pt x="170" y="74"/>
                      </a:lnTo>
                      <a:lnTo>
                        <a:pt x="199" y="83"/>
                      </a:lnTo>
                      <a:lnTo>
                        <a:pt x="230" y="90"/>
                      </a:lnTo>
                      <a:lnTo>
                        <a:pt x="265" y="99"/>
                      </a:lnTo>
                      <a:lnTo>
                        <a:pt x="299" y="107"/>
                      </a:lnTo>
                      <a:lnTo>
                        <a:pt x="340" y="113"/>
                      </a:lnTo>
                      <a:lnTo>
                        <a:pt x="381" y="119"/>
                      </a:lnTo>
                      <a:lnTo>
                        <a:pt x="482" y="135"/>
                      </a:lnTo>
                      <a:lnTo>
                        <a:pt x="580" y="149"/>
                      </a:lnTo>
                      <a:lnTo>
                        <a:pt x="668" y="165"/>
                      </a:lnTo>
                      <a:lnTo>
                        <a:pt x="747" y="180"/>
                      </a:lnTo>
                      <a:lnTo>
                        <a:pt x="778" y="188"/>
                      </a:lnTo>
                      <a:lnTo>
                        <a:pt x="810" y="197"/>
                      </a:lnTo>
                      <a:lnTo>
                        <a:pt x="838" y="205"/>
                      </a:lnTo>
                      <a:lnTo>
                        <a:pt x="860" y="212"/>
                      </a:lnTo>
                      <a:lnTo>
                        <a:pt x="879" y="220"/>
                      </a:lnTo>
                      <a:lnTo>
                        <a:pt x="892" y="229"/>
                      </a:lnTo>
                      <a:lnTo>
                        <a:pt x="901" y="236"/>
                      </a:lnTo>
                      <a:lnTo>
                        <a:pt x="905" y="244"/>
                      </a:lnTo>
                      <a:lnTo>
                        <a:pt x="905" y="253"/>
                      </a:lnTo>
                      <a:lnTo>
                        <a:pt x="898" y="259"/>
                      </a:lnTo>
                      <a:lnTo>
                        <a:pt x="892" y="263"/>
                      </a:lnTo>
                      <a:lnTo>
                        <a:pt x="879" y="265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3" name="Freeform 258">
                  <a:extLst>
                    <a:ext uri="{FF2B5EF4-FFF2-40B4-BE49-F238E27FC236}">
                      <a16:creationId xmlns:a16="http://schemas.microsoft.com/office/drawing/2014/main" id="{D924B41C-094D-4E91-9EBD-7BB445FAA6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7"/>
                  <a:ext cx="905" cy="262"/>
                </a:xfrm>
                <a:custGeom>
                  <a:avLst/>
                  <a:gdLst>
                    <a:gd name="T0" fmla="*/ 879 w 905"/>
                    <a:gd name="T1" fmla="*/ 262 h 262"/>
                    <a:gd name="T2" fmla="*/ 879 w 905"/>
                    <a:gd name="T3" fmla="*/ 262 h 262"/>
                    <a:gd name="T4" fmla="*/ 889 w 905"/>
                    <a:gd name="T5" fmla="*/ 256 h 262"/>
                    <a:gd name="T6" fmla="*/ 889 w 905"/>
                    <a:gd name="T7" fmla="*/ 256 h 262"/>
                    <a:gd name="T8" fmla="*/ 889 w 905"/>
                    <a:gd name="T9" fmla="*/ 250 h 262"/>
                    <a:gd name="T10" fmla="*/ 886 w 905"/>
                    <a:gd name="T11" fmla="*/ 245 h 262"/>
                    <a:gd name="T12" fmla="*/ 879 w 905"/>
                    <a:gd name="T13" fmla="*/ 240 h 262"/>
                    <a:gd name="T14" fmla="*/ 870 w 905"/>
                    <a:gd name="T15" fmla="*/ 236 h 262"/>
                    <a:gd name="T16" fmla="*/ 854 w 905"/>
                    <a:gd name="T17" fmla="*/ 229 h 262"/>
                    <a:gd name="T18" fmla="*/ 835 w 905"/>
                    <a:gd name="T19" fmla="*/ 224 h 262"/>
                    <a:gd name="T20" fmla="*/ 835 w 905"/>
                    <a:gd name="T21" fmla="*/ 224 h 262"/>
                    <a:gd name="T22" fmla="*/ 782 w 905"/>
                    <a:gd name="T23" fmla="*/ 210 h 262"/>
                    <a:gd name="T24" fmla="*/ 725 w 905"/>
                    <a:gd name="T25" fmla="*/ 199 h 262"/>
                    <a:gd name="T26" fmla="*/ 668 w 905"/>
                    <a:gd name="T27" fmla="*/ 189 h 262"/>
                    <a:gd name="T28" fmla="*/ 611 w 905"/>
                    <a:gd name="T29" fmla="*/ 179 h 262"/>
                    <a:gd name="T30" fmla="*/ 611 w 905"/>
                    <a:gd name="T31" fmla="*/ 179 h 262"/>
                    <a:gd name="T32" fmla="*/ 511 w 905"/>
                    <a:gd name="T33" fmla="*/ 162 h 262"/>
                    <a:gd name="T34" fmla="*/ 410 w 905"/>
                    <a:gd name="T35" fmla="*/ 146 h 262"/>
                    <a:gd name="T36" fmla="*/ 359 w 905"/>
                    <a:gd name="T37" fmla="*/ 137 h 262"/>
                    <a:gd name="T38" fmla="*/ 309 w 905"/>
                    <a:gd name="T39" fmla="*/ 127 h 262"/>
                    <a:gd name="T40" fmla="*/ 262 w 905"/>
                    <a:gd name="T41" fmla="*/ 116 h 262"/>
                    <a:gd name="T42" fmla="*/ 214 w 905"/>
                    <a:gd name="T43" fmla="*/ 105 h 262"/>
                    <a:gd name="T44" fmla="*/ 214 w 905"/>
                    <a:gd name="T45" fmla="*/ 105 h 262"/>
                    <a:gd name="T46" fmla="*/ 154 w 905"/>
                    <a:gd name="T47" fmla="*/ 86 h 262"/>
                    <a:gd name="T48" fmla="*/ 98 w 905"/>
                    <a:gd name="T49" fmla="*/ 64 h 262"/>
                    <a:gd name="T50" fmla="*/ 69 w 905"/>
                    <a:gd name="T51" fmla="*/ 53 h 262"/>
                    <a:gd name="T52" fmla="*/ 47 w 905"/>
                    <a:gd name="T53" fmla="*/ 42 h 262"/>
                    <a:gd name="T54" fmla="*/ 22 w 905"/>
                    <a:gd name="T55" fmla="*/ 29 h 262"/>
                    <a:gd name="T56" fmla="*/ 0 w 905"/>
                    <a:gd name="T57" fmla="*/ 16 h 262"/>
                    <a:gd name="T58" fmla="*/ 0 w 905"/>
                    <a:gd name="T59" fmla="*/ 15 h 262"/>
                    <a:gd name="T60" fmla="*/ 0 w 905"/>
                    <a:gd name="T61" fmla="*/ 15 h 262"/>
                    <a:gd name="T62" fmla="*/ 19 w 905"/>
                    <a:gd name="T63" fmla="*/ 0 h 262"/>
                    <a:gd name="T64" fmla="*/ 19 w 905"/>
                    <a:gd name="T65" fmla="*/ 0 h 262"/>
                    <a:gd name="T66" fmla="*/ 31 w 905"/>
                    <a:gd name="T67" fmla="*/ 9 h 262"/>
                    <a:gd name="T68" fmla="*/ 54 w 905"/>
                    <a:gd name="T69" fmla="*/ 23 h 262"/>
                    <a:gd name="T70" fmla="*/ 82 w 905"/>
                    <a:gd name="T71" fmla="*/ 38 h 262"/>
                    <a:gd name="T72" fmla="*/ 120 w 905"/>
                    <a:gd name="T73" fmla="*/ 54 h 262"/>
                    <a:gd name="T74" fmla="*/ 170 w 905"/>
                    <a:gd name="T75" fmla="*/ 72 h 262"/>
                    <a:gd name="T76" fmla="*/ 199 w 905"/>
                    <a:gd name="T77" fmla="*/ 81 h 262"/>
                    <a:gd name="T78" fmla="*/ 227 w 905"/>
                    <a:gd name="T79" fmla="*/ 90 h 262"/>
                    <a:gd name="T80" fmla="*/ 262 w 905"/>
                    <a:gd name="T81" fmla="*/ 97 h 262"/>
                    <a:gd name="T82" fmla="*/ 296 w 905"/>
                    <a:gd name="T83" fmla="*/ 105 h 262"/>
                    <a:gd name="T84" fmla="*/ 337 w 905"/>
                    <a:gd name="T85" fmla="*/ 113 h 262"/>
                    <a:gd name="T86" fmla="*/ 378 w 905"/>
                    <a:gd name="T87" fmla="*/ 119 h 262"/>
                    <a:gd name="T88" fmla="*/ 378 w 905"/>
                    <a:gd name="T89" fmla="*/ 119 h 262"/>
                    <a:gd name="T90" fmla="*/ 479 w 905"/>
                    <a:gd name="T91" fmla="*/ 133 h 262"/>
                    <a:gd name="T92" fmla="*/ 577 w 905"/>
                    <a:gd name="T93" fmla="*/ 148 h 262"/>
                    <a:gd name="T94" fmla="*/ 665 w 905"/>
                    <a:gd name="T95" fmla="*/ 163 h 262"/>
                    <a:gd name="T96" fmla="*/ 744 w 905"/>
                    <a:gd name="T97" fmla="*/ 179 h 262"/>
                    <a:gd name="T98" fmla="*/ 810 w 905"/>
                    <a:gd name="T99" fmla="*/ 194 h 262"/>
                    <a:gd name="T100" fmla="*/ 835 w 905"/>
                    <a:gd name="T101" fmla="*/ 203 h 262"/>
                    <a:gd name="T102" fmla="*/ 857 w 905"/>
                    <a:gd name="T103" fmla="*/ 210 h 262"/>
                    <a:gd name="T104" fmla="*/ 876 w 905"/>
                    <a:gd name="T105" fmla="*/ 218 h 262"/>
                    <a:gd name="T106" fmla="*/ 892 w 905"/>
                    <a:gd name="T107" fmla="*/ 226 h 262"/>
                    <a:gd name="T108" fmla="*/ 901 w 905"/>
                    <a:gd name="T109" fmla="*/ 233 h 262"/>
                    <a:gd name="T110" fmla="*/ 905 w 905"/>
                    <a:gd name="T111" fmla="*/ 241 h 262"/>
                    <a:gd name="T112" fmla="*/ 905 w 905"/>
                    <a:gd name="T113" fmla="*/ 241 h 262"/>
                    <a:gd name="T114" fmla="*/ 901 w 905"/>
                    <a:gd name="T115" fmla="*/ 251 h 262"/>
                    <a:gd name="T116" fmla="*/ 898 w 905"/>
                    <a:gd name="T117" fmla="*/ 256 h 262"/>
                    <a:gd name="T118" fmla="*/ 892 w 905"/>
                    <a:gd name="T119" fmla="*/ 260 h 262"/>
                    <a:gd name="T120" fmla="*/ 879 w 905"/>
                    <a:gd name="T121" fmla="*/ 262 h 262"/>
                    <a:gd name="T122" fmla="*/ 879 w 905"/>
                    <a:gd name="T123" fmla="*/ 262 h 26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5" h="262">
                      <a:moveTo>
                        <a:pt x="879" y="262"/>
                      </a:moveTo>
                      <a:lnTo>
                        <a:pt x="879" y="262"/>
                      </a:lnTo>
                      <a:lnTo>
                        <a:pt x="889" y="256"/>
                      </a:lnTo>
                      <a:lnTo>
                        <a:pt x="889" y="250"/>
                      </a:lnTo>
                      <a:lnTo>
                        <a:pt x="886" y="245"/>
                      </a:lnTo>
                      <a:lnTo>
                        <a:pt x="879" y="240"/>
                      </a:lnTo>
                      <a:lnTo>
                        <a:pt x="870" y="236"/>
                      </a:lnTo>
                      <a:lnTo>
                        <a:pt x="854" y="229"/>
                      </a:lnTo>
                      <a:lnTo>
                        <a:pt x="835" y="224"/>
                      </a:lnTo>
                      <a:lnTo>
                        <a:pt x="782" y="210"/>
                      </a:lnTo>
                      <a:lnTo>
                        <a:pt x="725" y="199"/>
                      </a:lnTo>
                      <a:lnTo>
                        <a:pt x="668" y="189"/>
                      </a:lnTo>
                      <a:lnTo>
                        <a:pt x="611" y="179"/>
                      </a:lnTo>
                      <a:lnTo>
                        <a:pt x="511" y="162"/>
                      </a:lnTo>
                      <a:lnTo>
                        <a:pt x="410" y="146"/>
                      </a:lnTo>
                      <a:lnTo>
                        <a:pt x="359" y="137"/>
                      </a:lnTo>
                      <a:lnTo>
                        <a:pt x="309" y="127"/>
                      </a:lnTo>
                      <a:lnTo>
                        <a:pt x="262" y="116"/>
                      </a:lnTo>
                      <a:lnTo>
                        <a:pt x="214" y="105"/>
                      </a:lnTo>
                      <a:lnTo>
                        <a:pt x="154" y="86"/>
                      </a:lnTo>
                      <a:lnTo>
                        <a:pt x="98" y="64"/>
                      </a:lnTo>
                      <a:lnTo>
                        <a:pt x="69" y="53"/>
                      </a:lnTo>
                      <a:lnTo>
                        <a:pt x="47" y="42"/>
                      </a:lnTo>
                      <a:lnTo>
                        <a:pt x="22" y="29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19" y="0"/>
                      </a:lnTo>
                      <a:lnTo>
                        <a:pt x="31" y="9"/>
                      </a:lnTo>
                      <a:lnTo>
                        <a:pt x="54" y="23"/>
                      </a:lnTo>
                      <a:lnTo>
                        <a:pt x="82" y="38"/>
                      </a:lnTo>
                      <a:lnTo>
                        <a:pt x="120" y="54"/>
                      </a:lnTo>
                      <a:lnTo>
                        <a:pt x="170" y="72"/>
                      </a:lnTo>
                      <a:lnTo>
                        <a:pt x="199" y="81"/>
                      </a:lnTo>
                      <a:lnTo>
                        <a:pt x="227" y="90"/>
                      </a:lnTo>
                      <a:lnTo>
                        <a:pt x="262" y="97"/>
                      </a:lnTo>
                      <a:lnTo>
                        <a:pt x="296" y="105"/>
                      </a:lnTo>
                      <a:lnTo>
                        <a:pt x="337" y="113"/>
                      </a:lnTo>
                      <a:lnTo>
                        <a:pt x="378" y="119"/>
                      </a:lnTo>
                      <a:lnTo>
                        <a:pt x="479" y="133"/>
                      </a:lnTo>
                      <a:lnTo>
                        <a:pt x="577" y="148"/>
                      </a:lnTo>
                      <a:lnTo>
                        <a:pt x="665" y="163"/>
                      </a:lnTo>
                      <a:lnTo>
                        <a:pt x="744" y="179"/>
                      </a:lnTo>
                      <a:lnTo>
                        <a:pt x="810" y="194"/>
                      </a:lnTo>
                      <a:lnTo>
                        <a:pt x="835" y="203"/>
                      </a:lnTo>
                      <a:lnTo>
                        <a:pt x="857" y="210"/>
                      </a:lnTo>
                      <a:lnTo>
                        <a:pt x="876" y="218"/>
                      </a:lnTo>
                      <a:lnTo>
                        <a:pt x="892" y="226"/>
                      </a:lnTo>
                      <a:lnTo>
                        <a:pt x="901" y="233"/>
                      </a:lnTo>
                      <a:lnTo>
                        <a:pt x="905" y="241"/>
                      </a:lnTo>
                      <a:lnTo>
                        <a:pt x="901" y="251"/>
                      </a:lnTo>
                      <a:lnTo>
                        <a:pt x="898" y="256"/>
                      </a:lnTo>
                      <a:lnTo>
                        <a:pt x="892" y="260"/>
                      </a:lnTo>
                      <a:lnTo>
                        <a:pt x="879" y="262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4" name="Freeform 259">
                  <a:extLst>
                    <a:ext uri="{FF2B5EF4-FFF2-40B4-BE49-F238E27FC236}">
                      <a16:creationId xmlns:a16="http://schemas.microsoft.com/office/drawing/2014/main" id="{B46524F2-FA42-4246-86B0-0052DB4C6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8"/>
                  <a:ext cx="901" cy="261"/>
                </a:xfrm>
                <a:custGeom>
                  <a:avLst/>
                  <a:gdLst>
                    <a:gd name="T0" fmla="*/ 879 w 901"/>
                    <a:gd name="T1" fmla="*/ 261 h 261"/>
                    <a:gd name="T2" fmla="*/ 879 w 901"/>
                    <a:gd name="T3" fmla="*/ 261 h 261"/>
                    <a:gd name="T4" fmla="*/ 889 w 901"/>
                    <a:gd name="T5" fmla="*/ 255 h 261"/>
                    <a:gd name="T6" fmla="*/ 889 w 901"/>
                    <a:gd name="T7" fmla="*/ 255 h 261"/>
                    <a:gd name="T8" fmla="*/ 889 w 901"/>
                    <a:gd name="T9" fmla="*/ 249 h 261"/>
                    <a:gd name="T10" fmla="*/ 886 w 901"/>
                    <a:gd name="T11" fmla="*/ 244 h 261"/>
                    <a:gd name="T12" fmla="*/ 879 w 901"/>
                    <a:gd name="T13" fmla="*/ 239 h 261"/>
                    <a:gd name="T14" fmla="*/ 870 w 901"/>
                    <a:gd name="T15" fmla="*/ 235 h 261"/>
                    <a:gd name="T16" fmla="*/ 854 w 901"/>
                    <a:gd name="T17" fmla="*/ 228 h 261"/>
                    <a:gd name="T18" fmla="*/ 835 w 901"/>
                    <a:gd name="T19" fmla="*/ 223 h 261"/>
                    <a:gd name="T20" fmla="*/ 835 w 901"/>
                    <a:gd name="T21" fmla="*/ 223 h 261"/>
                    <a:gd name="T22" fmla="*/ 782 w 901"/>
                    <a:gd name="T23" fmla="*/ 209 h 261"/>
                    <a:gd name="T24" fmla="*/ 725 w 901"/>
                    <a:gd name="T25" fmla="*/ 198 h 261"/>
                    <a:gd name="T26" fmla="*/ 668 w 901"/>
                    <a:gd name="T27" fmla="*/ 188 h 261"/>
                    <a:gd name="T28" fmla="*/ 611 w 901"/>
                    <a:gd name="T29" fmla="*/ 178 h 261"/>
                    <a:gd name="T30" fmla="*/ 611 w 901"/>
                    <a:gd name="T31" fmla="*/ 178 h 261"/>
                    <a:gd name="T32" fmla="*/ 511 w 901"/>
                    <a:gd name="T33" fmla="*/ 161 h 261"/>
                    <a:gd name="T34" fmla="*/ 410 w 901"/>
                    <a:gd name="T35" fmla="*/ 145 h 261"/>
                    <a:gd name="T36" fmla="*/ 359 w 901"/>
                    <a:gd name="T37" fmla="*/ 136 h 261"/>
                    <a:gd name="T38" fmla="*/ 309 w 901"/>
                    <a:gd name="T39" fmla="*/ 126 h 261"/>
                    <a:gd name="T40" fmla="*/ 262 w 901"/>
                    <a:gd name="T41" fmla="*/ 115 h 261"/>
                    <a:gd name="T42" fmla="*/ 214 w 901"/>
                    <a:gd name="T43" fmla="*/ 104 h 261"/>
                    <a:gd name="T44" fmla="*/ 214 w 901"/>
                    <a:gd name="T45" fmla="*/ 104 h 261"/>
                    <a:gd name="T46" fmla="*/ 154 w 901"/>
                    <a:gd name="T47" fmla="*/ 85 h 261"/>
                    <a:gd name="T48" fmla="*/ 98 w 901"/>
                    <a:gd name="T49" fmla="*/ 63 h 261"/>
                    <a:gd name="T50" fmla="*/ 69 w 901"/>
                    <a:gd name="T51" fmla="*/ 52 h 261"/>
                    <a:gd name="T52" fmla="*/ 47 w 901"/>
                    <a:gd name="T53" fmla="*/ 41 h 261"/>
                    <a:gd name="T54" fmla="*/ 22 w 901"/>
                    <a:gd name="T55" fmla="*/ 28 h 261"/>
                    <a:gd name="T56" fmla="*/ 0 w 901"/>
                    <a:gd name="T57" fmla="*/ 15 h 261"/>
                    <a:gd name="T58" fmla="*/ 0 w 901"/>
                    <a:gd name="T59" fmla="*/ 14 h 261"/>
                    <a:gd name="T60" fmla="*/ 0 w 901"/>
                    <a:gd name="T61" fmla="*/ 14 h 261"/>
                    <a:gd name="T62" fmla="*/ 16 w 901"/>
                    <a:gd name="T63" fmla="*/ 0 h 261"/>
                    <a:gd name="T64" fmla="*/ 16 w 901"/>
                    <a:gd name="T65" fmla="*/ 0 h 261"/>
                    <a:gd name="T66" fmla="*/ 28 w 901"/>
                    <a:gd name="T67" fmla="*/ 10 h 261"/>
                    <a:gd name="T68" fmla="*/ 50 w 901"/>
                    <a:gd name="T69" fmla="*/ 23 h 261"/>
                    <a:gd name="T70" fmla="*/ 82 w 901"/>
                    <a:gd name="T71" fmla="*/ 38 h 261"/>
                    <a:gd name="T72" fmla="*/ 120 w 901"/>
                    <a:gd name="T73" fmla="*/ 56 h 261"/>
                    <a:gd name="T74" fmla="*/ 167 w 901"/>
                    <a:gd name="T75" fmla="*/ 74 h 261"/>
                    <a:gd name="T76" fmla="*/ 195 w 901"/>
                    <a:gd name="T77" fmla="*/ 81 h 261"/>
                    <a:gd name="T78" fmla="*/ 227 w 901"/>
                    <a:gd name="T79" fmla="*/ 90 h 261"/>
                    <a:gd name="T80" fmla="*/ 258 w 901"/>
                    <a:gd name="T81" fmla="*/ 98 h 261"/>
                    <a:gd name="T82" fmla="*/ 293 w 901"/>
                    <a:gd name="T83" fmla="*/ 105 h 261"/>
                    <a:gd name="T84" fmla="*/ 334 w 901"/>
                    <a:gd name="T85" fmla="*/ 113 h 261"/>
                    <a:gd name="T86" fmla="*/ 375 w 901"/>
                    <a:gd name="T87" fmla="*/ 119 h 261"/>
                    <a:gd name="T88" fmla="*/ 375 w 901"/>
                    <a:gd name="T89" fmla="*/ 119 h 261"/>
                    <a:gd name="T90" fmla="*/ 476 w 901"/>
                    <a:gd name="T91" fmla="*/ 133 h 261"/>
                    <a:gd name="T92" fmla="*/ 574 w 901"/>
                    <a:gd name="T93" fmla="*/ 148 h 261"/>
                    <a:gd name="T94" fmla="*/ 662 w 901"/>
                    <a:gd name="T95" fmla="*/ 164 h 261"/>
                    <a:gd name="T96" fmla="*/ 741 w 901"/>
                    <a:gd name="T97" fmla="*/ 179 h 261"/>
                    <a:gd name="T98" fmla="*/ 807 w 901"/>
                    <a:gd name="T99" fmla="*/ 194 h 261"/>
                    <a:gd name="T100" fmla="*/ 832 w 901"/>
                    <a:gd name="T101" fmla="*/ 203 h 261"/>
                    <a:gd name="T102" fmla="*/ 857 w 901"/>
                    <a:gd name="T103" fmla="*/ 211 h 261"/>
                    <a:gd name="T104" fmla="*/ 876 w 901"/>
                    <a:gd name="T105" fmla="*/ 218 h 261"/>
                    <a:gd name="T106" fmla="*/ 889 w 901"/>
                    <a:gd name="T107" fmla="*/ 226 h 261"/>
                    <a:gd name="T108" fmla="*/ 898 w 901"/>
                    <a:gd name="T109" fmla="*/ 234 h 261"/>
                    <a:gd name="T110" fmla="*/ 901 w 901"/>
                    <a:gd name="T111" fmla="*/ 241 h 261"/>
                    <a:gd name="T112" fmla="*/ 901 w 901"/>
                    <a:gd name="T113" fmla="*/ 241 h 261"/>
                    <a:gd name="T114" fmla="*/ 901 w 901"/>
                    <a:gd name="T115" fmla="*/ 250 h 261"/>
                    <a:gd name="T116" fmla="*/ 898 w 901"/>
                    <a:gd name="T117" fmla="*/ 256 h 261"/>
                    <a:gd name="T118" fmla="*/ 892 w 901"/>
                    <a:gd name="T119" fmla="*/ 259 h 261"/>
                    <a:gd name="T120" fmla="*/ 879 w 901"/>
                    <a:gd name="T121" fmla="*/ 261 h 261"/>
                    <a:gd name="T122" fmla="*/ 879 w 901"/>
                    <a:gd name="T123" fmla="*/ 261 h 26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1" h="261">
                      <a:moveTo>
                        <a:pt x="879" y="261"/>
                      </a:moveTo>
                      <a:lnTo>
                        <a:pt x="879" y="261"/>
                      </a:lnTo>
                      <a:lnTo>
                        <a:pt x="889" y="255"/>
                      </a:lnTo>
                      <a:lnTo>
                        <a:pt x="889" y="249"/>
                      </a:lnTo>
                      <a:lnTo>
                        <a:pt x="886" y="244"/>
                      </a:lnTo>
                      <a:lnTo>
                        <a:pt x="879" y="239"/>
                      </a:lnTo>
                      <a:lnTo>
                        <a:pt x="870" y="235"/>
                      </a:lnTo>
                      <a:lnTo>
                        <a:pt x="854" y="228"/>
                      </a:lnTo>
                      <a:lnTo>
                        <a:pt x="835" y="223"/>
                      </a:lnTo>
                      <a:lnTo>
                        <a:pt x="782" y="209"/>
                      </a:lnTo>
                      <a:lnTo>
                        <a:pt x="725" y="198"/>
                      </a:lnTo>
                      <a:lnTo>
                        <a:pt x="668" y="188"/>
                      </a:lnTo>
                      <a:lnTo>
                        <a:pt x="611" y="178"/>
                      </a:lnTo>
                      <a:lnTo>
                        <a:pt x="511" y="161"/>
                      </a:lnTo>
                      <a:lnTo>
                        <a:pt x="410" y="145"/>
                      </a:lnTo>
                      <a:lnTo>
                        <a:pt x="359" y="136"/>
                      </a:lnTo>
                      <a:lnTo>
                        <a:pt x="309" y="126"/>
                      </a:lnTo>
                      <a:lnTo>
                        <a:pt x="262" y="115"/>
                      </a:lnTo>
                      <a:lnTo>
                        <a:pt x="214" y="104"/>
                      </a:lnTo>
                      <a:lnTo>
                        <a:pt x="154" y="85"/>
                      </a:lnTo>
                      <a:lnTo>
                        <a:pt x="98" y="63"/>
                      </a:lnTo>
                      <a:lnTo>
                        <a:pt x="69" y="52"/>
                      </a:lnTo>
                      <a:lnTo>
                        <a:pt x="47" y="41"/>
                      </a:lnTo>
                      <a:lnTo>
                        <a:pt x="22" y="28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6" y="0"/>
                      </a:lnTo>
                      <a:lnTo>
                        <a:pt x="28" y="10"/>
                      </a:lnTo>
                      <a:lnTo>
                        <a:pt x="50" y="23"/>
                      </a:lnTo>
                      <a:lnTo>
                        <a:pt x="82" y="38"/>
                      </a:lnTo>
                      <a:lnTo>
                        <a:pt x="120" y="56"/>
                      </a:lnTo>
                      <a:lnTo>
                        <a:pt x="167" y="74"/>
                      </a:lnTo>
                      <a:lnTo>
                        <a:pt x="195" y="81"/>
                      </a:lnTo>
                      <a:lnTo>
                        <a:pt x="227" y="90"/>
                      </a:lnTo>
                      <a:lnTo>
                        <a:pt x="258" y="98"/>
                      </a:lnTo>
                      <a:lnTo>
                        <a:pt x="293" y="105"/>
                      </a:lnTo>
                      <a:lnTo>
                        <a:pt x="334" y="113"/>
                      </a:lnTo>
                      <a:lnTo>
                        <a:pt x="375" y="119"/>
                      </a:lnTo>
                      <a:lnTo>
                        <a:pt x="476" y="133"/>
                      </a:lnTo>
                      <a:lnTo>
                        <a:pt x="574" y="148"/>
                      </a:lnTo>
                      <a:lnTo>
                        <a:pt x="662" y="164"/>
                      </a:lnTo>
                      <a:lnTo>
                        <a:pt x="741" y="179"/>
                      </a:lnTo>
                      <a:lnTo>
                        <a:pt x="807" y="194"/>
                      </a:lnTo>
                      <a:lnTo>
                        <a:pt x="832" y="203"/>
                      </a:lnTo>
                      <a:lnTo>
                        <a:pt x="857" y="211"/>
                      </a:lnTo>
                      <a:lnTo>
                        <a:pt x="876" y="218"/>
                      </a:lnTo>
                      <a:lnTo>
                        <a:pt x="889" y="226"/>
                      </a:lnTo>
                      <a:lnTo>
                        <a:pt x="898" y="234"/>
                      </a:lnTo>
                      <a:lnTo>
                        <a:pt x="901" y="241"/>
                      </a:lnTo>
                      <a:lnTo>
                        <a:pt x="901" y="250"/>
                      </a:lnTo>
                      <a:lnTo>
                        <a:pt x="898" y="256"/>
                      </a:lnTo>
                      <a:lnTo>
                        <a:pt x="892" y="259"/>
                      </a:lnTo>
                      <a:lnTo>
                        <a:pt x="879" y="261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5" name="Freeform 260">
                  <a:extLst>
                    <a:ext uri="{FF2B5EF4-FFF2-40B4-BE49-F238E27FC236}">
                      <a16:creationId xmlns:a16="http://schemas.microsoft.com/office/drawing/2014/main" id="{5EDBDFC4-2282-4F28-8D13-D1FD0F37D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9"/>
                  <a:ext cx="898" cy="260"/>
                </a:xfrm>
                <a:custGeom>
                  <a:avLst/>
                  <a:gdLst>
                    <a:gd name="T0" fmla="*/ 879 w 898"/>
                    <a:gd name="T1" fmla="*/ 260 h 260"/>
                    <a:gd name="T2" fmla="*/ 879 w 898"/>
                    <a:gd name="T3" fmla="*/ 260 h 260"/>
                    <a:gd name="T4" fmla="*/ 889 w 898"/>
                    <a:gd name="T5" fmla="*/ 254 h 260"/>
                    <a:gd name="T6" fmla="*/ 889 w 898"/>
                    <a:gd name="T7" fmla="*/ 254 h 260"/>
                    <a:gd name="T8" fmla="*/ 889 w 898"/>
                    <a:gd name="T9" fmla="*/ 248 h 260"/>
                    <a:gd name="T10" fmla="*/ 886 w 898"/>
                    <a:gd name="T11" fmla="*/ 243 h 260"/>
                    <a:gd name="T12" fmla="*/ 879 w 898"/>
                    <a:gd name="T13" fmla="*/ 238 h 260"/>
                    <a:gd name="T14" fmla="*/ 870 w 898"/>
                    <a:gd name="T15" fmla="*/ 234 h 260"/>
                    <a:gd name="T16" fmla="*/ 854 w 898"/>
                    <a:gd name="T17" fmla="*/ 227 h 260"/>
                    <a:gd name="T18" fmla="*/ 835 w 898"/>
                    <a:gd name="T19" fmla="*/ 222 h 260"/>
                    <a:gd name="T20" fmla="*/ 835 w 898"/>
                    <a:gd name="T21" fmla="*/ 222 h 260"/>
                    <a:gd name="T22" fmla="*/ 782 w 898"/>
                    <a:gd name="T23" fmla="*/ 208 h 260"/>
                    <a:gd name="T24" fmla="*/ 725 w 898"/>
                    <a:gd name="T25" fmla="*/ 197 h 260"/>
                    <a:gd name="T26" fmla="*/ 668 w 898"/>
                    <a:gd name="T27" fmla="*/ 187 h 260"/>
                    <a:gd name="T28" fmla="*/ 611 w 898"/>
                    <a:gd name="T29" fmla="*/ 177 h 260"/>
                    <a:gd name="T30" fmla="*/ 611 w 898"/>
                    <a:gd name="T31" fmla="*/ 177 h 260"/>
                    <a:gd name="T32" fmla="*/ 511 w 898"/>
                    <a:gd name="T33" fmla="*/ 160 h 260"/>
                    <a:gd name="T34" fmla="*/ 410 w 898"/>
                    <a:gd name="T35" fmla="*/ 144 h 260"/>
                    <a:gd name="T36" fmla="*/ 359 w 898"/>
                    <a:gd name="T37" fmla="*/ 135 h 260"/>
                    <a:gd name="T38" fmla="*/ 309 w 898"/>
                    <a:gd name="T39" fmla="*/ 125 h 260"/>
                    <a:gd name="T40" fmla="*/ 262 w 898"/>
                    <a:gd name="T41" fmla="*/ 114 h 260"/>
                    <a:gd name="T42" fmla="*/ 214 w 898"/>
                    <a:gd name="T43" fmla="*/ 103 h 260"/>
                    <a:gd name="T44" fmla="*/ 214 w 898"/>
                    <a:gd name="T45" fmla="*/ 103 h 260"/>
                    <a:gd name="T46" fmla="*/ 154 w 898"/>
                    <a:gd name="T47" fmla="*/ 84 h 260"/>
                    <a:gd name="T48" fmla="*/ 98 w 898"/>
                    <a:gd name="T49" fmla="*/ 62 h 260"/>
                    <a:gd name="T50" fmla="*/ 69 w 898"/>
                    <a:gd name="T51" fmla="*/ 51 h 260"/>
                    <a:gd name="T52" fmla="*/ 47 w 898"/>
                    <a:gd name="T53" fmla="*/ 40 h 260"/>
                    <a:gd name="T54" fmla="*/ 22 w 898"/>
                    <a:gd name="T55" fmla="*/ 27 h 260"/>
                    <a:gd name="T56" fmla="*/ 0 w 898"/>
                    <a:gd name="T57" fmla="*/ 14 h 260"/>
                    <a:gd name="T58" fmla="*/ 0 w 898"/>
                    <a:gd name="T59" fmla="*/ 13 h 260"/>
                    <a:gd name="T60" fmla="*/ 0 w 898"/>
                    <a:gd name="T61" fmla="*/ 13 h 260"/>
                    <a:gd name="T62" fmla="*/ 13 w 898"/>
                    <a:gd name="T63" fmla="*/ 0 h 260"/>
                    <a:gd name="T64" fmla="*/ 13 w 898"/>
                    <a:gd name="T65" fmla="*/ 0 h 260"/>
                    <a:gd name="T66" fmla="*/ 28 w 898"/>
                    <a:gd name="T67" fmla="*/ 10 h 260"/>
                    <a:gd name="T68" fmla="*/ 50 w 898"/>
                    <a:gd name="T69" fmla="*/ 24 h 260"/>
                    <a:gd name="T70" fmla="*/ 79 w 898"/>
                    <a:gd name="T71" fmla="*/ 40 h 260"/>
                    <a:gd name="T72" fmla="*/ 117 w 898"/>
                    <a:gd name="T73" fmla="*/ 56 h 260"/>
                    <a:gd name="T74" fmla="*/ 164 w 898"/>
                    <a:gd name="T75" fmla="*/ 74 h 260"/>
                    <a:gd name="T76" fmla="*/ 192 w 898"/>
                    <a:gd name="T77" fmla="*/ 83 h 260"/>
                    <a:gd name="T78" fmla="*/ 224 w 898"/>
                    <a:gd name="T79" fmla="*/ 92 h 260"/>
                    <a:gd name="T80" fmla="*/ 255 w 898"/>
                    <a:gd name="T81" fmla="*/ 99 h 260"/>
                    <a:gd name="T82" fmla="*/ 293 w 898"/>
                    <a:gd name="T83" fmla="*/ 107 h 260"/>
                    <a:gd name="T84" fmla="*/ 331 w 898"/>
                    <a:gd name="T85" fmla="*/ 113 h 260"/>
                    <a:gd name="T86" fmla="*/ 372 w 898"/>
                    <a:gd name="T87" fmla="*/ 120 h 260"/>
                    <a:gd name="T88" fmla="*/ 372 w 898"/>
                    <a:gd name="T89" fmla="*/ 120 h 260"/>
                    <a:gd name="T90" fmla="*/ 473 w 898"/>
                    <a:gd name="T91" fmla="*/ 135 h 260"/>
                    <a:gd name="T92" fmla="*/ 570 w 898"/>
                    <a:gd name="T93" fmla="*/ 149 h 260"/>
                    <a:gd name="T94" fmla="*/ 659 w 898"/>
                    <a:gd name="T95" fmla="*/ 164 h 260"/>
                    <a:gd name="T96" fmla="*/ 737 w 898"/>
                    <a:gd name="T97" fmla="*/ 179 h 260"/>
                    <a:gd name="T98" fmla="*/ 804 w 898"/>
                    <a:gd name="T99" fmla="*/ 194 h 260"/>
                    <a:gd name="T100" fmla="*/ 829 w 898"/>
                    <a:gd name="T101" fmla="*/ 202 h 260"/>
                    <a:gd name="T102" fmla="*/ 854 w 898"/>
                    <a:gd name="T103" fmla="*/ 211 h 260"/>
                    <a:gd name="T104" fmla="*/ 873 w 898"/>
                    <a:gd name="T105" fmla="*/ 219 h 260"/>
                    <a:gd name="T106" fmla="*/ 886 w 898"/>
                    <a:gd name="T107" fmla="*/ 226 h 260"/>
                    <a:gd name="T108" fmla="*/ 895 w 898"/>
                    <a:gd name="T109" fmla="*/ 234 h 260"/>
                    <a:gd name="T110" fmla="*/ 898 w 898"/>
                    <a:gd name="T111" fmla="*/ 241 h 260"/>
                    <a:gd name="T112" fmla="*/ 898 w 898"/>
                    <a:gd name="T113" fmla="*/ 241 h 260"/>
                    <a:gd name="T114" fmla="*/ 898 w 898"/>
                    <a:gd name="T115" fmla="*/ 250 h 260"/>
                    <a:gd name="T116" fmla="*/ 895 w 898"/>
                    <a:gd name="T117" fmla="*/ 255 h 260"/>
                    <a:gd name="T118" fmla="*/ 889 w 898"/>
                    <a:gd name="T119" fmla="*/ 259 h 260"/>
                    <a:gd name="T120" fmla="*/ 879 w 898"/>
                    <a:gd name="T121" fmla="*/ 260 h 260"/>
                    <a:gd name="T122" fmla="*/ 879 w 898"/>
                    <a:gd name="T123" fmla="*/ 260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8" h="260">
                      <a:moveTo>
                        <a:pt x="879" y="260"/>
                      </a:moveTo>
                      <a:lnTo>
                        <a:pt x="879" y="260"/>
                      </a:lnTo>
                      <a:lnTo>
                        <a:pt x="889" y="254"/>
                      </a:lnTo>
                      <a:lnTo>
                        <a:pt x="889" y="248"/>
                      </a:lnTo>
                      <a:lnTo>
                        <a:pt x="886" y="243"/>
                      </a:lnTo>
                      <a:lnTo>
                        <a:pt x="879" y="238"/>
                      </a:lnTo>
                      <a:lnTo>
                        <a:pt x="870" y="234"/>
                      </a:lnTo>
                      <a:lnTo>
                        <a:pt x="854" y="227"/>
                      </a:lnTo>
                      <a:lnTo>
                        <a:pt x="835" y="222"/>
                      </a:lnTo>
                      <a:lnTo>
                        <a:pt x="782" y="208"/>
                      </a:lnTo>
                      <a:lnTo>
                        <a:pt x="725" y="197"/>
                      </a:lnTo>
                      <a:lnTo>
                        <a:pt x="668" y="187"/>
                      </a:lnTo>
                      <a:lnTo>
                        <a:pt x="611" y="177"/>
                      </a:lnTo>
                      <a:lnTo>
                        <a:pt x="511" y="160"/>
                      </a:lnTo>
                      <a:lnTo>
                        <a:pt x="410" y="144"/>
                      </a:lnTo>
                      <a:lnTo>
                        <a:pt x="359" y="135"/>
                      </a:lnTo>
                      <a:lnTo>
                        <a:pt x="309" y="125"/>
                      </a:lnTo>
                      <a:lnTo>
                        <a:pt x="262" y="114"/>
                      </a:lnTo>
                      <a:lnTo>
                        <a:pt x="214" y="103"/>
                      </a:lnTo>
                      <a:lnTo>
                        <a:pt x="154" y="84"/>
                      </a:lnTo>
                      <a:lnTo>
                        <a:pt x="98" y="62"/>
                      </a:lnTo>
                      <a:lnTo>
                        <a:pt x="69" y="51"/>
                      </a:lnTo>
                      <a:lnTo>
                        <a:pt x="47" y="40"/>
                      </a:lnTo>
                      <a:lnTo>
                        <a:pt x="22" y="27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13" y="0"/>
                      </a:lnTo>
                      <a:lnTo>
                        <a:pt x="28" y="10"/>
                      </a:lnTo>
                      <a:lnTo>
                        <a:pt x="50" y="24"/>
                      </a:lnTo>
                      <a:lnTo>
                        <a:pt x="79" y="40"/>
                      </a:lnTo>
                      <a:lnTo>
                        <a:pt x="117" y="56"/>
                      </a:lnTo>
                      <a:lnTo>
                        <a:pt x="164" y="74"/>
                      </a:lnTo>
                      <a:lnTo>
                        <a:pt x="192" y="83"/>
                      </a:lnTo>
                      <a:lnTo>
                        <a:pt x="224" y="92"/>
                      </a:lnTo>
                      <a:lnTo>
                        <a:pt x="255" y="99"/>
                      </a:lnTo>
                      <a:lnTo>
                        <a:pt x="293" y="107"/>
                      </a:lnTo>
                      <a:lnTo>
                        <a:pt x="331" y="113"/>
                      </a:lnTo>
                      <a:lnTo>
                        <a:pt x="372" y="120"/>
                      </a:lnTo>
                      <a:lnTo>
                        <a:pt x="473" y="135"/>
                      </a:lnTo>
                      <a:lnTo>
                        <a:pt x="570" y="149"/>
                      </a:lnTo>
                      <a:lnTo>
                        <a:pt x="659" y="164"/>
                      </a:lnTo>
                      <a:lnTo>
                        <a:pt x="737" y="179"/>
                      </a:lnTo>
                      <a:lnTo>
                        <a:pt x="804" y="194"/>
                      </a:lnTo>
                      <a:lnTo>
                        <a:pt x="829" y="202"/>
                      </a:lnTo>
                      <a:lnTo>
                        <a:pt x="854" y="211"/>
                      </a:lnTo>
                      <a:lnTo>
                        <a:pt x="873" y="219"/>
                      </a:lnTo>
                      <a:lnTo>
                        <a:pt x="886" y="226"/>
                      </a:lnTo>
                      <a:lnTo>
                        <a:pt x="895" y="234"/>
                      </a:lnTo>
                      <a:lnTo>
                        <a:pt x="898" y="241"/>
                      </a:lnTo>
                      <a:lnTo>
                        <a:pt x="898" y="250"/>
                      </a:lnTo>
                      <a:lnTo>
                        <a:pt x="895" y="255"/>
                      </a:lnTo>
                      <a:lnTo>
                        <a:pt x="889" y="259"/>
                      </a:lnTo>
                      <a:lnTo>
                        <a:pt x="879" y="26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6" name="Freeform 261">
                  <a:extLst>
                    <a:ext uri="{FF2B5EF4-FFF2-40B4-BE49-F238E27FC236}">
                      <a16:creationId xmlns:a16="http://schemas.microsoft.com/office/drawing/2014/main" id="{AE36A1E1-F7AF-445F-B94A-D94AFA28F2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2"/>
                  <a:ext cx="895" cy="257"/>
                </a:xfrm>
                <a:custGeom>
                  <a:avLst/>
                  <a:gdLst>
                    <a:gd name="T0" fmla="*/ 879 w 895"/>
                    <a:gd name="T1" fmla="*/ 257 h 257"/>
                    <a:gd name="T2" fmla="*/ 879 w 895"/>
                    <a:gd name="T3" fmla="*/ 257 h 257"/>
                    <a:gd name="T4" fmla="*/ 889 w 895"/>
                    <a:gd name="T5" fmla="*/ 251 h 257"/>
                    <a:gd name="T6" fmla="*/ 889 w 895"/>
                    <a:gd name="T7" fmla="*/ 251 h 257"/>
                    <a:gd name="T8" fmla="*/ 889 w 895"/>
                    <a:gd name="T9" fmla="*/ 245 h 257"/>
                    <a:gd name="T10" fmla="*/ 886 w 895"/>
                    <a:gd name="T11" fmla="*/ 240 h 257"/>
                    <a:gd name="T12" fmla="*/ 879 w 895"/>
                    <a:gd name="T13" fmla="*/ 235 h 257"/>
                    <a:gd name="T14" fmla="*/ 870 w 895"/>
                    <a:gd name="T15" fmla="*/ 231 h 257"/>
                    <a:gd name="T16" fmla="*/ 854 w 895"/>
                    <a:gd name="T17" fmla="*/ 224 h 257"/>
                    <a:gd name="T18" fmla="*/ 835 w 895"/>
                    <a:gd name="T19" fmla="*/ 219 h 257"/>
                    <a:gd name="T20" fmla="*/ 835 w 895"/>
                    <a:gd name="T21" fmla="*/ 219 h 257"/>
                    <a:gd name="T22" fmla="*/ 782 w 895"/>
                    <a:gd name="T23" fmla="*/ 205 h 257"/>
                    <a:gd name="T24" fmla="*/ 725 w 895"/>
                    <a:gd name="T25" fmla="*/ 194 h 257"/>
                    <a:gd name="T26" fmla="*/ 668 w 895"/>
                    <a:gd name="T27" fmla="*/ 184 h 257"/>
                    <a:gd name="T28" fmla="*/ 611 w 895"/>
                    <a:gd name="T29" fmla="*/ 174 h 257"/>
                    <a:gd name="T30" fmla="*/ 611 w 895"/>
                    <a:gd name="T31" fmla="*/ 174 h 257"/>
                    <a:gd name="T32" fmla="*/ 511 w 895"/>
                    <a:gd name="T33" fmla="*/ 157 h 257"/>
                    <a:gd name="T34" fmla="*/ 410 w 895"/>
                    <a:gd name="T35" fmla="*/ 141 h 257"/>
                    <a:gd name="T36" fmla="*/ 359 w 895"/>
                    <a:gd name="T37" fmla="*/ 132 h 257"/>
                    <a:gd name="T38" fmla="*/ 309 w 895"/>
                    <a:gd name="T39" fmla="*/ 122 h 257"/>
                    <a:gd name="T40" fmla="*/ 262 w 895"/>
                    <a:gd name="T41" fmla="*/ 111 h 257"/>
                    <a:gd name="T42" fmla="*/ 214 w 895"/>
                    <a:gd name="T43" fmla="*/ 100 h 257"/>
                    <a:gd name="T44" fmla="*/ 214 w 895"/>
                    <a:gd name="T45" fmla="*/ 100 h 257"/>
                    <a:gd name="T46" fmla="*/ 154 w 895"/>
                    <a:gd name="T47" fmla="*/ 81 h 257"/>
                    <a:gd name="T48" fmla="*/ 98 w 895"/>
                    <a:gd name="T49" fmla="*/ 59 h 257"/>
                    <a:gd name="T50" fmla="*/ 69 w 895"/>
                    <a:gd name="T51" fmla="*/ 48 h 257"/>
                    <a:gd name="T52" fmla="*/ 47 w 895"/>
                    <a:gd name="T53" fmla="*/ 37 h 257"/>
                    <a:gd name="T54" fmla="*/ 22 w 895"/>
                    <a:gd name="T55" fmla="*/ 24 h 257"/>
                    <a:gd name="T56" fmla="*/ 0 w 895"/>
                    <a:gd name="T57" fmla="*/ 11 h 257"/>
                    <a:gd name="T58" fmla="*/ 0 w 895"/>
                    <a:gd name="T59" fmla="*/ 10 h 257"/>
                    <a:gd name="T60" fmla="*/ 0 w 895"/>
                    <a:gd name="T61" fmla="*/ 10 h 257"/>
                    <a:gd name="T62" fmla="*/ 13 w 895"/>
                    <a:gd name="T63" fmla="*/ 0 h 257"/>
                    <a:gd name="T64" fmla="*/ 13 w 895"/>
                    <a:gd name="T65" fmla="*/ 0 h 257"/>
                    <a:gd name="T66" fmla="*/ 25 w 895"/>
                    <a:gd name="T67" fmla="*/ 10 h 257"/>
                    <a:gd name="T68" fmla="*/ 47 w 895"/>
                    <a:gd name="T69" fmla="*/ 23 h 257"/>
                    <a:gd name="T70" fmla="*/ 76 w 895"/>
                    <a:gd name="T71" fmla="*/ 39 h 257"/>
                    <a:gd name="T72" fmla="*/ 117 w 895"/>
                    <a:gd name="T73" fmla="*/ 56 h 257"/>
                    <a:gd name="T74" fmla="*/ 164 w 895"/>
                    <a:gd name="T75" fmla="*/ 73 h 257"/>
                    <a:gd name="T76" fmla="*/ 189 w 895"/>
                    <a:gd name="T77" fmla="*/ 81 h 257"/>
                    <a:gd name="T78" fmla="*/ 221 w 895"/>
                    <a:gd name="T79" fmla="*/ 90 h 257"/>
                    <a:gd name="T80" fmla="*/ 252 w 895"/>
                    <a:gd name="T81" fmla="*/ 98 h 257"/>
                    <a:gd name="T82" fmla="*/ 290 w 895"/>
                    <a:gd name="T83" fmla="*/ 105 h 257"/>
                    <a:gd name="T84" fmla="*/ 328 w 895"/>
                    <a:gd name="T85" fmla="*/ 113 h 257"/>
                    <a:gd name="T86" fmla="*/ 369 w 895"/>
                    <a:gd name="T87" fmla="*/ 118 h 257"/>
                    <a:gd name="T88" fmla="*/ 369 w 895"/>
                    <a:gd name="T89" fmla="*/ 118 h 257"/>
                    <a:gd name="T90" fmla="*/ 470 w 895"/>
                    <a:gd name="T91" fmla="*/ 133 h 257"/>
                    <a:gd name="T92" fmla="*/ 564 w 895"/>
                    <a:gd name="T93" fmla="*/ 147 h 257"/>
                    <a:gd name="T94" fmla="*/ 656 w 895"/>
                    <a:gd name="T95" fmla="*/ 162 h 257"/>
                    <a:gd name="T96" fmla="*/ 734 w 895"/>
                    <a:gd name="T97" fmla="*/ 177 h 257"/>
                    <a:gd name="T98" fmla="*/ 801 w 895"/>
                    <a:gd name="T99" fmla="*/ 193 h 257"/>
                    <a:gd name="T100" fmla="*/ 826 w 895"/>
                    <a:gd name="T101" fmla="*/ 200 h 257"/>
                    <a:gd name="T102" fmla="*/ 851 w 895"/>
                    <a:gd name="T103" fmla="*/ 208 h 257"/>
                    <a:gd name="T104" fmla="*/ 870 w 895"/>
                    <a:gd name="T105" fmla="*/ 217 h 257"/>
                    <a:gd name="T106" fmla="*/ 882 w 895"/>
                    <a:gd name="T107" fmla="*/ 224 h 257"/>
                    <a:gd name="T108" fmla="*/ 892 w 895"/>
                    <a:gd name="T109" fmla="*/ 232 h 257"/>
                    <a:gd name="T110" fmla="*/ 895 w 895"/>
                    <a:gd name="T111" fmla="*/ 240 h 257"/>
                    <a:gd name="T112" fmla="*/ 895 w 895"/>
                    <a:gd name="T113" fmla="*/ 240 h 257"/>
                    <a:gd name="T114" fmla="*/ 895 w 895"/>
                    <a:gd name="T115" fmla="*/ 249 h 257"/>
                    <a:gd name="T116" fmla="*/ 895 w 895"/>
                    <a:gd name="T117" fmla="*/ 254 h 257"/>
                    <a:gd name="T118" fmla="*/ 889 w 895"/>
                    <a:gd name="T119" fmla="*/ 256 h 257"/>
                    <a:gd name="T120" fmla="*/ 879 w 895"/>
                    <a:gd name="T121" fmla="*/ 257 h 257"/>
                    <a:gd name="T122" fmla="*/ 879 w 895"/>
                    <a:gd name="T123" fmla="*/ 257 h 25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7">
                      <a:moveTo>
                        <a:pt x="879" y="257"/>
                      </a:moveTo>
                      <a:lnTo>
                        <a:pt x="879" y="257"/>
                      </a:lnTo>
                      <a:lnTo>
                        <a:pt x="889" y="251"/>
                      </a:lnTo>
                      <a:lnTo>
                        <a:pt x="889" y="245"/>
                      </a:lnTo>
                      <a:lnTo>
                        <a:pt x="886" y="240"/>
                      </a:lnTo>
                      <a:lnTo>
                        <a:pt x="879" y="235"/>
                      </a:lnTo>
                      <a:lnTo>
                        <a:pt x="870" y="231"/>
                      </a:lnTo>
                      <a:lnTo>
                        <a:pt x="854" y="224"/>
                      </a:lnTo>
                      <a:lnTo>
                        <a:pt x="835" y="219"/>
                      </a:lnTo>
                      <a:lnTo>
                        <a:pt x="782" y="205"/>
                      </a:lnTo>
                      <a:lnTo>
                        <a:pt x="725" y="194"/>
                      </a:lnTo>
                      <a:lnTo>
                        <a:pt x="668" y="184"/>
                      </a:lnTo>
                      <a:lnTo>
                        <a:pt x="611" y="174"/>
                      </a:lnTo>
                      <a:lnTo>
                        <a:pt x="511" y="157"/>
                      </a:lnTo>
                      <a:lnTo>
                        <a:pt x="410" y="141"/>
                      </a:lnTo>
                      <a:lnTo>
                        <a:pt x="359" y="132"/>
                      </a:lnTo>
                      <a:lnTo>
                        <a:pt x="309" y="122"/>
                      </a:lnTo>
                      <a:lnTo>
                        <a:pt x="262" y="111"/>
                      </a:lnTo>
                      <a:lnTo>
                        <a:pt x="214" y="100"/>
                      </a:lnTo>
                      <a:lnTo>
                        <a:pt x="154" y="81"/>
                      </a:lnTo>
                      <a:lnTo>
                        <a:pt x="98" y="59"/>
                      </a:lnTo>
                      <a:lnTo>
                        <a:pt x="69" y="48"/>
                      </a:lnTo>
                      <a:lnTo>
                        <a:pt x="47" y="37"/>
                      </a:lnTo>
                      <a:lnTo>
                        <a:pt x="22" y="24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13" y="0"/>
                      </a:lnTo>
                      <a:lnTo>
                        <a:pt x="25" y="10"/>
                      </a:lnTo>
                      <a:lnTo>
                        <a:pt x="47" y="23"/>
                      </a:lnTo>
                      <a:lnTo>
                        <a:pt x="76" y="39"/>
                      </a:lnTo>
                      <a:lnTo>
                        <a:pt x="117" y="56"/>
                      </a:lnTo>
                      <a:lnTo>
                        <a:pt x="164" y="73"/>
                      </a:lnTo>
                      <a:lnTo>
                        <a:pt x="189" y="81"/>
                      </a:lnTo>
                      <a:lnTo>
                        <a:pt x="221" y="90"/>
                      </a:lnTo>
                      <a:lnTo>
                        <a:pt x="252" y="98"/>
                      </a:lnTo>
                      <a:lnTo>
                        <a:pt x="290" y="105"/>
                      </a:lnTo>
                      <a:lnTo>
                        <a:pt x="328" y="113"/>
                      </a:lnTo>
                      <a:lnTo>
                        <a:pt x="369" y="118"/>
                      </a:lnTo>
                      <a:lnTo>
                        <a:pt x="470" y="133"/>
                      </a:lnTo>
                      <a:lnTo>
                        <a:pt x="564" y="147"/>
                      </a:lnTo>
                      <a:lnTo>
                        <a:pt x="656" y="162"/>
                      </a:lnTo>
                      <a:lnTo>
                        <a:pt x="734" y="177"/>
                      </a:lnTo>
                      <a:lnTo>
                        <a:pt x="801" y="193"/>
                      </a:lnTo>
                      <a:lnTo>
                        <a:pt x="826" y="200"/>
                      </a:lnTo>
                      <a:lnTo>
                        <a:pt x="851" y="208"/>
                      </a:lnTo>
                      <a:lnTo>
                        <a:pt x="870" y="217"/>
                      </a:lnTo>
                      <a:lnTo>
                        <a:pt x="882" y="224"/>
                      </a:lnTo>
                      <a:lnTo>
                        <a:pt x="892" y="232"/>
                      </a:lnTo>
                      <a:lnTo>
                        <a:pt x="895" y="240"/>
                      </a:lnTo>
                      <a:lnTo>
                        <a:pt x="895" y="249"/>
                      </a:lnTo>
                      <a:lnTo>
                        <a:pt x="895" y="254"/>
                      </a:lnTo>
                      <a:lnTo>
                        <a:pt x="889" y="256"/>
                      </a:lnTo>
                      <a:lnTo>
                        <a:pt x="879" y="257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7" name="Freeform 262">
                  <a:extLst>
                    <a:ext uri="{FF2B5EF4-FFF2-40B4-BE49-F238E27FC236}">
                      <a16:creationId xmlns:a16="http://schemas.microsoft.com/office/drawing/2014/main" id="{1F083448-5CF9-4EAF-B7F0-AC2353F1F2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3"/>
                  <a:ext cx="895" cy="256"/>
                </a:xfrm>
                <a:custGeom>
                  <a:avLst/>
                  <a:gdLst>
                    <a:gd name="T0" fmla="*/ 879 w 895"/>
                    <a:gd name="T1" fmla="*/ 256 h 256"/>
                    <a:gd name="T2" fmla="*/ 879 w 895"/>
                    <a:gd name="T3" fmla="*/ 256 h 256"/>
                    <a:gd name="T4" fmla="*/ 889 w 895"/>
                    <a:gd name="T5" fmla="*/ 250 h 256"/>
                    <a:gd name="T6" fmla="*/ 889 w 895"/>
                    <a:gd name="T7" fmla="*/ 250 h 256"/>
                    <a:gd name="T8" fmla="*/ 889 w 895"/>
                    <a:gd name="T9" fmla="*/ 244 h 256"/>
                    <a:gd name="T10" fmla="*/ 886 w 895"/>
                    <a:gd name="T11" fmla="*/ 239 h 256"/>
                    <a:gd name="T12" fmla="*/ 879 w 895"/>
                    <a:gd name="T13" fmla="*/ 234 h 256"/>
                    <a:gd name="T14" fmla="*/ 870 w 895"/>
                    <a:gd name="T15" fmla="*/ 230 h 256"/>
                    <a:gd name="T16" fmla="*/ 854 w 895"/>
                    <a:gd name="T17" fmla="*/ 223 h 256"/>
                    <a:gd name="T18" fmla="*/ 835 w 895"/>
                    <a:gd name="T19" fmla="*/ 218 h 256"/>
                    <a:gd name="T20" fmla="*/ 835 w 895"/>
                    <a:gd name="T21" fmla="*/ 218 h 256"/>
                    <a:gd name="T22" fmla="*/ 782 w 895"/>
                    <a:gd name="T23" fmla="*/ 204 h 256"/>
                    <a:gd name="T24" fmla="*/ 725 w 895"/>
                    <a:gd name="T25" fmla="*/ 193 h 256"/>
                    <a:gd name="T26" fmla="*/ 668 w 895"/>
                    <a:gd name="T27" fmla="*/ 183 h 256"/>
                    <a:gd name="T28" fmla="*/ 611 w 895"/>
                    <a:gd name="T29" fmla="*/ 173 h 256"/>
                    <a:gd name="T30" fmla="*/ 611 w 895"/>
                    <a:gd name="T31" fmla="*/ 173 h 256"/>
                    <a:gd name="T32" fmla="*/ 511 w 895"/>
                    <a:gd name="T33" fmla="*/ 156 h 256"/>
                    <a:gd name="T34" fmla="*/ 410 w 895"/>
                    <a:gd name="T35" fmla="*/ 140 h 256"/>
                    <a:gd name="T36" fmla="*/ 359 w 895"/>
                    <a:gd name="T37" fmla="*/ 131 h 256"/>
                    <a:gd name="T38" fmla="*/ 309 w 895"/>
                    <a:gd name="T39" fmla="*/ 121 h 256"/>
                    <a:gd name="T40" fmla="*/ 262 w 895"/>
                    <a:gd name="T41" fmla="*/ 110 h 256"/>
                    <a:gd name="T42" fmla="*/ 214 w 895"/>
                    <a:gd name="T43" fmla="*/ 99 h 256"/>
                    <a:gd name="T44" fmla="*/ 214 w 895"/>
                    <a:gd name="T45" fmla="*/ 99 h 256"/>
                    <a:gd name="T46" fmla="*/ 154 w 895"/>
                    <a:gd name="T47" fmla="*/ 80 h 256"/>
                    <a:gd name="T48" fmla="*/ 98 w 895"/>
                    <a:gd name="T49" fmla="*/ 58 h 256"/>
                    <a:gd name="T50" fmla="*/ 69 w 895"/>
                    <a:gd name="T51" fmla="*/ 47 h 256"/>
                    <a:gd name="T52" fmla="*/ 47 w 895"/>
                    <a:gd name="T53" fmla="*/ 36 h 256"/>
                    <a:gd name="T54" fmla="*/ 22 w 895"/>
                    <a:gd name="T55" fmla="*/ 23 h 256"/>
                    <a:gd name="T56" fmla="*/ 0 w 895"/>
                    <a:gd name="T57" fmla="*/ 10 h 256"/>
                    <a:gd name="T58" fmla="*/ 0 w 895"/>
                    <a:gd name="T59" fmla="*/ 9 h 256"/>
                    <a:gd name="T60" fmla="*/ 0 w 895"/>
                    <a:gd name="T61" fmla="*/ 9 h 256"/>
                    <a:gd name="T62" fmla="*/ 9 w 895"/>
                    <a:gd name="T63" fmla="*/ 0 h 256"/>
                    <a:gd name="T64" fmla="*/ 9 w 895"/>
                    <a:gd name="T65" fmla="*/ 0 h 256"/>
                    <a:gd name="T66" fmla="*/ 25 w 895"/>
                    <a:gd name="T67" fmla="*/ 10 h 256"/>
                    <a:gd name="T68" fmla="*/ 44 w 895"/>
                    <a:gd name="T69" fmla="*/ 24 h 256"/>
                    <a:gd name="T70" fmla="*/ 76 w 895"/>
                    <a:gd name="T71" fmla="*/ 39 h 256"/>
                    <a:gd name="T72" fmla="*/ 113 w 895"/>
                    <a:gd name="T73" fmla="*/ 56 h 256"/>
                    <a:gd name="T74" fmla="*/ 161 w 895"/>
                    <a:gd name="T75" fmla="*/ 74 h 256"/>
                    <a:gd name="T76" fmla="*/ 189 w 895"/>
                    <a:gd name="T77" fmla="*/ 83 h 256"/>
                    <a:gd name="T78" fmla="*/ 217 w 895"/>
                    <a:gd name="T79" fmla="*/ 90 h 256"/>
                    <a:gd name="T80" fmla="*/ 249 w 895"/>
                    <a:gd name="T81" fmla="*/ 99 h 256"/>
                    <a:gd name="T82" fmla="*/ 287 w 895"/>
                    <a:gd name="T83" fmla="*/ 107 h 256"/>
                    <a:gd name="T84" fmla="*/ 325 w 895"/>
                    <a:gd name="T85" fmla="*/ 113 h 256"/>
                    <a:gd name="T86" fmla="*/ 366 w 895"/>
                    <a:gd name="T87" fmla="*/ 119 h 256"/>
                    <a:gd name="T88" fmla="*/ 366 w 895"/>
                    <a:gd name="T89" fmla="*/ 119 h 256"/>
                    <a:gd name="T90" fmla="*/ 466 w 895"/>
                    <a:gd name="T91" fmla="*/ 133 h 256"/>
                    <a:gd name="T92" fmla="*/ 564 w 895"/>
                    <a:gd name="T93" fmla="*/ 149 h 256"/>
                    <a:gd name="T94" fmla="*/ 652 w 895"/>
                    <a:gd name="T95" fmla="*/ 163 h 256"/>
                    <a:gd name="T96" fmla="*/ 731 w 895"/>
                    <a:gd name="T97" fmla="*/ 178 h 256"/>
                    <a:gd name="T98" fmla="*/ 797 w 895"/>
                    <a:gd name="T99" fmla="*/ 193 h 256"/>
                    <a:gd name="T100" fmla="*/ 826 w 895"/>
                    <a:gd name="T101" fmla="*/ 201 h 256"/>
                    <a:gd name="T102" fmla="*/ 848 w 895"/>
                    <a:gd name="T103" fmla="*/ 208 h 256"/>
                    <a:gd name="T104" fmla="*/ 867 w 895"/>
                    <a:gd name="T105" fmla="*/ 216 h 256"/>
                    <a:gd name="T106" fmla="*/ 879 w 895"/>
                    <a:gd name="T107" fmla="*/ 223 h 256"/>
                    <a:gd name="T108" fmla="*/ 889 w 895"/>
                    <a:gd name="T109" fmla="*/ 231 h 256"/>
                    <a:gd name="T110" fmla="*/ 892 w 895"/>
                    <a:gd name="T111" fmla="*/ 239 h 256"/>
                    <a:gd name="T112" fmla="*/ 892 w 895"/>
                    <a:gd name="T113" fmla="*/ 239 h 256"/>
                    <a:gd name="T114" fmla="*/ 895 w 895"/>
                    <a:gd name="T115" fmla="*/ 248 h 256"/>
                    <a:gd name="T116" fmla="*/ 895 w 895"/>
                    <a:gd name="T117" fmla="*/ 253 h 256"/>
                    <a:gd name="T118" fmla="*/ 889 w 895"/>
                    <a:gd name="T119" fmla="*/ 255 h 256"/>
                    <a:gd name="T120" fmla="*/ 879 w 895"/>
                    <a:gd name="T121" fmla="*/ 256 h 256"/>
                    <a:gd name="T122" fmla="*/ 879 w 895"/>
                    <a:gd name="T123" fmla="*/ 256 h 25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6">
                      <a:moveTo>
                        <a:pt x="879" y="256"/>
                      </a:moveTo>
                      <a:lnTo>
                        <a:pt x="879" y="256"/>
                      </a:lnTo>
                      <a:lnTo>
                        <a:pt x="889" y="250"/>
                      </a:lnTo>
                      <a:lnTo>
                        <a:pt x="889" y="244"/>
                      </a:lnTo>
                      <a:lnTo>
                        <a:pt x="886" y="239"/>
                      </a:lnTo>
                      <a:lnTo>
                        <a:pt x="879" y="234"/>
                      </a:lnTo>
                      <a:lnTo>
                        <a:pt x="870" y="230"/>
                      </a:lnTo>
                      <a:lnTo>
                        <a:pt x="854" y="223"/>
                      </a:lnTo>
                      <a:lnTo>
                        <a:pt x="835" y="218"/>
                      </a:lnTo>
                      <a:lnTo>
                        <a:pt x="782" y="204"/>
                      </a:lnTo>
                      <a:lnTo>
                        <a:pt x="725" y="193"/>
                      </a:lnTo>
                      <a:lnTo>
                        <a:pt x="668" y="183"/>
                      </a:lnTo>
                      <a:lnTo>
                        <a:pt x="611" y="173"/>
                      </a:lnTo>
                      <a:lnTo>
                        <a:pt x="511" y="156"/>
                      </a:lnTo>
                      <a:lnTo>
                        <a:pt x="410" y="140"/>
                      </a:lnTo>
                      <a:lnTo>
                        <a:pt x="359" y="131"/>
                      </a:lnTo>
                      <a:lnTo>
                        <a:pt x="309" y="121"/>
                      </a:lnTo>
                      <a:lnTo>
                        <a:pt x="262" y="110"/>
                      </a:lnTo>
                      <a:lnTo>
                        <a:pt x="214" y="99"/>
                      </a:lnTo>
                      <a:lnTo>
                        <a:pt x="154" y="80"/>
                      </a:lnTo>
                      <a:lnTo>
                        <a:pt x="98" y="58"/>
                      </a:lnTo>
                      <a:lnTo>
                        <a:pt x="69" y="47"/>
                      </a:lnTo>
                      <a:lnTo>
                        <a:pt x="47" y="36"/>
                      </a:lnTo>
                      <a:lnTo>
                        <a:pt x="22" y="23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25" y="10"/>
                      </a:lnTo>
                      <a:lnTo>
                        <a:pt x="44" y="24"/>
                      </a:lnTo>
                      <a:lnTo>
                        <a:pt x="76" y="39"/>
                      </a:lnTo>
                      <a:lnTo>
                        <a:pt x="113" y="56"/>
                      </a:lnTo>
                      <a:lnTo>
                        <a:pt x="161" y="74"/>
                      </a:lnTo>
                      <a:lnTo>
                        <a:pt x="189" y="83"/>
                      </a:lnTo>
                      <a:lnTo>
                        <a:pt x="217" y="90"/>
                      </a:lnTo>
                      <a:lnTo>
                        <a:pt x="249" y="99"/>
                      </a:lnTo>
                      <a:lnTo>
                        <a:pt x="287" y="107"/>
                      </a:lnTo>
                      <a:lnTo>
                        <a:pt x="325" y="113"/>
                      </a:lnTo>
                      <a:lnTo>
                        <a:pt x="366" y="119"/>
                      </a:lnTo>
                      <a:lnTo>
                        <a:pt x="466" y="133"/>
                      </a:lnTo>
                      <a:lnTo>
                        <a:pt x="564" y="149"/>
                      </a:lnTo>
                      <a:lnTo>
                        <a:pt x="652" y="163"/>
                      </a:lnTo>
                      <a:lnTo>
                        <a:pt x="731" y="178"/>
                      </a:lnTo>
                      <a:lnTo>
                        <a:pt x="797" y="193"/>
                      </a:lnTo>
                      <a:lnTo>
                        <a:pt x="826" y="201"/>
                      </a:lnTo>
                      <a:lnTo>
                        <a:pt x="848" y="208"/>
                      </a:lnTo>
                      <a:lnTo>
                        <a:pt x="867" y="216"/>
                      </a:lnTo>
                      <a:lnTo>
                        <a:pt x="879" y="223"/>
                      </a:lnTo>
                      <a:lnTo>
                        <a:pt x="889" y="231"/>
                      </a:lnTo>
                      <a:lnTo>
                        <a:pt x="892" y="239"/>
                      </a:lnTo>
                      <a:lnTo>
                        <a:pt x="895" y="248"/>
                      </a:lnTo>
                      <a:lnTo>
                        <a:pt x="895" y="253"/>
                      </a:lnTo>
                      <a:lnTo>
                        <a:pt x="889" y="255"/>
                      </a:lnTo>
                      <a:lnTo>
                        <a:pt x="879" y="256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8" name="Freeform 263">
                  <a:extLst>
                    <a:ext uri="{FF2B5EF4-FFF2-40B4-BE49-F238E27FC236}">
                      <a16:creationId xmlns:a16="http://schemas.microsoft.com/office/drawing/2014/main" id="{0599AC7D-132C-49A2-9063-1AA700615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299"/>
                  <a:ext cx="886" cy="221"/>
                </a:xfrm>
                <a:custGeom>
                  <a:avLst/>
                  <a:gdLst>
                    <a:gd name="T0" fmla="*/ 886 w 886"/>
                    <a:gd name="T1" fmla="*/ 221 h 221"/>
                    <a:gd name="T2" fmla="*/ 886 w 886"/>
                    <a:gd name="T3" fmla="*/ 221 h 221"/>
                    <a:gd name="T4" fmla="*/ 880 w 886"/>
                    <a:gd name="T5" fmla="*/ 217 h 221"/>
                    <a:gd name="T6" fmla="*/ 858 w 886"/>
                    <a:gd name="T7" fmla="*/ 205 h 221"/>
                    <a:gd name="T8" fmla="*/ 839 w 886"/>
                    <a:gd name="T9" fmla="*/ 197 h 221"/>
                    <a:gd name="T10" fmla="*/ 813 w 886"/>
                    <a:gd name="T11" fmla="*/ 188 h 221"/>
                    <a:gd name="T12" fmla="*/ 782 w 886"/>
                    <a:gd name="T13" fmla="*/ 178 h 221"/>
                    <a:gd name="T14" fmla="*/ 744 w 886"/>
                    <a:gd name="T15" fmla="*/ 169 h 221"/>
                    <a:gd name="T16" fmla="*/ 744 w 886"/>
                    <a:gd name="T17" fmla="*/ 169 h 221"/>
                    <a:gd name="T18" fmla="*/ 703 w 886"/>
                    <a:gd name="T19" fmla="*/ 162 h 221"/>
                    <a:gd name="T20" fmla="*/ 659 w 886"/>
                    <a:gd name="T21" fmla="*/ 154 h 221"/>
                    <a:gd name="T22" fmla="*/ 552 w 886"/>
                    <a:gd name="T23" fmla="*/ 137 h 221"/>
                    <a:gd name="T24" fmla="*/ 438 w 886"/>
                    <a:gd name="T25" fmla="*/ 120 h 221"/>
                    <a:gd name="T26" fmla="*/ 382 w 886"/>
                    <a:gd name="T27" fmla="*/ 110 h 221"/>
                    <a:gd name="T28" fmla="*/ 325 w 886"/>
                    <a:gd name="T29" fmla="*/ 98 h 221"/>
                    <a:gd name="T30" fmla="*/ 325 w 886"/>
                    <a:gd name="T31" fmla="*/ 98 h 221"/>
                    <a:gd name="T32" fmla="*/ 221 w 886"/>
                    <a:gd name="T33" fmla="*/ 73 h 221"/>
                    <a:gd name="T34" fmla="*/ 142 w 886"/>
                    <a:gd name="T35" fmla="*/ 52 h 221"/>
                    <a:gd name="T36" fmla="*/ 85 w 886"/>
                    <a:gd name="T37" fmla="*/ 36 h 221"/>
                    <a:gd name="T38" fmla="*/ 47 w 886"/>
                    <a:gd name="T39" fmla="*/ 23 h 221"/>
                    <a:gd name="T40" fmla="*/ 22 w 886"/>
                    <a:gd name="T41" fmla="*/ 13 h 221"/>
                    <a:gd name="T42" fmla="*/ 10 w 886"/>
                    <a:gd name="T43" fmla="*/ 7 h 221"/>
                    <a:gd name="T44" fmla="*/ 3 w 886"/>
                    <a:gd name="T45" fmla="*/ 3 h 221"/>
                    <a:gd name="T46" fmla="*/ 0 w 886"/>
                    <a:gd name="T47" fmla="*/ 2 h 221"/>
                    <a:gd name="T48" fmla="*/ 0 w 886"/>
                    <a:gd name="T49" fmla="*/ 2 h 221"/>
                    <a:gd name="T50" fmla="*/ 3 w 886"/>
                    <a:gd name="T51" fmla="*/ 2 h 221"/>
                    <a:gd name="T52" fmla="*/ 16 w 886"/>
                    <a:gd name="T53" fmla="*/ 0 h 221"/>
                    <a:gd name="T54" fmla="*/ 25 w 886"/>
                    <a:gd name="T55" fmla="*/ 0 h 221"/>
                    <a:gd name="T56" fmla="*/ 38 w 886"/>
                    <a:gd name="T57" fmla="*/ 2 h 221"/>
                    <a:gd name="T58" fmla="*/ 51 w 886"/>
                    <a:gd name="T59" fmla="*/ 6 h 221"/>
                    <a:gd name="T60" fmla="*/ 66 w 886"/>
                    <a:gd name="T61" fmla="*/ 11 h 221"/>
                    <a:gd name="T62" fmla="*/ 66 w 886"/>
                    <a:gd name="T63" fmla="*/ 11 h 221"/>
                    <a:gd name="T64" fmla="*/ 120 w 886"/>
                    <a:gd name="T65" fmla="*/ 28 h 221"/>
                    <a:gd name="T66" fmla="*/ 186 w 886"/>
                    <a:gd name="T67" fmla="*/ 47 h 221"/>
                    <a:gd name="T68" fmla="*/ 259 w 886"/>
                    <a:gd name="T69" fmla="*/ 69 h 221"/>
                    <a:gd name="T70" fmla="*/ 337 w 886"/>
                    <a:gd name="T71" fmla="*/ 88 h 221"/>
                    <a:gd name="T72" fmla="*/ 337 w 886"/>
                    <a:gd name="T73" fmla="*/ 88 h 221"/>
                    <a:gd name="T74" fmla="*/ 382 w 886"/>
                    <a:gd name="T75" fmla="*/ 97 h 221"/>
                    <a:gd name="T76" fmla="*/ 429 w 886"/>
                    <a:gd name="T77" fmla="*/ 106 h 221"/>
                    <a:gd name="T78" fmla="*/ 511 w 886"/>
                    <a:gd name="T79" fmla="*/ 120 h 221"/>
                    <a:gd name="T80" fmla="*/ 511 w 886"/>
                    <a:gd name="T81" fmla="*/ 120 h 221"/>
                    <a:gd name="T82" fmla="*/ 624 w 886"/>
                    <a:gd name="T83" fmla="*/ 136 h 221"/>
                    <a:gd name="T84" fmla="*/ 713 w 886"/>
                    <a:gd name="T85" fmla="*/ 150 h 221"/>
                    <a:gd name="T86" fmla="*/ 747 w 886"/>
                    <a:gd name="T87" fmla="*/ 157 h 221"/>
                    <a:gd name="T88" fmla="*/ 779 w 886"/>
                    <a:gd name="T89" fmla="*/ 163 h 221"/>
                    <a:gd name="T90" fmla="*/ 804 w 886"/>
                    <a:gd name="T91" fmla="*/ 169 h 221"/>
                    <a:gd name="T92" fmla="*/ 826 w 886"/>
                    <a:gd name="T93" fmla="*/ 177 h 221"/>
                    <a:gd name="T94" fmla="*/ 826 w 886"/>
                    <a:gd name="T95" fmla="*/ 177 h 221"/>
                    <a:gd name="T96" fmla="*/ 842 w 886"/>
                    <a:gd name="T97" fmla="*/ 184 h 221"/>
                    <a:gd name="T98" fmla="*/ 858 w 886"/>
                    <a:gd name="T99" fmla="*/ 192 h 221"/>
                    <a:gd name="T100" fmla="*/ 867 w 886"/>
                    <a:gd name="T101" fmla="*/ 200 h 221"/>
                    <a:gd name="T102" fmla="*/ 876 w 886"/>
                    <a:gd name="T103" fmla="*/ 206 h 221"/>
                    <a:gd name="T104" fmla="*/ 886 w 886"/>
                    <a:gd name="T105" fmla="*/ 217 h 221"/>
                    <a:gd name="T106" fmla="*/ 886 w 886"/>
                    <a:gd name="T107" fmla="*/ 221 h 221"/>
                    <a:gd name="T108" fmla="*/ 886 w 886"/>
                    <a:gd name="T109" fmla="*/ 221 h 22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86" h="221">
                      <a:moveTo>
                        <a:pt x="886" y="221"/>
                      </a:moveTo>
                      <a:lnTo>
                        <a:pt x="886" y="221"/>
                      </a:lnTo>
                      <a:lnTo>
                        <a:pt x="880" y="217"/>
                      </a:lnTo>
                      <a:lnTo>
                        <a:pt x="858" y="205"/>
                      </a:lnTo>
                      <a:lnTo>
                        <a:pt x="839" y="197"/>
                      </a:lnTo>
                      <a:lnTo>
                        <a:pt x="813" y="188"/>
                      </a:lnTo>
                      <a:lnTo>
                        <a:pt x="782" y="178"/>
                      </a:lnTo>
                      <a:lnTo>
                        <a:pt x="744" y="169"/>
                      </a:lnTo>
                      <a:lnTo>
                        <a:pt x="703" y="162"/>
                      </a:lnTo>
                      <a:lnTo>
                        <a:pt x="659" y="154"/>
                      </a:lnTo>
                      <a:lnTo>
                        <a:pt x="552" y="137"/>
                      </a:lnTo>
                      <a:lnTo>
                        <a:pt x="438" y="120"/>
                      </a:lnTo>
                      <a:lnTo>
                        <a:pt x="382" y="110"/>
                      </a:lnTo>
                      <a:lnTo>
                        <a:pt x="325" y="98"/>
                      </a:lnTo>
                      <a:lnTo>
                        <a:pt x="221" y="73"/>
                      </a:lnTo>
                      <a:lnTo>
                        <a:pt x="142" y="52"/>
                      </a:lnTo>
                      <a:lnTo>
                        <a:pt x="85" y="36"/>
                      </a:lnTo>
                      <a:lnTo>
                        <a:pt x="47" y="23"/>
                      </a:lnTo>
                      <a:lnTo>
                        <a:pt x="22" y="13"/>
                      </a:lnTo>
                      <a:lnTo>
                        <a:pt x="10" y="7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16" y="0"/>
                      </a:lnTo>
                      <a:lnTo>
                        <a:pt x="25" y="0"/>
                      </a:lnTo>
                      <a:lnTo>
                        <a:pt x="38" y="2"/>
                      </a:lnTo>
                      <a:lnTo>
                        <a:pt x="51" y="6"/>
                      </a:lnTo>
                      <a:lnTo>
                        <a:pt x="66" y="11"/>
                      </a:lnTo>
                      <a:lnTo>
                        <a:pt x="120" y="28"/>
                      </a:lnTo>
                      <a:lnTo>
                        <a:pt x="186" y="47"/>
                      </a:lnTo>
                      <a:lnTo>
                        <a:pt x="259" y="69"/>
                      </a:lnTo>
                      <a:lnTo>
                        <a:pt x="337" y="88"/>
                      </a:lnTo>
                      <a:lnTo>
                        <a:pt x="382" y="97"/>
                      </a:lnTo>
                      <a:lnTo>
                        <a:pt x="429" y="106"/>
                      </a:lnTo>
                      <a:lnTo>
                        <a:pt x="511" y="120"/>
                      </a:lnTo>
                      <a:lnTo>
                        <a:pt x="624" y="136"/>
                      </a:lnTo>
                      <a:lnTo>
                        <a:pt x="713" y="150"/>
                      </a:lnTo>
                      <a:lnTo>
                        <a:pt x="747" y="157"/>
                      </a:lnTo>
                      <a:lnTo>
                        <a:pt x="779" y="163"/>
                      </a:lnTo>
                      <a:lnTo>
                        <a:pt x="804" y="169"/>
                      </a:lnTo>
                      <a:lnTo>
                        <a:pt x="826" y="177"/>
                      </a:lnTo>
                      <a:lnTo>
                        <a:pt x="842" y="184"/>
                      </a:lnTo>
                      <a:lnTo>
                        <a:pt x="858" y="192"/>
                      </a:lnTo>
                      <a:lnTo>
                        <a:pt x="867" y="200"/>
                      </a:lnTo>
                      <a:lnTo>
                        <a:pt x="876" y="206"/>
                      </a:lnTo>
                      <a:lnTo>
                        <a:pt x="886" y="217"/>
                      </a:lnTo>
                      <a:lnTo>
                        <a:pt x="886" y="221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89" name="Freeform 264">
                  <a:extLst>
                    <a:ext uri="{FF2B5EF4-FFF2-40B4-BE49-F238E27FC236}">
                      <a16:creationId xmlns:a16="http://schemas.microsoft.com/office/drawing/2014/main" id="{3BCAC648-4B4C-4371-838E-D6E71A857A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301"/>
                  <a:ext cx="876" cy="218"/>
                </a:xfrm>
                <a:custGeom>
                  <a:avLst/>
                  <a:gdLst>
                    <a:gd name="T0" fmla="*/ 876 w 876"/>
                    <a:gd name="T1" fmla="*/ 218 h 218"/>
                    <a:gd name="T2" fmla="*/ 876 w 876"/>
                    <a:gd name="T3" fmla="*/ 218 h 218"/>
                    <a:gd name="T4" fmla="*/ 866 w 876"/>
                    <a:gd name="T5" fmla="*/ 213 h 218"/>
                    <a:gd name="T6" fmla="*/ 848 w 876"/>
                    <a:gd name="T7" fmla="*/ 201 h 218"/>
                    <a:gd name="T8" fmla="*/ 829 w 876"/>
                    <a:gd name="T9" fmla="*/ 194 h 218"/>
                    <a:gd name="T10" fmla="*/ 803 w 876"/>
                    <a:gd name="T11" fmla="*/ 185 h 218"/>
                    <a:gd name="T12" fmla="*/ 772 w 876"/>
                    <a:gd name="T13" fmla="*/ 176 h 218"/>
                    <a:gd name="T14" fmla="*/ 734 w 876"/>
                    <a:gd name="T15" fmla="*/ 166 h 218"/>
                    <a:gd name="T16" fmla="*/ 734 w 876"/>
                    <a:gd name="T17" fmla="*/ 166 h 218"/>
                    <a:gd name="T18" fmla="*/ 696 w 876"/>
                    <a:gd name="T19" fmla="*/ 158 h 218"/>
                    <a:gd name="T20" fmla="*/ 649 w 876"/>
                    <a:gd name="T21" fmla="*/ 151 h 218"/>
                    <a:gd name="T22" fmla="*/ 545 w 876"/>
                    <a:gd name="T23" fmla="*/ 135 h 218"/>
                    <a:gd name="T24" fmla="*/ 431 w 876"/>
                    <a:gd name="T25" fmla="*/ 118 h 218"/>
                    <a:gd name="T26" fmla="*/ 375 w 876"/>
                    <a:gd name="T27" fmla="*/ 108 h 218"/>
                    <a:gd name="T28" fmla="*/ 321 w 876"/>
                    <a:gd name="T29" fmla="*/ 96 h 218"/>
                    <a:gd name="T30" fmla="*/ 321 w 876"/>
                    <a:gd name="T31" fmla="*/ 96 h 218"/>
                    <a:gd name="T32" fmla="*/ 217 w 876"/>
                    <a:gd name="T33" fmla="*/ 71 h 218"/>
                    <a:gd name="T34" fmla="*/ 138 w 876"/>
                    <a:gd name="T35" fmla="*/ 50 h 218"/>
                    <a:gd name="T36" fmla="*/ 82 w 876"/>
                    <a:gd name="T37" fmla="*/ 34 h 218"/>
                    <a:gd name="T38" fmla="*/ 44 w 876"/>
                    <a:gd name="T39" fmla="*/ 21 h 218"/>
                    <a:gd name="T40" fmla="*/ 22 w 876"/>
                    <a:gd name="T41" fmla="*/ 12 h 218"/>
                    <a:gd name="T42" fmla="*/ 6 w 876"/>
                    <a:gd name="T43" fmla="*/ 6 h 218"/>
                    <a:gd name="T44" fmla="*/ 3 w 876"/>
                    <a:gd name="T45" fmla="*/ 2 h 218"/>
                    <a:gd name="T46" fmla="*/ 0 w 876"/>
                    <a:gd name="T47" fmla="*/ 1 h 218"/>
                    <a:gd name="T48" fmla="*/ 0 w 876"/>
                    <a:gd name="T49" fmla="*/ 1 h 218"/>
                    <a:gd name="T50" fmla="*/ 0 w 876"/>
                    <a:gd name="T51" fmla="*/ 1 h 218"/>
                    <a:gd name="T52" fmla="*/ 9 w 876"/>
                    <a:gd name="T53" fmla="*/ 0 h 218"/>
                    <a:gd name="T54" fmla="*/ 19 w 876"/>
                    <a:gd name="T55" fmla="*/ 0 h 218"/>
                    <a:gd name="T56" fmla="*/ 31 w 876"/>
                    <a:gd name="T57" fmla="*/ 2 h 218"/>
                    <a:gd name="T58" fmla="*/ 44 w 876"/>
                    <a:gd name="T59" fmla="*/ 5 h 218"/>
                    <a:gd name="T60" fmla="*/ 60 w 876"/>
                    <a:gd name="T61" fmla="*/ 10 h 218"/>
                    <a:gd name="T62" fmla="*/ 60 w 876"/>
                    <a:gd name="T63" fmla="*/ 10 h 218"/>
                    <a:gd name="T64" fmla="*/ 113 w 876"/>
                    <a:gd name="T65" fmla="*/ 28 h 218"/>
                    <a:gd name="T66" fmla="*/ 176 w 876"/>
                    <a:gd name="T67" fmla="*/ 47 h 218"/>
                    <a:gd name="T68" fmla="*/ 249 w 876"/>
                    <a:gd name="T69" fmla="*/ 67 h 218"/>
                    <a:gd name="T70" fmla="*/ 327 w 876"/>
                    <a:gd name="T71" fmla="*/ 86 h 218"/>
                    <a:gd name="T72" fmla="*/ 327 w 876"/>
                    <a:gd name="T73" fmla="*/ 86 h 218"/>
                    <a:gd name="T74" fmla="*/ 372 w 876"/>
                    <a:gd name="T75" fmla="*/ 96 h 218"/>
                    <a:gd name="T76" fmla="*/ 419 w 876"/>
                    <a:gd name="T77" fmla="*/ 104 h 218"/>
                    <a:gd name="T78" fmla="*/ 501 w 876"/>
                    <a:gd name="T79" fmla="*/ 118 h 218"/>
                    <a:gd name="T80" fmla="*/ 501 w 876"/>
                    <a:gd name="T81" fmla="*/ 118 h 218"/>
                    <a:gd name="T82" fmla="*/ 614 w 876"/>
                    <a:gd name="T83" fmla="*/ 134 h 218"/>
                    <a:gd name="T84" fmla="*/ 699 w 876"/>
                    <a:gd name="T85" fmla="*/ 148 h 218"/>
                    <a:gd name="T86" fmla="*/ 737 w 876"/>
                    <a:gd name="T87" fmla="*/ 155 h 218"/>
                    <a:gd name="T88" fmla="*/ 766 w 876"/>
                    <a:gd name="T89" fmla="*/ 161 h 218"/>
                    <a:gd name="T90" fmla="*/ 794 w 876"/>
                    <a:gd name="T91" fmla="*/ 168 h 218"/>
                    <a:gd name="T92" fmla="*/ 813 w 876"/>
                    <a:gd name="T93" fmla="*/ 175 h 218"/>
                    <a:gd name="T94" fmla="*/ 813 w 876"/>
                    <a:gd name="T95" fmla="*/ 175 h 218"/>
                    <a:gd name="T96" fmla="*/ 832 w 876"/>
                    <a:gd name="T97" fmla="*/ 182 h 218"/>
                    <a:gd name="T98" fmla="*/ 844 w 876"/>
                    <a:gd name="T99" fmla="*/ 190 h 218"/>
                    <a:gd name="T100" fmla="*/ 857 w 876"/>
                    <a:gd name="T101" fmla="*/ 196 h 218"/>
                    <a:gd name="T102" fmla="*/ 863 w 876"/>
                    <a:gd name="T103" fmla="*/ 204 h 218"/>
                    <a:gd name="T104" fmla="*/ 873 w 876"/>
                    <a:gd name="T105" fmla="*/ 214 h 218"/>
                    <a:gd name="T106" fmla="*/ 876 w 876"/>
                    <a:gd name="T107" fmla="*/ 218 h 218"/>
                    <a:gd name="T108" fmla="*/ 876 w 876"/>
                    <a:gd name="T109" fmla="*/ 218 h 21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76" h="218">
                      <a:moveTo>
                        <a:pt x="876" y="218"/>
                      </a:moveTo>
                      <a:lnTo>
                        <a:pt x="876" y="218"/>
                      </a:lnTo>
                      <a:lnTo>
                        <a:pt x="866" y="213"/>
                      </a:lnTo>
                      <a:lnTo>
                        <a:pt x="848" y="201"/>
                      </a:lnTo>
                      <a:lnTo>
                        <a:pt x="829" y="194"/>
                      </a:lnTo>
                      <a:lnTo>
                        <a:pt x="803" y="185"/>
                      </a:lnTo>
                      <a:lnTo>
                        <a:pt x="772" y="176"/>
                      </a:lnTo>
                      <a:lnTo>
                        <a:pt x="734" y="166"/>
                      </a:lnTo>
                      <a:lnTo>
                        <a:pt x="696" y="158"/>
                      </a:lnTo>
                      <a:lnTo>
                        <a:pt x="649" y="151"/>
                      </a:lnTo>
                      <a:lnTo>
                        <a:pt x="545" y="135"/>
                      </a:lnTo>
                      <a:lnTo>
                        <a:pt x="431" y="118"/>
                      </a:lnTo>
                      <a:lnTo>
                        <a:pt x="375" y="108"/>
                      </a:lnTo>
                      <a:lnTo>
                        <a:pt x="321" y="96"/>
                      </a:lnTo>
                      <a:lnTo>
                        <a:pt x="217" y="71"/>
                      </a:lnTo>
                      <a:lnTo>
                        <a:pt x="138" y="50"/>
                      </a:lnTo>
                      <a:lnTo>
                        <a:pt x="82" y="34"/>
                      </a:lnTo>
                      <a:lnTo>
                        <a:pt x="44" y="21"/>
                      </a:lnTo>
                      <a:lnTo>
                        <a:pt x="22" y="1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9" y="0"/>
                      </a:lnTo>
                      <a:lnTo>
                        <a:pt x="19" y="0"/>
                      </a:lnTo>
                      <a:lnTo>
                        <a:pt x="31" y="2"/>
                      </a:lnTo>
                      <a:lnTo>
                        <a:pt x="44" y="5"/>
                      </a:lnTo>
                      <a:lnTo>
                        <a:pt x="60" y="10"/>
                      </a:lnTo>
                      <a:lnTo>
                        <a:pt x="113" y="28"/>
                      </a:lnTo>
                      <a:lnTo>
                        <a:pt x="176" y="47"/>
                      </a:lnTo>
                      <a:lnTo>
                        <a:pt x="249" y="67"/>
                      </a:lnTo>
                      <a:lnTo>
                        <a:pt x="327" y="86"/>
                      </a:lnTo>
                      <a:lnTo>
                        <a:pt x="372" y="96"/>
                      </a:lnTo>
                      <a:lnTo>
                        <a:pt x="419" y="104"/>
                      </a:lnTo>
                      <a:lnTo>
                        <a:pt x="501" y="118"/>
                      </a:lnTo>
                      <a:lnTo>
                        <a:pt x="614" y="134"/>
                      </a:lnTo>
                      <a:lnTo>
                        <a:pt x="699" y="148"/>
                      </a:lnTo>
                      <a:lnTo>
                        <a:pt x="737" y="155"/>
                      </a:lnTo>
                      <a:lnTo>
                        <a:pt x="766" y="161"/>
                      </a:lnTo>
                      <a:lnTo>
                        <a:pt x="794" y="168"/>
                      </a:lnTo>
                      <a:lnTo>
                        <a:pt x="813" y="175"/>
                      </a:lnTo>
                      <a:lnTo>
                        <a:pt x="832" y="182"/>
                      </a:lnTo>
                      <a:lnTo>
                        <a:pt x="844" y="190"/>
                      </a:lnTo>
                      <a:lnTo>
                        <a:pt x="857" y="196"/>
                      </a:lnTo>
                      <a:lnTo>
                        <a:pt x="863" y="204"/>
                      </a:lnTo>
                      <a:lnTo>
                        <a:pt x="873" y="214"/>
                      </a:lnTo>
                      <a:lnTo>
                        <a:pt x="876" y="218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0" name="Freeform 265">
                  <a:extLst>
                    <a:ext uri="{FF2B5EF4-FFF2-40B4-BE49-F238E27FC236}">
                      <a16:creationId xmlns:a16="http://schemas.microsoft.com/office/drawing/2014/main" id="{4D1814F4-BC83-47C2-89FB-D3CE7991EC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" y="1302"/>
                  <a:ext cx="867" cy="214"/>
                </a:xfrm>
                <a:custGeom>
                  <a:avLst/>
                  <a:gdLst>
                    <a:gd name="T0" fmla="*/ 867 w 867"/>
                    <a:gd name="T1" fmla="*/ 214 h 214"/>
                    <a:gd name="T2" fmla="*/ 867 w 867"/>
                    <a:gd name="T3" fmla="*/ 214 h 214"/>
                    <a:gd name="T4" fmla="*/ 860 w 867"/>
                    <a:gd name="T5" fmla="*/ 209 h 214"/>
                    <a:gd name="T6" fmla="*/ 838 w 867"/>
                    <a:gd name="T7" fmla="*/ 199 h 214"/>
                    <a:gd name="T8" fmla="*/ 823 w 867"/>
                    <a:gd name="T9" fmla="*/ 192 h 214"/>
                    <a:gd name="T10" fmla="*/ 797 w 867"/>
                    <a:gd name="T11" fmla="*/ 183 h 214"/>
                    <a:gd name="T12" fmla="*/ 769 w 867"/>
                    <a:gd name="T13" fmla="*/ 174 h 214"/>
                    <a:gd name="T14" fmla="*/ 731 w 867"/>
                    <a:gd name="T15" fmla="*/ 165 h 214"/>
                    <a:gd name="T16" fmla="*/ 731 w 867"/>
                    <a:gd name="T17" fmla="*/ 165 h 214"/>
                    <a:gd name="T18" fmla="*/ 690 w 867"/>
                    <a:gd name="T19" fmla="*/ 157 h 214"/>
                    <a:gd name="T20" fmla="*/ 646 w 867"/>
                    <a:gd name="T21" fmla="*/ 150 h 214"/>
                    <a:gd name="T22" fmla="*/ 542 w 867"/>
                    <a:gd name="T23" fmla="*/ 134 h 214"/>
                    <a:gd name="T24" fmla="*/ 429 w 867"/>
                    <a:gd name="T25" fmla="*/ 117 h 214"/>
                    <a:gd name="T26" fmla="*/ 372 w 867"/>
                    <a:gd name="T27" fmla="*/ 107 h 214"/>
                    <a:gd name="T28" fmla="*/ 318 w 867"/>
                    <a:gd name="T29" fmla="*/ 94 h 214"/>
                    <a:gd name="T30" fmla="*/ 318 w 867"/>
                    <a:gd name="T31" fmla="*/ 94 h 214"/>
                    <a:gd name="T32" fmla="*/ 214 w 867"/>
                    <a:gd name="T33" fmla="*/ 70 h 214"/>
                    <a:gd name="T34" fmla="*/ 136 w 867"/>
                    <a:gd name="T35" fmla="*/ 49 h 214"/>
                    <a:gd name="T36" fmla="*/ 82 w 867"/>
                    <a:gd name="T37" fmla="*/ 33 h 214"/>
                    <a:gd name="T38" fmla="*/ 44 w 867"/>
                    <a:gd name="T39" fmla="*/ 22 h 214"/>
                    <a:gd name="T40" fmla="*/ 22 w 867"/>
                    <a:gd name="T41" fmla="*/ 11 h 214"/>
                    <a:gd name="T42" fmla="*/ 9 w 867"/>
                    <a:gd name="T43" fmla="*/ 6 h 214"/>
                    <a:gd name="T44" fmla="*/ 3 w 867"/>
                    <a:gd name="T45" fmla="*/ 3 h 214"/>
                    <a:gd name="T46" fmla="*/ 0 w 867"/>
                    <a:gd name="T47" fmla="*/ 1 h 214"/>
                    <a:gd name="T48" fmla="*/ 0 w 867"/>
                    <a:gd name="T49" fmla="*/ 1 h 214"/>
                    <a:gd name="T50" fmla="*/ 3 w 867"/>
                    <a:gd name="T51" fmla="*/ 1 h 214"/>
                    <a:gd name="T52" fmla="*/ 9 w 867"/>
                    <a:gd name="T53" fmla="*/ 0 h 214"/>
                    <a:gd name="T54" fmla="*/ 16 w 867"/>
                    <a:gd name="T55" fmla="*/ 0 h 214"/>
                    <a:gd name="T56" fmla="*/ 25 w 867"/>
                    <a:gd name="T57" fmla="*/ 3 h 214"/>
                    <a:gd name="T58" fmla="*/ 38 w 867"/>
                    <a:gd name="T59" fmla="*/ 5 h 214"/>
                    <a:gd name="T60" fmla="*/ 54 w 867"/>
                    <a:gd name="T61" fmla="*/ 10 h 214"/>
                    <a:gd name="T62" fmla="*/ 54 w 867"/>
                    <a:gd name="T63" fmla="*/ 10 h 214"/>
                    <a:gd name="T64" fmla="*/ 107 w 867"/>
                    <a:gd name="T65" fmla="*/ 28 h 214"/>
                    <a:gd name="T66" fmla="*/ 170 w 867"/>
                    <a:gd name="T67" fmla="*/ 47 h 214"/>
                    <a:gd name="T68" fmla="*/ 243 w 867"/>
                    <a:gd name="T69" fmla="*/ 66 h 214"/>
                    <a:gd name="T70" fmla="*/ 321 w 867"/>
                    <a:gd name="T71" fmla="*/ 86 h 214"/>
                    <a:gd name="T72" fmla="*/ 321 w 867"/>
                    <a:gd name="T73" fmla="*/ 86 h 214"/>
                    <a:gd name="T74" fmla="*/ 366 w 867"/>
                    <a:gd name="T75" fmla="*/ 95 h 214"/>
                    <a:gd name="T76" fmla="*/ 413 w 867"/>
                    <a:gd name="T77" fmla="*/ 104 h 214"/>
                    <a:gd name="T78" fmla="*/ 495 w 867"/>
                    <a:gd name="T79" fmla="*/ 118 h 214"/>
                    <a:gd name="T80" fmla="*/ 495 w 867"/>
                    <a:gd name="T81" fmla="*/ 118 h 214"/>
                    <a:gd name="T82" fmla="*/ 605 w 867"/>
                    <a:gd name="T83" fmla="*/ 134 h 214"/>
                    <a:gd name="T84" fmla="*/ 693 w 867"/>
                    <a:gd name="T85" fmla="*/ 148 h 214"/>
                    <a:gd name="T86" fmla="*/ 728 w 867"/>
                    <a:gd name="T87" fmla="*/ 155 h 214"/>
                    <a:gd name="T88" fmla="*/ 760 w 867"/>
                    <a:gd name="T89" fmla="*/ 161 h 214"/>
                    <a:gd name="T90" fmla="*/ 785 w 867"/>
                    <a:gd name="T91" fmla="*/ 167 h 214"/>
                    <a:gd name="T92" fmla="*/ 807 w 867"/>
                    <a:gd name="T93" fmla="*/ 174 h 214"/>
                    <a:gd name="T94" fmla="*/ 807 w 867"/>
                    <a:gd name="T95" fmla="*/ 174 h 214"/>
                    <a:gd name="T96" fmla="*/ 823 w 867"/>
                    <a:gd name="T97" fmla="*/ 181 h 214"/>
                    <a:gd name="T98" fmla="*/ 838 w 867"/>
                    <a:gd name="T99" fmla="*/ 189 h 214"/>
                    <a:gd name="T100" fmla="*/ 857 w 867"/>
                    <a:gd name="T101" fmla="*/ 202 h 214"/>
                    <a:gd name="T102" fmla="*/ 864 w 867"/>
                    <a:gd name="T103" fmla="*/ 211 h 214"/>
                    <a:gd name="T104" fmla="*/ 867 w 867"/>
                    <a:gd name="T105" fmla="*/ 214 h 214"/>
                    <a:gd name="T106" fmla="*/ 867 w 867"/>
                    <a:gd name="T107" fmla="*/ 214 h 21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867" h="214">
                      <a:moveTo>
                        <a:pt x="867" y="214"/>
                      </a:moveTo>
                      <a:lnTo>
                        <a:pt x="867" y="214"/>
                      </a:lnTo>
                      <a:lnTo>
                        <a:pt x="860" y="209"/>
                      </a:lnTo>
                      <a:lnTo>
                        <a:pt x="838" y="199"/>
                      </a:lnTo>
                      <a:lnTo>
                        <a:pt x="823" y="192"/>
                      </a:lnTo>
                      <a:lnTo>
                        <a:pt x="797" y="183"/>
                      </a:lnTo>
                      <a:lnTo>
                        <a:pt x="769" y="174"/>
                      </a:lnTo>
                      <a:lnTo>
                        <a:pt x="731" y="165"/>
                      </a:lnTo>
                      <a:lnTo>
                        <a:pt x="690" y="157"/>
                      </a:lnTo>
                      <a:lnTo>
                        <a:pt x="646" y="150"/>
                      </a:lnTo>
                      <a:lnTo>
                        <a:pt x="542" y="134"/>
                      </a:lnTo>
                      <a:lnTo>
                        <a:pt x="429" y="117"/>
                      </a:lnTo>
                      <a:lnTo>
                        <a:pt x="372" y="107"/>
                      </a:lnTo>
                      <a:lnTo>
                        <a:pt x="318" y="94"/>
                      </a:lnTo>
                      <a:lnTo>
                        <a:pt x="214" y="70"/>
                      </a:lnTo>
                      <a:lnTo>
                        <a:pt x="136" y="49"/>
                      </a:lnTo>
                      <a:lnTo>
                        <a:pt x="82" y="33"/>
                      </a:lnTo>
                      <a:lnTo>
                        <a:pt x="44" y="22"/>
                      </a:lnTo>
                      <a:lnTo>
                        <a:pt x="22" y="11"/>
                      </a:lnTo>
                      <a:lnTo>
                        <a:pt x="9" y="6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9" y="0"/>
                      </a:lnTo>
                      <a:lnTo>
                        <a:pt x="16" y="0"/>
                      </a:lnTo>
                      <a:lnTo>
                        <a:pt x="25" y="3"/>
                      </a:lnTo>
                      <a:lnTo>
                        <a:pt x="38" y="5"/>
                      </a:lnTo>
                      <a:lnTo>
                        <a:pt x="54" y="10"/>
                      </a:lnTo>
                      <a:lnTo>
                        <a:pt x="107" y="28"/>
                      </a:lnTo>
                      <a:lnTo>
                        <a:pt x="170" y="47"/>
                      </a:lnTo>
                      <a:lnTo>
                        <a:pt x="243" y="66"/>
                      </a:lnTo>
                      <a:lnTo>
                        <a:pt x="321" y="86"/>
                      </a:lnTo>
                      <a:lnTo>
                        <a:pt x="366" y="95"/>
                      </a:lnTo>
                      <a:lnTo>
                        <a:pt x="413" y="104"/>
                      </a:lnTo>
                      <a:lnTo>
                        <a:pt x="495" y="118"/>
                      </a:lnTo>
                      <a:lnTo>
                        <a:pt x="605" y="134"/>
                      </a:lnTo>
                      <a:lnTo>
                        <a:pt x="693" y="148"/>
                      </a:lnTo>
                      <a:lnTo>
                        <a:pt x="728" y="155"/>
                      </a:lnTo>
                      <a:lnTo>
                        <a:pt x="760" y="161"/>
                      </a:lnTo>
                      <a:lnTo>
                        <a:pt x="785" y="167"/>
                      </a:lnTo>
                      <a:lnTo>
                        <a:pt x="807" y="174"/>
                      </a:lnTo>
                      <a:lnTo>
                        <a:pt x="823" y="181"/>
                      </a:lnTo>
                      <a:lnTo>
                        <a:pt x="838" y="189"/>
                      </a:lnTo>
                      <a:lnTo>
                        <a:pt x="857" y="202"/>
                      </a:lnTo>
                      <a:lnTo>
                        <a:pt x="864" y="211"/>
                      </a:lnTo>
                      <a:lnTo>
                        <a:pt x="867" y="21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1" name="Freeform 266">
                  <a:extLst>
                    <a:ext uri="{FF2B5EF4-FFF2-40B4-BE49-F238E27FC236}">
                      <a16:creationId xmlns:a16="http://schemas.microsoft.com/office/drawing/2014/main" id="{02876A9C-285F-4E3A-BD35-1E00EA7D11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1" y="1303"/>
                  <a:ext cx="855" cy="211"/>
                </a:xfrm>
                <a:custGeom>
                  <a:avLst/>
                  <a:gdLst>
                    <a:gd name="T0" fmla="*/ 855 w 855"/>
                    <a:gd name="T1" fmla="*/ 211 h 211"/>
                    <a:gd name="T2" fmla="*/ 855 w 855"/>
                    <a:gd name="T3" fmla="*/ 211 h 211"/>
                    <a:gd name="T4" fmla="*/ 848 w 855"/>
                    <a:gd name="T5" fmla="*/ 207 h 211"/>
                    <a:gd name="T6" fmla="*/ 829 w 855"/>
                    <a:gd name="T7" fmla="*/ 197 h 211"/>
                    <a:gd name="T8" fmla="*/ 814 w 855"/>
                    <a:gd name="T9" fmla="*/ 189 h 211"/>
                    <a:gd name="T10" fmla="*/ 792 w 855"/>
                    <a:gd name="T11" fmla="*/ 180 h 211"/>
                    <a:gd name="T12" fmla="*/ 760 w 855"/>
                    <a:gd name="T13" fmla="*/ 173 h 211"/>
                    <a:gd name="T14" fmla="*/ 722 w 855"/>
                    <a:gd name="T15" fmla="*/ 163 h 211"/>
                    <a:gd name="T16" fmla="*/ 722 w 855"/>
                    <a:gd name="T17" fmla="*/ 163 h 211"/>
                    <a:gd name="T18" fmla="*/ 684 w 855"/>
                    <a:gd name="T19" fmla="*/ 155 h 211"/>
                    <a:gd name="T20" fmla="*/ 637 w 855"/>
                    <a:gd name="T21" fmla="*/ 147 h 211"/>
                    <a:gd name="T22" fmla="*/ 536 w 855"/>
                    <a:gd name="T23" fmla="*/ 132 h 211"/>
                    <a:gd name="T24" fmla="*/ 426 w 855"/>
                    <a:gd name="T25" fmla="*/ 116 h 211"/>
                    <a:gd name="T26" fmla="*/ 369 w 855"/>
                    <a:gd name="T27" fmla="*/ 106 h 211"/>
                    <a:gd name="T28" fmla="*/ 312 w 855"/>
                    <a:gd name="T29" fmla="*/ 93 h 211"/>
                    <a:gd name="T30" fmla="*/ 312 w 855"/>
                    <a:gd name="T31" fmla="*/ 93 h 211"/>
                    <a:gd name="T32" fmla="*/ 212 w 855"/>
                    <a:gd name="T33" fmla="*/ 69 h 211"/>
                    <a:gd name="T34" fmla="*/ 133 w 855"/>
                    <a:gd name="T35" fmla="*/ 48 h 211"/>
                    <a:gd name="T36" fmla="*/ 79 w 855"/>
                    <a:gd name="T37" fmla="*/ 33 h 211"/>
                    <a:gd name="T38" fmla="*/ 41 w 855"/>
                    <a:gd name="T39" fmla="*/ 21 h 211"/>
                    <a:gd name="T40" fmla="*/ 19 w 855"/>
                    <a:gd name="T41" fmla="*/ 12 h 211"/>
                    <a:gd name="T42" fmla="*/ 7 w 855"/>
                    <a:gd name="T43" fmla="*/ 7 h 211"/>
                    <a:gd name="T44" fmla="*/ 4 w 855"/>
                    <a:gd name="T45" fmla="*/ 3 h 211"/>
                    <a:gd name="T46" fmla="*/ 0 w 855"/>
                    <a:gd name="T47" fmla="*/ 2 h 211"/>
                    <a:gd name="T48" fmla="*/ 0 w 855"/>
                    <a:gd name="T49" fmla="*/ 2 h 211"/>
                    <a:gd name="T50" fmla="*/ 0 w 855"/>
                    <a:gd name="T51" fmla="*/ 2 h 211"/>
                    <a:gd name="T52" fmla="*/ 0 w 855"/>
                    <a:gd name="T53" fmla="*/ 0 h 211"/>
                    <a:gd name="T54" fmla="*/ 4 w 855"/>
                    <a:gd name="T55" fmla="*/ 0 h 211"/>
                    <a:gd name="T56" fmla="*/ 19 w 855"/>
                    <a:gd name="T57" fmla="*/ 3 h 211"/>
                    <a:gd name="T58" fmla="*/ 48 w 855"/>
                    <a:gd name="T59" fmla="*/ 10 h 211"/>
                    <a:gd name="T60" fmla="*/ 48 w 855"/>
                    <a:gd name="T61" fmla="*/ 10 h 211"/>
                    <a:gd name="T62" fmla="*/ 98 w 855"/>
                    <a:gd name="T63" fmla="*/ 28 h 211"/>
                    <a:gd name="T64" fmla="*/ 161 w 855"/>
                    <a:gd name="T65" fmla="*/ 47 h 211"/>
                    <a:gd name="T66" fmla="*/ 234 w 855"/>
                    <a:gd name="T67" fmla="*/ 66 h 211"/>
                    <a:gd name="T68" fmla="*/ 312 w 855"/>
                    <a:gd name="T69" fmla="*/ 85 h 211"/>
                    <a:gd name="T70" fmla="*/ 312 w 855"/>
                    <a:gd name="T71" fmla="*/ 85 h 211"/>
                    <a:gd name="T72" fmla="*/ 357 w 855"/>
                    <a:gd name="T73" fmla="*/ 94 h 211"/>
                    <a:gd name="T74" fmla="*/ 401 w 855"/>
                    <a:gd name="T75" fmla="*/ 103 h 211"/>
                    <a:gd name="T76" fmla="*/ 486 w 855"/>
                    <a:gd name="T77" fmla="*/ 117 h 211"/>
                    <a:gd name="T78" fmla="*/ 486 w 855"/>
                    <a:gd name="T79" fmla="*/ 117 h 211"/>
                    <a:gd name="T80" fmla="*/ 596 w 855"/>
                    <a:gd name="T81" fmla="*/ 133 h 211"/>
                    <a:gd name="T82" fmla="*/ 684 w 855"/>
                    <a:gd name="T83" fmla="*/ 147 h 211"/>
                    <a:gd name="T84" fmla="*/ 719 w 855"/>
                    <a:gd name="T85" fmla="*/ 154 h 211"/>
                    <a:gd name="T86" fmla="*/ 747 w 855"/>
                    <a:gd name="T87" fmla="*/ 160 h 211"/>
                    <a:gd name="T88" fmla="*/ 773 w 855"/>
                    <a:gd name="T89" fmla="*/ 166 h 211"/>
                    <a:gd name="T90" fmla="*/ 795 w 855"/>
                    <a:gd name="T91" fmla="*/ 174 h 211"/>
                    <a:gd name="T92" fmla="*/ 795 w 855"/>
                    <a:gd name="T93" fmla="*/ 174 h 211"/>
                    <a:gd name="T94" fmla="*/ 814 w 855"/>
                    <a:gd name="T95" fmla="*/ 180 h 211"/>
                    <a:gd name="T96" fmla="*/ 826 w 855"/>
                    <a:gd name="T97" fmla="*/ 188 h 211"/>
                    <a:gd name="T98" fmla="*/ 845 w 855"/>
                    <a:gd name="T99" fmla="*/ 199 h 211"/>
                    <a:gd name="T100" fmla="*/ 855 w 855"/>
                    <a:gd name="T101" fmla="*/ 208 h 211"/>
                    <a:gd name="T102" fmla="*/ 855 w 855"/>
                    <a:gd name="T103" fmla="*/ 211 h 211"/>
                    <a:gd name="T104" fmla="*/ 855 w 855"/>
                    <a:gd name="T105" fmla="*/ 211 h 21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55" h="211">
                      <a:moveTo>
                        <a:pt x="855" y="211"/>
                      </a:moveTo>
                      <a:lnTo>
                        <a:pt x="855" y="211"/>
                      </a:lnTo>
                      <a:lnTo>
                        <a:pt x="848" y="207"/>
                      </a:lnTo>
                      <a:lnTo>
                        <a:pt x="829" y="197"/>
                      </a:lnTo>
                      <a:lnTo>
                        <a:pt x="814" y="189"/>
                      </a:lnTo>
                      <a:lnTo>
                        <a:pt x="792" y="180"/>
                      </a:lnTo>
                      <a:lnTo>
                        <a:pt x="760" y="173"/>
                      </a:lnTo>
                      <a:lnTo>
                        <a:pt x="722" y="163"/>
                      </a:lnTo>
                      <a:lnTo>
                        <a:pt x="684" y="155"/>
                      </a:lnTo>
                      <a:lnTo>
                        <a:pt x="637" y="147"/>
                      </a:lnTo>
                      <a:lnTo>
                        <a:pt x="536" y="132"/>
                      </a:lnTo>
                      <a:lnTo>
                        <a:pt x="426" y="116"/>
                      </a:lnTo>
                      <a:lnTo>
                        <a:pt x="369" y="106"/>
                      </a:lnTo>
                      <a:lnTo>
                        <a:pt x="312" y="93"/>
                      </a:lnTo>
                      <a:lnTo>
                        <a:pt x="212" y="69"/>
                      </a:lnTo>
                      <a:lnTo>
                        <a:pt x="133" y="48"/>
                      </a:lnTo>
                      <a:lnTo>
                        <a:pt x="79" y="33"/>
                      </a:lnTo>
                      <a:lnTo>
                        <a:pt x="41" y="21"/>
                      </a:lnTo>
                      <a:lnTo>
                        <a:pt x="19" y="12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9" y="3"/>
                      </a:lnTo>
                      <a:lnTo>
                        <a:pt x="48" y="10"/>
                      </a:lnTo>
                      <a:lnTo>
                        <a:pt x="98" y="28"/>
                      </a:lnTo>
                      <a:lnTo>
                        <a:pt x="161" y="47"/>
                      </a:lnTo>
                      <a:lnTo>
                        <a:pt x="234" y="66"/>
                      </a:lnTo>
                      <a:lnTo>
                        <a:pt x="312" y="85"/>
                      </a:lnTo>
                      <a:lnTo>
                        <a:pt x="357" y="94"/>
                      </a:lnTo>
                      <a:lnTo>
                        <a:pt x="401" y="103"/>
                      </a:lnTo>
                      <a:lnTo>
                        <a:pt x="486" y="117"/>
                      </a:lnTo>
                      <a:lnTo>
                        <a:pt x="596" y="133"/>
                      </a:lnTo>
                      <a:lnTo>
                        <a:pt x="684" y="147"/>
                      </a:lnTo>
                      <a:lnTo>
                        <a:pt x="719" y="154"/>
                      </a:lnTo>
                      <a:lnTo>
                        <a:pt x="747" y="160"/>
                      </a:lnTo>
                      <a:lnTo>
                        <a:pt x="773" y="166"/>
                      </a:lnTo>
                      <a:lnTo>
                        <a:pt x="795" y="174"/>
                      </a:lnTo>
                      <a:lnTo>
                        <a:pt x="814" y="180"/>
                      </a:lnTo>
                      <a:lnTo>
                        <a:pt x="826" y="188"/>
                      </a:lnTo>
                      <a:lnTo>
                        <a:pt x="845" y="199"/>
                      </a:lnTo>
                      <a:lnTo>
                        <a:pt x="855" y="208"/>
                      </a:lnTo>
                      <a:lnTo>
                        <a:pt x="855" y="211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2" name="Freeform 267">
                  <a:extLst>
                    <a:ext uri="{FF2B5EF4-FFF2-40B4-BE49-F238E27FC236}">
                      <a16:creationId xmlns:a16="http://schemas.microsoft.com/office/drawing/2014/main" id="{17B44D70-EFE5-478B-84A8-EBAAAD328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" y="1305"/>
                  <a:ext cx="848" cy="208"/>
                </a:xfrm>
                <a:custGeom>
                  <a:avLst/>
                  <a:gdLst>
                    <a:gd name="T0" fmla="*/ 848 w 848"/>
                    <a:gd name="T1" fmla="*/ 208 h 208"/>
                    <a:gd name="T2" fmla="*/ 848 w 848"/>
                    <a:gd name="T3" fmla="*/ 208 h 208"/>
                    <a:gd name="T4" fmla="*/ 841 w 848"/>
                    <a:gd name="T5" fmla="*/ 204 h 208"/>
                    <a:gd name="T6" fmla="*/ 822 w 848"/>
                    <a:gd name="T7" fmla="*/ 194 h 208"/>
                    <a:gd name="T8" fmla="*/ 807 w 848"/>
                    <a:gd name="T9" fmla="*/ 186 h 208"/>
                    <a:gd name="T10" fmla="*/ 785 w 848"/>
                    <a:gd name="T11" fmla="*/ 178 h 208"/>
                    <a:gd name="T12" fmla="*/ 753 w 848"/>
                    <a:gd name="T13" fmla="*/ 170 h 208"/>
                    <a:gd name="T14" fmla="*/ 715 w 848"/>
                    <a:gd name="T15" fmla="*/ 161 h 208"/>
                    <a:gd name="T16" fmla="*/ 715 w 848"/>
                    <a:gd name="T17" fmla="*/ 161 h 208"/>
                    <a:gd name="T18" fmla="*/ 677 w 848"/>
                    <a:gd name="T19" fmla="*/ 153 h 208"/>
                    <a:gd name="T20" fmla="*/ 633 w 848"/>
                    <a:gd name="T21" fmla="*/ 145 h 208"/>
                    <a:gd name="T22" fmla="*/ 532 w 848"/>
                    <a:gd name="T23" fmla="*/ 130 h 208"/>
                    <a:gd name="T24" fmla="*/ 422 w 848"/>
                    <a:gd name="T25" fmla="*/ 112 h 208"/>
                    <a:gd name="T26" fmla="*/ 365 w 848"/>
                    <a:gd name="T27" fmla="*/ 102 h 208"/>
                    <a:gd name="T28" fmla="*/ 312 w 848"/>
                    <a:gd name="T29" fmla="*/ 91 h 208"/>
                    <a:gd name="T30" fmla="*/ 312 w 848"/>
                    <a:gd name="T31" fmla="*/ 91 h 208"/>
                    <a:gd name="T32" fmla="*/ 208 w 848"/>
                    <a:gd name="T33" fmla="*/ 67 h 208"/>
                    <a:gd name="T34" fmla="*/ 132 w 848"/>
                    <a:gd name="T35" fmla="*/ 46 h 208"/>
                    <a:gd name="T36" fmla="*/ 75 w 848"/>
                    <a:gd name="T37" fmla="*/ 31 h 208"/>
                    <a:gd name="T38" fmla="*/ 41 w 848"/>
                    <a:gd name="T39" fmla="*/ 19 h 208"/>
                    <a:gd name="T40" fmla="*/ 19 w 848"/>
                    <a:gd name="T41" fmla="*/ 11 h 208"/>
                    <a:gd name="T42" fmla="*/ 9 w 848"/>
                    <a:gd name="T43" fmla="*/ 5 h 208"/>
                    <a:gd name="T44" fmla="*/ 3 w 848"/>
                    <a:gd name="T45" fmla="*/ 2 h 208"/>
                    <a:gd name="T46" fmla="*/ 0 w 848"/>
                    <a:gd name="T47" fmla="*/ 1 h 208"/>
                    <a:gd name="T48" fmla="*/ 0 w 848"/>
                    <a:gd name="T49" fmla="*/ 1 h 208"/>
                    <a:gd name="T50" fmla="*/ 0 w 848"/>
                    <a:gd name="T51" fmla="*/ 1 h 208"/>
                    <a:gd name="T52" fmla="*/ 0 w 848"/>
                    <a:gd name="T53" fmla="*/ 0 h 208"/>
                    <a:gd name="T54" fmla="*/ 3 w 848"/>
                    <a:gd name="T55" fmla="*/ 0 h 208"/>
                    <a:gd name="T56" fmla="*/ 15 w 848"/>
                    <a:gd name="T57" fmla="*/ 2 h 208"/>
                    <a:gd name="T58" fmla="*/ 41 w 848"/>
                    <a:gd name="T59" fmla="*/ 11 h 208"/>
                    <a:gd name="T60" fmla="*/ 41 w 848"/>
                    <a:gd name="T61" fmla="*/ 11 h 208"/>
                    <a:gd name="T62" fmla="*/ 94 w 848"/>
                    <a:gd name="T63" fmla="*/ 27 h 208"/>
                    <a:gd name="T64" fmla="*/ 154 w 848"/>
                    <a:gd name="T65" fmla="*/ 45 h 208"/>
                    <a:gd name="T66" fmla="*/ 227 w 848"/>
                    <a:gd name="T67" fmla="*/ 64 h 208"/>
                    <a:gd name="T68" fmla="*/ 305 w 848"/>
                    <a:gd name="T69" fmla="*/ 83 h 208"/>
                    <a:gd name="T70" fmla="*/ 305 w 848"/>
                    <a:gd name="T71" fmla="*/ 83 h 208"/>
                    <a:gd name="T72" fmla="*/ 350 w 848"/>
                    <a:gd name="T73" fmla="*/ 93 h 208"/>
                    <a:gd name="T74" fmla="*/ 394 w 848"/>
                    <a:gd name="T75" fmla="*/ 102 h 208"/>
                    <a:gd name="T76" fmla="*/ 479 w 848"/>
                    <a:gd name="T77" fmla="*/ 115 h 208"/>
                    <a:gd name="T78" fmla="*/ 479 w 848"/>
                    <a:gd name="T79" fmla="*/ 115 h 208"/>
                    <a:gd name="T80" fmla="*/ 589 w 848"/>
                    <a:gd name="T81" fmla="*/ 131 h 208"/>
                    <a:gd name="T82" fmla="*/ 674 w 848"/>
                    <a:gd name="T83" fmla="*/ 145 h 208"/>
                    <a:gd name="T84" fmla="*/ 709 w 848"/>
                    <a:gd name="T85" fmla="*/ 152 h 208"/>
                    <a:gd name="T86" fmla="*/ 740 w 848"/>
                    <a:gd name="T87" fmla="*/ 158 h 208"/>
                    <a:gd name="T88" fmla="*/ 766 w 848"/>
                    <a:gd name="T89" fmla="*/ 164 h 208"/>
                    <a:gd name="T90" fmla="*/ 788 w 848"/>
                    <a:gd name="T91" fmla="*/ 172 h 208"/>
                    <a:gd name="T92" fmla="*/ 788 w 848"/>
                    <a:gd name="T93" fmla="*/ 172 h 208"/>
                    <a:gd name="T94" fmla="*/ 816 w 848"/>
                    <a:gd name="T95" fmla="*/ 186 h 208"/>
                    <a:gd name="T96" fmla="*/ 835 w 848"/>
                    <a:gd name="T97" fmla="*/ 197 h 208"/>
                    <a:gd name="T98" fmla="*/ 844 w 848"/>
                    <a:gd name="T99" fmla="*/ 205 h 208"/>
                    <a:gd name="T100" fmla="*/ 848 w 848"/>
                    <a:gd name="T101" fmla="*/ 208 h 208"/>
                    <a:gd name="T102" fmla="*/ 848 w 848"/>
                    <a:gd name="T103" fmla="*/ 208 h 20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48" h="208">
                      <a:moveTo>
                        <a:pt x="848" y="208"/>
                      </a:moveTo>
                      <a:lnTo>
                        <a:pt x="848" y="208"/>
                      </a:lnTo>
                      <a:lnTo>
                        <a:pt x="841" y="204"/>
                      </a:lnTo>
                      <a:lnTo>
                        <a:pt x="822" y="194"/>
                      </a:lnTo>
                      <a:lnTo>
                        <a:pt x="807" y="186"/>
                      </a:lnTo>
                      <a:lnTo>
                        <a:pt x="785" y="178"/>
                      </a:lnTo>
                      <a:lnTo>
                        <a:pt x="753" y="170"/>
                      </a:lnTo>
                      <a:lnTo>
                        <a:pt x="715" y="161"/>
                      </a:lnTo>
                      <a:lnTo>
                        <a:pt x="677" y="153"/>
                      </a:lnTo>
                      <a:lnTo>
                        <a:pt x="633" y="145"/>
                      </a:lnTo>
                      <a:lnTo>
                        <a:pt x="532" y="130"/>
                      </a:lnTo>
                      <a:lnTo>
                        <a:pt x="422" y="112"/>
                      </a:lnTo>
                      <a:lnTo>
                        <a:pt x="365" y="102"/>
                      </a:lnTo>
                      <a:lnTo>
                        <a:pt x="312" y="91"/>
                      </a:lnTo>
                      <a:lnTo>
                        <a:pt x="208" y="67"/>
                      </a:lnTo>
                      <a:lnTo>
                        <a:pt x="132" y="46"/>
                      </a:lnTo>
                      <a:lnTo>
                        <a:pt x="75" y="31"/>
                      </a:lnTo>
                      <a:lnTo>
                        <a:pt x="41" y="19"/>
                      </a:lnTo>
                      <a:lnTo>
                        <a:pt x="19" y="11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15" y="2"/>
                      </a:lnTo>
                      <a:lnTo>
                        <a:pt x="41" y="11"/>
                      </a:lnTo>
                      <a:lnTo>
                        <a:pt x="94" y="27"/>
                      </a:lnTo>
                      <a:lnTo>
                        <a:pt x="154" y="45"/>
                      </a:lnTo>
                      <a:lnTo>
                        <a:pt x="227" y="64"/>
                      </a:lnTo>
                      <a:lnTo>
                        <a:pt x="305" y="83"/>
                      </a:lnTo>
                      <a:lnTo>
                        <a:pt x="350" y="93"/>
                      </a:lnTo>
                      <a:lnTo>
                        <a:pt x="394" y="102"/>
                      </a:lnTo>
                      <a:lnTo>
                        <a:pt x="479" y="115"/>
                      </a:lnTo>
                      <a:lnTo>
                        <a:pt x="589" y="131"/>
                      </a:lnTo>
                      <a:lnTo>
                        <a:pt x="674" y="145"/>
                      </a:lnTo>
                      <a:lnTo>
                        <a:pt x="709" y="152"/>
                      </a:lnTo>
                      <a:lnTo>
                        <a:pt x="740" y="158"/>
                      </a:lnTo>
                      <a:lnTo>
                        <a:pt x="766" y="164"/>
                      </a:lnTo>
                      <a:lnTo>
                        <a:pt x="788" y="172"/>
                      </a:lnTo>
                      <a:lnTo>
                        <a:pt x="816" y="186"/>
                      </a:lnTo>
                      <a:lnTo>
                        <a:pt x="835" y="197"/>
                      </a:lnTo>
                      <a:lnTo>
                        <a:pt x="844" y="205"/>
                      </a:lnTo>
                      <a:lnTo>
                        <a:pt x="848" y="208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3" name="Freeform 268">
                  <a:extLst>
                    <a:ext uri="{FF2B5EF4-FFF2-40B4-BE49-F238E27FC236}">
                      <a16:creationId xmlns:a16="http://schemas.microsoft.com/office/drawing/2014/main" id="{E6A45160-F4C5-45EB-8B2E-B9D78E3A13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" y="1306"/>
                  <a:ext cx="838" cy="204"/>
                </a:xfrm>
                <a:custGeom>
                  <a:avLst/>
                  <a:gdLst>
                    <a:gd name="T0" fmla="*/ 838 w 838"/>
                    <a:gd name="T1" fmla="*/ 204 h 204"/>
                    <a:gd name="T2" fmla="*/ 838 w 838"/>
                    <a:gd name="T3" fmla="*/ 204 h 204"/>
                    <a:gd name="T4" fmla="*/ 835 w 838"/>
                    <a:gd name="T5" fmla="*/ 200 h 204"/>
                    <a:gd name="T6" fmla="*/ 816 w 838"/>
                    <a:gd name="T7" fmla="*/ 190 h 204"/>
                    <a:gd name="T8" fmla="*/ 801 w 838"/>
                    <a:gd name="T9" fmla="*/ 184 h 204"/>
                    <a:gd name="T10" fmla="*/ 779 w 838"/>
                    <a:gd name="T11" fmla="*/ 176 h 204"/>
                    <a:gd name="T12" fmla="*/ 750 w 838"/>
                    <a:gd name="T13" fmla="*/ 167 h 204"/>
                    <a:gd name="T14" fmla="*/ 712 w 838"/>
                    <a:gd name="T15" fmla="*/ 158 h 204"/>
                    <a:gd name="T16" fmla="*/ 712 w 838"/>
                    <a:gd name="T17" fmla="*/ 158 h 204"/>
                    <a:gd name="T18" fmla="*/ 675 w 838"/>
                    <a:gd name="T19" fmla="*/ 151 h 204"/>
                    <a:gd name="T20" fmla="*/ 630 w 838"/>
                    <a:gd name="T21" fmla="*/ 143 h 204"/>
                    <a:gd name="T22" fmla="*/ 530 w 838"/>
                    <a:gd name="T23" fmla="*/ 128 h 204"/>
                    <a:gd name="T24" fmla="*/ 419 w 838"/>
                    <a:gd name="T25" fmla="*/ 111 h 204"/>
                    <a:gd name="T26" fmla="*/ 366 w 838"/>
                    <a:gd name="T27" fmla="*/ 101 h 204"/>
                    <a:gd name="T28" fmla="*/ 309 w 838"/>
                    <a:gd name="T29" fmla="*/ 90 h 204"/>
                    <a:gd name="T30" fmla="*/ 309 w 838"/>
                    <a:gd name="T31" fmla="*/ 90 h 204"/>
                    <a:gd name="T32" fmla="*/ 208 w 838"/>
                    <a:gd name="T33" fmla="*/ 66 h 204"/>
                    <a:gd name="T34" fmla="*/ 129 w 838"/>
                    <a:gd name="T35" fmla="*/ 45 h 204"/>
                    <a:gd name="T36" fmla="*/ 76 w 838"/>
                    <a:gd name="T37" fmla="*/ 30 h 204"/>
                    <a:gd name="T38" fmla="*/ 41 w 838"/>
                    <a:gd name="T39" fmla="*/ 19 h 204"/>
                    <a:gd name="T40" fmla="*/ 19 w 838"/>
                    <a:gd name="T41" fmla="*/ 10 h 204"/>
                    <a:gd name="T42" fmla="*/ 9 w 838"/>
                    <a:gd name="T43" fmla="*/ 5 h 204"/>
                    <a:gd name="T44" fmla="*/ 6 w 838"/>
                    <a:gd name="T45" fmla="*/ 2 h 204"/>
                    <a:gd name="T46" fmla="*/ 3 w 838"/>
                    <a:gd name="T47" fmla="*/ 1 h 204"/>
                    <a:gd name="T48" fmla="*/ 3 w 838"/>
                    <a:gd name="T49" fmla="*/ 1 h 204"/>
                    <a:gd name="T50" fmla="*/ 0 w 838"/>
                    <a:gd name="T51" fmla="*/ 1 h 204"/>
                    <a:gd name="T52" fmla="*/ 0 w 838"/>
                    <a:gd name="T53" fmla="*/ 0 h 204"/>
                    <a:gd name="T54" fmla="*/ 0 w 838"/>
                    <a:gd name="T55" fmla="*/ 0 h 204"/>
                    <a:gd name="T56" fmla="*/ 9 w 838"/>
                    <a:gd name="T57" fmla="*/ 2 h 204"/>
                    <a:gd name="T58" fmla="*/ 35 w 838"/>
                    <a:gd name="T59" fmla="*/ 11 h 204"/>
                    <a:gd name="T60" fmla="*/ 35 w 838"/>
                    <a:gd name="T61" fmla="*/ 11 h 204"/>
                    <a:gd name="T62" fmla="*/ 88 w 838"/>
                    <a:gd name="T63" fmla="*/ 28 h 204"/>
                    <a:gd name="T64" fmla="*/ 148 w 838"/>
                    <a:gd name="T65" fmla="*/ 45 h 204"/>
                    <a:gd name="T66" fmla="*/ 221 w 838"/>
                    <a:gd name="T67" fmla="*/ 65 h 204"/>
                    <a:gd name="T68" fmla="*/ 296 w 838"/>
                    <a:gd name="T69" fmla="*/ 82 h 204"/>
                    <a:gd name="T70" fmla="*/ 296 w 838"/>
                    <a:gd name="T71" fmla="*/ 82 h 204"/>
                    <a:gd name="T72" fmla="*/ 340 w 838"/>
                    <a:gd name="T73" fmla="*/ 92 h 204"/>
                    <a:gd name="T74" fmla="*/ 388 w 838"/>
                    <a:gd name="T75" fmla="*/ 101 h 204"/>
                    <a:gd name="T76" fmla="*/ 473 w 838"/>
                    <a:gd name="T77" fmla="*/ 115 h 204"/>
                    <a:gd name="T78" fmla="*/ 473 w 838"/>
                    <a:gd name="T79" fmla="*/ 115 h 204"/>
                    <a:gd name="T80" fmla="*/ 583 w 838"/>
                    <a:gd name="T81" fmla="*/ 132 h 204"/>
                    <a:gd name="T82" fmla="*/ 668 w 838"/>
                    <a:gd name="T83" fmla="*/ 146 h 204"/>
                    <a:gd name="T84" fmla="*/ 703 w 838"/>
                    <a:gd name="T85" fmla="*/ 152 h 204"/>
                    <a:gd name="T86" fmla="*/ 731 w 838"/>
                    <a:gd name="T87" fmla="*/ 158 h 204"/>
                    <a:gd name="T88" fmla="*/ 757 w 838"/>
                    <a:gd name="T89" fmla="*/ 165 h 204"/>
                    <a:gd name="T90" fmla="*/ 779 w 838"/>
                    <a:gd name="T91" fmla="*/ 171 h 204"/>
                    <a:gd name="T92" fmla="*/ 779 w 838"/>
                    <a:gd name="T93" fmla="*/ 171 h 204"/>
                    <a:gd name="T94" fmla="*/ 810 w 838"/>
                    <a:gd name="T95" fmla="*/ 185 h 204"/>
                    <a:gd name="T96" fmla="*/ 829 w 838"/>
                    <a:gd name="T97" fmla="*/ 195 h 204"/>
                    <a:gd name="T98" fmla="*/ 838 w 838"/>
                    <a:gd name="T99" fmla="*/ 202 h 204"/>
                    <a:gd name="T100" fmla="*/ 838 w 838"/>
                    <a:gd name="T101" fmla="*/ 204 h 204"/>
                    <a:gd name="T102" fmla="*/ 838 w 838"/>
                    <a:gd name="T103" fmla="*/ 204 h 20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8" h="204">
                      <a:moveTo>
                        <a:pt x="838" y="204"/>
                      </a:moveTo>
                      <a:lnTo>
                        <a:pt x="838" y="204"/>
                      </a:lnTo>
                      <a:lnTo>
                        <a:pt x="835" y="200"/>
                      </a:lnTo>
                      <a:lnTo>
                        <a:pt x="816" y="190"/>
                      </a:lnTo>
                      <a:lnTo>
                        <a:pt x="801" y="184"/>
                      </a:lnTo>
                      <a:lnTo>
                        <a:pt x="779" y="176"/>
                      </a:lnTo>
                      <a:lnTo>
                        <a:pt x="750" y="167"/>
                      </a:lnTo>
                      <a:lnTo>
                        <a:pt x="712" y="158"/>
                      </a:lnTo>
                      <a:lnTo>
                        <a:pt x="675" y="151"/>
                      </a:lnTo>
                      <a:lnTo>
                        <a:pt x="630" y="143"/>
                      </a:lnTo>
                      <a:lnTo>
                        <a:pt x="530" y="128"/>
                      </a:lnTo>
                      <a:lnTo>
                        <a:pt x="419" y="111"/>
                      </a:lnTo>
                      <a:lnTo>
                        <a:pt x="366" y="101"/>
                      </a:lnTo>
                      <a:lnTo>
                        <a:pt x="309" y="90"/>
                      </a:lnTo>
                      <a:lnTo>
                        <a:pt x="208" y="66"/>
                      </a:lnTo>
                      <a:lnTo>
                        <a:pt x="129" y="45"/>
                      </a:lnTo>
                      <a:lnTo>
                        <a:pt x="76" y="30"/>
                      </a:lnTo>
                      <a:lnTo>
                        <a:pt x="41" y="19"/>
                      </a:lnTo>
                      <a:lnTo>
                        <a:pt x="19" y="10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35" y="11"/>
                      </a:lnTo>
                      <a:lnTo>
                        <a:pt x="88" y="28"/>
                      </a:lnTo>
                      <a:lnTo>
                        <a:pt x="148" y="45"/>
                      </a:lnTo>
                      <a:lnTo>
                        <a:pt x="221" y="65"/>
                      </a:lnTo>
                      <a:lnTo>
                        <a:pt x="296" y="82"/>
                      </a:lnTo>
                      <a:lnTo>
                        <a:pt x="340" y="92"/>
                      </a:lnTo>
                      <a:lnTo>
                        <a:pt x="388" y="101"/>
                      </a:lnTo>
                      <a:lnTo>
                        <a:pt x="473" y="115"/>
                      </a:lnTo>
                      <a:lnTo>
                        <a:pt x="583" y="132"/>
                      </a:lnTo>
                      <a:lnTo>
                        <a:pt x="668" y="146"/>
                      </a:lnTo>
                      <a:lnTo>
                        <a:pt x="703" y="152"/>
                      </a:lnTo>
                      <a:lnTo>
                        <a:pt x="731" y="158"/>
                      </a:lnTo>
                      <a:lnTo>
                        <a:pt x="757" y="165"/>
                      </a:lnTo>
                      <a:lnTo>
                        <a:pt x="779" y="171"/>
                      </a:lnTo>
                      <a:lnTo>
                        <a:pt x="810" y="185"/>
                      </a:lnTo>
                      <a:lnTo>
                        <a:pt x="829" y="195"/>
                      </a:lnTo>
                      <a:lnTo>
                        <a:pt x="838" y="202"/>
                      </a:lnTo>
                      <a:lnTo>
                        <a:pt x="838" y="204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4" name="Freeform 269">
                  <a:extLst>
                    <a:ext uri="{FF2B5EF4-FFF2-40B4-BE49-F238E27FC236}">
                      <a16:creationId xmlns:a16="http://schemas.microsoft.com/office/drawing/2014/main" id="{C36898E6-1857-418D-802A-97D9EE02C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7" y="1308"/>
                  <a:ext cx="822" cy="200"/>
                </a:xfrm>
                <a:custGeom>
                  <a:avLst/>
                  <a:gdLst>
                    <a:gd name="T0" fmla="*/ 822 w 822"/>
                    <a:gd name="T1" fmla="*/ 200 h 200"/>
                    <a:gd name="T2" fmla="*/ 822 w 822"/>
                    <a:gd name="T3" fmla="*/ 200 h 200"/>
                    <a:gd name="T4" fmla="*/ 819 w 822"/>
                    <a:gd name="T5" fmla="*/ 197 h 200"/>
                    <a:gd name="T6" fmla="*/ 813 w 822"/>
                    <a:gd name="T7" fmla="*/ 192 h 200"/>
                    <a:gd name="T8" fmla="*/ 803 w 822"/>
                    <a:gd name="T9" fmla="*/ 187 h 200"/>
                    <a:gd name="T10" fmla="*/ 788 w 822"/>
                    <a:gd name="T11" fmla="*/ 181 h 200"/>
                    <a:gd name="T12" fmla="*/ 766 w 822"/>
                    <a:gd name="T13" fmla="*/ 173 h 200"/>
                    <a:gd name="T14" fmla="*/ 737 w 822"/>
                    <a:gd name="T15" fmla="*/ 165 h 200"/>
                    <a:gd name="T16" fmla="*/ 699 w 822"/>
                    <a:gd name="T17" fmla="*/ 156 h 200"/>
                    <a:gd name="T18" fmla="*/ 699 w 822"/>
                    <a:gd name="T19" fmla="*/ 156 h 200"/>
                    <a:gd name="T20" fmla="*/ 662 w 822"/>
                    <a:gd name="T21" fmla="*/ 149 h 200"/>
                    <a:gd name="T22" fmla="*/ 617 w 822"/>
                    <a:gd name="T23" fmla="*/ 141 h 200"/>
                    <a:gd name="T24" fmla="*/ 520 w 822"/>
                    <a:gd name="T25" fmla="*/ 126 h 200"/>
                    <a:gd name="T26" fmla="*/ 409 w 822"/>
                    <a:gd name="T27" fmla="*/ 109 h 200"/>
                    <a:gd name="T28" fmla="*/ 356 w 822"/>
                    <a:gd name="T29" fmla="*/ 99 h 200"/>
                    <a:gd name="T30" fmla="*/ 302 w 822"/>
                    <a:gd name="T31" fmla="*/ 88 h 200"/>
                    <a:gd name="T32" fmla="*/ 302 w 822"/>
                    <a:gd name="T33" fmla="*/ 88 h 200"/>
                    <a:gd name="T34" fmla="*/ 198 w 822"/>
                    <a:gd name="T35" fmla="*/ 64 h 200"/>
                    <a:gd name="T36" fmla="*/ 123 w 822"/>
                    <a:gd name="T37" fmla="*/ 43 h 200"/>
                    <a:gd name="T38" fmla="*/ 69 w 822"/>
                    <a:gd name="T39" fmla="*/ 28 h 200"/>
                    <a:gd name="T40" fmla="*/ 34 w 822"/>
                    <a:gd name="T41" fmla="*/ 17 h 200"/>
                    <a:gd name="T42" fmla="*/ 15 w 822"/>
                    <a:gd name="T43" fmla="*/ 9 h 200"/>
                    <a:gd name="T44" fmla="*/ 6 w 822"/>
                    <a:gd name="T45" fmla="*/ 4 h 200"/>
                    <a:gd name="T46" fmla="*/ 0 w 822"/>
                    <a:gd name="T47" fmla="*/ 2 h 200"/>
                    <a:gd name="T48" fmla="*/ 0 w 822"/>
                    <a:gd name="T49" fmla="*/ 0 h 200"/>
                    <a:gd name="T50" fmla="*/ 0 w 822"/>
                    <a:gd name="T51" fmla="*/ 0 h 200"/>
                    <a:gd name="T52" fmla="*/ 25 w 822"/>
                    <a:gd name="T53" fmla="*/ 10 h 200"/>
                    <a:gd name="T54" fmla="*/ 25 w 822"/>
                    <a:gd name="T55" fmla="*/ 10 h 200"/>
                    <a:gd name="T56" fmla="*/ 75 w 822"/>
                    <a:gd name="T57" fmla="*/ 27 h 200"/>
                    <a:gd name="T58" fmla="*/ 138 w 822"/>
                    <a:gd name="T59" fmla="*/ 45 h 200"/>
                    <a:gd name="T60" fmla="*/ 208 w 822"/>
                    <a:gd name="T61" fmla="*/ 63 h 200"/>
                    <a:gd name="T62" fmla="*/ 283 w 822"/>
                    <a:gd name="T63" fmla="*/ 82 h 200"/>
                    <a:gd name="T64" fmla="*/ 283 w 822"/>
                    <a:gd name="T65" fmla="*/ 82 h 200"/>
                    <a:gd name="T66" fmla="*/ 375 w 822"/>
                    <a:gd name="T67" fmla="*/ 99 h 200"/>
                    <a:gd name="T68" fmla="*/ 457 w 822"/>
                    <a:gd name="T69" fmla="*/ 115 h 200"/>
                    <a:gd name="T70" fmla="*/ 457 w 822"/>
                    <a:gd name="T71" fmla="*/ 115 h 200"/>
                    <a:gd name="T72" fmla="*/ 567 w 822"/>
                    <a:gd name="T73" fmla="*/ 130 h 200"/>
                    <a:gd name="T74" fmla="*/ 652 w 822"/>
                    <a:gd name="T75" fmla="*/ 144 h 200"/>
                    <a:gd name="T76" fmla="*/ 687 w 822"/>
                    <a:gd name="T77" fmla="*/ 150 h 200"/>
                    <a:gd name="T78" fmla="*/ 718 w 822"/>
                    <a:gd name="T79" fmla="*/ 156 h 200"/>
                    <a:gd name="T80" fmla="*/ 744 w 822"/>
                    <a:gd name="T81" fmla="*/ 163 h 200"/>
                    <a:gd name="T82" fmla="*/ 762 w 822"/>
                    <a:gd name="T83" fmla="*/ 169 h 200"/>
                    <a:gd name="T84" fmla="*/ 762 w 822"/>
                    <a:gd name="T85" fmla="*/ 169 h 200"/>
                    <a:gd name="T86" fmla="*/ 794 w 822"/>
                    <a:gd name="T87" fmla="*/ 183 h 200"/>
                    <a:gd name="T88" fmla="*/ 813 w 822"/>
                    <a:gd name="T89" fmla="*/ 192 h 200"/>
                    <a:gd name="T90" fmla="*/ 822 w 822"/>
                    <a:gd name="T91" fmla="*/ 198 h 200"/>
                    <a:gd name="T92" fmla="*/ 822 w 822"/>
                    <a:gd name="T93" fmla="*/ 200 h 200"/>
                    <a:gd name="T94" fmla="*/ 822 w 822"/>
                    <a:gd name="T95" fmla="*/ 200 h 20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22" h="200">
                      <a:moveTo>
                        <a:pt x="822" y="200"/>
                      </a:moveTo>
                      <a:lnTo>
                        <a:pt x="822" y="200"/>
                      </a:lnTo>
                      <a:lnTo>
                        <a:pt x="819" y="197"/>
                      </a:lnTo>
                      <a:lnTo>
                        <a:pt x="813" y="192"/>
                      </a:lnTo>
                      <a:lnTo>
                        <a:pt x="803" y="187"/>
                      </a:lnTo>
                      <a:lnTo>
                        <a:pt x="788" y="181"/>
                      </a:lnTo>
                      <a:lnTo>
                        <a:pt x="766" y="173"/>
                      </a:lnTo>
                      <a:lnTo>
                        <a:pt x="737" y="165"/>
                      </a:lnTo>
                      <a:lnTo>
                        <a:pt x="699" y="156"/>
                      </a:lnTo>
                      <a:lnTo>
                        <a:pt x="662" y="149"/>
                      </a:lnTo>
                      <a:lnTo>
                        <a:pt x="617" y="141"/>
                      </a:lnTo>
                      <a:lnTo>
                        <a:pt x="520" y="126"/>
                      </a:lnTo>
                      <a:lnTo>
                        <a:pt x="409" y="109"/>
                      </a:lnTo>
                      <a:lnTo>
                        <a:pt x="356" y="99"/>
                      </a:lnTo>
                      <a:lnTo>
                        <a:pt x="302" y="88"/>
                      </a:lnTo>
                      <a:lnTo>
                        <a:pt x="198" y="64"/>
                      </a:lnTo>
                      <a:lnTo>
                        <a:pt x="123" y="43"/>
                      </a:lnTo>
                      <a:lnTo>
                        <a:pt x="69" y="28"/>
                      </a:lnTo>
                      <a:lnTo>
                        <a:pt x="34" y="17"/>
                      </a:lnTo>
                      <a:lnTo>
                        <a:pt x="15" y="9"/>
                      </a:lnTo>
                      <a:lnTo>
                        <a:pt x="6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10"/>
                      </a:lnTo>
                      <a:lnTo>
                        <a:pt x="75" y="27"/>
                      </a:lnTo>
                      <a:lnTo>
                        <a:pt x="138" y="45"/>
                      </a:lnTo>
                      <a:lnTo>
                        <a:pt x="208" y="63"/>
                      </a:lnTo>
                      <a:lnTo>
                        <a:pt x="283" y="82"/>
                      </a:lnTo>
                      <a:lnTo>
                        <a:pt x="375" y="99"/>
                      </a:lnTo>
                      <a:lnTo>
                        <a:pt x="457" y="115"/>
                      </a:lnTo>
                      <a:lnTo>
                        <a:pt x="567" y="130"/>
                      </a:lnTo>
                      <a:lnTo>
                        <a:pt x="652" y="144"/>
                      </a:lnTo>
                      <a:lnTo>
                        <a:pt x="687" y="150"/>
                      </a:lnTo>
                      <a:lnTo>
                        <a:pt x="718" y="156"/>
                      </a:lnTo>
                      <a:lnTo>
                        <a:pt x="744" y="163"/>
                      </a:lnTo>
                      <a:lnTo>
                        <a:pt x="762" y="169"/>
                      </a:lnTo>
                      <a:lnTo>
                        <a:pt x="794" y="183"/>
                      </a:lnTo>
                      <a:lnTo>
                        <a:pt x="813" y="192"/>
                      </a:lnTo>
                      <a:lnTo>
                        <a:pt x="822" y="198"/>
                      </a:lnTo>
                      <a:lnTo>
                        <a:pt x="822" y="20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5" name="Freeform 270">
                  <a:extLst>
                    <a:ext uri="{FF2B5EF4-FFF2-40B4-BE49-F238E27FC236}">
                      <a16:creationId xmlns:a16="http://schemas.microsoft.com/office/drawing/2014/main" id="{D9957E2D-1A63-4ED9-8F46-387DEBED6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" y="1535"/>
                  <a:ext cx="347" cy="111"/>
                </a:xfrm>
                <a:custGeom>
                  <a:avLst/>
                  <a:gdLst>
                    <a:gd name="T0" fmla="*/ 0 w 347"/>
                    <a:gd name="T1" fmla="*/ 102 h 111"/>
                    <a:gd name="T2" fmla="*/ 0 w 347"/>
                    <a:gd name="T3" fmla="*/ 102 h 111"/>
                    <a:gd name="T4" fmla="*/ 38 w 347"/>
                    <a:gd name="T5" fmla="*/ 94 h 111"/>
                    <a:gd name="T6" fmla="*/ 120 w 347"/>
                    <a:gd name="T7" fmla="*/ 77 h 111"/>
                    <a:gd name="T8" fmla="*/ 167 w 347"/>
                    <a:gd name="T9" fmla="*/ 65 h 111"/>
                    <a:gd name="T10" fmla="*/ 214 w 347"/>
                    <a:gd name="T11" fmla="*/ 54 h 111"/>
                    <a:gd name="T12" fmla="*/ 255 w 347"/>
                    <a:gd name="T13" fmla="*/ 41 h 111"/>
                    <a:gd name="T14" fmla="*/ 284 w 347"/>
                    <a:gd name="T15" fmla="*/ 31 h 111"/>
                    <a:gd name="T16" fmla="*/ 284 w 347"/>
                    <a:gd name="T17" fmla="*/ 31 h 111"/>
                    <a:gd name="T18" fmla="*/ 318 w 347"/>
                    <a:gd name="T19" fmla="*/ 14 h 111"/>
                    <a:gd name="T20" fmla="*/ 337 w 347"/>
                    <a:gd name="T21" fmla="*/ 6 h 111"/>
                    <a:gd name="T22" fmla="*/ 347 w 347"/>
                    <a:gd name="T23" fmla="*/ 0 h 111"/>
                    <a:gd name="T24" fmla="*/ 347 w 347"/>
                    <a:gd name="T25" fmla="*/ 0 h 111"/>
                    <a:gd name="T26" fmla="*/ 347 w 347"/>
                    <a:gd name="T27" fmla="*/ 4 h 111"/>
                    <a:gd name="T28" fmla="*/ 343 w 347"/>
                    <a:gd name="T29" fmla="*/ 9 h 111"/>
                    <a:gd name="T30" fmla="*/ 337 w 347"/>
                    <a:gd name="T31" fmla="*/ 17 h 111"/>
                    <a:gd name="T32" fmla="*/ 321 w 347"/>
                    <a:gd name="T33" fmla="*/ 26 h 111"/>
                    <a:gd name="T34" fmla="*/ 296 w 347"/>
                    <a:gd name="T35" fmla="*/ 37 h 111"/>
                    <a:gd name="T36" fmla="*/ 262 w 347"/>
                    <a:gd name="T37" fmla="*/ 50 h 111"/>
                    <a:gd name="T38" fmla="*/ 211 w 347"/>
                    <a:gd name="T39" fmla="*/ 65 h 111"/>
                    <a:gd name="T40" fmla="*/ 211 w 347"/>
                    <a:gd name="T41" fmla="*/ 65 h 111"/>
                    <a:gd name="T42" fmla="*/ 60 w 347"/>
                    <a:gd name="T43" fmla="*/ 103 h 111"/>
                    <a:gd name="T44" fmla="*/ 28 w 347"/>
                    <a:gd name="T45" fmla="*/ 111 h 111"/>
                    <a:gd name="T46" fmla="*/ 28 w 347"/>
                    <a:gd name="T47" fmla="*/ 111 h 111"/>
                    <a:gd name="T48" fmla="*/ 0 w 347"/>
                    <a:gd name="T49" fmla="*/ 102 h 111"/>
                    <a:gd name="T50" fmla="*/ 0 w 347"/>
                    <a:gd name="T51" fmla="*/ 102 h 11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47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8" y="94"/>
                      </a:lnTo>
                      <a:lnTo>
                        <a:pt x="120" y="77"/>
                      </a:lnTo>
                      <a:lnTo>
                        <a:pt x="167" y="65"/>
                      </a:lnTo>
                      <a:lnTo>
                        <a:pt x="214" y="54"/>
                      </a:lnTo>
                      <a:lnTo>
                        <a:pt x="255" y="41"/>
                      </a:lnTo>
                      <a:lnTo>
                        <a:pt x="284" y="31"/>
                      </a:lnTo>
                      <a:lnTo>
                        <a:pt x="318" y="14"/>
                      </a:lnTo>
                      <a:lnTo>
                        <a:pt x="337" y="6"/>
                      </a:lnTo>
                      <a:lnTo>
                        <a:pt x="347" y="0"/>
                      </a:lnTo>
                      <a:lnTo>
                        <a:pt x="347" y="4"/>
                      </a:lnTo>
                      <a:lnTo>
                        <a:pt x="343" y="9"/>
                      </a:lnTo>
                      <a:lnTo>
                        <a:pt x="337" y="17"/>
                      </a:lnTo>
                      <a:lnTo>
                        <a:pt x="321" y="26"/>
                      </a:lnTo>
                      <a:lnTo>
                        <a:pt x="296" y="37"/>
                      </a:lnTo>
                      <a:lnTo>
                        <a:pt x="262" y="50"/>
                      </a:lnTo>
                      <a:lnTo>
                        <a:pt x="211" y="65"/>
                      </a:lnTo>
                      <a:lnTo>
                        <a:pt x="60" y="103"/>
                      </a:lnTo>
                      <a:lnTo>
                        <a:pt x="28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6" name="Freeform 271">
                  <a:extLst>
                    <a:ext uri="{FF2B5EF4-FFF2-40B4-BE49-F238E27FC236}">
                      <a16:creationId xmlns:a16="http://schemas.microsoft.com/office/drawing/2014/main" id="{A0C331CD-5192-4BF8-BEBF-BEFAE14BA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5" y="1535"/>
                  <a:ext cx="341" cy="111"/>
                </a:xfrm>
                <a:custGeom>
                  <a:avLst/>
                  <a:gdLst>
                    <a:gd name="T0" fmla="*/ 0 w 341"/>
                    <a:gd name="T1" fmla="*/ 102 h 111"/>
                    <a:gd name="T2" fmla="*/ 0 w 341"/>
                    <a:gd name="T3" fmla="*/ 102 h 111"/>
                    <a:gd name="T4" fmla="*/ 35 w 341"/>
                    <a:gd name="T5" fmla="*/ 94 h 111"/>
                    <a:gd name="T6" fmla="*/ 117 w 341"/>
                    <a:gd name="T7" fmla="*/ 77 h 111"/>
                    <a:gd name="T8" fmla="*/ 164 w 341"/>
                    <a:gd name="T9" fmla="*/ 65 h 111"/>
                    <a:gd name="T10" fmla="*/ 211 w 341"/>
                    <a:gd name="T11" fmla="*/ 54 h 111"/>
                    <a:gd name="T12" fmla="*/ 249 w 341"/>
                    <a:gd name="T13" fmla="*/ 42 h 111"/>
                    <a:gd name="T14" fmla="*/ 281 w 341"/>
                    <a:gd name="T15" fmla="*/ 31 h 111"/>
                    <a:gd name="T16" fmla="*/ 281 w 341"/>
                    <a:gd name="T17" fmla="*/ 31 h 111"/>
                    <a:gd name="T18" fmla="*/ 315 w 341"/>
                    <a:gd name="T19" fmla="*/ 14 h 111"/>
                    <a:gd name="T20" fmla="*/ 331 w 341"/>
                    <a:gd name="T21" fmla="*/ 6 h 111"/>
                    <a:gd name="T22" fmla="*/ 337 w 341"/>
                    <a:gd name="T23" fmla="*/ 2 h 111"/>
                    <a:gd name="T24" fmla="*/ 341 w 341"/>
                    <a:gd name="T25" fmla="*/ 0 h 111"/>
                    <a:gd name="T26" fmla="*/ 341 w 341"/>
                    <a:gd name="T27" fmla="*/ 0 h 111"/>
                    <a:gd name="T28" fmla="*/ 341 w 341"/>
                    <a:gd name="T29" fmla="*/ 4 h 111"/>
                    <a:gd name="T30" fmla="*/ 337 w 341"/>
                    <a:gd name="T31" fmla="*/ 9 h 111"/>
                    <a:gd name="T32" fmla="*/ 331 w 341"/>
                    <a:gd name="T33" fmla="*/ 17 h 111"/>
                    <a:gd name="T34" fmla="*/ 315 w 341"/>
                    <a:gd name="T35" fmla="*/ 26 h 111"/>
                    <a:gd name="T36" fmla="*/ 290 w 341"/>
                    <a:gd name="T37" fmla="*/ 37 h 111"/>
                    <a:gd name="T38" fmla="*/ 252 w 341"/>
                    <a:gd name="T39" fmla="*/ 50 h 111"/>
                    <a:gd name="T40" fmla="*/ 202 w 341"/>
                    <a:gd name="T41" fmla="*/ 65 h 111"/>
                    <a:gd name="T42" fmla="*/ 202 w 341"/>
                    <a:gd name="T43" fmla="*/ 65 h 111"/>
                    <a:gd name="T44" fmla="*/ 111 w 341"/>
                    <a:gd name="T45" fmla="*/ 89 h 111"/>
                    <a:gd name="T46" fmla="*/ 54 w 341"/>
                    <a:gd name="T47" fmla="*/ 103 h 111"/>
                    <a:gd name="T48" fmla="*/ 22 w 341"/>
                    <a:gd name="T49" fmla="*/ 111 h 111"/>
                    <a:gd name="T50" fmla="*/ 22 w 341"/>
                    <a:gd name="T51" fmla="*/ 111 h 111"/>
                    <a:gd name="T52" fmla="*/ 0 w 341"/>
                    <a:gd name="T53" fmla="*/ 102 h 111"/>
                    <a:gd name="T54" fmla="*/ 0 w 341"/>
                    <a:gd name="T55" fmla="*/ 102 h 1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41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1" y="54"/>
                      </a:lnTo>
                      <a:lnTo>
                        <a:pt x="249" y="42"/>
                      </a:lnTo>
                      <a:lnTo>
                        <a:pt x="281" y="31"/>
                      </a:lnTo>
                      <a:lnTo>
                        <a:pt x="315" y="14"/>
                      </a:lnTo>
                      <a:lnTo>
                        <a:pt x="331" y="6"/>
                      </a:lnTo>
                      <a:lnTo>
                        <a:pt x="337" y="2"/>
                      </a:lnTo>
                      <a:lnTo>
                        <a:pt x="341" y="0"/>
                      </a:lnTo>
                      <a:lnTo>
                        <a:pt x="341" y="4"/>
                      </a:lnTo>
                      <a:lnTo>
                        <a:pt x="337" y="9"/>
                      </a:lnTo>
                      <a:lnTo>
                        <a:pt x="331" y="17"/>
                      </a:lnTo>
                      <a:lnTo>
                        <a:pt x="315" y="26"/>
                      </a:lnTo>
                      <a:lnTo>
                        <a:pt x="290" y="37"/>
                      </a:lnTo>
                      <a:lnTo>
                        <a:pt x="252" y="50"/>
                      </a:lnTo>
                      <a:lnTo>
                        <a:pt x="202" y="65"/>
                      </a:lnTo>
                      <a:lnTo>
                        <a:pt x="111" y="89"/>
                      </a:lnTo>
                      <a:lnTo>
                        <a:pt x="54" y="103"/>
                      </a:lnTo>
                      <a:lnTo>
                        <a:pt x="22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7" name="Freeform 272">
                  <a:extLst>
                    <a:ext uri="{FF2B5EF4-FFF2-40B4-BE49-F238E27FC236}">
                      <a16:creationId xmlns:a16="http://schemas.microsoft.com/office/drawing/2014/main" id="{7AF4A451-56E2-47A7-8C4A-F3C7CCF88D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" y="1535"/>
                  <a:ext cx="338" cy="110"/>
                </a:xfrm>
                <a:custGeom>
                  <a:avLst/>
                  <a:gdLst>
                    <a:gd name="T0" fmla="*/ 0 w 338"/>
                    <a:gd name="T1" fmla="*/ 102 h 110"/>
                    <a:gd name="T2" fmla="*/ 0 w 338"/>
                    <a:gd name="T3" fmla="*/ 102 h 110"/>
                    <a:gd name="T4" fmla="*/ 35 w 338"/>
                    <a:gd name="T5" fmla="*/ 94 h 110"/>
                    <a:gd name="T6" fmla="*/ 117 w 338"/>
                    <a:gd name="T7" fmla="*/ 77 h 110"/>
                    <a:gd name="T8" fmla="*/ 164 w 338"/>
                    <a:gd name="T9" fmla="*/ 65 h 110"/>
                    <a:gd name="T10" fmla="*/ 212 w 338"/>
                    <a:gd name="T11" fmla="*/ 54 h 110"/>
                    <a:gd name="T12" fmla="*/ 249 w 338"/>
                    <a:gd name="T13" fmla="*/ 42 h 110"/>
                    <a:gd name="T14" fmla="*/ 278 w 338"/>
                    <a:gd name="T15" fmla="*/ 31 h 110"/>
                    <a:gd name="T16" fmla="*/ 278 w 338"/>
                    <a:gd name="T17" fmla="*/ 31 h 110"/>
                    <a:gd name="T18" fmla="*/ 312 w 338"/>
                    <a:gd name="T19" fmla="*/ 14 h 110"/>
                    <a:gd name="T20" fmla="*/ 328 w 338"/>
                    <a:gd name="T21" fmla="*/ 6 h 110"/>
                    <a:gd name="T22" fmla="*/ 334 w 338"/>
                    <a:gd name="T23" fmla="*/ 2 h 110"/>
                    <a:gd name="T24" fmla="*/ 338 w 338"/>
                    <a:gd name="T25" fmla="*/ 0 h 110"/>
                    <a:gd name="T26" fmla="*/ 338 w 338"/>
                    <a:gd name="T27" fmla="*/ 0 h 110"/>
                    <a:gd name="T28" fmla="*/ 338 w 338"/>
                    <a:gd name="T29" fmla="*/ 4 h 110"/>
                    <a:gd name="T30" fmla="*/ 334 w 338"/>
                    <a:gd name="T31" fmla="*/ 9 h 110"/>
                    <a:gd name="T32" fmla="*/ 325 w 338"/>
                    <a:gd name="T33" fmla="*/ 17 h 110"/>
                    <a:gd name="T34" fmla="*/ 312 w 338"/>
                    <a:gd name="T35" fmla="*/ 26 h 110"/>
                    <a:gd name="T36" fmla="*/ 287 w 338"/>
                    <a:gd name="T37" fmla="*/ 37 h 110"/>
                    <a:gd name="T38" fmla="*/ 249 w 338"/>
                    <a:gd name="T39" fmla="*/ 50 h 110"/>
                    <a:gd name="T40" fmla="*/ 199 w 338"/>
                    <a:gd name="T41" fmla="*/ 65 h 110"/>
                    <a:gd name="T42" fmla="*/ 199 w 338"/>
                    <a:gd name="T43" fmla="*/ 65 h 110"/>
                    <a:gd name="T44" fmla="*/ 104 w 338"/>
                    <a:gd name="T45" fmla="*/ 89 h 110"/>
                    <a:gd name="T46" fmla="*/ 51 w 338"/>
                    <a:gd name="T47" fmla="*/ 102 h 110"/>
                    <a:gd name="T48" fmla="*/ 19 w 338"/>
                    <a:gd name="T49" fmla="*/ 110 h 110"/>
                    <a:gd name="T50" fmla="*/ 19 w 338"/>
                    <a:gd name="T51" fmla="*/ 110 h 110"/>
                    <a:gd name="T52" fmla="*/ 7 w 338"/>
                    <a:gd name="T53" fmla="*/ 106 h 110"/>
                    <a:gd name="T54" fmla="*/ 0 w 338"/>
                    <a:gd name="T55" fmla="*/ 102 h 110"/>
                    <a:gd name="T56" fmla="*/ 0 w 338"/>
                    <a:gd name="T57" fmla="*/ 102 h 1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38" h="110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2" y="54"/>
                      </a:lnTo>
                      <a:lnTo>
                        <a:pt x="249" y="42"/>
                      </a:lnTo>
                      <a:lnTo>
                        <a:pt x="278" y="31"/>
                      </a:lnTo>
                      <a:lnTo>
                        <a:pt x="312" y="14"/>
                      </a:lnTo>
                      <a:lnTo>
                        <a:pt x="328" y="6"/>
                      </a:lnTo>
                      <a:lnTo>
                        <a:pt x="334" y="2"/>
                      </a:lnTo>
                      <a:lnTo>
                        <a:pt x="338" y="0"/>
                      </a:lnTo>
                      <a:lnTo>
                        <a:pt x="338" y="4"/>
                      </a:lnTo>
                      <a:lnTo>
                        <a:pt x="334" y="9"/>
                      </a:lnTo>
                      <a:lnTo>
                        <a:pt x="325" y="17"/>
                      </a:lnTo>
                      <a:lnTo>
                        <a:pt x="312" y="26"/>
                      </a:lnTo>
                      <a:lnTo>
                        <a:pt x="287" y="37"/>
                      </a:lnTo>
                      <a:lnTo>
                        <a:pt x="249" y="50"/>
                      </a:lnTo>
                      <a:lnTo>
                        <a:pt x="199" y="65"/>
                      </a:lnTo>
                      <a:lnTo>
                        <a:pt x="104" y="89"/>
                      </a:lnTo>
                      <a:lnTo>
                        <a:pt x="51" y="102"/>
                      </a:lnTo>
                      <a:lnTo>
                        <a:pt x="19" y="110"/>
                      </a:lnTo>
                      <a:lnTo>
                        <a:pt x="7" y="106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8" name="Freeform 273">
                  <a:extLst>
                    <a:ext uri="{FF2B5EF4-FFF2-40B4-BE49-F238E27FC236}">
                      <a16:creationId xmlns:a16="http://schemas.microsoft.com/office/drawing/2014/main" id="{5F883C3E-534C-495A-9959-89038A4F61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2" y="1535"/>
                  <a:ext cx="334" cy="108"/>
                </a:xfrm>
                <a:custGeom>
                  <a:avLst/>
                  <a:gdLst>
                    <a:gd name="T0" fmla="*/ 0 w 334"/>
                    <a:gd name="T1" fmla="*/ 101 h 108"/>
                    <a:gd name="T2" fmla="*/ 0 w 334"/>
                    <a:gd name="T3" fmla="*/ 101 h 108"/>
                    <a:gd name="T4" fmla="*/ 34 w 334"/>
                    <a:gd name="T5" fmla="*/ 94 h 108"/>
                    <a:gd name="T6" fmla="*/ 116 w 334"/>
                    <a:gd name="T7" fmla="*/ 77 h 108"/>
                    <a:gd name="T8" fmla="*/ 163 w 334"/>
                    <a:gd name="T9" fmla="*/ 66 h 108"/>
                    <a:gd name="T10" fmla="*/ 208 w 334"/>
                    <a:gd name="T11" fmla="*/ 55 h 108"/>
                    <a:gd name="T12" fmla="*/ 249 w 334"/>
                    <a:gd name="T13" fmla="*/ 42 h 108"/>
                    <a:gd name="T14" fmla="*/ 277 w 334"/>
                    <a:gd name="T15" fmla="*/ 32 h 108"/>
                    <a:gd name="T16" fmla="*/ 277 w 334"/>
                    <a:gd name="T17" fmla="*/ 32 h 108"/>
                    <a:gd name="T18" fmla="*/ 308 w 334"/>
                    <a:gd name="T19" fmla="*/ 16 h 108"/>
                    <a:gd name="T20" fmla="*/ 324 w 334"/>
                    <a:gd name="T21" fmla="*/ 6 h 108"/>
                    <a:gd name="T22" fmla="*/ 330 w 334"/>
                    <a:gd name="T23" fmla="*/ 2 h 108"/>
                    <a:gd name="T24" fmla="*/ 334 w 334"/>
                    <a:gd name="T25" fmla="*/ 0 h 108"/>
                    <a:gd name="T26" fmla="*/ 334 w 334"/>
                    <a:gd name="T27" fmla="*/ 0 h 108"/>
                    <a:gd name="T28" fmla="*/ 334 w 334"/>
                    <a:gd name="T29" fmla="*/ 4 h 108"/>
                    <a:gd name="T30" fmla="*/ 330 w 334"/>
                    <a:gd name="T31" fmla="*/ 9 h 108"/>
                    <a:gd name="T32" fmla="*/ 321 w 334"/>
                    <a:gd name="T33" fmla="*/ 16 h 108"/>
                    <a:gd name="T34" fmla="*/ 305 w 334"/>
                    <a:gd name="T35" fmla="*/ 26 h 108"/>
                    <a:gd name="T36" fmla="*/ 280 w 334"/>
                    <a:gd name="T37" fmla="*/ 37 h 108"/>
                    <a:gd name="T38" fmla="*/ 245 w 334"/>
                    <a:gd name="T39" fmla="*/ 50 h 108"/>
                    <a:gd name="T40" fmla="*/ 195 w 334"/>
                    <a:gd name="T41" fmla="*/ 65 h 108"/>
                    <a:gd name="T42" fmla="*/ 195 w 334"/>
                    <a:gd name="T43" fmla="*/ 65 h 108"/>
                    <a:gd name="T44" fmla="*/ 100 w 334"/>
                    <a:gd name="T45" fmla="*/ 89 h 108"/>
                    <a:gd name="T46" fmla="*/ 47 w 334"/>
                    <a:gd name="T47" fmla="*/ 102 h 108"/>
                    <a:gd name="T48" fmla="*/ 22 w 334"/>
                    <a:gd name="T49" fmla="*/ 107 h 108"/>
                    <a:gd name="T50" fmla="*/ 15 w 334"/>
                    <a:gd name="T51" fmla="*/ 108 h 108"/>
                    <a:gd name="T52" fmla="*/ 15 w 334"/>
                    <a:gd name="T53" fmla="*/ 108 h 108"/>
                    <a:gd name="T54" fmla="*/ 6 w 334"/>
                    <a:gd name="T55" fmla="*/ 105 h 108"/>
                    <a:gd name="T56" fmla="*/ 0 w 334"/>
                    <a:gd name="T57" fmla="*/ 101 h 108"/>
                    <a:gd name="T58" fmla="*/ 0 w 334"/>
                    <a:gd name="T59" fmla="*/ 101 h 1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34" h="108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4" y="94"/>
                      </a:lnTo>
                      <a:lnTo>
                        <a:pt x="116" y="77"/>
                      </a:lnTo>
                      <a:lnTo>
                        <a:pt x="163" y="66"/>
                      </a:lnTo>
                      <a:lnTo>
                        <a:pt x="208" y="55"/>
                      </a:lnTo>
                      <a:lnTo>
                        <a:pt x="249" y="42"/>
                      </a:lnTo>
                      <a:lnTo>
                        <a:pt x="277" y="32"/>
                      </a:lnTo>
                      <a:lnTo>
                        <a:pt x="308" y="16"/>
                      </a:lnTo>
                      <a:lnTo>
                        <a:pt x="324" y="6"/>
                      </a:lnTo>
                      <a:lnTo>
                        <a:pt x="330" y="2"/>
                      </a:lnTo>
                      <a:lnTo>
                        <a:pt x="334" y="0"/>
                      </a:lnTo>
                      <a:lnTo>
                        <a:pt x="334" y="4"/>
                      </a:lnTo>
                      <a:lnTo>
                        <a:pt x="330" y="9"/>
                      </a:lnTo>
                      <a:lnTo>
                        <a:pt x="321" y="16"/>
                      </a:lnTo>
                      <a:lnTo>
                        <a:pt x="305" y="26"/>
                      </a:lnTo>
                      <a:lnTo>
                        <a:pt x="280" y="37"/>
                      </a:lnTo>
                      <a:lnTo>
                        <a:pt x="245" y="50"/>
                      </a:lnTo>
                      <a:lnTo>
                        <a:pt x="195" y="65"/>
                      </a:lnTo>
                      <a:lnTo>
                        <a:pt x="100" y="89"/>
                      </a:lnTo>
                      <a:lnTo>
                        <a:pt x="47" y="102"/>
                      </a:lnTo>
                      <a:lnTo>
                        <a:pt x="22" y="107"/>
                      </a:lnTo>
                      <a:lnTo>
                        <a:pt x="15" y="108"/>
                      </a:lnTo>
                      <a:lnTo>
                        <a:pt x="6" y="105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199" name="Freeform 274">
                  <a:extLst>
                    <a:ext uri="{FF2B5EF4-FFF2-40B4-BE49-F238E27FC236}">
                      <a16:creationId xmlns:a16="http://schemas.microsoft.com/office/drawing/2014/main" id="{DCAF550B-C22A-421E-8713-583BE23FBA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" y="1535"/>
                  <a:ext cx="331" cy="107"/>
                </a:xfrm>
                <a:custGeom>
                  <a:avLst/>
                  <a:gdLst>
                    <a:gd name="T0" fmla="*/ 0 w 331"/>
                    <a:gd name="T1" fmla="*/ 101 h 107"/>
                    <a:gd name="T2" fmla="*/ 0 w 331"/>
                    <a:gd name="T3" fmla="*/ 101 h 107"/>
                    <a:gd name="T4" fmla="*/ 37 w 331"/>
                    <a:gd name="T5" fmla="*/ 94 h 107"/>
                    <a:gd name="T6" fmla="*/ 116 w 331"/>
                    <a:gd name="T7" fmla="*/ 77 h 107"/>
                    <a:gd name="T8" fmla="*/ 164 w 331"/>
                    <a:gd name="T9" fmla="*/ 66 h 107"/>
                    <a:gd name="T10" fmla="*/ 208 w 331"/>
                    <a:gd name="T11" fmla="*/ 55 h 107"/>
                    <a:gd name="T12" fmla="*/ 246 w 331"/>
                    <a:gd name="T13" fmla="*/ 44 h 107"/>
                    <a:gd name="T14" fmla="*/ 274 w 331"/>
                    <a:gd name="T15" fmla="*/ 32 h 107"/>
                    <a:gd name="T16" fmla="*/ 274 w 331"/>
                    <a:gd name="T17" fmla="*/ 32 h 107"/>
                    <a:gd name="T18" fmla="*/ 305 w 331"/>
                    <a:gd name="T19" fmla="*/ 16 h 107"/>
                    <a:gd name="T20" fmla="*/ 324 w 331"/>
                    <a:gd name="T21" fmla="*/ 6 h 107"/>
                    <a:gd name="T22" fmla="*/ 327 w 331"/>
                    <a:gd name="T23" fmla="*/ 2 h 107"/>
                    <a:gd name="T24" fmla="*/ 331 w 331"/>
                    <a:gd name="T25" fmla="*/ 0 h 107"/>
                    <a:gd name="T26" fmla="*/ 331 w 331"/>
                    <a:gd name="T27" fmla="*/ 0 h 107"/>
                    <a:gd name="T28" fmla="*/ 331 w 331"/>
                    <a:gd name="T29" fmla="*/ 3 h 107"/>
                    <a:gd name="T30" fmla="*/ 327 w 331"/>
                    <a:gd name="T31" fmla="*/ 8 h 107"/>
                    <a:gd name="T32" fmla="*/ 318 w 331"/>
                    <a:gd name="T33" fmla="*/ 16 h 107"/>
                    <a:gd name="T34" fmla="*/ 302 w 331"/>
                    <a:gd name="T35" fmla="*/ 26 h 107"/>
                    <a:gd name="T36" fmla="*/ 277 w 331"/>
                    <a:gd name="T37" fmla="*/ 37 h 107"/>
                    <a:gd name="T38" fmla="*/ 239 w 331"/>
                    <a:gd name="T39" fmla="*/ 50 h 107"/>
                    <a:gd name="T40" fmla="*/ 189 w 331"/>
                    <a:gd name="T41" fmla="*/ 65 h 107"/>
                    <a:gd name="T42" fmla="*/ 189 w 331"/>
                    <a:gd name="T43" fmla="*/ 65 h 107"/>
                    <a:gd name="T44" fmla="*/ 94 w 331"/>
                    <a:gd name="T45" fmla="*/ 89 h 107"/>
                    <a:gd name="T46" fmla="*/ 41 w 331"/>
                    <a:gd name="T47" fmla="*/ 102 h 107"/>
                    <a:gd name="T48" fmla="*/ 19 w 331"/>
                    <a:gd name="T49" fmla="*/ 106 h 107"/>
                    <a:gd name="T50" fmla="*/ 12 w 331"/>
                    <a:gd name="T51" fmla="*/ 107 h 107"/>
                    <a:gd name="T52" fmla="*/ 12 w 331"/>
                    <a:gd name="T53" fmla="*/ 107 h 107"/>
                    <a:gd name="T54" fmla="*/ 3 w 331"/>
                    <a:gd name="T55" fmla="*/ 105 h 107"/>
                    <a:gd name="T56" fmla="*/ 0 w 331"/>
                    <a:gd name="T57" fmla="*/ 102 h 107"/>
                    <a:gd name="T58" fmla="*/ 0 w 331"/>
                    <a:gd name="T59" fmla="*/ 101 h 107"/>
                    <a:gd name="T60" fmla="*/ 0 w 331"/>
                    <a:gd name="T61" fmla="*/ 101 h 107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331" h="107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7" y="94"/>
                      </a:lnTo>
                      <a:lnTo>
                        <a:pt x="116" y="77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74" y="32"/>
                      </a:lnTo>
                      <a:lnTo>
                        <a:pt x="305" y="16"/>
                      </a:lnTo>
                      <a:lnTo>
                        <a:pt x="324" y="6"/>
                      </a:lnTo>
                      <a:lnTo>
                        <a:pt x="327" y="2"/>
                      </a:lnTo>
                      <a:lnTo>
                        <a:pt x="331" y="0"/>
                      </a:lnTo>
                      <a:lnTo>
                        <a:pt x="331" y="3"/>
                      </a:lnTo>
                      <a:lnTo>
                        <a:pt x="327" y="8"/>
                      </a:lnTo>
                      <a:lnTo>
                        <a:pt x="318" y="16"/>
                      </a:lnTo>
                      <a:lnTo>
                        <a:pt x="302" y="26"/>
                      </a:lnTo>
                      <a:lnTo>
                        <a:pt x="277" y="37"/>
                      </a:lnTo>
                      <a:lnTo>
                        <a:pt x="239" y="50"/>
                      </a:lnTo>
                      <a:lnTo>
                        <a:pt x="189" y="65"/>
                      </a:lnTo>
                      <a:lnTo>
                        <a:pt x="94" y="89"/>
                      </a:lnTo>
                      <a:lnTo>
                        <a:pt x="41" y="102"/>
                      </a:lnTo>
                      <a:lnTo>
                        <a:pt x="19" y="106"/>
                      </a:lnTo>
                      <a:lnTo>
                        <a:pt x="12" y="107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0" name="Freeform 275">
                  <a:extLst>
                    <a:ext uri="{FF2B5EF4-FFF2-40B4-BE49-F238E27FC236}">
                      <a16:creationId xmlns:a16="http://schemas.microsoft.com/office/drawing/2014/main" id="{E83496CF-0300-431D-98A7-328936E39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" y="1535"/>
                  <a:ext cx="328" cy="106"/>
                </a:xfrm>
                <a:custGeom>
                  <a:avLst/>
                  <a:gdLst>
                    <a:gd name="T0" fmla="*/ 0 w 328"/>
                    <a:gd name="T1" fmla="*/ 101 h 106"/>
                    <a:gd name="T2" fmla="*/ 0 w 328"/>
                    <a:gd name="T3" fmla="*/ 101 h 106"/>
                    <a:gd name="T4" fmla="*/ 38 w 328"/>
                    <a:gd name="T5" fmla="*/ 94 h 106"/>
                    <a:gd name="T6" fmla="*/ 116 w 328"/>
                    <a:gd name="T7" fmla="*/ 78 h 106"/>
                    <a:gd name="T8" fmla="*/ 164 w 328"/>
                    <a:gd name="T9" fmla="*/ 66 h 106"/>
                    <a:gd name="T10" fmla="*/ 208 w 328"/>
                    <a:gd name="T11" fmla="*/ 55 h 106"/>
                    <a:gd name="T12" fmla="*/ 246 w 328"/>
                    <a:gd name="T13" fmla="*/ 44 h 106"/>
                    <a:gd name="T14" fmla="*/ 261 w 328"/>
                    <a:gd name="T15" fmla="*/ 39 h 106"/>
                    <a:gd name="T16" fmla="*/ 274 w 328"/>
                    <a:gd name="T17" fmla="*/ 32 h 106"/>
                    <a:gd name="T18" fmla="*/ 274 w 328"/>
                    <a:gd name="T19" fmla="*/ 32 h 106"/>
                    <a:gd name="T20" fmla="*/ 306 w 328"/>
                    <a:gd name="T21" fmla="*/ 16 h 106"/>
                    <a:gd name="T22" fmla="*/ 321 w 328"/>
                    <a:gd name="T23" fmla="*/ 7 h 106"/>
                    <a:gd name="T24" fmla="*/ 324 w 328"/>
                    <a:gd name="T25" fmla="*/ 2 h 106"/>
                    <a:gd name="T26" fmla="*/ 328 w 328"/>
                    <a:gd name="T27" fmla="*/ 0 h 106"/>
                    <a:gd name="T28" fmla="*/ 328 w 328"/>
                    <a:gd name="T29" fmla="*/ 0 h 106"/>
                    <a:gd name="T30" fmla="*/ 328 w 328"/>
                    <a:gd name="T31" fmla="*/ 3 h 106"/>
                    <a:gd name="T32" fmla="*/ 321 w 328"/>
                    <a:gd name="T33" fmla="*/ 8 h 106"/>
                    <a:gd name="T34" fmla="*/ 315 w 328"/>
                    <a:gd name="T35" fmla="*/ 16 h 106"/>
                    <a:gd name="T36" fmla="*/ 299 w 328"/>
                    <a:gd name="T37" fmla="*/ 26 h 106"/>
                    <a:gd name="T38" fmla="*/ 274 w 328"/>
                    <a:gd name="T39" fmla="*/ 37 h 106"/>
                    <a:gd name="T40" fmla="*/ 236 w 328"/>
                    <a:gd name="T41" fmla="*/ 50 h 106"/>
                    <a:gd name="T42" fmla="*/ 186 w 328"/>
                    <a:gd name="T43" fmla="*/ 65 h 106"/>
                    <a:gd name="T44" fmla="*/ 186 w 328"/>
                    <a:gd name="T45" fmla="*/ 65 h 106"/>
                    <a:gd name="T46" fmla="*/ 91 w 328"/>
                    <a:gd name="T47" fmla="*/ 89 h 106"/>
                    <a:gd name="T48" fmla="*/ 38 w 328"/>
                    <a:gd name="T49" fmla="*/ 101 h 106"/>
                    <a:gd name="T50" fmla="*/ 16 w 328"/>
                    <a:gd name="T51" fmla="*/ 106 h 106"/>
                    <a:gd name="T52" fmla="*/ 9 w 328"/>
                    <a:gd name="T53" fmla="*/ 106 h 106"/>
                    <a:gd name="T54" fmla="*/ 9 w 328"/>
                    <a:gd name="T55" fmla="*/ 106 h 106"/>
                    <a:gd name="T56" fmla="*/ 3 w 328"/>
                    <a:gd name="T57" fmla="*/ 103 h 106"/>
                    <a:gd name="T58" fmla="*/ 0 w 328"/>
                    <a:gd name="T59" fmla="*/ 102 h 106"/>
                    <a:gd name="T60" fmla="*/ 0 w 328"/>
                    <a:gd name="T61" fmla="*/ 101 h 106"/>
                    <a:gd name="T62" fmla="*/ 0 w 328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8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6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61" y="39"/>
                      </a:lnTo>
                      <a:lnTo>
                        <a:pt x="274" y="32"/>
                      </a:lnTo>
                      <a:lnTo>
                        <a:pt x="306" y="16"/>
                      </a:lnTo>
                      <a:lnTo>
                        <a:pt x="321" y="7"/>
                      </a:lnTo>
                      <a:lnTo>
                        <a:pt x="324" y="2"/>
                      </a:lnTo>
                      <a:lnTo>
                        <a:pt x="328" y="0"/>
                      </a:lnTo>
                      <a:lnTo>
                        <a:pt x="328" y="3"/>
                      </a:lnTo>
                      <a:lnTo>
                        <a:pt x="321" y="8"/>
                      </a:lnTo>
                      <a:lnTo>
                        <a:pt x="315" y="16"/>
                      </a:lnTo>
                      <a:lnTo>
                        <a:pt x="299" y="26"/>
                      </a:lnTo>
                      <a:lnTo>
                        <a:pt x="274" y="37"/>
                      </a:lnTo>
                      <a:lnTo>
                        <a:pt x="236" y="50"/>
                      </a:lnTo>
                      <a:lnTo>
                        <a:pt x="186" y="65"/>
                      </a:lnTo>
                      <a:lnTo>
                        <a:pt x="91" y="89"/>
                      </a:lnTo>
                      <a:lnTo>
                        <a:pt x="38" y="101"/>
                      </a:lnTo>
                      <a:lnTo>
                        <a:pt x="16" y="106"/>
                      </a:lnTo>
                      <a:lnTo>
                        <a:pt x="9" y="106"/>
                      </a:lnTo>
                      <a:lnTo>
                        <a:pt x="3" y="103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1" name="Freeform 276">
                  <a:extLst>
                    <a:ext uri="{FF2B5EF4-FFF2-40B4-BE49-F238E27FC236}">
                      <a16:creationId xmlns:a16="http://schemas.microsoft.com/office/drawing/2014/main" id="{03CC020B-3ED5-4AE9-818B-1CBCCAA2B8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1535"/>
                  <a:ext cx="325" cy="106"/>
                </a:xfrm>
                <a:custGeom>
                  <a:avLst/>
                  <a:gdLst>
                    <a:gd name="T0" fmla="*/ 0 w 325"/>
                    <a:gd name="T1" fmla="*/ 101 h 106"/>
                    <a:gd name="T2" fmla="*/ 0 w 325"/>
                    <a:gd name="T3" fmla="*/ 101 h 106"/>
                    <a:gd name="T4" fmla="*/ 38 w 325"/>
                    <a:gd name="T5" fmla="*/ 94 h 106"/>
                    <a:gd name="T6" fmla="*/ 117 w 325"/>
                    <a:gd name="T7" fmla="*/ 78 h 106"/>
                    <a:gd name="T8" fmla="*/ 164 w 325"/>
                    <a:gd name="T9" fmla="*/ 66 h 106"/>
                    <a:gd name="T10" fmla="*/ 208 w 325"/>
                    <a:gd name="T11" fmla="*/ 55 h 106"/>
                    <a:gd name="T12" fmla="*/ 246 w 325"/>
                    <a:gd name="T13" fmla="*/ 44 h 106"/>
                    <a:gd name="T14" fmla="*/ 258 w 325"/>
                    <a:gd name="T15" fmla="*/ 39 h 106"/>
                    <a:gd name="T16" fmla="*/ 271 w 325"/>
                    <a:gd name="T17" fmla="*/ 32 h 106"/>
                    <a:gd name="T18" fmla="*/ 271 w 325"/>
                    <a:gd name="T19" fmla="*/ 32 h 106"/>
                    <a:gd name="T20" fmla="*/ 303 w 325"/>
                    <a:gd name="T21" fmla="*/ 16 h 106"/>
                    <a:gd name="T22" fmla="*/ 318 w 325"/>
                    <a:gd name="T23" fmla="*/ 7 h 106"/>
                    <a:gd name="T24" fmla="*/ 321 w 325"/>
                    <a:gd name="T25" fmla="*/ 2 h 106"/>
                    <a:gd name="T26" fmla="*/ 325 w 325"/>
                    <a:gd name="T27" fmla="*/ 0 h 106"/>
                    <a:gd name="T28" fmla="*/ 325 w 325"/>
                    <a:gd name="T29" fmla="*/ 0 h 106"/>
                    <a:gd name="T30" fmla="*/ 321 w 325"/>
                    <a:gd name="T31" fmla="*/ 3 h 106"/>
                    <a:gd name="T32" fmla="*/ 318 w 325"/>
                    <a:gd name="T33" fmla="*/ 8 h 106"/>
                    <a:gd name="T34" fmla="*/ 312 w 325"/>
                    <a:gd name="T35" fmla="*/ 16 h 106"/>
                    <a:gd name="T36" fmla="*/ 293 w 325"/>
                    <a:gd name="T37" fmla="*/ 26 h 106"/>
                    <a:gd name="T38" fmla="*/ 268 w 325"/>
                    <a:gd name="T39" fmla="*/ 37 h 106"/>
                    <a:gd name="T40" fmla="*/ 233 w 325"/>
                    <a:gd name="T41" fmla="*/ 50 h 106"/>
                    <a:gd name="T42" fmla="*/ 180 w 325"/>
                    <a:gd name="T43" fmla="*/ 65 h 106"/>
                    <a:gd name="T44" fmla="*/ 180 w 325"/>
                    <a:gd name="T45" fmla="*/ 65 h 106"/>
                    <a:gd name="T46" fmla="*/ 88 w 325"/>
                    <a:gd name="T47" fmla="*/ 88 h 106"/>
                    <a:gd name="T48" fmla="*/ 35 w 325"/>
                    <a:gd name="T49" fmla="*/ 101 h 106"/>
                    <a:gd name="T50" fmla="*/ 9 w 325"/>
                    <a:gd name="T51" fmla="*/ 105 h 106"/>
                    <a:gd name="T52" fmla="*/ 6 w 325"/>
                    <a:gd name="T53" fmla="*/ 106 h 106"/>
                    <a:gd name="T54" fmla="*/ 6 w 325"/>
                    <a:gd name="T55" fmla="*/ 106 h 106"/>
                    <a:gd name="T56" fmla="*/ 0 w 325"/>
                    <a:gd name="T57" fmla="*/ 103 h 106"/>
                    <a:gd name="T58" fmla="*/ 0 w 325"/>
                    <a:gd name="T59" fmla="*/ 101 h 106"/>
                    <a:gd name="T60" fmla="*/ 0 w 325"/>
                    <a:gd name="T61" fmla="*/ 101 h 106"/>
                    <a:gd name="T62" fmla="*/ 0 w 325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5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58" y="39"/>
                      </a:lnTo>
                      <a:lnTo>
                        <a:pt x="271" y="32"/>
                      </a:lnTo>
                      <a:lnTo>
                        <a:pt x="303" y="16"/>
                      </a:lnTo>
                      <a:lnTo>
                        <a:pt x="318" y="7"/>
                      </a:lnTo>
                      <a:lnTo>
                        <a:pt x="321" y="2"/>
                      </a:lnTo>
                      <a:lnTo>
                        <a:pt x="325" y="0"/>
                      </a:lnTo>
                      <a:lnTo>
                        <a:pt x="321" y="3"/>
                      </a:lnTo>
                      <a:lnTo>
                        <a:pt x="318" y="8"/>
                      </a:lnTo>
                      <a:lnTo>
                        <a:pt x="312" y="16"/>
                      </a:lnTo>
                      <a:lnTo>
                        <a:pt x="293" y="26"/>
                      </a:lnTo>
                      <a:lnTo>
                        <a:pt x="268" y="37"/>
                      </a:lnTo>
                      <a:lnTo>
                        <a:pt x="233" y="50"/>
                      </a:lnTo>
                      <a:lnTo>
                        <a:pt x="180" y="65"/>
                      </a:lnTo>
                      <a:lnTo>
                        <a:pt x="88" y="88"/>
                      </a:lnTo>
                      <a:lnTo>
                        <a:pt x="35" y="101"/>
                      </a:lnTo>
                      <a:lnTo>
                        <a:pt x="9" y="105"/>
                      </a:lnTo>
                      <a:lnTo>
                        <a:pt x="6" y="106"/>
                      </a:lnTo>
                      <a:lnTo>
                        <a:pt x="0" y="103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2" name="Freeform 277">
                  <a:extLst>
                    <a:ext uri="{FF2B5EF4-FFF2-40B4-BE49-F238E27FC236}">
                      <a16:creationId xmlns:a16="http://schemas.microsoft.com/office/drawing/2014/main" id="{532F32EF-D2CA-4368-8ADD-06AB664C5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" y="1535"/>
                  <a:ext cx="322" cy="105"/>
                </a:xfrm>
                <a:custGeom>
                  <a:avLst/>
                  <a:gdLst>
                    <a:gd name="T0" fmla="*/ 0 w 322"/>
                    <a:gd name="T1" fmla="*/ 101 h 105"/>
                    <a:gd name="T2" fmla="*/ 0 w 322"/>
                    <a:gd name="T3" fmla="*/ 101 h 105"/>
                    <a:gd name="T4" fmla="*/ 38 w 322"/>
                    <a:gd name="T5" fmla="*/ 94 h 105"/>
                    <a:gd name="T6" fmla="*/ 117 w 322"/>
                    <a:gd name="T7" fmla="*/ 78 h 105"/>
                    <a:gd name="T8" fmla="*/ 164 w 322"/>
                    <a:gd name="T9" fmla="*/ 68 h 105"/>
                    <a:gd name="T10" fmla="*/ 205 w 322"/>
                    <a:gd name="T11" fmla="*/ 56 h 105"/>
                    <a:gd name="T12" fmla="*/ 243 w 322"/>
                    <a:gd name="T13" fmla="*/ 44 h 105"/>
                    <a:gd name="T14" fmla="*/ 259 w 322"/>
                    <a:gd name="T15" fmla="*/ 39 h 105"/>
                    <a:gd name="T16" fmla="*/ 271 w 322"/>
                    <a:gd name="T17" fmla="*/ 33 h 105"/>
                    <a:gd name="T18" fmla="*/ 271 w 322"/>
                    <a:gd name="T19" fmla="*/ 33 h 105"/>
                    <a:gd name="T20" fmla="*/ 300 w 322"/>
                    <a:gd name="T21" fmla="*/ 16 h 105"/>
                    <a:gd name="T22" fmla="*/ 315 w 322"/>
                    <a:gd name="T23" fmla="*/ 7 h 105"/>
                    <a:gd name="T24" fmla="*/ 318 w 322"/>
                    <a:gd name="T25" fmla="*/ 2 h 105"/>
                    <a:gd name="T26" fmla="*/ 322 w 322"/>
                    <a:gd name="T27" fmla="*/ 0 h 105"/>
                    <a:gd name="T28" fmla="*/ 322 w 322"/>
                    <a:gd name="T29" fmla="*/ 0 h 105"/>
                    <a:gd name="T30" fmla="*/ 318 w 322"/>
                    <a:gd name="T31" fmla="*/ 3 h 105"/>
                    <a:gd name="T32" fmla="*/ 315 w 322"/>
                    <a:gd name="T33" fmla="*/ 8 h 105"/>
                    <a:gd name="T34" fmla="*/ 306 w 322"/>
                    <a:gd name="T35" fmla="*/ 16 h 105"/>
                    <a:gd name="T36" fmla="*/ 290 w 322"/>
                    <a:gd name="T37" fmla="*/ 25 h 105"/>
                    <a:gd name="T38" fmla="*/ 265 w 322"/>
                    <a:gd name="T39" fmla="*/ 36 h 105"/>
                    <a:gd name="T40" fmla="*/ 227 w 322"/>
                    <a:gd name="T41" fmla="*/ 50 h 105"/>
                    <a:gd name="T42" fmla="*/ 177 w 322"/>
                    <a:gd name="T43" fmla="*/ 65 h 105"/>
                    <a:gd name="T44" fmla="*/ 177 w 322"/>
                    <a:gd name="T45" fmla="*/ 65 h 105"/>
                    <a:gd name="T46" fmla="*/ 85 w 322"/>
                    <a:gd name="T47" fmla="*/ 88 h 105"/>
                    <a:gd name="T48" fmla="*/ 32 w 322"/>
                    <a:gd name="T49" fmla="*/ 99 h 105"/>
                    <a:gd name="T50" fmla="*/ 6 w 322"/>
                    <a:gd name="T51" fmla="*/ 103 h 105"/>
                    <a:gd name="T52" fmla="*/ 3 w 322"/>
                    <a:gd name="T53" fmla="*/ 105 h 105"/>
                    <a:gd name="T54" fmla="*/ 3 w 322"/>
                    <a:gd name="T55" fmla="*/ 105 h 105"/>
                    <a:gd name="T56" fmla="*/ 0 w 322"/>
                    <a:gd name="T57" fmla="*/ 102 h 105"/>
                    <a:gd name="T58" fmla="*/ 0 w 322"/>
                    <a:gd name="T59" fmla="*/ 101 h 105"/>
                    <a:gd name="T60" fmla="*/ 0 w 322"/>
                    <a:gd name="T61" fmla="*/ 101 h 105"/>
                    <a:gd name="T62" fmla="*/ 0 w 322"/>
                    <a:gd name="T63" fmla="*/ 101 h 10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2" h="105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8"/>
                      </a:lnTo>
                      <a:lnTo>
                        <a:pt x="205" y="56"/>
                      </a:lnTo>
                      <a:lnTo>
                        <a:pt x="243" y="44"/>
                      </a:lnTo>
                      <a:lnTo>
                        <a:pt x="259" y="39"/>
                      </a:lnTo>
                      <a:lnTo>
                        <a:pt x="271" y="33"/>
                      </a:lnTo>
                      <a:lnTo>
                        <a:pt x="300" y="16"/>
                      </a:lnTo>
                      <a:lnTo>
                        <a:pt x="315" y="7"/>
                      </a:lnTo>
                      <a:lnTo>
                        <a:pt x="318" y="2"/>
                      </a:lnTo>
                      <a:lnTo>
                        <a:pt x="322" y="0"/>
                      </a:lnTo>
                      <a:lnTo>
                        <a:pt x="318" y="3"/>
                      </a:lnTo>
                      <a:lnTo>
                        <a:pt x="315" y="8"/>
                      </a:lnTo>
                      <a:lnTo>
                        <a:pt x="306" y="16"/>
                      </a:lnTo>
                      <a:lnTo>
                        <a:pt x="290" y="25"/>
                      </a:lnTo>
                      <a:lnTo>
                        <a:pt x="265" y="36"/>
                      </a:lnTo>
                      <a:lnTo>
                        <a:pt x="227" y="50"/>
                      </a:lnTo>
                      <a:lnTo>
                        <a:pt x="177" y="65"/>
                      </a:lnTo>
                      <a:lnTo>
                        <a:pt x="85" y="88"/>
                      </a:lnTo>
                      <a:lnTo>
                        <a:pt x="32" y="99"/>
                      </a:lnTo>
                      <a:lnTo>
                        <a:pt x="6" y="103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3" name="Freeform 278">
                  <a:extLst>
                    <a:ext uri="{FF2B5EF4-FFF2-40B4-BE49-F238E27FC236}">
                      <a16:creationId xmlns:a16="http://schemas.microsoft.com/office/drawing/2014/main" id="{E8C054EA-6E3F-4B4F-80C4-65DE7A742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7" cy="409"/>
                </a:xfrm>
                <a:custGeom>
                  <a:avLst/>
                  <a:gdLst>
                    <a:gd name="T0" fmla="*/ 750 w 987"/>
                    <a:gd name="T1" fmla="*/ 303 h 409"/>
                    <a:gd name="T2" fmla="*/ 687 w 987"/>
                    <a:gd name="T3" fmla="*/ 286 h 409"/>
                    <a:gd name="T4" fmla="*/ 631 w 987"/>
                    <a:gd name="T5" fmla="*/ 273 h 409"/>
                    <a:gd name="T6" fmla="*/ 460 w 987"/>
                    <a:gd name="T7" fmla="*/ 240 h 409"/>
                    <a:gd name="T8" fmla="*/ 300 w 987"/>
                    <a:gd name="T9" fmla="*/ 214 h 409"/>
                    <a:gd name="T10" fmla="*/ 139 w 987"/>
                    <a:gd name="T11" fmla="*/ 183 h 409"/>
                    <a:gd name="T12" fmla="*/ 104 w 987"/>
                    <a:gd name="T13" fmla="*/ 174 h 409"/>
                    <a:gd name="T14" fmla="*/ 44 w 987"/>
                    <a:gd name="T15" fmla="*/ 153 h 409"/>
                    <a:gd name="T16" fmla="*/ 3 w 987"/>
                    <a:gd name="T17" fmla="*/ 124 h 409"/>
                    <a:gd name="T18" fmla="*/ 0 w 987"/>
                    <a:gd name="T19" fmla="*/ 105 h 409"/>
                    <a:gd name="T20" fmla="*/ 6 w 987"/>
                    <a:gd name="T21" fmla="*/ 96 h 409"/>
                    <a:gd name="T22" fmla="*/ 25 w 987"/>
                    <a:gd name="T23" fmla="*/ 82 h 409"/>
                    <a:gd name="T24" fmla="*/ 41 w 987"/>
                    <a:gd name="T25" fmla="*/ 74 h 409"/>
                    <a:gd name="T26" fmla="*/ 98 w 987"/>
                    <a:gd name="T27" fmla="*/ 53 h 409"/>
                    <a:gd name="T28" fmla="*/ 161 w 987"/>
                    <a:gd name="T29" fmla="*/ 32 h 409"/>
                    <a:gd name="T30" fmla="*/ 300 w 987"/>
                    <a:gd name="T31" fmla="*/ 0 h 409"/>
                    <a:gd name="T32" fmla="*/ 356 w 987"/>
                    <a:gd name="T33" fmla="*/ 12 h 409"/>
                    <a:gd name="T34" fmla="*/ 410 w 987"/>
                    <a:gd name="T35" fmla="*/ 23 h 409"/>
                    <a:gd name="T36" fmla="*/ 300 w 987"/>
                    <a:gd name="T37" fmla="*/ 46 h 409"/>
                    <a:gd name="T38" fmla="*/ 189 w 987"/>
                    <a:gd name="T39" fmla="*/ 73 h 409"/>
                    <a:gd name="T40" fmla="*/ 167 w 987"/>
                    <a:gd name="T41" fmla="*/ 80 h 409"/>
                    <a:gd name="T42" fmla="*/ 120 w 987"/>
                    <a:gd name="T43" fmla="*/ 98 h 409"/>
                    <a:gd name="T44" fmla="*/ 104 w 987"/>
                    <a:gd name="T45" fmla="*/ 108 h 409"/>
                    <a:gd name="T46" fmla="*/ 107 w 987"/>
                    <a:gd name="T47" fmla="*/ 120 h 409"/>
                    <a:gd name="T48" fmla="*/ 120 w 987"/>
                    <a:gd name="T49" fmla="*/ 129 h 409"/>
                    <a:gd name="T50" fmla="*/ 158 w 987"/>
                    <a:gd name="T51" fmla="*/ 140 h 409"/>
                    <a:gd name="T52" fmla="*/ 211 w 987"/>
                    <a:gd name="T53" fmla="*/ 153 h 409"/>
                    <a:gd name="T54" fmla="*/ 322 w 987"/>
                    <a:gd name="T55" fmla="*/ 176 h 409"/>
                    <a:gd name="T56" fmla="*/ 381 w 987"/>
                    <a:gd name="T57" fmla="*/ 186 h 409"/>
                    <a:gd name="T58" fmla="*/ 542 w 987"/>
                    <a:gd name="T59" fmla="*/ 211 h 409"/>
                    <a:gd name="T60" fmla="*/ 615 w 987"/>
                    <a:gd name="T61" fmla="*/ 224 h 409"/>
                    <a:gd name="T62" fmla="*/ 697 w 987"/>
                    <a:gd name="T63" fmla="*/ 242 h 409"/>
                    <a:gd name="T64" fmla="*/ 775 w 987"/>
                    <a:gd name="T65" fmla="*/ 261 h 409"/>
                    <a:gd name="T66" fmla="*/ 842 w 987"/>
                    <a:gd name="T67" fmla="*/ 282 h 409"/>
                    <a:gd name="T68" fmla="*/ 977 w 987"/>
                    <a:gd name="T69" fmla="*/ 360 h 409"/>
                    <a:gd name="T70" fmla="*/ 971 w 987"/>
                    <a:gd name="T71" fmla="*/ 409 h 409"/>
                    <a:gd name="T72" fmla="*/ 873 w 987"/>
                    <a:gd name="T73" fmla="*/ 337 h 409"/>
                    <a:gd name="T74" fmla="*/ 750 w 987"/>
                    <a:gd name="T75" fmla="*/ 303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987" h="409">
                      <a:moveTo>
                        <a:pt x="750" y="303"/>
                      </a:moveTo>
                      <a:lnTo>
                        <a:pt x="750" y="303"/>
                      </a:lnTo>
                      <a:lnTo>
                        <a:pt x="719" y="295"/>
                      </a:lnTo>
                      <a:lnTo>
                        <a:pt x="687" y="286"/>
                      </a:lnTo>
                      <a:lnTo>
                        <a:pt x="631" y="273"/>
                      </a:lnTo>
                      <a:lnTo>
                        <a:pt x="574" y="262"/>
                      </a:lnTo>
                      <a:lnTo>
                        <a:pt x="460" y="240"/>
                      </a:lnTo>
                      <a:lnTo>
                        <a:pt x="300" y="214"/>
                      </a:lnTo>
                      <a:lnTo>
                        <a:pt x="218" y="200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66" y="63"/>
                      </a:lnTo>
                      <a:lnTo>
                        <a:pt x="98" y="53"/>
                      </a:lnTo>
                      <a:lnTo>
                        <a:pt x="129" y="42"/>
                      </a:lnTo>
                      <a:lnTo>
                        <a:pt x="161" y="32"/>
                      </a:lnTo>
                      <a:lnTo>
                        <a:pt x="230" y="16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353" y="35"/>
                      </a:lnTo>
                      <a:lnTo>
                        <a:pt x="300" y="46"/>
                      </a:lnTo>
                      <a:lnTo>
                        <a:pt x="243" y="59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542" y="211"/>
                      </a:lnTo>
                      <a:lnTo>
                        <a:pt x="615" y="224"/>
                      </a:lnTo>
                      <a:lnTo>
                        <a:pt x="697" y="242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7" y="393"/>
                      </a:lnTo>
                      <a:lnTo>
                        <a:pt x="971" y="409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4" name="Freeform 279">
                  <a:extLst>
                    <a:ext uri="{FF2B5EF4-FFF2-40B4-BE49-F238E27FC236}">
                      <a16:creationId xmlns:a16="http://schemas.microsoft.com/office/drawing/2014/main" id="{1439C4CA-22B5-4F9D-A762-AA22EE33A5A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120 w 984"/>
                    <a:gd name="T125" fmla="*/ 44 h 38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lnTo>
                        <a:pt x="199" y="196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5" name="Freeform 280">
                  <a:extLst>
                    <a:ext uri="{FF2B5EF4-FFF2-40B4-BE49-F238E27FC236}">
                      <a16:creationId xmlns:a16="http://schemas.microsoft.com/office/drawing/2014/main" id="{05122B63-A84B-4812-99ED-FE67550BE9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6" name="Freeform 281">
                  <a:extLst>
                    <a:ext uri="{FF2B5EF4-FFF2-40B4-BE49-F238E27FC236}">
                      <a16:creationId xmlns:a16="http://schemas.microsoft.com/office/drawing/2014/main" id="{0EA507AC-5CC8-4216-A4F5-5A00598D3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7" name="Freeform 282">
                  <a:extLst>
                    <a:ext uri="{FF2B5EF4-FFF2-40B4-BE49-F238E27FC236}">
                      <a16:creationId xmlns:a16="http://schemas.microsoft.com/office/drawing/2014/main" id="{E1ECBBF6-A86B-4A40-87E7-24CDD9D82A3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126 w 344"/>
                    <a:gd name="T125" fmla="*/ 42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8" name="Freeform 283">
                  <a:extLst>
                    <a:ext uri="{FF2B5EF4-FFF2-40B4-BE49-F238E27FC236}">
                      <a16:creationId xmlns:a16="http://schemas.microsoft.com/office/drawing/2014/main" id="{0F1D5E87-2152-4E6B-9AB8-1053426327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09" name="Freeform 284">
                  <a:extLst>
                    <a:ext uri="{FF2B5EF4-FFF2-40B4-BE49-F238E27FC236}">
                      <a16:creationId xmlns:a16="http://schemas.microsoft.com/office/drawing/2014/main" id="{9D917444-FFEA-4E13-94F7-6AA37D86F6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0" name="Freeform 285">
                  <a:extLst>
                    <a:ext uri="{FF2B5EF4-FFF2-40B4-BE49-F238E27FC236}">
                      <a16:creationId xmlns:a16="http://schemas.microsoft.com/office/drawing/2014/main" id="{F1368F7F-DE4F-467E-8012-8246350DF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7" cy="177"/>
                </a:xfrm>
                <a:custGeom>
                  <a:avLst/>
                  <a:gdLst>
                    <a:gd name="T0" fmla="*/ 110 w 337"/>
                    <a:gd name="T1" fmla="*/ 176 h 177"/>
                    <a:gd name="T2" fmla="*/ 107 w 337"/>
                    <a:gd name="T3" fmla="*/ 174 h 177"/>
                    <a:gd name="T4" fmla="*/ 101 w 337"/>
                    <a:gd name="T5" fmla="*/ 173 h 177"/>
                    <a:gd name="T6" fmla="*/ 98 w 337"/>
                    <a:gd name="T7" fmla="*/ 172 h 177"/>
                    <a:gd name="T8" fmla="*/ 92 w 337"/>
                    <a:gd name="T9" fmla="*/ 171 h 177"/>
                    <a:gd name="T10" fmla="*/ 88 w 337"/>
                    <a:gd name="T11" fmla="*/ 168 h 177"/>
                    <a:gd name="T12" fmla="*/ 82 w 337"/>
                    <a:gd name="T13" fmla="*/ 167 h 177"/>
                    <a:gd name="T14" fmla="*/ 76 w 337"/>
                    <a:gd name="T15" fmla="*/ 165 h 177"/>
                    <a:gd name="T16" fmla="*/ 73 w 337"/>
                    <a:gd name="T17" fmla="*/ 163 h 177"/>
                    <a:gd name="T18" fmla="*/ 60 w 337"/>
                    <a:gd name="T19" fmla="*/ 159 h 177"/>
                    <a:gd name="T20" fmla="*/ 47 w 337"/>
                    <a:gd name="T21" fmla="*/ 154 h 177"/>
                    <a:gd name="T22" fmla="*/ 44 w 337"/>
                    <a:gd name="T23" fmla="*/ 153 h 177"/>
                    <a:gd name="T24" fmla="*/ 19 w 337"/>
                    <a:gd name="T25" fmla="*/ 140 h 177"/>
                    <a:gd name="T26" fmla="*/ 3 w 337"/>
                    <a:gd name="T27" fmla="*/ 124 h 177"/>
                    <a:gd name="T28" fmla="*/ 0 w 337"/>
                    <a:gd name="T29" fmla="*/ 105 h 177"/>
                    <a:gd name="T30" fmla="*/ 3 w 337"/>
                    <a:gd name="T31" fmla="*/ 102 h 177"/>
                    <a:gd name="T32" fmla="*/ 3 w 337"/>
                    <a:gd name="T33" fmla="*/ 99 h 177"/>
                    <a:gd name="T34" fmla="*/ 6 w 337"/>
                    <a:gd name="T35" fmla="*/ 97 h 177"/>
                    <a:gd name="T36" fmla="*/ 10 w 337"/>
                    <a:gd name="T37" fmla="*/ 94 h 177"/>
                    <a:gd name="T38" fmla="*/ 13 w 337"/>
                    <a:gd name="T39" fmla="*/ 92 h 177"/>
                    <a:gd name="T40" fmla="*/ 16 w 337"/>
                    <a:gd name="T41" fmla="*/ 89 h 177"/>
                    <a:gd name="T42" fmla="*/ 19 w 337"/>
                    <a:gd name="T43" fmla="*/ 87 h 177"/>
                    <a:gd name="T44" fmla="*/ 22 w 337"/>
                    <a:gd name="T45" fmla="*/ 84 h 177"/>
                    <a:gd name="T46" fmla="*/ 22 w 337"/>
                    <a:gd name="T47" fmla="*/ 83 h 177"/>
                    <a:gd name="T48" fmla="*/ 25 w 337"/>
                    <a:gd name="T49" fmla="*/ 82 h 177"/>
                    <a:gd name="T50" fmla="*/ 28 w 337"/>
                    <a:gd name="T51" fmla="*/ 80 h 177"/>
                    <a:gd name="T52" fmla="*/ 28 w 337"/>
                    <a:gd name="T53" fmla="*/ 80 h 177"/>
                    <a:gd name="T54" fmla="*/ 32 w 337"/>
                    <a:gd name="T55" fmla="*/ 79 h 177"/>
                    <a:gd name="T56" fmla="*/ 32 w 337"/>
                    <a:gd name="T57" fmla="*/ 78 h 177"/>
                    <a:gd name="T58" fmla="*/ 35 w 337"/>
                    <a:gd name="T59" fmla="*/ 77 h 177"/>
                    <a:gd name="T60" fmla="*/ 38 w 337"/>
                    <a:gd name="T61" fmla="*/ 75 h 177"/>
                    <a:gd name="T62" fmla="*/ 41 w 337"/>
                    <a:gd name="T63" fmla="*/ 74 h 177"/>
                    <a:gd name="T64" fmla="*/ 47 w 337"/>
                    <a:gd name="T65" fmla="*/ 72 h 177"/>
                    <a:gd name="T66" fmla="*/ 60 w 337"/>
                    <a:gd name="T67" fmla="*/ 65 h 177"/>
                    <a:gd name="T68" fmla="*/ 66 w 337"/>
                    <a:gd name="T69" fmla="*/ 63 h 177"/>
                    <a:gd name="T70" fmla="*/ 82 w 337"/>
                    <a:gd name="T71" fmla="*/ 58 h 177"/>
                    <a:gd name="T72" fmla="*/ 92 w 337"/>
                    <a:gd name="T73" fmla="*/ 53 h 177"/>
                    <a:gd name="T74" fmla="*/ 104 w 337"/>
                    <a:gd name="T75" fmla="*/ 49 h 177"/>
                    <a:gd name="T76" fmla="*/ 120 w 337"/>
                    <a:gd name="T77" fmla="*/ 45 h 177"/>
                    <a:gd name="T78" fmla="*/ 136 w 337"/>
                    <a:gd name="T79" fmla="*/ 40 h 177"/>
                    <a:gd name="T80" fmla="*/ 145 w 337"/>
                    <a:gd name="T81" fmla="*/ 37 h 177"/>
                    <a:gd name="T82" fmla="*/ 177 w 337"/>
                    <a:gd name="T83" fmla="*/ 28 h 177"/>
                    <a:gd name="T84" fmla="*/ 196 w 337"/>
                    <a:gd name="T85" fmla="*/ 23 h 177"/>
                    <a:gd name="T86" fmla="*/ 230 w 337"/>
                    <a:gd name="T87" fmla="*/ 16 h 177"/>
                    <a:gd name="T88" fmla="*/ 265 w 337"/>
                    <a:gd name="T89" fmla="*/ 8 h 177"/>
                    <a:gd name="T90" fmla="*/ 284 w 337"/>
                    <a:gd name="T91" fmla="*/ 4 h 177"/>
                    <a:gd name="T92" fmla="*/ 296 w 337"/>
                    <a:gd name="T93" fmla="*/ 2 h 177"/>
                    <a:gd name="T94" fmla="*/ 337 w 337"/>
                    <a:gd name="T95" fmla="*/ 9 h 177"/>
                    <a:gd name="T96" fmla="*/ 63 w 337"/>
                    <a:gd name="T97" fmla="*/ 87 h 177"/>
                    <a:gd name="T98" fmla="*/ 35 w 337"/>
                    <a:gd name="T99" fmla="*/ 124 h 177"/>
                    <a:gd name="T100" fmla="*/ 98 w 337"/>
                    <a:gd name="T101" fmla="*/ 168 h 17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37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7" y="9"/>
                      </a:lnTo>
                      <a:lnTo>
                        <a:pt x="208" y="42"/>
                      </a:lnTo>
                      <a:lnTo>
                        <a:pt x="129" y="64"/>
                      </a:lnTo>
                      <a:lnTo>
                        <a:pt x="95" y="75"/>
                      </a:lnTo>
                      <a:lnTo>
                        <a:pt x="63" y="87"/>
                      </a:lnTo>
                      <a:lnTo>
                        <a:pt x="47" y="93"/>
                      </a:lnTo>
                      <a:lnTo>
                        <a:pt x="38" y="101"/>
                      </a:lnTo>
                      <a:lnTo>
                        <a:pt x="35" y="108"/>
                      </a:lnTo>
                      <a:lnTo>
                        <a:pt x="32" y="116"/>
                      </a:lnTo>
                      <a:lnTo>
                        <a:pt x="35" y="124"/>
                      </a:lnTo>
                      <a:lnTo>
                        <a:pt x="41" y="131"/>
                      </a:lnTo>
                      <a:lnTo>
                        <a:pt x="47" y="139"/>
                      </a:lnTo>
                      <a:lnTo>
                        <a:pt x="57" y="145"/>
                      </a:lnTo>
                      <a:lnTo>
                        <a:pt x="79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1" name="Freeform 286">
                  <a:extLst>
                    <a:ext uri="{FF2B5EF4-FFF2-40B4-BE49-F238E27FC236}">
                      <a16:creationId xmlns:a16="http://schemas.microsoft.com/office/drawing/2014/main" id="{CBE65685-C6BF-49F8-B808-71C7F0EA68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4" cy="177"/>
                </a:xfrm>
                <a:custGeom>
                  <a:avLst/>
                  <a:gdLst>
                    <a:gd name="T0" fmla="*/ 110 w 334"/>
                    <a:gd name="T1" fmla="*/ 176 h 177"/>
                    <a:gd name="T2" fmla="*/ 107 w 334"/>
                    <a:gd name="T3" fmla="*/ 174 h 177"/>
                    <a:gd name="T4" fmla="*/ 101 w 334"/>
                    <a:gd name="T5" fmla="*/ 173 h 177"/>
                    <a:gd name="T6" fmla="*/ 98 w 334"/>
                    <a:gd name="T7" fmla="*/ 172 h 177"/>
                    <a:gd name="T8" fmla="*/ 92 w 334"/>
                    <a:gd name="T9" fmla="*/ 171 h 177"/>
                    <a:gd name="T10" fmla="*/ 88 w 334"/>
                    <a:gd name="T11" fmla="*/ 168 h 177"/>
                    <a:gd name="T12" fmla="*/ 82 w 334"/>
                    <a:gd name="T13" fmla="*/ 167 h 177"/>
                    <a:gd name="T14" fmla="*/ 76 w 334"/>
                    <a:gd name="T15" fmla="*/ 165 h 177"/>
                    <a:gd name="T16" fmla="*/ 73 w 334"/>
                    <a:gd name="T17" fmla="*/ 163 h 177"/>
                    <a:gd name="T18" fmla="*/ 60 w 334"/>
                    <a:gd name="T19" fmla="*/ 159 h 177"/>
                    <a:gd name="T20" fmla="*/ 47 w 334"/>
                    <a:gd name="T21" fmla="*/ 154 h 177"/>
                    <a:gd name="T22" fmla="*/ 44 w 334"/>
                    <a:gd name="T23" fmla="*/ 153 h 177"/>
                    <a:gd name="T24" fmla="*/ 19 w 334"/>
                    <a:gd name="T25" fmla="*/ 140 h 177"/>
                    <a:gd name="T26" fmla="*/ 3 w 334"/>
                    <a:gd name="T27" fmla="*/ 124 h 177"/>
                    <a:gd name="T28" fmla="*/ 0 w 334"/>
                    <a:gd name="T29" fmla="*/ 105 h 177"/>
                    <a:gd name="T30" fmla="*/ 3 w 334"/>
                    <a:gd name="T31" fmla="*/ 102 h 177"/>
                    <a:gd name="T32" fmla="*/ 3 w 334"/>
                    <a:gd name="T33" fmla="*/ 99 h 177"/>
                    <a:gd name="T34" fmla="*/ 6 w 334"/>
                    <a:gd name="T35" fmla="*/ 97 h 177"/>
                    <a:gd name="T36" fmla="*/ 10 w 334"/>
                    <a:gd name="T37" fmla="*/ 94 h 177"/>
                    <a:gd name="T38" fmla="*/ 13 w 334"/>
                    <a:gd name="T39" fmla="*/ 92 h 177"/>
                    <a:gd name="T40" fmla="*/ 16 w 334"/>
                    <a:gd name="T41" fmla="*/ 89 h 177"/>
                    <a:gd name="T42" fmla="*/ 19 w 334"/>
                    <a:gd name="T43" fmla="*/ 87 h 177"/>
                    <a:gd name="T44" fmla="*/ 22 w 334"/>
                    <a:gd name="T45" fmla="*/ 84 h 177"/>
                    <a:gd name="T46" fmla="*/ 22 w 334"/>
                    <a:gd name="T47" fmla="*/ 83 h 177"/>
                    <a:gd name="T48" fmla="*/ 25 w 334"/>
                    <a:gd name="T49" fmla="*/ 82 h 177"/>
                    <a:gd name="T50" fmla="*/ 28 w 334"/>
                    <a:gd name="T51" fmla="*/ 80 h 177"/>
                    <a:gd name="T52" fmla="*/ 28 w 334"/>
                    <a:gd name="T53" fmla="*/ 80 h 177"/>
                    <a:gd name="T54" fmla="*/ 32 w 334"/>
                    <a:gd name="T55" fmla="*/ 79 h 177"/>
                    <a:gd name="T56" fmla="*/ 32 w 334"/>
                    <a:gd name="T57" fmla="*/ 78 h 177"/>
                    <a:gd name="T58" fmla="*/ 35 w 334"/>
                    <a:gd name="T59" fmla="*/ 77 h 177"/>
                    <a:gd name="T60" fmla="*/ 38 w 334"/>
                    <a:gd name="T61" fmla="*/ 75 h 177"/>
                    <a:gd name="T62" fmla="*/ 41 w 334"/>
                    <a:gd name="T63" fmla="*/ 74 h 177"/>
                    <a:gd name="T64" fmla="*/ 47 w 334"/>
                    <a:gd name="T65" fmla="*/ 72 h 177"/>
                    <a:gd name="T66" fmla="*/ 60 w 334"/>
                    <a:gd name="T67" fmla="*/ 65 h 177"/>
                    <a:gd name="T68" fmla="*/ 66 w 334"/>
                    <a:gd name="T69" fmla="*/ 63 h 177"/>
                    <a:gd name="T70" fmla="*/ 82 w 334"/>
                    <a:gd name="T71" fmla="*/ 58 h 177"/>
                    <a:gd name="T72" fmla="*/ 92 w 334"/>
                    <a:gd name="T73" fmla="*/ 53 h 177"/>
                    <a:gd name="T74" fmla="*/ 104 w 334"/>
                    <a:gd name="T75" fmla="*/ 49 h 177"/>
                    <a:gd name="T76" fmla="*/ 120 w 334"/>
                    <a:gd name="T77" fmla="*/ 45 h 177"/>
                    <a:gd name="T78" fmla="*/ 136 w 334"/>
                    <a:gd name="T79" fmla="*/ 40 h 177"/>
                    <a:gd name="T80" fmla="*/ 145 w 334"/>
                    <a:gd name="T81" fmla="*/ 37 h 177"/>
                    <a:gd name="T82" fmla="*/ 177 w 334"/>
                    <a:gd name="T83" fmla="*/ 28 h 177"/>
                    <a:gd name="T84" fmla="*/ 196 w 334"/>
                    <a:gd name="T85" fmla="*/ 23 h 177"/>
                    <a:gd name="T86" fmla="*/ 230 w 334"/>
                    <a:gd name="T87" fmla="*/ 16 h 177"/>
                    <a:gd name="T88" fmla="*/ 265 w 334"/>
                    <a:gd name="T89" fmla="*/ 8 h 177"/>
                    <a:gd name="T90" fmla="*/ 284 w 334"/>
                    <a:gd name="T91" fmla="*/ 4 h 177"/>
                    <a:gd name="T92" fmla="*/ 296 w 334"/>
                    <a:gd name="T93" fmla="*/ 2 h 177"/>
                    <a:gd name="T94" fmla="*/ 334 w 334"/>
                    <a:gd name="T95" fmla="*/ 8 h 177"/>
                    <a:gd name="T96" fmla="*/ 60 w 334"/>
                    <a:gd name="T97" fmla="*/ 86 h 177"/>
                    <a:gd name="T98" fmla="*/ 28 w 334"/>
                    <a:gd name="T99" fmla="*/ 116 h 177"/>
                    <a:gd name="T100" fmla="*/ 76 w 334"/>
                    <a:gd name="T101" fmla="*/ 158 h 177"/>
                    <a:gd name="T102" fmla="*/ 117 w 334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4" y="8"/>
                      </a:lnTo>
                      <a:lnTo>
                        <a:pt x="281" y="22"/>
                      </a:lnTo>
                      <a:lnTo>
                        <a:pt x="205" y="40"/>
                      </a:lnTo>
                      <a:lnTo>
                        <a:pt x="126" y="63"/>
                      </a:lnTo>
                      <a:lnTo>
                        <a:pt x="92" y="74"/>
                      </a:lnTo>
                      <a:lnTo>
                        <a:pt x="60" y="86"/>
                      </a:lnTo>
                      <a:lnTo>
                        <a:pt x="44" y="93"/>
                      </a:lnTo>
                      <a:lnTo>
                        <a:pt x="35" y="101"/>
                      </a:lnTo>
                      <a:lnTo>
                        <a:pt x="28" y="108"/>
                      </a:lnTo>
                      <a:lnTo>
                        <a:pt x="28" y="116"/>
                      </a:lnTo>
                      <a:lnTo>
                        <a:pt x="32" y="124"/>
                      </a:lnTo>
                      <a:lnTo>
                        <a:pt x="38" y="131"/>
                      </a:lnTo>
                      <a:lnTo>
                        <a:pt x="44" y="138"/>
                      </a:lnTo>
                      <a:lnTo>
                        <a:pt x="54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2" name="Freeform 287">
                  <a:extLst>
                    <a:ext uri="{FF2B5EF4-FFF2-40B4-BE49-F238E27FC236}">
                      <a16:creationId xmlns:a16="http://schemas.microsoft.com/office/drawing/2014/main" id="{2201199F-14CE-45D4-85DF-36A432ED1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1" cy="177"/>
                </a:xfrm>
                <a:custGeom>
                  <a:avLst/>
                  <a:gdLst>
                    <a:gd name="T0" fmla="*/ 110 w 331"/>
                    <a:gd name="T1" fmla="*/ 176 h 177"/>
                    <a:gd name="T2" fmla="*/ 107 w 331"/>
                    <a:gd name="T3" fmla="*/ 174 h 177"/>
                    <a:gd name="T4" fmla="*/ 101 w 331"/>
                    <a:gd name="T5" fmla="*/ 173 h 177"/>
                    <a:gd name="T6" fmla="*/ 98 w 331"/>
                    <a:gd name="T7" fmla="*/ 172 h 177"/>
                    <a:gd name="T8" fmla="*/ 92 w 331"/>
                    <a:gd name="T9" fmla="*/ 171 h 177"/>
                    <a:gd name="T10" fmla="*/ 88 w 331"/>
                    <a:gd name="T11" fmla="*/ 168 h 177"/>
                    <a:gd name="T12" fmla="*/ 82 w 331"/>
                    <a:gd name="T13" fmla="*/ 167 h 177"/>
                    <a:gd name="T14" fmla="*/ 76 w 331"/>
                    <a:gd name="T15" fmla="*/ 165 h 177"/>
                    <a:gd name="T16" fmla="*/ 73 w 331"/>
                    <a:gd name="T17" fmla="*/ 163 h 177"/>
                    <a:gd name="T18" fmla="*/ 60 w 331"/>
                    <a:gd name="T19" fmla="*/ 159 h 177"/>
                    <a:gd name="T20" fmla="*/ 47 w 331"/>
                    <a:gd name="T21" fmla="*/ 154 h 177"/>
                    <a:gd name="T22" fmla="*/ 44 w 331"/>
                    <a:gd name="T23" fmla="*/ 153 h 177"/>
                    <a:gd name="T24" fmla="*/ 19 w 331"/>
                    <a:gd name="T25" fmla="*/ 140 h 177"/>
                    <a:gd name="T26" fmla="*/ 3 w 331"/>
                    <a:gd name="T27" fmla="*/ 124 h 177"/>
                    <a:gd name="T28" fmla="*/ 0 w 331"/>
                    <a:gd name="T29" fmla="*/ 105 h 177"/>
                    <a:gd name="T30" fmla="*/ 3 w 331"/>
                    <a:gd name="T31" fmla="*/ 102 h 177"/>
                    <a:gd name="T32" fmla="*/ 3 w 331"/>
                    <a:gd name="T33" fmla="*/ 99 h 177"/>
                    <a:gd name="T34" fmla="*/ 6 w 331"/>
                    <a:gd name="T35" fmla="*/ 97 h 177"/>
                    <a:gd name="T36" fmla="*/ 10 w 331"/>
                    <a:gd name="T37" fmla="*/ 94 h 177"/>
                    <a:gd name="T38" fmla="*/ 13 w 331"/>
                    <a:gd name="T39" fmla="*/ 92 h 177"/>
                    <a:gd name="T40" fmla="*/ 16 w 331"/>
                    <a:gd name="T41" fmla="*/ 89 h 177"/>
                    <a:gd name="T42" fmla="*/ 19 w 331"/>
                    <a:gd name="T43" fmla="*/ 87 h 177"/>
                    <a:gd name="T44" fmla="*/ 22 w 331"/>
                    <a:gd name="T45" fmla="*/ 84 h 177"/>
                    <a:gd name="T46" fmla="*/ 22 w 331"/>
                    <a:gd name="T47" fmla="*/ 83 h 177"/>
                    <a:gd name="T48" fmla="*/ 25 w 331"/>
                    <a:gd name="T49" fmla="*/ 82 h 177"/>
                    <a:gd name="T50" fmla="*/ 28 w 331"/>
                    <a:gd name="T51" fmla="*/ 80 h 177"/>
                    <a:gd name="T52" fmla="*/ 28 w 331"/>
                    <a:gd name="T53" fmla="*/ 80 h 177"/>
                    <a:gd name="T54" fmla="*/ 32 w 331"/>
                    <a:gd name="T55" fmla="*/ 79 h 177"/>
                    <a:gd name="T56" fmla="*/ 32 w 331"/>
                    <a:gd name="T57" fmla="*/ 78 h 177"/>
                    <a:gd name="T58" fmla="*/ 35 w 331"/>
                    <a:gd name="T59" fmla="*/ 77 h 177"/>
                    <a:gd name="T60" fmla="*/ 38 w 331"/>
                    <a:gd name="T61" fmla="*/ 75 h 177"/>
                    <a:gd name="T62" fmla="*/ 41 w 331"/>
                    <a:gd name="T63" fmla="*/ 74 h 177"/>
                    <a:gd name="T64" fmla="*/ 47 w 331"/>
                    <a:gd name="T65" fmla="*/ 72 h 177"/>
                    <a:gd name="T66" fmla="*/ 60 w 331"/>
                    <a:gd name="T67" fmla="*/ 65 h 177"/>
                    <a:gd name="T68" fmla="*/ 66 w 331"/>
                    <a:gd name="T69" fmla="*/ 63 h 177"/>
                    <a:gd name="T70" fmla="*/ 82 w 331"/>
                    <a:gd name="T71" fmla="*/ 58 h 177"/>
                    <a:gd name="T72" fmla="*/ 92 w 331"/>
                    <a:gd name="T73" fmla="*/ 53 h 177"/>
                    <a:gd name="T74" fmla="*/ 104 w 331"/>
                    <a:gd name="T75" fmla="*/ 49 h 177"/>
                    <a:gd name="T76" fmla="*/ 120 w 331"/>
                    <a:gd name="T77" fmla="*/ 45 h 177"/>
                    <a:gd name="T78" fmla="*/ 136 w 331"/>
                    <a:gd name="T79" fmla="*/ 40 h 177"/>
                    <a:gd name="T80" fmla="*/ 145 w 331"/>
                    <a:gd name="T81" fmla="*/ 37 h 177"/>
                    <a:gd name="T82" fmla="*/ 177 w 331"/>
                    <a:gd name="T83" fmla="*/ 28 h 177"/>
                    <a:gd name="T84" fmla="*/ 196 w 331"/>
                    <a:gd name="T85" fmla="*/ 23 h 177"/>
                    <a:gd name="T86" fmla="*/ 230 w 331"/>
                    <a:gd name="T87" fmla="*/ 16 h 177"/>
                    <a:gd name="T88" fmla="*/ 265 w 331"/>
                    <a:gd name="T89" fmla="*/ 8 h 177"/>
                    <a:gd name="T90" fmla="*/ 284 w 331"/>
                    <a:gd name="T91" fmla="*/ 4 h 177"/>
                    <a:gd name="T92" fmla="*/ 296 w 331"/>
                    <a:gd name="T93" fmla="*/ 2 h 177"/>
                    <a:gd name="T94" fmla="*/ 331 w 331"/>
                    <a:gd name="T95" fmla="*/ 7 h 177"/>
                    <a:gd name="T96" fmla="*/ 57 w 331"/>
                    <a:gd name="T97" fmla="*/ 84 h 177"/>
                    <a:gd name="T98" fmla="*/ 25 w 331"/>
                    <a:gd name="T99" fmla="*/ 115 h 177"/>
                    <a:gd name="T100" fmla="*/ 76 w 331"/>
                    <a:gd name="T101" fmla="*/ 158 h 177"/>
                    <a:gd name="T102" fmla="*/ 117 w 331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1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1" y="7"/>
                      </a:lnTo>
                      <a:lnTo>
                        <a:pt x="277" y="21"/>
                      </a:lnTo>
                      <a:lnTo>
                        <a:pt x="202" y="39"/>
                      </a:lnTo>
                      <a:lnTo>
                        <a:pt x="123" y="61"/>
                      </a:lnTo>
                      <a:lnTo>
                        <a:pt x="88" y="73"/>
                      </a:lnTo>
                      <a:lnTo>
                        <a:pt x="57" y="84"/>
                      </a:lnTo>
                      <a:lnTo>
                        <a:pt x="41" y="92"/>
                      </a:lnTo>
                      <a:lnTo>
                        <a:pt x="28" y="99"/>
                      </a:lnTo>
                      <a:lnTo>
                        <a:pt x="25" y="107"/>
                      </a:lnTo>
                      <a:lnTo>
                        <a:pt x="25" y="115"/>
                      </a:lnTo>
                      <a:lnTo>
                        <a:pt x="28" y="122"/>
                      </a:lnTo>
                      <a:lnTo>
                        <a:pt x="35" y="130"/>
                      </a:lnTo>
                      <a:lnTo>
                        <a:pt x="41" y="138"/>
                      </a:lnTo>
                      <a:lnTo>
                        <a:pt x="51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3" name="Freeform 288">
                  <a:extLst>
                    <a:ext uri="{FF2B5EF4-FFF2-40B4-BE49-F238E27FC236}">
                      <a16:creationId xmlns:a16="http://schemas.microsoft.com/office/drawing/2014/main" id="{412A4E15-1447-4F94-AD6B-7A0E720900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8" cy="177"/>
                </a:xfrm>
                <a:custGeom>
                  <a:avLst/>
                  <a:gdLst>
                    <a:gd name="T0" fmla="*/ 110 w 328"/>
                    <a:gd name="T1" fmla="*/ 176 h 177"/>
                    <a:gd name="T2" fmla="*/ 107 w 328"/>
                    <a:gd name="T3" fmla="*/ 174 h 177"/>
                    <a:gd name="T4" fmla="*/ 101 w 328"/>
                    <a:gd name="T5" fmla="*/ 173 h 177"/>
                    <a:gd name="T6" fmla="*/ 98 w 328"/>
                    <a:gd name="T7" fmla="*/ 172 h 177"/>
                    <a:gd name="T8" fmla="*/ 92 w 328"/>
                    <a:gd name="T9" fmla="*/ 171 h 177"/>
                    <a:gd name="T10" fmla="*/ 88 w 328"/>
                    <a:gd name="T11" fmla="*/ 168 h 177"/>
                    <a:gd name="T12" fmla="*/ 82 w 328"/>
                    <a:gd name="T13" fmla="*/ 167 h 177"/>
                    <a:gd name="T14" fmla="*/ 76 w 328"/>
                    <a:gd name="T15" fmla="*/ 165 h 177"/>
                    <a:gd name="T16" fmla="*/ 73 w 328"/>
                    <a:gd name="T17" fmla="*/ 163 h 177"/>
                    <a:gd name="T18" fmla="*/ 60 w 328"/>
                    <a:gd name="T19" fmla="*/ 159 h 177"/>
                    <a:gd name="T20" fmla="*/ 47 w 328"/>
                    <a:gd name="T21" fmla="*/ 154 h 177"/>
                    <a:gd name="T22" fmla="*/ 44 w 328"/>
                    <a:gd name="T23" fmla="*/ 153 h 177"/>
                    <a:gd name="T24" fmla="*/ 19 w 328"/>
                    <a:gd name="T25" fmla="*/ 140 h 177"/>
                    <a:gd name="T26" fmla="*/ 3 w 328"/>
                    <a:gd name="T27" fmla="*/ 124 h 177"/>
                    <a:gd name="T28" fmla="*/ 0 w 328"/>
                    <a:gd name="T29" fmla="*/ 105 h 177"/>
                    <a:gd name="T30" fmla="*/ 3 w 328"/>
                    <a:gd name="T31" fmla="*/ 102 h 177"/>
                    <a:gd name="T32" fmla="*/ 3 w 328"/>
                    <a:gd name="T33" fmla="*/ 99 h 177"/>
                    <a:gd name="T34" fmla="*/ 6 w 328"/>
                    <a:gd name="T35" fmla="*/ 97 h 177"/>
                    <a:gd name="T36" fmla="*/ 10 w 328"/>
                    <a:gd name="T37" fmla="*/ 94 h 177"/>
                    <a:gd name="T38" fmla="*/ 13 w 328"/>
                    <a:gd name="T39" fmla="*/ 92 h 177"/>
                    <a:gd name="T40" fmla="*/ 16 w 328"/>
                    <a:gd name="T41" fmla="*/ 89 h 177"/>
                    <a:gd name="T42" fmla="*/ 19 w 328"/>
                    <a:gd name="T43" fmla="*/ 87 h 177"/>
                    <a:gd name="T44" fmla="*/ 22 w 328"/>
                    <a:gd name="T45" fmla="*/ 84 h 177"/>
                    <a:gd name="T46" fmla="*/ 22 w 328"/>
                    <a:gd name="T47" fmla="*/ 83 h 177"/>
                    <a:gd name="T48" fmla="*/ 25 w 328"/>
                    <a:gd name="T49" fmla="*/ 82 h 177"/>
                    <a:gd name="T50" fmla="*/ 28 w 328"/>
                    <a:gd name="T51" fmla="*/ 80 h 177"/>
                    <a:gd name="T52" fmla="*/ 28 w 328"/>
                    <a:gd name="T53" fmla="*/ 80 h 177"/>
                    <a:gd name="T54" fmla="*/ 32 w 328"/>
                    <a:gd name="T55" fmla="*/ 79 h 177"/>
                    <a:gd name="T56" fmla="*/ 32 w 328"/>
                    <a:gd name="T57" fmla="*/ 78 h 177"/>
                    <a:gd name="T58" fmla="*/ 35 w 328"/>
                    <a:gd name="T59" fmla="*/ 77 h 177"/>
                    <a:gd name="T60" fmla="*/ 38 w 328"/>
                    <a:gd name="T61" fmla="*/ 75 h 177"/>
                    <a:gd name="T62" fmla="*/ 41 w 328"/>
                    <a:gd name="T63" fmla="*/ 74 h 177"/>
                    <a:gd name="T64" fmla="*/ 47 w 328"/>
                    <a:gd name="T65" fmla="*/ 72 h 177"/>
                    <a:gd name="T66" fmla="*/ 60 w 328"/>
                    <a:gd name="T67" fmla="*/ 65 h 177"/>
                    <a:gd name="T68" fmla="*/ 66 w 328"/>
                    <a:gd name="T69" fmla="*/ 63 h 177"/>
                    <a:gd name="T70" fmla="*/ 82 w 328"/>
                    <a:gd name="T71" fmla="*/ 58 h 177"/>
                    <a:gd name="T72" fmla="*/ 92 w 328"/>
                    <a:gd name="T73" fmla="*/ 53 h 177"/>
                    <a:gd name="T74" fmla="*/ 104 w 328"/>
                    <a:gd name="T75" fmla="*/ 49 h 177"/>
                    <a:gd name="T76" fmla="*/ 120 w 328"/>
                    <a:gd name="T77" fmla="*/ 45 h 177"/>
                    <a:gd name="T78" fmla="*/ 136 w 328"/>
                    <a:gd name="T79" fmla="*/ 40 h 177"/>
                    <a:gd name="T80" fmla="*/ 145 w 328"/>
                    <a:gd name="T81" fmla="*/ 37 h 177"/>
                    <a:gd name="T82" fmla="*/ 177 w 328"/>
                    <a:gd name="T83" fmla="*/ 28 h 177"/>
                    <a:gd name="T84" fmla="*/ 196 w 328"/>
                    <a:gd name="T85" fmla="*/ 23 h 177"/>
                    <a:gd name="T86" fmla="*/ 230 w 328"/>
                    <a:gd name="T87" fmla="*/ 16 h 177"/>
                    <a:gd name="T88" fmla="*/ 265 w 328"/>
                    <a:gd name="T89" fmla="*/ 8 h 177"/>
                    <a:gd name="T90" fmla="*/ 284 w 328"/>
                    <a:gd name="T91" fmla="*/ 4 h 177"/>
                    <a:gd name="T92" fmla="*/ 296 w 328"/>
                    <a:gd name="T93" fmla="*/ 2 h 177"/>
                    <a:gd name="T94" fmla="*/ 328 w 328"/>
                    <a:gd name="T95" fmla="*/ 7 h 177"/>
                    <a:gd name="T96" fmla="*/ 51 w 328"/>
                    <a:gd name="T97" fmla="*/ 83 h 177"/>
                    <a:gd name="T98" fmla="*/ 19 w 328"/>
                    <a:gd name="T99" fmla="*/ 115 h 177"/>
                    <a:gd name="T100" fmla="*/ 73 w 328"/>
                    <a:gd name="T101" fmla="*/ 158 h 177"/>
                    <a:gd name="T102" fmla="*/ 117 w 328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8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8" y="7"/>
                      </a:lnTo>
                      <a:lnTo>
                        <a:pt x="274" y="20"/>
                      </a:lnTo>
                      <a:lnTo>
                        <a:pt x="202" y="37"/>
                      </a:lnTo>
                      <a:lnTo>
                        <a:pt x="123" y="60"/>
                      </a:lnTo>
                      <a:lnTo>
                        <a:pt x="85" y="72"/>
                      </a:lnTo>
                      <a:lnTo>
                        <a:pt x="51" y="83"/>
                      </a:lnTo>
                      <a:lnTo>
                        <a:pt x="35" y="91"/>
                      </a:lnTo>
                      <a:lnTo>
                        <a:pt x="25" y="98"/>
                      </a:lnTo>
                      <a:lnTo>
                        <a:pt x="22" y="106"/>
                      </a:lnTo>
                      <a:lnTo>
                        <a:pt x="19" y="115"/>
                      </a:lnTo>
                      <a:lnTo>
                        <a:pt x="22" y="122"/>
                      </a:lnTo>
                      <a:lnTo>
                        <a:pt x="28" y="130"/>
                      </a:lnTo>
                      <a:lnTo>
                        <a:pt x="38" y="138"/>
                      </a:lnTo>
                      <a:lnTo>
                        <a:pt x="51" y="145"/>
                      </a:lnTo>
                      <a:lnTo>
                        <a:pt x="73" y="158"/>
                      </a:lnTo>
                      <a:lnTo>
                        <a:pt x="95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4" name="Freeform 289">
                  <a:extLst>
                    <a:ext uri="{FF2B5EF4-FFF2-40B4-BE49-F238E27FC236}">
                      <a16:creationId xmlns:a16="http://schemas.microsoft.com/office/drawing/2014/main" id="{B9AE2C7C-F50C-4BB0-944D-5D49FA7AC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5" cy="177"/>
                </a:xfrm>
                <a:custGeom>
                  <a:avLst/>
                  <a:gdLst>
                    <a:gd name="T0" fmla="*/ 110 w 325"/>
                    <a:gd name="T1" fmla="*/ 176 h 177"/>
                    <a:gd name="T2" fmla="*/ 107 w 325"/>
                    <a:gd name="T3" fmla="*/ 174 h 177"/>
                    <a:gd name="T4" fmla="*/ 101 w 325"/>
                    <a:gd name="T5" fmla="*/ 173 h 177"/>
                    <a:gd name="T6" fmla="*/ 98 w 325"/>
                    <a:gd name="T7" fmla="*/ 172 h 177"/>
                    <a:gd name="T8" fmla="*/ 92 w 325"/>
                    <a:gd name="T9" fmla="*/ 171 h 177"/>
                    <a:gd name="T10" fmla="*/ 88 w 325"/>
                    <a:gd name="T11" fmla="*/ 168 h 177"/>
                    <a:gd name="T12" fmla="*/ 82 w 325"/>
                    <a:gd name="T13" fmla="*/ 167 h 177"/>
                    <a:gd name="T14" fmla="*/ 76 w 325"/>
                    <a:gd name="T15" fmla="*/ 165 h 177"/>
                    <a:gd name="T16" fmla="*/ 73 w 325"/>
                    <a:gd name="T17" fmla="*/ 163 h 177"/>
                    <a:gd name="T18" fmla="*/ 60 w 325"/>
                    <a:gd name="T19" fmla="*/ 159 h 177"/>
                    <a:gd name="T20" fmla="*/ 47 w 325"/>
                    <a:gd name="T21" fmla="*/ 154 h 177"/>
                    <a:gd name="T22" fmla="*/ 44 w 325"/>
                    <a:gd name="T23" fmla="*/ 153 h 177"/>
                    <a:gd name="T24" fmla="*/ 19 w 325"/>
                    <a:gd name="T25" fmla="*/ 140 h 177"/>
                    <a:gd name="T26" fmla="*/ 3 w 325"/>
                    <a:gd name="T27" fmla="*/ 124 h 177"/>
                    <a:gd name="T28" fmla="*/ 0 w 325"/>
                    <a:gd name="T29" fmla="*/ 105 h 177"/>
                    <a:gd name="T30" fmla="*/ 3 w 325"/>
                    <a:gd name="T31" fmla="*/ 102 h 177"/>
                    <a:gd name="T32" fmla="*/ 3 w 325"/>
                    <a:gd name="T33" fmla="*/ 99 h 177"/>
                    <a:gd name="T34" fmla="*/ 6 w 325"/>
                    <a:gd name="T35" fmla="*/ 97 h 177"/>
                    <a:gd name="T36" fmla="*/ 10 w 325"/>
                    <a:gd name="T37" fmla="*/ 94 h 177"/>
                    <a:gd name="T38" fmla="*/ 13 w 325"/>
                    <a:gd name="T39" fmla="*/ 92 h 177"/>
                    <a:gd name="T40" fmla="*/ 16 w 325"/>
                    <a:gd name="T41" fmla="*/ 89 h 177"/>
                    <a:gd name="T42" fmla="*/ 19 w 325"/>
                    <a:gd name="T43" fmla="*/ 87 h 177"/>
                    <a:gd name="T44" fmla="*/ 22 w 325"/>
                    <a:gd name="T45" fmla="*/ 84 h 177"/>
                    <a:gd name="T46" fmla="*/ 22 w 325"/>
                    <a:gd name="T47" fmla="*/ 83 h 177"/>
                    <a:gd name="T48" fmla="*/ 25 w 325"/>
                    <a:gd name="T49" fmla="*/ 82 h 177"/>
                    <a:gd name="T50" fmla="*/ 28 w 325"/>
                    <a:gd name="T51" fmla="*/ 80 h 177"/>
                    <a:gd name="T52" fmla="*/ 28 w 325"/>
                    <a:gd name="T53" fmla="*/ 80 h 177"/>
                    <a:gd name="T54" fmla="*/ 32 w 325"/>
                    <a:gd name="T55" fmla="*/ 79 h 177"/>
                    <a:gd name="T56" fmla="*/ 32 w 325"/>
                    <a:gd name="T57" fmla="*/ 78 h 177"/>
                    <a:gd name="T58" fmla="*/ 35 w 325"/>
                    <a:gd name="T59" fmla="*/ 77 h 177"/>
                    <a:gd name="T60" fmla="*/ 38 w 325"/>
                    <a:gd name="T61" fmla="*/ 75 h 177"/>
                    <a:gd name="T62" fmla="*/ 41 w 325"/>
                    <a:gd name="T63" fmla="*/ 74 h 177"/>
                    <a:gd name="T64" fmla="*/ 47 w 325"/>
                    <a:gd name="T65" fmla="*/ 72 h 177"/>
                    <a:gd name="T66" fmla="*/ 60 w 325"/>
                    <a:gd name="T67" fmla="*/ 65 h 177"/>
                    <a:gd name="T68" fmla="*/ 66 w 325"/>
                    <a:gd name="T69" fmla="*/ 63 h 177"/>
                    <a:gd name="T70" fmla="*/ 82 w 325"/>
                    <a:gd name="T71" fmla="*/ 58 h 177"/>
                    <a:gd name="T72" fmla="*/ 92 w 325"/>
                    <a:gd name="T73" fmla="*/ 53 h 177"/>
                    <a:gd name="T74" fmla="*/ 104 w 325"/>
                    <a:gd name="T75" fmla="*/ 49 h 177"/>
                    <a:gd name="T76" fmla="*/ 120 w 325"/>
                    <a:gd name="T77" fmla="*/ 45 h 177"/>
                    <a:gd name="T78" fmla="*/ 136 w 325"/>
                    <a:gd name="T79" fmla="*/ 40 h 177"/>
                    <a:gd name="T80" fmla="*/ 145 w 325"/>
                    <a:gd name="T81" fmla="*/ 37 h 177"/>
                    <a:gd name="T82" fmla="*/ 177 w 325"/>
                    <a:gd name="T83" fmla="*/ 28 h 177"/>
                    <a:gd name="T84" fmla="*/ 196 w 325"/>
                    <a:gd name="T85" fmla="*/ 23 h 177"/>
                    <a:gd name="T86" fmla="*/ 230 w 325"/>
                    <a:gd name="T87" fmla="*/ 16 h 177"/>
                    <a:gd name="T88" fmla="*/ 265 w 325"/>
                    <a:gd name="T89" fmla="*/ 8 h 177"/>
                    <a:gd name="T90" fmla="*/ 284 w 325"/>
                    <a:gd name="T91" fmla="*/ 4 h 177"/>
                    <a:gd name="T92" fmla="*/ 296 w 325"/>
                    <a:gd name="T93" fmla="*/ 2 h 177"/>
                    <a:gd name="T94" fmla="*/ 325 w 325"/>
                    <a:gd name="T95" fmla="*/ 6 h 177"/>
                    <a:gd name="T96" fmla="*/ 47 w 325"/>
                    <a:gd name="T97" fmla="*/ 82 h 177"/>
                    <a:gd name="T98" fmla="*/ 16 w 325"/>
                    <a:gd name="T99" fmla="*/ 113 h 177"/>
                    <a:gd name="T100" fmla="*/ 69 w 325"/>
                    <a:gd name="T101" fmla="*/ 157 h 177"/>
                    <a:gd name="T102" fmla="*/ 117 w 325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5" y="6"/>
                      </a:lnTo>
                      <a:lnTo>
                        <a:pt x="271" y="18"/>
                      </a:lnTo>
                      <a:lnTo>
                        <a:pt x="199" y="36"/>
                      </a:lnTo>
                      <a:lnTo>
                        <a:pt x="120" y="59"/>
                      </a:lnTo>
                      <a:lnTo>
                        <a:pt x="82" y="70"/>
                      </a:lnTo>
                      <a:lnTo>
                        <a:pt x="47" y="82"/>
                      </a:lnTo>
                      <a:lnTo>
                        <a:pt x="32" y="89"/>
                      </a:lnTo>
                      <a:lnTo>
                        <a:pt x="22" y="97"/>
                      </a:lnTo>
                      <a:lnTo>
                        <a:pt x="16" y="106"/>
                      </a:lnTo>
                      <a:lnTo>
                        <a:pt x="16" y="113"/>
                      </a:lnTo>
                      <a:lnTo>
                        <a:pt x="19" y="121"/>
                      </a:lnTo>
                      <a:lnTo>
                        <a:pt x="25" y="130"/>
                      </a:lnTo>
                      <a:lnTo>
                        <a:pt x="35" y="136"/>
                      </a:lnTo>
                      <a:lnTo>
                        <a:pt x="47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5" name="Freeform 290">
                  <a:extLst>
                    <a:ext uri="{FF2B5EF4-FFF2-40B4-BE49-F238E27FC236}">
                      <a16:creationId xmlns:a16="http://schemas.microsoft.com/office/drawing/2014/main" id="{A6BA17B4-E5A4-462A-8174-B759D2325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2" cy="177"/>
                </a:xfrm>
                <a:custGeom>
                  <a:avLst/>
                  <a:gdLst>
                    <a:gd name="T0" fmla="*/ 110 w 322"/>
                    <a:gd name="T1" fmla="*/ 176 h 177"/>
                    <a:gd name="T2" fmla="*/ 107 w 322"/>
                    <a:gd name="T3" fmla="*/ 174 h 177"/>
                    <a:gd name="T4" fmla="*/ 101 w 322"/>
                    <a:gd name="T5" fmla="*/ 173 h 177"/>
                    <a:gd name="T6" fmla="*/ 98 w 322"/>
                    <a:gd name="T7" fmla="*/ 172 h 177"/>
                    <a:gd name="T8" fmla="*/ 92 w 322"/>
                    <a:gd name="T9" fmla="*/ 171 h 177"/>
                    <a:gd name="T10" fmla="*/ 88 w 322"/>
                    <a:gd name="T11" fmla="*/ 168 h 177"/>
                    <a:gd name="T12" fmla="*/ 82 w 322"/>
                    <a:gd name="T13" fmla="*/ 167 h 177"/>
                    <a:gd name="T14" fmla="*/ 76 w 322"/>
                    <a:gd name="T15" fmla="*/ 165 h 177"/>
                    <a:gd name="T16" fmla="*/ 73 w 322"/>
                    <a:gd name="T17" fmla="*/ 163 h 177"/>
                    <a:gd name="T18" fmla="*/ 60 w 322"/>
                    <a:gd name="T19" fmla="*/ 159 h 177"/>
                    <a:gd name="T20" fmla="*/ 47 w 322"/>
                    <a:gd name="T21" fmla="*/ 154 h 177"/>
                    <a:gd name="T22" fmla="*/ 44 w 322"/>
                    <a:gd name="T23" fmla="*/ 153 h 177"/>
                    <a:gd name="T24" fmla="*/ 19 w 322"/>
                    <a:gd name="T25" fmla="*/ 140 h 177"/>
                    <a:gd name="T26" fmla="*/ 3 w 322"/>
                    <a:gd name="T27" fmla="*/ 124 h 177"/>
                    <a:gd name="T28" fmla="*/ 0 w 322"/>
                    <a:gd name="T29" fmla="*/ 105 h 177"/>
                    <a:gd name="T30" fmla="*/ 3 w 322"/>
                    <a:gd name="T31" fmla="*/ 102 h 177"/>
                    <a:gd name="T32" fmla="*/ 3 w 322"/>
                    <a:gd name="T33" fmla="*/ 99 h 177"/>
                    <a:gd name="T34" fmla="*/ 6 w 322"/>
                    <a:gd name="T35" fmla="*/ 97 h 177"/>
                    <a:gd name="T36" fmla="*/ 10 w 322"/>
                    <a:gd name="T37" fmla="*/ 94 h 177"/>
                    <a:gd name="T38" fmla="*/ 13 w 322"/>
                    <a:gd name="T39" fmla="*/ 92 h 177"/>
                    <a:gd name="T40" fmla="*/ 16 w 322"/>
                    <a:gd name="T41" fmla="*/ 89 h 177"/>
                    <a:gd name="T42" fmla="*/ 19 w 322"/>
                    <a:gd name="T43" fmla="*/ 87 h 177"/>
                    <a:gd name="T44" fmla="*/ 22 w 322"/>
                    <a:gd name="T45" fmla="*/ 84 h 177"/>
                    <a:gd name="T46" fmla="*/ 22 w 322"/>
                    <a:gd name="T47" fmla="*/ 83 h 177"/>
                    <a:gd name="T48" fmla="*/ 25 w 322"/>
                    <a:gd name="T49" fmla="*/ 82 h 177"/>
                    <a:gd name="T50" fmla="*/ 28 w 322"/>
                    <a:gd name="T51" fmla="*/ 80 h 177"/>
                    <a:gd name="T52" fmla="*/ 28 w 322"/>
                    <a:gd name="T53" fmla="*/ 80 h 177"/>
                    <a:gd name="T54" fmla="*/ 32 w 322"/>
                    <a:gd name="T55" fmla="*/ 79 h 177"/>
                    <a:gd name="T56" fmla="*/ 32 w 322"/>
                    <a:gd name="T57" fmla="*/ 78 h 177"/>
                    <a:gd name="T58" fmla="*/ 35 w 322"/>
                    <a:gd name="T59" fmla="*/ 77 h 177"/>
                    <a:gd name="T60" fmla="*/ 38 w 322"/>
                    <a:gd name="T61" fmla="*/ 75 h 177"/>
                    <a:gd name="T62" fmla="*/ 41 w 322"/>
                    <a:gd name="T63" fmla="*/ 74 h 177"/>
                    <a:gd name="T64" fmla="*/ 47 w 322"/>
                    <a:gd name="T65" fmla="*/ 72 h 177"/>
                    <a:gd name="T66" fmla="*/ 60 w 322"/>
                    <a:gd name="T67" fmla="*/ 65 h 177"/>
                    <a:gd name="T68" fmla="*/ 66 w 322"/>
                    <a:gd name="T69" fmla="*/ 63 h 177"/>
                    <a:gd name="T70" fmla="*/ 82 w 322"/>
                    <a:gd name="T71" fmla="*/ 58 h 177"/>
                    <a:gd name="T72" fmla="*/ 92 w 322"/>
                    <a:gd name="T73" fmla="*/ 53 h 177"/>
                    <a:gd name="T74" fmla="*/ 104 w 322"/>
                    <a:gd name="T75" fmla="*/ 49 h 177"/>
                    <a:gd name="T76" fmla="*/ 120 w 322"/>
                    <a:gd name="T77" fmla="*/ 45 h 177"/>
                    <a:gd name="T78" fmla="*/ 136 w 322"/>
                    <a:gd name="T79" fmla="*/ 40 h 177"/>
                    <a:gd name="T80" fmla="*/ 145 w 322"/>
                    <a:gd name="T81" fmla="*/ 37 h 177"/>
                    <a:gd name="T82" fmla="*/ 177 w 322"/>
                    <a:gd name="T83" fmla="*/ 28 h 177"/>
                    <a:gd name="T84" fmla="*/ 196 w 322"/>
                    <a:gd name="T85" fmla="*/ 23 h 177"/>
                    <a:gd name="T86" fmla="*/ 230 w 322"/>
                    <a:gd name="T87" fmla="*/ 16 h 177"/>
                    <a:gd name="T88" fmla="*/ 265 w 322"/>
                    <a:gd name="T89" fmla="*/ 8 h 177"/>
                    <a:gd name="T90" fmla="*/ 284 w 322"/>
                    <a:gd name="T91" fmla="*/ 4 h 177"/>
                    <a:gd name="T92" fmla="*/ 296 w 322"/>
                    <a:gd name="T93" fmla="*/ 2 h 177"/>
                    <a:gd name="T94" fmla="*/ 322 w 322"/>
                    <a:gd name="T95" fmla="*/ 6 h 177"/>
                    <a:gd name="T96" fmla="*/ 44 w 322"/>
                    <a:gd name="T97" fmla="*/ 80 h 177"/>
                    <a:gd name="T98" fmla="*/ 13 w 322"/>
                    <a:gd name="T99" fmla="*/ 113 h 177"/>
                    <a:gd name="T100" fmla="*/ 69 w 322"/>
                    <a:gd name="T101" fmla="*/ 157 h 177"/>
                    <a:gd name="T102" fmla="*/ 117 w 322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2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2" y="6"/>
                      </a:lnTo>
                      <a:lnTo>
                        <a:pt x="268" y="17"/>
                      </a:lnTo>
                      <a:lnTo>
                        <a:pt x="196" y="35"/>
                      </a:lnTo>
                      <a:lnTo>
                        <a:pt x="117" y="56"/>
                      </a:lnTo>
                      <a:lnTo>
                        <a:pt x="79" y="69"/>
                      </a:lnTo>
                      <a:lnTo>
                        <a:pt x="44" y="80"/>
                      </a:lnTo>
                      <a:lnTo>
                        <a:pt x="28" y="88"/>
                      </a:lnTo>
                      <a:lnTo>
                        <a:pt x="16" y="97"/>
                      </a:lnTo>
                      <a:lnTo>
                        <a:pt x="13" y="105"/>
                      </a:lnTo>
                      <a:lnTo>
                        <a:pt x="13" y="113"/>
                      </a:lnTo>
                      <a:lnTo>
                        <a:pt x="16" y="121"/>
                      </a:lnTo>
                      <a:lnTo>
                        <a:pt x="22" y="129"/>
                      </a:lnTo>
                      <a:lnTo>
                        <a:pt x="32" y="136"/>
                      </a:lnTo>
                      <a:lnTo>
                        <a:pt x="44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6" name="Freeform 291">
                  <a:extLst>
                    <a:ext uri="{FF2B5EF4-FFF2-40B4-BE49-F238E27FC236}">
                      <a16:creationId xmlns:a16="http://schemas.microsoft.com/office/drawing/2014/main" id="{4B949CD2-AAF3-4FEC-AB69-3137A7CA1A0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0 w 315"/>
                    <a:gd name="T1" fmla="*/ 176 h 177"/>
                    <a:gd name="T2" fmla="*/ 110 w 315"/>
                    <a:gd name="T3" fmla="*/ 174 h 177"/>
                    <a:gd name="T4" fmla="*/ 104 w 315"/>
                    <a:gd name="T5" fmla="*/ 173 h 177"/>
                    <a:gd name="T6" fmla="*/ 101 w 315"/>
                    <a:gd name="T7" fmla="*/ 173 h 177"/>
                    <a:gd name="T8" fmla="*/ 98 w 315"/>
                    <a:gd name="T9" fmla="*/ 172 h 177"/>
                    <a:gd name="T10" fmla="*/ 92 w 315"/>
                    <a:gd name="T11" fmla="*/ 171 h 177"/>
                    <a:gd name="T12" fmla="*/ 88 w 315"/>
                    <a:gd name="T13" fmla="*/ 169 h 177"/>
                    <a:gd name="T14" fmla="*/ 85 w 315"/>
                    <a:gd name="T15" fmla="*/ 168 h 177"/>
                    <a:gd name="T16" fmla="*/ 79 w 315"/>
                    <a:gd name="T17" fmla="*/ 167 h 177"/>
                    <a:gd name="T18" fmla="*/ 76 w 315"/>
                    <a:gd name="T19" fmla="*/ 165 h 177"/>
                    <a:gd name="T20" fmla="*/ 73 w 315"/>
                    <a:gd name="T21" fmla="*/ 163 h 177"/>
                    <a:gd name="T22" fmla="*/ 63 w 315"/>
                    <a:gd name="T23" fmla="*/ 160 h 177"/>
                    <a:gd name="T24" fmla="*/ 60 w 315"/>
                    <a:gd name="T25" fmla="*/ 159 h 177"/>
                    <a:gd name="T26" fmla="*/ 47 w 315"/>
                    <a:gd name="T27" fmla="*/ 154 h 177"/>
                    <a:gd name="T28" fmla="*/ 44 w 315"/>
                    <a:gd name="T29" fmla="*/ 153 h 177"/>
                    <a:gd name="T30" fmla="*/ 32 w 315"/>
                    <a:gd name="T31" fmla="*/ 146 h 177"/>
                    <a:gd name="T32" fmla="*/ 0 w 315"/>
                    <a:gd name="T33" fmla="*/ 105 h 177"/>
                    <a:gd name="T34" fmla="*/ 25 w 315"/>
                    <a:gd name="T35" fmla="*/ 82 h 177"/>
                    <a:gd name="T36" fmla="*/ 44 w 315"/>
                    <a:gd name="T37" fmla="*/ 73 h 177"/>
                    <a:gd name="T38" fmla="*/ 51 w 315"/>
                    <a:gd name="T39" fmla="*/ 70 h 177"/>
                    <a:gd name="T40" fmla="*/ 54 w 315"/>
                    <a:gd name="T41" fmla="*/ 68 h 177"/>
                    <a:gd name="T42" fmla="*/ 60 w 315"/>
                    <a:gd name="T43" fmla="*/ 65 h 177"/>
                    <a:gd name="T44" fmla="*/ 66 w 315"/>
                    <a:gd name="T45" fmla="*/ 63 h 177"/>
                    <a:gd name="T46" fmla="*/ 76 w 315"/>
                    <a:gd name="T47" fmla="*/ 60 h 177"/>
                    <a:gd name="T48" fmla="*/ 82 w 315"/>
                    <a:gd name="T49" fmla="*/ 56 h 177"/>
                    <a:gd name="T50" fmla="*/ 88 w 315"/>
                    <a:gd name="T51" fmla="*/ 54 h 177"/>
                    <a:gd name="T52" fmla="*/ 98 w 315"/>
                    <a:gd name="T53" fmla="*/ 51 h 177"/>
                    <a:gd name="T54" fmla="*/ 104 w 315"/>
                    <a:gd name="T55" fmla="*/ 50 h 177"/>
                    <a:gd name="T56" fmla="*/ 114 w 315"/>
                    <a:gd name="T57" fmla="*/ 46 h 177"/>
                    <a:gd name="T58" fmla="*/ 120 w 315"/>
                    <a:gd name="T59" fmla="*/ 44 h 177"/>
                    <a:gd name="T60" fmla="*/ 129 w 315"/>
                    <a:gd name="T61" fmla="*/ 41 h 177"/>
                    <a:gd name="T62" fmla="*/ 139 w 315"/>
                    <a:gd name="T63" fmla="*/ 39 h 177"/>
                    <a:gd name="T64" fmla="*/ 145 w 315"/>
                    <a:gd name="T65" fmla="*/ 37 h 177"/>
                    <a:gd name="T66" fmla="*/ 161 w 315"/>
                    <a:gd name="T67" fmla="*/ 32 h 177"/>
                    <a:gd name="T68" fmla="*/ 192 w 315"/>
                    <a:gd name="T69" fmla="*/ 25 h 177"/>
                    <a:gd name="T70" fmla="*/ 199 w 315"/>
                    <a:gd name="T71" fmla="*/ 23 h 177"/>
                    <a:gd name="T72" fmla="*/ 230 w 315"/>
                    <a:gd name="T73" fmla="*/ 16 h 177"/>
                    <a:gd name="T74" fmla="*/ 265 w 315"/>
                    <a:gd name="T75" fmla="*/ 8 h 177"/>
                    <a:gd name="T76" fmla="*/ 281 w 315"/>
                    <a:gd name="T77" fmla="*/ 4 h 177"/>
                    <a:gd name="T78" fmla="*/ 287 w 315"/>
                    <a:gd name="T79" fmla="*/ 3 h 177"/>
                    <a:gd name="T80" fmla="*/ 300 w 315"/>
                    <a:gd name="T81" fmla="*/ 0 h 177"/>
                    <a:gd name="T82" fmla="*/ 265 w 315"/>
                    <a:gd name="T83" fmla="*/ 16 h 177"/>
                    <a:gd name="T84" fmla="*/ 76 w 315"/>
                    <a:gd name="T85" fmla="*/ 68 h 177"/>
                    <a:gd name="T86" fmla="*/ 13 w 315"/>
                    <a:gd name="T87" fmla="*/ 96 h 177"/>
                    <a:gd name="T88" fmla="*/ 19 w 315"/>
                    <a:gd name="T89" fmla="*/ 129 h 177"/>
                    <a:gd name="T90" fmla="*/ 92 w 315"/>
                    <a:gd name="T91" fmla="*/ 168 h 177"/>
                    <a:gd name="T92" fmla="*/ 117 w 315"/>
                    <a:gd name="T93" fmla="*/ 177 h 177"/>
                    <a:gd name="T94" fmla="*/ 126 w 315"/>
                    <a:gd name="T95" fmla="*/ 42 h 17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3E6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7" name="Freeform 292">
                  <a:extLst>
                    <a:ext uri="{FF2B5EF4-FFF2-40B4-BE49-F238E27FC236}">
                      <a16:creationId xmlns:a16="http://schemas.microsoft.com/office/drawing/2014/main" id="{383A1F5E-9A1F-47F2-A54A-534516ABE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4 w 315"/>
                    <a:gd name="T1" fmla="*/ 176 h 177"/>
                    <a:gd name="T2" fmla="*/ 110 w 315"/>
                    <a:gd name="T3" fmla="*/ 176 h 177"/>
                    <a:gd name="T4" fmla="*/ 107 w 315"/>
                    <a:gd name="T5" fmla="*/ 174 h 177"/>
                    <a:gd name="T6" fmla="*/ 104 w 315"/>
                    <a:gd name="T7" fmla="*/ 173 h 177"/>
                    <a:gd name="T8" fmla="*/ 101 w 315"/>
                    <a:gd name="T9" fmla="*/ 173 h 177"/>
                    <a:gd name="T10" fmla="*/ 98 w 315"/>
                    <a:gd name="T11" fmla="*/ 172 h 177"/>
                    <a:gd name="T12" fmla="*/ 95 w 315"/>
                    <a:gd name="T13" fmla="*/ 171 h 177"/>
                    <a:gd name="T14" fmla="*/ 92 w 315"/>
                    <a:gd name="T15" fmla="*/ 171 h 177"/>
                    <a:gd name="T16" fmla="*/ 88 w 315"/>
                    <a:gd name="T17" fmla="*/ 169 h 177"/>
                    <a:gd name="T18" fmla="*/ 88 w 315"/>
                    <a:gd name="T19" fmla="*/ 168 h 177"/>
                    <a:gd name="T20" fmla="*/ 85 w 315"/>
                    <a:gd name="T21" fmla="*/ 168 h 177"/>
                    <a:gd name="T22" fmla="*/ 79 w 315"/>
                    <a:gd name="T23" fmla="*/ 167 h 177"/>
                    <a:gd name="T24" fmla="*/ 79 w 315"/>
                    <a:gd name="T25" fmla="*/ 165 h 177"/>
                    <a:gd name="T26" fmla="*/ 76 w 315"/>
                    <a:gd name="T27" fmla="*/ 165 h 177"/>
                    <a:gd name="T28" fmla="*/ 73 w 315"/>
                    <a:gd name="T29" fmla="*/ 163 h 177"/>
                    <a:gd name="T30" fmla="*/ 63 w 315"/>
                    <a:gd name="T31" fmla="*/ 160 h 177"/>
                    <a:gd name="T32" fmla="*/ 60 w 315"/>
                    <a:gd name="T33" fmla="*/ 159 h 177"/>
                    <a:gd name="T34" fmla="*/ 57 w 315"/>
                    <a:gd name="T35" fmla="*/ 159 h 177"/>
                    <a:gd name="T36" fmla="*/ 47 w 315"/>
                    <a:gd name="T37" fmla="*/ 154 h 177"/>
                    <a:gd name="T38" fmla="*/ 44 w 315"/>
                    <a:gd name="T39" fmla="*/ 153 h 177"/>
                    <a:gd name="T40" fmla="*/ 32 w 315"/>
                    <a:gd name="T41" fmla="*/ 146 h 177"/>
                    <a:gd name="T42" fmla="*/ 3 w 315"/>
                    <a:gd name="T43" fmla="*/ 124 h 177"/>
                    <a:gd name="T44" fmla="*/ 0 w 315"/>
                    <a:gd name="T45" fmla="*/ 105 h 177"/>
                    <a:gd name="T46" fmla="*/ 25 w 315"/>
                    <a:gd name="T47" fmla="*/ 82 h 177"/>
                    <a:gd name="T48" fmla="*/ 44 w 315"/>
                    <a:gd name="T49" fmla="*/ 73 h 177"/>
                    <a:gd name="T50" fmla="*/ 47 w 315"/>
                    <a:gd name="T51" fmla="*/ 72 h 177"/>
                    <a:gd name="T52" fmla="*/ 51 w 315"/>
                    <a:gd name="T53" fmla="*/ 69 h 177"/>
                    <a:gd name="T54" fmla="*/ 54 w 315"/>
                    <a:gd name="T55" fmla="*/ 68 h 177"/>
                    <a:gd name="T56" fmla="*/ 60 w 315"/>
                    <a:gd name="T57" fmla="*/ 65 h 177"/>
                    <a:gd name="T58" fmla="*/ 63 w 315"/>
                    <a:gd name="T59" fmla="*/ 64 h 177"/>
                    <a:gd name="T60" fmla="*/ 69 w 315"/>
                    <a:gd name="T61" fmla="*/ 61 h 177"/>
                    <a:gd name="T62" fmla="*/ 76 w 315"/>
                    <a:gd name="T63" fmla="*/ 60 h 177"/>
                    <a:gd name="T64" fmla="*/ 79 w 315"/>
                    <a:gd name="T65" fmla="*/ 58 h 177"/>
                    <a:gd name="T66" fmla="*/ 85 w 315"/>
                    <a:gd name="T67" fmla="*/ 55 h 177"/>
                    <a:gd name="T68" fmla="*/ 92 w 315"/>
                    <a:gd name="T69" fmla="*/ 54 h 177"/>
                    <a:gd name="T70" fmla="*/ 98 w 315"/>
                    <a:gd name="T71" fmla="*/ 51 h 177"/>
                    <a:gd name="T72" fmla="*/ 104 w 315"/>
                    <a:gd name="T73" fmla="*/ 50 h 177"/>
                    <a:gd name="T74" fmla="*/ 104 w 315"/>
                    <a:gd name="T75" fmla="*/ 49 h 177"/>
                    <a:gd name="T76" fmla="*/ 114 w 315"/>
                    <a:gd name="T77" fmla="*/ 46 h 177"/>
                    <a:gd name="T78" fmla="*/ 120 w 315"/>
                    <a:gd name="T79" fmla="*/ 44 h 177"/>
                    <a:gd name="T80" fmla="*/ 129 w 315"/>
                    <a:gd name="T81" fmla="*/ 41 h 177"/>
                    <a:gd name="T82" fmla="*/ 136 w 315"/>
                    <a:gd name="T83" fmla="*/ 40 h 177"/>
                    <a:gd name="T84" fmla="*/ 139 w 315"/>
                    <a:gd name="T85" fmla="*/ 39 h 177"/>
                    <a:gd name="T86" fmla="*/ 145 w 315"/>
                    <a:gd name="T87" fmla="*/ 37 h 177"/>
                    <a:gd name="T88" fmla="*/ 161 w 315"/>
                    <a:gd name="T89" fmla="*/ 32 h 177"/>
                    <a:gd name="T90" fmla="*/ 177 w 315"/>
                    <a:gd name="T91" fmla="*/ 28 h 177"/>
                    <a:gd name="T92" fmla="*/ 196 w 315"/>
                    <a:gd name="T93" fmla="*/ 23 h 177"/>
                    <a:gd name="T94" fmla="*/ 199 w 315"/>
                    <a:gd name="T95" fmla="*/ 23 h 177"/>
                    <a:gd name="T96" fmla="*/ 230 w 315"/>
                    <a:gd name="T97" fmla="*/ 16 h 177"/>
                    <a:gd name="T98" fmla="*/ 249 w 315"/>
                    <a:gd name="T99" fmla="*/ 12 h 177"/>
                    <a:gd name="T100" fmla="*/ 265 w 315"/>
                    <a:gd name="T101" fmla="*/ 8 h 177"/>
                    <a:gd name="T102" fmla="*/ 281 w 315"/>
                    <a:gd name="T103" fmla="*/ 4 h 177"/>
                    <a:gd name="T104" fmla="*/ 287 w 315"/>
                    <a:gd name="T105" fmla="*/ 3 h 177"/>
                    <a:gd name="T106" fmla="*/ 296 w 315"/>
                    <a:gd name="T107" fmla="*/ 2 h 177"/>
                    <a:gd name="T108" fmla="*/ 300 w 315"/>
                    <a:gd name="T109" fmla="*/ 0 h 177"/>
                    <a:gd name="T110" fmla="*/ 265 w 315"/>
                    <a:gd name="T111" fmla="*/ 16 h 177"/>
                    <a:gd name="T112" fmla="*/ 114 w 315"/>
                    <a:gd name="T113" fmla="*/ 55 h 177"/>
                    <a:gd name="T114" fmla="*/ 41 w 315"/>
                    <a:gd name="T115" fmla="*/ 79 h 177"/>
                    <a:gd name="T116" fmla="*/ 6 w 315"/>
                    <a:gd name="T117" fmla="*/ 103 h 177"/>
                    <a:gd name="T118" fmla="*/ 19 w 315"/>
                    <a:gd name="T119" fmla="*/ 129 h 177"/>
                    <a:gd name="T120" fmla="*/ 66 w 315"/>
                    <a:gd name="T121" fmla="*/ 157 h 177"/>
                    <a:gd name="T122" fmla="*/ 117 w 315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8" name="Freeform 293">
                  <a:extLst>
                    <a:ext uri="{FF2B5EF4-FFF2-40B4-BE49-F238E27FC236}">
                      <a16:creationId xmlns:a16="http://schemas.microsoft.com/office/drawing/2014/main" id="{600CA07F-0EFF-4821-8BF2-B0770CAE7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19" name="Freeform 294">
                  <a:extLst>
                    <a:ext uri="{FF2B5EF4-FFF2-40B4-BE49-F238E27FC236}">
                      <a16:creationId xmlns:a16="http://schemas.microsoft.com/office/drawing/2014/main" id="{5EFCB123-E04F-4E61-88D3-723F698F97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4"/>
                </a:xfrm>
                <a:custGeom>
                  <a:avLst/>
                  <a:gdLst>
                    <a:gd name="T0" fmla="*/ 32 w 898"/>
                    <a:gd name="T1" fmla="*/ 1 h 274"/>
                    <a:gd name="T2" fmla="*/ 28 w 898"/>
                    <a:gd name="T3" fmla="*/ 1 h 274"/>
                    <a:gd name="T4" fmla="*/ 25 w 898"/>
                    <a:gd name="T5" fmla="*/ 2 h 274"/>
                    <a:gd name="T6" fmla="*/ 25 w 898"/>
                    <a:gd name="T7" fmla="*/ 4 h 274"/>
                    <a:gd name="T8" fmla="*/ 25 w 898"/>
                    <a:gd name="T9" fmla="*/ 5 h 274"/>
                    <a:gd name="T10" fmla="*/ 25 w 898"/>
                    <a:gd name="T11" fmla="*/ 5 h 274"/>
                    <a:gd name="T12" fmla="*/ 22 w 898"/>
                    <a:gd name="T13" fmla="*/ 5 h 274"/>
                    <a:gd name="T14" fmla="*/ 22 w 898"/>
                    <a:gd name="T15" fmla="*/ 5 h 274"/>
                    <a:gd name="T16" fmla="*/ 22 w 898"/>
                    <a:gd name="T17" fmla="*/ 5 h 274"/>
                    <a:gd name="T18" fmla="*/ 22 w 898"/>
                    <a:gd name="T19" fmla="*/ 14 h 274"/>
                    <a:gd name="T20" fmla="*/ 38 w 898"/>
                    <a:gd name="T21" fmla="*/ 28 h 274"/>
                    <a:gd name="T22" fmla="*/ 76 w 898"/>
                    <a:gd name="T23" fmla="*/ 39 h 274"/>
                    <a:gd name="T24" fmla="*/ 240 w 898"/>
                    <a:gd name="T25" fmla="*/ 75 h 274"/>
                    <a:gd name="T26" fmla="*/ 306 w 898"/>
                    <a:gd name="T27" fmla="*/ 86 h 274"/>
                    <a:gd name="T28" fmla="*/ 309 w 898"/>
                    <a:gd name="T29" fmla="*/ 86 h 274"/>
                    <a:gd name="T30" fmla="*/ 318 w 898"/>
                    <a:gd name="T31" fmla="*/ 87 h 274"/>
                    <a:gd name="T32" fmla="*/ 328 w 898"/>
                    <a:gd name="T33" fmla="*/ 90 h 274"/>
                    <a:gd name="T34" fmla="*/ 334 w 898"/>
                    <a:gd name="T35" fmla="*/ 91 h 274"/>
                    <a:gd name="T36" fmla="*/ 337 w 898"/>
                    <a:gd name="T37" fmla="*/ 91 h 274"/>
                    <a:gd name="T38" fmla="*/ 350 w 898"/>
                    <a:gd name="T39" fmla="*/ 92 h 274"/>
                    <a:gd name="T40" fmla="*/ 363 w 898"/>
                    <a:gd name="T41" fmla="*/ 95 h 274"/>
                    <a:gd name="T42" fmla="*/ 366 w 898"/>
                    <a:gd name="T43" fmla="*/ 95 h 274"/>
                    <a:gd name="T44" fmla="*/ 372 w 898"/>
                    <a:gd name="T45" fmla="*/ 96 h 274"/>
                    <a:gd name="T46" fmla="*/ 378 w 898"/>
                    <a:gd name="T47" fmla="*/ 97 h 274"/>
                    <a:gd name="T48" fmla="*/ 388 w 898"/>
                    <a:gd name="T49" fmla="*/ 99 h 274"/>
                    <a:gd name="T50" fmla="*/ 400 w 898"/>
                    <a:gd name="T51" fmla="*/ 101 h 274"/>
                    <a:gd name="T52" fmla="*/ 404 w 898"/>
                    <a:gd name="T53" fmla="*/ 101 h 274"/>
                    <a:gd name="T54" fmla="*/ 413 w 898"/>
                    <a:gd name="T55" fmla="*/ 103 h 274"/>
                    <a:gd name="T56" fmla="*/ 416 w 898"/>
                    <a:gd name="T57" fmla="*/ 104 h 274"/>
                    <a:gd name="T58" fmla="*/ 426 w 898"/>
                    <a:gd name="T59" fmla="*/ 105 h 274"/>
                    <a:gd name="T60" fmla="*/ 467 w 898"/>
                    <a:gd name="T61" fmla="*/ 111 h 274"/>
                    <a:gd name="T62" fmla="*/ 479 w 898"/>
                    <a:gd name="T63" fmla="*/ 114 h 274"/>
                    <a:gd name="T64" fmla="*/ 482 w 898"/>
                    <a:gd name="T65" fmla="*/ 114 h 274"/>
                    <a:gd name="T66" fmla="*/ 485 w 898"/>
                    <a:gd name="T67" fmla="*/ 115 h 274"/>
                    <a:gd name="T68" fmla="*/ 489 w 898"/>
                    <a:gd name="T69" fmla="*/ 115 h 274"/>
                    <a:gd name="T70" fmla="*/ 492 w 898"/>
                    <a:gd name="T71" fmla="*/ 115 h 274"/>
                    <a:gd name="T72" fmla="*/ 495 w 898"/>
                    <a:gd name="T73" fmla="*/ 117 h 274"/>
                    <a:gd name="T74" fmla="*/ 498 w 898"/>
                    <a:gd name="T75" fmla="*/ 118 h 274"/>
                    <a:gd name="T76" fmla="*/ 508 w 898"/>
                    <a:gd name="T77" fmla="*/ 119 h 274"/>
                    <a:gd name="T78" fmla="*/ 514 w 898"/>
                    <a:gd name="T79" fmla="*/ 120 h 274"/>
                    <a:gd name="T80" fmla="*/ 514 w 898"/>
                    <a:gd name="T81" fmla="*/ 120 h 274"/>
                    <a:gd name="T82" fmla="*/ 520 w 898"/>
                    <a:gd name="T83" fmla="*/ 120 h 274"/>
                    <a:gd name="T84" fmla="*/ 523 w 898"/>
                    <a:gd name="T85" fmla="*/ 122 h 274"/>
                    <a:gd name="T86" fmla="*/ 523 w 898"/>
                    <a:gd name="T87" fmla="*/ 122 h 274"/>
                    <a:gd name="T88" fmla="*/ 530 w 898"/>
                    <a:gd name="T89" fmla="*/ 123 h 274"/>
                    <a:gd name="T90" fmla="*/ 533 w 898"/>
                    <a:gd name="T91" fmla="*/ 123 h 274"/>
                    <a:gd name="T92" fmla="*/ 618 w 898"/>
                    <a:gd name="T93" fmla="*/ 142 h 274"/>
                    <a:gd name="T94" fmla="*/ 725 w 898"/>
                    <a:gd name="T95" fmla="*/ 170 h 274"/>
                    <a:gd name="T96" fmla="*/ 895 w 898"/>
                    <a:gd name="T97" fmla="*/ 259 h 274"/>
                    <a:gd name="T98" fmla="*/ 892 w 898"/>
                    <a:gd name="T99" fmla="*/ 274 h 274"/>
                    <a:gd name="T100" fmla="*/ 810 w 898"/>
                    <a:gd name="T101" fmla="*/ 226 h 274"/>
                    <a:gd name="T102" fmla="*/ 728 w 898"/>
                    <a:gd name="T103" fmla="*/ 195 h 274"/>
                    <a:gd name="T104" fmla="*/ 615 w 898"/>
                    <a:gd name="T105" fmla="*/ 166 h 274"/>
                    <a:gd name="T106" fmla="*/ 520 w 898"/>
                    <a:gd name="T107" fmla="*/ 149 h 274"/>
                    <a:gd name="T108" fmla="*/ 236 w 898"/>
                    <a:gd name="T109" fmla="*/ 104 h 274"/>
                    <a:gd name="T110" fmla="*/ 95 w 898"/>
                    <a:gd name="T111" fmla="*/ 72 h 274"/>
                    <a:gd name="T112" fmla="*/ 25 w 898"/>
                    <a:gd name="T113" fmla="*/ 48 h 274"/>
                    <a:gd name="T114" fmla="*/ 0 w 898"/>
                    <a:gd name="T115" fmla="*/ 24 h 274"/>
                    <a:gd name="T116" fmla="*/ 6 w 898"/>
                    <a:gd name="T117" fmla="*/ 7 h 274"/>
                    <a:gd name="T118" fmla="*/ 32 w 898"/>
                    <a:gd name="T119" fmla="*/ 0 h 27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898" h="274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7"/>
                      </a:lnTo>
                      <a:lnTo>
                        <a:pt x="22" y="14"/>
                      </a:lnTo>
                      <a:lnTo>
                        <a:pt x="25" y="19"/>
                      </a:lnTo>
                      <a:lnTo>
                        <a:pt x="32" y="24"/>
                      </a:lnTo>
                      <a:lnTo>
                        <a:pt x="38" y="28"/>
                      </a:lnTo>
                      <a:lnTo>
                        <a:pt x="57" y="34"/>
                      </a:lnTo>
                      <a:lnTo>
                        <a:pt x="76" y="39"/>
                      </a:lnTo>
                      <a:lnTo>
                        <a:pt x="129" y="52"/>
                      </a:lnTo>
                      <a:lnTo>
                        <a:pt x="183" y="64"/>
                      </a:lnTo>
                      <a:lnTo>
                        <a:pt x="240" y="75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3"/>
                      </a:lnTo>
                      <a:lnTo>
                        <a:pt x="892" y="274"/>
                      </a:lnTo>
                      <a:lnTo>
                        <a:pt x="873" y="259"/>
                      </a:lnTo>
                      <a:lnTo>
                        <a:pt x="848" y="243"/>
                      </a:lnTo>
                      <a:lnTo>
                        <a:pt x="810" y="226"/>
                      </a:lnTo>
                      <a:lnTo>
                        <a:pt x="785" y="215"/>
                      </a:lnTo>
                      <a:lnTo>
                        <a:pt x="760" y="205"/>
                      </a:lnTo>
                      <a:lnTo>
                        <a:pt x="728" y="195"/>
                      </a:lnTo>
                      <a:lnTo>
                        <a:pt x="693" y="185"/>
                      </a:lnTo>
                      <a:lnTo>
                        <a:pt x="659" y="175"/>
                      </a:lnTo>
                      <a:lnTo>
                        <a:pt x="615" y="166"/>
                      </a:lnTo>
                      <a:lnTo>
                        <a:pt x="571" y="157"/>
                      </a:lnTo>
                      <a:lnTo>
                        <a:pt x="520" y="149"/>
                      </a:lnTo>
                      <a:lnTo>
                        <a:pt x="419" y="136"/>
                      </a:lnTo>
                      <a:lnTo>
                        <a:pt x="325" y="120"/>
                      </a:lnTo>
                      <a:lnTo>
                        <a:pt x="236" y="104"/>
                      </a:lnTo>
                      <a:lnTo>
                        <a:pt x="158" y="89"/>
                      </a:lnTo>
                      <a:lnTo>
                        <a:pt x="123" y="80"/>
                      </a:lnTo>
                      <a:lnTo>
                        <a:pt x="95" y="72"/>
                      </a:lnTo>
                      <a:lnTo>
                        <a:pt x="66" y="64"/>
                      </a:lnTo>
                      <a:lnTo>
                        <a:pt x="44" y="56"/>
                      </a:lnTo>
                      <a:lnTo>
                        <a:pt x="25" y="48"/>
                      </a:lnTo>
                      <a:lnTo>
                        <a:pt x="13" y="40"/>
                      </a:lnTo>
                      <a:lnTo>
                        <a:pt x="3" y="33"/>
                      </a:ln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6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0" name="Freeform 295">
                  <a:extLst>
                    <a:ext uri="{FF2B5EF4-FFF2-40B4-BE49-F238E27FC236}">
                      <a16:creationId xmlns:a16="http://schemas.microsoft.com/office/drawing/2014/main" id="{FB376A75-856D-4F6F-A82A-6A0D3E1D9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3"/>
                </a:xfrm>
                <a:custGeom>
                  <a:avLst/>
                  <a:gdLst>
                    <a:gd name="T0" fmla="*/ 28 w 898"/>
                    <a:gd name="T1" fmla="*/ 1 h 273"/>
                    <a:gd name="T2" fmla="*/ 25 w 898"/>
                    <a:gd name="T3" fmla="*/ 4 h 273"/>
                    <a:gd name="T4" fmla="*/ 25 w 898"/>
                    <a:gd name="T5" fmla="*/ 5 h 273"/>
                    <a:gd name="T6" fmla="*/ 22 w 898"/>
                    <a:gd name="T7" fmla="*/ 5 h 273"/>
                    <a:gd name="T8" fmla="*/ 22 w 898"/>
                    <a:gd name="T9" fmla="*/ 6 h 273"/>
                    <a:gd name="T10" fmla="*/ 22 w 898"/>
                    <a:gd name="T11" fmla="*/ 7 h 273"/>
                    <a:gd name="T12" fmla="*/ 19 w 898"/>
                    <a:gd name="T13" fmla="*/ 9 h 273"/>
                    <a:gd name="T14" fmla="*/ 22 w 898"/>
                    <a:gd name="T15" fmla="*/ 10 h 273"/>
                    <a:gd name="T16" fmla="*/ 22 w 898"/>
                    <a:gd name="T17" fmla="*/ 12 h 273"/>
                    <a:gd name="T18" fmla="*/ 22 w 898"/>
                    <a:gd name="T19" fmla="*/ 14 h 273"/>
                    <a:gd name="T20" fmla="*/ 22 w 898"/>
                    <a:gd name="T21" fmla="*/ 16 h 273"/>
                    <a:gd name="T22" fmla="*/ 25 w 898"/>
                    <a:gd name="T23" fmla="*/ 19 h 273"/>
                    <a:gd name="T24" fmla="*/ 25 w 898"/>
                    <a:gd name="T25" fmla="*/ 20 h 273"/>
                    <a:gd name="T26" fmla="*/ 28 w 898"/>
                    <a:gd name="T27" fmla="*/ 21 h 273"/>
                    <a:gd name="T28" fmla="*/ 32 w 898"/>
                    <a:gd name="T29" fmla="*/ 24 h 273"/>
                    <a:gd name="T30" fmla="*/ 38 w 898"/>
                    <a:gd name="T31" fmla="*/ 28 h 273"/>
                    <a:gd name="T32" fmla="*/ 44 w 898"/>
                    <a:gd name="T33" fmla="*/ 30 h 273"/>
                    <a:gd name="T34" fmla="*/ 54 w 898"/>
                    <a:gd name="T35" fmla="*/ 33 h 273"/>
                    <a:gd name="T36" fmla="*/ 60 w 898"/>
                    <a:gd name="T37" fmla="*/ 34 h 273"/>
                    <a:gd name="T38" fmla="*/ 66 w 898"/>
                    <a:gd name="T39" fmla="*/ 37 h 273"/>
                    <a:gd name="T40" fmla="*/ 73 w 898"/>
                    <a:gd name="T41" fmla="*/ 38 h 273"/>
                    <a:gd name="T42" fmla="*/ 88 w 898"/>
                    <a:gd name="T43" fmla="*/ 42 h 273"/>
                    <a:gd name="T44" fmla="*/ 98 w 898"/>
                    <a:gd name="T45" fmla="*/ 44 h 273"/>
                    <a:gd name="T46" fmla="*/ 107 w 898"/>
                    <a:gd name="T47" fmla="*/ 47 h 273"/>
                    <a:gd name="T48" fmla="*/ 117 w 898"/>
                    <a:gd name="T49" fmla="*/ 49 h 273"/>
                    <a:gd name="T50" fmla="*/ 129 w 898"/>
                    <a:gd name="T51" fmla="*/ 52 h 273"/>
                    <a:gd name="T52" fmla="*/ 139 w 898"/>
                    <a:gd name="T53" fmla="*/ 54 h 273"/>
                    <a:gd name="T54" fmla="*/ 161 w 898"/>
                    <a:gd name="T55" fmla="*/ 59 h 273"/>
                    <a:gd name="T56" fmla="*/ 180 w 898"/>
                    <a:gd name="T57" fmla="*/ 63 h 273"/>
                    <a:gd name="T58" fmla="*/ 202 w 898"/>
                    <a:gd name="T59" fmla="*/ 67 h 273"/>
                    <a:gd name="T60" fmla="*/ 224 w 898"/>
                    <a:gd name="T61" fmla="*/ 71 h 273"/>
                    <a:gd name="T62" fmla="*/ 246 w 898"/>
                    <a:gd name="T63" fmla="*/ 75 h 273"/>
                    <a:gd name="T64" fmla="*/ 268 w 898"/>
                    <a:gd name="T65" fmla="*/ 78 h 273"/>
                    <a:gd name="T66" fmla="*/ 287 w 898"/>
                    <a:gd name="T67" fmla="*/ 84 h 273"/>
                    <a:gd name="T68" fmla="*/ 306 w 898"/>
                    <a:gd name="T69" fmla="*/ 86 h 273"/>
                    <a:gd name="T70" fmla="*/ 322 w 898"/>
                    <a:gd name="T71" fmla="*/ 89 h 273"/>
                    <a:gd name="T72" fmla="*/ 337 w 898"/>
                    <a:gd name="T73" fmla="*/ 91 h 273"/>
                    <a:gd name="T74" fmla="*/ 356 w 898"/>
                    <a:gd name="T75" fmla="*/ 94 h 273"/>
                    <a:gd name="T76" fmla="*/ 369 w 898"/>
                    <a:gd name="T77" fmla="*/ 96 h 273"/>
                    <a:gd name="T78" fmla="*/ 388 w 898"/>
                    <a:gd name="T79" fmla="*/ 99 h 273"/>
                    <a:gd name="T80" fmla="*/ 400 w 898"/>
                    <a:gd name="T81" fmla="*/ 101 h 273"/>
                    <a:gd name="T82" fmla="*/ 413 w 898"/>
                    <a:gd name="T83" fmla="*/ 103 h 273"/>
                    <a:gd name="T84" fmla="*/ 460 w 898"/>
                    <a:gd name="T85" fmla="*/ 110 h 273"/>
                    <a:gd name="T86" fmla="*/ 479 w 898"/>
                    <a:gd name="T87" fmla="*/ 114 h 273"/>
                    <a:gd name="T88" fmla="*/ 485 w 898"/>
                    <a:gd name="T89" fmla="*/ 115 h 273"/>
                    <a:gd name="T90" fmla="*/ 492 w 898"/>
                    <a:gd name="T91" fmla="*/ 117 h 273"/>
                    <a:gd name="T92" fmla="*/ 501 w 898"/>
                    <a:gd name="T93" fmla="*/ 118 h 273"/>
                    <a:gd name="T94" fmla="*/ 514 w 898"/>
                    <a:gd name="T95" fmla="*/ 120 h 273"/>
                    <a:gd name="T96" fmla="*/ 520 w 898"/>
                    <a:gd name="T97" fmla="*/ 120 h 273"/>
                    <a:gd name="T98" fmla="*/ 526 w 898"/>
                    <a:gd name="T99" fmla="*/ 122 h 273"/>
                    <a:gd name="T100" fmla="*/ 542 w 898"/>
                    <a:gd name="T101" fmla="*/ 124 h 273"/>
                    <a:gd name="T102" fmla="*/ 760 w 898"/>
                    <a:gd name="T103" fmla="*/ 181 h 273"/>
                    <a:gd name="T104" fmla="*/ 876 w 898"/>
                    <a:gd name="T105" fmla="*/ 259 h 273"/>
                    <a:gd name="T106" fmla="*/ 700 w 898"/>
                    <a:gd name="T107" fmla="*/ 182 h 273"/>
                    <a:gd name="T108" fmla="*/ 422 w 898"/>
                    <a:gd name="T109" fmla="*/ 133 h 273"/>
                    <a:gd name="T110" fmla="*/ 47 w 898"/>
                    <a:gd name="T111" fmla="*/ 54 h 273"/>
                    <a:gd name="T112" fmla="*/ 3 w 898"/>
                    <a:gd name="T113" fmla="*/ 14 h 2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8" h="273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6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19" y="10"/>
                      </a:ln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5" y="19"/>
                      </a:lnTo>
                      <a:lnTo>
                        <a:pt x="25" y="20"/>
                      </a:lnTo>
                      <a:lnTo>
                        <a:pt x="28" y="20"/>
                      </a:lnTo>
                      <a:lnTo>
                        <a:pt x="28" y="21"/>
                      </a:lnTo>
                      <a:lnTo>
                        <a:pt x="28" y="23"/>
                      </a:lnTo>
                      <a:lnTo>
                        <a:pt x="32" y="24"/>
                      </a:ln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8" y="26"/>
                      </a:lnTo>
                      <a:lnTo>
                        <a:pt x="38" y="28"/>
                      </a:lnTo>
                      <a:lnTo>
                        <a:pt x="41" y="28"/>
                      </a:lnTo>
                      <a:lnTo>
                        <a:pt x="41" y="29"/>
                      </a:lnTo>
                      <a:lnTo>
                        <a:pt x="44" y="29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4" y="33"/>
                      </a:lnTo>
                      <a:lnTo>
                        <a:pt x="57" y="33"/>
                      </a:lnTo>
                      <a:lnTo>
                        <a:pt x="57" y="34"/>
                      </a:lnTo>
                      <a:lnTo>
                        <a:pt x="60" y="34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6" y="35"/>
                      </a:lnTo>
                      <a:lnTo>
                        <a:pt x="66" y="37"/>
                      </a:lnTo>
                      <a:lnTo>
                        <a:pt x="69" y="37"/>
                      </a:lnTo>
                      <a:lnTo>
                        <a:pt x="69" y="38"/>
                      </a:lnTo>
                      <a:lnTo>
                        <a:pt x="73" y="38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2" y="40"/>
                      </a:lnTo>
                      <a:lnTo>
                        <a:pt x="85" y="42"/>
                      </a:lnTo>
                      <a:lnTo>
                        <a:pt x="88" y="42"/>
                      </a:lnTo>
                      <a:lnTo>
                        <a:pt x="91" y="43"/>
                      </a:lnTo>
                      <a:lnTo>
                        <a:pt x="95" y="44"/>
                      </a:lnTo>
                      <a:lnTo>
                        <a:pt x="98" y="44"/>
                      </a:lnTo>
                      <a:lnTo>
                        <a:pt x="101" y="45"/>
                      </a:lnTo>
                      <a:lnTo>
                        <a:pt x="104" y="47"/>
                      </a:lnTo>
                      <a:lnTo>
                        <a:pt x="107" y="47"/>
                      </a:lnTo>
                      <a:lnTo>
                        <a:pt x="110" y="48"/>
                      </a:lnTo>
                      <a:lnTo>
                        <a:pt x="114" y="49"/>
                      </a:lnTo>
                      <a:lnTo>
                        <a:pt x="117" y="49"/>
                      </a:lnTo>
                      <a:lnTo>
                        <a:pt x="120" y="51"/>
                      </a:lnTo>
                      <a:lnTo>
                        <a:pt x="123" y="51"/>
                      </a:lnTo>
                      <a:lnTo>
                        <a:pt x="129" y="52"/>
                      </a:lnTo>
                      <a:lnTo>
                        <a:pt x="132" y="53"/>
                      </a:lnTo>
                      <a:lnTo>
                        <a:pt x="136" y="53"/>
                      </a:lnTo>
                      <a:lnTo>
                        <a:pt x="139" y="54"/>
                      </a:lnTo>
                      <a:lnTo>
                        <a:pt x="142" y="56"/>
                      </a:lnTo>
                      <a:lnTo>
                        <a:pt x="145" y="56"/>
                      </a:lnTo>
                      <a:lnTo>
                        <a:pt x="148" y="57"/>
                      </a:lnTo>
                      <a:lnTo>
                        <a:pt x="151" y="57"/>
                      </a:lnTo>
                      <a:lnTo>
                        <a:pt x="155" y="58"/>
                      </a:lnTo>
                      <a:lnTo>
                        <a:pt x="161" y="59"/>
                      </a:lnTo>
                      <a:lnTo>
                        <a:pt x="164" y="59"/>
                      </a:lnTo>
                      <a:lnTo>
                        <a:pt x="167" y="61"/>
                      </a:lnTo>
                      <a:lnTo>
                        <a:pt x="170" y="61"/>
                      </a:lnTo>
                      <a:lnTo>
                        <a:pt x="173" y="62"/>
                      </a:lnTo>
                      <a:lnTo>
                        <a:pt x="177" y="62"/>
                      </a:lnTo>
                      <a:lnTo>
                        <a:pt x="180" y="63"/>
                      </a:lnTo>
                      <a:lnTo>
                        <a:pt x="183" y="64"/>
                      </a:lnTo>
                      <a:lnTo>
                        <a:pt x="189" y="64"/>
                      </a:lnTo>
                      <a:lnTo>
                        <a:pt x="192" y="66"/>
                      </a:lnTo>
                      <a:lnTo>
                        <a:pt x="195" y="66"/>
                      </a:lnTo>
                      <a:lnTo>
                        <a:pt x="199" y="67"/>
                      </a:lnTo>
                      <a:lnTo>
                        <a:pt x="202" y="67"/>
                      </a:lnTo>
                      <a:lnTo>
                        <a:pt x="205" y="68"/>
                      </a:lnTo>
                      <a:lnTo>
                        <a:pt x="208" y="68"/>
                      </a:lnTo>
                      <a:lnTo>
                        <a:pt x="211" y="70"/>
                      </a:lnTo>
                      <a:lnTo>
                        <a:pt x="214" y="70"/>
                      </a:lnTo>
                      <a:lnTo>
                        <a:pt x="221" y="71"/>
                      </a:lnTo>
                      <a:lnTo>
                        <a:pt x="224" y="71"/>
                      </a:lnTo>
                      <a:lnTo>
                        <a:pt x="227" y="72"/>
                      </a:lnTo>
                      <a:lnTo>
                        <a:pt x="230" y="72"/>
                      </a:lnTo>
                      <a:lnTo>
                        <a:pt x="233" y="73"/>
                      </a:lnTo>
                      <a:lnTo>
                        <a:pt x="236" y="73"/>
                      </a:lnTo>
                      <a:lnTo>
                        <a:pt x="243" y="75"/>
                      </a:lnTo>
                      <a:lnTo>
                        <a:pt x="246" y="75"/>
                      </a:lnTo>
                      <a:lnTo>
                        <a:pt x="249" y="76"/>
                      </a:lnTo>
                      <a:lnTo>
                        <a:pt x="252" y="76"/>
                      </a:lnTo>
                      <a:lnTo>
                        <a:pt x="255" y="77"/>
                      </a:lnTo>
                      <a:lnTo>
                        <a:pt x="259" y="77"/>
                      </a:lnTo>
                      <a:lnTo>
                        <a:pt x="262" y="78"/>
                      </a:lnTo>
                      <a:lnTo>
                        <a:pt x="268" y="78"/>
                      </a:lnTo>
                      <a:lnTo>
                        <a:pt x="271" y="80"/>
                      </a:lnTo>
                      <a:lnTo>
                        <a:pt x="274" y="81"/>
                      </a:lnTo>
                      <a:lnTo>
                        <a:pt x="277" y="81"/>
                      </a:lnTo>
                      <a:lnTo>
                        <a:pt x="281" y="81"/>
                      </a:lnTo>
                      <a:lnTo>
                        <a:pt x="284" y="82"/>
                      </a:lnTo>
                      <a:lnTo>
                        <a:pt x="287" y="84"/>
                      </a:lnTo>
                      <a:lnTo>
                        <a:pt x="293" y="84"/>
                      </a:lnTo>
                      <a:lnTo>
                        <a:pt x="296" y="84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1"/>
                      </a:lnTo>
                      <a:lnTo>
                        <a:pt x="895" y="273"/>
                      </a:lnTo>
                      <a:lnTo>
                        <a:pt x="876" y="259"/>
                      </a:lnTo>
                      <a:lnTo>
                        <a:pt x="851" y="242"/>
                      </a:lnTo>
                      <a:lnTo>
                        <a:pt x="813" y="224"/>
                      </a:lnTo>
                      <a:lnTo>
                        <a:pt x="788" y="214"/>
                      </a:lnTo>
                      <a:lnTo>
                        <a:pt x="763" y="204"/>
                      </a:lnTo>
                      <a:lnTo>
                        <a:pt x="731" y="193"/>
                      </a:lnTo>
                      <a:lnTo>
                        <a:pt x="700" y="182"/>
                      </a:lnTo>
                      <a:lnTo>
                        <a:pt x="662" y="174"/>
                      </a:lnTo>
                      <a:lnTo>
                        <a:pt x="618" y="163"/>
                      </a:lnTo>
                      <a:lnTo>
                        <a:pt x="574" y="155"/>
                      </a:lnTo>
                      <a:lnTo>
                        <a:pt x="523" y="147"/>
                      </a:lnTo>
                      <a:lnTo>
                        <a:pt x="422" y="133"/>
                      </a:lnTo>
                      <a:lnTo>
                        <a:pt x="328" y="118"/>
                      </a:lnTo>
                      <a:lnTo>
                        <a:pt x="240" y="103"/>
                      </a:lnTo>
                      <a:lnTo>
                        <a:pt x="161" y="87"/>
                      </a:lnTo>
                      <a:lnTo>
                        <a:pt x="95" y="71"/>
                      </a:lnTo>
                      <a:lnTo>
                        <a:pt x="69" y="63"/>
                      </a:lnTo>
                      <a:lnTo>
                        <a:pt x="47" y="54"/>
                      </a:lnTo>
                      <a:lnTo>
                        <a:pt x="28" y="47"/>
                      </a:lnTo>
                      <a:lnTo>
                        <a:pt x="13" y="39"/>
                      </a:lnTo>
                      <a:lnTo>
                        <a:pt x="6" y="31"/>
                      </a:lnTo>
                      <a:lnTo>
                        <a:pt x="0" y="24"/>
                      </a:lnTo>
                      <a:lnTo>
                        <a:pt x="3" y="14"/>
                      </a:lnTo>
                      <a:lnTo>
                        <a:pt x="10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1" name="Freeform 296">
                  <a:extLst>
                    <a:ext uri="{FF2B5EF4-FFF2-40B4-BE49-F238E27FC236}">
                      <a16:creationId xmlns:a16="http://schemas.microsoft.com/office/drawing/2014/main" id="{79E9112D-C28E-4828-8A5B-0BE6BC4DE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504"/>
                  <a:ext cx="895" cy="271"/>
                </a:xfrm>
                <a:custGeom>
                  <a:avLst/>
                  <a:gdLst>
                    <a:gd name="T0" fmla="*/ 25 w 895"/>
                    <a:gd name="T1" fmla="*/ 1 h 271"/>
                    <a:gd name="T2" fmla="*/ 22 w 895"/>
                    <a:gd name="T3" fmla="*/ 4 h 271"/>
                    <a:gd name="T4" fmla="*/ 22 w 895"/>
                    <a:gd name="T5" fmla="*/ 5 h 271"/>
                    <a:gd name="T6" fmla="*/ 19 w 895"/>
                    <a:gd name="T7" fmla="*/ 5 h 271"/>
                    <a:gd name="T8" fmla="*/ 19 w 895"/>
                    <a:gd name="T9" fmla="*/ 6 h 271"/>
                    <a:gd name="T10" fmla="*/ 19 w 895"/>
                    <a:gd name="T11" fmla="*/ 7 h 271"/>
                    <a:gd name="T12" fmla="*/ 16 w 895"/>
                    <a:gd name="T13" fmla="*/ 9 h 271"/>
                    <a:gd name="T14" fmla="*/ 19 w 895"/>
                    <a:gd name="T15" fmla="*/ 10 h 271"/>
                    <a:gd name="T16" fmla="*/ 19 w 895"/>
                    <a:gd name="T17" fmla="*/ 12 h 271"/>
                    <a:gd name="T18" fmla="*/ 19 w 895"/>
                    <a:gd name="T19" fmla="*/ 14 h 271"/>
                    <a:gd name="T20" fmla="*/ 19 w 895"/>
                    <a:gd name="T21" fmla="*/ 16 h 271"/>
                    <a:gd name="T22" fmla="*/ 22 w 895"/>
                    <a:gd name="T23" fmla="*/ 19 h 271"/>
                    <a:gd name="T24" fmla="*/ 22 w 895"/>
                    <a:gd name="T25" fmla="*/ 20 h 271"/>
                    <a:gd name="T26" fmla="*/ 25 w 895"/>
                    <a:gd name="T27" fmla="*/ 21 h 271"/>
                    <a:gd name="T28" fmla="*/ 29 w 895"/>
                    <a:gd name="T29" fmla="*/ 24 h 271"/>
                    <a:gd name="T30" fmla="*/ 35 w 895"/>
                    <a:gd name="T31" fmla="*/ 28 h 271"/>
                    <a:gd name="T32" fmla="*/ 41 w 895"/>
                    <a:gd name="T33" fmla="*/ 30 h 271"/>
                    <a:gd name="T34" fmla="*/ 51 w 895"/>
                    <a:gd name="T35" fmla="*/ 33 h 271"/>
                    <a:gd name="T36" fmla="*/ 57 w 895"/>
                    <a:gd name="T37" fmla="*/ 34 h 271"/>
                    <a:gd name="T38" fmla="*/ 63 w 895"/>
                    <a:gd name="T39" fmla="*/ 37 h 271"/>
                    <a:gd name="T40" fmla="*/ 70 w 895"/>
                    <a:gd name="T41" fmla="*/ 38 h 271"/>
                    <a:gd name="T42" fmla="*/ 85 w 895"/>
                    <a:gd name="T43" fmla="*/ 42 h 271"/>
                    <a:gd name="T44" fmla="*/ 95 w 895"/>
                    <a:gd name="T45" fmla="*/ 44 h 271"/>
                    <a:gd name="T46" fmla="*/ 104 w 895"/>
                    <a:gd name="T47" fmla="*/ 47 h 271"/>
                    <a:gd name="T48" fmla="*/ 114 w 895"/>
                    <a:gd name="T49" fmla="*/ 49 h 271"/>
                    <a:gd name="T50" fmla="*/ 126 w 895"/>
                    <a:gd name="T51" fmla="*/ 52 h 271"/>
                    <a:gd name="T52" fmla="*/ 136 w 895"/>
                    <a:gd name="T53" fmla="*/ 54 h 271"/>
                    <a:gd name="T54" fmla="*/ 158 w 895"/>
                    <a:gd name="T55" fmla="*/ 59 h 271"/>
                    <a:gd name="T56" fmla="*/ 177 w 895"/>
                    <a:gd name="T57" fmla="*/ 63 h 271"/>
                    <a:gd name="T58" fmla="*/ 199 w 895"/>
                    <a:gd name="T59" fmla="*/ 67 h 271"/>
                    <a:gd name="T60" fmla="*/ 221 w 895"/>
                    <a:gd name="T61" fmla="*/ 71 h 271"/>
                    <a:gd name="T62" fmla="*/ 243 w 895"/>
                    <a:gd name="T63" fmla="*/ 75 h 271"/>
                    <a:gd name="T64" fmla="*/ 265 w 895"/>
                    <a:gd name="T65" fmla="*/ 78 h 271"/>
                    <a:gd name="T66" fmla="*/ 284 w 895"/>
                    <a:gd name="T67" fmla="*/ 84 h 271"/>
                    <a:gd name="T68" fmla="*/ 303 w 895"/>
                    <a:gd name="T69" fmla="*/ 86 h 271"/>
                    <a:gd name="T70" fmla="*/ 319 w 895"/>
                    <a:gd name="T71" fmla="*/ 89 h 271"/>
                    <a:gd name="T72" fmla="*/ 334 w 895"/>
                    <a:gd name="T73" fmla="*/ 91 h 271"/>
                    <a:gd name="T74" fmla="*/ 353 w 895"/>
                    <a:gd name="T75" fmla="*/ 94 h 271"/>
                    <a:gd name="T76" fmla="*/ 366 w 895"/>
                    <a:gd name="T77" fmla="*/ 96 h 271"/>
                    <a:gd name="T78" fmla="*/ 385 w 895"/>
                    <a:gd name="T79" fmla="*/ 99 h 271"/>
                    <a:gd name="T80" fmla="*/ 397 w 895"/>
                    <a:gd name="T81" fmla="*/ 101 h 271"/>
                    <a:gd name="T82" fmla="*/ 410 w 895"/>
                    <a:gd name="T83" fmla="*/ 103 h 271"/>
                    <a:gd name="T84" fmla="*/ 457 w 895"/>
                    <a:gd name="T85" fmla="*/ 110 h 271"/>
                    <a:gd name="T86" fmla="*/ 476 w 895"/>
                    <a:gd name="T87" fmla="*/ 114 h 271"/>
                    <a:gd name="T88" fmla="*/ 482 w 895"/>
                    <a:gd name="T89" fmla="*/ 115 h 271"/>
                    <a:gd name="T90" fmla="*/ 489 w 895"/>
                    <a:gd name="T91" fmla="*/ 117 h 271"/>
                    <a:gd name="T92" fmla="*/ 498 w 895"/>
                    <a:gd name="T93" fmla="*/ 118 h 271"/>
                    <a:gd name="T94" fmla="*/ 511 w 895"/>
                    <a:gd name="T95" fmla="*/ 120 h 271"/>
                    <a:gd name="T96" fmla="*/ 517 w 895"/>
                    <a:gd name="T97" fmla="*/ 120 h 271"/>
                    <a:gd name="T98" fmla="*/ 523 w 895"/>
                    <a:gd name="T99" fmla="*/ 122 h 271"/>
                    <a:gd name="T100" fmla="*/ 539 w 895"/>
                    <a:gd name="T101" fmla="*/ 124 h 271"/>
                    <a:gd name="T102" fmla="*/ 757 w 895"/>
                    <a:gd name="T103" fmla="*/ 181 h 271"/>
                    <a:gd name="T104" fmla="*/ 876 w 895"/>
                    <a:gd name="T105" fmla="*/ 256 h 271"/>
                    <a:gd name="T106" fmla="*/ 700 w 895"/>
                    <a:gd name="T107" fmla="*/ 181 h 271"/>
                    <a:gd name="T108" fmla="*/ 423 w 895"/>
                    <a:gd name="T109" fmla="*/ 132 h 271"/>
                    <a:gd name="T110" fmla="*/ 44 w 895"/>
                    <a:gd name="T111" fmla="*/ 54 h 271"/>
                    <a:gd name="T112" fmla="*/ 3 w 895"/>
                    <a:gd name="T113" fmla="*/ 14 h 27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5" h="271">
                      <a:moveTo>
                        <a:pt x="29" y="0"/>
                      </a:move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19" y="5"/>
                      </a:lnTo>
                      <a:lnTo>
                        <a:pt x="19" y="6"/>
                      </a:lnTo>
                      <a:lnTo>
                        <a:pt x="19" y="7"/>
                      </a:lnTo>
                      <a:lnTo>
                        <a:pt x="16" y="7"/>
                      </a:lnTo>
                      <a:lnTo>
                        <a:pt x="16" y="9"/>
                      </a:lnTo>
                      <a:lnTo>
                        <a:pt x="16" y="10"/>
                      </a:lnTo>
                      <a:lnTo>
                        <a:pt x="19" y="10"/>
                      </a:lnTo>
                      <a:lnTo>
                        <a:pt x="19" y="11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6"/>
                      </a:lnTo>
                      <a:lnTo>
                        <a:pt x="19" y="18"/>
                      </a:lnTo>
                      <a:lnTo>
                        <a:pt x="22" y="19"/>
                      </a:lnTo>
                      <a:lnTo>
                        <a:pt x="22" y="20"/>
                      </a:lnTo>
                      <a:lnTo>
                        <a:pt x="25" y="20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9" y="24"/>
                      </a:lnTo>
                      <a:lnTo>
                        <a:pt x="32" y="25"/>
                      </a:lnTo>
                      <a:lnTo>
                        <a:pt x="32" y="26"/>
                      </a:lnTo>
                      <a:lnTo>
                        <a:pt x="35" y="26"/>
                      </a:lnTo>
                      <a:lnTo>
                        <a:pt x="35" y="28"/>
                      </a:lnTo>
                      <a:lnTo>
                        <a:pt x="38" y="28"/>
                      </a:lnTo>
                      <a:lnTo>
                        <a:pt x="38" y="29"/>
                      </a:lnTo>
                      <a:lnTo>
                        <a:pt x="41" y="29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4" y="34"/>
                      </a:lnTo>
                      <a:lnTo>
                        <a:pt x="57" y="34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3" y="37"/>
                      </a:lnTo>
                      <a:lnTo>
                        <a:pt x="66" y="37"/>
                      </a:lnTo>
                      <a:lnTo>
                        <a:pt x="66" y="38"/>
                      </a:lnTo>
                      <a:lnTo>
                        <a:pt x="70" y="38"/>
                      </a:lnTo>
                      <a:lnTo>
                        <a:pt x="73" y="39"/>
                      </a:lnTo>
                      <a:lnTo>
                        <a:pt x="76" y="39"/>
                      </a:lnTo>
                      <a:lnTo>
                        <a:pt x="79" y="40"/>
                      </a:lnTo>
                      <a:lnTo>
                        <a:pt x="82" y="42"/>
                      </a:lnTo>
                      <a:lnTo>
                        <a:pt x="85" y="42"/>
                      </a:lnTo>
                      <a:lnTo>
                        <a:pt x="88" y="43"/>
                      </a:lnTo>
                      <a:lnTo>
                        <a:pt x="92" y="44"/>
                      </a:lnTo>
                      <a:lnTo>
                        <a:pt x="95" y="44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4" y="47"/>
                      </a:lnTo>
                      <a:lnTo>
                        <a:pt x="107" y="48"/>
                      </a:lnTo>
                      <a:lnTo>
                        <a:pt x="111" y="49"/>
                      </a:lnTo>
                      <a:lnTo>
                        <a:pt x="114" y="49"/>
                      </a:lnTo>
                      <a:lnTo>
                        <a:pt x="117" y="51"/>
                      </a:lnTo>
                      <a:lnTo>
                        <a:pt x="120" y="51"/>
                      </a:lnTo>
                      <a:lnTo>
                        <a:pt x="126" y="52"/>
                      </a:lnTo>
                      <a:lnTo>
                        <a:pt x="129" y="53"/>
                      </a:lnTo>
                      <a:lnTo>
                        <a:pt x="133" y="53"/>
                      </a:lnTo>
                      <a:lnTo>
                        <a:pt x="136" y="54"/>
                      </a:lnTo>
                      <a:lnTo>
                        <a:pt x="139" y="56"/>
                      </a:lnTo>
                      <a:lnTo>
                        <a:pt x="142" y="56"/>
                      </a:lnTo>
                      <a:lnTo>
                        <a:pt x="145" y="57"/>
                      </a:lnTo>
                      <a:lnTo>
                        <a:pt x="148" y="57"/>
                      </a:lnTo>
                      <a:lnTo>
                        <a:pt x="152" y="58"/>
                      </a:lnTo>
                      <a:lnTo>
                        <a:pt x="158" y="59"/>
                      </a:lnTo>
                      <a:lnTo>
                        <a:pt x="161" y="59"/>
                      </a:lnTo>
                      <a:lnTo>
                        <a:pt x="164" y="61"/>
                      </a:lnTo>
                      <a:lnTo>
                        <a:pt x="167" y="61"/>
                      </a:lnTo>
                      <a:lnTo>
                        <a:pt x="170" y="62"/>
                      </a:lnTo>
                      <a:lnTo>
                        <a:pt x="174" y="62"/>
                      </a:lnTo>
                      <a:lnTo>
                        <a:pt x="177" y="63"/>
                      </a:lnTo>
                      <a:lnTo>
                        <a:pt x="180" y="64"/>
                      </a:lnTo>
                      <a:lnTo>
                        <a:pt x="186" y="64"/>
                      </a:lnTo>
                      <a:lnTo>
                        <a:pt x="189" y="66"/>
                      </a:lnTo>
                      <a:lnTo>
                        <a:pt x="192" y="66"/>
                      </a:lnTo>
                      <a:lnTo>
                        <a:pt x="196" y="67"/>
                      </a:lnTo>
                      <a:lnTo>
                        <a:pt x="199" y="67"/>
                      </a:lnTo>
                      <a:lnTo>
                        <a:pt x="202" y="68"/>
                      </a:lnTo>
                      <a:lnTo>
                        <a:pt x="205" y="68"/>
                      </a:lnTo>
                      <a:lnTo>
                        <a:pt x="208" y="70"/>
                      </a:lnTo>
                      <a:lnTo>
                        <a:pt x="211" y="70"/>
                      </a:lnTo>
                      <a:lnTo>
                        <a:pt x="218" y="71"/>
                      </a:lnTo>
                      <a:lnTo>
                        <a:pt x="221" y="71"/>
                      </a:lnTo>
                      <a:lnTo>
                        <a:pt x="224" y="72"/>
                      </a:lnTo>
                      <a:lnTo>
                        <a:pt x="227" y="72"/>
                      </a:lnTo>
                      <a:lnTo>
                        <a:pt x="230" y="73"/>
                      </a:lnTo>
                      <a:lnTo>
                        <a:pt x="233" y="73"/>
                      </a:lnTo>
                      <a:lnTo>
                        <a:pt x="240" y="75"/>
                      </a:lnTo>
                      <a:lnTo>
                        <a:pt x="243" y="75"/>
                      </a:lnTo>
                      <a:lnTo>
                        <a:pt x="246" y="76"/>
                      </a:lnTo>
                      <a:lnTo>
                        <a:pt x="249" y="76"/>
                      </a:lnTo>
                      <a:lnTo>
                        <a:pt x="252" y="77"/>
                      </a:lnTo>
                      <a:lnTo>
                        <a:pt x="256" y="77"/>
                      </a:lnTo>
                      <a:lnTo>
                        <a:pt x="259" y="78"/>
                      </a:lnTo>
                      <a:lnTo>
                        <a:pt x="265" y="78"/>
                      </a:lnTo>
                      <a:lnTo>
                        <a:pt x="268" y="80"/>
                      </a:lnTo>
                      <a:lnTo>
                        <a:pt x="271" y="81"/>
                      </a:lnTo>
                      <a:lnTo>
                        <a:pt x="274" y="81"/>
                      </a:lnTo>
                      <a:lnTo>
                        <a:pt x="278" y="81"/>
                      </a:lnTo>
                      <a:lnTo>
                        <a:pt x="281" y="82"/>
                      </a:lnTo>
                      <a:lnTo>
                        <a:pt x="284" y="84"/>
                      </a:lnTo>
                      <a:lnTo>
                        <a:pt x="290" y="84"/>
                      </a:lnTo>
                      <a:lnTo>
                        <a:pt x="293" y="84"/>
                      </a:lnTo>
                      <a:lnTo>
                        <a:pt x="296" y="85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12" y="87"/>
                      </a:lnTo>
                      <a:lnTo>
                        <a:pt x="315" y="87"/>
                      </a:lnTo>
                      <a:lnTo>
                        <a:pt x="319" y="89"/>
                      </a:lnTo>
                      <a:lnTo>
                        <a:pt x="325" y="89"/>
                      </a:lnTo>
                      <a:lnTo>
                        <a:pt x="325" y="90"/>
                      </a:lnTo>
                      <a:lnTo>
                        <a:pt x="328" y="90"/>
                      </a:lnTo>
                      <a:lnTo>
                        <a:pt x="331" y="91"/>
                      </a:lnTo>
                      <a:lnTo>
                        <a:pt x="334" y="91"/>
                      </a:lnTo>
                      <a:lnTo>
                        <a:pt x="344" y="92"/>
                      </a:lnTo>
                      <a:lnTo>
                        <a:pt x="347" y="92"/>
                      </a:lnTo>
                      <a:lnTo>
                        <a:pt x="353" y="94"/>
                      </a:lnTo>
                      <a:lnTo>
                        <a:pt x="360" y="95"/>
                      </a:lnTo>
                      <a:lnTo>
                        <a:pt x="363" y="95"/>
                      </a:lnTo>
                      <a:lnTo>
                        <a:pt x="366" y="96"/>
                      </a:lnTo>
                      <a:lnTo>
                        <a:pt x="369" y="96"/>
                      </a:lnTo>
                      <a:lnTo>
                        <a:pt x="372" y="97"/>
                      </a:lnTo>
                      <a:lnTo>
                        <a:pt x="375" y="97"/>
                      </a:lnTo>
                      <a:lnTo>
                        <a:pt x="385" y="99"/>
                      </a:lnTo>
                      <a:lnTo>
                        <a:pt x="394" y="100"/>
                      </a:lnTo>
                      <a:lnTo>
                        <a:pt x="397" y="101"/>
                      </a:lnTo>
                      <a:lnTo>
                        <a:pt x="401" y="101"/>
                      </a:lnTo>
                      <a:lnTo>
                        <a:pt x="404" y="101"/>
                      </a:lnTo>
                      <a:lnTo>
                        <a:pt x="404" y="103"/>
                      </a:lnTo>
                      <a:lnTo>
                        <a:pt x="410" y="103"/>
                      </a:lnTo>
                      <a:lnTo>
                        <a:pt x="413" y="104"/>
                      </a:lnTo>
                      <a:lnTo>
                        <a:pt x="419" y="105"/>
                      </a:lnTo>
                      <a:lnTo>
                        <a:pt x="423" y="105"/>
                      </a:lnTo>
                      <a:lnTo>
                        <a:pt x="457" y="110"/>
                      </a:lnTo>
                      <a:lnTo>
                        <a:pt x="464" y="111"/>
                      </a:lnTo>
                      <a:lnTo>
                        <a:pt x="473" y="113"/>
                      </a:lnTo>
                      <a:lnTo>
                        <a:pt x="476" y="114"/>
                      </a:lnTo>
                      <a:lnTo>
                        <a:pt x="479" y="114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6" y="115"/>
                      </a:lnTo>
                      <a:lnTo>
                        <a:pt x="489" y="115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5" y="118"/>
                      </a:lnTo>
                      <a:lnTo>
                        <a:pt x="498" y="118"/>
                      </a:lnTo>
                      <a:lnTo>
                        <a:pt x="505" y="119"/>
                      </a:lnTo>
                      <a:lnTo>
                        <a:pt x="511" y="119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2"/>
                      </a:lnTo>
                      <a:lnTo>
                        <a:pt x="523" y="122"/>
                      </a:lnTo>
                      <a:lnTo>
                        <a:pt x="527" y="123"/>
                      </a:lnTo>
                      <a:lnTo>
                        <a:pt x="530" y="123"/>
                      </a:lnTo>
                      <a:lnTo>
                        <a:pt x="539" y="124"/>
                      </a:lnTo>
                      <a:lnTo>
                        <a:pt x="615" y="142"/>
                      </a:lnTo>
                      <a:lnTo>
                        <a:pt x="690" y="160"/>
                      </a:lnTo>
                      <a:lnTo>
                        <a:pt x="722" y="170"/>
                      </a:lnTo>
                      <a:lnTo>
                        <a:pt x="757" y="181"/>
                      </a:lnTo>
                      <a:lnTo>
                        <a:pt x="817" y="205"/>
                      </a:lnTo>
                      <a:lnTo>
                        <a:pt x="892" y="259"/>
                      </a:lnTo>
                      <a:lnTo>
                        <a:pt x="895" y="271"/>
                      </a:lnTo>
                      <a:lnTo>
                        <a:pt x="876" y="256"/>
                      </a:lnTo>
                      <a:lnTo>
                        <a:pt x="851" y="241"/>
                      </a:lnTo>
                      <a:lnTo>
                        <a:pt x="813" y="223"/>
                      </a:lnTo>
                      <a:lnTo>
                        <a:pt x="788" y="213"/>
                      </a:lnTo>
                      <a:lnTo>
                        <a:pt x="763" y="202"/>
                      </a:lnTo>
                      <a:lnTo>
                        <a:pt x="731" y="191"/>
                      </a:lnTo>
                      <a:lnTo>
                        <a:pt x="700" y="181"/>
                      </a:lnTo>
                      <a:lnTo>
                        <a:pt x="662" y="171"/>
                      </a:lnTo>
                      <a:lnTo>
                        <a:pt x="621" y="162"/>
                      </a:lnTo>
                      <a:lnTo>
                        <a:pt x="574" y="153"/>
                      </a:lnTo>
                      <a:lnTo>
                        <a:pt x="527" y="146"/>
                      </a:lnTo>
                      <a:lnTo>
                        <a:pt x="423" y="132"/>
                      </a:lnTo>
                      <a:lnTo>
                        <a:pt x="328" y="117"/>
                      </a:lnTo>
                      <a:lnTo>
                        <a:pt x="240" y="101"/>
                      </a:lnTo>
                      <a:lnTo>
                        <a:pt x="161" y="86"/>
                      </a:lnTo>
                      <a:lnTo>
                        <a:pt x="95" y="70"/>
                      </a:lnTo>
                      <a:lnTo>
                        <a:pt x="70" y="62"/>
                      </a:lnTo>
                      <a:lnTo>
                        <a:pt x="44" y="54"/>
                      </a:lnTo>
                      <a:lnTo>
                        <a:pt x="29" y="45"/>
                      </a:lnTo>
                      <a:lnTo>
                        <a:pt x="13" y="38"/>
                      </a:lnTo>
                      <a:lnTo>
                        <a:pt x="3" y="30"/>
                      </a:lnTo>
                      <a:lnTo>
                        <a:pt x="0" y="23"/>
                      </a:lnTo>
                      <a:lnTo>
                        <a:pt x="3" y="14"/>
                      </a:lnTo>
                      <a:lnTo>
                        <a:pt x="7" y="7"/>
                      </a:lnTo>
                      <a:lnTo>
                        <a:pt x="16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2" name="Freeform 297">
                  <a:extLst>
                    <a:ext uri="{FF2B5EF4-FFF2-40B4-BE49-F238E27FC236}">
                      <a16:creationId xmlns:a16="http://schemas.microsoft.com/office/drawing/2014/main" id="{1C844F6F-19F2-4E87-8A05-55E698729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" y="1504"/>
                  <a:ext cx="889" cy="268"/>
                </a:xfrm>
                <a:custGeom>
                  <a:avLst/>
                  <a:gdLst>
                    <a:gd name="T0" fmla="*/ 22 w 889"/>
                    <a:gd name="T1" fmla="*/ 1 h 268"/>
                    <a:gd name="T2" fmla="*/ 19 w 889"/>
                    <a:gd name="T3" fmla="*/ 4 h 268"/>
                    <a:gd name="T4" fmla="*/ 19 w 889"/>
                    <a:gd name="T5" fmla="*/ 5 h 268"/>
                    <a:gd name="T6" fmla="*/ 16 w 889"/>
                    <a:gd name="T7" fmla="*/ 5 h 268"/>
                    <a:gd name="T8" fmla="*/ 16 w 889"/>
                    <a:gd name="T9" fmla="*/ 6 h 268"/>
                    <a:gd name="T10" fmla="*/ 16 w 889"/>
                    <a:gd name="T11" fmla="*/ 7 h 268"/>
                    <a:gd name="T12" fmla="*/ 13 w 889"/>
                    <a:gd name="T13" fmla="*/ 9 h 268"/>
                    <a:gd name="T14" fmla="*/ 16 w 889"/>
                    <a:gd name="T15" fmla="*/ 10 h 268"/>
                    <a:gd name="T16" fmla="*/ 16 w 889"/>
                    <a:gd name="T17" fmla="*/ 12 h 268"/>
                    <a:gd name="T18" fmla="*/ 16 w 889"/>
                    <a:gd name="T19" fmla="*/ 14 h 268"/>
                    <a:gd name="T20" fmla="*/ 16 w 889"/>
                    <a:gd name="T21" fmla="*/ 16 h 268"/>
                    <a:gd name="T22" fmla="*/ 19 w 889"/>
                    <a:gd name="T23" fmla="*/ 19 h 268"/>
                    <a:gd name="T24" fmla="*/ 19 w 889"/>
                    <a:gd name="T25" fmla="*/ 20 h 268"/>
                    <a:gd name="T26" fmla="*/ 22 w 889"/>
                    <a:gd name="T27" fmla="*/ 21 h 268"/>
                    <a:gd name="T28" fmla="*/ 26 w 889"/>
                    <a:gd name="T29" fmla="*/ 24 h 268"/>
                    <a:gd name="T30" fmla="*/ 32 w 889"/>
                    <a:gd name="T31" fmla="*/ 28 h 268"/>
                    <a:gd name="T32" fmla="*/ 38 w 889"/>
                    <a:gd name="T33" fmla="*/ 30 h 268"/>
                    <a:gd name="T34" fmla="*/ 48 w 889"/>
                    <a:gd name="T35" fmla="*/ 33 h 268"/>
                    <a:gd name="T36" fmla="*/ 54 w 889"/>
                    <a:gd name="T37" fmla="*/ 34 h 268"/>
                    <a:gd name="T38" fmla="*/ 60 w 889"/>
                    <a:gd name="T39" fmla="*/ 37 h 268"/>
                    <a:gd name="T40" fmla="*/ 67 w 889"/>
                    <a:gd name="T41" fmla="*/ 38 h 268"/>
                    <a:gd name="T42" fmla="*/ 82 w 889"/>
                    <a:gd name="T43" fmla="*/ 42 h 268"/>
                    <a:gd name="T44" fmla="*/ 92 w 889"/>
                    <a:gd name="T45" fmla="*/ 44 h 268"/>
                    <a:gd name="T46" fmla="*/ 101 w 889"/>
                    <a:gd name="T47" fmla="*/ 47 h 268"/>
                    <a:gd name="T48" fmla="*/ 111 w 889"/>
                    <a:gd name="T49" fmla="*/ 49 h 268"/>
                    <a:gd name="T50" fmla="*/ 123 w 889"/>
                    <a:gd name="T51" fmla="*/ 52 h 268"/>
                    <a:gd name="T52" fmla="*/ 133 w 889"/>
                    <a:gd name="T53" fmla="*/ 54 h 268"/>
                    <a:gd name="T54" fmla="*/ 155 w 889"/>
                    <a:gd name="T55" fmla="*/ 59 h 268"/>
                    <a:gd name="T56" fmla="*/ 174 w 889"/>
                    <a:gd name="T57" fmla="*/ 63 h 268"/>
                    <a:gd name="T58" fmla="*/ 196 w 889"/>
                    <a:gd name="T59" fmla="*/ 67 h 268"/>
                    <a:gd name="T60" fmla="*/ 218 w 889"/>
                    <a:gd name="T61" fmla="*/ 71 h 268"/>
                    <a:gd name="T62" fmla="*/ 240 w 889"/>
                    <a:gd name="T63" fmla="*/ 75 h 268"/>
                    <a:gd name="T64" fmla="*/ 262 w 889"/>
                    <a:gd name="T65" fmla="*/ 78 h 268"/>
                    <a:gd name="T66" fmla="*/ 281 w 889"/>
                    <a:gd name="T67" fmla="*/ 84 h 268"/>
                    <a:gd name="T68" fmla="*/ 300 w 889"/>
                    <a:gd name="T69" fmla="*/ 86 h 268"/>
                    <a:gd name="T70" fmla="*/ 316 w 889"/>
                    <a:gd name="T71" fmla="*/ 89 h 268"/>
                    <a:gd name="T72" fmla="*/ 331 w 889"/>
                    <a:gd name="T73" fmla="*/ 91 h 268"/>
                    <a:gd name="T74" fmla="*/ 350 w 889"/>
                    <a:gd name="T75" fmla="*/ 94 h 268"/>
                    <a:gd name="T76" fmla="*/ 363 w 889"/>
                    <a:gd name="T77" fmla="*/ 96 h 268"/>
                    <a:gd name="T78" fmla="*/ 382 w 889"/>
                    <a:gd name="T79" fmla="*/ 99 h 268"/>
                    <a:gd name="T80" fmla="*/ 394 w 889"/>
                    <a:gd name="T81" fmla="*/ 101 h 268"/>
                    <a:gd name="T82" fmla="*/ 407 w 889"/>
                    <a:gd name="T83" fmla="*/ 103 h 268"/>
                    <a:gd name="T84" fmla="*/ 454 w 889"/>
                    <a:gd name="T85" fmla="*/ 110 h 268"/>
                    <a:gd name="T86" fmla="*/ 473 w 889"/>
                    <a:gd name="T87" fmla="*/ 114 h 268"/>
                    <a:gd name="T88" fmla="*/ 479 w 889"/>
                    <a:gd name="T89" fmla="*/ 115 h 268"/>
                    <a:gd name="T90" fmla="*/ 486 w 889"/>
                    <a:gd name="T91" fmla="*/ 117 h 268"/>
                    <a:gd name="T92" fmla="*/ 495 w 889"/>
                    <a:gd name="T93" fmla="*/ 118 h 268"/>
                    <a:gd name="T94" fmla="*/ 508 w 889"/>
                    <a:gd name="T95" fmla="*/ 120 h 268"/>
                    <a:gd name="T96" fmla="*/ 514 w 889"/>
                    <a:gd name="T97" fmla="*/ 120 h 268"/>
                    <a:gd name="T98" fmla="*/ 520 w 889"/>
                    <a:gd name="T99" fmla="*/ 122 h 268"/>
                    <a:gd name="T100" fmla="*/ 536 w 889"/>
                    <a:gd name="T101" fmla="*/ 124 h 268"/>
                    <a:gd name="T102" fmla="*/ 754 w 889"/>
                    <a:gd name="T103" fmla="*/ 181 h 268"/>
                    <a:gd name="T104" fmla="*/ 861 w 889"/>
                    <a:gd name="T105" fmla="*/ 247 h 268"/>
                    <a:gd name="T106" fmla="*/ 684 w 889"/>
                    <a:gd name="T107" fmla="*/ 176 h 268"/>
                    <a:gd name="T108" fmla="*/ 426 w 889"/>
                    <a:gd name="T109" fmla="*/ 130 h 268"/>
                    <a:gd name="T110" fmla="*/ 44 w 889"/>
                    <a:gd name="T111" fmla="*/ 53 h 268"/>
                    <a:gd name="T112" fmla="*/ 0 w 889"/>
                    <a:gd name="T113" fmla="*/ 12 h 26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9" h="268">
                      <a:moveTo>
                        <a:pt x="26" y="0"/>
                      </a:moveTo>
                      <a:lnTo>
                        <a:pt x="26" y="1"/>
                      </a:lnTo>
                      <a:lnTo>
                        <a:pt x="22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9" y="5"/>
                      </a:lnTo>
                      <a:lnTo>
                        <a:pt x="16" y="5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3" y="10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5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22" y="20"/>
                      </a:lnTo>
                      <a:lnTo>
                        <a:pt x="22" y="21"/>
                      </a:lnTo>
                      <a:lnTo>
                        <a:pt x="22" y="23"/>
                      </a:lnTo>
                      <a:lnTo>
                        <a:pt x="26" y="24"/>
                      </a:lnTo>
                      <a:lnTo>
                        <a:pt x="29" y="25"/>
                      </a:lnTo>
                      <a:lnTo>
                        <a:pt x="29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5" y="28"/>
                      </a:lnTo>
                      <a:lnTo>
                        <a:pt x="35" y="29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41" y="30"/>
                      </a:lnTo>
                      <a:lnTo>
                        <a:pt x="41" y="31"/>
                      </a:lnTo>
                      <a:lnTo>
                        <a:pt x="44" y="31"/>
                      </a:lnTo>
                      <a:lnTo>
                        <a:pt x="48" y="33"/>
                      </a:lnTo>
                      <a:lnTo>
                        <a:pt x="51" y="33"/>
                      </a:lnTo>
                      <a:lnTo>
                        <a:pt x="51" y="34"/>
                      </a:lnTo>
                      <a:lnTo>
                        <a:pt x="54" y="34"/>
                      </a:lnTo>
                      <a:lnTo>
                        <a:pt x="54" y="35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0" y="37"/>
                      </a:lnTo>
                      <a:lnTo>
                        <a:pt x="63" y="37"/>
                      </a:lnTo>
                      <a:lnTo>
                        <a:pt x="63" y="38"/>
                      </a:lnTo>
                      <a:lnTo>
                        <a:pt x="67" y="38"/>
                      </a:lnTo>
                      <a:lnTo>
                        <a:pt x="70" y="39"/>
                      </a:lnTo>
                      <a:lnTo>
                        <a:pt x="73" y="39"/>
                      </a:lnTo>
                      <a:lnTo>
                        <a:pt x="76" y="40"/>
                      </a:lnTo>
                      <a:lnTo>
                        <a:pt x="79" y="42"/>
                      </a:lnTo>
                      <a:lnTo>
                        <a:pt x="82" y="42"/>
                      </a:lnTo>
                      <a:lnTo>
                        <a:pt x="85" y="43"/>
                      </a:lnTo>
                      <a:lnTo>
                        <a:pt x="89" y="44"/>
                      </a:lnTo>
                      <a:lnTo>
                        <a:pt x="92" y="44"/>
                      </a:lnTo>
                      <a:lnTo>
                        <a:pt x="95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4" y="48"/>
                      </a:lnTo>
                      <a:lnTo>
                        <a:pt x="108" y="49"/>
                      </a:lnTo>
                      <a:lnTo>
                        <a:pt x="111" y="49"/>
                      </a:lnTo>
                      <a:lnTo>
                        <a:pt x="114" y="51"/>
                      </a:lnTo>
                      <a:lnTo>
                        <a:pt x="117" y="51"/>
                      </a:lnTo>
                      <a:lnTo>
                        <a:pt x="123" y="52"/>
                      </a:lnTo>
                      <a:lnTo>
                        <a:pt x="126" y="53"/>
                      </a:lnTo>
                      <a:lnTo>
                        <a:pt x="130" y="53"/>
                      </a:lnTo>
                      <a:lnTo>
                        <a:pt x="133" y="54"/>
                      </a:lnTo>
                      <a:lnTo>
                        <a:pt x="136" y="56"/>
                      </a:lnTo>
                      <a:lnTo>
                        <a:pt x="139" y="56"/>
                      </a:lnTo>
                      <a:lnTo>
                        <a:pt x="142" y="57"/>
                      </a:lnTo>
                      <a:lnTo>
                        <a:pt x="145" y="57"/>
                      </a:lnTo>
                      <a:lnTo>
                        <a:pt x="149" y="58"/>
                      </a:lnTo>
                      <a:lnTo>
                        <a:pt x="155" y="59"/>
                      </a:lnTo>
                      <a:lnTo>
                        <a:pt x="158" y="59"/>
                      </a:lnTo>
                      <a:lnTo>
                        <a:pt x="161" y="61"/>
                      </a:lnTo>
                      <a:lnTo>
                        <a:pt x="164" y="61"/>
                      </a:lnTo>
                      <a:lnTo>
                        <a:pt x="167" y="62"/>
                      </a:lnTo>
                      <a:lnTo>
                        <a:pt x="171" y="62"/>
                      </a:lnTo>
                      <a:lnTo>
                        <a:pt x="174" y="63"/>
                      </a:lnTo>
                      <a:lnTo>
                        <a:pt x="177" y="64"/>
                      </a:lnTo>
                      <a:lnTo>
                        <a:pt x="183" y="64"/>
                      </a:lnTo>
                      <a:lnTo>
                        <a:pt x="186" y="66"/>
                      </a:lnTo>
                      <a:lnTo>
                        <a:pt x="189" y="66"/>
                      </a:lnTo>
                      <a:lnTo>
                        <a:pt x="193" y="67"/>
                      </a:lnTo>
                      <a:lnTo>
                        <a:pt x="196" y="67"/>
                      </a:lnTo>
                      <a:lnTo>
                        <a:pt x="199" y="68"/>
                      </a:lnTo>
                      <a:lnTo>
                        <a:pt x="202" y="68"/>
                      </a:lnTo>
                      <a:lnTo>
                        <a:pt x="205" y="70"/>
                      </a:lnTo>
                      <a:lnTo>
                        <a:pt x="208" y="70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21" y="72"/>
                      </a:lnTo>
                      <a:lnTo>
                        <a:pt x="224" y="72"/>
                      </a:lnTo>
                      <a:lnTo>
                        <a:pt x="227" y="73"/>
                      </a:lnTo>
                      <a:lnTo>
                        <a:pt x="230" y="73"/>
                      </a:lnTo>
                      <a:lnTo>
                        <a:pt x="237" y="75"/>
                      </a:lnTo>
                      <a:lnTo>
                        <a:pt x="240" y="75"/>
                      </a:lnTo>
                      <a:lnTo>
                        <a:pt x="243" y="76"/>
                      </a:lnTo>
                      <a:lnTo>
                        <a:pt x="246" y="76"/>
                      </a:lnTo>
                      <a:lnTo>
                        <a:pt x="249" y="77"/>
                      </a:lnTo>
                      <a:lnTo>
                        <a:pt x="253" y="77"/>
                      </a:lnTo>
                      <a:lnTo>
                        <a:pt x="256" y="78"/>
                      </a:lnTo>
                      <a:lnTo>
                        <a:pt x="262" y="78"/>
                      </a:lnTo>
                      <a:lnTo>
                        <a:pt x="265" y="80"/>
                      </a:lnTo>
                      <a:lnTo>
                        <a:pt x="268" y="81"/>
                      </a:lnTo>
                      <a:lnTo>
                        <a:pt x="271" y="81"/>
                      </a:lnTo>
                      <a:lnTo>
                        <a:pt x="275" y="81"/>
                      </a:lnTo>
                      <a:lnTo>
                        <a:pt x="278" y="82"/>
                      </a:lnTo>
                      <a:lnTo>
                        <a:pt x="281" y="84"/>
                      </a:lnTo>
                      <a:lnTo>
                        <a:pt x="287" y="84"/>
                      </a:lnTo>
                      <a:lnTo>
                        <a:pt x="290" y="84"/>
                      </a:lnTo>
                      <a:lnTo>
                        <a:pt x="293" y="85"/>
                      </a:lnTo>
                      <a:lnTo>
                        <a:pt x="297" y="86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9" y="87"/>
                      </a:lnTo>
                      <a:lnTo>
                        <a:pt x="312" y="87"/>
                      </a:lnTo>
                      <a:lnTo>
                        <a:pt x="316" y="89"/>
                      </a:lnTo>
                      <a:lnTo>
                        <a:pt x="322" y="89"/>
                      </a:lnTo>
                      <a:lnTo>
                        <a:pt x="322" y="90"/>
                      </a:lnTo>
                      <a:lnTo>
                        <a:pt x="325" y="90"/>
                      </a:lnTo>
                      <a:lnTo>
                        <a:pt x="328" y="91"/>
                      </a:lnTo>
                      <a:lnTo>
                        <a:pt x="331" y="91"/>
                      </a:lnTo>
                      <a:lnTo>
                        <a:pt x="341" y="92"/>
                      </a:lnTo>
                      <a:lnTo>
                        <a:pt x="344" y="92"/>
                      </a:lnTo>
                      <a:lnTo>
                        <a:pt x="350" y="94"/>
                      </a:lnTo>
                      <a:lnTo>
                        <a:pt x="357" y="95"/>
                      </a:lnTo>
                      <a:lnTo>
                        <a:pt x="360" y="95"/>
                      </a:lnTo>
                      <a:lnTo>
                        <a:pt x="363" y="96"/>
                      </a:lnTo>
                      <a:lnTo>
                        <a:pt x="366" y="96"/>
                      </a:lnTo>
                      <a:lnTo>
                        <a:pt x="369" y="97"/>
                      </a:lnTo>
                      <a:lnTo>
                        <a:pt x="372" y="97"/>
                      </a:lnTo>
                      <a:lnTo>
                        <a:pt x="382" y="99"/>
                      </a:lnTo>
                      <a:lnTo>
                        <a:pt x="391" y="100"/>
                      </a:lnTo>
                      <a:lnTo>
                        <a:pt x="394" y="101"/>
                      </a:lnTo>
                      <a:lnTo>
                        <a:pt x="398" y="101"/>
                      </a:lnTo>
                      <a:lnTo>
                        <a:pt x="401" y="101"/>
                      </a:lnTo>
                      <a:lnTo>
                        <a:pt x="401" y="103"/>
                      </a:lnTo>
                      <a:lnTo>
                        <a:pt x="407" y="103"/>
                      </a:lnTo>
                      <a:lnTo>
                        <a:pt x="410" y="104"/>
                      </a:lnTo>
                      <a:lnTo>
                        <a:pt x="416" y="105"/>
                      </a:lnTo>
                      <a:lnTo>
                        <a:pt x="420" y="105"/>
                      </a:lnTo>
                      <a:lnTo>
                        <a:pt x="454" y="110"/>
                      </a:lnTo>
                      <a:lnTo>
                        <a:pt x="461" y="111"/>
                      </a:lnTo>
                      <a:lnTo>
                        <a:pt x="470" y="113"/>
                      </a:lnTo>
                      <a:lnTo>
                        <a:pt x="473" y="114"/>
                      </a:lnTo>
                      <a:lnTo>
                        <a:pt x="476" y="114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83" y="115"/>
                      </a:lnTo>
                      <a:lnTo>
                        <a:pt x="486" y="115"/>
                      </a:lnTo>
                      <a:lnTo>
                        <a:pt x="486" y="117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2" y="118"/>
                      </a:lnTo>
                      <a:lnTo>
                        <a:pt x="495" y="118"/>
                      </a:lnTo>
                      <a:lnTo>
                        <a:pt x="502" y="119"/>
                      </a:lnTo>
                      <a:lnTo>
                        <a:pt x="508" y="119"/>
                      </a:lnTo>
                      <a:lnTo>
                        <a:pt x="508" y="120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2"/>
                      </a:lnTo>
                      <a:lnTo>
                        <a:pt x="520" y="122"/>
                      </a:lnTo>
                      <a:lnTo>
                        <a:pt x="524" y="123"/>
                      </a:lnTo>
                      <a:lnTo>
                        <a:pt x="527" y="123"/>
                      </a:lnTo>
                      <a:lnTo>
                        <a:pt x="536" y="124"/>
                      </a:lnTo>
                      <a:lnTo>
                        <a:pt x="612" y="142"/>
                      </a:lnTo>
                      <a:lnTo>
                        <a:pt x="687" y="160"/>
                      </a:lnTo>
                      <a:lnTo>
                        <a:pt x="719" y="170"/>
                      </a:lnTo>
                      <a:lnTo>
                        <a:pt x="754" y="181"/>
                      </a:lnTo>
                      <a:lnTo>
                        <a:pt x="814" y="205"/>
                      </a:lnTo>
                      <a:lnTo>
                        <a:pt x="889" y="259"/>
                      </a:lnTo>
                      <a:lnTo>
                        <a:pt x="889" y="268"/>
                      </a:lnTo>
                      <a:lnTo>
                        <a:pt x="880" y="260"/>
                      </a:lnTo>
                      <a:lnTo>
                        <a:pt x="861" y="247"/>
                      </a:lnTo>
                      <a:lnTo>
                        <a:pt x="832" y="232"/>
                      </a:lnTo>
                      <a:lnTo>
                        <a:pt x="795" y="213"/>
                      </a:lnTo>
                      <a:lnTo>
                        <a:pt x="773" y="204"/>
                      </a:lnTo>
                      <a:lnTo>
                        <a:pt x="747" y="195"/>
                      </a:lnTo>
                      <a:lnTo>
                        <a:pt x="716" y="185"/>
                      </a:lnTo>
                      <a:lnTo>
                        <a:pt x="684" y="176"/>
                      </a:lnTo>
                      <a:lnTo>
                        <a:pt x="650" y="167"/>
                      </a:lnTo>
                      <a:lnTo>
                        <a:pt x="612" y="158"/>
                      </a:lnTo>
                      <a:lnTo>
                        <a:pt x="571" y="151"/>
                      </a:lnTo>
                      <a:lnTo>
                        <a:pt x="527" y="144"/>
                      </a:lnTo>
                      <a:lnTo>
                        <a:pt x="426" y="130"/>
                      </a:lnTo>
                      <a:lnTo>
                        <a:pt x="328" y="115"/>
                      </a:lnTo>
                      <a:lnTo>
                        <a:pt x="240" y="100"/>
                      </a:lnTo>
                      <a:lnTo>
                        <a:pt x="161" y="85"/>
                      </a:lnTo>
                      <a:lnTo>
                        <a:pt x="95" y="68"/>
                      </a:lnTo>
                      <a:lnTo>
                        <a:pt x="70" y="61"/>
                      </a:lnTo>
                      <a:lnTo>
                        <a:pt x="44" y="53"/>
                      </a:lnTo>
                      <a:lnTo>
                        <a:pt x="26" y="45"/>
                      </a:lnTo>
                      <a:lnTo>
                        <a:pt x="13" y="38"/>
                      </a:lnTo>
                      <a:lnTo>
                        <a:pt x="4" y="29"/>
                      </a:lnTo>
                      <a:lnTo>
                        <a:pt x="0" y="21"/>
                      </a:lnTo>
                      <a:lnTo>
                        <a:pt x="0" y="12"/>
                      </a:lnTo>
                      <a:lnTo>
                        <a:pt x="7" y="6"/>
                      </a:lnTo>
                      <a:lnTo>
                        <a:pt x="13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3" name="Freeform 298">
                  <a:extLst>
                    <a:ext uri="{FF2B5EF4-FFF2-40B4-BE49-F238E27FC236}">
                      <a16:creationId xmlns:a16="http://schemas.microsoft.com/office/drawing/2014/main" id="{B82BF7F3-1957-44A0-A8B9-1ABA26945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3" y="1504"/>
                  <a:ext cx="885" cy="262"/>
                </a:xfrm>
                <a:custGeom>
                  <a:avLst/>
                  <a:gdLst>
                    <a:gd name="T0" fmla="*/ 18 w 885"/>
                    <a:gd name="T1" fmla="*/ 1 h 262"/>
                    <a:gd name="T2" fmla="*/ 15 w 885"/>
                    <a:gd name="T3" fmla="*/ 4 h 262"/>
                    <a:gd name="T4" fmla="*/ 15 w 885"/>
                    <a:gd name="T5" fmla="*/ 5 h 262"/>
                    <a:gd name="T6" fmla="*/ 12 w 885"/>
                    <a:gd name="T7" fmla="*/ 5 h 262"/>
                    <a:gd name="T8" fmla="*/ 12 w 885"/>
                    <a:gd name="T9" fmla="*/ 6 h 262"/>
                    <a:gd name="T10" fmla="*/ 12 w 885"/>
                    <a:gd name="T11" fmla="*/ 7 h 262"/>
                    <a:gd name="T12" fmla="*/ 9 w 885"/>
                    <a:gd name="T13" fmla="*/ 9 h 262"/>
                    <a:gd name="T14" fmla="*/ 12 w 885"/>
                    <a:gd name="T15" fmla="*/ 10 h 262"/>
                    <a:gd name="T16" fmla="*/ 12 w 885"/>
                    <a:gd name="T17" fmla="*/ 12 h 262"/>
                    <a:gd name="T18" fmla="*/ 12 w 885"/>
                    <a:gd name="T19" fmla="*/ 14 h 262"/>
                    <a:gd name="T20" fmla="*/ 12 w 885"/>
                    <a:gd name="T21" fmla="*/ 16 h 262"/>
                    <a:gd name="T22" fmla="*/ 15 w 885"/>
                    <a:gd name="T23" fmla="*/ 19 h 262"/>
                    <a:gd name="T24" fmla="*/ 15 w 885"/>
                    <a:gd name="T25" fmla="*/ 20 h 262"/>
                    <a:gd name="T26" fmla="*/ 18 w 885"/>
                    <a:gd name="T27" fmla="*/ 21 h 262"/>
                    <a:gd name="T28" fmla="*/ 22 w 885"/>
                    <a:gd name="T29" fmla="*/ 24 h 262"/>
                    <a:gd name="T30" fmla="*/ 28 w 885"/>
                    <a:gd name="T31" fmla="*/ 28 h 262"/>
                    <a:gd name="T32" fmla="*/ 34 w 885"/>
                    <a:gd name="T33" fmla="*/ 30 h 262"/>
                    <a:gd name="T34" fmla="*/ 44 w 885"/>
                    <a:gd name="T35" fmla="*/ 33 h 262"/>
                    <a:gd name="T36" fmla="*/ 50 w 885"/>
                    <a:gd name="T37" fmla="*/ 34 h 262"/>
                    <a:gd name="T38" fmla="*/ 56 w 885"/>
                    <a:gd name="T39" fmla="*/ 37 h 262"/>
                    <a:gd name="T40" fmla="*/ 63 w 885"/>
                    <a:gd name="T41" fmla="*/ 38 h 262"/>
                    <a:gd name="T42" fmla="*/ 78 w 885"/>
                    <a:gd name="T43" fmla="*/ 42 h 262"/>
                    <a:gd name="T44" fmla="*/ 88 w 885"/>
                    <a:gd name="T45" fmla="*/ 44 h 262"/>
                    <a:gd name="T46" fmla="*/ 97 w 885"/>
                    <a:gd name="T47" fmla="*/ 47 h 262"/>
                    <a:gd name="T48" fmla="*/ 107 w 885"/>
                    <a:gd name="T49" fmla="*/ 49 h 262"/>
                    <a:gd name="T50" fmla="*/ 119 w 885"/>
                    <a:gd name="T51" fmla="*/ 52 h 262"/>
                    <a:gd name="T52" fmla="*/ 129 w 885"/>
                    <a:gd name="T53" fmla="*/ 54 h 262"/>
                    <a:gd name="T54" fmla="*/ 151 w 885"/>
                    <a:gd name="T55" fmla="*/ 59 h 262"/>
                    <a:gd name="T56" fmla="*/ 170 w 885"/>
                    <a:gd name="T57" fmla="*/ 63 h 262"/>
                    <a:gd name="T58" fmla="*/ 192 w 885"/>
                    <a:gd name="T59" fmla="*/ 67 h 262"/>
                    <a:gd name="T60" fmla="*/ 214 w 885"/>
                    <a:gd name="T61" fmla="*/ 71 h 262"/>
                    <a:gd name="T62" fmla="*/ 236 w 885"/>
                    <a:gd name="T63" fmla="*/ 75 h 262"/>
                    <a:gd name="T64" fmla="*/ 258 w 885"/>
                    <a:gd name="T65" fmla="*/ 78 h 262"/>
                    <a:gd name="T66" fmla="*/ 277 w 885"/>
                    <a:gd name="T67" fmla="*/ 84 h 262"/>
                    <a:gd name="T68" fmla="*/ 296 w 885"/>
                    <a:gd name="T69" fmla="*/ 86 h 262"/>
                    <a:gd name="T70" fmla="*/ 312 w 885"/>
                    <a:gd name="T71" fmla="*/ 89 h 262"/>
                    <a:gd name="T72" fmla="*/ 327 w 885"/>
                    <a:gd name="T73" fmla="*/ 91 h 262"/>
                    <a:gd name="T74" fmla="*/ 346 w 885"/>
                    <a:gd name="T75" fmla="*/ 94 h 262"/>
                    <a:gd name="T76" fmla="*/ 359 w 885"/>
                    <a:gd name="T77" fmla="*/ 96 h 262"/>
                    <a:gd name="T78" fmla="*/ 378 w 885"/>
                    <a:gd name="T79" fmla="*/ 99 h 262"/>
                    <a:gd name="T80" fmla="*/ 390 w 885"/>
                    <a:gd name="T81" fmla="*/ 101 h 262"/>
                    <a:gd name="T82" fmla="*/ 403 w 885"/>
                    <a:gd name="T83" fmla="*/ 103 h 262"/>
                    <a:gd name="T84" fmla="*/ 450 w 885"/>
                    <a:gd name="T85" fmla="*/ 110 h 262"/>
                    <a:gd name="T86" fmla="*/ 469 w 885"/>
                    <a:gd name="T87" fmla="*/ 114 h 262"/>
                    <a:gd name="T88" fmla="*/ 475 w 885"/>
                    <a:gd name="T89" fmla="*/ 115 h 262"/>
                    <a:gd name="T90" fmla="*/ 482 w 885"/>
                    <a:gd name="T91" fmla="*/ 117 h 262"/>
                    <a:gd name="T92" fmla="*/ 491 w 885"/>
                    <a:gd name="T93" fmla="*/ 118 h 262"/>
                    <a:gd name="T94" fmla="*/ 504 w 885"/>
                    <a:gd name="T95" fmla="*/ 120 h 262"/>
                    <a:gd name="T96" fmla="*/ 510 w 885"/>
                    <a:gd name="T97" fmla="*/ 120 h 262"/>
                    <a:gd name="T98" fmla="*/ 516 w 885"/>
                    <a:gd name="T99" fmla="*/ 122 h 262"/>
                    <a:gd name="T100" fmla="*/ 532 w 885"/>
                    <a:gd name="T101" fmla="*/ 124 h 262"/>
                    <a:gd name="T102" fmla="*/ 750 w 885"/>
                    <a:gd name="T103" fmla="*/ 181 h 262"/>
                    <a:gd name="T104" fmla="*/ 851 w 885"/>
                    <a:gd name="T105" fmla="*/ 240 h 262"/>
                    <a:gd name="T106" fmla="*/ 643 w 885"/>
                    <a:gd name="T107" fmla="*/ 163 h 262"/>
                    <a:gd name="T108" fmla="*/ 327 w 885"/>
                    <a:gd name="T109" fmla="*/ 114 h 262"/>
                    <a:gd name="T110" fmla="*/ 25 w 885"/>
                    <a:gd name="T111" fmla="*/ 44 h 262"/>
                    <a:gd name="T112" fmla="*/ 3 w 885"/>
                    <a:gd name="T113" fmla="*/ 6 h 26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5" h="262">
                      <a:moveTo>
                        <a:pt x="22" y="0"/>
                      </a:moveTo>
                      <a:lnTo>
                        <a:pt x="22" y="1"/>
                      </a:lnTo>
                      <a:lnTo>
                        <a:pt x="18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2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0"/>
                      </a:lnTo>
                      <a:lnTo>
                        <a:pt x="12" y="10"/>
                      </a:lnTo>
                      <a:lnTo>
                        <a:pt x="12" y="11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5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5" y="19"/>
                      </a:lnTo>
                      <a:lnTo>
                        <a:pt x="15" y="20"/>
                      </a:lnTo>
                      <a:lnTo>
                        <a:pt x="18" y="20"/>
                      </a:lnTo>
                      <a:lnTo>
                        <a:pt x="18" y="21"/>
                      </a:lnTo>
                      <a:lnTo>
                        <a:pt x="18" y="23"/>
                      </a:lnTo>
                      <a:lnTo>
                        <a:pt x="22" y="24"/>
                      </a:lnTo>
                      <a:lnTo>
                        <a:pt x="25" y="25"/>
                      </a:lnTo>
                      <a:lnTo>
                        <a:pt x="25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31" y="28"/>
                      </a:lnTo>
                      <a:lnTo>
                        <a:pt x="31" y="29"/>
                      </a:lnTo>
                      <a:lnTo>
                        <a:pt x="34" y="29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1"/>
                      </a:lnTo>
                      <a:lnTo>
                        <a:pt x="40" y="31"/>
                      </a:lnTo>
                      <a:lnTo>
                        <a:pt x="44" y="33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50" y="34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6" y="35"/>
                      </a:lnTo>
                      <a:lnTo>
                        <a:pt x="56" y="37"/>
                      </a:lnTo>
                      <a:lnTo>
                        <a:pt x="59" y="37"/>
                      </a:lnTo>
                      <a:lnTo>
                        <a:pt x="59" y="38"/>
                      </a:lnTo>
                      <a:lnTo>
                        <a:pt x="63" y="38"/>
                      </a:lnTo>
                      <a:lnTo>
                        <a:pt x="66" y="39"/>
                      </a:lnTo>
                      <a:lnTo>
                        <a:pt x="69" y="39"/>
                      </a:lnTo>
                      <a:lnTo>
                        <a:pt x="72" y="40"/>
                      </a:lnTo>
                      <a:lnTo>
                        <a:pt x="75" y="42"/>
                      </a:lnTo>
                      <a:lnTo>
                        <a:pt x="78" y="42"/>
                      </a:lnTo>
                      <a:lnTo>
                        <a:pt x="81" y="43"/>
                      </a:lnTo>
                      <a:lnTo>
                        <a:pt x="85" y="44"/>
                      </a:lnTo>
                      <a:lnTo>
                        <a:pt x="88" y="44"/>
                      </a:lnTo>
                      <a:lnTo>
                        <a:pt x="91" y="45"/>
                      </a:lnTo>
                      <a:lnTo>
                        <a:pt x="94" y="47"/>
                      </a:lnTo>
                      <a:lnTo>
                        <a:pt x="97" y="47"/>
                      </a:lnTo>
                      <a:lnTo>
                        <a:pt x="100" y="48"/>
                      </a:lnTo>
                      <a:lnTo>
                        <a:pt x="104" y="49"/>
                      </a:lnTo>
                      <a:lnTo>
                        <a:pt x="107" y="49"/>
                      </a:lnTo>
                      <a:lnTo>
                        <a:pt x="110" y="51"/>
                      </a:lnTo>
                      <a:lnTo>
                        <a:pt x="113" y="51"/>
                      </a:lnTo>
                      <a:lnTo>
                        <a:pt x="119" y="52"/>
                      </a:lnTo>
                      <a:lnTo>
                        <a:pt x="122" y="53"/>
                      </a:lnTo>
                      <a:lnTo>
                        <a:pt x="126" y="53"/>
                      </a:lnTo>
                      <a:lnTo>
                        <a:pt x="129" y="54"/>
                      </a:lnTo>
                      <a:lnTo>
                        <a:pt x="132" y="56"/>
                      </a:lnTo>
                      <a:lnTo>
                        <a:pt x="135" y="56"/>
                      </a:lnTo>
                      <a:lnTo>
                        <a:pt x="138" y="57"/>
                      </a:lnTo>
                      <a:lnTo>
                        <a:pt x="141" y="57"/>
                      </a:lnTo>
                      <a:lnTo>
                        <a:pt x="145" y="58"/>
                      </a:lnTo>
                      <a:lnTo>
                        <a:pt x="151" y="59"/>
                      </a:lnTo>
                      <a:lnTo>
                        <a:pt x="154" y="59"/>
                      </a:lnTo>
                      <a:lnTo>
                        <a:pt x="157" y="61"/>
                      </a:lnTo>
                      <a:lnTo>
                        <a:pt x="160" y="61"/>
                      </a:lnTo>
                      <a:lnTo>
                        <a:pt x="163" y="62"/>
                      </a:lnTo>
                      <a:lnTo>
                        <a:pt x="167" y="62"/>
                      </a:lnTo>
                      <a:lnTo>
                        <a:pt x="170" y="63"/>
                      </a:lnTo>
                      <a:lnTo>
                        <a:pt x="173" y="64"/>
                      </a:lnTo>
                      <a:lnTo>
                        <a:pt x="179" y="64"/>
                      </a:lnTo>
                      <a:lnTo>
                        <a:pt x="182" y="66"/>
                      </a:lnTo>
                      <a:lnTo>
                        <a:pt x="185" y="66"/>
                      </a:lnTo>
                      <a:lnTo>
                        <a:pt x="189" y="67"/>
                      </a:lnTo>
                      <a:lnTo>
                        <a:pt x="192" y="67"/>
                      </a:lnTo>
                      <a:lnTo>
                        <a:pt x="195" y="68"/>
                      </a:lnTo>
                      <a:lnTo>
                        <a:pt x="198" y="68"/>
                      </a:lnTo>
                      <a:lnTo>
                        <a:pt x="201" y="70"/>
                      </a:lnTo>
                      <a:lnTo>
                        <a:pt x="204" y="70"/>
                      </a:lnTo>
                      <a:lnTo>
                        <a:pt x="211" y="71"/>
                      </a:lnTo>
                      <a:lnTo>
                        <a:pt x="214" y="71"/>
                      </a:lnTo>
                      <a:lnTo>
                        <a:pt x="217" y="72"/>
                      </a:lnTo>
                      <a:lnTo>
                        <a:pt x="220" y="72"/>
                      </a:lnTo>
                      <a:lnTo>
                        <a:pt x="223" y="73"/>
                      </a:lnTo>
                      <a:lnTo>
                        <a:pt x="226" y="73"/>
                      </a:lnTo>
                      <a:lnTo>
                        <a:pt x="233" y="75"/>
                      </a:lnTo>
                      <a:lnTo>
                        <a:pt x="236" y="75"/>
                      </a:lnTo>
                      <a:lnTo>
                        <a:pt x="239" y="76"/>
                      </a:lnTo>
                      <a:lnTo>
                        <a:pt x="242" y="76"/>
                      </a:lnTo>
                      <a:lnTo>
                        <a:pt x="245" y="77"/>
                      </a:lnTo>
                      <a:lnTo>
                        <a:pt x="249" y="77"/>
                      </a:lnTo>
                      <a:lnTo>
                        <a:pt x="252" y="78"/>
                      </a:lnTo>
                      <a:lnTo>
                        <a:pt x="258" y="78"/>
                      </a:lnTo>
                      <a:lnTo>
                        <a:pt x="261" y="80"/>
                      </a:lnTo>
                      <a:lnTo>
                        <a:pt x="264" y="81"/>
                      </a:lnTo>
                      <a:lnTo>
                        <a:pt x="267" y="81"/>
                      </a:lnTo>
                      <a:lnTo>
                        <a:pt x="271" y="81"/>
                      </a:lnTo>
                      <a:lnTo>
                        <a:pt x="274" y="82"/>
                      </a:lnTo>
                      <a:lnTo>
                        <a:pt x="277" y="84"/>
                      </a:lnTo>
                      <a:lnTo>
                        <a:pt x="283" y="84"/>
                      </a:lnTo>
                      <a:lnTo>
                        <a:pt x="286" y="84"/>
                      </a:lnTo>
                      <a:lnTo>
                        <a:pt x="289" y="85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299" y="86"/>
                      </a:lnTo>
                      <a:lnTo>
                        <a:pt x="305" y="87"/>
                      </a:lnTo>
                      <a:lnTo>
                        <a:pt x="308" y="87"/>
                      </a:lnTo>
                      <a:lnTo>
                        <a:pt x="312" y="89"/>
                      </a:lnTo>
                      <a:lnTo>
                        <a:pt x="318" y="89"/>
                      </a:lnTo>
                      <a:lnTo>
                        <a:pt x="318" y="90"/>
                      </a:lnTo>
                      <a:lnTo>
                        <a:pt x="321" y="90"/>
                      </a:lnTo>
                      <a:lnTo>
                        <a:pt x="324" y="91"/>
                      </a:lnTo>
                      <a:lnTo>
                        <a:pt x="327" y="91"/>
                      </a:lnTo>
                      <a:lnTo>
                        <a:pt x="337" y="92"/>
                      </a:lnTo>
                      <a:lnTo>
                        <a:pt x="340" y="92"/>
                      </a:lnTo>
                      <a:lnTo>
                        <a:pt x="346" y="94"/>
                      </a:lnTo>
                      <a:lnTo>
                        <a:pt x="353" y="95"/>
                      </a:lnTo>
                      <a:lnTo>
                        <a:pt x="356" y="95"/>
                      </a:lnTo>
                      <a:lnTo>
                        <a:pt x="359" y="96"/>
                      </a:lnTo>
                      <a:lnTo>
                        <a:pt x="362" y="96"/>
                      </a:lnTo>
                      <a:lnTo>
                        <a:pt x="365" y="97"/>
                      </a:lnTo>
                      <a:lnTo>
                        <a:pt x="368" y="97"/>
                      </a:lnTo>
                      <a:lnTo>
                        <a:pt x="378" y="99"/>
                      </a:lnTo>
                      <a:lnTo>
                        <a:pt x="387" y="100"/>
                      </a:lnTo>
                      <a:lnTo>
                        <a:pt x="390" y="101"/>
                      </a:lnTo>
                      <a:lnTo>
                        <a:pt x="394" y="101"/>
                      </a:lnTo>
                      <a:lnTo>
                        <a:pt x="397" y="101"/>
                      </a:lnTo>
                      <a:lnTo>
                        <a:pt x="397" y="103"/>
                      </a:lnTo>
                      <a:lnTo>
                        <a:pt x="403" y="103"/>
                      </a:lnTo>
                      <a:lnTo>
                        <a:pt x="406" y="104"/>
                      </a:lnTo>
                      <a:lnTo>
                        <a:pt x="412" y="105"/>
                      </a:lnTo>
                      <a:lnTo>
                        <a:pt x="416" y="105"/>
                      </a:lnTo>
                      <a:lnTo>
                        <a:pt x="450" y="110"/>
                      </a:lnTo>
                      <a:lnTo>
                        <a:pt x="457" y="111"/>
                      </a:lnTo>
                      <a:lnTo>
                        <a:pt x="466" y="113"/>
                      </a:lnTo>
                      <a:lnTo>
                        <a:pt x="469" y="114"/>
                      </a:lnTo>
                      <a:lnTo>
                        <a:pt x="472" y="114"/>
                      </a:lnTo>
                      <a:lnTo>
                        <a:pt x="472" y="115"/>
                      </a:lnTo>
                      <a:lnTo>
                        <a:pt x="475" y="115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8" y="117"/>
                      </a:lnTo>
                      <a:lnTo>
                        <a:pt x="488" y="118"/>
                      </a:lnTo>
                      <a:lnTo>
                        <a:pt x="491" y="118"/>
                      </a:lnTo>
                      <a:lnTo>
                        <a:pt x="498" y="119"/>
                      </a:lnTo>
                      <a:lnTo>
                        <a:pt x="504" y="119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0"/>
                      </a:lnTo>
                      <a:lnTo>
                        <a:pt x="513" y="122"/>
                      </a:lnTo>
                      <a:lnTo>
                        <a:pt x="516" y="122"/>
                      </a:lnTo>
                      <a:lnTo>
                        <a:pt x="520" y="123"/>
                      </a:lnTo>
                      <a:lnTo>
                        <a:pt x="523" y="123"/>
                      </a:lnTo>
                      <a:lnTo>
                        <a:pt x="532" y="124"/>
                      </a:lnTo>
                      <a:lnTo>
                        <a:pt x="608" y="142"/>
                      </a:lnTo>
                      <a:lnTo>
                        <a:pt x="683" y="160"/>
                      </a:lnTo>
                      <a:lnTo>
                        <a:pt x="715" y="170"/>
                      </a:lnTo>
                      <a:lnTo>
                        <a:pt x="750" y="181"/>
                      </a:lnTo>
                      <a:lnTo>
                        <a:pt x="810" y="205"/>
                      </a:lnTo>
                      <a:lnTo>
                        <a:pt x="885" y="259"/>
                      </a:lnTo>
                      <a:lnTo>
                        <a:pt x="885" y="262"/>
                      </a:lnTo>
                      <a:lnTo>
                        <a:pt x="873" y="254"/>
                      </a:lnTo>
                      <a:lnTo>
                        <a:pt x="851" y="240"/>
                      </a:lnTo>
                      <a:lnTo>
                        <a:pt x="822" y="224"/>
                      </a:lnTo>
                      <a:lnTo>
                        <a:pt x="784" y="208"/>
                      </a:lnTo>
                      <a:lnTo>
                        <a:pt x="734" y="190"/>
                      </a:lnTo>
                      <a:lnTo>
                        <a:pt x="709" y="181"/>
                      </a:lnTo>
                      <a:lnTo>
                        <a:pt x="677" y="172"/>
                      </a:lnTo>
                      <a:lnTo>
                        <a:pt x="643" y="163"/>
                      </a:lnTo>
                      <a:lnTo>
                        <a:pt x="608" y="156"/>
                      </a:lnTo>
                      <a:lnTo>
                        <a:pt x="567" y="149"/>
                      </a:lnTo>
                      <a:lnTo>
                        <a:pt x="526" y="143"/>
                      </a:lnTo>
                      <a:lnTo>
                        <a:pt x="425" y="128"/>
                      </a:lnTo>
                      <a:lnTo>
                        <a:pt x="327" y="114"/>
                      </a:lnTo>
                      <a:lnTo>
                        <a:pt x="239" y="99"/>
                      </a:lnTo>
                      <a:lnTo>
                        <a:pt x="160" y="84"/>
                      </a:lnTo>
                      <a:lnTo>
                        <a:pt x="94" y="67"/>
                      </a:lnTo>
                      <a:lnTo>
                        <a:pt x="69" y="59"/>
                      </a:lnTo>
                      <a:lnTo>
                        <a:pt x="44" y="52"/>
                      </a:lnTo>
                      <a:lnTo>
                        <a:pt x="25" y="44"/>
                      </a:lnTo>
                      <a:lnTo>
                        <a:pt x="12" y="37"/>
                      </a:lnTo>
                      <a:lnTo>
                        <a:pt x="3" y="29"/>
                      </a:lnTo>
                      <a:lnTo>
                        <a:pt x="0" y="21"/>
                      </a:lnTo>
                      <a:lnTo>
                        <a:pt x="0" y="11"/>
                      </a:lnTo>
                      <a:lnTo>
                        <a:pt x="3" y="6"/>
                      </a:lnTo>
                      <a:lnTo>
                        <a:pt x="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4" name="Freeform 299">
                  <a:extLst>
                    <a:ext uri="{FF2B5EF4-FFF2-40B4-BE49-F238E27FC236}">
                      <a16:creationId xmlns:a16="http://schemas.microsoft.com/office/drawing/2014/main" id="{F8A3EDFE-6001-428C-9D6C-6EE3FD0F0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70" cy="250"/>
                </a:xfrm>
                <a:custGeom>
                  <a:avLst/>
                  <a:gdLst>
                    <a:gd name="T0" fmla="*/ 15 w 870"/>
                    <a:gd name="T1" fmla="*/ 1 h 250"/>
                    <a:gd name="T2" fmla="*/ 12 w 870"/>
                    <a:gd name="T3" fmla="*/ 4 h 250"/>
                    <a:gd name="T4" fmla="*/ 12 w 870"/>
                    <a:gd name="T5" fmla="*/ 5 h 250"/>
                    <a:gd name="T6" fmla="*/ 9 w 870"/>
                    <a:gd name="T7" fmla="*/ 5 h 250"/>
                    <a:gd name="T8" fmla="*/ 9 w 870"/>
                    <a:gd name="T9" fmla="*/ 6 h 250"/>
                    <a:gd name="T10" fmla="*/ 9 w 870"/>
                    <a:gd name="T11" fmla="*/ 7 h 250"/>
                    <a:gd name="T12" fmla="*/ 6 w 870"/>
                    <a:gd name="T13" fmla="*/ 9 h 250"/>
                    <a:gd name="T14" fmla="*/ 9 w 870"/>
                    <a:gd name="T15" fmla="*/ 10 h 250"/>
                    <a:gd name="T16" fmla="*/ 9 w 870"/>
                    <a:gd name="T17" fmla="*/ 12 h 250"/>
                    <a:gd name="T18" fmla="*/ 9 w 870"/>
                    <a:gd name="T19" fmla="*/ 14 h 250"/>
                    <a:gd name="T20" fmla="*/ 9 w 870"/>
                    <a:gd name="T21" fmla="*/ 16 h 250"/>
                    <a:gd name="T22" fmla="*/ 12 w 870"/>
                    <a:gd name="T23" fmla="*/ 19 h 250"/>
                    <a:gd name="T24" fmla="*/ 12 w 870"/>
                    <a:gd name="T25" fmla="*/ 20 h 250"/>
                    <a:gd name="T26" fmla="*/ 15 w 870"/>
                    <a:gd name="T27" fmla="*/ 21 h 250"/>
                    <a:gd name="T28" fmla="*/ 19 w 870"/>
                    <a:gd name="T29" fmla="*/ 24 h 250"/>
                    <a:gd name="T30" fmla="*/ 25 w 870"/>
                    <a:gd name="T31" fmla="*/ 28 h 250"/>
                    <a:gd name="T32" fmla="*/ 31 w 870"/>
                    <a:gd name="T33" fmla="*/ 30 h 250"/>
                    <a:gd name="T34" fmla="*/ 41 w 870"/>
                    <a:gd name="T35" fmla="*/ 33 h 250"/>
                    <a:gd name="T36" fmla="*/ 47 w 870"/>
                    <a:gd name="T37" fmla="*/ 34 h 250"/>
                    <a:gd name="T38" fmla="*/ 53 w 870"/>
                    <a:gd name="T39" fmla="*/ 37 h 250"/>
                    <a:gd name="T40" fmla="*/ 60 w 870"/>
                    <a:gd name="T41" fmla="*/ 38 h 250"/>
                    <a:gd name="T42" fmla="*/ 75 w 870"/>
                    <a:gd name="T43" fmla="*/ 42 h 250"/>
                    <a:gd name="T44" fmla="*/ 85 w 870"/>
                    <a:gd name="T45" fmla="*/ 44 h 250"/>
                    <a:gd name="T46" fmla="*/ 94 w 870"/>
                    <a:gd name="T47" fmla="*/ 47 h 250"/>
                    <a:gd name="T48" fmla="*/ 104 w 870"/>
                    <a:gd name="T49" fmla="*/ 49 h 250"/>
                    <a:gd name="T50" fmla="*/ 116 w 870"/>
                    <a:gd name="T51" fmla="*/ 52 h 250"/>
                    <a:gd name="T52" fmla="*/ 126 w 870"/>
                    <a:gd name="T53" fmla="*/ 54 h 250"/>
                    <a:gd name="T54" fmla="*/ 148 w 870"/>
                    <a:gd name="T55" fmla="*/ 59 h 250"/>
                    <a:gd name="T56" fmla="*/ 167 w 870"/>
                    <a:gd name="T57" fmla="*/ 63 h 250"/>
                    <a:gd name="T58" fmla="*/ 189 w 870"/>
                    <a:gd name="T59" fmla="*/ 67 h 250"/>
                    <a:gd name="T60" fmla="*/ 211 w 870"/>
                    <a:gd name="T61" fmla="*/ 71 h 250"/>
                    <a:gd name="T62" fmla="*/ 233 w 870"/>
                    <a:gd name="T63" fmla="*/ 75 h 250"/>
                    <a:gd name="T64" fmla="*/ 255 w 870"/>
                    <a:gd name="T65" fmla="*/ 78 h 250"/>
                    <a:gd name="T66" fmla="*/ 274 w 870"/>
                    <a:gd name="T67" fmla="*/ 84 h 250"/>
                    <a:gd name="T68" fmla="*/ 293 w 870"/>
                    <a:gd name="T69" fmla="*/ 86 h 250"/>
                    <a:gd name="T70" fmla="*/ 309 w 870"/>
                    <a:gd name="T71" fmla="*/ 89 h 250"/>
                    <a:gd name="T72" fmla="*/ 324 w 870"/>
                    <a:gd name="T73" fmla="*/ 91 h 250"/>
                    <a:gd name="T74" fmla="*/ 343 w 870"/>
                    <a:gd name="T75" fmla="*/ 94 h 250"/>
                    <a:gd name="T76" fmla="*/ 356 w 870"/>
                    <a:gd name="T77" fmla="*/ 96 h 250"/>
                    <a:gd name="T78" fmla="*/ 375 w 870"/>
                    <a:gd name="T79" fmla="*/ 99 h 250"/>
                    <a:gd name="T80" fmla="*/ 387 w 870"/>
                    <a:gd name="T81" fmla="*/ 101 h 250"/>
                    <a:gd name="T82" fmla="*/ 400 w 870"/>
                    <a:gd name="T83" fmla="*/ 103 h 250"/>
                    <a:gd name="T84" fmla="*/ 447 w 870"/>
                    <a:gd name="T85" fmla="*/ 110 h 250"/>
                    <a:gd name="T86" fmla="*/ 466 w 870"/>
                    <a:gd name="T87" fmla="*/ 114 h 250"/>
                    <a:gd name="T88" fmla="*/ 472 w 870"/>
                    <a:gd name="T89" fmla="*/ 115 h 250"/>
                    <a:gd name="T90" fmla="*/ 479 w 870"/>
                    <a:gd name="T91" fmla="*/ 117 h 250"/>
                    <a:gd name="T92" fmla="*/ 488 w 870"/>
                    <a:gd name="T93" fmla="*/ 118 h 250"/>
                    <a:gd name="T94" fmla="*/ 501 w 870"/>
                    <a:gd name="T95" fmla="*/ 120 h 250"/>
                    <a:gd name="T96" fmla="*/ 507 w 870"/>
                    <a:gd name="T97" fmla="*/ 120 h 250"/>
                    <a:gd name="T98" fmla="*/ 513 w 870"/>
                    <a:gd name="T99" fmla="*/ 122 h 250"/>
                    <a:gd name="T100" fmla="*/ 529 w 870"/>
                    <a:gd name="T101" fmla="*/ 124 h 250"/>
                    <a:gd name="T102" fmla="*/ 747 w 870"/>
                    <a:gd name="T103" fmla="*/ 181 h 250"/>
                    <a:gd name="T104" fmla="*/ 794 w 870"/>
                    <a:gd name="T105" fmla="*/ 210 h 250"/>
                    <a:gd name="T106" fmla="*/ 561 w 870"/>
                    <a:gd name="T107" fmla="*/ 147 h 250"/>
                    <a:gd name="T108" fmla="*/ 160 w 870"/>
                    <a:gd name="T109" fmla="*/ 82 h 250"/>
                    <a:gd name="T110" fmla="*/ 3 w 870"/>
                    <a:gd name="T111" fmla="*/ 28 h 250"/>
                    <a:gd name="T112" fmla="*/ 19 w 870"/>
                    <a:gd name="T113" fmla="*/ 0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0" h="250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70" y="250"/>
                      </a:lnTo>
                      <a:lnTo>
                        <a:pt x="851" y="238"/>
                      </a:lnTo>
                      <a:lnTo>
                        <a:pt x="825" y="224"/>
                      </a:lnTo>
                      <a:lnTo>
                        <a:pt x="794" y="210"/>
                      </a:lnTo>
                      <a:lnTo>
                        <a:pt x="756" y="195"/>
                      </a:lnTo>
                      <a:lnTo>
                        <a:pt x="709" y="180"/>
                      </a:lnTo>
                      <a:lnTo>
                        <a:pt x="655" y="166"/>
                      </a:lnTo>
                      <a:lnTo>
                        <a:pt x="627" y="158"/>
                      </a:lnTo>
                      <a:lnTo>
                        <a:pt x="595" y="152"/>
                      </a:lnTo>
                      <a:lnTo>
                        <a:pt x="561" y="147"/>
                      </a:lnTo>
                      <a:lnTo>
                        <a:pt x="526" y="141"/>
                      </a:lnTo>
                      <a:lnTo>
                        <a:pt x="425" y="127"/>
                      </a:lnTo>
                      <a:lnTo>
                        <a:pt x="327" y="111"/>
                      </a:lnTo>
                      <a:lnTo>
                        <a:pt x="239" y="97"/>
                      </a:lnTo>
                      <a:lnTo>
                        <a:pt x="160" y="82"/>
                      </a:lnTo>
                      <a:lnTo>
                        <a:pt x="94" y="66"/>
                      </a:lnTo>
                      <a:lnTo>
                        <a:pt x="66" y="58"/>
                      </a:lnTo>
                      <a:lnTo>
                        <a:pt x="44" y="51"/>
                      </a:lnTo>
                      <a:lnTo>
                        <a:pt x="25" y="43"/>
                      </a:lnTo>
                      <a:lnTo>
                        <a:pt x="12" y="35"/>
                      </a:lnTo>
                      <a:lnTo>
                        <a:pt x="3" y="28"/>
                      </a:lnTo>
                      <a:lnTo>
                        <a:pt x="0" y="20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5" name="Freeform 300">
                  <a:extLst>
                    <a:ext uri="{FF2B5EF4-FFF2-40B4-BE49-F238E27FC236}">
                      <a16:creationId xmlns:a16="http://schemas.microsoft.com/office/drawing/2014/main" id="{A03A3B9D-2D23-4267-882B-B4A8EA927D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41" cy="231"/>
                </a:xfrm>
                <a:custGeom>
                  <a:avLst/>
                  <a:gdLst>
                    <a:gd name="T0" fmla="*/ 15 w 841"/>
                    <a:gd name="T1" fmla="*/ 1 h 231"/>
                    <a:gd name="T2" fmla="*/ 12 w 841"/>
                    <a:gd name="T3" fmla="*/ 4 h 231"/>
                    <a:gd name="T4" fmla="*/ 12 w 841"/>
                    <a:gd name="T5" fmla="*/ 5 h 231"/>
                    <a:gd name="T6" fmla="*/ 9 w 841"/>
                    <a:gd name="T7" fmla="*/ 5 h 231"/>
                    <a:gd name="T8" fmla="*/ 9 w 841"/>
                    <a:gd name="T9" fmla="*/ 6 h 231"/>
                    <a:gd name="T10" fmla="*/ 9 w 841"/>
                    <a:gd name="T11" fmla="*/ 7 h 231"/>
                    <a:gd name="T12" fmla="*/ 6 w 841"/>
                    <a:gd name="T13" fmla="*/ 9 h 231"/>
                    <a:gd name="T14" fmla="*/ 9 w 841"/>
                    <a:gd name="T15" fmla="*/ 10 h 231"/>
                    <a:gd name="T16" fmla="*/ 9 w 841"/>
                    <a:gd name="T17" fmla="*/ 12 h 231"/>
                    <a:gd name="T18" fmla="*/ 9 w 841"/>
                    <a:gd name="T19" fmla="*/ 14 h 231"/>
                    <a:gd name="T20" fmla="*/ 9 w 841"/>
                    <a:gd name="T21" fmla="*/ 16 h 231"/>
                    <a:gd name="T22" fmla="*/ 12 w 841"/>
                    <a:gd name="T23" fmla="*/ 19 h 231"/>
                    <a:gd name="T24" fmla="*/ 12 w 841"/>
                    <a:gd name="T25" fmla="*/ 20 h 231"/>
                    <a:gd name="T26" fmla="*/ 15 w 841"/>
                    <a:gd name="T27" fmla="*/ 21 h 231"/>
                    <a:gd name="T28" fmla="*/ 19 w 841"/>
                    <a:gd name="T29" fmla="*/ 24 h 231"/>
                    <a:gd name="T30" fmla="*/ 25 w 841"/>
                    <a:gd name="T31" fmla="*/ 28 h 231"/>
                    <a:gd name="T32" fmla="*/ 31 w 841"/>
                    <a:gd name="T33" fmla="*/ 30 h 231"/>
                    <a:gd name="T34" fmla="*/ 41 w 841"/>
                    <a:gd name="T35" fmla="*/ 33 h 231"/>
                    <a:gd name="T36" fmla="*/ 47 w 841"/>
                    <a:gd name="T37" fmla="*/ 34 h 231"/>
                    <a:gd name="T38" fmla="*/ 53 w 841"/>
                    <a:gd name="T39" fmla="*/ 37 h 231"/>
                    <a:gd name="T40" fmla="*/ 60 w 841"/>
                    <a:gd name="T41" fmla="*/ 38 h 231"/>
                    <a:gd name="T42" fmla="*/ 75 w 841"/>
                    <a:gd name="T43" fmla="*/ 42 h 231"/>
                    <a:gd name="T44" fmla="*/ 85 w 841"/>
                    <a:gd name="T45" fmla="*/ 44 h 231"/>
                    <a:gd name="T46" fmla="*/ 94 w 841"/>
                    <a:gd name="T47" fmla="*/ 47 h 231"/>
                    <a:gd name="T48" fmla="*/ 104 w 841"/>
                    <a:gd name="T49" fmla="*/ 49 h 231"/>
                    <a:gd name="T50" fmla="*/ 116 w 841"/>
                    <a:gd name="T51" fmla="*/ 52 h 231"/>
                    <a:gd name="T52" fmla="*/ 126 w 841"/>
                    <a:gd name="T53" fmla="*/ 54 h 231"/>
                    <a:gd name="T54" fmla="*/ 148 w 841"/>
                    <a:gd name="T55" fmla="*/ 59 h 231"/>
                    <a:gd name="T56" fmla="*/ 167 w 841"/>
                    <a:gd name="T57" fmla="*/ 63 h 231"/>
                    <a:gd name="T58" fmla="*/ 189 w 841"/>
                    <a:gd name="T59" fmla="*/ 67 h 231"/>
                    <a:gd name="T60" fmla="*/ 211 w 841"/>
                    <a:gd name="T61" fmla="*/ 71 h 231"/>
                    <a:gd name="T62" fmla="*/ 233 w 841"/>
                    <a:gd name="T63" fmla="*/ 75 h 231"/>
                    <a:gd name="T64" fmla="*/ 255 w 841"/>
                    <a:gd name="T65" fmla="*/ 78 h 231"/>
                    <a:gd name="T66" fmla="*/ 274 w 841"/>
                    <a:gd name="T67" fmla="*/ 84 h 231"/>
                    <a:gd name="T68" fmla="*/ 293 w 841"/>
                    <a:gd name="T69" fmla="*/ 86 h 231"/>
                    <a:gd name="T70" fmla="*/ 309 w 841"/>
                    <a:gd name="T71" fmla="*/ 89 h 231"/>
                    <a:gd name="T72" fmla="*/ 324 w 841"/>
                    <a:gd name="T73" fmla="*/ 91 h 231"/>
                    <a:gd name="T74" fmla="*/ 343 w 841"/>
                    <a:gd name="T75" fmla="*/ 94 h 231"/>
                    <a:gd name="T76" fmla="*/ 356 w 841"/>
                    <a:gd name="T77" fmla="*/ 96 h 231"/>
                    <a:gd name="T78" fmla="*/ 375 w 841"/>
                    <a:gd name="T79" fmla="*/ 99 h 231"/>
                    <a:gd name="T80" fmla="*/ 387 w 841"/>
                    <a:gd name="T81" fmla="*/ 101 h 231"/>
                    <a:gd name="T82" fmla="*/ 400 w 841"/>
                    <a:gd name="T83" fmla="*/ 103 h 231"/>
                    <a:gd name="T84" fmla="*/ 447 w 841"/>
                    <a:gd name="T85" fmla="*/ 110 h 231"/>
                    <a:gd name="T86" fmla="*/ 466 w 841"/>
                    <a:gd name="T87" fmla="*/ 114 h 231"/>
                    <a:gd name="T88" fmla="*/ 472 w 841"/>
                    <a:gd name="T89" fmla="*/ 115 h 231"/>
                    <a:gd name="T90" fmla="*/ 479 w 841"/>
                    <a:gd name="T91" fmla="*/ 117 h 231"/>
                    <a:gd name="T92" fmla="*/ 488 w 841"/>
                    <a:gd name="T93" fmla="*/ 118 h 231"/>
                    <a:gd name="T94" fmla="*/ 501 w 841"/>
                    <a:gd name="T95" fmla="*/ 120 h 231"/>
                    <a:gd name="T96" fmla="*/ 507 w 841"/>
                    <a:gd name="T97" fmla="*/ 120 h 231"/>
                    <a:gd name="T98" fmla="*/ 513 w 841"/>
                    <a:gd name="T99" fmla="*/ 122 h 231"/>
                    <a:gd name="T100" fmla="*/ 529 w 841"/>
                    <a:gd name="T101" fmla="*/ 124 h 231"/>
                    <a:gd name="T102" fmla="*/ 747 w 841"/>
                    <a:gd name="T103" fmla="*/ 181 h 231"/>
                    <a:gd name="T104" fmla="*/ 762 w 841"/>
                    <a:gd name="T105" fmla="*/ 195 h 231"/>
                    <a:gd name="T106" fmla="*/ 529 w 841"/>
                    <a:gd name="T107" fmla="*/ 139 h 231"/>
                    <a:gd name="T108" fmla="*/ 69 w 841"/>
                    <a:gd name="T109" fmla="*/ 57 h 231"/>
                    <a:gd name="T110" fmla="*/ 3 w 841"/>
                    <a:gd name="T111" fmla="*/ 19 h 23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41" h="231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41" y="231"/>
                      </a:lnTo>
                      <a:lnTo>
                        <a:pt x="819" y="219"/>
                      </a:lnTo>
                      <a:lnTo>
                        <a:pt x="791" y="207"/>
                      </a:lnTo>
                      <a:lnTo>
                        <a:pt x="762" y="195"/>
                      </a:lnTo>
                      <a:lnTo>
                        <a:pt x="725" y="182"/>
                      </a:lnTo>
                      <a:lnTo>
                        <a:pt x="684" y="170"/>
                      </a:lnTo>
                      <a:lnTo>
                        <a:pt x="640" y="158"/>
                      </a:lnTo>
                      <a:lnTo>
                        <a:pt x="586" y="148"/>
                      </a:lnTo>
                      <a:lnTo>
                        <a:pt x="529" y="139"/>
                      </a:lnTo>
                      <a:lnTo>
                        <a:pt x="428" y="125"/>
                      </a:lnTo>
                      <a:lnTo>
                        <a:pt x="331" y="110"/>
                      </a:lnTo>
                      <a:lnTo>
                        <a:pt x="242" y="95"/>
                      </a:lnTo>
                      <a:lnTo>
                        <a:pt x="164" y="81"/>
                      </a:lnTo>
                      <a:lnTo>
                        <a:pt x="97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6" y="26"/>
                      </a:lnTo>
                      <a:lnTo>
                        <a:pt x="3" y="19"/>
                      </a:lnTo>
                      <a:lnTo>
                        <a:pt x="0" y="10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6" name="Freeform 301">
                  <a:extLst>
                    <a:ext uri="{FF2B5EF4-FFF2-40B4-BE49-F238E27FC236}">
                      <a16:creationId xmlns:a16="http://schemas.microsoft.com/office/drawing/2014/main" id="{7CB3F97F-AC25-4E4E-A4F8-02B4ADE0A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" y="1504"/>
                  <a:ext cx="822" cy="219"/>
                </a:xfrm>
                <a:custGeom>
                  <a:avLst/>
                  <a:gdLst>
                    <a:gd name="T0" fmla="*/ 16 w 822"/>
                    <a:gd name="T1" fmla="*/ 1 h 219"/>
                    <a:gd name="T2" fmla="*/ 12 w 822"/>
                    <a:gd name="T3" fmla="*/ 1 h 219"/>
                    <a:gd name="T4" fmla="*/ 9 w 822"/>
                    <a:gd name="T5" fmla="*/ 2 h 219"/>
                    <a:gd name="T6" fmla="*/ 9 w 822"/>
                    <a:gd name="T7" fmla="*/ 4 h 219"/>
                    <a:gd name="T8" fmla="*/ 9 w 822"/>
                    <a:gd name="T9" fmla="*/ 5 h 219"/>
                    <a:gd name="T10" fmla="*/ 9 w 822"/>
                    <a:gd name="T11" fmla="*/ 5 h 219"/>
                    <a:gd name="T12" fmla="*/ 6 w 822"/>
                    <a:gd name="T13" fmla="*/ 5 h 219"/>
                    <a:gd name="T14" fmla="*/ 6 w 822"/>
                    <a:gd name="T15" fmla="*/ 5 h 219"/>
                    <a:gd name="T16" fmla="*/ 6 w 822"/>
                    <a:gd name="T17" fmla="*/ 5 h 219"/>
                    <a:gd name="T18" fmla="*/ 6 w 822"/>
                    <a:gd name="T19" fmla="*/ 14 h 219"/>
                    <a:gd name="T20" fmla="*/ 22 w 822"/>
                    <a:gd name="T21" fmla="*/ 28 h 219"/>
                    <a:gd name="T22" fmla="*/ 60 w 822"/>
                    <a:gd name="T23" fmla="*/ 39 h 219"/>
                    <a:gd name="T24" fmla="*/ 224 w 822"/>
                    <a:gd name="T25" fmla="*/ 75 h 219"/>
                    <a:gd name="T26" fmla="*/ 290 w 822"/>
                    <a:gd name="T27" fmla="*/ 86 h 219"/>
                    <a:gd name="T28" fmla="*/ 293 w 822"/>
                    <a:gd name="T29" fmla="*/ 86 h 219"/>
                    <a:gd name="T30" fmla="*/ 302 w 822"/>
                    <a:gd name="T31" fmla="*/ 87 h 219"/>
                    <a:gd name="T32" fmla="*/ 312 w 822"/>
                    <a:gd name="T33" fmla="*/ 90 h 219"/>
                    <a:gd name="T34" fmla="*/ 318 w 822"/>
                    <a:gd name="T35" fmla="*/ 91 h 219"/>
                    <a:gd name="T36" fmla="*/ 321 w 822"/>
                    <a:gd name="T37" fmla="*/ 91 h 219"/>
                    <a:gd name="T38" fmla="*/ 334 w 822"/>
                    <a:gd name="T39" fmla="*/ 92 h 219"/>
                    <a:gd name="T40" fmla="*/ 347 w 822"/>
                    <a:gd name="T41" fmla="*/ 95 h 219"/>
                    <a:gd name="T42" fmla="*/ 350 w 822"/>
                    <a:gd name="T43" fmla="*/ 95 h 219"/>
                    <a:gd name="T44" fmla="*/ 356 w 822"/>
                    <a:gd name="T45" fmla="*/ 96 h 219"/>
                    <a:gd name="T46" fmla="*/ 362 w 822"/>
                    <a:gd name="T47" fmla="*/ 97 h 219"/>
                    <a:gd name="T48" fmla="*/ 372 w 822"/>
                    <a:gd name="T49" fmla="*/ 99 h 219"/>
                    <a:gd name="T50" fmla="*/ 384 w 822"/>
                    <a:gd name="T51" fmla="*/ 101 h 219"/>
                    <a:gd name="T52" fmla="*/ 388 w 822"/>
                    <a:gd name="T53" fmla="*/ 101 h 219"/>
                    <a:gd name="T54" fmla="*/ 397 w 822"/>
                    <a:gd name="T55" fmla="*/ 103 h 219"/>
                    <a:gd name="T56" fmla="*/ 400 w 822"/>
                    <a:gd name="T57" fmla="*/ 104 h 219"/>
                    <a:gd name="T58" fmla="*/ 410 w 822"/>
                    <a:gd name="T59" fmla="*/ 105 h 219"/>
                    <a:gd name="T60" fmla="*/ 451 w 822"/>
                    <a:gd name="T61" fmla="*/ 111 h 219"/>
                    <a:gd name="T62" fmla="*/ 463 w 822"/>
                    <a:gd name="T63" fmla="*/ 114 h 219"/>
                    <a:gd name="T64" fmla="*/ 466 w 822"/>
                    <a:gd name="T65" fmla="*/ 114 h 219"/>
                    <a:gd name="T66" fmla="*/ 469 w 822"/>
                    <a:gd name="T67" fmla="*/ 115 h 219"/>
                    <a:gd name="T68" fmla="*/ 473 w 822"/>
                    <a:gd name="T69" fmla="*/ 115 h 219"/>
                    <a:gd name="T70" fmla="*/ 476 w 822"/>
                    <a:gd name="T71" fmla="*/ 115 h 219"/>
                    <a:gd name="T72" fmla="*/ 479 w 822"/>
                    <a:gd name="T73" fmla="*/ 117 h 219"/>
                    <a:gd name="T74" fmla="*/ 482 w 822"/>
                    <a:gd name="T75" fmla="*/ 118 h 219"/>
                    <a:gd name="T76" fmla="*/ 492 w 822"/>
                    <a:gd name="T77" fmla="*/ 119 h 219"/>
                    <a:gd name="T78" fmla="*/ 498 w 822"/>
                    <a:gd name="T79" fmla="*/ 120 h 219"/>
                    <a:gd name="T80" fmla="*/ 498 w 822"/>
                    <a:gd name="T81" fmla="*/ 120 h 219"/>
                    <a:gd name="T82" fmla="*/ 504 w 822"/>
                    <a:gd name="T83" fmla="*/ 120 h 219"/>
                    <a:gd name="T84" fmla="*/ 507 w 822"/>
                    <a:gd name="T85" fmla="*/ 122 h 219"/>
                    <a:gd name="T86" fmla="*/ 507 w 822"/>
                    <a:gd name="T87" fmla="*/ 122 h 219"/>
                    <a:gd name="T88" fmla="*/ 514 w 822"/>
                    <a:gd name="T89" fmla="*/ 123 h 219"/>
                    <a:gd name="T90" fmla="*/ 517 w 822"/>
                    <a:gd name="T91" fmla="*/ 123 h 219"/>
                    <a:gd name="T92" fmla="*/ 602 w 822"/>
                    <a:gd name="T93" fmla="*/ 142 h 219"/>
                    <a:gd name="T94" fmla="*/ 709 w 822"/>
                    <a:gd name="T95" fmla="*/ 170 h 219"/>
                    <a:gd name="T96" fmla="*/ 822 w 822"/>
                    <a:gd name="T97" fmla="*/ 219 h 219"/>
                    <a:gd name="T98" fmla="*/ 772 w 822"/>
                    <a:gd name="T99" fmla="*/ 198 h 219"/>
                    <a:gd name="T100" fmla="*/ 671 w 822"/>
                    <a:gd name="T101" fmla="*/ 165 h 219"/>
                    <a:gd name="T102" fmla="*/ 529 w 822"/>
                    <a:gd name="T103" fmla="*/ 138 h 219"/>
                    <a:gd name="T104" fmla="*/ 331 w 822"/>
                    <a:gd name="T105" fmla="*/ 109 h 219"/>
                    <a:gd name="T106" fmla="*/ 98 w 822"/>
                    <a:gd name="T107" fmla="*/ 64 h 219"/>
                    <a:gd name="T108" fmla="*/ 28 w 822"/>
                    <a:gd name="T109" fmla="*/ 42 h 219"/>
                    <a:gd name="T110" fmla="*/ 0 w 822"/>
                    <a:gd name="T111" fmla="*/ 19 h 219"/>
                    <a:gd name="T112" fmla="*/ 0 w 822"/>
                    <a:gd name="T113" fmla="*/ 5 h 219"/>
                    <a:gd name="T114" fmla="*/ 16 w 822"/>
                    <a:gd name="T115" fmla="*/ 0 h 21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22" h="219">
                      <a:moveTo>
                        <a:pt x="16" y="0"/>
                      </a:moveTo>
                      <a:lnTo>
                        <a:pt x="16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14"/>
                      </a:lnTo>
                      <a:lnTo>
                        <a:pt x="9" y="19"/>
                      </a:lnTo>
                      <a:lnTo>
                        <a:pt x="16" y="24"/>
                      </a:lnTo>
                      <a:lnTo>
                        <a:pt x="22" y="28"/>
                      </a:lnTo>
                      <a:lnTo>
                        <a:pt x="41" y="34"/>
                      </a:lnTo>
                      <a:lnTo>
                        <a:pt x="60" y="39"/>
                      </a:lnTo>
                      <a:lnTo>
                        <a:pt x="113" y="52"/>
                      </a:lnTo>
                      <a:lnTo>
                        <a:pt x="167" y="64"/>
                      </a:lnTo>
                      <a:lnTo>
                        <a:pt x="224" y="75"/>
                      </a:lnTo>
                      <a:lnTo>
                        <a:pt x="283" y="85"/>
                      </a:lnTo>
                      <a:lnTo>
                        <a:pt x="287" y="86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9" y="87"/>
                      </a:lnTo>
                      <a:lnTo>
                        <a:pt x="302" y="87"/>
                      </a:lnTo>
                      <a:lnTo>
                        <a:pt x="306" y="89"/>
                      </a:lnTo>
                      <a:lnTo>
                        <a:pt x="312" y="89"/>
                      </a:lnTo>
                      <a:lnTo>
                        <a:pt x="312" y="90"/>
                      </a:lnTo>
                      <a:lnTo>
                        <a:pt x="315" y="90"/>
                      </a:lnTo>
                      <a:lnTo>
                        <a:pt x="318" y="91"/>
                      </a:lnTo>
                      <a:lnTo>
                        <a:pt x="321" y="91"/>
                      </a:lnTo>
                      <a:lnTo>
                        <a:pt x="331" y="92"/>
                      </a:lnTo>
                      <a:lnTo>
                        <a:pt x="334" y="92"/>
                      </a:lnTo>
                      <a:lnTo>
                        <a:pt x="340" y="94"/>
                      </a:lnTo>
                      <a:lnTo>
                        <a:pt x="347" y="95"/>
                      </a:lnTo>
                      <a:lnTo>
                        <a:pt x="350" y="95"/>
                      </a:lnTo>
                      <a:lnTo>
                        <a:pt x="353" y="96"/>
                      </a:lnTo>
                      <a:lnTo>
                        <a:pt x="356" y="96"/>
                      </a:lnTo>
                      <a:lnTo>
                        <a:pt x="359" y="97"/>
                      </a:lnTo>
                      <a:lnTo>
                        <a:pt x="362" y="97"/>
                      </a:lnTo>
                      <a:lnTo>
                        <a:pt x="372" y="99"/>
                      </a:lnTo>
                      <a:lnTo>
                        <a:pt x="381" y="100"/>
                      </a:lnTo>
                      <a:lnTo>
                        <a:pt x="384" y="101"/>
                      </a:lnTo>
                      <a:lnTo>
                        <a:pt x="388" y="101"/>
                      </a:lnTo>
                      <a:lnTo>
                        <a:pt x="391" y="101"/>
                      </a:lnTo>
                      <a:lnTo>
                        <a:pt x="391" y="103"/>
                      </a:lnTo>
                      <a:lnTo>
                        <a:pt x="397" y="103"/>
                      </a:lnTo>
                      <a:lnTo>
                        <a:pt x="400" y="104"/>
                      </a:lnTo>
                      <a:lnTo>
                        <a:pt x="406" y="105"/>
                      </a:lnTo>
                      <a:lnTo>
                        <a:pt x="410" y="105"/>
                      </a:lnTo>
                      <a:lnTo>
                        <a:pt x="444" y="110"/>
                      </a:lnTo>
                      <a:lnTo>
                        <a:pt x="451" y="111"/>
                      </a:lnTo>
                      <a:lnTo>
                        <a:pt x="460" y="113"/>
                      </a:lnTo>
                      <a:lnTo>
                        <a:pt x="463" y="114"/>
                      </a:lnTo>
                      <a:lnTo>
                        <a:pt x="466" y="114"/>
                      </a:lnTo>
                      <a:lnTo>
                        <a:pt x="466" y="115"/>
                      </a:lnTo>
                      <a:lnTo>
                        <a:pt x="469" y="115"/>
                      </a:lnTo>
                      <a:lnTo>
                        <a:pt x="473" y="115"/>
                      </a:lnTo>
                      <a:lnTo>
                        <a:pt x="476" y="115"/>
                      </a:lnTo>
                      <a:lnTo>
                        <a:pt x="476" y="117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2" y="118"/>
                      </a:lnTo>
                      <a:lnTo>
                        <a:pt x="485" y="118"/>
                      </a:lnTo>
                      <a:lnTo>
                        <a:pt x="492" y="119"/>
                      </a:lnTo>
                      <a:lnTo>
                        <a:pt x="498" y="119"/>
                      </a:lnTo>
                      <a:lnTo>
                        <a:pt x="498" y="120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2"/>
                      </a:lnTo>
                      <a:lnTo>
                        <a:pt x="510" y="122"/>
                      </a:lnTo>
                      <a:lnTo>
                        <a:pt x="514" y="123"/>
                      </a:lnTo>
                      <a:lnTo>
                        <a:pt x="517" y="123"/>
                      </a:lnTo>
                      <a:lnTo>
                        <a:pt x="526" y="124"/>
                      </a:lnTo>
                      <a:lnTo>
                        <a:pt x="602" y="142"/>
                      </a:lnTo>
                      <a:lnTo>
                        <a:pt x="677" y="160"/>
                      </a:lnTo>
                      <a:lnTo>
                        <a:pt x="709" y="170"/>
                      </a:lnTo>
                      <a:lnTo>
                        <a:pt x="744" y="181"/>
                      </a:lnTo>
                      <a:lnTo>
                        <a:pt x="804" y="205"/>
                      </a:lnTo>
                      <a:lnTo>
                        <a:pt x="822" y="219"/>
                      </a:lnTo>
                      <a:lnTo>
                        <a:pt x="800" y="209"/>
                      </a:lnTo>
                      <a:lnTo>
                        <a:pt x="772" y="198"/>
                      </a:lnTo>
                      <a:lnTo>
                        <a:pt x="744" y="186"/>
                      </a:lnTo>
                      <a:lnTo>
                        <a:pt x="709" y="175"/>
                      </a:lnTo>
                      <a:lnTo>
                        <a:pt x="671" y="165"/>
                      </a:lnTo>
                      <a:lnTo>
                        <a:pt x="627" y="155"/>
                      </a:lnTo>
                      <a:lnTo>
                        <a:pt x="580" y="146"/>
                      </a:lnTo>
                      <a:lnTo>
                        <a:pt x="529" y="138"/>
                      </a:lnTo>
                      <a:lnTo>
                        <a:pt x="428" y="123"/>
                      </a:lnTo>
                      <a:lnTo>
                        <a:pt x="331" y="109"/>
                      </a:lnTo>
                      <a:lnTo>
                        <a:pt x="243" y="94"/>
                      </a:lnTo>
                      <a:lnTo>
                        <a:pt x="164" y="78"/>
                      </a:lnTo>
                      <a:lnTo>
                        <a:pt x="98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3" y="26"/>
                      </a:lnTo>
                      <a:lnTo>
                        <a:pt x="0" y="19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6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7" name="Freeform 302">
                  <a:extLst>
                    <a:ext uri="{FF2B5EF4-FFF2-40B4-BE49-F238E27FC236}">
                      <a16:creationId xmlns:a16="http://schemas.microsoft.com/office/drawing/2014/main" id="{2ED30586-AB4B-428C-9DD0-820977E29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3"/>
                  <a:ext cx="886" cy="222"/>
                </a:xfrm>
                <a:custGeom>
                  <a:avLst/>
                  <a:gdLst>
                    <a:gd name="T0" fmla="*/ 0 w 886"/>
                    <a:gd name="T1" fmla="*/ 0 h 222"/>
                    <a:gd name="T2" fmla="*/ 0 w 886"/>
                    <a:gd name="T3" fmla="*/ 0 h 222"/>
                    <a:gd name="T4" fmla="*/ 6 w 886"/>
                    <a:gd name="T5" fmla="*/ 5 h 222"/>
                    <a:gd name="T6" fmla="*/ 28 w 886"/>
                    <a:gd name="T7" fmla="*/ 18 h 222"/>
                    <a:gd name="T8" fmla="*/ 47 w 886"/>
                    <a:gd name="T9" fmla="*/ 25 h 222"/>
                    <a:gd name="T10" fmla="*/ 72 w 886"/>
                    <a:gd name="T11" fmla="*/ 34 h 222"/>
                    <a:gd name="T12" fmla="*/ 104 w 886"/>
                    <a:gd name="T13" fmla="*/ 43 h 222"/>
                    <a:gd name="T14" fmla="*/ 142 w 886"/>
                    <a:gd name="T15" fmla="*/ 53 h 222"/>
                    <a:gd name="T16" fmla="*/ 142 w 886"/>
                    <a:gd name="T17" fmla="*/ 53 h 222"/>
                    <a:gd name="T18" fmla="*/ 183 w 886"/>
                    <a:gd name="T19" fmla="*/ 61 h 222"/>
                    <a:gd name="T20" fmla="*/ 227 w 886"/>
                    <a:gd name="T21" fmla="*/ 68 h 222"/>
                    <a:gd name="T22" fmla="*/ 334 w 886"/>
                    <a:gd name="T23" fmla="*/ 84 h 222"/>
                    <a:gd name="T24" fmla="*/ 448 w 886"/>
                    <a:gd name="T25" fmla="*/ 101 h 222"/>
                    <a:gd name="T26" fmla="*/ 504 w 886"/>
                    <a:gd name="T27" fmla="*/ 113 h 222"/>
                    <a:gd name="T28" fmla="*/ 558 w 886"/>
                    <a:gd name="T29" fmla="*/ 124 h 222"/>
                    <a:gd name="T30" fmla="*/ 558 w 886"/>
                    <a:gd name="T31" fmla="*/ 124 h 222"/>
                    <a:gd name="T32" fmla="*/ 662 w 886"/>
                    <a:gd name="T33" fmla="*/ 148 h 222"/>
                    <a:gd name="T34" fmla="*/ 741 w 886"/>
                    <a:gd name="T35" fmla="*/ 169 h 222"/>
                    <a:gd name="T36" fmla="*/ 797 w 886"/>
                    <a:gd name="T37" fmla="*/ 186 h 222"/>
                    <a:gd name="T38" fmla="*/ 838 w 886"/>
                    <a:gd name="T39" fmla="*/ 199 h 222"/>
                    <a:gd name="T40" fmla="*/ 860 w 886"/>
                    <a:gd name="T41" fmla="*/ 208 h 222"/>
                    <a:gd name="T42" fmla="*/ 873 w 886"/>
                    <a:gd name="T43" fmla="*/ 216 h 222"/>
                    <a:gd name="T44" fmla="*/ 883 w 886"/>
                    <a:gd name="T45" fmla="*/ 218 h 222"/>
                    <a:gd name="T46" fmla="*/ 886 w 886"/>
                    <a:gd name="T47" fmla="*/ 219 h 222"/>
                    <a:gd name="T48" fmla="*/ 886 w 886"/>
                    <a:gd name="T49" fmla="*/ 219 h 222"/>
                    <a:gd name="T50" fmla="*/ 883 w 886"/>
                    <a:gd name="T51" fmla="*/ 221 h 222"/>
                    <a:gd name="T52" fmla="*/ 873 w 886"/>
                    <a:gd name="T53" fmla="*/ 222 h 222"/>
                    <a:gd name="T54" fmla="*/ 864 w 886"/>
                    <a:gd name="T55" fmla="*/ 222 h 222"/>
                    <a:gd name="T56" fmla="*/ 854 w 886"/>
                    <a:gd name="T57" fmla="*/ 221 h 222"/>
                    <a:gd name="T58" fmla="*/ 842 w 886"/>
                    <a:gd name="T59" fmla="*/ 218 h 222"/>
                    <a:gd name="T60" fmla="*/ 826 w 886"/>
                    <a:gd name="T61" fmla="*/ 216 h 222"/>
                    <a:gd name="T62" fmla="*/ 813 w 886"/>
                    <a:gd name="T63" fmla="*/ 207 h 222"/>
                    <a:gd name="T64" fmla="*/ 772 w 886"/>
                    <a:gd name="T65" fmla="*/ 194 h 222"/>
                    <a:gd name="T66" fmla="*/ 722 w 886"/>
                    <a:gd name="T67" fmla="*/ 181 h 222"/>
                    <a:gd name="T68" fmla="*/ 722 w 886"/>
                    <a:gd name="T69" fmla="*/ 181 h 222"/>
                    <a:gd name="T70" fmla="*/ 640 w 886"/>
                    <a:gd name="T71" fmla="*/ 157 h 222"/>
                    <a:gd name="T72" fmla="*/ 593 w 886"/>
                    <a:gd name="T73" fmla="*/ 146 h 222"/>
                    <a:gd name="T74" fmla="*/ 545 w 886"/>
                    <a:gd name="T75" fmla="*/ 134 h 222"/>
                    <a:gd name="T76" fmla="*/ 545 w 886"/>
                    <a:gd name="T77" fmla="*/ 134 h 222"/>
                    <a:gd name="T78" fmla="*/ 501 w 886"/>
                    <a:gd name="T79" fmla="*/ 124 h 222"/>
                    <a:gd name="T80" fmla="*/ 457 w 886"/>
                    <a:gd name="T81" fmla="*/ 117 h 222"/>
                    <a:gd name="T82" fmla="*/ 372 w 886"/>
                    <a:gd name="T83" fmla="*/ 103 h 222"/>
                    <a:gd name="T84" fmla="*/ 372 w 886"/>
                    <a:gd name="T85" fmla="*/ 103 h 222"/>
                    <a:gd name="T86" fmla="*/ 262 w 886"/>
                    <a:gd name="T87" fmla="*/ 86 h 222"/>
                    <a:gd name="T88" fmla="*/ 173 w 886"/>
                    <a:gd name="T89" fmla="*/ 72 h 222"/>
                    <a:gd name="T90" fmla="*/ 173 w 886"/>
                    <a:gd name="T91" fmla="*/ 72 h 222"/>
                    <a:gd name="T92" fmla="*/ 101 w 886"/>
                    <a:gd name="T93" fmla="*/ 57 h 222"/>
                    <a:gd name="T94" fmla="*/ 101 w 886"/>
                    <a:gd name="T95" fmla="*/ 57 h 222"/>
                    <a:gd name="T96" fmla="*/ 79 w 886"/>
                    <a:gd name="T97" fmla="*/ 52 h 222"/>
                    <a:gd name="T98" fmla="*/ 60 w 886"/>
                    <a:gd name="T99" fmla="*/ 46 h 222"/>
                    <a:gd name="T100" fmla="*/ 60 w 886"/>
                    <a:gd name="T101" fmla="*/ 46 h 222"/>
                    <a:gd name="T102" fmla="*/ 41 w 886"/>
                    <a:gd name="T103" fmla="*/ 38 h 222"/>
                    <a:gd name="T104" fmla="*/ 28 w 886"/>
                    <a:gd name="T105" fmla="*/ 30 h 222"/>
                    <a:gd name="T106" fmla="*/ 16 w 886"/>
                    <a:gd name="T107" fmla="*/ 23 h 222"/>
                    <a:gd name="T108" fmla="*/ 9 w 886"/>
                    <a:gd name="T109" fmla="*/ 15 h 222"/>
                    <a:gd name="T110" fmla="*/ 0 w 886"/>
                    <a:gd name="T111" fmla="*/ 5 h 222"/>
                    <a:gd name="T112" fmla="*/ 0 w 886"/>
                    <a:gd name="T113" fmla="*/ 0 h 222"/>
                    <a:gd name="T114" fmla="*/ 0 w 886"/>
                    <a:gd name="T115" fmla="*/ 0 h 22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86" h="2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8" y="18"/>
                      </a:lnTo>
                      <a:lnTo>
                        <a:pt x="47" y="25"/>
                      </a:lnTo>
                      <a:lnTo>
                        <a:pt x="72" y="34"/>
                      </a:lnTo>
                      <a:lnTo>
                        <a:pt x="104" y="43"/>
                      </a:lnTo>
                      <a:lnTo>
                        <a:pt x="142" y="53"/>
                      </a:lnTo>
                      <a:lnTo>
                        <a:pt x="183" y="61"/>
                      </a:lnTo>
                      <a:lnTo>
                        <a:pt x="227" y="68"/>
                      </a:lnTo>
                      <a:lnTo>
                        <a:pt x="334" y="84"/>
                      </a:lnTo>
                      <a:lnTo>
                        <a:pt x="448" y="101"/>
                      </a:lnTo>
                      <a:lnTo>
                        <a:pt x="504" y="113"/>
                      </a:lnTo>
                      <a:lnTo>
                        <a:pt x="558" y="124"/>
                      </a:lnTo>
                      <a:lnTo>
                        <a:pt x="662" y="148"/>
                      </a:lnTo>
                      <a:lnTo>
                        <a:pt x="741" y="169"/>
                      </a:lnTo>
                      <a:lnTo>
                        <a:pt x="797" y="186"/>
                      </a:lnTo>
                      <a:lnTo>
                        <a:pt x="838" y="199"/>
                      </a:lnTo>
                      <a:lnTo>
                        <a:pt x="860" y="208"/>
                      </a:lnTo>
                      <a:lnTo>
                        <a:pt x="873" y="216"/>
                      </a:lnTo>
                      <a:lnTo>
                        <a:pt x="883" y="218"/>
                      </a:lnTo>
                      <a:lnTo>
                        <a:pt x="886" y="219"/>
                      </a:lnTo>
                      <a:lnTo>
                        <a:pt x="883" y="221"/>
                      </a:lnTo>
                      <a:lnTo>
                        <a:pt x="873" y="222"/>
                      </a:lnTo>
                      <a:lnTo>
                        <a:pt x="864" y="222"/>
                      </a:lnTo>
                      <a:lnTo>
                        <a:pt x="854" y="221"/>
                      </a:lnTo>
                      <a:lnTo>
                        <a:pt x="842" y="218"/>
                      </a:lnTo>
                      <a:lnTo>
                        <a:pt x="826" y="216"/>
                      </a:lnTo>
                      <a:lnTo>
                        <a:pt x="813" y="207"/>
                      </a:lnTo>
                      <a:lnTo>
                        <a:pt x="772" y="194"/>
                      </a:lnTo>
                      <a:lnTo>
                        <a:pt x="722" y="181"/>
                      </a:lnTo>
                      <a:lnTo>
                        <a:pt x="640" y="157"/>
                      </a:lnTo>
                      <a:lnTo>
                        <a:pt x="593" y="146"/>
                      </a:lnTo>
                      <a:lnTo>
                        <a:pt x="545" y="134"/>
                      </a:lnTo>
                      <a:lnTo>
                        <a:pt x="501" y="124"/>
                      </a:lnTo>
                      <a:lnTo>
                        <a:pt x="457" y="117"/>
                      </a:lnTo>
                      <a:lnTo>
                        <a:pt x="372" y="103"/>
                      </a:lnTo>
                      <a:lnTo>
                        <a:pt x="262" y="86"/>
                      </a:lnTo>
                      <a:lnTo>
                        <a:pt x="173" y="72"/>
                      </a:lnTo>
                      <a:lnTo>
                        <a:pt x="101" y="57"/>
                      </a:lnTo>
                      <a:lnTo>
                        <a:pt x="79" y="52"/>
                      </a:lnTo>
                      <a:lnTo>
                        <a:pt x="60" y="46"/>
                      </a:lnTo>
                      <a:lnTo>
                        <a:pt x="41" y="38"/>
                      </a:lnTo>
                      <a:lnTo>
                        <a:pt x="28" y="30"/>
                      </a:lnTo>
                      <a:lnTo>
                        <a:pt x="16" y="23"/>
                      </a:lnTo>
                      <a:lnTo>
                        <a:pt x="9" y="1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8" name="Freeform 303">
                  <a:extLst>
                    <a:ext uri="{FF2B5EF4-FFF2-40B4-BE49-F238E27FC236}">
                      <a16:creationId xmlns:a16="http://schemas.microsoft.com/office/drawing/2014/main" id="{07D56D59-815A-490E-9136-2FE12B845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5"/>
                  <a:ext cx="876" cy="219"/>
                </a:xfrm>
                <a:custGeom>
                  <a:avLst/>
                  <a:gdLst>
                    <a:gd name="T0" fmla="*/ 0 w 876"/>
                    <a:gd name="T1" fmla="*/ 0 h 219"/>
                    <a:gd name="T2" fmla="*/ 0 w 876"/>
                    <a:gd name="T3" fmla="*/ 0 h 219"/>
                    <a:gd name="T4" fmla="*/ 6 w 876"/>
                    <a:gd name="T5" fmla="*/ 6 h 219"/>
                    <a:gd name="T6" fmla="*/ 28 w 876"/>
                    <a:gd name="T7" fmla="*/ 17 h 219"/>
                    <a:gd name="T8" fmla="*/ 47 w 876"/>
                    <a:gd name="T9" fmla="*/ 25 h 219"/>
                    <a:gd name="T10" fmla="*/ 72 w 876"/>
                    <a:gd name="T11" fmla="*/ 33 h 219"/>
                    <a:gd name="T12" fmla="*/ 101 w 876"/>
                    <a:gd name="T13" fmla="*/ 42 h 219"/>
                    <a:gd name="T14" fmla="*/ 142 w 876"/>
                    <a:gd name="T15" fmla="*/ 51 h 219"/>
                    <a:gd name="T16" fmla="*/ 142 w 876"/>
                    <a:gd name="T17" fmla="*/ 51 h 219"/>
                    <a:gd name="T18" fmla="*/ 180 w 876"/>
                    <a:gd name="T19" fmla="*/ 59 h 219"/>
                    <a:gd name="T20" fmla="*/ 224 w 876"/>
                    <a:gd name="T21" fmla="*/ 66 h 219"/>
                    <a:gd name="T22" fmla="*/ 331 w 876"/>
                    <a:gd name="T23" fmla="*/ 83 h 219"/>
                    <a:gd name="T24" fmla="*/ 444 w 876"/>
                    <a:gd name="T25" fmla="*/ 101 h 219"/>
                    <a:gd name="T26" fmla="*/ 501 w 876"/>
                    <a:gd name="T27" fmla="*/ 111 h 219"/>
                    <a:gd name="T28" fmla="*/ 555 w 876"/>
                    <a:gd name="T29" fmla="*/ 122 h 219"/>
                    <a:gd name="T30" fmla="*/ 555 w 876"/>
                    <a:gd name="T31" fmla="*/ 122 h 219"/>
                    <a:gd name="T32" fmla="*/ 659 w 876"/>
                    <a:gd name="T33" fmla="*/ 146 h 219"/>
                    <a:gd name="T34" fmla="*/ 738 w 876"/>
                    <a:gd name="T35" fmla="*/ 167 h 219"/>
                    <a:gd name="T36" fmla="*/ 794 w 876"/>
                    <a:gd name="T37" fmla="*/ 183 h 219"/>
                    <a:gd name="T38" fmla="*/ 832 w 876"/>
                    <a:gd name="T39" fmla="*/ 196 h 219"/>
                    <a:gd name="T40" fmla="*/ 854 w 876"/>
                    <a:gd name="T41" fmla="*/ 206 h 219"/>
                    <a:gd name="T42" fmla="*/ 867 w 876"/>
                    <a:gd name="T43" fmla="*/ 212 h 219"/>
                    <a:gd name="T44" fmla="*/ 873 w 876"/>
                    <a:gd name="T45" fmla="*/ 215 h 219"/>
                    <a:gd name="T46" fmla="*/ 876 w 876"/>
                    <a:gd name="T47" fmla="*/ 216 h 219"/>
                    <a:gd name="T48" fmla="*/ 876 w 876"/>
                    <a:gd name="T49" fmla="*/ 216 h 219"/>
                    <a:gd name="T50" fmla="*/ 873 w 876"/>
                    <a:gd name="T51" fmla="*/ 217 h 219"/>
                    <a:gd name="T52" fmla="*/ 867 w 876"/>
                    <a:gd name="T53" fmla="*/ 219 h 219"/>
                    <a:gd name="T54" fmla="*/ 857 w 876"/>
                    <a:gd name="T55" fmla="*/ 219 h 219"/>
                    <a:gd name="T56" fmla="*/ 848 w 876"/>
                    <a:gd name="T57" fmla="*/ 217 h 219"/>
                    <a:gd name="T58" fmla="*/ 838 w 876"/>
                    <a:gd name="T59" fmla="*/ 215 h 219"/>
                    <a:gd name="T60" fmla="*/ 823 w 876"/>
                    <a:gd name="T61" fmla="*/ 211 h 219"/>
                    <a:gd name="T62" fmla="*/ 813 w 876"/>
                    <a:gd name="T63" fmla="*/ 205 h 219"/>
                    <a:gd name="T64" fmla="*/ 772 w 876"/>
                    <a:gd name="T65" fmla="*/ 192 h 219"/>
                    <a:gd name="T66" fmla="*/ 738 w 876"/>
                    <a:gd name="T67" fmla="*/ 183 h 219"/>
                    <a:gd name="T68" fmla="*/ 738 w 876"/>
                    <a:gd name="T69" fmla="*/ 183 h 219"/>
                    <a:gd name="T70" fmla="*/ 649 w 876"/>
                    <a:gd name="T71" fmla="*/ 157 h 219"/>
                    <a:gd name="T72" fmla="*/ 599 w 876"/>
                    <a:gd name="T73" fmla="*/ 144 h 219"/>
                    <a:gd name="T74" fmla="*/ 548 w 876"/>
                    <a:gd name="T75" fmla="*/ 131 h 219"/>
                    <a:gd name="T76" fmla="*/ 548 w 876"/>
                    <a:gd name="T77" fmla="*/ 131 h 219"/>
                    <a:gd name="T78" fmla="*/ 504 w 876"/>
                    <a:gd name="T79" fmla="*/ 122 h 219"/>
                    <a:gd name="T80" fmla="*/ 457 w 876"/>
                    <a:gd name="T81" fmla="*/ 113 h 219"/>
                    <a:gd name="T82" fmla="*/ 372 w 876"/>
                    <a:gd name="T83" fmla="*/ 99 h 219"/>
                    <a:gd name="T84" fmla="*/ 372 w 876"/>
                    <a:gd name="T85" fmla="*/ 99 h 219"/>
                    <a:gd name="T86" fmla="*/ 262 w 876"/>
                    <a:gd name="T87" fmla="*/ 83 h 219"/>
                    <a:gd name="T88" fmla="*/ 173 w 876"/>
                    <a:gd name="T89" fmla="*/ 69 h 219"/>
                    <a:gd name="T90" fmla="*/ 139 w 876"/>
                    <a:gd name="T91" fmla="*/ 63 h 219"/>
                    <a:gd name="T92" fmla="*/ 107 w 876"/>
                    <a:gd name="T93" fmla="*/ 56 h 219"/>
                    <a:gd name="T94" fmla="*/ 82 w 876"/>
                    <a:gd name="T95" fmla="*/ 50 h 219"/>
                    <a:gd name="T96" fmla="*/ 60 w 876"/>
                    <a:gd name="T97" fmla="*/ 44 h 219"/>
                    <a:gd name="T98" fmla="*/ 60 w 876"/>
                    <a:gd name="T99" fmla="*/ 44 h 219"/>
                    <a:gd name="T100" fmla="*/ 44 w 876"/>
                    <a:gd name="T101" fmla="*/ 36 h 219"/>
                    <a:gd name="T102" fmla="*/ 28 w 876"/>
                    <a:gd name="T103" fmla="*/ 28 h 219"/>
                    <a:gd name="T104" fmla="*/ 19 w 876"/>
                    <a:gd name="T105" fmla="*/ 21 h 219"/>
                    <a:gd name="T106" fmla="*/ 9 w 876"/>
                    <a:gd name="T107" fmla="*/ 14 h 219"/>
                    <a:gd name="T108" fmla="*/ 3 w 876"/>
                    <a:gd name="T109" fmla="*/ 4 h 219"/>
                    <a:gd name="T110" fmla="*/ 0 w 876"/>
                    <a:gd name="T111" fmla="*/ 0 h 219"/>
                    <a:gd name="T112" fmla="*/ 0 w 876"/>
                    <a:gd name="T113" fmla="*/ 0 h 21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6" h="2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6"/>
                      </a:lnTo>
                      <a:lnTo>
                        <a:pt x="28" y="17"/>
                      </a:lnTo>
                      <a:lnTo>
                        <a:pt x="47" y="25"/>
                      </a:lnTo>
                      <a:lnTo>
                        <a:pt x="72" y="33"/>
                      </a:lnTo>
                      <a:lnTo>
                        <a:pt x="101" y="42"/>
                      </a:lnTo>
                      <a:lnTo>
                        <a:pt x="142" y="51"/>
                      </a:lnTo>
                      <a:lnTo>
                        <a:pt x="180" y="59"/>
                      </a:lnTo>
                      <a:lnTo>
                        <a:pt x="224" y="66"/>
                      </a:lnTo>
                      <a:lnTo>
                        <a:pt x="331" y="83"/>
                      </a:lnTo>
                      <a:lnTo>
                        <a:pt x="444" y="101"/>
                      </a:lnTo>
                      <a:lnTo>
                        <a:pt x="501" y="111"/>
                      </a:lnTo>
                      <a:lnTo>
                        <a:pt x="555" y="122"/>
                      </a:lnTo>
                      <a:lnTo>
                        <a:pt x="659" y="146"/>
                      </a:lnTo>
                      <a:lnTo>
                        <a:pt x="738" y="167"/>
                      </a:lnTo>
                      <a:lnTo>
                        <a:pt x="794" y="183"/>
                      </a:lnTo>
                      <a:lnTo>
                        <a:pt x="832" y="196"/>
                      </a:lnTo>
                      <a:lnTo>
                        <a:pt x="854" y="206"/>
                      </a:lnTo>
                      <a:lnTo>
                        <a:pt x="867" y="212"/>
                      </a:lnTo>
                      <a:lnTo>
                        <a:pt x="873" y="215"/>
                      </a:lnTo>
                      <a:lnTo>
                        <a:pt x="876" y="216"/>
                      </a:lnTo>
                      <a:lnTo>
                        <a:pt x="873" y="217"/>
                      </a:lnTo>
                      <a:lnTo>
                        <a:pt x="867" y="219"/>
                      </a:lnTo>
                      <a:lnTo>
                        <a:pt x="857" y="219"/>
                      </a:lnTo>
                      <a:lnTo>
                        <a:pt x="848" y="217"/>
                      </a:lnTo>
                      <a:lnTo>
                        <a:pt x="838" y="215"/>
                      </a:lnTo>
                      <a:lnTo>
                        <a:pt x="823" y="211"/>
                      </a:lnTo>
                      <a:lnTo>
                        <a:pt x="813" y="205"/>
                      </a:lnTo>
                      <a:lnTo>
                        <a:pt x="772" y="192"/>
                      </a:lnTo>
                      <a:lnTo>
                        <a:pt x="738" y="183"/>
                      </a:lnTo>
                      <a:lnTo>
                        <a:pt x="649" y="157"/>
                      </a:lnTo>
                      <a:lnTo>
                        <a:pt x="599" y="144"/>
                      </a:lnTo>
                      <a:lnTo>
                        <a:pt x="548" y="131"/>
                      </a:lnTo>
                      <a:lnTo>
                        <a:pt x="504" y="122"/>
                      </a:lnTo>
                      <a:lnTo>
                        <a:pt x="457" y="113"/>
                      </a:lnTo>
                      <a:lnTo>
                        <a:pt x="372" y="99"/>
                      </a:lnTo>
                      <a:lnTo>
                        <a:pt x="262" y="83"/>
                      </a:lnTo>
                      <a:lnTo>
                        <a:pt x="173" y="69"/>
                      </a:lnTo>
                      <a:lnTo>
                        <a:pt x="139" y="63"/>
                      </a:lnTo>
                      <a:lnTo>
                        <a:pt x="107" y="56"/>
                      </a:lnTo>
                      <a:lnTo>
                        <a:pt x="82" y="50"/>
                      </a:lnTo>
                      <a:lnTo>
                        <a:pt x="60" y="44"/>
                      </a:lnTo>
                      <a:lnTo>
                        <a:pt x="44" y="36"/>
                      </a:lnTo>
                      <a:lnTo>
                        <a:pt x="28" y="28"/>
                      </a:lnTo>
                      <a:lnTo>
                        <a:pt x="19" y="21"/>
                      </a:lnTo>
                      <a:lnTo>
                        <a:pt x="9" y="14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29" name="Freeform 304">
                  <a:extLst>
                    <a:ext uri="{FF2B5EF4-FFF2-40B4-BE49-F238E27FC236}">
                      <a16:creationId xmlns:a16="http://schemas.microsoft.com/office/drawing/2014/main" id="{1B1BA334-1980-4D72-8990-4A26F7864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8"/>
                  <a:ext cx="864" cy="214"/>
                </a:xfrm>
                <a:custGeom>
                  <a:avLst/>
                  <a:gdLst>
                    <a:gd name="T0" fmla="*/ 0 w 864"/>
                    <a:gd name="T1" fmla="*/ 0 h 214"/>
                    <a:gd name="T2" fmla="*/ 0 w 864"/>
                    <a:gd name="T3" fmla="*/ 0 h 214"/>
                    <a:gd name="T4" fmla="*/ 6 w 864"/>
                    <a:gd name="T5" fmla="*/ 4 h 214"/>
                    <a:gd name="T6" fmla="*/ 25 w 864"/>
                    <a:gd name="T7" fmla="*/ 15 h 214"/>
                    <a:gd name="T8" fmla="*/ 44 w 864"/>
                    <a:gd name="T9" fmla="*/ 23 h 214"/>
                    <a:gd name="T10" fmla="*/ 66 w 864"/>
                    <a:gd name="T11" fmla="*/ 30 h 214"/>
                    <a:gd name="T12" fmla="*/ 98 w 864"/>
                    <a:gd name="T13" fmla="*/ 39 h 214"/>
                    <a:gd name="T14" fmla="*/ 136 w 864"/>
                    <a:gd name="T15" fmla="*/ 50 h 214"/>
                    <a:gd name="T16" fmla="*/ 136 w 864"/>
                    <a:gd name="T17" fmla="*/ 50 h 214"/>
                    <a:gd name="T18" fmla="*/ 177 w 864"/>
                    <a:gd name="T19" fmla="*/ 57 h 214"/>
                    <a:gd name="T20" fmla="*/ 221 w 864"/>
                    <a:gd name="T21" fmla="*/ 65 h 214"/>
                    <a:gd name="T22" fmla="*/ 325 w 864"/>
                    <a:gd name="T23" fmla="*/ 80 h 214"/>
                    <a:gd name="T24" fmla="*/ 435 w 864"/>
                    <a:gd name="T25" fmla="*/ 98 h 214"/>
                    <a:gd name="T26" fmla="*/ 492 w 864"/>
                    <a:gd name="T27" fmla="*/ 108 h 214"/>
                    <a:gd name="T28" fmla="*/ 549 w 864"/>
                    <a:gd name="T29" fmla="*/ 119 h 214"/>
                    <a:gd name="T30" fmla="*/ 549 w 864"/>
                    <a:gd name="T31" fmla="*/ 119 h 214"/>
                    <a:gd name="T32" fmla="*/ 649 w 864"/>
                    <a:gd name="T33" fmla="*/ 145 h 214"/>
                    <a:gd name="T34" fmla="*/ 728 w 864"/>
                    <a:gd name="T35" fmla="*/ 165 h 214"/>
                    <a:gd name="T36" fmla="*/ 785 w 864"/>
                    <a:gd name="T37" fmla="*/ 180 h 214"/>
                    <a:gd name="T38" fmla="*/ 823 w 864"/>
                    <a:gd name="T39" fmla="*/ 193 h 214"/>
                    <a:gd name="T40" fmla="*/ 845 w 864"/>
                    <a:gd name="T41" fmla="*/ 202 h 214"/>
                    <a:gd name="T42" fmla="*/ 857 w 864"/>
                    <a:gd name="T43" fmla="*/ 208 h 214"/>
                    <a:gd name="T44" fmla="*/ 864 w 864"/>
                    <a:gd name="T45" fmla="*/ 212 h 214"/>
                    <a:gd name="T46" fmla="*/ 864 w 864"/>
                    <a:gd name="T47" fmla="*/ 212 h 214"/>
                    <a:gd name="T48" fmla="*/ 864 w 864"/>
                    <a:gd name="T49" fmla="*/ 212 h 214"/>
                    <a:gd name="T50" fmla="*/ 864 w 864"/>
                    <a:gd name="T51" fmla="*/ 213 h 214"/>
                    <a:gd name="T52" fmla="*/ 857 w 864"/>
                    <a:gd name="T53" fmla="*/ 214 h 214"/>
                    <a:gd name="T54" fmla="*/ 851 w 864"/>
                    <a:gd name="T55" fmla="*/ 213 h 214"/>
                    <a:gd name="T56" fmla="*/ 842 w 864"/>
                    <a:gd name="T57" fmla="*/ 212 h 214"/>
                    <a:gd name="T58" fmla="*/ 832 w 864"/>
                    <a:gd name="T59" fmla="*/ 209 h 214"/>
                    <a:gd name="T60" fmla="*/ 817 w 864"/>
                    <a:gd name="T61" fmla="*/ 206 h 214"/>
                    <a:gd name="T62" fmla="*/ 810 w 864"/>
                    <a:gd name="T63" fmla="*/ 202 h 214"/>
                    <a:gd name="T64" fmla="*/ 769 w 864"/>
                    <a:gd name="T65" fmla="*/ 189 h 214"/>
                    <a:gd name="T66" fmla="*/ 750 w 864"/>
                    <a:gd name="T67" fmla="*/ 184 h 214"/>
                    <a:gd name="T68" fmla="*/ 750 w 864"/>
                    <a:gd name="T69" fmla="*/ 184 h 214"/>
                    <a:gd name="T70" fmla="*/ 706 w 864"/>
                    <a:gd name="T71" fmla="*/ 170 h 214"/>
                    <a:gd name="T72" fmla="*/ 656 w 864"/>
                    <a:gd name="T73" fmla="*/ 156 h 214"/>
                    <a:gd name="T74" fmla="*/ 602 w 864"/>
                    <a:gd name="T75" fmla="*/ 142 h 214"/>
                    <a:gd name="T76" fmla="*/ 545 w 864"/>
                    <a:gd name="T77" fmla="*/ 128 h 214"/>
                    <a:gd name="T78" fmla="*/ 545 w 864"/>
                    <a:gd name="T79" fmla="*/ 128 h 214"/>
                    <a:gd name="T80" fmla="*/ 501 w 864"/>
                    <a:gd name="T81" fmla="*/ 119 h 214"/>
                    <a:gd name="T82" fmla="*/ 454 w 864"/>
                    <a:gd name="T83" fmla="*/ 110 h 214"/>
                    <a:gd name="T84" fmla="*/ 372 w 864"/>
                    <a:gd name="T85" fmla="*/ 96 h 214"/>
                    <a:gd name="T86" fmla="*/ 372 w 864"/>
                    <a:gd name="T87" fmla="*/ 96 h 214"/>
                    <a:gd name="T88" fmla="*/ 259 w 864"/>
                    <a:gd name="T89" fmla="*/ 80 h 214"/>
                    <a:gd name="T90" fmla="*/ 174 w 864"/>
                    <a:gd name="T91" fmla="*/ 66 h 214"/>
                    <a:gd name="T92" fmla="*/ 136 w 864"/>
                    <a:gd name="T93" fmla="*/ 60 h 214"/>
                    <a:gd name="T94" fmla="*/ 107 w 864"/>
                    <a:gd name="T95" fmla="*/ 53 h 214"/>
                    <a:gd name="T96" fmla="*/ 82 w 864"/>
                    <a:gd name="T97" fmla="*/ 47 h 214"/>
                    <a:gd name="T98" fmla="*/ 60 w 864"/>
                    <a:gd name="T99" fmla="*/ 39 h 214"/>
                    <a:gd name="T100" fmla="*/ 60 w 864"/>
                    <a:gd name="T101" fmla="*/ 39 h 214"/>
                    <a:gd name="T102" fmla="*/ 41 w 864"/>
                    <a:gd name="T103" fmla="*/ 33 h 214"/>
                    <a:gd name="T104" fmla="*/ 29 w 864"/>
                    <a:gd name="T105" fmla="*/ 25 h 214"/>
                    <a:gd name="T106" fmla="*/ 10 w 864"/>
                    <a:gd name="T107" fmla="*/ 13 h 214"/>
                    <a:gd name="T108" fmla="*/ 0 w 864"/>
                    <a:gd name="T109" fmla="*/ 3 h 214"/>
                    <a:gd name="T110" fmla="*/ 0 w 864"/>
                    <a:gd name="T111" fmla="*/ 0 h 214"/>
                    <a:gd name="T112" fmla="*/ 0 w 864"/>
                    <a:gd name="T113" fmla="*/ 0 h 21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64" h="21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25" y="15"/>
                      </a:lnTo>
                      <a:lnTo>
                        <a:pt x="44" y="23"/>
                      </a:lnTo>
                      <a:lnTo>
                        <a:pt x="66" y="30"/>
                      </a:lnTo>
                      <a:lnTo>
                        <a:pt x="98" y="39"/>
                      </a:lnTo>
                      <a:lnTo>
                        <a:pt x="136" y="50"/>
                      </a:lnTo>
                      <a:lnTo>
                        <a:pt x="177" y="57"/>
                      </a:lnTo>
                      <a:lnTo>
                        <a:pt x="221" y="65"/>
                      </a:lnTo>
                      <a:lnTo>
                        <a:pt x="325" y="80"/>
                      </a:lnTo>
                      <a:lnTo>
                        <a:pt x="435" y="98"/>
                      </a:lnTo>
                      <a:lnTo>
                        <a:pt x="492" y="108"/>
                      </a:lnTo>
                      <a:lnTo>
                        <a:pt x="549" y="119"/>
                      </a:lnTo>
                      <a:lnTo>
                        <a:pt x="649" y="145"/>
                      </a:lnTo>
                      <a:lnTo>
                        <a:pt x="728" y="165"/>
                      </a:lnTo>
                      <a:lnTo>
                        <a:pt x="785" y="180"/>
                      </a:lnTo>
                      <a:lnTo>
                        <a:pt x="823" y="193"/>
                      </a:lnTo>
                      <a:lnTo>
                        <a:pt x="845" y="202"/>
                      </a:lnTo>
                      <a:lnTo>
                        <a:pt x="857" y="208"/>
                      </a:lnTo>
                      <a:lnTo>
                        <a:pt x="864" y="212"/>
                      </a:lnTo>
                      <a:lnTo>
                        <a:pt x="864" y="213"/>
                      </a:lnTo>
                      <a:lnTo>
                        <a:pt x="857" y="214"/>
                      </a:lnTo>
                      <a:lnTo>
                        <a:pt x="851" y="213"/>
                      </a:lnTo>
                      <a:lnTo>
                        <a:pt x="842" y="212"/>
                      </a:lnTo>
                      <a:lnTo>
                        <a:pt x="832" y="209"/>
                      </a:lnTo>
                      <a:lnTo>
                        <a:pt x="817" y="206"/>
                      </a:lnTo>
                      <a:lnTo>
                        <a:pt x="810" y="202"/>
                      </a:lnTo>
                      <a:lnTo>
                        <a:pt x="769" y="189"/>
                      </a:lnTo>
                      <a:lnTo>
                        <a:pt x="750" y="184"/>
                      </a:lnTo>
                      <a:lnTo>
                        <a:pt x="706" y="170"/>
                      </a:lnTo>
                      <a:lnTo>
                        <a:pt x="656" y="156"/>
                      </a:lnTo>
                      <a:lnTo>
                        <a:pt x="602" y="142"/>
                      </a:lnTo>
                      <a:lnTo>
                        <a:pt x="545" y="128"/>
                      </a:lnTo>
                      <a:lnTo>
                        <a:pt x="501" y="119"/>
                      </a:lnTo>
                      <a:lnTo>
                        <a:pt x="454" y="110"/>
                      </a:lnTo>
                      <a:lnTo>
                        <a:pt x="372" y="96"/>
                      </a:lnTo>
                      <a:lnTo>
                        <a:pt x="259" y="80"/>
                      </a:lnTo>
                      <a:lnTo>
                        <a:pt x="174" y="66"/>
                      </a:lnTo>
                      <a:lnTo>
                        <a:pt x="136" y="60"/>
                      </a:lnTo>
                      <a:lnTo>
                        <a:pt x="107" y="53"/>
                      </a:lnTo>
                      <a:lnTo>
                        <a:pt x="82" y="47"/>
                      </a:lnTo>
                      <a:lnTo>
                        <a:pt x="60" y="39"/>
                      </a:lnTo>
                      <a:lnTo>
                        <a:pt x="41" y="33"/>
                      </a:lnTo>
                      <a:lnTo>
                        <a:pt x="29" y="25"/>
                      </a:lnTo>
                      <a:lnTo>
                        <a:pt x="10" y="1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0" name="Freeform 305">
                  <a:extLst>
                    <a:ext uri="{FF2B5EF4-FFF2-40B4-BE49-F238E27FC236}">
                      <a16:creationId xmlns:a16="http://schemas.microsoft.com/office/drawing/2014/main" id="{A18D4A64-6B5B-473A-A3D6-0812EC3EE0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9"/>
                  <a:ext cx="857" cy="212"/>
                </a:xfrm>
                <a:custGeom>
                  <a:avLst/>
                  <a:gdLst>
                    <a:gd name="T0" fmla="*/ 0 w 857"/>
                    <a:gd name="T1" fmla="*/ 0 h 212"/>
                    <a:gd name="T2" fmla="*/ 0 w 857"/>
                    <a:gd name="T3" fmla="*/ 0 h 212"/>
                    <a:gd name="T4" fmla="*/ 6 w 857"/>
                    <a:gd name="T5" fmla="*/ 5 h 212"/>
                    <a:gd name="T6" fmla="*/ 25 w 857"/>
                    <a:gd name="T7" fmla="*/ 16 h 212"/>
                    <a:gd name="T8" fmla="*/ 44 w 857"/>
                    <a:gd name="T9" fmla="*/ 23 h 212"/>
                    <a:gd name="T10" fmla="*/ 66 w 857"/>
                    <a:gd name="T11" fmla="*/ 31 h 212"/>
                    <a:gd name="T12" fmla="*/ 98 w 857"/>
                    <a:gd name="T13" fmla="*/ 40 h 212"/>
                    <a:gd name="T14" fmla="*/ 136 w 857"/>
                    <a:gd name="T15" fmla="*/ 49 h 212"/>
                    <a:gd name="T16" fmla="*/ 136 w 857"/>
                    <a:gd name="T17" fmla="*/ 49 h 212"/>
                    <a:gd name="T18" fmla="*/ 174 w 857"/>
                    <a:gd name="T19" fmla="*/ 56 h 212"/>
                    <a:gd name="T20" fmla="*/ 218 w 857"/>
                    <a:gd name="T21" fmla="*/ 64 h 212"/>
                    <a:gd name="T22" fmla="*/ 322 w 857"/>
                    <a:gd name="T23" fmla="*/ 79 h 212"/>
                    <a:gd name="T24" fmla="*/ 432 w 857"/>
                    <a:gd name="T25" fmla="*/ 97 h 212"/>
                    <a:gd name="T26" fmla="*/ 489 w 857"/>
                    <a:gd name="T27" fmla="*/ 107 h 212"/>
                    <a:gd name="T28" fmla="*/ 542 w 857"/>
                    <a:gd name="T29" fmla="*/ 118 h 212"/>
                    <a:gd name="T30" fmla="*/ 542 w 857"/>
                    <a:gd name="T31" fmla="*/ 118 h 212"/>
                    <a:gd name="T32" fmla="*/ 646 w 857"/>
                    <a:gd name="T33" fmla="*/ 144 h 212"/>
                    <a:gd name="T34" fmla="*/ 725 w 857"/>
                    <a:gd name="T35" fmla="*/ 163 h 212"/>
                    <a:gd name="T36" fmla="*/ 779 w 857"/>
                    <a:gd name="T37" fmla="*/ 179 h 212"/>
                    <a:gd name="T38" fmla="*/ 817 w 857"/>
                    <a:gd name="T39" fmla="*/ 192 h 212"/>
                    <a:gd name="T40" fmla="*/ 839 w 857"/>
                    <a:gd name="T41" fmla="*/ 201 h 212"/>
                    <a:gd name="T42" fmla="*/ 848 w 857"/>
                    <a:gd name="T43" fmla="*/ 206 h 212"/>
                    <a:gd name="T44" fmla="*/ 854 w 857"/>
                    <a:gd name="T45" fmla="*/ 210 h 212"/>
                    <a:gd name="T46" fmla="*/ 857 w 857"/>
                    <a:gd name="T47" fmla="*/ 210 h 212"/>
                    <a:gd name="T48" fmla="*/ 857 w 857"/>
                    <a:gd name="T49" fmla="*/ 210 h 212"/>
                    <a:gd name="T50" fmla="*/ 857 w 857"/>
                    <a:gd name="T51" fmla="*/ 211 h 212"/>
                    <a:gd name="T52" fmla="*/ 851 w 857"/>
                    <a:gd name="T53" fmla="*/ 212 h 212"/>
                    <a:gd name="T54" fmla="*/ 839 w 857"/>
                    <a:gd name="T55" fmla="*/ 210 h 212"/>
                    <a:gd name="T56" fmla="*/ 813 w 857"/>
                    <a:gd name="T57" fmla="*/ 202 h 212"/>
                    <a:gd name="T58" fmla="*/ 810 w 857"/>
                    <a:gd name="T59" fmla="*/ 201 h 212"/>
                    <a:gd name="T60" fmla="*/ 769 w 857"/>
                    <a:gd name="T61" fmla="*/ 188 h 212"/>
                    <a:gd name="T62" fmla="*/ 766 w 857"/>
                    <a:gd name="T63" fmla="*/ 187 h 212"/>
                    <a:gd name="T64" fmla="*/ 766 w 857"/>
                    <a:gd name="T65" fmla="*/ 187 h 212"/>
                    <a:gd name="T66" fmla="*/ 719 w 857"/>
                    <a:gd name="T67" fmla="*/ 172 h 212"/>
                    <a:gd name="T68" fmla="*/ 665 w 857"/>
                    <a:gd name="T69" fmla="*/ 158 h 212"/>
                    <a:gd name="T70" fmla="*/ 608 w 857"/>
                    <a:gd name="T71" fmla="*/ 142 h 212"/>
                    <a:gd name="T72" fmla="*/ 545 w 857"/>
                    <a:gd name="T73" fmla="*/ 127 h 212"/>
                    <a:gd name="T74" fmla="*/ 545 w 857"/>
                    <a:gd name="T75" fmla="*/ 127 h 212"/>
                    <a:gd name="T76" fmla="*/ 501 w 857"/>
                    <a:gd name="T77" fmla="*/ 117 h 212"/>
                    <a:gd name="T78" fmla="*/ 457 w 857"/>
                    <a:gd name="T79" fmla="*/ 108 h 212"/>
                    <a:gd name="T80" fmla="*/ 372 w 857"/>
                    <a:gd name="T81" fmla="*/ 94 h 212"/>
                    <a:gd name="T82" fmla="*/ 372 w 857"/>
                    <a:gd name="T83" fmla="*/ 94 h 212"/>
                    <a:gd name="T84" fmla="*/ 259 w 857"/>
                    <a:gd name="T85" fmla="*/ 78 h 212"/>
                    <a:gd name="T86" fmla="*/ 174 w 857"/>
                    <a:gd name="T87" fmla="*/ 65 h 212"/>
                    <a:gd name="T88" fmla="*/ 139 w 857"/>
                    <a:gd name="T89" fmla="*/ 59 h 212"/>
                    <a:gd name="T90" fmla="*/ 107 w 857"/>
                    <a:gd name="T91" fmla="*/ 52 h 212"/>
                    <a:gd name="T92" fmla="*/ 82 w 857"/>
                    <a:gd name="T93" fmla="*/ 45 h 212"/>
                    <a:gd name="T94" fmla="*/ 63 w 857"/>
                    <a:gd name="T95" fmla="*/ 38 h 212"/>
                    <a:gd name="T96" fmla="*/ 63 w 857"/>
                    <a:gd name="T97" fmla="*/ 38 h 212"/>
                    <a:gd name="T98" fmla="*/ 44 w 857"/>
                    <a:gd name="T99" fmla="*/ 31 h 212"/>
                    <a:gd name="T100" fmla="*/ 32 w 857"/>
                    <a:gd name="T101" fmla="*/ 24 h 212"/>
                    <a:gd name="T102" fmla="*/ 13 w 857"/>
                    <a:gd name="T103" fmla="*/ 12 h 212"/>
                    <a:gd name="T104" fmla="*/ 3 w 857"/>
                    <a:gd name="T105" fmla="*/ 4 h 212"/>
                    <a:gd name="T106" fmla="*/ 0 w 857"/>
                    <a:gd name="T107" fmla="*/ 0 h 212"/>
                    <a:gd name="T108" fmla="*/ 0 w 857"/>
                    <a:gd name="T109" fmla="*/ 0 h 21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57" h="2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5" y="16"/>
                      </a:lnTo>
                      <a:lnTo>
                        <a:pt x="44" y="23"/>
                      </a:lnTo>
                      <a:lnTo>
                        <a:pt x="66" y="31"/>
                      </a:lnTo>
                      <a:lnTo>
                        <a:pt x="98" y="40"/>
                      </a:lnTo>
                      <a:lnTo>
                        <a:pt x="136" y="49"/>
                      </a:lnTo>
                      <a:lnTo>
                        <a:pt x="174" y="56"/>
                      </a:lnTo>
                      <a:lnTo>
                        <a:pt x="218" y="64"/>
                      </a:lnTo>
                      <a:lnTo>
                        <a:pt x="322" y="79"/>
                      </a:lnTo>
                      <a:lnTo>
                        <a:pt x="432" y="97"/>
                      </a:lnTo>
                      <a:lnTo>
                        <a:pt x="489" y="107"/>
                      </a:lnTo>
                      <a:lnTo>
                        <a:pt x="542" y="118"/>
                      </a:lnTo>
                      <a:lnTo>
                        <a:pt x="646" y="144"/>
                      </a:lnTo>
                      <a:lnTo>
                        <a:pt x="725" y="163"/>
                      </a:lnTo>
                      <a:lnTo>
                        <a:pt x="779" y="179"/>
                      </a:lnTo>
                      <a:lnTo>
                        <a:pt x="817" y="192"/>
                      </a:lnTo>
                      <a:lnTo>
                        <a:pt x="839" y="201"/>
                      </a:lnTo>
                      <a:lnTo>
                        <a:pt x="848" y="206"/>
                      </a:lnTo>
                      <a:lnTo>
                        <a:pt x="854" y="210"/>
                      </a:lnTo>
                      <a:lnTo>
                        <a:pt x="857" y="210"/>
                      </a:lnTo>
                      <a:lnTo>
                        <a:pt x="857" y="211"/>
                      </a:lnTo>
                      <a:lnTo>
                        <a:pt x="851" y="212"/>
                      </a:lnTo>
                      <a:lnTo>
                        <a:pt x="839" y="210"/>
                      </a:lnTo>
                      <a:lnTo>
                        <a:pt x="813" y="202"/>
                      </a:lnTo>
                      <a:lnTo>
                        <a:pt x="810" y="201"/>
                      </a:lnTo>
                      <a:lnTo>
                        <a:pt x="769" y="188"/>
                      </a:lnTo>
                      <a:lnTo>
                        <a:pt x="766" y="187"/>
                      </a:lnTo>
                      <a:lnTo>
                        <a:pt x="719" y="172"/>
                      </a:lnTo>
                      <a:lnTo>
                        <a:pt x="665" y="158"/>
                      </a:lnTo>
                      <a:lnTo>
                        <a:pt x="608" y="142"/>
                      </a:lnTo>
                      <a:lnTo>
                        <a:pt x="545" y="127"/>
                      </a:lnTo>
                      <a:lnTo>
                        <a:pt x="501" y="117"/>
                      </a:lnTo>
                      <a:lnTo>
                        <a:pt x="457" y="108"/>
                      </a:lnTo>
                      <a:lnTo>
                        <a:pt x="372" y="94"/>
                      </a:lnTo>
                      <a:lnTo>
                        <a:pt x="259" y="78"/>
                      </a:lnTo>
                      <a:lnTo>
                        <a:pt x="174" y="65"/>
                      </a:lnTo>
                      <a:lnTo>
                        <a:pt x="139" y="59"/>
                      </a:lnTo>
                      <a:lnTo>
                        <a:pt x="107" y="52"/>
                      </a:lnTo>
                      <a:lnTo>
                        <a:pt x="82" y="45"/>
                      </a:lnTo>
                      <a:lnTo>
                        <a:pt x="63" y="38"/>
                      </a:lnTo>
                      <a:lnTo>
                        <a:pt x="44" y="31"/>
                      </a:lnTo>
                      <a:lnTo>
                        <a:pt x="32" y="24"/>
                      </a:lnTo>
                      <a:lnTo>
                        <a:pt x="13" y="1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1" name="Freeform 306">
                  <a:extLst>
                    <a:ext uri="{FF2B5EF4-FFF2-40B4-BE49-F238E27FC236}">
                      <a16:creationId xmlns:a16="http://schemas.microsoft.com/office/drawing/2014/main" id="{369FD295-0F54-402A-9B79-75A8DC193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542"/>
                  <a:ext cx="848" cy="208"/>
                </a:xfrm>
                <a:custGeom>
                  <a:avLst/>
                  <a:gdLst>
                    <a:gd name="T0" fmla="*/ 0 w 848"/>
                    <a:gd name="T1" fmla="*/ 0 h 208"/>
                    <a:gd name="T2" fmla="*/ 0 w 848"/>
                    <a:gd name="T3" fmla="*/ 0 h 208"/>
                    <a:gd name="T4" fmla="*/ 7 w 848"/>
                    <a:gd name="T5" fmla="*/ 4 h 208"/>
                    <a:gd name="T6" fmla="*/ 22 w 848"/>
                    <a:gd name="T7" fmla="*/ 14 h 208"/>
                    <a:gd name="T8" fmla="*/ 41 w 848"/>
                    <a:gd name="T9" fmla="*/ 20 h 208"/>
                    <a:gd name="T10" fmla="*/ 63 w 848"/>
                    <a:gd name="T11" fmla="*/ 29 h 208"/>
                    <a:gd name="T12" fmla="*/ 92 w 848"/>
                    <a:gd name="T13" fmla="*/ 38 h 208"/>
                    <a:gd name="T14" fmla="*/ 130 w 848"/>
                    <a:gd name="T15" fmla="*/ 47 h 208"/>
                    <a:gd name="T16" fmla="*/ 130 w 848"/>
                    <a:gd name="T17" fmla="*/ 47 h 208"/>
                    <a:gd name="T18" fmla="*/ 167 w 848"/>
                    <a:gd name="T19" fmla="*/ 54 h 208"/>
                    <a:gd name="T20" fmla="*/ 215 w 848"/>
                    <a:gd name="T21" fmla="*/ 62 h 208"/>
                    <a:gd name="T22" fmla="*/ 315 w 848"/>
                    <a:gd name="T23" fmla="*/ 77 h 208"/>
                    <a:gd name="T24" fmla="*/ 426 w 848"/>
                    <a:gd name="T25" fmla="*/ 94 h 208"/>
                    <a:gd name="T26" fmla="*/ 479 w 848"/>
                    <a:gd name="T27" fmla="*/ 104 h 208"/>
                    <a:gd name="T28" fmla="*/ 536 w 848"/>
                    <a:gd name="T29" fmla="*/ 115 h 208"/>
                    <a:gd name="T30" fmla="*/ 536 w 848"/>
                    <a:gd name="T31" fmla="*/ 115 h 208"/>
                    <a:gd name="T32" fmla="*/ 640 w 848"/>
                    <a:gd name="T33" fmla="*/ 141 h 208"/>
                    <a:gd name="T34" fmla="*/ 716 w 848"/>
                    <a:gd name="T35" fmla="*/ 160 h 208"/>
                    <a:gd name="T36" fmla="*/ 769 w 848"/>
                    <a:gd name="T37" fmla="*/ 176 h 208"/>
                    <a:gd name="T38" fmla="*/ 807 w 848"/>
                    <a:gd name="T39" fmla="*/ 188 h 208"/>
                    <a:gd name="T40" fmla="*/ 829 w 848"/>
                    <a:gd name="T41" fmla="*/ 197 h 208"/>
                    <a:gd name="T42" fmla="*/ 839 w 848"/>
                    <a:gd name="T43" fmla="*/ 202 h 208"/>
                    <a:gd name="T44" fmla="*/ 842 w 848"/>
                    <a:gd name="T45" fmla="*/ 205 h 208"/>
                    <a:gd name="T46" fmla="*/ 845 w 848"/>
                    <a:gd name="T47" fmla="*/ 205 h 208"/>
                    <a:gd name="T48" fmla="*/ 845 w 848"/>
                    <a:gd name="T49" fmla="*/ 205 h 208"/>
                    <a:gd name="T50" fmla="*/ 848 w 848"/>
                    <a:gd name="T51" fmla="*/ 207 h 208"/>
                    <a:gd name="T52" fmla="*/ 848 w 848"/>
                    <a:gd name="T53" fmla="*/ 207 h 208"/>
                    <a:gd name="T54" fmla="*/ 845 w 848"/>
                    <a:gd name="T55" fmla="*/ 208 h 208"/>
                    <a:gd name="T56" fmla="*/ 832 w 848"/>
                    <a:gd name="T57" fmla="*/ 205 h 208"/>
                    <a:gd name="T58" fmla="*/ 807 w 848"/>
                    <a:gd name="T59" fmla="*/ 197 h 208"/>
                    <a:gd name="T60" fmla="*/ 807 w 848"/>
                    <a:gd name="T61" fmla="*/ 197 h 208"/>
                    <a:gd name="T62" fmla="*/ 754 w 848"/>
                    <a:gd name="T63" fmla="*/ 180 h 208"/>
                    <a:gd name="T64" fmla="*/ 691 w 848"/>
                    <a:gd name="T65" fmla="*/ 161 h 208"/>
                    <a:gd name="T66" fmla="*/ 621 w 848"/>
                    <a:gd name="T67" fmla="*/ 142 h 208"/>
                    <a:gd name="T68" fmla="*/ 542 w 848"/>
                    <a:gd name="T69" fmla="*/ 123 h 208"/>
                    <a:gd name="T70" fmla="*/ 542 w 848"/>
                    <a:gd name="T71" fmla="*/ 123 h 208"/>
                    <a:gd name="T72" fmla="*/ 498 w 848"/>
                    <a:gd name="T73" fmla="*/ 114 h 208"/>
                    <a:gd name="T74" fmla="*/ 454 w 848"/>
                    <a:gd name="T75" fmla="*/ 105 h 208"/>
                    <a:gd name="T76" fmla="*/ 369 w 848"/>
                    <a:gd name="T77" fmla="*/ 91 h 208"/>
                    <a:gd name="T78" fmla="*/ 369 w 848"/>
                    <a:gd name="T79" fmla="*/ 91 h 208"/>
                    <a:gd name="T80" fmla="*/ 259 w 848"/>
                    <a:gd name="T81" fmla="*/ 75 h 208"/>
                    <a:gd name="T82" fmla="*/ 171 w 848"/>
                    <a:gd name="T83" fmla="*/ 61 h 208"/>
                    <a:gd name="T84" fmla="*/ 136 w 848"/>
                    <a:gd name="T85" fmla="*/ 54 h 208"/>
                    <a:gd name="T86" fmla="*/ 107 w 848"/>
                    <a:gd name="T87" fmla="*/ 48 h 208"/>
                    <a:gd name="T88" fmla="*/ 82 w 848"/>
                    <a:gd name="T89" fmla="*/ 42 h 208"/>
                    <a:gd name="T90" fmla="*/ 60 w 848"/>
                    <a:gd name="T91" fmla="*/ 35 h 208"/>
                    <a:gd name="T92" fmla="*/ 60 w 848"/>
                    <a:gd name="T93" fmla="*/ 35 h 208"/>
                    <a:gd name="T94" fmla="*/ 44 w 848"/>
                    <a:gd name="T95" fmla="*/ 28 h 208"/>
                    <a:gd name="T96" fmla="*/ 29 w 848"/>
                    <a:gd name="T97" fmla="*/ 21 h 208"/>
                    <a:gd name="T98" fmla="*/ 10 w 848"/>
                    <a:gd name="T99" fmla="*/ 10 h 208"/>
                    <a:gd name="T100" fmla="*/ 3 w 848"/>
                    <a:gd name="T101" fmla="*/ 2 h 208"/>
                    <a:gd name="T102" fmla="*/ 0 w 848"/>
                    <a:gd name="T103" fmla="*/ 0 h 208"/>
                    <a:gd name="T104" fmla="*/ 0 w 848"/>
                    <a:gd name="T105" fmla="*/ 0 h 20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48" h="20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4"/>
                      </a:lnTo>
                      <a:lnTo>
                        <a:pt x="22" y="14"/>
                      </a:lnTo>
                      <a:lnTo>
                        <a:pt x="41" y="20"/>
                      </a:lnTo>
                      <a:lnTo>
                        <a:pt x="63" y="29"/>
                      </a:lnTo>
                      <a:lnTo>
                        <a:pt x="92" y="38"/>
                      </a:lnTo>
                      <a:lnTo>
                        <a:pt x="130" y="47"/>
                      </a:lnTo>
                      <a:lnTo>
                        <a:pt x="167" y="54"/>
                      </a:lnTo>
                      <a:lnTo>
                        <a:pt x="215" y="62"/>
                      </a:lnTo>
                      <a:lnTo>
                        <a:pt x="315" y="77"/>
                      </a:lnTo>
                      <a:lnTo>
                        <a:pt x="426" y="94"/>
                      </a:lnTo>
                      <a:lnTo>
                        <a:pt x="479" y="104"/>
                      </a:lnTo>
                      <a:lnTo>
                        <a:pt x="536" y="115"/>
                      </a:lnTo>
                      <a:lnTo>
                        <a:pt x="640" y="141"/>
                      </a:lnTo>
                      <a:lnTo>
                        <a:pt x="716" y="160"/>
                      </a:lnTo>
                      <a:lnTo>
                        <a:pt x="769" y="176"/>
                      </a:lnTo>
                      <a:lnTo>
                        <a:pt x="807" y="188"/>
                      </a:lnTo>
                      <a:lnTo>
                        <a:pt x="829" y="197"/>
                      </a:lnTo>
                      <a:lnTo>
                        <a:pt x="839" y="202"/>
                      </a:lnTo>
                      <a:lnTo>
                        <a:pt x="842" y="205"/>
                      </a:lnTo>
                      <a:lnTo>
                        <a:pt x="845" y="205"/>
                      </a:lnTo>
                      <a:lnTo>
                        <a:pt x="848" y="207"/>
                      </a:lnTo>
                      <a:lnTo>
                        <a:pt x="845" y="208"/>
                      </a:lnTo>
                      <a:lnTo>
                        <a:pt x="832" y="205"/>
                      </a:lnTo>
                      <a:lnTo>
                        <a:pt x="807" y="197"/>
                      </a:lnTo>
                      <a:lnTo>
                        <a:pt x="754" y="180"/>
                      </a:lnTo>
                      <a:lnTo>
                        <a:pt x="691" y="161"/>
                      </a:lnTo>
                      <a:lnTo>
                        <a:pt x="621" y="142"/>
                      </a:lnTo>
                      <a:lnTo>
                        <a:pt x="542" y="123"/>
                      </a:lnTo>
                      <a:lnTo>
                        <a:pt x="498" y="114"/>
                      </a:lnTo>
                      <a:lnTo>
                        <a:pt x="454" y="105"/>
                      </a:lnTo>
                      <a:lnTo>
                        <a:pt x="369" y="91"/>
                      </a:lnTo>
                      <a:lnTo>
                        <a:pt x="259" y="75"/>
                      </a:lnTo>
                      <a:lnTo>
                        <a:pt x="171" y="61"/>
                      </a:lnTo>
                      <a:lnTo>
                        <a:pt x="136" y="54"/>
                      </a:lnTo>
                      <a:lnTo>
                        <a:pt x="107" y="48"/>
                      </a:lnTo>
                      <a:lnTo>
                        <a:pt x="82" y="42"/>
                      </a:lnTo>
                      <a:lnTo>
                        <a:pt x="60" y="35"/>
                      </a:lnTo>
                      <a:lnTo>
                        <a:pt x="44" y="28"/>
                      </a:lnTo>
                      <a:lnTo>
                        <a:pt x="29" y="21"/>
                      </a:lnTo>
                      <a:lnTo>
                        <a:pt x="10" y="10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2" name="Freeform 307">
                  <a:extLst>
                    <a:ext uri="{FF2B5EF4-FFF2-40B4-BE49-F238E27FC236}">
                      <a16:creationId xmlns:a16="http://schemas.microsoft.com/office/drawing/2014/main" id="{F589C685-4E43-4A81-B7B2-F3E708BC5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4"/>
                  <a:ext cx="839" cy="203"/>
                </a:xfrm>
                <a:custGeom>
                  <a:avLst/>
                  <a:gdLst>
                    <a:gd name="T0" fmla="*/ 0 w 839"/>
                    <a:gd name="T1" fmla="*/ 0 h 203"/>
                    <a:gd name="T2" fmla="*/ 0 w 839"/>
                    <a:gd name="T3" fmla="*/ 0 h 203"/>
                    <a:gd name="T4" fmla="*/ 4 w 839"/>
                    <a:gd name="T5" fmla="*/ 3 h 203"/>
                    <a:gd name="T6" fmla="*/ 23 w 839"/>
                    <a:gd name="T7" fmla="*/ 13 h 203"/>
                    <a:gd name="T8" fmla="*/ 38 w 839"/>
                    <a:gd name="T9" fmla="*/ 19 h 203"/>
                    <a:gd name="T10" fmla="*/ 60 w 839"/>
                    <a:gd name="T11" fmla="*/ 27 h 203"/>
                    <a:gd name="T12" fmla="*/ 89 w 839"/>
                    <a:gd name="T13" fmla="*/ 36 h 203"/>
                    <a:gd name="T14" fmla="*/ 127 w 839"/>
                    <a:gd name="T15" fmla="*/ 46 h 203"/>
                    <a:gd name="T16" fmla="*/ 127 w 839"/>
                    <a:gd name="T17" fmla="*/ 46 h 203"/>
                    <a:gd name="T18" fmla="*/ 164 w 839"/>
                    <a:gd name="T19" fmla="*/ 54 h 203"/>
                    <a:gd name="T20" fmla="*/ 208 w 839"/>
                    <a:gd name="T21" fmla="*/ 60 h 203"/>
                    <a:gd name="T22" fmla="*/ 309 w 839"/>
                    <a:gd name="T23" fmla="*/ 75 h 203"/>
                    <a:gd name="T24" fmla="*/ 420 w 839"/>
                    <a:gd name="T25" fmla="*/ 93 h 203"/>
                    <a:gd name="T26" fmla="*/ 473 w 839"/>
                    <a:gd name="T27" fmla="*/ 103 h 203"/>
                    <a:gd name="T28" fmla="*/ 527 w 839"/>
                    <a:gd name="T29" fmla="*/ 115 h 203"/>
                    <a:gd name="T30" fmla="*/ 527 w 839"/>
                    <a:gd name="T31" fmla="*/ 115 h 203"/>
                    <a:gd name="T32" fmla="*/ 631 w 839"/>
                    <a:gd name="T33" fmla="*/ 139 h 203"/>
                    <a:gd name="T34" fmla="*/ 710 w 839"/>
                    <a:gd name="T35" fmla="*/ 158 h 203"/>
                    <a:gd name="T36" fmla="*/ 763 w 839"/>
                    <a:gd name="T37" fmla="*/ 174 h 203"/>
                    <a:gd name="T38" fmla="*/ 798 w 839"/>
                    <a:gd name="T39" fmla="*/ 186 h 203"/>
                    <a:gd name="T40" fmla="*/ 817 w 839"/>
                    <a:gd name="T41" fmla="*/ 193 h 203"/>
                    <a:gd name="T42" fmla="*/ 829 w 839"/>
                    <a:gd name="T43" fmla="*/ 200 h 203"/>
                    <a:gd name="T44" fmla="*/ 833 w 839"/>
                    <a:gd name="T45" fmla="*/ 202 h 203"/>
                    <a:gd name="T46" fmla="*/ 836 w 839"/>
                    <a:gd name="T47" fmla="*/ 202 h 203"/>
                    <a:gd name="T48" fmla="*/ 836 w 839"/>
                    <a:gd name="T49" fmla="*/ 202 h 203"/>
                    <a:gd name="T50" fmla="*/ 836 w 839"/>
                    <a:gd name="T51" fmla="*/ 203 h 203"/>
                    <a:gd name="T52" fmla="*/ 839 w 839"/>
                    <a:gd name="T53" fmla="*/ 203 h 203"/>
                    <a:gd name="T54" fmla="*/ 836 w 839"/>
                    <a:gd name="T55" fmla="*/ 203 h 203"/>
                    <a:gd name="T56" fmla="*/ 826 w 839"/>
                    <a:gd name="T57" fmla="*/ 202 h 203"/>
                    <a:gd name="T58" fmla="*/ 801 w 839"/>
                    <a:gd name="T59" fmla="*/ 193 h 203"/>
                    <a:gd name="T60" fmla="*/ 801 w 839"/>
                    <a:gd name="T61" fmla="*/ 193 h 203"/>
                    <a:gd name="T62" fmla="*/ 751 w 839"/>
                    <a:gd name="T63" fmla="*/ 177 h 203"/>
                    <a:gd name="T64" fmla="*/ 688 w 839"/>
                    <a:gd name="T65" fmla="*/ 159 h 203"/>
                    <a:gd name="T66" fmla="*/ 618 w 839"/>
                    <a:gd name="T67" fmla="*/ 140 h 203"/>
                    <a:gd name="T68" fmla="*/ 539 w 839"/>
                    <a:gd name="T69" fmla="*/ 121 h 203"/>
                    <a:gd name="T70" fmla="*/ 539 w 839"/>
                    <a:gd name="T71" fmla="*/ 121 h 203"/>
                    <a:gd name="T72" fmla="*/ 495 w 839"/>
                    <a:gd name="T73" fmla="*/ 112 h 203"/>
                    <a:gd name="T74" fmla="*/ 451 w 839"/>
                    <a:gd name="T75" fmla="*/ 103 h 203"/>
                    <a:gd name="T76" fmla="*/ 366 w 839"/>
                    <a:gd name="T77" fmla="*/ 89 h 203"/>
                    <a:gd name="T78" fmla="*/ 366 w 839"/>
                    <a:gd name="T79" fmla="*/ 89 h 203"/>
                    <a:gd name="T80" fmla="*/ 256 w 839"/>
                    <a:gd name="T81" fmla="*/ 73 h 203"/>
                    <a:gd name="T82" fmla="*/ 171 w 839"/>
                    <a:gd name="T83" fmla="*/ 59 h 203"/>
                    <a:gd name="T84" fmla="*/ 136 w 839"/>
                    <a:gd name="T85" fmla="*/ 52 h 203"/>
                    <a:gd name="T86" fmla="*/ 108 w 839"/>
                    <a:gd name="T87" fmla="*/ 46 h 203"/>
                    <a:gd name="T88" fmla="*/ 82 w 839"/>
                    <a:gd name="T89" fmla="*/ 40 h 203"/>
                    <a:gd name="T90" fmla="*/ 60 w 839"/>
                    <a:gd name="T91" fmla="*/ 32 h 203"/>
                    <a:gd name="T92" fmla="*/ 60 w 839"/>
                    <a:gd name="T93" fmla="*/ 32 h 203"/>
                    <a:gd name="T94" fmla="*/ 29 w 839"/>
                    <a:gd name="T95" fmla="*/ 19 h 203"/>
                    <a:gd name="T96" fmla="*/ 10 w 839"/>
                    <a:gd name="T97" fmla="*/ 9 h 203"/>
                    <a:gd name="T98" fmla="*/ 0 w 839"/>
                    <a:gd name="T99" fmla="*/ 2 h 203"/>
                    <a:gd name="T100" fmla="*/ 0 w 839"/>
                    <a:gd name="T101" fmla="*/ 0 h 203"/>
                    <a:gd name="T102" fmla="*/ 0 w 839"/>
                    <a:gd name="T103" fmla="*/ 0 h 20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9" h="20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23" y="13"/>
                      </a:lnTo>
                      <a:lnTo>
                        <a:pt x="38" y="19"/>
                      </a:lnTo>
                      <a:lnTo>
                        <a:pt x="60" y="27"/>
                      </a:lnTo>
                      <a:lnTo>
                        <a:pt x="89" y="36"/>
                      </a:lnTo>
                      <a:lnTo>
                        <a:pt x="127" y="46"/>
                      </a:lnTo>
                      <a:lnTo>
                        <a:pt x="164" y="54"/>
                      </a:lnTo>
                      <a:lnTo>
                        <a:pt x="208" y="60"/>
                      </a:lnTo>
                      <a:lnTo>
                        <a:pt x="309" y="75"/>
                      </a:lnTo>
                      <a:lnTo>
                        <a:pt x="420" y="93"/>
                      </a:lnTo>
                      <a:lnTo>
                        <a:pt x="473" y="103"/>
                      </a:lnTo>
                      <a:lnTo>
                        <a:pt x="527" y="115"/>
                      </a:lnTo>
                      <a:lnTo>
                        <a:pt x="631" y="139"/>
                      </a:lnTo>
                      <a:lnTo>
                        <a:pt x="710" y="158"/>
                      </a:lnTo>
                      <a:lnTo>
                        <a:pt x="763" y="174"/>
                      </a:lnTo>
                      <a:lnTo>
                        <a:pt x="798" y="186"/>
                      </a:lnTo>
                      <a:lnTo>
                        <a:pt x="817" y="193"/>
                      </a:lnTo>
                      <a:lnTo>
                        <a:pt x="829" y="200"/>
                      </a:lnTo>
                      <a:lnTo>
                        <a:pt x="833" y="202"/>
                      </a:lnTo>
                      <a:lnTo>
                        <a:pt x="836" y="202"/>
                      </a:lnTo>
                      <a:lnTo>
                        <a:pt x="836" y="203"/>
                      </a:lnTo>
                      <a:lnTo>
                        <a:pt x="839" y="203"/>
                      </a:lnTo>
                      <a:lnTo>
                        <a:pt x="836" y="203"/>
                      </a:lnTo>
                      <a:lnTo>
                        <a:pt x="826" y="202"/>
                      </a:lnTo>
                      <a:lnTo>
                        <a:pt x="801" y="193"/>
                      </a:lnTo>
                      <a:lnTo>
                        <a:pt x="751" y="177"/>
                      </a:lnTo>
                      <a:lnTo>
                        <a:pt x="688" y="159"/>
                      </a:lnTo>
                      <a:lnTo>
                        <a:pt x="618" y="140"/>
                      </a:lnTo>
                      <a:lnTo>
                        <a:pt x="539" y="121"/>
                      </a:lnTo>
                      <a:lnTo>
                        <a:pt x="495" y="112"/>
                      </a:lnTo>
                      <a:lnTo>
                        <a:pt x="451" y="103"/>
                      </a:lnTo>
                      <a:lnTo>
                        <a:pt x="366" y="89"/>
                      </a:lnTo>
                      <a:lnTo>
                        <a:pt x="256" y="73"/>
                      </a:lnTo>
                      <a:lnTo>
                        <a:pt x="171" y="59"/>
                      </a:lnTo>
                      <a:lnTo>
                        <a:pt x="136" y="52"/>
                      </a:lnTo>
                      <a:lnTo>
                        <a:pt x="108" y="46"/>
                      </a:lnTo>
                      <a:lnTo>
                        <a:pt x="82" y="40"/>
                      </a:lnTo>
                      <a:lnTo>
                        <a:pt x="60" y="32"/>
                      </a:lnTo>
                      <a:lnTo>
                        <a:pt x="29" y="19"/>
                      </a:lnTo>
                      <a:lnTo>
                        <a:pt x="10" y="9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3" name="Freeform 308">
                  <a:extLst>
                    <a:ext uri="{FF2B5EF4-FFF2-40B4-BE49-F238E27FC236}">
                      <a16:creationId xmlns:a16="http://schemas.microsoft.com/office/drawing/2014/main" id="{F2327303-73CB-486E-A364-E03467BAF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6"/>
                  <a:ext cx="833" cy="200"/>
                </a:xfrm>
                <a:custGeom>
                  <a:avLst/>
                  <a:gdLst>
                    <a:gd name="T0" fmla="*/ 0 w 833"/>
                    <a:gd name="T1" fmla="*/ 0 h 200"/>
                    <a:gd name="T2" fmla="*/ 0 w 833"/>
                    <a:gd name="T3" fmla="*/ 0 h 200"/>
                    <a:gd name="T4" fmla="*/ 7 w 833"/>
                    <a:gd name="T5" fmla="*/ 3 h 200"/>
                    <a:gd name="T6" fmla="*/ 13 w 833"/>
                    <a:gd name="T7" fmla="*/ 7 h 200"/>
                    <a:gd name="T8" fmla="*/ 23 w 833"/>
                    <a:gd name="T9" fmla="*/ 12 h 200"/>
                    <a:gd name="T10" fmla="*/ 35 w 833"/>
                    <a:gd name="T11" fmla="*/ 19 h 200"/>
                    <a:gd name="T12" fmla="*/ 57 w 833"/>
                    <a:gd name="T13" fmla="*/ 26 h 200"/>
                    <a:gd name="T14" fmla="*/ 86 w 833"/>
                    <a:gd name="T15" fmla="*/ 35 h 200"/>
                    <a:gd name="T16" fmla="*/ 123 w 833"/>
                    <a:gd name="T17" fmla="*/ 44 h 200"/>
                    <a:gd name="T18" fmla="*/ 123 w 833"/>
                    <a:gd name="T19" fmla="*/ 44 h 200"/>
                    <a:gd name="T20" fmla="*/ 164 w 833"/>
                    <a:gd name="T21" fmla="*/ 52 h 200"/>
                    <a:gd name="T22" fmla="*/ 205 w 833"/>
                    <a:gd name="T23" fmla="*/ 59 h 200"/>
                    <a:gd name="T24" fmla="*/ 306 w 833"/>
                    <a:gd name="T25" fmla="*/ 73 h 200"/>
                    <a:gd name="T26" fmla="*/ 413 w 833"/>
                    <a:gd name="T27" fmla="*/ 91 h 200"/>
                    <a:gd name="T28" fmla="*/ 470 w 833"/>
                    <a:gd name="T29" fmla="*/ 101 h 200"/>
                    <a:gd name="T30" fmla="*/ 524 w 833"/>
                    <a:gd name="T31" fmla="*/ 113 h 200"/>
                    <a:gd name="T32" fmla="*/ 524 w 833"/>
                    <a:gd name="T33" fmla="*/ 113 h 200"/>
                    <a:gd name="T34" fmla="*/ 628 w 833"/>
                    <a:gd name="T35" fmla="*/ 137 h 200"/>
                    <a:gd name="T36" fmla="*/ 703 w 833"/>
                    <a:gd name="T37" fmla="*/ 156 h 200"/>
                    <a:gd name="T38" fmla="*/ 757 w 833"/>
                    <a:gd name="T39" fmla="*/ 171 h 200"/>
                    <a:gd name="T40" fmla="*/ 792 w 833"/>
                    <a:gd name="T41" fmla="*/ 182 h 200"/>
                    <a:gd name="T42" fmla="*/ 811 w 833"/>
                    <a:gd name="T43" fmla="*/ 191 h 200"/>
                    <a:gd name="T44" fmla="*/ 820 w 833"/>
                    <a:gd name="T45" fmla="*/ 196 h 200"/>
                    <a:gd name="T46" fmla="*/ 823 w 833"/>
                    <a:gd name="T47" fmla="*/ 199 h 200"/>
                    <a:gd name="T48" fmla="*/ 826 w 833"/>
                    <a:gd name="T49" fmla="*/ 199 h 200"/>
                    <a:gd name="T50" fmla="*/ 826 w 833"/>
                    <a:gd name="T51" fmla="*/ 199 h 200"/>
                    <a:gd name="T52" fmla="*/ 833 w 833"/>
                    <a:gd name="T53" fmla="*/ 200 h 200"/>
                    <a:gd name="T54" fmla="*/ 801 w 833"/>
                    <a:gd name="T55" fmla="*/ 190 h 200"/>
                    <a:gd name="T56" fmla="*/ 801 w 833"/>
                    <a:gd name="T57" fmla="*/ 190 h 200"/>
                    <a:gd name="T58" fmla="*/ 747 w 833"/>
                    <a:gd name="T59" fmla="*/ 173 h 200"/>
                    <a:gd name="T60" fmla="*/ 688 w 833"/>
                    <a:gd name="T61" fmla="*/ 156 h 200"/>
                    <a:gd name="T62" fmla="*/ 618 w 833"/>
                    <a:gd name="T63" fmla="*/ 138 h 200"/>
                    <a:gd name="T64" fmla="*/ 543 w 833"/>
                    <a:gd name="T65" fmla="*/ 119 h 200"/>
                    <a:gd name="T66" fmla="*/ 543 w 833"/>
                    <a:gd name="T67" fmla="*/ 119 h 200"/>
                    <a:gd name="T68" fmla="*/ 498 w 833"/>
                    <a:gd name="T69" fmla="*/ 109 h 200"/>
                    <a:gd name="T70" fmla="*/ 451 w 833"/>
                    <a:gd name="T71" fmla="*/ 100 h 200"/>
                    <a:gd name="T72" fmla="*/ 407 w 833"/>
                    <a:gd name="T73" fmla="*/ 92 h 200"/>
                    <a:gd name="T74" fmla="*/ 366 w 833"/>
                    <a:gd name="T75" fmla="*/ 86 h 200"/>
                    <a:gd name="T76" fmla="*/ 366 w 833"/>
                    <a:gd name="T77" fmla="*/ 86 h 200"/>
                    <a:gd name="T78" fmla="*/ 256 w 833"/>
                    <a:gd name="T79" fmla="*/ 69 h 200"/>
                    <a:gd name="T80" fmla="*/ 171 w 833"/>
                    <a:gd name="T81" fmla="*/ 57 h 200"/>
                    <a:gd name="T82" fmla="*/ 136 w 833"/>
                    <a:gd name="T83" fmla="*/ 50 h 200"/>
                    <a:gd name="T84" fmla="*/ 108 w 833"/>
                    <a:gd name="T85" fmla="*/ 44 h 200"/>
                    <a:gd name="T86" fmla="*/ 82 w 833"/>
                    <a:gd name="T87" fmla="*/ 38 h 200"/>
                    <a:gd name="T88" fmla="*/ 60 w 833"/>
                    <a:gd name="T89" fmla="*/ 30 h 200"/>
                    <a:gd name="T90" fmla="*/ 60 w 833"/>
                    <a:gd name="T91" fmla="*/ 30 h 200"/>
                    <a:gd name="T92" fmla="*/ 32 w 833"/>
                    <a:gd name="T93" fmla="*/ 17 h 200"/>
                    <a:gd name="T94" fmla="*/ 10 w 833"/>
                    <a:gd name="T95" fmla="*/ 7 h 200"/>
                    <a:gd name="T96" fmla="*/ 4 w 833"/>
                    <a:gd name="T97" fmla="*/ 2 h 200"/>
                    <a:gd name="T98" fmla="*/ 0 w 833"/>
                    <a:gd name="T99" fmla="*/ 0 h 200"/>
                    <a:gd name="T100" fmla="*/ 0 w 833"/>
                    <a:gd name="T101" fmla="*/ 0 h 2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33" h="20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3" y="7"/>
                      </a:lnTo>
                      <a:lnTo>
                        <a:pt x="23" y="12"/>
                      </a:lnTo>
                      <a:lnTo>
                        <a:pt x="35" y="19"/>
                      </a:lnTo>
                      <a:lnTo>
                        <a:pt x="57" y="26"/>
                      </a:lnTo>
                      <a:lnTo>
                        <a:pt x="86" y="35"/>
                      </a:lnTo>
                      <a:lnTo>
                        <a:pt x="123" y="44"/>
                      </a:lnTo>
                      <a:lnTo>
                        <a:pt x="164" y="52"/>
                      </a:lnTo>
                      <a:lnTo>
                        <a:pt x="205" y="59"/>
                      </a:lnTo>
                      <a:lnTo>
                        <a:pt x="306" y="73"/>
                      </a:lnTo>
                      <a:lnTo>
                        <a:pt x="413" y="91"/>
                      </a:lnTo>
                      <a:lnTo>
                        <a:pt x="470" y="101"/>
                      </a:lnTo>
                      <a:lnTo>
                        <a:pt x="524" y="113"/>
                      </a:lnTo>
                      <a:lnTo>
                        <a:pt x="628" y="137"/>
                      </a:lnTo>
                      <a:lnTo>
                        <a:pt x="703" y="156"/>
                      </a:lnTo>
                      <a:lnTo>
                        <a:pt x="757" y="171"/>
                      </a:lnTo>
                      <a:lnTo>
                        <a:pt x="792" y="182"/>
                      </a:lnTo>
                      <a:lnTo>
                        <a:pt x="811" y="191"/>
                      </a:lnTo>
                      <a:lnTo>
                        <a:pt x="820" y="196"/>
                      </a:lnTo>
                      <a:lnTo>
                        <a:pt x="823" y="199"/>
                      </a:lnTo>
                      <a:lnTo>
                        <a:pt x="826" y="199"/>
                      </a:lnTo>
                      <a:lnTo>
                        <a:pt x="833" y="200"/>
                      </a:lnTo>
                      <a:lnTo>
                        <a:pt x="801" y="190"/>
                      </a:lnTo>
                      <a:lnTo>
                        <a:pt x="747" y="173"/>
                      </a:lnTo>
                      <a:lnTo>
                        <a:pt x="688" y="156"/>
                      </a:lnTo>
                      <a:lnTo>
                        <a:pt x="618" y="138"/>
                      </a:lnTo>
                      <a:lnTo>
                        <a:pt x="543" y="119"/>
                      </a:lnTo>
                      <a:lnTo>
                        <a:pt x="498" y="109"/>
                      </a:lnTo>
                      <a:lnTo>
                        <a:pt x="451" y="100"/>
                      </a:lnTo>
                      <a:lnTo>
                        <a:pt x="407" y="92"/>
                      </a:lnTo>
                      <a:lnTo>
                        <a:pt x="366" y="86"/>
                      </a:lnTo>
                      <a:lnTo>
                        <a:pt x="256" y="69"/>
                      </a:lnTo>
                      <a:lnTo>
                        <a:pt x="171" y="57"/>
                      </a:lnTo>
                      <a:lnTo>
                        <a:pt x="136" y="50"/>
                      </a:lnTo>
                      <a:lnTo>
                        <a:pt x="108" y="44"/>
                      </a:lnTo>
                      <a:lnTo>
                        <a:pt x="82" y="38"/>
                      </a:lnTo>
                      <a:lnTo>
                        <a:pt x="60" y="30"/>
                      </a:lnTo>
                      <a:lnTo>
                        <a:pt x="32" y="17"/>
                      </a:lnTo>
                      <a:lnTo>
                        <a:pt x="10" y="7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4" name="Freeform 309">
                  <a:extLst>
                    <a:ext uri="{FF2B5EF4-FFF2-40B4-BE49-F238E27FC236}">
                      <a16:creationId xmlns:a16="http://schemas.microsoft.com/office/drawing/2014/main" id="{DFEBC333-C1D5-49DF-AAAB-A829EBBF63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22" cy="104"/>
                </a:xfrm>
                <a:custGeom>
                  <a:avLst/>
                  <a:gdLst>
                    <a:gd name="T0" fmla="*/ 322 w 322"/>
                    <a:gd name="T1" fmla="*/ 6 h 104"/>
                    <a:gd name="T2" fmla="*/ 322 w 322"/>
                    <a:gd name="T3" fmla="*/ 6 h 104"/>
                    <a:gd name="T4" fmla="*/ 265 w 322"/>
                    <a:gd name="T5" fmla="*/ 19 h 104"/>
                    <a:gd name="T6" fmla="*/ 189 w 322"/>
                    <a:gd name="T7" fmla="*/ 37 h 104"/>
                    <a:gd name="T8" fmla="*/ 117 w 322"/>
                    <a:gd name="T9" fmla="*/ 56 h 104"/>
                    <a:gd name="T10" fmla="*/ 85 w 322"/>
                    <a:gd name="T11" fmla="*/ 65 h 104"/>
                    <a:gd name="T12" fmla="*/ 63 w 322"/>
                    <a:gd name="T13" fmla="*/ 74 h 104"/>
                    <a:gd name="T14" fmla="*/ 63 w 322"/>
                    <a:gd name="T15" fmla="*/ 74 h 104"/>
                    <a:gd name="T16" fmla="*/ 26 w 322"/>
                    <a:gd name="T17" fmla="*/ 90 h 104"/>
                    <a:gd name="T18" fmla="*/ 10 w 322"/>
                    <a:gd name="T19" fmla="*/ 99 h 104"/>
                    <a:gd name="T20" fmla="*/ 0 w 322"/>
                    <a:gd name="T21" fmla="*/ 104 h 104"/>
                    <a:gd name="T22" fmla="*/ 0 w 322"/>
                    <a:gd name="T23" fmla="*/ 104 h 104"/>
                    <a:gd name="T24" fmla="*/ 0 w 322"/>
                    <a:gd name="T25" fmla="*/ 100 h 104"/>
                    <a:gd name="T26" fmla="*/ 3 w 322"/>
                    <a:gd name="T27" fmla="*/ 95 h 104"/>
                    <a:gd name="T28" fmla="*/ 10 w 322"/>
                    <a:gd name="T29" fmla="*/ 87 h 104"/>
                    <a:gd name="T30" fmla="*/ 26 w 322"/>
                    <a:gd name="T31" fmla="*/ 79 h 104"/>
                    <a:gd name="T32" fmla="*/ 48 w 322"/>
                    <a:gd name="T33" fmla="*/ 67 h 104"/>
                    <a:gd name="T34" fmla="*/ 85 w 322"/>
                    <a:gd name="T35" fmla="*/ 54 h 104"/>
                    <a:gd name="T36" fmla="*/ 136 w 322"/>
                    <a:gd name="T37" fmla="*/ 39 h 104"/>
                    <a:gd name="T38" fmla="*/ 136 w 322"/>
                    <a:gd name="T39" fmla="*/ 39 h 104"/>
                    <a:gd name="T40" fmla="*/ 230 w 322"/>
                    <a:gd name="T41" fmla="*/ 14 h 104"/>
                    <a:gd name="T42" fmla="*/ 287 w 322"/>
                    <a:gd name="T43" fmla="*/ 0 h 104"/>
                    <a:gd name="T44" fmla="*/ 287 w 322"/>
                    <a:gd name="T45" fmla="*/ 0 h 104"/>
                    <a:gd name="T46" fmla="*/ 322 w 322"/>
                    <a:gd name="T47" fmla="*/ 6 h 104"/>
                    <a:gd name="T48" fmla="*/ 322 w 322"/>
                    <a:gd name="T49" fmla="*/ 6 h 10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22" h="104">
                      <a:moveTo>
                        <a:pt x="322" y="6"/>
                      </a:moveTo>
                      <a:lnTo>
                        <a:pt x="322" y="6"/>
                      </a:lnTo>
                      <a:lnTo>
                        <a:pt x="265" y="19"/>
                      </a:lnTo>
                      <a:lnTo>
                        <a:pt x="189" y="37"/>
                      </a:lnTo>
                      <a:lnTo>
                        <a:pt x="117" y="56"/>
                      </a:lnTo>
                      <a:lnTo>
                        <a:pt x="85" y="65"/>
                      </a:lnTo>
                      <a:lnTo>
                        <a:pt x="63" y="74"/>
                      </a:lnTo>
                      <a:lnTo>
                        <a:pt x="26" y="90"/>
                      </a:lnTo>
                      <a:lnTo>
                        <a:pt x="10" y="99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48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0" y="14"/>
                      </a:lnTo>
                      <a:lnTo>
                        <a:pt x="287" y="0"/>
                      </a:lnTo>
                      <a:lnTo>
                        <a:pt x="322" y="6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5" name="Freeform 310">
                  <a:extLst>
                    <a:ext uri="{FF2B5EF4-FFF2-40B4-BE49-F238E27FC236}">
                      <a16:creationId xmlns:a16="http://schemas.microsoft.com/office/drawing/2014/main" id="{4B729307-D4BA-4676-B294-F194CA25E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9 h 104"/>
                    <a:gd name="T6" fmla="*/ 186 w 319"/>
                    <a:gd name="T7" fmla="*/ 35 h 104"/>
                    <a:gd name="T8" fmla="*/ 114 w 319"/>
                    <a:gd name="T9" fmla="*/ 54 h 104"/>
                    <a:gd name="T10" fmla="*/ 82 w 319"/>
                    <a:gd name="T11" fmla="*/ 65 h 104"/>
                    <a:gd name="T12" fmla="*/ 60 w 319"/>
                    <a:gd name="T13" fmla="*/ 72 h 104"/>
                    <a:gd name="T14" fmla="*/ 60 w 319"/>
                    <a:gd name="T15" fmla="*/ 72 h 104"/>
                    <a:gd name="T16" fmla="*/ 26 w 319"/>
                    <a:gd name="T17" fmla="*/ 89 h 104"/>
                    <a:gd name="T18" fmla="*/ 10 w 319"/>
                    <a:gd name="T19" fmla="*/ 99 h 104"/>
                    <a:gd name="T20" fmla="*/ 3 w 319"/>
                    <a:gd name="T21" fmla="*/ 103 h 104"/>
                    <a:gd name="T22" fmla="*/ 0 w 319"/>
                    <a:gd name="T23" fmla="*/ 104 h 104"/>
                    <a:gd name="T24" fmla="*/ 0 w 319"/>
                    <a:gd name="T25" fmla="*/ 104 h 104"/>
                    <a:gd name="T26" fmla="*/ 0 w 319"/>
                    <a:gd name="T27" fmla="*/ 100 h 104"/>
                    <a:gd name="T28" fmla="*/ 3 w 319"/>
                    <a:gd name="T29" fmla="*/ 95 h 104"/>
                    <a:gd name="T30" fmla="*/ 10 w 319"/>
                    <a:gd name="T31" fmla="*/ 87 h 104"/>
                    <a:gd name="T32" fmla="*/ 26 w 319"/>
                    <a:gd name="T33" fmla="*/ 79 h 104"/>
                    <a:gd name="T34" fmla="*/ 51 w 319"/>
                    <a:gd name="T35" fmla="*/ 67 h 104"/>
                    <a:gd name="T36" fmla="*/ 85 w 319"/>
                    <a:gd name="T37" fmla="*/ 54 h 104"/>
                    <a:gd name="T38" fmla="*/ 136 w 319"/>
                    <a:gd name="T39" fmla="*/ 39 h 104"/>
                    <a:gd name="T40" fmla="*/ 136 w 319"/>
                    <a:gd name="T41" fmla="*/ 39 h 104"/>
                    <a:gd name="T42" fmla="*/ 234 w 319"/>
                    <a:gd name="T43" fmla="*/ 14 h 104"/>
                    <a:gd name="T44" fmla="*/ 287 w 319"/>
                    <a:gd name="T45" fmla="*/ 0 h 104"/>
                    <a:gd name="T46" fmla="*/ 287 w 319"/>
                    <a:gd name="T47" fmla="*/ 0 h 104"/>
                    <a:gd name="T48" fmla="*/ 319 w 319"/>
                    <a:gd name="T49" fmla="*/ 6 h 104"/>
                    <a:gd name="T50" fmla="*/ 319 w 319"/>
                    <a:gd name="T51" fmla="*/ 6 h 10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9"/>
                      </a:lnTo>
                      <a:lnTo>
                        <a:pt x="186" y="35"/>
                      </a:lnTo>
                      <a:lnTo>
                        <a:pt x="114" y="54"/>
                      </a:lnTo>
                      <a:lnTo>
                        <a:pt x="82" y="65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10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87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6" name="Freeform 311">
                  <a:extLst>
                    <a:ext uri="{FF2B5EF4-FFF2-40B4-BE49-F238E27FC236}">
                      <a16:creationId xmlns:a16="http://schemas.microsoft.com/office/drawing/2014/main" id="{DED07C6F-D46C-4A8A-AAC9-F739573AFA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8 h 104"/>
                    <a:gd name="T6" fmla="*/ 186 w 319"/>
                    <a:gd name="T7" fmla="*/ 35 h 104"/>
                    <a:gd name="T8" fmla="*/ 148 w 319"/>
                    <a:gd name="T9" fmla="*/ 44 h 104"/>
                    <a:gd name="T10" fmla="*/ 114 w 319"/>
                    <a:gd name="T11" fmla="*/ 54 h 104"/>
                    <a:gd name="T12" fmla="*/ 82 w 319"/>
                    <a:gd name="T13" fmla="*/ 63 h 104"/>
                    <a:gd name="T14" fmla="*/ 60 w 319"/>
                    <a:gd name="T15" fmla="*/ 72 h 104"/>
                    <a:gd name="T16" fmla="*/ 60 w 319"/>
                    <a:gd name="T17" fmla="*/ 72 h 104"/>
                    <a:gd name="T18" fmla="*/ 26 w 319"/>
                    <a:gd name="T19" fmla="*/ 89 h 104"/>
                    <a:gd name="T20" fmla="*/ 7 w 319"/>
                    <a:gd name="T21" fmla="*/ 99 h 104"/>
                    <a:gd name="T22" fmla="*/ 3 w 319"/>
                    <a:gd name="T23" fmla="*/ 103 h 104"/>
                    <a:gd name="T24" fmla="*/ 0 w 319"/>
                    <a:gd name="T25" fmla="*/ 104 h 104"/>
                    <a:gd name="T26" fmla="*/ 0 w 319"/>
                    <a:gd name="T27" fmla="*/ 104 h 104"/>
                    <a:gd name="T28" fmla="*/ 0 w 319"/>
                    <a:gd name="T29" fmla="*/ 100 h 104"/>
                    <a:gd name="T30" fmla="*/ 3 w 319"/>
                    <a:gd name="T31" fmla="*/ 95 h 104"/>
                    <a:gd name="T32" fmla="*/ 10 w 319"/>
                    <a:gd name="T33" fmla="*/ 87 h 104"/>
                    <a:gd name="T34" fmla="*/ 26 w 319"/>
                    <a:gd name="T35" fmla="*/ 79 h 104"/>
                    <a:gd name="T36" fmla="*/ 51 w 319"/>
                    <a:gd name="T37" fmla="*/ 67 h 104"/>
                    <a:gd name="T38" fmla="*/ 89 w 319"/>
                    <a:gd name="T39" fmla="*/ 54 h 104"/>
                    <a:gd name="T40" fmla="*/ 136 w 319"/>
                    <a:gd name="T41" fmla="*/ 39 h 104"/>
                    <a:gd name="T42" fmla="*/ 136 w 319"/>
                    <a:gd name="T43" fmla="*/ 39 h 104"/>
                    <a:gd name="T44" fmla="*/ 234 w 319"/>
                    <a:gd name="T45" fmla="*/ 14 h 104"/>
                    <a:gd name="T46" fmla="*/ 290 w 319"/>
                    <a:gd name="T47" fmla="*/ 0 h 104"/>
                    <a:gd name="T48" fmla="*/ 290 w 319"/>
                    <a:gd name="T49" fmla="*/ 0 h 104"/>
                    <a:gd name="T50" fmla="*/ 319 w 319"/>
                    <a:gd name="T51" fmla="*/ 6 h 104"/>
                    <a:gd name="T52" fmla="*/ 319 w 319"/>
                    <a:gd name="T53" fmla="*/ 6 h 10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8"/>
                      </a:lnTo>
                      <a:lnTo>
                        <a:pt x="186" y="35"/>
                      </a:lnTo>
                      <a:lnTo>
                        <a:pt x="148" y="44"/>
                      </a:lnTo>
                      <a:lnTo>
                        <a:pt x="114" y="54"/>
                      </a:lnTo>
                      <a:lnTo>
                        <a:pt x="82" y="63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7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9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90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7" name="Freeform 312">
                  <a:extLst>
                    <a:ext uri="{FF2B5EF4-FFF2-40B4-BE49-F238E27FC236}">
                      <a16:creationId xmlns:a16="http://schemas.microsoft.com/office/drawing/2014/main" id="{6E0EEEC7-4A5F-45E1-9458-CC0582C332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62 w 315"/>
                    <a:gd name="T5" fmla="*/ 17 h 103"/>
                    <a:gd name="T6" fmla="*/ 186 w 315"/>
                    <a:gd name="T7" fmla="*/ 33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2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6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6 w 315"/>
                    <a:gd name="T35" fmla="*/ 78 h 103"/>
                    <a:gd name="T36" fmla="*/ 51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37 w 315"/>
                    <a:gd name="T45" fmla="*/ 13 h 103"/>
                    <a:gd name="T46" fmla="*/ 290 w 315"/>
                    <a:gd name="T47" fmla="*/ 0 h 103"/>
                    <a:gd name="T48" fmla="*/ 290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62" y="17"/>
                      </a:lnTo>
                      <a:lnTo>
                        <a:pt x="186" y="33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2"/>
                      </a:lnTo>
                      <a:lnTo>
                        <a:pt x="57" y="71"/>
                      </a:lnTo>
                      <a:lnTo>
                        <a:pt x="26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6" y="78"/>
                      </a:lnTo>
                      <a:lnTo>
                        <a:pt x="51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37" y="13"/>
                      </a:lnTo>
                      <a:lnTo>
                        <a:pt x="290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8" name="Freeform 313">
                  <a:extLst>
                    <a:ext uri="{FF2B5EF4-FFF2-40B4-BE49-F238E27FC236}">
                      <a16:creationId xmlns:a16="http://schemas.microsoft.com/office/drawing/2014/main" id="{29EF78EB-103F-4796-99DB-8B0834291B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59 w 315"/>
                    <a:gd name="T5" fmla="*/ 15 h 103"/>
                    <a:gd name="T6" fmla="*/ 183 w 315"/>
                    <a:gd name="T7" fmla="*/ 32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1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2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9 w 315"/>
                    <a:gd name="T35" fmla="*/ 78 h 103"/>
                    <a:gd name="T36" fmla="*/ 54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40 w 315"/>
                    <a:gd name="T45" fmla="*/ 13 h 103"/>
                    <a:gd name="T46" fmla="*/ 293 w 315"/>
                    <a:gd name="T47" fmla="*/ 0 h 103"/>
                    <a:gd name="T48" fmla="*/ 293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1"/>
                      </a:lnTo>
                      <a:lnTo>
                        <a:pt x="57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40" y="13"/>
                      </a:lnTo>
                      <a:lnTo>
                        <a:pt x="293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39" name="Freeform 314">
                  <a:extLst>
                    <a:ext uri="{FF2B5EF4-FFF2-40B4-BE49-F238E27FC236}">
                      <a16:creationId xmlns:a16="http://schemas.microsoft.com/office/drawing/2014/main" id="{E7602B93-64D4-4696-8F35-0C96CBCAF0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2" cy="103"/>
                </a:xfrm>
                <a:custGeom>
                  <a:avLst/>
                  <a:gdLst>
                    <a:gd name="T0" fmla="*/ 312 w 312"/>
                    <a:gd name="T1" fmla="*/ 4 h 103"/>
                    <a:gd name="T2" fmla="*/ 312 w 312"/>
                    <a:gd name="T3" fmla="*/ 4 h 103"/>
                    <a:gd name="T4" fmla="*/ 259 w 312"/>
                    <a:gd name="T5" fmla="*/ 15 h 103"/>
                    <a:gd name="T6" fmla="*/ 183 w 312"/>
                    <a:gd name="T7" fmla="*/ 32 h 103"/>
                    <a:gd name="T8" fmla="*/ 145 w 312"/>
                    <a:gd name="T9" fmla="*/ 41 h 103"/>
                    <a:gd name="T10" fmla="*/ 107 w 312"/>
                    <a:gd name="T11" fmla="*/ 51 h 103"/>
                    <a:gd name="T12" fmla="*/ 76 w 312"/>
                    <a:gd name="T13" fmla="*/ 61 h 103"/>
                    <a:gd name="T14" fmla="*/ 54 w 312"/>
                    <a:gd name="T15" fmla="*/ 71 h 103"/>
                    <a:gd name="T16" fmla="*/ 54 w 312"/>
                    <a:gd name="T17" fmla="*/ 71 h 103"/>
                    <a:gd name="T18" fmla="*/ 22 w 312"/>
                    <a:gd name="T19" fmla="*/ 88 h 103"/>
                    <a:gd name="T20" fmla="*/ 7 w 312"/>
                    <a:gd name="T21" fmla="*/ 97 h 103"/>
                    <a:gd name="T22" fmla="*/ 0 w 312"/>
                    <a:gd name="T23" fmla="*/ 102 h 103"/>
                    <a:gd name="T24" fmla="*/ 0 w 312"/>
                    <a:gd name="T25" fmla="*/ 103 h 103"/>
                    <a:gd name="T26" fmla="*/ 0 w 312"/>
                    <a:gd name="T27" fmla="*/ 103 h 103"/>
                    <a:gd name="T28" fmla="*/ 0 w 312"/>
                    <a:gd name="T29" fmla="*/ 100 h 103"/>
                    <a:gd name="T30" fmla="*/ 3 w 312"/>
                    <a:gd name="T31" fmla="*/ 94 h 103"/>
                    <a:gd name="T32" fmla="*/ 13 w 312"/>
                    <a:gd name="T33" fmla="*/ 88 h 103"/>
                    <a:gd name="T34" fmla="*/ 29 w 312"/>
                    <a:gd name="T35" fmla="*/ 78 h 103"/>
                    <a:gd name="T36" fmla="*/ 54 w 312"/>
                    <a:gd name="T37" fmla="*/ 66 h 103"/>
                    <a:gd name="T38" fmla="*/ 92 w 312"/>
                    <a:gd name="T39" fmla="*/ 53 h 103"/>
                    <a:gd name="T40" fmla="*/ 142 w 312"/>
                    <a:gd name="T41" fmla="*/ 38 h 103"/>
                    <a:gd name="T42" fmla="*/ 142 w 312"/>
                    <a:gd name="T43" fmla="*/ 38 h 103"/>
                    <a:gd name="T44" fmla="*/ 243 w 312"/>
                    <a:gd name="T45" fmla="*/ 13 h 103"/>
                    <a:gd name="T46" fmla="*/ 297 w 312"/>
                    <a:gd name="T47" fmla="*/ 0 h 103"/>
                    <a:gd name="T48" fmla="*/ 297 w 312"/>
                    <a:gd name="T49" fmla="*/ 0 h 103"/>
                    <a:gd name="T50" fmla="*/ 312 w 312"/>
                    <a:gd name="T51" fmla="*/ 4 h 103"/>
                    <a:gd name="T52" fmla="*/ 312 w 312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3">
                      <a:moveTo>
                        <a:pt x="312" y="4"/>
                      </a:moveTo>
                      <a:lnTo>
                        <a:pt x="312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1"/>
                      </a:lnTo>
                      <a:lnTo>
                        <a:pt x="107" y="51"/>
                      </a:lnTo>
                      <a:lnTo>
                        <a:pt x="76" y="61"/>
                      </a:lnTo>
                      <a:lnTo>
                        <a:pt x="54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100"/>
                      </a:lnTo>
                      <a:lnTo>
                        <a:pt x="3" y="94"/>
                      </a:lnTo>
                      <a:lnTo>
                        <a:pt x="13" y="88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92" y="53"/>
                      </a:lnTo>
                      <a:lnTo>
                        <a:pt x="142" y="38"/>
                      </a:lnTo>
                      <a:lnTo>
                        <a:pt x="243" y="13"/>
                      </a:lnTo>
                      <a:lnTo>
                        <a:pt x="297" y="0"/>
                      </a:lnTo>
                      <a:lnTo>
                        <a:pt x="312" y="4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40" name="Freeform 315">
                  <a:extLst>
                    <a:ext uri="{FF2B5EF4-FFF2-40B4-BE49-F238E27FC236}">
                      <a16:creationId xmlns:a16="http://schemas.microsoft.com/office/drawing/2014/main" id="{7E985079-977E-4FE3-A672-A9E048E625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12" cy="102"/>
                </a:xfrm>
                <a:custGeom>
                  <a:avLst/>
                  <a:gdLst>
                    <a:gd name="T0" fmla="*/ 312 w 312"/>
                    <a:gd name="T1" fmla="*/ 3 h 102"/>
                    <a:gd name="T2" fmla="*/ 312 w 312"/>
                    <a:gd name="T3" fmla="*/ 3 h 102"/>
                    <a:gd name="T4" fmla="*/ 259 w 312"/>
                    <a:gd name="T5" fmla="*/ 13 h 102"/>
                    <a:gd name="T6" fmla="*/ 183 w 312"/>
                    <a:gd name="T7" fmla="*/ 30 h 102"/>
                    <a:gd name="T8" fmla="*/ 142 w 312"/>
                    <a:gd name="T9" fmla="*/ 40 h 102"/>
                    <a:gd name="T10" fmla="*/ 107 w 312"/>
                    <a:gd name="T11" fmla="*/ 50 h 102"/>
                    <a:gd name="T12" fmla="*/ 76 w 312"/>
                    <a:gd name="T13" fmla="*/ 60 h 102"/>
                    <a:gd name="T14" fmla="*/ 54 w 312"/>
                    <a:gd name="T15" fmla="*/ 69 h 102"/>
                    <a:gd name="T16" fmla="*/ 54 w 312"/>
                    <a:gd name="T17" fmla="*/ 69 h 102"/>
                    <a:gd name="T18" fmla="*/ 22 w 312"/>
                    <a:gd name="T19" fmla="*/ 85 h 102"/>
                    <a:gd name="T20" fmla="*/ 7 w 312"/>
                    <a:gd name="T21" fmla="*/ 96 h 102"/>
                    <a:gd name="T22" fmla="*/ 0 w 312"/>
                    <a:gd name="T23" fmla="*/ 101 h 102"/>
                    <a:gd name="T24" fmla="*/ 0 w 312"/>
                    <a:gd name="T25" fmla="*/ 102 h 102"/>
                    <a:gd name="T26" fmla="*/ 0 w 312"/>
                    <a:gd name="T27" fmla="*/ 102 h 102"/>
                    <a:gd name="T28" fmla="*/ 0 w 312"/>
                    <a:gd name="T29" fmla="*/ 99 h 102"/>
                    <a:gd name="T30" fmla="*/ 3 w 312"/>
                    <a:gd name="T31" fmla="*/ 94 h 102"/>
                    <a:gd name="T32" fmla="*/ 13 w 312"/>
                    <a:gd name="T33" fmla="*/ 87 h 102"/>
                    <a:gd name="T34" fmla="*/ 29 w 312"/>
                    <a:gd name="T35" fmla="*/ 77 h 102"/>
                    <a:gd name="T36" fmla="*/ 54 w 312"/>
                    <a:gd name="T37" fmla="*/ 65 h 102"/>
                    <a:gd name="T38" fmla="*/ 92 w 312"/>
                    <a:gd name="T39" fmla="*/ 52 h 102"/>
                    <a:gd name="T40" fmla="*/ 142 w 312"/>
                    <a:gd name="T41" fmla="*/ 37 h 102"/>
                    <a:gd name="T42" fmla="*/ 142 w 312"/>
                    <a:gd name="T43" fmla="*/ 37 h 102"/>
                    <a:gd name="T44" fmla="*/ 243 w 312"/>
                    <a:gd name="T45" fmla="*/ 12 h 102"/>
                    <a:gd name="T46" fmla="*/ 297 w 312"/>
                    <a:gd name="T47" fmla="*/ 0 h 102"/>
                    <a:gd name="T48" fmla="*/ 297 w 312"/>
                    <a:gd name="T49" fmla="*/ 0 h 102"/>
                    <a:gd name="T50" fmla="*/ 312 w 312"/>
                    <a:gd name="T51" fmla="*/ 3 h 102"/>
                    <a:gd name="T52" fmla="*/ 312 w 312"/>
                    <a:gd name="T53" fmla="*/ 3 h 10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2">
                      <a:moveTo>
                        <a:pt x="312" y="3"/>
                      </a:moveTo>
                      <a:lnTo>
                        <a:pt x="312" y="3"/>
                      </a:lnTo>
                      <a:lnTo>
                        <a:pt x="259" y="13"/>
                      </a:lnTo>
                      <a:lnTo>
                        <a:pt x="183" y="30"/>
                      </a:lnTo>
                      <a:lnTo>
                        <a:pt x="142" y="40"/>
                      </a:lnTo>
                      <a:lnTo>
                        <a:pt x="107" y="50"/>
                      </a:lnTo>
                      <a:lnTo>
                        <a:pt x="76" y="60"/>
                      </a:lnTo>
                      <a:lnTo>
                        <a:pt x="54" y="69"/>
                      </a:lnTo>
                      <a:lnTo>
                        <a:pt x="22" y="85"/>
                      </a:lnTo>
                      <a:lnTo>
                        <a:pt x="7" y="96"/>
                      </a:lnTo>
                      <a:lnTo>
                        <a:pt x="0" y="101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7"/>
                      </a:lnTo>
                      <a:lnTo>
                        <a:pt x="29" y="77"/>
                      </a:lnTo>
                      <a:lnTo>
                        <a:pt x="54" y="65"/>
                      </a:lnTo>
                      <a:lnTo>
                        <a:pt x="92" y="52"/>
                      </a:lnTo>
                      <a:lnTo>
                        <a:pt x="142" y="37"/>
                      </a:lnTo>
                      <a:lnTo>
                        <a:pt x="243" y="12"/>
                      </a:lnTo>
                      <a:lnTo>
                        <a:pt x="297" y="0"/>
                      </a:lnTo>
                      <a:lnTo>
                        <a:pt x="312" y="3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50241" name="Freeform 316">
                  <a:extLst>
                    <a:ext uri="{FF2B5EF4-FFF2-40B4-BE49-F238E27FC236}">
                      <a16:creationId xmlns:a16="http://schemas.microsoft.com/office/drawing/2014/main" id="{78D0F40B-1948-4068-8861-1E5325DECF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09" cy="102"/>
                </a:xfrm>
                <a:custGeom>
                  <a:avLst/>
                  <a:gdLst>
                    <a:gd name="T0" fmla="*/ 309 w 309"/>
                    <a:gd name="T1" fmla="*/ 3 h 102"/>
                    <a:gd name="T2" fmla="*/ 309 w 309"/>
                    <a:gd name="T3" fmla="*/ 3 h 102"/>
                    <a:gd name="T4" fmla="*/ 259 w 309"/>
                    <a:gd name="T5" fmla="*/ 12 h 102"/>
                    <a:gd name="T6" fmla="*/ 183 w 309"/>
                    <a:gd name="T7" fmla="*/ 28 h 102"/>
                    <a:gd name="T8" fmla="*/ 142 w 309"/>
                    <a:gd name="T9" fmla="*/ 39 h 102"/>
                    <a:gd name="T10" fmla="*/ 104 w 309"/>
                    <a:gd name="T11" fmla="*/ 49 h 102"/>
                    <a:gd name="T12" fmla="*/ 73 w 309"/>
                    <a:gd name="T13" fmla="*/ 59 h 102"/>
                    <a:gd name="T14" fmla="*/ 51 w 309"/>
                    <a:gd name="T15" fmla="*/ 69 h 102"/>
                    <a:gd name="T16" fmla="*/ 51 w 309"/>
                    <a:gd name="T17" fmla="*/ 69 h 102"/>
                    <a:gd name="T18" fmla="*/ 19 w 309"/>
                    <a:gd name="T19" fmla="*/ 85 h 102"/>
                    <a:gd name="T20" fmla="*/ 7 w 309"/>
                    <a:gd name="T21" fmla="*/ 96 h 102"/>
                    <a:gd name="T22" fmla="*/ 0 w 309"/>
                    <a:gd name="T23" fmla="*/ 99 h 102"/>
                    <a:gd name="T24" fmla="*/ 0 w 309"/>
                    <a:gd name="T25" fmla="*/ 102 h 102"/>
                    <a:gd name="T26" fmla="*/ 0 w 309"/>
                    <a:gd name="T27" fmla="*/ 102 h 102"/>
                    <a:gd name="T28" fmla="*/ 0 w 309"/>
                    <a:gd name="T29" fmla="*/ 99 h 102"/>
                    <a:gd name="T30" fmla="*/ 7 w 309"/>
                    <a:gd name="T31" fmla="*/ 94 h 102"/>
                    <a:gd name="T32" fmla="*/ 13 w 309"/>
                    <a:gd name="T33" fmla="*/ 87 h 102"/>
                    <a:gd name="T34" fmla="*/ 32 w 309"/>
                    <a:gd name="T35" fmla="*/ 77 h 102"/>
                    <a:gd name="T36" fmla="*/ 57 w 309"/>
                    <a:gd name="T37" fmla="*/ 65 h 102"/>
                    <a:gd name="T38" fmla="*/ 95 w 309"/>
                    <a:gd name="T39" fmla="*/ 52 h 102"/>
                    <a:gd name="T40" fmla="*/ 145 w 309"/>
                    <a:gd name="T41" fmla="*/ 37 h 102"/>
                    <a:gd name="T42" fmla="*/ 145 w 309"/>
                    <a:gd name="T43" fmla="*/ 37 h 102"/>
                    <a:gd name="T44" fmla="*/ 202 w 309"/>
                    <a:gd name="T45" fmla="*/ 22 h 102"/>
                    <a:gd name="T46" fmla="*/ 246 w 309"/>
                    <a:gd name="T47" fmla="*/ 11 h 102"/>
                    <a:gd name="T48" fmla="*/ 278 w 309"/>
                    <a:gd name="T49" fmla="*/ 4 h 102"/>
                    <a:gd name="T50" fmla="*/ 300 w 309"/>
                    <a:gd name="T51" fmla="*/ 0 h 102"/>
                    <a:gd name="T52" fmla="*/ 300 w 309"/>
                    <a:gd name="T53" fmla="*/ 0 h 102"/>
                    <a:gd name="T54" fmla="*/ 309 w 309"/>
                    <a:gd name="T55" fmla="*/ 3 h 102"/>
                    <a:gd name="T56" fmla="*/ 309 w 309"/>
                    <a:gd name="T57" fmla="*/ 3 h 10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9" h="102">
                      <a:moveTo>
                        <a:pt x="309" y="3"/>
                      </a:moveTo>
                      <a:lnTo>
                        <a:pt x="309" y="3"/>
                      </a:lnTo>
                      <a:lnTo>
                        <a:pt x="259" y="12"/>
                      </a:lnTo>
                      <a:lnTo>
                        <a:pt x="183" y="28"/>
                      </a:lnTo>
                      <a:lnTo>
                        <a:pt x="142" y="39"/>
                      </a:lnTo>
                      <a:lnTo>
                        <a:pt x="104" y="49"/>
                      </a:lnTo>
                      <a:lnTo>
                        <a:pt x="73" y="59"/>
                      </a:lnTo>
                      <a:lnTo>
                        <a:pt x="51" y="69"/>
                      </a:lnTo>
                      <a:lnTo>
                        <a:pt x="19" y="85"/>
                      </a:lnTo>
                      <a:lnTo>
                        <a:pt x="7" y="96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7" y="94"/>
                      </a:lnTo>
                      <a:lnTo>
                        <a:pt x="13" y="87"/>
                      </a:lnTo>
                      <a:lnTo>
                        <a:pt x="32" y="77"/>
                      </a:lnTo>
                      <a:lnTo>
                        <a:pt x="57" y="65"/>
                      </a:lnTo>
                      <a:lnTo>
                        <a:pt x="95" y="52"/>
                      </a:lnTo>
                      <a:lnTo>
                        <a:pt x="145" y="37"/>
                      </a:lnTo>
                      <a:lnTo>
                        <a:pt x="202" y="22"/>
                      </a:lnTo>
                      <a:lnTo>
                        <a:pt x="246" y="11"/>
                      </a:lnTo>
                      <a:lnTo>
                        <a:pt x="278" y="4"/>
                      </a:lnTo>
                      <a:lnTo>
                        <a:pt x="300" y="0"/>
                      </a:lnTo>
                      <a:lnTo>
                        <a:pt x="309" y="3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</p:grpSp>
          <p:grpSp>
            <p:nvGrpSpPr>
              <p:cNvPr id="35886" name="Group 6">
                <a:extLst>
                  <a:ext uri="{FF2B5EF4-FFF2-40B4-BE49-F238E27FC236}">
                    <a16:creationId xmlns:a16="http://schemas.microsoft.com/office/drawing/2014/main" id="{B707636D-DC9A-4D91-A497-329A1564FD2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5400000">
                <a:off x="3877557" y="6318062"/>
                <a:ext cx="306610" cy="540000"/>
                <a:chOff x="386" y="1137"/>
                <a:chExt cx="1182" cy="750"/>
              </a:xfrm>
            </p:grpSpPr>
            <p:sp>
              <p:nvSpPr>
                <p:cNvPr id="36509" name="AutoShape 5">
                  <a:extLst>
                    <a:ext uri="{FF2B5EF4-FFF2-40B4-BE49-F238E27FC236}">
                      <a16:creationId xmlns:a16="http://schemas.microsoft.com/office/drawing/2014/main" id="{5460BD1D-F373-4247-AC9D-75CF2CD0C99D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86" y="1137"/>
                  <a:ext cx="1182" cy="7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grpSp>
              <p:nvGrpSpPr>
                <p:cNvPr id="36510" name="Group 207">
                  <a:extLst>
                    <a:ext uri="{FF2B5EF4-FFF2-40B4-BE49-F238E27FC236}">
                      <a16:creationId xmlns:a16="http://schemas.microsoft.com/office/drawing/2014/main" id="{9AFED547-2344-4B3A-AAEF-C490E90150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6" y="1141"/>
                  <a:ext cx="1072" cy="746"/>
                  <a:chOff x="436" y="1141"/>
                  <a:chExt cx="1072" cy="746"/>
                </a:xfrm>
              </p:grpSpPr>
              <p:sp>
                <p:nvSpPr>
                  <p:cNvPr id="36620" name="Freeform 7">
                    <a:extLst>
                      <a:ext uri="{FF2B5EF4-FFF2-40B4-BE49-F238E27FC236}">
                        <a16:creationId xmlns:a16="http://schemas.microsoft.com/office/drawing/2014/main" id="{377E33E1-D507-4431-BE0F-D199F03650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6" y="1780"/>
                    <a:ext cx="1072" cy="35"/>
                  </a:xfrm>
                  <a:custGeom>
                    <a:avLst/>
                    <a:gdLst>
                      <a:gd name="T0" fmla="*/ 1056 w 1072"/>
                      <a:gd name="T1" fmla="*/ 35 h 35"/>
                      <a:gd name="T2" fmla="*/ 16 w 1072"/>
                      <a:gd name="T3" fmla="*/ 23 h 35"/>
                      <a:gd name="T4" fmla="*/ 16 w 1072"/>
                      <a:gd name="T5" fmla="*/ 23 h 35"/>
                      <a:gd name="T6" fmla="*/ 0 w 1072"/>
                      <a:gd name="T7" fmla="*/ 0 h 35"/>
                      <a:gd name="T8" fmla="*/ 1072 w 1072"/>
                      <a:gd name="T9" fmla="*/ 11 h 35"/>
                      <a:gd name="T10" fmla="*/ 1072 w 1072"/>
                      <a:gd name="T11" fmla="*/ 11 h 35"/>
                      <a:gd name="T12" fmla="*/ 1056 w 1072"/>
                      <a:gd name="T13" fmla="*/ 35 h 35"/>
                      <a:gd name="T14" fmla="*/ 1056 w 1072"/>
                      <a:gd name="T15" fmla="*/ 35 h 3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72" h="35">
                        <a:moveTo>
                          <a:pt x="1056" y="35"/>
                        </a:moveTo>
                        <a:lnTo>
                          <a:pt x="16" y="23"/>
                        </a:lnTo>
                        <a:lnTo>
                          <a:pt x="0" y="0"/>
                        </a:lnTo>
                        <a:lnTo>
                          <a:pt x="1072" y="11"/>
                        </a:lnTo>
                        <a:lnTo>
                          <a:pt x="1056" y="35"/>
                        </a:lnTo>
                        <a:close/>
                      </a:path>
                    </a:pathLst>
                  </a:custGeom>
                  <a:solidFill>
                    <a:srgbClr val="FFFC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21" name="Rectangle 9">
                    <a:extLst>
                      <a:ext uri="{FF2B5EF4-FFF2-40B4-BE49-F238E27FC236}">
                        <a16:creationId xmlns:a16="http://schemas.microsoft.com/office/drawing/2014/main" id="{8C674779-C5B6-4BCF-B95E-C33B5B31F2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86"/>
                    <a:ext cx="473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22" name="Freeform 10">
                    <a:extLst>
                      <a:ext uri="{FF2B5EF4-FFF2-40B4-BE49-F238E27FC236}">
                        <a16:creationId xmlns:a16="http://schemas.microsoft.com/office/drawing/2014/main" id="{8BCE6B3A-80D6-42BF-80AE-FBA339C192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8"/>
                  </a:xfrm>
                  <a:custGeom>
                    <a:avLst/>
                    <a:gdLst>
                      <a:gd name="T0" fmla="*/ 0 w 473"/>
                      <a:gd name="T1" fmla="*/ 0 h 28"/>
                      <a:gd name="T2" fmla="*/ 0 w 473"/>
                      <a:gd name="T3" fmla="*/ 0 h 28"/>
                      <a:gd name="T4" fmla="*/ 473 w 473"/>
                      <a:gd name="T5" fmla="*/ 0 h 28"/>
                      <a:gd name="T6" fmla="*/ 473 w 473"/>
                      <a:gd name="T7" fmla="*/ 0 h 28"/>
                      <a:gd name="T8" fmla="*/ 473 w 473"/>
                      <a:gd name="T9" fmla="*/ 28 h 28"/>
                      <a:gd name="T10" fmla="*/ 473 w 473"/>
                      <a:gd name="T11" fmla="*/ 28 h 28"/>
                      <a:gd name="T12" fmla="*/ 0 w 473"/>
                      <a:gd name="T13" fmla="*/ 28 h 28"/>
                      <a:gd name="T14" fmla="*/ 0 w 473"/>
                      <a:gd name="T15" fmla="*/ 28 h 28"/>
                      <a:gd name="T16" fmla="*/ 0 w 473"/>
                      <a:gd name="T17" fmla="*/ 0 h 28"/>
                      <a:gd name="T18" fmla="*/ 0 w 473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23" name="Freeform 11">
                    <a:extLst>
                      <a:ext uri="{FF2B5EF4-FFF2-40B4-BE49-F238E27FC236}">
                        <a16:creationId xmlns:a16="http://schemas.microsoft.com/office/drawing/2014/main" id="{DAAD1C0C-1557-4484-AEB9-033FFC7CEF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7"/>
                  </a:xfrm>
                  <a:custGeom>
                    <a:avLst/>
                    <a:gdLst>
                      <a:gd name="T0" fmla="*/ 0 w 473"/>
                      <a:gd name="T1" fmla="*/ 0 h 27"/>
                      <a:gd name="T2" fmla="*/ 0 w 473"/>
                      <a:gd name="T3" fmla="*/ 0 h 27"/>
                      <a:gd name="T4" fmla="*/ 473 w 473"/>
                      <a:gd name="T5" fmla="*/ 0 h 27"/>
                      <a:gd name="T6" fmla="*/ 473 w 473"/>
                      <a:gd name="T7" fmla="*/ 0 h 27"/>
                      <a:gd name="T8" fmla="*/ 473 w 473"/>
                      <a:gd name="T9" fmla="*/ 27 h 27"/>
                      <a:gd name="T10" fmla="*/ 473 w 473"/>
                      <a:gd name="T11" fmla="*/ 27 h 27"/>
                      <a:gd name="T12" fmla="*/ 0 w 473"/>
                      <a:gd name="T13" fmla="*/ 27 h 27"/>
                      <a:gd name="T14" fmla="*/ 0 w 473"/>
                      <a:gd name="T15" fmla="*/ 27 h 27"/>
                      <a:gd name="T16" fmla="*/ 0 w 473"/>
                      <a:gd name="T17" fmla="*/ 0 h 27"/>
                      <a:gd name="T18" fmla="*/ 0 w 473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24" name="Freeform 12">
                    <a:extLst>
                      <a:ext uri="{FF2B5EF4-FFF2-40B4-BE49-F238E27FC236}">
                        <a16:creationId xmlns:a16="http://schemas.microsoft.com/office/drawing/2014/main" id="{AF5CA768-C1DE-41D4-A710-697EF31690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3"/>
                  </a:xfrm>
                  <a:custGeom>
                    <a:avLst/>
                    <a:gdLst>
                      <a:gd name="T0" fmla="*/ 0 w 473"/>
                      <a:gd name="T1" fmla="*/ 0 h 23"/>
                      <a:gd name="T2" fmla="*/ 0 w 473"/>
                      <a:gd name="T3" fmla="*/ 0 h 23"/>
                      <a:gd name="T4" fmla="*/ 473 w 473"/>
                      <a:gd name="T5" fmla="*/ 0 h 23"/>
                      <a:gd name="T6" fmla="*/ 473 w 473"/>
                      <a:gd name="T7" fmla="*/ 0 h 23"/>
                      <a:gd name="T8" fmla="*/ 473 w 473"/>
                      <a:gd name="T9" fmla="*/ 23 h 23"/>
                      <a:gd name="T10" fmla="*/ 473 w 473"/>
                      <a:gd name="T11" fmla="*/ 23 h 23"/>
                      <a:gd name="T12" fmla="*/ 0 w 473"/>
                      <a:gd name="T13" fmla="*/ 23 h 23"/>
                      <a:gd name="T14" fmla="*/ 0 w 473"/>
                      <a:gd name="T15" fmla="*/ 23 h 23"/>
                      <a:gd name="T16" fmla="*/ 0 w 473"/>
                      <a:gd name="T17" fmla="*/ 0 h 23"/>
                      <a:gd name="T18" fmla="*/ 0 w 473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25" name="Freeform 13">
                    <a:extLst>
                      <a:ext uri="{FF2B5EF4-FFF2-40B4-BE49-F238E27FC236}">
                        <a16:creationId xmlns:a16="http://schemas.microsoft.com/office/drawing/2014/main" id="{704D2FE0-41C4-4583-A258-0EA9F346A2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0"/>
                  </a:xfrm>
                  <a:custGeom>
                    <a:avLst/>
                    <a:gdLst>
                      <a:gd name="T0" fmla="*/ 0 w 473"/>
                      <a:gd name="T1" fmla="*/ 0 h 20"/>
                      <a:gd name="T2" fmla="*/ 0 w 473"/>
                      <a:gd name="T3" fmla="*/ 0 h 20"/>
                      <a:gd name="T4" fmla="*/ 473 w 473"/>
                      <a:gd name="T5" fmla="*/ 0 h 20"/>
                      <a:gd name="T6" fmla="*/ 473 w 473"/>
                      <a:gd name="T7" fmla="*/ 0 h 20"/>
                      <a:gd name="T8" fmla="*/ 473 w 473"/>
                      <a:gd name="T9" fmla="*/ 20 h 20"/>
                      <a:gd name="T10" fmla="*/ 473 w 473"/>
                      <a:gd name="T11" fmla="*/ 20 h 20"/>
                      <a:gd name="T12" fmla="*/ 0 w 473"/>
                      <a:gd name="T13" fmla="*/ 20 h 20"/>
                      <a:gd name="T14" fmla="*/ 0 w 473"/>
                      <a:gd name="T15" fmla="*/ 20 h 20"/>
                      <a:gd name="T16" fmla="*/ 0 w 473"/>
                      <a:gd name="T17" fmla="*/ 0 h 20"/>
                      <a:gd name="T18" fmla="*/ 0 w 473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26" name="Freeform 14">
                    <a:extLst>
                      <a:ext uri="{FF2B5EF4-FFF2-40B4-BE49-F238E27FC236}">
                        <a16:creationId xmlns:a16="http://schemas.microsoft.com/office/drawing/2014/main" id="{C847D7E7-ADE2-4B67-A220-1947B41172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19"/>
                  </a:xfrm>
                  <a:custGeom>
                    <a:avLst/>
                    <a:gdLst>
                      <a:gd name="T0" fmla="*/ 0 w 473"/>
                      <a:gd name="T1" fmla="*/ 0 h 19"/>
                      <a:gd name="T2" fmla="*/ 0 w 473"/>
                      <a:gd name="T3" fmla="*/ 0 h 19"/>
                      <a:gd name="T4" fmla="*/ 473 w 473"/>
                      <a:gd name="T5" fmla="*/ 0 h 19"/>
                      <a:gd name="T6" fmla="*/ 473 w 473"/>
                      <a:gd name="T7" fmla="*/ 0 h 19"/>
                      <a:gd name="T8" fmla="*/ 473 w 473"/>
                      <a:gd name="T9" fmla="*/ 19 h 19"/>
                      <a:gd name="T10" fmla="*/ 473 w 473"/>
                      <a:gd name="T11" fmla="*/ 19 h 19"/>
                      <a:gd name="T12" fmla="*/ 0 w 473"/>
                      <a:gd name="T13" fmla="*/ 19 h 19"/>
                      <a:gd name="T14" fmla="*/ 0 w 473"/>
                      <a:gd name="T15" fmla="*/ 19 h 19"/>
                      <a:gd name="T16" fmla="*/ 0 w 473"/>
                      <a:gd name="T17" fmla="*/ 0 h 19"/>
                      <a:gd name="T18" fmla="*/ 0 w 473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27" name="Freeform 15">
                    <a:extLst>
                      <a:ext uri="{FF2B5EF4-FFF2-40B4-BE49-F238E27FC236}">
                        <a16:creationId xmlns:a16="http://schemas.microsoft.com/office/drawing/2014/main" id="{582E0EC1-BF81-4E80-BE53-6B01898A77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5"/>
                  </a:xfrm>
                  <a:custGeom>
                    <a:avLst/>
                    <a:gdLst>
                      <a:gd name="T0" fmla="*/ 0 w 473"/>
                      <a:gd name="T1" fmla="*/ 0 h 15"/>
                      <a:gd name="T2" fmla="*/ 0 w 473"/>
                      <a:gd name="T3" fmla="*/ 0 h 15"/>
                      <a:gd name="T4" fmla="*/ 473 w 473"/>
                      <a:gd name="T5" fmla="*/ 0 h 15"/>
                      <a:gd name="T6" fmla="*/ 473 w 473"/>
                      <a:gd name="T7" fmla="*/ 0 h 15"/>
                      <a:gd name="T8" fmla="*/ 473 w 473"/>
                      <a:gd name="T9" fmla="*/ 15 h 15"/>
                      <a:gd name="T10" fmla="*/ 473 w 473"/>
                      <a:gd name="T11" fmla="*/ 15 h 15"/>
                      <a:gd name="T12" fmla="*/ 0 w 473"/>
                      <a:gd name="T13" fmla="*/ 15 h 15"/>
                      <a:gd name="T14" fmla="*/ 0 w 473"/>
                      <a:gd name="T15" fmla="*/ 15 h 15"/>
                      <a:gd name="T16" fmla="*/ 0 w 473"/>
                      <a:gd name="T17" fmla="*/ 0 h 15"/>
                      <a:gd name="T18" fmla="*/ 0 w 473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28" name="Freeform 16">
                    <a:extLst>
                      <a:ext uri="{FF2B5EF4-FFF2-40B4-BE49-F238E27FC236}">
                        <a16:creationId xmlns:a16="http://schemas.microsoft.com/office/drawing/2014/main" id="{711F8C6D-3D6F-47EF-85E9-5D7FD1629C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3"/>
                  </a:xfrm>
                  <a:custGeom>
                    <a:avLst/>
                    <a:gdLst>
                      <a:gd name="T0" fmla="*/ 0 w 473"/>
                      <a:gd name="T1" fmla="*/ 0 h 13"/>
                      <a:gd name="T2" fmla="*/ 0 w 473"/>
                      <a:gd name="T3" fmla="*/ 0 h 13"/>
                      <a:gd name="T4" fmla="*/ 473 w 473"/>
                      <a:gd name="T5" fmla="*/ 0 h 13"/>
                      <a:gd name="T6" fmla="*/ 473 w 473"/>
                      <a:gd name="T7" fmla="*/ 0 h 13"/>
                      <a:gd name="T8" fmla="*/ 473 w 473"/>
                      <a:gd name="T9" fmla="*/ 13 h 13"/>
                      <a:gd name="T10" fmla="*/ 473 w 473"/>
                      <a:gd name="T11" fmla="*/ 13 h 13"/>
                      <a:gd name="T12" fmla="*/ 0 w 473"/>
                      <a:gd name="T13" fmla="*/ 13 h 13"/>
                      <a:gd name="T14" fmla="*/ 0 w 473"/>
                      <a:gd name="T15" fmla="*/ 13 h 13"/>
                      <a:gd name="T16" fmla="*/ 0 w 473"/>
                      <a:gd name="T17" fmla="*/ 0 h 13"/>
                      <a:gd name="T18" fmla="*/ 0 w 473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29" name="Freeform 17">
                    <a:extLst>
                      <a:ext uri="{FF2B5EF4-FFF2-40B4-BE49-F238E27FC236}">
                        <a16:creationId xmlns:a16="http://schemas.microsoft.com/office/drawing/2014/main" id="{65A06570-9542-475D-BA19-2D93055BAC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1"/>
                  </a:xfrm>
                  <a:custGeom>
                    <a:avLst/>
                    <a:gdLst>
                      <a:gd name="T0" fmla="*/ 0 w 473"/>
                      <a:gd name="T1" fmla="*/ 0 h 11"/>
                      <a:gd name="T2" fmla="*/ 0 w 473"/>
                      <a:gd name="T3" fmla="*/ 0 h 11"/>
                      <a:gd name="T4" fmla="*/ 473 w 473"/>
                      <a:gd name="T5" fmla="*/ 0 h 11"/>
                      <a:gd name="T6" fmla="*/ 473 w 473"/>
                      <a:gd name="T7" fmla="*/ 0 h 11"/>
                      <a:gd name="T8" fmla="*/ 473 w 473"/>
                      <a:gd name="T9" fmla="*/ 11 h 11"/>
                      <a:gd name="T10" fmla="*/ 473 w 473"/>
                      <a:gd name="T11" fmla="*/ 11 h 11"/>
                      <a:gd name="T12" fmla="*/ 0 w 473"/>
                      <a:gd name="T13" fmla="*/ 11 h 11"/>
                      <a:gd name="T14" fmla="*/ 0 w 473"/>
                      <a:gd name="T15" fmla="*/ 11 h 11"/>
                      <a:gd name="T16" fmla="*/ 0 w 473"/>
                      <a:gd name="T17" fmla="*/ 0 h 11"/>
                      <a:gd name="T18" fmla="*/ 0 w 473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30" name="Freeform 18">
                    <a:extLst>
                      <a:ext uri="{FF2B5EF4-FFF2-40B4-BE49-F238E27FC236}">
                        <a16:creationId xmlns:a16="http://schemas.microsoft.com/office/drawing/2014/main" id="{0B291F57-B9D1-4E36-8A01-A26DD7F5FE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9"/>
                  </a:xfrm>
                  <a:custGeom>
                    <a:avLst/>
                    <a:gdLst>
                      <a:gd name="T0" fmla="*/ 0 w 473"/>
                      <a:gd name="T1" fmla="*/ 0 h 9"/>
                      <a:gd name="T2" fmla="*/ 0 w 473"/>
                      <a:gd name="T3" fmla="*/ 0 h 9"/>
                      <a:gd name="T4" fmla="*/ 473 w 473"/>
                      <a:gd name="T5" fmla="*/ 0 h 9"/>
                      <a:gd name="T6" fmla="*/ 473 w 473"/>
                      <a:gd name="T7" fmla="*/ 0 h 9"/>
                      <a:gd name="T8" fmla="*/ 473 w 473"/>
                      <a:gd name="T9" fmla="*/ 9 h 9"/>
                      <a:gd name="T10" fmla="*/ 473 w 473"/>
                      <a:gd name="T11" fmla="*/ 9 h 9"/>
                      <a:gd name="T12" fmla="*/ 0 w 473"/>
                      <a:gd name="T13" fmla="*/ 9 h 9"/>
                      <a:gd name="T14" fmla="*/ 0 w 473"/>
                      <a:gd name="T15" fmla="*/ 9 h 9"/>
                      <a:gd name="T16" fmla="*/ 0 w 473"/>
                      <a:gd name="T17" fmla="*/ 0 h 9"/>
                      <a:gd name="T18" fmla="*/ 0 w 473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31" name="Rectangle 19">
                    <a:extLst>
                      <a:ext uri="{FF2B5EF4-FFF2-40B4-BE49-F238E27FC236}">
                        <a16:creationId xmlns:a16="http://schemas.microsoft.com/office/drawing/2014/main" id="{683F7D20-F77D-4047-BB94-5051E5A58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90"/>
                    <a:ext cx="473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32" name="Rectangle 20">
                    <a:extLst>
                      <a:ext uri="{FF2B5EF4-FFF2-40B4-BE49-F238E27FC236}">
                        <a16:creationId xmlns:a16="http://schemas.microsoft.com/office/drawing/2014/main" id="{AE4DBB73-9C8A-4A75-89B3-BC1E2347C0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2"/>
                    <a:ext cx="801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33" name="Freeform 21">
                    <a:extLst>
                      <a:ext uri="{FF2B5EF4-FFF2-40B4-BE49-F238E27FC236}">
                        <a16:creationId xmlns:a16="http://schemas.microsoft.com/office/drawing/2014/main" id="{3FEB2981-975E-45E6-A690-8909005CE0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8"/>
                  </a:xfrm>
                  <a:custGeom>
                    <a:avLst/>
                    <a:gdLst>
                      <a:gd name="T0" fmla="*/ 0 w 801"/>
                      <a:gd name="T1" fmla="*/ 0 h 28"/>
                      <a:gd name="T2" fmla="*/ 0 w 801"/>
                      <a:gd name="T3" fmla="*/ 0 h 28"/>
                      <a:gd name="T4" fmla="*/ 801 w 801"/>
                      <a:gd name="T5" fmla="*/ 0 h 28"/>
                      <a:gd name="T6" fmla="*/ 801 w 801"/>
                      <a:gd name="T7" fmla="*/ 0 h 28"/>
                      <a:gd name="T8" fmla="*/ 801 w 801"/>
                      <a:gd name="T9" fmla="*/ 28 h 28"/>
                      <a:gd name="T10" fmla="*/ 801 w 801"/>
                      <a:gd name="T11" fmla="*/ 28 h 28"/>
                      <a:gd name="T12" fmla="*/ 0 w 801"/>
                      <a:gd name="T13" fmla="*/ 28 h 28"/>
                      <a:gd name="T14" fmla="*/ 0 w 801"/>
                      <a:gd name="T15" fmla="*/ 28 h 28"/>
                      <a:gd name="T16" fmla="*/ 0 w 801"/>
                      <a:gd name="T17" fmla="*/ 0 h 28"/>
                      <a:gd name="T18" fmla="*/ 0 w 80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34" name="Freeform 22">
                    <a:extLst>
                      <a:ext uri="{FF2B5EF4-FFF2-40B4-BE49-F238E27FC236}">
                        <a16:creationId xmlns:a16="http://schemas.microsoft.com/office/drawing/2014/main" id="{F60AC27A-049B-4C4D-A4CA-D14C9C866F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7"/>
                  </a:xfrm>
                  <a:custGeom>
                    <a:avLst/>
                    <a:gdLst>
                      <a:gd name="T0" fmla="*/ 0 w 801"/>
                      <a:gd name="T1" fmla="*/ 0 h 27"/>
                      <a:gd name="T2" fmla="*/ 0 w 801"/>
                      <a:gd name="T3" fmla="*/ 0 h 27"/>
                      <a:gd name="T4" fmla="*/ 801 w 801"/>
                      <a:gd name="T5" fmla="*/ 0 h 27"/>
                      <a:gd name="T6" fmla="*/ 801 w 801"/>
                      <a:gd name="T7" fmla="*/ 0 h 27"/>
                      <a:gd name="T8" fmla="*/ 801 w 801"/>
                      <a:gd name="T9" fmla="*/ 27 h 27"/>
                      <a:gd name="T10" fmla="*/ 801 w 801"/>
                      <a:gd name="T11" fmla="*/ 27 h 27"/>
                      <a:gd name="T12" fmla="*/ 0 w 801"/>
                      <a:gd name="T13" fmla="*/ 27 h 27"/>
                      <a:gd name="T14" fmla="*/ 0 w 801"/>
                      <a:gd name="T15" fmla="*/ 27 h 27"/>
                      <a:gd name="T16" fmla="*/ 0 w 801"/>
                      <a:gd name="T17" fmla="*/ 0 h 27"/>
                      <a:gd name="T18" fmla="*/ 0 w 801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35" name="Freeform 23">
                    <a:extLst>
                      <a:ext uri="{FF2B5EF4-FFF2-40B4-BE49-F238E27FC236}">
                        <a16:creationId xmlns:a16="http://schemas.microsoft.com/office/drawing/2014/main" id="{AB389531-F5F7-4192-ABD2-815BDADC9C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2"/>
                  </a:xfrm>
                  <a:custGeom>
                    <a:avLst/>
                    <a:gdLst>
                      <a:gd name="T0" fmla="*/ 0 w 801"/>
                      <a:gd name="T1" fmla="*/ 0 h 22"/>
                      <a:gd name="T2" fmla="*/ 0 w 801"/>
                      <a:gd name="T3" fmla="*/ 0 h 22"/>
                      <a:gd name="T4" fmla="*/ 801 w 801"/>
                      <a:gd name="T5" fmla="*/ 0 h 22"/>
                      <a:gd name="T6" fmla="*/ 801 w 801"/>
                      <a:gd name="T7" fmla="*/ 0 h 22"/>
                      <a:gd name="T8" fmla="*/ 801 w 801"/>
                      <a:gd name="T9" fmla="*/ 22 h 22"/>
                      <a:gd name="T10" fmla="*/ 801 w 801"/>
                      <a:gd name="T11" fmla="*/ 22 h 22"/>
                      <a:gd name="T12" fmla="*/ 0 w 801"/>
                      <a:gd name="T13" fmla="*/ 22 h 22"/>
                      <a:gd name="T14" fmla="*/ 0 w 801"/>
                      <a:gd name="T15" fmla="*/ 22 h 22"/>
                      <a:gd name="T16" fmla="*/ 0 w 801"/>
                      <a:gd name="T17" fmla="*/ 0 h 22"/>
                      <a:gd name="T18" fmla="*/ 0 w 80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36" name="Freeform 24">
                    <a:extLst>
                      <a:ext uri="{FF2B5EF4-FFF2-40B4-BE49-F238E27FC236}">
                        <a16:creationId xmlns:a16="http://schemas.microsoft.com/office/drawing/2014/main" id="{25AFC82E-3894-41BB-9781-0D83FC63DE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0"/>
                  </a:xfrm>
                  <a:custGeom>
                    <a:avLst/>
                    <a:gdLst>
                      <a:gd name="T0" fmla="*/ 0 w 801"/>
                      <a:gd name="T1" fmla="*/ 0 h 20"/>
                      <a:gd name="T2" fmla="*/ 0 w 801"/>
                      <a:gd name="T3" fmla="*/ 0 h 20"/>
                      <a:gd name="T4" fmla="*/ 801 w 801"/>
                      <a:gd name="T5" fmla="*/ 0 h 20"/>
                      <a:gd name="T6" fmla="*/ 801 w 801"/>
                      <a:gd name="T7" fmla="*/ 0 h 20"/>
                      <a:gd name="T8" fmla="*/ 801 w 801"/>
                      <a:gd name="T9" fmla="*/ 20 h 20"/>
                      <a:gd name="T10" fmla="*/ 801 w 801"/>
                      <a:gd name="T11" fmla="*/ 20 h 20"/>
                      <a:gd name="T12" fmla="*/ 0 w 801"/>
                      <a:gd name="T13" fmla="*/ 20 h 20"/>
                      <a:gd name="T14" fmla="*/ 0 w 801"/>
                      <a:gd name="T15" fmla="*/ 20 h 20"/>
                      <a:gd name="T16" fmla="*/ 0 w 801"/>
                      <a:gd name="T17" fmla="*/ 0 h 20"/>
                      <a:gd name="T18" fmla="*/ 0 w 801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37" name="Freeform 25">
                    <a:extLst>
                      <a:ext uri="{FF2B5EF4-FFF2-40B4-BE49-F238E27FC236}">
                        <a16:creationId xmlns:a16="http://schemas.microsoft.com/office/drawing/2014/main" id="{F8221943-AFE6-4602-B7C8-1B349318D4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19"/>
                  </a:xfrm>
                  <a:custGeom>
                    <a:avLst/>
                    <a:gdLst>
                      <a:gd name="T0" fmla="*/ 0 w 801"/>
                      <a:gd name="T1" fmla="*/ 0 h 19"/>
                      <a:gd name="T2" fmla="*/ 0 w 801"/>
                      <a:gd name="T3" fmla="*/ 0 h 19"/>
                      <a:gd name="T4" fmla="*/ 801 w 801"/>
                      <a:gd name="T5" fmla="*/ 0 h 19"/>
                      <a:gd name="T6" fmla="*/ 801 w 801"/>
                      <a:gd name="T7" fmla="*/ 0 h 19"/>
                      <a:gd name="T8" fmla="*/ 801 w 801"/>
                      <a:gd name="T9" fmla="*/ 19 h 19"/>
                      <a:gd name="T10" fmla="*/ 801 w 801"/>
                      <a:gd name="T11" fmla="*/ 19 h 19"/>
                      <a:gd name="T12" fmla="*/ 0 w 801"/>
                      <a:gd name="T13" fmla="*/ 19 h 19"/>
                      <a:gd name="T14" fmla="*/ 0 w 801"/>
                      <a:gd name="T15" fmla="*/ 19 h 19"/>
                      <a:gd name="T16" fmla="*/ 0 w 801"/>
                      <a:gd name="T17" fmla="*/ 0 h 19"/>
                      <a:gd name="T18" fmla="*/ 0 w 801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38" name="Freeform 26">
                    <a:extLst>
                      <a:ext uri="{FF2B5EF4-FFF2-40B4-BE49-F238E27FC236}">
                        <a16:creationId xmlns:a16="http://schemas.microsoft.com/office/drawing/2014/main" id="{09D5D4C7-C099-4FA0-BEB8-353278DBCF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5"/>
                  </a:xfrm>
                  <a:custGeom>
                    <a:avLst/>
                    <a:gdLst>
                      <a:gd name="T0" fmla="*/ 0 w 801"/>
                      <a:gd name="T1" fmla="*/ 0 h 15"/>
                      <a:gd name="T2" fmla="*/ 0 w 801"/>
                      <a:gd name="T3" fmla="*/ 0 h 15"/>
                      <a:gd name="T4" fmla="*/ 801 w 801"/>
                      <a:gd name="T5" fmla="*/ 0 h 15"/>
                      <a:gd name="T6" fmla="*/ 801 w 801"/>
                      <a:gd name="T7" fmla="*/ 0 h 15"/>
                      <a:gd name="T8" fmla="*/ 801 w 801"/>
                      <a:gd name="T9" fmla="*/ 15 h 15"/>
                      <a:gd name="T10" fmla="*/ 801 w 801"/>
                      <a:gd name="T11" fmla="*/ 15 h 15"/>
                      <a:gd name="T12" fmla="*/ 0 w 801"/>
                      <a:gd name="T13" fmla="*/ 15 h 15"/>
                      <a:gd name="T14" fmla="*/ 0 w 801"/>
                      <a:gd name="T15" fmla="*/ 15 h 15"/>
                      <a:gd name="T16" fmla="*/ 0 w 801"/>
                      <a:gd name="T17" fmla="*/ 0 h 15"/>
                      <a:gd name="T18" fmla="*/ 0 w 80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39" name="Freeform 27">
                    <a:extLst>
                      <a:ext uri="{FF2B5EF4-FFF2-40B4-BE49-F238E27FC236}">
                        <a16:creationId xmlns:a16="http://schemas.microsoft.com/office/drawing/2014/main" id="{F51CF490-42EC-4B7F-97A0-E71749832A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4"/>
                  </a:xfrm>
                  <a:custGeom>
                    <a:avLst/>
                    <a:gdLst>
                      <a:gd name="T0" fmla="*/ 0 w 801"/>
                      <a:gd name="T1" fmla="*/ 0 h 14"/>
                      <a:gd name="T2" fmla="*/ 0 w 801"/>
                      <a:gd name="T3" fmla="*/ 0 h 14"/>
                      <a:gd name="T4" fmla="*/ 801 w 801"/>
                      <a:gd name="T5" fmla="*/ 0 h 14"/>
                      <a:gd name="T6" fmla="*/ 801 w 801"/>
                      <a:gd name="T7" fmla="*/ 0 h 14"/>
                      <a:gd name="T8" fmla="*/ 801 w 801"/>
                      <a:gd name="T9" fmla="*/ 14 h 14"/>
                      <a:gd name="T10" fmla="*/ 801 w 801"/>
                      <a:gd name="T11" fmla="*/ 14 h 14"/>
                      <a:gd name="T12" fmla="*/ 0 w 801"/>
                      <a:gd name="T13" fmla="*/ 14 h 14"/>
                      <a:gd name="T14" fmla="*/ 0 w 801"/>
                      <a:gd name="T15" fmla="*/ 14 h 14"/>
                      <a:gd name="T16" fmla="*/ 0 w 801"/>
                      <a:gd name="T17" fmla="*/ 0 h 14"/>
                      <a:gd name="T18" fmla="*/ 0 w 80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40" name="Freeform 28">
                    <a:extLst>
                      <a:ext uri="{FF2B5EF4-FFF2-40B4-BE49-F238E27FC236}">
                        <a16:creationId xmlns:a16="http://schemas.microsoft.com/office/drawing/2014/main" id="{9330B06A-12E2-4B69-A443-1A4607B765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10"/>
                  </a:xfrm>
                  <a:custGeom>
                    <a:avLst/>
                    <a:gdLst>
                      <a:gd name="T0" fmla="*/ 0 w 801"/>
                      <a:gd name="T1" fmla="*/ 0 h 10"/>
                      <a:gd name="T2" fmla="*/ 0 w 801"/>
                      <a:gd name="T3" fmla="*/ 0 h 10"/>
                      <a:gd name="T4" fmla="*/ 801 w 801"/>
                      <a:gd name="T5" fmla="*/ 0 h 10"/>
                      <a:gd name="T6" fmla="*/ 801 w 801"/>
                      <a:gd name="T7" fmla="*/ 0 h 10"/>
                      <a:gd name="T8" fmla="*/ 801 w 801"/>
                      <a:gd name="T9" fmla="*/ 10 h 10"/>
                      <a:gd name="T10" fmla="*/ 801 w 801"/>
                      <a:gd name="T11" fmla="*/ 10 h 10"/>
                      <a:gd name="T12" fmla="*/ 0 w 801"/>
                      <a:gd name="T13" fmla="*/ 10 h 10"/>
                      <a:gd name="T14" fmla="*/ 0 w 801"/>
                      <a:gd name="T15" fmla="*/ 10 h 10"/>
                      <a:gd name="T16" fmla="*/ 0 w 801"/>
                      <a:gd name="T17" fmla="*/ 0 h 10"/>
                      <a:gd name="T18" fmla="*/ 0 w 80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41" name="Freeform 29">
                    <a:extLst>
                      <a:ext uri="{FF2B5EF4-FFF2-40B4-BE49-F238E27FC236}">
                        <a16:creationId xmlns:a16="http://schemas.microsoft.com/office/drawing/2014/main" id="{55CAC8B9-A0B0-45B0-9F6F-B363F7C45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8"/>
                  </a:xfrm>
                  <a:custGeom>
                    <a:avLst/>
                    <a:gdLst>
                      <a:gd name="T0" fmla="*/ 0 w 801"/>
                      <a:gd name="T1" fmla="*/ 0 h 8"/>
                      <a:gd name="T2" fmla="*/ 0 w 801"/>
                      <a:gd name="T3" fmla="*/ 0 h 8"/>
                      <a:gd name="T4" fmla="*/ 801 w 801"/>
                      <a:gd name="T5" fmla="*/ 0 h 8"/>
                      <a:gd name="T6" fmla="*/ 801 w 801"/>
                      <a:gd name="T7" fmla="*/ 0 h 8"/>
                      <a:gd name="T8" fmla="*/ 801 w 801"/>
                      <a:gd name="T9" fmla="*/ 8 h 8"/>
                      <a:gd name="T10" fmla="*/ 801 w 801"/>
                      <a:gd name="T11" fmla="*/ 8 h 8"/>
                      <a:gd name="T12" fmla="*/ 0 w 801"/>
                      <a:gd name="T13" fmla="*/ 8 h 8"/>
                      <a:gd name="T14" fmla="*/ 0 w 801"/>
                      <a:gd name="T15" fmla="*/ 8 h 8"/>
                      <a:gd name="T16" fmla="*/ 0 w 801"/>
                      <a:gd name="T17" fmla="*/ 0 h 8"/>
                      <a:gd name="T18" fmla="*/ 0 w 801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42" name="Rectangle 30">
                    <a:extLst>
                      <a:ext uri="{FF2B5EF4-FFF2-40B4-BE49-F238E27FC236}">
                        <a16:creationId xmlns:a16="http://schemas.microsoft.com/office/drawing/2014/main" id="{BB38F4D3-D44F-4ABB-B0D0-B95CAE20AA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6"/>
                    <a:ext cx="801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43" name="Rectangle 31">
                    <a:extLst>
                      <a:ext uri="{FF2B5EF4-FFF2-40B4-BE49-F238E27FC236}">
                        <a16:creationId xmlns:a16="http://schemas.microsoft.com/office/drawing/2014/main" id="{265E37B3-1F11-441D-8BDE-C1628EA0C0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797"/>
                    <a:ext cx="936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44" name="Freeform 32">
                    <a:extLst>
                      <a:ext uri="{FF2B5EF4-FFF2-40B4-BE49-F238E27FC236}">
                        <a16:creationId xmlns:a16="http://schemas.microsoft.com/office/drawing/2014/main" id="{7228D5EC-87F3-4072-8026-A17634943E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8"/>
                  </a:xfrm>
                  <a:custGeom>
                    <a:avLst/>
                    <a:gdLst>
                      <a:gd name="T0" fmla="*/ 0 w 936"/>
                      <a:gd name="T1" fmla="*/ 0 h 28"/>
                      <a:gd name="T2" fmla="*/ 0 w 936"/>
                      <a:gd name="T3" fmla="*/ 0 h 28"/>
                      <a:gd name="T4" fmla="*/ 936 w 936"/>
                      <a:gd name="T5" fmla="*/ 0 h 28"/>
                      <a:gd name="T6" fmla="*/ 936 w 936"/>
                      <a:gd name="T7" fmla="*/ 0 h 28"/>
                      <a:gd name="T8" fmla="*/ 936 w 936"/>
                      <a:gd name="T9" fmla="*/ 28 h 28"/>
                      <a:gd name="T10" fmla="*/ 936 w 936"/>
                      <a:gd name="T11" fmla="*/ 28 h 28"/>
                      <a:gd name="T12" fmla="*/ 0 w 936"/>
                      <a:gd name="T13" fmla="*/ 28 h 28"/>
                      <a:gd name="T14" fmla="*/ 0 w 936"/>
                      <a:gd name="T15" fmla="*/ 28 h 28"/>
                      <a:gd name="T16" fmla="*/ 0 w 936"/>
                      <a:gd name="T17" fmla="*/ 0 h 28"/>
                      <a:gd name="T18" fmla="*/ 0 w 936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45" name="Freeform 33">
                    <a:extLst>
                      <a:ext uri="{FF2B5EF4-FFF2-40B4-BE49-F238E27FC236}">
                        <a16:creationId xmlns:a16="http://schemas.microsoft.com/office/drawing/2014/main" id="{6C34A249-A281-49C5-A0E4-17762E783C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7"/>
                  </a:xfrm>
                  <a:custGeom>
                    <a:avLst/>
                    <a:gdLst>
                      <a:gd name="T0" fmla="*/ 0 w 936"/>
                      <a:gd name="T1" fmla="*/ 0 h 27"/>
                      <a:gd name="T2" fmla="*/ 0 w 936"/>
                      <a:gd name="T3" fmla="*/ 0 h 27"/>
                      <a:gd name="T4" fmla="*/ 936 w 936"/>
                      <a:gd name="T5" fmla="*/ 0 h 27"/>
                      <a:gd name="T6" fmla="*/ 936 w 936"/>
                      <a:gd name="T7" fmla="*/ 0 h 27"/>
                      <a:gd name="T8" fmla="*/ 936 w 936"/>
                      <a:gd name="T9" fmla="*/ 27 h 27"/>
                      <a:gd name="T10" fmla="*/ 936 w 936"/>
                      <a:gd name="T11" fmla="*/ 27 h 27"/>
                      <a:gd name="T12" fmla="*/ 0 w 936"/>
                      <a:gd name="T13" fmla="*/ 27 h 27"/>
                      <a:gd name="T14" fmla="*/ 0 w 936"/>
                      <a:gd name="T15" fmla="*/ 27 h 27"/>
                      <a:gd name="T16" fmla="*/ 0 w 936"/>
                      <a:gd name="T17" fmla="*/ 0 h 27"/>
                      <a:gd name="T18" fmla="*/ 0 w 936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46" name="Freeform 34">
                    <a:extLst>
                      <a:ext uri="{FF2B5EF4-FFF2-40B4-BE49-F238E27FC236}">
                        <a16:creationId xmlns:a16="http://schemas.microsoft.com/office/drawing/2014/main" id="{8697D514-E1AC-4D8E-AEC9-D03624224D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3"/>
                  </a:xfrm>
                  <a:custGeom>
                    <a:avLst/>
                    <a:gdLst>
                      <a:gd name="T0" fmla="*/ 0 w 936"/>
                      <a:gd name="T1" fmla="*/ 0 h 23"/>
                      <a:gd name="T2" fmla="*/ 0 w 936"/>
                      <a:gd name="T3" fmla="*/ 0 h 23"/>
                      <a:gd name="T4" fmla="*/ 936 w 936"/>
                      <a:gd name="T5" fmla="*/ 0 h 23"/>
                      <a:gd name="T6" fmla="*/ 936 w 936"/>
                      <a:gd name="T7" fmla="*/ 0 h 23"/>
                      <a:gd name="T8" fmla="*/ 936 w 936"/>
                      <a:gd name="T9" fmla="*/ 23 h 23"/>
                      <a:gd name="T10" fmla="*/ 936 w 936"/>
                      <a:gd name="T11" fmla="*/ 23 h 23"/>
                      <a:gd name="T12" fmla="*/ 0 w 936"/>
                      <a:gd name="T13" fmla="*/ 23 h 23"/>
                      <a:gd name="T14" fmla="*/ 0 w 936"/>
                      <a:gd name="T15" fmla="*/ 23 h 23"/>
                      <a:gd name="T16" fmla="*/ 0 w 936"/>
                      <a:gd name="T17" fmla="*/ 0 h 23"/>
                      <a:gd name="T18" fmla="*/ 0 w 936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47" name="Freeform 35">
                    <a:extLst>
                      <a:ext uri="{FF2B5EF4-FFF2-40B4-BE49-F238E27FC236}">
                        <a16:creationId xmlns:a16="http://schemas.microsoft.com/office/drawing/2014/main" id="{995485B5-A0ED-401D-84D1-2B4227D7B8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0"/>
                  </a:xfrm>
                  <a:custGeom>
                    <a:avLst/>
                    <a:gdLst>
                      <a:gd name="T0" fmla="*/ 0 w 936"/>
                      <a:gd name="T1" fmla="*/ 0 h 20"/>
                      <a:gd name="T2" fmla="*/ 0 w 936"/>
                      <a:gd name="T3" fmla="*/ 0 h 20"/>
                      <a:gd name="T4" fmla="*/ 936 w 936"/>
                      <a:gd name="T5" fmla="*/ 0 h 20"/>
                      <a:gd name="T6" fmla="*/ 936 w 936"/>
                      <a:gd name="T7" fmla="*/ 0 h 20"/>
                      <a:gd name="T8" fmla="*/ 936 w 936"/>
                      <a:gd name="T9" fmla="*/ 20 h 20"/>
                      <a:gd name="T10" fmla="*/ 936 w 936"/>
                      <a:gd name="T11" fmla="*/ 20 h 20"/>
                      <a:gd name="T12" fmla="*/ 0 w 936"/>
                      <a:gd name="T13" fmla="*/ 20 h 20"/>
                      <a:gd name="T14" fmla="*/ 0 w 936"/>
                      <a:gd name="T15" fmla="*/ 20 h 20"/>
                      <a:gd name="T16" fmla="*/ 0 w 936"/>
                      <a:gd name="T17" fmla="*/ 0 h 20"/>
                      <a:gd name="T18" fmla="*/ 0 w 936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48" name="Freeform 36">
                    <a:extLst>
                      <a:ext uri="{FF2B5EF4-FFF2-40B4-BE49-F238E27FC236}">
                        <a16:creationId xmlns:a16="http://schemas.microsoft.com/office/drawing/2014/main" id="{443CBE95-B4FC-4631-BE8C-A8CC42A8EB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19"/>
                  </a:xfrm>
                  <a:custGeom>
                    <a:avLst/>
                    <a:gdLst>
                      <a:gd name="T0" fmla="*/ 0 w 936"/>
                      <a:gd name="T1" fmla="*/ 0 h 19"/>
                      <a:gd name="T2" fmla="*/ 0 w 936"/>
                      <a:gd name="T3" fmla="*/ 0 h 19"/>
                      <a:gd name="T4" fmla="*/ 936 w 936"/>
                      <a:gd name="T5" fmla="*/ 0 h 19"/>
                      <a:gd name="T6" fmla="*/ 936 w 936"/>
                      <a:gd name="T7" fmla="*/ 0 h 19"/>
                      <a:gd name="T8" fmla="*/ 936 w 936"/>
                      <a:gd name="T9" fmla="*/ 19 h 19"/>
                      <a:gd name="T10" fmla="*/ 936 w 936"/>
                      <a:gd name="T11" fmla="*/ 19 h 19"/>
                      <a:gd name="T12" fmla="*/ 0 w 936"/>
                      <a:gd name="T13" fmla="*/ 19 h 19"/>
                      <a:gd name="T14" fmla="*/ 0 w 936"/>
                      <a:gd name="T15" fmla="*/ 19 h 19"/>
                      <a:gd name="T16" fmla="*/ 0 w 936"/>
                      <a:gd name="T17" fmla="*/ 0 h 19"/>
                      <a:gd name="T18" fmla="*/ 0 w 936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49" name="Freeform 37">
                    <a:extLst>
                      <a:ext uri="{FF2B5EF4-FFF2-40B4-BE49-F238E27FC236}">
                        <a16:creationId xmlns:a16="http://schemas.microsoft.com/office/drawing/2014/main" id="{12416EEF-F466-423E-A69E-780A8FD7B7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6"/>
                  </a:xfrm>
                  <a:custGeom>
                    <a:avLst/>
                    <a:gdLst>
                      <a:gd name="T0" fmla="*/ 0 w 936"/>
                      <a:gd name="T1" fmla="*/ 0 h 16"/>
                      <a:gd name="T2" fmla="*/ 0 w 936"/>
                      <a:gd name="T3" fmla="*/ 0 h 16"/>
                      <a:gd name="T4" fmla="*/ 936 w 936"/>
                      <a:gd name="T5" fmla="*/ 0 h 16"/>
                      <a:gd name="T6" fmla="*/ 936 w 936"/>
                      <a:gd name="T7" fmla="*/ 0 h 16"/>
                      <a:gd name="T8" fmla="*/ 936 w 936"/>
                      <a:gd name="T9" fmla="*/ 16 h 16"/>
                      <a:gd name="T10" fmla="*/ 936 w 936"/>
                      <a:gd name="T11" fmla="*/ 16 h 16"/>
                      <a:gd name="T12" fmla="*/ 0 w 936"/>
                      <a:gd name="T13" fmla="*/ 16 h 16"/>
                      <a:gd name="T14" fmla="*/ 0 w 936"/>
                      <a:gd name="T15" fmla="*/ 16 h 16"/>
                      <a:gd name="T16" fmla="*/ 0 w 936"/>
                      <a:gd name="T17" fmla="*/ 0 h 16"/>
                      <a:gd name="T18" fmla="*/ 0 w 936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50" name="Freeform 38">
                    <a:extLst>
                      <a:ext uri="{FF2B5EF4-FFF2-40B4-BE49-F238E27FC236}">
                        <a16:creationId xmlns:a16="http://schemas.microsoft.com/office/drawing/2014/main" id="{E5FDF58A-68AB-481F-801F-E3AEDC31C6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3"/>
                  </a:xfrm>
                  <a:custGeom>
                    <a:avLst/>
                    <a:gdLst>
                      <a:gd name="T0" fmla="*/ 0 w 936"/>
                      <a:gd name="T1" fmla="*/ 0 h 13"/>
                      <a:gd name="T2" fmla="*/ 0 w 936"/>
                      <a:gd name="T3" fmla="*/ 0 h 13"/>
                      <a:gd name="T4" fmla="*/ 936 w 936"/>
                      <a:gd name="T5" fmla="*/ 0 h 13"/>
                      <a:gd name="T6" fmla="*/ 936 w 936"/>
                      <a:gd name="T7" fmla="*/ 0 h 13"/>
                      <a:gd name="T8" fmla="*/ 936 w 936"/>
                      <a:gd name="T9" fmla="*/ 13 h 13"/>
                      <a:gd name="T10" fmla="*/ 936 w 936"/>
                      <a:gd name="T11" fmla="*/ 13 h 13"/>
                      <a:gd name="T12" fmla="*/ 0 w 936"/>
                      <a:gd name="T13" fmla="*/ 13 h 13"/>
                      <a:gd name="T14" fmla="*/ 0 w 936"/>
                      <a:gd name="T15" fmla="*/ 13 h 13"/>
                      <a:gd name="T16" fmla="*/ 0 w 936"/>
                      <a:gd name="T17" fmla="*/ 0 h 13"/>
                      <a:gd name="T18" fmla="*/ 0 w 936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51" name="Freeform 39">
                    <a:extLst>
                      <a:ext uri="{FF2B5EF4-FFF2-40B4-BE49-F238E27FC236}">
                        <a16:creationId xmlns:a16="http://schemas.microsoft.com/office/drawing/2014/main" id="{4BA80F23-0158-4E3A-A118-1D553C2712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1"/>
                  </a:xfrm>
                  <a:custGeom>
                    <a:avLst/>
                    <a:gdLst>
                      <a:gd name="T0" fmla="*/ 0 w 936"/>
                      <a:gd name="T1" fmla="*/ 0 h 11"/>
                      <a:gd name="T2" fmla="*/ 0 w 936"/>
                      <a:gd name="T3" fmla="*/ 0 h 11"/>
                      <a:gd name="T4" fmla="*/ 936 w 936"/>
                      <a:gd name="T5" fmla="*/ 0 h 11"/>
                      <a:gd name="T6" fmla="*/ 936 w 936"/>
                      <a:gd name="T7" fmla="*/ 0 h 11"/>
                      <a:gd name="T8" fmla="*/ 936 w 936"/>
                      <a:gd name="T9" fmla="*/ 11 h 11"/>
                      <a:gd name="T10" fmla="*/ 936 w 936"/>
                      <a:gd name="T11" fmla="*/ 11 h 11"/>
                      <a:gd name="T12" fmla="*/ 0 w 936"/>
                      <a:gd name="T13" fmla="*/ 11 h 11"/>
                      <a:gd name="T14" fmla="*/ 0 w 936"/>
                      <a:gd name="T15" fmla="*/ 11 h 11"/>
                      <a:gd name="T16" fmla="*/ 0 w 936"/>
                      <a:gd name="T17" fmla="*/ 0 h 11"/>
                      <a:gd name="T18" fmla="*/ 0 w 936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52" name="Freeform 40">
                    <a:extLst>
                      <a:ext uri="{FF2B5EF4-FFF2-40B4-BE49-F238E27FC236}">
                        <a16:creationId xmlns:a16="http://schemas.microsoft.com/office/drawing/2014/main" id="{2BC4B55A-B35C-405D-BF59-1721234DD7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9"/>
                  </a:xfrm>
                  <a:custGeom>
                    <a:avLst/>
                    <a:gdLst>
                      <a:gd name="T0" fmla="*/ 0 w 936"/>
                      <a:gd name="T1" fmla="*/ 0 h 9"/>
                      <a:gd name="T2" fmla="*/ 0 w 936"/>
                      <a:gd name="T3" fmla="*/ 0 h 9"/>
                      <a:gd name="T4" fmla="*/ 936 w 936"/>
                      <a:gd name="T5" fmla="*/ 0 h 9"/>
                      <a:gd name="T6" fmla="*/ 936 w 936"/>
                      <a:gd name="T7" fmla="*/ 0 h 9"/>
                      <a:gd name="T8" fmla="*/ 936 w 936"/>
                      <a:gd name="T9" fmla="*/ 9 h 9"/>
                      <a:gd name="T10" fmla="*/ 936 w 936"/>
                      <a:gd name="T11" fmla="*/ 9 h 9"/>
                      <a:gd name="T12" fmla="*/ 0 w 936"/>
                      <a:gd name="T13" fmla="*/ 9 h 9"/>
                      <a:gd name="T14" fmla="*/ 0 w 936"/>
                      <a:gd name="T15" fmla="*/ 9 h 9"/>
                      <a:gd name="T16" fmla="*/ 0 w 936"/>
                      <a:gd name="T17" fmla="*/ 0 h 9"/>
                      <a:gd name="T18" fmla="*/ 0 w 936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53" name="Rectangle 41">
                    <a:extLst>
                      <a:ext uri="{FF2B5EF4-FFF2-40B4-BE49-F238E27FC236}">
                        <a16:creationId xmlns:a16="http://schemas.microsoft.com/office/drawing/2014/main" id="{A3182D6A-1B37-42D7-B32C-B9AF7DD225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801"/>
                    <a:ext cx="936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54" name="Rectangle 42">
                    <a:extLst>
                      <a:ext uri="{FF2B5EF4-FFF2-40B4-BE49-F238E27FC236}">
                        <a16:creationId xmlns:a16="http://schemas.microsoft.com/office/drawing/2014/main" id="{8C416BEB-8E1D-4756-81C3-11CCEAFE4E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5"/>
                    <a:ext cx="457" cy="32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55" name="Freeform 43">
                    <a:extLst>
                      <a:ext uri="{FF2B5EF4-FFF2-40B4-BE49-F238E27FC236}">
                        <a16:creationId xmlns:a16="http://schemas.microsoft.com/office/drawing/2014/main" id="{FC46599F-C0AE-4C75-8C87-67D55EE941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7"/>
                  </a:xfrm>
                  <a:custGeom>
                    <a:avLst/>
                    <a:gdLst>
                      <a:gd name="T0" fmla="*/ 0 w 457"/>
                      <a:gd name="T1" fmla="*/ 0 h 27"/>
                      <a:gd name="T2" fmla="*/ 0 w 457"/>
                      <a:gd name="T3" fmla="*/ 0 h 27"/>
                      <a:gd name="T4" fmla="*/ 457 w 457"/>
                      <a:gd name="T5" fmla="*/ 0 h 27"/>
                      <a:gd name="T6" fmla="*/ 457 w 457"/>
                      <a:gd name="T7" fmla="*/ 0 h 27"/>
                      <a:gd name="T8" fmla="*/ 457 w 457"/>
                      <a:gd name="T9" fmla="*/ 27 h 27"/>
                      <a:gd name="T10" fmla="*/ 457 w 457"/>
                      <a:gd name="T11" fmla="*/ 27 h 27"/>
                      <a:gd name="T12" fmla="*/ 0 w 457"/>
                      <a:gd name="T13" fmla="*/ 27 h 27"/>
                      <a:gd name="T14" fmla="*/ 0 w 457"/>
                      <a:gd name="T15" fmla="*/ 27 h 27"/>
                      <a:gd name="T16" fmla="*/ 0 w 457"/>
                      <a:gd name="T17" fmla="*/ 0 h 27"/>
                      <a:gd name="T18" fmla="*/ 0 w 457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56" name="Freeform 44">
                    <a:extLst>
                      <a:ext uri="{FF2B5EF4-FFF2-40B4-BE49-F238E27FC236}">
                        <a16:creationId xmlns:a16="http://schemas.microsoft.com/office/drawing/2014/main" id="{CEA6B851-C67F-45C0-B8EB-7A368B491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5"/>
                  </a:xfrm>
                  <a:custGeom>
                    <a:avLst/>
                    <a:gdLst>
                      <a:gd name="T0" fmla="*/ 0 w 457"/>
                      <a:gd name="T1" fmla="*/ 0 h 25"/>
                      <a:gd name="T2" fmla="*/ 0 w 457"/>
                      <a:gd name="T3" fmla="*/ 0 h 25"/>
                      <a:gd name="T4" fmla="*/ 457 w 457"/>
                      <a:gd name="T5" fmla="*/ 0 h 25"/>
                      <a:gd name="T6" fmla="*/ 457 w 457"/>
                      <a:gd name="T7" fmla="*/ 0 h 25"/>
                      <a:gd name="T8" fmla="*/ 457 w 457"/>
                      <a:gd name="T9" fmla="*/ 25 h 25"/>
                      <a:gd name="T10" fmla="*/ 457 w 457"/>
                      <a:gd name="T11" fmla="*/ 25 h 25"/>
                      <a:gd name="T12" fmla="*/ 0 w 457"/>
                      <a:gd name="T13" fmla="*/ 25 h 25"/>
                      <a:gd name="T14" fmla="*/ 0 w 457"/>
                      <a:gd name="T15" fmla="*/ 25 h 25"/>
                      <a:gd name="T16" fmla="*/ 0 w 457"/>
                      <a:gd name="T17" fmla="*/ 0 h 25"/>
                      <a:gd name="T18" fmla="*/ 0 w 45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57" name="Freeform 45">
                    <a:extLst>
                      <a:ext uri="{FF2B5EF4-FFF2-40B4-BE49-F238E27FC236}">
                        <a16:creationId xmlns:a16="http://schemas.microsoft.com/office/drawing/2014/main" id="{6E36E0B4-79CA-4C7D-BE74-D07D0BBA4B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2"/>
                  </a:xfrm>
                  <a:custGeom>
                    <a:avLst/>
                    <a:gdLst>
                      <a:gd name="T0" fmla="*/ 0 w 457"/>
                      <a:gd name="T1" fmla="*/ 0 h 22"/>
                      <a:gd name="T2" fmla="*/ 0 w 457"/>
                      <a:gd name="T3" fmla="*/ 0 h 22"/>
                      <a:gd name="T4" fmla="*/ 457 w 457"/>
                      <a:gd name="T5" fmla="*/ 0 h 22"/>
                      <a:gd name="T6" fmla="*/ 457 w 457"/>
                      <a:gd name="T7" fmla="*/ 0 h 22"/>
                      <a:gd name="T8" fmla="*/ 457 w 457"/>
                      <a:gd name="T9" fmla="*/ 22 h 22"/>
                      <a:gd name="T10" fmla="*/ 457 w 457"/>
                      <a:gd name="T11" fmla="*/ 22 h 22"/>
                      <a:gd name="T12" fmla="*/ 0 w 457"/>
                      <a:gd name="T13" fmla="*/ 22 h 22"/>
                      <a:gd name="T14" fmla="*/ 0 w 457"/>
                      <a:gd name="T15" fmla="*/ 22 h 22"/>
                      <a:gd name="T16" fmla="*/ 0 w 457"/>
                      <a:gd name="T17" fmla="*/ 0 h 22"/>
                      <a:gd name="T18" fmla="*/ 0 w 45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58" name="Freeform 46">
                    <a:extLst>
                      <a:ext uri="{FF2B5EF4-FFF2-40B4-BE49-F238E27FC236}">
                        <a16:creationId xmlns:a16="http://schemas.microsoft.com/office/drawing/2014/main" id="{9B82D867-9F3D-4B65-9423-231CB43AF0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20"/>
                  </a:xfrm>
                  <a:custGeom>
                    <a:avLst/>
                    <a:gdLst>
                      <a:gd name="T0" fmla="*/ 0 w 457"/>
                      <a:gd name="T1" fmla="*/ 0 h 20"/>
                      <a:gd name="T2" fmla="*/ 0 w 457"/>
                      <a:gd name="T3" fmla="*/ 0 h 20"/>
                      <a:gd name="T4" fmla="*/ 457 w 457"/>
                      <a:gd name="T5" fmla="*/ 0 h 20"/>
                      <a:gd name="T6" fmla="*/ 457 w 457"/>
                      <a:gd name="T7" fmla="*/ 0 h 20"/>
                      <a:gd name="T8" fmla="*/ 457 w 457"/>
                      <a:gd name="T9" fmla="*/ 20 h 20"/>
                      <a:gd name="T10" fmla="*/ 457 w 457"/>
                      <a:gd name="T11" fmla="*/ 20 h 20"/>
                      <a:gd name="T12" fmla="*/ 0 w 457"/>
                      <a:gd name="T13" fmla="*/ 20 h 20"/>
                      <a:gd name="T14" fmla="*/ 0 w 457"/>
                      <a:gd name="T15" fmla="*/ 20 h 20"/>
                      <a:gd name="T16" fmla="*/ 0 w 457"/>
                      <a:gd name="T17" fmla="*/ 0 h 20"/>
                      <a:gd name="T18" fmla="*/ 0 w 457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59" name="Freeform 47">
                    <a:extLst>
                      <a:ext uri="{FF2B5EF4-FFF2-40B4-BE49-F238E27FC236}">
                        <a16:creationId xmlns:a16="http://schemas.microsoft.com/office/drawing/2014/main" id="{2EA9FDC3-E6F3-461F-8A84-ACBCDFBE5E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8"/>
                  </a:xfrm>
                  <a:custGeom>
                    <a:avLst/>
                    <a:gdLst>
                      <a:gd name="T0" fmla="*/ 0 w 457"/>
                      <a:gd name="T1" fmla="*/ 0 h 18"/>
                      <a:gd name="T2" fmla="*/ 0 w 457"/>
                      <a:gd name="T3" fmla="*/ 0 h 18"/>
                      <a:gd name="T4" fmla="*/ 457 w 457"/>
                      <a:gd name="T5" fmla="*/ 0 h 18"/>
                      <a:gd name="T6" fmla="*/ 457 w 457"/>
                      <a:gd name="T7" fmla="*/ 0 h 18"/>
                      <a:gd name="T8" fmla="*/ 457 w 457"/>
                      <a:gd name="T9" fmla="*/ 18 h 18"/>
                      <a:gd name="T10" fmla="*/ 457 w 457"/>
                      <a:gd name="T11" fmla="*/ 18 h 18"/>
                      <a:gd name="T12" fmla="*/ 0 w 457"/>
                      <a:gd name="T13" fmla="*/ 18 h 18"/>
                      <a:gd name="T14" fmla="*/ 0 w 457"/>
                      <a:gd name="T15" fmla="*/ 18 h 18"/>
                      <a:gd name="T16" fmla="*/ 0 w 457"/>
                      <a:gd name="T17" fmla="*/ 0 h 18"/>
                      <a:gd name="T18" fmla="*/ 0 w 45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60" name="Freeform 48">
                    <a:extLst>
                      <a:ext uri="{FF2B5EF4-FFF2-40B4-BE49-F238E27FC236}">
                        <a16:creationId xmlns:a16="http://schemas.microsoft.com/office/drawing/2014/main" id="{0BEFC32F-F5B0-46F9-A053-0962AD0AFD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6"/>
                  </a:xfrm>
                  <a:custGeom>
                    <a:avLst/>
                    <a:gdLst>
                      <a:gd name="T0" fmla="*/ 0 w 457"/>
                      <a:gd name="T1" fmla="*/ 0 h 16"/>
                      <a:gd name="T2" fmla="*/ 0 w 457"/>
                      <a:gd name="T3" fmla="*/ 0 h 16"/>
                      <a:gd name="T4" fmla="*/ 457 w 457"/>
                      <a:gd name="T5" fmla="*/ 0 h 16"/>
                      <a:gd name="T6" fmla="*/ 457 w 457"/>
                      <a:gd name="T7" fmla="*/ 0 h 16"/>
                      <a:gd name="T8" fmla="*/ 457 w 457"/>
                      <a:gd name="T9" fmla="*/ 16 h 16"/>
                      <a:gd name="T10" fmla="*/ 457 w 457"/>
                      <a:gd name="T11" fmla="*/ 16 h 16"/>
                      <a:gd name="T12" fmla="*/ 0 w 457"/>
                      <a:gd name="T13" fmla="*/ 16 h 16"/>
                      <a:gd name="T14" fmla="*/ 0 w 457"/>
                      <a:gd name="T15" fmla="*/ 16 h 16"/>
                      <a:gd name="T16" fmla="*/ 0 w 457"/>
                      <a:gd name="T17" fmla="*/ 0 h 16"/>
                      <a:gd name="T18" fmla="*/ 0 w 457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61" name="Freeform 49">
                    <a:extLst>
                      <a:ext uri="{FF2B5EF4-FFF2-40B4-BE49-F238E27FC236}">
                        <a16:creationId xmlns:a16="http://schemas.microsoft.com/office/drawing/2014/main" id="{0683EFE2-D34B-482E-B54F-9FE82A97B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3"/>
                  </a:xfrm>
                  <a:custGeom>
                    <a:avLst/>
                    <a:gdLst>
                      <a:gd name="T0" fmla="*/ 0 w 457"/>
                      <a:gd name="T1" fmla="*/ 0 h 13"/>
                      <a:gd name="T2" fmla="*/ 0 w 457"/>
                      <a:gd name="T3" fmla="*/ 0 h 13"/>
                      <a:gd name="T4" fmla="*/ 457 w 457"/>
                      <a:gd name="T5" fmla="*/ 0 h 13"/>
                      <a:gd name="T6" fmla="*/ 457 w 457"/>
                      <a:gd name="T7" fmla="*/ 0 h 13"/>
                      <a:gd name="T8" fmla="*/ 457 w 457"/>
                      <a:gd name="T9" fmla="*/ 13 h 13"/>
                      <a:gd name="T10" fmla="*/ 457 w 457"/>
                      <a:gd name="T11" fmla="*/ 13 h 13"/>
                      <a:gd name="T12" fmla="*/ 0 w 457"/>
                      <a:gd name="T13" fmla="*/ 13 h 13"/>
                      <a:gd name="T14" fmla="*/ 0 w 457"/>
                      <a:gd name="T15" fmla="*/ 13 h 13"/>
                      <a:gd name="T16" fmla="*/ 0 w 457"/>
                      <a:gd name="T17" fmla="*/ 0 h 13"/>
                      <a:gd name="T18" fmla="*/ 0 w 457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62" name="Freeform 50">
                    <a:extLst>
                      <a:ext uri="{FF2B5EF4-FFF2-40B4-BE49-F238E27FC236}">
                        <a16:creationId xmlns:a16="http://schemas.microsoft.com/office/drawing/2014/main" id="{007694C8-6A5F-4923-9652-6B2479281B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0"/>
                  </a:xfrm>
                  <a:custGeom>
                    <a:avLst/>
                    <a:gdLst>
                      <a:gd name="T0" fmla="*/ 0 w 457"/>
                      <a:gd name="T1" fmla="*/ 0 h 10"/>
                      <a:gd name="T2" fmla="*/ 0 w 457"/>
                      <a:gd name="T3" fmla="*/ 0 h 10"/>
                      <a:gd name="T4" fmla="*/ 457 w 457"/>
                      <a:gd name="T5" fmla="*/ 0 h 10"/>
                      <a:gd name="T6" fmla="*/ 457 w 457"/>
                      <a:gd name="T7" fmla="*/ 0 h 10"/>
                      <a:gd name="T8" fmla="*/ 457 w 457"/>
                      <a:gd name="T9" fmla="*/ 10 h 10"/>
                      <a:gd name="T10" fmla="*/ 457 w 457"/>
                      <a:gd name="T11" fmla="*/ 10 h 10"/>
                      <a:gd name="T12" fmla="*/ 0 w 457"/>
                      <a:gd name="T13" fmla="*/ 10 h 10"/>
                      <a:gd name="T14" fmla="*/ 0 w 457"/>
                      <a:gd name="T15" fmla="*/ 10 h 10"/>
                      <a:gd name="T16" fmla="*/ 0 w 457"/>
                      <a:gd name="T17" fmla="*/ 0 h 10"/>
                      <a:gd name="T18" fmla="*/ 0 w 457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63" name="Freeform 51">
                    <a:extLst>
                      <a:ext uri="{FF2B5EF4-FFF2-40B4-BE49-F238E27FC236}">
                        <a16:creationId xmlns:a16="http://schemas.microsoft.com/office/drawing/2014/main" id="{B585FE6F-0BCD-4B84-B32A-C88377C0DF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9"/>
                  </a:xfrm>
                  <a:custGeom>
                    <a:avLst/>
                    <a:gdLst>
                      <a:gd name="T0" fmla="*/ 0 w 457"/>
                      <a:gd name="T1" fmla="*/ 0 h 9"/>
                      <a:gd name="T2" fmla="*/ 0 w 457"/>
                      <a:gd name="T3" fmla="*/ 0 h 9"/>
                      <a:gd name="T4" fmla="*/ 457 w 457"/>
                      <a:gd name="T5" fmla="*/ 0 h 9"/>
                      <a:gd name="T6" fmla="*/ 457 w 457"/>
                      <a:gd name="T7" fmla="*/ 0 h 9"/>
                      <a:gd name="T8" fmla="*/ 457 w 457"/>
                      <a:gd name="T9" fmla="*/ 9 h 9"/>
                      <a:gd name="T10" fmla="*/ 457 w 457"/>
                      <a:gd name="T11" fmla="*/ 9 h 9"/>
                      <a:gd name="T12" fmla="*/ 0 w 457"/>
                      <a:gd name="T13" fmla="*/ 9 h 9"/>
                      <a:gd name="T14" fmla="*/ 0 w 457"/>
                      <a:gd name="T15" fmla="*/ 9 h 9"/>
                      <a:gd name="T16" fmla="*/ 0 w 457"/>
                      <a:gd name="T17" fmla="*/ 0 h 9"/>
                      <a:gd name="T18" fmla="*/ 0 w 457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64" name="Rectangle 52">
                    <a:extLst>
                      <a:ext uri="{FF2B5EF4-FFF2-40B4-BE49-F238E27FC236}">
                        <a16:creationId xmlns:a16="http://schemas.microsoft.com/office/drawing/2014/main" id="{0EB844F2-DF9C-4BDF-8677-75E60064C4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9"/>
                    <a:ext cx="457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65" name="Rectangle 53">
                    <a:extLst>
                      <a:ext uri="{FF2B5EF4-FFF2-40B4-BE49-F238E27FC236}">
                        <a16:creationId xmlns:a16="http://schemas.microsoft.com/office/drawing/2014/main" id="{0B40E6AC-5F2F-4389-B2D4-55185A796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87"/>
                    <a:ext cx="788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66" name="Freeform 54">
                    <a:extLst>
                      <a:ext uri="{FF2B5EF4-FFF2-40B4-BE49-F238E27FC236}">
                        <a16:creationId xmlns:a16="http://schemas.microsoft.com/office/drawing/2014/main" id="{10C84E41-C014-4E30-88E9-0404E2BF20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8"/>
                  </a:xfrm>
                  <a:custGeom>
                    <a:avLst/>
                    <a:gdLst>
                      <a:gd name="T0" fmla="*/ 0 w 788"/>
                      <a:gd name="T1" fmla="*/ 0 h 28"/>
                      <a:gd name="T2" fmla="*/ 0 w 788"/>
                      <a:gd name="T3" fmla="*/ 0 h 28"/>
                      <a:gd name="T4" fmla="*/ 788 w 788"/>
                      <a:gd name="T5" fmla="*/ 0 h 28"/>
                      <a:gd name="T6" fmla="*/ 788 w 788"/>
                      <a:gd name="T7" fmla="*/ 0 h 28"/>
                      <a:gd name="T8" fmla="*/ 788 w 788"/>
                      <a:gd name="T9" fmla="*/ 28 h 28"/>
                      <a:gd name="T10" fmla="*/ 788 w 788"/>
                      <a:gd name="T11" fmla="*/ 28 h 28"/>
                      <a:gd name="T12" fmla="*/ 0 w 788"/>
                      <a:gd name="T13" fmla="*/ 28 h 28"/>
                      <a:gd name="T14" fmla="*/ 0 w 788"/>
                      <a:gd name="T15" fmla="*/ 28 h 28"/>
                      <a:gd name="T16" fmla="*/ 0 w 788"/>
                      <a:gd name="T17" fmla="*/ 0 h 28"/>
                      <a:gd name="T18" fmla="*/ 0 w 788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67" name="Freeform 55">
                    <a:extLst>
                      <a:ext uri="{FF2B5EF4-FFF2-40B4-BE49-F238E27FC236}">
                        <a16:creationId xmlns:a16="http://schemas.microsoft.com/office/drawing/2014/main" id="{2BA5AA9F-F286-48FE-8D40-C4C1FB26AD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5"/>
                  </a:xfrm>
                  <a:custGeom>
                    <a:avLst/>
                    <a:gdLst>
                      <a:gd name="T0" fmla="*/ 0 w 788"/>
                      <a:gd name="T1" fmla="*/ 0 h 25"/>
                      <a:gd name="T2" fmla="*/ 0 w 788"/>
                      <a:gd name="T3" fmla="*/ 0 h 25"/>
                      <a:gd name="T4" fmla="*/ 788 w 788"/>
                      <a:gd name="T5" fmla="*/ 0 h 25"/>
                      <a:gd name="T6" fmla="*/ 788 w 788"/>
                      <a:gd name="T7" fmla="*/ 0 h 25"/>
                      <a:gd name="T8" fmla="*/ 788 w 788"/>
                      <a:gd name="T9" fmla="*/ 25 h 25"/>
                      <a:gd name="T10" fmla="*/ 788 w 788"/>
                      <a:gd name="T11" fmla="*/ 25 h 25"/>
                      <a:gd name="T12" fmla="*/ 0 w 788"/>
                      <a:gd name="T13" fmla="*/ 25 h 25"/>
                      <a:gd name="T14" fmla="*/ 0 w 788"/>
                      <a:gd name="T15" fmla="*/ 25 h 25"/>
                      <a:gd name="T16" fmla="*/ 0 w 788"/>
                      <a:gd name="T17" fmla="*/ 0 h 25"/>
                      <a:gd name="T18" fmla="*/ 0 w 788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68" name="Freeform 56">
                    <a:extLst>
                      <a:ext uri="{FF2B5EF4-FFF2-40B4-BE49-F238E27FC236}">
                        <a16:creationId xmlns:a16="http://schemas.microsoft.com/office/drawing/2014/main" id="{5A486A7D-DD91-4801-B0F5-78F18605CE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4"/>
                  </a:xfrm>
                  <a:custGeom>
                    <a:avLst/>
                    <a:gdLst>
                      <a:gd name="T0" fmla="*/ 0 w 788"/>
                      <a:gd name="T1" fmla="*/ 0 h 24"/>
                      <a:gd name="T2" fmla="*/ 0 w 788"/>
                      <a:gd name="T3" fmla="*/ 0 h 24"/>
                      <a:gd name="T4" fmla="*/ 788 w 788"/>
                      <a:gd name="T5" fmla="*/ 0 h 24"/>
                      <a:gd name="T6" fmla="*/ 788 w 788"/>
                      <a:gd name="T7" fmla="*/ 0 h 24"/>
                      <a:gd name="T8" fmla="*/ 788 w 788"/>
                      <a:gd name="T9" fmla="*/ 24 h 24"/>
                      <a:gd name="T10" fmla="*/ 788 w 788"/>
                      <a:gd name="T11" fmla="*/ 24 h 24"/>
                      <a:gd name="T12" fmla="*/ 0 w 788"/>
                      <a:gd name="T13" fmla="*/ 24 h 24"/>
                      <a:gd name="T14" fmla="*/ 0 w 788"/>
                      <a:gd name="T15" fmla="*/ 24 h 24"/>
                      <a:gd name="T16" fmla="*/ 0 w 788"/>
                      <a:gd name="T17" fmla="*/ 0 h 24"/>
                      <a:gd name="T18" fmla="*/ 0 w 788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69" name="Freeform 57">
                    <a:extLst>
                      <a:ext uri="{FF2B5EF4-FFF2-40B4-BE49-F238E27FC236}">
                        <a16:creationId xmlns:a16="http://schemas.microsoft.com/office/drawing/2014/main" id="{2F507EE1-F350-4358-A010-E62F43EC53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21"/>
                  </a:xfrm>
                  <a:custGeom>
                    <a:avLst/>
                    <a:gdLst>
                      <a:gd name="T0" fmla="*/ 0 w 788"/>
                      <a:gd name="T1" fmla="*/ 0 h 21"/>
                      <a:gd name="T2" fmla="*/ 0 w 788"/>
                      <a:gd name="T3" fmla="*/ 0 h 21"/>
                      <a:gd name="T4" fmla="*/ 788 w 788"/>
                      <a:gd name="T5" fmla="*/ 0 h 21"/>
                      <a:gd name="T6" fmla="*/ 788 w 788"/>
                      <a:gd name="T7" fmla="*/ 0 h 21"/>
                      <a:gd name="T8" fmla="*/ 788 w 788"/>
                      <a:gd name="T9" fmla="*/ 21 h 21"/>
                      <a:gd name="T10" fmla="*/ 788 w 788"/>
                      <a:gd name="T11" fmla="*/ 21 h 21"/>
                      <a:gd name="T12" fmla="*/ 0 w 788"/>
                      <a:gd name="T13" fmla="*/ 21 h 21"/>
                      <a:gd name="T14" fmla="*/ 0 w 788"/>
                      <a:gd name="T15" fmla="*/ 21 h 21"/>
                      <a:gd name="T16" fmla="*/ 0 w 788"/>
                      <a:gd name="T17" fmla="*/ 0 h 21"/>
                      <a:gd name="T18" fmla="*/ 0 w 788"/>
                      <a:gd name="T19" fmla="*/ 0 h 2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70" name="Freeform 58">
                    <a:extLst>
                      <a:ext uri="{FF2B5EF4-FFF2-40B4-BE49-F238E27FC236}">
                        <a16:creationId xmlns:a16="http://schemas.microsoft.com/office/drawing/2014/main" id="{B225AC28-1FDA-42FD-B50C-6B64D0F29C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8"/>
                  </a:xfrm>
                  <a:custGeom>
                    <a:avLst/>
                    <a:gdLst>
                      <a:gd name="T0" fmla="*/ 0 w 788"/>
                      <a:gd name="T1" fmla="*/ 0 h 18"/>
                      <a:gd name="T2" fmla="*/ 0 w 788"/>
                      <a:gd name="T3" fmla="*/ 0 h 18"/>
                      <a:gd name="T4" fmla="*/ 788 w 788"/>
                      <a:gd name="T5" fmla="*/ 0 h 18"/>
                      <a:gd name="T6" fmla="*/ 788 w 788"/>
                      <a:gd name="T7" fmla="*/ 0 h 18"/>
                      <a:gd name="T8" fmla="*/ 788 w 788"/>
                      <a:gd name="T9" fmla="*/ 18 h 18"/>
                      <a:gd name="T10" fmla="*/ 788 w 788"/>
                      <a:gd name="T11" fmla="*/ 18 h 18"/>
                      <a:gd name="T12" fmla="*/ 0 w 788"/>
                      <a:gd name="T13" fmla="*/ 18 h 18"/>
                      <a:gd name="T14" fmla="*/ 0 w 788"/>
                      <a:gd name="T15" fmla="*/ 18 h 18"/>
                      <a:gd name="T16" fmla="*/ 0 w 788"/>
                      <a:gd name="T17" fmla="*/ 0 h 18"/>
                      <a:gd name="T18" fmla="*/ 0 w 788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71" name="Freeform 59">
                    <a:extLst>
                      <a:ext uri="{FF2B5EF4-FFF2-40B4-BE49-F238E27FC236}">
                        <a16:creationId xmlns:a16="http://schemas.microsoft.com/office/drawing/2014/main" id="{26AA4039-1B40-4A72-8A90-C0B9C0F70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6"/>
                  </a:xfrm>
                  <a:custGeom>
                    <a:avLst/>
                    <a:gdLst>
                      <a:gd name="T0" fmla="*/ 0 w 788"/>
                      <a:gd name="T1" fmla="*/ 0 h 16"/>
                      <a:gd name="T2" fmla="*/ 0 w 788"/>
                      <a:gd name="T3" fmla="*/ 0 h 16"/>
                      <a:gd name="T4" fmla="*/ 788 w 788"/>
                      <a:gd name="T5" fmla="*/ 0 h 16"/>
                      <a:gd name="T6" fmla="*/ 788 w 788"/>
                      <a:gd name="T7" fmla="*/ 0 h 16"/>
                      <a:gd name="T8" fmla="*/ 788 w 788"/>
                      <a:gd name="T9" fmla="*/ 16 h 16"/>
                      <a:gd name="T10" fmla="*/ 788 w 788"/>
                      <a:gd name="T11" fmla="*/ 16 h 16"/>
                      <a:gd name="T12" fmla="*/ 0 w 788"/>
                      <a:gd name="T13" fmla="*/ 16 h 16"/>
                      <a:gd name="T14" fmla="*/ 0 w 788"/>
                      <a:gd name="T15" fmla="*/ 16 h 16"/>
                      <a:gd name="T16" fmla="*/ 0 w 788"/>
                      <a:gd name="T17" fmla="*/ 0 h 16"/>
                      <a:gd name="T18" fmla="*/ 0 w 788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72" name="Freeform 60">
                    <a:extLst>
                      <a:ext uri="{FF2B5EF4-FFF2-40B4-BE49-F238E27FC236}">
                        <a16:creationId xmlns:a16="http://schemas.microsoft.com/office/drawing/2014/main" id="{938A98B9-70A2-4D48-9296-E9DEF25C27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4"/>
                  </a:xfrm>
                  <a:custGeom>
                    <a:avLst/>
                    <a:gdLst>
                      <a:gd name="T0" fmla="*/ 0 w 788"/>
                      <a:gd name="T1" fmla="*/ 0 h 14"/>
                      <a:gd name="T2" fmla="*/ 0 w 788"/>
                      <a:gd name="T3" fmla="*/ 0 h 14"/>
                      <a:gd name="T4" fmla="*/ 788 w 788"/>
                      <a:gd name="T5" fmla="*/ 0 h 14"/>
                      <a:gd name="T6" fmla="*/ 788 w 788"/>
                      <a:gd name="T7" fmla="*/ 0 h 14"/>
                      <a:gd name="T8" fmla="*/ 788 w 788"/>
                      <a:gd name="T9" fmla="*/ 14 h 14"/>
                      <a:gd name="T10" fmla="*/ 788 w 788"/>
                      <a:gd name="T11" fmla="*/ 14 h 14"/>
                      <a:gd name="T12" fmla="*/ 0 w 788"/>
                      <a:gd name="T13" fmla="*/ 14 h 14"/>
                      <a:gd name="T14" fmla="*/ 0 w 788"/>
                      <a:gd name="T15" fmla="*/ 14 h 14"/>
                      <a:gd name="T16" fmla="*/ 0 w 788"/>
                      <a:gd name="T17" fmla="*/ 0 h 14"/>
                      <a:gd name="T18" fmla="*/ 0 w 788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73" name="Freeform 61">
                    <a:extLst>
                      <a:ext uri="{FF2B5EF4-FFF2-40B4-BE49-F238E27FC236}">
                        <a16:creationId xmlns:a16="http://schemas.microsoft.com/office/drawing/2014/main" id="{B802238B-D931-48FD-86E1-81786135DF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10"/>
                  </a:xfrm>
                  <a:custGeom>
                    <a:avLst/>
                    <a:gdLst>
                      <a:gd name="T0" fmla="*/ 0 w 788"/>
                      <a:gd name="T1" fmla="*/ 0 h 10"/>
                      <a:gd name="T2" fmla="*/ 0 w 788"/>
                      <a:gd name="T3" fmla="*/ 0 h 10"/>
                      <a:gd name="T4" fmla="*/ 788 w 788"/>
                      <a:gd name="T5" fmla="*/ 0 h 10"/>
                      <a:gd name="T6" fmla="*/ 788 w 788"/>
                      <a:gd name="T7" fmla="*/ 0 h 10"/>
                      <a:gd name="T8" fmla="*/ 788 w 788"/>
                      <a:gd name="T9" fmla="*/ 10 h 10"/>
                      <a:gd name="T10" fmla="*/ 788 w 788"/>
                      <a:gd name="T11" fmla="*/ 10 h 10"/>
                      <a:gd name="T12" fmla="*/ 0 w 788"/>
                      <a:gd name="T13" fmla="*/ 10 h 10"/>
                      <a:gd name="T14" fmla="*/ 0 w 788"/>
                      <a:gd name="T15" fmla="*/ 10 h 10"/>
                      <a:gd name="T16" fmla="*/ 0 w 788"/>
                      <a:gd name="T17" fmla="*/ 0 h 10"/>
                      <a:gd name="T18" fmla="*/ 0 w 788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74" name="Freeform 62">
                    <a:extLst>
                      <a:ext uri="{FF2B5EF4-FFF2-40B4-BE49-F238E27FC236}">
                        <a16:creationId xmlns:a16="http://schemas.microsoft.com/office/drawing/2014/main" id="{48C1F575-D155-4377-B820-EEA3DC39E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8"/>
                  </a:xfrm>
                  <a:custGeom>
                    <a:avLst/>
                    <a:gdLst>
                      <a:gd name="T0" fmla="*/ 0 w 788"/>
                      <a:gd name="T1" fmla="*/ 0 h 8"/>
                      <a:gd name="T2" fmla="*/ 0 w 788"/>
                      <a:gd name="T3" fmla="*/ 0 h 8"/>
                      <a:gd name="T4" fmla="*/ 788 w 788"/>
                      <a:gd name="T5" fmla="*/ 0 h 8"/>
                      <a:gd name="T6" fmla="*/ 788 w 788"/>
                      <a:gd name="T7" fmla="*/ 0 h 8"/>
                      <a:gd name="T8" fmla="*/ 788 w 788"/>
                      <a:gd name="T9" fmla="*/ 8 h 8"/>
                      <a:gd name="T10" fmla="*/ 788 w 788"/>
                      <a:gd name="T11" fmla="*/ 8 h 8"/>
                      <a:gd name="T12" fmla="*/ 0 w 788"/>
                      <a:gd name="T13" fmla="*/ 8 h 8"/>
                      <a:gd name="T14" fmla="*/ 0 w 788"/>
                      <a:gd name="T15" fmla="*/ 8 h 8"/>
                      <a:gd name="T16" fmla="*/ 0 w 788"/>
                      <a:gd name="T17" fmla="*/ 0 h 8"/>
                      <a:gd name="T18" fmla="*/ 0 w 788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75" name="Rectangle 63">
                    <a:extLst>
                      <a:ext uri="{FF2B5EF4-FFF2-40B4-BE49-F238E27FC236}">
                        <a16:creationId xmlns:a16="http://schemas.microsoft.com/office/drawing/2014/main" id="{AA7DE77A-E194-48B8-941A-C4833B5DA2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92"/>
                    <a:ext cx="788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76" name="Freeform 64">
                    <a:extLst>
                      <a:ext uri="{FF2B5EF4-FFF2-40B4-BE49-F238E27FC236}">
                        <a16:creationId xmlns:a16="http://schemas.microsoft.com/office/drawing/2014/main" id="{AB534538-3CA8-440C-BEDB-4C3B3277E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3"/>
                    <a:ext cx="627" cy="32"/>
                  </a:xfrm>
                  <a:custGeom>
                    <a:avLst/>
                    <a:gdLst>
                      <a:gd name="T0" fmla="*/ 0 w 627"/>
                      <a:gd name="T1" fmla="*/ 32 h 32"/>
                      <a:gd name="T2" fmla="*/ 627 w 627"/>
                      <a:gd name="T3" fmla="*/ 32 h 32"/>
                      <a:gd name="T4" fmla="*/ 627 w 627"/>
                      <a:gd name="T5" fmla="*/ 0 h 32"/>
                      <a:gd name="T6" fmla="*/ 47 w 627"/>
                      <a:gd name="T7" fmla="*/ 0 h 32"/>
                      <a:gd name="T8" fmla="*/ 47 w 627"/>
                      <a:gd name="T9" fmla="*/ 0 h 32"/>
                      <a:gd name="T10" fmla="*/ 22 w 627"/>
                      <a:gd name="T11" fmla="*/ 16 h 32"/>
                      <a:gd name="T12" fmla="*/ 0 w 627"/>
                      <a:gd name="T13" fmla="*/ 32 h 32"/>
                      <a:gd name="T14" fmla="*/ 0 w 627"/>
                      <a:gd name="T15" fmla="*/ 32 h 3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7" h="32">
                        <a:moveTo>
                          <a:pt x="0" y="32"/>
                        </a:moveTo>
                        <a:lnTo>
                          <a:pt x="627" y="32"/>
                        </a:lnTo>
                        <a:lnTo>
                          <a:pt x="627" y="0"/>
                        </a:lnTo>
                        <a:lnTo>
                          <a:pt x="47" y="0"/>
                        </a:lnTo>
                        <a:lnTo>
                          <a:pt x="22" y="1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77" name="Freeform 65">
                    <a:extLst>
                      <a:ext uri="{FF2B5EF4-FFF2-40B4-BE49-F238E27FC236}">
                        <a16:creationId xmlns:a16="http://schemas.microsoft.com/office/drawing/2014/main" id="{1D69AE25-E4F5-4F86-8696-5FB068B092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5"/>
                    <a:ext cx="627" cy="27"/>
                  </a:xfrm>
                  <a:custGeom>
                    <a:avLst/>
                    <a:gdLst>
                      <a:gd name="T0" fmla="*/ 47 w 627"/>
                      <a:gd name="T1" fmla="*/ 0 h 27"/>
                      <a:gd name="T2" fmla="*/ 627 w 627"/>
                      <a:gd name="T3" fmla="*/ 0 h 27"/>
                      <a:gd name="T4" fmla="*/ 627 w 627"/>
                      <a:gd name="T5" fmla="*/ 0 h 27"/>
                      <a:gd name="T6" fmla="*/ 627 w 627"/>
                      <a:gd name="T7" fmla="*/ 27 h 27"/>
                      <a:gd name="T8" fmla="*/ 0 w 627"/>
                      <a:gd name="T9" fmla="*/ 27 h 27"/>
                      <a:gd name="T10" fmla="*/ 0 w 627"/>
                      <a:gd name="T11" fmla="*/ 27 h 27"/>
                      <a:gd name="T12" fmla="*/ 22 w 627"/>
                      <a:gd name="T13" fmla="*/ 12 h 27"/>
                      <a:gd name="T14" fmla="*/ 47 w 627"/>
                      <a:gd name="T15" fmla="*/ 0 h 27"/>
                      <a:gd name="T16" fmla="*/ 47 w 627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7" h="27">
                        <a:moveTo>
                          <a:pt x="47" y="0"/>
                        </a:moveTo>
                        <a:lnTo>
                          <a:pt x="627" y="0"/>
                        </a:lnTo>
                        <a:lnTo>
                          <a:pt x="627" y="27"/>
                        </a:lnTo>
                        <a:lnTo>
                          <a:pt x="0" y="27"/>
                        </a:lnTo>
                        <a:lnTo>
                          <a:pt x="22" y="12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78" name="Freeform 66">
                    <a:extLst>
                      <a:ext uri="{FF2B5EF4-FFF2-40B4-BE49-F238E27FC236}">
                        <a16:creationId xmlns:a16="http://schemas.microsoft.com/office/drawing/2014/main" id="{51B4063A-5A06-47BC-BE7B-DA3FE9B172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5"/>
                  </a:xfrm>
                  <a:custGeom>
                    <a:avLst/>
                    <a:gdLst>
                      <a:gd name="T0" fmla="*/ 38 w 621"/>
                      <a:gd name="T1" fmla="*/ 0 h 25"/>
                      <a:gd name="T2" fmla="*/ 621 w 621"/>
                      <a:gd name="T3" fmla="*/ 0 h 25"/>
                      <a:gd name="T4" fmla="*/ 621 w 621"/>
                      <a:gd name="T5" fmla="*/ 0 h 25"/>
                      <a:gd name="T6" fmla="*/ 621 w 621"/>
                      <a:gd name="T7" fmla="*/ 25 h 25"/>
                      <a:gd name="T8" fmla="*/ 0 w 621"/>
                      <a:gd name="T9" fmla="*/ 25 h 25"/>
                      <a:gd name="T10" fmla="*/ 0 w 621"/>
                      <a:gd name="T11" fmla="*/ 25 h 25"/>
                      <a:gd name="T12" fmla="*/ 19 w 621"/>
                      <a:gd name="T13" fmla="*/ 12 h 25"/>
                      <a:gd name="T14" fmla="*/ 38 w 621"/>
                      <a:gd name="T15" fmla="*/ 0 h 25"/>
                      <a:gd name="T16" fmla="*/ 38 w 621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5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5"/>
                        </a:lnTo>
                        <a:lnTo>
                          <a:pt x="0" y="25"/>
                        </a:lnTo>
                        <a:lnTo>
                          <a:pt x="19" y="1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79" name="Freeform 67">
                    <a:extLst>
                      <a:ext uri="{FF2B5EF4-FFF2-40B4-BE49-F238E27FC236}">
                        <a16:creationId xmlns:a16="http://schemas.microsoft.com/office/drawing/2014/main" id="{84EDF08B-BBCE-4977-A30A-94361CACA7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4"/>
                  </a:xfrm>
                  <a:custGeom>
                    <a:avLst/>
                    <a:gdLst>
                      <a:gd name="T0" fmla="*/ 38 w 621"/>
                      <a:gd name="T1" fmla="*/ 0 h 24"/>
                      <a:gd name="T2" fmla="*/ 621 w 621"/>
                      <a:gd name="T3" fmla="*/ 0 h 24"/>
                      <a:gd name="T4" fmla="*/ 621 w 621"/>
                      <a:gd name="T5" fmla="*/ 0 h 24"/>
                      <a:gd name="T6" fmla="*/ 621 w 621"/>
                      <a:gd name="T7" fmla="*/ 24 h 24"/>
                      <a:gd name="T8" fmla="*/ 0 w 621"/>
                      <a:gd name="T9" fmla="*/ 24 h 24"/>
                      <a:gd name="T10" fmla="*/ 0 w 621"/>
                      <a:gd name="T11" fmla="*/ 24 h 24"/>
                      <a:gd name="T12" fmla="*/ 19 w 621"/>
                      <a:gd name="T13" fmla="*/ 11 h 24"/>
                      <a:gd name="T14" fmla="*/ 38 w 621"/>
                      <a:gd name="T15" fmla="*/ 0 h 24"/>
                      <a:gd name="T16" fmla="*/ 38 w 621"/>
                      <a:gd name="T17" fmla="*/ 0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4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4"/>
                        </a:lnTo>
                        <a:lnTo>
                          <a:pt x="0" y="24"/>
                        </a:lnTo>
                        <a:lnTo>
                          <a:pt x="19" y="1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80" name="Freeform 68">
                    <a:extLst>
                      <a:ext uri="{FF2B5EF4-FFF2-40B4-BE49-F238E27FC236}">
                        <a16:creationId xmlns:a16="http://schemas.microsoft.com/office/drawing/2014/main" id="{AB689D02-E06A-4873-B1FF-0B8DFFE8CB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1226"/>
                    <a:ext cx="618" cy="20"/>
                  </a:xfrm>
                  <a:custGeom>
                    <a:avLst/>
                    <a:gdLst>
                      <a:gd name="T0" fmla="*/ 35 w 618"/>
                      <a:gd name="T1" fmla="*/ 0 h 20"/>
                      <a:gd name="T2" fmla="*/ 618 w 618"/>
                      <a:gd name="T3" fmla="*/ 0 h 20"/>
                      <a:gd name="T4" fmla="*/ 618 w 618"/>
                      <a:gd name="T5" fmla="*/ 0 h 20"/>
                      <a:gd name="T6" fmla="*/ 618 w 618"/>
                      <a:gd name="T7" fmla="*/ 20 h 20"/>
                      <a:gd name="T8" fmla="*/ 0 w 618"/>
                      <a:gd name="T9" fmla="*/ 20 h 20"/>
                      <a:gd name="T10" fmla="*/ 0 w 618"/>
                      <a:gd name="T11" fmla="*/ 20 h 20"/>
                      <a:gd name="T12" fmla="*/ 35 w 618"/>
                      <a:gd name="T13" fmla="*/ 0 h 20"/>
                      <a:gd name="T14" fmla="*/ 35 w 618"/>
                      <a:gd name="T15" fmla="*/ 0 h 2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8" h="20">
                        <a:moveTo>
                          <a:pt x="35" y="0"/>
                        </a:moveTo>
                        <a:lnTo>
                          <a:pt x="618" y="0"/>
                        </a:lnTo>
                        <a:lnTo>
                          <a:pt x="618" y="20"/>
                        </a:lnTo>
                        <a:lnTo>
                          <a:pt x="0" y="2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81" name="Freeform 69">
                    <a:extLst>
                      <a:ext uri="{FF2B5EF4-FFF2-40B4-BE49-F238E27FC236}">
                        <a16:creationId xmlns:a16="http://schemas.microsoft.com/office/drawing/2014/main" id="{83D41156-0015-4C1F-B205-667DAB5148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1" y="1226"/>
                    <a:ext cx="615" cy="18"/>
                  </a:xfrm>
                  <a:custGeom>
                    <a:avLst/>
                    <a:gdLst>
                      <a:gd name="T0" fmla="*/ 32 w 615"/>
                      <a:gd name="T1" fmla="*/ 0 h 18"/>
                      <a:gd name="T2" fmla="*/ 615 w 615"/>
                      <a:gd name="T3" fmla="*/ 0 h 18"/>
                      <a:gd name="T4" fmla="*/ 615 w 615"/>
                      <a:gd name="T5" fmla="*/ 0 h 18"/>
                      <a:gd name="T6" fmla="*/ 615 w 615"/>
                      <a:gd name="T7" fmla="*/ 18 h 18"/>
                      <a:gd name="T8" fmla="*/ 0 w 615"/>
                      <a:gd name="T9" fmla="*/ 18 h 18"/>
                      <a:gd name="T10" fmla="*/ 0 w 615"/>
                      <a:gd name="T11" fmla="*/ 18 h 18"/>
                      <a:gd name="T12" fmla="*/ 32 w 615"/>
                      <a:gd name="T13" fmla="*/ 0 h 18"/>
                      <a:gd name="T14" fmla="*/ 32 w 615"/>
                      <a:gd name="T15" fmla="*/ 0 h 1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5" h="18">
                        <a:moveTo>
                          <a:pt x="32" y="0"/>
                        </a:moveTo>
                        <a:lnTo>
                          <a:pt x="615" y="0"/>
                        </a:lnTo>
                        <a:lnTo>
                          <a:pt x="615" y="18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82" name="Freeform 70">
                    <a:extLst>
                      <a:ext uri="{FF2B5EF4-FFF2-40B4-BE49-F238E27FC236}">
                        <a16:creationId xmlns:a16="http://schemas.microsoft.com/office/drawing/2014/main" id="{5B5849B2-744D-4EA7-95C2-9AABDB1921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6"/>
                    <a:ext cx="608" cy="16"/>
                  </a:xfrm>
                  <a:custGeom>
                    <a:avLst/>
                    <a:gdLst>
                      <a:gd name="T0" fmla="*/ 25 w 608"/>
                      <a:gd name="T1" fmla="*/ 0 h 16"/>
                      <a:gd name="T2" fmla="*/ 608 w 608"/>
                      <a:gd name="T3" fmla="*/ 0 h 16"/>
                      <a:gd name="T4" fmla="*/ 608 w 608"/>
                      <a:gd name="T5" fmla="*/ 0 h 16"/>
                      <a:gd name="T6" fmla="*/ 608 w 608"/>
                      <a:gd name="T7" fmla="*/ 16 h 16"/>
                      <a:gd name="T8" fmla="*/ 0 w 608"/>
                      <a:gd name="T9" fmla="*/ 16 h 16"/>
                      <a:gd name="T10" fmla="*/ 0 w 608"/>
                      <a:gd name="T11" fmla="*/ 16 h 16"/>
                      <a:gd name="T12" fmla="*/ 25 w 608"/>
                      <a:gd name="T13" fmla="*/ 0 h 16"/>
                      <a:gd name="T14" fmla="*/ 25 w 608"/>
                      <a:gd name="T15" fmla="*/ 0 h 1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6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6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83" name="Freeform 71">
                    <a:extLst>
                      <a:ext uri="{FF2B5EF4-FFF2-40B4-BE49-F238E27FC236}">
                        <a16:creationId xmlns:a16="http://schemas.microsoft.com/office/drawing/2014/main" id="{EDBCED51-0E62-40C9-853A-EC402C9826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7"/>
                    <a:ext cx="608" cy="13"/>
                  </a:xfrm>
                  <a:custGeom>
                    <a:avLst/>
                    <a:gdLst>
                      <a:gd name="T0" fmla="*/ 25 w 608"/>
                      <a:gd name="T1" fmla="*/ 0 h 13"/>
                      <a:gd name="T2" fmla="*/ 608 w 608"/>
                      <a:gd name="T3" fmla="*/ 0 h 13"/>
                      <a:gd name="T4" fmla="*/ 608 w 608"/>
                      <a:gd name="T5" fmla="*/ 0 h 13"/>
                      <a:gd name="T6" fmla="*/ 608 w 608"/>
                      <a:gd name="T7" fmla="*/ 13 h 13"/>
                      <a:gd name="T8" fmla="*/ 0 w 608"/>
                      <a:gd name="T9" fmla="*/ 13 h 13"/>
                      <a:gd name="T10" fmla="*/ 0 w 608"/>
                      <a:gd name="T11" fmla="*/ 13 h 13"/>
                      <a:gd name="T12" fmla="*/ 25 w 608"/>
                      <a:gd name="T13" fmla="*/ 0 h 13"/>
                      <a:gd name="T14" fmla="*/ 25 w 608"/>
                      <a:gd name="T15" fmla="*/ 0 h 1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3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3"/>
                        </a:lnTo>
                        <a:lnTo>
                          <a:pt x="0" y="1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84" name="Freeform 72">
                    <a:extLst>
                      <a:ext uri="{FF2B5EF4-FFF2-40B4-BE49-F238E27FC236}">
                        <a16:creationId xmlns:a16="http://schemas.microsoft.com/office/drawing/2014/main" id="{EA631B3D-8034-400C-BBF9-6E70BC2B2E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227"/>
                    <a:ext cx="602" cy="10"/>
                  </a:xfrm>
                  <a:custGeom>
                    <a:avLst/>
                    <a:gdLst>
                      <a:gd name="T0" fmla="*/ 16 w 602"/>
                      <a:gd name="T1" fmla="*/ 0 h 10"/>
                      <a:gd name="T2" fmla="*/ 602 w 602"/>
                      <a:gd name="T3" fmla="*/ 0 h 10"/>
                      <a:gd name="T4" fmla="*/ 602 w 602"/>
                      <a:gd name="T5" fmla="*/ 0 h 10"/>
                      <a:gd name="T6" fmla="*/ 602 w 602"/>
                      <a:gd name="T7" fmla="*/ 10 h 10"/>
                      <a:gd name="T8" fmla="*/ 0 w 602"/>
                      <a:gd name="T9" fmla="*/ 10 h 10"/>
                      <a:gd name="T10" fmla="*/ 0 w 602"/>
                      <a:gd name="T11" fmla="*/ 10 h 10"/>
                      <a:gd name="T12" fmla="*/ 16 w 602"/>
                      <a:gd name="T13" fmla="*/ 0 h 10"/>
                      <a:gd name="T14" fmla="*/ 16 w 602"/>
                      <a:gd name="T15" fmla="*/ 0 h 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2" h="10">
                        <a:moveTo>
                          <a:pt x="16" y="0"/>
                        </a:moveTo>
                        <a:lnTo>
                          <a:pt x="602" y="0"/>
                        </a:lnTo>
                        <a:lnTo>
                          <a:pt x="602" y="10"/>
                        </a:ln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85" name="Freeform 73">
                    <a:extLst>
                      <a:ext uri="{FF2B5EF4-FFF2-40B4-BE49-F238E27FC236}">
                        <a16:creationId xmlns:a16="http://schemas.microsoft.com/office/drawing/2014/main" id="{A9FC630D-8678-4619-AB1F-02E7E88E6E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7" y="1227"/>
                    <a:ext cx="599" cy="8"/>
                  </a:xfrm>
                  <a:custGeom>
                    <a:avLst/>
                    <a:gdLst>
                      <a:gd name="T0" fmla="*/ 13 w 599"/>
                      <a:gd name="T1" fmla="*/ 0 h 8"/>
                      <a:gd name="T2" fmla="*/ 599 w 599"/>
                      <a:gd name="T3" fmla="*/ 0 h 8"/>
                      <a:gd name="T4" fmla="*/ 599 w 599"/>
                      <a:gd name="T5" fmla="*/ 0 h 8"/>
                      <a:gd name="T6" fmla="*/ 599 w 599"/>
                      <a:gd name="T7" fmla="*/ 8 h 8"/>
                      <a:gd name="T8" fmla="*/ 0 w 599"/>
                      <a:gd name="T9" fmla="*/ 8 h 8"/>
                      <a:gd name="T10" fmla="*/ 0 w 599"/>
                      <a:gd name="T11" fmla="*/ 8 h 8"/>
                      <a:gd name="T12" fmla="*/ 13 w 599"/>
                      <a:gd name="T13" fmla="*/ 0 h 8"/>
                      <a:gd name="T14" fmla="*/ 13 w 599"/>
                      <a:gd name="T15" fmla="*/ 0 h 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99" h="8">
                        <a:moveTo>
                          <a:pt x="13" y="0"/>
                        </a:moveTo>
                        <a:lnTo>
                          <a:pt x="599" y="0"/>
                        </a:lnTo>
                        <a:lnTo>
                          <a:pt x="599" y="8"/>
                        </a:lnTo>
                        <a:lnTo>
                          <a:pt x="0" y="8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86" name="Freeform 74">
                    <a:extLst>
                      <a:ext uri="{FF2B5EF4-FFF2-40B4-BE49-F238E27FC236}">
                        <a16:creationId xmlns:a16="http://schemas.microsoft.com/office/drawing/2014/main" id="{2ECE2911-1606-442B-94F3-B0E1A48058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0" y="1227"/>
                    <a:ext cx="596" cy="6"/>
                  </a:xfrm>
                  <a:custGeom>
                    <a:avLst/>
                    <a:gdLst>
                      <a:gd name="T0" fmla="*/ 0 w 596"/>
                      <a:gd name="T1" fmla="*/ 6 h 6"/>
                      <a:gd name="T2" fmla="*/ 596 w 596"/>
                      <a:gd name="T3" fmla="*/ 6 h 6"/>
                      <a:gd name="T4" fmla="*/ 596 w 596"/>
                      <a:gd name="T5" fmla="*/ 0 h 6"/>
                      <a:gd name="T6" fmla="*/ 10 w 596"/>
                      <a:gd name="T7" fmla="*/ 0 h 6"/>
                      <a:gd name="T8" fmla="*/ 10 w 596"/>
                      <a:gd name="T9" fmla="*/ 0 h 6"/>
                      <a:gd name="T10" fmla="*/ 0 w 596"/>
                      <a:gd name="T11" fmla="*/ 6 h 6"/>
                      <a:gd name="T12" fmla="*/ 0 w 596"/>
                      <a:gd name="T13" fmla="*/ 6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96" h="6">
                        <a:moveTo>
                          <a:pt x="0" y="6"/>
                        </a:moveTo>
                        <a:lnTo>
                          <a:pt x="596" y="6"/>
                        </a:lnTo>
                        <a:lnTo>
                          <a:pt x="596" y="0"/>
                        </a:lnTo>
                        <a:lnTo>
                          <a:pt x="10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87" name="Rectangle 75">
                    <a:extLst>
                      <a:ext uri="{FF2B5EF4-FFF2-40B4-BE49-F238E27FC236}">
                        <a16:creationId xmlns:a16="http://schemas.microsoft.com/office/drawing/2014/main" id="{1C435265-4948-4F44-A6C4-4BEE9EA590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48"/>
                    <a:ext cx="387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88" name="Freeform 76">
                    <a:extLst>
                      <a:ext uri="{FF2B5EF4-FFF2-40B4-BE49-F238E27FC236}">
                        <a16:creationId xmlns:a16="http://schemas.microsoft.com/office/drawing/2014/main" id="{E44802FA-5C96-4B72-A3B4-B42BAD688B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8"/>
                    <a:ext cx="387" cy="29"/>
                  </a:xfrm>
                  <a:custGeom>
                    <a:avLst/>
                    <a:gdLst>
                      <a:gd name="T0" fmla="*/ 0 w 387"/>
                      <a:gd name="T1" fmla="*/ 0 h 29"/>
                      <a:gd name="T2" fmla="*/ 0 w 387"/>
                      <a:gd name="T3" fmla="*/ 0 h 29"/>
                      <a:gd name="T4" fmla="*/ 387 w 387"/>
                      <a:gd name="T5" fmla="*/ 0 h 29"/>
                      <a:gd name="T6" fmla="*/ 387 w 387"/>
                      <a:gd name="T7" fmla="*/ 0 h 29"/>
                      <a:gd name="T8" fmla="*/ 387 w 387"/>
                      <a:gd name="T9" fmla="*/ 29 h 29"/>
                      <a:gd name="T10" fmla="*/ 387 w 387"/>
                      <a:gd name="T11" fmla="*/ 29 h 29"/>
                      <a:gd name="T12" fmla="*/ 0 w 387"/>
                      <a:gd name="T13" fmla="*/ 29 h 29"/>
                      <a:gd name="T14" fmla="*/ 0 w 387"/>
                      <a:gd name="T15" fmla="*/ 29 h 29"/>
                      <a:gd name="T16" fmla="*/ 0 w 387"/>
                      <a:gd name="T17" fmla="*/ 0 h 29"/>
                      <a:gd name="T18" fmla="*/ 0 w 387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89" name="Freeform 77">
                    <a:extLst>
                      <a:ext uri="{FF2B5EF4-FFF2-40B4-BE49-F238E27FC236}">
                        <a16:creationId xmlns:a16="http://schemas.microsoft.com/office/drawing/2014/main" id="{DE5A2B8A-50B5-4D7A-AE20-5B00344021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5"/>
                  </a:xfrm>
                  <a:custGeom>
                    <a:avLst/>
                    <a:gdLst>
                      <a:gd name="T0" fmla="*/ 0 w 387"/>
                      <a:gd name="T1" fmla="*/ 0 h 25"/>
                      <a:gd name="T2" fmla="*/ 0 w 387"/>
                      <a:gd name="T3" fmla="*/ 0 h 25"/>
                      <a:gd name="T4" fmla="*/ 387 w 387"/>
                      <a:gd name="T5" fmla="*/ 0 h 25"/>
                      <a:gd name="T6" fmla="*/ 387 w 387"/>
                      <a:gd name="T7" fmla="*/ 0 h 25"/>
                      <a:gd name="T8" fmla="*/ 387 w 387"/>
                      <a:gd name="T9" fmla="*/ 25 h 25"/>
                      <a:gd name="T10" fmla="*/ 387 w 387"/>
                      <a:gd name="T11" fmla="*/ 25 h 25"/>
                      <a:gd name="T12" fmla="*/ 0 w 387"/>
                      <a:gd name="T13" fmla="*/ 25 h 25"/>
                      <a:gd name="T14" fmla="*/ 0 w 387"/>
                      <a:gd name="T15" fmla="*/ 25 h 25"/>
                      <a:gd name="T16" fmla="*/ 0 w 387"/>
                      <a:gd name="T17" fmla="*/ 0 h 25"/>
                      <a:gd name="T18" fmla="*/ 0 w 38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90" name="Freeform 78">
                    <a:extLst>
                      <a:ext uri="{FF2B5EF4-FFF2-40B4-BE49-F238E27FC236}">
                        <a16:creationId xmlns:a16="http://schemas.microsoft.com/office/drawing/2014/main" id="{6EEDD282-EA26-446D-A15E-C1FFBD7C7B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3"/>
                  </a:xfrm>
                  <a:custGeom>
                    <a:avLst/>
                    <a:gdLst>
                      <a:gd name="T0" fmla="*/ 0 w 387"/>
                      <a:gd name="T1" fmla="*/ 0 h 23"/>
                      <a:gd name="T2" fmla="*/ 0 w 387"/>
                      <a:gd name="T3" fmla="*/ 0 h 23"/>
                      <a:gd name="T4" fmla="*/ 387 w 387"/>
                      <a:gd name="T5" fmla="*/ 0 h 23"/>
                      <a:gd name="T6" fmla="*/ 387 w 387"/>
                      <a:gd name="T7" fmla="*/ 0 h 23"/>
                      <a:gd name="T8" fmla="*/ 387 w 387"/>
                      <a:gd name="T9" fmla="*/ 23 h 23"/>
                      <a:gd name="T10" fmla="*/ 387 w 387"/>
                      <a:gd name="T11" fmla="*/ 23 h 23"/>
                      <a:gd name="T12" fmla="*/ 0 w 387"/>
                      <a:gd name="T13" fmla="*/ 23 h 23"/>
                      <a:gd name="T14" fmla="*/ 0 w 387"/>
                      <a:gd name="T15" fmla="*/ 23 h 23"/>
                      <a:gd name="T16" fmla="*/ 0 w 387"/>
                      <a:gd name="T17" fmla="*/ 0 h 23"/>
                      <a:gd name="T18" fmla="*/ 0 w 387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91" name="Freeform 79">
                    <a:extLst>
                      <a:ext uri="{FF2B5EF4-FFF2-40B4-BE49-F238E27FC236}">
                        <a16:creationId xmlns:a16="http://schemas.microsoft.com/office/drawing/2014/main" id="{65A6F40A-4668-4CFB-976C-EA316A9A5A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2"/>
                  </a:xfrm>
                  <a:custGeom>
                    <a:avLst/>
                    <a:gdLst>
                      <a:gd name="T0" fmla="*/ 0 w 387"/>
                      <a:gd name="T1" fmla="*/ 0 h 22"/>
                      <a:gd name="T2" fmla="*/ 0 w 387"/>
                      <a:gd name="T3" fmla="*/ 0 h 22"/>
                      <a:gd name="T4" fmla="*/ 387 w 387"/>
                      <a:gd name="T5" fmla="*/ 0 h 22"/>
                      <a:gd name="T6" fmla="*/ 387 w 387"/>
                      <a:gd name="T7" fmla="*/ 0 h 22"/>
                      <a:gd name="T8" fmla="*/ 387 w 387"/>
                      <a:gd name="T9" fmla="*/ 22 h 22"/>
                      <a:gd name="T10" fmla="*/ 387 w 387"/>
                      <a:gd name="T11" fmla="*/ 22 h 22"/>
                      <a:gd name="T12" fmla="*/ 0 w 387"/>
                      <a:gd name="T13" fmla="*/ 22 h 22"/>
                      <a:gd name="T14" fmla="*/ 0 w 387"/>
                      <a:gd name="T15" fmla="*/ 22 h 22"/>
                      <a:gd name="T16" fmla="*/ 0 w 387"/>
                      <a:gd name="T17" fmla="*/ 0 h 22"/>
                      <a:gd name="T18" fmla="*/ 0 w 38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92" name="Freeform 80">
                    <a:extLst>
                      <a:ext uri="{FF2B5EF4-FFF2-40B4-BE49-F238E27FC236}">
                        <a16:creationId xmlns:a16="http://schemas.microsoft.com/office/drawing/2014/main" id="{E9A0BB96-AA85-4381-8832-D75A13B371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8"/>
                  </a:xfrm>
                  <a:custGeom>
                    <a:avLst/>
                    <a:gdLst>
                      <a:gd name="T0" fmla="*/ 0 w 387"/>
                      <a:gd name="T1" fmla="*/ 0 h 18"/>
                      <a:gd name="T2" fmla="*/ 0 w 387"/>
                      <a:gd name="T3" fmla="*/ 0 h 18"/>
                      <a:gd name="T4" fmla="*/ 387 w 387"/>
                      <a:gd name="T5" fmla="*/ 0 h 18"/>
                      <a:gd name="T6" fmla="*/ 387 w 387"/>
                      <a:gd name="T7" fmla="*/ 0 h 18"/>
                      <a:gd name="T8" fmla="*/ 387 w 387"/>
                      <a:gd name="T9" fmla="*/ 18 h 18"/>
                      <a:gd name="T10" fmla="*/ 387 w 387"/>
                      <a:gd name="T11" fmla="*/ 18 h 18"/>
                      <a:gd name="T12" fmla="*/ 0 w 387"/>
                      <a:gd name="T13" fmla="*/ 18 h 18"/>
                      <a:gd name="T14" fmla="*/ 0 w 387"/>
                      <a:gd name="T15" fmla="*/ 18 h 18"/>
                      <a:gd name="T16" fmla="*/ 0 w 387"/>
                      <a:gd name="T17" fmla="*/ 0 h 18"/>
                      <a:gd name="T18" fmla="*/ 0 w 38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93" name="Freeform 81">
                    <a:extLst>
                      <a:ext uri="{FF2B5EF4-FFF2-40B4-BE49-F238E27FC236}">
                        <a16:creationId xmlns:a16="http://schemas.microsoft.com/office/drawing/2014/main" id="{3A1FDBCB-230D-442F-B7E5-C9BC685F7C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5"/>
                  </a:xfrm>
                  <a:custGeom>
                    <a:avLst/>
                    <a:gdLst>
                      <a:gd name="T0" fmla="*/ 0 w 387"/>
                      <a:gd name="T1" fmla="*/ 0 h 15"/>
                      <a:gd name="T2" fmla="*/ 0 w 387"/>
                      <a:gd name="T3" fmla="*/ 0 h 15"/>
                      <a:gd name="T4" fmla="*/ 387 w 387"/>
                      <a:gd name="T5" fmla="*/ 0 h 15"/>
                      <a:gd name="T6" fmla="*/ 387 w 387"/>
                      <a:gd name="T7" fmla="*/ 0 h 15"/>
                      <a:gd name="T8" fmla="*/ 387 w 387"/>
                      <a:gd name="T9" fmla="*/ 15 h 15"/>
                      <a:gd name="T10" fmla="*/ 387 w 387"/>
                      <a:gd name="T11" fmla="*/ 15 h 15"/>
                      <a:gd name="T12" fmla="*/ 0 w 387"/>
                      <a:gd name="T13" fmla="*/ 15 h 15"/>
                      <a:gd name="T14" fmla="*/ 0 w 387"/>
                      <a:gd name="T15" fmla="*/ 15 h 15"/>
                      <a:gd name="T16" fmla="*/ 0 w 387"/>
                      <a:gd name="T17" fmla="*/ 0 h 15"/>
                      <a:gd name="T18" fmla="*/ 0 w 387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94" name="Freeform 82">
                    <a:extLst>
                      <a:ext uri="{FF2B5EF4-FFF2-40B4-BE49-F238E27FC236}">
                        <a16:creationId xmlns:a16="http://schemas.microsoft.com/office/drawing/2014/main" id="{BAADD43E-FCE3-4BFF-B772-B084B8CCE1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4"/>
                  </a:xfrm>
                  <a:custGeom>
                    <a:avLst/>
                    <a:gdLst>
                      <a:gd name="T0" fmla="*/ 0 w 387"/>
                      <a:gd name="T1" fmla="*/ 0 h 14"/>
                      <a:gd name="T2" fmla="*/ 0 w 387"/>
                      <a:gd name="T3" fmla="*/ 0 h 14"/>
                      <a:gd name="T4" fmla="*/ 387 w 387"/>
                      <a:gd name="T5" fmla="*/ 0 h 14"/>
                      <a:gd name="T6" fmla="*/ 387 w 387"/>
                      <a:gd name="T7" fmla="*/ 0 h 14"/>
                      <a:gd name="T8" fmla="*/ 387 w 387"/>
                      <a:gd name="T9" fmla="*/ 14 h 14"/>
                      <a:gd name="T10" fmla="*/ 387 w 387"/>
                      <a:gd name="T11" fmla="*/ 14 h 14"/>
                      <a:gd name="T12" fmla="*/ 0 w 387"/>
                      <a:gd name="T13" fmla="*/ 14 h 14"/>
                      <a:gd name="T14" fmla="*/ 0 w 387"/>
                      <a:gd name="T15" fmla="*/ 14 h 14"/>
                      <a:gd name="T16" fmla="*/ 0 w 387"/>
                      <a:gd name="T17" fmla="*/ 0 h 14"/>
                      <a:gd name="T18" fmla="*/ 0 w 387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95" name="Freeform 83">
                    <a:extLst>
                      <a:ext uri="{FF2B5EF4-FFF2-40B4-BE49-F238E27FC236}">
                        <a16:creationId xmlns:a16="http://schemas.microsoft.com/office/drawing/2014/main" id="{813B0E09-C97C-43F7-9BE9-5451BDC181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2"/>
                  </a:xfrm>
                  <a:custGeom>
                    <a:avLst/>
                    <a:gdLst>
                      <a:gd name="T0" fmla="*/ 0 w 387"/>
                      <a:gd name="T1" fmla="*/ 0 h 12"/>
                      <a:gd name="T2" fmla="*/ 0 w 387"/>
                      <a:gd name="T3" fmla="*/ 0 h 12"/>
                      <a:gd name="T4" fmla="*/ 387 w 387"/>
                      <a:gd name="T5" fmla="*/ 0 h 12"/>
                      <a:gd name="T6" fmla="*/ 387 w 387"/>
                      <a:gd name="T7" fmla="*/ 0 h 12"/>
                      <a:gd name="T8" fmla="*/ 387 w 387"/>
                      <a:gd name="T9" fmla="*/ 12 h 12"/>
                      <a:gd name="T10" fmla="*/ 387 w 387"/>
                      <a:gd name="T11" fmla="*/ 12 h 12"/>
                      <a:gd name="T12" fmla="*/ 0 w 387"/>
                      <a:gd name="T13" fmla="*/ 12 h 12"/>
                      <a:gd name="T14" fmla="*/ 0 w 387"/>
                      <a:gd name="T15" fmla="*/ 12 h 12"/>
                      <a:gd name="T16" fmla="*/ 0 w 387"/>
                      <a:gd name="T17" fmla="*/ 0 h 12"/>
                      <a:gd name="T18" fmla="*/ 0 w 387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96" name="Freeform 84">
                    <a:extLst>
                      <a:ext uri="{FF2B5EF4-FFF2-40B4-BE49-F238E27FC236}">
                        <a16:creationId xmlns:a16="http://schemas.microsoft.com/office/drawing/2014/main" id="{5A654B14-8F93-42CA-9EAB-BB165F38EC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1"/>
                    <a:ext cx="387" cy="8"/>
                  </a:xfrm>
                  <a:custGeom>
                    <a:avLst/>
                    <a:gdLst>
                      <a:gd name="T0" fmla="*/ 0 w 387"/>
                      <a:gd name="T1" fmla="*/ 0 h 8"/>
                      <a:gd name="T2" fmla="*/ 0 w 387"/>
                      <a:gd name="T3" fmla="*/ 0 h 8"/>
                      <a:gd name="T4" fmla="*/ 387 w 387"/>
                      <a:gd name="T5" fmla="*/ 0 h 8"/>
                      <a:gd name="T6" fmla="*/ 387 w 387"/>
                      <a:gd name="T7" fmla="*/ 0 h 8"/>
                      <a:gd name="T8" fmla="*/ 387 w 387"/>
                      <a:gd name="T9" fmla="*/ 8 h 8"/>
                      <a:gd name="T10" fmla="*/ 387 w 387"/>
                      <a:gd name="T11" fmla="*/ 8 h 8"/>
                      <a:gd name="T12" fmla="*/ 0 w 387"/>
                      <a:gd name="T13" fmla="*/ 8 h 8"/>
                      <a:gd name="T14" fmla="*/ 0 w 387"/>
                      <a:gd name="T15" fmla="*/ 8 h 8"/>
                      <a:gd name="T16" fmla="*/ 0 w 387"/>
                      <a:gd name="T17" fmla="*/ 0 h 8"/>
                      <a:gd name="T18" fmla="*/ 0 w 387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697" name="Rectangle 85">
                    <a:extLst>
                      <a:ext uri="{FF2B5EF4-FFF2-40B4-BE49-F238E27FC236}">
                        <a16:creationId xmlns:a16="http://schemas.microsoft.com/office/drawing/2014/main" id="{484EBF4A-29C3-4812-87F5-5A196E1EF7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51"/>
                    <a:ext cx="387" cy="7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98" name="Rectangle 86">
                    <a:extLst>
                      <a:ext uri="{FF2B5EF4-FFF2-40B4-BE49-F238E27FC236}">
                        <a16:creationId xmlns:a16="http://schemas.microsoft.com/office/drawing/2014/main" id="{2DDC3ED8-6369-4799-A5E4-A28DD841E0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48"/>
                    <a:ext cx="599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699" name="Freeform 87">
                    <a:extLst>
                      <a:ext uri="{FF2B5EF4-FFF2-40B4-BE49-F238E27FC236}">
                        <a16:creationId xmlns:a16="http://schemas.microsoft.com/office/drawing/2014/main" id="{7E8B5300-C9E9-47F0-8ECC-057B2C71FA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9"/>
                  </a:xfrm>
                  <a:custGeom>
                    <a:avLst/>
                    <a:gdLst>
                      <a:gd name="T0" fmla="*/ 0 w 599"/>
                      <a:gd name="T1" fmla="*/ 0 h 29"/>
                      <a:gd name="T2" fmla="*/ 0 w 599"/>
                      <a:gd name="T3" fmla="*/ 0 h 29"/>
                      <a:gd name="T4" fmla="*/ 599 w 599"/>
                      <a:gd name="T5" fmla="*/ 0 h 29"/>
                      <a:gd name="T6" fmla="*/ 599 w 599"/>
                      <a:gd name="T7" fmla="*/ 0 h 29"/>
                      <a:gd name="T8" fmla="*/ 599 w 599"/>
                      <a:gd name="T9" fmla="*/ 29 h 29"/>
                      <a:gd name="T10" fmla="*/ 599 w 599"/>
                      <a:gd name="T11" fmla="*/ 29 h 29"/>
                      <a:gd name="T12" fmla="*/ 0 w 599"/>
                      <a:gd name="T13" fmla="*/ 29 h 29"/>
                      <a:gd name="T14" fmla="*/ 0 w 599"/>
                      <a:gd name="T15" fmla="*/ 29 h 29"/>
                      <a:gd name="T16" fmla="*/ 0 w 599"/>
                      <a:gd name="T17" fmla="*/ 0 h 29"/>
                      <a:gd name="T18" fmla="*/ 0 w 599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00" name="Freeform 88">
                    <a:extLst>
                      <a:ext uri="{FF2B5EF4-FFF2-40B4-BE49-F238E27FC236}">
                        <a16:creationId xmlns:a16="http://schemas.microsoft.com/office/drawing/2014/main" id="{A41357A9-A9F6-4E8D-AC75-97066E35CA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7"/>
                  </a:xfrm>
                  <a:custGeom>
                    <a:avLst/>
                    <a:gdLst>
                      <a:gd name="T0" fmla="*/ 0 w 599"/>
                      <a:gd name="T1" fmla="*/ 0 h 27"/>
                      <a:gd name="T2" fmla="*/ 0 w 599"/>
                      <a:gd name="T3" fmla="*/ 0 h 27"/>
                      <a:gd name="T4" fmla="*/ 599 w 599"/>
                      <a:gd name="T5" fmla="*/ 0 h 27"/>
                      <a:gd name="T6" fmla="*/ 599 w 599"/>
                      <a:gd name="T7" fmla="*/ 0 h 27"/>
                      <a:gd name="T8" fmla="*/ 599 w 599"/>
                      <a:gd name="T9" fmla="*/ 27 h 27"/>
                      <a:gd name="T10" fmla="*/ 599 w 599"/>
                      <a:gd name="T11" fmla="*/ 27 h 27"/>
                      <a:gd name="T12" fmla="*/ 0 w 599"/>
                      <a:gd name="T13" fmla="*/ 27 h 27"/>
                      <a:gd name="T14" fmla="*/ 0 w 599"/>
                      <a:gd name="T15" fmla="*/ 27 h 27"/>
                      <a:gd name="T16" fmla="*/ 0 w 599"/>
                      <a:gd name="T17" fmla="*/ 0 h 27"/>
                      <a:gd name="T18" fmla="*/ 0 w 59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01" name="Freeform 89">
                    <a:extLst>
                      <a:ext uri="{FF2B5EF4-FFF2-40B4-BE49-F238E27FC236}">
                        <a16:creationId xmlns:a16="http://schemas.microsoft.com/office/drawing/2014/main" id="{A3DC81ED-F2A3-48ED-8432-F70F546159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3"/>
                  </a:xfrm>
                  <a:custGeom>
                    <a:avLst/>
                    <a:gdLst>
                      <a:gd name="T0" fmla="*/ 0 w 599"/>
                      <a:gd name="T1" fmla="*/ 0 h 23"/>
                      <a:gd name="T2" fmla="*/ 0 w 599"/>
                      <a:gd name="T3" fmla="*/ 0 h 23"/>
                      <a:gd name="T4" fmla="*/ 599 w 599"/>
                      <a:gd name="T5" fmla="*/ 0 h 23"/>
                      <a:gd name="T6" fmla="*/ 599 w 599"/>
                      <a:gd name="T7" fmla="*/ 0 h 23"/>
                      <a:gd name="T8" fmla="*/ 599 w 599"/>
                      <a:gd name="T9" fmla="*/ 23 h 23"/>
                      <a:gd name="T10" fmla="*/ 599 w 599"/>
                      <a:gd name="T11" fmla="*/ 23 h 23"/>
                      <a:gd name="T12" fmla="*/ 0 w 599"/>
                      <a:gd name="T13" fmla="*/ 23 h 23"/>
                      <a:gd name="T14" fmla="*/ 0 w 599"/>
                      <a:gd name="T15" fmla="*/ 23 h 23"/>
                      <a:gd name="T16" fmla="*/ 0 w 599"/>
                      <a:gd name="T17" fmla="*/ 0 h 23"/>
                      <a:gd name="T18" fmla="*/ 0 w 599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02" name="Freeform 90">
                    <a:extLst>
                      <a:ext uri="{FF2B5EF4-FFF2-40B4-BE49-F238E27FC236}">
                        <a16:creationId xmlns:a16="http://schemas.microsoft.com/office/drawing/2014/main" id="{545598A8-30E9-4A7D-B703-5269CE3495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0"/>
                  </a:xfrm>
                  <a:custGeom>
                    <a:avLst/>
                    <a:gdLst>
                      <a:gd name="T0" fmla="*/ 0 w 599"/>
                      <a:gd name="T1" fmla="*/ 0 h 20"/>
                      <a:gd name="T2" fmla="*/ 0 w 599"/>
                      <a:gd name="T3" fmla="*/ 0 h 20"/>
                      <a:gd name="T4" fmla="*/ 599 w 599"/>
                      <a:gd name="T5" fmla="*/ 0 h 20"/>
                      <a:gd name="T6" fmla="*/ 599 w 599"/>
                      <a:gd name="T7" fmla="*/ 0 h 20"/>
                      <a:gd name="T8" fmla="*/ 599 w 599"/>
                      <a:gd name="T9" fmla="*/ 20 h 20"/>
                      <a:gd name="T10" fmla="*/ 599 w 599"/>
                      <a:gd name="T11" fmla="*/ 20 h 20"/>
                      <a:gd name="T12" fmla="*/ 0 w 599"/>
                      <a:gd name="T13" fmla="*/ 20 h 20"/>
                      <a:gd name="T14" fmla="*/ 0 w 599"/>
                      <a:gd name="T15" fmla="*/ 20 h 20"/>
                      <a:gd name="T16" fmla="*/ 0 w 599"/>
                      <a:gd name="T17" fmla="*/ 0 h 20"/>
                      <a:gd name="T18" fmla="*/ 0 w 599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03" name="Freeform 91">
                    <a:extLst>
                      <a:ext uri="{FF2B5EF4-FFF2-40B4-BE49-F238E27FC236}">
                        <a16:creationId xmlns:a16="http://schemas.microsoft.com/office/drawing/2014/main" id="{1733ABF3-C2F2-40B7-A93A-A33B0C0101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19"/>
                  </a:xfrm>
                  <a:custGeom>
                    <a:avLst/>
                    <a:gdLst>
                      <a:gd name="T0" fmla="*/ 0 w 599"/>
                      <a:gd name="T1" fmla="*/ 0 h 19"/>
                      <a:gd name="T2" fmla="*/ 0 w 599"/>
                      <a:gd name="T3" fmla="*/ 0 h 19"/>
                      <a:gd name="T4" fmla="*/ 599 w 599"/>
                      <a:gd name="T5" fmla="*/ 0 h 19"/>
                      <a:gd name="T6" fmla="*/ 599 w 599"/>
                      <a:gd name="T7" fmla="*/ 0 h 19"/>
                      <a:gd name="T8" fmla="*/ 599 w 599"/>
                      <a:gd name="T9" fmla="*/ 19 h 19"/>
                      <a:gd name="T10" fmla="*/ 599 w 599"/>
                      <a:gd name="T11" fmla="*/ 19 h 19"/>
                      <a:gd name="T12" fmla="*/ 0 w 599"/>
                      <a:gd name="T13" fmla="*/ 19 h 19"/>
                      <a:gd name="T14" fmla="*/ 0 w 599"/>
                      <a:gd name="T15" fmla="*/ 19 h 19"/>
                      <a:gd name="T16" fmla="*/ 0 w 599"/>
                      <a:gd name="T17" fmla="*/ 0 h 19"/>
                      <a:gd name="T18" fmla="*/ 0 w 599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04" name="Freeform 92">
                    <a:extLst>
                      <a:ext uri="{FF2B5EF4-FFF2-40B4-BE49-F238E27FC236}">
                        <a16:creationId xmlns:a16="http://schemas.microsoft.com/office/drawing/2014/main" id="{F9E910D4-18A4-41D1-8DD2-ECC01755FE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6"/>
                  </a:xfrm>
                  <a:custGeom>
                    <a:avLst/>
                    <a:gdLst>
                      <a:gd name="T0" fmla="*/ 0 w 599"/>
                      <a:gd name="T1" fmla="*/ 0 h 16"/>
                      <a:gd name="T2" fmla="*/ 0 w 599"/>
                      <a:gd name="T3" fmla="*/ 0 h 16"/>
                      <a:gd name="T4" fmla="*/ 599 w 599"/>
                      <a:gd name="T5" fmla="*/ 0 h 16"/>
                      <a:gd name="T6" fmla="*/ 599 w 599"/>
                      <a:gd name="T7" fmla="*/ 0 h 16"/>
                      <a:gd name="T8" fmla="*/ 599 w 599"/>
                      <a:gd name="T9" fmla="*/ 16 h 16"/>
                      <a:gd name="T10" fmla="*/ 599 w 599"/>
                      <a:gd name="T11" fmla="*/ 16 h 16"/>
                      <a:gd name="T12" fmla="*/ 0 w 599"/>
                      <a:gd name="T13" fmla="*/ 16 h 16"/>
                      <a:gd name="T14" fmla="*/ 0 w 599"/>
                      <a:gd name="T15" fmla="*/ 16 h 16"/>
                      <a:gd name="T16" fmla="*/ 0 w 599"/>
                      <a:gd name="T17" fmla="*/ 0 h 16"/>
                      <a:gd name="T18" fmla="*/ 0 w 599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05" name="Freeform 93">
                    <a:extLst>
                      <a:ext uri="{FF2B5EF4-FFF2-40B4-BE49-F238E27FC236}">
                        <a16:creationId xmlns:a16="http://schemas.microsoft.com/office/drawing/2014/main" id="{50ADB6DE-2728-4020-914D-A166A7EB2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3"/>
                  </a:xfrm>
                  <a:custGeom>
                    <a:avLst/>
                    <a:gdLst>
                      <a:gd name="T0" fmla="*/ 0 w 599"/>
                      <a:gd name="T1" fmla="*/ 0 h 13"/>
                      <a:gd name="T2" fmla="*/ 0 w 599"/>
                      <a:gd name="T3" fmla="*/ 0 h 13"/>
                      <a:gd name="T4" fmla="*/ 599 w 599"/>
                      <a:gd name="T5" fmla="*/ 0 h 13"/>
                      <a:gd name="T6" fmla="*/ 599 w 599"/>
                      <a:gd name="T7" fmla="*/ 0 h 13"/>
                      <a:gd name="T8" fmla="*/ 599 w 599"/>
                      <a:gd name="T9" fmla="*/ 13 h 13"/>
                      <a:gd name="T10" fmla="*/ 599 w 599"/>
                      <a:gd name="T11" fmla="*/ 13 h 13"/>
                      <a:gd name="T12" fmla="*/ 0 w 599"/>
                      <a:gd name="T13" fmla="*/ 13 h 13"/>
                      <a:gd name="T14" fmla="*/ 0 w 599"/>
                      <a:gd name="T15" fmla="*/ 13 h 13"/>
                      <a:gd name="T16" fmla="*/ 0 w 599"/>
                      <a:gd name="T17" fmla="*/ 0 h 13"/>
                      <a:gd name="T18" fmla="*/ 0 w 599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06" name="Freeform 94">
                    <a:extLst>
                      <a:ext uri="{FF2B5EF4-FFF2-40B4-BE49-F238E27FC236}">
                        <a16:creationId xmlns:a16="http://schemas.microsoft.com/office/drawing/2014/main" id="{E5F9A676-0BBE-412F-87BF-AB7222BB97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2"/>
                  </a:xfrm>
                  <a:custGeom>
                    <a:avLst/>
                    <a:gdLst>
                      <a:gd name="T0" fmla="*/ 0 w 599"/>
                      <a:gd name="T1" fmla="*/ 0 h 12"/>
                      <a:gd name="T2" fmla="*/ 0 w 599"/>
                      <a:gd name="T3" fmla="*/ 0 h 12"/>
                      <a:gd name="T4" fmla="*/ 599 w 599"/>
                      <a:gd name="T5" fmla="*/ 0 h 12"/>
                      <a:gd name="T6" fmla="*/ 599 w 599"/>
                      <a:gd name="T7" fmla="*/ 0 h 12"/>
                      <a:gd name="T8" fmla="*/ 599 w 599"/>
                      <a:gd name="T9" fmla="*/ 12 h 12"/>
                      <a:gd name="T10" fmla="*/ 599 w 599"/>
                      <a:gd name="T11" fmla="*/ 12 h 12"/>
                      <a:gd name="T12" fmla="*/ 0 w 599"/>
                      <a:gd name="T13" fmla="*/ 12 h 12"/>
                      <a:gd name="T14" fmla="*/ 0 w 599"/>
                      <a:gd name="T15" fmla="*/ 12 h 12"/>
                      <a:gd name="T16" fmla="*/ 0 w 599"/>
                      <a:gd name="T17" fmla="*/ 0 h 12"/>
                      <a:gd name="T18" fmla="*/ 0 w 599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07" name="Freeform 95">
                    <a:extLst>
                      <a:ext uri="{FF2B5EF4-FFF2-40B4-BE49-F238E27FC236}">
                        <a16:creationId xmlns:a16="http://schemas.microsoft.com/office/drawing/2014/main" id="{E851D99F-DBD2-421B-8534-39220A31B3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2"/>
                    <a:ext cx="599" cy="7"/>
                  </a:xfrm>
                  <a:custGeom>
                    <a:avLst/>
                    <a:gdLst>
                      <a:gd name="T0" fmla="*/ 0 w 599"/>
                      <a:gd name="T1" fmla="*/ 0 h 7"/>
                      <a:gd name="T2" fmla="*/ 0 w 599"/>
                      <a:gd name="T3" fmla="*/ 0 h 7"/>
                      <a:gd name="T4" fmla="*/ 599 w 599"/>
                      <a:gd name="T5" fmla="*/ 0 h 7"/>
                      <a:gd name="T6" fmla="*/ 599 w 599"/>
                      <a:gd name="T7" fmla="*/ 0 h 7"/>
                      <a:gd name="T8" fmla="*/ 599 w 599"/>
                      <a:gd name="T9" fmla="*/ 7 h 7"/>
                      <a:gd name="T10" fmla="*/ 599 w 599"/>
                      <a:gd name="T11" fmla="*/ 7 h 7"/>
                      <a:gd name="T12" fmla="*/ 0 w 599"/>
                      <a:gd name="T13" fmla="*/ 7 h 7"/>
                      <a:gd name="T14" fmla="*/ 0 w 599"/>
                      <a:gd name="T15" fmla="*/ 7 h 7"/>
                      <a:gd name="T16" fmla="*/ 0 w 599"/>
                      <a:gd name="T17" fmla="*/ 0 h 7"/>
                      <a:gd name="T18" fmla="*/ 0 w 599"/>
                      <a:gd name="T19" fmla="*/ 0 h 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7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08" name="Rectangle 96">
                    <a:extLst>
                      <a:ext uri="{FF2B5EF4-FFF2-40B4-BE49-F238E27FC236}">
                        <a16:creationId xmlns:a16="http://schemas.microsoft.com/office/drawing/2014/main" id="{49D99145-27DD-4A7B-B118-7A53E1BB05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52"/>
                    <a:ext cx="599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709" name="Rectangle 97">
                    <a:extLst>
                      <a:ext uri="{FF2B5EF4-FFF2-40B4-BE49-F238E27FC236}">
                        <a16:creationId xmlns:a16="http://schemas.microsoft.com/office/drawing/2014/main" id="{4A3B62B8-6841-43F0-8240-DDF3FA546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5"/>
                    <a:ext cx="851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710" name="Freeform 98">
                    <a:extLst>
                      <a:ext uri="{FF2B5EF4-FFF2-40B4-BE49-F238E27FC236}">
                        <a16:creationId xmlns:a16="http://schemas.microsoft.com/office/drawing/2014/main" id="{418C418C-5A9A-4212-A4E4-733CDBE4B7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8"/>
                  </a:xfrm>
                  <a:custGeom>
                    <a:avLst/>
                    <a:gdLst>
                      <a:gd name="T0" fmla="*/ 0 w 851"/>
                      <a:gd name="T1" fmla="*/ 0 h 28"/>
                      <a:gd name="T2" fmla="*/ 0 w 851"/>
                      <a:gd name="T3" fmla="*/ 0 h 28"/>
                      <a:gd name="T4" fmla="*/ 851 w 851"/>
                      <a:gd name="T5" fmla="*/ 0 h 28"/>
                      <a:gd name="T6" fmla="*/ 851 w 851"/>
                      <a:gd name="T7" fmla="*/ 0 h 28"/>
                      <a:gd name="T8" fmla="*/ 851 w 851"/>
                      <a:gd name="T9" fmla="*/ 28 h 28"/>
                      <a:gd name="T10" fmla="*/ 851 w 851"/>
                      <a:gd name="T11" fmla="*/ 28 h 28"/>
                      <a:gd name="T12" fmla="*/ 0 w 851"/>
                      <a:gd name="T13" fmla="*/ 28 h 28"/>
                      <a:gd name="T14" fmla="*/ 0 w 851"/>
                      <a:gd name="T15" fmla="*/ 28 h 28"/>
                      <a:gd name="T16" fmla="*/ 0 w 851"/>
                      <a:gd name="T17" fmla="*/ 0 h 28"/>
                      <a:gd name="T18" fmla="*/ 0 w 85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11" name="Freeform 99">
                    <a:extLst>
                      <a:ext uri="{FF2B5EF4-FFF2-40B4-BE49-F238E27FC236}">
                        <a16:creationId xmlns:a16="http://schemas.microsoft.com/office/drawing/2014/main" id="{94E63ECD-BDB0-4369-ADE4-4A7ECEE1E1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6"/>
                  </a:xfrm>
                  <a:custGeom>
                    <a:avLst/>
                    <a:gdLst>
                      <a:gd name="T0" fmla="*/ 0 w 851"/>
                      <a:gd name="T1" fmla="*/ 0 h 26"/>
                      <a:gd name="T2" fmla="*/ 0 w 851"/>
                      <a:gd name="T3" fmla="*/ 0 h 26"/>
                      <a:gd name="T4" fmla="*/ 851 w 851"/>
                      <a:gd name="T5" fmla="*/ 0 h 26"/>
                      <a:gd name="T6" fmla="*/ 851 w 851"/>
                      <a:gd name="T7" fmla="*/ 0 h 26"/>
                      <a:gd name="T8" fmla="*/ 851 w 851"/>
                      <a:gd name="T9" fmla="*/ 26 h 26"/>
                      <a:gd name="T10" fmla="*/ 851 w 851"/>
                      <a:gd name="T11" fmla="*/ 26 h 26"/>
                      <a:gd name="T12" fmla="*/ 0 w 851"/>
                      <a:gd name="T13" fmla="*/ 26 h 26"/>
                      <a:gd name="T14" fmla="*/ 0 w 851"/>
                      <a:gd name="T15" fmla="*/ 26 h 26"/>
                      <a:gd name="T16" fmla="*/ 0 w 851"/>
                      <a:gd name="T17" fmla="*/ 0 h 26"/>
                      <a:gd name="T18" fmla="*/ 0 w 851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6"/>
                        </a:lnTo>
                        <a:lnTo>
                          <a:pt x="0" y="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12" name="Freeform 100">
                    <a:extLst>
                      <a:ext uri="{FF2B5EF4-FFF2-40B4-BE49-F238E27FC236}">
                        <a16:creationId xmlns:a16="http://schemas.microsoft.com/office/drawing/2014/main" id="{009B83DA-3E61-4592-9621-40324B68A0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4"/>
                  </a:xfrm>
                  <a:custGeom>
                    <a:avLst/>
                    <a:gdLst>
                      <a:gd name="T0" fmla="*/ 0 w 851"/>
                      <a:gd name="T1" fmla="*/ 0 h 24"/>
                      <a:gd name="T2" fmla="*/ 0 w 851"/>
                      <a:gd name="T3" fmla="*/ 0 h 24"/>
                      <a:gd name="T4" fmla="*/ 851 w 851"/>
                      <a:gd name="T5" fmla="*/ 0 h 24"/>
                      <a:gd name="T6" fmla="*/ 851 w 851"/>
                      <a:gd name="T7" fmla="*/ 0 h 24"/>
                      <a:gd name="T8" fmla="*/ 851 w 851"/>
                      <a:gd name="T9" fmla="*/ 24 h 24"/>
                      <a:gd name="T10" fmla="*/ 851 w 851"/>
                      <a:gd name="T11" fmla="*/ 24 h 24"/>
                      <a:gd name="T12" fmla="*/ 0 w 851"/>
                      <a:gd name="T13" fmla="*/ 24 h 24"/>
                      <a:gd name="T14" fmla="*/ 0 w 851"/>
                      <a:gd name="T15" fmla="*/ 24 h 24"/>
                      <a:gd name="T16" fmla="*/ 0 w 851"/>
                      <a:gd name="T17" fmla="*/ 0 h 24"/>
                      <a:gd name="T18" fmla="*/ 0 w 851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13" name="Freeform 101">
                    <a:extLst>
                      <a:ext uri="{FF2B5EF4-FFF2-40B4-BE49-F238E27FC236}">
                        <a16:creationId xmlns:a16="http://schemas.microsoft.com/office/drawing/2014/main" id="{F766C2A7-10E4-4A4B-AA22-29678DF7C6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2"/>
                  </a:xfrm>
                  <a:custGeom>
                    <a:avLst/>
                    <a:gdLst>
                      <a:gd name="T0" fmla="*/ 0 w 851"/>
                      <a:gd name="T1" fmla="*/ 0 h 22"/>
                      <a:gd name="T2" fmla="*/ 0 w 851"/>
                      <a:gd name="T3" fmla="*/ 0 h 22"/>
                      <a:gd name="T4" fmla="*/ 851 w 851"/>
                      <a:gd name="T5" fmla="*/ 0 h 22"/>
                      <a:gd name="T6" fmla="*/ 851 w 851"/>
                      <a:gd name="T7" fmla="*/ 0 h 22"/>
                      <a:gd name="T8" fmla="*/ 851 w 851"/>
                      <a:gd name="T9" fmla="*/ 22 h 22"/>
                      <a:gd name="T10" fmla="*/ 851 w 851"/>
                      <a:gd name="T11" fmla="*/ 22 h 22"/>
                      <a:gd name="T12" fmla="*/ 0 w 851"/>
                      <a:gd name="T13" fmla="*/ 22 h 22"/>
                      <a:gd name="T14" fmla="*/ 0 w 851"/>
                      <a:gd name="T15" fmla="*/ 22 h 22"/>
                      <a:gd name="T16" fmla="*/ 0 w 851"/>
                      <a:gd name="T17" fmla="*/ 0 h 22"/>
                      <a:gd name="T18" fmla="*/ 0 w 85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14" name="Freeform 102">
                    <a:extLst>
                      <a:ext uri="{FF2B5EF4-FFF2-40B4-BE49-F238E27FC236}">
                        <a16:creationId xmlns:a16="http://schemas.microsoft.com/office/drawing/2014/main" id="{E7C1D4A1-695F-421C-BC66-EB4945AE4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7"/>
                  </a:xfrm>
                  <a:custGeom>
                    <a:avLst/>
                    <a:gdLst>
                      <a:gd name="T0" fmla="*/ 0 w 851"/>
                      <a:gd name="T1" fmla="*/ 0 h 17"/>
                      <a:gd name="T2" fmla="*/ 0 w 851"/>
                      <a:gd name="T3" fmla="*/ 0 h 17"/>
                      <a:gd name="T4" fmla="*/ 851 w 851"/>
                      <a:gd name="T5" fmla="*/ 0 h 17"/>
                      <a:gd name="T6" fmla="*/ 851 w 851"/>
                      <a:gd name="T7" fmla="*/ 0 h 17"/>
                      <a:gd name="T8" fmla="*/ 851 w 851"/>
                      <a:gd name="T9" fmla="*/ 17 h 17"/>
                      <a:gd name="T10" fmla="*/ 851 w 851"/>
                      <a:gd name="T11" fmla="*/ 17 h 17"/>
                      <a:gd name="T12" fmla="*/ 0 w 851"/>
                      <a:gd name="T13" fmla="*/ 17 h 17"/>
                      <a:gd name="T14" fmla="*/ 0 w 851"/>
                      <a:gd name="T15" fmla="*/ 17 h 17"/>
                      <a:gd name="T16" fmla="*/ 0 w 851"/>
                      <a:gd name="T17" fmla="*/ 0 h 17"/>
                      <a:gd name="T18" fmla="*/ 0 w 851"/>
                      <a:gd name="T19" fmla="*/ 0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15" name="Freeform 103">
                    <a:extLst>
                      <a:ext uri="{FF2B5EF4-FFF2-40B4-BE49-F238E27FC236}">
                        <a16:creationId xmlns:a16="http://schemas.microsoft.com/office/drawing/2014/main" id="{B8922D23-F43C-472D-A95D-3237DDCF30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5"/>
                  </a:xfrm>
                  <a:custGeom>
                    <a:avLst/>
                    <a:gdLst>
                      <a:gd name="T0" fmla="*/ 0 w 851"/>
                      <a:gd name="T1" fmla="*/ 0 h 15"/>
                      <a:gd name="T2" fmla="*/ 0 w 851"/>
                      <a:gd name="T3" fmla="*/ 0 h 15"/>
                      <a:gd name="T4" fmla="*/ 851 w 851"/>
                      <a:gd name="T5" fmla="*/ 0 h 15"/>
                      <a:gd name="T6" fmla="*/ 851 w 851"/>
                      <a:gd name="T7" fmla="*/ 0 h 15"/>
                      <a:gd name="T8" fmla="*/ 851 w 851"/>
                      <a:gd name="T9" fmla="*/ 15 h 15"/>
                      <a:gd name="T10" fmla="*/ 851 w 851"/>
                      <a:gd name="T11" fmla="*/ 15 h 15"/>
                      <a:gd name="T12" fmla="*/ 0 w 851"/>
                      <a:gd name="T13" fmla="*/ 15 h 15"/>
                      <a:gd name="T14" fmla="*/ 0 w 851"/>
                      <a:gd name="T15" fmla="*/ 15 h 15"/>
                      <a:gd name="T16" fmla="*/ 0 w 851"/>
                      <a:gd name="T17" fmla="*/ 0 h 15"/>
                      <a:gd name="T18" fmla="*/ 0 w 85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16" name="Freeform 104">
                    <a:extLst>
                      <a:ext uri="{FF2B5EF4-FFF2-40B4-BE49-F238E27FC236}">
                        <a16:creationId xmlns:a16="http://schemas.microsoft.com/office/drawing/2014/main" id="{E1E894F8-DC84-42F3-BCC9-818627184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4"/>
                  </a:xfrm>
                  <a:custGeom>
                    <a:avLst/>
                    <a:gdLst>
                      <a:gd name="T0" fmla="*/ 0 w 851"/>
                      <a:gd name="T1" fmla="*/ 0 h 14"/>
                      <a:gd name="T2" fmla="*/ 0 w 851"/>
                      <a:gd name="T3" fmla="*/ 0 h 14"/>
                      <a:gd name="T4" fmla="*/ 851 w 851"/>
                      <a:gd name="T5" fmla="*/ 0 h 14"/>
                      <a:gd name="T6" fmla="*/ 851 w 851"/>
                      <a:gd name="T7" fmla="*/ 0 h 14"/>
                      <a:gd name="T8" fmla="*/ 851 w 851"/>
                      <a:gd name="T9" fmla="*/ 14 h 14"/>
                      <a:gd name="T10" fmla="*/ 851 w 851"/>
                      <a:gd name="T11" fmla="*/ 14 h 14"/>
                      <a:gd name="T12" fmla="*/ 0 w 851"/>
                      <a:gd name="T13" fmla="*/ 14 h 14"/>
                      <a:gd name="T14" fmla="*/ 0 w 851"/>
                      <a:gd name="T15" fmla="*/ 14 h 14"/>
                      <a:gd name="T16" fmla="*/ 0 w 851"/>
                      <a:gd name="T17" fmla="*/ 0 h 14"/>
                      <a:gd name="T18" fmla="*/ 0 w 85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17" name="Freeform 105">
                    <a:extLst>
                      <a:ext uri="{FF2B5EF4-FFF2-40B4-BE49-F238E27FC236}">
                        <a16:creationId xmlns:a16="http://schemas.microsoft.com/office/drawing/2014/main" id="{E4800F5E-4169-4303-9CA0-AB6E6175AF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10"/>
                  </a:xfrm>
                  <a:custGeom>
                    <a:avLst/>
                    <a:gdLst>
                      <a:gd name="T0" fmla="*/ 0 w 851"/>
                      <a:gd name="T1" fmla="*/ 0 h 10"/>
                      <a:gd name="T2" fmla="*/ 0 w 851"/>
                      <a:gd name="T3" fmla="*/ 0 h 10"/>
                      <a:gd name="T4" fmla="*/ 851 w 851"/>
                      <a:gd name="T5" fmla="*/ 0 h 10"/>
                      <a:gd name="T6" fmla="*/ 851 w 851"/>
                      <a:gd name="T7" fmla="*/ 0 h 10"/>
                      <a:gd name="T8" fmla="*/ 851 w 851"/>
                      <a:gd name="T9" fmla="*/ 10 h 10"/>
                      <a:gd name="T10" fmla="*/ 851 w 851"/>
                      <a:gd name="T11" fmla="*/ 10 h 10"/>
                      <a:gd name="T12" fmla="*/ 0 w 851"/>
                      <a:gd name="T13" fmla="*/ 10 h 10"/>
                      <a:gd name="T14" fmla="*/ 0 w 851"/>
                      <a:gd name="T15" fmla="*/ 10 h 10"/>
                      <a:gd name="T16" fmla="*/ 0 w 851"/>
                      <a:gd name="T17" fmla="*/ 0 h 10"/>
                      <a:gd name="T18" fmla="*/ 0 w 85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18" name="Freeform 106">
                    <a:extLst>
                      <a:ext uri="{FF2B5EF4-FFF2-40B4-BE49-F238E27FC236}">
                        <a16:creationId xmlns:a16="http://schemas.microsoft.com/office/drawing/2014/main" id="{4085A919-73A3-43D8-92F9-20DC8BC585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9"/>
                  </a:xfrm>
                  <a:custGeom>
                    <a:avLst/>
                    <a:gdLst>
                      <a:gd name="T0" fmla="*/ 0 w 851"/>
                      <a:gd name="T1" fmla="*/ 0 h 9"/>
                      <a:gd name="T2" fmla="*/ 0 w 851"/>
                      <a:gd name="T3" fmla="*/ 0 h 9"/>
                      <a:gd name="T4" fmla="*/ 851 w 851"/>
                      <a:gd name="T5" fmla="*/ 0 h 9"/>
                      <a:gd name="T6" fmla="*/ 851 w 851"/>
                      <a:gd name="T7" fmla="*/ 0 h 9"/>
                      <a:gd name="T8" fmla="*/ 851 w 851"/>
                      <a:gd name="T9" fmla="*/ 9 h 9"/>
                      <a:gd name="T10" fmla="*/ 851 w 851"/>
                      <a:gd name="T11" fmla="*/ 9 h 9"/>
                      <a:gd name="T12" fmla="*/ 0 w 851"/>
                      <a:gd name="T13" fmla="*/ 9 h 9"/>
                      <a:gd name="T14" fmla="*/ 0 w 851"/>
                      <a:gd name="T15" fmla="*/ 9 h 9"/>
                      <a:gd name="T16" fmla="*/ 0 w 851"/>
                      <a:gd name="T17" fmla="*/ 0 h 9"/>
                      <a:gd name="T18" fmla="*/ 0 w 851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19" name="Rectangle 107">
                    <a:extLst>
                      <a:ext uri="{FF2B5EF4-FFF2-40B4-BE49-F238E27FC236}">
                        <a16:creationId xmlns:a16="http://schemas.microsoft.com/office/drawing/2014/main" id="{1863D0FA-156C-4087-9CAA-11452A04F7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9"/>
                    <a:ext cx="851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720" name="Freeform 108">
                    <a:extLst>
                      <a:ext uri="{FF2B5EF4-FFF2-40B4-BE49-F238E27FC236}">
                        <a16:creationId xmlns:a16="http://schemas.microsoft.com/office/drawing/2014/main" id="{3D703C72-23B6-463E-9748-5A1AF64263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30"/>
                  </a:xfrm>
                  <a:custGeom>
                    <a:avLst/>
                    <a:gdLst>
                      <a:gd name="T0" fmla="*/ 9 w 725"/>
                      <a:gd name="T1" fmla="*/ 30 h 30"/>
                      <a:gd name="T2" fmla="*/ 725 w 725"/>
                      <a:gd name="T3" fmla="*/ 30 h 30"/>
                      <a:gd name="T4" fmla="*/ 725 w 725"/>
                      <a:gd name="T5" fmla="*/ 0 h 30"/>
                      <a:gd name="T6" fmla="*/ 0 w 725"/>
                      <a:gd name="T7" fmla="*/ 0 h 30"/>
                      <a:gd name="T8" fmla="*/ 9 w 725"/>
                      <a:gd name="T9" fmla="*/ 30 h 3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25" h="30">
                        <a:moveTo>
                          <a:pt x="9" y="30"/>
                        </a:moveTo>
                        <a:lnTo>
                          <a:pt x="725" y="30"/>
                        </a:lnTo>
                        <a:lnTo>
                          <a:pt x="725" y="0"/>
                        </a:lnTo>
                        <a:lnTo>
                          <a:pt x="0" y="0"/>
                        </a:lnTo>
                        <a:lnTo>
                          <a:pt x="9" y="30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21" name="Freeform 109">
                    <a:extLst>
                      <a:ext uri="{FF2B5EF4-FFF2-40B4-BE49-F238E27FC236}">
                        <a16:creationId xmlns:a16="http://schemas.microsoft.com/office/drawing/2014/main" id="{25D7B4CB-6326-4E2C-9B2D-F12CFEFDF3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28"/>
                  </a:xfrm>
                  <a:custGeom>
                    <a:avLst/>
                    <a:gdLst>
                      <a:gd name="T0" fmla="*/ 0 w 725"/>
                      <a:gd name="T1" fmla="*/ 0 h 28"/>
                      <a:gd name="T2" fmla="*/ 0 w 725"/>
                      <a:gd name="T3" fmla="*/ 0 h 28"/>
                      <a:gd name="T4" fmla="*/ 725 w 725"/>
                      <a:gd name="T5" fmla="*/ 0 h 28"/>
                      <a:gd name="T6" fmla="*/ 725 w 725"/>
                      <a:gd name="T7" fmla="*/ 0 h 28"/>
                      <a:gd name="T8" fmla="*/ 725 w 725"/>
                      <a:gd name="T9" fmla="*/ 28 h 28"/>
                      <a:gd name="T10" fmla="*/ 725 w 725"/>
                      <a:gd name="T11" fmla="*/ 28 h 28"/>
                      <a:gd name="T12" fmla="*/ 0 w 725"/>
                      <a:gd name="T13" fmla="*/ 28 h 28"/>
                      <a:gd name="T14" fmla="*/ 0 w 725"/>
                      <a:gd name="T15" fmla="*/ 28 h 28"/>
                      <a:gd name="T16" fmla="*/ 0 w 725"/>
                      <a:gd name="T17" fmla="*/ 0 h 28"/>
                      <a:gd name="T18" fmla="*/ 0 w 725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22" name="Freeform 110">
                    <a:extLst>
                      <a:ext uri="{FF2B5EF4-FFF2-40B4-BE49-F238E27FC236}">
                        <a16:creationId xmlns:a16="http://schemas.microsoft.com/office/drawing/2014/main" id="{B6444647-EC19-450B-9308-5DDD27C92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5"/>
                  </a:xfrm>
                  <a:custGeom>
                    <a:avLst/>
                    <a:gdLst>
                      <a:gd name="T0" fmla="*/ 0 w 725"/>
                      <a:gd name="T1" fmla="*/ 0 h 25"/>
                      <a:gd name="T2" fmla="*/ 0 w 725"/>
                      <a:gd name="T3" fmla="*/ 0 h 25"/>
                      <a:gd name="T4" fmla="*/ 725 w 725"/>
                      <a:gd name="T5" fmla="*/ 0 h 25"/>
                      <a:gd name="T6" fmla="*/ 725 w 725"/>
                      <a:gd name="T7" fmla="*/ 0 h 25"/>
                      <a:gd name="T8" fmla="*/ 725 w 725"/>
                      <a:gd name="T9" fmla="*/ 25 h 25"/>
                      <a:gd name="T10" fmla="*/ 725 w 725"/>
                      <a:gd name="T11" fmla="*/ 25 h 25"/>
                      <a:gd name="T12" fmla="*/ 0 w 725"/>
                      <a:gd name="T13" fmla="*/ 25 h 25"/>
                      <a:gd name="T14" fmla="*/ 0 w 725"/>
                      <a:gd name="T15" fmla="*/ 25 h 25"/>
                      <a:gd name="T16" fmla="*/ 0 w 725"/>
                      <a:gd name="T17" fmla="*/ 0 h 25"/>
                      <a:gd name="T18" fmla="*/ 0 w 725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23" name="Freeform 111">
                    <a:extLst>
                      <a:ext uri="{FF2B5EF4-FFF2-40B4-BE49-F238E27FC236}">
                        <a16:creationId xmlns:a16="http://schemas.microsoft.com/office/drawing/2014/main" id="{17A62AF1-DE8F-4585-B017-22FACC45EA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3"/>
                  </a:xfrm>
                  <a:custGeom>
                    <a:avLst/>
                    <a:gdLst>
                      <a:gd name="T0" fmla="*/ 0 w 725"/>
                      <a:gd name="T1" fmla="*/ 0 h 23"/>
                      <a:gd name="T2" fmla="*/ 0 w 725"/>
                      <a:gd name="T3" fmla="*/ 0 h 23"/>
                      <a:gd name="T4" fmla="*/ 725 w 725"/>
                      <a:gd name="T5" fmla="*/ 0 h 23"/>
                      <a:gd name="T6" fmla="*/ 725 w 725"/>
                      <a:gd name="T7" fmla="*/ 0 h 23"/>
                      <a:gd name="T8" fmla="*/ 725 w 725"/>
                      <a:gd name="T9" fmla="*/ 23 h 23"/>
                      <a:gd name="T10" fmla="*/ 725 w 725"/>
                      <a:gd name="T11" fmla="*/ 23 h 23"/>
                      <a:gd name="T12" fmla="*/ 0 w 725"/>
                      <a:gd name="T13" fmla="*/ 23 h 23"/>
                      <a:gd name="T14" fmla="*/ 0 w 725"/>
                      <a:gd name="T15" fmla="*/ 23 h 23"/>
                      <a:gd name="T16" fmla="*/ 0 w 725"/>
                      <a:gd name="T17" fmla="*/ 0 h 23"/>
                      <a:gd name="T18" fmla="*/ 0 w 725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24" name="Freeform 112">
                    <a:extLst>
                      <a:ext uri="{FF2B5EF4-FFF2-40B4-BE49-F238E27FC236}">
                        <a16:creationId xmlns:a16="http://schemas.microsoft.com/office/drawing/2014/main" id="{FEB1BF26-97C3-4C44-AC29-85520FEA70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2"/>
                  </a:xfrm>
                  <a:custGeom>
                    <a:avLst/>
                    <a:gdLst>
                      <a:gd name="T0" fmla="*/ 0 w 725"/>
                      <a:gd name="T1" fmla="*/ 0 h 22"/>
                      <a:gd name="T2" fmla="*/ 0 w 725"/>
                      <a:gd name="T3" fmla="*/ 0 h 22"/>
                      <a:gd name="T4" fmla="*/ 725 w 725"/>
                      <a:gd name="T5" fmla="*/ 0 h 22"/>
                      <a:gd name="T6" fmla="*/ 725 w 725"/>
                      <a:gd name="T7" fmla="*/ 0 h 22"/>
                      <a:gd name="T8" fmla="*/ 725 w 725"/>
                      <a:gd name="T9" fmla="*/ 22 h 22"/>
                      <a:gd name="T10" fmla="*/ 725 w 725"/>
                      <a:gd name="T11" fmla="*/ 22 h 22"/>
                      <a:gd name="T12" fmla="*/ 0 w 725"/>
                      <a:gd name="T13" fmla="*/ 22 h 22"/>
                      <a:gd name="T14" fmla="*/ 0 w 725"/>
                      <a:gd name="T15" fmla="*/ 22 h 22"/>
                      <a:gd name="T16" fmla="*/ 0 w 725"/>
                      <a:gd name="T17" fmla="*/ 0 h 22"/>
                      <a:gd name="T18" fmla="*/ 0 w 725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25" name="Freeform 113">
                    <a:extLst>
                      <a:ext uri="{FF2B5EF4-FFF2-40B4-BE49-F238E27FC236}">
                        <a16:creationId xmlns:a16="http://schemas.microsoft.com/office/drawing/2014/main" id="{E629353D-2332-4454-B1A8-0147D4145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19"/>
                  </a:xfrm>
                  <a:custGeom>
                    <a:avLst/>
                    <a:gdLst>
                      <a:gd name="T0" fmla="*/ 0 w 725"/>
                      <a:gd name="T1" fmla="*/ 0 h 19"/>
                      <a:gd name="T2" fmla="*/ 0 w 725"/>
                      <a:gd name="T3" fmla="*/ 0 h 19"/>
                      <a:gd name="T4" fmla="*/ 725 w 725"/>
                      <a:gd name="T5" fmla="*/ 0 h 19"/>
                      <a:gd name="T6" fmla="*/ 725 w 725"/>
                      <a:gd name="T7" fmla="*/ 0 h 19"/>
                      <a:gd name="T8" fmla="*/ 725 w 725"/>
                      <a:gd name="T9" fmla="*/ 19 h 19"/>
                      <a:gd name="T10" fmla="*/ 725 w 725"/>
                      <a:gd name="T11" fmla="*/ 19 h 19"/>
                      <a:gd name="T12" fmla="*/ 0 w 725"/>
                      <a:gd name="T13" fmla="*/ 19 h 19"/>
                      <a:gd name="T14" fmla="*/ 0 w 725"/>
                      <a:gd name="T15" fmla="*/ 19 h 19"/>
                      <a:gd name="T16" fmla="*/ 0 w 725"/>
                      <a:gd name="T17" fmla="*/ 0 h 19"/>
                      <a:gd name="T18" fmla="*/ 0 w 725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26" name="Freeform 114">
                    <a:extLst>
                      <a:ext uri="{FF2B5EF4-FFF2-40B4-BE49-F238E27FC236}">
                        <a16:creationId xmlns:a16="http://schemas.microsoft.com/office/drawing/2014/main" id="{4846FC32-49CE-4E5E-96D3-5AE582AB74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5"/>
                  </a:xfrm>
                  <a:custGeom>
                    <a:avLst/>
                    <a:gdLst>
                      <a:gd name="T0" fmla="*/ 0 w 725"/>
                      <a:gd name="T1" fmla="*/ 0 h 15"/>
                      <a:gd name="T2" fmla="*/ 0 w 725"/>
                      <a:gd name="T3" fmla="*/ 0 h 15"/>
                      <a:gd name="T4" fmla="*/ 725 w 725"/>
                      <a:gd name="T5" fmla="*/ 0 h 15"/>
                      <a:gd name="T6" fmla="*/ 725 w 725"/>
                      <a:gd name="T7" fmla="*/ 0 h 15"/>
                      <a:gd name="T8" fmla="*/ 725 w 725"/>
                      <a:gd name="T9" fmla="*/ 15 h 15"/>
                      <a:gd name="T10" fmla="*/ 725 w 725"/>
                      <a:gd name="T11" fmla="*/ 15 h 15"/>
                      <a:gd name="T12" fmla="*/ 0 w 725"/>
                      <a:gd name="T13" fmla="*/ 15 h 15"/>
                      <a:gd name="T14" fmla="*/ 0 w 725"/>
                      <a:gd name="T15" fmla="*/ 15 h 15"/>
                      <a:gd name="T16" fmla="*/ 0 w 725"/>
                      <a:gd name="T17" fmla="*/ 0 h 15"/>
                      <a:gd name="T18" fmla="*/ 0 w 725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27" name="Freeform 115">
                    <a:extLst>
                      <a:ext uri="{FF2B5EF4-FFF2-40B4-BE49-F238E27FC236}">
                        <a16:creationId xmlns:a16="http://schemas.microsoft.com/office/drawing/2014/main" id="{120FFE0E-BEE5-4ECC-AB2A-8DE9BF1057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4"/>
                  </a:xfrm>
                  <a:custGeom>
                    <a:avLst/>
                    <a:gdLst>
                      <a:gd name="T0" fmla="*/ 0 w 725"/>
                      <a:gd name="T1" fmla="*/ 0 h 14"/>
                      <a:gd name="T2" fmla="*/ 0 w 725"/>
                      <a:gd name="T3" fmla="*/ 0 h 14"/>
                      <a:gd name="T4" fmla="*/ 725 w 725"/>
                      <a:gd name="T5" fmla="*/ 0 h 14"/>
                      <a:gd name="T6" fmla="*/ 725 w 725"/>
                      <a:gd name="T7" fmla="*/ 0 h 14"/>
                      <a:gd name="T8" fmla="*/ 725 w 725"/>
                      <a:gd name="T9" fmla="*/ 14 h 14"/>
                      <a:gd name="T10" fmla="*/ 725 w 725"/>
                      <a:gd name="T11" fmla="*/ 14 h 14"/>
                      <a:gd name="T12" fmla="*/ 0 w 725"/>
                      <a:gd name="T13" fmla="*/ 14 h 14"/>
                      <a:gd name="T14" fmla="*/ 0 w 725"/>
                      <a:gd name="T15" fmla="*/ 14 h 14"/>
                      <a:gd name="T16" fmla="*/ 0 w 725"/>
                      <a:gd name="T17" fmla="*/ 0 h 14"/>
                      <a:gd name="T18" fmla="*/ 0 w 725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28" name="Freeform 116">
                    <a:extLst>
                      <a:ext uri="{FF2B5EF4-FFF2-40B4-BE49-F238E27FC236}">
                        <a16:creationId xmlns:a16="http://schemas.microsoft.com/office/drawing/2014/main" id="{6C26B1C8-EE16-46B8-8C81-C7493E7CD5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2"/>
                  </a:xfrm>
                  <a:custGeom>
                    <a:avLst/>
                    <a:gdLst>
                      <a:gd name="T0" fmla="*/ 0 w 725"/>
                      <a:gd name="T1" fmla="*/ 0 h 12"/>
                      <a:gd name="T2" fmla="*/ 0 w 725"/>
                      <a:gd name="T3" fmla="*/ 0 h 12"/>
                      <a:gd name="T4" fmla="*/ 725 w 725"/>
                      <a:gd name="T5" fmla="*/ 0 h 12"/>
                      <a:gd name="T6" fmla="*/ 725 w 725"/>
                      <a:gd name="T7" fmla="*/ 0 h 12"/>
                      <a:gd name="T8" fmla="*/ 725 w 725"/>
                      <a:gd name="T9" fmla="*/ 12 h 12"/>
                      <a:gd name="T10" fmla="*/ 725 w 725"/>
                      <a:gd name="T11" fmla="*/ 12 h 12"/>
                      <a:gd name="T12" fmla="*/ 0 w 725"/>
                      <a:gd name="T13" fmla="*/ 12 h 12"/>
                      <a:gd name="T14" fmla="*/ 0 w 725"/>
                      <a:gd name="T15" fmla="*/ 12 h 12"/>
                      <a:gd name="T16" fmla="*/ 0 w 725"/>
                      <a:gd name="T17" fmla="*/ 0 h 12"/>
                      <a:gd name="T18" fmla="*/ 0 w 725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29" name="Freeform 117">
                    <a:extLst>
                      <a:ext uri="{FF2B5EF4-FFF2-40B4-BE49-F238E27FC236}">
                        <a16:creationId xmlns:a16="http://schemas.microsoft.com/office/drawing/2014/main" id="{1DDEB01B-B0E3-494E-B859-826C1E8C66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8"/>
                    <a:ext cx="725" cy="8"/>
                  </a:xfrm>
                  <a:custGeom>
                    <a:avLst/>
                    <a:gdLst>
                      <a:gd name="T0" fmla="*/ 0 w 725"/>
                      <a:gd name="T1" fmla="*/ 0 h 8"/>
                      <a:gd name="T2" fmla="*/ 0 w 725"/>
                      <a:gd name="T3" fmla="*/ 0 h 8"/>
                      <a:gd name="T4" fmla="*/ 725 w 725"/>
                      <a:gd name="T5" fmla="*/ 0 h 8"/>
                      <a:gd name="T6" fmla="*/ 725 w 725"/>
                      <a:gd name="T7" fmla="*/ 0 h 8"/>
                      <a:gd name="T8" fmla="*/ 725 w 725"/>
                      <a:gd name="T9" fmla="*/ 8 h 8"/>
                      <a:gd name="T10" fmla="*/ 725 w 725"/>
                      <a:gd name="T11" fmla="*/ 8 h 8"/>
                      <a:gd name="T12" fmla="*/ 0 w 725"/>
                      <a:gd name="T13" fmla="*/ 8 h 8"/>
                      <a:gd name="T14" fmla="*/ 0 w 725"/>
                      <a:gd name="T15" fmla="*/ 8 h 8"/>
                      <a:gd name="T16" fmla="*/ 0 w 725"/>
                      <a:gd name="T17" fmla="*/ 0 h 8"/>
                      <a:gd name="T18" fmla="*/ 0 w 725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30" name="Rectangle 118">
                    <a:extLst>
                      <a:ext uri="{FF2B5EF4-FFF2-40B4-BE49-F238E27FC236}">
                        <a16:creationId xmlns:a16="http://schemas.microsoft.com/office/drawing/2014/main" id="{D229E835-EE23-4047-9292-1FE86CA31F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568"/>
                    <a:ext cx="725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731" name="Freeform 119">
                    <a:extLst>
                      <a:ext uri="{FF2B5EF4-FFF2-40B4-BE49-F238E27FC236}">
                        <a16:creationId xmlns:a16="http://schemas.microsoft.com/office/drawing/2014/main" id="{23AA1625-DF1C-4AF3-92D5-53EA6D7751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347 w 845"/>
                      <a:gd name="T89" fmla="*/ 154 h 187"/>
                      <a:gd name="T90" fmla="*/ 262 w 845"/>
                      <a:gd name="T91" fmla="*/ 160 h 187"/>
                      <a:gd name="T92" fmla="*/ 262 w 845"/>
                      <a:gd name="T93" fmla="*/ 160 h 187"/>
                      <a:gd name="T94" fmla="*/ 186 w 845"/>
                      <a:gd name="T95" fmla="*/ 165 h 187"/>
                      <a:gd name="T96" fmla="*/ 186 w 845"/>
                      <a:gd name="T97" fmla="*/ 165 h 187"/>
                      <a:gd name="T98" fmla="*/ 186 w 845"/>
                      <a:gd name="T99" fmla="*/ 165 h 187"/>
                      <a:gd name="T100" fmla="*/ 95 w 845"/>
                      <a:gd name="T101" fmla="*/ 174 h 187"/>
                      <a:gd name="T102" fmla="*/ 51 w 845"/>
                      <a:gd name="T103" fmla="*/ 179 h 187"/>
                      <a:gd name="T104" fmla="*/ 10 w 845"/>
                      <a:gd name="T105" fmla="*/ 186 h 187"/>
                      <a:gd name="T106" fmla="*/ 0 w 845"/>
                      <a:gd name="T107" fmla="*/ 187 h 187"/>
                      <a:gd name="T108" fmla="*/ 309 w 845"/>
                      <a:gd name="T109" fmla="*/ 187 h 187"/>
                      <a:gd name="T110" fmla="*/ 445 w 845"/>
                      <a:gd name="T111" fmla="*/ 187 h 187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347" y="154"/>
                        </a:lnTo>
                        <a:lnTo>
                          <a:pt x="262" y="160"/>
                        </a:lnTo>
                        <a:lnTo>
                          <a:pt x="186" y="165"/>
                        </a:lnTo>
                        <a:lnTo>
                          <a:pt x="95" y="174"/>
                        </a:lnTo>
                        <a:lnTo>
                          <a:pt x="51" y="179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32" name="Freeform 120">
                    <a:extLst>
                      <a:ext uri="{FF2B5EF4-FFF2-40B4-BE49-F238E27FC236}">
                        <a16:creationId xmlns:a16="http://schemas.microsoft.com/office/drawing/2014/main" id="{C672E7CD-11AC-49F9-B5F2-C4F18045B9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218 w 845"/>
                      <a:gd name="T89" fmla="*/ 163 h 187"/>
                      <a:gd name="T90" fmla="*/ 164 w 845"/>
                      <a:gd name="T91" fmla="*/ 168 h 187"/>
                      <a:gd name="T92" fmla="*/ 111 w 845"/>
                      <a:gd name="T93" fmla="*/ 172 h 187"/>
                      <a:gd name="T94" fmla="*/ 60 w 845"/>
                      <a:gd name="T95" fmla="*/ 178 h 187"/>
                      <a:gd name="T96" fmla="*/ 10 w 845"/>
                      <a:gd name="T97" fmla="*/ 186 h 187"/>
                      <a:gd name="T98" fmla="*/ 0 w 845"/>
                      <a:gd name="T99" fmla="*/ 187 h 187"/>
                      <a:gd name="T100" fmla="*/ 309 w 845"/>
                      <a:gd name="T101" fmla="*/ 187 h 187"/>
                      <a:gd name="T102" fmla="*/ 445 w 845"/>
                      <a:gd name="T103" fmla="*/ 187 h 187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218" y="163"/>
                        </a:lnTo>
                        <a:lnTo>
                          <a:pt x="164" y="168"/>
                        </a:lnTo>
                        <a:lnTo>
                          <a:pt x="111" y="172"/>
                        </a:lnTo>
                        <a:lnTo>
                          <a:pt x="60" y="178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33" name="Freeform 121">
                    <a:extLst>
                      <a:ext uri="{FF2B5EF4-FFF2-40B4-BE49-F238E27FC236}">
                        <a16:creationId xmlns:a16="http://schemas.microsoft.com/office/drawing/2014/main" id="{21D1A923-3FF2-4FEE-A848-BAC6AACDC4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1700"/>
                    <a:ext cx="227" cy="163"/>
                  </a:xfrm>
                  <a:custGeom>
                    <a:avLst/>
                    <a:gdLst>
                      <a:gd name="T0" fmla="*/ 79 w 227"/>
                      <a:gd name="T1" fmla="*/ 163 h 163"/>
                      <a:gd name="T2" fmla="*/ 79 w 227"/>
                      <a:gd name="T3" fmla="*/ 163 h 163"/>
                      <a:gd name="T4" fmla="*/ 110 w 227"/>
                      <a:gd name="T5" fmla="*/ 158 h 163"/>
                      <a:gd name="T6" fmla="*/ 139 w 227"/>
                      <a:gd name="T7" fmla="*/ 151 h 163"/>
                      <a:gd name="T8" fmla="*/ 167 w 227"/>
                      <a:gd name="T9" fmla="*/ 144 h 163"/>
                      <a:gd name="T10" fmla="*/ 196 w 227"/>
                      <a:gd name="T11" fmla="*/ 135 h 163"/>
                      <a:gd name="T12" fmla="*/ 196 w 227"/>
                      <a:gd name="T13" fmla="*/ 135 h 163"/>
                      <a:gd name="T14" fmla="*/ 211 w 227"/>
                      <a:gd name="T15" fmla="*/ 113 h 163"/>
                      <a:gd name="T16" fmla="*/ 227 w 227"/>
                      <a:gd name="T17" fmla="*/ 91 h 163"/>
                      <a:gd name="T18" fmla="*/ 227 w 227"/>
                      <a:gd name="T19" fmla="*/ 91 h 163"/>
                      <a:gd name="T20" fmla="*/ 221 w 227"/>
                      <a:gd name="T21" fmla="*/ 80 h 163"/>
                      <a:gd name="T22" fmla="*/ 208 w 227"/>
                      <a:gd name="T23" fmla="*/ 69 h 163"/>
                      <a:gd name="T24" fmla="*/ 208 w 227"/>
                      <a:gd name="T25" fmla="*/ 69 h 163"/>
                      <a:gd name="T26" fmla="*/ 180 w 227"/>
                      <a:gd name="T27" fmla="*/ 50 h 163"/>
                      <a:gd name="T28" fmla="*/ 145 w 227"/>
                      <a:gd name="T29" fmla="*/ 32 h 163"/>
                      <a:gd name="T30" fmla="*/ 107 w 227"/>
                      <a:gd name="T31" fmla="*/ 16 h 163"/>
                      <a:gd name="T32" fmla="*/ 70 w 227"/>
                      <a:gd name="T33" fmla="*/ 0 h 163"/>
                      <a:gd name="T34" fmla="*/ 0 w 227"/>
                      <a:gd name="T35" fmla="*/ 0 h 163"/>
                      <a:gd name="T36" fmla="*/ 0 w 227"/>
                      <a:gd name="T37" fmla="*/ 0 h 163"/>
                      <a:gd name="T38" fmla="*/ 44 w 227"/>
                      <a:gd name="T39" fmla="*/ 18 h 163"/>
                      <a:gd name="T40" fmla="*/ 95 w 227"/>
                      <a:gd name="T41" fmla="*/ 39 h 163"/>
                      <a:gd name="T42" fmla="*/ 139 w 227"/>
                      <a:gd name="T43" fmla="*/ 59 h 163"/>
                      <a:gd name="T44" fmla="*/ 174 w 227"/>
                      <a:gd name="T45" fmla="*/ 79 h 163"/>
                      <a:gd name="T46" fmla="*/ 174 w 227"/>
                      <a:gd name="T47" fmla="*/ 79 h 163"/>
                      <a:gd name="T48" fmla="*/ 186 w 227"/>
                      <a:gd name="T49" fmla="*/ 88 h 163"/>
                      <a:gd name="T50" fmla="*/ 189 w 227"/>
                      <a:gd name="T51" fmla="*/ 96 h 163"/>
                      <a:gd name="T52" fmla="*/ 192 w 227"/>
                      <a:gd name="T53" fmla="*/ 103 h 163"/>
                      <a:gd name="T54" fmla="*/ 189 w 227"/>
                      <a:gd name="T55" fmla="*/ 111 h 163"/>
                      <a:gd name="T56" fmla="*/ 183 w 227"/>
                      <a:gd name="T57" fmla="*/ 118 h 163"/>
                      <a:gd name="T58" fmla="*/ 174 w 227"/>
                      <a:gd name="T59" fmla="*/ 125 h 163"/>
                      <a:gd name="T60" fmla="*/ 164 w 227"/>
                      <a:gd name="T61" fmla="*/ 131 h 163"/>
                      <a:gd name="T62" fmla="*/ 151 w 227"/>
                      <a:gd name="T63" fmla="*/ 138 h 163"/>
                      <a:gd name="T64" fmla="*/ 123 w 227"/>
                      <a:gd name="T65" fmla="*/ 148 h 163"/>
                      <a:gd name="T66" fmla="*/ 101 w 227"/>
                      <a:gd name="T67" fmla="*/ 155 h 163"/>
                      <a:gd name="T68" fmla="*/ 82 w 227"/>
                      <a:gd name="T69" fmla="*/ 160 h 163"/>
                      <a:gd name="T70" fmla="*/ 79 w 227"/>
                      <a:gd name="T71" fmla="*/ 163 h 163"/>
                      <a:gd name="T72" fmla="*/ 79 w 227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7" h="163">
                        <a:moveTo>
                          <a:pt x="79" y="163"/>
                        </a:moveTo>
                        <a:lnTo>
                          <a:pt x="79" y="163"/>
                        </a:lnTo>
                        <a:lnTo>
                          <a:pt x="110" y="158"/>
                        </a:lnTo>
                        <a:lnTo>
                          <a:pt x="139" y="151"/>
                        </a:lnTo>
                        <a:lnTo>
                          <a:pt x="167" y="144"/>
                        </a:lnTo>
                        <a:lnTo>
                          <a:pt x="196" y="135"/>
                        </a:lnTo>
                        <a:lnTo>
                          <a:pt x="211" y="113"/>
                        </a:lnTo>
                        <a:lnTo>
                          <a:pt x="227" y="91"/>
                        </a:lnTo>
                        <a:lnTo>
                          <a:pt x="221" y="80"/>
                        </a:lnTo>
                        <a:lnTo>
                          <a:pt x="208" y="69"/>
                        </a:lnTo>
                        <a:lnTo>
                          <a:pt x="180" y="50"/>
                        </a:lnTo>
                        <a:lnTo>
                          <a:pt x="145" y="32"/>
                        </a:lnTo>
                        <a:lnTo>
                          <a:pt x="107" y="16"/>
                        </a:lnTo>
                        <a:lnTo>
                          <a:pt x="70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5" y="39"/>
                        </a:lnTo>
                        <a:lnTo>
                          <a:pt x="139" y="59"/>
                        </a:lnTo>
                        <a:lnTo>
                          <a:pt x="174" y="79"/>
                        </a:lnTo>
                        <a:lnTo>
                          <a:pt x="186" y="88"/>
                        </a:lnTo>
                        <a:lnTo>
                          <a:pt x="189" y="96"/>
                        </a:lnTo>
                        <a:lnTo>
                          <a:pt x="192" y="103"/>
                        </a:lnTo>
                        <a:lnTo>
                          <a:pt x="189" y="111"/>
                        </a:lnTo>
                        <a:lnTo>
                          <a:pt x="183" y="118"/>
                        </a:lnTo>
                        <a:lnTo>
                          <a:pt x="174" y="125"/>
                        </a:lnTo>
                        <a:lnTo>
                          <a:pt x="164" y="131"/>
                        </a:lnTo>
                        <a:lnTo>
                          <a:pt x="151" y="138"/>
                        </a:lnTo>
                        <a:lnTo>
                          <a:pt x="123" y="148"/>
                        </a:lnTo>
                        <a:lnTo>
                          <a:pt x="101" y="155"/>
                        </a:lnTo>
                        <a:lnTo>
                          <a:pt x="82" y="160"/>
                        </a:lnTo>
                        <a:lnTo>
                          <a:pt x="79" y="16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34" name="Freeform 122">
                    <a:extLst>
                      <a:ext uri="{FF2B5EF4-FFF2-40B4-BE49-F238E27FC236}">
                        <a16:creationId xmlns:a16="http://schemas.microsoft.com/office/drawing/2014/main" id="{C3F96488-6354-4698-95F1-A1ECA4511A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7" y="1700"/>
                    <a:ext cx="221" cy="163"/>
                  </a:xfrm>
                  <a:custGeom>
                    <a:avLst/>
                    <a:gdLst>
                      <a:gd name="T0" fmla="*/ 73 w 221"/>
                      <a:gd name="T1" fmla="*/ 163 h 163"/>
                      <a:gd name="T2" fmla="*/ 73 w 221"/>
                      <a:gd name="T3" fmla="*/ 163 h 163"/>
                      <a:gd name="T4" fmla="*/ 104 w 221"/>
                      <a:gd name="T5" fmla="*/ 158 h 163"/>
                      <a:gd name="T6" fmla="*/ 133 w 221"/>
                      <a:gd name="T7" fmla="*/ 151 h 163"/>
                      <a:gd name="T8" fmla="*/ 161 w 221"/>
                      <a:gd name="T9" fmla="*/ 144 h 163"/>
                      <a:gd name="T10" fmla="*/ 190 w 221"/>
                      <a:gd name="T11" fmla="*/ 135 h 163"/>
                      <a:gd name="T12" fmla="*/ 190 w 221"/>
                      <a:gd name="T13" fmla="*/ 135 h 163"/>
                      <a:gd name="T14" fmla="*/ 205 w 221"/>
                      <a:gd name="T15" fmla="*/ 113 h 163"/>
                      <a:gd name="T16" fmla="*/ 221 w 221"/>
                      <a:gd name="T17" fmla="*/ 91 h 163"/>
                      <a:gd name="T18" fmla="*/ 221 w 221"/>
                      <a:gd name="T19" fmla="*/ 91 h 163"/>
                      <a:gd name="T20" fmla="*/ 215 w 221"/>
                      <a:gd name="T21" fmla="*/ 80 h 163"/>
                      <a:gd name="T22" fmla="*/ 202 w 221"/>
                      <a:gd name="T23" fmla="*/ 69 h 163"/>
                      <a:gd name="T24" fmla="*/ 202 w 221"/>
                      <a:gd name="T25" fmla="*/ 69 h 163"/>
                      <a:gd name="T26" fmla="*/ 174 w 221"/>
                      <a:gd name="T27" fmla="*/ 50 h 163"/>
                      <a:gd name="T28" fmla="*/ 139 w 221"/>
                      <a:gd name="T29" fmla="*/ 32 h 163"/>
                      <a:gd name="T30" fmla="*/ 101 w 221"/>
                      <a:gd name="T31" fmla="*/ 16 h 163"/>
                      <a:gd name="T32" fmla="*/ 64 w 221"/>
                      <a:gd name="T33" fmla="*/ 0 h 163"/>
                      <a:gd name="T34" fmla="*/ 0 w 221"/>
                      <a:gd name="T35" fmla="*/ 0 h 163"/>
                      <a:gd name="T36" fmla="*/ 0 w 221"/>
                      <a:gd name="T37" fmla="*/ 0 h 163"/>
                      <a:gd name="T38" fmla="*/ 45 w 221"/>
                      <a:gd name="T39" fmla="*/ 18 h 163"/>
                      <a:gd name="T40" fmla="*/ 92 w 221"/>
                      <a:gd name="T41" fmla="*/ 39 h 163"/>
                      <a:gd name="T42" fmla="*/ 136 w 221"/>
                      <a:gd name="T43" fmla="*/ 59 h 163"/>
                      <a:gd name="T44" fmla="*/ 174 w 221"/>
                      <a:gd name="T45" fmla="*/ 78 h 163"/>
                      <a:gd name="T46" fmla="*/ 174 w 221"/>
                      <a:gd name="T47" fmla="*/ 78 h 163"/>
                      <a:gd name="T48" fmla="*/ 183 w 221"/>
                      <a:gd name="T49" fmla="*/ 87 h 163"/>
                      <a:gd name="T50" fmla="*/ 190 w 221"/>
                      <a:gd name="T51" fmla="*/ 94 h 163"/>
                      <a:gd name="T52" fmla="*/ 190 w 221"/>
                      <a:gd name="T53" fmla="*/ 103 h 163"/>
                      <a:gd name="T54" fmla="*/ 186 w 221"/>
                      <a:gd name="T55" fmla="*/ 111 h 163"/>
                      <a:gd name="T56" fmla="*/ 180 w 221"/>
                      <a:gd name="T57" fmla="*/ 117 h 163"/>
                      <a:gd name="T58" fmla="*/ 171 w 221"/>
                      <a:gd name="T59" fmla="*/ 125 h 163"/>
                      <a:gd name="T60" fmla="*/ 158 w 221"/>
                      <a:gd name="T61" fmla="*/ 131 h 163"/>
                      <a:gd name="T62" fmla="*/ 145 w 221"/>
                      <a:gd name="T63" fmla="*/ 138 h 163"/>
                      <a:gd name="T64" fmla="*/ 120 w 221"/>
                      <a:gd name="T65" fmla="*/ 148 h 163"/>
                      <a:gd name="T66" fmla="*/ 95 w 221"/>
                      <a:gd name="T67" fmla="*/ 155 h 163"/>
                      <a:gd name="T68" fmla="*/ 76 w 221"/>
                      <a:gd name="T69" fmla="*/ 160 h 163"/>
                      <a:gd name="T70" fmla="*/ 73 w 221"/>
                      <a:gd name="T71" fmla="*/ 163 h 163"/>
                      <a:gd name="T72" fmla="*/ 73 w 22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1" h="163">
                        <a:moveTo>
                          <a:pt x="73" y="163"/>
                        </a:moveTo>
                        <a:lnTo>
                          <a:pt x="73" y="163"/>
                        </a:lnTo>
                        <a:lnTo>
                          <a:pt x="104" y="158"/>
                        </a:lnTo>
                        <a:lnTo>
                          <a:pt x="133" y="151"/>
                        </a:lnTo>
                        <a:lnTo>
                          <a:pt x="161" y="144"/>
                        </a:lnTo>
                        <a:lnTo>
                          <a:pt x="190" y="135"/>
                        </a:lnTo>
                        <a:lnTo>
                          <a:pt x="205" y="113"/>
                        </a:lnTo>
                        <a:lnTo>
                          <a:pt x="221" y="91"/>
                        </a:lnTo>
                        <a:lnTo>
                          <a:pt x="215" y="80"/>
                        </a:lnTo>
                        <a:lnTo>
                          <a:pt x="202" y="69"/>
                        </a:lnTo>
                        <a:lnTo>
                          <a:pt x="174" y="50"/>
                        </a:lnTo>
                        <a:lnTo>
                          <a:pt x="139" y="32"/>
                        </a:lnTo>
                        <a:lnTo>
                          <a:pt x="101" y="16"/>
                        </a:lnTo>
                        <a:lnTo>
                          <a:pt x="64" y="0"/>
                        </a:lnTo>
                        <a:lnTo>
                          <a:pt x="0" y="0"/>
                        </a:lnTo>
                        <a:lnTo>
                          <a:pt x="45" y="18"/>
                        </a:lnTo>
                        <a:lnTo>
                          <a:pt x="92" y="39"/>
                        </a:lnTo>
                        <a:lnTo>
                          <a:pt x="136" y="59"/>
                        </a:lnTo>
                        <a:lnTo>
                          <a:pt x="174" y="78"/>
                        </a:lnTo>
                        <a:lnTo>
                          <a:pt x="183" y="87"/>
                        </a:lnTo>
                        <a:lnTo>
                          <a:pt x="190" y="94"/>
                        </a:lnTo>
                        <a:lnTo>
                          <a:pt x="190" y="103"/>
                        </a:lnTo>
                        <a:lnTo>
                          <a:pt x="186" y="111"/>
                        </a:lnTo>
                        <a:lnTo>
                          <a:pt x="180" y="117"/>
                        </a:lnTo>
                        <a:lnTo>
                          <a:pt x="171" y="125"/>
                        </a:lnTo>
                        <a:lnTo>
                          <a:pt x="158" y="131"/>
                        </a:lnTo>
                        <a:lnTo>
                          <a:pt x="145" y="138"/>
                        </a:lnTo>
                        <a:lnTo>
                          <a:pt x="120" y="148"/>
                        </a:lnTo>
                        <a:lnTo>
                          <a:pt x="95" y="155"/>
                        </a:lnTo>
                        <a:lnTo>
                          <a:pt x="76" y="160"/>
                        </a:lnTo>
                        <a:lnTo>
                          <a:pt x="73" y="163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35" name="Freeform 123">
                    <a:extLst>
                      <a:ext uri="{FF2B5EF4-FFF2-40B4-BE49-F238E27FC236}">
                        <a16:creationId xmlns:a16="http://schemas.microsoft.com/office/drawing/2014/main" id="{58705703-5374-4752-93AD-65809823F0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4" y="1700"/>
                    <a:ext cx="214" cy="163"/>
                  </a:xfrm>
                  <a:custGeom>
                    <a:avLst/>
                    <a:gdLst>
                      <a:gd name="T0" fmla="*/ 66 w 214"/>
                      <a:gd name="T1" fmla="*/ 163 h 163"/>
                      <a:gd name="T2" fmla="*/ 66 w 214"/>
                      <a:gd name="T3" fmla="*/ 163 h 163"/>
                      <a:gd name="T4" fmla="*/ 97 w 214"/>
                      <a:gd name="T5" fmla="*/ 158 h 163"/>
                      <a:gd name="T6" fmla="*/ 126 w 214"/>
                      <a:gd name="T7" fmla="*/ 151 h 163"/>
                      <a:gd name="T8" fmla="*/ 154 w 214"/>
                      <a:gd name="T9" fmla="*/ 144 h 163"/>
                      <a:gd name="T10" fmla="*/ 183 w 214"/>
                      <a:gd name="T11" fmla="*/ 135 h 163"/>
                      <a:gd name="T12" fmla="*/ 183 w 214"/>
                      <a:gd name="T13" fmla="*/ 135 h 163"/>
                      <a:gd name="T14" fmla="*/ 198 w 214"/>
                      <a:gd name="T15" fmla="*/ 113 h 163"/>
                      <a:gd name="T16" fmla="*/ 214 w 214"/>
                      <a:gd name="T17" fmla="*/ 91 h 163"/>
                      <a:gd name="T18" fmla="*/ 214 w 214"/>
                      <a:gd name="T19" fmla="*/ 91 h 163"/>
                      <a:gd name="T20" fmla="*/ 208 w 214"/>
                      <a:gd name="T21" fmla="*/ 80 h 163"/>
                      <a:gd name="T22" fmla="*/ 195 w 214"/>
                      <a:gd name="T23" fmla="*/ 69 h 163"/>
                      <a:gd name="T24" fmla="*/ 195 w 214"/>
                      <a:gd name="T25" fmla="*/ 69 h 163"/>
                      <a:gd name="T26" fmla="*/ 167 w 214"/>
                      <a:gd name="T27" fmla="*/ 50 h 163"/>
                      <a:gd name="T28" fmla="*/ 132 w 214"/>
                      <a:gd name="T29" fmla="*/ 32 h 163"/>
                      <a:gd name="T30" fmla="*/ 94 w 214"/>
                      <a:gd name="T31" fmla="*/ 16 h 163"/>
                      <a:gd name="T32" fmla="*/ 57 w 214"/>
                      <a:gd name="T33" fmla="*/ 0 h 163"/>
                      <a:gd name="T34" fmla="*/ 0 w 214"/>
                      <a:gd name="T35" fmla="*/ 0 h 163"/>
                      <a:gd name="T36" fmla="*/ 0 w 214"/>
                      <a:gd name="T37" fmla="*/ 0 h 163"/>
                      <a:gd name="T38" fmla="*/ 44 w 214"/>
                      <a:gd name="T39" fmla="*/ 18 h 163"/>
                      <a:gd name="T40" fmla="*/ 91 w 214"/>
                      <a:gd name="T41" fmla="*/ 37 h 163"/>
                      <a:gd name="T42" fmla="*/ 135 w 214"/>
                      <a:gd name="T43" fmla="*/ 58 h 163"/>
                      <a:gd name="T44" fmla="*/ 170 w 214"/>
                      <a:gd name="T45" fmla="*/ 78 h 163"/>
                      <a:gd name="T46" fmla="*/ 170 w 214"/>
                      <a:gd name="T47" fmla="*/ 78 h 163"/>
                      <a:gd name="T48" fmla="*/ 183 w 214"/>
                      <a:gd name="T49" fmla="*/ 87 h 163"/>
                      <a:gd name="T50" fmla="*/ 186 w 214"/>
                      <a:gd name="T51" fmla="*/ 94 h 163"/>
                      <a:gd name="T52" fmla="*/ 189 w 214"/>
                      <a:gd name="T53" fmla="*/ 102 h 163"/>
                      <a:gd name="T54" fmla="*/ 186 w 214"/>
                      <a:gd name="T55" fmla="*/ 110 h 163"/>
                      <a:gd name="T56" fmla="*/ 176 w 214"/>
                      <a:gd name="T57" fmla="*/ 117 h 163"/>
                      <a:gd name="T58" fmla="*/ 167 w 214"/>
                      <a:gd name="T59" fmla="*/ 125 h 163"/>
                      <a:gd name="T60" fmla="*/ 157 w 214"/>
                      <a:gd name="T61" fmla="*/ 131 h 163"/>
                      <a:gd name="T62" fmla="*/ 142 w 214"/>
                      <a:gd name="T63" fmla="*/ 136 h 163"/>
                      <a:gd name="T64" fmla="*/ 116 w 214"/>
                      <a:gd name="T65" fmla="*/ 148 h 163"/>
                      <a:gd name="T66" fmla="*/ 88 w 214"/>
                      <a:gd name="T67" fmla="*/ 155 h 163"/>
                      <a:gd name="T68" fmla="*/ 69 w 214"/>
                      <a:gd name="T69" fmla="*/ 160 h 163"/>
                      <a:gd name="T70" fmla="*/ 66 w 214"/>
                      <a:gd name="T71" fmla="*/ 163 h 163"/>
                      <a:gd name="T72" fmla="*/ 66 w 214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4" h="163">
                        <a:moveTo>
                          <a:pt x="66" y="163"/>
                        </a:moveTo>
                        <a:lnTo>
                          <a:pt x="66" y="163"/>
                        </a:lnTo>
                        <a:lnTo>
                          <a:pt x="97" y="158"/>
                        </a:lnTo>
                        <a:lnTo>
                          <a:pt x="126" y="151"/>
                        </a:lnTo>
                        <a:lnTo>
                          <a:pt x="154" y="144"/>
                        </a:lnTo>
                        <a:lnTo>
                          <a:pt x="183" y="135"/>
                        </a:lnTo>
                        <a:lnTo>
                          <a:pt x="198" y="113"/>
                        </a:lnTo>
                        <a:lnTo>
                          <a:pt x="214" y="91"/>
                        </a:lnTo>
                        <a:lnTo>
                          <a:pt x="208" y="80"/>
                        </a:lnTo>
                        <a:lnTo>
                          <a:pt x="195" y="69"/>
                        </a:lnTo>
                        <a:lnTo>
                          <a:pt x="167" y="50"/>
                        </a:lnTo>
                        <a:lnTo>
                          <a:pt x="132" y="32"/>
                        </a:lnTo>
                        <a:lnTo>
                          <a:pt x="94" y="16"/>
                        </a:lnTo>
                        <a:lnTo>
                          <a:pt x="57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8"/>
                        </a:lnTo>
                        <a:lnTo>
                          <a:pt x="183" y="87"/>
                        </a:lnTo>
                        <a:lnTo>
                          <a:pt x="186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76" y="117"/>
                        </a:lnTo>
                        <a:lnTo>
                          <a:pt x="167" y="125"/>
                        </a:lnTo>
                        <a:lnTo>
                          <a:pt x="157" y="131"/>
                        </a:lnTo>
                        <a:lnTo>
                          <a:pt x="142" y="136"/>
                        </a:lnTo>
                        <a:lnTo>
                          <a:pt x="116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6" y="163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36" name="Freeform 124">
                    <a:extLst>
                      <a:ext uri="{FF2B5EF4-FFF2-40B4-BE49-F238E27FC236}">
                        <a16:creationId xmlns:a16="http://schemas.microsoft.com/office/drawing/2014/main" id="{577C8A9D-5FAD-4D03-B832-DD62EE6239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7" y="1700"/>
                    <a:ext cx="211" cy="163"/>
                  </a:xfrm>
                  <a:custGeom>
                    <a:avLst/>
                    <a:gdLst>
                      <a:gd name="T0" fmla="*/ 63 w 211"/>
                      <a:gd name="T1" fmla="*/ 163 h 163"/>
                      <a:gd name="T2" fmla="*/ 63 w 211"/>
                      <a:gd name="T3" fmla="*/ 163 h 163"/>
                      <a:gd name="T4" fmla="*/ 94 w 211"/>
                      <a:gd name="T5" fmla="*/ 158 h 163"/>
                      <a:gd name="T6" fmla="*/ 123 w 211"/>
                      <a:gd name="T7" fmla="*/ 151 h 163"/>
                      <a:gd name="T8" fmla="*/ 151 w 211"/>
                      <a:gd name="T9" fmla="*/ 144 h 163"/>
                      <a:gd name="T10" fmla="*/ 180 w 211"/>
                      <a:gd name="T11" fmla="*/ 135 h 163"/>
                      <a:gd name="T12" fmla="*/ 180 w 211"/>
                      <a:gd name="T13" fmla="*/ 135 h 163"/>
                      <a:gd name="T14" fmla="*/ 195 w 211"/>
                      <a:gd name="T15" fmla="*/ 113 h 163"/>
                      <a:gd name="T16" fmla="*/ 211 w 211"/>
                      <a:gd name="T17" fmla="*/ 91 h 163"/>
                      <a:gd name="T18" fmla="*/ 211 w 211"/>
                      <a:gd name="T19" fmla="*/ 91 h 163"/>
                      <a:gd name="T20" fmla="*/ 205 w 211"/>
                      <a:gd name="T21" fmla="*/ 80 h 163"/>
                      <a:gd name="T22" fmla="*/ 192 w 211"/>
                      <a:gd name="T23" fmla="*/ 69 h 163"/>
                      <a:gd name="T24" fmla="*/ 192 w 211"/>
                      <a:gd name="T25" fmla="*/ 69 h 163"/>
                      <a:gd name="T26" fmla="*/ 164 w 211"/>
                      <a:gd name="T27" fmla="*/ 50 h 163"/>
                      <a:gd name="T28" fmla="*/ 129 w 211"/>
                      <a:gd name="T29" fmla="*/ 32 h 163"/>
                      <a:gd name="T30" fmla="*/ 91 w 211"/>
                      <a:gd name="T31" fmla="*/ 16 h 163"/>
                      <a:gd name="T32" fmla="*/ 54 w 211"/>
                      <a:gd name="T33" fmla="*/ 0 h 163"/>
                      <a:gd name="T34" fmla="*/ 0 w 211"/>
                      <a:gd name="T35" fmla="*/ 0 h 163"/>
                      <a:gd name="T36" fmla="*/ 0 w 211"/>
                      <a:gd name="T37" fmla="*/ 0 h 163"/>
                      <a:gd name="T38" fmla="*/ 44 w 211"/>
                      <a:gd name="T39" fmla="*/ 18 h 163"/>
                      <a:gd name="T40" fmla="*/ 91 w 211"/>
                      <a:gd name="T41" fmla="*/ 37 h 163"/>
                      <a:gd name="T42" fmla="*/ 135 w 211"/>
                      <a:gd name="T43" fmla="*/ 58 h 163"/>
                      <a:gd name="T44" fmla="*/ 170 w 211"/>
                      <a:gd name="T45" fmla="*/ 77 h 163"/>
                      <a:gd name="T46" fmla="*/ 170 w 211"/>
                      <a:gd name="T47" fmla="*/ 77 h 163"/>
                      <a:gd name="T48" fmla="*/ 183 w 211"/>
                      <a:gd name="T49" fmla="*/ 85 h 163"/>
                      <a:gd name="T50" fmla="*/ 189 w 211"/>
                      <a:gd name="T51" fmla="*/ 94 h 163"/>
                      <a:gd name="T52" fmla="*/ 189 w 211"/>
                      <a:gd name="T53" fmla="*/ 102 h 163"/>
                      <a:gd name="T54" fmla="*/ 186 w 211"/>
                      <a:gd name="T55" fmla="*/ 110 h 163"/>
                      <a:gd name="T56" fmla="*/ 180 w 211"/>
                      <a:gd name="T57" fmla="*/ 117 h 163"/>
                      <a:gd name="T58" fmla="*/ 170 w 211"/>
                      <a:gd name="T59" fmla="*/ 125 h 163"/>
                      <a:gd name="T60" fmla="*/ 158 w 211"/>
                      <a:gd name="T61" fmla="*/ 131 h 163"/>
                      <a:gd name="T62" fmla="*/ 142 w 211"/>
                      <a:gd name="T63" fmla="*/ 136 h 163"/>
                      <a:gd name="T64" fmla="*/ 113 w 211"/>
                      <a:gd name="T65" fmla="*/ 148 h 163"/>
                      <a:gd name="T66" fmla="*/ 88 w 211"/>
                      <a:gd name="T67" fmla="*/ 155 h 163"/>
                      <a:gd name="T68" fmla="*/ 69 w 211"/>
                      <a:gd name="T69" fmla="*/ 160 h 163"/>
                      <a:gd name="T70" fmla="*/ 63 w 211"/>
                      <a:gd name="T71" fmla="*/ 163 h 163"/>
                      <a:gd name="T72" fmla="*/ 63 w 21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1" h="163">
                        <a:moveTo>
                          <a:pt x="63" y="163"/>
                        </a:moveTo>
                        <a:lnTo>
                          <a:pt x="63" y="163"/>
                        </a:lnTo>
                        <a:lnTo>
                          <a:pt x="94" y="158"/>
                        </a:lnTo>
                        <a:lnTo>
                          <a:pt x="123" y="151"/>
                        </a:lnTo>
                        <a:lnTo>
                          <a:pt x="151" y="144"/>
                        </a:lnTo>
                        <a:lnTo>
                          <a:pt x="180" y="135"/>
                        </a:lnTo>
                        <a:lnTo>
                          <a:pt x="195" y="113"/>
                        </a:lnTo>
                        <a:lnTo>
                          <a:pt x="211" y="91"/>
                        </a:lnTo>
                        <a:lnTo>
                          <a:pt x="205" y="80"/>
                        </a:lnTo>
                        <a:lnTo>
                          <a:pt x="192" y="69"/>
                        </a:lnTo>
                        <a:lnTo>
                          <a:pt x="164" y="50"/>
                        </a:lnTo>
                        <a:lnTo>
                          <a:pt x="129" y="32"/>
                        </a:lnTo>
                        <a:lnTo>
                          <a:pt x="91" y="16"/>
                        </a:lnTo>
                        <a:lnTo>
                          <a:pt x="54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9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80" y="117"/>
                        </a:lnTo>
                        <a:lnTo>
                          <a:pt x="170" y="125"/>
                        </a:lnTo>
                        <a:lnTo>
                          <a:pt x="158" y="131"/>
                        </a:lnTo>
                        <a:lnTo>
                          <a:pt x="142" y="136"/>
                        </a:lnTo>
                        <a:lnTo>
                          <a:pt x="113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3" y="163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37" name="Freeform 125">
                    <a:extLst>
                      <a:ext uri="{FF2B5EF4-FFF2-40B4-BE49-F238E27FC236}">
                        <a16:creationId xmlns:a16="http://schemas.microsoft.com/office/drawing/2014/main" id="{2C804226-F995-451C-B99C-3DBEB64D4A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3" y="1700"/>
                    <a:ext cx="205" cy="163"/>
                  </a:xfrm>
                  <a:custGeom>
                    <a:avLst/>
                    <a:gdLst>
                      <a:gd name="T0" fmla="*/ 57 w 205"/>
                      <a:gd name="T1" fmla="*/ 163 h 163"/>
                      <a:gd name="T2" fmla="*/ 57 w 205"/>
                      <a:gd name="T3" fmla="*/ 163 h 163"/>
                      <a:gd name="T4" fmla="*/ 88 w 205"/>
                      <a:gd name="T5" fmla="*/ 158 h 163"/>
                      <a:gd name="T6" fmla="*/ 117 w 205"/>
                      <a:gd name="T7" fmla="*/ 151 h 163"/>
                      <a:gd name="T8" fmla="*/ 145 w 205"/>
                      <a:gd name="T9" fmla="*/ 144 h 163"/>
                      <a:gd name="T10" fmla="*/ 174 w 205"/>
                      <a:gd name="T11" fmla="*/ 135 h 163"/>
                      <a:gd name="T12" fmla="*/ 174 w 205"/>
                      <a:gd name="T13" fmla="*/ 135 h 163"/>
                      <a:gd name="T14" fmla="*/ 189 w 205"/>
                      <a:gd name="T15" fmla="*/ 113 h 163"/>
                      <a:gd name="T16" fmla="*/ 205 w 205"/>
                      <a:gd name="T17" fmla="*/ 91 h 163"/>
                      <a:gd name="T18" fmla="*/ 205 w 205"/>
                      <a:gd name="T19" fmla="*/ 91 h 163"/>
                      <a:gd name="T20" fmla="*/ 199 w 205"/>
                      <a:gd name="T21" fmla="*/ 80 h 163"/>
                      <a:gd name="T22" fmla="*/ 186 w 205"/>
                      <a:gd name="T23" fmla="*/ 69 h 163"/>
                      <a:gd name="T24" fmla="*/ 186 w 205"/>
                      <a:gd name="T25" fmla="*/ 69 h 163"/>
                      <a:gd name="T26" fmla="*/ 158 w 205"/>
                      <a:gd name="T27" fmla="*/ 50 h 163"/>
                      <a:gd name="T28" fmla="*/ 123 w 205"/>
                      <a:gd name="T29" fmla="*/ 32 h 163"/>
                      <a:gd name="T30" fmla="*/ 85 w 205"/>
                      <a:gd name="T31" fmla="*/ 16 h 163"/>
                      <a:gd name="T32" fmla="*/ 48 w 205"/>
                      <a:gd name="T33" fmla="*/ 0 h 163"/>
                      <a:gd name="T34" fmla="*/ 0 w 205"/>
                      <a:gd name="T35" fmla="*/ 0 h 163"/>
                      <a:gd name="T36" fmla="*/ 0 w 205"/>
                      <a:gd name="T37" fmla="*/ 0 h 163"/>
                      <a:gd name="T38" fmla="*/ 44 w 205"/>
                      <a:gd name="T39" fmla="*/ 17 h 163"/>
                      <a:gd name="T40" fmla="*/ 92 w 205"/>
                      <a:gd name="T41" fmla="*/ 36 h 163"/>
                      <a:gd name="T42" fmla="*/ 133 w 205"/>
                      <a:gd name="T43" fmla="*/ 56 h 163"/>
                      <a:gd name="T44" fmla="*/ 170 w 205"/>
                      <a:gd name="T45" fmla="*/ 77 h 163"/>
                      <a:gd name="T46" fmla="*/ 170 w 205"/>
                      <a:gd name="T47" fmla="*/ 77 h 163"/>
                      <a:gd name="T48" fmla="*/ 183 w 205"/>
                      <a:gd name="T49" fmla="*/ 85 h 163"/>
                      <a:gd name="T50" fmla="*/ 186 w 205"/>
                      <a:gd name="T51" fmla="*/ 93 h 163"/>
                      <a:gd name="T52" fmla="*/ 189 w 205"/>
                      <a:gd name="T53" fmla="*/ 102 h 163"/>
                      <a:gd name="T54" fmla="*/ 183 w 205"/>
                      <a:gd name="T55" fmla="*/ 110 h 163"/>
                      <a:gd name="T56" fmla="*/ 177 w 205"/>
                      <a:gd name="T57" fmla="*/ 117 h 163"/>
                      <a:gd name="T58" fmla="*/ 167 w 205"/>
                      <a:gd name="T59" fmla="*/ 124 h 163"/>
                      <a:gd name="T60" fmla="*/ 155 w 205"/>
                      <a:gd name="T61" fmla="*/ 131 h 163"/>
                      <a:gd name="T62" fmla="*/ 139 w 205"/>
                      <a:gd name="T63" fmla="*/ 136 h 163"/>
                      <a:gd name="T64" fmla="*/ 111 w 205"/>
                      <a:gd name="T65" fmla="*/ 148 h 163"/>
                      <a:gd name="T66" fmla="*/ 82 w 205"/>
                      <a:gd name="T67" fmla="*/ 155 h 163"/>
                      <a:gd name="T68" fmla="*/ 63 w 205"/>
                      <a:gd name="T69" fmla="*/ 160 h 163"/>
                      <a:gd name="T70" fmla="*/ 57 w 205"/>
                      <a:gd name="T71" fmla="*/ 163 h 163"/>
                      <a:gd name="T72" fmla="*/ 57 w 205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5" h="163">
                        <a:moveTo>
                          <a:pt x="57" y="163"/>
                        </a:moveTo>
                        <a:lnTo>
                          <a:pt x="57" y="163"/>
                        </a:lnTo>
                        <a:lnTo>
                          <a:pt x="88" y="158"/>
                        </a:lnTo>
                        <a:lnTo>
                          <a:pt x="117" y="151"/>
                        </a:lnTo>
                        <a:lnTo>
                          <a:pt x="145" y="144"/>
                        </a:lnTo>
                        <a:lnTo>
                          <a:pt x="174" y="135"/>
                        </a:lnTo>
                        <a:lnTo>
                          <a:pt x="189" y="113"/>
                        </a:lnTo>
                        <a:lnTo>
                          <a:pt x="205" y="91"/>
                        </a:lnTo>
                        <a:lnTo>
                          <a:pt x="199" y="80"/>
                        </a:lnTo>
                        <a:lnTo>
                          <a:pt x="186" y="69"/>
                        </a:lnTo>
                        <a:lnTo>
                          <a:pt x="158" y="50"/>
                        </a:lnTo>
                        <a:lnTo>
                          <a:pt x="123" y="32"/>
                        </a:lnTo>
                        <a:lnTo>
                          <a:pt x="85" y="16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92" y="36"/>
                        </a:lnTo>
                        <a:lnTo>
                          <a:pt x="133" y="56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6" y="93"/>
                        </a:lnTo>
                        <a:lnTo>
                          <a:pt x="189" y="102"/>
                        </a:lnTo>
                        <a:lnTo>
                          <a:pt x="183" y="110"/>
                        </a:lnTo>
                        <a:lnTo>
                          <a:pt x="177" y="117"/>
                        </a:lnTo>
                        <a:lnTo>
                          <a:pt x="167" y="124"/>
                        </a:lnTo>
                        <a:lnTo>
                          <a:pt x="155" y="131"/>
                        </a:lnTo>
                        <a:lnTo>
                          <a:pt x="139" y="136"/>
                        </a:lnTo>
                        <a:lnTo>
                          <a:pt x="111" y="148"/>
                        </a:lnTo>
                        <a:lnTo>
                          <a:pt x="82" y="155"/>
                        </a:lnTo>
                        <a:lnTo>
                          <a:pt x="63" y="160"/>
                        </a:lnTo>
                        <a:lnTo>
                          <a:pt x="57" y="16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38" name="Freeform 126">
                    <a:extLst>
                      <a:ext uri="{FF2B5EF4-FFF2-40B4-BE49-F238E27FC236}">
                        <a16:creationId xmlns:a16="http://schemas.microsoft.com/office/drawing/2014/main" id="{746121C6-651C-4D73-80C7-4E4EDF55A5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0" y="1700"/>
                    <a:ext cx="198" cy="163"/>
                  </a:xfrm>
                  <a:custGeom>
                    <a:avLst/>
                    <a:gdLst>
                      <a:gd name="T0" fmla="*/ 50 w 198"/>
                      <a:gd name="T1" fmla="*/ 163 h 163"/>
                      <a:gd name="T2" fmla="*/ 50 w 198"/>
                      <a:gd name="T3" fmla="*/ 163 h 163"/>
                      <a:gd name="T4" fmla="*/ 81 w 198"/>
                      <a:gd name="T5" fmla="*/ 158 h 163"/>
                      <a:gd name="T6" fmla="*/ 110 w 198"/>
                      <a:gd name="T7" fmla="*/ 151 h 163"/>
                      <a:gd name="T8" fmla="*/ 138 w 198"/>
                      <a:gd name="T9" fmla="*/ 144 h 163"/>
                      <a:gd name="T10" fmla="*/ 167 w 198"/>
                      <a:gd name="T11" fmla="*/ 135 h 163"/>
                      <a:gd name="T12" fmla="*/ 167 w 198"/>
                      <a:gd name="T13" fmla="*/ 135 h 163"/>
                      <a:gd name="T14" fmla="*/ 182 w 198"/>
                      <a:gd name="T15" fmla="*/ 113 h 163"/>
                      <a:gd name="T16" fmla="*/ 198 w 198"/>
                      <a:gd name="T17" fmla="*/ 91 h 163"/>
                      <a:gd name="T18" fmla="*/ 198 w 198"/>
                      <a:gd name="T19" fmla="*/ 91 h 163"/>
                      <a:gd name="T20" fmla="*/ 192 w 198"/>
                      <a:gd name="T21" fmla="*/ 80 h 163"/>
                      <a:gd name="T22" fmla="*/ 179 w 198"/>
                      <a:gd name="T23" fmla="*/ 69 h 163"/>
                      <a:gd name="T24" fmla="*/ 179 w 198"/>
                      <a:gd name="T25" fmla="*/ 69 h 163"/>
                      <a:gd name="T26" fmla="*/ 151 w 198"/>
                      <a:gd name="T27" fmla="*/ 50 h 163"/>
                      <a:gd name="T28" fmla="*/ 116 w 198"/>
                      <a:gd name="T29" fmla="*/ 32 h 163"/>
                      <a:gd name="T30" fmla="*/ 78 w 198"/>
                      <a:gd name="T31" fmla="*/ 16 h 163"/>
                      <a:gd name="T32" fmla="*/ 41 w 198"/>
                      <a:gd name="T33" fmla="*/ 0 h 163"/>
                      <a:gd name="T34" fmla="*/ 0 w 198"/>
                      <a:gd name="T35" fmla="*/ 0 h 163"/>
                      <a:gd name="T36" fmla="*/ 0 w 198"/>
                      <a:gd name="T37" fmla="*/ 0 h 163"/>
                      <a:gd name="T38" fmla="*/ 44 w 198"/>
                      <a:gd name="T39" fmla="*/ 17 h 163"/>
                      <a:gd name="T40" fmla="*/ 88 w 198"/>
                      <a:gd name="T41" fmla="*/ 36 h 163"/>
                      <a:gd name="T42" fmla="*/ 132 w 198"/>
                      <a:gd name="T43" fmla="*/ 56 h 163"/>
                      <a:gd name="T44" fmla="*/ 167 w 198"/>
                      <a:gd name="T45" fmla="*/ 75 h 163"/>
                      <a:gd name="T46" fmla="*/ 167 w 198"/>
                      <a:gd name="T47" fmla="*/ 75 h 163"/>
                      <a:gd name="T48" fmla="*/ 179 w 198"/>
                      <a:gd name="T49" fmla="*/ 84 h 163"/>
                      <a:gd name="T50" fmla="*/ 186 w 198"/>
                      <a:gd name="T51" fmla="*/ 93 h 163"/>
                      <a:gd name="T52" fmla="*/ 186 w 198"/>
                      <a:gd name="T53" fmla="*/ 101 h 163"/>
                      <a:gd name="T54" fmla="*/ 182 w 198"/>
                      <a:gd name="T55" fmla="*/ 110 h 163"/>
                      <a:gd name="T56" fmla="*/ 173 w 198"/>
                      <a:gd name="T57" fmla="*/ 117 h 163"/>
                      <a:gd name="T58" fmla="*/ 163 w 198"/>
                      <a:gd name="T59" fmla="*/ 124 h 163"/>
                      <a:gd name="T60" fmla="*/ 151 w 198"/>
                      <a:gd name="T61" fmla="*/ 130 h 163"/>
                      <a:gd name="T62" fmla="*/ 135 w 198"/>
                      <a:gd name="T63" fmla="*/ 136 h 163"/>
                      <a:gd name="T64" fmla="*/ 104 w 198"/>
                      <a:gd name="T65" fmla="*/ 148 h 163"/>
                      <a:gd name="T66" fmla="*/ 75 w 198"/>
                      <a:gd name="T67" fmla="*/ 155 h 163"/>
                      <a:gd name="T68" fmla="*/ 56 w 198"/>
                      <a:gd name="T69" fmla="*/ 160 h 163"/>
                      <a:gd name="T70" fmla="*/ 50 w 198"/>
                      <a:gd name="T71" fmla="*/ 163 h 163"/>
                      <a:gd name="T72" fmla="*/ 50 w 198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198" h="163">
                        <a:moveTo>
                          <a:pt x="50" y="163"/>
                        </a:moveTo>
                        <a:lnTo>
                          <a:pt x="50" y="163"/>
                        </a:lnTo>
                        <a:lnTo>
                          <a:pt x="81" y="158"/>
                        </a:lnTo>
                        <a:lnTo>
                          <a:pt x="110" y="151"/>
                        </a:lnTo>
                        <a:lnTo>
                          <a:pt x="138" y="144"/>
                        </a:lnTo>
                        <a:lnTo>
                          <a:pt x="167" y="135"/>
                        </a:lnTo>
                        <a:lnTo>
                          <a:pt x="182" y="113"/>
                        </a:lnTo>
                        <a:lnTo>
                          <a:pt x="198" y="91"/>
                        </a:lnTo>
                        <a:lnTo>
                          <a:pt x="192" y="80"/>
                        </a:lnTo>
                        <a:lnTo>
                          <a:pt x="179" y="69"/>
                        </a:lnTo>
                        <a:lnTo>
                          <a:pt x="151" y="50"/>
                        </a:lnTo>
                        <a:lnTo>
                          <a:pt x="116" y="32"/>
                        </a:lnTo>
                        <a:lnTo>
                          <a:pt x="78" y="16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32" y="56"/>
                        </a:lnTo>
                        <a:lnTo>
                          <a:pt x="167" y="75"/>
                        </a:lnTo>
                        <a:lnTo>
                          <a:pt x="179" y="84"/>
                        </a:lnTo>
                        <a:lnTo>
                          <a:pt x="186" y="93"/>
                        </a:lnTo>
                        <a:lnTo>
                          <a:pt x="186" y="101"/>
                        </a:lnTo>
                        <a:lnTo>
                          <a:pt x="182" y="110"/>
                        </a:lnTo>
                        <a:lnTo>
                          <a:pt x="173" y="117"/>
                        </a:lnTo>
                        <a:lnTo>
                          <a:pt x="163" y="124"/>
                        </a:lnTo>
                        <a:lnTo>
                          <a:pt x="151" y="130"/>
                        </a:lnTo>
                        <a:lnTo>
                          <a:pt x="135" y="136"/>
                        </a:lnTo>
                        <a:lnTo>
                          <a:pt x="104" y="148"/>
                        </a:lnTo>
                        <a:lnTo>
                          <a:pt x="75" y="155"/>
                        </a:lnTo>
                        <a:lnTo>
                          <a:pt x="56" y="160"/>
                        </a:lnTo>
                        <a:lnTo>
                          <a:pt x="50" y="163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39" name="Freeform 127">
                    <a:extLst>
                      <a:ext uri="{FF2B5EF4-FFF2-40B4-BE49-F238E27FC236}">
                        <a16:creationId xmlns:a16="http://schemas.microsoft.com/office/drawing/2014/main" id="{A87D14DB-24D6-4AB1-A521-99C1CC9EE59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16" y="1700"/>
                    <a:ext cx="192" cy="163"/>
                  </a:xfrm>
                  <a:custGeom>
                    <a:avLst/>
                    <a:gdLst>
                      <a:gd name="T0" fmla="*/ 44 w 192"/>
                      <a:gd name="T1" fmla="*/ 163 h 163"/>
                      <a:gd name="T2" fmla="*/ 44 w 192"/>
                      <a:gd name="T3" fmla="*/ 163 h 163"/>
                      <a:gd name="T4" fmla="*/ 75 w 192"/>
                      <a:gd name="T5" fmla="*/ 158 h 163"/>
                      <a:gd name="T6" fmla="*/ 104 w 192"/>
                      <a:gd name="T7" fmla="*/ 151 h 163"/>
                      <a:gd name="T8" fmla="*/ 132 w 192"/>
                      <a:gd name="T9" fmla="*/ 144 h 163"/>
                      <a:gd name="T10" fmla="*/ 161 w 192"/>
                      <a:gd name="T11" fmla="*/ 135 h 163"/>
                      <a:gd name="T12" fmla="*/ 161 w 192"/>
                      <a:gd name="T13" fmla="*/ 135 h 163"/>
                      <a:gd name="T14" fmla="*/ 176 w 192"/>
                      <a:gd name="T15" fmla="*/ 112 h 163"/>
                      <a:gd name="T16" fmla="*/ 176 w 192"/>
                      <a:gd name="T17" fmla="*/ 112 h 163"/>
                      <a:gd name="T18" fmla="*/ 164 w 192"/>
                      <a:gd name="T19" fmla="*/ 124 h 163"/>
                      <a:gd name="T20" fmla="*/ 142 w 192"/>
                      <a:gd name="T21" fmla="*/ 132 h 163"/>
                      <a:gd name="T22" fmla="*/ 120 w 192"/>
                      <a:gd name="T23" fmla="*/ 141 h 163"/>
                      <a:gd name="T24" fmla="*/ 98 w 192"/>
                      <a:gd name="T25" fmla="*/ 149 h 163"/>
                      <a:gd name="T26" fmla="*/ 57 w 192"/>
                      <a:gd name="T27" fmla="*/ 159 h 163"/>
                      <a:gd name="T28" fmla="*/ 44 w 192"/>
                      <a:gd name="T29" fmla="*/ 163 h 163"/>
                      <a:gd name="T30" fmla="*/ 44 w 192"/>
                      <a:gd name="T31" fmla="*/ 163 h 163"/>
                      <a:gd name="T32" fmla="*/ 44 w 192"/>
                      <a:gd name="T33" fmla="*/ 163 h 163"/>
                      <a:gd name="T34" fmla="*/ 192 w 192"/>
                      <a:gd name="T35" fmla="*/ 91 h 163"/>
                      <a:gd name="T36" fmla="*/ 192 w 192"/>
                      <a:gd name="T37" fmla="*/ 91 h 163"/>
                      <a:gd name="T38" fmla="*/ 186 w 192"/>
                      <a:gd name="T39" fmla="*/ 80 h 163"/>
                      <a:gd name="T40" fmla="*/ 173 w 192"/>
                      <a:gd name="T41" fmla="*/ 69 h 163"/>
                      <a:gd name="T42" fmla="*/ 173 w 192"/>
                      <a:gd name="T43" fmla="*/ 69 h 163"/>
                      <a:gd name="T44" fmla="*/ 145 w 192"/>
                      <a:gd name="T45" fmla="*/ 50 h 163"/>
                      <a:gd name="T46" fmla="*/ 110 w 192"/>
                      <a:gd name="T47" fmla="*/ 32 h 163"/>
                      <a:gd name="T48" fmla="*/ 72 w 192"/>
                      <a:gd name="T49" fmla="*/ 16 h 163"/>
                      <a:gd name="T50" fmla="*/ 35 w 192"/>
                      <a:gd name="T51" fmla="*/ 0 h 163"/>
                      <a:gd name="T52" fmla="*/ 0 w 192"/>
                      <a:gd name="T53" fmla="*/ 0 h 163"/>
                      <a:gd name="T54" fmla="*/ 0 w 192"/>
                      <a:gd name="T55" fmla="*/ 0 h 163"/>
                      <a:gd name="T56" fmla="*/ 44 w 192"/>
                      <a:gd name="T57" fmla="*/ 17 h 163"/>
                      <a:gd name="T58" fmla="*/ 88 w 192"/>
                      <a:gd name="T59" fmla="*/ 36 h 163"/>
                      <a:gd name="T60" fmla="*/ 129 w 192"/>
                      <a:gd name="T61" fmla="*/ 55 h 163"/>
                      <a:gd name="T62" fmla="*/ 167 w 192"/>
                      <a:gd name="T63" fmla="*/ 75 h 163"/>
                      <a:gd name="T64" fmla="*/ 167 w 192"/>
                      <a:gd name="T65" fmla="*/ 75 h 163"/>
                      <a:gd name="T66" fmla="*/ 176 w 192"/>
                      <a:gd name="T67" fmla="*/ 83 h 163"/>
                      <a:gd name="T68" fmla="*/ 183 w 192"/>
                      <a:gd name="T69" fmla="*/ 89 h 163"/>
                      <a:gd name="T70" fmla="*/ 186 w 192"/>
                      <a:gd name="T71" fmla="*/ 97 h 163"/>
                      <a:gd name="T72" fmla="*/ 183 w 192"/>
                      <a:gd name="T73" fmla="*/ 105 h 163"/>
                      <a:gd name="T74" fmla="*/ 183 w 192"/>
                      <a:gd name="T75" fmla="*/ 105 h 163"/>
                      <a:gd name="T76" fmla="*/ 192 w 192"/>
                      <a:gd name="T77" fmla="*/ 91 h 163"/>
                      <a:gd name="T78" fmla="*/ 192 w 192"/>
                      <a:gd name="T79" fmla="*/ 91 h 163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192" h="163">
                        <a:moveTo>
                          <a:pt x="44" y="163"/>
                        </a:moveTo>
                        <a:lnTo>
                          <a:pt x="44" y="163"/>
                        </a:lnTo>
                        <a:lnTo>
                          <a:pt x="75" y="158"/>
                        </a:lnTo>
                        <a:lnTo>
                          <a:pt x="104" y="151"/>
                        </a:lnTo>
                        <a:lnTo>
                          <a:pt x="132" y="144"/>
                        </a:lnTo>
                        <a:lnTo>
                          <a:pt x="161" y="135"/>
                        </a:lnTo>
                        <a:lnTo>
                          <a:pt x="176" y="112"/>
                        </a:lnTo>
                        <a:lnTo>
                          <a:pt x="164" y="124"/>
                        </a:lnTo>
                        <a:lnTo>
                          <a:pt x="142" y="132"/>
                        </a:lnTo>
                        <a:lnTo>
                          <a:pt x="120" y="141"/>
                        </a:lnTo>
                        <a:lnTo>
                          <a:pt x="98" y="149"/>
                        </a:lnTo>
                        <a:lnTo>
                          <a:pt x="57" y="159"/>
                        </a:lnTo>
                        <a:lnTo>
                          <a:pt x="44" y="163"/>
                        </a:lnTo>
                        <a:close/>
                        <a:moveTo>
                          <a:pt x="192" y="91"/>
                        </a:moveTo>
                        <a:lnTo>
                          <a:pt x="192" y="91"/>
                        </a:lnTo>
                        <a:lnTo>
                          <a:pt x="186" y="80"/>
                        </a:lnTo>
                        <a:lnTo>
                          <a:pt x="173" y="69"/>
                        </a:lnTo>
                        <a:lnTo>
                          <a:pt x="145" y="50"/>
                        </a:lnTo>
                        <a:lnTo>
                          <a:pt x="110" y="32"/>
                        </a:lnTo>
                        <a:lnTo>
                          <a:pt x="72" y="16"/>
                        </a:lnTo>
                        <a:lnTo>
                          <a:pt x="35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29" y="55"/>
                        </a:lnTo>
                        <a:lnTo>
                          <a:pt x="167" y="75"/>
                        </a:lnTo>
                        <a:lnTo>
                          <a:pt x="176" y="83"/>
                        </a:lnTo>
                        <a:lnTo>
                          <a:pt x="183" y="89"/>
                        </a:lnTo>
                        <a:lnTo>
                          <a:pt x="186" y="97"/>
                        </a:lnTo>
                        <a:lnTo>
                          <a:pt x="183" y="105"/>
                        </a:lnTo>
                        <a:lnTo>
                          <a:pt x="192" y="91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0" name="Freeform 128">
                    <a:extLst>
                      <a:ext uri="{FF2B5EF4-FFF2-40B4-BE49-F238E27FC236}">
                        <a16:creationId xmlns:a16="http://schemas.microsoft.com/office/drawing/2014/main" id="{DF6E00E9-70F1-49C0-8F57-98D57BAC9BD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22" y="1700"/>
                    <a:ext cx="186" cy="163"/>
                  </a:xfrm>
                  <a:custGeom>
                    <a:avLst/>
                    <a:gdLst>
                      <a:gd name="T0" fmla="*/ 38 w 186"/>
                      <a:gd name="T1" fmla="*/ 163 h 163"/>
                      <a:gd name="T2" fmla="*/ 38 w 186"/>
                      <a:gd name="T3" fmla="*/ 163 h 163"/>
                      <a:gd name="T4" fmla="*/ 69 w 186"/>
                      <a:gd name="T5" fmla="*/ 158 h 163"/>
                      <a:gd name="T6" fmla="*/ 98 w 186"/>
                      <a:gd name="T7" fmla="*/ 151 h 163"/>
                      <a:gd name="T8" fmla="*/ 126 w 186"/>
                      <a:gd name="T9" fmla="*/ 144 h 163"/>
                      <a:gd name="T10" fmla="*/ 155 w 186"/>
                      <a:gd name="T11" fmla="*/ 135 h 163"/>
                      <a:gd name="T12" fmla="*/ 155 w 186"/>
                      <a:gd name="T13" fmla="*/ 135 h 163"/>
                      <a:gd name="T14" fmla="*/ 167 w 186"/>
                      <a:gd name="T15" fmla="*/ 120 h 163"/>
                      <a:gd name="T16" fmla="*/ 167 w 186"/>
                      <a:gd name="T17" fmla="*/ 120 h 163"/>
                      <a:gd name="T18" fmla="*/ 148 w 186"/>
                      <a:gd name="T19" fmla="*/ 129 h 163"/>
                      <a:gd name="T20" fmla="*/ 129 w 186"/>
                      <a:gd name="T21" fmla="*/ 138 h 163"/>
                      <a:gd name="T22" fmla="*/ 107 w 186"/>
                      <a:gd name="T23" fmla="*/ 145 h 163"/>
                      <a:gd name="T24" fmla="*/ 85 w 186"/>
                      <a:gd name="T25" fmla="*/ 150 h 163"/>
                      <a:gd name="T26" fmla="*/ 51 w 186"/>
                      <a:gd name="T27" fmla="*/ 159 h 163"/>
                      <a:gd name="T28" fmla="*/ 38 w 186"/>
                      <a:gd name="T29" fmla="*/ 163 h 163"/>
                      <a:gd name="T30" fmla="*/ 38 w 186"/>
                      <a:gd name="T31" fmla="*/ 163 h 163"/>
                      <a:gd name="T32" fmla="*/ 38 w 186"/>
                      <a:gd name="T33" fmla="*/ 163 h 163"/>
                      <a:gd name="T34" fmla="*/ 186 w 186"/>
                      <a:gd name="T35" fmla="*/ 91 h 163"/>
                      <a:gd name="T36" fmla="*/ 186 w 186"/>
                      <a:gd name="T37" fmla="*/ 91 h 163"/>
                      <a:gd name="T38" fmla="*/ 180 w 186"/>
                      <a:gd name="T39" fmla="*/ 80 h 163"/>
                      <a:gd name="T40" fmla="*/ 167 w 186"/>
                      <a:gd name="T41" fmla="*/ 69 h 163"/>
                      <a:gd name="T42" fmla="*/ 167 w 186"/>
                      <a:gd name="T43" fmla="*/ 69 h 163"/>
                      <a:gd name="T44" fmla="*/ 139 w 186"/>
                      <a:gd name="T45" fmla="*/ 50 h 163"/>
                      <a:gd name="T46" fmla="*/ 104 w 186"/>
                      <a:gd name="T47" fmla="*/ 32 h 163"/>
                      <a:gd name="T48" fmla="*/ 66 w 186"/>
                      <a:gd name="T49" fmla="*/ 16 h 163"/>
                      <a:gd name="T50" fmla="*/ 29 w 186"/>
                      <a:gd name="T51" fmla="*/ 0 h 163"/>
                      <a:gd name="T52" fmla="*/ 0 w 186"/>
                      <a:gd name="T53" fmla="*/ 0 h 163"/>
                      <a:gd name="T54" fmla="*/ 0 w 186"/>
                      <a:gd name="T55" fmla="*/ 0 h 163"/>
                      <a:gd name="T56" fmla="*/ 41 w 186"/>
                      <a:gd name="T57" fmla="*/ 17 h 163"/>
                      <a:gd name="T58" fmla="*/ 85 w 186"/>
                      <a:gd name="T59" fmla="*/ 35 h 163"/>
                      <a:gd name="T60" fmla="*/ 129 w 186"/>
                      <a:gd name="T61" fmla="*/ 55 h 163"/>
                      <a:gd name="T62" fmla="*/ 164 w 186"/>
                      <a:gd name="T63" fmla="*/ 74 h 163"/>
                      <a:gd name="T64" fmla="*/ 164 w 186"/>
                      <a:gd name="T65" fmla="*/ 74 h 163"/>
                      <a:gd name="T66" fmla="*/ 174 w 186"/>
                      <a:gd name="T67" fmla="*/ 79 h 163"/>
                      <a:gd name="T68" fmla="*/ 177 w 186"/>
                      <a:gd name="T69" fmla="*/ 85 h 163"/>
                      <a:gd name="T70" fmla="*/ 183 w 186"/>
                      <a:gd name="T71" fmla="*/ 96 h 163"/>
                      <a:gd name="T72" fmla="*/ 183 w 186"/>
                      <a:gd name="T73" fmla="*/ 96 h 163"/>
                      <a:gd name="T74" fmla="*/ 186 w 186"/>
                      <a:gd name="T75" fmla="*/ 91 h 163"/>
                      <a:gd name="T76" fmla="*/ 186 w 186"/>
                      <a:gd name="T77" fmla="*/ 91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186" h="163">
                        <a:moveTo>
                          <a:pt x="38" y="163"/>
                        </a:moveTo>
                        <a:lnTo>
                          <a:pt x="38" y="163"/>
                        </a:lnTo>
                        <a:lnTo>
                          <a:pt x="69" y="158"/>
                        </a:lnTo>
                        <a:lnTo>
                          <a:pt x="98" y="151"/>
                        </a:lnTo>
                        <a:lnTo>
                          <a:pt x="126" y="144"/>
                        </a:lnTo>
                        <a:lnTo>
                          <a:pt x="155" y="135"/>
                        </a:lnTo>
                        <a:lnTo>
                          <a:pt x="167" y="120"/>
                        </a:lnTo>
                        <a:lnTo>
                          <a:pt x="148" y="129"/>
                        </a:lnTo>
                        <a:lnTo>
                          <a:pt x="129" y="138"/>
                        </a:lnTo>
                        <a:lnTo>
                          <a:pt x="107" y="145"/>
                        </a:lnTo>
                        <a:lnTo>
                          <a:pt x="85" y="150"/>
                        </a:lnTo>
                        <a:lnTo>
                          <a:pt x="51" y="159"/>
                        </a:lnTo>
                        <a:lnTo>
                          <a:pt x="38" y="163"/>
                        </a:lnTo>
                        <a:close/>
                        <a:moveTo>
                          <a:pt x="186" y="91"/>
                        </a:moveTo>
                        <a:lnTo>
                          <a:pt x="186" y="91"/>
                        </a:lnTo>
                        <a:lnTo>
                          <a:pt x="180" y="80"/>
                        </a:lnTo>
                        <a:lnTo>
                          <a:pt x="167" y="69"/>
                        </a:lnTo>
                        <a:lnTo>
                          <a:pt x="139" y="50"/>
                        </a:lnTo>
                        <a:lnTo>
                          <a:pt x="104" y="32"/>
                        </a:lnTo>
                        <a:lnTo>
                          <a:pt x="66" y="16"/>
                        </a:lnTo>
                        <a:lnTo>
                          <a:pt x="29" y="0"/>
                        </a:lnTo>
                        <a:lnTo>
                          <a:pt x="0" y="0"/>
                        </a:lnTo>
                        <a:lnTo>
                          <a:pt x="41" y="17"/>
                        </a:lnTo>
                        <a:lnTo>
                          <a:pt x="85" y="35"/>
                        </a:lnTo>
                        <a:lnTo>
                          <a:pt x="129" y="55"/>
                        </a:lnTo>
                        <a:lnTo>
                          <a:pt x="164" y="74"/>
                        </a:lnTo>
                        <a:lnTo>
                          <a:pt x="174" y="79"/>
                        </a:lnTo>
                        <a:lnTo>
                          <a:pt x="177" y="85"/>
                        </a:lnTo>
                        <a:lnTo>
                          <a:pt x="183" y="96"/>
                        </a:lnTo>
                        <a:lnTo>
                          <a:pt x="186" y="91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1" name="Freeform 129">
                    <a:extLst>
                      <a:ext uri="{FF2B5EF4-FFF2-40B4-BE49-F238E27FC236}">
                        <a16:creationId xmlns:a16="http://schemas.microsoft.com/office/drawing/2014/main" id="{B5F281E8-FA4C-45B5-84AF-81D67F54FA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3" cy="98"/>
                  </a:xfrm>
                  <a:custGeom>
                    <a:avLst/>
                    <a:gdLst>
                      <a:gd name="T0" fmla="*/ 741 w 763"/>
                      <a:gd name="T1" fmla="*/ 0 h 98"/>
                      <a:gd name="T2" fmla="*/ 741 w 763"/>
                      <a:gd name="T3" fmla="*/ 0 h 98"/>
                      <a:gd name="T4" fmla="*/ 747 w 763"/>
                      <a:gd name="T5" fmla="*/ 8 h 98"/>
                      <a:gd name="T6" fmla="*/ 747 w 763"/>
                      <a:gd name="T7" fmla="*/ 8 h 98"/>
                      <a:gd name="T8" fmla="*/ 744 w 763"/>
                      <a:gd name="T9" fmla="*/ 13 h 98"/>
                      <a:gd name="T10" fmla="*/ 738 w 763"/>
                      <a:gd name="T11" fmla="*/ 18 h 98"/>
                      <a:gd name="T12" fmla="*/ 728 w 763"/>
                      <a:gd name="T13" fmla="*/ 22 h 98"/>
                      <a:gd name="T14" fmla="*/ 719 w 763"/>
                      <a:gd name="T15" fmla="*/ 26 h 98"/>
                      <a:gd name="T16" fmla="*/ 697 w 763"/>
                      <a:gd name="T17" fmla="*/ 31 h 98"/>
                      <a:gd name="T18" fmla="*/ 678 w 763"/>
                      <a:gd name="T19" fmla="*/ 35 h 98"/>
                      <a:gd name="T20" fmla="*/ 678 w 763"/>
                      <a:gd name="T21" fmla="*/ 35 h 98"/>
                      <a:gd name="T22" fmla="*/ 618 w 763"/>
                      <a:gd name="T23" fmla="*/ 42 h 98"/>
                      <a:gd name="T24" fmla="*/ 558 w 763"/>
                      <a:gd name="T25" fmla="*/ 49 h 98"/>
                      <a:gd name="T26" fmla="*/ 495 w 763"/>
                      <a:gd name="T27" fmla="*/ 55 h 98"/>
                      <a:gd name="T28" fmla="*/ 432 w 763"/>
                      <a:gd name="T29" fmla="*/ 59 h 98"/>
                      <a:gd name="T30" fmla="*/ 432 w 763"/>
                      <a:gd name="T31" fmla="*/ 59 h 98"/>
                      <a:gd name="T32" fmla="*/ 218 w 763"/>
                      <a:gd name="T33" fmla="*/ 74 h 98"/>
                      <a:gd name="T34" fmla="*/ 164 w 763"/>
                      <a:gd name="T35" fmla="*/ 79 h 98"/>
                      <a:gd name="T36" fmla="*/ 111 w 763"/>
                      <a:gd name="T37" fmla="*/ 83 h 98"/>
                      <a:gd name="T38" fmla="*/ 60 w 763"/>
                      <a:gd name="T39" fmla="*/ 89 h 98"/>
                      <a:gd name="T40" fmla="*/ 10 w 763"/>
                      <a:gd name="T41" fmla="*/ 97 h 98"/>
                      <a:gd name="T42" fmla="*/ 0 w 763"/>
                      <a:gd name="T43" fmla="*/ 98 h 98"/>
                      <a:gd name="T44" fmla="*/ 290 w 763"/>
                      <a:gd name="T45" fmla="*/ 98 h 98"/>
                      <a:gd name="T46" fmla="*/ 290 w 763"/>
                      <a:gd name="T47" fmla="*/ 98 h 98"/>
                      <a:gd name="T48" fmla="*/ 379 w 763"/>
                      <a:gd name="T49" fmla="*/ 93 h 98"/>
                      <a:gd name="T50" fmla="*/ 464 w 763"/>
                      <a:gd name="T51" fmla="*/ 85 h 98"/>
                      <a:gd name="T52" fmla="*/ 539 w 763"/>
                      <a:gd name="T53" fmla="*/ 79 h 98"/>
                      <a:gd name="T54" fmla="*/ 606 w 763"/>
                      <a:gd name="T55" fmla="*/ 70 h 98"/>
                      <a:gd name="T56" fmla="*/ 665 w 763"/>
                      <a:gd name="T57" fmla="*/ 61 h 98"/>
                      <a:gd name="T58" fmla="*/ 688 w 763"/>
                      <a:gd name="T59" fmla="*/ 56 h 98"/>
                      <a:gd name="T60" fmla="*/ 710 w 763"/>
                      <a:gd name="T61" fmla="*/ 50 h 98"/>
                      <a:gd name="T62" fmla="*/ 728 w 763"/>
                      <a:gd name="T63" fmla="*/ 45 h 98"/>
                      <a:gd name="T64" fmla="*/ 741 w 763"/>
                      <a:gd name="T65" fmla="*/ 38 h 98"/>
                      <a:gd name="T66" fmla="*/ 754 w 763"/>
                      <a:gd name="T67" fmla="*/ 33 h 98"/>
                      <a:gd name="T68" fmla="*/ 760 w 763"/>
                      <a:gd name="T69" fmla="*/ 27 h 98"/>
                      <a:gd name="T70" fmla="*/ 760 w 763"/>
                      <a:gd name="T71" fmla="*/ 27 h 98"/>
                      <a:gd name="T72" fmla="*/ 763 w 763"/>
                      <a:gd name="T73" fmla="*/ 17 h 98"/>
                      <a:gd name="T74" fmla="*/ 760 w 763"/>
                      <a:gd name="T75" fmla="*/ 9 h 98"/>
                      <a:gd name="T76" fmla="*/ 751 w 763"/>
                      <a:gd name="T77" fmla="*/ 4 h 98"/>
                      <a:gd name="T78" fmla="*/ 741 w 763"/>
                      <a:gd name="T79" fmla="*/ 0 h 98"/>
                      <a:gd name="T80" fmla="*/ 741 w 763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3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90" y="98"/>
                        </a:lnTo>
                        <a:lnTo>
                          <a:pt x="379" y="93"/>
                        </a:lnTo>
                        <a:lnTo>
                          <a:pt x="464" y="85"/>
                        </a:lnTo>
                        <a:lnTo>
                          <a:pt x="539" y="79"/>
                        </a:lnTo>
                        <a:lnTo>
                          <a:pt x="606" y="70"/>
                        </a:lnTo>
                        <a:lnTo>
                          <a:pt x="665" y="61"/>
                        </a:lnTo>
                        <a:lnTo>
                          <a:pt x="688" y="56"/>
                        </a:lnTo>
                        <a:lnTo>
                          <a:pt x="710" y="50"/>
                        </a:lnTo>
                        <a:lnTo>
                          <a:pt x="728" y="45"/>
                        </a:lnTo>
                        <a:lnTo>
                          <a:pt x="741" y="38"/>
                        </a:lnTo>
                        <a:lnTo>
                          <a:pt x="754" y="33"/>
                        </a:lnTo>
                        <a:lnTo>
                          <a:pt x="760" y="27"/>
                        </a:lnTo>
                        <a:lnTo>
                          <a:pt x="763" y="17"/>
                        </a:lnTo>
                        <a:lnTo>
                          <a:pt x="760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2" name="Freeform 130">
                    <a:extLst>
                      <a:ext uri="{FF2B5EF4-FFF2-40B4-BE49-F238E27FC236}">
                        <a16:creationId xmlns:a16="http://schemas.microsoft.com/office/drawing/2014/main" id="{C648FC4C-CA81-4727-A6A2-1FD068FC2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53 w 760"/>
                      <a:gd name="T45" fmla="*/ 98 h 98"/>
                      <a:gd name="T46" fmla="*/ 253 w 760"/>
                      <a:gd name="T47" fmla="*/ 98 h 98"/>
                      <a:gd name="T48" fmla="*/ 347 w 760"/>
                      <a:gd name="T49" fmla="*/ 93 h 98"/>
                      <a:gd name="T50" fmla="*/ 439 w 760"/>
                      <a:gd name="T51" fmla="*/ 87 h 98"/>
                      <a:gd name="T52" fmla="*/ 520 w 760"/>
                      <a:gd name="T53" fmla="*/ 79 h 98"/>
                      <a:gd name="T54" fmla="*/ 593 w 760"/>
                      <a:gd name="T55" fmla="*/ 70 h 98"/>
                      <a:gd name="T56" fmla="*/ 656 w 760"/>
                      <a:gd name="T57" fmla="*/ 61 h 98"/>
                      <a:gd name="T58" fmla="*/ 681 w 760"/>
                      <a:gd name="T59" fmla="*/ 55 h 98"/>
                      <a:gd name="T60" fmla="*/ 703 w 760"/>
                      <a:gd name="T61" fmla="*/ 50 h 98"/>
                      <a:gd name="T62" fmla="*/ 725 w 760"/>
                      <a:gd name="T63" fmla="*/ 45 h 98"/>
                      <a:gd name="T64" fmla="*/ 738 w 760"/>
                      <a:gd name="T65" fmla="*/ 38 h 98"/>
                      <a:gd name="T66" fmla="*/ 751 w 760"/>
                      <a:gd name="T67" fmla="*/ 32 h 98"/>
                      <a:gd name="T68" fmla="*/ 757 w 760"/>
                      <a:gd name="T69" fmla="*/ 26 h 98"/>
                      <a:gd name="T70" fmla="*/ 757 w 760"/>
                      <a:gd name="T71" fmla="*/ 26 h 98"/>
                      <a:gd name="T72" fmla="*/ 760 w 760"/>
                      <a:gd name="T73" fmla="*/ 16 h 98"/>
                      <a:gd name="T74" fmla="*/ 757 w 760"/>
                      <a:gd name="T75" fmla="*/ 9 h 98"/>
                      <a:gd name="T76" fmla="*/ 751 w 760"/>
                      <a:gd name="T77" fmla="*/ 4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53" y="98"/>
                        </a:lnTo>
                        <a:lnTo>
                          <a:pt x="347" y="93"/>
                        </a:lnTo>
                        <a:lnTo>
                          <a:pt x="439" y="87"/>
                        </a:lnTo>
                        <a:lnTo>
                          <a:pt x="520" y="79"/>
                        </a:lnTo>
                        <a:lnTo>
                          <a:pt x="593" y="70"/>
                        </a:lnTo>
                        <a:lnTo>
                          <a:pt x="656" y="61"/>
                        </a:lnTo>
                        <a:lnTo>
                          <a:pt x="681" y="55"/>
                        </a:lnTo>
                        <a:lnTo>
                          <a:pt x="703" y="50"/>
                        </a:lnTo>
                        <a:lnTo>
                          <a:pt x="725" y="45"/>
                        </a:lnTo>
                        <a:lnTo>
                          <a:pt x="738" y="38"/>
                        </a:lnTo>
                        <a:lnTo>
                          <a:pt x="751" y="32"/>
                        </a:lnTo>
                        <a:lnTo>
                          <a:pt x="757" y="26"/>
                        </a:lnTo>
                        <a:lnTo>
                          <a:pt x="760" y="16"/>
                        </a:lnTo>
                        <a:lnTo>
                          <a:pt x="757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3" name="Freeform 131">
                    <a:extLst>
                      <a:ext uri="{FF2B5EF4-FFF2-40B4-BE49-F238E27FC236}">
                        <a16:creationId xmlns:a16="http://schemas.microsoft.com/office/drawing/2014/main" id="{17100E79-860C-4BD0-B3A5-763799BFD5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12 w 760"/>
                      <a:gd name="T45" fmla="*/ 98 h 98"/>
                      <a:gd name="T46" fmla="*/ 212 w 760"/>
                      <a:gd name="T47" fmla="*/ 98 h 98"/>
                      <a:gd name="T48" fmla="*/ 312 w 760"/>
                      <a:gd name="T49" fmla="*/ 93 h 98"/>
                      <a:gd name="T50" fmla="*/ 410 w 760"/>
                      <a:gd name="T51" fmla="*/ 87 h 98"/>
                      <a:gd name="T52" fmla="*/ 498 w 760"/>
                      <a:gd name="T53" fmla="*/ 79 h 98"/>
                      <a:gd name="T54" fmla="*/ 577 w 760"/>
                      <a:gd name="T55" fmla="*/ 70 h 98"/>
                      <a:gd name="T56" fmla="*/ 647 w 760"/>
                      <a:gd name="T57" fmla="*/ 61 h 98"/>
                      <a:gd name="T58" fmla="*/ 675 w 760"/>
                      <a:gd name="T59" fmla="*/ 55 h 98"/>
                      <a:gd name="T60" fmla="*/ 700 w 760"/>
                      <a:gd name="T61" fmla="*/ 50 h 98"/>
                      <a:gd name="T62" fmla="*/ 719 w 760"/>
                      <a:gd name="T63" fmla="*/ 43 h 98"/>
                      <a:gd name="T64" fmla="*/ 735 w 760"/>
                      <a:gd name="T65" fmla="*/ 37 h 98"/>
                      <a:gd name="T66" fmla="*/ 747 w 760"/>
                      <a:gd name="T67" fmla="*/ 31 h 98"/>
                      <a:gd name="T68" fmla="*/ 754 w 760"/>
                      <a:gd name="T69" fmla="*/ 24 h 98"/>
                      <a:gd name="T70" fmla="*/ 754 w 760"/>
                      <a:gd name="T71" fmla="*/ 24 h 98"/>
                      <a:gd name="T72" fmla="*/ 760 w 760"/>
                      <a:gd name="T73" fmla="*/ 14 h 98"/>
                      <a:gd name="T74" fmla="*/ 757 w 760"/>
                      <a:gd name="T75" fmla="*/ 8 h 98"/>
                      <a:gd name="T76" fmla="*/ 751 w 760"/>
                      <a:gd name="T77" fmla="*/ 3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12" y="98"/>
                        </a:lnTo>
                        <a:lnTo>
                          <a:pt x="312" y="93"/>
                        </a:lnTo>
                        <a:lnTo>
                          <a:pt x="410" y="87"/>
                        </a:lnTo>
                        <a:lnTo>
                          <a:pt x="498" y="79"/>
                        </a:lnTo>
                        <a:lnTo>
                          <a:pt x="577" y="70"/>
                        </a:lnTo>
                        <a:lnTo>
                          <a:pt x="647" y="61"/>
                        </a:lnTo>
                        <a:lnTo>
                          <a:pt x="675" y="55"/>
                        </a:lnTo>
                        <a:lnTo>
                          <a:pt x="700" y="50"/>
                        </a:lnTo>
                        <a:lnTo>
                          <a:pt x="719" y="43"/>
                        </a:lnTo>
                        <a:lnTo>
                          <a:pt x="735" y="37"/>
                        </a:lnTo>
                        <a:lnTo>
                          <a:pt x="747" y="31"/>
                        </a:lnTo>
                        <a:lnTo>
                          <a:pt x="754" y="24"/>
                        </a:lnTo>
                        <a:lnTo>
                          <a:pt x="760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4" name="Freeform 132">
                    <a:extLst>
                      <a:ext uri="{FF2B5EF4-FFF2-40B4-BE49-F238E27FC236}">
                        <a16:creationId xmlns:a16="http://schemas.microsoft.com/office/drawing/2014/main" id="{A8E06900-8562-4DEA-B39D-D9AC6E7FD2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7" cy="98"/>
                  </a:xfrm>
                  <a:custGeom>
                    <a:avLst/>
                    <a:gdLst>
                      <a:gd name="T0" fmla="*/ 741 w 757"/>
                      <a:gd name="T1" fmla="*/ 0 h 98"/>
                      <a:gd name="T2" fmla="*/ 741 w 757"/>
                      <a:gd name="T3" fmla="*/ 0 h 98"/>
                      <a:gd name="T4" fmla="*/ 747 w 757"/>
                      <a:gd name="T5" fmla="*/ 8 h 98"/>
                      <a:gd name="T6" fmla="*/ 747 w 757"/>
                      <a:gd name="T7" fmla="*/ 8 h 98"/>
                      <a:gd name="T8" fmla="*/ 744 w 757"/>
                      <a:gd name="T9" fmla="*/ 13 h 98"/>
                      <a:gd name="T10" fmla="*/ 738 w 757"/>
                      <a:gd name="T11" fmla="*/ 18 h 98"/>
                      <a:gd name="T12" fmla="*/ 728 w 757"/>
                      <a:gd name="T13" fmla="*/ 22 h 98"/>
                      <a:gd name="T14" fmla="*/ 719 w 757"/>
                      <a:gd name="T15" fmla="*/ 26 h 98"/>
                      <a:gd name="T16" fmla="*/ 697 w 757"/>
                      <a:gd name="T17" fmla="*/ 31 h 98"/>
                      <a:gd name="T18" fmla="*/ 678 w 757"/>
                      <a:gd name="T19" fmla="*/ 35 h 98"/>
                      <a:gd name="T20" fmla="*/ 678 w 757"/>
                      <a:gd name="T21" fmla="*/ 35 h 98"/>
                      <a:gd name="T22" fmla="*/ 618 w 757"/>
                      <a:gd name="T23" fmla="*/ 42 h 98"/>
                      <a:gd name="T24" fmla="*/ 558 w 757"/>
                      <a:gd name="T25" fmla="*/ 49 h 98"/>
                      <a:gd name="T26" fmla="*/ 495 w 757"/>
                      <a:gd name="T27" fmla="*/ 55 h 98"/>
                      <a:gd name="T28" fmla="*/ 432 w 757"/>
                      <a:gd name="T29" fmla="*/ 59 h 98"/>
                      <a:gd name="T30" fmla="*/ 432 w 757"/>
                      <a:gd name="T31" fmla="*/ 59 h 98"/>
                      <a:gd name="T32" fmla="*/ 218 w 757"/>
                      <a:gd name="T33" fmla="*/ 74 h 98"/>
                      <a:gd name="T34" fmla="*/ 164 w 757"/>
                      <a:gd name="T35" fmla="*/ 79 h 98"/>
                      <a:gd name="T36" fmla="*/ 111 w 757"/>
                      <a:gd name="T37" fmla="*/ 83 h 98"/>
                      <a:gd name="T38" fmla="*/ 60 w 757"/>
                      <a:gd name="T39" fmla="*/ 89 h 98"/>
                      <a:gd name="T40" fmla="*/ 10 w 757"/>
                      <a:gd name="T41" fmla="*/ 97 h 98"/>
                      <a:gd name="T42" fmla="*/ 0 w 757"/>
                      <a:gd name="T43" fmla="*/ 98 h 98"/>
                      <a:gd name="T44" fmla="*/ 167 w 757"/>
                      <a:gd name="T45" fmla="*/ 98 h 98"/>
                      <a:gd name="T46" fmla="*/ 167 w 757"/>
                      <a:gd name="T47" fmla="*/ 98 h 98"/>
                      <a:gd name="T48" fmla="*/ 174 w 757"/>
                      <a:gd name="T49" fmla="*/ 98 h 98"/>
                      <a:gd name="T50" fmla="*/ 174 w 757"/>
                      <a:gd name="T51" fmla="*/ 98 h 98"/>
                      <a:gd name="T52" fmla="*/ 281 w 757"/>
                      <a:gd name="T53" fmla="*/ 92 h 98"/>
                      <a:gd name="T54" fmla="*/ 382 w 757"/>
                      <a:gd name="T55" fmla="*/ 87 h 98"/>
                      <a:gd name="T56" fmla="*/ 476 w 757"/>
                      <a:gd name="T57" fmla="*/ 79 h 98"/>
                      <a:gd name="T58" fmla="*/ 561 w 757"/>
                      <a:gd name="T59" fmla="*/ 70 h 98"/>
                      <a:gd name="T60" fmla="*/ 634 w 757"/>
                      <a:gd name="T61" fmla="*/ 61 h 98"/>
                      <a:gd name="T62" fmla="*/ 665 w 757"/>
                      <a:gd name="T63" fmla="*/ 55 h 98"/>
                      <a:gd name="T64" fmla="*/ 694 w 757"/>
                      <a:gd name="T65" fmla="*/ 50 h 98"/>
                      <a:gd name="T66" fmla="*/ 716 w 757"/>
                      <a:gd name="T67" fmla="*/ 43 h 98"/>
                      <a:gd name="T68" fmla="*/ 732 w 757"/>
                      <a:gd name="T69" fmla="*/ 37 h 98"/>
                      <a:gd name="T70" fmla="*/ 744 w 757"/>
                      <a:gd name="T71" fmla="*/ 31 h 98"/>
                      <a:gd name="T72" fmla="*/ 754 w 757"/>
                      <a:gd name="T73" fmla="*/ 23 h 98"/>
                      <a:gd name="T74" fmla="*/ 754 w 757"/>
                      <a:gd name="T75" fmla="*/ 23 h 98"/>
                      <a:gd name="T76" fmla="*/ 757 w 757"/>
                      <a:gd name="T77" fmla="*/ 14 h 98"/>
                      <a:gd name="T78" fmla="*/ 757 w 757"/>
                      <a:gd name="T79" fmla="*/ 8 h 98"/>
                      <a:gd name="T80" fmla="*/ 751 w 757"/>
                      <a:gd name="T81" fmla="*/ 3 h 98"/>
                      <a:gd name="T82" fmla="*/ 741 w 757"/>
                      <a:gd name="T83" fmla="*/ 0 h 98"/>
                      <a:gd name="T84" fmla="*/ 741 w 757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7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67" y="98"/>
                        </a:lnTo>
                        <a:lnTo>
                          <a:pt x="174" y="98"/>
                        </a:lnTo>
                        <a:lnTo>
                          <a:pt x="281" y="92"/>
                        </a:lnTo>
                        <a:lnTo>
                          <a:pt x="382" y="87"/>
                        </a:lnTo>
                        <a:lnTo>
                          <a:pt x="476" y="79"/>
                        </a:lnTo>
                        <a:lnTo>
                          <a:pt x="561" y="70"/>
                        </a:lnTo>
                        <a:lnTo>
                          <a:pt x="634" y="61"/>
                        </a:lnTo>
                        <a:lnTo>
                          <a:pt x="665" y="55"/>
                        </a:lnTo>
                        <a:lnTo>
                          <a:pt x="694" y="50"/>
                        </a:lnTo>
                        <a:lnTo>
                          <a:pt x="716" y="43"/>
                        </a:lnTo>
                        <a:lnTo>
                          <a:pt x="732" y="37"/>
                        </a:lnTo>
                        <a:lnTo>
                          <a:pt x="744" y="31"/>
                        </a:lnTo>
                        <a:lnTo>
                          <a:pt x="754" y="23"/>
                        </a:lnTo>
                        <a:lnTo>
                          <a:pt x="757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5" name="Freeform 133">
                    <a:extLst>
                      <a:ext uri="{FF2B5EF4-FFF2-40B4-BE49-F238E27FC236}">
                        <a16:creationId xmlns:a16="http://schemas.microsoft.com/office/drawing/2014/main" id="{182DE8AD-A90C-44B7-A33F-57F0E3026D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33 w 754"/>
                      <a:gd name="T45" fmla="*/ 98 h 98"/>
                      <a:gd name="T46" fmla="*/ 133 w 754"/>
                      <a:gd name="T47" fmla="*/ 98 h 98"/>
                      <a:gd name="T48" fmla="*/ 171 w 754"/>
                      <a:gd name="T49" fmla="*/ 95 h 98"/>
                      <a:gd name="T50" fmla="*/ 171 w 754"/>
                      <a:gd name="T51" fmla="*/ 95 h 98"/>
                      <a:gd name="T52" fmla="*/ 278 w 754"/>
                      <a:gd name="T53" fmla="*/ 90 h 98"/>
                      <a:gd name="T54" fmla="*/ 382 w 754"/>
                      <a:gd name="T55" fmla="*/ 84 h 98"/>
                      <a:gd name="T56" fmla="*/ 476 w 754"/>
                      <a:gd name="T57" fmla="*/ 76 h 98"/>
                      <a:gd name="T58" fmla="*/ 561 w 754"/>
                      <a:gd name="T59" fmla="*/ 69 h 98"/>
                      <a:gd name="T60" fmla="*/ 634 w 754"/>
                      <a:gd name="T61" fmla="*/ 59 h 98"/>
                      <a:gd name="T62" fmla="*/ 662 w 754"/>
                      <a:gd name="T63" fmla="*/ 54 h 98"/>
                      <a:gd name="T64" fmla="*/ 691 w 754"/>
                      <a:gd name="T65" fmla="*/ 49 h 98"/>
                      <a:gd name="T66" fmla="*/ 713 w 754"/>
                      <a:gd name="T67" fmla="*/ 42 h 98"/>
                      <a:gd name="T68" fmla="*/ 732 w 754"/>
                      <a:gd name="T69" fmla="*/ 36 h 98"/>
                      <a:gd name="T70" fmla="*/ 744 w 754"/>
                      <a:gd name="T71" fmla="*/ 29 h 98"/>
                      <a:gd name="T72" fmla="*/ 751 w 754"/>
                      <a:gd name="T73" fmla="*/ 22 h 98"/>
                      <a:gd name="T74" fmla="*/ 751 w 754"/>
                      <a:gd name="T75" fmla="*/ 22 h 98"/>
                      <a:gd name="T76" fmla="*/ 754 w 754"/>
                      <a:gd name="T77" fmla="*/ 13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33" y="98"/>
                        </a:lnTo>
                        <a:lnTo>
                          <a:pt x="171" y="95"/>
                        </a:lnTo>
                        <a:lnTo>
                          <a:pt x="278" y="90"/>
                        </a:lnTo>
                        <a:lnTo>
                          <a:pt x="382" y="84"/>
                        </a:lnTo>
                        <a:lnTo>
                          <a:pt x="476" y="76"/>
                        </a:lnTo>
                        <a:lnTo>
                          <a:pt x="561" y="69"/>
                        </a:lnTo>
                        <a:lnTo>
                          <a:pt x="634" y="59"/>
                        </a:lnTo>
                        <a:lnTo>
                          <a:pt x="662" y="54"/>
                        </a:lnTo>
                        <a:lnTo>
                          <a:pt x="691" y="49"/>
                        </a:lnTo>
                        <a:lnTo>
                          <a:pt x="713" y="42"/>
                        </a:lnTo>
                        <a:lnTo>
                          <a:pt x="732" y="36"/>
                        </a:lnTo>
                        <a:lnTo>
                          <a:pt x="744" y="29"/>
                        </a:lnTo>
                        <a:lnTo>
                          <a:pt x="751" y="22"/>
                        </a:lnTo>
                        <a:lnTo>
                          <a:pt x="754" y="13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6" name="Freeform 134">
                    <a:extLst>
                      <a:ext uri="{FF2B5EF4-FFF2-40B4-BE49-F238E27FC236}">
                        <a16:creationId xmlns:a16="http://schemas.microsoft.com/office/drawing/2014/main" id="{ADD6DEA0-6EC3-48E0-9AAB-806C8F4848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04 w 754"/>
                      <a:gd name="T45" fmla="*/ 98 h 98"/>
                      <a:gd name="T46" fmla="*/ 104 w 754"/>
                      <a:gd name="T47" fmla="*/ 98 h 98"/>
                      <a:gd name="T48" fmla="*/ 171 w 754"/>
                      <a:gd name="T49" fmla="*/ 94 h 98"/>
                      <a:gd name="T50" fmla="*/ 171 w 754"/>
                      <a:gd name="T51" fmla="*/ 94 h 98"/>
                      <a:gd name="T52" fmla="*/ 278 w 754"/>
                      <a:gd name="T53" fmla="*/ 88 h 98"/>
                      <a:gd name="T54" fmla="*/ 379 w 754"/>
                      <a:gd name="T55" fmla="*/ 83 h 98"/>
                      <a:gd name="T56" fmla="*/ 473 w 754"/>
                      <a:gd name="T57" fmla="*/ 75 h 98"/>
                      <a:gd name="T58" fmla="*/ 558 w 754"/>
                      <a:gd name="T59" fmla="*/ 68 h 98"/>
                      <a:gd name="T60" fmla="*/ 631 w 754"/>
                      <a:gd name="T61" fmla="*/ 57 h 98"/>
                      <a:gd name="T62" fmla="*/ 662 w 754"/>
                      <a:gd name="T63" fmla="*/ 52 h 98"/>
                      <a:gd name="T64" fmla="*/ 688 w 754"/>
                      <a:gd name="T65" fmla="*/ 47 h 98"/>
                      <a:gd name="T66" fmla="*/ 710 w 754"/>
                      <a:gd name="T67" fmla="*/ 41 h 98"/>
                      <a:gd name="T68" fmla="*/ 728 w 754"/>
                      <a:gd name="T69" fmla="*/ 35 h 98"/>
                      <a:gd name="T70" fmla="*/ 741 w 754"/>
                      <a:gd name="T71" fmla="*/ 28 h 98"/>
                      <a:gd name="T72" fmla="*/ 747 w 754"/>
                      <a:gd name="T73" fmla="*/ 21 h 98"/>
                      <a:gd name="T74" fmla="*/ 747 w 754"/>
                      <a:gd name="T75" fmla="*/ 21 h 98"/>
                      <a:gd name="T76" fmla="*/ 754 w 754"/>
                      <a:gd name="T77" fmla="*/ 12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04" y="98"/>
                        </a:lnTo>
                        <a:lnTo>
                          <a:pt x="171" y="94"/>
                        </a:lnTo>
                        <a:lnTo>
                          <a:pt x="278" y="88"/>
                        </a:lnTo>
                        <a:lnTo>
                          <a:pt x="379" y="83"/>
                        </a:lnTo>
                        <a:lnTo>
                          <a:pt x="473" y="75"/>
                        </a:lnTo>
                        <a:lnTo>
                          <a:pt x="558" y="68"/>
                        </a:lnTo>
                        <a:lnTo>
                          <a:pt x="631" y="57"/>
                        </a:lnTo>
                        <a:lnTo>
                          <a:pt x="662" y="52"/>
                        </a:lnTo>
                        <a:lnTo>
                          <a:pt x="688" y="47"/>
                        </a:lnTo>
                        <a:lnTo>
                          <a:pt x="710" y="41"/>
                        </a:lnTo>
                        <a:lnTo>
                          <a:pt x="728" y="35"/>
                        </a:lnTo>
                        <a:lnTo>
                          <a:pt x="741" y="28"/>
                        </a:lnTo>
                        <a:lnTo>
                          <a:pt x="747" y="21"/>
                        </a:lnTo>
                        <a:lnTo>
                          <a:pt x="754" y="12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7" name="Freeform 135">
                    <a:extLst>
                      <a:ext uri="{FF2B5EF4-FFF2-40B4-BE49-F238E27FC236}">
                        <a16:creationId xmlns:a16="http://schemas.microsoft.com/office/drawing/2014/main" id="{A1BF0572-AE3C-469E-A470-7978BB424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82 w 754"/>
                      <a:gd name="T45" fmla="*/ 98 h 98"/>
                      <a:gd name="T46" fmla="*/ 82 w 754"/>
                      <a:gd name="T47" fmla="*/ 98 h 98"/>
                      <a:gd name="T48" fmla="*/ 123 w 754"/>
                      <a:gd name="T49" fmla="*/ 94 h 98"/>
                      <a:gd name="T50" fmla="*/ 167 w 754"/>
                      <a:gd name="T51" fmla="*/ 92 h 98"/>
                      <a:gd name="T52" fmla="*/ 167 w 754"/>
                      <a:gd name="T53" fmla="*/ 92 h 98"/>
                      <a:gd name="T54" fmla="*/ 275 w 754"/>
                      <a:gd name="T55" fmla="*/ 87 h 98"/>
                      <a:gd name="T56" fmla="*/ 375 w 754"/>
                      <a:gd name="T57" fmla="*/ 80 h 98"/>
                      <a:gd name="T58" fmla="*/ 470 w 754"/>
                      <a:gd name="T59" fmla="*/ 74 h 98"/>
                      <a:gd name="T60" fmla="*/ 555 w 754"/>
                      <a:gd name="T61" fmla="*/ 66 h 98"/>
                      <a:gd name="T62" fmla="*/ 628 w 754"/>
                      <a:gd name="T63" fmla="*/ 56 h 98"/>
                      <a:gd name="T64" fmla="*/ 659 w 754"/>
                      <a:gd name="T65" fmla="*/ 51 h 98"/>
                      <a:gd name="T66" fmla="*/ 688 w 754"/>
                      <a:gd name="T67" fmla="*/ 46 h 98"/>
                      <a:gd name="T68" fmla="*/ 710 w 754"/>
                      <a:gd name="T69" fmla="*/ 40 h 98"/>
                      <a:gd name="T70" fmla="*/ 725 w 754"/>
                      <a:gd name="T71" fmla="*/ 33 h 98"/>
                      <a:gd name="T72" fmla="*/ 738 w 754"/>
                      <a:gd name="T73" fmla="*/ 27 h 98"/>
                      <a:gd name="T74" fmla="*/ 747 w 754"/>
                      <a:gd name="T75" fmla="*/ 19 h 98"/>
                      <a:gd name="T76" fmla="*/ 747 w 754"/>
                      <a:gd name="T77" fmla="*/ 19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82" y="98"/>
                        </a:lnTo>
                        <a:lnTo>
                          <a:pt x="123" y="94"/>
                        </a:lnTo>
                        <a:lnTo>
                          <a:pt x="167" y="92"/>
                        </a:lnTo>
                        <a:lnTo>
                          <a:pt x="275" y="87"/>
                        </a:lnTo>
                        <a:lnTo>
                          <a:pt x="375" y="80"/>
                        </a:lnTo>
                        <a:lnTo>
                          <a:pt x="470" y="74"/>
                        </a:lnTo>
                        <a:lnTo>
                          <a:pt x="555" y="66"/>
                        </a:lnTo>
                        <a:lnTo>
                          <a:pt x="628" y="56"/>
                        </a:lnTo>
                        <a:lnTo>
                          <a:pt x="659" y="51"/>
                        </a:lnTo>
                        <a:lnTo>
                          <a:pt x="688" y="46"/>
                        </a:lnTo>
                        <a:lnTo>
                          <a:pt x="710" y="40"/>
                        </a:lnTo>
                        <a:lnTo>
                          <a:pt x="725" y="33"/>
                        </a:lnTo>
                        <a:lnTo>
                          <a:pt x="738" y="27"/>
                        </a:lnTo>
                        <a:lnTo>
                          <a:pt x="747" y="19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8" name="Freeform 136">
                    <a:extLst>
                      <a:ext uri="{FF2B5EF4-FFF2-40B4-BE49-F238E27FC236}">
                        <a16:creationId xmlns:a16="http://schemas.microsoft.com/office/drawing/2014/main" id="{1E0D83FC-5C49-4566-84DD-4C44EC26B5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60 w 754"/>
                      <a:gd name="T45" fmla="*/ 98 h 98"/>
                      <a:gd name="T46" fmla="*/ 60 w 754"/>
                      <a:gd name="T47" fmla="*/ 98 h 98"/>
                      <a:gd name="T48" fmla="*/ 111 w 754"/>
                      <a:gd name="T49" fmla="*/ 93 h 98"/>
                      <a:gd name="T50" fmla="*/ 164 w 754"/>
                      <a:gd name="T51" fmla="*/ 90 h 98"/>
                      <a:gd name="T52" fmla="*/ 164 w 754"/>
                      <a:gd name="T53" fmla="*/ 90 h 98"/>
                      <a:gd name="T54" fmla="*/ 271 w 754"/>
                      <a:gd name="T55" fmla="*/ 85 h 98"/>
                      <a:gd name="T56" fmla="*/ 372 w 754"/>
                      <a:gd name="T57" fmla="*/ 79 h 98"/>
                      <a:gd name="T58" fmla="*/ 467 w 754"/>
                      <a:gd name="T59" fmla="*/ 71 h 98"/>
                      <a:gd name="T60" fmla="*/ 555 w 754"/>
                      <a:gd name="T61" fmla="*/ 64 h 98"/>
                      <a:gd name="T62" fmla="*/ 628 w 754"/>
                      <a:gd name="T63" fmla="*/ 55 h 98"/>
                      <a:gd name="T64" fmla="*/ 656 w 754"/>
                      <a:gd name="T65" fmla="*/ 50 h 98"/>
                      <a:gd name="T66" fmla="*/ 684 w 754"/>
                      <a:gd name="T67" fmla="*/ 45 h 98"/>
                      <a:gd name="T68" fmla="*/ 706 w 754"/>
                      <a:gd name="T69" fmla="*/ 38 h 98"/>
                      <a:gd name="T70" fmla="*/ 725 w 754"/>
                      <a:gd name="T71" fmla="*/ 32 h 98"/>
                      <a:gd name="T72" fmla="*/ 738 w 754"/>
                      <a:gd name="T73" fmla="*/ 26 h 98"/>
                      <a:gd name="T74" fmla="*/ 744 w 754"/>
                      <a:gd name="T75" fmla="*/ 18 h 98"/>
                      <a:gd name="T76" fmla="*/ 744 w 754"/>
                      <a:gd name="T77" fmla="*/ 18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60" y="98"/>
                        </a:lnTo>
                        <a:lnTo>
                          <a:pt x="111" y="93"/>
                        </a:lnTo>
                        <a:lnTo>
                          <a:pt x="164" y="90"/>
                        </a:lnTo>
                        <a:lnTo>
                          <a:pt x="271" y="85"/>
                        </a:lnTo>
                        <a:lnTo>
                          <a:pt x="372" y="79"/>
                        </a:lnTo>
                        <a:lnTo>
                          <a:pt x="467" y="71"/>
                        </a:lnTo>
                        <a:lnTo>
                          <a:pt x="555" y="64"/>
                        </a:lnTo>
                        <a:lnTo>
                          <a:pt x="628" y="55"/>
                        </a:lnTo>
                        <a:lnTo>
                          <a:pt x="656" y="50"/>
                        </a:lnTo>
                        <a:lnTo>
                          <a:pt x="684" y="45"/>
                        </a:lnTo>
                        <a:lnTo>
                          <a:pt x="706" y="38"/>
                        </a:lnTo>
                        <a:lnTo>
                          <a:pt x="725" y="32"/>
                        </a:lnTo>
                        <a:lnTo>
                          <a:pt x="738" y="26"/>
                        </a:lnTo>
                        <a:lnTo>
                          <a:pt x="744" y="18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35C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49" name="Freeform 137">
                    <a:extLst>
                      <a:ext uri="{FF2B5EF4-FFF2-40B4-BE49-F238E27FC236}">
                        <a16:creationId xmlns:a16="http://schemas.microsoft.com/office/drawing/2014/main" id="{1FAA828A-CAFF-4823-B8C7-5C233E7144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1822"/>
                    <a:ext cx="542" cy="65"/>
                  </a:xfrm>
                  <a:custGeom>
                    <a:avLst/>
                    <a:gdLst>
                      <a:gd name="T0" fmla="*/ 542 w 542"/>
                      <a:gd name="T1" fmla="*/ 0 h 65"/>
                      <a:gd name="T2" fmla="*/ 542 w 542"/>
                      <a:gd name="T3" fmla="*/ 0 h 65"/>
                      <a:gd name="T4" fmla="*/ 532 w 542"/>
                      <a:gd name="T5" fmla="*/ 4 h 65"/>
                      <a:gd name="T6" fmla="*/ 504 w 542"/>
                      <a:gd name="T7" fmla="*/ 14 h 65"/>
                      <a:gd name="T8" fmla="*/ 479 w 542"/>
                      <a:gd name="T9" fmla="*/ 21 h 65"/>
                      <a:gd name="T10" fmla="*/ 451 w 542"/>
                      <a:gd name="T11" fmla="*/ 27 h 65"/>
                      <a:gd name="T12" fmla="*/ 416 w 542"/>
                      <a:gd name="T13" fmla="*/ 33 h 65"/>
                      <a:gd name="T14" fmla="*/ 372 w 542"/>
                      <a:gd name="T15" fmla="*/ 40 h 65"/>
                      <a:gd name="T16" fmla="*/ 372 w 542"/>
                      <a:gd name="T17" fmla="*/ 40 h 65"/>
                      <a:gd name="T18" fmla="*/ 337 w 542"/>
                      <a:gd name="T19" fmla="*/ 43 h 65"/>
                      <a:gd name="T20" fmla="*/ 296 w 542"/>
                      <a:gd name="T21" fmla="*/ 46 h 65"/>
                      <a:gd name="T22" fmla="*/ 205 w 542"/>
                      <a:gd name="T23" fmla="*/ 51 h 65"/>
                      <a:gd name="T24" fmla="*/ 104 w 542"/>
                      <a:gd name="T25" fmla="*/ 57 h 65"/>
                      <a:gd name="T26" fmla="*/ 53 w 542"/>
                      <a:gd name="T27" fmla="*/ 61 h 65"/>
                      <a:gd name="T28" fmla="*/ 0 w 542"/>
                      <a:gd name="T29" fmla="*/ 65 h 65"/>
                      <a:gd name="T30" fmla="*/ 72 w 542"/>
                      <a:gd name="T31" fmla="*/ 65 h 65"/>
                      <a:gd name="T32" fmla="*/ 173 w 542"/>
                      <a:gd name="T33" fmla="*/ 65 h 65"/>
                      <a:gd name="T34" fmla="*/ 173 w 542"/>
                      <a:gd name="T35" fmla="*/ 65 h 65"/>
                      <a:gd name="T36" fmla="*/ 271 w 542"/>
                      <a:gd name="T37" fmla="*/ 60 h 65"/>
                      <a:gd name="T38" fmla="*/ 350 w 542"/>
                      <a:gd name="T39" fmla="*/ 54 h 65"/>
                      <a:gd name="T40" fmla="*/ 381 w 542"/>
                      <a:gd name="T41" fmla="*/ 51 h 65"/>
                      <a:gd name="T42" fmla="*/ 410 w 542"/>
                      <a:gd name="T43" fmla="*/ 47 h 65"/>
                      <a:gd name="T44" fmla="*/ 435 w 542"/>
                      <a:gd name="T45" fmla="*/ 43 h 65"/>
                      <a:gd name="T46" fmla="*/ 457 w 542"/>
                      <a:gd name="T47" fmla="*/ 40 h 65"/>
                      <a:gd name="T48" fmla="*/ 457 w 542"/>
                      <a:gd name="T49" fmla="*/ 40 h 65"/>
                      <a:gd name="T50" fmla="*/ 479 w 542"/>
                      <a:gd name="T51" fmla="*/ 33 h 65"/>
                      <a:gd name="T52" fmla="*/ 498 w 542"/>
                      <a:gd name="T53" fmla="*/ 27 h 65"/>
                      <a:gd name="T54" fmla="*/ 510 w 542"/>
                      <a:gd name="T55" fmla="*/ 21 h 65"/>
                      <a:gd name="T56" fmla="*/ 523 w 542"/>
                      <a:gd name="T57" fmla="*/ 14 h 65"/>
                      <a:gd name="T58" fmla="*/ 539 w 542"/>
                      <a:gd name="T59" fmla="*/ 4 h 65"/>
                      <a:gd name="T60" fmla="*/ 542 w 542"/>
                      <a:gd name="T61" fmla="*/ 0 h 65"/>
                      <a:gd name="T62" fmla="*/ 542 w 542"/>
                      <a:gd name="T63" fmla="*/ 0 h 65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542" h="65">
                        <a:moveTo>
                          <a:pt x="542" y="0"/>
                        </a:moveTo>
                        <a:lnTo>
                          <a:pt x="542" y="0"/>
                        </a:lnTo>
                        <a:lnTo>
                          <a:pt x="532" y="4"/>
                        </a:lnTo>
                        <a:lnTo>
                          <a:pt x="504" y="14"/>
                        </a:lnTo>
                        <a:lnTo>
                          <a:pt x="479" y="21"/>
                        </a:lnTo>
                        <a:lnTo>
                          <a:pt x="451" y="27"/>
                        </a:lnTo>
                        <a:lnTo>
                          <a:pt x="416" y="33"/>
                        </a:lnTo>
                        <a:lnTo>
                          <a:pt x="372" y="40"/>
                        </a:lnTo>
                        <a:lnTo>
                          <a:pt x="337" y="43"/>
                        </a:lnTo>
                        <a:lnTo>
                          <a:pt x="296" y="46"/>
                        </a:lnTo>
                        <a:lnTo>
                          <a:pt x="205" y="51"/>
                        </a:lnTo>
                        <a:lnTo>
                          <a:pt x="104" y="57"/>
                        </a:lnTo>
                        <a:lnTo>
                          <a:pt x="53" y="61"/>
                        </a:lnTo>
                        <a:lnTo>
                          <a:pt x="0" y="65"/>
                        </a:lnTo>
                        <a:lnTo>
                          <a:pt x="72" y="65"/>
                        </a:lnTo>
                        <a:lnTo>
                          <a:pt x="173" y="65"/>
                        </a:lnTo>
                        <a:lnTo>
                          <a:pt x="271" y="60"/>
                        </a:lnTo>
                        <a:lnTo>
                          <a:pt x="350" y="54"/>
                        </a:lnTo>
                        <a:lnTo>
                          <a:pt x="381" y="51"/>
                        </a:lnTo>
                        <a:lnTo>
                          <a:pt x="410" y="47"/>
                        </a:lnTo>
                        <a:lnTo>
                          <a:pt x="435" y="43"/>
                        </a:lnTo>
                        <a:lnTo>
                          <a:pt x="457" y="40"/>
                        </a:lnTo>
                        <a:lnTo>
                          <a:pt x="479" y="33"/>
                        </a:lnTo>
                        <a:lnTo>
                          <a:pt x="498" y="27"/>
                        </a:lnTo>
                        <a:lnTo>
                          <a:pt x="510" y="21"/>
                        </a:lnTo>
                        <a:lnTo>
                          <a:pt x="523" y="14"/>
                        </a:lnTo>
                        <a:lnTo>
                          <a:pt x="539" y="4"/>
                        </a:lnTo>
                        <a:lnTo>
                          <a:pt x="542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0" name="Freeform 138">
                    <a:extLst>
                      <a:ext uri="{FF2B5EF4-FFF2-40B4-BE49-F238E27FC236}">
                        <a16:creationId xmlns:a16="http://schemas.microsoft.com/office/drawing/2014/main" id="{4D2C842B-EEA5-40C5-A5DD-0049B900D1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1824"/>
                    <a:ext cx="530" cy="63"/>
                  </a:xfrm>
                  <a:custGeom>
                    <a:avLst/>
                    <a:gdLst>
                      <a:gd name="T0" fmla="*/ 530 w 530"/>
                      <a:gd name="T1" fmla="*/ 0 h 63"/>
                      <a:gd name="T2" fmla="*/ 530 w 530"/>
                      <a:gd name="T3" fmla="*/ 0 h 63"/>
                      <a:gd name="T4" fmla="*/ 520 w 530"/>
                      <a:gd name="T5" fmla="*/ 3 h 63"/>
                      <a:gd name="T6" fmla="*/ 492 w 530"/>
                      <a:gd name="T7" fmla="*/ 14 h 63"/>
                      <a:gd name="T8" fmla="*/ 470 w 530"/>
                      <a:gd name="T9" fmla="*/ 20 h 63"/>
                      <a:gd name="T10" fmla="*/ 442 w 530"/>
                      <a:gd name="T11" fmla="*/ 26 h 63"/>
                      <a:gd name="T12" fmla="*/ 407 w 530"/>
                      <a:gd name="T13" fmla="*/ 33 h 63"/>
                      <a:gd name="T14" fmla="*/ 366 w 530"/>
                      <a:gd name="T15" fmla="*/ 38 h 63"/>
                      <a:gd name="T16" fmla="*/ 366 w 530"/>
                      <a:gd name="T17" fmla="*/ 38 h 63"/>
                      <a:gd name="T18" fmla="*/ 331 w 530"/>
                      <a:gd name="T19" fmla="*/ 41 h 63"/>
                      <a:gd name="T20" fmla="*/ 290 w 530"/>
                      <a:gd name="T21" fmla="*/ 45 h 63"/>
                      <a:gd name="T22" fmla="*/ 202 w 530"/>
                      <a:gd name="T23" fmla="*/ 50 h 63"/>
                      <a:gd name="T24" fmla="*/ 104 w 530"/>
                      <a:gd name="T25" fmla="*/ 55 h 63"/>
                      <a:gd name="T26" fmla="*/ 0 w 530"/>
                      <a:gd name="T27" fmla="*/ 63 h 63"/>
                      <a:gd name="T28" fmla="*/ 63 w 530"/>
                      <a:gd name="T29" fmla="*/ 63 h 63"/>
                      <a:gd name="T30" fmla="*/ 152 w 530"/>
                      <a:gd name="T31" fmla="*/ 63 h 63"/>
                      <a:gd name="T32" fmla="*/ 152 w 530"/>
                      <a:gd name="T33" fmla="*/ 63 h 63"/>
                      <a:gd name="T34" fmla="*/ 252 w 530"/>
                      <a:gd name="T35" fmla="*/ 57 h 63"/>
                      <a:gd name="T36" fmla="*/ 334 w 530"/>
                      <a:gd name="T37" fmla="*/ 52 h 63"/>
                      <a:gd name="T38" fmla="*/ 369 w 530"/>
                      <a:gd name="T39" fmla="*/ 48 h 63"/>
                      <a:gd name="T40" fmla="*/ 401 w 530"/>
                      <a:gd name="T41" fmla="*/ 45 h 63"/>
                      <a:gd name="T42" fmla="*/ 426 w 530"/>
                      <a:gd name="T43" fmla="*/ 41 h 63"/>
                      <a:gd name="T44" fmla="*/ 448 w 530"/>
                      <a:gd name="T45" fmla="*/ 36 h 63"/>
                      <a:gd name="T46" fmla="*/ 448 w 530"/>
                      <a:gd name="T47" fmla="*/ 36 h 63"/>
                      <a:gd name="T48" fmla="*/ 467 w 530"/>
                      <a:gd name="T49" fmla="*/ 31 h 63"/>
                      <a:gd name="T50" fmla="*/ 486 w 530"/>
                      <a:gd name="T51" fmla="*/ 25 h 63"/>
                      <a:gd name="T52" fmla="*/ 501 w 530"/>
                      <a:gd name="T53" fmla="*/ 19 h 63"/>
                      <a:gd name="T54" fmla="*/ 511 w 530"/>
                      <a:gd name="T55" fmla="*/ 14 h 63"/>
                      <a:gd name="T56" fmla="*/ 527 w 530"/>
                      <a:gd name="T57" fmla="*/ 3 h 63"/>
                      <a:gd name="T58" fmla="*/ 530 w 530"/>
                      <a:gd name="T59" fmla="*/ 0 h 63"/>
                      <a:gd name="T60" fmla="*/ 530 w 530"/>
                      <a:gd name="T61" fmla="*/ 0 h 63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30" h="63">
                        <a:moveTo>
                          <a:pt x="530" y="0"/>
                        </a:moveTo>
                        <a:lnTo>
                          <a:pt x="530" y="0"/>
                        </a:lnTo>
                        <a:lnTo>
                          <a:pt x="520" y="3"/>
                        </a:lnTo>
                        <a:lnTo>
                          <a:pt x="492" y="14"/>
                        </a:lnTo>
                        <a:lnTo>
                          <a:pt x="470" y="20"/>
                        </a:lnTo>
                        <a:lnTo>
                          <a:pt x="442" y="26"/>
                        </a:lnTo>
                        <a:lnTo>
                          <a:pt x="407" y="33"/>
                        </a:lnTo>
                        <a:lnTo>
                          <a:pt x="366" y="38"/>
                        </a:lnTo>
                        <a:lnTo>
                          <a:pt x="331" y="41"/>
                        </a:lnTo>
                        <a:lnTo>
                          <a:pt x="290" y="45"/>
                        </a:lnTo>
                        <a:lnTo>
                          <a:pt x="202" y="50"/>
                        </a:lnTo>
                        <a:lnTo>
                          <a:pt x="104" y="55"/>
                        </a:lnTo>
                        <a:lnTo>
                          <a:pt x="0" y="63"/>
                        </a:lnTo>
                        <a:lnTo>
                          <a:pt x="63" y="63"/>
                        </a:lnTo>
                        <a:lnTo>
                          <a:pt x="152" y="63"/>
                        </a:lnTo>
                        <a:lnTo>
                          <a:pt x="252" y="57"/>
                        </a:lnTo>
                        <a:lnTo>
                          <a:pt x="334" y="52"/>
                        </a:lnTo>
                        <a:lnTo>
                          <a:pt x="369" y="48"/>
                        </a:lnTo>
                        <a:lnTo>
                          <a:pt x="401" y="45"/>
                        </a:lnTo>
                        <a:lnTo>
                          <a:pt x="426" y="41"/>
                        </a:lnTo>
                        <a:lnTo>
                          <a:pt x="448" y="36"/>
                        </a:lnTo>
                        <a:lnTo>
                          <a:pt x="467" y="31"/>
                        </a:lnTo>
                        <a:lnTo>
                          <a:pt x="486" y="25"/>
                        </a:lnTo>
                        <a:lnTo>
                          <a:pt x="501" y="19"/>
                        </a:lnTo>
                        <a:lnTo>
                          <a:pt x="511" y="14"/>
                        </a:lnTo>
                        <a:lnTo>
                          <a:pt x="527" y="3"/>
                        </a:lnTo>
                        <a:lnTo>
                          <a:pt x="530" y="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1" name="Freeform 139">
                    <a:extLst>
                      <a:ext uri="{FF2B5EF4-FFF2-40B4-BE49-F238E27FC236}">
                        <a16:creationId xmlns:a16="http://schemas.microsoft.com/office/drawing/2014/main" id="{5683559E-FF7B-4738-A217-1D37AD4318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2" y="1826"/>
                    <a:ext cx="514" cy="61"/>
                  </a:xfrm>
                  <a:custGeom>
                    <a:avLst/>
                    <a:gdLst>
                      <a:gd name="T0" fmla="*/ 514 w 514"/>
                      <a:gd name="T1" fmla="*/ 0 h 61"/>
                      <a:gd name="T2" fmla="*/ 514 w 514"/>
                      <a:gd name="T3" fmla="*/ 0 h 61"/>
                      <a:gd name="T4" fmla="*/ 504 w 514"/>
                      <a:gd name="T5" fmla="*/ 4 h 61"/>
                      <a:gd name="T6" fmla="*/ 479 w 514"/>
                      <a:gd name="T7" fmla="*/ 13 h 61"/>
                      <a:gd name="T8" fmla="*/ 457 w 514"/>
                      <a:gd name="T9" fmla="*/ 19 h 61"/>
                      <a:gd name="T10" fmla="*/ 429 w 514"/>
                      <a:gd name="T11" fmla="*/ 24 h 61"/>
                      <a:gd name="T12" fmla="*/ 394 w 514"/>
                      <a:gd name="T13" fmla="*/ 31 h 61"/>
                      <a:gd name="T14" fmla="*/ 353 w 514"/>
                      <a:gd name="T15" fmla="*/ 37 h 61"/>
                      <a:gd name="T16" fmla="*/ 353 w 514"/>
                      <a:gd name="T17" fmla="*/ 37 h 61"/>
                      <a:gd name="T18" fmla="*/ 318 w 514"/>
                      <a:gd name="T19" fmla="*/ 41 h 61"/>
                      <a:gd name="T20" fmla="*/ 280 w 514"/>
                      <a:gd name="T21" fmla="*/ 43 h 61"/>
                      <a:gd name="T22" fmla="*/ 192 w 514"/>
                      <a:gd name="T23" fmla="*/ 48 h 61"/>
                      <a:gd name="T24" fmla="*/ 98 w 514"/>
                      <a:gd name="T25" fmla="*/ 53 h 61"/>
                      <a:gd name="T26" fmla="*/ 0 w 514"/>
                      <a:gd name="T27" fmla="*/ 61 h 61"/>
                      <a:gd name="T28" fmla="*/ 50 w 514"/>
                      <a:gd name="T29" fmla="*/ 61 h 61"/>
                      <a:gd name="T30" fmla="*/ 129 w 514"/>
                      <a:gd name="T31" fmla="*/ 61 h 61"/>
                      <a:gd name="T32" fmla="*/ 129 w 514"/>
                      <a:gd name="T33" fmla="*/ 61 h 61"/>
                      <a:gd name="T34" fmla="*/ 233 w 514"/>
                      <a:gd name="T35" fmla="*/ 55 h 61"/>
                      <a:gd name="T36" fmla="*/ 318 w 514"/>
                      <a:gd name="T37" fmla="*/ 50 h 61"/>
                      <a:gd name="T38" fmla="*/ 353 w 514"/>
                      <a:gd name="T39" fmla="*/ 46 h 61"/>
                      <a:gd name="T40" fmla="*/ 384 w 514"/>
                      <a:gd name="T41" fmla="*/ 43 h 61"/>
                      <a:gd name="T42" fmla="*/ 410 w 514"/>
                      <a:gd name="T43" fmla="*/ 38 h 61"/>
                      <a:gd name="T44" fmla="*/ 432 w 514"/>
                      <a:gd name="T45" fmla="*/ 34 h 61"/>
                      <a:gd name="T46" fmla="*/ 432 w 514"/>
                      <a:gd name="T47" fmla="*/ 34 h 61"/>
                      <a:gd name="T48" fmla="*/ 454 w 514"/>
                      <a:gd name="T49" fmla="*/ 28 h 61"/>
                      <a:gd name="T50" fmla="*/ 469 w 514"/>
                      <a:gd name="T51" fmla="*/ 23 h 61"/>
                      <a:gd name="T52" fmla="*/ 498 w 514"/>
                      <a:gd name="T53" fmla="*/ 12 h 61"/>
                      <a:gd name="T54" fmla="*/ 510 w 514"/>
                      <a:gd name="T55" fmla="*/ 3 h 61"/>
                      <a:gd name="T56" fmla="*/ 514 w 514"/>
                      <a:gd name="T57" fmla="*/ 0 h 61"/>
                      <a:gd name="T58" fmla="*/ 514 w 514"/>
                      <a:gd name="T59" fmla="*/ 0 h 6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14" h="61">
                        <a:moveTo>
                          <a:pt x="514" y="0"/>
                        </a:moveTo>
                        <a:lnTo>
                          <a:pt x="514" y="0"/>
                        </a:lnTo>
                        <a:lnTo>
                          <a:pt x="504" y="4"/>
                        </a:lnTo>
                        <a:lnTo>
                          <a:pt x="479" y="13"/>
                        </a:lnTo>
                        <a:lnTo>
                          <a:pt x="457" y="19"/>
                        </a:lnTo>
                        <a:lnTo>
                          <a:pt x="429" y="24"/>
                        </a:lnTo>
                        <a:lnTo>
                          <a:pt x="394" y="31"/>
                        </a:lnTo>
                        <a:lnTo>
                          <a:pt x="353" y="37"/>
                        </a:lnTo>
                        <a:lnTo>
                          <a:pt x="318" y="41"/>
                        </a:lnTo>
                        <a:lnTo>
                          <a:pt x="280" y="43"/>
                        </a:lnTo>
                        <a:lnTo>
                          <a:pt x="192" y="48"/>
                        </a:lnTo>
                        <a:lnTo>
                          <a:pt x="98" y="53"/>
                        </a:lnTo>
                        <a:lnTo>
                          <a:pt x="0" y="61"/>
                        </a:lnTo>
                        <a:lnTo>
                          <a:pt x="50" y="61"/>
                        </a:lnTo>
                        <a:lnTo>
                          <a:pt x="129" y="61"/>
                        </a:lnTo>
                        <a:lnTo>
                          <a:pt x="233" y="55"/>
                        </a:lnTo>
                        <a:lnTo>
                          <a:pt x="318" y="50"/>
                        </a:lnTo>
                        <a:lnTo>
                          <a:pt x="353" y="46"/>
                        </a:lnTo>
                        <a:lnTo>
                          <a:pt x="384" y="43"/>
                        </a:lnTo>
                        <a:lnTo>
                          <a:pt x="410" y="38"/>
                        </a:lnTo>
                        <a:lnTo>
                          <a:pt x="432" y="34"/>
                        </a:lnTo>
                        <a:lnTo>
                          <a:pt x="454" y="28"/>
                        </a:lnTo>
                        <a:lnTo>
                          <a:pt x="469" y="23"/>
                        </a:lnTo>
                        <a:lnTo>
                          <a:pt x="498" y="12"/>
                        </a:lnTo>
                        <a:lnTo>
                          <a:pt x="510" y="3"/>
                        </a:lnTo>
                        <a:lnTo>
                          <a:pt x="514" y="0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2" name="Freeform 140">
                    <a:extLst>
                      <a:ext uri="{FF2B5EF4-FFF2-40B4-BE49-F238E27FC236}">
                        <a16:creationId xmlns:a16="http://schemas.microsoft.com/office/drawing/2014/main" id="{8C5A3785-88F9-41B0-8756-4EA0971532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1" y="1827"/>
                    <a:ext cx="501" cy="60"/>
                  </a:xfrm>
                  <a:custGeom>
                    <a:avLst/>
                    <a:gdLst>
                      <a:gd name="T0" fmla="*/ 501 w 501"/>
                      <a:gd name="T1" fmla="*/ 0 h 60"/>
                      <a:gd name="T2" fmla="*/ 501 w 501"/>
                      <a:gd name="T3" fmla="*/ 0 h 60"/>
                      <a:gd name="T4" fmla="*/ 492 w 501"/>
                      <a:gd name="T5" fmla="*/ 4 h 60"/>
                      <a:gd name="T6" fmla="*/ 470 w 501"/>
                      <a:gd name="T7" fmla="*/ 13 h 60"/>
                      <a:gd name="T8" fmla="*/ 448 w 501"/>
                      <a:gd name="T9" fmla="*/ 18 h 60"/>
                      <a:gd name="T10" fmla="*/ 423 w 501"/>
                      <a:gd name="T11" fmla="*/ 24 h 60"/>
                      <a:gd name="T12" fmla="*/ 388 w 501"/>
                      <a:gd name="T13" fmla="*/ 31 h 60"/>
                      <a:gd name="T14" fmla="*/ 344 w 501"/>
                      <a:gd name="T15" fmla="*/ 37 h 60"/>
                      <a:gd name="T16" fmla="*/ 344 w 501"/>
                      <a:gd name="T17" fmla="*/ 37 h 60"/>
                      <a:gd name="T18" fmla="*/ 312 w 501"/>
                      <a:gd name="T19" fmla="*/ 40 h 60"/>
                      <a:gd name="T20" fmla="*/ 275 w 501"/>
                      <a:gd name="T21" fmla="*/ 42 h 60"/>
                      <a:gd name="T22" fmla="*/ 189 w 501"/>
                      <a:gd name="T23" fmla="*/ 47 h 60"/>
                      <a:gd name="T24" fmla="*/ 98 w 501"/>
                      <a:gd name="T25" fmla="*/ 54 h 60"/>
                      <a:gd name="T26" fmla="*/ 0 w 501"/>
                      <a:gd name="T27" fmla="*/ 60 h 60"/>
                      <a:gd name="T28" fmla="*/ 41 w 501"/>
                      <a:gd name="T29" fmla="*/ 60 h 60"/>
                      <a:gd name="T30" fmla="*/ 107 w 501"/>
                      <a:gd name="T31" fmla="*/ 60 h 60"/>
                      <a:gd name="T32" fmla="*/ 107 w 501"/>
                      <a:gd name="T33" fmla="*/ 60 h 60"/>
                      <a:gd name="T34" fmla="*/ 218 w 501"/>
                      <a:gd name="T35" fmla="*/ 54 h 60"/>
                      <a:gd name="T36" fmla="*/ 303 w 501"/>
                      <a:gd name="T37" fmla="*/ 47 h 60"/>
                      <a:gd name="T38" fmla="*/ 341 w 501"/>
                      <a:gd name="T39" fmla="*/ 45 h 60"/>
                      <a:gd name="T40" fmla="*/ 372 w 501"/>
                      <a:gd name="T41" fmla="*/ 41 h 60"/>
                      <a:gd name="T42" fmla="*/ 397 w 501"/>
                      <a:gd name="T43" fmla="*/ 37 h 60"/>
                      <a:gd name="T44" fmla="*/ 423 w 501"/>
                      <a:gd name="T45" fmla="*/ 32 h 60"/>
                      <a:gd name="T46" fmla="*/ 423 w 501"/>
                      <a:gd name="T47" fmla="*/ 32 h 60"/>
                      <a:gd name="T48" fmla="*/ 442 w 501"/>
                      <a:gd name="T49" fmla="*/ 27 h 60"/>
                      <a:gd name="T50" fmla="*/ 460 w 501"/>
                      <a:gd name="T51" fmla="*/ 22 h 60"/>
                      <a:gd name="T52" fmla="*/ 486 w 501"/>
                      <a:gd name="T53" fmla="*/ 12 h 60"/>
                      <a:gd name="T54" fmla="*/ 498 w 501"/>
                      <a:gd name="T55" fmla="*/ 4 h 60"/>
                      <a:gd name="T56" fmla="*/ 501 w 501"/>
                      <a:gd name="T57" fmla="*/ 0 h 60"/>
                      <a:gd name="T58" fmla="*/ 501 w 501"/>
                      <a:gd name="T59" fmla="*/ 0 h 6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01" h="60">
                        <a:moveTo>
                          <a:pt x="501" y="0"/>
                        </a:moveTo>
                        <a:lnTo>
                          <a:pt x="501" y="0"/>
                        </a:lnTo>
                        <a:lnTo>
                          <a:pt x="492" y="4"/>
                        </a:lnTo>
                        <a:lnTo>
                          <a:pt x="470" y="13"/>
                        </a:lnTo>
                        <a:lnTo>
                          <a:pt x="448" y="18"/>
                        </a:lnTo>
                        <a:lnTo>
                          <a:pt x="423" y="24"/>
                        </a:lnTo>
                        <a:lnTo>
                          <a:pt x="388" y="31"/>
                        </a:lnTo>
                        <a:lnTo>
                          <a:pt x="344" y="37"/>
                        </a:lnTo>
                        <a:lnTo>
                          <a:pt x="312" y="40"/>
                        </a:lnTo>
                        <a:lnTo>
                          <a:pt x="275" y="42"/>
                        </a:lnTo>
                        <a:lnTo>
                          <a:pt x="189" y="47"/>
                        </a:lnTo>
                        <a:lnTo>
                          <a:pt x="98" y="54"/>
                        </a:lnTo>
                        <a:lnTo>
                          <a:pt x="0" y="60"/>
                        </a:lnTo>
                        <a:lnTo>
                          <a:pt x="41" y="60"/>
                        </a:lnTo>
                        <a:lnTo>
                          <a:pt x="107" y="60"/>
                        </a:lnTo>
                        <a:lnTo>
                          <a:pt x="218" y="54"/>
                        </a:lnTo>
                        <a:lnTo>
                          <a:pt x="303" y="47"/>
                        </a:lnTo>
                        <a:lnTo>
                          <a:pt x="341" y="45"/>
                        </a:lnTo>
                        <a:lnTo>
                          <a:pt x="372" y="41"/>
                        </a:lnTo>
                        <a:lnTo>
                          <a:pt x="397" y="37"/>
                        </a:lnTo>
                        <a:lnTo>
                          <a:pt x="423" y="32"/>
                        </a:lnTo>
                        <a:lnTo>
                          <a:pt x="442" y="27"/>
                        </a:lnTo>
                        <a:lnTo>
                          <a:pt x="460" y="22"/>
                        </a:lnTo>
                        <a:lnTo>
                          <a:pt x="486" y="12"/>
                        </a:lnTo>
                        <a:lnTo>
                          <a:pt x="498" y="4"/>
                        </a:lnTo>
                        <a:lnTo>
                          <a:pt x="501" y="0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3" name="Freeform 141">
                    <a:extLst>
                      <a:ext uri="{FF2B5EF4-FFF2-40B4-BE49-F238E27FC236}">
                        <a16:creationId xmlns:a16="http://schemas.microsoft.com/office/drawing/2014/main" id="{B7541132-3A6D-4523-B0C4-E4EC12472C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830"/>
                    <a:ext cx="485" cy="57"/>
                  </a:xfrm>
                  <a:custGeom>
                    <a:avLst/>
                    <a:gdLst>
                      <a:gd name="T0" fmla="*/ 485 w 485"/>
                      <a:gd name="T1" fmla="*/ 0 h 57"/>
                      <a:gd name="T2" fmla="*/ 485 w 485"/>
                      <a:gd name="T3" fmla="*/ 0 h 57"/>
                      <a:gd name="T4" fmla="*/ 479 w 485"/>
                      <a:gd name="T5" fmla="*/ 4 h 57"/>
                      <a:gd name="T6" fmla="*/ 454 w 485"/>
                      <a:gd name="T7" fmla="*/ 11 h 57"/>
                      <a:gd name="T8" fmla="*/ 435 w 485"/>
                      <a:gd name="T9" fmla="*/ 16 h 57"/>
                      <a:gd name="T10" fmla="*/ 410 w 485"/>
                      <a:gd name="T11" fmla="*/ 23 h 57"/>
                      <a:gd name="T12" fmla="*/ 375 w 485"/>
                      <a:gd name="T13" fmla="*/ 29 h 57"/>
                      <a:gd name="T14" fmla="*/ 334 w 485"/>
                      <a:gd name="T15" fmla="*/ 34 h 57"/>
                      <a:gd name="T16" fmla="*/ 334 w 485"/>
                      <a:gd name="T17" fmla="*/ 34 h 57"/>
                      <a:gd name="T18" fmla="*/ 299 w 485"/>
                      <a:gd name="T19" fmla="*/ 38 h 57"/>
                      <a:gd name="T20" fmla="*/ 265 w 485"/>
                      <a:gd name="T21" fmla="*/ 41 h 57"/>
                      <a:gd name="T22" fmla="*/ 183 w 485"/>
                      <a:gd name="T23" fmla="*/ 46 h 57"/>
                      <a:gd name="T24" fmla="*/ 94 w 485"/>
                      <a:gd name="T25" fmla="*/ 51 h 57"/>
                      <a:gd name="T26" fmla="*/ 0 w 485"/>
                      <a:gd name="T27" fmla="*/ 57 h 57"/>
                      <a:gd name="T28" fmla="*/ 28 w 485"/>
                      <a:gd name="T29" fmla="*/ 57 h 57"/>
                      <a:gd name="T30" fmla="*/ 85 w 485"/>
                      <a:gd name="T31" fmla="*/ 57 h 57"/>
                      <a:gd name="T32" fmla="*/ 85 w 485"/>
                      <a:gd name="T33" fmla="*/ 57 h 57"/>
                      <a:gd name="T34" fmla="*/ 198 w 485"/>
                      <a:gd name="T35" fmla="*/ 51 h 57"/>
                      <a:gd name="T36" fmla="*/ 287 w 485"/>
                      <a:gd name="T37" fmla="*/ 44 h 57"/>
                      <a:gd name="T38" fmla="*/ 325 w 485"/>
                      <a:gd name="T39" fmla="*/ 42 h 57"/>
                      <a:gd name="T40" fmla="*/ 356 w 485"/>
                      <a:gd name="T41" fmla="*/ 38 h 57"/>
                      <a:gd name="T42" fmla="*/ 384 w 485"/>
                      <a:gd name="T43" fmla="*/ 34 h 57"/>
                      <a:gd name="T44" fmla="*/ 407 w 485"/>
                      <a:gd name="T45" fmla="*/ 29 h 57"/>
                      <a:gd name="T46" fmla="*/ 407 w 485"/>
                      <a:gd name="T47" fmla="*/ 29 h 57"/>
                      <a:gd name="T48" fmla="*/ 429 w 485"/>
                      <a:gd name="T49" fmla="*/ 24 h 57"/>
                      <a:gd name="T50" fmla="*/ 444 w 485"/>
                      <a:gd name="T51" fmla="*/ 19 h 57"/>
                      <a:gd name="T52" fmla="*/ 470 w 485"/>
                      <a:gd name="T53" fmla="*/ 9 h 57"/>
                      <a:gd name="T54" fmla="*/ 482 w 485"/>
                      <a:gd name="T55" fmla="*/ 2 h 57"/>
                      <a:gd name="T56" fmla="*/ 485 w 485"/>
                      <a:gd name="T57" fmla="*/ 0 h 57"/>
                      <a:gd name="T58" fmla="*/ 485 w 485"/>
                      <a:gd name="T59" fmla="*/ 0 h 5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85" h="57">
                        <a:moveTo>
                          <a:pt x="485" y="0"/>
                        </a:moveTo>
                        <a:lnTo>
                          <a:pt x="485" y="0"/>
                        </a:lnTo>
                        <a:lnTo>
                          <a:pt x="479" y="4"/>
                        </a:lnTo>
                        <a:lnTo>
                          <a:pt x="454" y="11"/>
                        </a:lnTo>
                        <a:lnTo>
                          <a:pt x="435" y="16"/>
                        </a:lnTo>
                        <a:lnTo>
                          <a:pt x="410" y="23"/>
                        </a:lnTo>
                        <a:lnTo>
                          <a:pt x="375" y="29"/>
                        </a:lnTo>
                        <a:lnTo>
                          <a:pt x="334" y="34"/>
                        </a:lnTo>
                        <a:lnTo>
                          <a:pt x="299" y="38"/>
                        </a:lnTo>
                        <a:lnTo>
                          <a:pt x="265" y="41"/>
                        </a:lnTo>
                        <a:lnTo>
                          <a:pt x="183" y="46"/>
                        </a:lnTo>
                        <a:lnTo>
                          <a:pt x="94" y="51"/>
                        </a:lnTo>
                        <a:lnTo>
                          <a:pt x="0" y="57"/>
                        </a:lnTo>
                        <a:lnTo>
                          <a:pt x="28" y="57"/>
                        </a:lnTo>
                        <a:lnTo>
                          <a:pt x="85" y="57"/>
                        </a:lnTo>
                        <a:lnTo>
                          <a:pt x="198" y="51"/>
                        </a:lnTo>
                        <a:lnTo>
                          <a:pt x="287" y="44"/>
                        </a:lnTo>
                        <a:lnTo>
                          <a:pt x="325" y="42"/>
                        </a:lnTo>
                        <a:lnTo>
                          <a:pt x="356" y="38"/>
                        </a:lnTo>
                        <a:lnTo>
                          <a:pt x="384" y="34"/>
                        </a:lnTo>
                        <a:lnTo>
                          <a:pt x="407" y="29"/>
                        </a:lnTo>
                        <a:lnTo>
                          <a:pt x="429" y="24"/>
                        </a:lnTo>
                        <a:lnTo>
                          <a:pt x="444" y="19"/>
                        </a:lnTo>
                        <a:lnTo>
                          <a:pt x="470" y="9"/>
                        </a:lnTo>
                        <a:lnTo>
                          <a:pt x="482" y="2"/>
                        </a:lnTo>
                        <a:lnTo>
                          <a:pt x="485" y="0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4" name="Freeform 142">
                    <a:extLst>
                      <a:ext uri="{FF2B5EF4-FFF2-40B4-BE49-F238E27FC236}">
                        <a16:creationId xmlns:a16="http://schemas.microsoft.com/office/drawing/2014/main" id="{40F32FC9-A498-4BA2-A7CA-847D727244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1831"/>
                    <a:ext cx="473" cy="56"/>
                  </a:xfrm>
                  <a:custGeom>
                    <a:avLst/>
                    <a:gdLst>
                      <a:gd name="T0" fmla="*/ 473 w 473"/>
                      <a:gd name="T1" fmla="*/ 0 h 56"/>
                      <a:gd name="T2" fmla="*/ 473 w 473"/>
                      <a:gd name="T3" fmla="*/ 0 h 56"/>
                      <a:gd name="T4" fmla="*/ 467 w 473"/>
                      <a:gd name="T5" fmla="*/ 4 h 56"/>
                      <a:gd name="T6" fmla="*/ 445 w 473"/>
                      <a:gd name="T7" fmla="*/ 12 h 56"/>
                      <a:gd name="T8" fmla="*/ 426 w 473"/>
                      <a:gd name="T9" fmla="*/ 17 h 56"/>
                      <a:gd name="T10" fmla="*/ 401 w 473"/>
                      <a:gd name="T11" fmla="*/ 23 h 56"/>
                      <a:gd name="T12" fmla="*/ 366 w 473"/>
                      <a:gd name="T13" fmla="*/ 28 h 56"/>
                      <a:gd name="T14" fmla="*/ 325 w 473"/>
                      <a:gd name="T15" fmla="*/ 34 h 56"/>
                      <a:gd name="T16" fmla="*/ 325 w 473"/>
                      <a:gd name="T17" fmla="*/ 34 h 56"/>
                      <a:gd name="T18" fmla="*/ 293 w 473"/>
                      <a:gd name="T19" fmla="*/ 37 h 56"/>
                      <a:gd name="T20" fmla="*/ 259 w 473"/>
                      <a:gd name="T21" fmla="*/ 40 h 56"/>
                      <a:gd name="T22" fmla="*/ 180 w 473"/>
                      <a:gd name="T23" fmla="*/ 45 h 56"/>
                      <a:gd name="T24" fmla="*/ 92 w 473"/>
                      <a:gd name="T25" fmla="*/ 50 h 56"/>
                      <a:gd name="T26" fmla="*/ 0 w 473"/>
                      <a:gd name="T27" fmla="*/ 56 h 56"/>
                      <a:gd name="T28" fmla="*/ 19 w 473"/>
                      <a:gd name="T29" fmla="*/ 56 h 56"/>
                      <a:gd name="T30" fmla="*/ 63 w 473"/>
                      <a:gd name="T31" fmla="*/ 56 h 56"/>
                      <a:gd name="T32" fmla="*/ 70 w 473"/>
                      <a:gd name="T33" fmla="*/ 56 h 56"/>
                      <a:gd name="T34" fmla="*/ 70 w 473"/>
                      <a:gd name="T35" fmla="*/ 56 h 56"/>
                      <a:gd name="T36" fmla="*/ 183 w 473"/>
                      <a:gd name="T37" fmla="*/ 50 h 56"/>
                      <a:gd name="T38" fmla="*/ 275 w 473"/>
                      <a:gd name="T39" fmla="*/ 43 h 56"/>
                      <a:gd name="T40" fmla="*/ 312 w 473"/>
                      <a:gd name="T41" fmla="*/ 40 h 56"/>
                      <a:gd name="T42" fmla="*/ 344 w 473"/>
                      <a:gd name="T43" fmla="*/ 37 h 56"/>
                      <a:gd name="T44" fmla="*/ 372 w 473"/>
                      <a:gd name="T45" fmla="*/ 32 h 56"/>
                      <a:gd name="T46" fmla="*/ 394 w 473"/>
                      <a:gd name="T47" fmla="*/ 28 h 56"/>
                      <a:gd name="T48" fmla="*/ 394 w 473"/>
                      <a:gd name="T49" fmla="*/ 28 h 56"/>
                      <a:gd name="T50" fmla="*/ 432 w 473"/>
                      <a:gd name="T51" fmla="*/ 18 h 56"/>
                      <a:gd name="T52" fmla="*/ 457 w 473"/>
                      <a:gd name="T53" fmla="*/ 9 h 56"/>
                      <a:gd name="T54" fmla="*/ 470 w 473"/>
                      <a:gd name="T55" fmla="*/ 3 h 56"/>
                      <a:gd name="T56" fmla="*/ 473 w 473"/>
                      <a:gd name="T57" fmla="*/ 0 h 56"/>
                      <a:gd name="T58" fmla="*/ 473 w 473"/>
                      <a:gd name="T59" fmla="*/ 0 h 5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73" h="56">
                        <a:moveTo>
                          <a:pt x="473" y="0"/>
                        </a:moveTo>
                        <a:lnTo>
                          <a:pt x="473" y="0"/>
                        </a:lnTo>
                        <a:lnTo>
                          <a:pt x="467" y="4"/>
                        </a:lnTo>
                        <a:lnTo>
                          <a:pt x="445" y="12"/>
                        </a:lnTo>
                        <a:lnTo>
                          <a:pt x="426" y="17"/>
                        </a:lnTo>
                        <a:lnTo>
                          <a:pt x="401" y="23"/>
                        </a:lnTo>
                        <a:lnTo>
                          <a:pt x="366" y="28"/>
                        </a:lnTo>
                        <a:lnTo>
                          <a:pt x="325" y="34"/>
                        </a:lnTo>
                        <a:lnTo>
                          <a:pt x="293" y="37"/>
                        </a:lnTo>
                        <a:lnTo>
                          <a:pt x="259" y="40"/>
                        </a:lnTo>
                        <a:lnTo>
                          <a:pt x="180" y="45"/>
                        </a:lnTo>
                        <a:lnTo>
                          <a:pt x="92" y="50"/>
                        </a:lnTo>
                        <a:lnTo>
                          <a:pt x="0" y="56"/>
                        </a:lnTo>
                        <a:lnTo>
                          <a:pt x="19" y="56"/>
                        </a:lnTo>
                        <a:lnTo>
                          <a:pt x="63" y="56"/>
                        </a:lnTo>
                        <a:lnTo>
                          <a:pt x="70" y="56"/>
                        </a:lnTo>
                        <a:lnTo>
                          <a:pt x="183" y="50"/>
                        </a:lnTo>
                        <a:lnTo>
                          <a:pt x="275" y="43"/>
                        </a:lnTo>
                        <a:lnTo>
                          <a:pt x="312" y="40"/>
                        </a:lnTo>
                        <a:lnTo>
                          <a:pt x="344" y="37"/>
                        </a:lnTo>
                        <a:lnTo>
                          <a:pt x="372" y="32"/>
                        </a:lnTo>
                        <a:lnTo>
                          <a:pt x="394" y="28"/>
                        </a:lnTo>
                        <a:lnTo>
                          <a:pt x="432" y="18"/>
                        </a:lnTo>
                        <a:lnTo>
                          <a:pt x="457" y="9"/>
                        </a:lnTo>
                        <a:lnTo>
                          <a:pt x="470" y="3"/>
                        </a:lnTo>
                        <a:lnTo>
                          <a:pt x="473" y="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5" name="Freeform 143">
                    <a:extLst>
                      <a:ext uri="{FF2B5EF4-FFF2-40B4-BE49-F238E27FC236}">
                        <a16:creationId xmlns:a16="http://schemas.microsoft.com/office/drawing/2014/main" id="{CD24EB83-5CB5-4C66-AB88-A6A30FFD5C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1834"/>
                    <a:ext cx="457" cy="53"/>
                  </a:xfrm>
                  <a:custGeom>
                    <a:avLst/>
                    <a:gdLst>
                      <a:gd name="T0" fmla="*/ 457 w 457"/>
                      <a:gd name="T1" fmla="*/ 0 h 53"/>
                      <a:gd name="T2" fmla="*/ 457 w 457"/>
                      <a:gd name="T3" fmla="*/ 0 h 53"/>
                      <a:gd name="T4" fmla="*/ 451 w 457"/>
                      <a:gd name="T5" fmla="*/ 2 h 53"/>
                      <a:gd name="T6" fmla="*/ 444 w 457"/>
                      <a:gd name="T7" fmla="*/ 6 h 53"/>
                      <a:gd name="T8" fmla="*/ 432 w 457"/>
                      <a:gd name="T9" fmla="*/ 10 h 53"/>
                      <a:gd name="T10" fmla="*/ 413 w 457"/>
                      <a:gd name="T11" fmla="*/ 15 h 53"/>
                      <a:gd name="T12" fmla="*/ 388 w 457"/>
                      <a:gd name="T13" fmla="*/ 20 h 53"/>
                      <a:gd name="T14" fmla="*/ 356 w 457"/>
                      <a:gd name="T15" fmla="*/ 26 h 53"/>
                      <a:gd name="T16" fmla="*/ 312 w 457"/>
                      <a:gd name="T17" fmla="*/ 31 h 53"/>
                      <a:gd name="T18" fmla="*/ 312 w 457"/>
                      <a:gd name="T19" fmla="*/ 31 h 53"/>
                      <a:gd name="T20" fmla="*/ 280 w 457"/>
                      <a:gd name="T21" fmla="*/ 35 h 53"/>
                      <a:gd name="T22" fmla="*/ 249 w 457"/>
                      <a:gd name="T23" fmla="*/ 38 h 53"/>
                      <a:gd name="T24" fmla="*/ 173 w 457"/>
                      <a:gd name="T25" fmla="*/ 43 h 53"/>
                      <a:gd name="T26" fmla="*/ 88 w 457"/>
                      <a:gd name="T27" fmla="*/ 47 h 53"/>
                      <a:gd name="T28" fmla="*/ 0 w 457"/>
                      <a:gd name="T29" fmla="*/ 53 h 53"/>
                      <a:gd name="T30" fmla="*/ 6 w 457"/>
                      <a:gd name="T31" fmla="*/ 53 h 53"/>
                      <a:gd name="T32" fmla="*/ 41 w 457"/>
                      <a:gd name="T33" fmla="*/ 53 h 53"/>
                      <a:gd name="T34" fmla="*/ 41 w 457"/>
                      <a:gd name="T35" fmla="*/ 53 h 53"/>
                      <a:gd name="T36" fmla="*/ 54 w 457"/>
                      <a:gd name="T37" fmla="*/ 52 h 53"/>
                      <a:gd name="T38" fmla="*/ 54 w 457"/>
                      <a:gd name="T39" fmla="*/ 52 h 53"/>
                      <a:gd name="T40" fmla="*/ 170 w 457"/>
                      <a:gd name="T41" fmla="*/ 45 h 53"/>
                      <a:gd name="T42" fmla="*/ 262 w 457"/>
                      <a:gd name="T43" fmla="*/ 40 h 53"/>
                      <a:gd name="T44" fmla="*/ 296 w 457"/>
                      <a:gd name="T45" fmla="*/ 37 h 53"/>
                      <a:gd name="T46" fmla="*/ 331 w 457"/>
                      <a:gd name="T47" fmla="*/ 33 h 53"/>
                      <a:gd name="T48" fmla="*/ 359 w 457"/>
                      <a:gd name="T49" fmla="*/ 29 h 53"/>
                      <a:gd name="T50" fmla="*/ 381 w 457"/>
                      <a:gd name="T51" fmla="*/ 24 h 53"/>
                      <a:gd name="T52" fmla="*/ 381 w 457"/>
                      <a:gd name="T53" fmla="*/ 24 h 53"/>
                      <a:gd name="T54" fmla="*/ 419 w 457"/>
                      <a:gd name="T55" fmla="*/ 14 h 53"/>
                      <a:gd name="T56" fmla="*/ 441 w 457"/>
                      <a:gd name="T57" fmla="*/ 6 h 53"/>
                      <a:gd name="T58" fmla="*/ 454 w 457"/>
                      <a:gd name="T59" fmla="*/ 1 h 53"/>
                      <a:gd name="T60" fmla="*/ 457 w 457"/>
                      <a:gd name="T61" fmla="*/ 0 h 53"/>
                      <a:gd name="T62" fmla="*/ 457 w 457"/>
                      <a:gd name="T63" fmla="*/ 0 h 5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57" h="53">
                        <a:moveTo>
                          <a:pt x="457" y="0"/>
                        </a:moveTo>
                        <a:lnTo>
                          <a:pt x="457" y="0"/>
                        </a:lnTo>
                        <a:lnTo>
                          <a:pt x="451" y="2"/>
                        </a:lnTo>
                        <a:lnTo>
                          <a:pt x="444" y="6"/>
                        </a:lnTo>
                        <a:lnTo>
                          <a:pt x="432" y="10"/>
                        </a:lnTo>
                        <a:lnTo>
                          <a:pt x="413" y="15"/>
                        </a:lnTo>
                        <a:lnTo>
                          <a:pt x="388" y="20"/>
                        </a:lnTo>
                        <a:lnTo>
                          <a:pt x="356" y="26"/>
                        </a:lnTo>
                        <a:lnTo>
                          <a:pt x="312" y="31"/>
                        </a:lnTo>
                        <a:lnTo>
                          <a:pt x="280" y="35"/>
                        </a:lnTo>
                        <a:lnTo>
                          <a:pt x="249" y="38"/>
                        </a:lnTo>
                        <a:lnTo>
                          <a:pt x="173" y="43"/>
                        </a:lnTo>
                        <a:lnTo>
                          <a:pt x="88" y="47"/>
                        </a:lnTo>
                        <a:lnTo>
                          <a:pt x="0" y="53"/>
                        </a:lnTo>
                        <a:lnTo>
                          <a:pt x="6" y="53"/>
                        </a:lnTo>
                        <a:lnTo>
                          <a:pt x="41" y="53"/>
                        </a:lnTo>
                        <a:lnTo>
                          <a:pt x="54" y="52"/>
                        </a:lnTo>
                        <a:lnTo>
                          <a:pt x="170" y="45"/>
                        </a:lnTo>
                        <a:lnTo>
                          <a:pt x="262" y="40"/>
                        </a:lnTo>
                        <a:lnTo>
                          <a:pt x="296" y="37"/>
                        </a:lnTo>
                        <a:lnTo>
                          <a:pt x="331" y="33"/>
                        </a:lnTo>
                        <a:lnTo>
                          <a:pt x="359" y="29"/>
                        </a:lnTo>
                        <a:lnTo>
                          <a:pt x="381" y="24"/>
                        </a:lnTo>
                        <a:lnTo>
                          <a:pt x="419" y="14"/>
                        </a:lnTo>
                        <a:lnTo>
                          <a:pt x="441" y="6"/>
                        </a:lnTo>
                        <a:lnTo>
                          <a:pt x="454" y="1"/>
                        </a:lnTo>
                        <a:lnTo>
                          <a:pt x="457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6" name="Freeform 144">
                    <a:extLst>
                      <a:ext uri="{FF2B5EF4-FFF2-40B4-BE49-F238E27FC236}">
                        <a16:creationId xmlns:a16="http://schemas.microsoft.com/office/drawing/2014/main" id="{9C202DE1-93B1-4A03-B113-30BDF40A58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47 w 217"/>
                      <a:gd name="T5" fmla="*/ 18 h 107"/>
                      <a:gd name="T6" fmla="*/ 97 w 217"/>
                      <a:gd name="T7" fmla="*/ 37 h 107"/>
                      <a:gd name="T8" fmla="*/ 138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7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41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8"/>
                        </a:lnTo>
                        <a:lnTo>
                          <a:pt x="97" y="37"/>
                        </a:lnTo>
                        <a:lnTo>
                          <a:pt x="138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7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7" name="Freeform 145">
                    <a:extLst>
                      <a:ext uri="{FF2B5EF4-FFF2-40B4-BE49-F238E27FC236}">
                        <a16:creationId xmlns:a16="http://schemas.microsoft.com/office/drawing/2014/main" id="{76DEFEE4-7B8C-441B-B449-22F7FEA7AD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50 w 217"/>
                      <a:gd name="T5" fmla="*/ 17 h 107"/>
                      <a:gd name="T6" fmla="*/ 97 w 217"/>
                      <a:gd name="T7" fmla="*/ 36 h 107"/>
                      <a:gd name="T8" fmla="*/ 141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6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37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7" y="36"/>
                        </a:lnTo>
                        <a:lnTo>
                          <a:pt x="141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6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3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8" name="Freeform 146">
                    <a:extLst>
                      <a:ext uri="{FF2B5EF4-FFF2-40B4-BE49-F238E27FC236}">
                        <a16:creationId xmlns:a16="http://schemas.microsoft.com/office/drawing/2014/main" id="{84C9EC1B-46D3-433D-A634-57BD6A44AD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47 w 208"/>
                      <a:gd name="T5" fmla="*/ 17 h 107"/>
                      <a:gd name="T6" fmla="*/ 94 w 208"/>
                      <a:gd name="T7" fmla="*/ 36 h 107"/>
                      <a:gd name="T8" fmla="*/ 139 w 208"/>
                      <a:gd name="T9" fmla="*/ 55 h 107"/>
                      <a:gd name="T10" fmla="*/ 154 w 208"/>
                      <a:gd name="T11" fmla="*/ 64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3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31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4" y="36"/>
                        </a:lnTo>
                        <a:lnTo>
                          <a:pt x="139" y="55"/>
                        </a:lnTo>
                        <a:lnTo>
                          <a:pt x="154" y="64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3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3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59" name="Freeform 147">
                    <a:extLst>
                      <a:ext uri="{FF2B5EF4-FFF2-40B4-BE49-F238E27FC236}">
                        <a16:creationId xmlns:a16="http://schemas.microsoft.com/office/drawing/2014/main" id="{230133FB-716A-450D-86CB-DE08770182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50 w 208"/>
                      <a:gd name="T5" fmla="*/ 17 h 107"/>
                      <a:gd name="T6" fmla="*/ 98 w 208"/>
                      <a:gd name="T7" fmla="*/ 36 h 107"/>
                      <a:gd name="T8" fmla="*/ 139 w 208"/>
                      <a:gd name="T9" fmla="*/ 55 h 107"/>
                      <a:gd name="T10" fmla="*/ 157 w 208"/>
                      <a:gd name="T11" fmla="*/ 63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5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28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7" y="63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5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0" name="Freeform 148">
                    <a:extLst>
                      <a:ext uri="{FF2B5EF4-FFF2-40B4-BE49-F238E27FC236}">
                        <a16:creationId xmlns:a16="http://schemas.microsoft.com/office/drawing/2014/main" id="{99AD19CF-7335-419F-B70C-D744AEEAAE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7" y="1700"/>
                    <a:ext cx="205" cy="107"/>
                  </a:xfrm>
                  <a:custGeom>
                    <a:avLst/>
                    <a:gdLst>
                      <a:gd name="T0" fmla="*/ 0 w 205"/>
                      <a:gd name="T1" fmla="*/ 0 h 107"/>
                      <a:gd name="T2" fmla="*/ 0 w 205"/>
                      <a:gd name="T3" fmla="*/ 0 h 107"/>
                      <a:gd name="T4" fmla="*/ 47 w 205"/>
                      <a:gd name="T5" fmla="*/ 17 h 107"/>
                      <a:gd name="T6" fmla="*/ 98 w 205"/>
                      <a:gd name="T7" fmla="*/ 36 h 107"/>
                      <a:gd name="T8" fmla="*/ 139 w 205"/>
                      <a:gd name="T9" fmla="*/ 55 h 107"/>
                      <a:gd name="T10" fmla="*/ 154 w 205"/>
                      <a:gd name="T11" fmla="*/ 63 h 107"/>
                      <a:gd name="T12" fmla="*/ 167 w 205"/>
                      <a:gd name="T13" fmla="*/ 72 h 107"/>
                      <a:gd name="T14" fmla="*/ 167 w 205"/>
                      <a:gd name="T15" fmla="*/ 72 h 107"/>
                      <a:gd name="T16" fmla="*/ 189 w 205"/>
                      <a:gd name="T17" fmla="*/ 91 h 107"/>
                      <a:gd name="T18" fmla="*/ 202 w 205"/>
                      <a:gd name="T19" fmla="*/ 101 h 107"/>
                      <a:gd name="T20" fmla="*/ 205 w 205"/>
                      <a:gd name="T21" fmla="*/ 106 h 107"/>
                      <a:gd name="T22" fmla="*/ 205 w 205"/>
                      <a:gd name="T23" fmla="*/ 107 h 107"/>
                      <a:gd name="T24" fmla="*/ 205 w 205"/>
                      <a:gd name="T25" fmla="*/ 107 h 107"/>
                      <a:gd name="T26" fmla="*/ 205 w 205"/>
                      <a:gd name="T27" fmla="*/ 105 h 107"/>
                      <a:gd name="T28" fmla="*/ 205 w 205"/>
                      <a:gd name="T29" fmla="*/ 98 h 107"/>
                      <a:gd name="T30" fmla="*/ 202 w 205"/>
                      <a:gd name="T31" fmla="*/ 91 h 107"/>
                      <a:gd name="T32" fmla="*/ 192 w 205"/>
                      <a:gd name="T33" fmla="*/ 80 h 107"/>
                      <a:gd name="T34" fmla="*/ 173 w 205"/>
                      <a:gd name="T35" fmla="*/ 66 h 107"/>
                      <a:gd name="T36" fmla="*/ 145 w 205"/>
                      <a:gd name="T37" fmla="*/ 51 h 107"/>
                      <a:gd name="T38" fmla="*/ 101 w 205"/>
                      <a:gd name="T39" fmla="*/ 32 h 107"/>
                      <a:gd name="T40" fmla="*/ 101 w 205"/>
                      <a:gd name="T41" fmla="*/ 32 h 107"/>
                      <a:gd name="T42" fmla="*/ 25 w 205"/>
                      <a:gd name="T43" fmla="*/ 0 h 107"/>
                      <a:gd name="T44" fmla="*/ 0 w 205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4" y="63"/>
                        </a:lnTo>
                        <a:lnTo>
                          <a:pt x="167" y="72"/>
                        </a:lnTo>
                        <a:lnTo>
                          <a:pt x="189" y="91"/>
                        </a:lnTo>
                        <a:lnTo>
                          <a:pt x="202" y="101"/>
                        </a:lnTo>
                        <a:lnTo>
                          <a:pt x="205" y="106"/>
                        </a:lnTo>
                        <a:lnTo>
                          <a:pt x="205" y="107"/>
                        </a:lnTo>
                        <a:lnTo>
                          <a:pt x="205" y="105"/>
                        </a:lnTo>
                        <a:lnTo>
                          <a:pt x="205" y="98"/>
                        </a:lnTo>
                        <a:lnTo>
                          <a:pt x="202" y="91"/>
                        </a:lnTo>
                        <a:lnTo>
                          <a:pt x="192" y="80"/>
                        </a:lnTo>
                        <a:lnTo>
                          <a:pt x="173" y="66"/>
                        </a:lnTo>
                        <a:lnTo>
                          <a:pt x="145" y="51"/>
                        </a:lnTo>
                        <a:lnTo>
                          <a:pt x="101" y="3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1" name="Freeform 149">
                    <a:extLst>
                      <a:ext uri="{FF2B5EF4-FFF2-40B4-BE49-F238E27FC236}">
                        <a16:creationId xmlns:a16="http://schemas.microsoft.com/office/drawing/2014/main" id="{CEA0DB13-C289-4855-A7FC-D9BA946E7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0" y="1700"/>
                    <a:ext cx="202" cy="107"/>
                  </a:xfrm>
                  <a:custGeom>
                    <a:avLst/>
                    <a:gdLst>
                      <a:gd name="T0" fmla="*/ 0 w 202"/>
                      <a:gd name="T1" fmla="*/ 0 h 107"/>
                      <a:gd name="T2" fmla="*/ 0 w 202"/>
                      <a:gd name="T3" fmla="*/ 0 h 107"/>
                      <a:gd name="T4" fmla="*/ 47 w 202"/>
                      <a:gd name="T5" fmla="*/ 17 h 107"/>
                      <a:gd name="T6" fmla="*/ 98 w 202"/>
                      <a:gd name="T7" fmla="*/ 36 h 107"/>
                      <a:gd name="T8" fmla="*/ 139 w 202"/>
                      <a:gd name="T9" fmla="*/ 54 h 107"/>
                      <a:gd name="T10" fmla="*/ 155 w 202"/>
                      <a:gd name="T11" fmla="*/ 63 h 107"/>
                      <a:gd name="T12" fmla="*/ 167 w 202"/>
                      <a:gd name="T13" fmla="*/ 70 h 107"/>
                      <a:gd name="T14" fmla="*/ 167 w 202"/>
                      <a:gd name="T15" fmla="*/ 70 h 107"/>
                      <a:gd name="T16" fmla="*/ 189 w 202"/>
                      <a:gd name="T17" fmla="*/ 91 h 107"/>
                      <a:gd name="T18" fmla="*/ 199 w 202"/>
                      <a:gd name="T19" fmla="*/ 101 h 107"/>
                      <a:gd name="T20" fmla="*/ 202 w 202"/>
                      <a:gd name="T21" fmla="*/ 106 h 107"/>
                      <a:gd name="T22" fmla="*/ 202 w 202"/>
                      <a:gd name="T23" fmla="*/ 107 h 107"/>
                      <a:gd name="T24" fmla="*/ 202 w 202"/>
                      <a:gd name="T25" fmla="*/ 107 h 107"/>
                      <a:gd name="T26" fmla="*/ 202 w 202"/>
                      <a:gd name="T27" fmla="*/ 105 h 107"/>
                      <a:gd name="T28" fmla="*/ 202 w 202"/>
                      <a:gd name="T29" fmla="*/ 98 h 107"/>
                      <a:gd name="T30" fmla="*/ 199 w 202"/>
                      <a:gd name="T31" fmla="*/ 91 h 107"/>
                      <a:gd name="T32" fmla="*/ 186 w 202"/>
                      <a:gd name="T33" fmla="*/ 80 h 107"/>
                      <a:gd name="T34" fmla="*/ 167 w 202"/>
                      <a:gd name="T35" fmla="*/ 66 h 107"/>
                      <a:gd name="T36" fmla="*/ 139 w 202"/>
                      <a:gd name="T37" fmla="*/ 51 h 107"/>
                      <a:gd name="T38" fmla="*/ 98 w 202"/>
                      <a:gd name="T39" fmla="*/ 32 h 107"/>
                      <a:gd name="T40" fmla="*/ 98 w 202"/>
                      <a:gd name="T41" fmla="*/ 32 h 107"/>
                      <a:gd name="T42" fmla="*/ 19 w 202"/>
                      <a:gd name="T43" fmla="*/ 0 h 107"/>
                      <a:gd name="T44" fmla="*/ 0 w 202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2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7" y="70"/>
                        </a:lnTo>
                        <a:lnTo>
                          <a:pt x="189" y="91"/>
                        </a:lnTo>
                        <a:lnTo>
                          <a:pt x="199" y="101"/>
                        </a:lnTo>
                        <a:lnTo>
                          <a:pt x="202" y="106"/>
                        </a:lnTo>
                        <a:lnTo>
                          <a:pt x="202" y="107"/>
                        </a:lnTo>
                        <a:lnTo>
                          <a:pt x="202" y="105"/>
                        </a:lnTo>
                        <a:lnTo>
                          <a:pt x="202" y="98"/>
                        </a:lnTo>
                        <a:lnTo>
                          <a:pt x="199" y="91"/>
                        </a:lnTo>
                        <a:lnTo>
                          <a:pt x="186" y="80"/>
                        </a:lnTo>
                        <a:lnTo>
                          <a:pt x="167" y="66"/>
                        </a:lnTo>
                        <a:lnTo>
                          <a:pt x="139" y="51"/>
                        </a:lnTo>
                        <a:lnTo>
                          <a:pt x="98" y="32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2" name="Freeform 150">
                    <a:extLst>
                      <a:ext uri="{FF2B5EF4-FFF2-40B4-BE49-F238E27FC236}">
                        <a16:creationId xmlns:a16="http://schemas.microsoft.com/office/drawing/2014/main" id="{400283E9-C91D-4FE4-9F97-D137EE7BBE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1700"/>
                    <a:ext cx="199" cy="107"/>
                  </a:xfrm>
                  <a:custGeom>
                    <a:avLst/>
                    <a:gdLst>
                      <a:gd name="T0" fmla="*/ 0 w 199"/>
                      <a:gd name="T1" fmla="*/ 0 h 107"/>
                      <a:gd name="T2" fmla="*/ 0 w 199"/>
                      <a:gd name="T3" fmla="*/ 0 h 107"/>
                      <a:gd name="T4" fmla="*/ 48 w 199"/>
                      <a:gd name="T5" fmla="*/ 17 h 107"/>
                      <a:gd name="T6" fmla="*/ 95 w 199"/>
                      <a:gd name="T7" fmla="*/ 36 h 107"/>
                      <a:gd name="T8" fmla="*/ 139 w 199"/>
                      <a:gd name="T9" fmla="*/ 54 h 107"/>
                      <a:gd name="T10" fmla="*/ 155 w 199"/>
                      <a:gd name="T11" fmla="*/ 63 h 107"/>
                      <a:gd name="T12" fmla="*/ 164 w 199"/>
                      <a:gd name="T13" fmla="*/ 70 h 107"/>
                      <a:gd name="T14" fmla="*/ 164 w 199"/>
                      <a:gd name="T15" fmla="*/ 70 h 107"/>
                      <a:gd name="T16" fmla="*/ 186 w 199"/>
                      <a:gd name="T17" fmla="*/ 89 h 107"/>
                      <a:gd name="T18" fmla="*/ 196 w 199"/>
                      <a:gd name="T19" fmla="*/ 101 h 107"/>
                      <a:gd name="T20" fmla="*/ 199 w 199"/>
                      <a:gd name="T21" fmla="*/ 106 h 107"/>
                      <a:gd name="T22" fmla="*/ 199 w 199"/>
                      <a:gd name="T23" fmla="*/ 107 h 107"/>
                      <a:gd name="T24" fmla="*/ 199 w 199"/>
                      <a:gd name="T25" fmla="*/ 107 h 107"/>
                      <a:gd name="T26" fmla="*/ 199 w 199"/>
                      <a:gd name="T27" fmla="*/ 105 h 107"/>
                      <a:gd name="T28" fmla="*/ 199 w 199"/>
                      <a:gd name="T29" fmla="*/ 99 h 107"/>
                      <a:gd name="T30" fmla="*/ 193 w 199"/>
                      <a:gd name="T31" fmla="*/ 91 h 107"/>
                      <a:gd name="T32" fmla="*/ 183 w 199"/>
                      <a:gd name="T33" fmla="*/ 80 h 107"/>
                      <a:gd name="T34" fmla="*/ 164 w 199"/>
                      <a:gd name="T35" fmla="*/ 66 h 107"/>
                      <a:gd name="T36" fmla="*/ 136 w 199"/>
                      <a:gd name="T37" fmla="*/ 51 h 107"/>
                      <a:gd name="T38" fmla="*/ 95 w 199"/>
                      <a:gd name="T39" fmla="*/ 32 h 107"/>
                      <a:gd name="T40" fmla="*/ 95 w 199"/>
                      <a:gd name="T41" fmla="*/ 32 h 107"/>
                      <a:gd name="T42" fmla="*/ 16 w 199"/>
                      <a:gd name="T43" fmla="*/ 0 h 107"/>
                      <a:gd name="T44" fmla="*/ 0 w 199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199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4" y="70"/>
                        </a:lnTo>
                        <a:lnTo>
                          <a:pt x="186" y="89"/>
                        </a:lnTo>
                        <a:lnTo>
                          <a:pt x="196" y="101"/>
                        </a:lnTo>
                        <a:lnTo>
                          <a:pt x="199" y="106"/>
                        </a:lnTo>
                        <a:lnTo>
                          <a:pt x="199" y="107"/>
                        </a:lnTo>
                        <a:lnTo>
                          <a:pt x="199" y="105"/>
                        </a:lnTo>
                        <a:lnTo>
                          <a:pt x="199" y="99"/>
                        </a:lnTo>
                        <a:lnTo>
                          <a:pt x="193" y="91"/>
                        </a:lnTo>
                        <a:lnTo>
                          <a:pt x="183" y="80"/>
                        </a:lnTo>
                        <a:lnTo>
                          <a:pt x="164" y="66"/>
                        </a:lnTo>
                        <a:lnTo>
                          <a:pt x="136" y="51"/>
                        </a:lnTo>
                        <a:lnTo>
                          <a:pt x="95" y="32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3" name="Freeform 151">
                    <a:extLst>
                      <a:ext uri="{FF2B5EF4-FFF2-40B4-BE49-F238E27FC236}">
                        <a16:creationId xmlns:a16="http://schemas.microsoft.com/office/drawing/2014/main" id="{B7045C93-FCDA-4E46-811E-F6D1AAF2DE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1700"/>
                    <a:ext cx="196" cy="107"/>
                  </a:xfrm>
                  <a:custGeom>
                    <a:avLst/>
                    <a:gdLst>
                      <a:gd name="T0" fmla="*/ 0 w 196"/>
                      <a:gd name="T1" fmla="*/ 0 h 107"/>
                      <a:gd name="T2" fmla="*/ 0 w 196"/>
                      <a:gd name="T3" fmla="*/ 0 h 107"/>
                      <a:gd name="T4" fmla="*/ 48 w 196"/>
                      <a:gd name="T5" fmla="*/ 17 h 107"/>
                      <a:gd name="T6" fmla="*/ 95 w 196"/>
                      <a:gd name="T7" fmla="*/ 35 h 107"/>
                      <a:gd name="T8" fmla="*/ 136 w 196"/>
                      <a:gd name="T9" fmla="*/ 54 h 107"/>
                      <a:gd name="T10" fmla="*/ 152 w 196"/>
                      <a:gd name="T11" fmla="*/ 63 h 107"/>
                      <a:gd name="T12" fmla="*/ 164 w 196"/>
                      <a:gd name="T13" fmla="*/ 70 h 107"/>
                      <a:gd name="T14" fmla="*/ 164 w 196"/>
                      <a:gd name="T15" fmla="*/ 70 h 107"/>
                      <a:gd name="T16" fmla="*/ 183 w 196"/>
                      <a:gd name="T17" fmla="*/ 89 h 107"/>
                      <a:gd name="T18" fmla="*/ 193 w 196"/>
                      <a:gd name="T19" fmla="*/ 101 h 107"/>
                      <a:gd name="T20" fmla="*/ 196 w 196"/>
                      <a:gd name="T21" fmla="*/ 106 h 107"/>
                      <a:gd name="T22" fmla="*/ 196 w 196"/>
                      <a:gd name="T23" fmla="*/ 107 h 107"/>
                      <a:gd name="T24" fmla="*/ 196 w 196"/>
                      <a:gd name="T25" fmla="*/ 107 h 107"/>
                      <a:gd name="T26" fmla="*/ 196 w 196"/>
                      <a:gd name="T27" fmla="*/ 105 h 107"/>
                      <a:gd name="T28" fmla="*/ 196 w 196"/>
                      <a:gd name="T29" fmla="*/ 99 h 107"/>
                      <a:gd name="T30" fmla="*/ 190 w 196"/>
                      <a:gd name="T31" fmla="*/ 91 h 107"/>
                      <a:gd name="T32" fmla="*/ 180 w 196"/>
                      <a:gd name="T33" fmla="*/ 80 h 107"/>
                      <a:gd name="T34" fmla="*/ 161 w 196"/>
                      <a:gd name="T35" fmla="*/ 66 h 107"/>
                      <a:gd name="T36" fmla="*/ 130 w 196"/>
                      <a:gd name="T37" fmla="*/ 50 h 107"/>
                      <a:gd name="T38" fmla="*/ 89 w 196"/>
                      <a:gd name="T39" fmla="*/ 32 h 107"/>
                      <a:gd name="T40" fmla="*/ 89 w 196"/>
                      <a:gd name="T41" fmla="*/ 32 h 107"/>
                      <a:gd name="T42" fmla="*/ 45 w 196"/>
                      <a:gd name="T43" fmla="*/ 13 h 107"/>
                      <a:gd name="T44" fmla="*/ 10 w 196"/>
                      <a:gd name="T45" fmla="*/ 0 h 107"/>
                      <a:gd name="T46" fmla="*/ 0 w 196"/>
                      <a:gd name="T47" fmla="*/ 0 h 107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196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5"/>
                        </a:lnTo>
                        <a:lnTo>
                          <a:pt x="136" y="54"/>
                        </a:lnTo>
                        <a:lnTo>
                          <a:pt x="152" y="63"/>
                        </a:lnTo>
                        <a:lnTo>
                          <a:pt x="164" y="70"/>
                        </a:lnTo>
                        <a:lnTo>
                          <a:pt x="183" y="89"/>
                        </a:lnTo>
                        <a:lnTo>
                          <a:pt x="193" y="101"/>
                        </a:lnTo>
                        <a:lnTo>
                          <a:pt x="196" y="106"/>
                        </a:lnTo>
                        <a:lnTo>
                          <a:pt x="196" y="107"/>
                        </a:lnTo>
                        <a:lnTo>
                          <a:pt x="196" y="105"/>
                        </a:lnTo>
                        <a:lnTo>
                          <a:pt x="196" y="99"/>
                        </a:lnTo>
                        <a:lnTo>
                          <a:pt x="190" y="91"/>
                        </a:lnTo>
                        <a:lnTo>
                          <a:pt x="180" y="80"/>
                        </a:lnTo>
                        <a:lnTo>
                          <a:pt x="161" y="66"/>
                        </a:lnTo>
                        <a:lnTo>
                          <a:pt x="130" y="50"/>
                        </a:lnTo>
                        <a:lnTo>
                          <a:pt x="89" y="32"/>
                        </a:lnTo>
                        <a:lnTo>
                          <a:pt x="45" y="13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4" name="Freeform 152">
                    <a:extLst>
                      <a:ext uri="{FF2B5EF4-FFF2-40B4-BE49-F238E27FC236}">
                        <a16:creationId xmlns:a16="http://schemas.microsoft.com/office/drawing/2014/main" id="{69DB7498-FAC9-4277-981C-CCDE6F75C5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1141"/>
                    <a:ext cx="611" cy="265"/>
                  </a:xfrm>
                  <a:custGeom>
                    <a:avLst/>
                    <a:gdLst>
                      <a:gd name="T0" fmla="*/ 145 w 611"/>
                      <a:gd name="T1" fmla="*/ 0 h 265"/>
                      <a:gd name="T2" fmla="*/ 145 w 611"/>
                      <a:gd name="T3" fmla="*/ 0 h 265"/>
                      <a:gd name="T4" fmla="*/ 233 w 611"/>
                      <a:gd name="T5" fmla="*/ 21 h 265"/>
                      <a:gd name="T6" fmla="*/ 321 w 611"/>
                      <a:gd name="T7" fmla="*/ 42 h 265"/>
                      <a:gd name="T8" fmla="*/ 410 w 611"/>
                      <a:gd name="T9" fmla="*/ 63 h 265"/>
                      <a:gd name="T10" fmla="*/ 454 w 611"/>
                      <a:gd name="T11" fmla="*/ 75 h 265"/>
                      <a:gd name="T12" fmla="*/ 495 w 611"/>
                      <a:gd name="T13" fmla="*/ 86 h 265"/>
                      <a:gd name="T14" fmla="*/ 495 w 611"/>
                      <a:gd name="T15" fmla="*/ 86 h 265"/>
                      <a:gd name="T16" fmla="*/ 526 w 611"/>
                      <a:gd name="T17" fmla="*/ 98 h 265"/>
                      <a:gd name="T18" fmla="*/ 555 w 611"/>
                      <a:gd name="T19" fmla="*/ 109 h 265"/>
                      <a:gd name="T20" fmla="*/ 580 w 611"/>
                      <a:gd name="T21" fmla="*/ 122 h 265"/>
                      <a:gd name="T22" fmla="*/ 602 w 611"/>
                      <a:gd name="T23" fmla="*/ 136 h 265"/>
                      <a:gd name="T24" fmla="*/ 611 w 611"/>
                      <a:gd name="T25" fmla="*/ 153 h 265"/>
                      <a:gd name="T26" fmla="*/ 611 w 611"/>
                      <a:gd name="T27" fmla="*/ 164 h 265"/>
                      <a:gd name="T28" fmla="*/ 608 w 611"/>
                      <a:gd name="T29" fmla="*/ 172 h 265"/>
                      <a:gd name="T30" fmla="*/ 608 w 611"/>
                      <a:gd name="T31" fmla="*/ 172 h 265"/>
                      <a:gd name="T32" fmla="*/ 596 w 611"/>
                      <a:gd name="T33" fmla="*/ 180 h 265"/>
                      <a:gd name="T34" fmla="*/ 586 w 611"/>
                      <a:gd name="T35" fmla="*/ 188 h 265"/>
                      <a:gd name="T36" fmla="*/ 573 w 611"/>
                      <a:gd name="T37" fmla="*/ 194 h 265"/>
                      <a:gd name="T38" fmla="*/ 558 w 611"/>
                      <a:gd name="T39" fmla="*/ 200 h 265"/>
                      <a:gd name="T40" fmla="*/ 558 w 611"/>
                      <a:gd name="T41" fmla="*/ 200 h 265"/>
                      <a:gd name="T42" fmla="*/ 526 w 611"/>
                      <a:gd name="T43" fmla="*/ 210 h 265"/>
                      <a:gd name="T44" fmla="*/ 491 w 611"/>
                      <a:gd name="T45" fmla="*/ 221 h 265"/>
                      <a:gd name="T46" fmla="*/ 457 w 611"/>
                      <a:gd name="T47" fmla="*/ 228 h 265"/>
                      <a:gd name="T48" fmla="*/ 419 w 611"/>
                      <a:gd name="T49" fmla="*/ 236 h 265"/>
                      <a:gd name="T50" fmla="*/ 340 w 611"/>
                      <a:gd name="T51" fmla="*/ 250 h 265"/>
                      <a:gd name="T52" fmla="*/ 265 w 611"/>
                      <a:gd name="T53" fmla="*/ 261 h 265"/>
                      <a:gd name="T54" fmla="*/ 265 w 611"/>
                      <a:gd name="T55" fmla="*/ 261 h 265"/>
                      <a:gd name="T56" fmla="*/ 236 w 611"/>
                      <a:gd name="T57" fmla="*/ 265 h 265"/>
                      <a:gd name="T58" fmla="*/ 0 w 611"/>
                      <a:gd name="T59" fmla="*/ 252 h 265"/>
                      <a:gd name="T60" fmla="*/ 0 w 611"/>
                      <a:gd name="T61" fmla="*/ 252 h 265"/>
                      <a:gd name="T62" fmla="*/ 104 w 611"/>
                      <a:gd name="T63" fmla="*/ 240 h 265"/>
                      <a:gd name="T64" fmla="*/ 208 w 611"/>
                      <a:gd name="T65" fmla="*/ 227 h 265"/>
                      <a:gd name="T66" fmla="*/ 309 w 611"/>
                      <a:gd name="T67" fmla="*/ 212 h 265"/>
                      <a:gd name="T68" fmla="*/ 359 w 611"/>
                      <a:gd name="T69" fmla="*/ 203 h 265"/>
                      <a:gd name="T70" fmla="*/ 406 w 611"/>
                      <a:gd name="T71" fmla="*/ 193 h 265"/>
                      <a:gd name="T72" fmla="*/ 406 w 611"/>
                      <a:gd name="T73" fmla="*/ 193 h 265"/>
                      <a:gd name="T74" fmla="*/ 435 w 611"/>
                      <a:gd name="T75" fmla="*/ 188 h 265"/>
                      <a:gd name="T76" fmla="*/ 463 w 611"/>
                      <a:gd name="T77" fmla="*/ 180 h 265"/>
                      <a:gd name="T78" fmla="*/ 488 w 611"/>
                      <a:gd name="T79" fmla="*/ 172 h 265"/>
                      <a:gd name="T80" fmla="*/ 507 w 611"/>
                      <a:gd name="T81" fmla="*/ 164 h 265"/>
                      <a:gd name="T82" fmla="*/ 507 w 611"/>
                      <a:gd name="T83" fmla="*/ 164 h 265"/>
                      <a:gd name="T84" fmla="*/ 507 w 611"/>
                      <a:gd name="T85" fmla="*/ 157 h 265"/>
                      <a:gd name="T86" fmla="*/ 507 w 611"/>
                      <a:gd name="T87" fmla="*/ 152 h 265"/>
                      <a:gd name="T88" fmla="*/ 501 w 611"/>
                      <a:gd name="T89" fmla="*/ 147 h 265"/>
                      <a:gd name="T90" fmla="*/ 495 w 611"/>
                      <a:gd name="T91" fmla="*/ 142 h 265"/>
                      <a:gd name="T92" fmla="*/ 479 w 611"/>
                      <a:gd name="T93" fmla="*/ 136 h 265"/>
                      <a:gd name="T94" fmla="*/ 463 w 611"/>
                      <a:gd name="T95" fmla="*/ 129 h 265"/>
                      <a:gd name="T96" fmla="*/ 463 w 611"/>
                      <a:gd name="T97" fmla="*/ 129 h 265"/>
                      <a:gd name="T98" fmla="*/ 416 w 611"/>
                      <a:gd name="T99" fmla="*/ 113 h 265"/>
                      <a:gd name="T100" fmla="*/ 365 w 611"/>
                      <a:gd name="T101" fmla="*/ 98 h 265"/>
                      <a:gd name="T102" fmla="*/ 312 w 611"/>
                      <a:gd name="T103" fmla="*/ 85 h 265"/>
                      <a:gd name="T104" fmla="*/ 258 w 611"/>
                      <a:gd name="T105" fmla="*/ 71 h 265"/>
                      <a:gd name="T106" fmla="*/ 258 w 611"/>
                      <a:gd name="T107" fmla="*/ 71 h 265"/>
                      <a:gd name="T108" fmla="*/ 145 w 611"/>
                      <a:gd name="T109" fmla="*/ 45 h 265"/>
                      <a:gd name="T110" fmla="*/ 31 w 611"/>
                      <a:gd name="T111" fmla="*/ 19 h 265"/>
                      <a:gd name="T112" fmla="*/ 31 w 611"/>
                      <a:gd name="T113" fmla="*/ 19 h 265"/>
                      <a:gd name="T114" fmla="*/ 57 w 611"/>
                      <a:gd name="T115" fmla="*/ 12 h 265"/>
                      <a:gd name="T116" fmla="*/ 85 w 611"/>
                      <a:gd name="T117" fmla="*/ 7 h 265"/>
                      <a:gd name="T118" fmla="*/ 116 w 611"/>
                      <a:gd name="T119" fmla="*/ 2 h 265"/>
                      <a:gd name="T120" fmla="*/ 145 w 611"/>
                      <a:gd name="T121" fmla="*/ 0 h 265"/>
                      <a:gd name="T122" fmla="*/ 145 w 611"/>
                      <a:gd name="T123" fmla="*/ 0 h 26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611" h="265">
                        <a:moveTo>
                          <a:pt x="145" y="0"/>
                        </a:moveTo>
                        <a:lnTo>
                          <a:pt x="145" y="0"/>
                        </a:lnTo>
                        <a:lnTo>
                          <a:pt x="233" y="21"/>
                        </a:lnTo>
                        <a:lnTo>
                          <a:pt x="321" y="42"/>
                        </a:lnTo>
                        <a:lnTo>
                          <a:pt x="410" y="63"/>
                        </a:lnTo>
                        <a:lnTo>
                          <a:pt x="454" y="75"/>
                        </a:lnTo>
                        <a:lnTo>
                          <a:pt x="495" y="86"/>
                        </a:lnTo>
                        <a:lnTo>
                          <a:pt x="526" y="98"/>
                        </a:lnTo>
                        <a:lnTo>
                          <a:pt x="555" y="109"/>
                        </a:lnTo>
                        <a:lnTo>
                          <a:pt x="580" y="122"/>
                        </a:lnTo>
                        <a:lnTo>
                          <a:pt x="602" y="136"/>
                        </a:lnTo>
                        <a:lnTo>
                          <a:pt x="611" y="153"/>
                        </a:lnTo>
                        <a:lnTo>
                          <a:pt x="611" y="164"/>
                        </a:lnTo>
                        <a:lnTo>
                          <a:pt x="608" y="172"/>
                        </a:lnTo>
                        <a:lnTo>
                          <a:pt x="596" y="180"/>
                        </a:lnTo>
                        <a:lnTo>
                          <a:pt x="586" y="188"/>
                        </a:lnTo>
                        <a:lnTo>
                          <a:pt x="573" y="194"/>
                        </a:lnTo>
                        <a:lnTo>
                          <a:pt x="558" y="200"/>
                        </a:lnTo>
                        <a:lnTo>
                          <a:pt x="526" y="210"/>
                        </a:lnTo>
                        <a:lnTo>
                          <a:pt x="491" y="221"/>
                        </a:lnTo>
                        <a:lnTo>
                          <a:pt x="457" y="228"/>
                        </a:lnTo>
                        <a:lnTo>
                          <a:pt x="419" y="236"/>
                        </a:lnTo>
                        <a:lnTo>
                          <a:pt x="340" y="250"/>
                        </a:lnTo>
                        <a:lnTo>
                          <a:pt x="265" y="261"/>
                        </a:lnTo>
                        <a:lnTo>
                          <a:pt x="236" y="265"/>
                        </a:lnTo>
                        <a:lnTo>
                          <a:pt x="0" y="252"/>
                        </a:lnTo>
                        <a:lnTo>
                          <a:pt x="104" y="240"/>
                        </a:lnTo>
                        <a:lnTo>
                          <a:pt x="208" y="227"/>
                        </a:lnTo>
                        <a:lnTo>
                          <a:pt x="309" y="212"/>
                        </a:lnTo>
                        <a:lnTo>
                          <a:pt x="359" y="203"/>
                        </a:lnTo>
                        <a:lnTo>
                          <a:pt x="406" y="193"/>
                        </a:lnTo>
                        <a:lnTo>
                          <a:pt x="435" y="188"/>
                        </a:lnTo>
                        <a:lnTo>
                          <a:pt x="463" y="180"/>
                        </a:lnTo>
                        <a:lnTo>
                          <a:pt x="488" y="172"/>
                        </a:lnTo>
                        <a:lnTo>
                          <a:pt x="507" y="164"/>
                        </a:lnTo>
                        <a:lnTo>
                          <a:pt x="507" y="157"/>
                        </a:lnTo>
                        <a:lnTo>
                          <a:pt x="507" y="152"/>
                        </a:lnTo>
                        <a:lnTo>
                          <a:pt x="501" y="147"/>
                        </a:lnTo>
                        <a:lnTo>
                          <a:pt x="495" y="142"/>
                        </a:lnTo>
                        <a:lnTo>
                          <a:pt x="479" y="136"/>
                        </a:lnTo>
                        <a:lnTo>
                          <a:pt x="463" y="129"/>
                        </a:lnTo>
                        <a:lnTo>
                          <a:pt x="416" y="113"/>
                        </a:lnTo>
                        <a:lnTo>
                          <a:pt x="365" y="98"/>
                        </a:lnTo>
                        <a:lnTo>
                          <a:pt x="312" y="85"/>
                        </a:lnTo>
                        <a:lnTo>
                          <a:pt x="258" y="71"/>
                        </a:lnTo>
                        <a:lnTo>
                          <a:pt x="145" y="45"/>
                        </a:lnTo>
                        <a:lnTo>
                          <a:pt x="31" y="19"/>
                        </a:lnTo>
                        <a:lnTo>
                          <a:pt x="57" y="12"/>
                        </a:lnTo>
                        <a:lnTo>
                          <a:pt x="85" y="7"/>
                        </a:lnTo>
                        <a:lnTo>
                          <a:pt x="116" y="2"/>
                        </a:lnTo>
                        <a:lnTo>
                          <a:pt x="145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5" name="Freeform 153">
                    <a:extLst>
                      <a:ext uri="{FF2B5EF4-FFF2-40B4-BE49-F238E27FC236}">
                        <a16:creationId xmlns:a16="http://schemas.microsoft.com/office/drawing/2014/main" id="{8CBED29C-34BD-4936-8AF9-671B2EBF7C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235"/>
                    <a:ext cx="394" cy="170"/>
                  </a:xfrm>
                  <a:custGeom>
                    <a:avLst/>
                    <a:gdLst>
                      <a:gd name="T0" fmla="*/ 297 w 394"/>
                      <a:gd name="T1" fmla="*/ 0 h 170"/>
                      <a:gd name="T2" fmla="*/ 297 w 394"/>
                      <a:gd name="T3" fmla="*/ 0 h 170"/>
                      <a:gd name="T4" fmla="*/ 322 w 394"/>
                      <a:gd name="T5" fmla="*/ 9 h 170"/>
                      <a:gd name="T6" fmla="*/ 347 w 394"/>
                      <a:gd name="T7" fmla="*/ 19 h 170"/>
                      <a:gd name="T8" fmla="*/ 366 w 394"/>
                      <a:gd name="T9" fmla="*/ 30 h 170"/>
                      <a:gd name="T10" fmla="*/ 385 w 394"/>
                      <a:gd name="T11" fmla="*/ 42 h 170"/>
                      <a:gd name="T12" fmla="*/ 394 w 394"/>
                      <a:gd name="T13" fmla="*/ 59 h 170"/>
                      <a:gd name="T14" fmla="*/ 394 w 394"/>
                      <a:gd name="T15" fmla="*/ 70 h 170"/>
                      <a:gd name="T16" fmla="*/ 391 w 394"/>
                      <a:gd name="T17" fmla="*/ 78 h 170"/>
                      <a:gd name="T18" fmla="*/ 391 w 394"/>
                      <a:gd name="T19" fmla="*/ 78 h 170"/>
                      <a:gd name="T20" fmla="*/ 379 w 394"/>
                      <a:gd name="T21" fmla="*/ 86 h 170"/>
                      <a:gd name="T22" fmla="*/ 369 w 394"/>
                      <a:gd name="T23" fmla="*/ 94 h 170"/>
                      <a:gd name="T24" fmla="*/ 356 w 394"/>
                      <a:gd name="T25" fmla="*/ 100 h 170"/>
                      <a:gd name="T26" fmla="*/ 341 w 394"/>
                      <a:gd name="T27" fmla="*/ 106 h 170"/>
                      <a:gd name="T28" fmla="*/ 341 w 394"/>
                      <a:gd name="T29" fmla="*/ 106 h 170"/>
                      <a:gd name="T30" fmla="*/ 309 w 394"/>
                      <a:gd name="T31" fmla="*/ 116 h 170"/>
                      <a:gd name="T32" fmla="*/ 274 w 394"/>
                      <a:gd name="T33" fmla="*/ 127 h 170"/>
                      <a:gd name="T34" fmla="*/ 240 w 394"/>
                      <a:gd name="T35" fmla="*/ 134 h 170"/>
                      <a:gd name="T36" fmla="*/ 202 w 394"/>
                      <a:gd name="T37" fmla="*/ 142 h 170"/>
                      <a:gd name="T38" fmla="*/ 123 w 394"/>
                      <a:gd name="T39" fmla="*/ 156 h 170"/>
                      <a:gd name="T40" fmla="*/ 48 w 394"/>
                      <a:gd name="T41" fmla="*/ 167 h 170"/>
                      <a:gd name="T42" fmla="*/ 48 w 394"/>
                      <a:gd name="T43" fmla="*/ 167 h 170"/>
                      <a:gd name="T44" fmla="*/ 25 w 394"/>
                      <a:gd name="T45" fmla="*/ 170 h 170"/>
                      <a:gd name="T46" fmla="*/ 25 w 394"/>
                      <a:gd name="T47" fmla="*/ 170 h 170"/>
                      <a:gd name="T48" fmla="*/ 10 w 394"/>
                      <a:gd name="T49" fmla="*/ 163 h 170"/>
                      <a:gd name="T50" fmla="*/ 0 w 394"/>
                      <a:gd name="T51" fmla="*/ 160 h 170"/>
                      <a:gd name="T52" fmla="*/ 0 w 394"/>
                      <a:gd name="T53" fmla="*/ 160 h 170"/>
                      <a:gd name="T54" fmla="*/ 0 w 394"/>
                      <a:gd name="T55" fmla="*/ 158 h 170"/>
                      <a:gd name="T56" fmla="*/ 3 w 394"/>
                      <a:gd name="T57" fmla="*/ 157 h 170"/>
                      <a:gd name="T58" fmla="*/ 29 w 394"/>
                      <a:gd name="T59" fmla="*/ 152 h 170"/>
                      <a:gd name="T60" fmla="*/ 114 w 394"/>
                      <a:gd name="T61" fmla="*/ 137 h 170"/>
                      <a:gd name="T62" fmla="*/ 167 w 394"/>
                      <a:gd name="T63" fmla="*/ 127 h 170"/>
                      <a:gd name="T64" fmla="*/ 221 w 394"/>
                      <a:gd name="T65" fmla="*/ 115 h 170"/>
                      <a:gd name="T66" fmla="*/ 274 w 394"/>
                      <a:gd name="T67" fmla="*/ 104 h 170"/>
                      <a:gd name="T68" fmla="*/ 319 w 394"/>
                      <a:gd name="T69" fmla="*/ 91 h 170"/>
                      <a:gd name="T70" fmla="*/ 319 w 394"/>
                      <a:gd name="T71" fmla="*/ 91 h 170"/>
                      <a:gd name="T72" fmla="*/ 334 w 394"/>
                      <a:gd name="T73" fmla="*/ 86 h 170"/>
                      <a:gd name="T74" fmla="*/ 347 w 394"/>
                      <a:gd name="T75" fmla="*/ 78 h 170"/>
                      <a:gd name="T76" fmla="*/ 353 w 394"/>
                      <a:gd name="T77" fmla="*/ 72 h 170"/>
                      <a:gd name="T78" fmla="*/ 356 w 394"/>
                      <a:gd name="T79" fmla="*/ 64 h 170"/>
                      <a:gd name="T80" fmla="*/ 356 w 394"/>
                      <a:gd name="T81" fmla="*/ 57 h 170"/>
                      <a:gd name="T82" fmla="*/ 356 w 394"/>
                      <a:gd name="T83" fmla="*/ 49 h 170"/>
                      <a:gd name="T84" fmla="*/ 350 w 394"/>
                      <a:gd name="T85" fmla="*/ 42 h 170"/>
                      <a:gd name="T86" fmla="*/ 344 w 394"/>
                      <a:gd name="T87" fmla="*/ 34 h 170"/>
                      <a:gd name="T88" fmla="*/ 328 w 394"/>
                      <a:gd name="T89" fmla="*/ 21 h 170"/>
                      <a:gd name="T90" fmla="*/ 312 w 394"/>
                      <a:gd name="T91" fmla="*/ 10 h 170"/>
                      <a:gd name="T92" fmla="*/ 300 w 394"/>
                      <a:gd name="T93" fmla="*/ 2 h 170"/>
                      <a:gd name="T94" fmla="*/ 297 w 394"/>
                      <a:gd name="T95" fmla="*/ 0 h 170"/>
                      <a:gd name="T96" fmla="*/ 297 w 394"/>
                      <a:gd name="T97" fmla="*/ 0 h 170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0" t="0" r="r" b="b"/>
                    <a:pathLst>
                      <a:path w="394" h="170">
                        <a:moveTo>
                          <a:pt x="297" y="0"/>
                        </a:moveTo>
                        <a:lnTo>
                          <a:pt x="297" y="0"/>
                        </a:lnTo>
                        <a:lnTo>
                          <a:pt x="322" y="9"/>
                        </a:lnTo>
                        <a:lnTo>
                          <a:pt x="347" y="19"/>
                        </a:lnTo>
                        <a:lnTo>
                          <a:pt x="366" y="30"/>
                        </a:lnTo>
                        <a:lnTo>
                          <a:pt x="385" y="42"/>
                        </a:lnTo>
                        <a:lnTo>
                          <a:pt x="394" y="59"/>
                        </a:lnTo>
                        <a:lnTo>
                          <a:pt x="394" y="70"/>
                        </a:lnTo>
                        <a:lnTo>
                          <a:pt x="391" y="78"/>
                        </a:lnTo>
                        <a:lnTo>
                          <a:pt x="379" y="86"/>
                        </a:lnTo>
                        <a:lnTo>
                          <a:pt x="369" y="94"/>
                        </a:lnTo>
                        <a:lnTo>
                          <a:pt x="356" y="100"/>
                        </a:lnTo>
                        <a:lnTo>
                          <a:pt x="341" y="106"/>
                        </a:lnTo>
                        <a:lnTo>
                          <a:pt x="309" y="116"/>
                        </a:lnTo>
                        <a:lnTo>
                          <a:pt x="274" y="127"/>
                        </a:lnTo>
                        <a:lnTo>
                          <a:pt x="240" y="134"/>
                        </a:lnTo>
                        <a:lnTo>
                          <a:pt x="202" y="142"/>
                        </a:lnTo>
                        <a:lnTo>
                          <a:pt x="123" y="156"/>
                        </a:lnTo>
                        <a:lnTo>
                          <a:pt x="48" y="167"/>
                        </a:lnTo>
                        <a:lnTo>
                          <a:pt x="25" y="170"/>
                        </a:lnTo>
                        <a:lnTo>
                          <a:pt x="10" y="163"/>
                        </a:lnTo>
                        <a:lnTo>
                          <a:pt x="0" y="160"/>
                        </a:lnTo>
                        <a:lnTo>
                          <a:pt x="0" y="158"/>
                        </a:lnTo>
                        <a:lnTo>
                          <a:pt x="3" y="157"/>
                        </a:lnTo>
                        <a:lnTo>
                          <a:pt x="29" y="152"/>
                        </a:lnTo>
                        <a:lnTo>
                          <a:pt x="114" y="137"/>
                        </a:lnTo>
                        <a:lnTo>
                          <a:pt x="167" y="127"/>
                        </a:lnTo>
                        <a:lnTo>
                          <a:pt x="221" y="115"/>
                        </a:lnTo>
                        <a:lnTo>
                          <a:pt x="274" y="104"/>
                        </a:lnTo>
                        <a:lnTo>
                          <a:pt x="319" y="91"/>
                        </a:lnTo>
                        <a:lnTo>
                          <a:pt x="334" y="86"/>
                        </a:lnTo>
                        <a:lnTo>
                          <a:pt x="347" y="78"/>
                        </a:lnTo>
                        <a:lnTo>
                          <a:pt x="353" y="72"/>
                        </a:lnTo>
                        <a:lnTo>
                          <a:pt x="356" y="64"/>
                        </a:lnTo>
                        <a:lnTo>
                          <a:pt x="356" y="57"/>
                        </a:lnTo>
                        <a:lnTo>
                          <a:pt x="356" y="49"/>
                        </a:lnTo>
                        <a:lnTo>
                          <a:pt x="350" y="42"/>
                        </a:lnTo>
                        <a:lnTo>
                          <a:pt x="344" y="34"/>
                        </a:lnTo>
                        <a:lnTo>
                          <a:pt x="328" y="21"/>
                        </a:lnTo>
                        <a:lnTo>
                          <a:pt x="312" y="10"/>
                        </a:lnTo>
                        <a:lnTo>
                          <a:pt x="300" y="2"/>
                        </a:lnTo>
                        <a:lnTo>
                          <a:pt x="297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6" name="Freeform 154">
                    <a:extLst>
                      <a:ext uri="{FF2B5EF4-FFF2-40B4-BE49-F238E27FC236}">
                        <a16:creationId xmlns:a16="http://schemas.microsoft.com/office/drawing/2014/main" id="{93779124-7981-42F8-8339-4AFCC7D6D5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1235"/>
                    <a:ext cx="391" cy="170"/>
                  </a:xfrm>
                  <a:custGeom>
                    <a:avLst/>
                    <a:gdLst>
                      <a:gd name="T0" fmla="*/ 294 w 391"/>
                      <a:gd name="T1" fmla="*/ 0 h 170"/>
                      <a:gd name="T2" fmla="*/ 294 w 391"/>
                      <a:gd name="T3" fmla="*/ 0 h 170"/>
                      <a:gd name="T4" fmla="*/ 319 w 391"/>
                      <a:gd name="T5" fmla="*/ 9 h 170"/>
                      <a:gd name="T6" fmla="*/ 344 w 391"/>
                      <a:gd name="T7" fmla="*/ 19 h 170"/>
                      <a:gd name="T8" fmla="*/ 363 w 391"/>
                      <a:gd name="T9" fmla="*/ 30 h 170"/>
                      <a:gd name="T10" fmla="*/ 382 w 391"/>
                      <a:gd name="T11" fmla="*/ 42 h 170"/>
                      <a:gd name="T12" fmla="*/ 382 w 391"/>
                      <a:gd name="T13" fmla="*/ 42 h 170"/>
                      <a:gd name="T14" fmla="*/ 391 w 391"/>
                      <a:gd name="T15" fmla="*/ 59 h 170"/>
                      <a:gd name="T16" fmla="*/ 391 w 391"/>
                      <a:gd name="T17" fmla="*/ 59 h 170"/>
                      <a:gd name="T18" fmla="*/ 391 w 391"/>
                      <a:gd name="T19" fmla="*/ 70 h 170"/>
                      <a:gd name="T20" fmla="*/ 391 w 391"/>
                      <a:gd name="T21" fmla="*/ 70 h 170"/>
                      <a:gd name="T22" fmla="*/ 388 w 391"/>
                      <a:gd name="T23" fmla="*/ 78 h 170"/>
                      <a:gd name="T24" fmla="*/ 388 w 391"/>
                      <a:gd name="T25" fmla="*/ 78 h 170"/>
                      <a:gd name="T26" fmla="*/ 376 w 391"/>
                      <a:gd name="T27" fmla="*/ 86 h 170"/>
                      <a:gd name="T28" fmla="*/ 366 w 391"/>
                      <a:gd name="T29" fmla="*/ 94 h 170"/>
                      <a:gd name="T30" fmla="*/ 353 w 391"/>
                      <a:gd name="T31" fmla="*/ 100 h 170"/>
                      <a:gd name="T32" fmla="*/ 338 w 391"/>
                      <a:gd name="T33" fmla="*/ 106 h 170"/>
                      <a:gd name="T34" fmla="*/ 338 w 391"/>
                      <a:gd name="T35" fmla="*/ 106 h 170"/>
                      <a:gd name="T36" fmla="*/ 306 w 391"/>
                      <a:gd name="T37" fmla="*/ 116 h 170"/>
                      <a:gd name="T38" fmla="*/ 271 w 391"/>
                      <a:gd name="T39" fmla="*/ 127 h 170"/>
                      <a:gd name="T40" fmla="*/ 237 w 391"/>
                      <a:gd name="T41" fmla="*/ 134 h 170"/>
                      <a:gd name="T42" fmla="*/ 199 w 391"/>
                      <a:gd name="T43" fmla="*/ 142 h 170"/>
                      <a:gd name="T44" fmla="*/ 120 w 391"/>
                      <a:gd name="T45" fmla="*/ 156 h 170"/>
                      <a:gd name="T46" fmla="*/ 45 w 391"/>
                      <a:gd name="T47" fmla="*/ 167 h 170"/>
                      <a:gd name="T48" fmla="*/ 45 w 391"/>
                      <a:gd name="T49" fmla="*/ 167 h 170"/>
                      <a:gd name="T50" fmla="*/ 22 w 391"/>
                      <a:gd name="T51" fmla="*/ 170 h 170"/>
                      <a:gd name="T52" fmla="*/ 22 w 391"/>
                      <a:gd name="T53" fmla="*/ 170 h 170"/>
                      <a:gd name="T54" fmla="*/ 10 w 391"/>
                      <a:gd name="T55" fmla="*/ 163 h 170"/>
                      <a:gd name="T56" fmla="*/ 0 w 391"/>
                      <a:gd name="T57" fmla="*/ 161 h 170"/>
                      <a:gd name="T58" fmla="*/ 0 w 391"/>
                      <a:gd name="T59" fmla="*/ 161 h 170"/>
                      <a:gd name="T60" fmla="*/ 0 w 391"/>
                      <a:gd name="T61" fmla="*/ 160 h 170"/>
                      <a:gd name="T62" fmla="*/ 7 w 391"/>
                      <a:gd name="T63" fmla="*/ 158 h 170"/>
                      <a:gd name="T64" fmla="*/ 29 w 391"/>
                      <a:gd name="T65" fmla="*/ 153 h 170"/>
                      <a:gd name="T66" fmla="*/ 114 w 391"/>
                      <a:gd name="T67" fmla="*/ 138 h 170"/>
                      <a:gd name="T68" fmla="*/ 167 w 391"/>
                      <a:gd name="T69" fmla="*/ 128 h 170"/>
                      <a:gd name="T70" fmla="*/ 221 w 391"/>
                      <a:gd name="T71" fmla="*/ 116 h 170"/>
                      <a:gd name="T72" fmla="*/ 275 w 391"/>
                      <a:gd name="T73" fmla="*/ 105 h 170"/>
                      <a:gd name="T74" fmla="*/ 319 w 391"/>
                      <a:gd name="T75" fmla="*/ 94 h 170"/>
                      <a:gd name="T76" fmla="*/ 319 w 391"/>
                      <a:gd name="T77" fmla="*/ 94 h 170"/>
                      <a:gd name="T78" fmla="*/ 335 w 391"/>
                      <a:gd name="T79" fmla="*/ 87 h 170"/>
                      <a:gd name="T80" fmla="*/ 347 w 391"/>
                      <a:gd name="T81" fmla="*/ 80 h 170"/>
                      <a:gd name="T82" fmla="*/ 357 w 391"/>
                      <a:gd name="T83" fmla="*/ 72 h 170"/>
                      <a:gd name="T84" fmla="*/ 360 w 391"/>
                      <a:gd name="T85" fmla="*/ 66 h 170"/>
                      <a:gd name="T86" fmla="*/ 360 w 391"/>
                      <a:gd name="T87" fmla="*/ 57 h 170"/>
                      <a:gd name="T88" fmla="*/ 357 w 391"/>
                      <a:gd name="T89" fmla="*/ 49 h 170"/>
                      <a:gd name="T90" fmla="*/ 350 w 391"/>
                      <a:gd name="T91" fmla="*/ 42 h 170"/>
                      <a:gd name="T92" fmla="*/ 344 w 391"/>
                      <a:gd name="T93" fmla="*/ 35 h 170"/>
                      <a:gd name="T94" fmla="*/ 328 w 391"/>
                      <a:gd name="T95" fmla="*/ 21 h 170"/>
                      <a:gd name="T96" fmla="*/ 309 w 391"/>
                      <a:gd name="T97" fmla="*/ 10 h 170"/>
                      <a:gd name="T98" fmla="*/ 297 w 391"/>
                      <a:gd name="T99" fmla="*/ 2 h 170"/>
                      <a:gd name="T100" fmla="*/ 294 w 391"/>
                      <a:gd name="T101" fmla="*/ 0 h 170"/>
                      <a:gd name="T102" fmla="*/ 294 w 391"/>
                      <a:gd name="T103" fmla="*/ 0 h 170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391" h="170">
                        <a:moveTo>
                          <a:pt x="294" y="0"/>
                        </a:moveTo>
                        <a:lnTo>
                          <a:pt x="294" y="0"/>
                        </a:lnTo>
                        <a:lnTo>
                          <a:pt x="319" y="9"/>
                        </a:lnTo>
                        <a:lnTo>
                          <a:pt x="344" y="19"/>
                        </a:lnTo>
                        <a:lnTo>
                          <a:pt x="363" y="30"/>
                        </a:lnTo>
                        <a:lnTo>
                          <a:pt x="382" y="42"/>
                        </a:lnTo>
                        <a:lnTo>
                          <a:pt x="391" y="59"/>
                        </a:lnTo>
                        <a:lnTo>
                          <a:pt x="391" y="70"/>
                        </a:lnTo>
                        <a:lnTo>
                          <a:pt x="388" y="78"/>
                        </a:lnTo>
                        <a:lnTo>
                          <a:pt x="376" y="86"/>
                        </a:lnTo>
                        <a:lnTo>
                          <a:pt x="366" y="94"/>
                        </a:lnTo>
                        <a:lnTo>
                          <a:pt x="353" y="100"/>
                        </a:lnTo>
                        <a:lnTo>
                          <a:pt x="338" y="106"/>
                        </a:lnTo>
                        <a:lnTo>
                          <a:pt x="306" y="116"/>
                        </a:lnTo>
                        <a:lnTo>
                          <a:pt x="271" y="127"/>
                        </a:lnTo>
                        <a:lnTo>
                          <a:pt x="237" y="134"/>
                        </a:lnTo>
                        <a:lnTo>
                          <a:pt x="199" y="142"/>
                        </a:lnTo>
                        <a:lnTo>
                          <a:pt x="120" y="156"/>
                        </a:lnTo>
                        <a:lnTo>
                          <a:pt x="45" y="167"/>
                        </a:lnTo>
                        <a:lnTo>
                          <a:pt x="22" y="170"/>
                        </a:lnTo>
                        <a:lnTo>
                          <a:pt x="10" y="163"/>
                        </a:lnTo>
                        <a:lnTo>
                          <a:pt x="0" y="161"/>
                        </a:lnTo>
                        <a:lnTo>
                          <a:pt x="0" y="160"/>
                        </a:lnTo>
                        <a:lnTo>
                          <a:pt x="7" y="158"/>
                        </a:lnTo>
                        <a:lnTo>
                          <a:pt x="29" y="153"/>
                        </a:lnTo>
                        <a:lnTo>
                          <a:pt x="114" y="138"/>
                        </a:lnTo>
                        <a:lnTo>
                          <a:pt x="167" y="128"/>
                        </a:lnTo>
                        <a:lnTo>
                          <a:pt x="221" y="116"/>
                        </a:lnTo>
                        <a:lnTo>
                          <a:pt x="275" y="105"/>
                        </a:lnTo>
                        <a:lnTo>
                          <a:pt x="319" y="94"/>
                        </a:lnTo>
                        <a:lnTo>
                          <a:pt x="335" y="87"/>
                        </a:lnTo>
                        <a:lnTo>
                          <a:pt x="347" y="80"/>
                        </a:lnTo>
                        <a:lnTo>
                          <a:pt x="357" y="72"/>
                        </a:lnTo>
                        <a:lnTo>
                          <a:pt x="360" y="66"/>
                        </a:lnTo>
                        <a:lnTo>
                          <a:pt x="360" y="57"/>
                        </a:lnTo>
                        <a:lnTo>
                          <a:pt x="357" y="49"/>
                        </a:lnTo>
                        <a:lnTo>
                          <a:pt x="350" y="42"/>
                        </a:lnTo>
                        <a:lnTo>
                          <a:pt x="344" y="35"/>
                        </a:lnTo>
                        <a:lnTo>
                          <a:pt x="328" y="21"/>
                        </a:lnTo>
                        <a:lnTo>
                          <a:pt x="309" y="10"/>
                        </a:lnTo>
                        <a:lnTo>
                          <a:pt x="297" y="2"/>
                        </a:lnTo>
                        <a:lnTo>
                          <a:pt x="294" y="0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7" name="Freeform 155">
                    <a:extLst>
                      <a:ext uri="{FF2B5EF4-FFF2-40B4-BE49-F238E27FC236}">
                        <a16:creationId xmlns:a16="http://schemas.microsoft.com/office/drawing/2014/main" id="{C6749C81-93DD-4F4D-910B-B33905AB2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9" y="1235"/>
                    <a:ext cx="387" cy="170"/>
                  </a:xfrm>
                  <a:custGeom>
                    <a:avLst/>
                    <a:gdLst>
                      <a:gd name="T0" fmla="*/ 290 w 387"/>
                      <a:gd name="T1" fmla="*/ 0 h 170"/>
                      <a:gd name="T2" fmla="*/ 290 w 387"/>
                      <a:gd name="T3" fmla="*/ 0 h 170"/>
                      <a:gd name="T4" fmla="*/ 315 w 387"/>
                      <a:gd name="T5" fmla="*/ 9 h 170"/>
                      <a:gd name="T6" fmla="*/ 340 w 387"/>
                      <a:gd name="T7" fmla="*/ 19 h 170"/>
                      <a:gd name="T8" fmla="*/ 359 w 387"/>
                      <a:gd name="T9" fmla="*/ 30 h 170"/>
                      <a:gd name="T10" fmla="*/ 378 w 387"/>
                      <a:gd name="T11" fmla="*/ 42 h 170"/>
                      <a:gd name="T12" fmla="*/ 378 w 387"/>
                      <a:gd name="T13" fmla="*/ 42 h 170"/>
                      <a:gd name="T14" fmla="*/ 387 w 387"/>
                      <a:gd name="T15" fmla="*/ 59 h 170"/>
                      <a:gd name="T16" fmla="*/ 387 w 387"/>
                      <a:gd name="T17" fmla="*/ 59 h 170"/>
                      <a:gd name="T18" fmla="*/ 387 w 387"/>
                      <a:gd name="T19" fmla="*/ 70 h 170"/>
                      <a:gd name="T20" fmla="*/ 387 w 387"/>
                      <a:gd name="T21" fmla="*/ 70 h 170"/>
                      <a:gd name="T22" fmla="*/ 384 w 387"/>
                      <a:gd name="T23" fmla="*/ 78 h 170"/>
                      <a:gd name="T24" fmla="*/ 384 w 387"/>
                      <a:gd name="T25" fmla="*/ 78 h 170"/>
                      <a:gd name="T26" fmla="*/ 372 w 387"/>
                      <a:gd name="T27" fmla="*/ 86 h 170"/>
                      <a:gd name="T28" fmla="*/ 362 w 387"/>
                      <a:gd name="T29" fmla="*/ 94 h 170"/>
                      <a:gd name="T30" fmla="*/ 349 w 387"/>
                      <a:gd name="T31" fmla="*/ 100 h 170"/>
                      <a:gd name="T32" fmla="*/ 334 w 387"/>
                      <a:gd name="T33" fmla="*/ 106 h 170"/>
                      <a:gd name="T34" fmla="*/ 334 w 387"/>
                      <a:gd name="T35" fmla="*/ 106 h 170"/>
                      <a:gd name="T36" fmla="*/ 302 w 387"/>
                      <a:gd name="T37" fmla="*/ 116 h 170"/>
                      <a:gd name="T38" fmla="*/ 267 w 387"/>
                      <a:gd name="T39" fmla="*/ 127 h 170"/>
                      <a:gd name="T40" fmla="*/ 233 w 387"/>
                      <a:gd name="T41" fmla="*/ 134 h 170"/>
                      <a:gd name="T42" fmla="*/ 195 w 387"/>
                      <a:gd name="T43" fmla="*/ 142 h 170"/>
                      <a:gd name="T44" fmla="*/ 116 w 387"/>
                      <a:gd name="T45" fmla="*/ 156 h 170"/>
                      <a:gd name="T46" fmla="*/ 41 w 387"/>
                      <a:gd name="T47" fmla="*/ 167 h 170"/>
                      <a:gd name="T48" fmla="*/ 41 w 387"/>
                      <a:gd name="T49" fmla="*/ 167 h 170"/>
                      <a:gd name="T50" fmla="*/ 18 w 387"/>
                      <a:gd name="T51" fmla="*/ 170 h 170"/>
                      <a:gd name="T52" fmla="*/ 18 w 387"/>
                      <a:gd name="T53" fmla="*/ 170 h 170"/>
                      <a:gd name="T54" fmla="*/ 6 w 387"/>
                      <a:gd name="T55" fmla="*/ 165 h 170"/>
                      <a:gd name="T56" fmla="*/ 3 w 387"/>
                      <a:gd name="T57" fmla="*/ 162 h 170"/>
                      <a:gd name="T58" fmla="*/ 0 w 387"/>
                      <a:gd name="T59" fmla="*/ 161 h 170"/>
                      <a:gd name="T60" fmla="*/ 0 w 387"/>
                      <a:gd name="T61" fmla="*/ 161 h 170"/>
                      <a:gd name="T62" fmla="*/ 0 w 387"/>
                      <a:gd name="T63" fmla="*/ 161 h 170"/>
                      <a:gd name="T64" fmla="*/ 6 w 387"/>
                      <a:gd name="T65" fmla="*/ 158 h 170"/>
                      <a:gd name="T66" fmla="*/ 28 w 387"/>
                      <a:gd name="T67" fmla="*/ 155 h 170"/>
                      <a:gd name="T68" fmla="*/ 113 w 387"/>
                      <a:gd name="T69" fmla="*/ 139 h 170"/>
                      <a:gd name="T70" fmla="*/ 167 w 387"/>
                      <a:gd name="T71" fmla="*/ 129 h 170"/>
                      <a:gd name="T72" fmla="*/ 220 w 387"/>
                      <a:gd name="T73" fmla="*/ 119 h 170"/>
                      <a:gd name="T74" fmla="*/ 274 w 387"/>
                      <a:gd name="T75" fmla="*/ 106 h 170"/>
                      <a:gd name="T76" fmla="*/ 318 w 387"/>
                      <a:gd name="T77" fmla="*/ 95 h 170"/>
                      <a:gd name="T78" fmla="*/ 318 w 387"/>
                      <a:gd name="T79" fmla="*/ 95 h 170"/>
                      <a:gd name="T80" fmla="*/ 337 w 387"/>
                      <a:gd name="T81" fmla="*/ 89 h 170"/>
                      <a:gd name="T82" fmla="*/ 349 w 387"/>
                      <a:gd name="T83" fmla="*/ 81 h 170"/>
                      <a:gd name="T84" fmla="*/ 356 w 387"/>
                      <a:gd name="T85" fmla="*/ 73 h 170"/>
                      <a:gd name="T86" fmla="*/ 359 w 387"/>
                      <a:gd name="T87" fmla="*/ 66 h 170"/>
                      <a:gd name="T88" fmla="*/ 359 w 387"/>
                      <a:gd name="T89" fmla="*/ 58 h 170"/>
                      <a:gd name="T90" fmla="*/ 356 w 387"/>
                      <a:gd name="T91" fmla="*/ 50 h 170"/>
                      <a:gd name="T92" fmla="*/ 349 w 387"/>
                      <a:gd name="T93" fmla="*/ 43 h 170"/>
                      <a:gd name="T94" fmla="*/ 343 w 387"/>
                      <a:gd name="T95" fmla="*/ 35 h 170"/>
                      <a:gd name="T96" fmla="*/ 324 w 387"/>
                      <a:gd name="T97" fmla="*/ 21 h 170"/>
                      <a:gd name="T98" fmla="*/ 308 w 387"/>
                      <a:gd name="T99" fmla="*/ 10 h 170"/>
                      <a:gd name="T100" fmla="*/ 296 w 387"/>
                      <a:gd name="T101" fmla="*/ 2 h 170"/>
                      <a:gd name="T102" fmla="*/ 290 w 387"/>
                      <a:gd name="T103" fmla="*/ 0 h 170"/>
                      <a:gd name="T104" fmla="*/ 290 w 387"/>
                      <a:gd name="T105" fmla="*/ 0 h 170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0" t="0" r="r" b="b"/>
                    <a:pathLst>
                      <a:path w="387" h="170">
                        <a:moveTo>
                          <a:pt x="290" y="0"/>
                        </a:moveTo>
                        <a:lnTo>
                          <a:pt x="290" y="0"/>
                        </a:lnTo>
                        <a:lnTo>
                          <a:pt x="315" y="9"/>
                        </a:lnTo>
                        <a:lnTo>
                          <a:pt x="340" y="19"/>
                        </a:lnTo>
                        <a:lnTo>
                          <a:pt x="359" y="30"/>
                        </a:lnTo>
                        <a:lnTo>
                          <a:pt x="378" y="42"/>
                        </a:lnTo>
                        <a:lnTo>
                          <a:pt x="387" y="59"/>
                        </a:lnTo>
                        <a:lnTo>
                          <a:pt x="387" y="70"/>
                        </a:lnTo>
                        <a:lnTo>
                          <a:pt x="384" y="78"/>
                        </a:lnTo>
                        <a:lnTo>
                          <a:pt x="372" y="86"/>
                        </a:lnTo>
                        <a:lnTo>
                          <a:pt x="362" y="94"/>
                        </a:lnTo>
                        <a:lnTo>
                          <a:pt x="349" y="100"/>
                        </a:lnTo>
                        <a:lnTo>
                          <a:pt x="334" y="106"/>
                        </a:lnTo>
                        <a:lnTo>
                          <a:pt x="302" y="116"/>
                        </a:lnTo>
                        <a:lnTo>
                          <a:pt x="267" y="127"/>
                        </a:lnTo>
                        <a:lnTo>
                          <a:pt x="233" y="134"/>
                        </a:lnTo>
                        <a:lnTo>
                          <a:pt x="195" y="142"/>
                        </a:lnTo>
                        <a:lnTo>
                          <a:pt x="116" y="156"/>
                        </a:lnTo>
                        <a:lnTo>
                          <a:pt x="41" y="167"/>
                        </a:lnTo>
                        <a:lnTo>
                          <a:pt x="18" y="170"/>
                        </a:lnTo>
                        <a:lnTo>
                          <a:pt x="6" y="165"/>
                        </a:lnTo>
                        <a:lnTo>
                          <a:pt x="3" y="162"/>
                        </a:lnTo>
                        <a:lnTo>
                          <a:pt x="0" y="161"/>
                        </a:lnTo>
                        <a:lnTo>
                          <a:pt x="6" y="158"/>
                        </a:lnTo>
                        <a:lnTo>
                          <a:pt x="28" y="155"/>
                        </a:lnTo>
                        <a:lnTo>
                          <a:pt x="113" y="139"/>
                        </a:lnTo>
                        <a:lnTo>
                          <a:pt x="167" y="129"/>
                        </a:lnTo>
                        <a:lnTo>
                          <a:pt x="220" y="119"/>
                        </a:lnTo>
                        <a:lnTo>
                          <a:pt x="274" y="106"/>
                        </a:lnTo>
                        <a:lnTo>
                          <a:pt x="318" y="95"/>
                        </a:lnTo>
                        <a:lnTo>
                          <a:pt x="337" y="89"/>
                        </a:lnTo>
                        <a:lnTo>
                          <a:pt x="349" y="81"/>
                        </a:lnTo>
                        <a:lnTo>
                          <a:pt x="356" y="73"/>
                        </a:lnTo>
                        <a:lnTo>
                          <a:pt x="359" y="66"/>
                        </a:lnTo>
                        <a:lnTo>
                          <a:pt x="359" y="58"/>
                        </a:lnTo>
                        <a:lnTo>
                          <a:pt x="356" y="50"/>
                        </a:lnTo>
                        <a:lnTo>
                          <a:pt x="349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8" y="10"/>
                        </a:lnTo>
                        <a:lnTo>
                          <a:pt x="296" y="2"/>
                        </a:lnTo>
                        <a:lnTo>
                          <a:pt x="290" y="0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8" name="Freeform 156">
                    <a:extLst>
                      <a:ext uri="{FF2B5EF4-FFF2-40B4-BE49-F238E27FC236}">
                        <a16:creationId xmlns:a16="http://schemas.microsoft.com/office/drawing/2014/main" id="{CD4BF021-39E8-4B94-8C4B-C7C7695431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2" y="1235"/>
                    <a:ext cx="384" cy="170"/>
                  </a:xfrm>
                  <a:custGeom>
                    <a:avLst/>
                    <a:gdLst>
                      <a:gd name="T0" fmla="*/ 287 w 384"/>
                      <a:gd name="T1" fmla="*/ 0 h 170"/>
                      <a:gd name="T2" fmla="*/ 287 w 384"/>
                      <a:gd name="T3" fmla="*/ 0 h 170"/>
                      <a:gd name="T4" fmla="*/ 312 w 384"/>
                      <a:gd name="T5" fmla="*/ 9 h 170"/>
                      <a:gd name="T6" fmla="*/ 337 w 384"/>
                      <a:gd name="T7" fmla="*/ 19 h 170"/>
                      <a:gd name="T8" fmla="*/ 356 w 384"/>
                      <a:gd name="T9" fmla="*/ 30 h 170"/>
                      <a:gd name="T10" fmla="*/ 375 w 384"/>
                      <a:gd name="T11" fmla="*/ 42 h 170"/>
                      <a:gd name="T12" fmla="*/ 375 w 384"/>
                      <a:gd name="T13" fmla="*/ 42 h 170"/>
                      <a:gd name="T14" fmla="*/ 384 w 384"/>
                      <a:gd name="T15" fmla="*/ 59 h 170"/>
                      <a:gd name="T16" fmla="*/ 384 w 384"/>
                      <a:gd name="T17" fmla="*/ 59 h 170"/>
                      <a:gd name="T18" fmla="*/ 384 w 384"/>
                      <a:gd name="T19" fmla="*/ 70 h 170"/>
                      <a:gd name="T20" fmla="*/ 384 w 384"/>
                      <a:gd name="T21" fmla="*/ 70 h 170"/>
                      <a:gd name="T22" fmla="*/ 381 w 384"/>
                      <a:gd name="T23" fmla="*/ 78 h 170"/>
                      <a:gd name="T24" fmla="*/ 381 w 384"/>
                      <a:gd name="T25" fmla="*/ 78 h 170"/>
                      <a:gd name="T26" fmla="*/ 369 w 384"/>
                      <a:gd name="T27" fmla="*/ 86 h 170"/>
                      <a:gd name="T28" fmla="*/ 359 w 384"/>
                      <a:gd name="T29" fmla="*/ 94 h 170"/>
                      <a:gd name="T30" fmla="*/ 346 w 384"/>
                      <a:gd name="T31" fmla="*/ 100 h 170"/>
                      <a:gd name="T32" fmla="*/ 331 w 384"/>
                      <a:gd name="T33" fmla="*/ 106 h 170"/>
                      <a:gd name="T34" fmla="*/ 331 w 384"/>
                      <a:gd name="T35" fmla="*/ 106 h 170"/>
                      <a:gd name="T36" fmla="*/ 299 w 384"/>
                      <a:gd name="T37" fmla="*/ 116 h 170"/>
                      <a:gd name="T38" fmla="*/ 264 w 384"/>
                      <a:gd name="T39" fmla="*/ 127 h 170"/>
                      <a:gd name="T40" fmla="*/ 230 w 384"/>
                      <a:gd name="T41" fmla="*/ 134 h 170"/>
                      <a:gd name="T42" fmla="*/ 192 w 384"/>
                      <a:gd name="T43" fmla="*/ 142 h 170"/>
                      <a:gd name="T44" fmla="*/ 113 w 384"/>
                      <a:gd name="T45" fmla="*/ 156 h 170"/>
                      <a:gd name="T46" fmla="*/ 38 w 384"/>
                      <a:gd name="T47" fmla="*/ 167 h 170"/>
                      <a:gd name="T48" fmla="*/ 38 w 384"/>
                      <a:gd name="T49" fmla="*/ 167 h 170"/>
                      <a:gd name="T50" fmla="*/ 15 w 384"/>
                      <a:gd name="T51" fmla="*/ 170 h 170"/>
                      <a:gd name="T52" fmla="*/ 15 w 384"/>
                      <a:gd name="T53" fmla="*/ 170 h 170"/>
                      <a:gd name="T54" fmla="*/ 9 w 384"/>
                      <a:gd name="T55" fmla="*/ 167 h 170"/>
                      <a:gd name="T56" fmla="*/ 6 w 384"/>
                      <a:gd name="T57" fmla="*/ 165 h 170"/>
                      <a:gd name="T58" fmla="*/ 6 w 384"/>
                      <a:gd name="T59" fmla="*/ 163 h 170"/>
                      <a:gd name="T60" fmla="*/ 0 w 384"/>
                      <a:gd name="T61" fmla="*/ 162 h 170"/>
                      <a:gd name="T62" fmla="*/ 0 w 384"/>
                      <a:gd name="T63" fmla="*/ 162 h 170"/>
                      <a:gd name="T64" fmla="*/ 0 w 384"/>
                      <a:gd name="T65" fmla="*/ 161 h 170"/>
                      <a:gd name="T66" fmla="*/ 6 w 384"/>
                      <a:gd name="T67" fmla="*/ 160 h 170"/>
                      <a:gd name="T68" fmla="*/ 28 w 384"/>
                      <a:gd name="T69" fmla="*/ 156 h 170"/>
                      <a:gd name="T70" fmla="*/ 113 w 384"/>
                      <a:gd name="T71" fmla="*/ 141 h 170"/>
                      <a:gd name="T72" fmla="*/ 167 w 384"/>
                      <a:gd name="T73" fmla="*/ 130 h 170"/>
                      <a:gd name="T74" fmla="*/ 220 w 384"/>
                      <a:gd name="T75" fmla="*/ 120 h 170"/>
                      <a:gd name="T76" fmla="*/ 274 w 384"/>
                      <a:gd name="T77" fmla="*/ 108 h 170"/>
                      <a:gd name="T78" fmla="*/ 318 w 384"/>
                      <a:gd name="T79" fmla="*/ 96 h 170"/>
                      <a:gd name="T80" fmla="*/ 318 w 384"/>
                      <a:gd name="T81" fmla="*/ 96 h 170"/>
                      <a:gd name="T82" fmla="*/ 337 w 384"/>
                      <a:gd name="T83" fmla="*/ 89 h 170"/>
                      <a:gd name="T84" fmla="*/ 350 w 384"/>
                      <a:gd name="T85" fmla="*/ 82 h 170"/>
                      <a:gd name="T86" fmla="*/ 356 w 384"/>
                      <a:gd name="T87" fmla="*/ 75 h 170"/>
                      <a:gd name="T88" fmla="*/ 359 w 384"/>
                      <a:gd name="T89" fmla="*/ 67 h 170"/>
                      <a:gd name="T90" fmla="*/ 359 w 384"/>
                      <a:gd name="T91" fmla="*/ 59 h 170"/>
                      <a:gd name="T92" fmla="*/ 356 w 384"/>
                      <a:gd name="T93" fmla="*/ 50 h 170"/>
                      <a:gd name="T94" fmla="*/ 350 w 384"/>
                      <a:gd name="T95" fmla="*/ 43 h 170"/>
                      <a:gd name="T96" fmla="*/ 343 w 384"/>
                      <a:gd name="T97" fmla="*/ 35 h 170"/>
                      <a:gd name="T98" fmla="*/ 324 w 384"/>
                      <a:gd name="T99" fmla="*/ 21 h 170"/>
                      <a:gd name="T100" fmla="*/ 305 w 384"/>
                      <a:gd name="T101" fmla="*/ 10 h 170"/>
                      <a:gd name="T102" fmla="*/ 293 w 384"/>
                      <a:gd name="T103" fmla="*/ 2 h 170"/>
                      <a:gd name="T104" fmla="*/ 287 w 384"/>
                      <a:gd name="T105" fmla="*/ 0 h 170"/>
                      <a:gd name="T106" fmla="*/ 287 w 384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84" h="170">
                        <a:moveTo>
                          <a:pt x="287" y="0"/>
                        </a:moveTo>
                        <a:lnTo>
                          <a:pt x="287" y="0"/>
                        </a:lnTo>
                        <a:lnTo>
                          <a:pt x="312" y="9"/>
                        </a:lnTo>
                        <a:lnTo>
                          <a:pt x="337" y="19"/>
                        </a:lnTo>
                        <a:lnTo>
                          <a:pt x="356" y="30"/>
                        </a:lnTo>
                        <a:lnTo>
                          <a:pt x="375" y="42"/>
                        </a:lnTo>
                        <a:lnTo>
                          <a:pt x="384" y="59"/>
                        </a:lnTo>
                        <a:lnTo>
                          <a:pt x="384" y="70"/>
                        </a:lnTo>
                        <a:lnTo>
                          <a:pt x="381" y="78"/>
                        </a:lnTo>
                        <a:lnTo>
                          <a:pt x="369" y="86"/>
                        </a:lnTo>
                        <a:lnTo>
                          <a:pt x="359" y="94"/>
                        </a:lnTo>
                        <a:lnTo>
                          <a:pt x="346" y="100"/>
                        </a:lnTo>
                        <a:lnTo>
                          <a:pt x="331" y="106"/>
                        </a:lnTo>
                        <a:lnTo>
                          <a:pt x="299" y="116"/>
                        </a:lnTo>
                        <a:lnTo>
                          <a:pt x="264" y="127"/>
                        </a:lnTo>
                        <a:lnTo>
                          <a:pt x="230" y="134"/>
                        </a:lnTo>
                        <a:lnTo>
                          <a:pt x="192" y="142"/>
                        </a:lnTo>
                        <a:lnTo>
                          <a:pt x="113" y="156"/>
                        </a:lnTo>
                        <a:lnTo>
                          <a:pt x="38" y="167"/>
                        </a:lnTo>
                        <a:lnTo>
                          <a:pt x="15" y="170"/>
                        </a:lnTo>
                        <a:lnTo>
                          <a:pt x="9" y="167"/>
                        </a:lnTo>
                        <a:lnTo>
                          <a:pt x="6" y="165"/>
                        </a:lnTo>
                        <a:lnTo>
                          <a:pt x="6" y="163"/>
                        </a:lnTo>
                        <a:lnTo>
                          <a:pt x="0" y="162"/>
                        </a:lnTo>
                        <a:lnTo>
                          <a:pt x="0" y="161"/>
                        </a:lnTo>
                        <a:lnTo>
                          <a:pt x="6" y="160"/>
                        </a:lnTo>
                        <a:lnTo>
                          <a:pt x="28" y="156"/>
                        </a:lnTo>
                        <a:lnTo>
                          <a:pt x="113" y="141"/>
                        </a:lnTo>
                        <a:lnTo>
                          <a:pt x="167" y="130"/>
                        </a:lnTo>
                        <a:lnTo>
                          <a:pt x="220" y="120"/>
                        </a:lnTo>
                        <a:lnTo>
                          <a:pt x="274" y="108"/>
                        </a:lnTo>
                        <a:lnTo>
                          <a:pt x="318" y="96"/>
                        </a:lnTo>
                        <a:lnTo>
                          <a:pt x="337" y="89"/>
                        </a:lnTo>
                        <a:lnTo>
                          <a:pt x="350" y="82"/>
                        </a:lnTo>
                        <a:lnTo>
                          <a:pt x="356" y="75"/>
                        </a:lnTo>
                        <a:lnTo>
                          <a:pt x="359" y="67"/>
                        </a:lnTo>
                        <a:lnTo>
                          <a:pt x="359" y="59"/>
                        </a:lnTo>
                        <a:lnTo>
                          <a:pt x="356" y="50"/>
                        </a:lnTo>
                        <a:lnTo>
                          <a:pt x="350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5" y="10"/>
                        </a:lnTo>
                        <a:lnTo>
                          <a:pt x="293" y="2"/>
                        </a:lnTo>
                        <a:lnTo>
                          <a:pt x="287" y="0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69" name="Freeform 157">
                    <a:extLst>
                      <a:ext uri="{FF2B5EF4-FFF2-40B4-BE49-F238E27FC236}">
                        <a16:creationId xmlns:a16="http://schemas.microsoft.com/office/drawing/2014/main" id="{4448E200-A87B-4573-9D97-D7E259DD32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1235"/>
                    <a:ext cx="378" cy="170"/>
                  </a:xfrm>
                  <a:custGeom>
                    <a:avLst/>
                    <a:gdLst>
                      <a:gd name="T0" fmla="*/ 281 w 378"/>
                      <a:gd name="T1" fmla="*/ 0 h 170"/>
                      <a:gd name="T2" fmla="*/ 281 w 378"/>
                      <a:gd name="T3" fmla="*/ 0 h 170"/>
                      <a:gd name="T4" fmla="*/ 306 w 378"/>
                      <a:gd name="T5" fmla="*/ 9 h 170"/>
                      <a:gd name="T6" fmla="*/ 331 w 378"/>
                      <a:gd name="T7" fmla="*/ 19 h 170"/>
                      <a:gd name="T8" fmla="*/ 350 w 378"/>
                      <a:gd name="T9" fmla="*/ 30 h 170"/>
                      <a:gd name="T10" fmla="*/ 369 w 378"/>
                      <a:gd name="T11" fmla="*/ 42 h 170"/>
                      <a:gd name="T12" fmla="*/ 369 w 378"/>
                      <a:gd name="T13" fmla="*/ 42 h 170"/>
                      <a:gd name="T14" fmla="*/ 378 w 378"/>
                      <a:gd name="T15" fmla="*/ 59 h 170"/>
                      <a:gd name="T16" fmla="*/ 378 w 378"/>
                      <a:gd name="T17" fmla="*/ 59 h 170"/>
                      <a:gd name="T18" fmla="*/ 378 w 378"/>
                      <a:gd name="T19" fmla="*/ 70 h 170"/>
                      <a:gd name="T20" fmla="*/ 378 w 378"/>
                      <a:gd name="T21" fmla="*/ 70 h 170"/>
                      <a:gd name="T22" fmla="*/ 375 w 378"/>
                      <a:gd name="T23" fmla="*/ 78 h 170"/>
                      <a:gd name="T24" fmla="*/ 375 w 378"/>
                      <a:gd name="T25" fmla="*/ 78 h 170"/>
                      <a:gd name="T26" fmla="*/ 363 w 378"/>
                      <a:gd name="T27" fmla="*/ 86 h 170"/>
                      <a:gd name="T28" fmla="*/ 353 w 378"/>
                      <a:gd name="T29" fmla="*/ 94 h 170"/>
                      <a:gd name="T30" fmla="*/ 340 w 378"/>
                      <a:gd name="T31" fmla="*/ 100 h 170"/>
                      <a:gd name="T32" fmla="*/ 325 w 378"/>
                      <a:gd name="T33" fmla="*/ 106 h 170"/>
                      <a:gd name="T34" fmla="*/ 325 w 378"/>
                      <a:gd name="T35" fmla="*/ 106 h 170"/>
                      <a:gd name="T36" fmla="*/ 293 w 378"/>
                      <a:gd name="T37" fmla="*/ 116 h 170"/>
                      <a:gd name="T38" fmla="*/ 258 w 378"/>
                      <a:gd name="T39" fmla="*/ 127 h 170"/>
                      <a:gd name="T40" fmla="*/ 224 w 378"/>
                      <a:gd name="T41" fmla="*/ 134 h 170"/>
                      <a:gd name="T42" fmla="*/ 186 w 378"/>
                      <a:gd name="T43" fmla="*/ 142 h 170"/>
                      <a:gd name="T44" fmla="*/ 107 w 378"/>
                      <a:gd name="T45" fmla="*/ 156 h 170"/>
                      <a:gd name="T46" fmla="*/ 32 w 378"/>
                      <a:gd name="T47" fmla="*/ 167 h 170"/>
                      <a:gd name="T48" fmla="*/ 32 w 378"/>
                      <a:gd name="T49" fmla="*/ 167 h 170"/>
                      <a:gd name="T50" fmla="*/ 9 w 378"/>
                      <a:gd name="T51" fmla="*/ 170 h 170"/>
                      <a:gd name="T52" fmla="*/ 9 w 378"/>
                      <a:gd name="T53" fmla="*/ 170 h 170"/>
                      <a:gd name="T54" fmla="*/ 3 w 378"/>
                      <a:gd name="T55" fmla="*/ 167 h 170"/>
                      <a:gd name="T56" fmla="*/ 3 w 378"/>
                      <a:gd name="T57" fmla="*/ 165 h 170"/>
                      <a:gd name="T58" fmla="*/ 3 w 378"/>
                      <a:gd name="T59" fmla="*/ 163 h 170"/>
                      <a:gd name="T60" fmla="*/ 0 w 378"/>
                      <a:gd name="T61" fmla="*/ 162 h 170"/>
                      <a:gd name="T62" fmla="*/ 0 w 378"/>
                      <a:gd name="T63" fmla="*/ 162 h 170"/>
                      <a:gd name="T64" fmla="*/ 0 w 378"/>
                      <a:gd name="T65" fmla="*/ 162 h 170"/>
                      <a:gd name="T66" fmla="*/ 3 w 378"/>
                      <a:gd name="T67" fmla="*/ 161 h 170"/>
                      <a:gd name="T68" fmla="*/ 28 w 378"/>
                      <a:gd name="T69" fmla="*/ 156 h 170"/>
                      <a:gd name="T70" fmla="*/ 110 w 378"/>
                      <a:gd name="T71" fmla="*/ 142 h 170"/>
                      <a:gd name="T72" fmla="*/ 164 w 378"/>
                      <a:gd name="T73" fmla="*/ 132 h 170"/>
                      <a:gd name="T74" fmla="*/ 218 w 378"/>
                      <a:gd name="T75" fmla="*/ 122 h 170"/>
                      <a:gd name="T76" fmla="*/ 268 w 378"/>
                      <a:gd name="T77" fmla="*/ 110 h 170"/>
                      <a:gd name="T78" fmla="*/ 315 w 378"/>
                      <a:gd name="T79" fmla="*/ 97 h 170"/>
                      <a:gd name="T80" fmla="*/ 315 w 378"/>
                      <a:gd name="T81" fmla="*/ 97 h 170"/>
                      <a:gd name="T82" fmla="*/ 334 w 378"/>
                      <a:gd name="T83" fmla="*/ 91 h 170"/>
                      <a:gd name="T84" fmla="*/ 347 w 378"/>
                      <a:gd name="T85" fmla="*/ 83 h 170"/>
                      <a:gd name="T86" fmla="*/ 353 w 378"/>
                      <a:gd name="T87" fmla="*/ 76 h 170"/>
                      <a:gd name="T88" fmla="*/ 356 w 378"/>
                      <a:gd name="T89" fmla="*/ 68 h 170"/>
                      <a:gd name="T90" fmla="*/ 356 w 378"/>
                      <a:gd name="T91" fmla="*/ 59 h 170"/>
                      <a:gd name="T92" fmla="*/ 353 w 378"/>
                      <a:gd name="T93" fmla="*/ 52 h 170"/>
                      <a:gd name="T94" fmla="*/ 347 w 378"/>
                      <a:gd name="T95" fmla="*/ 44 h 170"/>
                      <a:gd name="T96" fmla="*/ 337 w 378"/>
                      <a:gd name="T97" fmla="*/ 37 h 170"/>
                      <a:gd name="T98" fmla="*/ 318 w 378"/>
                      <a:gd name="T99" fmla="*/ 23 h 170"/>
                      <a:gd name="T100" fmla="*/ 299 w 378"/>
                      <a:gd name="T101" fmla="*/ 11 h 170"/>
                      <a:gd name="T102" fmla="*/ 287 w 378"/>
                      <a:gd name="T103" fmla="*/ 2 h 170"/>
                      <a:gd name="T104" fmla="*/ 281 w 378"/>
                      <a:gd name="T105" fmla="*/ 0 h 170"/>
                      <a:gd name="T106" fmla="*/ 281 w 378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8" h="170">
                        <a:moveTo>
                          <a:pt x="281" y="0"/>
                        </a:moveTo>
                        <a:lnTo>
                          <a:pt x="281" y="0"/>
                        </a:lnTo>
                        <a:lnTo>
                          <a:pt x="306" y="9"/>
                        </a:lnTo>
                        <a:lnTo>
                          <a:pt x="331" y="19"/>
                        </a:lnTo>
                        <a:lnTo>
                          <a:pt x="350" y="30"/>
                        </a:lnTo>
                        <a:lnTo>
                          <a:pt x="369" y="42"/>
                        </a:lnTo>
                        <a:lnTo>
                          <a:pt x="378" y="59"/>
                        </a:lnTo>
                        <a:lnTo>
                          <a:pt x="378" y="70"/>
                        </a:lnTo>
                        <a:lnTo>
                          <a:pt x="375" y="78"/>
                        </a:lnTo>
                        <a:lnTo>
                          <a:pt x="363" y="86"/>
                        </a:lnTo>
                        <a:lnTo>
                          <a:pt x="353" y="94"/>
                        </a:lnTo>
                        <a:lnTo>
                          <a:pt x="340" y="100"/>
                        </a:lnTo>
                        <a:lnTo>
                          <a:pt x="325" y="106"/>
                        </a:lnTo>
                        <a:lnTo>
                          <a:pt x="293" y="116"/>
                        </a:lnTo>
                        <a:lnTo>
                          <a:pt x="258" y="127"/>
                        </a:lnTo>
                        <a:lnTo>
                          <a:pt x="224" y="134"/>
                        </a:lnTo>
                        <a:lnTo>
                          <a:pt x="186" y="142"/>
                        </a:lnTo>
                        <a:lnTo>
                          <a:pt x="107" y="156"/>
                        </a:lnTo>
                        <a:lnTo>
                          <a:pt x="32" y="167"/>
                        </a:lnTo>
                        <a:lnTo>
                          <a:pt x="9" y="170"/>
                        </a:lnTo>
                        <a:lnTo>
                          <a:pt x="3" y="167"/>
                        </a:lnTo>
                        <a:lnTo>
                          <a:pt x="3" y="165"/>
                        </a:lnTo>
                        <a:lnTo>
                          <a:pt x="3" y="163"/>
                        </a:lnTo>
                        <a:lnTo>
                          <a:pt x="0" y="162"/>
                        </a:lnTo>
                        <a:lnTo>
                          <a:pt x="3" y="161"/>
                        </a:lnTo>
                        <a:lnTo>
                          <a:pt x="28" y="156"/>
                        </a:lnTo>
                        <a:lnTo>
                          <a:pt x="110" y="142"/>
                        </a:lnTo>
                        <a:lnTo>
                          <a:pt x="164" y="132"/>
                        </a:lnTo>
                        <a:lnTo>
                          <a:pt x="218" y="122"/>
                        </a:lnTo>
                        <a:lnTo>
                          <a:pt x="268" y="110"/>
                        </a:lnTo>
                        <a:lnTo>
                          <a:pt x="315" y="97"/>
                        </a:lnTo>
                        <a:lnTo>
                          <a:pt x="334" y="91"/>
                        </a:lnTo>
                        <a:lnTo>
                          <a:pt x="347" y="83"/>
                        </a:lnTo>
                        <a:lnTo>
                          <a:pt x="353" y="76"/>
                        </a:lnTo>
                        <a:lnTo>
                          <a:pt x="356" y="68"/>
                        </a:lnTo>
                        <a:lnTo>
                          <a:pt x="356" y="59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8" y="23"/>
                        </a:lnTo>
                        <a:lnTo>
                          <a:pt x="299" y="11"/>
                        </a:lnTo>
                        <a:lnTo>
                          <a:pt x="287" y="2"/>
                        </a:lnTo>
                        <a:lnTo>
                          <a:pt x="281" y="0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0" name="Freeform 158">
                    <a:extLst>
                      <a:ext uri="{FF2B5EF4-FFF2-40B4-BE49-F238E27FC236}">
                        <a16:creationId xmlns:a16="http://schemas.microsoft.com/office/drawing/2014/main" id="{57C44FDA-8DFA-432F-837F-42EC5E146D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1" y="1235"/>
                    <a:ext cx="375" cy="170"/>
                  </a:xfrm>
                  <a:custGeom>
                    <a:avLst/>
                    <a:gdLst>
                      <a:gd name="T0" fmla="*/ 278 w 375"/>
                      <a:gd name="T1" fmla="*/ 0 h 170"/>
                      <a:gd name="T2" fmla="*/ 278 w 375"/>
                      <a:gd name="T3" fmla="*/ 0 h 170"/>
                      <a:gd name="T4" fmla="*/ 303 w 375"/>
                      <a:gd name="T5" fmla="*/ 9 h 170"/>
                      <a:gd name="T6" fmla="*/ 328 w 375"/>
                      <a:gd name="T7" fmla="*/ 19 h 170"/>
                      <a:gd name="T8" fmla="*/ 347 w 375"/>
                      <a:gd name="T9" fmla="*/ 30 h 170"/>
                      <a:gd name="T10" fmla="*/ 366 w 375"/>
                      <a:gd name="T11" fmla="*/ 42 h 170"/>
                      <a:gd name="T12" fmla="*/ 366 w 375"/>
                      <a:gd name="T13" fmla="*/ 42 h 170"/>
                      <a:gd name="T14" fmla="*/ 375 w 375"/>
                      <a:gd name="T15" fmla="*/ 59 h 170"/>
                      <a:gd name="T16" fmla="*/ 375 w 375"/>
                      <a:gd name="T17" fmla="*/ 59 h 170"/>
                      <a:gd name="T18" fmla="*/ 375 w 375"/>
                      <a:gd name="T19" fmla="*/ 70 h 170"/>
                      <a:gd name="T20" fmla="*/ 375 w 375"/>
                      <a:gd name="T21" fmla="*/ 70 h 170"/>
                      <a:gd name="T22" fmla="*/ 372 w 375"/>
                      <a:gd name="T23" fmla="*/ 78 h 170"/>
                      <a:gd name="T24" fmla="*/ 372 w 375"/>
                      <a:gd name="T25" fmla="*/ 78 h 170"/>
                      <a:gd name="T26" fmla="*/ 360 w 375"/>
                      <a:gd name="T27" fmla="*/ 86 h 170"/>
                      <a:gd name="T28" fmla="*/ 350 w 375"/>
                      <a:gd name="T29" fmla="*/ 94 h 170"/>
                      <a:gd name="T30" fmla="*/ 337 w 375"/>
                      <a:gd name="T31" fmla="*/ 100 h 170"/>
                      <a:gd name="T32" fmla="*/ 322 w 375"/>
                      <a:gd name="T33" fmla="*/ 106 h 170"/>
                      <a:gd name="T34" fmla="*/ 322 w 375"/>
                      <a:gd name="T35" fmla="*/ 106 h 170"/>
                      <a:gd name="T36" fmla="*/ 290 w 375"/>
                      <a:gd name="T37" fmla="*/ 116 h 170"/>
                      <a:gd name="T38" fmla="*/ 255 w 375"/>
                      <a:gd name="T39" fmla="*/ 127 h 170"/>
                      <a:gd name="T40" fmla="*/ 221 w 375"/>
                      <a:gd name="T41" fmla="*/ 134 h 170"/>
                      <a:gd name="T42" fmla="*/ 183 w 375"/>
                      <a:gd name="T43" fmla="*/ 142 h 170"/>
                      <a:gd name="T44" fmla="*/ 104 w 375"/>
                      <a:gd name="T45" fmla="*/ 156 h 170"/>
                      <a:gd name="T46" fmla="*/ 29 w 375"/>
                      <a:gd name="T47" fmla="*/ 167 h 170"/>
                      <a:gd name="T48" fmla="*/ 29 w 375"/>
                      <a:gd name="T49" fmla="*/ 167 h 170"/>
                      <a:gd name="T50" fmla="*/ 6 w 375"/>
                      <a:gd name="T51" fmla="*/ 170 h 170"/>
                      <a:gd name="T52" fmla="*/ 6 w 375"/>
                      <a:gd name="T53" fmla="*/ 170 h 170"/>
                      <a:gd name="T54" fmla="*/ 0 w 375"/>
                      <a:gd name="T55" fmla="*/ 167 h 170"/>
                      <a:gd name="T56" fmla="*/ 3 w 375"/>
                      <a:gd name="T57" fmla="*/ 165 h 170"/>
                      <a:gd name="T58" fmla="*/ 3 w 375"/>
                      <a:gd name="T59" fmla="*/ 165 h 170"/>
                      <a:gd name="T60" fmla="*/ 0 w 375"/>
                      <a:gd name="T61" fmla="*/ 163 h 170"/>
                      <a:gd name="T62" fmla="*/ 0 w 375"/>
                      <a:gd name="T63" fmla="*/ 163 h 170"/>
                      <a:gd name="T64" fmla="*/ 0 w 375"/>
                      <a:gd name="T65" fmla="*/ 162 h 170"/>
                      <a:gd name="T66" fmla="*/ 6 w 375"/>
                      <a:gd name="T67" fmla="*/ 161 h 170"/>
                      <a:gd name="T68" fmla="*/ 29 w 375"/>
                      <a:gd name="T69" fmla="*/ 157 h 170"/>
                      <a:gd name="T70" fmla="*/ 111 w 375"/>
                      <a:gd name="T71" fmla="*/ 143 h 170"/>
                      <a:gd name="T72" fmla="*/ 161 w 375"/>
                      <a:gd name="T73" fmla="*/ 133 h 170"/>
                      <a:gd name="T74" fmla="*/ 218 w 375"/>
                      <a:gd name="T75" fmla="*/ 123 h 170"/>
                      <a:gd name="T76" fmla="*/ 268 w 375"/>
                      <a:gd name="T77" fmla="*/ 111 h 170"/>
                      <a:gd name="T78" fmla="*/ 315 w 375"/>
                      <a:gd name="T79" fmla="*/ 99 h 170"/>
                      <a:gd name="T80" fmla="*/ 315 w 375"/>
                      <a:gd name="T81" fmla="*/ 99 h 170"/>
                      <a:gd name="T82" fmla="*/ 334 w 375"/>
                      <a:gd name="T83" fmla="*/ 91 h 170"/>
                      <a:gd name="T84" fmla="*/ 347 w 375"/>
                      <a:gd name="T85" fmla="*/ 85 h 170"/>
                      <a:gd name="T86" fmla="*/ 356 w 375"/>
                      <a:gd name="T87" fmla="*/ 77 h 170"/>
                      <a:gd name="T88" fmla="*/ 360 w 375"/>
                      <a:gd name="T89" fmla="*/ 68 h 170"/>
                      <a:gd name="T90" fmla="*/ 356 w 375"/>
                      <a:gd name="T91" fmla="*/ 61 h 170"/>
                      <a:gd name="T92" fmla="*/ 353 w 375"/>
                      <a:gd name="T93" fmla="*/ 52 h 170"/>
                      <a:gd name="T94" fmla="*/ 347 w 375"/>
                      <a:gd name="T95" fmla="*/ 44 h 170"/>
                      <a:gd name="T96" fmla="*/ 337 w 375"/>
                      <a:gd name="T97" fmla="*/ 37 h 170"/>
                      <a:gd name="T98" fmla="*/ 319 w 375"/>
                      <a:gd name="T99" fmla="*/ 23 h 170"/>
                      <a:gd name="T100" fmla="*/ 300 w 375"/>
                      <a:gd name="T101" fmla="*/ 11 h 170"/>
                      <a:gd name="T102" fmla="*/ 284 w 375"/>
                      <a:gd name="T103" fmla="*/ 2 h 170"/>
                      <a:gd name="T104" fmla="*/ 278 w 375"/>
                      <a:gd name="T105" fmla="*/ 0 h 170"/>
                      <a:gd name="T106" fmla="*/ 278 w 375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5" h="170">
                        <a:moveTo>
                          <a:pt x="278" y="0"/>
                        </a:moveTo>
                        <a:lnTo>
                          <a:pt x="278" y="0"/>
                        </a:lnTo>
                        <a:lnTo>
                          <a:pt x="303" y="9"/>
                        </a:lnTo>
                        <a:lnTo>
                          <a:pt x="328" y="19"/>
                        </a:lnTo>
                        <a:lnTo>
                          <a:pt x="347" y="30"/>
                        </a:lnTo>
                        <a:lnTo>
                          <a:pt x="366" y="42"/>
                        </a:lnTo>
                        <a:lnTo>
                          <a:pt x="375" y="59"/>
                        </a:lnTo>
                        <a:lnTo>
                          <a:pt x="375" y="70"/>
                        </a:lnTo>
                        <a:lnTo>
                          <a:pt x="372" y="78"/>
                        </a:lnTo>
                        <a:lnTo>
                          <a:pt x="360" y="86"/>
                        </a:lnTo>
                        <a:lnTo>
                          <a:pt x="350" y="94"/>
                        </a:lnTo>
                        <a:lnTo>
                          <a:pt x="337" y="100"/>
                        </a:lnTo>
                        <a:lnTo>
                          <a:pt x="322" y="106"/>
                        </a:lnTo>
                        <a:lnTo>
                          <a:pt x="290" y="116"/>
                        </a:lnTo>
                        <a:lnTo>
                          <a:pt x="255" y="127"/>
                        </a:lnTo>
                        <a:lnTo>
                          <a:pt x="221" y="134"/>
                        </a:lnTo>
                        <a:lnTo>
                          <a:pt x="183" y="142"/>
                        </a:lnTo>
                        <a:lnTo>
                          <a:pt x="104" y="156"/>
                        </a:lnTo>
                        <a:lnTo>
                          <a:pt x="29" y="167"/>
                        </a:lnTo>
                        <a:lnTo>
                          <a:pt x="6" y="170"/>
                        </a:lnTo>
                        <a:lnTo>
                          <a:pt x="0" y="167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0" y="162"/>
                        </a:lnTo>
                        <a:lnTo>
                          <a:pt x="6" y="161"/>
                        </a:lnTo>
                        <a:lnTo>
                          <a:pt x="29" y="157"/>
                        </a:lnTo>
                        <a:lnTo>
                          <a:pt x="111" y="143"/>
                        </a:lnTo>
                        <a:lnTo>
                          <a:pt x="161" y="133"/>
                        </a:lnTo>
                        <a:lnTo>
                          <a:pt x="218" y="123"/>
                        </a:lnTo>
                        <a:lnTo>
                          <a:pt x="268" y="111"/>
                        </a:lnTo>
                        <a:lnTo>
                          <a:pt x="315" y="99"/>
                        </a:lnTo>
                        <a:lnTo>
                          <a:pt x="334" y="91"/>
                        </a:lnTo>
                        <a:lnTo>
                          <a:pt x="347" y="85"/>
                        </a:lnTo>
                        <a:lnTo>
                          <a:pt x="356" y="77"/>
                        </a:lnTo>
                        <a:lnTo>
                          <a:pt x="360" y="68"/>
                        </a:lnTo>
                        <a:lnTo>
                          <a:pt x="356" y="61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9" y="23"/>
                        </a:lnTo>
                        <a:lnTo>
                          <a:pt x="300" y="11"/>
                        </a:lnTo>
                        <a:lnTo>
                          <a:pt x="284" y="2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1" name="Freeform 159">
                    <a:extLst>
                      <a:ext uri="{FF2B5EF4-FFF2-40B4-BE49-F238E27FC236}">
                        <a16:creationId xmlns:a16="http://schemas.microsoft.com/office/drawing/2014/main" id="{7B3FBC20-23A0-4EAF-B8BA-7EB375B8C1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63 w 372"/>
                      <a:gd name="T13" fmla="*/ 42 h 170"/>
                      <a:gd name="T14" fmla="*/ 372 w 372"/>
                      <a:gd name="T15" fmla="*/ 59 h 170"/>
                      <a:gd name="T16" fmla="*/ 372 w 372"/>
                      <a:gd name="T17" fmla="*/ 59 h 170"/>
                      <a:gd name="T18" fmla="*/ 372 w 372"/>
                      <a:gd name="T19" fmla="*/ 70 h 170"/>
                      <a:gd name="T20" fmla="*/ 372 w 372"/>
                      <a:gd name="T21" fmla="*/ 70 h 170"/>
                      <a:gd name="T22" fmla="*/ 369 w 372"/>
                      <a:gd name="T23" fmla="*/ 78 h 170"/>
                      <a:gd name="T24" fmla="*/ 369 w 372"/>
                      <a:gd name="T25" fmla="*/ 78 h 170"/>
                      <a:gd name="T26" fmla="*/ 357 w 372"/>
                      <a:gd name="T27" fmla="*/ 86 h 170"/>
                      <a:gd name="T28" fmla="*/ 347 w 372"/>
                      <a:gd name="T29" fmla="*/ 94 h 170"/>
                      <a:gd name="T30" fmla="*/ 334 w 372"/>
                      <a:gd name="T31" fmla="*/ 100 h 170"/>
                      <a:gd name="T32" fmla="*/ 319 w 372"/>
                      <a:gd name="T33" fmla="*/ 106 h 170"/>
                      <a:gd name="T34" fmla="*/ 319 w 372"/>
                      <a:gd name="T35" fmla="*/ 106 h 170"/>
                      <a:gd name="T36" fmla="*/ 287 w 372"/>
                      <a:gd name="T37" fmla="*/ 116 h 170"/>
                      <a:gd name="T38" fmla="*/ 252 w 372"/>
                      <a:gd name="T39" fmla="*/ 127 h 170"/>
                      <a:gd name="T40" fmla="*/ 218 w 372"/>
                      <a:gd name="T41" fmla="*/ 134 h 170"/>
                      <a:gd name="T42" fmla="*/ 180 w 372"/>
                      <a:gd name="T43" fmla="*/ 142 h 170"/>
                      <a:gd name="T44" fmla="*/ 101 w 372"/>
                      <a:gd name="T45" fmla="*/ 156 h 170"/>
                      <a:gd name="T46" fmla="*/ 26 w 372"/>
                      <a:gd name="T47" fmla="*/ 167 h 170"/>
                      <a:gd name="T48" fmla="*/ 26 w 372"/>
                      <a:gd name="T49" fmla="*/ 167 h 170"/>
                      <a:gd name="T50" fmla="*/ 3 w 372"/>
                      <a:gd name="T51" fmla="*/ 170 h 170"/>
                      <a:gd name="T52" fmla="*/ 3 w 372"/>
                      <a:gd name="T53" fmla="*/ 170 h 170"/>
                      <a:gd name="T54" fmla="*/ 0 w 372"/>
                      <a:gd name="T55" fmla="*/ 167 h 170"/>
                      <a:gd name="T56" fmla="*/ 0 w 372"/>
                      <a:gd name="T57" fmla="*/ 166 h 170"/>
                      <a:gd name="T58" fmla="*/ 3 w 372"/>
                      <a:gd name="T59" fmla="*/ 165 h 170"/>
                      <a:gd name="T60" fmla="*/ 0 w 372"/>
                      <a:gd name="T61" fmla="*/ 163 h 170"/>
                      <a:gd name="T62" fmla="*/ 0 w 372"/>
                      <a:gd name="T63" fmla="*/ 163 h 170"/>
                      <a:gd name="T64" fmla="*/ 0 w 372"/>
                      <a:gd name="T65" fmla="*/ 163 h 170"/>
                      <a:gd name="T66" fmla="*/ 7 w 372"/>
                      <a:gd name="T67" fmla="*/ 162 h 170"/>
                      <a:gd name="T68" fmla="*/ 29 w 372"/>
                      <a:gd name="T69" fmla="*/ 158 h 170"/>
                      <a:gd name="T70" fmla="*/ 111 w 372"/>
                      <a:gd name="T71" fmla="*/ 144 h 170"/>
                      <a:gd name="T72" fmla="*/ 161 w 372"/>
                      <a:gd name="T73" fmla="*/ 136 h 170"/>
                      <a:gd name="T74" fmla="*/ 215 w 372"/>
                      <a:gd name="T75" fmla="*/ 124 h 170"/>
                      <a:gd name="T76" fmla="*/ 268 w 372"/>
                      <a:gd name="T77" fmla="*/ 113 h 170"/>
                      <a:gd name="T78" fmla="*/ 316 w 372"/>
                      <a:gd name="T79" fmla="*/ 100 h 170"/>
                      <a:gd name="T80" fmla="*/ 316 w 372"/>
                      <a:gd name="T81" fmla="*/ 100 h 170"/>
                      <a:gd name="T82" fmla="*/ 334 w 372"/>
                      <a:gd name="T83" fmla="*/ 92 h 170"/>
                      <a:gd name="T84" fmla="*/ 350 w 372"/>
                      <a:gd name="T85" fmla="*/ 86 h 170"/>
                      <a:gd name="T86" fmla="*/ 357 w 372"/>
                      <a:gd name="T87" fmla="*/ 77 h 170"/>
                      <a:gd name="T88" fmla="*/ 360 w 372"/>
                      <a:gd name="T89" fmla="*/ 70 h 170"/>
                      <a:gd name="T90" fmla="*/ 360 w 372"/>
                      <a:gd name="T91" fmla="*/ 61 h 170"/>
                      <a:gd name="T92" fmla="*/ 353 w 372"/>
                      <a:gd name="T93" fmla="*/ 53 h 170"/>
                      <a:gd name="T94" fmla="*/ 347 w 372"/>
                      <a:gd name="T95" fmla="*/ 45 h 170"/>
                      <a:gd name="T96" fmla="*/ 338 w 372"/>
                      <a:gd name="T97" fmla="*/ 37 h 170"/>
                      <a:gd name="T98" fmla="*/ 319 w 372"/>
                      <a:gd name="T99" fmla="*/ 23 h 170"/>
                      <a:gd name="T100" fmla="*/ 297 w 372"/>
                      <a:gd name="T101" fmla="*/ 11 h 170"/>
                      <a:gd name="T102" fmla="*/ 281 w 372"/>
                      <a:gd name="T103" fmla="*/ 2 h 170"/>
                      <a:gd name="T104" fmla="*/ 275 w 372"/>
                      <a:gd name="T105" fmla="*/ 0 h 170"/>
                      <a:gd name="T106" fmla="*/ 275 w 372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7"/>
                        </a:lnTo>
                        <a:lnTo>
                          <a:pt x="0" y="166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7" y="162"/>
                        </a:lnTo>
                        <a:lnTo>
                          <a:pt x="29" y="158"/>
                        </a:lnTo>
                        <a:lnTo>
                          <a:pt x="111" y="144"/>
                        </a:lnTo>
                        <a:lnTo>
                          <a:pt x="161" y="136"/>
                        </a:lnTo>
                        <a:lnTo>
                          <a:pt x="215" y="124"/>
                        </a:lnTo>
                        <a:lnTo>
                          <a:pt x="268" y="113"/>
                        </a:lnTo>
                        <a:lnTo>
                          <a:pt x="316" y="100"/>
                        </a:lnTo>
                        <a:lnTo>
                          <a:pt x="334" y="92"/>
                        </a:lnTo>
                        <a:lnTo>
                          <a:pt x="350" y="86"/>
                        </a:lnTo>
                        <a:lnTo>
                          <a:pt x="357" y="77"/>
                        </a:lnTo>
                        <a:lnTo>
                          <a:pt x="360" y="70"/>
                        </a:lnTo>
                        <a:lnTo>
                          <a:pt x="360" y="61"/>
                        </a:lnTo>
                        <a:lnTo>
                          <a:pt x="353" y="53"/>
                        </a:lnTo>
                        <a:lnTo>
                          <a:pt x="347" y="45"/>
                        </a:lnTo>
                        <a:lnTo>
                          <a:pt x="338" y="37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81" y="2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2" name="Freeform 160">
                    <a:extLst>
                      <a:ext uri="{FF2B5EF4-FFF2-40B4-BE49-F238E27FC236}">
                        <a16:creationId xmlns:a16="http://schemas.microsoft.com/office/drawing/2014/main" id="{8B54BA89-0A09-41CE-AA44-48DB01CC94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72 w 372"/>
                      <a:gd name="T13" fmla="*/ 59 h 170"/>
                      <a:gd name="T14" fmla="*/ 372 w 372"/>
                      <a:gd name="T15" fmla="*/ 70 h 170"/>
                      <a:gd name="T16" fmla="*/ 369 w 372"/>
                      <a:gd name="T17" fmla="*/ 78 h 170"/>
                      <a:gd name="T18" fmla="*/ 369 w 372"/>
                      <a:gd name="T19" fmla="*/ 78 h 170"/>
                      <a:gd name="T20" fmla="*/ 357 w 372"/>
                      <a:gd name="T21" fmla="*/ 86 h 170"/>
                      <a:gd name="T22" fmla="*/ 347 w 372"/>
                      <a:gd name="T23" fmla="*/ 94 h 170"/>
                      <a:gd name="T24" fmla="*/ 334 w 372"/>
                      <a:gd name="T25" fmla="*/ 100 h 170"/>
                      <a:gd name="T26" fmla="*/ 319 w 372"/>
                      <a:gd name="T27" fmla="*/ 106 h 170"/>
                      <a:gd name="T28" fmla="*/ 319 w 372"/>
                      <a:gd name="T29" fmla="*/ 106 h 170"/>
                      <a:gd name="T30" fmla="*/ 287 w 372"/>
                      <a:gd name="T31" fmla="*/ 116 h 170"/>
                      <a:gd name="T32" fmla="*/ 252 w 372"/>
                      <a:gd name="T33" fmla="*/ 127 h 170"/>
                      <a:gd name="T34" fmla="*/ 218 w 372"/>
                      <a:gd name="T35" fmla="*/ 134 h 170"/>
                      <a:gd name="T36" fmla="*/ 180 w 372"/>
                      <a:gd name="T37" fmla="*/ 142 h 170"/>
                      <a:gd name="T38" fmla="*/ 101 w 372"/>
                      <a:gd name="T39" fmla="*/ 156 h 170"/>
                      <a:gd name="T40" fmla="*/ 26 w 372"/>
                      <a:gd name="T41" fmla="*/ 167 h 170"/>
                      <a:gd name="T42" fmla="*/ 26 w 372"/>
                      <a:gd name="T43" fmla="*/ 167 h 170"/>
                      <a:gd name="T44" fmla="*/ 3 w 372"/>
                      <a:gd name="T45" fmla="*/ 170 h 170"/>
                      <a:gd name="T46" fmla="*/ 3 w 372"/>
                      <a:gd name="T47" fmla="*/ 170 h 170"/>
                      <a:gd name="T48" fmla="*/ 0 w 372"/>
                      <a:gd name="T49" fmla="*/ 168 h 170"/>
                      <a:gd name="T50" fmla="*/ 0 w 372"/>
                      <a:gd name="T51" fmla="*/ 167 h 170"/>
                      <a:gd name="T52" fmla="*/ 3 w 372"/>
                      <a:gd name="T53" fmla="*/ 166 h 170"/>
                      <a:gd name="T54" fmla="*/ 7 w 372"/>
                      <a:gd name="T55" fmla="*/ 165 h 170"/>
                      <a:gd name="T56" fmla="*/ 7 w 372"/>
                      <a:gd name="T57" fmla="*/ 165 h 170"/>
                      <a:gd name="T58" fmla="*/ 7 w 372"/>
                      <a:gd name="T59" fmla="*/ 165 h 170"/>
                      <a:gd name="T60" fmla="*/ 10 w 372"/>
                      <a:gd name="T61" fmla="*/ 163 h 170"/>
                      <a:gd name="T62" fmla="*/ 32 w 372"/>
                      <a:gd name="T63" fmla="*/ 160 h 170"/>
                      <a:gd name="T64" fmla="*/ 114 w 372"/>
                      <a:gd name="T65" fmla="*/ 146 h 170"/>
                      <a:gd name="T66" fmla="*/ 164 w 372"/>
                      <a:gd name="T67" fmla="*/ 137 h 170"/>
                      <a:gd name="T68" fmla="*/ 218 w 372"/>
                      <a:gd name="T69" fmla="*/ 125 h 170"/>
                      <a:gd name="T70" fmla="*/ 271 w 372"/>
                      <a:gd name="T71" fmla="*/ 114 h 170"/>
                      <a:gd name="T72" fmla="*/ 322 w 372"/>
                      <a:gd name="T73" fmla="*/ 101 h 170"/>
                      <a:gd name="T74" fmla="*/ 322 w 372"/>
                      <a:gd name="T75" fmla="*/ 101 h 170"/>
                      <a:gd name="T76" fmla="*/ 341 w 372"/>
                      <a:gd name="T77" fmla="*/ 95 h 170"/>
                      <a:gd name="T78" fmla="*/ 353 w 372"/>
                      <a:gd name="T79" fmla="*/ 87 h 170"/>
                      <a:gd name="T80" fmla="*/ 360 w 372"/>
                      <a:gd name="T81" fmla="*/ 78 h 170"/>
                      <a:gd name="T82" fmla="*/ 363 w 372"/>
                      <a:gd name="T83" fmla="*/ 71 h 170"/>
                      <a:gd name="T84" fmla="*/ 363 w 372"/>
                      <a:gd name="T85" fmla="*/ 62 h 170"/>
                      <a:gd name="T86" fmla="*/ 357 w 372"/>
                      <a:gd name="T87" fmla="*/ 54 h 170"/>
                      <a:gd name="T88" fmla="*/ 350 w 372"/>
                      <a:gd name="T89" fmla="*/ 45 h 170"/>
                      <a:gd name="T90" fmla="*/ 341 w 372"/>
                      <a:gd name="T91" fmla="*/ 38 h 170"/>
                      <a:gd name="T92" fmla="*/ 319 w 372"/>
                      <a:gd name="T93" fmla="*/ 23 h 170"/>
                      <a:gd name="T94" fmla="*/ 297 w 372"/>
                      <a:gd name="T95" fmla="*/ 11 h 170"/>
                      <a:gd name="T96" fmla="*/ 275 w 372"/>
                      <a:gd name="T97" fmla="*/ 0 h 170"/>
                      <a:gd name="T98" fmla="*/ 275 w 372"/>
                      <a:gd name="T99" fmla="*/ 0 h 170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8"/>
                        </a:lnTo>
                        <a:lnTo>
                          <a:pt x="0" y="167"/>
                        </a:lnTo>
                        <a:lnTo>
                          <a:pt x="3" y="166"/>
                        </a:lnTo>
                        <a:lnTo>
                          <a:pt x="7" y="165"/>
                        </a:lnTo>
                        <a:lnTo>
                          <a:pt x="10" y="163"/>
                        </a:lnTo>
                        <a:lnTo>
                          <a:pt x="32" y="160"/>
                        </a:lnTo>
                        <a:lnTo>
                          <a:pt x="114" y="146"/>
                        </a:lnTo>
                        <a:lnTo>
                          <a:pt x="164" y="137"/>
                        </a:lnTo>
                        <a:lnTo>
                          <a:pt x="218" y="125"/>
                        </a:lnTo>
                        <a:lnTo>
                          <a:pt x="271" y="114"/>
                        </a:lnTo>
                        <a:lnTo>
                          <a:pt x="322" y="101"/>
                        </a:lnTo>
                        <a:lnTo>
                          <a:pt x="341" y="95"/>
                        </a:lnTo>
                        <a:lnTo>
                          <a:pt x="353" y="87"/>
                        </a:lnTo>
                        <a:lnTo>
                          <a:pt x="360" y="78"/>
                        </a:lnTo>
                        <a:lnTo>
                          <a:pt x="363" y="71"/>
                        </a:lnTo>
                        <a:lnTo>
                          <a:pt x="363" y="62"/>
                        </a:lnTo>
                        <a:lnTo>
                          <a:pt x="357" y="54"/>
                        </a:lnTo>
                        <a:lnTo>
                          <a:pt x="350" y="45"/>
                        </a:lnTo>
                        <a:lnTo>
                          <a:pt x="341" y="38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3" name="Freeform 161">
                    <a:extLst>
                      <a:ext uri="{FF2B5EF4-FFF2-40B4-BE49-F238E27FC236}">
                        <a16:creationId xmlns:a16="http://schemas.microsoft.com/office/drawing/2014/main" id="{60EEFB07-0F6F-4E1F-AB4C-D5FA82E60F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5 w 501"/>
                      <a:gd name="T39" fmla="*/ 5 h 165"/>
                      <a:gd name="T40" fmla="*/ 73 w 501"/>
                      <a:gd name="T41" fmla="*/ 0 h 165"/>
                      <a:gd name="T42" fmla="*/ 73 w 501"/>
                      <a:gd name="T43" fmla="*/ 0 h 165"/>
                      <a:gd name="T44" fmla="*/ 161 w 501"/>
                      <a:gd name="T45" fmla="*/ 18 h 165"/>
                      <a:gd name="T46" fmla="*/ 243 w 501"/>
                      <a:gd name="T47" fmla="*/ 37 h 165"/>
                      <a:gd name="T48" fmla="*/ 316 w 501"/>
                      <a:gd name="T49" fmla="*/ 56 h 165"/>
                      <a:gd name="T50" fmla="*/ 382 w 501"/>
                      <a:gd name="T51" fmla="*/ 75 h 165"/>
                      <a:gd name="T52" fmla="*/ 435 w 501"/>
                      <a:gd name="T53" fmla="*/ 94 h 165"/>
                      <a:gd name="T54" fmla="*/ 457 w 501"/>
                      <a:gd name="T55" fmla="*/ 103 h 165"/>
                      <a:gd name="T56" fmla="*/ 473 w 501"/>
                      <a:gd name="T57" fmla="*/ 110 h 165"/>
                      <a:gd name="T58" fmla="*/ 489 w 501"/>
                      <a:gd name="T59" fmla="*/ 119 h 165"/>
                      <a:gd name="T60" fmla="*/ 498 w 501"/>
                      <a:gd name="T61" fmla="*/ 127 h 165"/>
                      <a:gd name="T62" fmla="*/ 501 w 501"/>
                      <a:gd name="T63" fmla="*/ 134 h 165"/>
                      <a:gd name="T64" fmla="*/ 501 w 501"/>
                      <a:gd name="T65" fmla="*/ 142 h 165"/>
                      <a:gd name="T66" fmla="*/ 501 w 501"/>
                      <a:gd name="T67" fmla="*/ 142 h 165"/>
                      <a:gd name="T68" fmla="*/ 498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5" y="5"/>
                        </a:lnTo>
                        <a:lnTo>
                          <a:pt x="73" y="0"/>
                        </a:lnTo>
                        <a:lnTo>
                          <a:pt x="161" y="18"/>
                        </a:lnTo>
                        <a:lnTo>
                          <a:pt x="243" y="37"/>
                        </a:lnTo>
                        <a:lnTo>
                          <a:pt x="316" y="56"/>
                        </a:lnTo>
                        <a:lnTo>
                          <a:pt x="382" y="75"/>
                        </a:lnTo>
                        <a:lnTo>
                          <a:pt x="435" y="94"/>
                        </a:lnTo>
                        <a:lnTo>
                          <a:pt x="457" y="103"/>
                        </a:lnTo>
                        <a:lnTo>
                          <a:pt x="473" y="110"/>
                        </a:lnTo>
                        <a:lnTo>
                          <a:pt x="489" y="119"/>
                        </a:lnTo>
                        <a:lnTo>
                          <a:pt x="498" y="127"/>
                        </a:lnTo>
                        <a:lnTo>
                          <a:pt x="501" y="134"/>
                        </a:lnTo>
                        <a:lnTo>
                          <a:pt x="501" y="142"/>
                        </a:lnTo>
                        <a:lnTo>
                          <a:pt x="498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4" name="Freeform 162">
                    <a:extLst>
                      <a:ext uri="{FF2B5EF4-FFF2-40B4-BE49-F238E27FC236}">
                        <a16:creationId xmlns:a16="http://schemas.microsoft.com/office/drawing/2014/main" id="{D42EAF1A-30CE-4308-B95D-28E9509265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2 w 501"/>
                      <a:gd name="T39" fmla="*/ 6 h 165"/>
                      <a:gd name="T40" fmla="*/ 66 w 501"/>
                      <a:gd name="T41" fmla="*/ 0 h 165"/>
                      <a:gd name="T42" fmla="*/ 66 w 501"/>
                      <a:gd name="T43" fmla="*/ 0 h 165"/>
                      <a:gd name="T44" fmla="*/ 155 w 501"/>
                      <a:gd name="T45" fmla="*/ 19 h 165"/>
                      <a:gd name="T46" fmla="*/ 237 w 501"/>
                      <a:gd name="T47" fmla="*/ 38 h 165"/>
                      <a:gd name="T48" fmla="*/ 312 w 501"/>
                      <a:gd name="T49" fmla="*/ 57 h 165"/>
                      <a:gd name="T50" fmla="*/ 379 w 501"/>
                      <a:gd name="T51" fmla="*/ 76 h 165"/>
                      <a:gd name="T52" fmla="*/ 432 w 501"/>
                      <a:gd name="T53" fmla="*/ 94 h 165"/>
                      <a:gd name="T54" fmla="*/ 451 w 501"/>
                      <a:gd name="T55" fmla="*/ 103 h 165"/>
                      <a:gd name="T56" fmla="*/ 470 w 501"/>
                      <a:gd name="T57" fmla="*/ 112 h 165"/>
                      <a:gd name="T58" fmla="*/ 486 w 501"/>
                      <a:gd name="T59" fmla="*/ 120 h 165"/>
                      <a:gd name="T60" fmla="*/ 495 w 501"/>
                      <a:gd name="T61" fmla="*/ 128 h 165"/>
                      <a:gd name="T62" fmla="*/ 498 w 501"/>
                      <a:gd name="T63" fmla="*/ 136 h 165"/>
                      <a:gd name="T64" fmla="*/ 501 w 501"/>
                      <a:gd name="T65" fmla="*/ 143 h 165"/>
                      <a:gd name="T66" fmla="*/ 501 w 501"/>
                      <a:gd name="T67" fmla="*/ 143 h 165"/>
                      <a:gd name="T68" fmla="*/ 495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2" y="6"/>
                        </a:lnTo>
                        <a:lnTo>
                          <a:pt x="66" y="0"/>
                        </a:lnTo>
                        <a:lnTo>
                          <a:pt x="155" y="19"/>
                        </a:lnTo>
                        <a:lnTo>
                          <a:pt x="237" y="38"/>
                        </a:lnTo>
                        <a:lnTo>
                          <a:pt x="312" y="57"/>
                        </a:lnTo>
                        <a:lnTo>
                          <a:pt x="379" y="76"/>
                        </a:lnTo>
                        <a:lnTo>
                          <a:pt x="432" y="94"/>
                        </a:lnTo>
                        <a:lnTo>
                          <a:pt x="451" y="103"/>
                        </a:lnTo>
                        <a:lnTo>
                          <a:pt x="470" y="112"/>
                        </a:lnTo>
                        <a:lnTo>
                          <a:pt x="486" y="120"/>
                        </a:lnTo>
                        <a:lnTo>
                          <a:pt x="495" y="128"/>
                        </a:lnTo>
                        <a:lnTo>
                          <a:pt x="498" y="136"/>
                        </a:lnTo>
                        <a:lnTo>
                          <a:pt x="501" y="143"/>
                        </a:lnTo>
                        <a:lnTo>
                          <a:pt x="495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5" name="Freeform 163">
                    <a:extLst>
                      <a:ext uri="{FF2B5EF4-FFF2-40B4-BE49-F238E27FC236}">
                        <a16:creationId xmlns:a16="http://schemas.microsoft.com/office/drawing/2014/main" id="{B79B585D-CBC8-4050-A65C-03C36FB351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7"/>
                    <a:ext cx="498" cy="164"/>
                  </a:xfrm>
                  <a:custGeom>
                    <a:avLst/>
                    <a:gdLst>
                      <a:gd name="T0" fmla="*/ 464 w 498"/>
                      <a:gd name="T1" fmla="*/ 164 h 164"/>
                      <a:gd name="T2" fmla="*/ 464 w 498"/>
                      <a:gd name="T3" fmla="*/ 164 h 164"/>
                      <a:gd name="T4" fmla="*/ 476 w 498"/>
                      <a:gd name="T5" fmla="*/ 158 h 164"/>
                      <a:gd name="T6" fmla="*/ 476 w 498"/>
                      <a:gd name="T7" fmla="*/ 158 h 164"/>
                      <a:gd name="T8" fmla="*/ 476 w 498"/>
                      <a:gd name="T9" fmla="*/ 151 h 164"/>
                      <a:gd name="T10" fmla="*/ 476 w 498"/>
                      <a:gd name="T11" fmla="*/ 146 h 164"/>
                      <a:gd name="T12" fmla="*/ 470 w 498"/>
                      <a:gd name="T13" fmla="*/ 141 h 164"/>
                      <a:gd name="T14" fmla="*/ 464 w 498"/>
                      <a:gd name="T15" fmla="*/ 136 h 164"/>
                      <a:gd name="T16" fmla="*/ 448 w 498"/>
                      <a:gd name="T17" fmla="*/ 130 h 164"/>
                      <a:gd name="T18" fmla="*/ 432 w 498"/>
                      <a:gd name="T19" fmla="*/ 123 h 164"/>
                      <a:gd name="T20" fmla="*/ 432 w 498"/>
                      <a:gd name="T21" fmla="*/ 123 h 164"/>
                      <a:gd name="T22" fmla="*/ 385 w 498"/>
                      <a:gd name="T23" fmla="*/ 107 h 164"/>
                      <a:gd name="T24" fmla="*/ 334 w 498"/>
                      <a:gd name="T25" fmla="*/ 92 h 164"/>
                      <a:gd name="T26" fmla="*/ 281 w 498"/>
                      <a:gd name="T27" fmla="*/ 79 h 164"/>
                      <a:gd name="T28" fmla="*/ 227 w 498"/>
                      <a:gd name="T29" fmla="*/ 65 h 164"/>
                      <a:gd name="T30" fmla="*/ 227 w 498"/>
                      <a:gd name="T31" fmla="*/ 65 h 164"/>
                      <a:gd name="T32" fmla="*/ 114 w 498"/>
                      <a:gd name="T33" fmla="*/ 39 h 164"/>
                      <a:gd name="T34" fmla="*/ 0 w 498"/>
                      <a:gd name="T35" fmla="*/ 13 h 164"/>
                      <a:gd name="T36" fmla="*/ 0 w 498"/>
                      <a:gd name="T37" fmla="*/ 13 h 164"/>
                      <a:gd name="T38" fmla="*/ 29 w 498"/>
                      <a:gd name="T39" fmla="*/ 5 h 164"/>
                      <a:gd name="T40" fmla="*/ 60 w 498"/>
                      <a:gd name="T41" fmla="*/ 0 h 164"/>
                      <a:gd name="T42" fmla="*/ 60 w 498"/>
                      <a:gd name="T43" fmla="*/ 0 h 164"/>
                      <a:gd name="T44" fmla="*/ 148 w 498"/>
                      <a:gd name="T45" fmla="*/ 19 h 164"/>
                      <a:gd name="T46" fmla="*/ 234 w 498"/>
                      <a:gd name="T47" fmla="*/ 38 h 164"/>
                      <a:gd name="T48" fmla="*/ 306 w 498"/>
                      <a:gd name="T49" fmla="*/ 57 h 164"/>
                      <a:gd name="T50" fmla="*/ 372 w 498"/>
                      <a:gd name="T51" fmla="*/ 76 h 164"/>
                      <a:gd name="T52" fmla="*/ 426 w 498"/>
                      <a:gd name="T53" fmla="*/ 94 h 164"/>
                      <a:gd name="T54" fmla="*/ 448 w 498"/>
                      <a:gd name="T55" fmla="*/ 103 h 164"/>
                      <a:gd name="T56" fmla="*/ 467 w 498"/>
                      <a:gd name="T57" fmla="*/ 111 h 164"/>
                      <a:gd name="T58" fmla="*/ 483 w 498"/>
                      <a:gd name="T59" fmla="*/ 119 h 164"/>
                      <a:gd name="T60" fmla="*/ 492 w 498"/>
                      <a:gd name="T61" fmla="*/ 127 h 164"/>
                      <a:gd name="T62" fmla="*/ 498 w 498"/>
                      <a:gd name="T63" fmla="*/ 136 h 164"/>
                      <a:gd name="T64" fmla="*/ 498 w 498"/>
                      <a:gd name="T65" fmla="*/ 142 h 164"/>
                      <a:gd name="T66" fmla="*/ 498 w 498"/>
                      <a:gd name="T67" fmla="*/ 142 h 164"/>
                      <a:gd name="T68" fmla="*/ 492 w 498"/>
                      <a:gd name="T69" fmla="*/ 152 h 164"/>
                      <a:gd name="T70" fmla="*/ 486 w 498"/>
                      <a:gd name="T71" fmla="*/ 159 h 164"/>
                      <a:gd name="T72" fmla="*/ 476 w 498"/>
                      <a:gd name="T73" fmla="*/ 161 h 164"/>
                      <a:gd name="T74" fmla="*/ 464 w 498"/>
                      <a:gd name="T75" fmla="*/ 164 h 164"/>
                      <a:gd name="T76" fmla="*/ 464 w 498"/>
                      <a:gd name="T77" fmla="*/ 164 h 164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8" h="164">
                        <a:moveTo>
                          <a:pt x="464" y="164"/>
                        </a:moveTo>
                        <a:lnTo>
                          <a:pt x="464" y="164"/>
                        </a:lnTo>
                        <a:lnTo>
                          <a:pt x="476" y="158"/>
                        </a:lnTo>
                        <a:lnTo>
                          <a:pt x="476" y="151"/>
                        </a:lnTo>
                        <a:lnTo>
                          <a:pt x="476" y="146"/>
                        </a:lnTo>
                        <a:lnTo>
                          <a:pt x="470" y="141"/>
                        </a:lnTo>
                        <a:lnTo>
                          <a:pt x="464" y="136"/>
                        </a:lnTo>
                        <a:lnTo>
                          <a:pt x="448" y="130"/>
                        </a:lnTo>
                        <a:lnTo>
                          <a:pt x="432" y="123"/>
                        </a:lnTo>
                        <a:lnTo>
                          <a:pt x="385" y="107"/>
                        </a:lnTo>
                        <a:lnTo>
                          <a:pt x="334" y="92"/>
                        </a:lnTo>
                        <a:lnTo>
                          <a:pt x="281" y="79"/>
                        </a:lnTo>
                        <a:lnTo>
                          <a:pt x="227" y="65"/>
                        </a:lnTo>
                        <a:lnTo>
                          <a:pt x="114" y="39"/>
                        </a:lnTo>
                        <a:lnTo>
                          <a:pt x="0" y="13"/>
                        </a:lnTo>
                        <a:lnTo>
                          <a:pt x="29" y="5"/>
                        </a:lnTo>
                        <a:lnTo>
                          <a:pt x="60" y="0"/>
                        </a:lnTo>
                        <a:lnTo>
                          <a:pt x="148" y="19"/>
                        </a:lnTo>
                        <a:lnTo>
                          <a:pt x="234" y="38"/>
                        </a:lnTo>
                        <a:lnTo>
                          <a:pt x="306" y="57"/>
                        </a:lnTo>
                        <a:lnTo>
                          <a:pt x="372" y="76"/>
                        </a:lnTo>
                        <a:lnTo>
                          <a:pt x="426" y="94"/>
                        </a:lnTo>
                        <a:lnTo>
                          <a:pt x="448" y="103"/>
                        </a:lnTo>
                        <a:lnTo>
                          <a:pt x="467" y="111"/>
                        </a:lnTo>
                        <a:lnTo>
                          <a:pt x="483" y="119"/>
                        </a:lnTo>
                        <a:lnTo>
                          <a:pt x="492" y="127"/>
                        </a:lnTo>
                        <a:lnTo>
                          <a:pt x="498" y="136"/>
                        </a:lnTo>
                        <a:lnTo>
                          <a:pt x="498" y="142"/>
                        </a:lnTo>
                        <a:lnTo>
                          <a:pt x="492" y="152"/>
                        </a:lnTo>
                        <a:lnTo>
                          <a:pt x="486" y="159"/>
                        </a:lnTo>
                        <a:lnTo>
                          <a:pt x="476" y="161"/>
                        </a:lnTo>
                        <a:lnTo>
                          <a:pt x="464" y="164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6" name="Freeform 164">
                    <a:extLst>
                      <a:ext uri="{FF2B5EF4-FFF2-40B4-BE49-F238E27FC236}">
                        <a16:creationId xmlns:a16="http://schemas.microsoft.com/office/drawing/2014/main" id="{EAD81E3D-9DD2-4AC3-9434-64562403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5" cy="163"/>
                  </a:xfrm>
                  <a:custGeom>
                    <a:avLst/>
                    <a:gdLst>
                      <a:gd name="T0" fmla="*/ 464 w 495"/>
                      <a:gd name="T1" fmla="*/ 163 h 163"/>
                      <a:gd name="T2" fmla="*/ 464 w 495"/>
                      <a:gd name="T3" fmla="*/ 163 h 163"/>
                      <a:gd name="T4" fmla="*/ 476 w 495"/>
                      <a:gd name="T5" fmla="*/ 157 h 163"/>
                      <a:gd name="T6" fmla="*/ 476 w 495"/>
                      <a:gd name="T7" fmla="*/ 157 h 163"/>
                      <a:gd name="T8" fmla="*/ 476 w 495"/>
                      <a:gd name="T9" fmla="*/ 150 h 163"/>
                      <a:gd name="T10" fmla="*/ 476 w 495"/>
                      <a:gd name="T11" fmla="*/ 145 h 163"/>
                      <a:gd name="T12" fmla="*/ 470 w 495"/>
                      <a:gd name="T13" fmla="*/ 140 h 163"/>
                      <a:gd name="T14" fmla="*/ 464 w 495"/>
                      <a:gd name="T15" fmla="*/ 135 h 163"/>
                      <a:gd name="T16" fmla="*/ 448 w 495"/>
                      <a:gd name="T17" fmla="*/ 129 h 163"/>
                      <a:gd name="T18" fmla="*/ 432 w 495"/>
                      <a:gd name="T19" fmla="*/ 122 h 163"/>
                      <a:gd name="T20" fmla="*/ 432 w 495"/>
                      <a:gd name="T21" fmla="*/ 122 h 163"/>
                      <a:gd name="T22" fmla="*/ 385 w 495"/>
                      <a:gd name="T23" fmla="*/ 106 h 163"/>
                      <a:gd name="T24" fmla="*/ 334 w 495"/>
                      <a:gd name="T25" fmla="*/ 91 h 163"/>
                      <a:gd name="T26" fmla="*/ 281 w 495"/>
                      <a:gd name="T27" fmla="*/ 78 h 163"/>
                      <a:gd name="T28" fmla="*/ 227 w 495"/>
                      <a:gd name="T29" fmla="*/ 64 h 163"/>
                      <a:gd name="T30" fmla="*/ 227 w 495"/>
                      <a:gd name="T31" fmla="*/ 64 h 163"/>
                      <a:gd name="T32" fmla="*/ 114 w 495"/>
                      <a:gd name="T33" fmla="*/ 38 h 163"/>
                      <a:gd name="T34" fmla="*/ 0 w 495"/>
                      <a:gd name="T35" fmla="*/ 12 h 163"/>
                      <a:gd name="T36" fmla="*/ 0 w 495"/>
                      <a:gd name="T37" fmla="*/ 12 h 163"/>
                      <a:gd name="T38" fmla="*/ 26 w 495"/>
                      <a:gd name="T39" fmla="*/ 5 h 163"/>
                      <a:gd name="T40" fmla="*/ 54 w 495"/>
                      <a:gd name="T41" fmla="*/ 0 h 163"/>
                      <a:gd name="T42" fmla="*/ 54 w 495"/>
                      <a:gd name="T43" fmla="*/ 0 h 163"/>
                      <a:gd name="T44" fmla="*/ 142 w 495"/>
                      <a:gd name="T45" fmla="*/ 19 h 163"/>
                      <a:gd name="T46" fmla="*/ 227 w 495"/>
                      <a:gd name="T47" fmla="*/ 38 h 163"/>
                      <a:gd name="T48" fmla="*/ 303 w 495"/>
                      <a:gd name="T49" fmla="*/ 58 h 163"/>
                      <a:gd name="T50" fmla="*/ 369 w 495"/>
                      <a:gd name="T51" fmla="*/ 75 h 163"/>
                      <a:gd name="T52" fmla="*/ 423 w 495"/>
                      <a:gd name="T53" fmla="*/ 93 h 163"/>
                      <a:gd name="T54" fmla="*/ 445 w 495"/>
                      <a:gd name="T55" fmla="*/ 102 h 163"/>
                      <a:gd name="T56" fmla="*/ 464 w 495"/>
                      <a:gd name="T57" fmla="*/ 111 h 163"/>
                      <a:gd name="T58" fmla="*/ 479 w 495"/>
                      <a:gd name="T59" fmla="*/ 120 h 163"/>
                      <a:gd name="T60" fmla="*/ 489 w 495"/>
                      <a:gd name="T61" fmla="*/ 127 h 163"/>
                      <a:gd name="T62" fmla="*/ 495 w 495"/>
                      <a:gd name="T63" fmla="*/ 135 h 163"/>
                      <a:gd name="T64" fmla="*/ 495 w 495"/>
                      <a:gd name="T65" fmla="*/ 143 h 163"/>
                      <a:gd name="T66" fmla="*/ 495 w 495"/>
                      <a:gd name="T67" fmla="*/ 143 h 163"/>
                      <a:gd name="T68" fmla="*/ 492 w 495"/>
                      <a:gd name="T69" fmla="*/ 151 h 163"/>
                      <a:gd name="T70" fmla="*/ 486 w 495"/>
                      <a:gd name="T71" fmla="*/ 158 h 163"/>
                      <a:gd name="T72" fmla="*/ 476 w 495"/>
                      <a:gd name="T73" fmla="*/ 160 h 163"/>
                      <a:gd name="T74" fmla="*/ 464 w 495"/>
                      <a:gd name="T75" fmla="*/ 163 h 163"/>
                      <a:gd name="T76" fmla="*/ 464 w 495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5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6" y="5"/>
                        </a:lnTo>
                        <a:lnTo>
                          <a:pt x="54" y="0"/>
                        </a:lnTo>
                        <a:lnTo>
                          <a:pt x="142" y="19"/>
                        </a:lnTo>
                        <a:lnTo>
                          <a:pt x="227" y="38"/>
                        </a:lnTo>
                        <a:lnTo>
                          <a:pt x="303" y="58"/>
                        </a:lnTo>
                        <a:lnTo>
                          <a:pt x="369" y="75"/>
                        </a:lnTo>
                        <a:lnTo>
                          <a:pt x="423" y="93"/>
                        </a:lnTo>
                        <a:lnTo>
                          <a:pt x="445" y="102"/>
                        </a:lnTo>
                        <a:lnTo>
                          <a:pt x="464" y="111"/>
                        </a:lnTo>
                        <a:lnTo>
                          <a:pt x="479" y="120"/>
                        </a:lnTo>
                        <a:lnTo>
                          <a:pt x="489" y="127"/>
                        </a:lnTo>
                        <a:lnTo>
                          <a:pt x="495" y="135"/>
                        </a:lnTo>
                        <a:lnTo>
                          <a:pt x="495" y="143"/>
                        </a:lnTo>
                        <a:lnTo>
                          <a:pt x="492" y="151"/>
                        </a:lnTo>
                        <a:lnTo>
                          <a:pt x="486" y="158"/>
                        </a:lnTo>
                        <a:lnTo>
                          <a:pt x="476" y="160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7" name="Freeform 165">
                    <a:extLst>
                      <a:ext uri="{FF2B5EF4-FFF2-40B4-BE49-F238E27FC236}">
                        <a16:creationId xmlns:a16="http://schemas.microsoft.com/office/drawing/2014/main" id="{CF0822CF-E1C5-4D84-B434-7285AC9643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2" cy="163"/>
                  </a:xfrm>
                  <a:custGeom>
                    <a:avLst/>
                    <a:gdLst>
                      <a:gd name="T0" fmla="*/ 464 w 492"/>
                      <a:gd name="T1" fmla="*/ 163 h 163"/>
                      <a:gd name="T2" fmla="*/ 464 w 492"/>
                      <a:gd name="T3" fmla="*/ 163 h 163"/>
                      <a:gd name="T4" fmla="*/ 476 w 492"/>
                      <a:gd name="T5" fmla="*/ 157 h 163"/>
                      <a:gd name="T6" fmla="*/ 476 w 492"/>
                      <a:gd name="T7" fmla="*/ 157 h 163"/>
                      <a:gd name="T8" fmla="*/ 476 w 492"/>
                      <a:gd name="T9" fmla="*/ 150 h 163"/>
                      <a:gd name="T10" fmla="*/ 476 w 492"/>
                      <a:gd name="T11" fmla="*/ 145 h 163"/>
                      <a:gd name="T12" fmla="*/ 470 w 492"/>
                      <a:gd name="T13" fmla="*/ 140 h 163"/>
                      <a:gd name="T14" fmla="*/ 464 w 492"/>
                      <a:gd name="T15" fmla="*/ 135 h 163"/>
                      <a:gd name="T16" fmla="*/ 448 w 492"/>
                      <a:gd name="T17" fmla="*/ 129 h 163"/>
                      <a:gd name="T18" fmla="*/ 432 w 492"/>
                      <a:gd name="T19" fmla="*/ 122 h 163"/>
                      <a:gd name="T20" fmla="*/ 432 w 492"/>
                      <a:gd name="T21" fmla="*/ 122 h 163"/>
                      <a:gd name="T22" fmla="*/ 385 w 492"/>
                      <a:gd name="T23" fmla="*/ 106 h 163"/>
                      <a:gd name="T24" fmla="*/ 334 w 492"/>
                      <a:gd name="T25" fmla="*/ 91 h 163"/>
                      <a:gd name="T26" fmla="*/ 281 w 492"/>
                      <a:gd name="T27" fmla="*/ 78 h 163"/>
                      <a:gd name="T28" fmla="*/ 227 w 492"/>
                      <a:gd name="T29" fmla="*/ 64 h 163"/>
                      <a:gd name="T30" fmla="*/ 227 w 492"/>
                      <a:gd name="T31" fmla="*/ 64 h 163"/>
                      <a:gd name="T32" fmla="*/ 114 w 492"/>
                      <a:gd name="T33" fmla="*/ 38 h 163"/>
                      <a:gd name="T34" fmla="*/ 0 w 492"/>
                      <a:gd name="T35" fmla="*/ 12 h 163"/>
                      <a:gd name="T36" fmla="*/ 0 w 492"/>
                      <a:gd name="T37" fmla="*/ 12 h 163"/>
                      <a:gd name="T38" fmla="*/ 22 w 492"/>
                      <a:gd name="T39" fmla="*/ 5 h 163"/>
                      <a:gd name="T40" fmla="*/ 48 w 492"/>
                      <a:gd name="T41" fmla="*/ 0 h 163"/>
                      <a:gd name="T42" fmla="*/ 48 w 492"/>
                      <a:gd name="T43" fmla="*/ 0 h 163"/>
                      <a:gd name="T44" fmla="*/ 139 w 492"/>
                      <a:gd name="T45" fmla="*/ 19 h 163"/>
                      <a:gd name="T46" fmla="*/ 221 w 492"/>
                      <a:gd name="T47" fmla="*/ 38 h 163"/>
                      <a:gd name="T48" fmla="*/ 297 w 492"/>
                      <a:gd name="T49" fmla="*/ 58 h 163"/>
                      <a:gd name="T50" fmla="*/ 366 w 492"/>
                      <a:gd name="T51" fmla="*/ 77 h 163"/>
                      <a:gd name="T52" fmla="*/ 420 w 492"/>
                      <a:gd name="T53" fmla="*/ 94 h 163"/>
                      <a:gd name="T54" fmla="*/ 442 w 492"/>
                      <a:gd name="T55" fmla="*/ 103 h 163"/>
                      <a:gd name="T56" fmla="*/ 460 w 492"/>
                      <a:gd name="T57" fmla="*/ 112 h 163"/>
                      <a:gd name="T58" fmla="*/ 476 w 492"/>
                      <a:gd name="T59" fmla="*/ 120 h 163"/>
                      <a:gd name="T60" fmla="*/ 486 w 492"/>
                      <a:gd name="T61" fmla="*/ 129 h 163"/>
                      <a:gd name="T62" fmla="*/ 492 w 492"/>
                      <a:gd name="T63" fmla="*/ 136 h 163"/>
                      <a:gd name="T64" fmla="*/ 492 w 492"/>
                      <a:gd name="T65" fmla="*/ 144 h 163"/>
                      <a:gd name="T66" fmla="*/ 492 w 492"/>
                      <a:gd name="T67" fmla="*/ 144 h 163"/>
                      <a:gd name="T68" fmla="*/ 489 w 492"/>
                      <a:gd name="T69" fmla="*/ 153 h 163"/>
                      <a:gd name="T70" fmla="*/ 483 w 492"/>
                      <a:gd name="T71" fmla="*/ 158 h 163"/>
                      <a:gd name="T72" fmla="*/ 476 w 492"/>
                      <a:gd name="T73" fmla="*/ 162 h 163"/>
                      <a:gd name="T74" fmla="*/ 464 w 492"/>
                      <a:gd name="T75" fmla="*/ 163 h 163"/>
                      <a:gd name="T76" fmla="*/ 464 w 492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2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2" y="5"/>
                        </a:lnTo>
                        <a:lnTo>
                          <a:pt x="48" y="0"/>
                        </a:lnTo>
                        <a:lnTo>
                          <a:pt x="139" y="19"/>
                        </a:lnTo>
                        <a:lnTo>
                          <a:pt x="221" y="38"/>
                        </a:lnTo>
                        <a:lnTo>
                          <a:pt x="297" y="58"/>
                        </a:lnTo>
                        <a:lnTo>
                          <a:pt x="366" y="77"/>
                        </a:lnTo>
                        <a:lnTo>
                          <a:pt x="420" y="94"/>
                        </a:lnTo>
                        <a:lnTo>
                          <a:pt x="442" y="103"/>
                        </a:lnTo>
                        <a:lnTo>
                          <a:pt x="460" y="112"/>
                        </a:lnTo>
                        <a:lnTo>
                          <a:pt x="476" y="120"/>
                        </a:lnTo>
                        <a:lnTo>
                          <a:pt x="486" y="129"/>
                        </a:lnTo>
                        <a:lnTo>
                          <a:pt x="492" y="136"/>
                        </a:lnTo>
                        <a:lnTo>
                          <a:pt x="492" y="144"/>
                        </a:lnTo>
                        <a:lnTo>
                          <a:pt x="489" y="153"/>
                        </a:lnTo>
                        <a:lnTo>
                          <a:pt x="483" y="158"/>
                        </a:lnTo>
                        <a:lnTo>
                          <a:pt x="476" y="162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8" name="Freeform 166">
                    <a:extLst>
                      <a:ext uri="{FF2B5EF4-FFF2-40B4-BE49-F238E27FC236}">
                        <a16:creationId xmlns:a16="http://schemas.microsoft.com/office/drawing/2014/main" id="{78DFB192-2E36-4EDF-82A7-D5A3EE765D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0"/>
                    <a:ext cx="489" cy="161"/>
                  </a:xfrm>
                  <a:custGeom>
                    <a:avLst/>
                    <a:gdLst>
                      <a:gd name="T0" fmla="*/ 464 w 489"/>
                      <a:gd name="T1" fmla="*/ 161 h 161"/>
                      <a:gd name="T2" fmla="*/ 464 w 489"/>
                      <a:gd name="T3" fmla="*/ 161 h 161"/>
                      <a:gd name="T4" fmla="*/ 476 w 489"/>
                      <a:gd name="T5" fmla="*/ 155 h 161"/>
                      <a:gd name="T6" fmla="*/ 476 w 489"/>
                      <a:gd name="T7" fmla="*/ 155 h 161"/>
                      <a:gd name="T8" fmla="*/ 476 w 489"/>
                      <a:gd name="T9" fmla="*/ 148 h 161"/>
                      <a:gd name="T10" fmla="*/ 476 w 489"/>
                      <a:gd name="T11" fmla="*/ 143 h 161"/>
                      <a:gd name="T12" fmla="*/ 470 w 489"/>
                      <a:gd name="T13" fmla="*/ 138 h 161"/>
                      <a:gd name="T14" fmla="*/ 464 w 489"/>
                      <a:gd name="T15" fmla="*/ 133 h 161"/>
                      <a:gd name="T16" fmla="*/ 448 w 489"/>
                      <a:gd name="T17" fmla="*/ 127 h 161"/>
                      <a:gd name="T18" fmla="*/ 432 w 489"/>
                      <a:gd name="T19" fmla="*/ 120 h 161"/>
                      <a:gd name="T20" fmla="*/ 432 w 489"/>
                      <a:gd name="T21" fmla="*/ 120 h 161"/>
                      <a:gd name="T22" fmla="*/ 385 w 489"/>
                      <a:gd name="T23" fmla="*/ 104 h 161"/>
                      <a:gd name="T24" fmla="*/ 334 w 489"/>
                      <a:gd name="T25" fmla="*/ 89 h 161"/>
                      <a:gd name="T26" fmla="*/ 281 w 489"/>
                      <a:gd name="T27" fmla="*/ 76 h 161"/>
                      <a:gd name="T28" fmla="*/ 227 w 489"/>
                      <a:gd name="T29" fmla="*/ 62 h 161"/>
                      <a:gd name="T30" fmla="*/ 227 w 489"/>
                      <a:gd name="T31" fmla="*/ 62 h 161"/>
                      <a:gd name="T32" fmla="*/ 114 w 489"/>
                      <a:gd name="T33" fmla="*/ 36 h 161"/>
                      <a:gd name="T34" fmla="*/ 0 w 489"/>
                      <a:gd name="T35" fmla="*/ 10 h 161"/>
                      <a:gd name="T36" fmla="*/ 0 w 489"/>
                      <a:gd name="T37" fmla="*/ 10 h 161"/>
                      <a:gd name="T38" fmla="*/ 41 w 489"/>
                      <a:gd name="T39" fmla="*/ 0 h 161"/>
                      <a:gd name="T40" fmla="*/ 41 w 489"/>
                      <a:gd name="T41" fmla="*/ 0 h 161"/>
                      <a:gd name="T42" fmla="*/ 133 w 489"/>
                      <a:gd name="T43" fmla="*/ 19 h 161"/>
                      <a:gd name="T44" fmla="*/ 218 w 489"/>
                      <a:gd name="T45" fmla="*/ 38 h 161"/>
                      <a:gd name="T46" fmla="*/ 293 w 489"/>
                      <a:gd name="T47" fmla="*/ 57 h 161"/>
                      <a:gd name="T48" fmla="*/ 360 w 489"/>
                      <a:gd name="T49" fmla="*/ 76 h 161"/>
                      <a:gd name="T50" fmla="*/ 416 w 489"/>
                      <a:gd name="T51" fmla="*/ 94 h 161"/>
                      <a:gd name="T52" fmla="*/ 438 w 489"/>
                      <a:gd name="T53" fmla="*/ 102 h 161"/>
                      <a:gd name="T54" fmla="*/ 457 w 489"/>
                      <a:gd name="T55" fmla="*/ 110 h 161"/>
                      <a:gd name="T56" fmla="*/ 473 w 489"/>
                      <a:gd name="T57" fmla="*/ 119 h 161"/>
                      <a:gd name="T58" fmla="*/ 483 w 489"/>
                      <a:gd name="T59" fmla="*/ 127 h 161"/>
                      <a:gd name="T60" fmla="*/ 489 w 489"/>
                      <a:gd name="T61" fmla="*/ 134 h 161"/>
                      <a:gd name="T62" fmla="*/ 489 w 489"/>
                      <a:gd name="T63" fmla="*/ 142 h 161"/>
                      <a:gd name="T64" fmla="*/ 489 w 489"/>
                      <a:gd name="T65" fmla="*/ 142 h 161"/>
                      <a:gd name="T66" fmla="*/ 486 w 489"/>
                      <a:gd name="T67" fmla="*/ 151 h 161"/>
                      <a:gd name="T68" fmla="*/ 483 w 489"/>
                      <a:gd name="T69" fmla="*/ 156 h 161"/>
                      <a:gd name="T70" fmla="*/ 476 w 489"/>
                      <a:gd name="T71" fmla="*/ 160 h 161"/>
                      <a:gd name="T72" fmla="*/ 464 w 489"/>
                      <a:gd name="T73" fmla="*/ 161 h 161"/>
                      <a:gd name="T74" fmla="*/ 464 w 489"/>
                      <a:gd name="T75" fmla="*/ 161 h 16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9" h="161">
                        <a:moveTo>
                          <a:pt x="464" y="161"/>
                        </a:moveTo>
                        <a:lnTo>
                          <a:pt x="464" y="161"/>
                        </a:lnTo>
                        <a:lnTo>
                          <a:pt x="476" y="155"/>
                        </a:lnTo>
                        <a:lnTo>
                          <a:pt x="476" y="148"/>
                        </a:lnTo>
                        <a:lnTo>
                          <a:pt x="476" y="143"/>
                        </a:lnTo>
                        <a:lnTo>
                          <a:pt x="470" y="138"/>
                        </a:lnTo>
                        <a:lnTo>
                          <a:pt x="464" y="133"/>
                        </a:lnTo>
                        <a:lnTo>
                          <a:pt x="448" y="127"/>
                        </a:lnTo>
                        <a:lnTo>
                          <a:pt x="432" y="120"/>
                        </a:lnTo>
                        <a:lnTo>
                          <a:pt x="385" y="104"/>
                        </a:lnTo>
                        <a:lnTo>
                          <a:pt x="334" y="89"/>
                        </a:lnTo>
                        <a:lnTo>
                          <a:pt x="281" y="76"/>
                        </a:lnTo>
                        <a:lnTo>
                          <a:pt x="227" y="62"/>
                        </a:lnTo>
                        <a:lnTo>
                          <a:pt x="114" y="36"/>
                        </a:lnTo>
                        <a:lnTo>
                          <a:pt x="0" y="10"/>
                        </a:lnTo>
                        <a:lnTo>
                          <a:pt x="41" y="0"/>
                        </a:lnTo>
                        <a:lnTo>
                          <a:pt x="133" y="19"/>
                        </a:lnTo>
                        <a:lnTo>
                          <a:pt x="218" y="38"/>
                        </a:lnTo>
                        <a:lnTo>
                          <a:pt x="293" y="57"/>
                        </a:lnTo>
                        <a:lnTo>
                          <a:pt x="360" y="76"/>
                        </a:lnTo>
                        <a:lnTo>
                          <a:pt x="416" y="94"/>
                        </a:lnTo>
                        <a:lnTo>
                          <a:pt x="438" y="102"/>
                        </a:lnTo>
                        <a:lnTo>
                          <a:pt x="457" y="110"/>
                        </a:lnTo>
                        <a:lnTo>
                          <a:pt x="473" y="119"/>
                        </a:lnTo>
                        <a:lnTo>
                          <a:pt x="483" y="127"/>
                        </a:lnTo>
                        <a:lnTo>
                          <a:pt x="489" y="134"/>
                        </a:lnTo>
                        <a:lnTo>
                          <a:pt x="489" y="142"/>
                        </a:lnTo>
                        <a:lnTo>
                          <a:pt x="486" y="151"/>
                        </a:lnTo>
                        <a:lnTo>
                          <a:pt x="483" y="156"/>
                        </a:lnTo>
                        <a:lnTo>
                          <a:pt x="476" y="160"/>
                        </a:lnTo>
                        <a:lnTo>
                          <a:pt x="464" y="161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79" name="Freeform 167">
                    <a:extLst>
                      <a:ext uri="{FF2B5EF4-FFF2-40B4-BE49-F238E27FC236}">
                        <a16:creationId xmlns:a16="http://schemas.microsoft.com/office/drawing/2014/main" id="{4CCFECF5-52A5-4551-BBC5-2678026DBF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1"/>
                    <a:ext cx="486" cy="160"/>
                  </a:xfrm>
                  <a:custGeom>
                    <a:avLst/>
                    <a:gdLst>
                      <a:gd name="T0" fmla="*/ 464 w 486"/>
                      <a:gd name="T1" fmla="*/ 160 h 160"/>
                      <a:gd name="T2" fmla="*/ 464 w 486"/>
                      <a:gd name="T3" fmla="*/ 160 h 160"/>
                      <a:gd name="T4" fmla="*/ 476 w 486"/>
                      <a:gd name="T5" fmla="*/ 154 h 160"/>
                      <a:gd name="T6" fmla="*/ 476 w 486"/>
                      <a:gd name="T7" fmla="*/ 154 h 160"/>
                      <a:gd name="T8" fmla="*/ 476 w 486"/>
                      <a:gd name="T9" fmla="*/ 147 h 160"/>
                      <a:gd name="T10" fmla="*/ 476 w 486"/>
                      <a:gd name="T11" fmla="*/ 142 h 160"/>
                      <a:gd name="T12" fmla="*/ 470 w 486"/>
                      <a:gd name="T13" fmla="*/ 137 h 160"/>
                      <a:gd name="T14" fmla="*/ 464 w 486"/>
                      <a:gd name="T15" fmla="*/ 132 h 160"/>
                      <a:gd name="T16" fmla="*/ 448 w 486"/>
                      <a:gd name="T17" fmla="*/ 126 h 160"/>
                      <a:gd name="T18" fmla="*/ 432 w 486"/>
                      <a:gd name="T19" fmla="*/ 119 h 160"/>
                      <a:gd name="T20" fmla="*/ 432 w 486"/>
                      <a:gd name="T21" fmla="*/ 119 h 160"/>
                      <a:gd name="T22" fmla="*/ 385 w 486"/>
                      <a:gd name="T23" fmla="*/ 103 h 160"/>
                      <a:gd name="T24" fmla="*/ 334 w 486"/>
                      <a:gd name="T25" fmla="*/ 88 h 160"/>
                      <a:gd name="T26" fmla="*/ 281 w 486"/>
                      <a:gd name="T27" fmla="*/ 75 h 160"/>
                      <a:gd name="T28" fmla="*/ 227 w 486"/>
                      <a:gd name="T29" fmla="*/ 61 h 160"/>
                      <a:gd name="T30" fmla="*/ 227 w 486"/>
                      <a:gd name="T31" fmla="*/ 61 h 160"/>
                      <a:gd name="T32" fmla="*/ 114 w 486"/>
                      <a:gd name="T33" fmla="*/ 35 h 160"/>
                      <a:gd name="T34" fmla="*/ 0 w 486"/>
                      <a:gd name="T35" fmla="*/ 9 h 160"/>
                      <a:gd name="T36" fmla="*/ 0 w 486"/>
                      <a:gd name="T37" fmla="*/ 9 h 160"/>
                      <a:gd name="T38" fmla="*/ 35 w 486"/>
                      <a:gd name="T39" fmla="*/ 0 h 160"/>
                      <a:gd name="T40" fmla="*/ 35 w 486"/>
                      <a:gd name="T41" fmla="*/ 0 h 160"/>
                      <a:gd name="T42" fmla="*/ 126 w 486"/>
                      <a:gd name="T43" fmla="*/ 19 h 160"/>
                      <a:gd name="T44" fmla="*/ 211 w 486"/>
                      <a:gd name="T45" fmla="*/ 38 h 160"/>
                      <a:gd name="T46" fmla="*/ 290 w 486"/>
                      <a:gd name="T47" fmla="*/ 57 h 160"/>
                      <a:gd name="T48" fmla="*/ 356 w 486"/>
                      <a:gd name="T49" fmla="*/ 75 h 160"/>
                      <a:gd name="T50" fmla="*/ 413 w 486"/>
                      <a:gd name="T51" fmla="*/ 94 h 160"/>
                      <a:gd name="T52" fmla="*/ 435 w 486"/>
                      <a:gd name="T53" fmla="*/ 101 h 160"/>
                      <a:gd name="T54" fmla="*/ 454 w 486"/>
                      <a:gd name="T55" fmla="*/ 110 h 160"/>
                      <a:gd name="T56" fmla="*/ 470 w 486"/>
                      <a:gd name="T57" fmla="*/ 119 h 160"/>
                      <a:gd name="T58" fmla="*/ 479 w 486"/>
                      <a:gd name="T59" fmla="*/ 127 h 160"/>
                      <a:gd name="T60" fmla="*/ 486 w 486"/>
                      <a:gd name="T61" fmla="*/ 134 h 160"/>
                      <a:gd name="T62" fmla="*/ 486 w 486"/>
                      <a:gd name="T63" fmla="*/ 142 h 160"/>
                      <a:gd name="T64" fmla="*/ 486 w 486"/>
                      <a:gd name="T65" fmla="*/ 142 h 160"/>
                      <a:gd name="T66" fmla="*/ 483 w 486"/>
                      <a:gd name="T67" fmla="*/ 151 h 160"/>
                      <a:gd name="T68" fmla="*/ 479 w 486"/>
                      <a:gd name="T69" fmla="*/ 156 h 160"/>
                      <a:gd name="T70" fmla="*/ 476 w 486"/>
                      <a:gd name="T71" fmla="*/ 159 h 160"/>
                      <a:gd name="T72" fmla="*/ 464 w 486"/>
                      <a:gd name="T73" fmla="*/ 160 h 160"/>
                      <a:gd name="T74" fmla="*/ 464 w 486"/>
                      <a:gd name="T75" fmla="*/ 160 h 160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6" h="160">
                        <a:moveTo>
                          <a:pt x="464" y="160"/>
                        </a:moveTo>
                        <a:lnTo>
                          <a:pt x="464" y="160"/>
                        </a:lnTo>
                        <a:lnTo>
                          <a:pt x="476" y="154"/>
                        </a:lnTo>
                        <a:lnTo>
                          <a:pt x="476" y="147"/>
                        </a:lnTo>
                        <a:lnTo>
                          <a:pt x="476" y="142"/>
                        </a:lnTo>
                        <a:lnTo>
                          <a:pt x="470" y="137"/>
                        </a:lnTo>
                        <a:lnTo>
                          <a:pt x="464" y="132"/>
                        </a:lnTo>
                        <a:lnTo>
                          <a:pt x="448" y="126"/>
                        </a:lnTo>
                        <a:lnTo>
                          <a:pt x="432" y="119"/>
                        </a:lnTo>
                        <a:lnTo>
                          <a:pt x="385" y="103"/>
                        </a:lnTo>
                        <a:lnTo>
                          <a:pt x="334" y="88"/>
                        </a:lnTo>
                        <a:lnTo>
                          <a:pt x="281" y="75"/>
                        </a:lnTo>
                        <a:lnTo>
                          <a:pt x="227" y="61"/>
                        </a:lnTo>
                        <a:lnTo>
                          <a:pt x="114" y="35"/>
                        </a:lnTo>
                        <a:lnTo>
                          <a:pt x="0" y="9"/>
                        </a:lnTo>
                        <a:lnTo>
                          <a:pt x="35" y="0"/>
                        </a:lnTo>
                        <a:lnTo>
                          <a:pt x="126" y="19"/>
                        </a:lnTo>
                        <a:lnTo>
                          <a:pt x="211" y="38"/>
                        </a:lnTo>
                        <a:lnTo>
                          <a:pt x="290" y="57"/>
                        </a:lnTo>
                        <a:lnTo>
                          <a:pt x="356" y="75"/>
                        </a:lnTo>
                        <a:lnTo>
                          <a:pt x="413" y="94"/>
                        </a:lnTo>
                        <a:lnTo>
                          <a:pt x="435" y="101"/>
                        </a:lnTo>
                        <a:lnTo>
                          <a:pt x="454" y="110"/>
                        </a:lnTo>
                        <a:lnTo>
                          <a:pt x="470" y="119"/>
                        </a:lnTo>
                        <a:lnTo>
                          <a:pt x="479" y="127"/>
                        </a:lnTo>
                        <a:lnTo>
                          <a:pt x="486" y="134"/>
                        </a:lnTo>
                        <a:lnTo>
                          <a:pt x="486" y="142"/>
                        </a:lnTo>
                        <a:lnTo>
                          <a:pt x="483" y="151"/>
                        </a:lnTo>
                        <a:lnTo>
                          <a:pt x="479" y="156"/>
                        </a:lnTo>
                        <a:lnTo>
                          <a:pt x="476" y="159"/>
                        </a:lnTo>
                        <a:lnTo>
                          <a:pt x="464" y="16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0" name="Freeform 168">
                    <a:extLst>
                      <a:ext uri="{FF2B5EF4-FFF2-40B4-BE49-F238E27FC236}">
                        <a16:creationId xmlns:a16="http://schemas.microsoft.com/office/drawing/2014/main" id="{4313E438-3EC7-482A-BA73-C88C96712F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2"/>
                    <a:ext cx="483" cy="159"/>
                  </a:xfrm>
                  <a:custGeom>
                    <a:avLst/>
                    <a:gdLst>
                      <a:gd name="T0" fmla="*/ 464 w 483"/>
                      <a:gd name="T1" fmla="*/ 159 h 159"/>
                      <a:gd name="T2" fmla="*/ 464 w 483"/>
                      <a:gd name="T3" fmla="*/ 159 h 159"/>
                      <a:gd name="T4" fmla="*/ 476 w 483"/>
                      <a:gd name="T5" fmla="*/ 153 h 159"/>
                      <a:gd name="T6" fmla="*/ 476 w 483"/>
                      <a:gd name="T7" fmla="*/ 153 h 159"/>
                      <a:gd name="T8" fmla="*/ 476 w 483"/>
                      <a:gd name="T9" fmla="*/ 146 h 159"/>
                      <a:gd name="T10" fmla="*/ 476 w 483"/>
                      <a:gd name="T11" fmla="*/ 141 h 159"/>
                      <a:gd name="T12" fmla="*/ 470 w 483"/>
                      <a:gd name="T13" fmla="*/ 136 h 159"/>
                      <a:gd name="T14" fmla="*/ 464 w 483"/>
                      <a:gd name="T15" fmla="*/ 131 h 159"/>
                      <a:gd name="T16" fmla="*/ 448 w 483"/>
                      <a:gd name="T17" fmla="*/ 125 h 159"/>
                      <a:gd name="T18" fmla="*/ 432 w 483"/>
                      <a:gd name="T19" fmla="*/ 118 h 159"/>
                      <a:gd name="T20" fmla="*/ 432 w 483"/>
                      <a:gd name="T21" fmla="*/ 118 h 159"/>
                      <a:gd name="T22" fmla="*/ 385 w 483"/>
                      <a:gd name="T23" fmla="*/ 102 h 159"/>
                      <a:gd name="T24" fmla="*/ 334 w 483"/>
                      <a:gd name="T25" fmla="*/ 87 h 159"/>
                      <a:gd name="T26" fmla="*/ 281 w 483"/>
                      <a:gd name="T27" fmla="*/ 74 h 159"/>
                      <a:gd name="T28" fmla="*/ 227 w 483"/>
                      <a:gd name="T29" fmla="*/ 60 h 159"/>
                      <a:gd name="T30" fmla="*/ 227 w 483"/>
                      <a:gd name="T31" fmla="*/ 60 h 159"/>
                      <a:gd name="T32" fmla="*/ 114 w 483"/>
                      <a:gd name="T33" fmla="*/ 34 h 159"/>
                      <a:gd name="T34" fmla="*/ 0 w 483"/>
                      <a:gd name="T35" fmla="*/ 8 h 159"/>
                      <a:gd name="T36" fmla="*/ 0 w 483"/>
                      <a:gd name="T37" fmla="*/ 8 h 159"/>
                      <a:gd name="T38" fmla="*/ 29 w 483"/>
                      <a:gd name="T39" fmla="*/ 0 h 159"/>
                      <a:gd name="T40" fmla="*/ 29 w 483"/>
                      <a:gd name="T41" fmla="*/ 0 h 159"/>
                      <a:gd name="T42" fmla="*/ 120 w 483"/>
                      <a:gd name="T43" fmla="*/ 19 h 159"/>
                      <a:gd name="T44" fmla="*/ 205 w 483"/>
                      <a:gd name="T45" fmla="*/ 38 h 159"/>
                      <a:gd name="T46" fmla="*/ 284 w 483"/>
                      <a:gd name="T47" fmla="*/ 57 h 159"/>
                      <a:gd name="T48" fmla="*/ 353 w 483"/>
                      <a:gd name="T49" fmla="*/ 75 h 159"/>
                      <a:gd name="T50" fmla="*/ 410 w 483"/>
                      <a:gd name="T51" fmla="*/ 93 h 159"/>
                      <a:gd name="T52" fmla="*/ 432 w 483"/>
                      <a:gd name="T53" fmla="*/ 102 h 159"/>
                      <a:gd name="T54" fmla="*/ 451 w 483"/>
                      <a:gd name="T55" fmla="*/ 111 h 159"/>
                      <a:gd name="T56" fmla="*/ 467 w 483"/>
                      <a:gd name="T57" fmla="*/ 118 h 159"/>
                      <a:gd name="T58" fmla="*/ 476 w 483"/>
                      <a:gd name="T59" fmla="*/ 127 h 159"/>
                      <a:gd name="T60" fmla="*/ 483 w 483"/>
                      <a:gd name="T61" fmla="*/ 135 h 159"/>
                      <a:gd name="T62" fmla="*/ 483 w 483"/>
                      <a:gd name="T63" fmla="*/ 142 h 159"/>
                      <a:gd name="T64" fmla="*/ 483 w 483"/>
                      <a:gd name="T65" fmla="*/ 142 h 159"/>
                      <a:gd name="T66" fmla="*/ 483 w 483"/>
                      <a:gd name="T67" fmla="*/ 150 h 159"/>
                      <a:gd name="T68" fmla="*/ 479 w 483"/>
                      <a:gd name="T69" fmla="*/ 155 h 159"/>
                      <a:gd name="T70" fmla="*/ 473 w 483"/>
                      <a:gd name="T71" fmla="*/ 158 h 159"/>
                      <a:gd name="T72" fmla="*/ 464 w 483"/>
                      <a:gd name="T73" fmla="*/ 159 h 159"/>
                      <a:gd name="T74" fmla="*/ 464 w 483"/>
                      <a:gd name="T75" fmla="*/ 159 h 159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3" h="159">
                        <a:moveTo>
                          <a:pt x="464" y="159"/>
                        </a:moveTo>
                        <a:lnTo>
                          <a:pt x="464" y="159"/>
                        </a:lnTo>
                        <a:lnTo>
                          <a:pt x="476" y="153"/>
                        </a:lnTo>
                        <a:lnTo>
                          <a:pt x="476" y="146"/>
                        </a:lnTo>
                        <a:lnTo>
                          <a:pt x="476" y="141"/>
                        </a:lnTo>
                        <a:lnTo>
                          <a:pt x="470" y="136"/>
                        </a:lnTo>
                        <a:lnTo>
                          <a:pt x="464" y="131"/>
                        </a:lnTo>
                        <a:lnTo>
                          <a:pt x="448" y="125"/>
                        </a:lnTo>
                        <a:lnTo>
                          <a:pt x="432" y="118"/>
                        </a:lnTo>
                        <a:lnTo>
                          <a:pt x="385" y="102"/>
                        </a:lnTo>
                        <a:lnTo>
                          <a:pt x="334" y="87"/>
                        </a:lnTo>
                        <a:lnTo>
                          <a:pt x="281" y="74"/>
                        </a:lnTo>
                        <a:lnTo>
                          <a:pt x="227" y="60"/>
                        </a:lnTo>
                        <a:lnTo>
                          <a:pt x="114" y="34"/>
                        </a:lnTo>
                        <a:lnTo>
                          <a:pt x="0" y="8"/>
                        </a:lnTo>
                        <a:lnTo>
                          <a:pt x="29" y="0"/>
                        </a:lnTo>
                        <a:lnTo>
                          <a:pt x="120" y="19"/>
                        </a:lnTo>
                        <a:lnTo>
                          <a:pt x="205" y="38"/>
                        </a:lnTo>
                        <a:lnTo>
                          <a:pt x="284" y="57"/>
                        </a:lnTo>
                        <a:lnTo>
                          <a:pt x="353" y="75"/>
                        </a:lnTo>
                        <a:lnTo>
                          <a:pt x="410" y="93"/>
                        </a:lnTo>
                        <a:lnTo>
                          <a:pt x="432" y="102"/>
                        </a:lnTo>
                        <a:lnTo>
                          <a:pt x="451" y="111"/>
                        </a:lnTo>
                        <a:lnTo>
                          <a:pt x="467" y="118"/>
                        </a:lnTo>
                        <a:lnTo>
                          <a:pt x="476" y="127"/>
                        </a:lnTo>
                        <a:lnTo>
                          <a:pt x="483" y="135"/>
                        </a:lnTo>
                        <a:lnTo>
                          <a:pt x="483" y="142"/>
                        </a:lnTo>
                        <a:lnTo>
                          <a:pt x="483" y="150"/>
                        </a:lnTo>
                        <a:lnTo>
                          <a:pt x="479" y="155"/>
                        </a:lnTo>
                        <a:lnTo>
                          <a:pt x="473" y="158"/>
                        </a:lnTo>
                        <a:lnTo>
                          <a:pt x="464" y="159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1" name="Freeform 169">
                    <a:extLst>
                      <a:ext uri="{FF2B5EF4-FFF2-40B4-BE49-F238E27FC236}">
                        <a16:creationId xmlns:a16="http://schemas.microsoft.com/office/drawing/2014/main" id="{09500BBD-0106-4C7A-83CD-1F641929DC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1142"/>
                    <a:ext cx="461" cy="142"/>
                  </a:xfrm>
                  <a:custGeom>
                    <a:avLst/>
                    <a:gdLst>
                      <a:gd name="T0" fmla="*/ 461 w 461"/>
                      <a:gd name="T1" fmla="*/ 142 h 142"/>
                      <a:gd name="T2" fmla="*/ 461 w 461"/>
                      <a:gd name="T3" fmla="*/ 142 h 142"/>
                      <a:gd name="T4" fmla="*/ 454 w 461"/>
                      <a:gd name="T5" fmla="*/ 137 h 142"/>
                      <a:gd name="T6" fmla="*/ 435 w 461"/>
                      <a:gd name="T7" fmla="*/ 124 h 142"/>
                      <a:gd name="T8" fmla="*/ 420 w 461"/>
                      <a:gd name="T9" fmla="*/ 116 h 142"/>
                      <a:gd name="T10" fmla="*/ 401 w 461"/>
                      <a:gd name="T11" fmla="*/ 105 h 142"/>
                      <a:gd name="T12" fmla="*/ 372 w 461"/>
                      <a:gd name="T13" fmla="*/ 94 h 142"/>
                      <a:gd name="T14" fmla="*/ 338 w 461"/>
                      <a:gd name="T15" fmla="*/ 83 h 142"/>
                      <a:gd name="T16" fmla="*/ 338 w 461"/>
                      <a:gd name="T17" fmla="*/ 83 h 142"/>
                      <a:gd name="T18" fmla="*/ 306 w 461"/>
                      <a:gd name="T19" fmla="*/ 74 h 142"/>
                      <a:gd name="T20" fmla="*/ 268 w 461"/>
                      <a:gd name="T21" fmla="*/ 65 h 142"/>
                      <a:gd name="T22" fmla="*/ 186 w 461"/>
                      <a:gd name="T23" fmla="*/ 47 h 142"/>
                      <a:gd name="T24" fmla="*/ 92 w 461"/>
                      <a:gd name="T25" fmla="*/ 27 h 142"/>
                      <a:gd name="T26" fmla="*/ 45 w 461"/>
                      <a:gd name="T27" fmla="*/ 17 h 142"/>
                      <a:gd name="T28" fmla="*/ 0 w 461"/>
                      <a:gd name="T29" fmla="*/ 4 h 142"/>
                      <a:gd name="T30" fmla="*/ 0 w 461"/>
                      <a:gd name="T31" fmla="*/ 4 h 142"/>
                      <a:gd name="T32" fmla="*/ 35 w 461"/>
                      <a:gd name="T33" fmla="*/ 0 h 142"/>
                      <a:gd name="T34" fmla="*/ 35 w 461"/>
                      <a:gd name="T35" fmla="*/ 0 h 142"/>
                      <a:gd name="T36" fmla="*/ 82 w 461"/>
                      <a:gd name="T37" fmla="*/ 11 h 142"/>
                      <a:gd name="T38" fmla="*/ 127 w 461"/>
                      <a:gd name="T39" fmla="*/ 20 h 142"/>
                      <a:gd name="T40" fmla="*/ 127 w 461"/>
                      <a:gd name="T41" fmla="*/ 20 h 142"/>
                      <a:gd name="T42" fmla="*/ 231 w 461"/>
                      <a:gd name="T43" fmla="*/ 43 h 142"/>
                      <a:gd name="T44" fmla="*/ 313 w 461"/>
                      <a:gd name="T45" fmla="*/ 62 h 142"/>
                      <a:gd name="T46" fmla="*/ 347 w 461"/>
                      <a:gd name="T47" fmla="*/ 70 h 142"/>
                      <a:gd name="T48" fmla="*/ 376 w 461"/>
                      <a:gd name="T49" fmla="*/ 79 h 142"/>
                      <a:gd name="T50" fmla="*/ 398 w 461"/>
                      <a:gd name="T51" fmla="*/ 86 h 142"/>
                      <a:gd name="T52" fmla="*/ 417 w 461"/>
                      <a:gd name="T53" fmla="*/ 94 h 142"/>
                      <a:gd name="T54" fmla="*/ 417 w 461"/>
                      <a:gd name="T55" fmla="*/ 94 h 142"/>
                      <a:gd name="T56" fmla="*/ 429 w 461"/>
                      <a:gd name="T57" fmla="*/ 103 h 142"/>
                      <a:gd name="T58" fmla="*/ 442 w 461"/>
                      <a:gd name="T59" fmla="*/ 112 h 142"/>
                      <a:gd name="T60" fmla="*/ 451 w 461"/>
                      <a:gd name="T61" fmla="*/ 119 h 142"/>
                      <a:gd name="T62" fmla="*/ 458 w 461"/>
                      <a:gd name="T63" fmla="*/ 127 h 142"/>
                      <a:gd name="T64" fmla="*/ 461 w 461"/>
                      <a:gd name="T65" fmla="*/ 138 h 142"/>
                      <a:gd name="T66" fmla="*/ 461 w 461"/>
                      <a:gd name="T67" fmla="*/ 142 h 142"/>
                      <a:gd name="T68" fmla="*/ 461 w 461"/>
                      <a:gd name="T69" fmla="*/ 142 h 142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61" h="142">
                        <a:moveTo>
                          <a:pt x="461" y="142"/>
                        </a:moveTo>
                        <a:lnTo>
                          <a:pt x="461" y="142"/>
                        </a:lnTo>
                        <a:lnTo>
                          <a:pt x="454" y="137"/>
                        </a:lnTo>
                        <a:lnTo>
                          <a:pt x="435" y="124"/>
                        </a:lnTo>
                        <a:lnTo>
                          <a:pt x="420" y="116"/>
                        </a:lnTo>
                        <a:lnTo>
                          <a:pt x="401" y="105"/>
                        </a:lnTo>
                        <a:lnTo>
                          <a:pt x="372" y="94"/>
                        </a:lnTo>
                        <a:lnTo>
                          <a:pt x="338" y="83"/>
                        </a:lnTo>
                        <a:lnTo>
                          <a:pt x="306" y="74"/>
                        </a:lnTo>
                        <a:lnTo>
                          <a:pt x="268" y="65"/>
                        </a:lnTo>
                        <a:lnTo>
                          <a:pt x="186" y="47"/>
                        </a:lnTo>
                        <a:lnTo>
                          <a:pt x="92" y="27"/>
                        </a:lnTo>
                        <a:lnTo>
                          <a:pt x="45" y="17"/>
                        </a:lnTo>
                        <a:lnTo>
                          <a:pt x="0" y="4"/>
                        </a:lnTo>
                        <a:lnTo>
                          <a:pt x="35" y="0"/>
                        </a:lnTo>
                        <a:lnTo>
                          <a:pt x="82" y="11"/>
                        </a:lnTo>
                        <a:lnTo>
                          <a:pt x="127" y="20"/>
                        </a:lnTo>
                        <a:lnTo>
                          <a:pt x="231" y="43"/>
                        </a:lnTo>
                        <a:lnTo>
                          <a:pt x="313" y="62"/>
                        </a:lnTo>
                        <a:lnTo>
                          <a:pt x="347" y="70"/>
                        </a:lnTo>
                        <a:lnTo>
                          <a:pt x="376" y="79"/>
                        </a:lnTo>
                        <a:lnTo>
                          <a:pt x="398" y="86"/>
                        </a:lnTo>
                        <a:lnTo>
                          <a:pt x="417" y="94"/>
                        </a:lnTo>
                        <a:lnTo>
                          <a:pt x="429" y="103"/>
                        </a:lnTo>
                        <a:lnTo>
                          <a:pt x="442" y="112"/>
                        </a:lnTo>
                        <a:lnTo>
                          <a:pt x="451" y="119"/>
                        </a:lnTo>
                        <a:lnTo>
                          <a:pt x="458" y="127"/>
                        </a:lnTo>
                        <a:lnTo>
                          <a:pt x="461" y="138"/>
                        </a:lnTo>
                        <a:lnTo>
                          <a:pt x="461" y="142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2" name="Freeform 170">
                    <a:extLst>
                      <a:ext uri="{FF2B5EF4-FFF2-40B4-BE49-F238E27FC236}">
                        <a16:creationId xmlns:a16="http://schemas.microsoft.com/office/drawing/2014/main" id="{CA4164B7-0606-468E-991A-88453718E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7" cy="140"/>
                  </a:xfrm>
                  <a:custGeom>
                    <a:avLst/>
                    <a:gdLst>
                      <a:gd name="T0" fmla="*/ 457 w 457"/>
                      <a:gd name="T1" fmla="*/ 140 h 140"/>
                      <a:gd name="T2" fmla="*/ 457 w 457"/>
                      <a:gd name="T3" fmla="*/ 140 h 140"/>
                      <a:gd name="T4" fmla="*/ 450 w 457"/>
                      <a:gd name="T5" fmla="*/ 135 h 140"/>
                      <a:gd name="T6" fmla="*/ 435 w 457"/>
                      <a:gd name="T7" fmla="*/ 123 h 140"/>
                      <a:gd name="T8" fmla="*/ 419 w 457"/>
                      <a:gd name="T9" fmla="*/ 114 h 140"/>
                      <a:gd name="T10" fmla="*/ 397 w 457"/>
                      <a:gd name="T11" fmla="*/ 104 h 140"/>
                      <a:gd name="T12" fmla="*/ 368 w 457"/>
                      <a:gd name="T13" fmla="*/ 94 h 140"/>
                      <a:gd name="T14" fmla="*/ 334 w 457"/>
                      <a:gd name="T15" fmla="*/ 83 h 140"/>
                      <a:gd name="T16" fmla="*/ 334 w 457"/>
                      <a:gd name="T17" fmla="*/ 83 h 140"/>
                      <a:gd name="T18" fmla="*/ 302 w 457"/>
                      <a:gd name="T19" fmla="*/ 74 h 140"/>
                      <a:gd name="T20" fmla="*/ 268 w 457"/>
                      <a:gd name="T21" fmla="*/ 65 h 140"/>
                      <a:gd name="T22" fmla="*/ 182 w 457"/>
                      <a:gd name="T23" fmla="*/ 47 h 140"/>
                      <a:gd name="T24" fmla="*/ 91 w 457"/>
                      <a:gd name="T25" fmla="*/ 27 h 140"/>
                      <a:gd name="T26" fmla="*/ 44 w 457"/>
                      <a:gd name="T27" fmla="*/ 15 h 140"/>
                      <a:gd name="T28" fmla="*/ 0 w 457"/>
                      <a:gd name="T29" fmla="*/ 4 h 140"/>
                      <a:gd name="T30" fmla="*/ 0 w 457"/>
                      <a:gd name="T31" fmla="*/ 4 h 140"/>
                      <a:gd name="T32" fmla="*/ 28 w 457"/>
                      <a:gd name="T33" fmla="*/ 0 h 140"/>
                      <a:gd name="T34" fmla="*/ 28 w 457"/>
                      <a:gd name="T35" fmla="*/ 0 h 140"/>
                      <a:gd name="T36" fmla="*/ 75 w 457"/>
                      <a:gd name="T37" fmla="*/ 11 h 140"/>
                      <a:gd name="T38" fmla="*/ 119 w 457"/>
                      <a:gd name="T39" fmla="*/ 22 h 140"/>
                      <a:gd name="T40" fmla="*/ 119 w 457"/>
                      <a:gd name="T41" fmla="*/ 22 h 140"/>
                      <a:gd name="T42" fmla="*/ 223 w 457"/>
                      <a:gd name="T43" fmla="*/ 44 h 140"/>
                      <a:gd name="T44" fmla="*/ 309 w 457"/>
                      <a:gd name="T45" fmla="*/ 62 h 140"/>
                      <a:gd name="T46" fmla="*/ 340 w 457"/>
                      <a:gd name="T47" fmla="*/ 71 h 140"/>
                      <a:gd name="T48" fmla="*/ 368 w 457"/>
                      <a:gd name="T49" fmla="*/ 79 h 140"/>
                      <a:gd name="T50" fmla="*/ 390 w 457"/>
                      <a:gd name="T51" fmla="*/ 86 h 140"/>
                      <a:gd name="T52" fmla="*/ 409 w 457"/>
                      <a:gd name="T53" fmla="*/ 95 h 140"/>
                      <a:gd name="T54" fmla="*/ 409 w 457"/>
                      <a:gd name="T55" fmla="*/ 95 h 140"/>
                      <a:gd name="T56" fmla="*/ 425 w 457"/>
                      <a:gd name="T57" fmla="*/ 103 h 140"/>
                      <a:gd name="T58" fmla="*/ 435 w 457"/>
                      <a:gd name="T59" fmla="*/ 110 h 140"/>
                      <a:gd name="T60" fmla="*/ 444 w 457"/>
                      <a:gd name="T61" fmla="*/ 119 h 140"/>
                      <a:gd name="T62" fmla="*/ 450 w 457"/>
                      <a:gd name="T63" fmla="*/ 126 h 140"/>
                      <a:gd name="T64" fmla="*/ 457 w 457"/>
                      <a:gd name="T65" fmla="*/ 137 h 140"/>
                      <a:gd name="T66" fmla="*/ 457 w 457"/>
                      <a:gd name="T67" fmla="*/ 140 h 140"/>
                      <a:gd name="T68" fmla="*/ 457 w 457"/>
                      <a:gd name="T69" fmla="*/ 140 h 14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57" h="140">
                        <a:moveTo>
                          <a:pt x="457" y="140"/>
                        </a:moveTo>
                        <a:lnTo>
                          <a:pt x="457" y="140"/>
                        </a:lnTo>
                        <a:lnTo>
                          <a:pt x="450" y="135"/>
                        </a:lnTo>
                        <a:lnTo>
                          <a:pt x="435" y="123"/>
                        </a:lnTo>
                        <a:lnTo>
                          <a:pt x="419" y="114"/>
                        </a:lnTo>
                        <a:lnTo>
                          <a:pt x="397" y="104"/>
                        </a:lnTo>
                        <a:lnTo>
                          <a:pt x="368" y="94"/>
                        </a:lnTo>
                        <a:lnTo>
                          <a:pt x="334" y="83"/>
                        </a:lnTo>
                        <a:lnTo>
                          <a:pt x="302" y="74"/>
                        </a:lnTo>
                        <a:lnTo>
                          <a:pt x="268" y="65"/>
                        </a:lnTo>
                        <a:lnTo>
                          <a:pt x="182" y="47"/>
                        </a:lnTo>
                        <a:lnTo>
                          <a:pt x="91" y="27"/>
                        </a:lnTo>
                        <a:lnTo>
                          <a:pt x="44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1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9" y="62"/>
                        </a:lnTo>
                        <a:lnTo>
                          <a:pt x="340" y="71"/>
                        </a:lnTo>
                        <a:lnTo>
                          <a:pt x="368" y="79"/>
                        </a:lnTo>
                        <a:lnTo>
                          <a:pt x="390" y="86"/>
                        </a:lnTo>
                        <a:lnTo>
                          <a:pt x="409" y="95"/>
                        </a:lnTo>
                        <a:lnTo>
                          <a:pt x="425" y="103"/>
                        </a:lnTo>
                        <a:lnTo>
                          <a:pt x="435" y="110"/>
                        </a:lnTo>
                        <a:lnTo>
                          <a:pt x="444" y="119"/>
                        </a:lnTo>
                        <a:lnTo>
                          <a:pt x="450" y="126"/>
                        </a:lnTo>
                        <a:lnTo>
                          <a:pt x="457" y="137"/>
                        </a:lnTo>
                        <a:lnTo>
                          <a:pt x="457" y="14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3" name="Freeform 171">
                    <a:extLst>
                      <a:ext uri="{FF2B5EF4-FFF2-40B4-BE49-F238E27FC236}">
                        <a16:creationId xmlns:a16="http://schemas.microsoft.com/office/drawing/2014/main" id="{E89FD12E-87D4-4A56-90D8-40F08EA63B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4" cy="138"/>
                  </a:xfrm>
                  <a:custGeom>
                    <a:avLst/>
                    <a:gdLst>
                      <a:gd name="T0" fmla="*/ 454 w 454"/>
                      <a:gd name="T1" fmla="*/ 138 h 138"/>
                      <a:gd name="T2" fmla="*/ 454 w 454"/>
                      <a:gd name="T3" fmla="*/ 138 h 138"/>
                      <a:gd name="T4" fmla="*/ 450 w 454"/>
                      <a:gd name="T5" fmla="*/ 133 h 138"/>
                      <a:gd name="T6" fmla="*/ 435 w 454"/>
                      <a:gd name="T7" fmla="*/ 121 h 138"/>
                      <a:gd name="T8" fmla="*/ 419 w 454"/>
                      <a:gd name="T9" fmla="*/ 113 h 138"/>
                      <a:gd name="T10" fmla="*/ 397 w 454"/>
                      <a:gd name="T11" fmla="*/ 103 h 138"/>
                      <a:gd name="T12" fmla="*/ 372 w 454"/>
                      <a:gd name="T13" fmla="*/ 93 h 138"/>
                      <a:gd name="T14" fmla="*/ 337 w 454"/>
                      <a:gd name="T15" fmla="*/ 81 h 138"/>
                      <a:gd name="T16" fmla="*/ 337 w 454"/>
                      <a:gd name="T17" fmla="*/ 81 h 138"/>
                      <a:gd name="T18" fmla="*/ 305 w 454"/>
                      <a:gd name="T19" fmla="*/ 72 h 138"/>
                      <a:gd name="T20" fmla="*/ 268 w 454"/>
                      <a:gd name="T21" fmla="*/ 64 h 138"/>
                      <a:gd name="T22" fmla="*/ 186 w 454"/>
                      <a:gd name="T23" fmla="*/ 46 h 138"/>
                      <a:gd name="T24" fmla="*/ 94 w 454"/>
                      <a:gd name="T25" fmla="*/ 27 h 138"/>
                      <a:gd name="T26" fmla="*/ 47 w 454"/>
                      <a:gd name="T27" fmla="*/ 15 h 138"/>
                      <a:gd name="T28" fmla="*/ 0 w 454"/>
                      <a:gd name="T29" fmla="*/ 4 h 138"/>
                      <a:gd name="T30" fmla="*/ 0 w 454"/>
                      <a:gd name="T31" fmla="*/ 4 h 138"/>
                      <a:gd name="T32" fmla="*/ 28 w 454"/>
                      <a:gd name="T33" fmla="*/ 0 h 138"/>
                      <a:gd name="T34" fmla="*/ 28 w 454"/>
                      <a:gd name="T35" fmla="*/ 0 h 138"/>
                      <a:gd name="T36" fmla="*/ 75 w 454"/>
                      <a:gd name="T37" fmla="*/ 13 h 138"/>
                      <a:gd name="T38" fmla="*/ 119 w 454"/>
                      <a:gd name="T39" fmla="*/ 22 h 138"/>
                      <a:gd name="T40" fmla="*/ 119 w 454"/>
                      <a:gd name="T41" fmla="*/ 22 h 138"/>
                      <a:gd name="T42" fmla="*/ 223 w 454"/>
                      <a:gd name="T43" fmla="*/ 44 h 138"/>
                      <a:gd name="T44" fmla="*/ 305 w 454"/>
                      <a:gd name="T45" fmla="*/ 64 h 138"/>
                      <a:gd name="T46" fmla="*/ 337 w 454"/>
                      <a:gd name="T47" fmla="*/ 71 h 138"/>
                      <a:gd name="T48" fmla="*/ 365 w 454"/>
                      <a:gd name="T49" fmla="*/ 79 h 138"/>
                      <a:gd name="T50" fmla="*/ 390 w 454"/>
                      <a:gd name="T51" fmla="*/ 86 h 138"/>
                      <a:gd name="T52" fmla="*/ 406 w 454"/>
                      <a:gd name="T53" fmla="*/ 95 h 138"/>
                      <a:gd name="T54" fmla="*/ 406 w 454"/>
                      <a:gd name="T55" fmla="*/ 95 h 138"/>
                      <a:gd name="T56" fmla="*/ 422 w 454"/>
                      <a:gd name="T57" fmla="*/ 103 h 138"/>
                      <a:gd name="T58" fmla="*/ 435 w 454"/>
                      <a:gd name="T59" fmla="*/ 110 h 138"/>
                      <a:gd name="T60" fmla="*/ 447 w 454"/>
                      <a:gd name="T61" fmla="*/ 124 h 138"/>
                      <a:gd name="T62" fmla="*/ 454 w 454"/>
                      <a:gd name="T63" fmla="*/ 135 h 138"/>
                      <a:gd name="T64" fmla="*/ 454 w 454"/>
                      <a:gd name="T65" fmla="*/ 138 h 138"/>
                      <a:gd name="T66" fmla="*/ 454 w 454"/>
                      <a:gd name="T67" fmla="*/ 138 h 138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4" h="138">
                        <a:moveTo>
                          <a:pt x="454" y="138"/>
                        </a:moveTo>
                        <a:lnTo>
                          <a:pt x="454" y="138"/>
                        </a:lnTo>
                        <a:lnTo>
                          <a:pt x="450" y="133"/>
                        </a:lnTo>
                        <a:lnTo>
                          <a:pt x="435" y="121"/>
                        </a:lnTo>
                        <a:lnTo>
                          <a:pt x="419" y="113"/>
                        </a:lnTo>
                        <a:lnTo>
                          <a:pt x="397" y="103"/>
                        </a:lnTo>
                        <a:lnTo>
                          <a:pt x="372" y="93"/>
                        </a:lnTo>
                        <a:lnTo>
                          <a:pt x="337" y="81"/>
                        </a:lnTo>
                        <a:lnTo>
                          <a:pt x="305" y="72"/>
                        </a:lnTo>
                        <a:lnTo>
                          <a:pt x="268" y="64"/>
                        </a:lnTo>
                        <a:lnTo>
                          <a:pt x="186" y="46"/>
                        </a:lnTo>
                        <a:lnTo>
                          <a:pt x="94" y="27"/>
                        </a:lnTo>
                        <a:lnTo>
                          <a:pt x="47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3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5" y="64"/>
                        </a:lnTo>
                        <a:lnTo>
                          <a:pt x="337" y="71"/>
                        </a:lnTo>
                        <a:lnTo>
                          <a:pt x="365" y="79"/>
                        </a:lnTo>
                        <a:lnTo>
                          <a:pt x="390" y="86"/>
                        </a:lnTo>
                        <a:lnTo>
                          <a:pt x="406" y="95"/>
                        </a:lnTo>
                        <a:lnTo>
                          <a:pt x="422" y="103"/>
                        </a:lnTo>
                        <a:lnTo>
                          <a:pt x="435" y="110"/>
                        </a:lnTo>
                        <a:lnTo>
                          <a:pt x="447" y="124"/>
                        </a:lnTo>
                        <a:lnTo>
                          <a:pt x="454" y="135"/>
                        </a:lnTo>
                        <a:lnTo>
                          <a:pt x="454" y="138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4" name="Freeform 172">
                    <a:extLst>
                      <a:ext uri="{FF2B5EF4-FFF2-40B4-BE49-F238E27FC236}">
                        <a16:creationId xmlns:a16="http://schemas.microsoft.com/office/drawing/2014/main" id="{E87399DF-4359-4D4E-874F-DA9976DAC9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9" y="1142"/>
                    <a:ext cx="451" cy="136"/>
                  </a:xfrm>
                  <a:custGeom>
                    <a:avLst/>
                    <a:gdLst>
                      <a:gd name="T0" fmla="*/ 451 w 451"/>
                      <a:gd name="T1" fmla="*/ 136 h 136"/>
                      <a:gd name="T2" fmla="*/ 451 w 451"/>
                      <a:gd name="T3" fmla="*/ 136 h 136"/>
                      <a:gd name="T4" fmla="*/ 444 w 451"/>
                      <a:gd name="T5" fmla="*/ 131 h 136"/>
                      <a:gd name="T6" fmla="*/ 432 w 451"/>
                      <a:gd name="T7" fmla="*/ 119 h 136"/>
                      <a:gd name="T8" fmla="*/ 416 w 451"/>
                      <a:gd name="T9" fmla="*/ 112 h 136"/>
                      <a:gd name="T10" fmla="*/ 397 w 451"/>
                      <a:gd name="T11" fmla="*/ 103 h 136"/>
                      <a:gd name="T12" fmla="*/ 369 w 451"/>
                      <a:gd name="T13" fmla="*/ 93 h 136"/>
                      <a:gd name="T14" fmla="*/ 334 w 451"/>
                      <a:gd name="T15" fmla="*/ 81 h 136"/>
                      <a:gd name="T16" fmla="*/ 334 w 451"/>
                      <a:gd name="T17" fmla="*/ 81 h 136"/>
                      <a:gd name="T18" fmla="*/ 302 w 451"/>
                      <a:gd name="T19" fmla="*/ 72 h 136"/>
                      <a:gd name="T20" fmla="*/ 268 w 451"/>
                      <a:gd name="T21" fmla="*/ 64 h 136"/>
                      <a:gd name="T22" fmla="*/ 183 w 451"/>
                      <a:gd name="T23" fmla="*/ 46 h 136"/>
                      <a:gd name="T24" fmla="*/ 94 w 451"/>
                      <a:gd name="T25" fmla="*/ 25 h 136"/>
                      <a:gd name="T26" fmla="*/ 47 w 451"/>
                      <a:gd name="T27" fmla="*/ 15 h 136"/>
                      <a:gd name="T28" fmla="*/ 0 w 451"/>
                      <a:gd name="T29" fmla="*/ 3 h 136"/>
                      <a:gd name="T30" fmla="*/ 0 w 451"/>
                      <a:gd name="T31" fmla="*/ 3 h 136"/>
                      <a:gd name="T32" fmla="*/ 22 w 451"/>
                      <a:gd name="T33" fmla="*/ 0 h 136"/>
                      <a:gd name="T34" fmla="*/ 22 w 451"/>
                      <a:gd name="T35" fmla="*/ 0 h 136"/>
                      <a:gd name="T36" fmla="*/ 72 w 451"/>
                      <a:gd name="T37" fmla="*/ 13 h 136"/>
                      <a:gd name="T38" fmla="*/ 116 w 451"/>
                      <a:gd name="T39" fmla="*/ 23 h 136"/>
                      <a:gd name="T40" fmla="*/ 116 w 451"/>
                      <a:gd name="T41" fmla="*/ 23 h 136"/>
                      <a:gd name="T42" fmla="*/ 220 w 451"/>
                      <a:gd name="T43" fmla="*/ 44 h 136"/>
                      <a:gd name="T44" fmla="*/ 302 w 451"/>
                      <a:gd name="T45" fmla="*/ 64 h 136"/>
                      <a:gd name="T46" fmla="*/ 334 w 451"/>
                      <a:gd name="T47" fmla="*/ 71 h 136"/>
                      <a:gd name="T48" fmla="*/ 362 w 451"/>
                      <a:gd name="T49" fmla="*/ 79 h 136"/>
                      <a:gd name="T50" fmla="*/ 384 w 451"/>
                      <a:gd name="T51" fmla="*/ 88 h 136"/>
                      <a:gd name="T52" fmla="*/ 403 w 451"/>
                      <a:gd name="T53" fmla="*/ 95 h 136"/>
                      <a:gd name="T54" fmla="*/ 403 w 451"/>
                      <a:gd name="T55" fmla="*/ 95 h 136"/>
                      <a:gd name="T56" fmla="*/ 416 w 451"/>
                      <a:gd name="T57" fmla="*/ 103 h 136"/>
                      <a:gd name="T58" fmla="*/ 428 w 451"/>
                      <a:gd name="T59" fmla="*/ 110 h 136"/>
                      <a:gd name="T60" fmla="*/ 444 w 451"/>
                      <a:gd name="T61" fmla="*/ 124 h 136"/>
                      <a:gd name="T62" fmla="*/ 451 w 451"/>
                      <a:gd name="T63" fmla="*/ 133 h 136"/>
                      <a:gd name="T64" fmla="*/ 451 w 451"/>
                      <a:gd name="T65" fmla="*/ 136 h 136"/>
                      <a:gd name="T66" fmla="*/ 451 w 451"/>
                      <a:gd name="T67" fmla="*/ 136 h 1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1" h="136">
                        <a:moveTo>
                          <a:pt x="451" y="136"/>
                        </a:moveTo>
                        <a:lnTo>
                          <a:pt x="451" y="136"/>
                        </a:lnTo>
                        <a:lnTo>
                          <a:pt x="444" y="131"/>
                        </a:lnTo>
                        <a:lnTo>
                          <a:pt x="432" y="119"/>
                        </a:lnTo>
                        <a:lnTo>
                          <a:pt x="416" y="112"/>
                        </a:lnTo>
                        <a:lnTo>
                          <a:pt x="397" y="103"/>
                        </a:lnTo>
                        <a:lnTo>
                          <a:pt x="369" y="93"/>
                        </a:lnTo>
                        <a:lnTo>
                          <a:pt x="334" y="81"/>
                        </a:lnTo>
                        <a:lnTo>
                          <a:pt x="302" y="72"/>
                        </a:lnTo>
                        <a:lnTo>
                          <a:pt x="268" y="64"/>
                        </a:lnTo>
                        <a:lnTo>
                          <a:pt x="183" y="46"/>
                        </a:lnTo>
                        <a:lnTo>
                          <a:pt x="94" y="25"/>
                        </a:lnTo>
                        <a:lnTo>
                          <a:pt x="47" y="15"/>
                        </a:lnTo>
                        <a:lnTo>
                          <a:pt x="0" y="3"/>
                        </a:lnTo>
                        <a:lnTo>
                          <a:pt x="22" y="0"/>
                        </a:lnTo>
                        <a:lnTo>
                          <a:pt x="72" y="13"/>
                        </a:lnTo>
                        <a:lnTo>
                          <a:pt x="116" y="23"/>
                        </a:lnTo>
                        <a:lnTo>
                          <a:pt x="220" y="44"/>
                        </a:lnTo>
                        <a:lnTo>
                          <a:pt x="302" y="64"/>
                        </a:lnTo>
                        <a:lnTo>
                          <a:pt x="334" y="71"/>
                        </a:lnTo>
                        <a:lnTo>
                          <a:pt x="362" y="79"/>
                        </a:lnTo>
                        <a:lnTo>
                          <a:pt x="384" y="88"/>
                        </a:lnTo>
                        <a:lnTo>
                          <a:pt x="403" y="95"/>
                        </a:lnTo>
                        <a:lnTo>
                          <a:pt x="416" y="103"/>
                        </a:lnTo>
                        <a:lnTo>
                          <a:pt x="428" y="110"/>
                        </a:lnTo>
                        <a:lnTo>
                          <a:pt x="444" y="124"/>
                        </a:lnTo>
                        <a:lnTo>
                          <a:pt x="451" y="133"/>
                        </a:lnTo>
                        <a:lnTo>
                          <a:pt x="451" y="136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5" name="Freeform 173">
                    <a:extLst>
                      <a:ext uri="{FF2B5EF4-FFF2-40B4-BE49-F238E27FC236}">
                        <a16:creationId xmlns:a16="http://schemas.microsoft.com/office/drawing/2014/main" id="{769412C2-61E5-42D2-95BF-B356F0F886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1143"/>
                    <a:ext cx="448" cy="132"/>
                  </a:xfrm>
                  <a:custGeom>
                    <a:avLst/>
                    <a:gdLst>
                      <a:gd name="T0" fmla="*/ 448 w 448"/>
                      <a:gd name="T1" fmla="*/ 132 h 132"/>
                      <a:gd name="T2" fmla="*/ 448 w 448"/>
                      <a:gd name="T3" fmla="*/ 132 h 132"/>
                      <a:gd name="T4" fmla="*/ 441 w 448"/>
                      <a:gd name="T5" fmla="*/ 129 h 132"/>
                      <a:gd name="T6" fmla="*/ 429 w 448"/>
                      <a:gd name="T7" fmla="*/ 117 h 132"/>
                      <a:gd name="T8" fmla="*/ 413 w 448"/>
                      <a:gd name="T9" fmla="*/ 109 h 132"/>
                      <a:gd name="T10" fmla="*/ 394 w 448"/>
                      <a:gd name="T11" fmla="*/ 101 h 132"/>
                      <a:gd name="T12" fmla="*/ 369 w 448"/>
                      <a:gd name="T13" fmla="*/ 90 h 132"/>
                      <a:gd name="T14" fmla="*/ 334 w 448"/>
                      <a:gd name="T15" fmla="*/ 79 h 132"/>
                      <a:gd name="T16" fmla="*/ 334 w 448"/>
                      <a:gd name="T17" fmla="*/ 79 h 132"/>
                      <a:gd name="T18" fmla="*/ 303 w 448"/>
                      <a:gd name="T19" fmla="*/ 70 h 132"/>
                      <a:gd name="T20" fmla="*/ 265 w 448"/>
                      <a:gd name="T21" fmla="*/ 63 h 132"/>
                      <a:gd name="T22" fmla="*/ 183 w 448"/>
                      <a:gd name="T23" fmla="*/ 43 h 132"/>
                      <a:gd name="T24" fmla="*/ 91 w 448"/>
                      <a:gd name="T25" fmla="*/ 24 h 132"/>
                      <a:gd name="T26" fmla="*/ 47 w 448"/>
                      <a:gd name="T27" fmla="*/ 13 h 132"/>
                      <a:gd name="T28" fmla="*/ 0 w 448"/>
                      <a:gd name="T29" fmla="*/ 2 h 132"/>
                      <a:gd name="T30" fmla="*/ 0 w 448"/>
                      <a:gd name="T31" fmla="*/ 2 h 132"/>
                      <a:gd name="T32" fmla="*/ 19 w 448"/>
                      <a:gd name="T33" fmla="*/ 0 h 132"/>
                      <a:gd name="T34" fmla="*/ 19 w 448"/>
                      <a:gd name="T35" fmla="*/ 0 h 132"/>
                      <a:gd name="T36" fmla="*/ 66 w 448"/>
                      <a:gd name="T37" fmla="*/ 12 h 132"/>
                      <a:gd name="T38" fmla="*/ 113 w 448"/>
                      <a:gd name="T39" fmla="*/ 22 h 132"/>
                      <a:gd name="T40" fmla="*/ 113 w 448"/>
                      <a:gd name="T41" fmla="*/ 22 h 132"/>
                      <a:gd name="T42" fmla="*/ 217 w 448"/>
                      <a:gd name="T43" fmla="*/ 45 h 132"/>
                      <a:gd name="T44" fmla="*/ 296 w 448"/>
                      <a:gd name="T45" fmla="*/ 63 h 132"/>
                      <a:gd name="T46" fmla="*/ 328 w 448"/>
                      <a:gd name="T47" fmla="*/ 71 h 132"/>
                      <a:gd name="T48" fmla="*/ 356 w 448"/>
                      <a:gd name="T49" fmla="*/ 79 h 132"/>
                      <a:gd name="T50" fmla="*/ 378 w 448"/>
                      <a:gd name="T51" fmla="*/ 87 h 132"/>
                      <a:gd name="T52" fmla="*/ 397 w 448"/>
                      <a:gd name="T53" fmla="*/ 94 h 132"/>
                      <a:gd name="T54" fmla="*/ 397 w 448"/>
                      <a:gd name="T55" fmla="*/ 94 h 132"/>
                      <a:gd name="T56" fmla="*/ 413 w 448"/>
                      <a:gd name="T57" fmla="*/ 102 h 132"/>
                      <a:gd name="T58" fmla="*/ 425 w 448"/>
                      <a:gd name="T59" fmla="*/ 109 h 132"/>
                      <a:gd name="T60" fmla="*/ 438 w 448"/>
                      <a:gd name="T61" fmla="*/ 122 h 132"/>
                      <a:gd name="T62" fmla="*/ 444 w 448"/>
                      <a:gd name="T63" fmla="*/ 130 h 132"/>
                      <a:gd name="T64" fmla="*/ 448 w 448"/>
                      <a:gd name="T65" fmla="*/ 132 h 132"/>
                      <a:gd name="T66" fmla="*/ 448 w 448"/>
                      <a:gd name="T67" fmla="*/ 132 h 132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48" h="132">
                        <a:moveTo>
                          <a:pt x="448" y="132"/>
                        </a:moveTo>
                        <a:lnTo>
                          <a:pt x="448" y="132"/>
                        </a:lnTo>
                        <a:lnTo>
                          <a:pt x="441" y="129"/>
                        </a:lnTo>
                        <a:lnTo>
                          <a:pt x="429" y="117"/>
                        </a:lnTo>
                        <a:lnTo>
                          <a:pt x="413" y="109"/>
                        </a:lnTo>
                        <a:lnTo>
                          <a:pt x="394" y="101"/>
                        </a:lnTo>
                        <a:lnTo>
                          <a:pt x="369" y="90"/>
                        </a:lnTo>
                        <a:lnTo>
                          <a:pt x="334" y="79"/>
                        </a:lnTo>
                        <a:lnTo>
                          <a:pt x="303" y="70"/>
                        </a:lnTo>
                        <a:lnTo>
                          <a:pt x="265" y="63"/>
                        </a:lnTo>
                        <a:lnTo>
                          <a:pt x="183" y="43"/>
                        </a:lnTo>
                        <a:lnTo>
                          <a:pt x="91" y="24"/>
                        </a:lnTo>
                        <a:lnTo>
                          <a:pt x="47" y="13"/>
                        </a:lnTo>
                        <a:lnTo>
                          <a:pt x="0" y="2"/>
                        </a:lnTo>
                        <a:lnTo>
                          <a:pt x="19" y="0"/>
                        </a:lnTo>
                        <a:lnTo>
                          <a:pt x="66" y="12"/>
                        </a:lnTo>
                        <a:lnTo>
                          <a:pt x="113" y="22"/>
                        </a:lnTo>
                        <a:lnTo>
                          <a:pt x="217" y="45"/>
                        </a:lnTo>
                        <a:lnTo>
                          <a:pt x="296" y="63"/>
                        </a:lnTo>
                        <a:lnTo>
                          <a:pt x="328" y="71"/>
                        </a:lnTo>
                        <a:lnTo>
                          <a:pt x="356" y="79"/>
                        </a:lnTo>
                        <a:lnTo>
                          <a:pt x="378" y="87"/>
                        </a:lnTo>
                        <a:lnTo>
                          <a:pt x="397" y="94"/>
                        </a:lnTo>
                        <a:lnTo>
                          <a:pt x="413" y="102"/>
                        </a:lnTo>
                        <a:lnTo>
                          <a:pt x="425" y="109"/>
                        </a:lnTo>
                        <a:lnTo>
                          <a:pt x="438" y="122"/>
                        </a:lnTo>
                        <a:lnTo>
                          <a:pt x="444" y="130"/>
                        </a:lnTo>
                        <a:lnTo>
                          <a:pt x="448" y="132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6" name="Freeform 174">
                    <a:extLst>
                      <a:ext uri="{FF2B5EF4-FFF2-40B4-BE49-F238E27FC236}">
                        <a16:creationId xmlns:a16="http://schemas.microsoft.com/office/drawing/2014/main" id="{EFDD69C2-1651-45D7-84BB-90B7D4AE9F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5" y="1143"/>
                    <a:ext cx="441" cy="130"/>
                  </a:xfrm>
                  <a:custGeom>
                    <a:avLst/>
                    <a:gdLst>
                      <a:gd name="T0" fmla="*/ 441 w 441"/>
                      <a:gd name="T1" fmla="*/ 130 h 130"/>
                      <a:gd name="T2" fmla="*/ 441 w 441"/>
                      <a:gd name="T3" fmla="*/ 130 h 130"/>
                      <a:gd name="T4" fmla="*/ 438 w 441"/>
                      <a:gd name="T5" fmla="*/ 126 h 130"/>
                      <a:gd name="T6" fmla="*/ 426 w 441"/>
                      <a:gd name="T7" fmla="*/ 116 h 130"/>
                      <a:gd name="T8" fmla="*/ 413 w 441"/>
                      <a:gd name="T9" fmla="*/ 108 h 130"/>
                      <a:gd name="T10" fmla="*/ 391 w 441"/>
                      <a:gd name="T11" fmla="*/ 99 h 130"/>
                      <a:gd name="T12" fmla="*/ 366 w 441"/>
                      <a:gd name="T13" fmla="*/ 89 h 130"/>
                      <a:gd name="T14" fmla="*/ 331 w 441"/>
                      <a:gd name="T15" fmla="*/ 79 h 130"/>
                      <a:gd name="T16" fmla="*/ 331 w 441"/>
                      <a:gd name="T17" fmla="*/ 79 h 130"/>
                      <a:gd name="T18" fmla="*/ 300 w 441"/>
                      <a:gd name="T19" fmla="*/ 70 h 130"/>
                      <a:gd name="T20" fmla="*/ 265 w 441"/>
                      <a:gd name="T21" fmla="*/ 61 h 130"/>
                      <a:gd name="T22" fmla="*/ 183 w 441"/>
                      <a:gd name="T23" fmla="*/ 43 h 130"/>
                      <a:gd name="T24" fmla="*/ 92 w 441"/>
                      <a:gd name="T25" fmla="*/ 24 h 130"/>
                      <a:gd name="T26" fmla="*/ 44 w 441"/>
                      <a:gd name="T27" fmla="*/ 13 h 130"/>
                      <a:gd name="T28" fmla="*/ 0 w 441"/>
                      <a:gd name="T29" fmla="*/ 2 h 130"/>
                      <a:gd name="T30" fmla="*/ 0 w 441"/>
                      <a:gd name="T31" fmla="*/ 2 h 130"/>
                      <a:gd name="T32" fmla="*/ 13 w 441"/>
                      <a:gd name="T33" fmla="*/ 0 h 130"/>
                      <a:gd name="T34" fmla="*/ 13 w 441"/>
                      <a:gd name="T35" fmla="*/ 0 h 130"/>
                      <a:gd name="T36" fmla="*/ 107 w 441"/>
                      <a:gd name="T37" fmla="*/ 23 h 130"/>
                      <a:gd name="T38" fmla="*/ 107 w 441"/>
                      <a:gd name="T39" fmla="*/ 23 h 130"/>
                      <a:gd name="T40" fmla="*/ 211 w 441"/>
                      <a:gd name="T41" fmla="*/ 45 h 130"/>
                      <a:gd name="T42" fmla="*/ 293 w 441"/>
                      <a:gd name="T43" fmla="*/ 63 h 130"/>
                      <a:gd name="T44" fmla="*/ 325 w 441"/>
                      <a:gd name="T45" fmla="*/ 71 h 130"/>
                      <a:gd name="T46" fmla="*/ 353 w 441"/>
                      <a:gd name="T47" fmla="*/ 79 h 130"/>
                      <a:gd name="T48" fmla="*/ 375 w 441"/>
                      <a:gd name="T49" fmla="*/ 87 h 130"/>
                      <a:gd name="T50" fmla="*/ 394 w 441"/>
                      <a:gd name="T51" fmla="*/ 94 h 130"/>
                      <a:gd name="T52" fmla="*/ 394 w 441"/>
                      <a:gd name="T53" fmla="*/ 94 h 130"/>
                      <a:gd name="T54" fmla="*/ 419 w 441"/>
                      <a:gd name="T55" fmla="*/ 109 h 130"/>
                      <a:gd name="T56" fmla="*/ 435 w 441"/>
                      <a:gd name="T57" fmla="*/ 121 h 130"/>
                      <a:gd name="T58" fmla="*/ 441 w 441"/>
                      <a:gd name="T59" fmla="*/ 129 h 130"/>
                      <a:gd name="T60" fmla="*/ 441 w 441"/>
                      <a:gd name="T61" fmla="*/ 130 h 130"/>
                      <a:gd name="T62" fmla="*/ 441 w 441"/>
                      <a:gd name="T63" fmla="*/ 130 h 13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41" h="130">
                        <a:moveTo>
                          <a:pt x="441" y="130"/>
                        </a:moveTo>
                        <a:lnTo>
                          <a:pt x="441" y="130"/>
                        </a:lnTo>
                        <a:lnTo>
                          <a:pt x="438" y="126"/>
                        </a:lnTo>
                        <a:lnTo>
                          <a:pt x="426" y="116"/>
                        </a:lnTo>
                        <a:lnTo>
                          <a:pt x="413" y="108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9"/>
                        </a:lnTo>
                        <a:lnTo>
                          <a:pt x="300" y="70"/>
                        </a:lnTo>
                        <a:lnTo>
                          <a:pt x="265" y="61"/>
                        </a:lnTo>
                        <a:lnTo>
                          <a:pt x="183" y="43"/>
                        </a:lnTo>
                        <a:lnTo>
                          <a:pt x="92" y="24"/>
                        </a:lnTo>
                        <a:lnTo>
                          <a:pt x="44" y="13"/>
                        </a:lnTo>
                        <a:lnTo>
                          <a:pt x="0" y="2"/>
                        </a:lnTo>
                        <a:lnTo>
                          <a:pt x="13" y="0"/>
                        </a:lnTo>
                        <a:lnTo>
                          <a:pt x="107" y="23"/>
                        </a:lnTo>
                        <a:lnTo>
                          <a:pt x="211" y="45"/>
                        </a:lnTo>
                        <a:lnTo>
                          <a:pt x="293" y="63"/>
                        </a:lnTo>
                        <a:lnTo>
                          <a:pt x="325" y="71"/>
                        </a:lnTo>
                        <a:lnTo>
                          <a:pt x="353" y="79"/>
                        </a:lnTo>
                        <a:lnTo>
                          <a:pt x="375" y="87"/>
                        </a:lnTo>
                        <a:lnTo>
                          <a:pt x="394" y="94"/>
                        </a:lnTo>
                        <a:lnTo>
                          <a:pt x="419" y="109"/>
                        </a:lnTo>
                        <a:lnTo>
                          <a:pt x="435" y="121"/>
                        </a:lnTo>
                        <a:lnTo>
                          <a:pt x="441" y="129"/>
                        </a:lnTo>
                        <a:lnTo>
                          <a:pt x="441" y="13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7" name="Freeform 175">
                    <a:extLst>
                      <a:ext uri="{FF2B5EF4-FFF2-40B4-BE49-F238E27FC236}">
                        <a16:creationId xmlns:a16="http://schemas.microsoft.com/office/drawing/2014/main" id="{7B4B4B04-B89A-4AE0-89EC-F9AC2F712A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1143"/>
                    <a:ext cx="438" cy="129"/>
                  </a:xfrm>
                  <a:custGeom>
                    <a:avLst/>
                    <a:gdLst>
                      <a:gd name="T0" fmla="*/ 438 w 438"/>
                      <a:gd name="T1" fmla="*/ 129 h 129"/>
                      <a:gd name="T2" fmla="*/ 438 w 438"/>
                      <a:gd name="T3" fmla="*/ 129 h 129"/>
                      <a:gd name="T4" fmla="*/ 435 w 438"/>
                      <a:gd name="T5" fmla="*/ 125 h 129"/>
                      <a:gd name="T6" fmla="*/ 429 w 438"/>
                      <a:gd name="T7" fmla="*/ 121 h 129"/>
                      <a:gd name="T8" fmla="*/ 423 w 438"/>
                      <a:gd name="T9" fmla="*/ 115 h 129"/>
                      <a:gd name="T10" fmla="*/ 410 w 438"/>
                      <a:gd name="T11" fmla="*/ 107 h 129"/>
                      <a:gd name="T12" fmla="*/ 391 w 438"/>
                      <a:gd name="T13" fmla="*/ 99 h 129"/>
                      <a:gd name="T14" fmla="*/ 366 w 438"/>
                      <a:gd name="T15" fmla="*/ 89 h 129"/>
                      <a:gd name="T16" fmla="*/ 331 w 438"/>
                      <a:gd name="T17" fmla="*/ 78 h 129"/>
                      <a:gd name="T18" fmla="*/ 331 w 438"/>
                      <a:gd name="T19" fmla="*/ 78 h 129"/>
                      <a:gd name="T20" fmla="*/ 300 w 438"/>
                      <a:gd name="T21" fmla="*/ 69 h 129"/>
                      <a:gd name="T22" fmla="*/ 262 w 438"/>
                      <a:gd name="T23" fmla="*/ 61 h 129"/>
                      <a:gd name="T24" fmla="*/ 183 w 438"/>
                      <a:gd name="T25" fmla="*/ 43 h 129"/>
                      <a:gd name="T26" fmla="*/ 92 w 438"/>
                      <a:gd name="T27" fmla="*/ 23 h 129"/>
                      <a:gd name="T28" fmla="*/ 48 w 438"/>
                      <a:gd name="T29" fmla="*/ 13 h 129"/>
                      <a:gd name="T30" fmla="*/ 0 w 438"/>
                      <a:gd name="T31" fmla="*/ 0 h 129"/>
                      <a:gd name="T32" fmla="*/ 0 w 438"/>
                      <a:gd name="T33" fmla="*/ 0 h 129"/>
                      <a:gd name="T34" fmla="*/ 10 w 438"/>
                      <a:gd name="T35" fmla="*/ 0 h 129"/>
                      <a:gd name="T36" fmla="*/ 10 w 438"/>
                      <a:gd name="T37" fmla="*/ 0 h 129"/>
                      <a:gd name="T38" fmla="*/ 60 w 438"/>
                      <a:gd name="T39" fmla="*/ 13 h 129"/>
                      <a:gd name="T40" fmla="*/ 104 w 438"/>
                      <a:gd name="T41" fmla="*/ 23 h 129"/>
                      <a:gd name="T42" fmla="*/ 104 w 438"/>
                      <a:gd name="T43" fmla="*/ 23 h 129"/>
                      <a:gd name="T44" fmla="*/ 208 w 438"/>
                      <a:gd name="T45" fmla="*/ 45 h 129"/>
                      <a:gd name="T46" fmla="*/ 287 w 438"/>
                      <a:gd name="T47" fmla="*/ 64 h 129"/>
                      <a:gd name="T48" fmla="*/ 319 w 438"/>
                      <a:gd name="T49" fmla="*/ 71 h 129"/>
                      <a:gd name="T50" fmla="*/ 347 w 438"/>
                      <a:gd name="T51" fmla="*/ 79 h 129"/>
                      <a:gd name="T52" fmla="*/ 369 w 438"/>
                      <a:gd name="T53" fmla="*/ 87 h 129"/>
                      <a:gd name="T54" fmla="*/ 388 w 438"/>
                      <a:gd name="T55" fmla="*/ 94 h 129"/>
                      <a:gd name="T56" fmla="*/ 388 w 438"/>
                      <a:gd name="T57" fmla="*/ 94 h 129"/>
                      <a:gd name="T58" fmla="*/ 413 w 438"/>
                      <a:gd name="T59" fmla="*/ 109 h 129"/>
                      <a:gd name="T60" fmla="*/ 429 w 438"/>
                      <a:gd name="T61" fmla="*/ 120 h 129"/>
                      <a:gd name="T62" fmla="*/ 438 w 438"/>
                      <a:gd name="T63" fmla="*/ 126 h 129"/>
                      <a:gd name="T64" fmla="*/ 438 w 438"/>
                      <a:gd name="T65" fmla="*/ 129 h 129"/>
                      <a:gd name="T66" fmla="*/ 438 w 438"/>
                      <a:gd name="T67" fmla="*/ 129 h 129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38" h="129">
                        <a:moveTo>
                          <a:pt x="438" y="129"/>
                        </a:moveTo>
                        <a:lnTo>
                          <a:pt x="438" y="129"/>
                        </a:lnTo>
                        <a:lnTo>
                          <a:pt x="435" y="125"/>
                        </a:lnTo>
                        <a:lnTo>
                          <a:pt x="429" y="121"/>
                        </a:lnTo>
                        <a:lnTo>
                          <a:pt x="423" y="115"/>
                        </a:lnTo>
                        <a:lnTo>
                          <a:pt x="410" y="107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8"/>
                        </a:lnTo>
                        <a:lnTo>
                          <a:pt x="300" y="69"/>
                        </a:lnTo>
                        <a:lnTo>
                          <a:pt x="262" y="61"/>
                        </a:lnTo>
                        <a:lnTo>
                          <a:pt x="183" y="43"/>
                        </a:lnTo>
                        <a:lnTo>
                          <a:pt x="92" y="23"/>
                        </a:lnTo>
                        <a:lnTo>
                          <a:pt x="48" y="13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  <a:lnTo>
                          <a:pt x="60" y="13"/>
                        </a:lnTo>
                        <a:lnTo>
                          <a:pt x="104" y="23"/>
                        </a:lnTo>
                        <a:lnTo>
                          <a:pt x="208" y="45"/>
                        </a:lnTo>
                        <a:lnTo>
                          <a:pt x="287" y="64"/>
                        </a:lnTo>
                        <a:lnTo>
                          <a:pt x="319" y="71"/>
                        </a:lnTo>
                        <a:lnTo>
                          <a:pt x="347" y="79"/>
                        </a:lnTo>
                        <a:lnTo>
                          <a:pt x="369" y="87"/>
                        </a:lnTo>
                        <a:lnTo>
                          <a:pt x="388" y="94"/>
                        </a:lnTo>
                        <a:lnTo>
                          <a:pt x="413" y="109"/>
                        </a:lnTo>
                        <a:lnTo>
                          <a:pt x="429" y="120"/>
                        </a:lnTo>
                        <a:lnTo>
                          <a:pt x="438" y="126"/>
                        </a:lnTo>
                        <a:lnTo>
                          <a:pt x="438" y="129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8" name="Freeform 176">
                    <a:extLst>
                      <a:ext uri="{FF2B5EF4-FFF2-40B4-BE49-F238E27FC236}">
                        <a16:creationId xmlns:a16="http://schemas.microsoft.com/office/drawing/2014/main" id="{B870658E-598E-4CF6-9AB9-3670FA71B4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5" y="1298"/>
                    <a:ext cx="375" cy="94"/>
                  </a:xfrm>
                  <a:custGeom>
                    <a:avLst/>
                    <a:gdLst>
                      <a:gd name="T0" fmla="*/ 0 w 375"/>
                      <a:gd name="T1" fmla="*/ 83 h 94"/>
                      <a:gd name="T2" fmla="*/ 0 w 375"/>
                      <a:gd name="T3" fmla="*/ 83 h 94"/>
                      <a:gd name="T4" fmla="*/ 38 w 375"/>
                      <a:gd name="T5" fmla="*/ 78 h 94"/>
                      <a:gd name="T6" fmla="*/ 126 w 375"/>
                      <a:gd name="T7" fmla="*/ 64 h 94"/>
                      <a:gd name="T8" fmla="*/ 177 w 375"/>
                      <a:gd name="T9" fmla="*/ 56 h 94"/>
                      <a:gd name="T10" fmla="*/ 227 w 375"/>
                      <a:gd name="T11" fmla="*/ 46 h 94"/>
                      <a:gd name="T12" fmla="*/ 271 w 375"/>
                      <a:gd name="T13" fmla="*/ 37 h 94"/>
                      <a:gd name="T14" fmla="*/ 303 w 375"/>
                      <a:gd name="T15" fmla="*/ 28 h 94"/>
                      <a:gd name="T16" fmla="*/ 303 w 375"/>
                      <a:gd name="T17" fmla="*/ 28 h 94"/>
                      <a:gd name="T18" fmla="*/ 344 w 375"/>
                      <a:gd name="T19" fmla="*/ 13 h 94"/>
                      <a:gd name="T20" fmla="*/ 366 w 375"/>
                      <a:gd name="T21" fmla="*/ 5 h 94"/>
                      <a:gd name="T22" fmla="*/ 375 w 375"/>
                      <a:gd name="T23" fmla="*/ 1 h 94"/>
                      <a:gd name="T24" fmla="*/ 375 w 375"/>
                      <a:gd name="T25" fmla="*/ 0 h 94"/>
                      <a:gd name="T26" fmla="*/ 375 w 375"/>
                      <a:gd name="T27" fmla="*/ 0 h 94"/>
                      <a:gd name="T28" fmla="*/ 375 w 375"/>
                      <a:gd name="T29" fmla="*/ 4 h 94"/>
                      <a:gd name="T30" fmla="*/ 369 w 375"/>
                      <a:gd name="T31" fmla="*/ 9 h 94"/>
                      <a:gd name="T32" fmla="*/ 359 w 375"/>
                      <a:gd name="T33" fmla="*/ 17 h 94"/>
                      <a:gd name="T34" fmla="*/ 344 w 375"/>
                      <a:gd name="T35" fmla="*/ 24 h 94"/>
                      <a:gd name="T36" fmla="*/ 315 w 375"/>
                      <a:gd name="T37" fmla="*/ 34 h 94"/>
                      <a:gd name="T38" fmla="*/ 274 w 375"/>
                      <a:gd name="T39" fmla="*/ 46 h 94"/>
                      <a:gd name="T40" fmla="*/ 221 w 375"/>
                      <a:gd name="T41" fmla="*/ 57 h 94"/>
                      <a:gd name="T42" fmla="*/ 221 w 375"/>
                      <a:gd name="T43" fmla="*/ 57 h 94"/>
                      <a:gd name="T44" fmla="*/ 120 w 375"/>
                      <a:gd name="T45" fmla="*/ 78 h 94"/>
                      <a:gd name="T46" fmla="*/ 60 w 375"/>
                      <a:gd name="T47" fmla="*/ 88 h 94"/>
                      <a:gd name="T48" fmla="*/ 22 w 375"/>
                      <a:gd name="T49" fmla="*/ 94 h 94"/>
                      <a:gd name="T50" fmla="*/ 22 w 375"/>
                      <a:gd name="T51" fmla="*/ 94 h 94"/>
                      <a:gd name="T52" fmla="*/ 0 w 375"/>
                      <a:gd name="T53" fmla="*/ 83 h 94"/>
                      <a:gd name="T54" fmla="*/ 0 w 375"/>
                      <a:gd name="T55" fmla="*/ 83 h 9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5" h="94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6" y="64"/>
                        </a:lnTo>
                        <a:lnTo>
                          <a:pt x="177" y="56"/>
                        </a:lnTo>
                        <a:lnTo>
                          <a:pt x="227" y="46"/>
                        </a:lnTo>
                        <a:lnTo>
                          <a:pt x="271" y="37"/>
                        </a:lnTo>
                        <a:lnTo>
                          <a:pt x="303" y="28"/>
                        </a:lnTo>
                        <a:lnTo>
                          <a:pt x="344" y="13"/>
                        </a:lnTo>
                        <a:lnTo>
                          <a:pt x="366" y="5"/>
                        </a:lnTo>
                        <a:lnTo>
                          <a:pt x="375" y="1"/>
                        </a:lnTo>
                        <a:lnTo>
                          <a:pt x="375" y="0"/>
                        </a:lnTo>
                        <a:lnTo>
                          <a:pt x="375" y="4"/>
                        </a:lnTo>
                        <a:lnTo>
                          <a:pt x="369" y="9"/>
                        </a:lnTo>
                        <a:lnTo>
                          <a:pt x="359" y="17"/>
                        </a:lnTo>
                        <a:lnTo>
                          <a:pt x="344" y="24"/>
                        </a:lnTo>
                        <a:lnTo>
                          <a:pt x="315" y="34"/>
                        </a:lnTo>
                        <a:lnTo>
                          <a:pt x="274" y="46"/>
                        </a:lnTo>
                        <a:lnTo>
                          <a:pt x="221" y="57"/>
                        </a:lnTo>
                        <a:lnTo>
                          <a:pt x="120" y="78"/>
                        </a:lnTo>
                        <a:lnTo>
                          <a:pt x="60" y="88"/>
                        </a:lnTo>
                        <a:lnTo>
                          <a:pt x="22" y="9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89" name="Freeform 177">
                    <a:extLst>
                      <a:ext uri="{FF2B5EF4-FFF2-40B4-BE49-F238E27FC236}">
                        <a16:creationId xmlns:a16="http://schemas.microsoft.com/office/drawing/2014/main" id="{EA5F8EE9-4230-42FD-BA60-8CFE85505F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8" y="1298"/>
                    <a:ext cx="372" cy="93"/>
                  </a:xfrm>
                  <a:custGeom>
                    <a:avLst/>
                    <a:gdLst>
                      <a:gd name="T0" fmla="*/ 0 w 372"/>
                      <a:gd name="T1" fmla="*/ 83 h 93"/>
                      <a:gd name="T2" fmla="*/ 0 w 372"/>
                      <a:gd name="T3" fmla="*/ 83 h 93"/>
                      <a:gd name="T4" fmla="*/ 41 w 372"/>
                      <a:gd name="T5" fmla="*/ 78 h 93"/>
                      <a:gd name="T6" fmla="*/ 126 w 372"/>
                      <a:gd name="T7" fmla="*/ 65 h 93"/>
                      <a:gd name="T8" fmla="*/ 177 w 372"/>
                      <a:gd name="T9" fmla="*/ 56 h 93"/>
                      <a:gd name="T10" fmla="*/ 227 w 372"/>
                      <a:gd name="T11" fmla="*/ 47 h 93"/>
                      <a:gd name="T12" fmla="*/ 268 w 372"/>
                      <a:gd name="T13" fmla="*/ 37 h 93"/>
                      <a:gd name="T14" fmla="*/ 303 w 372"/>
                      <a:gd name="T15" fmla="*/ 28 h 93"/>
                      <a:gd name="T16" fmla="*/ 303 w 372"/>
                      <a:gd name="T17" fmla="*/ 28 h 93"/>
                      <a:gd name="T18" fmla="*/ 341 w 372"/>
                      <a:gd name="T19" fmla="*/ 14 h 93"/>
                      <a:gd name="T20" fmla="*/ 363 w 372"/>
                      <a:gd name="T21" fmla="*/ 5 h 93"/>
                      <a:gd name="T22" fmla="*/ 372 w 372"/>
                      <a:gd name="T23" fmla="*/ 1 h 93"/>
                      <a:gd name="T24" fmla="*/ 372 w 372"/>
                      <a:gd name="T25" fmla="*/ 0 h 93"/>
                      <a:gd name="T26" fmla="*/ 372 w 372"/>
                      <a:gd name="T27" fmla="*/ 0 h 93"/>
                      <a:gd name="T28" fmla="*/ 372 w 372"/>
                      <a:gd name="T29" fmla="*/ 4 h 93"/>
                      <a:gd name="T30" fmla="*/ 366 w 372"/>
                      <a:gd name="T31" fmla="*/ 9 h 93"/>
                      <a:gd name="T32" fmla="*/ 356 w 372"/>
                      <a:gd name="T33" fmla="*/ 17 h 93"/>
                      <a:gd name="T34" fmla="*/ 341 w 372"/>
                      <a:gd name="T35" fmla="*/ 24 h 93"/>
                      <a:gd name="T36" fmla="*/ 312 w 372"/>
                      <a:gd name="T37" fmla="*/ 34 h 93"/>
                      <a:gd name="T38" fmla="*/ 271 w 372"/>
                      <a:gd name="T39" fmla="*/ 46 h 93"/>
                      <a:gd name="T40" fmla="*/ 214 w 372"/>
                      <a:gd name="T41" fmla="*/ 57 h 93"/>
                      <a:gd name="T42" fmla="*/ 214 w 372"/>
                      <a:gd name="T43" fmla="*/ 57 h 93"/>
                      <a:gd name="T44" fmla="*/ 114 w 372"/>
                      <a:gd name="T45" fmla="*/ 76 h 93"/>
                      <a:gd name="T46" fmla="*/ 57 w 372"/>
                      <a:gd name="T47" fmla="*/ 88 h 93"/>
                      <a:gd name="T48" fmla="*/ 22 w 372"/>
                      <a:gd name="T49" fmla="*/ 93 h 93"/>
                      <a:gd name="T50" fmla="*/ 22 w 372"/>
                      <a:gd name="T51" fmla="*/ 93 h 93"/>
                      <a:gd name="T52" fmla="*/ 0 w 372"/>
                      <a:gd name="T53" fmla="*/ 83 h 93"/>
                      <a:gd name="T54" fmla="*/ 0 w 372"/>
                      <a:gd name="T55" fmla="*/ 83 h 93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2" h="93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41" y="78"/>
                        </a:lnTo>
                        <a:lnTo>
                          <a:pt x="126" y="65"/>
                        </a:lnTo>
                        <a:lnTo>
                          <a:pt x="177" y="56"/>
                        </a:lnTo>
                        <a:lnTo>
                          <a:pt x="227" y="47"/>
                        </a:lnTo>
                        <a:lnTo>
                          <a:pt x="268" y="37"/>
                        </a:lnTo>
                        <a:lnTo>
                          <a:pt x="303" y="28"/>
                        </a:lnTo>
                        <a:lnTo>
                          <a:pt x="341" y="14"/>
                        </a:lnTo>
                        <a:lnTo>
                          <a:pt x="363" y="5"/>
                        </a:lnTo>
                        <a:lnTo>
                          <a:pt x="372" y="1"/>
                        </a:lnTo>
                        <a:lnTo>
                          <a:pt x="372" y="0"/>
                        </a:lnTo>
                        <a:lnTo>
                          <a:pt x="372" y="4"/>
                        </a:lnTo>
                        <a:lnTo>
                          <a:pt x="366" y="9"/>
                        </a:lnTo>
                        <a:lnTo>
                          <a:pt x="356" y="17"/>
                        </a:lnTo>
                        <a:lnTo>
                          <a:pt x="341" y="24"/>
                        </a:lnTo>
                        <a:lnTo>
                          <a:pt x="312" y="34"/>
                        </a:lnTo>
                        <a:lnTo>
                          <a:pt x="271" y="46"/>
                        </a:lnTo>
                        <a:lnTo>
                          <a:pt x="214" y="57"/>
                        </a:lnTo>
                        <a:lnTo>
                          <a:pt x="114" y="76"/>
                        </a:lnTo>
                        <a:lnTo>
                          <a:pt x="57" y="88"/>
                        </a:lnTo>
                        <a:lnTo>
                          <a:pt x="22" y="93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0" name="Freeform 178">
                    <a:extLst>
                      <a:ext uri="{FF2B5EF4-FFF2-40B4-BE49-F238E27FC236}">
                        <a16:creationId xmlns:a16="http://schemas.microsoft.com/office/drawing/2014/main" id="{BFFEB2F1-E816-4EA5-B3C7-AAE16CFEC6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4" y="1298"/>
                    <a:ext cx="366" cy="92"/>
                  </a:xfrm>
                  <a:custGeom>
                    <a:avLst/>
                    <a:gdLst>
                      <a:gd name="T0" fmla="*/ 0 w 366"/>
                      <a:gd name="T1" fmla="*/ 83 h 92"/>
                      <a:gd name="T2" fmla="*/ 0 w 366"/>
                      <a:gd name="T3" fmla="*/ 83 h 92"/>
                      <a:gd name="T4" fmla="*/ 38 w 366"/>
                      <a:gd name="T5" fmla="*/ 78 h 92"/>
                      <a:gd name="T6" fmla="*/ 123 w 366"/>
                      <a:gd name="T7" fmla="*/ 65 h 92"/>
                      <a:gd name="T8" fmla="*/ 174 w 366"/>
                      <a:gd name="T9" fmla="*/ 56 h 92"/>
                      <a:gd name="T10" fmla="*/ 224 w 366"/>
                      <a:gd name="T11" fmla="*/ 47 h 92"/>
                      <a:gd name="T12" fmla="*/ 265 w 366"/>
                      <a:gd name="T13" fmla="*/ 38 h 92"/>
                      <a:gd name="T14" fmla="*/ 297 w 366"/>
                      <a:gd name="T15" fmla="*/ 28 h 92"/>
                      <a:gd name="T16" fmla="*/ 297 w 366"/>
                      <a:gd name="T17" fmla="*/ 28 h 92"/>
                      <a:gd name="T18" fmla="*/ 338 w 366"/>
                      <a:gd name="T19" fmla="*/ 14 h 92"/>
                      <a:gd name="T20" fmla="*/ 357 w 366"/>
                      <a:gd name="T21" fmla="*/ 5 h 92"/>
                      <a:gd name="T22" fmla="*/ 366 w 366"/>
                      <a:gd name="T23" fmla="*/ 1 h 92"/>
                      <a:gd name="T24" fmla="*/ 366 w 366"/>
                      <a:gd name="T25" fmla="*/ 0 h 92"/>
                      <a:gd name="T26" fmla="*/ 366 w 366"/>
                      <a:gd name="T27" fmla="*/ 0 h 92"/>
                      <a:gd name="T28" fmla="*/ 366 w 366"/>
                      <a:gd name="T29" fmla="*/ 4 h 92"/>
                      <a:gd name="T30" fmla="*/ 360 w 366"/>
                      <a:gd name="T31" fmla="*/ 9 h 92"/>
                      <a:gd name="T32" fmla="*/ 350 w 366"/>
                      <a:gd name="T33" fmla="*/ 17 h 92"/>
                      <a:gd name="T34" fmla="*/ 331 w 366"/>
                      <a:gd name="T35" fmla="*/ 24 h 92"/>
                      <a:gd name="T36" fmla="*/ 306 w 366"/>
                      <a:gd name="T37" fmla="*/ 34 h 92"/>
                      <a:gd name="T38" fmla="*/ 265 w 366"/>
                      <a:gd name="T39" fmla="*/ 46 h 92"/>
                      <a:gd name="T40" fmla="*/ 208 w 366"/>
                      <a:gd name="T41" fmla="*/ 57 h 92"/>
                      <a:gd name="T42" fmla="*/ 208 w 366"/>
                      <a:gd name="T43" fmla="*/ 57 h 92"/>
                      <a:gd name="T44" fmla="*/ 108 w 366"/>
                      <a:gd name="T45" fmla="*/ 76 h 92"/>
                      <a:gd name="T46" fmla="*/ 48 w 366"/>
                      <a:gd name="T47" fmla="*/ 86 h 92"/>
                      <a:gd name="T48" fmla="*/ 16 w 366"/>
                      <a:gd name="T49" fmla="*/ 92 h 92"/>
                      <a:gd name="T50" fmla="*/ 16 w 366"/>
                      <a:gd name="T51" fmla="*/ 92 h 92"/>
                      <a:gd name="T52" fmla="*/ 0 w 366"/>
                      <a:gd name="T53" fmla="*/ 83 h 92"/>
                      <a:gd name="T54" fmla="*/ 0 w 366"/>
                      <a:gd name="T55" fmla="*/ 83 h 9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66" h="92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3" y="65"/>
                        </a:lnTo>
                        <a:lnTo>
                          <a:pt x="174" y="56"/>
                        </a:lnTo>
                        <a:lnTo>
                          <a:pt x="224" y="47"/>
                        </a:lnTo>
                        <a:lnTo>
                          <a:pt x="265" y="38"/>
                        </a:lnTo>
                        <a:lnTo>
                          <a:pt x="297" y="28"/>
                        </a:lnTo>
                        <a:lnTo>
                          <a:pt x="338" y="14"/>
                        </a:lnTo>
                        <a:lnTo>
                          <a:pt x="357" y="5"/>
                        </a:lnTo>
                        <a:lnTo>
                          <a:pt x="366" y="1"/>
                        </a:lnTo>
                        <a:lnTo>
                          <a:pt x="366" y="0"/>
                        </a:lnTo>
                        <a:lnTo>
                          <a:pt x="366" y="4"/>
                        </a:lnTo>
                        <a:lnTo>
                          <a:pt x="360" y="9"/>
                        </a:lnTo>
                        <a:lnTo>
                          <a:pt x="350" y="17"/>
                        </a:lnTo>
                        <a:lnTo>
                          <a:pt x="331" y="24"/>
                        </a:lnTo>
                        <a:lnTo>
                          <a:pt x="306" y="34"/>
                        </a:lnTo>
                        <a:lnTo>
                          <a:pt x="265" y="46"/>
                        </a:lnTo>
                        <a:lnTo>
                          <a:pt x="208" y="57"/>
                        </a:lnTo>
                        <a:lnTo>
                          <a:pt x="108" y="76"/>
                        </a:lnTo>
                        <a:lnTo>
                          <a:pt x="48" y="86"/>
                        </a:lnTo>
                        <a:lnTo>
                          <a:pt x="16" y="92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1" name="Freeform 179">
                    <a:extLst>
                      <a:ext uri="{FF2B5EF4-FFF2-40B4-BE49-F238E27FC236}">
                        <a16:creationId xmlns:a16="http://schemas.microsoft.com/office/drawing/2014/main" id="{FC300064-A3A6-4C67-8AC8-5884404F0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8" y="1298"/>
                    <a:ext cx="362" cy="90"/>
                  </a:xfrm>
                  <a:custGeom>
                    <a:avLst/>
                    <a:gdLst>
                      <a:gd name="T0" fmla="*/ 0 w 362"/>
                      <a:gd name="T1" fmla="*/ 83 h 90"/>
                      <a:gd name="T2" fmla="*/ 0 w 362"/>
                      <a:gd name="T3" fmla="*/ 83 h 90"/>
                      <a:gd name="T4" fmla="*/ 37 w 362"/>
                      <a:gd name="T5" fmla="*/ 79 h 90"/>
                      <a:gd name="T6" fmla="*/ 123 w 362"/>
                      <a:gd name="T7" fmla="*/ 65 h 90"/>
                      <a:gd name="T8" fmla="*/ 173 w 362"/>
                      <a:gd name="T9" fmla="*/ 57 h 90"/>
                      <a:gd name="T10" fmla="*/ 220 w 362"/>
                      <a:gd name="T11" fmla="*/ 47 h 90"/>
                      <a:gd name="T12" fmla="*/ 264 w 362"/>
                      <a:gd name="T13" fmla="*/ 38 h 90"/>
                      <a:gd name="T14" fmla="*/ 296 w 362"/>
                      <a:gd name="T15" fmla="*/ 29 h 90"/>
                      <a:gd name="T16" fmla="*/ 296 w 362"/>
                      <a:gd name="T17" fmla="*/ 29 h 90"/>
                      <a:gd name="T18" fmla="*/ 334 w 362"/>
                      <a:gd name="T19" fmla="*/ 14 h 90"/>
                      <a:gd name="T20" fmla="*/ 353 w 362"/>
                      <a:gd name="T21" fmla="*/ 5 h 90"/>
                      <a:gd name="T22" fmla="*/ 362 w 362"/>
                      <a:gd name="T23" fmla="*/ 1 h 90"/>
                      <a:gd name="T24" fmla="*/ 362 w 362"/>
                      <a:gd name="T25" fmla="*/ 0 h 90"/>
                      <a:gd name="T26" fmla="*/ 362 w 362"/>
                      <a:gd name="T27" fmla="*/ 0 h 90"/>
                      <a:gd name="T28" fmla="*/ 362 w 362"/>
                      <a:gd name="T29" fmla="*/ 4 h 90"/>
                      <a:gd name="T30" fmla="*/ 356 w 362"/>
                      <a:gd name="T31" fmla="*/ 9 h 90"/>
                      <a:gd name="T32" fmla="*/ 346 w 362"/>
                      <a:gd name="T33" fmla="*/ 15 h 90"/>
                      <a:gd name="T34" fmla="*/ 327 w 362"/>
                      <a:gd name="T35" fmla="*/ 24 h 90"/>
                      <a:gd name="T36" fmla="*/ 299 w 362"/>
                      <a:gd name="T37" fmla="*/ 34 h 90"/>
                      <a:gd name="T38" fmla="*/ 258 w 362"/>
                      <a:gd name="T39" fmla="*/ 46 h 90"/>
                      <a:gd name="T40" fmla="*/ 204 w 362"/>
                      <a:gd name="T41" fmla="*/ 57 h 90"/>
                      <a:gd name="T42" fmla="*/ 204 w 362"/>
                      <a:gd name="T43" fmla="*/ 57 h 90"/>
                      <a:gd name="T44" fmla="*/ 104 w 362"/>
                      <a:gd name="T45" fmla="*/ 76 h 90"/>
                      <a:gd name="T46" fmla="*/ 44 w 362"/>
                      <a:gd name="T47" fmla="*/ 86 h 90"/>
                      <a:gd name="T48" fmla="*/ 19 w 362"/>
                      <a:gd name="T49" fmla="*/ 90 h 90"/>
                      <a:gd name="T50" fmla="*/ 12 w 362"/>
                      <a:gd name="T51" fmla="*/ 90 h 90"/>
                      <a:gd name="T52" fmla="*/ 12 w 362"/>
                      <a:gd name="T53" fmla="*/ 90 h 90"/>
                      <a:gd name="T54" fmla="*/ 0 w 362"/>
                      <a:gd name="T55" fmla="*/ 83 h 90"/>
                      <a:gd name="T56" fmla="*/ 0 w 362"/>
                      <a:gd name="T57" fmla="*/ 83 h 90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62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7" y="79"/>
                        </a:lnTo>
                        <a:lnTo>
                          <a:pt x="123" y="65"/>
                        </a:lnTo>
                        <a:lnTo>
                          <a:pt x="173" y="57"/>
                        </a:lnTo>
                        <a:lnTo>
                          <a:pt x="220" y="47"/>
                        </a:lnTo>
                        <a:lnTo>
                          <a:pt x="264" y="38"/>
                        </a:lnTo>
                        <a:lnTo>
                          <a:pt x="296" y="29"/>
                        </a:lnTo>
                        <a:lnTo>
                          <a:pt x="334" y="14"/>
                        </a:lnTo>
                        <a:lnTo>
                          <a:pt x="353" y="5"/>
                        </a:lnTo>
                        <a:lnTo>
                          <a:pt x="362" y="1"/>
                        </a:lnTo>
                        <a:lnTo>
                          <a:pt x="362" y="0"/>
                        </a:lnTo>
                        <a:lnTo>
                          <a:pt x="362" y="4"/>
                        </a:lnTo>
                        <a:lnTo>
                          <a:pt x="356" y="9"/>
                        </a:lnTo>
                        <a:lnTo>
                          <a:pt x="346" y="15"/>
                        </a:lnTo>
                        <a:lnTo>
                          <a:pt x="327" y="24"/>
                        </a:lnTo>
                        <a:lnTo>
                          <a:pt x="299" y="34"/>
                        </a:lnTo>
                        <a:lnTo>
                          <a:pt x="258" y="46"/>
                        </a:lnTo>
                        <a:lnTo>
                          <a:pt x="204" y="57"/>
                        </a:lnTo>
                        <a:lnTo>
                          <a:pt x="104" y="76"/>
                        </a:lnTo>
                        <a:lnTo>
                          <a:pt x="44" y="86"/>
                        </a:lnTo>
                        <a:lnTo>
                          <a:pt x="19" y="90"/>
                        </a:lnTo>
                        <a:lnTo>
                          <a:pt x="12" y="90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2" name="Freeform 180">
                    <a:extLst>
                      <a:ext uri="{FF2B5EF4-FFF2-40B4-BE49-F238E27FC236}">
                        <a16:creationId xmlns:a16="http://schemas.microsoft.com/office/drawing/2014/main" id="{C0298E11-7EEE-4AD1-A418-70B20A2BC3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298"/>
                    <a:ext cx="359" cy="90"/>
                  </a:xfrm>
                  <a:custGeom>
                    <a:avLst/>
                    <a:gdLst>
                      <a:gd name="T0" fmla="*/ 0 w 359"/>
                      <a:gd name="T1" fmla="*/ 83 h 90"/>
                      <a:gd name="T2" fmla="*/ 0 w 359"/>
                      <a:gd name="T3" fmla="*/ 83 h 90"/>
                      <a:gd name="T4" fmla="*/ 38 w 359"/>
                      <a:gd name="T5" fmla="*/ 79 h 90"/>
                      <a:gd name="T6" fmla="*/ 123 w 359"/>
                      <a:gd name="T7" fmla="*/ 66 h 90"/>
                      <a:gd name="T8" fmla="*/ 173 w 359"/>
                      <a:gd name="T9" fmla="*/ 57 h 90"/>
                      <a:gd name="T10" fmla="*/ 220 w 359"/>
                      <a:gd name="T11" fmla="*/ 48 h 90"/>
                      <a:gd name="T12" fmla="*/ 261 w 359"/>
                      <a:gd name="T13" fmla="*/ 38 h 90"/>
                      <a:gd name="T14" fmla="*/ 293 w 359"/>
                      <a:gd name="T15" fmla="*/ 29 h 90"/>
                      <a:gd name="T16" fmla="*/ 293 w 359"/>
                      <a:gd name="T17" fmla="*/ 29 h 90"/>
                      <a:gd name="T18" fmla="*/ 331 w 359"/>
                      <a:gd name="T19" fmla="*/ 14 h 90"/>
                      <a:gd name="T20" fmla="*/ 350 w 359"/>
                      <a:gd name="T21" fmla="*/ 7 h 90"/>
                      <a:gd name="T22" fmla="*/ 359 w 359"/>
                      <a:gd name="T23" fmla="*/ 1 h 90"/>
                      <a:gd name="T24" fmla="*/ 359 w 359"/>
                      <a:gd name="T25" fmla="*/ 0 h 90"/>
                      <a:gd name="T26" fmla="*/ 359 w 359"/>
                      <a:gd name="T27" fmla="*/ 0 h 90"/>
                      <a:gd name="T28" fmla="*/ 359 w 359"/>
                      <a:gd name="T29" fmla="*/ 4 h 90"/>
                      <a:gd name="T30" fmla="*/ 353 w 359"/>
                      <a:gd name="T31" fmla="*/ 9 h 90"/>
                      <a:gd name="T32" fmla="*/ 343 w 359"/>
                      <a:gd name="T33" fmla="*/ 15 h 90"/>
                      <a:gd name="T34" fmla="*/ 324 w 359"/>
                      <a:gd name="T35" fmla="*/ 24 h 90"/>
                      <a:gd name="T36" fmla="*/ 296 w 359"/>
                      <a:gd name="T37" fmla="*/ 34 h 90"/>
                      <a:gd name="T38" fmla="*/ 255 w 359"/>
                      <a:gd name="T39" fmla="*/ 46 h 90"/>
                      <a:gd name="T40" fmla="*/ 198 w 359"/>
                      <a:gd name="T41" fmla="*/ 57 h 90"/>
                      <a:gd name="T42" fmla="*/ 198 w 359"/>
                      <a:gd name="T43" fmla="*/ 57 h 90"/>
                      <a:gd name="T44" fmla="*/ 97 w 359"/>
                      <a:gd name="T45" fmla="*/ 76 h 90"/>
                      <a:gd name="T46" fmla="*/ 41 w 359"/>
                      <a:gd name="T47" fmla="*/ 85 h 90"/>
                      <a:gd name="T48" fmla="*/ 16 w 359"/>
                      <a:gd name="T49" fmla="*/ 89 h 90"/>
                      <a:gd name="T50" fmla="*/ 9 w 359"/>
                      <a:gd name="T51" fmla="*/ 90 h 90"/>
                      <a:gd name="T52" fmla="*/ 9 w 359"/>
                      <a:gd name="T53" fmla="*/ 90 h 90"/>
                      <a:gd name="T54" fmla="*/ 3 w 359"/>
                      <a:gd name="T55" fmla="*/ 86 h 90"/>
                      <a:gd name="T56" fmla="*/ 0 w 359"/>
                      <a:gd name="T57" fmla="*/ 83 h 90"/>
                      <a:gd name="T58" fmla="*/ 0 w 359"/>
                      <a:gd name="T59" fmla="*/ 83 h 9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59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0" y="48"/>
                        </a:lnTo>
                        <a:lnTo>
                          <a:pt x="261" y="38"/>
                        </a:lnTo>
                        <a:lnTo>
                          <a:pt x="293" y="29"/>
                        </a:lnTo>
                        <a:lnTo>
                          <a:pt x="331" y="14"/>
                        </a:lnTo>
                        <a:lnTo>
                          <a:pt x="350" y="7"/>
                        </a:lnTo>
                        <a:lnTo>
                          <a:pt x="359" y="1"/>
                        </a:lnTo>
                        <a:lnTo>
                          <a:pt x="359" y="0"/>
                        </a:lnTo>
                        <a:lnTo>
                          <a:pt x="359" y="4"/>
                        </a:lnTo>
                        <a:lnTo>
                          <a:pt x="353" y="9"/>
                        </a:lnTo>
                        <a:lnTo>
                          <a:pt x="343" y="15"/>
                        </a:lnTo>
                        <a:lnTo>
                          <a:pt x="324" y="24"/>
                        </a:lnTo>
                        <a:lnTo>
                          <a:pt x="296" y="34"/>
                        </a:lnTo>
                        <a:lnTo>
                          <a:pt x="255" y="46"/>
                        </a:lnTo>
                        <a:lnTo>
                          <a:pt x="198" y="57"/>
                        </a:lnTo>
                        <a:lnTo>
                          <a:pt x="97" y="76"/>
                        </a:lnTo>
                        <a:lnTo>
                          <a:pt x="41" y="85"/>
                        </a:lnTo>
                        <a:lnTo>
                          <a:pt x="16" y="89"/>
                        </a:lnTo>
                        <a:lnTo>
                          <a:pt x="9" y="90"/>
                        </a:lnTo>
                        <a:lnTo>
                          <a:pt x="3" y="86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3" name="Freeform 181">
                    <a:extLst>
                      <a:ext uri="{FF2B5EF4-FFF2-40B4-BE49-F238E27FC236}">
                        <a16:creationId xmlns:a16="http://schemas.microsoft.com/office/drawing/2014/main" id="{F830E7FA-34FB-46AD-BB3A-74A1FDA19A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298"/>
                    <a:ext cx="356" cy="89"/>
                  </a:xfrm>
                  <a:custGeom>
                    <a:avLst/>
                    <a:gdLst>
                      <a:gd name="T0" fmla="*/ 0 w 356"/>
                      <a:gd name="T1" fmla="*/ 83 h 89"/>
                      <a:gd name="T2" fmla="*/ 0 w 356"/>
                      <a:gd name="T3" fmla="*/ 83 h 89"/>
                      <a:gd name="T4" fmla="*/ 38 w 356"/>
                      <a:gd name="T5" fmla="*/ 79 h 89"/>
                      <a:gd name="T6" fmla="*/ 123 w 356"/>
                      <a:gd name="T7" fmla="*/ 66 h 89"/>
                      <a:gd name="T8" fmla="*/ 173 w 356"/>
                      <a:gd name="T9" fmla="*/ 57 h 89"/>
                      <a:gd name="T10" fmla="*/ 221 w 356"/>
                      <a:gd name="T11" fmla="*/ 48 h 89"/>
                      <a:gd name="T12" fmla="*/ 262 w 356"/>
                      <a:gd name="T13" fmla="*/ 40 h 89"/>
                      <a:gd name="T14" fmla="*/ 277 w 356"/>
                      <a:gd name="T15" fmla="*/ 34 h 89"/>
                      <a:gd name="T16" fmla="*/ 293 w 356"/>
                      <a:gd name="T17" fmla="*/ 29 h 89"/>
                      <a:gd name="T18" fmla="*/ 293 w 356"/>
                      <a:gd name="T19" fmla="*/ 29 h 89"/>
                      <a:gd name="T20" fmla="*/ 331 w 356"/>
                      <a:gd name="T21" fmla="*/ 15 h 89"/>
                      <a:gd name="T22" fmla="*/ 350 w 356"/>
                      <a:gd name="T23" fmla="*/ 7 h 89"/>
                      <a:gd name="T24" fmla="*/ 356 w 356"/>
                      <a:gd name="T25" fmla="*/ 1 h 89"/>
                      <a:gd name="T26" fmla="*/ 356 w 356"/>
                      <a:gd name="T27" fmla="*/ 0 h 89"/>
                      <a:gd name="T28" fmla="*/ 356 w 356"/>
                      <a:gd name="T29" fmla="*/ 0 h 89"/>
                      <a:gd name="T30" fmla="*/ 356 w 356"/>
                      <a:gd name="T31" fmla="*/ 4 h 89"/>
                      <a:gd name="T32" fmla="*/ 350 w 356"/>
                      <a:gd name="T33" fmla="*/ 9 h 89"/>
                      <a:gd name="T34" fmla="*/ 340 w 356"/>
                      <a:gd name="T35" fmla="*/ 15 h 89"/>
                      <a:gd name="T36" fmla="*/ 321 w 356"/>
                      <a:gd name="T37" fmla="*/ 24 h 89"/>
                      <a:gd name="T38" fmla="*/ 290 w 356"/>
                      <a:gd name="T39" fmla="*/ 34 h 89"/>
                      <a:gd name="T40" fmla="*/ 249 w 356"/>
                      <a:gd name="T41" fmla="*/ 45 h 89"/>
                      <a:gd name="T42" fmla="*/ 195 w 356"/>
                      <a:gd name="T43" fmla="*/ 57 h 89"/>
                      <a:gd name="T44" fmla="*/ 195 w 356"/>
                      <a:gd name="T45" fmla="*/ 57 h 89"/>
                      <a:gd name="T46" fmla="*/ 94 w 356"/>
                      <a:gd name="T47" fmla="*/ 76 h 89"/>
                      <a:gd name="T48" fmla="*/ 38 w 356"/>
                      <a:gd name="T49" fmla="*/ 85 h 89"/>
                      <a:gd name="T50" fmla="*/ 13 w 356"/>
                      <a:gd name="T51" fmla="*/ 88 h 89"/>
                      <a:gd name="T52" fmla="*/ 6 w 356"/>
                      <a:gd name="T53" fmla="*/ 89 h 89"/>
                      <a:gd name="T54" fmla="*/ 6 w 356"/>
                      <a:gd name="T55" fmla="*/ 89 h 89"/>
                      <a:gd name="T56" fmla="*/ 3 w 356"/>
                      <a:gd name="T57" fmla="*/ 85 h 89"/>
                      <a:gd name="T58" fmla="*/ 0 w 356"/>
                      <a:gd name="T59" fmla="*/ 84 h 89"/>
                      <a:gd name="T60" fmla="*/ 0 w 356"/>
                      <a:gd name="T61" fmla="*/ 83 h 89"/>
                      <a:gd name="T62" fmla="*/ 0 w 356"/>
                      <a:gd name="T63" fmla="*/ 83 h 89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6" h="89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1" y="48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3" y="29"/>
                        </a:lnTo>
                        <a:lnTo>
                          <a:pt x="331" y="15"/>
                        </a:lnTo>
                        <a:lnTo>
                          <a:pt x="350" y="7"/>
                        </a:lnTo>
                        <a:lnTo>
                          <a:pt x="356" y="1"/>
                        </a:lnTo>
                        <a:lnTo>
                          <a:pt x="356" y="0"/>
                        </a:lnTo>
                        <a:lnTo>
                          <a:pt x="356" y="4"/>
                        </a:lnTo>
                        <a:lnTo>
                          <a:pt x="350" y="9"/>
                        </a:lnTo>
                        <a:lnTo>
                          <a:pt x="340" y="15"/>
                        </a:lnTo>
                        <a:lnTo>
                          <a:pt x="321" y="24"/>
                        </a:lnTo>
                        <a:lnTo>
                          <a:pt x="290" y="34"/>
                        </a:lnTo>
                        <a:lnTo>
                          <a:pt x="249" y="45"/>
                        </a:lnTo>
                        <a:lnTo>
                          <a:pt x="195" y="57"/>
                        </a:lnTo>
                        <a:lnTo>
                          <a:pt x="94" y="76"/>
                        </a:lnTo>
                        <a:lnTo>
                          <a:pt x="38" y="85"/>
                        </a:lnTo>
                        <a:lnTo>
                          <a:pt x="13" y="88"/>
                        </a:lnTo>
                        <a:lnTo>
                          <a:pt x="6" y="89"/>
                        </a:lnTo>
                        <a:lnTo>
                          <a:pt x="3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4" name="Freeform 182">
                    <a:extLst>
                      <a:ext uri="{FF2B5EF4-FFF2-40B4-BE49-F238E27FC236}">
                        <a16:creationId xmlns:a16="http://schemas.microsoft.com/office/drawing/2014/main" id="{A7E83B56-7F12-45C3-8DD2-067637A522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1298"/>
                    <a:ext cx="353" cy="88"/>
                  </a:xfrm>
                  <a:custGeom>
                    <a:avLst/>
                    <a:gdLst>
                      <a:gd name="T0" fmla="*/ 0 w 353"/>
                      <a:gd name="T1" fmla="*/ 83 h 88"/>
                      <a:gd name="T2" fmla="*/ 0 w 353"/>
                      <a:gd name="T3" fmla="*/ 83 h 88"/>
                      <a:gd name="T4" fmla="*/ 38 w 353"/>
                      <a:gd name="T5" fmla="*/ 79 h 88"/>
                      <a:gd name="T6" fmla="*/ 123 w 353"/>
                      <a:gd name="T7" fmla="*/ 66 h 88"/>
                      <a:gd name="T8" fmla="*/ 173 w 353"/>
                      <a:gd name="T9" fmla="*/ 59 h 88"/>
                      <a:gd name="T10" fmla="*/ 221 w 353"/>
                      <a:gd name="T11" fmla="*/ 50 h 88"/>
                      <a:gd name="T12" fmla="*/ 262 w 353"/>
                      <a:gd name="T13" fmla="*/ 40 h 88"/>
                      <a:gd name="T14" fmla="*/ 277 w 353"/>
                      <a:gd name="T15" fmla="*/ 34 h 88"/>
                      <a:gd name="T16" fmla="*/ 290 w 353"/>
                      <a:gd name="T17" fmla="*/ 31 h 88"/>
                      <a:gd name="T18" fmla="*/ 290 w 353"/>
                      <a:gd name="T19" fmla="*/ 31 h 88"/>
                      <a:gd name="T20" fmla="*/ 328 w 353"/>
                      <a:gd name="T21" fmla="*/ 15 h 88"/>
                      <a:gd name="T22" fmla="*/ 347 w 353"/>
                      <a:gd name="T23" fmla="*/ 7 h 88"/>
                      <a:gd name="T24" fmla="*/ 353 w 353"/>
                      <a:gd name="T25" fmla="*/ 3 h 88"/>
                      <a:gd name="T26" fmla="*/ 353 w 353"/>
                      <a:gd name="T27" fmla="*/ 0 h 88"/>
                      <a:gd name="T28" fmla="*/ 353 w 353"/>
                      <a:gd name="T29" fmla="*/ 0 h 88"/>
                      <a:gd name="T30" fmla="*/ 353 w 353"/>
                      <a:gd name="T31" fmla="*/ 3 h 88"/>
                      <a:gd name="T32" fmla="*/ 347 w 353"/>
                      <a:gd name="T33" fmla="*/ 8 h 88"/>
                      <a:gd name="T34" fmla="*/ 334 w 353"/>
                      <a:gd name="T35" fmla="*/ 15 h 88"/>
                      <a:gd name="T36" fmla="*/ 315 w 353"/>
                      <a:gd name="T37" fmla="*/ 24 h 88"/>
                      <a:gd name="T38" fmla="*/ 287 w 353"/>
                      <a:gd name="T39" fmla="*/ 33 h 88"/>
                      <a:gd name="T40" fmla="*/ 246 w 353"/>
                      <a:gd name="T41" fmla="*/ 45 h 88"/>
                      <a:gd name="T42" fmla="*/ 189 w 353"/>
                      <a:gd name="T43" fmla="*/ 57 h 88"/>
                      <a:gd name="T44" fmla="*/ 189 w 353"/>
                      <a:gd name="T45" fmla="*/ 57 h 88"/>
                      <a:gd name="T46" fmla="*/ 91 w 353"/>
                      <a:gd name="T47" fmla="*/ 75 h 88"/>
                      <a:gd name="T48" fmla="*/ 35 w 353"/>
                      <a:gd name="T49" fmla="*/ 85 h 88"/>
                      <a:gd name="T50" fmla="*/ 10 w 353"/>
                      <a:gd name="T51" fmla="*/ 88 h 88"/>
                      <a:gd name="T52" fmla="*/ 3 w 353"/>
                      <a:gd name="T53" fmla="*/ 88 h 88"/>
                      <a:gd name="T54" fmla="*/ 3 w 353"/>
                      <a:gd name="T55" fmla="*/ 88 h 88"/>
                      <a:gd name="T56" fmla="*/ 0 w 353"/>
                      <a:gd name="T57" fmla="*/ 85 h 88"/>
                      <a:gd name="T58" fmla="*/ 0 w 353"/>
                      <a:gd name="T59" fmla="*/ 84 h 88"/>
                      <a:gd name="T60" fmla="*/ 0 w 353"/>
                      <a:gd name="T61" fmla="*/ 83 h 88"/>
                      <a:gd name="T62" fmla="*/ 0 w 353"/>
                      <a:gd name="T63" fmla="*/ 83 h 88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3" h="88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9"/>
                        </a:lnTo>
                        <a:lnTo>
                          <a:pt x="221" y="50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0" y="31"/>
                        </a:lnTo>
                        <a:lnTo>
                          <a:pt x="328" y="15"/>
                        </a:lnTo>
                        <a:lnTo>
                          <a:pt x="347" y="7"/>
                        </a:lnTo>
                        <a:lnTo>
                          <a:pt x="353" y="3"/>
                        </a:lnTo>
                        <a:lnTo>
                          <a:pt x="353" y="0"/>
                        </a:lnTo>
                        <a:lnTo>
                          <a:pt x="353" y="3"/>
                        </a:lnTo>
                        <a:lnTo>
                          <a:pt x="347" y="8"/>
                        </a:lnTo>
                        <a:lnTo>
                          <a:pt x="334" y="15"/>
                        </a:lnTo>
                        <a:lnTo>
                          <a:pt x="315" y="24"/>
                        </a:lnTo>
                        <a:lnTo>
                          <a:pt x="287" y="33"/>
                        </a:lnTo>
                        <a:lnTo>
                          <a:pt x="246" y="45"/>
                        </a:lnTo>
                        <a:lnTo>
                          <a:pt x="189" y="57"/>
                        </a:lnTo>
                        <a:lnTo>
                          <a:pt x="91" y="75"/>
                        </a:lnTo>
                        <a:lnTo>
                          <a:pt x="35" y="85"/>
                        </a:lnTo>
                        <a:lnTo>
                          <a:pt x="10" y="88"/>
                        </a:lnTo>
                        <a:lnTo>
                          <a:pt x="3" y="88"/>
                        </a:lnTo>
                        <a:lnTo>
                          <a:pt x="0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5" name="Freeform 183">
                    <a:extLst>
                      <a:ext uri="{FF2B5EF4-FFF2-40B4-BE49-F238E27FC236}">
                        <a16:creationId xmlns:a16="http://schemas.microsoft.com/office/drawing/2014/main" id="{7CD885D6-A7ED-4527-B3F8-BDC9B37229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298"/>
                    <a:ext cx="350" cy="86"/>
                  </a:xfrm>
                  <a:custGeom>
                    <a:avLst/>
                    <a:gdLst>
                      <a:gd name="T0" fmla="*/ 0 w 350"/>
                      <a:gd name="T1" fmla="*/ 84 h 86"/>
                      <a:gd name="T2" fmla="*/ 0 w 350"/>
                      <a:gd name="T3" fmla="*/ 84 h 86"/>
                      <a:gd name="T4" fmla="*/ 41 w 350"/>
                      <a:gd name="T5" fmla="*/ 79 h 86"/>
                      <a:gd name="T6" fmla="*/ 123 w 350"/>
                      <a:gd name="T7" fmla="*/ 67 h 86"/>
                      <a:gd name="T8" fmla="*/ 170 w 350"/>
                      <a:gd name="T9" fmla="*/ 59 h 86"/>
                      <a:gd name="T10" fmla="*/ 218 w 350"/>
                      <a:gd name="T11" fmla="*/ 50 h 86"/>
                      <a:gd name="T12" fmla="*/ 259 w 350"/>
                      <a:gd name="T13" fmla="*/ 41 h 86"/>
                      <a:gd name="T14" fmla="*/ 274 w 350"/>
                      <a:gd name="T15" fmla="*/ 36 h 86"/>
                      <a:gd name="T16" fmla="*/ 290 w 350"/>
                      <a:gd name="T17" fmla="*/ 31 h 86"/>
                      <a:gd name="T18" fmla="*/ 290 w 350"/>
                      <a:gd name="T19" fmla="*/ 31 h 86"/>
                      <a:gd name="T20" fmla="*/ 325 w 350"/>
                      <a:gd name="T21" fmla="*/ 15 h 86"/>
                      <a:gd name="T22" fmla="*/ 344 w 350"/>
                      <a:gd name="T23" fmla="*/ 7 h 86"/>
                      <a:gd name="T24" fmla="*/ 350 w 350"/>
                      <a:gd name="T25" fmla="*/ 3 h 86"/>
                      <a:gd name="T26" fmla="*/ 350 w 350"/>
                      <a:gd name="T27" fmla="*/ 0 h 86"/>
                      <a:gd name="T28" fmla="*/ 350 w 350"/>
                      <a:gd name="T29" fmla="*/ 0 h 86"/>
                      <a:gd name="T30" fmla="*/ 347 w 350"/>
                      <a:gd name="T31" fmla="*/ 3 h 86"/>
                      <a:gd name="T32" fmla="*/ 344 w 350"/>
                      <a:gd name="T33" fmla="*/ 8 h 86"/>
                      <a:gd name="T34" fmla="*/ 331 w 350"/>
                      <a:gd name="T35" fmla="*/ 15 h 86"/>
                      <a:gd name="T36" fmla="*/ 312 w 350"/>
                      <a:gd name="T37" fmla="*/ 24 h 86"/>
                      <a:gd name="T38" fmla="*/ 284 w 350"/>
                      <a:gd name="T39" fmla="*/ 33 h 86"/>
                      <a:gd name="T40" fmla="*/ 243 w 350"/>
                      <a:gd name="T41" fmla="*/ 45 h 86"/>
                      <a:gd name="T42" fmla="*/ 186 w 350"/>
                      <a:gd name="T43" fmla="*/ 57 h 86"/>
                      <a:gd name="T44" fmla="*/ 186 w 350"/>
                      <a:gd name="T45" fmla="*/ 57 h 86"/>
                      <a:gd name="T46" fmla="*/ 85 w 350"/>
                      <a:gd name="T47" fmla="*/ 75 h 86"/>
                      <a:gd name="T48" fmla="*/ 32 w 350"/>
                      <a:gd name="T49" fmla="*/ 84 h 86"/>
                      <a:gd name="T50" fmla="*/ 7 w 350"/>
                      <a:gd name="T51" fmla="*/ 86 h 86"/>
                      <a:gd name="T52" fmla="*/ 0 w 350"/>
                      <a:gd name="T53" fmla="*/ 86 h 86"/>
                      <a:gd name="T54" fmla="*/ 0 w 350"/>
                      <a:gd name="T55" fmla="*/ 86 h 86"/>
                      <a:gd name="T56" fmla="*/ 0 w 350"/>
                      <a:gd name="T57" fmla="*/ 84 h 86"/>
                      <a:gd name="T58" fmla="*/ 0 w 350"/>
                      <a:gd name="T59" fmla="*/ 84 h 86"/>
                      <a:gd name="T60" fmla="*/ 0 w 350"/>
                      <a:gd name="T61" fmla="*/ 84 h 86"/>
                      <a:gd name="T62" fmla="*/ 0 w 350"/>
                      <a:gd name="T63" fmla="*/ 84 h 8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0" h="86">
                        <a:moveTo>
                          <a:pt x="0" y="84"/>
                        </a:moveTo>
                        <a:lnTo>
                          <a:pt x="0" y="84"/>
                        </a:lnTo>
                        <a:lnTo>
                          <a:pt x="41" y="79"/>
                        </a:lnTo>
                        <a:lnTo>
                          <a:pt x="123" y="67"/>
                        </a:lnTo>
                        <a:lnTo>
                          <a:pt x="170" y="59"/>
                        </a:lnTo>
                        <a:lnTo>
                          <a:pt x="218" y="50"/>
                        </a:lnTo>
                        <a:lnTo>
                          <a:pt x="259" y="41"/>
                        </a:lnTo>
                        <a:lnTo>
                          <a:pt x="274" y="36"/>
                        </a:lnTo>
                        <a:lnTo>
                          <a:pt x="290" y="31"/>
                        </a:lnTo>
                        <a:lnTo>
                          <a:pt x="325" y="15"/>
                        </a:lnTo>
                        <a:lnTo>
                          <a:pt x="344" y="7"/>
                        </a:lnTo>
                        <a:lnTo>
                          <a:pt x="350" y="3"/>
                        </a:lnTo>
                        <a:lnTo>
                          <a:pt x="350" y="0"/>
                        </a:lnTo>
                        <a:lnTo>
                          <a:pt x="347" y="3"/>
                        </a:lnTo>
                        <a:lnTo>
                          <a:pt x="344" y="8"/>
                        </a:lnTo>
                        <a:lnTo>
                          <a:pt x="331" y="15"/>
                        </a:lnTo>
                        <a:lnTo>
                          <a:pt x="312" y="24"/>
                        </a:lnTo>
                        <a:lnTo>
                          <a:pt x="284" y="33"/>
                        </a:lnTo>
                        <a:lnTo>
                          <a:pt x="243" y="45"/>
                        </a:lnTo>
                        <a:lnTo>
                          <a:pt x="186" y="57"/>
                        </a:lnTo>
                        <a:lnTo>
                          <a:pt x="85" y="75"/>
                        </a:lnTo>
                        <a:lnTo>
                          <a:pt x="32" y="84"/>
                        </a:lnTo>
                        <a:lnTo>
                          <a:pt x="7" y="86"/>
                        </a:lnTo>
                        <a:lnTo>
                          <a:pt x="0" y="86"/>
                        </a:lnTo>
                        <a:lnTo>
                          <a:pt x="0" y="84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6" name="Freeform 184">
                    <a:extLst>
                      <a:ext uri="{FF2B5EF4-FFF2-40B4-BE49-F238E27FC236}">
                        <a16:creationId xmlns:a16="http://schemas.microsoft.com/office/drawing/2014/main" id="{64C800AC-BE15-433F-B96C-4FD1112988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256"/>
                    <a:ext cx="1056" cy="631"/>
                  </a:xfrm>
                  <a:custGeom>
                    <a:avLst/>
                    <a:gdLst>
                      <a:gd name="T0" fmla="*/ 120 w 1056"/>
                      <a:gd name="T1" fmla="*/ 0 h 631"/>
                      <a:gd name="T2" fmla="*/ 148 w 1056"/>
                      <a:gd name="T3" fmla="*/ 24 h 631"/>
                      <a:gd name="T4" fmla="*/ 202 w 1056"/>
                      <a:gd name="T5" fmla="*/ 55 h 631"/>
                      <a:gd name="T6" fmla="*/ 271 w 1056"/>
                      <a:gd name="T7" fmla="*/ 82 h 631"/>
                      <a:gd name="T8" fmla="*/ 347 w 1056"/>
                      <a:gd name="T9" fmla="*/ 104 h 631"/>
                      <a:gd name="T10" fmla="*/ 429 w 1056"/>
                      <a:gd name="T11" fmla="*/ 122 h 631"/>
                      <a:gd name="T12" fmla="*/ 488 w 1056"/>
                      <a:gd name="T13" fmla="*/ 135 h 631"/>
                      <a:gd name="T14" fmla="*/ 671 w 1056"/>
                      <a:gd name="T15" fmla="*/ 167 h 631"/>
                      <a:gd name="T16" fmla="*/ 854 w 1056"/>
                      <a:gd name="T17" fmla="*/ 200 h 631"/>
                      <a:gd name="T18" fmla="*/ 914 w 1056"/>
                      <a:gd name="T19" fmla="*/ 212 h 631"/>
                      <a:gd name="T20" fmla="*/ 980 w 1056"/>
                      <a:gd name="T21" fmla="*/ 231 h 631"/>
                      <a:gd name="T22" fmla="*/ 1037 w 1056"/>
                      <a:gd name="T23" fmla="*/ 255 h 631"/>
                      <a:gd name="T24" fmla="*/ 1056 w 1056"/>
                      <a:gd name="T25" fmla="*/ 281 h 631"/>
                      <a:gd name="T26" fmla="*/ 1056 w 1056"/>
                      <a:gd name="T27" fmla="*/ 291 h 631"/>
                      <a:gd name="T28" fmla="*/ 1040 w 1056"/>
                      <a:gd name="T29" fmla="*/ 306 h 631"/>
                      <a:gd name="T30" fmla="*/ 1015 w 1056"/>
                      <a:gd name="T31" fmla="*/ 320 h 631"/>
                      <a:gd name="T32" fmla="*/ 986 w 1056"/>
                      <a:gd name="T33" fmla="*/ 333 h 631"/>
                      <a:gd name="T34" fmla="*/ 923 w 1056"/>
                      <a:gd name="T35" fmla="*/ 354 h 631"/>
                      <a:gd name="T36" fmla="*/ 816 w 1056"/>
                      <a:gd name="T37" fmla="*/ 381 h 631"/>
                      <a:gd name="T38" fmla="*/ 744 w 1056"/>
                      <a:gd name="T39" fmla="*/ 396 h 631"/>
                      <a:gd name="T40" fmla="*/ 517 w 1056"/>
                      <a:gd name="T41" fmla="*/ 439 h 631"/>
                      <a:gd name="T42" fmla="*/ 347 w 1056"/>
                      <a:gd name="T43" fmla="*/ 471 h 631"/>
                      <a:gd name="T44" fmla="*/ 293 w 1056"/>
                      <a:gd name="T45" fmla="*/ 483 h 631"/>
                      <a:gd name="T46" fmla="*/ 186 w 1056"/>
                      <a:gd name="T47" fmla="*/ 509 h 631"/>
                      <a:gd name="T48" fmla="*/ 139 w 1056"/>
                      <a:gd name="T49" fmla="*/ 526 h 631"/>
                      <a:gd name="T50" fmla="*/ 101 w 1056"/>
                      <a:gd name="T51" fmla="*/ 545 h 631"/>
                      <a:gd name="T52" fmla="*/ 94 w 1056"/>
                      <a:gd name="T53" fmla="*/ 551 h 631"/>
                      <a:gd name="T54" fmla="*/ 101 w 1056"/>
                      <a:gd name="T55" fmla="*/ 565 h 631"/>
                      <a:gd name="T56" fmla="*/ 123 w 1056"/>
                      <a:gd name="T57" fmla="*/ 576 h 631"/>
                      <a:gd name="T58" fmla="*/ 161 w 1056"/>
                      <a:gd name="T59" fmla="*/ 590 h 631"/>
                      <a:gd name="T60" fmla="*/ 221 w 1056"/>
                      <a:gd name="T61" fmla="*/ 603 h 631"/>
                      <a:gd name="T62" fmla="*/ 366 w 1056"/>
                      <a:gd name="T63" fmla="*/ 631 h 631"/>
                      <a:gd name="T64" fmla="*/ 139 w 1056"/>
                      <a:gd name="T65" fmla="*/ 631 h 631"/>
                      <a:gd name="T66" fmla="*/ 94 w 1056"/>
                      <a:gd name="T67" fmla="*/ 620 h 631"/>
                      <a:gd name="T68" fmla="*/ 57 w 1056"/>
                      <a:gd name="T69" fmla="*/ 607 h 631"/>
                      <a:gd name="T70" fmla="*/ 28 w 1056"/>
                      <a:gd name="T71" fmla="*/ 573 h 631"/>
                      <a:gd name="T72" fmla="*/ 0 w 1056"/>
                      <a:gd name="T73" fmla="*/ 538 h 631"/>
                      <a:gd name="T74" fmla="*/ 16 w 1056"/>
                      <a:gd name="T75" fmla="*/ 524 h 631"/>
                      <a:gd name="T76" fmla="*/ 47 w 1056"/>
                      <a:gd name="T77" fmla="*/ 508 h 631"/>
                      <a:gd name="T78" fmla="*/ 123 w 1056"/>
                      <a:gd name="T79" fmla="*/ 479 h 631"/>
                      <a:gd name="T80" fmla="*/ 208 w 1056"/>
                      <a:gd name="T81" fmla="*/ 455 h 631"/>
                      <a:gd name="T82" fmla="*/ 350 w 1056"/>
                      <a:gd name="T83" fmla="*/ 425 h 631"/>
                      <a:gd name="T84" fmla="*/ 479 w 1056"/>
                      <a:gd name="T85" fmla="*/ 403 h 631"/>
                      <a:gd name="T86" fmla="*/ 678 w 1056"/>
                      <a:gd name="T87" fmla="*/ 366 h 631"/>
                      <a:gd name="T88" fmla="*/ 804 w 1056"/>
                      <a:gd name="T89" fmla="*/ 338 h 631"/>
                      <a:gd name="T90" fmla="*/ 864 w 1056"/>
                      <a:gd name="T91" fmla="*/ 321 h 631"/>
                      <a:gd name="T92" fmla="*/ 914 w 1056"/>
                      <a:gd name="T93" fmla="*/ 306 h 631"/>
                      <a:gd name="T94" fmla="*/ 952 w 1056"/>
                      <a:gd name="T95" fmla="*/ 287 h 631"/>
                      <a:gd name="T96" fmla="*/ 952 w 1056"/>
                      <a:gd name="T97" fmla="*/ 281 h 631"/>
                      <a:gd name="T98" fmla="*/ 942 w 1056"/>
                      <a:gd name="T99" fmla="*/ 271 h 631"/>
                      <a:gd name="T100" fmla="*/ 917 w 1056"/>
                      <a:gd name="T101" fmla="*/ 260 h 631"/>
                      <a:gd name="T102" fmla="*/ 898 w 1056"/>
                      <a:gd name="T103" fmla="*/ 255 h 631"/>
                      <a:gd name="T104" fmla="*/ 788 w 1056"/>
                      <a:gd name="T105" fmla="*/ 230 h 631"/>
                      <a:gd name="T106" fmla="*/ 674 w 1056"/>
                      <a:gd name="T107" fmla="*/ 210 h 631"/>
                      <a:gd name="T108" fmla="*/ 574 w 1056"/>
                      <a:gd name="T109" fmla="*/ 193 h 631"/>
                      <a:gd name="T110" fmla="*/ 422 w 1056"/>
                      <a:gd name="T111" fmla="*/ 168 h 631"/>
                      <a:gd name="T112" fmla="*/ 325 w 1056"/>
                      <a:gd name="T113" fmla="*/ 147 h 631"/>
                      <a:gd name="T114" fmla="*/ 277 w 1056"/>
                      <a:gd name="T115" fmla="*/ 136 h 631"/>
                      <a:gd name="T116" fmla="*/ 161 w 1056"/>
                      <a:gd name="T117" fmla="*/ 95 h 631"/>
                      <a:gd name="T118" fmla="*/ 110 w 1056"/>
                      <a:gd name="T119" fmla="*/ 73 h 631"/>
                      <a:gd name="T120" fmla="*/ 63 w 1056"/>
                      <a:gd name="T121" fmla="*/ 47 h 631"/>
                      <a:gd name="T122" fmla="*/ 63 w 1056"/>
                      <a:gd name="T123" fmla="*/ 46 h 631"/>
                      <a:gd name="T124" fmla="*/ 120 w 1056"/>
                      <a:gd name="T125" fmla="*/ 0 h 63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056" h="631">
                        <a:moveTo>
                          <a:pt x="120" y="0"/>
                        </a:moveTo>
                        <a:lnTo>
                          <a:pt x="120" y="0"/>
                        </a:lnTo>
                        <a:lnTo>
                          <a:pt x="148" y="24"/>
                        </a:lnTo>
                        <a:lnTo>
                          <a:pt x="173" y="41"/>
                        </a:lnTo>
                        <a:lnTo>
                          <a:pt x="202" y="55"/>
                        </a:lnTo>
                        <a:lnTo>
                          <a:pt x="236" y="69"/>
                        </a:lnTo>
                        <a:lnTo>
                          <a:pt x="271" y="82"/>
                        </a:lnTo>
                        <a:lnTo>
                          <a:pt x="309" y="93"/>
                        </a:lnTo>
                        <a:lnTo>
                          <a:pt x="347" y="104"/>
                        </a:lnTo>
                        <a:lnTo>
                          <a:pt x="388" y="113"/>
                        </a:lnTo>
                        <a:lnTo>
                          <a:pt x="429" y="122"/>
                        </a:lnTo>
                        <a:lnTo>
                          <a:pt x="488" y="135"/>
                        </a:lnTo>
                        <a:lnTo>
                          <a:pt x="548" y="146"/>
                        </a:lnTo>
                        <a:lnTo>
                          <a:pt x="671" y="167"/>
                        </a:lnTo>
                        <a:lnTo>
                          <a:pt x="794" y="188"/>
                        </a:lnTo>
                        <a:lnTo>
                          <a:pt x="854" y="200"/>
                        </a:lnTo>
                        <a:lnTo>
                          <a:pt x="914" y="212"/>
                        </a:lnTo>
                        <a:lnTo>
                          <a:pt x="949" y="221"/>
                        </a:lnTo>
                        <a:lnTo>
                          <a:pt x="980" y="231"/>
                        </a:lnTo>
                        <a:lnTo>
                          <a:pt x="1012" y="241"/>
                        </a:lnTo>
                        <a:lnTo>
                          <a:pt x="1037" y="255"/>
                        </a:lnTo>
                        <a:lnTo>
                          <a:pt x="1053" y="272"/>
                        </a:lnTo>
                        <a:lnTo>
                          <a:pt x="1056" y="281"/>
                        </a:lnTo>
                        <a:lnTo>
                          <a:pt x="1056" y="291"/>
                        </a:lnTo>
                        <a:lnTo>
                          <a:pt x="1046" y="299"/>
                        </a:lnTo>
                        <a:lnTo>
                          <a:pt x="1040" y="306"/>
                        </a:lnTo>
                        <a:lnTo>
                          <a:pt x="1027" y="314"/>
                        </a:lnTo>
                        <a:lnTo>
                          <a:pt x="1015" y="320"/>
                        </a:lnTo>
                        <a:lnTo>
                          <a:pt x="986" y="333"/>
                        </a:lnTo>
                        <a:lnTo>
                          <a:pt x="955" y="344"/>
                        </a:lnTo>
                        <a:lnTo>
                          <a:pt x="923" y="354"/>
                        </a:lnTo>
                        <a:lnTo>
                          <a:pt x="889" y="363"/>
                        </a:lnTo>
                        <a:lnTo>
                          <a:pt x="816" y="381"/>
                        </a:lnTo>
                        <a:lnTo>
                          <a:pt x="744" y="396"/>
                        </a:lnTo>
                        <a:lnTo>
                          <a:pt x="633" y="419"/>
                        </a:lnTo>
                        <a:lnTo>
                          <a:pt x="517" y="439"/>
                        </a:lnTo>
                        <a:lnTo>
                          <a:pt x="403" y="460"/>
                        </a:lnTo>
                        <a:lnTo>
                          <a:pt x="347" y="471"/>
                        </a:lnTo>
                        <a:lnTo>
                          <a:pt x="293" y="483"/>
                        </a:lnTo>
                        <a:lnTo>
                          <a:pt x="239" y="495"/>
                        </a:lnTo>
                        <a:lnTo>
                          <a:pt x="186" y="509"/>
                        </a:lnTo>
                        <a:lnTo>
                          <a:pt x="161" y="517"/>
                        </a:lnTo>
                        <a:lnTo>
                          <a:pt x="139" y="526"/>
                        </a:lnTo>
                        <a:lnTo>
                          <a:pt x="120" y="535"/>
                        </a:lnTo>
                        <a:lnTo>
                          <a:pt x="101" y="545"/>
                        </a:lnTo>
                        <a:lnTo>
                          <a:pt x="94" y="551"/>
                        </a:lnTo>
                        <a:lnTo>
                          <a:pt x="94" y="557"/>
                        </a:lnTo>
                        <a:lnTo>
                          <a:pt x="101" y="565"/>
                        </a:lnTo>
                        <a:lnTo>
                          <a:pt x="110" y="570"/>
                        </a:lnTo>
                        <a:lnTo>
                          <a:pt x="123" y="576"/>
                        </a:lnTo>
                        <a:lnTo>
                          <a:pt x="135" y="582"/>
                        </a:lnTo>
                        <a:lnTo>
                          <a:pt x="161" y="590"/>
                        </a:lnTo>
                        <a:lnTo>
                          <a:pt x="221" y="603"/>
                        </a:lnTo>
                        <a:lnTo>
                          <a:pt x="366" y="631"/>
                        </a:lnTo>
                        <a:lnTo>
                          <a:pt x="139" y="631"/>
                        </a:lnTo>
                        <a:lnTo>
                          <a:pt x="94" y="620"/>
                        </a:lnTo>
                        <a:lnTo>
                          <a:pt x="76" y="613"/>
                        </a:lnTo>
                        <a:lnTo>
                          <a:pt x="57" y="607"/>
                        </a:lnTo>
                        <a:lnTo>
                          <a:pt x="28" y="573"/>
                        </a:lnTo>
                        <a:lnTo>
                          <a:pt x="0" y="538"/>
                        </a:lnTo>
                        <a:lnTo>
                          <a:pt x="6" y="531"/>
                        </a:lnTo>
                        <a:lnTo>
                          <a:pt x="16" y="524"/>
                        </a:lnTo>
                        <a:lnTo>
                          <a:pt x="47" y="508"/>
                        </a:lnTo>
                        <a:lnTo>
                          <a:pt x="82" y="493"/>
                        </a:lnTo>
                        <a:lnTo>
                          <a:pt x="123" y="479"/>
                        </a:lnTo>
                        <a:lnTo>
                          <a:pt x="164" y="466"/>
                        </a:lnTo>
                        <a:lnTo>
                          <a:pt x="208" y="455"/>
                        </a:lnTo>
                        <a:lnTo>
                          <a:pt x="255" y="444"/>
                        </a:lnTo>
                        <a:lnTo>
                          <a:pt x="350" y="425"/>
                        </a:lnTo>
                        <a:lnTo>
                          <a:pt x="479" y="403"/>
                        </a:lnTo>
                        <a:lnTo>
                          <a:pt x="611" y="378"/>
                        </a:lnTo>
                        <a:lnTo>
                          <a:pt x="678" y="366"/>
                        </a:lnTo>
                        <a:lnTo>
                          <a:pt x="741" y="352"/>
                        </a:lnTo>
                        <a:lnTo>
                          <a:pt x="804" y="338"/>
                        </a:lnTo>
                        <a:lnTo>
                          <a:pt x="864" y="321"/>
                        </a:lnTo>
                        <a:lnTo>
                          <a:pt x="889" y="314"/>
                        </a:lnTo>
                        <a:lnTo>
                          <a:pt x="914" y="306"/>
                        </a:lnTo>
                        <a:lnTo>
                          <a:pt x="936" y="297"/>
                        </a:lnTo>
                        <a:lnTo>
                          <a:pt x="952" y="287"/>
                        </a:lnTo>
                        <a:lnTo>
                          <a:pt x="952" y="281"/>
                        </a:lnTo>
                        <a:lnTo>
                          <a:pt x="949" y="276"/>
                        </a:lnTo>
                        <a:lnTo>
                          <a:pt x="942" y="271"/>
                        </a:lnTo>
                        <a:lnTo>
                          <a:pt x="933" y="267"/>
                        </a:lnTo>
                        <a:lnTo>
                          <a:pt x="917" y="260"/>
                        </a:lnTo>
                        <a:lnTo>
                          <a:pt x="898" y="255"/>
                        </a:lnTo>
                        <a:lnTo>
                          <a:pt x="845" y="241"/>
                        </a:lnTo>
                        <a:lnTo>
                          <a:pt x="788" y="230"/>
                        </a:lnTo>
                        <a:lnTo>
                          <a:pt x="731" y="220"/>
                        </a:lnTo>
                        <a:lnTo>
                          <a:pt x="674" y="210"/>
                        </a:lnTo>
                        <a:lnTo>
                          <a:pt x="574" y="193"/>
                        </a:lnTo>
                        <a:lnTo>
                          <a:pt x="473" y="177"/>
                        </a:lnTo>
                        <a:lnTo>
                          <a:pt x="422" y="168"/>
                        </a:lnTo>
                        <a:lnTo>
                          <a:pt x="372" y="158"/>
                        </a:lnTo>
                        <a:lnTo>
                          <a:pt x="325" y="147"/>
                        </a:lnTo>
                        <a:lnTo>
                          <a:pt x="277" y="136"/>
                        </a:lnTo>
                        <a:lnTo>
                          <a:pt x="217" y="117"/>
                        </a:lnTo>
                        <a:lnTo>
                          <a:pt x="161" y="95"/>
                        </a:lnTo>
                        <a:lnTo>
                          <a:pt x="132" y="84"/>
                        </a:lnTo>
                        <a:lnTo>
                          <a:pt x="110" y="73"/>
                        </a:lnTo>
                        <a:lnTo>
                          <a:pt x="85" y="60"/>
                        </a:lnTo>
                        <a:lnTo>
                          <a:pt x="63" y="47"/>
                        </a:lnTo>
                        <a:lnTo>
                          <a:pt x="63" y="46"/>
                        </a:lnTo>
                        <a:lnTo>
                          <a:pt x="91" y="23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7" name="Freeform 185">
                    <a:extLst>
                      <a:ext uri="{FF2B5EF4-FFF2-40B4-BE49-F238E27FC236}">
                        <a16:creationId xmlns:a16="http://schemas.microsoft.com/office/drawing/2014/main" id="{8B95CDD6-88BA-488D-A806-C829AD99582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514 w 974"/>
                      <a:gd name="T1" fmla="*/ 144 h 379"/>
                      <a:gd name="T2" fmla="*/ 425 w 974"/>
                      <a:gd name="T3" fmla="*/ 163 h 379"/>
                      <a:gd name="T4" fmla="*/ 189 w 974"/>
                      <a:gd name="T5" fmla="*/ 213 h 379"/>
                      <a:gd name="T6" fmla="*/ 110 w 974"/>
                      <a:gd name="T7" fmla="*/ 232 h 379"/>
                      <a:gd name="T8" fmla="*/ 82 w 974"/>
                      <a:gd name="T9" fmla="*/ 241 h 379"/>
                      <a:gd name="T10" fmla="*/ 16 w 974"/>
                      <a:gd name="T11" fmla="*/ 272 h 379"/>
                      <a:gd name="T12" fmla="*/ 6 w 974"/>
                      <a:gd name="T13" fmla="*/ 279 h 379"/>
                      <a:gd name="T14" fmla="*/ 0 w 974"/>
                      <a:gd name="T15" fmla="*/ 286 h 379"/>
                      <a:gd name="T16" fmla="*/ 57 w 974"/>
                      <a:gd name="T17" fmla="*/ 355 h 379"/>
                      <a:gd name="T18" fmla="*/ 72 w 974"/>
                      <a:gd name="T19" fmla="*/ 360 h 379"/>
                      <a:gd name="T20" fmla="*/ 88 w 974"/>
                      <a:gd name="T21" fmla="*/ 366 h 379"/>
                      <a:gd name="T22" fmla="*/ 129 w 974"/>
                      <a:gd name="T23" fmla="*/ 376 h 379"/>
                      <a:gd name="T24" fmla="*/ 366 w 974"/>
                      <a:gd name="T25" fmla="*/ 379 h 379"/>
                      <a:gd name="T26" fmla="*/ 221 w 974"/>
                      <a:gd name="T27" fmla="*/ 351 h 379"/>
                      <a:gd name="T28" fmla="*/ 161 w 974"/>
                      <a:gd name="T29" fmla="*/ 338 h 379"/>
                      <a:gd name="T30" fmla="*/ 135 w 974"/>
                      <a:gd name="T31" fmla="*/ 330 h 379"/>
                      <a:gd name="T32" fmla="*/ 120 w 974"/>
                      <a:gd name="T33" fmla="*/ 324 h 379"/>
                      <a:gd name="T34" fmla="*/ 91 w 974"/>
                      <a:gd name="T35" fmla="*/ 313 h 379"/>
                      <a:gd name="T36" fmla="*/ 82 w 974"/>
                      <a:gd name="T37" fmla="*/ 308 h 379"/>
                      <a:gd name="T38" fmla="*/ 85 w 974"/>
                      <a:gd name="T39" fmla="*/ 295 h 379"/>
                      <a:gd name="T40" fmla="*/ 98 w 974"/>
                      <a:gd name="T41" fmla="*/ 286 h 379"/>
                      <a:gd name="T42" fmla="*/ 132 w 974"/>
                      <a:gd name="T43" fmla="*/ 274 h 379"/>
                      <a:gd name="T44" fmla="*/ 161 w 974"/>
                      <a:gd name="T45" fmla="*/ 265 h 379"/>
                      <a:gd name="T46" fmla="*/ 192 w 974"/>
                      <a:gd name="T47" fmla="*/ 256 h 379"/>
                      <a:gd name="T48" fmla="*/ 293 w 974"/>
                      <a:gd name="T49" fmla="*/ 231 h 379"/>
                      <a:gd name="T50" fmla="*/ 413 w 974"/>
                      <a:gd name="T51" fmla="*/ 206 h 379"/>
                      <a:gd name="T52" fmla="*/ 539 w 974"/>
                      <a:gd name="T53" fmla="*/ 184 h 379"/>
                      <a:gd name="T54" fmla="*/ 583 w 974"/>
                      <a:gd name="T55" fmla="*/ 175 h 379"/>
                      <a:gd name="T56" fmla="*/ 662 w 974"/>
                      <a:gd name="T57" fmla="*/ 154 h 379"/>
                      <a:gd name="T58" fmla="*/ 741 w 974"/>
                      <a:gd name="T59" fmla="*/ 134 h 379"/>
                      <a:gd name="T60" fmla="*/ 794 w 974"/>
                      <a:gd name="T61" fmla="*/ 114 h 379"/>
                      <a:gd name="T62" fmla="*/ 895 w 974"/>
                      <a:gd name="T63" fmla="*/ 71 h 379"/>
                      <a:gd name="T64" fmla="*/ 936 w 974"/>
                      <a:gd name="T65" fmla="*/ 45 h 379"/>
                      <a:gd name="T66" fmla="*/ 917 w 974"/>
                      <a:gd name="T67" fmla="*/ 52 h 379"/>
                      <a:gd name="T68" fmla="*/ 864 w 974"/>
                      <a:gd name="T69" fmla="*/ 69 h 379"/>
                      <a:gd name="T70" fmla="*/ 823 w 974"/>
                      <a:gd name="T71" fmla="*/ 81 h 379"/>
                      <a:gd name="T72" fmla="*/ 693 w 974"/>
                      <a:gd name="T73" fmla="*/ 110 h 379"/>
                      <a:gd name="T74" fmla="*/ 514 w 974"/>
                      <a:gd name="T75" fmla="*/ 144 h 379"/>
                      <a:gd name="T76" fmla="*/ 952 w 974"/>
                      <a:gd name="T77" fmla="*/ 31 h 379"/>
                      <a:gd name="T78" fmla="*/ 974 w 974"/>
                      <a:gd name="T79" fmla="*/ 15 h 379"/>
                      <a:gd name="T80" fmla="*/ 886 w 974"/>
                      <a:gd name="T81" fmla="*/ 0 h 379"/>
                      <a:gd name="T82" fmla="*/ 898 w 974"/>
                      <a:gd name="T83" fmla="*/ 3 h 379"/>
                      <a:gd name="T84" fmla="*/ 933 w 974"/>
                      <a:gd name="T85" fmla="*/ 14 h 379"/>
                      <a:gd name="T86" fmla="*/ 945 w 974"/>
                      <a:gd name="T87" fmla="*/ 22 h 379"/>
                      <a:gd name="T88" fmla="*/ 952 w 974"/>
                      <a:gd name="T89" fmla="*/ 31 h 379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974" h="379">
                        <a:moveTo>
                          <a:pt x="514" y="144"/>
                        </a:moveTo>
                        <a:lnTo>
                          <a:pt x="514" y="144"/>
                        </a:lnTo>
                        <a:lnTo>
                          <a:pt x="425" y="163"/>
                        </a:lnTo>
                        <a:lnTo>
                          <a:pt x="268" y="196"/>
                        </a:lnTo>
                        <a:lnTo>
                          <a:pt x="189" y="213"/>
                        </a:lnTo>
                        <a:lnTo>
                          <a:pt x="110" y="232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4" y="319"/>
                        </a:lnTo>
                        <a:lnTo>
                          <a:pt x="91" y="313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3" y="175"/>
                        </a:lnTo>
                        <a:lnTo>
                          <a:pt x="662" y="154"/>
                        </a:lnTo>
                        <a:lnTo>
                          <a:pt x="703" y="144"/>
                        </a:lnTo>
                        <a:lnTo>
                          <a:pt x="741" y="134"/>
                        </a:lnTo>
                        <a:lnTo>
                          <a:pt x="794" y="114"/>
                        </a:lnTo>
                        <a:lnTo>
                          <a:pt x="848" y="93"/>
                        </a:lnTo>
                        <a:lnTo>
                          <a:pt x="895" y="71"/>
                        </a:lnTo>
                        <a:lnTo>
                          <a:pt x="914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8" name="Freeform 186">
                    <a:extLst>
                      <a:ext uri="{FF2B5EF4-FFF2-40B4-BE49-F238E27FC236}">
                        <a16:creationId xmlns:a16="http://schemas.microsoft.com/office/drawing/2014/main" id="{96DFC062-8199-4062-998D-1B23853A6F0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410 w 974"/>
                      <a:gd name="T1" fmla="*/ 166 h 379"/>
                      <a:gd name="T2" fmla="*/ 391 w 974"/>
                      <a:gd name="T3" fmla="*/ 171 h 379"/>
                      <a:gd name="T4" fmla="*/ 366 w 974"/>
                      <a:gd name="T5" fmla="*/ 176 h 379"/>
                      <a:gd name="T6" fmla="*/ 347 w 974"/>
                      <a:gd name="T7" fmla="*/ 180 h 379"/>
                      <a:gd name="T8" fmla="*/ 312 w 974"/>
                      <a:gd name="T9" fmla="*/ 186 h 379"/>
                      <a:gd name="T10" fmla="*/ 290 w 974"/>
                      <a:gd name="T11" fmla="*/ 190 h 379"/>
                      <a:gd name="T12" fmla="*/ 243 w 974"/>
                      <a:gd name="T13" fmla="*/ 200 h 379"/>
                      <a:gd name="T14" fmla="*/ 221 w 974"/>
                      <a:gd name="T15" fmla="*/ 205 h 379"/>
                      <a:gd name="T16" fmla="*/ 202 w 974"/>
                      <a:gd name="T17" fmla="*/ 210 h 379"/>
                      <a:gd name="T18" fmla="*/ 148 w 974"/>
                      <a:gd name="T19" fmla="*/ 222 h 379"/>
                      <a:gd name="T20" fmla="*/ 129 w 974"/>
                      <a:gd name="T21" fmla="*/ 227 h 379"/>
                      <a:gd name="T22" fmla="*/ 110 w 974"/>
                      <a:gd name="T23" fmla="*/ 232 h 379"/>
                      <a:gd name="T24" fmla="*/ 107 w 974"/>
                      <a:gd name="T25" fmla="*/ 232 h 379"/>
                      <a:gd name="T26" fmla="*/ 101 w 974"/>
                      <a:gd name="T27" fmla="*/ 234 h 379"/>
                      <a:gd name="T28" fmla="*/ 98 w 974"/>
                      <a:gd name="T29" fmla="*/ 234 h 379"/>
                      <a:gd name="T30" fmla="*/ 94 w 974"/>
                      <a:gd name="T31" fmla="*/ 236 h 379"/>
                      <a:gd name="T32" fmla="*/ 88 w 974"/>
                      <a:gd name="T33" fmla="*/ 238 h 379"/>
                      <a:gd name="T34" fmla="*/ 85 w 974"/>
                      <a:gd name="T35" fmla="*/ 239 h 379"/>
                      <a:gd name="T36" fmla="*/ 82 w 974"/>
                      <a:gd name="T37" fmla="*/ 239 h 379"/>
                      <a:gd name="T38" fmla="*/ 16 w 974"/>
                      <a:gd name="T39" fmla="*/ 272 h 379"/>
                      <a:gd name="T40" fmla="*/ 72 w 974"/>
                      <a:gd name="T41" fmla="*/ 360 h 379"/>
                      <a:gd name="T42" fmla="*/ 366 w 974"/>
                      <a:gd name="T43" fmla="*/ 379 h 379"/>
                      <a:gd name="T44" fmla="*/ 135 w 974"/>
                      <a:gd name="T45" fmla="*/ 330 h 379"/>
                      <a:gd name="T46" fmla="*/ 91 w 974"/>
                      <a:gd name="T47" fmla="*/ 313 h 379"/>
                      <a:gd name="T48" fmla="*/ 85 w 974"/>
                      <a:gd name="T49" fmla="*/ 310 h 379"/>
                      <a:gd name="T50" fmla="*/ 82 w 974"/>
                      <a:gd name="T51" fmla="*/ 308 h 379"/>
                      <a:gd name="T52" fmla="*/ 91 w 974"/>
                      <a:gd name="T53" fmla="*/ 291 h 379"/>
                      <a:gd name="T54" fmla="*/ 135 w 974"/>
                      <a:gd name="T55" fmla="*/ 274 h 379"/>
                      <a:gd name="T56" fmla="*/ 139 w 974"/>
                      <a:gd name="T57" fmla="*/ 272 h 379"/>
                      <a:gd name="T58" fmla="*/ 142 w 974"/>
                      <a:gd name="T59" fmla="*/ 270 h 379"/>
                      <a:gd name="T60" fmla="*/ 145 w 974"/>
                      <a:gd name="T61" fmla="*/ 270 h 379"/>
                      <a:gd name="T62" fmla="*/ 148 w 974"/>
                      <a:gd name="T63" fmla="*/ 269 h 379"/>
                      <a:gd name="T64" fmla="*/ 151 w 974"/>
                      <a:gd name="T65" fmla="*/ 267 h 379"/>
                      <a:gd name="T66" fmla="*/ 154 w 974"/>
                      <a:gd name="T67" fmla="*/ 267 h 379"/>
                      <a:gd name="T68" fmla="*/ 157 w 974"/>
                      <a:gd name="T69" fmla="*/ 266 h 379"/>
                      <a:gd name="T70" fmla="*/ 161 w 974"/>
                      <a:gd name="T71" fmla="*/ 265 h 379"/>
                      <a:gd name="T72" fmla="*/ 413 w 974"/>
                      <a:gd name="T73" fmla="*/ 206 h 379"/>
                      <a:gd name="T74" fmla="*/ 583 w 974"/>
                      <a:gd name="T75" fmla="*/ 175 h 379"/>
                      <a:gd name="T76" fmla="*/ 741 w 974"/>
                      <a:gd name="T77" fmla="*/ 134 h 379"/>
                      <a:gd name="T78" fmla="*/ 753 w 974"/>
                      <a:gd name="T79" fmla="*/ 129 h 379"/>
                      <a:gd name="T80" fmla="*/ 763 w 974"/>
                      <a:gd name="T81" fmla="*/ 125 h 379"/>
                      <a:gd name="T82" fmla="*/ 775 w 974"/>
                      <a:gd name="T83" fmla="*/ 123 h 379"/>
                      <a:gd name="T84" fmla="*/ 788 w 974"/>
                      <a:gd name="T85" fmla="*/ 116 h 379"/>
                      <a:gd name="T86" fmla="*/ 807 w 974"/>
                      <a:gd name="T87" fmla="*/ 110 h 379"/>
                      <a:gd name="T88" fmla="*/ 819 w 974"/>
                      <a:gd name="T89" fmla="*/ 105 h 379"/>
                      <a:gd name="T90" fmla="*/ 832 w 974"/>
                      <a:gd name="T91" fmla="*/ 100 h 379"/>
                      <a:gd name="T92" fmla="*/ 845 w 974"/>
                      <a:gd name="T93" fmla="*/ 95 h 379"/>
                      <a:gd name="T94" fmla="*/ 870 w 974"/>
                      <a:gd name="T95" fmla="*/ 83 h 379"/>
                      <a:gd name="T96" fmla="*/ 882 w 974"/>
                      <a:gd name="T97" fmla="*/ 76 h 379"/>
                      <a:gd name="T98" fmla="*/ 895 w 974"/>
                      <a:gd name="T99" fmla="*/ 69 h 379"/>
                      <a:gd name="T100" fmla="*/ 936 w 974"/>
                      <a:gd name="T101" fmla="*/ 45 h 379"/>
                      <a:gd name="T102" fmla="*/ 778 w 974"/>
                      <a:gd name="T103" fmla="*/ 91 h 379"/>
                      <a:gd name="T104" fmla="*/ 895 w 974"/>
                      <a:gd name="T105" fmla="*/ 71 h 379"/>
                      <a:gd name="T106" fmla="*/ 958 w 974"/>
                      <a:gd name="T107" fmla="*/ 27 h 379"/>
                      <a:gd name="T108" fmla="*/ 974 w 974"/>
                      <a:gd name="T109" fmla="*/ 15 h 379"/>
                      <a:gd name="T110" fmla="*/ 886 w 974"/>
                      <a:gd name="T111" fmla="*/ 0 h 379"/>
                      <a:gd name="T112" fmla="*/ 952 w 974"/>
                      <a:gd name="T113" fmla="*/ 26 h 379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0" t="0" r="r" b="b"/>
                    <a:pathLst>
                      <a:path w="974" h="379">
                        <a:moveTo>
                          <a:pt x="425" y="163"/>
                        </a:moveTo>
                        <a:lnTo>
                          <a:pt x="425" y="163"/>
                        </a:lnTo>
                        <a:lnTo>
                          <a:pt x="419" y="165"/>
                        </a:lnTo>
                        <a:lnTo>
                          <a:pt x="416" y="166"/>
                        </a:lnTo>
                        <a:lnTo>
                          <a:pt x="410" y="166"/>
                        </a:lnTo>
                        <a:lnTo>
                          <a:pt x="410" y="167"/>
                        </a:lnTo>
                        <a:lnTo>
                          <a:pt x="403" y="168"/>
                        </a:lnTo>
                        <a:lnTo>
                          <a:pt x="400" y="168"/>
                        </a:lnTo>
                        <a:lnTo>
                          <a:pt x="394" y="170"/>
                        </a:lnTo>
                        <a:lnTo>
                          <a:pt x="391" y="171"/>
                        </a:lnTo>
                        <a:lnTo>
                          <a:pt x="388" y="171"/>
                        </a:lnTo>
                        <a:lnTo>
                          <a:pt x="381" y="172"/>
                        </a:lnTo>
                        <a:lnTo>
                          <a:pt x="375" y="173"/>
                        </a:lnTo>
                        <a:lnTo>
                          <a:pt x="372" y="173"/>
                        </a:lnTo>
                        <a:lnTo>
                          <a:pt x="369" y="175"/>
                        </a:lnTo>
                        <a:lnTo>
                          <a:pt x="366" y="176"/>
                        </a:lnTo>
                        <a:lnTo>
                          <a:pt x="359" y="176"/>
                        </a:lnTo>
                        <a:lnTo>
                          <a:pt x="356" y="177"/>
                        </a:lnTo>
                        <a:lnTo>
                          <a:pt x="350" y="178"/>
                        </a:lnTo>
                        <a:lnTo>
                          <a:pt x="347" y="180"/>
                        </a:lnTo>
                        <a:lnTo>
                          <a:pt x="334" y="181"/>
                        </a:lnTo>
                        <a:lnTo>
                          <a:pt x="331" y="182"/>
                        </a:lnTo>
                        <a:lnTo>
                          <a:pt x="328" y="184"/>
                        </a:lnTo>
                        <a:lnTo>
                          <a:pt x="325" y="184"/>
                        </a:lnTo>
                        <a:lnTo>
                          <a:pt x="312" y="186"/>
                        </a:lnTo>
                        <a:lnTo>
                          <a:pt x="306" y="187"/>
                        </a:lnTo>
                        <a:lnTo>
                          <a:pt x="302" y="189"/>
                        </a:lnTo>
                        <a:lnTo>
                          <a:pt x="296" y="189"/>
                        </a:lnTo>
                        <a:lnTo>
                          <a:pt x="296" y="190"/>
                        </a:lnTo>
                        <a:lnTo>
                          <a:pt x="290" y="190"/>
                        </a:lnTo>
                        <a:lnTo>
                          <a:pt x="258" y="198"/>
                        </a:lnTo>
                        <a:lnTo>
                          <a:pt x="255" y="198"/>
                        </a:lnTo>
                        <a:lnTo>
                          <a:pt x="252" y="199"/>
                        </a:lnTo>
                        <a:lnTo>
                          <a:pt x="246" y="200"/>
                        </a:lnTo>
                        <a:lnTo>
                          <a:pt x="243" y="200"/>
                        </a:lnTo>
                        <a:lnTo>
                          <a:pt x="236" y="201"/>
                        </a:lnTo>
                        <a:lnTo>
                          <a:pt x="233" y="203"/>
                        </a:lnTo>
                        <a:lnTo>
                          <a:pt x="230" y="204"/>
                        </a:lnTo>
                        <a:lnTo>
                          <a:pt x="227" y="204"/>
                        </a:lnTo>
                        <a:lnTo>
                          <a:pt x="221" y="205"/>
                        </a:lnTo>
                        <a:lnTo>
                          <a:pt x="217" y="206"/>
                        </a:lnTo>
                        <a:lnTo>
                          <a:pt x="214" y="208"/>
                        </a:lnTo>
                        <a:lnTo>
                          <a:pt x="208" y="208"/>
                        </a:lnTo>
                        <a:lnTo>
                          <a:pt x="205" y="209"/>
                        </a:lnTo>
                        <a:lnTo>
                          <a:pt x="202" y="210"/>
                        </a:lnTo>
                        <a:lnTo>
                          <a:pt x="167" y="217"/>
                        </a:lnTo>
                        <a:lnTo>
                          <a:pt x="164" y="218"/>
                        </a:lnTo>
                        <a:lnTo>
                          <a:pt x="161" y="219"/>
                        </a:lnTo>
                        <a:lnTo>
                          <a:pt x="157" y="219"/>
                        </a:lnTo>
                        <a:lnTo>
                          <a:pt x="154" y="220"/>
                        </a:lnTo>
                        <a:lnTo>
                          <a:pt x="148" y="222"/>
                        </a:lnTo>
                        <a:lnTo>
                          <a:pt x="145" y="223"/>
                        </a:lnTo>
                        <a:lnTo>
                          <a:pt x="142" y="223"/>
                        </a:lnTo>
                        <a:lnTo>
                          <a:pt x="139" y="224"/>
                        </a:lnTo>
                        <a:lnTo>
                          <a:pt x="135" y="225"/>
                        </a:lnTo>
                        <a:lnTo>
                          <a:pt x="132" y="227"/>
                        </a:lnTo>
                        <a:lnTo>
                          <a:pt x="129" y="227"/>
                        </a:lnTo>
                        <a:lnTo>
                          <a:pt x="126" y="228"/>
                        </a:lnTo>
                        <a:lnTo>
                          <a:pt x="123" y="228"/>
                        </a:lnTo>
                        <a:lnTo>
                          <a:pt x="120" y="229"/>
                        </a:lnTo>
                        <a:lnTo>
                          <a:pt x="117" y="229"/>
                        </a:lnTo>
                        <a:lnTo>
                          <a:pt x="110" y="232"/>
                        </a:lnTo>
                        <a:lnTo>
                          <a:pt x="107" y="232"/>
                        </a:lnTo>
                        <a:lnTo>
                          <a:pt x="107" y="233"/>
                        </a:lnTo>
                        <a:lnTo>
                          <a:pt x="101" y="234"/>
                        </a:lnTo>
                        <a:lnTo>
                          <a:pt x="98" y="234"/>
                        </a:lnTo>
                        <a:lnTo>
                          <a:pt x="98" y="236"/>
                        </a:lnTo>
                        <a:lnTo>
                          <a:pt x="94" y="236"/>
                        </a:lnTo>
                        <a:lnTo>
                          <a:pt x="94" y="237"/>
                        </a:lnTo>
                        <a:lnTo>
                          <a:pt x="88" y="238"/>
                        </a:lnTo>
                        <a:lnTo>
                          <a:pt x="85" y="239"/>
                        </a:lnTo>
                        <a:lnTo>
                          <a:pt x="82" y="239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7" y="319"/>
                        </a:lnTo>
                        <a:lnTo>
                          <a:pt x="104" y="319"/>
                        </a:lnTo>
                        <a:lnTo>
                          <a:pt x="91" y="314"/>
                        </a:lnTo>
                        <a:lnTo>
                          <a:pt x="91" y="313"/>
                        </a:lnTo>
                        <a:lnTo>
                          <a:pt x="88" y="310"/>
                        </a:lnTo>
                        <a:lnTo>
                          <a:pt x="85" y="310"/>
                        </a:lnTo>
                        <a:lnTo>
                          <a:pt x="85" y="309"/>
                        </a:lnTo>
                        <a:lnTo>
                          <a:pt x="82" y="309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35" y="274"/>
                        </a:lnTo>
                        <a:lnTo>
                          <a:pt x="135" y="272"/>
                        </a:lnTo>
                        <a:lnTo>
                          <a:pt x="139" y="272"/>
                        </a:lnTo>
                        <a:lnTo>
                          <a:pt x="142" y="271"/>
                        </a:lnTo>
                        <a:lnTo>
                          <a:pt x="142" y="270"/>
                        </a:lnTo>
                        <a:lnTo>
                          <a:pt x="145" y="270"/>
                        </a:lnTo>
                        <a:lnTo>
                          <a:pt x="148" y="270"/>
                        </a:lnTo>
                        <a:lnTo>
                          <a:pt x="148" y="269"/>
                        </a:lnTo>
                        <a:lnTo>
                          <a:pt x="151" y="269"/>
                        </a:lnTo>
                        <a:lnTo>
                          <a:pt x="151" y="267"/>
                        </a:lnTo>
                        <a:lnTo>
                          <a:pt x="154" y="267"/>
                        </a:lnTo>
                        <a:lnTo>
                          <a:pt x="157" y="267"/>
                        </a:lnTo>
                        <a:lnTo>
                          <a:pt x="157" y="266"/>
                        </a:lnTo>
                        <a:lnTo>
                          <a:pt x="161" y="266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0" y="175"/>
                        </a:lnTo>
                        <a:lnTo>
                          <a:pt x="583" y="175"/>
                        </a:lnTo>
                        <a:lnTo>
                          <a:pt x="592" y="172"/>
                        </a:lnTo>
                        <a:lnTo>
                          <a:pt x="665" y="154"/>
                        </a:lnTo>
                        <a:lnTo>
                          <a:pt x="703" y="144"/>
                        </a:lnTo>
                        <a:lnTo>
                          <a:pt x="737" y="135"/>
                        </a:lnTo>
                        <a:lnTo>
                          <a:pt x="741" y="134"/>
                        </a:lnTo>
                        <a:lnTo>
                          <a:pt x="744" y="133"/>
                        </a:lnTo>
                        <a:lnTo>
                          <a:pt x="747" y="132"/>
                        </a:lnTo>
                        <a:lnTo>
                          <a:pt x="750" y="130"/>
                        </a:lnTo>
                        <a:lnTo>
                          <a:pt x="753" y="129"/>
                        </a:lnTo>
                        <a:lnTo>
                          <a:pt x="756" y="128"/>
                        </a:lnTo>
                        <a:lnTo>
                          <a:pt x="760" y="128"/>
                        </a:lnTo>
                        <a:lnTo>
                          <a:pt x="763" y="126"/>
                        </a:lnTo>
                        <a:lnTo>
                          <a:pt x="763" y="125"/>
                        </a:lnTo>
                        <a:lnTo>
                          <a:pt x="766" y="125"/>
                        </a:lnTo>
                        <a:lnTo>
                          <a:pt x="769" y="124"/>
                        </a:lnTo>
                        <a:lnTo>
                          <a:pt x="772" y="123"/>
                        </a:lnTo>
                        <a:lnTo>
                          <a:pt x="775" y="123"/>
                        </a:lnTo>
                        <a:lnTo>
                          <a:pt x="775" y="121"/>
                        </a:lnTo>
                        <a:lnTo>
                          <a:pt x="778" y="120"/>
                        </a:lnTo>
                        <a:lnTo>
                          <a:pt x="782" y="120"/>
                        </a:lnTo>
                        <a:lnTo>
                          <a:pt x="782" y="119"/>
                        </a:lnTo>
                        <a:lnTo>
                          <a:pt x="785" y="119"/>
                        </a:lnTo>
                        <a:lnTo>
                          <a:pt x="788" y="118"/>
                        </a:lnTo>
                        <a:lnTo>
                          <a:pt x="788" y="116"/>
                        </a:lnTo>
                        <a:lnTo>
                          <a:pt x="791" y="116"/>
                        </a:lnTo>
                        <a:lnTo>
                          <a:pt x="794" y="114"/>
                        </a:lnTo>
                        <a:lnTo>
                          <a:pt x="807" y="110"/>
                        </a:lnTo>
                        <a:lnTo>
                          <a:pt x="810" y="109"/>
                        </a:lnTo>
                        <a:lnTo>
                          <a:pt x="813" y="107"/>
                        </a:lnTo>
                        <a:lnTo>
                          <a:pt x="819" y="106"/>
                        </a:lnTo>
                        <a:lnTo>
                          <a:pt x="819" y="105"/>
                        </a:lnTo>
                        <a:lnTo>
                          <a:pt x="823" y="104"/>
                        </a:lnTo>
                        <a:lnTo>
                          <a:pt x="826" y="102"/>
                        </a:lnTo>
                        <a:lnTo>
                          <a:pt x="832" y="100"/>
                        </a:lnTo>
                        <a:lnTo>
                          <a:pt x="835" y="99"/>
                        </a:lnTo>
                        <a:lnTo>
                          <a:pt x="838" y="97"/>
                        </a:lnTo>
                        <a:lnTo>
                          <a:pt x="841" y="96"/>
                        </a:lnTo>
                        <a:lnTo>
                          <a:pt x="845" y="95"/>
                        </a:lnTo>
                        <a:lnTo>
                          <a:pt x="848" y="93"/>
                        </a:lnTo>
                        <a:lnTo>
                          <a:pt x="851" y="92"/>
                        </a:lnTo>
                        <a:lnTo>
                          <a:pt x="870" y="83"/>
                        </a:lnTo>
                        <a:lnTo>
                          <a:pt x="870" y="82"/>
                        </a:lnTo>
                        <a:lnTo>
                          <a:pt x="873" y="82"/>
                        </a:lnTo>
                        <a:lnTo>
                          <a:pt x="882" y="76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lnTo>
                          <a:pt x="895" y="69"/>
                        </a:lnTo>
                        <a:lnTo>
                          <a:pt x="911" y="60"/>
                        </a:lnTo>
                        <a:lnTo>
                          <a:pt x="917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lnTo>
                          <a:pt x="425" y="163"/>
                        </a:lnTo>
                        <a:close/>
                        <a:moveTo>
                          <a:pt x="895" y="71"/>
                        </a:moveTo>
                        <a:lnTo>
                          <a:pt x="895" y="71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58" y="27"/>
                        </a:lnTo>
                        <a:lnTo>
                          <a:pt x="971" y="16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799" name="Freeform 187">
                    <a:extLst>
                      <a:ext uri="{FF2B5EF4-FFF2-40B4-BE49-F238E27FC236}">
                        <a16:creationId xmlns:a16="http://schemas.microsoft.com/office/drawing/2014/main" id="{1F6D8693-6DC8-4210-99C1-370A099CA4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553"/>
                    <a:ext cx="936" cy="334"/>
                  </a:xfrm>
                  <a:custGeom>
                    <a:avLst/>
                    <a:gdLst>
                      <a:gd name="T0" fmla="*/ 416 w 936"/>
                      <a:gd name="T1" fmla="*/ 121 h 334"/>
                      <a:gd name="T2" fmla="*/ 394 w 936"/>
                      <a:gd name="T3" fmla="*/ 125 h 334"/>
                      <a:gd name="T4" fmla="*/ 375 w 936"/>
                      <a:gd name="T5" fmla="*/ 128 h 334"/>
                      <a:gd name="T6" fmla="*/ 356 w 936"/>
                      <a:gd name="T7" fmla="*/ 132 h 334"/>
                      <a:gd name="T8" fmla="*/ 334 w 936"/>
                      <a:gd name="T9" fmla="*/ 136 h 334"/>
                      <a:gd name="T10" fmla="*/ 306 w 936"/>
                      <a:gd name="T11" fmla="*/ 142 h 334"/>
                      <a:gd name="T12" fmla="*/ 290 w 936"/>
                      <a:gd name="T13" fmla="*/ 145 h 334"/>
                      <a:gd name="T14" fmla="*/ 243 w 936"/>
                      <a:gd name="T15" fmla="*/ 155 h 334"/>
                      <a:gd name="T16" fmla="*/ 227 w 936"/>
                      <a:gd name="T17" fmla="*/ 159 h 334"/>
                      <a:gd name="T18" fmla="*/ 208 w 936"/>
                      <a:gd name="T19" fmla="*/ 163 h 334"/>
                      <a:gd name="T20" fmla="*/ 164 w 936"/>
                      <a:gd name="T21" fmla="*/ 173 h 334"/>
                      <a:gd name="T22" fmla="*/ 142 w 936"/>
                      <a:gd name="T23" fmla="*/ 178 h 334"/>
                      <a:gd name="T24" fmla="*/ 126 w 936"/>
                      <a:gd name="T25" fmla="*/ 183 h 334"/>
                      <a:gd name="T26" fmla="*/ 110 w 936"/>
                      <a:gd name="T27" fmla="*/ 187 h 334"/>
                      <a:gd name="T28" fmla="*/ 107 w 936"/>
                      <a:gd name="T29" fmla="*/ 187 h 334"/>
                      <a:gd name="T30" fmla="*/ 107 w 936"/>
                      <a:gd name="T31" fmla="*/ 188 h 334"/>
                      <a:gd name="T32" fmla="*/ 101 w 936"/>
                      <a:gd name="T33" fmla="*/ 189 h 334"/>
                      <a:gd name="T34" fmla="*/ 98 w 936"/>
                      <a:gd name="T35" fmla="*/ 191 h 334"/>
                      <a:gd name="T36" fmla="*/ 94 w 936"/>
                      <a:gd name="T37" fmla="*/ 191 h 334"/>
                      <a:gd name="T38" fmla="*/ 88 w 936"/>
                      <a:gd name="T39" fmla="*/ 193 h 334"/>
                      <a:gd name="T40" fmla="*/ 85 w 936"/>
                      <a:gd name="T41" fmla="*/ 194 h 334"/>
                      <a:gd name="T42" fmla="*/ 82 w 936"/>
                      <a:gd name="T43" fmla="*/ 194 h 334"/>
                      <a:gd name="T44" fmla="*/ 47 w 936"/>
                      <a:gd name="T45" fmla="*/ 211 h 334"/>
                      <a:gd name="T46" fmla="*/ 28 w 936"/>
                      <a:gd name="T47" fmla="*/ 276 h 334"/>
                      <a:gd name="T48" fmla="*/ 88 w 936"/>
                      <a:gd name="T49" fmla="*/ 321 h 334"/>
                      <a:gd name="T50" fmla="*/ 221 w 936"/>
                      <a:gd name="T51" fmla="*/ 306 h 334"/>
                      <a:gd name="T52" fmla="*/ 120 w 936"/>
                      <a:gd name="T53" fmla="*/ 279 h 334"/>
                      <a:gd name="T54" fmla="*/ 91 w 936"/>
                      <a:gd name="T55" fmla="*/ 268 h 334"/>
                      <a:gd name="T56" fmla="*/ 85 w 936"/>
                      <a:gd name="T57" fmla="*/ 265 h 334"/>
                      <a:gd name="T58" fmla="*/ 82 w 936"/>
                      <a:gd name="T59" fmla="*/ 264 h 334"/>
                      <a:gd name="T60" fmla="*/ 82 w 936"/>
                      <a:gd name="T61" fmla="*/ 263 h 334"/>
                      <a:gd name="T62" fmla="*/ 132 w 936"/>
                      <a:gd name="T63" fmla="*/ 229 h 334"/>
                      <a:gd name="T64" fmla="*/ 135 w 936"/>
                      <a:gd name="T65" fmla="*/ 229 h 334"/>
                      <a:gd name="T66" fmla="*/ 142 w 936"/>
                      <a:gd name="T67" fmla="*/ 226 h 334"/>
                      <a:gd name="T68" fmla="*/ 142 w 936"/>
                      <a:gd name="T69" fmla="*/ 225 h 334"/>
                      <a:gd name="T70" fmla="*/ 145 w 936"/>
                      <a:gd name="T71" fmla="*/ 225 h 334"/>
                      <a:gd name="T72" fmla="*/ 148 w 936"/>
                      <a:gd name="T73" fmla="*/ 225 h 334"/>
                      <a:gd name="T74" fmla="*/ 151 w 936"/>
                      <a:gd name="T75" fmla="*/ 224 h 334"/>
                      <a:gd name="T76" fmla="*/ 154 w 936"/>
                      <a:gd name="T77" fmla="*/ 222 h 334"/>
                      <a:gd name="T78" fmla="*/ 154 w 936"/>
                      <a:gd name="T79" fmla="*/ 222 h 334"/>
                      <a:gd name="T80" fmla="*/ 157 w 936"/>
                      <a:gd name="T81" fmla="*/ 221 h 334"/>
                      <a:gd name="T82" fmla="*/ 161 w 936"/>
                      <a:gd name="T83" fmla="*/ 220 h 334"/>
                      <a:gd name="T84" fmla="*/ 293 w 936"/>
                      <a:gd name="T85" fmla="*/ 186 h 334"/>
                      <a:gd name="T86" fmla="*/ 583 w 936"/>
                      <a:gd name="T87" fmla="*/ 130 h 334"/>
                      <a:gd name="T88" fmla="*/ 665 w 936"/>
                      <a:gd name="T89" fmla="*/ 109 h 334"/>
                      <a:gd name="T90" fmla="*/ 747 w 936"/>
                      <a:gd name="T91" fmla="*/ 87 h 334"/>
                      <a:gd name="T92" fmla="*/ 756 w 936"/>
                      <a:gd name="T93" fmla="*/ 83 h 334"/>
                      <a:gd name="T94" fmla="*/ 766 w 936"/>
                      <a:gd name="T95" fmla="*/ 80 h 334"/>
                      <a:gd name="T96" fmla="*/ 775 w 936"/>
                      <a:gd name="T97" fmla="*/ 78 h 334"/>
                      <a:gd name="T98" fmla="*/ 788 w 936"/>
                      <a:gd name="T99" fmla="*/ 73 h 334"/>
                      <a:gd name="T100" fmla="*/ 794 w 936"/>
                      <a:gd name="T101" fmla="*/ 69 h 334"/>
                      <a:gd name="T102" fmla="*/ 813 w 936"/>
                      <a:gd name="T103" fmla="*/ 62 h 334"/>
                      <a:gd name="T104" fmla="*/ 823 w 936"/>
                      <a:gd name="T105" fmla="*/ 59 h 334"/>
                      <a:gd name="T106" fmla="*/ 835 w 936"/>
                      <a:gd name="T107" fmla="*/ 54 h 334"/>
                      <a:gd name="T108" fmla="*/ 848 w 936"/>
                      <a:gd name="T109" fmla="*/ 48 h 334"/>
                      <a:gd name="T110" fmla="*/ 870 w 936"/>
                      <a:gd name="T111" fmla="*/ 38 h 334"/>
                      <a:gd name="T112" fmla="*/ 882 w 936"/>
                      <a:gd name="T113" fmla="*/ 31 h 334"/>
                      <a:gd name="T114" fmla="*/ 895 w 936"/>
                      <a:gd name="T115" fmla="*/ 26 h 334"/>
                      <a:gd name="T116" fmla="*/ 917 w 936"/>
                      <a:gd name="T117" fmla="*/ 13 h 334"/>
                      <a:gd name="T118" fmla="*/ 901 w 936"/>
                      <a:gd name="T119" fmla="*/ 13 h 334"/>
                      <a:gd name="T120" fmla="*/ 602 w 936"/>
                      <a:gd name="T121" fmla="*/ 83 h 334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0" t="0" r="r" b="b"/>
                    <a:pathLst>
                      <a:path w="936" h="334">
                        <a:moveTo>
                          <a:pt x="425" y="118"/>
                        </a:moveTo>
                        <a:lnTo>
                          <a:pt x="425" y="118"/>
                        </a:lnTo>
                        <a:lnTo>
                          <a:pt x="419" y="120"/>
                        </a:lnTo>
                        <a:lnTo>
                          <a:pt x="416" y="121"/>
                        </a:lnTo>
                        <a:lnTo>
                          <a:pt x="410" y="121"/>
                        </a:lnTo>
                        <a:lnTo>
                          <a:pt x="410" y="122"/>
                        </a:lnTo>
                        <a:lnTo>
                          <a:pt x="403" y="123"/>
                        </a:lnTo>
                        <a:lnTo>
                          <a:pt x="400" y="123"/>
                        </a:lnTo>
                        <a:lnTo>
                          <a:pt x="394" y="125"/>
                        </a:lnTo>
                        <a:lnTo>
                          <a:pt x="391" y="126"/>
                        </a:lnTo>
                        <a:lnTo>
                          <a:pt x="388" y="126"/>
                        </a:lnTo>
                        <a:lnTo>
                          <a:pt x="381" y="127"/>
                        </a:lnTo>
                        <a:lnTo>
                          <a:pt x="375" y="128"/>
                        </a:lnTo>
                        <a:lnTo>
                          <a:pt x="372" y="128"/>
                        </a:lnTo>
                        <a:lnTo>
                          <a:pt x="369" y="130"/>
                        </a:lnTo>
                        <a:lnTo>
                          <a:pt x="366" y="131"/>
                        </a:lnTo>
                        <a:lnTo>
                          <a:pt x="359" y="131"/>
                        </a:lnTo>
                        <a:lnTo>
                          <a:pt x="356" y="132"/>
                        </a:lnTo>
                        <a:lnTo>
                          <a:pt x="350" y="133"/>
                        </a:lnTo>
                        <a:lnTo>
                          <a:pt x="347" y="135"/>
                        </a:lnTo>
                        <a:lnTo>
                          <a:pt x="334" y="136"/>
                        </a:lnTo>
                        <a:lnTo>
                          <a:pt x="331" y="137"/>
                        </a:lnTo>
                        <a:lnTo>
                          <a:pt x="328" y="139"/>
                        </a:lnTo>
                        <a:lnTo>
                          <a:pt x="325" y="139"/>
                        </a:lnTo>
                        <a:lnTo>
                          <a:pt x="312" y="141"/>
                        </a:lnTo>
                        <a:lnTo>
                          <a:pt x="306" y="142"/>
                        </a:lnTo>
                        <a:lnTo>
                          <a:pt x="302" y="144"/>
                        </a:lnTo>
                        <a:lnTo>
                          <a:pt x="296" y="144"/>
                        </a:lnTo>
                        <a:lnTo>
                          <a:pt x="296" y="145"/>
                        </a:lnTo>
                        <a:lnTo>
                          <a:pt x="290" y="145"/>
                        </a:lnTo>
                        <a:lnTo>
                          <a:pt x="258" y="153"/>
                        </a:lnTo>
                        <a:lnTo>
                          <a:pt x="255" y="153"/>
                        </a:lnTo>
                        <a:lnTo>
                          <a:pt x="252" y="154"/>
                        </a:lnTo>
                        <a:lnTo>
                          <a:pt x="246" y="155"/>
                        </a:lnTo>
                        <a:lnTo>
                          <a:pt x="243" y="155"/>
                        </a:lnTo>
                        <a:lnTo>
                          <a:pt x="236" y="156"/>
                        </a:lnTo>
                        <a:lnTo>
                          <a:pt x="233" y="158"/>
                        </a:lnTo>
                        <a:lnTo>
                          <a:pt x="230" y="159"/>
                        </a:lnTo>
                        <a:lnTo>
                          <a:pt x="227" y="159"/>
                        </a:lnTo>
                        <a:lnTo>
                          <a:pt x="221" y="160"/>
                        </a:lnTo>
                        <a:lnTo>
                          <a:pt x="217" y="161"/>
                        </a:lnTo>
                        <a:lnTo>
                          <a:pt x="214" y="163"/>
                        </a:lnTo>
                        <a:lnTo>
                          <a:pt x="208" y="163"/>
                        </a:lnTo>
                        <a:lnTo>
                          <a:pt x="205" y="164"/>
                        </a:lnTo>
                        <a:lnTo>
                          <a:pt x="202" y="165"/>
                        </a:lnTo>
                        <a:lnTo>
                          <a:pt x="167" y="172"/>
                        </a:lnTo>
                        <a:lnTo>
                          <a:pt x="164" y="173"/>
                        </a:lnTo>
                        <a:lnTo>
                          <a:pt x="161" y="174"/>
                        </a:lnTo>
                        <a:lnTo>
                          <a:pt x="157" y="174"/>
                        </a:lnTo>
                        <a:lnTo>
                          <a:pt x="154" y="175"/>
                        </a:lnTo>
                        <a:lnTo>
                          <a:pt x="148" y="177"/>
                        </a:lnTo>
                        <a:lnTo>
                          <a:pt x="145" y="178"/>
                        </a:lnTo>
                        <a:lnTo>
                          <a:pt x="142" y="178"/>
                        </a:lnTo>
                        <a:lnTo>
                          <a:pt x="139" y="179"/>
                        </a:lnTo>
                        <a:lnTo>
                          <a:pt x="135" y="180"/>
                        </a:lnTo>
                        <a:lnTo>
                          <a:pt x="132" y="182"/>
                        </a:lnTo>
                        <a:lnTo>
                          <a:pt x="129" y="182"/>
                        </a:lnTo>
                        <a:lnTo>
                          <a:pt x="126" y="183"/>
                        </a:lnTo>
                        <a:lnTo>
                          <a:pt x="123" y="183"/>
                        </a:lnTo>
                        <a:lnTo>
                          <a:pt x="120" y="184"/>
                        </a:lnTo>
                        <a:lnTo>
                          <a:pt x="117" y="184"/>
                        </a:lnTo>
                        <a:lnTo>
                          <a:pt x="110" y="187"/>
                        </a:lnTo>
                        <a:lnTo>
                          <a:pt x="107" y="187"/>
                        </a:lnTo>
                        <a:lnTo>
                          <a:pt x="107" y="188"/>
                        </a:lnTo>
                        <a:lnTo>
                          <a:pt x="101" y="189"/>
                        </a:lnTo>
                        <a:lnTo>
                          <a:pt x="98" y="189"/>
                        </a:lnTo>
                        <a:lnTo>
                          <a:pt x="98" y="191"/>
                        </a:lnTo>
                        <a:lnTo>
                          <a:pt x="94" y="191"/>
                        </a:lnTo>
                        <a:lnTo>
                          <a:pt x="94" y="192"/>
                        </a:lnTo>
                        <a:lnTo>
                          <a:pt x="88" y="193"/>
                        </a:lnTo>
                        <a:lnTo>
                          <a:pt x="85" y="194"/>
                        </a:lnTo>
                        <a:lnTo>
                          <a:pt x="82" y="194"/>
                        </a:lnTo>
                        <a:lnTo>
                          <a:pt x="82" y="196"/>
                        </a:lnTo>
                        <a:lnTo>
                          <a:pt x="47" y="211"/>
                        </a:lnTo>
                        <a:lnTo>
                          <a:pt x="16" y="227"/>
                        </a:lnTo>
                        <a:lnTo>
                          <a:pt x="6" y="234"/>
                        </a:lnTo>
                        <a:lnTo>
                          <a:pt x="0" y="241"/>
                        </a:lnTo>
                        <a:lnTo>
                          <a:pt x="28" y="276"/>
                        </a:lnTo>
                        <a:lnTo>
                          <a:pt x="57" y="310"/>
                        </a:lnTo>
                        <a:lnTo>
                          <a:pt x="72" y="315"/>
                        </a:lnTo>
                        <a:lnTo>
                          <a:pt x="88" y="321"/>
                        </a:lnTo>
                        <a:lnTo>
                          <a:pt x="129" y="331"/>
                        </a:lnTo>
                        <a:lnTo>
                          <a:pt x="139" y="334"/>
                        </a:lnTo>
                        <a:lnTo>
                          <a:pt x="366" y="334"/>
                        </a:lnTo>
                        <a:lnTo>
                          <a:pt x="221" y="306"/>
                        </a:lnTo>
                        <a:lnTo>
                          <a:pt x="161" y="293"/>
                        </a:lnTo>
                        <a:lnTo>
                          <a:pt x="135" y="285"/>
                        </a:lnTo>
                        <a:lnTo>
                          <a:pt x="120" y="279"/>
                        </a:lnTo>
                        <a:lnTo>
                          <a:pt x="107" y="274"/>
                        </a:lnTo>
                        <a:lnTo>
                          <a:pt x="104" y="274"/>
                        </a:lnTo>
                        <a:lnTo>
                          <a:pt x="91" y="269"/>
                        </a:lnTo>
                        <a:lnTo>
                          <a:pt x="91" y="268"/>
                        </a:lnTo>
                        <a:lnTo>
                          <a:pt x="88" y="265"/>
                        </a:lnTo>
                        <a:lnTo>
                          <a:pt x="85" y="265"/>
                        </a:lnTo>
                        <a:lnTo>
                          <a:pt x="85" y="264"/>
                        </a:lnTo>
                        <a:lnTo>
                          <a:pt x="82" y="264"/>
                        </a:lnTo>
                        <a:lnTo>
                          <a:pt x="82" y="263"/>
                        </a:lnTo>
                        <a:lnTo>
                          <a:pt x="82" y="257"/>
                        </a:lnTo>
                        <a:lnTo>
                          <a:pt x="85" y="250"/>
                        </a:lnTo>
                        <a:lnTo>
                          <a:pt x="91" y="246"/>
                        </a:lnTo>
                        <a:lnTo>
                          <a:pt x="98" y="241"/>
                        </a:lnTo>
                        <a:lnTo>
                          <a:pt x="113" y="235"/>
                        </a:lnTo>
                        <a:lnTo>
                          <a:pt x="132" y="229"/>
                        </a:lnTo>
                        <a:lnTo>
                          <a:pt x="135" y="229"/>
                        </a:lnTo>
                        <a:lnTo>
                          <a:pt x="135" y="227"/>
                        </a:lnTo>
                        <a:lnTo>
                          <a:pt x="139" y="227"/>
                        </a:lnTo>
                        <a:lnTo>
                          <a:pt x="142" y="226"/>
                        </a:lnTo>
                        <a:lnTo>
                          <a:pt x="142" y="225"/>
                        </a:lnTo>
                        <a:lnTo>
                          <a:pt x="145" y="225"/>
                        </a:lnTo>
                        <a:lnTo>
                          <a:pt x="148" y="225"/>
                        </a:lnTo>
                        <a:lnTo>
                          <a:pt x="148" y="224"/>
                        </a:lnTo>
                        <a:lnTo>
                          <a:pt x="151" y="224"/>
                        </a:lnTo>
                        <a:lnTo>
                          <a:pt x="151" y="222"/>
                        </a:lnTo>
                        <a:lnTo>
                          <a:pt x="154" y="222"/>
                        </a:lnTo>
                        <a:lnTo>
                          <a:pt x="157" y="222"/>
                        </a:lnTo>
                        <a:lnTo>
                          <a:pt x="157" y="221"/>
                        </a:lnTo>
                        <a:lnTo>
                          <a:pt x="161" y="221"/>
                        </a:lnTo>
                        <a:lnTo>
                          <a:pt x="161" y="220"/>
                        </a:lnTo>
                        <a:lnTo>
                          <a:pt x="192" y="211"/>
                        </a:lnTo>
                        <a:lnTo>
                          <a:pt x="224" y="201"/>
                        </a:lnTo>
                        <a:lnTo>
                          <a:pt x="293" y="186"/>
                        </a:lnTo>
                        <a:lnTo>
                          <a:pt x="413" y="161"/>
                        </a:lnTo>
                        <a:lnTo>
                          <a:pt x="539" y="139"/>
                        </a:lnTo>
                        <a:lnTo>
                          <a:pt x="580" y="130"/>
                        </a:lnTo>
                        <a:lnTo>
                          <a:pt x="583" y="130"/>
                        </a:lnTo>
                        <a:lnTo>
                          <a:pt x="592" y="127"/>
                        </a:lnTo>
                        <a:lnTo>
                          <a:pt x="665" y="109"/>
                        </a:lnTo>
                        <a:lnTo>
                          <a:pt x="703" y="99"/>
                        </a:lnTo>
                        <a:lnTo>
                          <a:pt x="737" y="90"/>
                        </a:lnTo>
                        <a:lnTo>
                          <a:pt x="741" y="89"/>
                        </a:lnTo>
                        <a:lnTo>
                          <a:pt x="744" y="88"/>
                        </a:lnTo>
                        <a:lnTo>
                          <a:pt x="747" y="87"/>
                        </a:lnTo>
                        <a:lnTo>
                          <a:pt x="750" y="85"/>
                        </a:lnTo>
                        <a:lnTo>
                          <a:pt x="753" y="84"/>
                        </a:lnTo>
                        <a:lnTo>
                          <a:pt x="756" y="83"/>
                        </a:lnTo>
                        <a:lnTo>
                          <a:pt x="760" y="83"/>
                        </a:lnTo>
                        <a:lnTo>
                          <a:pt x="763" y="81"/>
                        </a:lnTo>
                        <a:lnTo>
                          <a:pt x="763" y="80"/>
                        </a:lnTo>
                        <a:lnTo>
                          <a:pt x="766" y="80"/>
                        </a:lnTo>
                        <a:lnTo>
                          <a:pt x="769" y="79"/>
                        </a:lnTo>
                        <a:lnTo>
                          <a:pt x="772" y="78"/>
                        </a:lnTo>
                        <a:lnTo>
                          <a:pt x="775" y="78"/>
                        </a:lnTo>
                        <a:lnTo>
                          <a:pt x="775" y="76"/>
                        </a:lnTo>
                        <a:lnTo>
                          <a:pt x="778" y="75"/>
                        </a:lnTo>
                        <a:lnTo>
                          <a:pt x="782" y="75"/>
                        </a:lnTo>
                        <a:lnTo>
                          <a:pt x="782" y="74"/>
                        </a:lnTo>
                        <a:lnTo>
                          <a:pt x="785" y="74"/>
                        </a:lnTo>
                        <a:lnTo>
                          <a:pt x="788" y="73"/>
                        </a:lnTo>
                        <a:lnTo>
                          <a:pt x="788" y="71"/>
                        </a:lnTo>
                        <a:lnTo>
                          <a:pt x="791" y="71"/>
                        </a:lnTo>
                        <a:lnTo>
                          <a:pt x="794" y="69"/>
                        </a:lnTo>
                        <a:lnTo>
                          <a:pt x="807" y="65"/>
                        </a:lnTo>
                        <a:lnTo>
                          <a:pt x="810" y="64"/>
                        </a:lnTo>
                        <a:lnTo>
                          <a:pt x="813" y="62"/>
                        </a:lnTo>
                        <a:lnTo>
                          <a:pt x="819" y="61"/>
                        </a:lnTo>
                        <a:lnTo>
                          <a:pt x="819" y="60"/>
                        </a:lnTo>
                        <a:lnTo>
                          <a:pt x="823" y="59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5" y="54"/>
                        </a:lnTo>
                        <a:lnTo>
                          <a:pt x="838" y="52"/>
                        </a:lnTo>
                        <a:lnTo>
                          <a:pt x="841" y="51"/>
                        </a:lnTo>
                        <a:lnTo>
                          <a:pt x="845" y="50"/>
                        </a:lnTo>
                        <a:lnTo>
                          <a:pt x="848" y="48"/>
                        </a:lnTo>
                        <a:lnTo>
                          <a:pt x="851" y="47"/>
                        </a:lnTo>
                        <a:lnTo>
                          <a:pt x="870" y="38"/>
                        </a:lnTo>
                        <a:lnTo>
                          <a:pt x="870" y="37"/>
                        </a:lnTo>
                        <a:lnTo>
                          <a:pt x="873" y="37"/>
                        </a:lnTo>
                        <a:lnTo>
                          <a:pt x="882" y="31"/>
                        </a:lnTo>
                        <a:lnTo>
                          <a:pt x="889" y="28"/>
                        </a:lnTo>
                        <a:lnTo>
                          <a:pt x="895" y="26"/>
                        </a:lnTo>
                        <a:lnTo>
                          <a:pt x="895" y="24"/>
                        </a:lnTo>
                        <a:lnTo>
                          <a:pt x="911" y="15"/>
                        </a:lnTo>
                        <a:lnTo>
                          <a:pt x="917" y="13"/>
                        </a:lnTo>
                        <a:lnTo>
                          <a:pt x="936" y="0"/>
                        </a:lnTo>
                        <a:lnTo>
                          <a:pt x="917" y="7"/>
                        </a:lnTo>
                        <a:lnTo>
                          <a:pt x="901" y="13"/>
                        </a:lnTo>
                        <a:lnTo>
                          <a:pt x="864" y="24"/>
                        </a:lnTo>
                        <a:lnTo>
                          <a:pt x="823" y="36"/>
                        </a:lnTo>
                        <a:lnTo>
                          <a:pt x="778" y="46"/>
                        </a:lnTo>
                        <a:lnTo>
                          <a:pt x="693" y="65"/>
                        </a:lnTo>
                        <a:lnTo>
                          <a:pt x="602" y="83"/>
                        </a:lnTo>
                        <a:lnTo>
                          <a:pt x="514" y="99"/>
                        </a:lnTo>
                        <a:lnTo>
                          <a:pt x="425" y="1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0" name="Freeform 188">
                    <a:extLst>
                      <a:ext uri="{FF2B5EF4-FFF2-40B4-BE49-F238E27FC236}">
                        <a16:creationId xmlns:a16="http://schemas.microsoft.com/office/drawing/2014/main" id="{BA11D12C-7DEE-49E9-A5C8-5395C435A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1" name="Freeform 189">
                    <a:extLst>
                      <a:ext uri="{FF2B5EF4-FFF2-40B4-BE49-F238E27FC236}">
                        <a16:creationId xmlns:a16="http://schemas.microsoft.com/office/drawing/2014/main" id="{BDA34B8C-9DF6-450A-8322-70ABD30E43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2" y="1508"/>
                    <a:ext cx="88" cy="31"/>
                  </a:xfrm>
                  <a:custGeom>
                    <a:avLst/>
                    <a:gdLst>
                      <a:gd name="T0" fmla="*/ 66 w 88"/>
                      <a:gd name="T1" fmla="*/ 31 h 31"/>
                      <a:gd name="T2" fmla="*/ 66 w 88"/>
                      <a:gd name="T3" fmla="*/ 31 h 31"/>
                      <a:gd name="T4" fmla="*/ 66 w 88"/>
                      <a:gd name="T5" fmla="*/ 31 h 31"/>
                      <a:gd name="T6" fmla="*/ 72 w 88"/>
                      <a:gd name="T7" fmla="*/ 27 h 31"/>
                      <a:gd name="T8" fmla="*/ 72 w 88"/>
                      <a:gd name="T9" fmla="*/ 27 h 31"/>
                      <a:gd name="T10" fmla="*/ 72 w 88"/>
                      <a:gd name="T11" fmla="*/ 27 h 31"/>
                      <a:gd name="T12" fmla="*/ 85 w 88"/>
                      <a:gd name="T13" fmla="*/ 16 h 31"/>
                      <a:gd name="T14" fmla="*/ 88 w 88"/>
                      <a:gd name="T15" fmla="*/ 15 h 31"/>
                      <a:gd name="T16" fmla="*/ 88 w 88"/>
                      <a:gd name="T17" fmla="*/ 15 h 31"/>
                      <a:gd name="T18" fmla="*/ 88 w 88"/>
                      <a:gd name="T19" fmla="*/ 15 h 31"/>
                      <a:gd name="T20" fmla="*/ 88 w 88"/>
                      <a:gd name="T21" fmla="*/ 15 h 31"/>
                      <a:gd name="T22" fmla="*/ 88 w 88"/>
                      <a:gd name="T23" fmla="*/ 15 h 31"/>
                      <a:gd name="T24" fmla="*/ 88 w 88"/>
                      <a:gd name="T25" fmla="*/ 15 h 31"/>
                      <a:gd name="T26" fmla="*/ 88 w 88"/>
                      <a:gd name="T27" fmla="*/ 15 h 31"/>
                      <a:gd name="T28" fmla="*/ 88 w 88"/>
                      <a:gd name="T29" fmla="*/ 15 h 31"/>
                      <a:gd name="T30" fmla="*/ 0 w 88"/>
                      <a:gd name="T31" fmla="*/ 0 h 31"/>
                      <a:gd name="T32" fmla="*/ 0 w 88"/>
                      <a:gd name="T33" fmla="*/ 0 h 31"/>
                      <a:gd name="T34" fmla="*/ 0 w 88"/>
                      <a:gd name="T35" fmla="*/ 0 h 31"/>
                      <a:gd name="T36" fmla="*/ 12 w 88"/>
                      <a:gd name="T37" fmla="*/ 3 h 31"/>
                      <a:gd name="T38" fmla="*/ 12 w 88"/>
                      <a:gd name="T39" fmla="*/ 3 h 31"/>
                      <a:gd name="T40" fmla="*/ 28 w 88"/>
                      <a:gd name="T41" fmla="*/ 8 h 31"/>
                      <a:gd name="T42" fmla="*/ 47 w 88"/>
                      <a:gd name="T43" fmla="*/ 14 h 31"/>
                      <a:gd name="T44" fmla="*/ 53 w 88"/>
                      <a:gd name="T45" fmla="*/ 17 h 31"/>
                      <a:gd name="T46" fmla="*/ 59 w 88"/>
                      <a:gd name="T47" fmla="*/ 22 h 31"/>
                      <a:gd name="T48" fmla="*/ 66 w 88"/>
                      <a:gd name="T49" fmla="*/ 26 h 31"/>
                      <a:gd name="T50" fmla="*/ 66 w 88"/>
                      <a:gd name="T51" fmla="*/ 31 h 31"/>
                      <a:gd name="T52" fmla="*/ 66 w 88"/>
                      <a:gd name="T53" fmla="*/ 31 h 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0" t="0" r="r" b="b"/>
                    <a:pathLst>
                      <a:path w="88" h="31">
                        <a:moveTo>
                          <a:pt x="66" y="31"/>
                        </a:moveTo>
                        <a:lnTo>
                          <a:pt x="66" y="31"/>
                        </a:lnTo>
                        <a:lnTo>
                          <a:pt x="72" y="27"/>
                        </a:lnTo>
                        <a:lnTo>
                          <a:pt x="85" y="16"/>
                        </a:lnTo>
                        <a:lnTo>
                          <a:pt x="88" y="15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28" y="8"/>
                        </a:lnTo>
                        <a:lnTo>
                          <a:pt x="47" y="14"/>
                        </a:lnTo>
                        <a:lnTo>
                          <a:pt x="53" y="17"/>
                        </a:lnTo>
                        <a:lnTo>
                          <a:pt x="59" y="22"/>
                        </a:lnTo>
                        <a:lnTo>
                          <a:pt x="66" y="26"/>
                        </a:lnTo>
                        <a:lnTo>
                          <a:pt x="66" y="31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2" name="Freeform 190">
                    <a:extLst>
                      <a:ext uri="{FF2B5EF4-FFF2-40B4-BE49-F238E27FC236}">
                        <a16:creationId xmlns:a16="http://schemas.microsoft.com/office/drawing/2014/main" id="{97495719-B4F0-444A-B3BF-0095EDA2403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46" cy="141"/>
                  </a:xfrm>
                  <a:custGeom>
                    <a:avLst/>
                    <a:gdLst>
                      <a:gd name="T0" fmla="*/ 88 w 246"/>
                      <a:gd name="T1" fmla="*/ 0 h 141"/>
                      <a:gd name="T2" fmla="*/ 88 w 246"/>
                      <a:gd name="T3" fmla="*/ 0 h 141"/>
                      <a:gd name="T4" fmla="*/ 88 w 246"/>
                      <a:gd name="T5" fmla="*/ 0 h 141"/>
                      <a:gd name="T6" fmla="*/ 85 w 246"/>
                      <a:gd name="T7" fmla="*/ 1 h 141"/>
                      <a:gd name="T8" fmla="*/ 82 w 246"/>
                      <a:gd name="T9" fmla="*/ 3 h 141"/>
                      <a:gd name="T10" fmla="*/ 82 w 246"/>
                      <a:gd name="T11" fmla="*/ 3 h 141"/>
                      <a:gd name="T12" fmla="*/ 47 w 246"/>
                      <a:gd name="T13" fmla="*/ 18 h 141"/>
                      <a:gd name="T14" fmla="*/ 16 w 246"/>
                      <a:gd name="T15" fmla="*/ 34 h 141"/>
                      <a:gd name="T16" fmla="*/ 16 w 246"/>
                      <a:gd name="T17" fmla="*/ 34 h 141"/>
                      <a:gd name="T18" fmla="*/ 6 w 246"/>
                      <a:gd name="T19" fmla="*/ 41 h 141"/>
                      <a:gd name="T20" fmla="*/ 0 w 246"/>
                      <a:gd name="T21" fmla="*/ 48 h 141"/>
                      <a:gd name="T22" fmla="*/ 0 w 246"/>
                      <a:gd name="T23" fmla="*/ 48 h 141"/>
                      <a:gd name="T24" fmla="*/ 19 w 246"/>
                      <a:gd name="T25" fmla="*/ 71 h 141"/>
                      <a:gd name="T26" fmla="*/ 19 w 246"/>
                      <a:gd name="T27" fmla="*/ 71 h 141"/>
                      <a:gd name="T28" fmla="*/ 16 w 246"/>
                      <a:gd name="T29" fmla="*/ 65 h 141"/>
                      <a:gd name="T30" fmla="*/ 16 w 246"/>
                      <a:gd name="T31" fmla="*/ 59 h 141"/>
                      <a:gd name="T32" fmla="*/ 22 w 246"/>
                      <a:gd name="T33" fmla="*/ 47 h 141"/>
                      <a:gd name="T34" fmla="*/ 35 w 246"/>
                      <a:gd name="T35" fmla="*/ 34 h 141"/>
                      <a:gd name="T36" fmla="*/ 50 w 246"/>
                      <a:gd name="T37" fmla="*/ 24 h 141"/>
                      <a:gd name="T38" fmla="*/ 79 w 246"/>
                      <a:gd name="T39" fmla="*/ 6 h 141"/>
                      <a:gd name="T40" fmla="*/ 88 w 246"/>
                      <a:gd name="T41" fmla="*/ 1 h 141"/>
                      <a:gd name="T42" fmla="*/ 88 w 246"/>
                      <a:gd name="T43" fmla="*/ 0 h 141"/>
                      <a:gd name="T44" fmla="*/ 88 w 246"/>
                      <a:gd name="T45" fmla="*/ 0 h 141"/>
                      <a:gd name="T46" fmla="*/ 88 w 246"/>
                      <a:gd name="T47" fmla="*/ 0 h 141"/>
                      <a:gd name="T48" fmla="*/ 88 w 246"/>
                      <a:gd name="T49" fmla="*/ 0 h 141"/>
                      <a:gd name="T50" fmla="*/ 88 w 246"/>
                      <a:gd name="T51" fmla="*/ 128 h 141"/>
                      <a:gd name="T52" fmla="*/ 88 w 246"/>
                      <a:gd name="T53" fmla="*/ 128 h 141"/>
                      <a:gd name="T54" fmla="*/ 88 w 246"/>
                      <a:gd name="T55" fmla="*/ 128 h 141"/>
                      <a:gd name="T56" fmla="*/ 129 w 246"/>
                      <a:gd name="T57" fmla="*/ 138 h 141"/>
                      <a:gd name="T58" fmla="*/ 129 w 246"/>
                      <a:gd name="T59" fmla="*/ 138 h 141"/>
                      <a:gd name="T60" fmla="*/ 139 w 246"/>
                      <a:gd name="T61" fmla="*/ 141 h 141"/>
                      <a:gd name="T62" fmla="*/ 246 w 246"/>
                      <a:gd name="T63" fmla="*/ 141 h 141"/>
                      <a:gd name="T64" fmla="*/ 246 w 246"/>
                      <a:gd name="T65" fmla="*/ 141 h 141"/>
                      <a:gd name="T66" fmla="*/ 195 w 246"/>
                      <a:gd name="T67" fmla="*/ 130 h 141"/>
                      <a:gd name="T68" fmla="*/ 142 w 246"/>
                      <a:gd name="T69" fmla="*/ 117 h 141"/>
                      <a:gd name="T70" fmla="*/ 91 w 246"/>
                      <a:gd name="T71" fmla="*/ 104 h 141"/>
                      <a:gd name="T72" fmla="*/ 47 w 246"/>
                      <a:gd name="T73" fmla="*/ 92 h 141"/>
                      <a:gd name="T74" fmla="*/ 47 w 246"/>
                      <a:gd name="T75" fmla="*/ 92 h 141"/>
                      <a:gd name="T76" fmla="*/ 31 w 246"/>
                      <a:gd name="T77" fmla="*/ 84 h 141"/>
                      <a:gd name="T78" fmla="*/ 22 w 246"/>
                      <a:gd name="T79" fmla="*/ 78 h 141"/>
                      <a:gd name="T80" fmla="*/ 22 w 246"/>
                      <a:gd name="T81" fmla="*/ 78 h 141"/>
                      <a:gd name="T82" fmla="*/ 38 w 246"/>
                      <a:gd name="T83" fmla="*/ 97 h 141"/>
                      <a:gd name="T84" fmla="*/ 57 w 246"/>
                      <a:gd name="T85" fmla="*/ 117 h 141"/>
                      <a:gd name="T86" fmla="*/ 57 w 246"/>
                      <a:gd name="T87" fmla="*/ 117 h 141"/>
                      <a:gd name="T88" fmla="*/ 72 w 246"/>
                      <a:gd name="T89" fmla="*/ 122 h 141"/>
                      <a:gd name="T90" fmla="*/ 88 w 246"/>
                      <a:gd name="T91" fmla="*/ 128 h 141"/>
                      <a:gd name="T92" fmla="*/ 88 w 246"/>
                      <a:gd name="T93" fmla="*/ 128 h 141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246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9" y="71"/>
                        </a:lnTo>
                        <a:lnTo>
                          <a:pt x="16" y="65"/>
                        </a:lnTo>
                        <a:lnTo>
                          <a:pt x="16" y="59"/>
                        </a:lnTo>
                        <a:lnTo>
                          <a:pt x="22" y="47"/>
                        </a:lnTo>
                        <a:lnTo>
                          <a:pt x="35" y="34"/>
                        </a:lnTo>
                        <a:lnTo>
                          <a:pt x="50" y="24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46" y="141"/>
                        </a:lnTo>
                        <a:lnTo>
                          <a:pt x="195" y="130"/>
                        </a:lnTo>
                        <a:lnTo>
                          <a:pt x="142" y="117"/>
                        </a:lnTo>
                        <a:lnTo>
                          <a:pt x="91" y="104"/>
                        </a:lnTo>
                        <a:lnTo>
                          <a:pt x="47" y="92"/>
                        </a:lnTo>
                        <a:lnTo>
                          <a:pt x="31" y="84"/>
                        </a:lnTo>
                        <a:lnTo>
                          <a:pt x="22" y="78"/>
                        </a:lnTo>
                        <a:lnTo>
                          <a:pt x="38" y="97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3" name="Freeform 191">
                    <a:extLst>
                      <a:ext uri="{FF2B5EF4-FFF2-40B4-BE49-F238E27FC236}">
                        <a16:creationId xmlns:a16="http://schemas.microsoft.com/office/drawing/2014/main" id="{DC42813F-CF28-4D09-BADB-CE4F91467B5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36" cy="141"/>
                  </a:xfrm>
                  <a:custGeom>
                    <a:avLst/>
                    <a:gdLst>
                      <a:gd name="T0" fmla="*/ 88 w 236"/>
                      <a:gd name="T1" fmla="*/ 128 h 141"/>
                      <a:gd name="T2" fmla="*/ 88 w 236"/>
                      <a:gd name="T3" fmla="*/ 128 h 141"/>
                      <a:gd name="T4" fmla="*/ 88 w 236"/>
                      <a:gd name="T5" fmla="*/ 128 h 141"/>
                      <a:gd name="T6" fmla="*/ 129 w 236"/>
                      <a:gd name="T7" fmla="*/ 138 h 141"/>
                      <a:gd name="T8" fmla="*/ 129 w 236"/>
                      <a:gd name="T9" fmla="*/ 138 h 141"/>
                      <a:gd name="T10" fmla="*/ 139 w 236"/>
                      <a:gd name="T11" fmla="*/ 141 h 141"/>
                      <a:gd name="T12" fmla="*/ 236 w 236"/>
                      <a:gd name="T13" fmla="*/ 141 h 141"/>
                      <a:gd name="T14" fmla="*/ 236 w 236"/>
                      <a:gd name="T15" fmla="*/ 141 h 141"/>
                      <a:gd name="T16" fmla="*/ 135 w 236"/>
                      <a:gd name="T17" fmla="*/ 118 h 141"/>
                      <a:gd name="T18" fmla="*/ 88 w 236"/>
                      <a:gd name="T19" fmla="*/ 105 h 141"/>
                      <a:gd name="T20" fmla="*/ 44 w 236"/>
                      <a:gd name="T21" fmla="*/ 93 h 141"/>
                      <a:gd name="T22" fmla="*/ 44 w 236"/>
                      <a:gd name="T23" fmla="*/ 93 h 141"/>
                      <a:gd name="T24" fmla="*/ 28 w 236"/>
                      <a:gd name="T25" fmla="*/ 86 h 141"/>
                      <a:gd name="T26" fmla="*/ 28 w 236"/>
                      <a:gd name="T27" fmla="*/ 86 h 141"/>
                      <a:gd name="T28" fmla="*/ 57 w 236"/>
                      <a:gd name="T29" fmla="*/ 117 h 141"/>
                      <a:gd name="T30" fmla="*/ 57 w 236"/>
                      <a:gd name="T31" fmla="*/ 117 h 141"/>
                      <a:gd name="T32" fmla="*/ 72 w 236"/>
                      <a:gd name="T33" fmla="*/ 122 h 141"/>
                      <a:gd name="T34" fmla="*/ 88 w 236"/>
                      <a:gd name="T35" fmla="*/ 128 h 141"/>
                      <a:gd name="T36" fmla="*/ 88 w 236"/>
                      <a:gd name="T37" fmla="*/ 128 h 141"/>
                      <a:gd name="T38" fmla="*/ 12 w 236"/>
                      <a:gd name="T39" fmla="*/ 62 h 141"/>
                      <a:gd name="T40" fmla="*/ 12 w 236"/>
                      <a:gd name="T41" fmla="*/ 62 h 141"/>
                      <a:gd name="T42" fmla="*/ 16 w 236"/>
                      <a:gd name="T43" fmla="*/ 51 h 141"/>
                      <a:gd name="T44" fmla="*/ 25 w 236"/>
                      <a:gd name="T45" fmla="*/ 41 h 141"/>
                      <a:gd name="T46" fmla="*/ 38 w 236"/>
                      <a:gd name="T47" fmla="*/ 29 h 141"/>
                      <a:gd name="T48" fmla="*/ 53 w 236"/>
                      <a:gd name="T49" fmla="*/ 20 h 141"/>
                      <a:gd name="T50" fmla="*/ 79 w 236"/>
                      <a:gd name="T51" fmla="*/ 6 h 141"/>
                      <a:gd name="T52" fmla="*/ 88 w 236"/>
                      <a:gd name="T53" fmla="*/ 1 h 141"/>
                      <a:gd name="T54" fmla="*/ 88 w 236"/>
                      <a:gd name="T55" fmla="*/ 0 h 141"/>
                      <a:gd name="T56" fmla="*/ 88 w 236"/>
                      <a:gd name="T57" fmla="*/ 0 h 141"/>
                      <a:gd name="T58" fmla="*/ 88 w 236"/>
                      <a:gd name="T59" fmla="*/ 0 h 141"/>
                      <a:gd name="T60" fmla="*/ 82 w 236"/>
                      <a:gd name="T61" fmla="*/ 3 h 141"/>
                      <a:gd name="T62" fmla="*/ 82 w 236"/>
                      <a:gd name="T63" fmla="*/ 3 h 141"/>
                      <a:gd name="T64" fmla="*/ 47 w 236"/>
                      <a:gd name="T65" fmla="*/ 18 h 141"/>
                      <a:gd name="T66" fmla="*/ 16 w 236"/>
                      <a:gd name="T67" fmla="*/ 34 h 141"/>
                      <a:gd name="T68" fmla="*/ 16 w 236"/>
                      <a:gd name="T69" fmla="*/ 34 h 141"/>
                      <a:gd name="T70" fmla="*/ 6 w 236"/>
                      <a:gd name="T71" fmla="*/ 41 h 141"/>
                      <a:gd name="T72" fmla="*/ 0 w 236"/>
                      <a:gd name="T73" fmla="*/ 48 h 141"/>
                      <a:gd name="T74" fmla="*/ 0 w 236"/>
                      <a:gd name="T75" fmla="*/ 48 h 141"/>
                      <a:gd name="T76" fmla="*/ 12 w 236"/>
                      <a:gd name="T77" fmla="*/ 62 h 141"/>
                      <a:gd name="T78" fmla="*/ 12 w 236"/>
                      <a:gd name="T79" fmla="*/ 62 h 141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236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36" y="141"/>
                        </a:lnTo>
                        <a:lnTo>
                          <a:pt x="135" y="118"/>
                        </a:lnTo>
                        <a:lnTo>
                          <a:pt x="88" y="105"/>
                        </a:lnTo>
                        <a:lnTo>
                          <a:pt x="44" y="93"/>
                        </a:lnTo>
                        <a:lnTo>
                          <a:pt x="28" y="86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12" y="62"/>
                        </a:moveTo>
                        <a:lnTo>
                          <a:pt x="12" y="62"/>
                        </a:lnTo>
                        <a:lnTo>
                          <a:pt x="16" y="51"/>
                        </a:lnTo>
                        <a:lnTo>
                          <a:pt x="25" y="41"/>
                        </a:lnTo>
                        <a:lnTo>
                          <a:pt x="38" y="29"/>
                        </a:lnTo>
                        <a:lnTo>
                          <a:pt x="53" y="20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2" y="62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4" name="Freeform 192">
                    <a:extLst>
                      <a:ext uri="{FF2B5EF4-FFF2-40B4-BE49-F238E27FC236}">
                        <a16:creationId xmlns:a16="http://schemas.microsoft.com/office/drawing/2014/main" id="{66B9B868-EF35-476F-8C5F-C40A71456A0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27" cy="141"/>
                  </a:xfrm>
                  <a:custGeom>
                    <a:avLst/>
                    <a:gdLst>
                      <a:gd name="T0" fmla="*/ 88 w 227"/>
                      <a:gd name="T1" fmla="*/ 128 h 141"/>
                      <a:gd name="T2" fmla="*/ 88 w 227"/>
                      <a:gd name="T3" fmla="*/ 128 h 141"/>
                      <a:gd name="T4" fmla="*/ 88 w 227"/>
                      <a:gd name="T5" fmla="*/ 128 h 141"/>
                      <a:gd name="T6" fmla="*/ 129 w 227"/>
                      <a:gd name="T7" fmla="*/ 138 h 141"/>
                      <a:gd name="T8" fmla="*/ 129 w 227"/>
                      <a:gd name="T9" fmla="*/ 138 h 141"/>
                      <a:gd name="T10" fmla="*/ 139 w 227"/>
                      <a:gd name="T11" fmla="*/ 141 h 141"/>
                      <a:gd name="T12" fmla="*/ 227 w 227"/>
                      <a:gd name="T13" fmla="*/ 141 h 141"/>
                      <a:gd name="T14" fmla="*/ 227 w 227"/>
                      <a:gd name="T15" fmla="*/ 141 h 141"/>
                      <a:gd name="T16" fmla="*/ 129 w 227"/>
                      <a:gd name="T17" fmla="*/ 118 h 141"/>
                      <a:gd name="T18" fmla="*/ 82 w 227"/>
                      <a:gd name="T19" fmla="*/ 107 h 141"/>
                      <a:gd name="T20" fmla="*/ 41 w 227"/>
                      <a:gd name="T21" fmla="*/ 94 h 141"/>
                      <a:gd name="T22" fmla="*/ 41 w 227"/>
                      <a:gd name="T23" fmla="*/ 94 h 141"/>
                      <a:gd name="T24" fmla="*/ 35 w 227"/>
                      <a:gd name="T25" fmla="*/ 92 h 141"/>
                      <a:gd name="T26" fmla="*/ 35 w 227"/>
                      <a:gd name="T27" fmla="*/ 92 h 141"/>
                      <a:gd name="T28" fmla="*/ 57 w 227"/>
                      <a:gd name="T29" fmla="*/ 117 h 141"/>
                      <a:gd name="T30" fmla="*/ 57 w 227"/>
                      <a:gd name="T31" fmla="*/ 117 h 141"/>
                      <a:gd name="T32" fmla="*/ 72 w 227"/>
                      <a:gd name="T33" fmla="*/ 122 h 141"/>
                      <a:gd name="T34" fmla="*/ 88 w 227"/>
                      <a:gd name="T35" fmla="*/ 128 h 141"/>
                      <a:gd name="T36" fmla="*/ 88 w 227"/>
                      <a:gd name="T37" fmla="*/ 128 h 141"/>
                      <a:gd name="T38" fmla="*/ 9 w 227"/>
                      <a:gd name="T39" fmla="*/ 59 h 141"/>
                      <a:gd name="T40" fmla="*/ 9 w 227"/>
                      <a:gd name="T41" fmla="*/ 59 h 141"/>
                      <a:gd name="T42" fmla="*/ 16 w 227"/>
                      <a:gd name="T43" fmla="*/ 48 h 141"/>
                      <a:gd name="T44" fmla="*/ 25 w 227"/>
                      <a:gd name="T45" fmla="*/ 37 h 141"/>
                      <a:gd name="T46" fmla="*/ 41 w 227"/>
                      <a:gd name="T47" fmla="*/ 28 h 141"/>
                      <a:gd name="T48" fmla="*/ 53 w 227"/>
                      <a:gd name="T49" fmla="*/ 19 h 141"/>
                      <a:gd name="T50" fmla="*/ 79 w 227"/>
                      <a:gd name="T51" fmla="*/ 5 h 141"/>
                      <a:gd name="T52" fmla="*/ 88 w 227"/>
                      <a:gd name="T53" fmla="*/ 0 h 141"/>
                      <a:gd name="T54" fmla="*/ 88 w 227"/>
                      <a:gd name="T55" fmla="*/ 0 h 141"/>
                      <a:gd name="T56" fmla="*/ 88 w 227"/>
                      <a:gd name="T57" fmla="*/ 0 h 141"/>
                      <a:gd name="T58" fmla="*/ 82 w 227"/>
                      <a:gd name="T59" fmla="*/ 3 h 141"/>
                      <a:gd name="T60" fmla="*/ 82 w 227"/>
                      <a:gd name="T61" fmla="*/ 3 h 141"/>
                      <a:gd name="T62" fmla="*/ 47 w 227"/>
                      <a:gd name="T63" fmla="*/ 18 h 141"/>
                      <a:gd name="T64" fmla="*/ 16 w 227"/>
                      <a:gd name="T65" fmla="*/ 34 h 141"/>
                      <a:gd name="T66" fmla="*/ 16 w 227"/>
                      <a:gd name="T67" fmla="*/ 34 h 141"/>
                      <a:gd name="T68" fmla="*/ 6 w 227"/>
                      <a:gd name="T69" fmla="*/ 41 h 141"/>
                      <a:gd name="T70" fmla="*/ 0 w 227"/>
                      <a:gd name="T71" fmla="*/ 48 h 141"/>
                      <a:gd name="T72" fmla="*/ 0 w 227"/>
                      <a:gd name="T73" fmla="*/ 48 h 141"/>
                      <a:gd name="T74" fmla="*/ 9 w 227"/>
                      <a:gd name="T75" fmla="*/ 59 h 141"/>
                      <a:gd name="T76" fmla="*/ 9 w 227"/>
                      <a:gd name="T77" fmla="*/ 59 h 14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22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27" y="141"/>
                        </a:lnTo>
                        <a:lnTo>
                          <a:pt x="129" y="118"/>
                        </a:lnTo>
                        <a:lnTo>
                          <a:pt x="82" y="107"/>
                        </a:lnTo>
                        <a:lnTo>
                          <a:pt x="41" y="94"/>
                        </a:lnTo>
                        <a:lnTo>
                          <a:pt x="35" y="9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9" y="59"/>
                        </a:moveTo>
                        <a:lnTo>
                          <a:pt x="9" y="59"/>
                        </a:lnTo>
                        <a:lnTo>
                          <a:pt x="16" y="48"/>
                        </a:lnTo>
                        <a:lnTo>
                          <a:pt x="25" y="37"/>
                        </a:lnTo>
                        <a:lnTo>
                          <a:pt x="41" y="28"/>
                        </a:lnTo>
                        <a:lnTo>
                          <a:pt x="53" y="19"/>
                        </a:lnTo>
                        <a:lnTo>
                          <a:pt x="79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9" y="59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5" name="Freeform 193">
                    <a:extLst>
                      <a:ext uri="{FF2B5EF4-FFF2-40B4-BE49-F238E27FC236}">
                        <a16:creationId xmlns:a16="http://schemas.microsoft.com/office/drawing/2014/main" id="{B51BD1C3-54FB-4CE3-9BD6-37A32FA95E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17" cy="141"/>
                  </a:xfrm>
                  <a:custGeom>
                    <a:avLst/>
                    <a:gdLst>
                      <a:gd name="T0" fmla="*/ 88 w 217"/>
                      <a:gd name="T1" fmla="*/ 128 h 141"/>
                      <a:gd name="T2" fmla="*/ 88 w 217"/>
                      <a:gd name="T3" fmla="*/ 128 h 141"/>
                      <a:gd name="T4" fmla="*/ 88 w 217"/>
                      <a:gd name="T5" fmla="*/ 128 h 141"/>
                      <a:gd name="T6" fmla="*/ 129 w 217"/>
                      <a:gd name="T7" fmla="*/ 138 h 141"/>
                      <a:gd name="T8" fmla="*/ 129 w 217"/>
                      <a:gd name="T9" fmla="*/ 138 h 141"/>
                      <a:gd name="T10" fmla="*/ 139 w 217"/>
                      <a:gd name="T11" fmla="*/ 141 h 141"/>
                      <a:gd name="T12" fmla="*/ 217 w 217"/>
                      <a:gd name="T13" fmla="*/ 141 h 141"/>
                      <a:gd name="T14" fmla="*/ 217 w 217"/>
                      <a:gd name="T15" fmla="*/ 141 h 141"/>
                      <a:gd name="T16" fmla="*/ 170 w 217"/>
                      <a:gd name="T17" fmla="*/ 131 h 141"/>
                      <a:gd name="T18" fmla="*/ 123 w 217"/>
                      <a:gd name="T19" fmla="*/ 119 h 141"/>
                      <a:gd name="T20" fmla="*/ 76 w 217"/>
                      <a:gd name="T21" fmla="*/ 107 h 141"/>
                      <a:gd name="T22" fmla="*/ 38 w 217"/>
                      <a:gd name="T23" fmla="*/ 95 h 141"/>
                      <a:gd name="T24" fmla="*/ 38 w 217"/>
                      <a:gd name="T25" fmla="*/ 95 h 141"/>
                      <a:gd name="T26" fmla="*/ 57 w 217"/>
                      <a:gd name="T27" fmla="*/ 117 h 141"/>
                      <a:gd name="T28" fmla="*/ 57 w 217"/>
                      <a:gd name="T29" fmla="*/ 117 h 141"/>
                      <a:gd name="T30" fmla="*/ 72 w 217"/>
                      <a:gd name="T31" fmla="*/ 122 h 141"/>
                      <a:gd name="T32" fmla="*/ 88 w 217"/>
                      <a:gd name="T33" fmla="*/ 128 h 141"/>
                      <a:gd name="T34" fmla="*/ 88 w 217"/>
                      <a:gd name="T35" fmla="*/ 128 h 141"/>
                      <a:gd name="T36" fmla="*/ 6 w 217"/>
                      <a:gd name="T37" fmla="*/ 56 h 141"/>
                      <a:gd name="T38" fmla="*/ 6 w 217"/>
                      <a:gd name="T39" fmla="*/ 56 h 141"/>
                      <a:gd name="T40" fmla="*/ 16 w 217"/>
                      <a:gd name="T41" fmla="*/ 46 h 141"/>
                      <a:gd name="T42" fmla="*/ 25 w 217"/>
                      <a:gd name="T43" fmla="*/ 36 h 141"/>
                      <a:gd name="T44" fmla="*/ 41 w 217"/>
                      <a:gd name="T45" fmla="*/ 26 h 141"/>
                      <a:gd name="T46" fmla="*/ 57 w 217"/>
                      <a:gd name="T47" fmla="*/ 18 h 141"/>
                      <a:gd name="T48" fmla="*/ 82 w 217"/>
                      <a:gd name="T49" fmla="*/ 5 h 141"/>
                      <a:gd name="T50" fmla="*/ 88 w 217"/>
                      <a:gd name="T51" fmla="*/ 0 h 141"/>
                      <a:gd name="T52" fmla="*/ 88 w 217"/>
                      <a:gd name="T53" fmla="*/ 0 h 141"/>
                      <a:gd name="T54" fmla="*/ 88 w 217"/>
                      <a:gd name="T55" fmla="*/ 0 h 141"/>
                      <a:gd name="T56" fmla="*/ 82 w 217"/>
                      <a:gd name="T57" fmla="*/ 3 h 141"/>
                      <a:gd name="T58" fmla="*/ 82 w 217"/>
                      <a:gd name="T59" fmla="*/ 3 h 141"/>
                      <a:gd name="T60" fmla="*/ 47 w 217"/>
                      <a:gd name="T61" fmla="*/ 18 h 141"/>
                      <a:gd name="T62" fmla="*/ 16 w 217"/>
                      <a:gd name="T63" fmla="*/ 34 h 141"/>
                      <a:gd name="T64" fmla="*/ 16 w 217"/>
                      <a:gd name="T65" fmla="*/ 34 h 141"/>
                      <a:gd name="T66" fmla="*/ 6 w 217"/>
                      <a:gd name="T67" fmla="*/ 41 h 141"/>
                      <a:gd name="T68" fmla="*/ 0 w 217"/>
                      <a:gd name="T69" fmla="*/ 48 h 141"/>
                      <a:gd name="T70" fmla="*/ 0 w 217"/>
                      <a:gd name="T71" fmla="*/ 48 h 141"/>
                      <a:gd name="T72" fmla="*/ 6 w 217"/>
                      <a:gd name="T73" fmla="*/ 56 h 141"/>
                      <a:gd name="T74" fmla="*/ 6 w 217"/>
                      <a:gd name="T75" fmla="*/ 56 h 14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21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17" y="141"/>
                        </a:lnTo>
                        <a:lnTo>
                          <a:pt x="170" y="131"/>
                        </a:lnTo>
                        <a:lnTo>
                          <a:pt x="123" y="119"/>
                        </a:lnTo>
                        <a:lnTo>
                          <a:pt x="76" y="107"/>
                        </a:lnTo>
                        <a:lnTo>
                          <a:pt x="38" y="9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6" y="56"/>
                        </a:moveTo>
                        <a:lnTo>
                          <a:pt x="6" y="56"/>
                        </a:lnTo>
                        <a:lnTo>
                          <a:pt x="16" y="46"/>
                        </a:lnTo>
                        <a:lnTo>
                          <a:pt x="25" y="36"/>
                        </a:lnTo>
                        <a:lnTo>
                          <a:pt x="41" y="26"/>
                        </a:lnTo>
                        <a:lnTo>
                          <a:pt x="57" y="18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6" y="56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6" name="Freeform 194">
                    <a:extLst>
                      <a:ext uri="{FF2B5EF4-FFF2-40B4-BE49-F238E27FC236}">
                        <a16:creationId xmlns:a16="http://schemas.microsoft.com/office/drawing/2014/main" id="{4B24B723-301E-4102-9389-3633C4805DA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8" cy="141"/>
                  </a:xfrm>
                  <a:custGeom>
                    <a:avLst/>
                    <a:gdLst>
                      <a:gd name="T0" fmla="*/ 88 w 208"/>
                      <a:gd name="T1" fmla="*/ 128 h 141"/>
                      <a:gd name="T2" fmla="*/ 88 w 208"/>
                      <a:gd name="T3" fmla="*/ 128 h 141"/>
                      <a:gd name="T4" fmla="*/ 88 w 208"/>
                      <a:gd name="T5" fmla="*/ 128 h 141"/>
                      <a:gd name="T6" fmla="*/ 129 w 208"/>
                      <a:gd name="T7" fmla="*/ 138 h 141"/>
                      <a:gd name="T8" fmla="*/ 129 w 208"/>
                      <a:gd name="T9" fmla="*/ 138 h 141"/>
                      <a:gd name="T10" fmla="*/ 139 w 208"/>
                      <a:gd name="T11" fmla="*/ 141 h 141"/>
                      <a:gd name="T12" fmla="*/ 208 w 208"/>
                      <a:gd name="T13" fmla="*/ 141 h 141"/>
                      <a:gd name="T14" fmla="*/ 208 w 208"/>
                      <a:gd name="T15" fmla="*/ 141 h 141"/>
                      <a:gd name="T16" fmla="*/ 120 w 208"/>
                      <a:gd name="T17" fmla="*/ 121 h 141"/>
                      <a:gd name="T18" fmla="*/ 79 w 208"/>
                      <a:gd name="T19" fmla="*/ 111 h 141"/>
                      <a:gd name="T20" fmla="*/ 41 w 208"/>
                      <a:gd name="T21" fmla="*/ 99 h 141"/>
                      <a:gd name="T22" fmla="*/ 41 w 208"/>
                      <a:gd name="T23" fmla="*/ 99 h 141"/>
                      <a:gd name="T24" fmla="*/ 57 w 208"/>
                      <a:gd name="T25" fmla="*/ 117 h 141"/>
                      <a:gd name="T26" fmla="*/ 57 w 208"/>
                      <a:gd name="T27" fmla="*/ 117 h 141"/>
                      <a:gd name="T28" fmla="*/ 72 w 208"/>
                      <a:gd name="T29" fmla="*/ 122 h 141"/>
                      <a:gd name="T30" fmla="*/ 88 w 208"/>
                      <a:gd name="T31" fmla="*/ 128 h 141"/>
                      <a:gd name="T32" fmla="*/ 88 w 208"/>
                      <a:gd name="T33" fmla="*/ 128 h 141"/>
                      <a:gd name="T34" fmla="*/ 3 w 208"/>
                      <a:gd name="T35" fmla="*/ 53 h 141"/>
                      <a:gd name="T36" fmla="*/ 3 w 208"/>
                      <a:gd name="T37" fmla="*/ 53 h 141"/>
                      <a:gd name="T38" fmla="*/ 12 w 208"/>
                      <a:gd name="T39" fmla="*/ 43 h 141"/>
                      <a:gd name="T40" fmla="*/ 25 w 208"/>
                      <a:gd name="T41" fmla="*/ 33 h 141"/>
                      <a:gd name="T42" fmla="*/ 41 w 208"/>
                      <a:gd name="T43" fmla="*/ 24 h 141"/>
                      <a:gd name="T44" fmla="*/ 57 w 208"/>
                      <a:gd name="T45" fmla="*/ 17 h 141"/>
                      <a:gd name="T46" fmla="*/ 82 w 208"/>
                      <a:gd name="T47" fmla="*/ 5 h 141"/>
                      <a:gd name="T48" fmla="*/ 88 w 208"/>
                      <a:gd name="T49" fmla="*/ 0 h 141"/>
                      <a:gd name="T50" fmla="*/ 88 w 208"/>
                      <a:gd name="T51" fmla="*/ 0 h 141"/>
                      <a:gd name="T52" fmla="*/ 88 w 208"/>
                      <a:gd name="T53" fmla="*/ 0 h 141"/>
                      <a:gd name="T54" fmla="*/ 82 w 208"/>
                      <a:gd name="T55" fmla="*/ 3 h 141"/>
                      <a:gd name="T56" fmla="*/ 82 w 208"/>
                      <a:gd name="T57" fmla="*/ 3 h 141"/>
                      <a:gd name="T58" fmla="*/ 47 w 208"/>
                      <a:gd name="T59" fmla="*/ 18 h 141"/>
                      <a:gd name="T60" fmla="*/ 16 w 208"/>
                      <a:gd name="T61" fmla="*/ 34 h 141"/>
                      <a:gd name="T62" fmla="*/ 16 w 208"/>
                      <a:gd name="T63" fmla="*/ 34 h 141"/>
                      <a:gd name="T64" fmla="*/ 6 w 208"/>
                      <a:gd name="T65" fmla="*/ 41 h 141"/>
                      <a:gd name="T66" fmla="*/ 0 w 208"/>
                      <a:gd name="T67" fmla="*/ 48 h 141"/>
                      <a:gd name="T68" fmla="*/ 0 w 208"/>
                      <a:gd name="T69" fmla="*/ 48 h 141"/>
                      <a:gd name="T70" fmla="*/ 3 w 208"/>
                      <a:gd name="T71" fmla="*/ 53 h 141"/>
                      <a:gd name="T72" fmla="*/ 3 w 208"/>
                      <a:gd name="T73" fmla="*/ 53 h 14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8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8" y="141"/>
                        </a:lnTo>
                        <a:lnTo>
                          <a:pt x="120" y="121"/>
                        </a:lnTo>
                        <a:lnTo>
                          <a:pt x="79" y="111"/>
                        </a:lnTo>
                        <a:lnTo>
                          <a:pt x="41" y="9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3"/>
                        </a:moveTo>
                        <a:lnTo>
                          <a:pt x="3" y="53"/>
                        </a:lnTo>
                        <a:lnTo>
                          <a:pt x="12" y="43"/>
                        </a:lnTo>
                        <a:lnTo>
                          <a:pt x="25" y="33"/>
                        </a:lnTo>
                        <a:lnTo>
                          <a:pt x="41" y="24"/>
                        </a:lnTo>
                        <a:lnTo>
                          <a:pt x="57" y="17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7" name="Freeform 195">
                    <a:extLst>
                      <a:ext uri="{FF2B5EF4-FFF2-40B4-BE49-F238E27FC236}">
                        <a16:creationId xmlns:a16="http://schemas.microsoft.com/office/drawing/2014/main" id="{AA03A974-9092-4EE4-9164-989B02A3B52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2" cy="141"/>
                  </a:xfrm>
                  <a:custGeom>
                    <a:avLst/>
                    <a:gdLst>
                      <a:gd name="T0" fmla="*/ 88 w 202"/>
                      <a:gd name="T1" fmla="*/ 128 h 141"/>
                      <a:gd name="T2" fmla="*/ 88 w 202"/>
                      <a:gd name="T3" fmla="*/ 128 h 141"/>
                      <a:gd name="T4" fmla="*/ 88 w 202"/>
                      <a:gd name="T5" fmla="*/ 128 h 141"/>
                      <a:gd name="T6" fmla="*/ 129 w 202"/>
                      <a:gd name="T7" fmla="*/ 138 h 141"/>
                      <a:gd name="T8" fmla="*/ 129 w 202"/>
                      <a:gd name="T9" fmla="*/ 138 h 141"/>
                      <a:gd name="T10" fmla="*/ 139 w 202"/>
                      <a:gd name="T11" fmla="*/ 141 h 141"/>
                      <a:gd name="T12" fmla="*/ 202 w 202"/>
                      <a:gd name="T13" fmla="*/ 141 h 141"/>
                      <a:gd name="T14" fmla="*/ 202 w 202"/>
                      <a:gd name="T15" fmla="*/ 141 h 141"/>
                      <a:gd name="T16" fmla="*/ 120 w 202"/>
                      <a:gd name="T17" fmla="*/ 122 h 141"/>
                      <a:gd name="T18" fmla="*/ 79 w 202"/>
                      <a:gd name="T19" fmla="*/ 113 h 141"/>
                      <a:gd name="T20" fmla="*/ 44 w 202"/>
                      <a:gd name="T21" fmla="*/ 102 h 141"/>
                      <a:gd name="T22" fmla="*/ 44 w 202"/>
                      <a:gd name="T23" fmla="*/ 102 h 141"/>
                      <a:gd name="T24" fmla="*/ 57 w 202"/>
                      <a:gd name="T25" fmla="*/ 117 h 141"/>
                      <a:gd name="T26" fmla="*/ 57 w 202"/>
                      <a:gd name="T27" fmla="*/ 117 h 141"/>
                      <a:gd name="T28" fmla="*/ 72 w 202"/>
                      <a:gd name="T29" fmla="*/ 122 h 141"/>
                      <a:gd name="T30" fmla="*/ 88 w 202"/>
                      <a:gd name="T31" fmla="*/ 128 h 141"/>
                      <a:gd name="T32" fmla="*/ 88 w 202"/>
                      <a:gd name="T33" fmla="*/ 128 h 141"/>
                      <a:gd name="T34" fmla="*/ 3 w 202"/>
                      <a:gd name="T35" fmla="*/ 51 h 141"/>
                      <a:gd name="T36" fmla="*/ 3 w 202"/>
                      <a:gd name="T37" fmla="*/ 51 h 141"/>
                      <a:gd name="T38" fmla="*/ 12 w 202"/>
                      <a:gd name="T39" fmla="*/ 41 h 141"/>
                      <a:gd name="T40" fmla="*/ 28 w 202"/>
                      <a:gd name="T41" fmla="*/ 32 h 141"/>
                      <a:gd name="T42" fmla="*/ 57 w 202"/>
                      <a:gd name="T43" fmla="*/ 15 h 141"/>
                      <a:gd name="T44" fmla="*/ 82 w 202"/>
                      <a:gd name="T45" fmla="*/ 4 h 141"/>
                      <a:gd name="T46" fmla="*/ 88 w 202"/>
                      <a:gd name="T47" fmla="*/ 0 h 141"/>
                      <a:gd name="T48" fmla="*/ 88 w 202"/>
                      <a:gd name="T49" fmla="*/ 0 h 141"/>
                      <a:gd name="T50" fmla="*/ 88 w 202"/>
                      <a:gd name="T51" fmla="*/ 0 h 141"/>
                      <a:gd name="T52" fmla="*/ 82 w 202"/>
                      <a:gd name="T53" fmla="*/ 3 h 141"/>
                      <a:gd name="T54" fmla="*/ 82 w 202"/>
                      <a:gd name="T55" fmla="*/ 3 h 141"/>
                      <a:gd name="T56" fmla="*/ 47 w 202"/>
                      <a:gd name="T57" fmla="*/ 18 h 141"/>
                      <a:gd name="T58" fmla="*/ 16 w 202"/>
                      <a:gd name="T59" fmla="*/ 34 h 141"/>
                      <a:gd name="T60" fmla="*/ 16 w 202"/>
                      <a:gd name="T61" fmla="*/ 34 h 141"/>
                      <a:gd name="T62" fmla="*/ 6 w 202"/>
                      <a:gd name="T63" fmla="*/ 41 h 141"/>
                      <a:gd name="T64" fmla="*/ 0 w 202"/>
                      <a:gd name="T65" fmla="*/ 48 h 141"/>
                      <a:gd name="T66" fmla="*/ 3 w 202"/>
                      <a:gd name="T67" fmla="*/ 51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202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2" y="141"/>
                        </a:lnTo>
                        <a:lnTo>
                          <a:pt x="120" y="122"/>
                        </a:lnTo>
                        <a:lnTo>
                          <a:pt x="79" y="113"/>
                        </a:lnTo>
                        <a:lnTo>
                          <a:pt x="44" y="10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1"/>
                        </a:moveTo>
                        <a:lnTo>
                          <a:pt x="3" y="51"/>
                        </a:lnTo>
                        <a:lnTo>
                          <a:pt x="12" y="41"/>
                        </a:lnTo>
                        <a:lnTo>
                          <a:pt x="28" y="32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1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8" name="Freeform 196">
                    <a:extLst>
                      <a:ext uri="{FF2B5EF4-FFF2-40B4-BE49-F238E27FC236}">
                        <a16:creationId xmlns:a16="http://schemas.microsoft.com/office/drawing/2014/main" id="{FA6BBCC2-3118-45E1-96C7-1EAEA7CA449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9" cy="141"/>
                  </a:xfrm>
                  <a:custGeom>
                    <a:avLst/>
                    <a:gdLst>
                      <a:gd name="T0" fmla="*/ 88 w 189"/>
                      <a:gd name="T1" fmla="*/ 128 h 141"/>
                      <a:gd name="T2" fmla="*/ 88 w 189"/>
                      <a:gd name="T3" fmla="*/ 128 h 141"/>
                      <a:gd name="T4" fmla="*/ 88 w 189"/>
                      <a:gd name="T5" fmla="*/ 128 h 141"/>
                      <a:gd name="T6" fmla="*/ 129 w 189"/>
                      <a:gd name="T7" fmla="*/ 138 h 141"/>
                      <a:gd name="T8" fmla="*/ 129 w 189"/>
                      <a:gd name="T9" fmla="*/ 138 h 141"/>
                      <a:gd name="T10" fmla="*/ 139 w 189"/>
                      <a:gd name="T11" fmla="*/ 141 h 141"/>
                      <a:gd name="T12" fmla="*/ 189 w 189"/>
                      <a:gd name="T13" fmla="*/ 141 h 141"/>
                      <a:gd name="T14" fmla="*/ 189 w 189"/>
                      <a:gd name="T15" fmla="*/ 141 h 141"/>
                      <a:gd name="T16" fmla="*/ 117 w 189"/>
                      <a:gd name="T17" fmla="*/ 125 h 141"/>
                      <a:gd name="T18" fmla="*/ 82 w 189"/>
                      <a:gd name="T19" fmla="*/ 116 h 141"/>
                      <a:gd name="T20" fmla="*/ 47 w 189"/>
                      <a:gd name="T21" fmla="*/ 105 h 141"/>
                      <a:gd name="T22" fmla="*/ 47 w 189"/>
                      <a:gd name="T23" fmla="*/ 105 h 141"/>
                      <a:gd name="T24" fmla="*/ 57 w 189"/>
                      <a:gd name="T25" fmla="*/ 117 h 141"/>
                      <a:gd name="T26" fmla="*/ 57 w 189"/>
                      <a:gd name="T27" fmla="*/ 117 h 141"/>
                      <a:gd name="T28" fmla="*/ 72 w 189"/>
                      <a:gd name="T29" fmla="*/ 122 h 141"/>
                      <a:gd name="T30" fmla="*/ 88 w 189"/>
                      <a:gd name="T31" fmla="*/ 128 h 141"/>
                      <a:gd name="T32" fmla="*/ 88 w 189"/>
                      <a:gd name="T33" fmla="*/ 128 h 141"/>
                      <a:gd name="T34" fmla="*/ 0 w 189"/>
                      <a:gd name="T35" fmla="*/ 50 h 141"/>
                      <a:gd name="T36" fmla="*/ 0 w 189"/>
                      <a:gd name="T37" fmla="*/ 50 h 141"/>
                      <a:gd name="T38" fmla="*/ 12 w 189"/>
                      <a:gd name="T39" fmla="*/ 39 h 141"/>
                      <a:gd name="T40" fmla="*/ 28 w 189"/>
                      <a:gd name="T41" fmla="*/ 31 h 141"/>
                      <a:gd name="T42" fmla="*/ 57 w 189"/>
                      <a:gd name="T43" fmla="*/ 15 h 141"/>
                      <a:gd name="T44" fmla="*/ 82 w 189"/>
                      <a:gd name="T45" fmla="*/ 4 h 141"/>
                      <a:gd name="T46" fmla="*/ 88 w 189"/>
                      <a:gd name="T47" fmla="*/ 0 h 141"/>
                      <a:gd name="T48" fmla="*/ 88 w 189"/>
                      <a:gd name="T49" fmla="*/ 0 h 141"/>
                      <a:gd name="T50" fmla="*/ 88 w 189"/>
                      <a:gd name="T51" fmla="*/ 0 h 141"/>
                      <a:gd name="T52" fmla="*/ 82 w 189"/>
                      <a:gd name="T53" fmla="*/ 3 h 141"/>
                      <a:gd name="T54" fmla="*/ 82 w 189"/>
                      <a:gd name="T55" fmla="*/ 3 h 141"/>
                      <a:gd name="T56" fmla="*/ 47 w 189"/>
                      <a:gd name="T57" fmla="*/ 18 h 141"/>
                      <a:gd name="T58" fmla="*/ 16 w 189"/>
                      <a:gd name="T59" fmla="*/ 34 h 141"/>
                      <a:gd name="T60" fmla="*/ 16 w 189"/>
                      <a:gd name="T61" fmla="*/ 34 h 141"/>
                      <a:gd name="T62" fmla="*/ 6 w 189"/>
                      <a:gd name="T63" fmla="*/ 41 h 141"/>
                      <a:gd name="T64" fmla="*/ 0 w 189"/>
                      <a:gd name="T65" fmla="*/ 48 h 141"/>
                      <a:gd name="T66" fmla="*/ 0 w 189"/>
                      <a:gd name="T67" fmla="*/ 50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189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9" y="141"/>
                        </a:lnTo>
                        <a:lnTo>
                          <a:pt x="117" y="125"/>
                        </a:lnTo>
                        <a:lnTo>
                          <a:pt x="82" y="116"/>
                        </a:lnTo>
                        <a:lnTo>
                          <a:pt x="47" y="10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0" y="50"/>
                        </a:moveTo>
                        <a:lnTo>
                          <a:pt x="0" y="50"/>
                        </a:lnTo>
                        <a:lnTo>
                          <a:pt x="12" y="39"/>
                        </a:lnTo>
                        <a:lnTo>
                          <a:pt x="28" y="31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09" name="Freeform 197">
                    <a:extLst>
                      <a:ext uri="{FF2B5EF4-FFF2-40B4-BE49-F238E27FC236}">
                        <a16:creationId xmlns:a16="http://schemas.microsoft.com/office/drawing/2014/main" id="{1FBD1BB8-C6EF-463A-81CE-6C542D8933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3" cy="141"/>
                  </a:xfrm>
                  <a:custGeom>
                    <a:avLst/>
                    <a:gdLst>
                      <a:gd name="T0" fmla="*/ 88 w 183"/>
                      <a:gd name="T1" fmla="*/ 0 h 141"/>
                      <a:gd name="T2" fmla="*/ 88 w 183"/>
                      <a:gd name="T3" fmla="*/ 0 h 141"/>
                      <a:gd name="T4" fmla="*/ 88 w 183"/>
                      <a:gd name="T5" fmla="*/ 0 h 141"/>
                      <a:gd name="T6" fmla="*/ 85 w 183"/>
                      <a:gd name="T7" fmla="*/ 1 h 141"/>
                      <a:gd name="T8" fmla="*/ 82 w 183"/>
                      <a:gd name="T9" fmla="*/ 3 h 141"/>
                      <a:gd name="T10" fmla="*/ 82 w 183"/>
                      <a:gd name="T11" fmla="*/ 3 h 141"/>
                      <a:gd name="T12" fmla="*/ 47 w 183"/>
                      <a:gd name="T13" fmla="*/ 18 h 141"/>
                      <a:gd name="T14" fmla="*/ 16 w 183"/>
                      <a:gd name="T15" fmla="*/ 34 h 141"/>
                      <a:gd name="T16" fmla="*/ 16 w 183"/>
                      <a:gd name="T17" fmla="*/ 34 h 141"/>
                      <a:gd name="T18" fmla="*/ 6 w 183"/>
                      <a:gd name="T19" fmla="*/ 41 h 141"/>
                      <a:gd name="T20" fmla="*/ 0 w 183"/>
                      <a:gd name="T21" fmla="*/ 46 h 141"/>
                      <a:gd name="T22" fmla="*/ 0 w 183"/>
                      <a:gd name="T23" fmla="*/ 46 h 141"/>
                      <a:gd name="T24" fmla="*/ 12 w 183"/>
                      <a:gd name="T25" fmla="*/ 37 h 141"/>
                      <a:gd name="T26" fmla="*/ 28 w 183"/>
                      <a:gd name="T27" fmla="*/ 28 h 141"/>
                      <a:gd name="T28" fmla="*/ 57 w 183"/>
                      <a:gd name="T29" fmla="*/ 14 h 141"/>
                      <a:gd name="T30" fmla="*/ 82 w 183"/>
                      <a:gd name="T31" fmla="*/ 4 h 141"/>
                      <a:gd name="T32" fmla="*/ 88 w 183"/>
                      <a:gd name="T33" fmla="*/ 0 h 141"/>
                      <a:gd name="T34" fmla="*/ 88 w 183"/>
                      <a:gd name="T35" fmla="*/ 0 h 141"/>
                      <a:gd name="T36" fmla="*/ 88 w 183"/>
                      <a:gd name="T37" fmla="*/ 0 h 141"/>
                      <a:gd name="T38" fmla="*/ 88 w 183"/>
                      <a:gd name="T39" fmla="*/ 0 h 141"/>
                      <a:gd name="T40" fmla="*/ 88 w 183"/>
                      <a:gd name="T41" fmla="*/ 128 h 141"/>
                      <a:gd name="T42" fmla="*/ 88 w 183"/>
                      <a:gd name="T43" fmla="*/ 128 h 141"/>
                      <a:gd name="T44" fmla="*/ 88 w 183"/>
                      <a:gd name="T45" fmla="*/ 128 h 141"/>
                      <a:gd name="T46" fmla="*/ 129 w 183"/>
                      <a:gd name="T47" fmla="*/ 138 h 141"/>
                      <a:gd name="T48" fmla="*/ 129 w 183"/>
                      <a:gd name="T49" fmla="*/ 138 h 141"/>
                      <a:gd name="T50" fmla="*/ 139 w 183"/>
                      <a:gd name="T51" fmla="*/ 141 h 141"/>
                      <a:gd name="T52" fmla="*/ 183 w 183"/>
                      <a:gd name="T53" fmla="*/ 141 h 141"/>
                      <a:gd name="T54" fmla="*/ 183 w 183"/>
                      <a:gd name="T55" fmla="*/ 141 h 141"/>
                      <a:gd name="T56" fmla="*/ 113 w 183"/>
                      <a:gd name="T57" fmla="*/ 126 h 141"/>
                      <a:gd name="T58" fmla="*/ 50 w 183"/>
                      <a:gd name="T59" fmla="*/ 109 h 141"/>
                      <a:gd name="T60" fmla="*/ 50 w 183"/>
                      <a:gd name="T61" fmla="*/ 109 h 141"/>
                      <a:gd name="T62" fmla="*/ 57 w 183"/>
                      <a:gd name="T63" fmla="*/ 117 h 141"/>
                      <a:gd name="T64" fmla="*/ 57 w 183"/>
                      <a:gd name="T65" fmla="*/ 117 h 141"/>
                      <a:gd name="T66" fmla="*/ 72 w 183"/>
                      <a:gd name="T67" fmla="*/ 122 h 141"/>
                      <a:gd name="T68" fmla="*/ 88 w 183"/>
                      <a:gd name="T69" fmla="*/ 128 h 141"/>
                      <a:gd name="T70" fmla="*/ 88 w 183"/>
                      <a:gd name="T71" fmla="*/ 128 h 141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183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6"/>
                        </a:lnTo>
                        <a:lnTo>
                          <a:pt x="12" y="37"/>
                        </a:lnTo>
                        <a:lnTo>
                          <a:pt x="28" y="28"/>
                        </a:lnTo>
                        <a:lnTo>
                          <a:pt x="57" y="14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3" y="141"/>
                        </a:lnTo>
                        <a:lnTo>
                          <a:pt x="113" y="126"/>
                        </a:lnTo>
                        <a:lnTo>
                          <a:pt x="50" y="10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10" name="Freeform 198">
                    <a:extLst>
                      <a:ext uri="{FF2B5EF4-FFF2-40B4-BE49-F238E27FC236}">
                        <a16:creationId xmlns:a16="http://schemas.microsoft.com/office/drawing/2014/main" id="{9DDCFFE0-C5E4-4300-B58E-23B9B6FB0AE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6" y="1522"/>
                    <a:ext cx="908" cy="300"/>
                  </a:xfrm>
                  <a:custGeom>
                    <a:avLst/>
                    <a:gdLst>
                      <a:gd name="T0" fmla="*/ 31 w 908"/>
                      <a:gd name="T1" fmla="*/ 299 h 300"/>
                      <a:gd name="T2" fmla="*/ 31 w 908"/>
                      <a:gd name="T3" fmla="*/ 299 h 300"/>
                      <a:gd name="T4" fmla="*/ 28 w 908"/>
                      <a:gd name="T5" fmla="*/ 299 h 300"/>
                      <a:gd name="T6" fmla="*/ 28 w 908"/>
                      <a:gd name="T7" fmla="*/ 298 h 300"/>
                      <a:gd name="T8" fmla="*/ 28 w 908"/>
                      <a:gd name="T9" fmla="*/ 298 h 300"/>
                      <a:gd name="T10" fmla="*/ 28 w 908"/>
                      <a:gd name="T11" fmla="*/ 296 h 300"/>
                      <a:gd name="T12" fmla="*/ 25 w 908"/>
                      <a:gd name="T13" fmla="*/ 296 h 300"/>
                      <a:gd name="T14" fmla="*/ 25 w 908"/>
                      <a:gd name="T15" fmla="*/ 296 h 300"/>
                      <a:gd name="T16" fmla="*/ 25 w 908"/>
                      <a:gd name="T17" fmla="*/ 295 h 300"/>
                      <a:gd name="T18" fmla="*/ 22 w 908"/>
                      <a:gd name="T19" fmla="*/ 294 h 300"/>
                      <a:gd name="T20" fmla="*/ 22 w 908"/>
                      <a:gd name="T21" fmla="*/ 294 h 300"/>
                      <a:gd name="T22" fmla="*/ 22 w 908"/>
                      <a:gd name="T23" fmla="*/ 294 h 300"/>
                      <a:gd name="T24" fmla="*/ 38 w 908"/>
                      <a:gd name="T25" fmla="*/ 272 h 300"/>
                      <a:gd name="T26" fmla="*/ 75 w 908"/>
                      <a:gd name="T27" fmla="*/ 260 h 300"/>
                      <a:gd name="T28" fmla="*/ 75 w 908"/>
                      <a:gd name="T29" fmla="*/ 258 h 300"/>
                      <a:gd name="T30" fmla="*/ 82 w 908"/>
                      <a:gd name="T31" fmla="*/ 257 h 300"/>
                      <a:gd name="T32" fmla="*/ 82 w 908"/>
                      <a:gd name="T33" fmla="*/ 256 h 300"/>
                      <a:gd name="T34" fmla="*/ 85 w 908"/>
                      <a:gd name="T35" fmla="*/ 256 h 300"/>
                      <a:gd name="T36" fmla="*/ 88 w 908"/>
                      <a:gd name="T37" fmla="*/ 256 h 300"/>
                      <a:gd name="T38" fmla="*/ 88 w 908"/>
                      <a:gd name="T39" fmla="*/ 255 h 300"/>
                      <a:gd name="T40" fmla="*/ 91 w 908"/>
                      <a:gd name="T41" fmla="*/ 253 h 300"/>
                      <a:gd name="T42" fmla="*/ 94 w 908"/>
                      <a:gd name="T43" fmla="*/ 253 h 300"/>
                      <a:gd name="T44" fmla="*/ 94 w 908"/>
                      <a:gd name="T45" fmla="*/ 253 h 300"/>
                      <a:gd name="T46" fmla="*/ 97 w 908"/>
                      <a:gd name="T47" fmla="*/ 252 h 300"/>
                      <a:gd name="T48" fmla="*/ 101 w 908"/>
                      <a:gd name="T49" fmla="*/ 252 h 300"/>
                      <a:gd name="T50" fmla="*/ 132 w 908"/>
                      <a:gd name="T51" fmla="*/ 242 h 300"/>
                      <a:gd name="T52" fmla="*/ 479 w 908"/>
                      <a:gd name="T53" fmla="*/ 170 h 300"/>
                      <a:gd name="T54" fmla="*/ 523 w 908"/>
                      <a:gd name="T55" fmla="*/ 161 h 300"/>
                      <a:gd name="T56" fmla="*/ 605 w 908"/>
                      <a:gd name="T57" fmla="*/ 140 h 300"/>
                      <a:gd name="T58" fmla="*/ 684 w 908"/>
                      <a:gd name="T59" fmla="*/ 119 h 300"/>
                      <a:gd name="T60" fmla="*/ 693 w 908"/>
                      <a:gd name="T61" fmla="*/ 115 h 300"/>
                      <a:gd name="T62" fmla="*/ 703 w 908"/>
                      <a:gd name="T63" fmla="*/ 112 h 300"/>
                      <a:gd name="T64" fmla="*/ 709 w 908"/>
                      <a:gd name="T65" fmla="*/ 110 h 300"/>
                      <a:gd name="T66" fmla="*/ 715 w 908"/>
                      <a:gd name="T67" fmla="*/ 107 h 300"/>
                      <a:gd name="T68" fmla="*/ 728 w 908"/>
                      <a:gd name="T69" fmla="*/ 104 h 300"/>
                      <a:gd name="T70" fmla="*/ 734 w 908"/>
                      <a:gd name="T71" fmla="*/ 100 h 300"/>
                      <a:gd name="T72" fmla="*/ 753 w 908"/>
                      <a:gd name="T73" fmla="*/ 93 h 300"/>
                      <a:gd name="T74" fmla="*/ 759 w 908"/>
                      <a:gd name="T75" fmla="*/ 91 h 300"/>
                      <a:gd name="T76" fmla="*/ 766 w 908"/>
                      <a:gd name="T77" fmla="*/ 88 h 300"/>
                      <a:gd name="T78" fmla="*/ 775 w 908"/>
                      <a:gd name="T79" fmla="*/ 85 h 300"/>
                      <a:gd name="T80" fmla="*/ 788 w 908"/>
                      <a:gd name="T81" fmla="*/ 79 h 300"/>
                      <a:gd name="T82" fmla="*/ 810 w 908"/>
                      <a:gd name="T83" fmla="*/ 69 h 300"/>
                      <a:gd name="T84" fmla="*/ 813 w 908"/>
                      <a:gd name="T85" fmla="*/ 68 h 300"/>
                      <a:gd name="T86" fmla="*/ 829 w 908"/>
                      <a:gd name="T87" fmla="*/ 59 h 300"/>
                      <a:gd name="T88" fmla="*/ 835 w 908"/>
                      <a:gd name="T89" fmla="*/ 55 h 300"/>
                      <a:gd name="T90" fmla="*/ 857 w 908"/>
                      <a:gd name="T91" fmla="*/ 44 h 300"/>
                      <a:gd name="T92" fmla="*/ 841 w 908"/>
                      <a:gd name="T93" fmla="*/ 44 h 300"/>
                      <a:gd name="T94" fmla="*/ 728 w 908"/>
                      <a:gd name="T95" fmla="*/ 74 h 300"/>
                      <a:gd name="T96" fmla="*/ 507 w 908"/>
                      <a:gd name="T97" fmla="*/ 135 h 300"/>
                      <a:gd name="T98" fmla="*/ 88 w 908"/>
                      <a:gd name="T99" fmla="*/ 227 h 300"/>
                      <a:gd name="T100" fmla="*/ 0 w 908"/>
                      <a:gd name="T101" fmla="*/ 269 h 300"/>
                      <a:gd name="T102" fmla="*/ 19 w 908"/>
                      <a:gd name="T103" fmla="*/ 298 h 300"/>
                      <a:gd name="T104" fmla="*/ 829 w 908"/>
                      <a:gd name="T105" fmla="*/ 59 h 300"/>
                      <a:gd name="T106" fmla="*/ 901 w 908"/>
                      <a:gd name="T107" fmla="*/ 10 h 300"/>
                      <a:gd name="T108" fmla="*/ 904 w 908"/>
                      <a:gd name="T109" fmla="*/ 8 h 300"/>
                      <a:gd name="T110" fmla="*/ 904 w 908"/>
                      <a:gd name="T111" fmla="*/ 7 h 300"/>
                      <a:gd name="T112" fmla="*/ 908 w 908"/>
                      <a:gd name="T113" fmla="*/ 6 h 300"/>
                      <a:gd name="T114" fmla="*/ 870 w 908"/>
                      <a:gd name="T115" fmla="*/ 0 h 300"/>
                      <a:gd name="T116" fmla="*/ 892 w 908"/>
                      <a:gd name="T117" fmla="*/ 17 h 3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8" h="300">
                        <a:moveTo>
                          <a:pt x="31" y="300"/>
                        </a:moveTo>
                        <a:lnTo>
                          <a:pt x="31" y="300"/>
                        </a:lnTo>
                        <a:lnTo>
                          <a:pt x="31" y="299"/>
                        </a:ln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8" y="296"/>
                        </a:lnTo>
                        <a:lnTo>
                          <a:pt x="25" y="296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22" y="288"/>
                        </a:lnTo>
                        <a:lnTo>
                          <a:pt x="25" y="281"/>
                        </a:lnTo>
                        <a:lnTo>
                          <a:pt x="31" y="277"/>
                        </a:lnTo>
                        <a:lnTo>
                          <a:pt x="38" y="272"/>
                        </a:lnTo>
                        <a:lnTo>
                          <a:pt x="53" y="266"/>
                        </a:lnTo>
                        <a:lnTo>
                          <a:pt x="72" y="260"/>
                        </a:lnTo>
                        <a:lnTo>
                          <a:pt x="75" y="260"/>
                        </a:lnTo>
                        <a:lnTo>
                          <a:pt x="75" y="258"/>
                        </a:lnTo>
                        <a:lnTo>
                          <a:pt x="79" y="258"/>
                        </a:lnTo>
                        <a:lnTo>
                          <a:pt x="82" y="257"/>
                        </a:lnTo>
                        <a:lnTo>
                          <a:pt x="82" y="256"/>
                        </a:lnTo>
                        <a:lnTo>
                          <a:pt x="85" y="256"/>
                        </a:lnTo>
                        <a:lnTo>
                          <a:pt x="88" y="256"/>
                        </a:lnTo>
                        <a:lnTo>
                          <a:pt x="88" y="255"/>
                        </a:lnTo>
                        <a:lnTo>
                          <a:pt x="91" y="255"/>
                        </a:lnTo>
                        <a:lnTo>
                          <a:pt x="91" y="253"/>
                        </a:lnTo>
                        <a:lnTo>
                          <a:pt x="94" y="253"/>
                        </a:lnTo>
                        <a:lnTo>
                          <a:pt x="97" y="253"/>
                        </a:lnTo>
                        <a:lnTo>
                          <a:pt x="97" y="252"/>
                        </a:lnTo>
                        <a:lnTo>
                          <a:pt x="101" y="252"/>
                        </a:lnTo>
                        <a:lnTo>
                          <a:pt x="101" y="251"/>
                        </a:lnTo>
                        <a:lnTo>
                          <a:pt x="132" y="242"/>
                        </a:lnTo>
                        <a:lnTo>
                          <a:pt x="164" y="232"/>
                        </a:lnTo>
                        <a:lnTo>
                          <a:pt x="233" y="217"/>
                        </a:lnTo>
                        <a:lnTo>
                          <a:pt x="353" y="192"/>
                        </a:lnTo>
                        <a:lnTo>
                          <a:pt x="479" y="170"/>
                        </a:lnTo>
                        <a:lnTo>
                          <a:pt x="520" y="161"/>
                        </a:lnTo>
                        <a:lnTo>
                          <a:pt x="523" y="161"/>
                        </a:lnTo>
                        <a:lnTo>
                          <a:pt x="532" y="158"/>
                        </a:lnTo>
                        <a:lnTo>
                          <a:pt x="605" y="140"/>
                        </a:lnTo>
                        <a:lnTo>
                          <a:pt x="643" y="130"/>
                        </a:lnTo>
                        <a:lnTo>
                          <a:pt x="677" y="121"/>
                        </a:lnTo>
                        <a:lnTo>
                          <a:pt x="681" y="120"/>
                        </a:lnTo>
                        <a:lnTo>
                          <a:pt x="684" y="119"/>
                        </a:lnTo>
                        <a:lnTo>
                          <a:pt x="687" y="118"/>
                        </a:lnTo>
                        <a:lnTo>
                          <a:pt x="690" y="116"/>
                        </a:lnTo>
                        <a:lnTo>
                          <a:pt x="693" y="115"/>
                        </a:lnTo>
                        <a:lnTo>
                          <a:pt x="696" y="114"/>
                        </a:lnTo>
                        <a:lnTo>
                          <a:pt x="700" y="114"/>
                        </a:lnTo>
                        <a:lnTo>
                          <a:pt x="703" y="112"/>
                        </a:lnTo>
                        <a:lnTo>
                          <a:pt x="703" y="111"/>
                        </a:lnTo>
                        <a:lnTo>
                          <a:pt x="706" y="111"/>
                        </a:lnTo>
                        <a:lnTo>
                          <a:pt x="709" y="110"/>
                        </a:lnTo>
                        <a:lnTo>
                          <a:pt x="712" y="109"/>
                        </a:lnTo>
                        <a:lnTo>
                          <a:pt x="715" y="109"/>
                        </a:lnTo>
                        <a:lnTo>
                          <a:pt x="715" y="107"/>
                        </a:lnTo>
                        <a:lnTo>
                          <a:pt x="718" y="106"/>
                        </a:lnTo>
                        <a:lnTo>
                          <a:pt x="722" y="106"/>
                        </a:lnTo>
                        <a:lnTo>
                          <a:pt x="722" y="105"/>
                        </a:lnTo>
                        <a:lnTo>
                          <a:pt x="725" y="105"/>
                        </a:lnTo>
                        <a:lnTo>
                          <a:pt x="728" y="104"/>
                        </a:lnTo>
                        <a:lnTo>
                          <a:pt x="728" y="102"/>
                        </a:lnTo>
                        <a:lnTo>
                          <a:pt x="731" y="102"/>
                        </a:lnTo>
                        <a:lnTo>
                          <a:pt x="734" y="100"/>
                        </a:lnTo>
                        <a:lnTo>
                          <a:pt x="747" y="96"/>
                        </a:lnTo>
                        <a:lnTo>
                          <a:pt x="750" y="95"/>
                        </a:lnTo>
                        <a:lnTo>
                          <a:pt x="753" y="93"/>
                        </a:lnTo>
                        <a:lnTo>
                          <a:pt x="759" y="92"/>
                        </a:lnTo>
                        <a:lnTo>
                          <a:pt x="759" y="91"/>
                        </a:lnTo>
                        <a:lnTo>
                          <a:pt x="763" y="90"/>
                        </a:lnTo>
                        <a:lnTo>
                          <a:pt x="766" y="88"/>
                        </a:lnTo>
                        <a:lnTo>
                          <a:pt x="772" y="86"/>
                        </a:lnTo>
                        <a:lnTo>
                          <a:pt x="775" y="85"/>
                        </a:lnTo>
                        <a:lnTo>
                          <a:pt x="778" y="83"/>
                        </a:lnTo>
                        <a:lnTo>
                          <a:pt x="781" y="82"/>
                        </a:lnTo>
                        <a:lnTo>
                          <a:pt x="785" y="81"/>
                        </a:lnTo>
                        <a:lnTo>
                          <a:pt x="788" y="79"/>
                        </a:lnTo>
                        <a:lnTo>
                          <a:pt x="791" y="78"/>
                        </a:lnTo>
                        <a:lnTo>
                          <a:pt x="810" y="69"/>
                        </a:lnTo>
                        <a:lnTo>
                          <a:pt x="810" y="68"/>
                        </a:lnTo>
                        <a:lnTo>
                          <a:pt x="813" y="68"/>
                        </a:lnTo>
                        <a:lnTo>
                          <a:pt x="822" y="62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lnTo>
                          <a:pt x="835" y="55"/>
                        </a:lnTo>
                        <a:lnTo>
                          <a:pt x="851" y="46"/>
                        </a:lnTo>
                        <a:lnTo>
                          <a:pt x="857" y="44"/>
                        </a:lnTo>
                        <a:lnTo>
                          <a:pt x="876" y="31"/>
                        </a:lnTo>
                        <a:lnTo>
                          <a:pt x="857" y="38"/>
                        </a:lnTo>
                        <a:lnTo>
                          <a:pt x="841" y="44"/>
                        </a:lnTo>
                        <a:lnTo>
                          <a:pt x="804" y="55"/>
                        </a:lnTo>
                        <a:lnTo>
                          <a:pt x="766" y="66"/>
                        </a:lnTo>
                        <a:lnTo>
                          <a:pt x="728" y="74"/>
                        </a:lnTo>
                        <a:lnTo>
                          <a:pt x="687" y="91"/>
                        </a:lnTo>
                        <a:lnTo>
                          <a:pt x="633" y="106"/>
                        </a:lnTo>
                        <a:lnTo>
                          <a:pt x="577" y="121"/>
                        </a:lnTo>
                        <a:lnTo>
                          <a:pt x="507" y="135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3" y="236"/>
                        </a:lnTo>
                        <a:lnTo>
                          <a:pt x="41" y="244"/>
                        </a:lnTo>
                        <a:lnTo>
                          <a:pt x="22" y="253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7"/>
                        </a:lnTo>
                        <a:lnTo>
                          <a:pt x="0" y="286"/>
                        </a:lnTo>
                        <a:lnTo>
                          <a:pt x="9" y="294"/>
                        </a:lnTo>
                        <a:lnTo>
                          <a:pt x="19" y="298"/>
                        </a:lnTo>
                        <a:lnTo>
                          <a:pt x="31" y="300"/>
                        </a:lnTo>
                        <a:close/>
                        <a:moveTo>
                          <a:pt x="835" y="57"/>
                        </a:moveTo>
                        <a:lnTo>
                          <a:pt x="835" y="57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close/>
                        <a:moveTo>
                          <a:pt x="892" y="17"/>
                        </a:moveTo>
                        <a:lnTo>
                          <a:pt x="892" y="17"/>
                        </a:lnTo>
                        <a:lnTo>
                          <a:pt x="901" y="10"/>
                        </a:lnTo>
                        <a:lnTo>
                          <a:pt x="904" y="10"/>
                        </a:lnTo>
                        <a:lnTo>
                          <a:pt x="904" y="8"/>
                        </a:lnTo>
                        <a:lnTo>
                          <a:pt x="904" y="7"/>
                        </a:lnTo>
                        <a:lnTo>
                          <a:pt x="908" y="7"/>
                        </a:lnTo>
                        <a:lnTo>
                          <a:pt x="908" y="6"/>
                        </a:lnTo>
                        <a:lnTo>
                          <a:pt x="870" y="0"/>
                        </a:lnTo>
                        <a:lnTo>
                          <a:pt x="879" y="3"/>
                        </a:lnTo>
                        <a:lnTo>
                          <a:pt x="885" y="7"/>
                        </a:lnTo>
                        <a:lnTo>
                          <a:pt x="892" y="12"/>
                        </a:lnTo>
                        <a:lnTo>
                          <a:pt x="892" y="1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11" name="Freeform 199">
                    <a:extLst>
                      <a:ext uri="{FF2B5EF4-FFF2-40B4-BE49-F238E27FC236}">
                        <a16:creationId xmlns:a16="http://schemas.microsoft.com/office/drawing/2014/main" id="{7DC80C62-6DEF-48DE-B600-9C7F5B370C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" y="1553"/>
                    <a:ext cx="876" cy="269"/>
                  </a:xfrm>
                  <a:custGeom>
                    <a:avLst/>
                    <a:gdLst>
                      <a:gd name="T0" fmla="*/ 31 w 876"/>
                      <a:gd name="T1" fmla="*/ 268 h 269"/>
                      <a:gd name="T2" fmla="*/ 31 w 876"/>
                      <a:gd name="T3" fmla="*/ 268 h 269"/>
                      <a:gd name="T4" fmla="*/ 28 w 876"/>
                      <a:gd name="T5" fmla="*/ 268 h 269"/>
                      <a:gd name="T6" fmla="*/ 28 w 876"/>
                      <a:gd name="T7" fmla="*/ 267 h 269"/>
                      <a:gd name="T8" fmla="*/ 28 w 876"/>
                      <a:gd name="T9" fmla="*/ 267 h 269"/>
                      <a:gd name="T10" fmla="*/ 28 w 876"/>
                      <a:gd name="T11" fmla="*/ 265 h 269"/>
                      <a:gd name="T12" fmla="*/ 25 w 876"/>
                      <a:gd name="T13" fmla="*/ 265 h 269"/>
                      <a:gd name="T14" fmla="*/ 25 w 876"/>
                      <a:gd name="T15" fmla="*/ 265 h 269"/>
                      <a:gd name="T16" fmla="*/ 25 w 876"/>
                      <a:gd name="T17" fmla="*/ 264 h 269"/>
                      <a:gd name="T18" fmla="*/ 22 w 876"/>
                      <a:gd name="T19" fmla="*/ 263 h 269"/>
                      <a:gd name="T20" fmla="*/ 22 w 876"/>
                      <a:gd name="T21" fmla="*/ 263 h 269"/>
                      <a:gd name="T22" fmla="*/ 22 w 876"/>
                      <a:gd name="T23" fmla="*/ 263 h 269"/>
                      <a:gd name="T24" fmla="*/ 38 w 876"/>
                      <a:gd name="T25" fmla="*/ 241 h 269"/>
                      <a:gd name="T26" fmla="*/ 75 w 876"/>
                      <a:gd name="T27" fmla="*/ 229 h 269"/>
                      <a:gd name="T28" fmla="*/ 75 w 876"/>
                      <a:gd name="T29" fmla="*/ 227 h 269"/>
                      <a:gd name="T30" fmla="*/ 82 w 876"/>
                      <a:gd name="T31" fmla="*/ 226 h 269"/>
                      <a:gd name="T32" fmla="*/ 82 w 876"/>
                      <a:gd name="T33" fmla="*/ 225 h 269"/>
                      <a:gd name="T34" fmla="*/ 85 w 876"/>
                      <a:gd name="T35" fmla="*/ 225 h 269"/>
                      <a:gd name="T36" fmla="*/ 88 w 876"/>
                      <a:gd name="T37" fmla="*/ 225 h 269"/>
                      <a:gd name="T38" fmla="*/ 88 w 876"/>
                      <a:gd name="T39" fmla="*/ 224 h 269"/>
                      <a:gd name="T40" fmla="*/ 91 w 876"/>
                      <a:gd name="T41" fmla="*/ 222 h 269"/>
                      <a:gd name="T42" fmla="*/ 94 w 876"/>
                      <a:gd name="T43" fmla="*/ 222 h 269"/>
                      <a:gd name="T44" fmla="*/ 94 w 876"/>
                      <a:gd name="T45" fmla="*/ 222 h 269"/>
                      <a:gd name="T46" fmla="*/ 97 w 876"/>
                      <a:gd name="T47" fmla="*/ 221 h 269"/>
                      <a:gd name="T48" fmla="*/ 101 w 876"/>
                      <a:gd name="T49" fmla="*/ 221 h 269"/>
                      <a:gd name="T50" fmla="*/ 132 w 876"/>
                      <a:gd name="T51" fmla="*/ 211 h 269"/>
                      <a:gd name="T52" fmla="*/ 479 w 876"/>
                      <a:gd name="T53" fmla="*/ 139 h 269"/>
                      <a:gd name="T54" fmla="*/ 523 w 876"/>
                      <a:gd name="T55" fmla="*/ 130 h 269"/>
                      <a:gd name="T56" fmla="*/ 605 w 876"/>
                      <a:gd name="T57" fmla="*/ 109 h 269"/>
                      <a:gd name="T58" fmla="*/ 684 w 876"/>
                      <a:gd name="T59" fmla="*/ 88 h 269"/>
                      <a:gd name="T60" fmla="*/ 693 w 876"/>
                      <a:gd name="T61" fmla="*/ 84 h 269"/>
                      <a:gd name="T62" fmla="*/ 703 w 876"/>
                      <a:gd name="T63" fmla="*/ 81 h 269"/>
                      <a:gd name="T64" fmla="*/ 709 w 876"/>
                      <a:gd name="T65" fmla="*/ 79 h 269"/>
                      <a:gd name="T66" fmla="*/ 715 w 876"/>
                      <a:gd name="T67" fmla="*/ 76 h 269"/>
                      <a:gd name="T68" fmla="*/ 728 w 876"/>
                      <a:gd name="T69" fmla="*/ 73 h 269"/>
                      <a:gd name="T70" fmla="*/ 734 w 876"/>
                      <a:gd name="T71" fmla="*/ 69 h 269"/>
                      <a:gd name="T72" fmla="*/ 753 w 876"/>
                      <a:gd name="T73" fmla="*/ 62 h 269"/>
                      <a:gd name="T74" fmla="*/ 759 w 876"/>
                      <a:gd name="T75" fmla="*/ 60 h 269"/>
                      <a:gd name="T76" fmla="*/ 766 w 876"/>
                      <a:gd name="T77" fmla="*/ 57 h 269"/>
                      <a:gd name="T78" fmla="*/ 775 w 876"/>
                      <a:gd name="T79" fmla="*/ 54 h 269"/>
                      <a:gd name="T80" fmla="*/ 788 w 876"/>
                      <a:gd name="T81" fmla="*/ 48 h 269"/>
                      <a:gd name="T82" fmla="*/ 810 w 876"/>
                      <a:gd name="T83" fmla="*/ 38 h 269"/>
                      <a:gd name="T84" fmla="*/ 813 w 876"/>
                      <a:gd name="T85" fmla="*/ 37 h 269"/>
                      <a:gd name="T86" fmla="*/ 829 w 876"/>
                      <a:gd name="T87" fmla="*/ 28 h 269"/>
                      <a:gd name="T88" fmla="*/ 835 w 876"/>
                      <a:gd name="T89" fmla="*/ 24 h 269"/>
                      <a:gd name="T90" fmla="*/ 857 w 876"/>
                      <a:gd name="T91" fmla="*/ 13 h 269"/>
                      <a:gd name="T92" fmla="*/ 841 w 876"/>
                      <a:gd name="T93" fmla="*/ 13 h 269"/>
                      <a:gd name="T94" fmla="*/ 728 w 876"/>
                      <a:gd name="T95" fmla="*/ 43 h 269"/>
                      <a:gd name="T96" fmla="*/ 507 w 876"/>
                      <a:gd name="T97" fmla="*/ 104 h 269"/>
                      <a:gd name="T98" fmla="*/ 88 w 876"/>
                      <a:gd name="T99" fmla="*/ 196 h 269"/>
                      <a:gd name="T100" fmla="*/ 0 w 876"/>
                      <a:gd name="T101" fmla="*/ 238 h 269"/>
                      <a:gd name="T102" fmla="*/ 19 w 876"/>
                      <a:gd name="T103" fmla="*/ 267 h 26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76" h="269">
                        <a:moveTo>
                          <a:pt x="31" y="269"/>
                        </a:moveTo>
                        <a:lnTo>
                          <a:pt x="31" y="269"/>
                        </a:lnTo>
                        <a:lnTo>
                          <a:pt x="31" y="268"/>
                        </a:lnTo>
                        <a:lnTo>
                          <a:pt x="28" y="268"/>
                        </a:lnTo>
                        <a:lnTo>
                          <a:pt x="28" y="267"/>
                        </a:lnTo>
                        <a:lnTo>
                          <a:pt x="28" y="265"/>
                        </a:lnTo>
                        <a:lnTo>
                          <a:pt x="25" y="265"/>
                        </a:lnTo>
                        <a:lnTo>
                          <a:pt x="25" y="264"/>
                        </a:lnTo>
                        <a:lnTo>
                          <a:pt x="22" y="264"/>
                        </a:lnTo>
                        <a:lnTo>
                          <a:pt x="22" y="263"/>
                        </a:lnTo>
                        <a:lnTo>
                          <a:pt x="22" y="257"/>
                        </a:lnTo>
                        <a:lnTo>
                          <a:pt x="25" y="250"/>
                        </a:lnTo>
                        <a:lnTo>
                          <a:pt x="31" y="246"/>
                        </a:lnTo>
                        <a:lnTo>
                          <a:pt x="38" y="241"/>
                        </a:lnTo>
                        <a:lnTo>
                          <a:pt x="53" y="235"/>
                        </a:lnTo>
                        <a:lnTo>
                          <a:pt x="72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9" y="227"/>
                        </a:lnTo>
                        <a:lnTo>
                          <a:pt x="82" y="226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8" y="225"/>
                        </a:lnTo>
                        <a:lnTo>
                          <a:pt x="88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7" y="222"/>
                        </a:lnTo>
                        <a:lnTo>
                          <a:pt x="97" y="221"/>
                        </a:lnTo>
                        <a:lnTo>
                          <a:pt x="101" y="221"/>
                        </a:lnTo>
                        <a:lnTo>
                          <a:pt x="101" y="220"/>
                        </a:lnTo>
                        <a:lnTo>
                          <a:pt x="132" y="211"/>
                        </a:lnTo>
                        <a:lnTo>
                          <a:pt x="164" y="201"/>
                        </a:lnTo>
                        <a:lnTo>
                          <a:pt x="233" y="186"/>
                        </a:lnTo>
                        <a:lnTo>
                          <a:pt x="353" y="161"/>
                        </a:lnTo>
                        <a:lnTo>
                          <a:pt x="479" y="139"/>
                        </a:lnTo>
                        <a:lnTo>
                          <a:pt x="520" y="130"/>
                        </a:lnTo>
                        <a:lnTo>
                          <a:pt x="523" y="130"/>
                        </a:lnTo>
                        <a:lnTo>
                          <a:pt x="532" y="127"/>
                        </a:lnTo>
                        <a:lnTo>
                          <a:pt x="605" y="109"/>
                        </a:lnTo>
                        <a:lnTo>
                          <a:pt x="643" y="99"/>
                        </a:lnTo>
                        <a:lnTo>
                          <a:pt x="677" y="90"/>
                        </a:lnTo>
                        <a:lnTo>
                          <a:pt x="681" y="89"/>
                        </a:lnTo>
                        <a:lnTo>
                          <a:pt x="684" y="88"/>
                        </a:lnTo>
                        <a:lnTo>
                          <a:pt x="687" y="87"/>
                        </a:lnTo>
                        <a:lnTo>
                          <a:pt x="690" y="85"/>
                        </a:lnTo>
                        <a:lnTo>
                          <a:pt x="693" y="84"/>
                        </a:lnTo>
                        <a:lnTo>
                          <a:pt x="696" y="83"/>
                        </a:lnTo>
                        <a:lnTo>
                          <a:pt x="700" y="83"/>
                        </a:lnTo>
                        <a:lnTo>
                          <a:pt x="703" y="81"/>
                        </a:lnTo>
                        <a:lnTo>
                          <a:pt x="703" y="80"/>
                        </a:lnTo>
                        <a:lnTo>
                          <a:pt x="706" y="80"/>
                        </a:lnTo>
                        <a:lnTo>
                          <a:pt x="709" y="79"/>
                        </a:lnTo>
                        <a:lnTo>
                          <a:pt x="712" y="78"/>
                        </a:lnTo>
                        <a:lnTo>
                          <a:pt x="715" y="78"/>
                        </a:lnTo>
                        <a:lnTo>
                          <a:pt x="715" y="76"/>
                        </a:lnTo>
                        <a:lnTo>
                          <a:pt x="718" y="75"/>
                        </a:lnTo>
                        <a:lnTo>
                          <a:pt x="722" y="75"/>
                        </a:lnTo>
                        <a:lnTo>
                          <a:pt x="722" y="74"/>
                        </a:lnTo>
                        <a:lnTo>
                          <a:pt x="725" y="74"/>
                        </a:lnTo>
                        <a:lnTo>
                          <a:pt x="728" y="73"/>
                        </a:lnTo>
                        <a:lnTo>
                          <a:pt x="728" y="71"/>
                        </a:lnTo>
                        <a:lnTo>
                          <a:pt x="731" y="71"/>
                        </a:lnTo>
                        <a:lnTo>
                          <a:pt x="734" y="69"/>
                        </a:lnTo>
                        <a:lnTo>
                          <a:pt x="747" y="65"/>
                        </a:lnTo>
                        <a:lnTo>
                          <a:pt x="750" y="64"/>
                        </a:lnTo>
                        <a:lnTo>
                          <a:pt x="753" y="62"/>
                        </a:lnTo>
                        <a:lnTo>
                          <a:pt x="759" y="61"/>
                        </a:lnTo>
                        <a:lnTo>
                          <a:pt x="759" y="60"/>
                        </a:lnTo>
                        <a:lnTo>
                          <a:pt x="763" y="59"/>
                        </a:lnTo>
                        <a:lnTo>
                          <a:pt x="766" y="57"/>
                        </a:lnTo>
                        <a:lnTo>
                          <a:pt x="772" y="55"/>
                        </a:lnTo>
                        <a:lnTo>
                          <a:pt x="775" y="54"/>
                        </a:lnTo>
                        <a:lnTo>
                          <a:pt x="778" y="52"/>
                        </a:lnTo>
                        <a:lnTo>
                          <a:pt x="781" y="51"/>
                        </a:lnTo>
                        <a:lnTo>
                          <a:pt x="785" y="50"/>
                        </a:lnTo>
                        <a:lnTo>
                          <a:pt x="788" y="48"/>
                        </a:lnTo>
                        <a:lnTo>
                          <a:pt x="791" y="47"/>
                        </a:lnTo>
                        <a:lnTo>
                          <a:pt x="810" y="38"/>
                        </a:lnTo>
                        <a:lnTo>
                          <a:pt x="810" y="37"/>
                        </a:lnTo>
                        <a:lnTo>
                          <a:pt x="813" y="37"/>
                        </a:lnTo>
                        <a:lnTo>
                          <a:pt x="822" y="31"/>
                        </a:lnTo>
                        <a:lnTo>
                          <a:pt x="829" y="28"/>
                        </a:lnTo>
                        <a:lnTo>
                          <a:pt x="835" y="26"/>
                        </a:lnTo>
                        <a:lnTo>
                          <a:pt x="835" y="24"/>
                        </a:lnTo>
                        <a:lnTo>
                          <a:pt x="851" y="15"/>
                        </a:lnTo>
                        <a:lnTo>
                          <a:pt x="857" y="13"/>
                        </a:lnTo>
                        <a:lnTo>
                          <a:pt x="876" y="0"/>
                        </a:lnTo>
                        <a:lnTo>
                          <a:pt x="857" y="7"/>
                        </a:lnTo>
                        <a:lnTo>
                          <a:pt x="841" y="13"/>
                        </a:lnTo>
                        <a:lnTo>
                          <a:pt x="804" y="24"/>
                        </a:lnTo>
                        <a:lnTo>
                          <a:pt x="766" y="35"/>
                        </a:lnTo>
                        <a:lnTo>
                          <a:pt x="728" y="43"/>
                        </a:lnTo>
                        <a:lnTo>
                          <a:pt x="687" y="60"/>
                        </a:lnTo>
                        <a:lnTo>
                          <a:pt x="633" y="75"/>
                        </a:lnTo>
                        <a:lnTo>
                          <a:pt x="577" y="90"/>
                        </a:lnTo>
                        <a:lnTo>
                          <a:pt x="507" y="104"/>
                        </a:lnTo>
                        <a:lnTo>
                          <a:pt x="410" y="122"/>
                        </a:lnTo>
                        <a:lnTo>
                          <a:pt x="315" y="140"/>
                        </a:lnTo>
                        <a:lnTo>
                          <a:pt x="227" y="159"/>
                        </a:lnTo>
                        <a:lnTo>
                          <a:pt x="151" y="177"/>
                        </a:lnTo>
                        <a:lnTo>
                          <a:pt x="88" y="196"/>
                        </a:lnTo>
                        <a:lnTo>
                          <a:pt x="63" y="205"/>
                        </a:lnTo>
                        <a:lnTo>
                          <a:pt x="41" y="213"/>
                        </a:lnTo>
                        <a:lnTo>
                          <a:pt x="22" y="222"/>
                        </a:lnTo>
                        <a:lnTo>
                          <a:pt x="9" y="230"/>
                        </a:lnTo>
                        <a:lnTo>
                          <a:pt x="0" y="238"/>
                        </a:lnTo>
                        <a:lnTo>
                          <a:pt x="0" y="246"/>
                        </a:lnTo>
                        <a:lnTo>
                          <a:pt x="0" y="255"/>
                        </a:lnTo>
                        <a:lnTo>
                          <a:pt x="9" y="263"/>
                        </a:lnTo>
                        <a:lnTo>
                          <a:pt x="19" y="267"/>
                        </a:lnTo>
                        <a:lnTo>
                          <a:pt x="31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12" name="Freeform 200">
                    <a:extLst>
                      <a:ext uri="{FF2B5EF4-FFF2-40B4-BE49-F238E27FC236}">
                        <a16:creationId xmlns:a16="http://schemas.microsoft.com/office/drawing/2014/main" id="{C1937F0B-E1AE-462B-A900-AAAC409056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13" name="Freeform 201">
                    <a:extLst>
                      <a:ext uri="{FF2B5EF4-FFF2-40B4-BE49-F238E27FC236}">
                        <a16:creationId xmlns:a16="http://schemas.microsoft.com/office/drawing/2014/main" id="{9BB609B8-5F39-45E8-B18A-9E17AA406F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6" y="1522"/>
                    <a:ext cx="38" cy="17"/>
                  </a:xfrm>
                  <a:custGeom>
                    <a:avLst/>
                    <a:gdLst>
                      <a:gd name="T0" fmla="*/ 22 w 38"/>
                      <a:gd name="T1" fmla="*/ 17 h 17"/>
                      <a:gd name="T2" fmla="*/ 22 w 38"/>
                      <a:gd name="T3" fmla="*/ 17 h 17"/>
                      <a:gd name="T4" fmla="*/ 22 w 38"/>
                      <a:gd name="T5" fmla="*/ 17 h 17"/>
                      <a:gd name="T6" fmla="*/ 31 w 38"/>
                      <a:gd name="T7" fmla="*/ 10 h 17"/>
                      <a:gd name="T8" fmla="*/ 31 w 38"/>
                      <a:gd name="T9" fmla="*/ 10 h 17"/>
                      <a:gd name="T10" fmla="*/ 34 w 38"/>
                      <a:gd name="T11" fmla="*/ 10 h 17"/>
                      <a:gd name="T12" fmla="*/ 34 w 38"/>
                      <a:gd name="T13" fmla="*/ 8 h 17"/>
                      <a:gd name="T14" fmla="*/ 34 w 38"/>
                      <a:gd name="T15" fmla="*/ 8 h 17"/>
                      <a:gd name="T16" fmla="*/ 34 w 38"/>
                      <a:gd name="T17" fmla="*/ 8 h 17"/>
                      <a:gd name="T18" fmla="*/ 34 w 38"/>
                      <a:gd name="T19" fmla="*/ 8 h 17"/>
                      <a:gd name="T20" fmla="*/ 34 w 38"/>
                      <a:gd name="T21" fmla="*/ 8 h 17"/>
                      <a:gd name="T22" fmla="*/ 34 w 38"/>
                      <a:gd name="T23" fmla="*/ 8 h 17"/>
                      <a:gd name="T24" fmla="*/ 34 w 38"/>
                      <a:gd name="T25" fmla="*/ 7 h 17"/>
                      <a:gd name="T26" fmla="*/ 34 w 38"/>
                      <a:gd name="T27" fmla="*/ 7 h 17"/>
                      <a:gd name="T28" fmla="*/ 34 w 38"/>
                      <a:gd name="T29" fmla="*/ 7 h 17"/>
                      <a:gd name="T30" fmla="*/ 34 w 38"/>
                      <a:gd name="T31" fmla="*/ 7 h 17"/>
                      <a:gd name="T32" fmla="*/ 38 w 38"/>
                      <a:gd name="T33" fmla="*/ 7 h 17"/>
                      <a:gd name="T34" fmla="*/ 38 w 38"/>
                      <a:gd name="T35" fmla="*/ 7 h 17"/>
                      <a:gd name="T36" fmla="*/ 38 w 38"/>
                      <a:gd name="T37" fmla="*/ 6 h 17"/>
                      <a:gd name="T38" fmla="*/ 38 w 38"/>
                      <a:gd name="T39" fmla="*/ 6 h 17"/>
                      <a:gd name="T40" fmla="*/ 38 w 38"/>
                      <a:gd name="T41" fmla="*/ 6 h 17"/>
                      <a:gd name="T42" fmla="*/ 38 w 38"/>
                      <a:gd name="T43" fmla="*/ 6 h 17"/>
                      <a:gd name="T44" fmla="*/ 38 w 38"/>
                      <a:gd name="T45" fmla="*/ 6 h 17"/>
                      <a:gd name="T46" fmla="*/ 0 w 38"/>
                      <a:gd name="T47" fmla="*/ 0 h 17"/>
                      <a:gd name="T48" fmla="*/ 0 w 38"/>
                      <a:gd name="T49" fmla="*/ 0 h 17"/>
                      <a:gd name="T50" fmla="*/ 9 w 38"/>
                      <a:gd name="T51" fmla="*/ 3 h 17"/>
                      <a:gd name="T52" fmla="*/ 15 w 38"/>
                      <a:gd name="T53" fmla="*/ 7 h 17"/>
                      <a:gd name="T54" fmla="*/ 22 w 38"/>
                      <a:gd name="T55" fmla="*/ 12 h 17"/>
                      <a:gd name="T56" fmla="*/ 22 w 38"/>
                      <a:gd name="T57" fmla="*/ 17 h 17"/>
                      <a:gd name="T58" fmla="*/ 22 w 38"/>
                      <a:gd name="T59" fmla="*/ 17 h 1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8" h="17">
                        <a:moveTo>
                          <a:pt x="22" y="17"/>
                        </a:moveTo>
                        <a:lnTo>
                          <a:pt x="22" y="17"/>
                        </a:lnTo>
                        <a:lnTo>
                          <a:pt x="31" y="10"/>
                        </a:lnTo>
                        <a:lnTo>
                          <a:pt x="34" y="10"/>
                        </a:lnTo>
                        <a:lnTo>
                          <a:pt x="34" y="8"/>
                        </a:lnTo>
                        <a:lnTo>
                          <a:pt x="34" y="7"/>
                        </a:lnTo>
                        <a:lnTo>
                          <a:pt x="38" y="7"/>
                        </a:lnTo>
                        <a:lnTo>
                          <a:pt x="38" y="6"/>
                        </a:lnTo>
                        <a:lnTo>
                          <a:pt x="0" y="0"/>
                        </a:lnTo>
                        <a:lnTo>
                          <a:pt x="9" y="3"/>
                        </a:lnTo>
                        <a:lnTo>
                          <a:pt x="15" y="7"/>
                        </a:lnTo>
                        <a:lnTo>
                          <a:pt x="22" y="12"/>
                        </a:lnTo>
                        <a:lnTo>
                          <a:pt x="22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14" name="Freeform 202">
                    <a:extLst>
                      <a:ext uri="{FF2B5EF4-FFF2-40B4-BE49-F238E27FC236}">
                        <a16:creationId xmlns:a16="http://schemas.microsoft.com/office/drawing/2014/main" id="{6C950910-A45B-4E51-B280-82637CFE0C9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3"/>
                    <a:ext cx="905" cy="299"/>
                  </a:xfrm>
                  <a:custGeom>
                    <a:avLst/>
                    <a:gdLst>
                      <a:gd name="T0" fmla="*/ 28 w 905"/>
                      <a:gd name="T1" fmla="*/ 298 h 299"/>
                      <a:gd name="T2" fmla="*/ 28 w 905"/>
                      <a:gd name="T3" fmla="*/ 298 h 299"/>
                      <a:gd name="T4" fmla="*/ 25 w 905"/>
                      <a:gd name="T5" fmla="*/ 297 h 299"/>
                      <a:gd name="T6" fmla="*/ 25 w 905"/>
                      <a:gd name="T7" fmla="*/ 297 h 299"/>
                      <a:gd name="T8" fmla="*/ 22 w 905"/>
                      <a:gd name="T9" fmla="*/ 295 h 299"/>
                      <a:gd name="T10" fmla="*/ 22 w 905"/>
                      <a:gd name="T11" fmla="*/ 295 h 299"/>
                      <a:gd name="T12" fmla="*/ 22 w 905"/>
                      <a:gd name="T13" fmla="*/ 294 h 299"/>
                      <a:gd name="T14" fmla="*/ 19 w 905"/>
                      <a:gd name="T15" fmla="*/ 294 h 299"/>
                      <a:gd name="T16" fmla="*/ 19 w 905"/>
                      <a:gd name="T17" fmla="*/ 293 h 299"/>
                      <a:gd name="T18" fmla="*/ 19 w 905"/>
                      <a:gd name="T19" fmla="*/ 292 h 299"/>
                      <a:gd name="T20" fmla="*/ 19 w 905"/>
                      <a:gd name="T21" fmla="*/ 289 h 299"/>
                      <a:gd name="T22" fmla="*/ 19 w 905"/>
                      <a:gd name="T23" fmla="*/ 285 h 299"/>
                      <a:gd name="T24" fmla="*/ 22 w 905"/>
                      <a:gd name="T25" fmla="*/ 282 h 299"/>
                      <a:gd name="T26" fmla="*/ 25 w 905"/>
                      <a:gd name="T27" fmla="*/ 276 h 299"/>
                      <a:gd name="T28" fmla="*/ 31 w 905"/>
                      <a:gd name="T29" fmla="*/ 273 h 299"/>
                      <a:gd name="T30" fmla="*/ 38 w 905"/>
                      <a:gd name="T31" fmla="*/ 270 h 299"/>
                      <a:gd name="T32" fmla="*/ 41 w 905"/>
                      <a:gd name="T33" fmla="*/ 269 h 299"/>
                      <a:gd name="T34" fmla="*/ 44 w 905"/>
                      <a:gd name="T35" fmla="*/ 268 h 299"/>
                      <a:gd name="T36" fmla="*/ 47 w 905"/>
                      <a:gd name="T37" fmla="*/ 266 h 299"/>
                      <a:gd name="T38" fmla="*/ 54 w 905"/>
                      <a:gd name="T39" fmla="*/ 265 h 299"/>
                      <a:gd name="T40" fmla="*/ 57 w 905"/>
                      <a:gd name="T41" fmla="*/ 262 h 299"/>
                      <a:gd name="T42" fmla="*/ 60 w 905"/>
                      <a:gd name="T43" fmla="*/ 261 h 299"/>
                      <a:gd name="T44" fmla="*/ 63 w 905"/>
                      <a:gd name="T45" fmla="*/ 261 h 299"/>
                      <a:gd name="T46" fmla="*/ 66 w 905"/>
                      <a:gd name="T47" fmla="*/ 260 h 299"/>
                      <a:gd name="T48" fmla="*/ 72 w 905"/>
                      <a:gd name="T49" fmla="*/ 259 h 299"/>
                      <a:gd name="T50" fmla="*/ 76 w 905"/>
                      <a:gd name="T51" fmla="*/ 257 h 299"/>
                      <a:gd name="T52" fmla="*/ 79 w 905"/>
                      <a:gd name="T53" fmla="*/ 256 h 299"/>
                      <a:gd name="T54" fmla="*/ 79 w 905"/>
                      <a:gd name="T55" fmla="*/ 255 h 299"/>
                      <a:gd name="T56" fmla="*/ 85 w 905"/>
                      <a:gd name="T57" fmla="*/ 255 h 299"/>
                      <a:gd name="T58" fmla="*/ 88 w 905"/>
                      <a:gd name="T59" fmla="*/ 252 h 299"/>
                      <a:gd name="T60" fmla="*/ 91 w 905"/>
                      <a:gd name="T61" fmla="*/ 252 h 299"/>
                      <a:gd name="T62" fmla="*/ 94 w 905"/>
                      <a:gd name="T63" fmla="*/ 251 h 299"/>
                      <a:gd name="T64" fmla="*/ 98 w 905"/>
                      <a:gd name="T65" fmla="*/ 250 h 299"/>
                      <a:gd name="T66" fmla="*/ 476 w 905"/>
                      <a:gd name="T67" fmla="*/ 169 h 299"/>
                      <a:gd name="T68" fmla="*/ 517 w 905"/>
                      <a:gd name="T69" fmla="*/ 160 h 299"/>
                      <a:gd name="T70" fmla="*/ 520 w 905"/>
                      <a:gd name="T71" fmla="*/ 160 h 299"/>
                      <a:gd name="T72" fmla="*/ 678 w 905"/>
                      <a:gd name="T73" fmla="*/ 119 h 299"/>
                      <a:gd name="T74" fmla="*/ 690 w 905"/>
                      <a:gd name="T75" fmla="*/ 114 h 299"/>
                      <a:gd name="T76" fmla="*/ 700 w 905"/>
                      <a:gd name="T77" fmla="*/ 110 h 299"/>
                      <a:gd name="T78" fmla="*/ 712 w 905"/>
                      <a:gd name="T79" fmla="*/ 108 h 299"/>
                      <a:gd name="T80" fmla="*/ 728 w 905"/>
                      <a:gd name="T81" fmla="*/ 101 h 299"/>
                      <a:gd name="T82" fmla="*/ 744 w 905"/>
                      <a:gd name="T83" fmla="*/ 95 h 299"/>
                      <a:gd name="T84" fmla="*/ 753 w 905"/>
                      <a:gd name="T85" fmla="*/ 91 h 299"/>
                      <a:gd name="T86" fmla="*/ 766 w 905"/>
                      <a:gd name="T87" fmla="*/ 86 h 299"/>
                      <a:gd name="T88" fmla="*/ 778 w 905"/>
                      <a:gd name="T89" fmla="*/ 81 h 299"/>
                      <a:gd name="T90" fmla="*/ 788 w 905"/>
                      <a:gd name="T91" fmla="*/ 76 h 299"/>
                      <a:gd name="T92" fmla="*/ 807 w 905"/>
                      <a:gd name="T93" fmla="*/ 67 h 299"/>
                      <a:gd name="T94" fmla="*/ 826 w 905"/>
                      <a:gd name="T95" fmla="*/ 58 h 299"/>
                      <a:gd name="T96" fmla="*/ 848 w 905"/>
                      <a:gd name="T97" fmla="*/ 45 h 299"/>
                      <a:gd name="T98" fmla="*/ 854 w 905"/>
                      <a:gd name="T99" fmla="*/ 37 h 299"/>
                      <a:gd name="T100" fmla="*/ 643 w 905"/>
                      <a:gd name="T101" fmla="*/ 104 h 299"/>
                      <a:gd name="T102" fmla="*/ 315 w 905"/>
                      <a:gd name="T103" fmla="*/ 171 h 299"/>
                      <a:gd name="T104" fmla="*/ 9 w 905"/>
                      <a:gd name="T105" fmla="*/ 261 h 299"/>
                      <a:gd name="T106" fmla="*/ 28 w 905"/>
                      <a:gd name="T107" fmla="*/ 299 h 299"/>
                      <a:gd name="T108" fmla="*/ 889 w 905"/>
                      <a:gd name="T109" fmla="*/ 16 h 299"/>
                      <a:gd name="T110" fmla="*/ 901 w 905"/>
                      <a:gd name="T111" fmla="*/ 7 h 299"/>
                      <a:gd name="T112" fmla="*/ 901 w 905"/>
                      <a:gd name="T113" fmla="*/ 6 h 299"/>
                      <a:gd name="T114" fmla="*/ 905 w 905"/>
                      <a:gd name="T115" fmla="*/ 5 h 299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0" t="0" r="r" b="b"/>
                    <a:pathLst>
                      <a:path w="905" h="299">
                        <a:moveTo>
                          <a:pt x="28" y="299"/>
                        </a:move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5" y="298"/>
                        </a:lnTo>
                        <a:lnTo>
                          <a:pt x="25" y="297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19" y="294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0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5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22" y="282"/>
                        </a:lnTo>
                        <a:lnTo>
                          <a:pt x="22" y="280"/>
                        </a:lnTo>
                        <a:lnTo>
                          <a:pt x="22" y="279"/>
                        </a:lnTo>
                        <a:lnTo>
                          <a:pt x="25" y="279"/>
                        </a:lnTo>
                        <a:lnTo>
                          <a:pt x="25" y="278"/>
                        </a:lnTo>
                        <a:lnTo>
                          <a:pt x="25" y="276"/>
                        </a:lnTo>
                        <a:lnTo>
                          <a:pt x="28" y="276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31" y="274"/>
                        </a:lnTo>
                        <a:lnTo>
                          <a:pt x="31" y="273"/>
                        </a:lnTo>
                        <a:lnTo>
                          <a:pt x="35" y="273"/>
                        </a:lnTo>
                        <a:lnTo>
                          <a:pt x="35" y="271"/>
                        </a:lnTo>
                        <a:lnTo>
                          <a:pt x="38" y="271"/>
                        </a:lnTo>
                        <a:lnTo>
                          <a:pt x="38" y="270"/>
                        </a:lnTo>
                        <a:lnTo>
                          <a:pt x="41" y="269"/>
                        </a:lnTo>
                        <a:lnTo>
                          <a:pt x="44" y="269"/>
                        </a:lnTo>
                        <a:lnTo>
                          <a:pt x="44" y="268"/>
                        </a:lnTo>
                        <a:lnTo>
                          <a:pt x="47" y="266"/>
                        </a:lnTo>
                        <a:lnTo>
                          <a:pt x="50" y="265"/>
                        </a:lnTo>
                        <a:lnTo>
                          <a:pt x="54" y="265"/>
                        </a:lnTo>
                        <a:lnTo>
                          <a:pt x="54" y="264"/>
                        </a:lnTo>
                        <a:lnTo>
                          <a:pt x="57" y="264"/>
                        </a:lnTo>
                        <a:lnTo>
                          <a:pt x="57" y="262"/>
                        </a:lnTo>
                        <a:lnTo>
                          <a:pt x="60" y="262"/>
                        </a:lnTo>
                        <a:lnTo>
                          <a:pt x="60" y="261"/>
                        </a:lnTo>
                        <a:lnTo>
                          <a:pt x="63" y="261"/>
                        </a:lnTo>
                        <a:lnTo>
                          <a:pt x="66" y="260"/>
                        </a:lnTo>
                        <a:lnTo>
                          <a:pt x="69" y="259"/>
                        </a:lnTo>
                        <a:lnTo>
                          <a:pt x="72" y="259"/>
                        </a:lnTo>
                        <a:lnTo>
                          <a:pt x="72" y="257"/>
                        </a:lnTo>
                        <a:lnTo>
                          <a:pt x="76" y="257"/>
                        </a:lnTo>
                        <a:lnTo>
                          <a:pt x="76" y="256"/>
                        </a:lnTo>
                        <a:lnTo>
                          <a:pt x="79" y="256"/>
                        </a:lnTo>
                        <a:lnTo>
                          <a:pt x="79" y="255"/>
                        </a:lnTo>
                        <a:lnTo>
                          <a:pt x="82" y="255"/>
                        </a:lnTo>
                        <a:lnTo>
                          <a:pt x="85" y="255"/>
                        </a:lnTo>
                        <a:lnTo>
                          <a:pt x="85" y="254"/>
                        </a:lnTo>
                        <a:lnTo>
                          <a:pt x="88" y="254"/>
                        </a:lnTo>
                        <a:lnTo>
                          <a:pt x="88" y="252"/>
                        </a:lnTo>
                        <a:lnTo>
                          <a:pt x="91" y="252"/>
                        </a:lnTo>
                        <a:lnTo>
                          <a:pt x="94" y="252"/>
                        </a:lnTo>
                        <a:lnTo>
                          <a:pt x="94" y="251"/>
                        </a:lnTo>
                        <a:lnTo>
                          <a:pt x="98" y="251"/>
                        </a:lnTo>
                        <a:lnTo>
                          <a:pt x="98" y="250"/>
                        </a:lnTo>
                        <a:lnTo>
                          <a:pt x="129" y="241"/>
                        </a:lnTo>
                        <a:lnTo>
                          <a:pt x="161" y="231"/>
                        </a:lnTo>
                        <a:lnTo>
                          <a:pt x="230" y="216"/>
                        </a:lnTo>
                        <a:lnTo>
                          <a:pt x="350" y="191"/>
                        </a:lnTo>
                        <a:lnTo>
                          <a:pt x="476" y="169"/>
                        </a:lnTo>
                        <a:lnTo>
                          <a:pt x="507" y="161"/>
                        </a:lnTo>
                        <a:lnTo>
                          <a:pt x="511" y="161"/>
                        </a:lnTo>
                        <a:lnTo>
                          <a:pt x="514" y="161"/>
                        </a:lnTo>
                        <a:lnTo>
                          <a:pt x="514" y="160"/>
                        </a:lnTo>
                        <a:lnTo>
                          <a:pt x="517" y="160"/>
                        </a:lnTo>
                        <a:lnTo>
                          <a:pt x="520" y="160"/>
                        </a:lnTo>
                        <a:lnTo>
                          <a:pt x="529" y="157"/>
                        </a:lnTo>
                        <a:lnTo>
                          <a:pt x="602" y="139"/>
                        </a:lnTo>
                        <a:lnTo>
                          <a:pt x="640" y="130"/>
                        </a:lnTo>
                        <a:lnTo>
                          <a:pt x="671" y="120"/>
                        </a:lnTo>
                        <a:lnTo>
                          <a:pt x="678" y="119"/>
                        </a:lnTo>
                        <a:lnTo>
                          <a:pt x="681" y="118"/>
                        </a:lnTo>
                        <a:lnTo>
                          <a:pt x="684" y="117"/>
                        </a:lnTo>
                        <a:lnTo>
                          <a:pt x="687" y="115"/>
                        </a:lnTo>
                        <a:lnTo>
                          <a:pt x="690" y="114"/>
                        </a:lnTo>
                        <a:lnTo>
                          <a:pt x="693" y="114"/>
                        </a:lnTo>
                        <a:lnTo>
                          <a:pt x="693" y="113"/>
                        </a:lnTo>
                        <a:lnTo>
                          <a:pt x="697" y="113"/>
                        </a:lnTo>
                        <a:lnTo>
                          <a:pt x="700" y="111"/>
                        </a:lnTo>
                        <a:lnTo>
                          <a:pt x="700" y="110"/>
                        </a:lnTo>
                        <a:lnTo>
                          <a:pt x="703" y="110"/>
                        </a:lnTo>
                        <a:lnTo>
                          <a:pt x="706" y="109"/>
                        </a:lnTo>
                        <a:lnTo>
                          <a:pt x="709" y="108"/>
                        </a:lnTo>
                        <a:lnTo>
                          <a:pt x="712" y="108"/>
                        </a:lnTo>
                        <a:lnTo>
                          <a:pt x="719" y="104"/>
                        </a:lnTo>
                        <a:lnTo>
                          <a:pt x="722" y="104"/>
                        </a:lnTo>
                        <a:lnTo>
                          <a:pt x="725" y="103"/>
                        </a:lnTo>
                        <a:lnTo>
                          <a:pt x="725" y="101"/>
                        </a:lnTo>
                        <a:lnTo>
                          <a:pt x="728" y="101"/>
                        </a:lnTo>
                        <a:lnTo>
                          <a:pt x="731" y="99"/>
                        </a:lnTo>
                        <a:lnTo>
                          <a:pt x="734" y="99"/>
                        </a:lnTo>
                        <a:lnTo>
                          <a:pt x="741" y="96"/>
                        </a:lnTo>
                        <a:lnTo>
                          <a:pt x="744" y="96"/>
                        </a:lnTo>
                        <a:lnTo>
                          <a:pt x="744" y="95"/>
                        </a:lnTo>
                        <a:lnTo>
                          <a:pt x="747" y="94"/>
                        </a:lnTo>
                        <a:lnTo>
                          <a:pt x="750" y="92"/>
                        </a:lnTo>
                        <a:lnTo>
                          <a:pt x="753" y="92"/>
                        </a:lnTo>
                        <a:lnTo>
                          <a:pt x="753" y="91"/>
                        </a:lnTo>
                        <a:lnTo>
                          <a:pt x="756" y="90"/>
                        </a:lnTo>
                        <a:lnTo>
                          <a:pt x="760" y="89"/>
                        </a:lnTo>
                        <a:lnTo>
                          <a:pt x="763" y="87"/>
                        </a:lnTo>
                        <a:lnTo>
                          <a:pt x="766" y="86"/>
                        </a:lnTo>
                        <a:lnTo>
                          <a:pt x="769" y="85"/>
                        </a:lnTo>
                        <a:lnTo>
                          <a:pt x="772" y="84"/>
                        </a:lnTo>
                        <a:lnTo>
                          <a:pt x="778" y="81"/>
                        </a:lnTo>
                        <a:lnTo>
                          <a:pt x="782" y="80"/>
                        </a:lnTo>
                        <a:lnTo>
                          <a:pt x="788" y="77"/>
                        </a:lnTo>
                        <a:lnTo>
                          <a:pt x="788" y="76"/>
                        </a:lnTo>
                        <a:lnTo>
                          <a:pt x="797" y="72"/>
                        </a:lnTo>
                        <a:lnTo>
                          <a:pt x="807" y="68"/>
                        </a:lnTo>
                        <a:lnTo>
                          <a:pt x="807" y="67"/>
                        </a:lnTo>
                        <a:lnTo>
                          <a:pt x="810" y="67"/>
                        </a:lnTo>
                        <a:lnTo>
                          <a:pt x="819" y="61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lnTo>
                          <a:pt x="832" y="54"/>
                        </a:lnTo>
                        <a:lnTo>
                          <a:pt x="848" y="45"/>
                        </a:lnTo>
                        <a:lnTo>
                          <a:pt x="854" y="43"/>
                        </a:lnTo>
                        <a:lnTo>
                          <a:pt x="873" y="30"/>
                        </a:lnTo>
                        <a:lnTo>
                          <a:pt x="854" y="37"/>
                        </a:lnTo>
                        <a:lnTo>
                          <a:pt x="838" y="43"/>
                        </a:lnTo>
                        <a:lnTo>
                          <a:pt x="801" y="54"/>
                        </a:lnTo>
                        <a:lnTo>
                          <a:pt x="744" y="70"/>
                        </a:lnTo>
                        <a:lnTo>
                          <a:pt x="700" y="87"/>
                        </a:lnTo>
                        <a:lnTo>
                          <a:pt x="643" y="104"/>
                        </a:lnTo>
                        <a:lnTo>
                          <a:pt x="615" y="113"/>
                        </a:lnTo>
                        <a:lnTo>
                          <a:pt x="580" y="120"/>
                        </a:lnTo>
                        <a:lnTo>
                          <a:pt x="545" y="128"/>
                        </a:lnTo>
                        <a:lnTo>
                          <a:pt x="507" y="136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0" y="236"/>
                        </a:lnTo>
                        <a:lnTo>
                          <a:pt x="38" y="245"/>
                        </a:lnTo>
                        <a:lnTo>
                          <a:pt x="22" y="252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6"/>
                        </a:lnTo>
                        <a:lnTo>
                          <a:pt x="0" y="287"/>
                        </a:lnTo>
                        <a:lnTo>
                          <a:pt x="6" y="293"/>
                        </a:lnTo>
                        <a:lnTo>
                          <a:pt x="16" y="297"/>
                        </a:lnTo>
                        <a:lnTo>
                          <a:pt x="28" y="299"/>
                        </a:lnTo>
                        <a:close/>
                        <a:moveTo>
                          <a:pt x="832" y="56"/>
                        </a:moveTo>
                        <a:lnTo>
                          <a:pt x="832" y="56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close/>
                        <a:moveTo>
                          <a:pt x="889" y="16"/>
                        </a:moveTo>
                        <a:lnTo>
                          <a:pt x="889" y="16"/>
                        </a:lnTo>
                        <a:lnTo>
                          <a:pt x="898" y="9"/>
                        </a:lnTo>
                        <a:lnTo>
                          <a:pt x="901" y="9"/>
                        </a:lnTo>
                        <a:lnTo>
                          <a:pt x="901" y="7"/>
                        </a:lnTo>
                        <a:lnTo>
                          <a:pt x="901" y="6"/>
                        </a:lnTo>
                        <a:lnTo>
                          <a:pt x="905" y="6"/>
                        </a:lnTo>
                        <a:lnTo>
                          <a:pt x="905" y="5"/>
                        </a:lnTo>
                        <a:lnTo>
                          <a:pt x="870" y="0"/>
                        </a:lnTo>
                        <a:lnTo>
                          <a:pt x="882" y="7"/>
                        </a:lnTo>
                        <a:lnTo>
                          <a:pt x="889" y="11"/>
                        </a:lnTo>
                        <a:lnTo>
                          <a:pt x="889" y="16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15" name="Freeform 203">
                    <a:extLst>
                      <a:ext uri="{FF2B5EF4-FFF2-40B4-BE49-F238E27FC236}">
                        <a16:creationId xmlns:a16="http://schemas.microsoft.com/office/drawing/2014/main" id="{DB39AC0D-86C1-4EA3-B646-38273672BE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553"/>
                    <a:ext cx="873" cy="269"/>
                  </a:xfrm>
                  <a:custGeom>
                    <a:avLst/>
                    <a:gdLst>
                      <a:gd name="T0" fmla="*/ 28 w 873"/>
                      <a:gd name="T1" fmla="*/ 268 h 269"/>
                      <a:gd name="T2" fmla="*/ 28 w 873"/>
                      <a:gd name="T3" fmla="*/ 268 h 269"/>
                      <a:gd name="T4" fmla="*/ 25 w 873"/>
                      <a:gd name="T5" fmla="*/ 267 h 269"/>
                      <a:gd name="T6" fmla="*/ 25 w 873"/>
                      <a:gd name="T7" fmla="*/ 267 h 269"/>
                      <a:gd name="T8" fmla="*/ 25 w 873"/>
                      <a:gd name="T9" fmla="*/ 265 h 269"/>
                      <a:gd name="T10" fmla="*/ 22 w 873"/>
                      <a:gd name="T11" fmla="*/ 265 h 269"/>
                      <a:gd name="T12" fmla="*/ 22 w 873"/>
                      <a:gd name="T13" fmla="*/ 265 h 269"/>
                      <a:gd name="T14" fmla="*/ 22 w 873"/>
                      <a:gd name="T15" fmla="*/ 264 h 269"/>
                      <a:gd name="T16" fmla="*/ 19 w 873"/>
                      <a:gd name="T17" fmla="*/ 264 h 269"/>
                      <a:gd name="T18" fmla="*/ 19 w 873"/>
                      <a:gd name="T19" fmla="*/ 263 h 269"/>
                      <a:gd name="T20" fmla="*/ 19 w 873"/>
                      <a:gd name="T21" fmla="*/ 263 h 269"/>
                      <a:gd name="T22" fmla="*/ 19 w 873"/>
                      <a:gd name="T23" fmla="*/ 260 h 269"/>
                      <a:gd name="T24" fmla="*/ 19 w 873"/>
                      <a:gd name="T25" fmla="*/ 258 h 269"/>
                      <a:gd name="T26" fmla="*/ 19 w 873"/>
                      <a:gd name="T27" fmla="*/ 255 h 269"/>
                      <a:gd name="T28" fmla="*/ 22 w 873"/>
                      <a:gd name="T29" fmla="*/ 252 h 269"/>
                      <a:gd name="T30" fmla="*/ 25 w 873"/>
                      <a:gd name="T31" fmla="*/ 248 h 269"/>
                      <a:gd name="T32" fmla="*/ 28 w 873"/>
                      <a:gd name="T33" fmla="*/ 244 h 269"/>
                      <a:gd name="T34" fmla="*/ 35 w 873"/>
                      <a:gd name="T35" fmla="*/ 241 h 269"/>
                      <a:gd name="T36" fmla="*/ 38 w 873"/>
                      <a:gd name="T37" fmla="*/ 240 h 269"/>
                      <a:gd name="T38" fmla="*/ 41 w 873"/>
                      <a:gd name="T39" fmla="*/ 239 h 269"/>
                      <a:gd name="T40" fmla="*/ 44 w 873"/>
                      <a:gd name="T41" fmla="*/ 238 h 269"/>
                      <a:gd name="T42" fmla="*/ 47 w 873"/>
                      <a:gd name="T43" fmla="*/ 236 h 269"/>
                      <a:gd name="T44" fmla="*/ 50 w 873"/>
                      <a:gd name="T45" fmla="*/ 235 h 269"/>
                      <a:gd name="T46" fmla="*/ 57 w 873"/>
                      <a:gd name="T47" fmla="*/ 234 h 269"/>
                      <a:gd name="T48" fmla="*/ 60 w 873"/>
                      <a:gd name="T49" fmla="*/ 232 h 269"/>
                      <a:gd name="T50" fmla="*/ 63 w 873"/>
                      <a:gd name="T51" fmla="*/ 231 h 269"/>
                      <a:gd name="T52" fmla="*/ 66 w 873"/>
                      <a:gd name="T53" fmla="*/ 230 h 269"/>
                      <a:gd name="T54" fmla="*/ 66 w 873"/>
                      <a:gd name="T55" fmla="*/ 230 h 269"/>
                      <a:gd name="T56" fmla="*/ 69 w 873"/>
                      <a:gd name="T57" fmla="*/ 229 h 269"/>
                      <a:gd name="T58" fmla="*/ 72 w 873"/>
                      <a:gd name="T59" fmla="*/ 227 h 269"/>
                      <a:gd name="T60" fmla="*/ 76 w 873"/>
                      <a:gd name="T61" fmla="*/ 227 h 269"/>
                      <a:gd name="T62" fmla="*/ 79 w 873"/>
                      <a:gd name="T63" fmla="*/ 226 h 269"/>
                      <a:gd name="T64" fmla="*/ 82 w 873"/>
                      <a:gd name="T65" fmla="*/ 225 h 269"/>
                      <a:gd name="T66" fmla="*/ 85 w 873"/>
                      <a:gd name="T67" fmla="*/ 224 h 269"/>
                      <a:gd name="T68" fmla="*/ 88 w 873"/>
                      <a:gd name="T69" fmla="*/ 222 h 269"/>
                      <a:gd name="T70" fmla="*/ 91 w 873"/>
                      <a:gd name="T71" fmla="*/ 222 h 269"/>
                      <a:gd name="T72" fmla="*/ 94 w 873"/>
                      <a:gd name="T73" fmla="*/ 221 h 269"/>
                      <a:gd name="T74" fmla="*/ 98 w 873"/>
                      <a:gd name="T75" fmla="*/ 221 h 269"/>
                      <a:gd name="T76" fmla="*/ 161 w 873"/>
                      <a:gd name="T77" fmla="*/ 201 h 269"/>
                      <a:gd name="T78" fmla="*/ 507 w 873"/>
                      <a:gd name="T79" fmla="*/ 131 h 269"/>
                      <a:gd name="T80" fmla="*/ 517 w 873"/>
                      <a:gd name="T81" fmla="*/ 130 h 269"/>
                      <a:gd name="T82" fmla="*/ 520 w 873"/>
                      <a:gd name="T83" fmla="*/ 130 h 269"/>
                      <a:gd name="T84" fmla="*/ 678 w 873"/>
                      <a:gd name="T85" fmla="*/ 89 h 269"/>
                      <a:gd name="T86" fmla="*/ 687 w 873"/>
                      <a:gd name="T87" fmla="*/ 85 h 269"/>
                      <a:gd name="T88" fmla="*/ 697 w 873"/>
                      <a:gd name="T89" fmla="*/ 83 h 269"/>
                      <a:gd name="T90" fmla="*/ 706 w 873"/>
                      <a:gd name="T91" fmla="*/ 79 h 269"/>
                      <a:gd name="T92" fmla="*/ 719 w 873"/>
                      <a:gd name="T93" fmla="*/ 74 h 269"/>
                      <a:gd name="T94" fmla="*/ 731 w 873"/>
                      <a:gd name="T95" fmla="*/ 69 h 269"/>
                      <a:gd name="T96" fmla="*/ 744 w 873"/>
                      <a:gd name="T97" fmla="*/ 65 h 269"/>
                      <a:gd name="T98" fmla="*/ 753 w 873"/>
                      <a:gd name="T99" fmla="*/ 61 h 269"/>
                      <a:gd name="T100" fmla="*/ 763 w 873"/>
                      <a:gd name="T101" fmla="*/ 57 h 269"/>
                      <a:gd name="T102" fmla="*/ 772 w 873"/>
                      <a:gd name="T103" fmla="*/ 54 h 269"/>
                      <a:gd name="T104" fmla="*/ 782 w 873"/>
                      <a:gd name="T105" fmla="*/ 50 h 269"/>
                      <a:gd name="T106" fmla="*/ 797 w 873"/>
                      <a:gd name="T107" fmla="*/ 42 h 269"/>
                      <a:gd name="T108" fmla="*/ 810 w 873"/>
                      <a:gd name="T109" fmla="*/ 37 h 269"/>
                      <a:gd name="T110" fmla="*/ 826 w 873"/>
                      <a:gd name="T111" fmla="*/ 28 h 269"/>
                      <a:gd name="T112" fmla="*/ 848 w 873"/>
                      <a:gd name="T113" fmla="*/ 15 h 269"/>
                      <a:gd name="T114" fmla="*/ 873 w 873"/>
                      <a:gd name="T115" fmla="*/ 0 h 269"/>
                      <a:gd name="T116" fmla="*/ 744 w 873"/>
                      <a:gd name="T117" fmla="*/ 40 h 269"/>
                      <a:gd name="T118" fmla="*/ 545 w 873"/>
                      <a:gd name="T119" fmla="*/ 98 h 269"/>
                      <a:gd name="T120" fmla="*/ 151 w 873"/>
                      <a:gd name="T121" fmla="*/ 178 h 269"/>
                      <a:gd name="T122" fmla="*/ 0 w 873"/>
                      <a:gd name="T123" fmla="*/ 239 h 269"/>
                      <a:gd name="T124" fmla="*/ 28 w 873"/>
                      <a:gd name="T125" fmla="*/ 269 h 269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73" h="269">
                        <a:moveTo>
                          <a:pt x="28" y="269"/>
                        </a:moveTo>
                        <a:lnTo>
                          <a:pt x="28" y="269"/>
                        </a:lnTo>
                        <a:lnTo>
                          <a:pt x="28" y="268"/>
                        </a:lnTo>
                        <a:lnTo>
                          <a:pt x="25" y="268"/>
                        </a:lnTo>
                        <a:lnTo>
                          <a:pt x="25" y="267"/>
                        </a:lnTo>
                        <a:lnTo>
                          <a:pt x="25" y="265"/>
                        </a:lnTo>
                        <a:lnTo>
                          <a:pt x="22" y="265"/>
                        </a:lnTo>
                        <a:lnTo>
                          <a:pt x="22" y="264"/>
                        </a:lnTo>
                        <a:lnTo>
                          <a:pt x="19" y="264"/>
                        </a:lnTo>
                        <a:lnTo>
                          <a:pt x="19" y="263"/>
                        </a:lnTo>
                        <a:lnTo>
                          <a:pt x="19" y="262"/>
                        </a:lnTo>
                        <a:lnTo>
                          <a:pt x="19" y="260"/>
                        </a:lnTo>
                        <a:lnTo>
                          <a:pt x="19" y="259"/>
                        </a:lnTo>
                        <a:lnTo>
                          <a:pt x="19" y="258"/>
                        </a:lnTo>
                        <a:lnTo>
                          <a:pt x="19" y="257"/>
                        </a:lnTo>
                        <a:lnTo>
                          <a:pt x="19" y="255"/>
                        </a:lnTo>
                        <a:lnTo>
                          <a:pt x="19" y="254"/>
                        </a:lnTo>
                        <a:lnTo>
                          <a:pt x="19" y="253"/>
                        </a:lnTo>
                        <a:lnTo>
                          <a:pt x="19" y="252"/>
                        </a:lnTo>
                        <a:lnTo>
                          <a:pt x="22" y="252"/>
                        </a:lnTo>
                        <a:lnTo>
                          <a:pt x="22" y="250"/>
                        </a:lnTo>
                        <a:lnTo>
                          <a:pt x="22" y="249"/>
                        </a:lnTo>
                        <a:lnTo>
                          <a:pt x="25" y="249"/>
                        </a:lnTo>
                        <a:lnTo>
                          <a:pt x="25" y="248"/>
                        </a:lnTo>
                        <a:lnTo>
                          <a:pt x="25" y="246"/>
                        </a:lnTo>
                        <a:lnTo>
                          <a:pt x="28" y="246"/>
                        </a:lnTo>
                        <a:lnTo>
                          <a:pt x="28" y="245"/>
                        </a:lnTo>
                        <a:lnTo>
                          <a:pt x="28" y="244"/>
                        </a:lnTo>
                        <a:lnTo>
                          <a:pt x="31" y="244"/>
                        </a:lnTo>
                        <a:lnTo>
                          <a:pt x="31" y="243"/>
                        </a:lnTo>
                        <a:lnTo>
                          <a:pt x="35" y="243"/>
                        </a:lnTo>
                        <a:lnTo>
                          <a:pt x="35" y="241"/>
                        </a:lnTo>
                        <a:lnTo>
                          <a:pt x="38" y="241"/>
                        </a:lnTo>
                        <a:lnTo>
                          <a:pt x="38" y="240"/>
                        </a:lnTo>
                        <a:lnTo>
                          <a:pt x="41" y="239"/>
                        </a:lnTo>
                        <a:lnTo>
                          <a:pt x="44" y="239"/>
                        </a:lnTo>
                        <a:lnTo>
                          <a:pt x="44" y="238"/>
                        </a:lnTo>
                        <a:lnTo>
                          <a:pt x="47" y="236"/>
                        </a:lnTo>
                        <a:lnTo>
                          <a:pt x="50" y="235"/>
                        </a:lnTo>
                        <a:lnTo>
                          <a:pt x="54" y="235"/>
                        </a:lnTo>
                        <a:lnTo>
                          <a:pt x="54" y="234"/>
                        </a:lnTo>
                        <a:lnTo>
                          <a:pt x="57" y="234"/>
                        </a:lnTo>
                        <a:lnTo>
                          <a:pt x="57" y="232"/>
                        </a:lnTo>
                        <a:lnTo>
                          <a:pt x="60" y="232"/>
                        </a:lnTo>
                        <a:lnTo>
                          <a:pt x="60" y="231"/>
                        </a:lnTo>
                        <a:lnTo>
                          <a:pt x="63" y="231"/>
                        </a:lnTo>
                        <a:lnTo>
                          <a:pt x="66" y="230"/>
                        </a:lnTo>
                        <a:lnTo>
                          <a:pt x="69" y="229"/>
                        </a:lnTo>
                        <a:lnTo>
                          <a:pt x="72" y="229"/>
                        </a:lnTo>
                        <a:lnTo>
                          <a:pt x="72" y="227"/>
                        </a:lnTo>
                        <a:lnTo>
                          <a:pt x="76" y="227"/>
                        </a:lnTo>
                        <a:lnTo>
                          <a:pt x="76" y="226"/>
                        </a:lnTo>
                        <a:lnTo>
                          <a:pt x="79" y="226"/>
                        </a:lnTo>
                        <a:lnTo>
                          <a:pt x="79" y="225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5" y="224"/>
                        </a:lnTo>
                        <a:lnTo>
                          <a:pt x="88" y="224"/>
                        </a:lnTo>
                        <a:lnTo>
                          <a:pt x="88" y="222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4" y="221"/>
                        </a:lnTo>
                        <a:lnTo>
                          <a:pt x="98" y="221"/>
                        </a:lnTo>
                        <a:lnTo>
                          <a:pt x="98" y="220"/>
                        </a:lnTo>
                        <a:lnTo>
                          <a:pt x="129" y="211"/>
                        </a:lnTo>
                        <a:lnTo>
                          <a:pt x="161" y="201"/>
                        </a:lnTo>
                        <a:lnTo>
                          <a:pt x="230" y="186"/>
                        </a:lnTo>
                        <a:lnTo>
                          <a:pt x="350" y="161"/>
                        </a:lnTo>
                        <a:lnTo>
                          <a:pt x="476" y="139"/>
                        </a:lnTo>
                        <a:lnTo>
                          <a:pt x="507" y="131"/>
                        </a:lnTo>
                        <a:lnTo>
                          <a:pt x="511" y="131"/>
                        </a:lnTo>
                        <a:lnTo>
                          <a:pt x="514" y="131"/>
                        </a:lnTo>
                        <a:lnTo>
                          <a:pt x="514" y="130"/>
                        </a:lnTo>
                        <a:lnTo>
                          <a:pt x="517" y="130"/>
                        </a:lnTo>
                        <a:lnTo>
                          <a:pt x="520" y="130"/>
                        </a:lnTo>
                        <a:lnTo>
                          <a:pt x="529" y="127"/>
                        </a:lnTo>
                        <a:lnTo>
                          <a:pt x="602" y="109"/>
                        </a:lnTo>
                        <a:lnTo>
                          <a:pt x="640" y="100"/>
                        </a:lnTo>
                        <a:lnTo>
                          <a:pt x="671" y="90"/>
                        </a:lnTo>
                        <a:lnTo>
                          <a:pt x="678" y="89"/>
                        </a:lnTo>
                        <a:lnTo>
                          <a:pt x="681" y="88"/>
                        </a:lnTo>
                        <a:lnTo>
                          <a:pt x="684" y="87"/>
                        </a:lnTo>
                        <a:lnTo>
                          <a:pt x="687" y="85"/>
                        </a:lnTo>
                        <a:lnTo>
                          <a:pt x="690" y="84"/>
                        </a:lnTo>
                        <a:lnTo>
                          <a:pt x="693" y="84"/>
                        </a:lnTo>
                        <a:lnTo>
                          <a:pt x="693" y="83"/>
                        </a:lnTo>
                        <a:lnTo>
                          <a:pt x="697" y="83"/>
                        </a:lnTo>
                        <a:lnTo>
                          <a:pt x="700" y="81"/>
                        </a:lnTo>
                        <a:lnTo>
                          <a:pt x="700" y="80"/>
                        </a:lnTo>
                        <a:lnTo>
                          <a:pt x="703" y="80"/>
                        </a:lnTo>
                        <a:lnTo>
                          <a:pt x="706" y="79"/>
                        </a:lnTo>
                        <a:lnTo>
                          <a:pt x="709" y="78"/>
                        </a:lnTo>
                        <a:lnTo>
                          <a:pt x="712" y="78"/>
                        </a:lnTo>
                        <a:lnTo>
                          <a:pt x="719" y="74"/>
                        </a:lnTo>
                        <a:lnTo>
                          <a:pt x="722" y="74"/>
                        </a:lnTo>
                        <a:lnTo>
                          <a:pt x="725" y="73"/>
                        </a:lnTo>
                        <a:lnTo>
                          <a:pt x="725" y="71"/>
                        </a:lnTo>
                        <a:lnTo>
                          <a:pt x="728" y="71"/>
                        </a:lnTo>
                        <a:lnTo>
                          <a:pt x="731" y="69"/>
                        </a:lnTo>
                        <a:lnTo>
                          <a:pt x="734" y="69"/>
                        </a:lnTo>
                        <a:lnTo>
                          <a:pt x="741" y="66"/>
                        </a:lnTo>
                        <a:lnTo>
                          <a:pt x="744" y="66"/>
                        </a:lnTo>
                        <a:lnTo>
                          <a:pt x="744" y="65"/>
                        </a:lnTo>
                        <a:lnTo>
                          <a:pt x="747" y="64"/>
                        </a:lnTo>
                        <a:lnTo>
                          <a:pt x="750" y="62"/>
                        </a:lnTo>
                        <a:lnTo>
                          <a:pt x="753" y="62"/>
                        </a:lnTo>
                        <a:lnTo>
                          <a:pt x="753" y="61"/>
                        </a:lnTo>
                        <a:lnTo>
                          <a:pt x="756" y="60"/>
                        </a:lnTo>
                        <a:lnTo>
                          <a:pt x="760" y="59"/>
                        </a:lnTo>
                        <a:lnTo>
                          <a:pt x="763" y="57"/>
                        </a:lnTo>
                        <a:lnTo>
                          <a:pt x="766" y="56"/>
                        </a:lnTo>
                        <a:lnTo>
                          <a:pt x="769" y="55"/>
                        </a:lnTo>
                        <a:lnTo>
                          <a:pt x="772" y="54"/>
                        </a:lnTo>
                        <a:lnTo>
                          <a:pt x="778" y="51"/>
                        </a:lnTo>
                        <a:lnTo>
                          <a:pt x="782" y="50"/>
                        </a:lnTo>
                        <a:lnTo>
                          <a:pt x="788" y="47"/>
                        </a:lnTo>
                        <a:lnTo>
                          <a:pt x="788" y="46"/>
                        </a:lnTo>
                        <a:lnTo>
                          <a:pt x="797" y="42"/>
                        </a:lnTo>
                        <a:lnTo>
                          <a:pt x="807" y="38"/>
                        </a:lnTo>
                        <a:lnTo>
                          <a:pt x="807" y="37"/>
                        </a:lnTo>
                        <a:lnTo>
                          <a:pt x="810" y="37"/>
                        </a:lnTo>
                        <a:lnTo>
                          <a:pt x="819" y="31"/>
                        </a:lnTo>
                        <a:lnTo>
                          <a:pt x="826" y="28"/>
                        </a:lnTo>
                        <a:lnTo>
                          <a:pt x="832" y="26"/>
                        </a:lnTo>
                        <a:lnTo>
                          <a:pt x="832" y="24"/>
                        </a:lnTo>
                        <a:lnTo>
                          <a:pt x="848" y="15"/>
                        </a:lnTo>
                        <a:lnTo>
                          <a:pt x="854" y="13"/>
                        </a:lnTo>
                        <a:lnTo>
                          <a:pt x="873" y="0"/>
                        </a:lnTo>
                        <a:lnTo>
                          <a:pt x="854" y="7"/>
                        </a:lnTo>
                        <a:lnTo>
                          <a:pt x="838" y="13"/>
                        </a:lnTo>
                        <a:lnTo>
                          <a:pt x="801" y="24"/>
                        </a:lnTo>
                        <a:lnTo>
                          <a:pt x="744" y="40"/>
                        </a:lnTo>
                        <a:lnTo>
                          <a:pt x="700" y="57"/>
                        </a:lnTo>
                        <a:lnTo>
                          <a:pt x="643" y="74"/>
                        </a:lnTo>
                        <a:lnTo>
                          <a:pt x="615" y="83"/>
                        </a:lnTo>
                        <a:lnTo>
                          <a:pt x="580" y="90"/>
                        </a:lnTo>
                        <a:lnTo>
                          <a:pt x="545" y="98"/>
                        </a:lnTo>
                        <a:lnTo>
                          <a:pt x="507" y="106"/>
                        </a:lnTo>
                        <a:lnTo>
                          <a:pt x="410" y="123"/>
                        </a:lnTo>
                        <a:lnTo>
                          <a:pt x="315" y="141"/>
                        </a:lnTo>
                        <a:lnTo>
                          <a:pt x="227" y="160"/>
                        </a:lnTo>
                        <a:lnTo>
                          <a:pt x="151" y="178"/>
                        </a:lnTo>
                        <a:lnTo>
                          <a:pt x="88" y="197"/>
                        </a:lnTo>
                        <a:lnTo>
                          <a:pt x="60" y="206"/>
                        </a:lnTo>
                        <a:lnTo>
                          <a:pt x="38" y="215"/>
                        </a:lnTo>
                        <a:lnTo>
                          <a:pt x="22" y="222"/>
                        </a:lnTo>
                        <a:lnTo>
                          <a:pt x="9" y="231"/>
                        </a:lnTo>
                        <a:lnTo>
                          <a:pt x="0" y="239"/>
                        </a:lnTo>
                        <a:lnTo>
                          <a:pt x="0" y="246"/>
                        </a:lnTo>
                        <a:lnTo>
                          <a:pt x="0" y="257"/>
                        </a:lnTo>
                        <a:lnTo>
                          <a:pt x="6" y="263"/>
                        </a:lnTo>
                        <a:lnTo>
                          <a:pt x="16" y="267"/>
                        </a:lnTo>
                        <a:lnTo>
                          <a:pt x="28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16" name="Freeform 204">
                    <a:extLst>
                      <a:ext uri="{FF2B5EF4-FFF2-40B4-BE49-F238E27FC236}">
                        <a16:creationId xmlns:a16="http://schemas.microsoft.com/office/drawing/2014/main" id="{438541B8-59FE-4A93-9DD2-459A0A2388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17" name="Freeform 205">
                    <a:extLst>
                      <a:ext uri="{FF2B5EF4-FFF2-40B4-BE49-F238E27FC236}">
                        <a16:creationId xmlns:a16="http://schemas.microsoft.com/office/drawing/2014/main" id="{BDA41F7A-3C8B-4045-AB8E-15336AB20C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9" y="1523"/>
                    <a:ext cx="35" cy="16"/>
                  </a:xfrm>
                  <a:custGeom>
                    <a:avLst/>
                    <a:gdLst>
                      <a:gd name="T0" fmla="*/ 19 w 35"/>
                      <a:gd name="T1" fmla="*/ 16 h 16"/>
                      <a:gd name="T2" fmla="*/ 19 w 35"/>
                      <a:gd name="T3" fmla="*/ 16 h 16"/>
                      <a:gd name="T4" fmla="*/ 19 w 35"/>
                      <a:gd name="T5" fmla="*/ 16 h 16"/>
                      <a:gd name="T6" fmla="*/ 28 w 35"/>
                      <a:gd name="T7" fmla="*/ 9 h 16"/>
                      <a:gd name="T8" fmla="*/ 28 w 35"/>
                      <a:gd name="T9" fmla="*/ 9 h 16"/>
                      <a:gd name="T10" fmla="*/ 31 w 35"/>
                      <a:gd name="T11" fmla="*/ 9 h 16"/>
                      <a:gd name="T12" fmla="*/ 31 w 35"/>
                      <a:gd name="T13" fmla="*/ 7 h 16"/>
                      <a:gd name="T14" fmla="*/ 31 w 35"/>
                      <a:gd name="T15" fmla="*/ 7 h 16"/>
                      <a:gd name="T16" fmla="*/ 31 w 35"/>
                      <a:gd name="T17" fmla="*/ 7 h 16"/>
                      <a:gd name="T18" fmla="*/ 31 w 35"/>
                      <a:gd name="T19" fmla="*/ 7 h 16"/>
                      <a:gd name="T20" fmla="*/ 31 w 35"/>
                      <a:gd name="T21" fmla="*/ 7 h 16"/>
                      <a:gd name="T22" fmla="*/ 31 w 35"/>
                      <a:gd name="T23" fmla="*/ 7 h 16"/>
                      <a:gd name="T24" fmla="*/ 31 w 35"/>
                      <a:gd name="T25" fmla="*/ 6 h 16"/>
                      <a:gd name="T26" fmla="*/ 31 w 35"/>
                      <a:gd name="T27" fmla="*/ 6 h 16"/>
                      <a:gd name="T28" fmla="*/ 31 w 35"/>
                      <a:gd name="T29" fmla="*/ 6 h 16"/>
                      <a:gd name="T30" fmla="*/ 31 w 35"/>
                      <a:gd name="T31" fmla="*/ 6 h 16"/>
                      <a:gd name="T32" fmla="*/ 35 w 35"/>
                      <a:gd name="T33" fmla="*/ 6 h 16"/>
                      <a:gd name="T34" fmla="*/ 35 w 35"/>
                      <a:gd name="T35" fmla="*/ 6 h 16"/>
                      <a:gd name="T36" fmla="*/ 35 w 35"/>
                      <a:gd name="T37" fmla="*/ 5 h 16"/>
                      <a:gd name="T38" fmla="*/ 35 w 35"/>
                      <a:gd name="T39" fmla="*/ 5 h 16"/>
                      <a:gd name="T40" fmla="*/ 35 w 35"/>
                      <a:gd name="T41" fmla="*/ 5 h 16"/>
                      <a:gd name="T42" fmla="*/ 35 w 35"/>
                      <a:gd name="T43" fmla="*/ 5 h 16"/>
                      <a:gd name="T44" fmla="*/ 35 w 35"/>
                      <a:gd name="T45" fmla="*/ 5 h 16"/>
                      <a:gd name="T46" fmla="*/ 0 w 35"/>
                      <a:gd name="T47" fmla="*/ 0 h 16"/>
                      <a:gd name="T48" fmla="*/ 0 w 35"/>
                      <a:gd name="T49" fmla="*/ 0 h 16"/>
                      <a:gd name="T50" fmla="*/ 12 w 35"/>
                      <a:gd name="T51" fmla="*/ 7 h 16"/>
                      <a:gd name="T52" fmla="*/ 19 w 35"/>
                      <a:gd name="T53" fmla="*/ 11 h 16"/>
                      <a:gd name="T54" fmla="*/ 19 w 35"/>
                      <a:gd name="T55" fmla="*/ 16 h 16"/>
                      <a:gd name="T56" fmla="*/ 19 w 35"/>
                      <a:gd name="T57" fmla="*/ 16 h 1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5" h="16">
                        <a:moveTo>
                          <a:pt x="19" y="16"/>
                        </a:moveTo>
                        <a:lnTo>
                          <a:pt x="19" y="16"/>
                        </a:lnTo>
                        <a:lnTo>
                          <a:pt x="28" y="9"/>
                        </a:lnTo>
                        <a:lnTo>
                          <a:pt x="31" y="9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5" y="6"/>
                        </a:lnTo>
                        <a:lnTo>
                          <a:pt x="35" y="5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lnTo>
                          <a:pt x="19" y="11"/>
                        </a:lnTo>
                        <a:lnTo>
                          <a:pt x="19" y="16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818" name="Freeform 206">
                    <a:extLst>
                      <a:ext uri="{FF2B5EF4-FFF2-40B4-BE49-F238E27FC236}">
                        <a16:creationId xmlns:a16="http://schemas.microsoft.com/office/drawing/2014/main" id="{452272A8-8385-49D4-B6BE-D883000CAA6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4"/>
                    <a:ext cx="905" cy="298"/>
                  </a:xfrm>
                  <a:custGeom>
                    <a:avLst/>
                    <a:gdLst>
                      <a:gd name="T0" fmla="*/ 28 w 905"/>
                      <a:gd name="T1" fmla="*/ 297 h 298"/>
                      <a:gd name="T2" fmla="*/ 28 w 905"/>
                      <a:gd name="T3" fmla="*/ 297 h 298"/>
                      <a:gd name="T4" fmla="*/ 25 w 905"/>
                      <a:gd name="T5" fmla="*/ 296 h 298"/>
                      <a:gd name="T6" fmla="*/ 25 w 905"/>
                      <a:gd name="T7" fmla="*/ 296 h 298"/>
                      <a:gd name="T8" fmla="*/ 22 w 905"/>
                      <a:gd name="T9" fmla="*/ 294 h 298"/>
                      <a:gd name="T10" fmla="*/ 22 w 905"/>
                      <a:gd name="T11" fmla="*/ 294 h 298"/>
                      <a:gd name="T12" fmla="*/ 22 w 905"/>
                      <a:gd name="T13" fmla="*/ 293 h 298"/>
                      <a:gd name="T14" fmla="*/ 19 w 905"/>
                      <a:gd name="T15" fmla="*/ 293 h 298"/>
                      <a:gd name="T16" fmla="*/ 19 w 905"/>
                      <a:gd name="T17" fmla="*/ 292 h 298"/>
                      <a:gd name="T18" fmla="*/ 19 w 905"/>
                      <a:gd name="T19" fmla="*/ 291 h 298"/>
                      <a:gd name="T20" fmla="*/ 19 w 905"/>
                      <a:gd name="T21" fmla="*/ 288 h 298"/>
                      <a:gd name="T22" fmla="*/ 19 w 905"/>
                      <a:gd name="T23" fmla="*/ 284 h 298"/>
                      <a:gd name="T24" fmla="*/ 22 w 905"/>
                      <a:gd name="T25" fmla="*/ 281 h 298"/>
                      <a:gd name="T26" fmla="*/ 25 w 905"/>
                      <a:gd name="T27" fmla="*/ 275 h 298"/>
                      <a:gd name="T28" fmla="*/ 31 w 905"/>
                      <a:gd name="T29" fmla="*/ 272 h 298"/>
                      <a:gd name="T30" fmla="*/ 38 w 905"/>
                      <a:gd name="T31" fmla="*/ 269 h 298"/>
                      <a:gd name="T32" fmla="*/ 41 w 905"/>
                      <a:gd name="T33" fmla="*/ 268 h 298"/>
                      <a:gd name="T34" fmla="*/ 44 w 905"/>
                      <a:gd name="T35" fmla="*/ 267 h 298"/>
                      <a:gd name="T36" fmla="*/ 47 w 905"/>
                      <a:gd name="T37" fmla="*/ 265 h 298"/>
                      <a:gd name="T38" fmla="*/ 54 w 905"/>
                      <a:gd name="T39" fmla="*/ 264 h 298"/>
                      <a:gd name="T40" fmla="*/ 57 w 905"/>
                      <a:gd name="T41" fmla="*/ 261 h 298"/>
                      <a:gd name="T42" fmla="*/ 60 w 905"/>
                      <a:gd name="T43" fmla="*/ 260 h 298"/>
                      <a:gd name="T44" fmla="*/ 63 w 905"/>
                      <a:gd name="T45" fmla="*/ 260 h 298"/>
                      <a:gd name="T46" fmla="*/ 66 w 905"/>
                      <a:gd name="T47" fmla="*/ 259 h 298"/>
                      <a:gd name="T48" fmla="*/ 72 w 905"/>
                      <a:gd name="T49" fmla="*/ 258 h 298"/>
                      <a:gd name="T50" fmla="*/ 76 w 905"/>
                      <a:gd name="T51" fmla="*/ 256 h 298"/>
                      <a:gd name="T52" fmla="*/ 79 w 905"/>
                      <a:gd name="T53" fmla="*/ 255 h 298"/>
                      <a:gd name="T54" fmla="*/ 79 w 905"/>
                      <a:gd name="T55" fmla="*/ 254 h 298"/>
                      <a:gd name="T56" fmla="*/ 85 w 905"/>
                      <a:gd name="T57" fmla="*/ 254 h 298"/>
                      <a:gd name="T58" fmla="*/ 88 w 905"/>
                      <a:gd name="T59" fmla="*/ 251 h 298"/>
                      <a:gd name="T60" fmla="*/ 91 w 905"/>
                      <a:gd name="T61" fmla="*/ 251 h 298"/>
                      <a:gd name="T62" fmla="*/ 94 w 905"/>
                      <a:gd name="T63" fmla="*/ 250 h 298"/>
                      <a:gd name="T64" fmla="*/ 98 w 905"/>
                      <a:gd name="T65" fmla="*/ 249 h 298"/>
                      <a:gd name="T66" fmla="*/ 476 w 905"/>
                      <a:gd name="T67" fmla="*/ 168 h 298"/>
                      <a:gd name="T68" fmla="*/ 517 w 905"/>
                      <a:gd name="T69" fmla="*/ 159 h 298"/>
                      <a:gd name="T70" fmla="*/ 520 w 905"/>
                      <a:gd name="T71" fmla="*/ 159 h 298"/>
                      <a:gd name="T72" fmla="*/ 678 w 905"/>
                      <a:gd name="T73" fmla="*/ 118 h 298"/>
                      <a:gd name="T74" fmla="*/ 690 w 905"/>
                      <a:gd name="T75" fmla="*/ 113 h 298"/>
                      <a:gd name="T76" fmla="*/ 700 w 905"/>
                      <a:gd name="T77" fmla="*/ 109 h 298"/>
                      <a:gd name="T78" fmla="*/ 712 w 905"/>
                      <a:gd name="T79" fmla="*/ 107 h 298"/>
                      <a:gd name="T80" fmla="*/ 728 w 905"/>
                      <a:gd name="T81" fmla="*/ 100 h 298"/>
                      <a:gd name="T82" fmla="*/ 744 w 905"/>
                      <a:gd name="T83" fmla="*/ 94 h 298"/>
                      <a:gd name="T84" fmla="*/ 753 w 905"/>
                      <a:gd name="T85" fmla="*/ 90 h 298"/>
                      <a:gd name="T86" fmla="*/ 766 w 905"/>
                      <a:gd name="T87" fmla="*/ 85 h 298"/>
                      <a:gd name="T88" fmla="*/ 778 w 905"/>
                      <a:gd name="T89" fmla="*/ 80 h 298"/>
                      <a:gd name="T90" fmla="*/ 788 w 905"/>
                      <a:gd name="T91" fmla="*/ 75 h 298"/>
                      <a:gd name="T92" fmla="*/ 807 w 905"/>
                      <a:gd name="T93" fmla="*/ 66 h 298"/>
                      <a:gd name="T94" fmla="*/ 826 w 905"/>
                      <a:gd name="T95" fmla="*/ 57 h 298"/>
                      <a:gd name="T96" fmla="*/ 848 w 905"/>
                      <a:gd name="T97" fmla="*/ 44 h 298"/>
                      <a:gd name="T98" fmla="*/ 854 w 905"/>
                      <a:gd name="T99" fmla="*/ 36 h 298"/>
                      <a:gd name="T100" fmla="*/ 687 w 905"/>
                      <a:gd name="T101" fmla="*/ 93 h 298"/>
                      <a:gd name="T102" fmla="*/ 413 w 905"/>
                      <a:gd name="T103" fmla="*/ 154 h 298"/>
                      <a:gd name="T104" fmla="*/ 25 w 905"/>
                      <a:gd name="T105" fmla="*/ 253 h 298"/>
                      <a:gd name="T106" fmla="*/ 16 w 905"/>
                      <a:gd name="T107" fmla="*/ 296 h 298"/>
                      <a:gd name="T108" fmla="*/ 889 w 905"/>
                      <a:gd name="T109" fmla="*/ 15 h 298"/>
                      <a:gd name="T110" fmla="*/ 901 w 905"/>
                      <a:gd name="T111" fmla="*/ 6 h 298"/>
                      <a:gd name="T112" fmla="*/ 901 w 905"/>
                      <a:gd name="T113" fmla="*/ 5 h 298"/>
                      <a:gd name="T114" fmla="*/ 905 w 905"/>
                      <a:gd name="T115" fmla="*/ 4 h 298"/>
                      <a:gd name="T116" fmla="*/ 889 w 905"/>
                      <a:gd name="T117" fmla="*/ 15 h 298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5" h="298">
                        <a:moveTo>
                          <a:pt x="28" y="298"/>
                        </a:moveTo>
                        <a:lnTo>
                          <a:pt x="28" y="298"/>
                        </a:lnTo>
                        <a:lnTo>
                          <a:pt x="28" y="297"/>
                        </a:lnTo>
                        <a:lnTo>
                          <a:pt x="25" y="297"/>
                        </a:lnTo>
                        <a:lnTo>
                          <a:pt x="25" y="296"/>
                        </a:lnTo>
                        <a:lnTo>
                          <a:pt x="25" y="294"/>
                        </a:lnTo>
                        <a:lnTo>
                          <a:pt x="22" y="294"/>
                        </a:lnTo>
                        <a:lnTo>
                          <a:pt x="22" y="293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1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6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19" y="281"/>
                        </a:lnTo>
                        <a:lnTo>
                          <a:pt x="22" y="281"/>
                        </a:lnTo>
                        <a:lnTo>
                          <a:pt x="22" y="279"/>
                        </a:lnTo>
                        <a:lnTo>
                          <a:pt x="22" y="278"/>
                        </a:lnTo>
                        <a:lnTo>
                          <a:pt x="25" y="278"/>
                        </a:lnTo>
                        <a:lnTo>
                          <a:pt x="25" y="277"/>
                        </a:lnTo>
                        <a:lnTo>
                          <a:pt x="25" y="275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28" y="273"/>
                        </a:lnTo>
                        <a:lnTo>
                          <a:pt x="31" y="273"/>
                        </a:lnTo>
                        <a:lnTo>
                          <a:pt x="31" y="272"/>
                        </a:lnTo>
                        <a:lnTo>
                          <a:pt x="35" y="272"/>
                        </a:lnTo>
                        <a:lnTo>
                          <a:pt x="35" y="270"/>
                        </a:lnTo>
                        <a:lnTo>
                          <a:pt x="38" y="270"/>
                        </a:lnTo>
                        <a:lnTo>
                          <a:pt x="38" y="269"/>
                        </a:lnTo>
                        <a:lnTo>
                          <a:pt x="41" y="268"/>
                        </a:lnTo>
                        <a:lnTo>
                          <a:pt x="44" y="268"/>
                        </a:lnTo>
                        <a:lnTo>
                          <a:pt x="44" y="267"/>
                        </a:lnTo>
                        <a:lnTo>
                          <a:pt x="47" y="265"/>
                        </a:lnTo>
                        <a:lnTo>
                          <a:pt x="50" y="264"/>
                        </a:lnTo>
                        <a:lnTo>
                          <a:pt x="54" y="264"/>
                        </a:lnTo>
                        <a:lnTo>
                          <a:pt x="54" y="263"/>
                        </a:lnTo>
                        <a:lnTo>
                          <a:pt x="57" y="263"/>
                        </a:lnTo>
                        <a:lnTo>
                          <a:pt x="57" y="261"/>
                        </a:lnTo>
                        <a:lnTo>
                          <a:pt x="60" y="261"/>
                        </a:lnTo>
                        <a:lnTo>
                          <a:pt x="60" y="260"/>
                        </a:lnTo>
                        <a:lnTo>
                          <a:pt x="63" y="260"/>
                        </a:lnTo>
                        <a:lnTo>
                          <a:pt x="66" y="259"/>
                        </a:lnTo>
                        <a:lnTo>
                          <a:pt x="69" y="258"/>
                        </a:lnTo>
                        <a:lnTo>
                          <a:pt x="72" y="258"/>
                        </a:lnTo>
                        <a:lnTo>
                          <a:pt x="72" y="256"/>
                        </a:lnTo>
                        <a:lnTo>
                          <a:pt x="76" y="256"/>
                        </a:lnTo>
                        <a:lnTo>
                          <a:pt x="76" y="255"/>
                        </a:lnTo>
                        <a:lnTo>
                          <a:pt x="79" y="255"/>
                        </a:lnTo>
                        <a:lnTo>
                          <a:pt x="79" y="254"/>
                        </a:lnTo>
                        <a:lnTo>
                          <a:pt x="82" y="254"/>
                        </a:lnTo>
                        <a:lnTo>
                          <a:pt x="85" y="254"/>
                        </a:lnTo>
                        <a:lnTo>
                          <a:pt x="85" y="253"/>
                        </a:lnTo>
                        <a:lnTo>
                          <a:pt x="88" y="253"/>
                        </a:lnTo>
                        <a:lnTo>
                          <a:pt x="88" y="251"/>
                        </a:lnTo>
                        <a:lnTo>
                          <a:pt x="91" y="251"/>
                        </a:lnTo>
                        <a:lnTo>
                          <a:pt x="94" y="251"/>
                        </a:lnTo>
                        <a:lnTo>
                          <a:pt x="94" y="250"/>
                        </a:lnTo>
                        <a:lnTo>
                          <a:pt x="98" y="250"/>
                        </a:lnTo>
                        <a:lnTo>
                          <a:pt x="98" y="249"/>
                        </a:lnTo>
                        <a:lnTo>
                          <a:pt x="129" y="240"/>
                        </a:lnTo>
                        <a:lnTo>
                          <a:pt x="161" y="230"/>
                        </a:lnTo>
                        <a:lnTo>
                          <a:pt x="230" y="215"/>
                        </a:lnTo>
                        <a:lnTo>
                          <a:pt x="350" y="190"/>
                        </a:lnTo>
                        <a:lnTo>
                          <a:pt x="476" y="168"/>
                        </a:lnTo>
                        <a:lnTo>
                          <a:pt x="507" y="160"/>
                        </a:lnTo>
                        <a:lnTo>
                          <a:pt x="511" y="160"/>
                        </a:lnTo>
                        <a:lnTo>
                          <a:pt x="514" y="160"/>
                        </a:lnTo>
                        <a:lnTo>
                          <a:pt x="514" y="159"/>
                        </a:lnTo>
                        <a:lnTo>
                          <a:pt x="517" y="159"/>
                        </a:lnTo>
                        <a:lnTo>
                          <a:pt x="520" y="159"/>
                        </a:lnTo>
                        <a:lnTo>
                          <a:pt x="529" y="156"/>
                        </a:lnTo>
                        <a:lnTo>
                          <a:pt x="602" y="138"/>
                        </a:lnTo>
                        <a:lnTo>
                          <a:pt x="640" y="129"/>
                        </a:lnTo>
                        <a:lnTo>
                          <a:pt x="671" y="119"/>
                        </a:lnTo>
                        <a:lnTo>
                          <a:pt x="678" y="118"/>
                        </a:lnTo>
                        <a:lnTo>
                          <a:pt x="681" y="117"/>
                        </a:lnTo>
                        <a:lnTo>
                          <a:pt x="684" y="116"/>
                        </a:lnTo>
                        <a:lnTo>
                          <a:pt x="687" y="114"/>
                        </a:lnTo>
                        <a:lnTo>
                          <a:pt x="690" y="113"/>
                        </a:lnTo>
                        <a:lnTo>
                          <a:pt x="693" y="113"/>
                        </a:lnTo>
                        <a:lnTo>
                          <a:pt x="693" y="112"/>
                        </a:lnTo>
                        <a:lnTo>
                          <a:pt x="697" y="112"/>
                        </a:lnTo>
                        <a:lnTo>
                          <a:pt x="700" y="110"/>
                        </a:lnTo>
                        <a:lnTo>
                          <a:pt x="700" y="109"/>
                        </a:lnTo>
                        <a:lnTo>
                          <a:pt x="703" y="109"/>
                        </a:lnTo>
                        <a:lnTo>
                          <a:pt x="706" y="108"/>
                        </a:lnTo>
                        <a:lnTo>
                          <a:pt x="709" y="107"/>
                        </a:lnTo>
                        <a:lnTo>
                          <a:pt x="712" y="107"/>
                        </a:lnTo>
                        <a:lnTo>
                          <a:pt x="719" y="103"/>
                        </a:lnTo>
                        <a:lnTo>
                          <a:pt x="722" y="103"/>
                        </a:lnTo>
                        <a:lnTo>
                          <a:pt x="725" y="102"/>
                        </a:lnTo>
                        <a:lnTo>
                          <a:pt x="725" y="100"/>
                        </a:lnTo>
                        <a:lnTo>
                          <a:pt x="728" y="100"/>
                        </a:lnTo>
                        <a:lnTo>
                          <a:pt x="731" y="98"/>
                        </a:lnTo>
                        <a:lnTo>
                          <a:pt x="734" y="98"/>
                        </a:lnTo>
                        <a:lnTo>
                          <a:pt x="741" y="95"/>
                        </a:lnTo>
                        <a:lnTo>
                          <a:pt x="744" y="95"/>
                        </a:lnTo>
                        <a:lnTo>
                          <a:pt x="744" y="94"/>
                        </a:lnTo>
                        <a:lnTo>
                          <a:pt x="747" y="93"/>
                        </a:lnTo>
                        <a:lnTo>
                          <a:pt x="750" y="91"/>
                        </a:lnTo>
                        <a:lnTo>
                          <a:pt x="753" y="91"/>
                        </a:lnTo>
                        <a:lnTo>
                          <a:pt x="753" y="90"/>
                        </a:lnTo>
                        <a:lnTo>
                          <a:pt x="756" y="89"/>
                        </a:lnTo>
                        <a:lnTo>
                          <a:pt x="760" y="88"/>
                        </a:lnTo>
                        <a:lnTo>
                          <a:pt x="763" y="86"/>
                        </a:lnTo>
                        <a:lnTo>
                          <a:pt x="766" y="85"/>
                        </a:lnTo>
                        <a:lnTo>
                          <a:pt x="769" y="84"/>
                        </a:lnTo>
                        <a:lnTo>
                          <a:pt x="772" y="83"/>
                        </a:lnTo>
                        <a:lnTo>
                          <a:pt x="778" y="80"/>
                        </a:lnTo>
                        <a:lnTo>
                          <a:pt x="782" y="79"/>
                        </a:lnTo>
                        <a:lnTo>
                          <a:pt x="788" y="76"/>
                        </a:lnTo>
                        <a:lnTo>
                          <a:pt x="788" y="75"/>
                        </a:lnTo>
                        <a:lnTo>
                          <a:pt x="797" y="71"/>
                        </a:lnTo>
                        <a:lnTo>
                          <a:pt x="807" y="67"/>
                        </a:lnTo>
                        <a:lnTo>
                          <a:pt x="807" y="66"/>
                        </a:lnTo>
                        <a:lnTo>
                          <a:pt x="810" y="66"/>
                        </a:lnTo>
                        <a:lnTo>
                          <a:pt x="819" y="60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2" y="53"/>
                        </a:lnTo>
                        <a:lnTo>
                          <a:pt x="848" y="44"/>
                        </a:lnTo>
                        <a:lnTo>
                          <a:pt x="854" y="42"/>
                        </a:lnTo>
                        <a:lnTo>
                          <a:pt x="873" y="29"/>
                        </a:lnTo>
                        <a:lnTo>
                          <a:pt x="854" y="36"/>
                        </a:lnTo>
                        <a:lnTo>
                          <a:pt x="838" y="42"/>
                        </a:lnTo>
                        <a:lnTo>
                          <a:pt x="801" y="53"/>
                        </a:lnTo>
                        <a:lnTo>
                          <a:pt x="760" y="65"/>
                        </a:lnTo>
                        <a:lnTo>
                          <a:pt x="712" y="84"/>
                        </a:lnTo>
                        <a:lnTo>
                          <a:pt x="687" y="93"/>
                        </a:lnTo>
                        <a:lnTo>
                          <a:pt x="656" y="103"/>
                        </a:lnTo>
                        <a:lnTo>
                          <a:pt x="624" y="112"/>
                        </a:lnTo>
                        <a:lnTo>
                          <a:pt x="589" y="119"/>
                        </a:lnTo>
                        <a:lnTo>
                          <a:pt x="552" y="128"/>
                        </a:lnTo>
                        <a:lnTo>
                          <a:pt x="514" y="136"/>
                        </a:lnTo>
                        <a:lnTo>
                          <a:pt x="413" y="154"/>
                        </a:lnTo>
                        <a:lnTo>
                          <a:pt x="318" y="171"/>
                        </a:lnTo>
                        <a:lnTo>
                          <a:pt x="230" y="190"/>
                        </a:lnTo>
                        <a:lnTo>
                          <a:pt x="154" y="208"/>
                        </a:lnTo>
                        <a:lnTo>
                          <a:pt x="91" y="226"/>
                        </a:lnTo>
                        <a:lnTo>
                          <a:pt x="63" y="235"/>
                        </a:lnTo>
                        <a:lnTo>
                          <a:pt x="41" y="244"/>
                        </a:lnTo>
                        <a:lnTo>
                          <a:pt x="25" y="253"/>
                        </a:lnTo>
                        <a:lnTo>
                          <a:pt x="9" y="260"/>
                        </a:lnTo>
                        <a:lnTo>
                          <a:pt x="3" y="269"/>
                        </a:lnTo>
                        <a:lnTo>
                          <a:pt x="0" y="277"/>
                        </a:lnTo>
                        <a:lnTo>
                          <a:pt x="3" y="286"/>
                        </a:lnTo>
                        <a:lnTo>
                          <a:pt x="9" y="292"/>
                        </a:lnTo>
                        <a:lnTo>
                          <a:pt x="16" y="296"/>
                        </a:lnTo>
                        <a:lnTo>
                          <a:pt x="28" y="298"/>
                        </a:lnTo>
                        <a:close/>
                        <a:moveTo>
                          <a:pt x="832" y="55"/>
                        </a:moveTo>
                        <a:lnTo>
                          <a:pt x="832" y="55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close/>
                        <a:moveTo>
                          <a:pt x="889" y="15"/>
                        </a:moveTo>
                        <a:lnTo>
                          <a:pt x="889" y="15"/>
                        </a:lnTo>
                        <a:lnTo>
                          <a:pt x="898" y="8"/>
                        </a:lnTo>
                        <a:lnTo>
                          <a:pt x="901" y="8"/>
                        </a:lnTo>
                        <a:lnTo>
                          <a:pt x="901" y="6"/>
                        </a:lnTo>
                        <a:lnTo>
                          <a:pt x="901" y="5"/>
                        </a:lnTo>
                        <a:lnTo>
                          <a:pt x="905" y="5"/>
                        </a:lnTo>
                        <a:lnTo>
                          <a:pt x="905" y="4"/>
                        </a:lnTo>
                        <a:lnTo>
                          <a:pt x="873" y="0"/>
                        </a:lnTo>
                        <a:lnTo>
                          <a:pt x="886" y="6"/>
                        </a:lnTo>
                        <a:lnTo>
                          <a:pt x="889" y="11"/>
                        </a:lnTo>
                        <a:lnTo>
                          <a:pt x="889" y="15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</p:grpSp>
            <p:sp>
              <p:nvSpPr>
                <p:cNvPr id="36511" name="Freeform 208">
                  <a:extLst>
                    <a:ext uri="{FF2B5EF4-FFF2-40B4-BE49-F238E27FC236}">
                      <a16:creationId xmlns:a16="http://schemas.microsoft.com/office/drawing/2014/main" id="{AD1F6F00-4AB3-41FB-911F-6C2FF614B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553"/>
                  <a:ext cx="873" cy="269"/>
                </a:xfrm>
                <a:custGeom>
                  <a:avLst/>
                  <a:gdLst>
                    <a:gd name="T0" fmla="*/ 28 w 873"/>
                    <a:gd name="T1" fmla="*/ 268 h 269"/>
                    <a:gd name="T2" fmla="*/ 28 w 873"/>
                    <a:gd name="T3" fmla="*/ 268 h 269"/>
                    <a:gd name="T4" fmla="*/ 25 w 873"/>
                    <a:gd name="T5" fmla="*/ 267 h 269"/>
                    <a:gd name="T6" fmla="*/ 25 w 873"/>
                    <a:gd name="T7" fmla="*/ 267 h 269"/>
                    <a:gd name="T8" fmla="*/ 25 w 873"/>
                    <a:gd name="T9" fmla="*/ 265 h 269"/>
                    <a:gd name="T10" fmla="*/ 22 w 873"/>
                    <a:gd name="T11" fmla="*/ 265 h 269"/>
                    <a:gd name="T12" fmla="*/ 22 w 873"/>
                    <a:gd name="T13" fmla="*/ 265 h 269"/>
                    <a:gd name="T14" fmla="*/ 22 w 873"/>
                    <a:gd name="T15" fmla="*/ 264 h 269"/>
                    <a:gd name="T16" fmla="*/ 19 w 873"/>
                    <a:gd name="T17" fmla="*/ 264 h 269"/>
                    <a:gd name="T18" fmla="*/ 19 w 873"/>
                    <a:gd name="T19" fmla="*/ 263 h 269"/>
                    <a:gd name="T20" fmla="*/ 19 w 873"/>
                    <a:gd name="T21" fmla="*/ 263 h 269"/>
                    <a:gd name="T22" fmla="*/ 19 w 873"/>
                    <a:gd name="T23" fmla="*/ 260 h 269"/>
                    <a:gd name="T24" fmla="*/ 19 w 873"/>
                    <a:gd name="T25" fmla="*/ 258 h 269"/>
                    <a:gd name="T26" fmla="*/ 19 w 873"/>
                    <a:gd name="T27" fmla="*/ 255 h 269"/>
                    <a:gd name="T28" fmla="*/ 22 w 873"/>
                    <a:gd name="T29" fmla="*/ 252 h 269"/>
                    <a:gd name="T30" fmla="*/ 25 w 873"/>
                    <a:gd name="T31" fmla="*/ 248 h 269"/>
                    <a:gd name="T32" fmla="*/ 28 w 873"/>
                    <a:gd name="T33" fmla="*/ 244 h 269"/>
                    <a:gd name="T34" fmla="*/ 35 w 873"/>
                    <a:gd name="T35" fmla="*/ 241 h 269"/>
                    <a:gd name="T36" fmla="*/ 38 w 873"/>
                    <a:gd name="T37" fmla="*/ 240 h 269"/>
                    <a:gd name="T38" fmla="*/ 41 w 873"/>
                    <a:gd name="T39" fmla="*/ 239 h 269"/>
                    <a:gd name="T40" fmla="*/ 44 w 873"/>
                    <a:gd name="T41" fmla="*/ 238 h 269"/>
                    <a:gd name="T42" fmla="*/ 47 w 873"/>
                    <a:gd name="T43" fmla="*/ 236 h 269"/>
                    <a:gd name="T44" fmla="*/ 50 w 873"/>
                    <a:gd name="T45" fmla="*/ 235 h 269"/>
                    <a:gd name="T46" fmla="*/ 57 w 873"/>
                    <a:gd name="T47" fmla="*/ 234 h 269"/>
                    <a:gd name="T48" fmla="*/ 60 w 873"/>
                    <a:gd name="T49" fmla="*/ 232 h 269"/>
                    <a:gd name="T50" fmla="*/ 63 w 873"/>
                    <a:gd name="T51" fmla="*/ 231 h 269"/>
                    <a:gd name="T52" fmla="*/ 66 w 873"/>
                    <a:gd name="T53" fmla="*/ 230 h 269"/>
                    <a:gd name="T54" fmla="*/ 66 w 873"/>
                    <a:gd name="T55" fmla="*/ 230 h 269"/>
                    <a:gd name="T56" fmla="*/ 69 w 873"/>
                    <a:gd name="T57" fmla="*/ 229 h 269"/>
                    <a:gd name="T58" fmla="*/ 72 w 873"/>
                    <a:gd name="T59" fmla="*/ 227 h 269"/>
                    <a:gd name="T60" fmla="*/ 76 w 873"/>
                    <a:gd name="T61" fmla="*/ 227 h 269"/>
                    <a:gd name="T62" fmla="*/ 79 w 873"/>
                    <a:gd name="T63" fmla="*/ 226 h 269"/>
                    <a:gd name="T64" fmla="*/ 82 w 873"/>
                    <a:gd name="T65" fmla="*/ 225 h 269"/>
                    <a:gd name="T66" fmla="*/ 85 w 873"/>
                    <a:gd name="T67" fmla="*/ 224 h 269"/>
                    <a:gd name="T68" fmla="*/ 88 w 873"/>
                    <a:gd name="T69" fmla="*/ 222 h 269"/>
                    <a:gd name="T70" fmla="*/ 91 w 873"/>
                    <a:gd name="T71" fmla="*/ 222 h 269"/>
                    <a:gd name="T72" fmla="*/ 94 w 873"/>
                    <a:gd name="T73" fmla="*/ 221 h 269"/>
                    <a:gd name="T74" fmla="*/ 98 w 873"/>
                    <a:gd name="T75" fmla="*/ 221 h 269"/>
                    <a:gd name="T76" fmla="*/ 161 w 873"/>
                    <a:gd name="T77" fmla="*/ 201 h 269"/>
                    <a:gd name="T78" fmla="*/ 507 w 873"/>
                    <a:gd name="T79" fmla="*/ 131 h 269"/>
                    <a:gd name="T80" fmla="*/ 517 w 873"/>
                    <a:gd name="T81" fmla="*/ 130 h 269"/>
                    <a:gd name="T82" fmla="*/ 520 w 873"/>
                    <a:gd name="T83" fmla="*/ 130 h 269"/>
                    <a:gd name="T84" fmla="*/ 678 w 873"/>
                    <a:gd name="T85" fmla="*/ 89 h 269"/>
                    <a:gd name="T86" fmla="*/ 687 w 873"/>
                    <a:gd name="T87" fmla="*/ 85 h 269"/>
                    <a:gd name="T88" fmla="*/ 697 w 873"/>
                    <a:gd name="T89" fmla="*/ 83 h 269"/>
                    <a:gd name="T90" fmla="*/ 706 w 873"/>
                    <a:gd name="T91" fmla="*/ 79 h 269"/>
                    <a:gd name="T92" fmla="*/ 719 w 873"/>
                    <a:gd name="T93" fmla="*/ 74 h 269"/>
                    <a:gd name="T94" fmla="*/ 731 w 873"/>
                    <a:gd name="T95" fmla="*/ 69 h 269"/>
                    <a:gd name="T96" fmla="*/ 744 w 873"/>
                    <a:gd name="T97" fmla="*/ 65 h 269"/>
                    <a:gd name="T98" fmla="*/ 753 w 873"/>
                    <a:gd name="T99" fmla="*/ 61 h 269"/>
                    <a:gd name="T100" fmla="*/ 763 w 873"/>
                    <a:gd name="T101" fmla="*/ 57 h 269"/>
                    <a:gd name="T102" fmla="*/ 772 w 873"/>
                    <a:gd name="T103" fmla="*/ 54 h 269"/>
                    <a:gd name="T104" fmla="*/ 782 w 873"/>
                    <a:gd name="T105" fmla="*/ 50 h 269"/>
                    <a:gd name="T106" fmla="*/ 797 w 873"/>
                    <a:gd name="T107" fmla="*/ 42 h 269"/>
                    <a:gd name="T108" fmla="*/ 810 w 873"/>
                    <a:gd name="T109" fmla="*/ 37 h 269"/>
                    <a:gd name="T110" fmla="*/ 826 w 873"/>
                    <a:gd name="T111" fmla="*/ 28 h 269"/>
                    <a:gd name="T112" fmla="*/ 848 w 873"/>
                    <a:gd name="T113" fmla="*/ 15 h 269"/>
                    <a:gd name="T114" fmla="*/ 873 w 873"/>
                    <a:gd name="T115" fmla="*/ 0 h 269"/>
                    <a:gd name="T116" fmla="*/ 760 w 873"/>
                    <a:gd name="T117" fmla="*/ 36 h 269"/>
                    <a:gd name="T118" fmla="*/ 589 w 873"/>
                    <a:gd name="T119" fmla="*/ 90 h 269"/>
                    <a:gd name="T120" fmla="*/ 230 w 873"/>
                    <a:gd name="T121" fmla="*/ 161 h 269"/>
                    <a:gd name="T122" fmla="*/ 9 w 873"/>
                    <a:gd name="T123" fmla="*/ 231 h 269"/>
                    <a:gd name="T124" fmla="*/ 16 w 873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3" h="269">
                      <a:moveTo>
                        <a:pt x="28" y="269"/>
                      </a:moveTo>
                      <a:lnTo>
                        <a:pt x="28" y="269"/>
                      </a:lnTo>
                      <a:lnTo>
                        <a:pt x="28" y="268"/>
                      </a:lnTo>
                      <a:lnTo>
                        <a:pt x="25" y="268"/>
                      </a:lnTo>
                      <a:lnTo>
                        <a:pt x="25" y="267"/>
                      </a:lnTo>
                      <a:lnTo>
                        <a:pt x="25" y="265"/>
                      </a:lnTo>
                      <a:lnTo>
                        <a:pt x="22" y="265"/>
                      </a:lnTo>
                      <a:lnTo>
                        <a:pt x="22" y="264"/>
                      </a:lnTo>
                      <a:lnTo>
                        <a:pt x="19" y="264"/>
                      </a:lnTo>
                      <a:lnTo>
                        <a:pt x="19" y="263"/>
                      </a:lnTo>
                      <a:lnTo>
                        <a:pt x="19" y="262"/>
                      </a:lnTo>
                      <a:lnTo>
                        <a:pt x="19" y="260"/>
                      </a:lnTo>
                      <a:lnTo>
                        <a:pt x="19" y="259"/>
                      </a:lnTo>
                      <a:lnTo>
                        <a:pt x="19" y="258"/>
                      </a:lnTo>
                      <a:lnTo>
                        <a:pt x="19" y="257"/>
                      </a:lnTo>
                      <a:lnTo>
                        <a:pt x="19" y="255"/>
                      </a:lnTo>
                      <a:lnTo>
                        <a:pt x="19" y="254"/>
                      </a:lnTo>
                      <a:lnTo>
                        <a:pt x="19" y="253"/>
                      </a:lnTo>
                      <a:lnTo>
                        <a:pt x="19" y="252"/>
                      </a:lnTo>
                      <a:lnTo>
                        <a:pt x="22" y="252"/>
                      </a:lnTo>
                      <a:lnTo>
                        <a:pt x="22" y="250"/>
                      </a:lnTo>
                      <a:lnTo>
                        <a:pt x="22" y="249"/>
                      </a:lnTo>
                      <a:lnTo>
                        <a:pt x="25" y="249"/>
                      </a:lnTo>
                      <a:lnTo>
                        <a:pt x="25" y="248"/>
                      </a:lnTo>
                      <a:lnTo>
                        <a:pt x="25" y="246"/>
                      </a:lnTo>
                      <a:lnTo>
                        <a:pt x="28" y="246"/>
                      </a:lnTo>
                      <a:lnTo>
                        <a:pt x="28" y="245"/>
                      </a:lnTo>
                      <a:lnTo>
                        <a:pt x="28" y="244"/>
                      </a:lnTo>
                      <a:lnTo>
                        <a:pt x="31" y="244"/>
                      </a:lnTo>
                      <a:lnTo>
                        <a:pt x="31" y="243"/>
                      </a:lnTo>
                      <a:lnTo>
                        <a:pt x="35" y="243"/>
                      </a:lnTo>
                      <a:lnTo>
                        <a:pt x="35" y="241"/>
                      </a:lnTo>
                      <a:lnTo>
                        <a:pt x="38" y="241"/>
                      </a:lnTo>
                      <a:lnTo>
                        <a:pt x="38" y="240"/>
                      </a:lnTo>
                      <a:lnTo>
                        <a:pt x="41" y="239"/>
                      </a:lnTo>
                      <a:lnTo>
                        <a:pt x="44" y="239"/>
                      </a:lnTo>
                      <a:lnTo>
                        <a:pt x="44" y="238"/>
                      </a:lnTo>
                      <a:lnTo>
                        <a:pt x="47" y="236"/>
                      </a:lnTo>
                      <a:lnTo>
                        <a:pt x="50" y="235"/>
                      </a:lnTo>
                      <a:lnTo>
                        <a:pt x="54" y="235"/>
                      </a:lnTo>
                      <a:lnTo>
                        <a:pt x="54" y="234"/>
                      </a:lnTo>
                      <a:lnTo>
                        <a:pt x="57" y="234"/>
                      </a:lnTo>
                      <a:lnTo>
                        <a:pt x="57" y="232"/>
                      </a:lnTo>
                      <a:lnTo>
                        <a:pt x="60" y="232"/>
                      </a:lnTo>
                      <a:lnTo>
                        <a:pt x="60" y="231"/>
                      </a:lnTo>
                      <a:lnTo>
                        <a:pt x="63" y="231"/>
                      </a:lnTo>
                      <a:lnTo>
                        <a:pt x="66" y="230"/>
                      </a:lnTo>
                      <a:lnTo>
                        <a:pt x="69" y="229"/>
                      </a:lnTo>
                      <a:lnTo>
                        <a:pt x="72" y="229"/>
                      </a:lnTo>
                      <a:lnTo>
                        <a:pt x="72" y="227"/>
                      </a:lnTo>
                      <a:lnTo>
                        <a:pt x="76" y="227"/>
                      </a:lnTo>
                      <a:lnTo>
                        <a:pt x="76" y="226"/>
                      </a:lnTo>
                      <a:lnTo>
                        <a:pt x="79" y="226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5" y="225"/>
                      </a:lnTo>
                      <a:lnTo>
                        <a:pt x="85" y="224"/>
                      </a:lnTo>
                      <a:lnTo>
                        <a:pt x="88" y="224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4" y="222"/>
                      </a:lnTo>
                      <a:lnTo>
                        <a:pt x="94" y="221"/>
                      </a:lnTo>
                      <a:lnTo>
                        <a:pt x="98" y="221"/>
                      </a:lnTo>
                      <a:lnTo>
                        <a:pt x="98" y="220"/>
                      </a:lnTo>
                      <a:lnTo>
                        <a:pt x="129" y="211"/>
                      </a:lnTo>
                      <a:lnTo>
                        <a:pt x="161" y="201"/>
                      </a:lnTo>
                      <a:lnTo>
                        <a:pt x="230" y="186"/>
                      </a:lnTo>
                      <a:lnTo>
                        <a:pt x="350" y="161"/>
                      </a:lnTo>
                      <a:lnTo>
                        <a:pt x="476" y="139"/>
                      </a:lnTo>
                      <a:lnTo>
                        <a:pt x="507" y="131"/>
                      </a:lnTo>
                      <a:lnTo>
                        <a:pt x="511" y="131"/>
                      </a:lnTo>
                      <a:lnTo>
                        <a:pt x="514" y="131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0" y="130"/>
                      </a:lnTo>
                      <a:lnTo>
                        <a:pt x="529" y="127"/>
                      </a:lnTo>
                      <a:lnTo>
                        <a:pt x="602" y="109"/>
                      </a:lnTo>
                      <a:lnTo>
                        <a:pt x="640" y="100"/>
                      </a:lnTo>
                      <a:lnTo>
                        <a:pt x="671" y="90"/>
                      </a:lnTo>
                      <a:lnTo>
                        <a:pt x="678" y="89"/>
                      </a:lnTo>
                      <a:lnTo>
                        <a:pt x="681" y="88"/>
                      </a:lnTo>
                      <a:lnTo>
                        <a:pt x="684" y="87"/>
                      </a:lnTo>
                      <a:lnTo>
                        <a:pt x="687" y="85"/>
                      </a:lnTo>
                      <a:lnTo>
                        <a:pt x="690" y="84"/>
                      </a:lnTo>
                      <a:lnTo>
                        <a:pt x="693" y="84"/>
                      </a:lnTo>
                      <a:lnTo>
                        <a:pt x="693" y="83"/>
                      </a:lnTo>
                      <a:lnTo>
                        <a:pt x="697" y="83"/>
                      </a:lnTo>
                      <a:lnTo>
                        <a:pt x="700" y="81"/>
                      </a:lnTo>
                      <a:lnTo>
                        <a:pt x="700" y="80"/>
                      </a:lnTo>
                      <a:lnTo>
                        <a:pt x="703" y="80"/>
                      </a:lnTo>
                      <a:lnTo>
                        <a:pt x="706" y="79"/>
                      </a:lnTo>
                      <a:lnTo>
                        <a:pt x="709" y="78"/>
                      </a:lnTo>
                      <a:lnTo>
                        <a:pt x="712" y="78"/>
                      </a:lnTo>
                      <a:lnTo>
                        <a:pt x="719" y="74"/>
                      </a:lnTo>
                      <a:lnTo>
                        <a:pt x="722" y="74"/>
                      </a:lnTo>
                      <a:lnTo>
                        <a:pt x="725" y="73"/>
                      </a:lnTo>
                      <a:lnTo>
                        <a:pt x="725" y="71"/>
                      </a:lnTo>
                      <a:lnTo>
                        <a:pt x="728" y="71"/>
                      </a:lnTo>
                      <a:lnTo>
                        <a:pt x="731" y="69"/>
                      </a:lnTo>
                      <a:lnTo>
                        <a:pt x="734" y="69"/>
                      </a:lnTo>
                      <a:lnTo>
                        <a:pt x="741" y="66"/>
                      </a:lnTo>
                      <a:lnTo>
                        <a:pt x="744" y="66"/>
                      </a:lnTo>
                      <a:lnTo>
                        <a:pt x="744" y="65"/>
                      </a:lnTo>
                      <a:lnTo>
                        <a:pt x="747" y="64"/>
                      </a:lnTo>
                      <a:lnTo>
                        <a:pt x="750" y="62"/>
                      </a:lnTo>
                      <a:lnTo>
                        <a:pt x="753" y="62"/>
                      </a:lnTo>
                      <a:lnTo>
                        <a:pt x="753" y="61"/>
                      </a:lnTo>
                      <a:lnTo>
                        <a:pt x="756" y="60"/>
                      </a:lnTo>
                      <a:lnTo>
                        <a:pt x="760" y="59"/>
                      </a:lnTo>
                      <a:lnTo>
                        <a:pt x="763" y="57"/>
                      </a:lnTo>
                      <a:lnTo>
                        <a:pt x="766" y="56"/>
                      </a:lnTo>
                      <a:lnTo>
                        <a:pt x="769" y="55"/>
                      </a:lnTo>
                      <a:lnTo>
                        <a:pt x="772" y="54"/>
                      </a:lnTo>
                      <a:lnTo>
                        <a:pt x="778" y="51"/>
                      </a:lnTo>
                      <a:lnTo>
                        <a:pt x="782" y="50"/>
                      </a:lnTo>
                      <a:lnTo>
                        <a:pt x="788" y="47"/>
                      </a:lnTo>
                      <a:lnTo>
                        <a:pt x="788" y="46"/>
                      </a:lnTo>
                      <a:lnTo>
                        <a:pt x="797" y="42"/>
                      </a:lnTo>
                      <a:lnTo>
                        <a:pt x="807" y="38"/>
                      </a:lnTo>
                      <a:lnTo>
                        <a:pt x="807" y="37"/>
                      </a:lnTo>
                      <a:lnTo>
                        <a:pt x="810" y="37"/>
                      </a:lnTo>
                      <a:lnTo>
                        <a:pt x="819" y="31"/>
                      </a:lnTo>
                      <a:lnTo>
                        <a:pt x="826" y="28"/>
                      </a:lnTo>
                      <a:lnTo>
                        <a:pt x="832" y="26"/>
                      </a:lnTo>
                      <a:lnTo>
                        <a:pt x="832" y="24"/>
                      </a:lnTo>
                      <a:lnTo>
                        <a:pt x="848" y="15"/>
                      </a:lnTo>
                      <a:lnTo>
                        <a:pt x="854" y="13"/>
                      </a:lnTo>
                      <a:lnTo>
                        <a:pt x="873" y="0"/>
                      </a:lnTo>
                      <a:lnTo>
                        <a:pt x="854" y="7"/>
                      </a:lnTo>
                      <a:lnTo>
                        <a:pt x="838" y="13"/>
                      </a:lnTo>
                      <a:lnTo>
                        <a:pt x="801" y="24"/>
                      </a:lnTo>
                      <a:lnTo>
                        <a:pt x="760" y="36"/>
                      </a:lnTo>
                      <a:lnTo>
                        <a:pt x="712" y="55"/>
                      </a:lnTo>
                      <a:lnTo>
                        <a:pt x="687" y="64"/>
                      </a:lnTo>
                      <a:lnTo>
                        <a:pt x="656" y="74"/>
                      </a:lnTo>
                      <a:lnTo>
                        <a:pt x="624" y="83"/>
                      </a:lnTo>
                      <a:lnTo>
                        <a:pt x="589" y="90"/>
                      </a:lnTo>
                      <a:lnTo>
                        <a:pt x="552" y="99"/>
                      </a:lnTo>
                      <a:lnTo>
                        <a:pt x="514" y="107"/>
                      </a:lnTo>
                      <a:lnTo>
                        <a:pt x="413" y="125"/>
                      </a:lnTo>
                      <a:lnTo>
                        <a:pt x="318" y="142"/>
                      </a:lnTo>
                      <a:lnTo>
                        <a:pt x="230" y="161"/>
                      </a:lnTo>
                      <a:lnTo>
                        <a:pt x="154" y="179"/>
                      </a:lnTo>
                      <a:lnTo>
                        <a:pt x="91" y="197"/>
                      </a:lnTo>
                      <a:lnTo>
                        <a:pt x="63" y="206"/>
                      </a:lnTo>
                      <a:lnTo>
                        <a:pt x="41" y="215"/>
                      </a:lnTo>
                      <a:lnTo>
                        <a:pt x="25" y="224"/>
                      </a:lnTo>
                      <a:lnTo>
                        <a:pt x="9" y="231"/>
                      </a:lnTo>
                      <a:lnTo>
                        <a:pt x="3" y="240"/>
                      </a:lnTo>
                      <a:lnTo>
                        <a:pt x="0" y="248"/>
                      </a:lnTo>
                      <a:lnTo>
                        <a:pt x="3" y="257"/>
                      </a:lnTo>
                      <a:lnTo>
                        <a:pt x="9" y="263"/>
                      </a:lnTo>
                      <a:lnTo>
                        <a:pt x="16" y="267"/>
                      </a:lnTo>
                      <a:lnTo>
                        <a:pt x="28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12" name="Freeform 209">
                  <a:extLst>
                    <a:ext uri="{FF2B5EF4-FFF2-40B4-BE49-F238E27FC236}">
                      <a16:creationId xmlns:a16="http://schemas.microsoft.com/office/drawing/2014/main" id="{AC428C75-F0DA-4395-BC86-52AAB18F2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13" name="Freeform 210">
                  <a:extLst>
                    <a:ext uri="{FF2B5EF4-FFF2-40B4-BE49-F238E27FC236}">
                      <a16:creationId xmlns:a16="http://schemas.microsoft.com/office/drawing/2014/main" id="{90689EB6-AC0A-49F0-AB92-561ECFB840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1524"/>
                  <a:ext cx="32" cy="15"/>
                </a:xfrm>
                <a:custGeom>
                  <a:avLst/>
                  <a:gdLst>
                    <a:gd name="T0" fmla="*/ 16 w 32"/>
                    <a:gd name="T1" fmla="*/ 15 h 15"/>
                    <a:gd name="T2" fmla="*/ 16 w 32"/>
                    <a:gd name="T3" fmla="*/ 15 h 15"/>
                    <a:gd name="T4" fmla="*/ 16 w 32"/>
                    <a:gd name="T5" fmla="*/ 15 h 15"/>
                    <a:gd name="T6" fmla="*/ 25 w 32"/>
                    <a:gd name="T7" fmla="*/ 8 h 15"/>
                    <a:gd name="T8" fmla="*/ 25 w 32"/>
                    <a:gd name="T9" fmla="*/ 8 h 15"/>
                    <a:gd name="T10" fmla="*/ 28 w 32"/>
                    <a:gd name="T11" fmla="*/ 8 h 15"/>
                    <a:gd name="T12" fmla="*/ 28 w 32"/>
                    <a:gd name="T13" fmla="*/ 6 h 15"/>
                    <a:gd name="T14" fmla="*/ 28 w 32"/>
                    <a:gd name="T15" fmla="*/ 6 h 15"/>
                    <a:gd name="T16" fmla="*/ 28 w 32"/>
                    <a:gd name="T17" fmla="*/ 6 h 15"/>
                    <a:gd name="T18" fmla="*/ 28 w 32"/>
                    <a:gd name="T19" fmla="*/ 6 h 15"/>
                    <a:gd name="T20" fmla="*/ 28 w 32"/>
                    <a:gd name="T21" fmla="*/ 6 h 15"/>
                    <a:gd name="T22" fmla="*/ 28 w 32"/>
                    <a:gd name="T23" fmla="*/ 6 h 15"/>
                    <a:gd name="T24" fmla="*/ 28 w 32"/>
                    <a:gd name="T25" fmla="*/ 5 h 15"/>
                    <a:gd name="T26" fmla="*/ 28 w 32"/>
                    <a:gd name="T27" fmla="*/ 5 h 15"/>
                    <a:gd name="T28" fmla="*/ 28 w 32"/>
                    <a:gd name="T29" fmla="*/ 5 h 15"/>
                    <a:gd name="T30" fmla="*/ 28 w 32"/>
                    <a:gd name="T31" fmla="*/ 5 h 15"/>
                    <a:gd name="T32" fmla="*/ 32 w 32"/>
                    <a:gd name="T33" fmla="*/ 5 h 15"/>
                    <a:gd name="T34" fmla="*/ 32 w 32"/>
                    <a:gd name="T35" fmla="*/ 5 h 15"/>
                    <a:gd name="T36" fmla="*/ 32 w 32"/>
                    <a:gd name="T37" fmla="*/ 4 h 15"/>
                    <a:gd name="T38" fmla="*/ 32 w 32"/>
                    <a:gd name="T39" fmla="*/ 4 h 15"/>
                    <a:gd name="T40" fmla="*/ 32 w 32"/>
                    <a:gd name="T41" fmla="*/ 4 h 15"/>
                    <a:gd name="T42" fmla="*/ 32 w 32"/>
                    <a:gd name="T43" fmla="*/ 4 h 15"/>
                    <a:gd name="T44" fmla="*/ 32 w 32"/>
                    <a:gd name="T45" fmla="*/ 4 h 15"/>
                    <a:gd name="T46" fmla="*/ 0 w 32"/>
                    <a:gd name="T47" fmla="*/ 0 h 15"/>
                    <a:gd name="T48" fmla="*/ 0 w 32"/>
                    <a:gd name="T49" fmla="*/ 0 h 15"/>
                    <a:gd name="T50" fmla="*/ 13 w 32"/>
                    <a:gd name="T51" fmla="*/ 6 h 15"/>
                    <a:gd name="T52" fmla="*/ 16 w 32"/>
                    <a:gd name="T53" fmla="*/ 11 h 15"/>
                    <a:gd name="T54" fmla="*/ 16 w 32"/>
                    <a:gd name="T55" fmla="*/ 15 h 15"/>
                    <a:gd name="T56" fmla="*/ 16 w 32"/>
                    <a:gd name="T57" fmla="*/ 15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2" h="15">
                      <a:moveTo>
                        <a:pt x="16" y="15"/>
                      </a:moveTo>
                      <a:lnTo>
                        <a:pt x="16" y="15"/>
                      </a:lnTo>
                      <a:lnTo>
                        <a:pt x="25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8" y="5"/>
                      </a:lnTo>
                      <a:lnTo>
                        <a:pt x="32" y="5"/>
                      </a:lnTo>
                      <a:lnTo>
                        <a:pt x="32" y="4"/>
                      </a:lnTo>
                      <a:lnTo>
                        <a:pt x="0" y="0"/>
                      </a:lnTo>
                      <a:lnTo>
                        <a:pt x="13" y="6"/>
                      </a:lnTo>
                      <a:lnTo>
                        <a:pt x="16" y="11"/>
                      </a:lnTo>
                      <a:lnTo>
                        <a:pt x="16" y="1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14" name="Freeform 211">
                  <a:extLst>
                    <a:ext uri="{FF2B5EF4-FFF2-40B4-BE49-F238E27FC236}">
                      <a16:creationId xmlns:a16="http://schemas.microsoft.com/office/drawing/2014/main" id="{A5F6AD96-8A83-4517-8B72-F19D8D23D77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2" y="1525"/>
                  <a:ext cx="902" cy="297"/>
                </a:xfrm>
                <a:custGeom>
                  <a:avLst/>
                  <a:gdLst>
                    <a:gd name="T0" fmla="*/ 25 w 902"/>
                    <a:gd name="T1" fmla="*/ 296 h 297"/>
                    <a:gd name="T2" fmla="*/ 25 w 902"/>
                    <a:gd name="T3" fmla="*/ 296 h 297"/>
                    <a:gd name="T4" fmla="*/ 22 w 902"/>
                    <a:gd name="T5" fmla="*/ 295 h 297"/>
                    <a:gd name="T6" fmla="*/ 22 w 902"/>
                    <a:gd name="T7" fmla="*/ 295 h 297"/>
                    <a:gd name="T8" fmla="*/ 19 w 902"/>
                    <a:gd name="T9" fmla="*/ 293 h 297"/>
                    <a:gd name="T10" fmla="*/ 19 w 902"/>
                    <a:gd name="T11" fmla="*/ 293 h 297"/>
                    <a:gd name="T12" fmla="*/ 19 w 902"/>
                    <a:gd name="T13" fmla="*/ 292 h 297"/>
                    <a:gd name="T14" fmla="*/ 16 w 902"/>
                    <a:gd name="T15" fmla="*/ 292 h 297"/>
                    <a:gd name="T16" fmla="*/ 16 w 902"/>
                    <a:gd name="T17" fmla="*/ 291 h 297"/>
                    <a:gd name="T18" fmla="*/ 16 w 902"/>
                    <a:gd name="T19" fmla="*/ 290 h 297"/>
                    <a:gd name="T20" fmla="*/ 16 w 902"/>
                    <a:gd name="T21" fmla="*/ 287 h 297"/>
                    <a:gd name="T22" fmla="*/ 16 w 902"/>
                    <a:gd name="T23" fmla="*/ 283 h 297"/>
                    <a:gd name="T24" fmla="*/ 19 w 902"/>
                    <a:gd name="T25" fmla="*/ 280 h 297"/>
                    <a:gd name="T26" fmla="*/ 22 w 902"/>
                    <a:gd name="T27" fmla="*/ 274 h 297"/>
                    <a:gd name="T28" fmla="*/ 28 w 902"/>
                    <a:gd name="T29" fmla="*/ 271 h 297"/>
                    <a:gd name="T30" fmla="*/ 35 w 902"/>
                    <a:gd name="T31" fmla="*/ 268 h 297"/>
                    <a:gd name="T32" fmla="*/ 38 w 902"/>
                    <a:gd name="T33" fmla="*/ 267 h 297"/>
                    <a:gd name="T34" fmla="*/ 41 w 902"/>
                    <a:gd name="T35" fmla="*/ 266 h 297"/>
                    <a:gd name="T36" fmla="*/ 44 w 902"/>
                    <a:gd name="T37" fmla="*/ 264 h 297"/>
                    <a:gd name="T38" fmla="*/ 51 w 902"/>
                    <a:gd name="T39" fmla="*/ 263 h 297"/>
                    <a:gd name="T40" fmla="*/ 54 w 902"/>
                    <a:gd name="T41" fmla="*/ 260 h 297"/>
                    <a:gd name="T42" fmla="*/ 57 w 902"/>
                    <a:gd name="T43" fmla="*/ 259 h 297"/>
                    <a:gd name="T44" fmla="*/ 60 w 902"/>
                    <a:gd name="T45" fmla="*/ 259 h 297"/>
                    <a:gd name="T46" fmla="*/ 63 w 902"/>
                    <a:gd name="T47" fmla="*/ 258 h 297"/>
                    <a:gd name="T48" fmla="*/ 69 w 902"/>
                    <a:gd name="T49" fmla="*/ 257 h 297"/>
                    <a:gd name="T50" fmla="*/ 73 w 902"/>
                    <a:gd name="T51" fmla="*/ 255 h 297"/>
                    <a:gd name="T52" fmla="*/ 76 w 902"/>
                    <a:gd name="T53" fmla="*/ 254 h 297"/>
                    <a:gd name="T54" fmla="*/ 76 w 902"/>
                    <a:gd name="T55" fmla="*/ 253 h 297"/>
                    <a:gd name="T56" fmla="*/ 82 w 902"/>
                    <a:gd name="T57" fmla="*/ 253 h 297"/>
                    <a:gd name="T58" fmla="*/ 85 w 902"/>
                    <a:gd name="T59" fmla="*/ 250 h 297"/>
                    <a:gd name="T60" fmla="*/ 88 w 902"/>
                    <a:gd name="T61" fmla="*/ 250 h 297"/>
                    <a:gd name="T62" fmla="*/ 91 w 902"/>
                    <a:gd name="T63" fmla="*/ 249 h 297"/>
                    <a:gd name="T64" fmla="*/ 95 w 902"/>
                    <a:gd name="T65" fmla="*/ 248 h 297"/>
                    <a:gd name="T66" fmla="*/ 473 w 902"/>
                    <a:gd name="T67" fmla="*/ 167 h 297"/>
                    <a:gd name="T68" fmla="*/ 514 w 902"/>
                    <a:gd name="T69" fmla="*/ 158 h 297"/>
                    <a:gd name="T70" fmla="*/ 517 w 902"/>
                    <a:gd name="T71" fmla="*/ 158 h 297"/>
                    <a:gd name="T72" fmla="*/ 675 w 902"/>
                    <a:gd name="T73" fmla="*/ 117 h 297"/>
                    <a:gd name="T74" fmla="*/ 687 w 902"/>
                    <a:gd name="T75" fmla="*/ 112 h 297"/>
                    <a:gd name="T76" fmla="*/ 697 w 902"/>
                    <a:gd name="T77" fmla="*/ 108 h 297"/>
                    <a:gd name="T78" fmla="*/ 709 w 902"/>
                    <a:gd name="T79" fmla="*/ 106 h 297"/>
                    <a:gd name="T80" fmla="*/ 725 w 902"/>
                    <a:gd name="T81" fmla="*/ 99 h 297"/>
                    <a:gd name="T82" fmla="*/ 741 w 902"/>
                    <a:gd name="T83" fmla="*/ 93 h 297"/>
                    <a:gd name="T84" fmla="*/ 750 w 902"/>
                    <a:gd name="T85" fmla="*/ 89 h 297"/>
                    <a:gd name="T86" fmla="*/ 763 w 902"/>
                    <a:gd name="T87" fmla="*/ 84 h 297"/>
                    <a:gd name="T88" fmla="*/ 775 w 902"/>
                    <a:gd name="T89" fmla="*/ 79 h 297"/>
                    <a:gd name="T90" fmla="*/ 785 w 902"/>
                    <a:gd name="T91" fmla="*/ 74 h 297"/>
                    <a:gd name="T92" fmla="*/ 804 w 902"/>
                    <a:gd name="T93" fmla="*/ 65 h 297"/>
                    <a:gd name="T94" fmla="*/ 823 w 902"/>
                    <a:gd name="T95" fmla="*/ 56 h 297"/>
                    <a:gd name="T96" fmla="*/ 845 w 902"/>
                    <a:gd name="T97" fmla="*/ 43 h 297"/>
                    <a:gd name="T98" fmla="*/ 851 w 902"/>
                    <a:gd name="T99" fmla="*/ 35 h 297"/>
                    <a:gd name="T100" fmla="*/ 697 w 902"/>
                    <a:gd name="T101" fmla="*/ 90 h 297"/>
                    <a:gd name="T102" fmla="*/ 413 w 902"/>
                    <a:gd name="T103" fmla="*/ 154 h 297"/>
                    <a:gd name="T104" fmla="*/ 22 w 902"/>
                    <a:gd name="T105" fmla="*/ 253 h 297"/>
                    <a:gd name="T106" fmla="*/ 13 w 902"/>
                    <a:gd name="T107" fmla="*/ 295 h 297"/>
                    <a:gd name="T108" fmla="*/ 886 w 902"/>
                    <a:gd name="T109" fmla="*/ 14 h 297"/>
                    <a:gd name="T110" fmla="*/ 898 w 902"/>
                    <a:gd name="T111" fmla="*/ 5 h 297"/>
                    <a:gd name="T112" fmla="*/ 898 w 902"/>
                    <a:gd name="T113" fmla="*/ 4 h 297"/>
                    <a:gd name="T114" fmla="*/ 902 w 902"/>
                    <a:gd name="T115" fmla="*/ 3 h 29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902" h="297">
                      <a:moveTo>
                        <a:pt x="25" y="297"/>
                      </a:moveTo>
                      <a:lnTo>
                        <a:pt x="25" y="297"/>
                      </a:lnTo>
                      <a:lnTo>
                        <a:pt x="25" y="296"/>
                      </a:lnTo>
                      <a:lnTo>
                        <a:pt x="22" y="296"/>
                      </a:lnTo>
                      <a:lnTo>
                        <a:pt x="22" y="295"/>
                      </a:lnTo>
                      <a:lnTo>
                        <a:pt x="22" y="293"/>
                      </a:lnTo>
                      <a:lnTo>
                        <a:pt x="19" y="293"/>
                      </a:lnTo>
                      <a:lnTo>
                        <a:pt x="19" y="292"/>
                      </a:lnTo>
                      <a:lnTo>
                        <a:pt x="16" y="292"/>
                      </a:lnTo>
                      <a:lnTo>
                        <a:pt x="16" y="291"/>
                      </a:lnTo>
                      <a:lnTo>
                        <a:pt x="16" y="290"/>
                      </a:lnTo>
                      <a:lnTo>
                        <a:pt x="16" y="288"/>
                      </a:lnTo>
                      <a:lnTo>
                        <a:pt x="16" y="287"/>
                      </a:lnTo>
                      <a:lnTo>
                        <a:pt x="16" y="286"/>
                      </a:lnTo>
                      <a:lnTo>
                        <a:pt x="16" y="285"/>
                      </a:lnTo>
                      <a:lnTo>
                        <a:pt x="16" y="283"/>
                      </a:lnTo>
                      <a:lnTo>
                        <a:pt x="16" y="282"/>
                      </a:lnTo>
                      <a:lnTo>
                        <a:pt x="16" y="281"/>
                      </a:lnTo>
                      <a:lnTo>
                        <a:pt x="16" y="280"/>
                      </a:lnTo>
                      <a:lnTo>
                        <a:pt x="19" y="280"/>
                      </a:lnTo>
                      <a:lnTo>
                        <a:pt x="19" y="278"/>
                      </a:lnTo>
                      <a:lnTo>
                        <a:pt x="19" y="277"/>
                      </a:lnTo>
                      <a:lnTo>
                        <a:pt x="22" y="277"/>
                      </a:lnTo>
                      <a:lnTo>
                        <a:pt x="22" y="276"/>
                      </a:lnTo>
                      <a:lnTo>
                        <a:pt x="22" y="274"/>
                      </a:lnTo>
                      <a:lnTo>
                        <a:pt x="25" y="274"/>
                      </a:lnTo>
                      <a:lnTo>
                        <a:pt x="25" y="273"/>
                      </a:lnTo>
                      <a:lnTo>
                        <a:pt x="25" y="272"/>
                      </a:lnTo>
                      <a:lnTo>
                        <a:pt x="28" y="272"/>
                      </a:lnTo>
                      <a:lnTo>
                        <a:pt x="28" y="271"/>
                      </a:lnTo>
                      <a:lnTo>
                        <a:pt x="32" y="271"/>
                      </a:lnTo>
                      <a:lnTo>
                        <a:pt x="32" y="269"/>
                      </a:lnTo>
                      <a:lnTo>
                        <a:pt x="35" y="269"/>
                      </a:lnTo>
                      <a:lnTo>
                        <a:pt x="35" y="268"/>
                      </a:lnTo>
                      <a:lnTo>
                        <a:pt x="38" y="267"/>
                      </a:lnTo>
                      <a:lnTo>
                        <a:pt x="41" y="267"/>
                      </a:lnTo>
                      <a:lnTo>
                        <a:pt x="41" y="266"/>
                      </a:lnTo>
                      <a:lnTo>
                        <a:pt x="44" y="264"/>
                      </a:lnTo>
                      <a:lnTo>
                        <a:pt x="47" y="263"/>
                      </a:lnTo>
                      <a:lnTo>
                        <a:pt x="51" y="263"/>
                      </a:lnTo>
                      <a:lnTo>
                        <a:pt x="51" y="262"/>
                      </a:lnTo>
                      <a:lnTo>
                        <a:pt x="54" y="262"/>
                      </a:lnTo>
                      <a:lnTo>
                        <a:pt x="54" y="260"/>
                      </a:lnTo>
                      <a:lnTo>
                        <a:pt x="57" y="260"/>
                      </a:lnTo>
                      <a:lnTo>
                        <a:pt x="57" y="259"/>
                      </a:lnTo>
                      <a:lnTo>
                        <a:pt x="60" y="259"/>
                      </a:lnTo>
                      <a:lnTo>
                        <a:pt x="63" y="258"/>
                      </a:lnTo>
                      <a:lnTo>
                        <a:pt x="66" y="257"/>
                      </a:lnTo>
                      <a:lnTo>
                        <a:pt x="69" y="257"/>
                      </a:lnTo>
                      <a:lnTo>
                        <a:pt x="69" y="255"/>
                      </a:lnTo>
                      <a:lnTo>
                        <a:pt x="73" y="255"/>
                      </a:lnTo>
                      <a:lnTo>
                        <a:pt x="73" y="254"/>
                      </a:lnTo>
                      <a:lnTo>
                        <a:pt x="76" y="254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82" y="253"/>
                      </a:lnTo>
                      <a:lnTo>
                        <a:pt x="82" y="252"/>
                      </a:lnTo>
                      <a:lnTo>
                        <a:pt x="85" y="252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91" y="250"/>
                      </a:lnTo>
                      <a:lnTo>
                        <a:pt x="91" y="249"/>
                      </a:lnTo>
                      <a:lnTo>
                        <a:pt x="95" y="249"/>
                      </a:lnTo>
                      <a:lnTo>
                        <a:pt x="95" y="248"/>
                      </a:lnTo>
                      <a:lnTo>
                        <a:pt x="126" y="239"/>
                      </a:lnTo>
                      <a:lnTo>
                        <a:pt x="158" y="229"/>
                      </a:lnTo>
                      <a:lnTo>
                        <a:pt x="227" y="214"/>
                      </a:lnTo>
                      <a:lnTo>
                        <a:pt x="347" y="189"/>
                      </a:lnTo>
                      <a:lnTo>
                        <a:pt x="473" y="167"/>
                      </a:lnTo>
                      <a:lnTo>
                        <a:pt x="504" y="159"/>
                      </a:lnTo>
                      <a:lnTo>
                        <a:pt x="508" y="159"/>
                      </a:lnTo>
                      <a:lnTo>
                        <a:pt x="511" y="159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17" y="158"/>
                      </a:lnTo>
                      <a:lnTo>
                        <a:pt x="526" y="155"/>
                      </a:lnTo>
                      <a:lnTo>
                        <a:pt x="599" y="137"/>
                      </a:lnTo>
                      <a:lnTo>
                        <a:pt x="637" y="128"/>
                      </a:lnTo>
                      <a:lnTo>
                        <a:pt x="668" y="118"/>
                      </a:lnTo>
                      <a:lnTo>
                        <a:pt x="675" y="117"/>
                      </a:lnTo>
                      <a:lnTo>
                        <a:pt x="678" y="116"/>
                      </a:lnTo>
                      <a:lnTo>
                        <a:pt x="681" y="115"/>
                      </a:lnTo>
                      <a:lnTo>
                        <a:pt x="684" y="113"/>
                      </a:lnTo>
                      <a:lnTo>
                        <a:pt x="687" y="112"/>
                      </a:lnTo>
                      <a:lnTo>
                        <a:pt x="690" y="112"/>
                      </a:lnTo>
                      <a:lnTo>
                        <a:pt x="690" y="111"/>
                      </a:lnTo>
                      <a:lnTo>
                        <a:pt x="694" y="111"/>
                      </a:lnTo>
                      <a:lnTo>
                        <a:pt x="697" y="109"/>
                      </a:lnTo>
                      <a:lnTo>
                        <a:pt x="697" y="108"/>
                      </a:lnTo>
                      <a:lnTo>
                        <a:pt x="700" y="108"/>
                      </a:lnTo>
                      <a:lnTo>
                        <a:pt x="703" y="107"/>
                      </a:lnTo>
                      <a:lnTo>
                        <a:pt x="706" y="106"/>
                      </a:lnTo>
                      <a:lnTo>
                        <a:pt x="709" y="106"/>
                      </a:lnTo>
                      <a:lnTo>
                        <a:pt x="716" y="102"/>
                      </a:lnTo>
                      <a:lnTo>
                        <a:pt x="719" y="102"/>
                      </a:lnTo>
                      <a:lnTo>
                        <a:pt x="722" y="101"/>
                      </a:lnTo>
                      <a:lnTo>
                        <a:pt x="722" y="99"/>
                      </a:lnTo>
                      <a:lnTo>
                        <a:pt x="725" y="99"/>
                      </a:lnTo>
                      <a:lnTo>
                        <a:pt x="728" y="97"/>
                      </a:lnTo>
                      <a:lnTo>
                        <a:pt x="731" y="97"/>
                      </a:lnTo>
                      <a:lnTo>
                        <a:pt x="738" y="94"/>
                      </a:lnTo>
                      <a:lnTo>
                        <a:pt x="741" y="94"/>
                      </a:lnTo>
                      <a:lnTo>
                        <a:pt x="741" y="93"/>
                      </a:lnTo>
                      <a:lnTo>
                        <a:pt x="744" y="92"/>
                      </a:lnTo>
                      <a:lnTo>
                        <a:pt x="747" y="90"/>
                      </a:lnTo>
                      <a:lnTo>
                        <a:pt x="750" y="90"/>
                      </a:lnTo>
                      <a:lnTo>
                        <a:pt x="750" y="89"/>
                      </a:lnTo>
                      <a:lnTo>
                        <a:pt x="753" y="88"/>
                      </a:lnTo>
                      <a:lnTo>
                        <a:pt x="757" y="87"/>
                      </a:lnTo>
                      <a:lnTo>
                        <a:pt x="760" y="85"/>
                      </a:lnTo>
                      <a:lnTo>
                        <a:pt x="763" y="84"/>
                      </a:lnTo>
                      <a:lnTo>
                        <a:pt x="766" y="83"/>
                      </a:lnTo>
                      <a:lnTo>
                        <a:pt x="769" y="82"/>
                      </a:lnTo>
                      <a:lnTo>
                        <a:pt x="775" y="79"/>
                      </a:lnTo>
                      <a:lnTo>
                        <a:pt x="779" y="78"/>
                      </a:lnTo>
                      <a:lnTo>
                        <a:pt x="785" y="75"/>
                      </a:lnTo>
                      <a:lnTo>
                        <a:pt x="785" y="74"/>
                      </a:lnTo>
                      <a:lnTo>
                        <a:pt x="794" y="70"/>
                      </a:lnTo>
                      <a:lnTo>
                        <a:pt x="804" y="66"/>
                      </a:lnTo>
                      <a:lnTo>
                        <a:pt x="804" y="65"/>
                      </a:lnTo>
                      <a:lnTo>
                        <a:pt x="807" y="65"/>
                      </a:lnTo>
                      <a:lnTo>
                        <a:pt x="816" y="59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lnTo>
                        <a:pt x="829" y="52"/>
                      </a:lnTo>
                      <a:lnTo>
                        <a:pt x="845" y="43"/>
                      </a:lnTo>
                      <a:lnTo>
                        <a:pt x="851" y="41"/>
                      </a:lnTo>
                      <a:lnTo>
                        <a:pt x="870" y="28"/>
                      </a:lnTo>
                      <a:lnTo>
                        <a:pt x="851" y="35"/>
                      </a:lnTo>
                      <a:lnTo>
                        <a:pt x="835" y="41"/>
                      </a:lnTo>
                      <a:lnTo>
                        <a:pt x="798" y="52"/>
                      </a:lnTo>
                      <a:lnTo>
                        <a:pt x="769" y="60"/>
                      </a:lnTo>
                      <a:lnTo>
                        <a:pt x="725" y="80"/>
                      </a:lnTo>
                      <a:lnTo>
                        <a:pt x="697" y="90"/>
                      </a:lnTo>
                      <a:lnTo>
                        <a:pt x="665" y="101"/>
                      </a:lnTo>
                      <a:lnTo>
                        <a:pt x="630" y="109"/>
                      </a:lnTo>
                      <a:lnTo>
                        <a:pt x="596" y="120"/>
                      </a:lnTo>
                      <a:lnTo>
                        <a:pt x="555" y="128"/>
                      </a:lnTo>
                      <a:lnTo>
                        <a:pt x="514" y="136"/>
                      </a:lnTo>
                      <a:lnTo>
                        <a:pt x="413" y="154"/>
                      </a:lnTo>
                      <a:lnTo>
                        <a:pt x="318" y="172"/>
                      </a:lnTo>
                      <a:lnTo>
                        <a:pt x="230" y="191"/>
                      </a:lnTo>
                      <a:lnTo>
                        <a:pt x="155" y="208"/>
                      </a:lnTo>
                      <a:lnTo>
                        <a:pt x="91" y="226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3"/>
                      </a:lnTo>
                      <a:lnTo>
                        <a:pt x="10" y="260"/>
                      </a:lnTo>
                      <a:lnTo>
                        <a:pt x="3" y="268"/>
                      </a:lnTo>
                      <a:lnTo>
                        <a:pt x="0" y="277"/>
                      </a:lnTo>
                      <a:lnTo>
                        <a:pt x="3" y="286"/>
                      </a:lnTo>
                      <a:lnTo>
                        <a:pt x="6" y="292"/>
                      </a:lnTo>
                      <a:lnTo>
                        <a:pt x="13" y="295"/>
                      </a:lnTo>
                      <a:lnTo>
                        <a:pt x="25" y="297"/>
                      </a:lnTo>
                      <a:close/>
                      <a:moveTo>
                        <a:pt x="829" y="54"/>
                      </a:moveTo>
                      <a:lnTo>
                        <a:pt x="829" y="54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close/>
                      <a:moveTo>
                        <a:pt x="886" y="14"/>
                      </a:moveTo>
                      <a:lnTo>
                        <a:pt x="886" y="14"/>
                      </a:lnTo>
                      <a:lnTo>
                        <a:pt x="895" y="7"/>
                      </a:lnTo>
                      <a:lnTo>
                        <a:pt x="898" y="7"/>
                      </a:lnTo>
                      <a:lnTo>
                        <a:pt x="898" y="5"/>
                      </a:lnTo>
                      <a:lnTo>
                        <a:pt x="898" y="4"/>
                      </a:lnTo>
                      <a:lnTo>
                        <a:pt x="902" y="4"/>
                      </a:lnTo>
                      <a:lnTo>
                        <a:pt x="902" y="3"/>
                      </a:lnTo>
                      <a:lnTo>
                        <a:pt x="873" y="0"/>
                      </a:lnTo>
                      <a:lnTo>
                        <a:pt x="883" y="7"/>
                      </a:lnTo>
                      <a:lnTo>
                        <a:pt x="886" y="14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15" name="Freeform 212">
                  <a:extLst>
                    <a:ext uri="{FF2B5EF4-FFF2-40B4-BE49-F238E27FC236}">
                      <a16:creationId xmlns:a16="http://schemas.microsoft.com/office/drawing/2014/main" id="{E3B9AFFA-6798-47C2-9E44-BBF32358A8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" y="1553"/>
                  <a:ext cx="870" cy="269"/>
                </a:xfrm>
                <a:custGeom>
                  <a:avLst/>
                  <a:gdLst>
                    <a:gd name="T0" fmla="*/ 25 w 870"/>
                    <a:gd name="T1" fmla="*/ 268 h 269"/>
                    <a:gd name="T2" fmla="*/ 25 w 870"/>
                    <a:gd name="T3" fmla="*/ 268 h 269"/>
                    <a:gd name="T4" fmla="*/ 22 w 870"/>
                    <a:gd name="T5" fmla="*/ 267 h 269"/>
                    <a:gd name="T6" fmla="*/ 22 w 870"/>
                    <a:gd name="T7" fmla="*/ 267 h 269"/>
                    <a:gd name="T8" fmla="*/ 22 w 870"/>
                    <a:gd name="T9" fmla="*/ 265 h 269"/>
                    <a:gd name="T10" fmla="*/ 19 w 870"/>
                    <a:gd name="T11" fmla="*/ 265 h 269"/>
                    <a:gd name="T12" fmla="*/ 19 w 870"/>
                    <a:gd name="T13" fmla="*/ 265 h 269"/>
                    <a:gd name="T14" fmla="*/ 19 w 870"/>
                    <a:gd name="T15" fmla="*/ 264 h 269"/>
                    <a:gd name="T16" fmla="*/ 16 w 870"/>
                    <a:gd name="T17" fmla="*/ 264 h 269"/>
                    <a:gd name="T18" fmla="*/ 16 w 870"/>
                    <a:gd name="T19" fmla="*/ 263 h 269"/>
                    <a:gd name="T20" fmla="*/ 16 w 870"/>
                    <a:gd name="T21" fmla="*/ 263 h 269"/>
                    <a:gd name="T22" fmla="*/ 16 w 870"/>
                    <a:gd name="T23" fmla="*/ 260 h 269"/>
                    <a:gd name="T24" fmla="*/ 16 w 870"/>
                    <a:gd name="T25" fmla="*/ 258 h 269"/>
                    <a:gd name="T26" fmla="*/ 16 w 870"/>
                    <a:gd name="T27" fmla="*/ 255 h 269"/>
                    <a:gd name="T28" fmla="*/ 19 w 870"/>
                    <a:gd name="T29" fmla="*/ 252 h 269"/>
                    <a:gd name="T30" fmla="*/ 22 w 870"/>
                    <a:gd name="T31" fmla="*/ 248 h 269"/>
                    <a:gd name="T32" fmla="*/ 25 w 870"/>
                    <a:gd name="T33" fmla="*/ 244 h 269"/>
                    <a:gd name="T34" fmla="*/ 32 w 870"/>
                    <a:gd name="T35" fmla="*/ 241 h 269"/>
                    <a:gd name="T36" fmla="*/ 35 w 870"/>
                    <a:gd name="T37" fmla="*/ 240 h 269"/>
                    <a:gd name="T38" fmla="*/ 38 w 870"/>
                    <a:gd name="T39" fmla="*/ 239 h 269"/>
                    <a:gd name="T40" fmla="*/ 41 w 870"/>
                    <a:gd name="T41" fmla="*/ 238 h 269"/>
                    <a:gd name="T42" fmla="*/ 44 w 870"/>
                    <a:gd name="T43" fmla="*/ 236 h 269"/>
                    <a:gd name="T44" fmla="*/ 47 w 870"/>
                    <a:gd name="T45" fmla="*/ 235 h 269"/>
                    <a:gd name="T46" fmla="*/ 54 w 870"/>
                    <a:gd name="T47" fmla="*/ 234 h 269"/>
                    <a:gd name="T48" fmla="*/ 57 w 870"/>
                    <a:gd name="T49" fmla="*/ 232 h 269"/>
                    <a:gd name="T50" fmla="*/ 60 w 870"/>
                    <a:gd name="T51" fmla="*/ 231 h 269"/>
                    <a:gd name="T52" fmla="*/ 63 w 870"/>
                    <a:gd name="T53" fmla="*/ 230 h 269"/>
                    <a:gd name="T54" fmla="*/ 63 w 870"/>
                    <a:gd name="T55" fmla="*/ 230 h 269"/>
                    <a:gd name="T56" fmla="*/ 66 w 870"/>
                    <a:gd name="T57" fmla="*/ 229 h 269"/>
                    <a:gd name="T58" fmla="*/ 69 w 870"/>
                    <a:gd name="T59" fmla="*/ 227 h 269"/>
                    <a:gd name="T60" fmla="*/ 73 w 870"/>
                    <a:gd name="T61" fmla="*/ 227 h 269"/>
                    <a:gd name="T62" fmla="*/ 76 w 870"/>
                    <a:gd name="T63" fmla="*/ 226 h 269"/>
                    <a:gd name="T64" fmla="*/ 79 w 870"/>
                    <a:gd name="T65" fmla="*/ 225 h 269"/>
                    <a:gd name="T66" fmla="*/ 82 w 870"/>
                    <a:gd name="T67" fmla="*/ 224 h 269"/>
                    <a:gd name="T68" fmla="*/ 85 w 870"/>
                    <a:gd name="T69" fmla="*/ 222 h 269"/>
                    <a:gd name="T70" fmla="*/ 88 w 870"/>
                    <a:gd name="T71" fmla="*/ 222 h 269"/>
                    <a:gd name="T72" fmla="*/ 91 w 870"/>
                    <a:gd name="T73" fmla="*/ 221 h 269"/>
                    <a:gd name="T74" fmla="*/ 95 w 870"/>
                    <a:gd name="T75" fmla="*/ 221 h 269"/>
                    <a:gd name="T76" fmla="*/ 158 w 870"/>
                    <a:gd name="T77" fmla="*/ 201 h 269"/>
                    <a:gd name="T78" fmla="*/ 504 w 870"/>
                    <a:gd name="T79" fmla="*/ 131 h 269"/>
                    <a:gd name="T80" fmla="*/ 514 w 870"/>
                    <a:gd name="T81" fmla="*/ 130 h 269"/>
                    <a:gd name="T82" fmla="*/ 517 w 870"/>
                    <a:gd name="T83" fmla="*/ 130 h 269"/>
                    <a:gd name="T84" fmla="*/ 675 w 870"/>
                    <a:gd name="T85" fmla="*/ 89 h 269"/>
                    <a:gd name="T86" fmla="*/ 684 w 870"/>
                    <a:gd name="T87" fmla="*/ 85 h 269"/>
                    <a:gd name="T88" fmla="*/ 694 w 870"/>
                    <a:gd name="T89" fmla="*/ 83 h 269"/>
                    <a:gd name="T90" fmla="*/ 703 w 870"/>
                    <a:gd name="T91" fmla="*/ 79 h 269"/>
                    <a:gd name="T92" fmla="*/ 716 w 870"/>
                    <a:gd name="T93" fmla="*/ 74 h 269"/>
                    <a:gd name="T94" fmla="*/ 728 w 870"/>
                    <a:gd name="T95" fmla="*/ 69 h 269"/>
                    <a:gd name="T96" fmla="*/ 741 w 870"/>
                    <a:gd name="T97" fmla="*/ 65 h 269"/>
                    <a:gd name="T98" fmla="*/ 750 w 870"/>
                    <a:gd name="T99" fmla="*/ 61 h 269"/>
                    <a:gd name="T100" fmla="*/ 760 w 870"/>
                    <a:gd name="T101" fmla="*/ 57 h 269"/>
                    <a:gd name="T102" fmla="*/ 769 w 870"/>
                    <a:gd name="T103" fmla="*/ 54 h 269"/>
                    <a:gd name="T104" fmla="*/ 779 w 870"/>
                    <a:gd name="T105" fmla="*/ 50 h 269"/>
                    <a:gd name="T106" fmla="*/ 794 w 870"/>
                    <a:gd name="T107" fmla="*/ 42 h 269"/>
                    <a:gd name="T108" fmla="*/ 807 w 870"/>
                    <a:gd name="T109" fmla="*/ 37 h 269"/>
                    <a:gd name="T110" fmla="*/ 823 w 870"/>
                    <a:gd name="T111" fmla="*/ 28 h 269"/>
                    <a:gd name="T112" fmla="*/ 845 w 870"/>
                    <a:gd name="T113" fmla="*/ 15 h 269"/>
                    <a:gd name="T114" fmla="*/ 870 w 870"/>
                    <a:gd name="T115" fmla="*/ 0 h 269"/>
                    <a:gd name="T116" fmla="*/ 769 w 870"/>
                    <a:gd name="T117" fmla="*/ 32 h 269"/>
                    <a:gd name="T118" fmla="*/ 596 w 870"/>
                    <a:gd name="T119" fmla="*/ 92 h 269"/>
                    <a:gd name="T120" fmla="*/ 230 w 870"/>
                    <a:gd name="T121" fmla="*/ 163 h 269"/>
                    <a:gd name="T122" fmla="*/ 10 w 870"/>
                    <a:gd name="T123" fmla="*/ 232 h 269"/>
                    <a:gd name="T124" fmla="*/ 13 w 870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0" h="269">
                      <a:moveTo>
                        <a:pt x="25" y="269"/>
                      </a:moveTo>
                      <a:lnTo>
                        <a:pt x="25" y="269"/>
                      </a:lnTo>
                      <a:lnTo>
                        <a:pt x="25" y="268"/>
                      </a:lnTo>
                      <a:lnTo>
                        <a:pt x="22" y="268"/>
                      </a:lnTo>
                      <a:lnTo>
                        <a:pt x="22" y="267"/>
                      </a:lnTo>
                      <a:lnTo>
                        <a:pt x="22" y="265"/>
                      </a:lnTo>
                      <a:lnTo>
                        <a:pt x="19" y="265"/>
                      </a:lnTo>
                      <a:lnTo>
                        <a:pt x="19" y="264"/>
                      </a:lnTo>
                      <a:lnTo>
                        <a:pt x="16" y="264"/>
                      </a:lnTo>
                      <a:lnTo>
                        <a:pt x="16" y="263"/>
                      </a:lnTo>
                      <a:lnTo>
                        <a:pt x="16" y="262"/>
                      </a:lnTo>
                      <a:lnTo>
                        <a:pt x="16" y="260"/>
                      </a:lnTo>
                      <a:lnTo>
                        <a:pt x="16" y="259"/>
                      </a:lnTo>
                      <a:lnTo>
                        <a:pt x="16" y="258"/>
                      </a:lnTo>
                      <a:lnTo>
                        <a:pt x="16" y="257"/>
                      </a:lnTo>
                      <a:lnTo>
                        <a:pt x="16" y="255"/>
                      </a:lnTo>
                      <a:lnTo>
                        <a:pt x="16" y="254"/>
                      </a:lnTo>
                      <a:lnTo>
                        <a:pt x="16" y="253"/>
                      </a:lnTo>
                      <a:lnTo>
                        <a:pt x="16" y="252"/>
                      </a:lnTo>
                      <a:lnTo>
                        <a:pt x="19" y="252"/>
                      </a:lnTo>
                      <a:lnTo>
                        <a:pt x="19" y="250"/>
                      </a:lnTo>
                      <a:lnTo>
                        <a:pt x="19" y="249"/>
                      </a:lnTo>
                      <a:lnTo>
                        <a:pt x="22" y="249"/>
                      </a:lnTo>
                      <a:lnTo>
                        <a:pt x="22" y="248"/>
                      </a:lnTo>
                      <a:lnTo>
                        <a:pt x="22" y="246"/>
                      </a:lnTo>
                      <a:lnTo>
                        <a:pt x="25" y="246"/>
                      </a:lnTo>
                      <a:lnTo>
                        <a:pt x="25" y="245"/>
                      </a:lnTo>
                      <a:lnTo>
                        <a:pt x="25" y="244"/>
                      </a:lnTo>
                      <a:lnTo>
                        <a:pt x="28" y="244"/>
                      </a:lnTo>
                      <a:lnTo>
                        <a:pt x="28" y="243"/>
                      </a:lnTo>
                      <a:lnTo>
                        <a:pt x="32" y="243"/>
                      </a:lnTo>
                      <a:lnTo>
                        <a:pt x="32" y="241"/>
                      </a:lnTo>
                      <a:lnTo>
                        <a:pt x="35" y="241"/>
                      </a:lnTo>
                      <a:lnTo>
                        <a:pt x="35" y="240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1" y="238"/>
                      </a:lnTo>
                      <a:lnTo>
                        <a:pt x="44" y="236"/>
                      </a:lnTo>
                      <a:lnTo>
                        <a:pt x="47" y="235"/>
                      </a:lnTo>
                      <a:lnTo>
                        <a:pt x="51" y="235"/>
                      </a:lnTo>
                      <a:lnTo>
                        <a:pt x="51" y="234"/>
                      </a:lnTo>
                      <a:lnTo>
                        <a:pt x="54" y="234"/>
                      </a:lnTo>
                      <a:lnTo>
                        <a:pt x="54" y="232"/>
                      </a:lnTo>
                      <a:lnTo>
                        <a:pt x="57" y="232"/>
                      </a:lnTo>
                      <a:lnTo>
                        <a:pt x="57" y="231"/>
                      </a:lnTo>
                      <a:lnTo>
                        <a:pt x="60" y="231"/>
                      </a:lnTo>
                      <a:lnTo>
                        <a:pt x="63" y="230"/>
                      </a:lnTo>
                      <a:lnTo>
                        <a:pt x="66" y="229"/>
                      </a:lnTo>
                      <a:lnTo>
                        <a:pt x="69" y="229"/>
                      </a:lnTo>
                      <a:lnTo>
                        <a:pt x="69" y="227"/>
                      </a:lnTo>
                      <a:lnTo>
                        <a:pt x="73" y="227"/>
                      </a:lnTo>
                      <a:lnTo>
                        <a:pt x="73" y="226"/>
                      </a:lnTo>
                      <a:lnTo>
                        <a:pt x="76" y="226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2" y="224"/>
                      </a:lnTo>
                      <a:lnTo>
                        <a:pt x="85" y="224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5" y="221"/>
                      </a:lnTo>
                      <a:lnTo>
                        <a:pt x="95" y="220"/>
                      </a:lnTo>
                      <a:lnTo>
                        <a:pt x="126" y="211"/>
                      </a:lnTo>
                      <a:lnTo>
                        <a:pt x="158" y="201"/>
                      </a:lnTo>
                      <a:lnTo>
                        <a:pt x="227" y="186"/>
                      </a:lnTo>
                      <a:lnTo>
                        <a:pt x="347" y="161"/>
                      </a:lnTo>
                      <a:lnTo>
                        <a:pt x="473" y="139"/>
                      </a:lnTo>
                      <a:lnTo>
                        <a:pt x="504" y="131"/>
                      </a:lnTo>
                      <a:lnTo>
                        <a:pt x="508" y="131"/>
                      </a:lnTo>
                      <a:lnTo>
                        <a:pt x="511" y="131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6" y="127"/>
                      </a:lnTo>
                      <a:lnTo>
                        <a:pt x="599" y="109"/>
                      </a:lnTo>
                      <a:lnTo>
                        <a:pt x="637" y="100"/>
                      </a:lnTo>
                      <a:lnTo>
                        <a:pt x="668" y="90"/>
                      </a:lnTo>
                      <a:lnTo>
                        <a:pt x="675" y="89"/>
                      </a:lnTo>
                      <a:lnTo>
                        <a:pt x="678" y="88"/>
                      </a:lnTo>
                      <a:lnTo>
                        <a:pt x="681" y="87"/>
                      </a:lnTo>
                      <a:lnTo>
                        <a:pt x="684" y="85"/>
                      </a:lnTo>
                      <a:lnTo>
                        <a:pt x="687" y="84"/>
                      </a:lnTo>
                      <a:lnTo>
                        <a:pt x="690" y="84"/>
                      </a:lnTo>
                      <a:lnTo>
                        <a:pt x="690" y="83"/>
                      </a:lnTo>
                      <a:lnTo>
                        <a:pt x="694" y="83"/>
                      </a:lnTo>
                      <a:lnTo>
                        <a:pt x="697" y="81"/>
                      </a:lnTo>
                      <a:lnTo>
                        <a:pt x="697" y="80"/>
                      </a:lnTo>
                      <a:lnTo>
                        <a:pt x="700" y="80"/>
                      </a:lnTo>
                      <a:lnTo>
                        <a:pt x="703" y="79"/>
                      </a:lnTo>
                      <a:lnTo>
                        <a:pt x="706" y="78"/>
                      </a:lnTo>
                      <a:lnTo>
                        <a:pt x="709" y="78"/>
                      </a:lnTo>
                      <a:lnTo>
                        <a:pt x="716" y="74"/>
                      </a:lnTo>
                      <a:lnTo>
                        <a:pt x="719" y="74"/>
                      </a:lnTo>
                      <a:lnTo>
                        <a:pt x="722" y="73"/>
                      </a:lnTo>
                      <a:lnTo>
                        <a:pt x="722" y="71"/>
                      </a:lnTo>
                      <a:lnTo>
                        <a:pt x="725" y="71"/>
                      </a:lnTo>
                      <a:lnTo>
                        <a:pt x="728" y="69"/>
                      </a:lnTo>
                      <a:lnTo>
                        <a:pt x="731" y="69"/>
                      </a:lnTo>
                      <a:lnTo>
                        <a:pt x="738" y="66"/>
                      </a:lnTo>
                      <a:lnTo>
                        <a:pt x="741" y="66"/>
                      </a:lnTo>
                      <a:lnTo>
                        <a:pt x="741" y="65"/>
                      </a:lnTo>
                      <a:lnTo>
                        <a:pt x="744" y="64"/>
                      </a:lnTo>
                      <a:lnTo>
                        <a:pt x="747" y="62"/>
                      </a:lnTo>
                      <a:lnTo>
                        <a:pt x="750" y="62"/>
                      </a:lnTo>
                      <a:lnTo>
                        <a:pt x="750" y="61"/>
                      </a:lnTo>
                      <a:lnTo>
                        <a:pt x="753" y="60"/>
                      </a:lnTo>
                      <a:lnTo>
                        <a:pt x="757" y="59"/>
                      </a:lnTo>
                      <a:lnTo>
                        <a:pt x="760" y="57"/>
                      </a:lnTo>
                      <a:lnTo>
                        <a:pt x="763" y="56"/>
                      </a:lnTo>
                      <a:lnTo>
                        <a:pt x="766" y="55"/>
                      </a:lnTo>
                      <a:lnTo>
                        <a:pt x="769" y="54"/>
                      </a:lnTo>
                      <a:lnTo>
                        <a:pt x="775" y="51"/>
                      </a:lnTo>
                      <a:lnTo>
                        <a:pt x="779" y="50"/>
                      </a:lnTo>
                      <a:lnTo>
                        <a:pt x="785" y="47"/>
                      </a:lnTo>
                      <a:lnTo>
                        <a:pt x="785" y="46"/>
                      </a:lnTo>
                      <a:lnTo>
                        <a:pt x="794" y="42"/>
                      </a:lnTo>
                      <a:lnTo>
                        <a:pt x="804" y="38"/>
                      </a:lnTo>
                      <a:lnTo>
                        <a:pt x="804" y="37"/>
                      </a:lnTo>
                      <a:lnTo>
                        <a:pt x="807" y="37"/>
                      </a:lnTo>
                      <a:lnTo>
                        <a:pt x="816" y="31"/>
                      </a:lnTo>
                      <a:lnTo>
                        <a:pt x="823" y="28"/>
                      </a:lnTo>
                      <a:lnTo>
                        <a:pt x="829" y="26"/>
                      </a:lnTo>
                      <a:lnTo>
                        <a:pt x="829" y="24"/>
                      </a:lnTo>
                      <a:lnTo>
                        <a:pt x="845" y="15"/>
                      </a:lnTo>
                      <a:lnTo>
                        <a:pt x="851" y="13"/>
                      </a:lnTo>
                      <a:lnTo>
                        <a:pt x="870" y="0"/>
                      </a:lnTo>
                      <a:lnTo>
                        <a:pt x="851" y="7"/>
                      </a:lnTo>
                      <a:lnTo>
                        <a:pt x="835" y="13"/>
                      </a:lnTo>
                      <a:lnTo>
                        <a:pt x="798" y="24"/>
                      </a:lnTo>
                      <a:lnTo>
                        <a:pt x="769" y="32"/>
                      </a:lnTo>
                      <a:lnTo>
                        <a:pt x="725" y="52"/>
                      </a:lnTo>
                      <a:lnTo>
                        <a:pt x="697" y="62"/>
                      </a:lnTo>
                      <a:lnTo>
                        <a:pt x="665" y="73"/>
                      </a:lnTo>
                      <a:lnTo>
                        <a:pt x="630" y="81"/>
                      </a:lnTo>
                      <a:lnTo>
                        <a:pt x="596" y="92"/>
                      </a:lnTo>
                      <a:lnTo>
                        <a:pt x="555" y="100"/>
                      </a:lnTo>
                      <a:lnTo>
                        <a:pt x="514" y="108"/>
                      </a:lnTo>
                      <a:lnTo>
                        <a:pt x="413" y="126"/>
                      </a:lnTo>
                      <a:lnTo>
                        <a:pt x="318" y="144"/>
                      </a:lnTo>
                      <a:lnTo>
                        <a:pt x="230" y="163"/>
                      </a:lnTo>
                      <a:lnTo>
                        <a:pt x="155" y="180"/>
                      </a:lnTo>
                      <a:lnTo>
                        <a:pt x="91" y="198"/>
                      </a:lnTo>
                      <a:lnTo>
                        <a:pt x="63" y="207"/>
                      </a:lnTo>
                      <a:lnTo>
                        <a:pt x="41" y="216"/>
                      </a:lnTo>
                      <a:lnTo>
                        <a:pt x="22" y="225"/>
                      </a:lnTo>
                      <a:lnTo>
                        <a:pt x="10" y="232"/>
                      </a:lnTo>
                      <a:lnTo>
                        <a:pt x="3" y="240"/>
                      </a:lnTo>
                      <a:lnTo>
                        <a:pt x="0" y="249"/>
                      </a:lnTo>
                      <a:lnTo>
                        <a:pt x="3" y="258"/>
                      </a:lnTo>
                      <a:lnTo>
                        <a:pt x="6" y="264"/>
                      </a:lnTo>
                      <a:lnTo>
                        <a:pt x="13" y="267"/>
                      </a:lnTo>
                      <a:lnTo>
                        <a:pt x="2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16" name="Freeform 213">
                  <a:extLst>
                    <a:ext uri="{FF2B5EF4-FFF2-40B4-BE49-F238E27FC236}">
                      <a16:creationId xmlns:a16="http://schemas.microsoft.com/office/drawing/2014/main" id="{23066249-9A5E-4B3F-AC07-5A8406E9ED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17" name="Freeform 214">
                  <a:extLst>
                    <a:ext uri="{FF2B5EF4-FFF2-40B4-BE49-F238E27FC236}">
                      <a16:creationId xmlns:a16="http://schemas.microsoft.com/office/drawing/2014/main" id="{FBBE5035-A113-4659-BF0C-0926626E6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18" name="Freeform 215">
                  <a:extLst>
                    <a:ext uri="{FF2B5EF4-FFF2-40B4-BE49-F238E27FC236}">
                      <a16:creationId xmlns:a16="http://schemas.microsoft.com/office/drawing/2014/main" id="{EA0A83A2-EDDE-41FA-AF58-E81BD80BC17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5" y="1525"/>
                  <a:ext cx="899" cy="297"/>
                </a:xfrm>
                <a:custGeom>
                  <a:avLst/>
                  <a:gdLst>
                    <a:gd name="T0" fmla="*/ 22 w 899"/>
                    <a:gd name="T1" fmla="*/ 296 h 297"/>
                    <a:gd name="T2" fmla="*/ 22 w 899"/>
                    <a:gd name="T3" fmla="*/ 296 h 297"/>
                    <a:gd name="T4" fmla="*/ 19 w 899"/>
                    <a:gd name="T5" fmla="*/ 295 h 297"/>
                    <a:gd name="T6" fmla="*/ 19 w 899"/>
                    <a:gd name="T7" fmla="*/ 295 h 297"/>
                    <a:gd name="T8" fmla="*/ 16 w 899"/>
                    <a:gd name="T9" fmla="*/ 293 h 297"/>
                    <a:gd name="T10" fmla="*/ 16 w 899"/>
                    <a:gd name="T11" fmla="*/ 293 h 297"/>
                    <a:gd name="T12" fmla="*/ 16 w 899"/>
                    <a:gd name="T13" fmla="*/ 292 h 297"/>
                    <a:gd name="T14" fmla="*/ 13 w 899"/>
                    <a:gd name="T15" fmla="*/ 292 h 297"/>
                    <a:gd name="T16" fmla="*/ 13 w 899"/>
                    <a:gd name="T17" fmla="*/ 291 h 297"/>
                    <a:gd name="T18" fmla="*/ 13 w 899"/>
                    <a:gd name="T19" fmla="*/ 290 h 297"/>
                    <a:gd name="T20" fmla="*/ 13 w 899"/>
                    <a:gd name="T21" fmla="*/ 287 h 297"/>
                    <a:gd name="T22" fmla="*/ 13 w 899"/>
                    <a:gd name="T23" fmla="*/ 283 h 297"/>
                    <a:gd name="T24" fmla="*/ 16 w 899"/>
                    <a:gd name="T25" fmla="*/ 280 h 297"/>
                    <a:gd name="T26" fmla="*/ 19 w 899"/>
                    <a:gd name="T27" fmla="*/ 274 h 297"/>
                    <a:gd name="T28" fmla="*/ 25 w 899"/>
                    <a:gd name="T29" fmla="*/ 271 h 297"/>
                    <a:gd name="T30" fmla="*/ 32 w 899"/>
                    <a:gd name="T31" fmla="*/ 268 h 297"/>
                    <a:gd name="T32" fmla="*/ 35 w 899"/>
                    <a:gd name="T33" fmla="*/ 267 h 297"/>
                    <a:gd name="T34" fmla="*/ 38 w 899"/>
                    <a:gd name="T35" fmla="*/ 266 h 297"/>
                    <a:gd name="T36" fmla="*/ 41 w 899"/>
                    <a:gd name="T37" fmla="*/ 264 h 297"/>
                    <a:gd name="T38" fmla="*/ 48 w 899"/>
                    <a:gd name="T39" fmla="*/ 263 h 297"/>
                    <a:gd name="T40" fmla="*/ 51 w 899"/>
                    <a:gd name="T41" fmla="*/ 260 h 297"/>
                    <a:gd name="T42" fmla="*/ 54 w 899"/>
                    <a:gd name="T43" fmla="*/ 259 h 297"/>
                    <a:gd name="T44" fmla="*/ 57 w 899"/>
                    <a:gd name="T45" fmla="*/ 259 h 297"/>
                    <a:gd name="T46" fmla="*/ 60 w 899"/>
                    <a:gd name="T47" fmla="*/ 258 h 297"/>
                    <a:gd name="T48" fmla="*/ 66 w 899"/>
                    <a:gd name="T49" fmla="*/ 257 h 297"/>
                    <a:gd name="T50" fmla="*/ 70 w 899"/>
                    <a:gd name="T51" fmla="*/ 255 h 297"/>
                    <a:gd name="T52" fmla="*/ 73 w 899"/>
                    <a:gd name="T53" fmla="*/ 254 h 297"/>
                    <a:gd name="T54" fmla="*/ 73 w 899"/>
                    <a:gd name="T55" fmla="*/ 253 h 297"/>
                    <a:gd name="T56" fmla="*/ 79 w 899"/>
                    <a:gd name="T57" fmla="*/ 253 h 297"/>
                    <a:gd name="T58" fmla="*/ 82 w 899"/>
                    <a:gd name="T59" fmla="*/ 250 h 297"/>
                    <a:gd name="T60" fmla="*/ 85 w 899"/>
                    <a:gd name="T61" fmla="*/ 250 h 297"/>
                    <a:gd name="T62" fmla="*/ 88 w 899"/>
                    <a:gd name="T63" fmla="*/ 249 h 297"/>
                    <a:gd name="T64" fmla="*/ 92 w 899"/>
                    <a:gd name="T65" fmla="*/ 248 h 297"/>
                    <a:gd name="T66" fmla="*/ 470 w 899"/>
                    <a:gd name="T67" fmla="*/ 167 h 297"/>
                    <a:gd name="T68" fmla="*/ 511 w 899"/>
                    <a:gd name="T69" fmla="*/ 158 h 297"/>
                    <a:gd name="T70" fmla="*/ 514 w 899"/>
                    <a:gd name="T71" fmla="*/ 158 h 297"/>
                    <a:gd name="T72" fmla="*/ 672 w 899"/>
                    <a:gd name="T73" fmla="*/ 117 h 297"/>
                    <a:gd name="T74" fmla="*/ 684 w 899"/>
                    <a:gd name="T75" fmla="*/ 112 h 297"/>
                    <a:gd name="T76" fmla="*/ 694 w 899"/>
                    <a:gd name="T77" fmla="*/ 108 h 297"/>
                    <a:gd name="T78" fmla="*/ 706 w 899"/>
                    <a:gd name="T79" fmla="*/ 106 h 297"/>
                    <a:gd name="T80" fmla="*/ 722 w 899"/>
                    <a:gd name="T81" fmla="*/ 99 h 297"/>
                    <a:gd name="T82" fmla="*/ 738 w 899"/>
                    <a:gd name="T83" fmla="*/ 93 h 297"/>
                    <a:gd name="T84" fmla="*/ 747 w 899"/>
                    <a:gd name="T85" fmla="*/ 89 h 297"/>
                    <a:gd name="T86" fmla="*/ 760 w 899"/>
                    <a:gd name="T87" fmla="*/ 84 h 297"/>
                    <a:gd name="T88" fmla="*/ 772 w 899"/>
                    <a:gd name="T89" fmla="*/ 79 h 297"/>
                    <a:gd name="T90" fmla="*/ 782 w 899"/>
                    <a:gd name="T91" fmla="*/ 74 h 297"/>
                    <a:gd name="T92" fmla="*/ 801 w 899"/>
                    <a:gd name="T93" fmla="*/ 65 h 297"/>
                    <a:gd name="T94" fmla="*/ 820 w 899"/>
                    <a:gd name="T95" fmla="*/ 56 h 297"/>
                    <a:gd name="T96" fmla="*/ 842 w 899"/>
                    <a:gd name="T97" fmla="*/ 43 h 297"/>
                    <a:gd name="T98" fmla="*/ 848 w 899"/>
                    <a:gd name="T99" fmla="*/ 35 h 297"/>
                    <a:gd name="T100" fmla="*/ 735 w 899"/>
                    <a:gd name="T101" fmla="*/ 78 h 297"/>
                    <a:gd name="T102" fmla="*/ 514 w 899"/>
                    <a:gd name="T103" fmla="*/ 137 h 297"/>
                    <a:gd name="T104" fmla="*/ 41 w 899"/>
                    <a:gd name="T105" fmla="*/ 245 h 297"/>
                    <a:gd name="T106" fmla="*/ 3 w 899"/>
                    <a:gd name="T107" fmla="*/ 292 h 297"/>
                    <a:gd name="T108" fmla="*/ 826 w 899"/>
                    <a:gd name="T109" fmla="*/ 54 h 297"/>
                    <a:gd name="T110" fmla="*/ 895 w 899"/>
                    <a:gd name="T111" fmla="*/ 5 h 297"/>
                    <a:gd name="T112" fmla="*/ 895 w 899"/>
                    <a:gd name="T113" fmla="*/ 4 h 297"/>
                    <a:gd name="T114" fmla="*/ 899 w 899"/>
                    <a:gd name="T115" fmla="*/ 3 h 297"/>
                    <a:gd name="T116" fmla="*/ 883 w 899"/>
                    <a:gd name="T117" fmla="*/ 14 h 29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99" h="297">
                      <a:moveTo>
                        <a:pt x="22" y="297"/>
                      </a:moveTo>
                      <a:lnTo>
                        <a:pt x="22" y="297"/>
                      </a:lnTo>
                      <a:lnTo>
                        <a:pt x="22" y="296"/>
                      </a:lnTo>
                      <a:lnTo>
                        <a:pt x="19" y="296"/>
                      </a:lnTo>
                      <a:lnTo>
                        <a:pt x="19" y="295"/>
                      </a:lnTo>
                      <a:lnTo>
                        <a:pt x="19" y="293"/>
                      </a:lnTo>
                      <a:lnTo>
                        <a:pt x="16" y="293"/>
                      </a:lnTo>
                      <a:lnTo>
                        <a:pt x="16" y="292"/>
                      </a:lnTo>
                      <a:lnTo>
                        <a:pt x="13" y="292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3" y="288"/>
                      </a:lnTo>
                      <a:lnTo>
                        <a:pt x="13" y="287"/>
                      </a:lnTo>
                      <a:lnTo>
                        <a:pt x="13" y="286"/>
                      </a:lnTo>
                      <a:lnTo>
                        <a:pt x="13" y="285"/>
                      </a:lnTo>
                      <a:lnTo>
                        <a:pt x="13" y="283"/>
                      </a:lnTo>
                      <a:lnTo>
                        <a:pt x="13" y="282"/>
                      </a:lnTo>
                      <a:lnTo>
                        <a:pt x="13" y="281"/>
                      </a:lnTo>
                      <a:lnTo>
                        <a:pt x="13" y="280"/>
                      </a:lnTo>
                      <a:lnTo>
                        <a:pt x="16" y="280"/>
                      </a:lnTo>
                      <a:lnTo>
                        <a:pt x="16" y="278"/>
                      </a:lnTo>
                      <a:lnTo>
                        <a:pt x="16" y="277"/>
                      </a:lnTo>
                      <a:lnTo>
                        <a:pt x="19" y="277"/>
                      </a:lnTo>
                      <a:lnTo>
                        <a:pt x="19" y="276"/>
                      </a:lnTo>
                      <a:lnTo>
                        <a:pt x="19" y="274"/>
                      </a:lnTo>
                      <a:lnTo>
                        <a:pt x="22" y="274"/>
                      </a:lnTo>
                      <a:lnTo>
                        <a:pt x="22" y="273"/>
                      </a:lnTo>
                      <a:lnTo>
                        <a:pt x="22" y="272"/>
                      </a:lnTo>
                      <a:lnTo>
                        <a:pt x="25" y="272"/>
                      </a:lnTo>
                      <a:lnTo>
                        <a:pt x="25" y="271"/>
                      </a:lnTo>
                      <a:lnTo>
                        <a:pt x="29" y="271"/>
                      </a:lnTo>
                      <a:lnTo>
                        <a:pt x="29" y="269"/>
                      </a:lnTo>
                      <a:lnTo>
                        <a:pt x="32" y="269"/>
                      </a:lnTo>
                      <a:lnTo>
                        <a:pt x="32" y="268"/>
                      </a:lnTo>
                      <a:lnTo>
                        <a:pt x="35" y="267"/>
                      </a:lnTo>
                      <a:lnTo>
                        <a:pt x="38" y="267"/>
                      </a:lnTo>
                      <a:lnTo>
                        <a:pt x="38" y="266"/>
                      </a:lnTo>
                      <a:lnTo>
                        <a:pt x="41" y="264"/>
                      </a:lnTo>
                      <a:lnTo>
                        <a:pt x="44" y="263"/>
                      </a:lnTo>
                      <a:lnTo>
                        <a:pt x="48" y="263"/>
                      </a:lnTo>
                      <a:lnTo>
                        <a:pt x="48" y="262"/>
                      </a:lnTo>
                      <a:lnTo>
                        <a:pt x="51" y="262"/>
                      </a:lnTo>
                      <a:lnTo>
                        <a:pt x="51" y="260"/>
                      </a:lnTo>
                      <a:lnTo>
                        <a:pt x="54" y="260"/>
                      </a:lnTo>
                      <a:lnTo>
                        <a:pt x="54" y="259"/>
                      </a:lnTo>
                      <a:lnTo>
                        <a:pt x="57" y="259"/>
                      </a:lnTo>
                      <a:lnTo>
                        <a:pt x="60" y="258"/>
                      </a:lnTo>
                      <a:lnTo>
                        <a:pt x="63" y="257"/>
                      </a:lnTo>
                      <a:lnTo>
                        <a:pt x="66" y="257"/>
                      </a:lnTo>
                      <a:lnTo>
                        <a:pt x="66" y="255"/>
                      </a:lnTo>
                      <a:lnTo>
                        <a:pt x="70" y="255"/>
                      </a:lnTo>
                      <a:lnTo>
                        <a:pt x="70" y="254"/>
                      </a:lnTo>
                      <a:lnTo>
                        <a:pt x="73" y="254"/>
                      </a:lnTo>
                      <a:lnTo>
                        <a:pt x="73" y="253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79" y="252"/>
                      </a:lnTo>
                      <a:lnTo>
                        <a:pt x="82" y="252"/>
                      </a:lnTo>
                      <a:lnTo>
                        <a:pt x="82" y="250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88" y="249"/>
                      </a:lnTo>
                      <a:lnTo>
                        <a:pt x="92" y="249"/>
                      </a:lnTo>
                      <a:lnTo>
                        <a:pt x="92" y="248"/>
                      </a:lnTo>
                      <a:lnTo>
                        <a:pt x="123" y="239"/>
                      </a:lnTo>
                      <a:lnTo>
                        <a:pt x="155" y="229"/>
                      </a:lnTo>
                      <a:lnTo>
                        <a:pt x="224" y="214"/>
                      </a:lnTo>
                      <a:lnTo>
                        <a:pt x="344" y="189"/>
                      </a:lnTo>
                      <a:lnTo>
                        <a:pt x="470" y="167"/>
                      </a:lnTo>
                      <a:lnTo>
                        <a:pt x="501" y="159"/>
                      </a:lnTo>
                      <a:lnTo>
                        <a:pt x="505" y="159"/>
                      </a:lnTo>
                      <a:lnTo>
                        <a:pt x="508" y="159"/>
                      </a:lnTo>
                      <a:lnTo>
                        <a:pt x="508" y="158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23" y="155"/>
                      </a:lnTo>
                      <a:lnTo>
                        <a:pt x="596" y="137"/>
                      </a:lnTo>
                      <a:lnTo>
                        <a:pt x="634" y="128"/>
                      </a:lnTo>
                      <a:lnTo>
                        <a:pt x="665" y="118"/>
                      </a:lnTo>
                      <a:lnTo>
                        <a:pt x="672" y="117"/>
                      </a:lnTo>
                      <a:lnTo>
                        <a:pt x="675" y="116"/>
                      </a:lnTo>
                      <a:lnTo>
                        <a:pt x="678" y="115"/>
                      </a:lnTo>
                      <a:lnTo>
                        <a:pt x="681" y="113"/>
                      </a:lnTo>
                      <a:lnTo>
                        <a:pt x="684" y="112"/>
                      </a:lnTo>
                      <a:lnTo>
                        <a:pt x="687" y="112"/>
                      </a:lnTo>
                      <a:lnTo>
                        <a:pt x="687" y="111"/>
                      </a:lnTo>
                      <a:lnTo>
                        <a:pt x="691" y="111"/>
                      </a:lnTo>
                      <a:lnTo>
                        <a:pt x="694" y="109"/>
                      </a:lnTo>
                      <a:lnTo>
                        <a:pt x="694" y="108"/>
                      </a:lnTo>
                      <a:lnTo>
                        <a:pt x="697" y="108"/>
                      </a:lnTo>
                      <a:lnTo>
                        <a:pt x="700" y="107"/>
                      </a:lnTo>
                      <a:lnTo>
                        <a:pt x="703" y="106"/>
                      </a:lnTo>
                      <a:lnTo>
                        <a:pt x="706" y="106"/>
                      </a:lnTo>
                      <a:lnTo>
                        <a:pt x="713" y="102"/>
                      </a:lnTo>
                      <a:lnTo>
                        <a:pt x="716" y="102"/>
                      </a:lnTo>
                      <a:lnTo>
                        <a:pt x="719" y="101"/>
                      </a:lnTo>
                      <a:lnTo>
                        <a:pt x="719" y="99"/>
                      </a:lnTo>
                      <a:lnTo>
                        <a:pt x="722" y="99"/>
                      </a:lnTo>
                      <a:lnTo>
                        <a:pt x="725" y="97"/>
                      </a:lnTo>
                      <a:lnTo>
                        <a:pt x="728" y="97"/>
                      </a:lnTo>
                      <a:lnTo>
                        <a:pt x="735" y="94"/>
                      </a:lnTo>
                      <a:lnTo>
                        <a:pt x="738" y="94"/>
                      </a:lnTo>
                      <a:lnTo>
                        <a:pt x="738" y="93"/>
                      </a:lnTo>
                      <a:lnTo>
                        <a:pt x="741" y="92"/>
                      </a:lnTo>
                      <a:lnTo>
                        <a:pt x="744" y="90"/>
                      </a:lnTo>
                      <a:lnTo>
                        <a:pt x="747" y="90"/>
                      </a:lnTo>
                      <a:lnTo>
                        <a:pt x="747" y="89"/>
                      </a:lnTo>
                      <a:lnTo>
                        <a:pt x="750" y="88"/>
                      </a:lnTo>
                      <a:lnTo>
                        <a:pt x="754" y="87"/>
                      </a:lnTo>
                      <a:lnTo>
                        <a:pt x="757" y="85"/>
                      </a:lnTo>
                      <a:lnTo>
                        <a:pt x="760" y="84"/>
                      </a:lnTo>
                      <a:lnTo>
                        <a:pt x="763" y="83"/>
                      </a:lnTo>
                      <a:lnTo>
                        <a:pt x="766" y="82"/>
                      </a:lnTo>
                      <a:lnTo>
                        <a:pt x="772" y="79"/>
                      </a:lnTo>
                      <a:lnTo>
                        <a:pt x="776" y="78"/>
                      </a:lnTo>
                      <a:lnTo>
                        <a:pt x="782" y="75"/>
                      </a:lnTo>
                      <a:lnTo>
                        <a:pt x="782" y="74"/>
                      </a:lnTo>
                      <a:lnTo>
                        <a:pt x="791" y="70"/>
                      </a:lnTo>
                      <a:lnTo>
                        <a:pt x="801" y="66"/>
                      </a:lnTo>
                      <a:lnTo>
                        <a:pt x="801" y="65"/>
                      </a:lnTo>
                      <a:lnTo>
                        <a:pt x="804" y="65"/>
                      </a:lnTo>
                      <a:lnTo>
                        <a:pt x="813" y="59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lnTo>
                        <a:pt x="826" y="52"/>
                      </a:lnTo>
                      <a:lnTo>
                        <a:pt x="842" y="43"/>
                      </a:lnTo>
                      <a:lnTo>
                        <a:pt x="848" y="41"/>
                      </a:lnTo>
                      <a:lnTo>
                        <a:pt x="867" y="28"/>
                      </a:lnTo>
                      <a:lnTo>
                        <a:pt x="848" y="35"/>
                      </a:lnTo>
                      <a:lnTo>
                        <a:pt x="832" y="41"/>
                      </a:lnTo>
                      <a:lnTo>
                        <a:pt x="795" y="52"/>
                      </a:lnTo>
                      <a:lnTo>
                        <a:pt x="782" y="56"/>
                      </a:lnTo>
                      <a:lnTo>
                        <a:pt x="760" y="66"/>
                      </a:lnTo>
                      <a:lnTo>
                        <a:pt x="735" y="78"/>
                      </a:lnTo>
                      <a:lnTo>
                        <a:pt x="706" y="88"/>
                      </a:lnTo>
                      <a:lnTo>
                        <a:pt x="675" y="99"/>
                      </a:lnTo>
                      <a:lnTo>
                        <a:pt x="640" y="109"/>
                      </a:lnTo>
                      <a:lnTo>
                        <a:pt x="602" y="120"/>
                      </a:lnTo>
                      <a:lnTo>
                        <a:pt x="558" y="128"/>
                      </a:lnTo>
                      <a:lnTo>
                        <a:pt x="514" y="137"/>
                      </a:lnTo>
                      <a:lnTo>
                        <a:pt x="413" y="155"/>
                      </a:lnTo>
                      <a:lnTo>
                        <a:pt x="319" y="174"/>
                      </a:lnTo>
                      <a:lnTo>
                        <a:pt x="230" y="192"/>
                      </a:lnTo>
                      <a:lnTo>
                        <a:pt x="155" y="210"/>
                      </a:lnTo>
                      <a:lnTo>
                        <a:pt x="92" y="227"/>
                      </a:lnTo>
                      <a:lnTo>
                        <a:pt x="63" y="236"/>
                      </a:lnTo>
                      <a:lnTo>
                        <a:pt x="41" y="245"/>
                      </a:lnTo>
                      <a:lnTo>
                        <a:pt x="22" y="253"/>
                      </a:lnTo>
                      <a:lnTo>
                        <a:pt x="10" y="262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6"/>
                      </a:lnTo>
                      <a:lnTo>
                        <a:pt x="3" y="292"/>
                      </a:lnTo>
                      <a:lnTo>
                        <a:pt x="13" y="295"/>
                      </a:lnTo>
                      <a:lnTo>
                        <a:pt x="22" y="297"/>
                      </a:lnTo>
                      <a:close/>
                      <a:moveTo>
                        <a:pt x="826" y="54"/>
                      </a:moveTo>
                      <a:lnTo>
                        <a:pt x="826" y="54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close/>
                      <a:moveTo>
                        <a:pt x="883" y="14"/>
                      </a:moveTo>
                      <a:lnTo>
                        <a:pt x="883" y="14"/>
                      </a:lnTo>
                      <a:lnTo>
                        <a:pt x="892" y="7"/>
                      </a:lnTo>
                      <a:lnTo>
                        <a:pt x="895" y="7"/>
                      </a:lnTo>
                      <a:lnTo>
                        <a:pt x="895" y="5"/>
                      </a:lnTo>
                      <a:lnTo>
                        <a:pt x="895" y="4"/>
                      </a:lnTo>
                      <a:lnTo>
                        <a:pt x="899" y="4"/>
                      </a:lnTo>
                      <a:lnTo>
                        <a:pt x="899" y="3"/>
                      </a:lnTo>
                      <a:lnTo>
                        <a:pt x="870" y="0"/>
                      </a:lnTo>
                      <a:lnTo>
                        <a:pt x="880" y="7"/>
                      </a:lnTo>
                      <a:lnTo>
                        <a:pt x="883" y="14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19" name="Freeform 216">
                  <a:extLst>
                    <a:ext uri="{FF2B5EF4-FFF2-40B4-BE49-F238E27FC236}">
                      <a16:creationId xmlns:a16="http://schemas.microsoft.com/office/drawing/2014/main" id="{DA6BEB46-5207-4F9F-BBB6-008568B711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" y="1553"/>
                  <a:ext cx="867" cy="269"/>
                </a:xfrm>
                <a:custGeom>
                  <a:avLst/>
                  <a:gdLst>
                    <a:gd name="T0" fmla="*/ 22 w 867"/>
                    <a:gd name="T1" fmla="*/ 268 h 269"/>
                    <a:gd name="T2" fmla="*/ 22 w 867"/>
                    <a:gd name="T3" fmla="*/ 268 h 269"/>
                    <a:gd name="T4" fmla="*/ 19 w 867"/>
                    <a:gd name="T5" fmla="*/ 267 h 269"/>
                    <a:gd name="T6" fmla="*/ 19 w 867"/>
                    <a:gd name="T7" fmla="*/ 267 h 269"/>
                    <a:gd name="T8" fmla="*/ 19 w 867"/>
                    <a:gd name="T9" fmla="*/ 265 h 269"/>
                    <a:gd name="T10" fmla="*/ 16 w 867"/>
                    <a:gd name="T11" fmla="*/ 265 h 269"/>
                    <a:gd name="T12" fmla="*/ 16 w 867"/>
                    <a:gd name="T13" fmla="*/ 265 h 269"/>
                    <a:gd name="T14" fmla="*/ 16 w 867"/>
                    <a:gd name="T15" fmla="*/ 264 h 269"/>
                    <a:gd name="T16" fmla="*/ 13 w 867"/>
                    <a:gd name="T17" fmla="*/ 264 h 269"/>
                    <a:gd name="T18" fmla="*/ 13 w 867"/>
                    <a:gd name="T19" fmla="*/ 263 h 269"/>
                    <a:gd name="T20" fmla="*/ 13 w 867"/>
                    <a:gd name="T21" fmla="*/ 263 h 269"/>
                    <a:gd name="T22" fmla="*/ 13 w 867"/>
                    <a:gd name="T23" fmla="*/ 260 h 269"/>
                    <a:gd name="T24" fmla="*/ 13 w 867"/>
                    <a:gd name="T25" fmla="*/ 258 h 269"/>
                    <a:gd name="T26" fmla="*/ 13 w 867"/>
                    <a:gd name="T27" fmla="*/ 255 h 269"/>
                    <a:gd name="T28" fmla="*/ 16 w 867"/>
                    <a:gd name="T29" fmla="*/ 252 h 269"/>
                    <a:gd name="T30" fmla="*/ 19 w 867"/>
                    <a:gd name="T31" fmla="*/ 248 h 269"/>
                    <a:gd name="T32" fmla="*/ 22 w 867"/>
                    <a:gd name="T33" fmla="*/ 244 h 269"/>
                    <a:gd name="T34" fmla="*/ 29 w 867"/>
                    <a:gd name="T35" fmla="*/ 241 h 269"/>
                    <a:gd name="T36" fmla="*/ 32 w 867"/>
                    <a:gd name="T37" fmla="*/ 240 h 269"/>
                    <a:gd name="T38" fmla="*/ 35 w 867"/>
                    <a:gd name="T39" fmla="*/ 239 h 269"/>
                    <a:gd name="T40" fmla="*/ 38 w 867"/>
                    <a:gd name="T41" fmla="*/ 238 h 269"/>
                    <a:gd name="T42" fmla="*/ 41 w 867"/>
                    <a:gd name="T43" fmla="*/ 236 h 269"/>
                    <a:gd name="T44" fmla="*/ 44 w 867"/>
                    <a:gd name="T45" fmla="*/ 235 h 269"/>
                    <a:gd name="T46" fmla="*/ 51 w 867"/>
                    <a:gd name="T47" fmla="*/ 234 h 269"/>
                    <a:gd name="T48" fmla="*/ 54 w 867"/>
                    <a:gd name="T49" fmla="*/ 232 h 269"/>
                    <a:gd name="T50" fmla="*/ 57 w 867"/>
                    <a:gd name="T51" fmla="*/ 231 h 269"/>
                    <a:gd name="T52" fmla="*/ 60 w 867"/>
                    <a:gd name="T53" fmla="*/ 230 h 269"/>
                    <a:gd name="T54" fmla="*/ 60 w 867"/>
                    <a:gd name="T55" fmla="*/ 230 h 269"/>
                    <a:gd name="T56" fmla="*/ 63 w 867"/>
                    <a:gd name="T57" fmla="*/ 229 h 269"/>
                    <a:gd name="T58" fmla="*/ 66 w 867"/>
                    <a:gd name="T59" fmla="*/ 227 h 269"/>
                    <a:gd name="T60" fmla="*/ 70 w 867"/>
                    <a:gd name="T61" fmla="*/ 227 h 269"/>
                    <a:gd name="T62" fmla="*/ 73 w 867"/>
                    <a:gd name="T63" fmla="*/ 226 h 269"/>
                    <a:gd name="T64" fmla="*/ 76 w 867"/>
                    <a:gd name="T65" fmla="*/ 225 h 269"/>
                    <a:gd name="T66" fmla="*/ 79 w 867"/>
                    <a:gd name="T67" fmla="*/ 224 h 269"/>
                    <a:gd name="T68" fmla="*/ 82 w 867"/>
                    <a:gd name="T69" fmla="*/ 222 h 269"/>
                    <a:gd name="T70" fmla="*/ 85 w 867"/>
                    <a:gd name="T71" fmla="*/ 222 h 269"/>
                    <a:gd name="T72" fmla="*/ 88 w 867"/>
                    <a:gd name="T73" fmla="*/ 221 h 269"/>
                    <a:gd name="T74" fmla="*/ 92 w 867"/>
                    <a:gd name="T75" fmla="*/ 221 h 269"/>
                    <a:gd name="T76" fmla="*/ 155 w 867"/>
                    <a:gd name="T77" fmla="*/ 201 h 269"/>
                    <a:gd name="T78" fmla="*/ 501 w 867"/>
                    <a:gd name="T79" fmla="*/ 131 h 269"/>
                    <a:gd name="T80" fmla="*/ 511 w 867"/>
                    <a:gd name="T81" fmla="*/ 130 h 269"/>
                    <a:gd name="T82" fmla="*/ 514 w 867"/>
                    <a:gd name="T83" fmla="*/ 130 h 269"/>
                    <a:gd name="T84" fmla="*/ 672 w 867"/>
                    <a:gd name="T85" fmla="*/ 89 h 269"/>
                    <a:gd name="T86" fmla="*/ 681 w 867"/>
                    <a:gd name="T87" fmla="*/ 85 h 269"/>
                    <a:gd name="T88" fmla="*/ 691 w 867"/>
                    <a:gd name="T89" fmla="*/ 83 h 269"/>
                    <a:gd name="T90" fmla="*/ 700 w 867"/>
                    <a:gd name="T91" fmla="*/ 79 h 269"/>
                    <a:gd name="T92" fmla="*/ 713 w 867"/>
                    <a:gd name="T93" fmla="*/ 74 h 269"/>
                    <a:gd name="T94" fmla="*/ 725 w 867"/>
                    <a:gd name="T95" fmla="*/ 69 h 269"/>
                    <a:gd name="T96" fmla="*/ 738 w 867"/>
                    <a:gd name="T97" fmla="*/ 65 h 269"/>
                    <a:gd name="T98" fmla="*/ 747 w 867"/>
                    <a:gd name="T99" fmla="*/ 61 h 269"/>
                    <a:gd name="T100" fmla="*/ 757 w 867"/>
                    <a:gd name="T101" fmla="*/ 57 h 269"/>
                    <a:gd name="T102" fmla="*/ 766 w 867"/>
                    <a:gd name="T103" fmla="*/ 54 h 269"/>
                    <a:gd name="T104" fmla="*/ 776 w 867"/>
                    <a:gd name="T105" fmla="*/ 50 h 269"/>
                    <a:gd name="T106" fmla="*/ 791 w 867"/>
                    <a:gd name="T107" fmla="*/ 42 h 269"/>
                    <a:gd name="T108" fmla="*/ 804 w 867"/>
                    <a:gd name="T109" fmla="*/ 37 h 269"/>
                    <a:gd name="T110" fmla="*/ 820 w 867"/>
                    <a:gd name="T111" fmla="*/ 28 h 269"/>
                    <a:gd name="T112" fmla="*/ 842 w 867"/>
                    <a:gd name="T113" fmla="*/ 15 h 269"/>
                    <a:gd name="T114" fmla="*/ 867 w 867"/>
                    <a:gd name="T115" fmla="*/ 0 h 269"/>
                    <a:gd name="T116" fmla="*/ 782 w 867"/>
                    <a:gd name="T117" fmla="*/ 28 h 269"/>
                    <a:gd name="T118" fmla="*/ 640 w 867"/>
                    <a:gd name="T119" fmla="*/ 81 h 269"/>
                    <a:gd name="T120" fmla="*/ 319 w 867"/>
                    <a:gd name="T121" fmla="*/ 146 h 269"/>
                    <a:gd name="T122" fmla="*/ 22 w 867"/>
                    <a:gd name="T123" fmla="*/ 225 h 269"/>
                    <a:gd name="T124" fmla="*/ 3 w 867"/>
                    <a:gd name="T125" fmla="*/ 264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7" h="269">
                      <a:moveTo>
                        <a:pt x="22" y="269"/>
                      </a:moveTo>
                      <a:lnTo>
                        <a:pt x="22" y="269"/>
                      </a:lnTo>
                      <a:lnTo>
                        <a:pt x="22" y="268"/>
                      </a:lnTo>
                      <a:lnTo>
                        <a:pt x="19" y="268"/>
                      </a:lnTo>
                      <a:lnTo>
                        <a:pt x="19" y="267"/>
                      </a:lnTo>
                      <a:lnTo>
                        <a:pt x="19" y="265"/>
                      </a:lnTo>
                      <a:lnTo>
                        <a:pt x="16" y="265"/>
                      </a:lnTo>
                      <a:lnTo>
                        <a:pt x="16" y="264"/>
                      </a:lnTo>
                      <a:lnTo>
                        <a:pt x="13" y="264"/>
                      </a:lnTo>
                      <a:lnTo>
                        <a:pt x="13" y="263"/>
                      </a:lnTo>
                      <a:lnTo>
                        <a:pt x="13" y="262"/>
                      </a:lnTo>
                      <a:lnTo>
                        <a:pt x="13" y="260"/>
                      </a:lnTo>
                      <a:lnTo>
                        <a:pt x="13" y="259"/>
                      </a:lnTo>
                      <a:lnTo>
                        <a:pt x="13" y="258"/>
                      </a:lnTo>
                      <a:lnTo>
                        <a:pt x="13" y="257"/>
                      </a:lnTo>
                      <a:lnTo>
                        <a:pt x="13" y="255"/>
                      </a:lnTo>
                      <a:lnTo>
                        <a:pt x="13" y="254"/>
                      </a:lnTo>
                      <a:lnTo>
                        <a:pt x="13" y="253"/>
                      </a:lnTo>
                      <a:lnTo>
                        <a:pt x="13" y="252"/>
                      </a:lnTo>
                      <a:lnTo>
                        <a:pt x="16" y="252"/>
                      </a:lnTo>
                      <a:lnTo>
                        <a:pt x="16" y="250"/>
                      </a:lnTo>
                      <a:lnTo>
                        <a:pt x="16" y="249"/>
                      </a:lnTo>
                      <a:lnTo>
                        <a:pt x="19" y="249"/>
                      </a:lnTo>
                      <a:lnTo>
                        <a:pt x="19" y="248"/>
                      </a:lnTo>
                      <a:lnTo>
                        <a:pt x="19" y="246"/>
                      </a:lnTo>
                      <a:lnTo>
                        <a:pt x="22" y="246"/>
                      </a:lnTo>
                      <a:lnTo>
                        <a:pt x="22" y="245"/>
                      </a:lnTo>
                      <a:lnTo>
                        <a:pt x="22" y="244"/>
                      </a:lnTo>
                      <a:lnTo>
                        <a:pt x="25" y="244"/>
                      </a:lnTo>
                      <a:lnTo>
                        <a:pt x="25" y="243"/>
                      </a:lnTo>
                      <a:lnTo>
                        <a:pt x="29" y="243"/>
                      </a:lnTo>
                      <a:lnTo>
                        <a:pt x="29" y="241"/>
                      </a:lnTo>
                      <a:lnTo>
                        <a:pt x="32" y="241"/>
                      </a:lnTo>
                      <a:lnTo>
                        <a:pt x="32" y="240"/>
                      </a:lnTo>
                      <a:lnTo>
                        <a:pt x="35" y="239"/>
                      </a:lnTo>
                      <a:lnTo>
                        <a:pt x="38" y="239"/>
                      </a:lnTo>
                      <a:lnTo>
                        <a:pt x="38" y="238"/>
                      </a:lnTo>
                      <a:lnTo>
                        <a:pt x="41" y="236"/>
                      </a:lnTo>
                      <a:lnTo>
                        <a:pt x="44" y="235"/>
                      </a:lnTo>
                      <a:lnTo>
                        <a:pt x="48" y="235"/>
                      </a:lnTo>
                      <a:lnTo>
                        <a:pt x="48" y="234"/>
                      </a:lnTo>
                      <a:lnTo>
                        <a:pt x="51" y="234"/>
                      </a:lnTo>
                      <a:lnTo>
                        <a:pt x="51" y="232"/>
                      </a:lnTo>
                      <a:lnTo>
                        <a:pt x="54" y="232"/>
                      </a:lnTo>
                      <a:lnTo>
                        <a:pt x="54" y="231"/>
                      </a:lnTo>
                      <a:lnTo>
                        <a:pt x="57" y="231"/>
                      </a:lnTo>
                      <a:lnTo>
                        <a:pt x="60" y="230"/>
                      </a:lnTo>
                      <a:lnTo>
                        <a:pt x="63" y="229"/>
                      </a:lnTo>
                      <a:lnTo>
                        <a:pt x="66" y="229"/>
                      </a:lnTo>
                      <a:lnTo>
                        <a:pt x="66" y="227"/>
                      </a:lnTo>
                      <a:lnTo>
                        <a:pt x="70" y="227"/>
                      </a:lnTo>
                      <a:lnTo>
                        <a:pt x="70" y="226"/>
                      </a:lnTo>
                      <a:lnTo>
                        <a:pt x="73" y="226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79" y="224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88" y="221"/>
                      </a:lnTo>
                      <a:lnTo>
                        <a:pt x="92" y="221"/>
                      </a:lnTo>
                      <a:lnTo>
                        <a:pt x="92" y="220"/>
                      </a:lnTo>
                      <a:lnTo>
                        <a:pt x="123" y="211"/>
                      </a:lnTo>
                      <a:lnTo>
                        <a:pt x="155" y="201"/>
                      </a:lnTo>
                      <a:lnTo>
                        <a:pt x="224" y="186"/>
                      </a:lnTo>
                      <a:lnTo>
                        <a:pt x="344" y="161"/>
                      </a:lnTo>
                      <a:lnTo>
                        <a:pt x="470" y="139"/>
                      </a:lnTo>
                      <a:lnTo>
                        <a:pt x="501" y="131"/>
                      </a:lnTo>
                      <a:lnTo>
                        <a:pt x="505" y="131"/>
                      </a:lnTo>
                      <a:lnTo>
                        <a:pt x="508" y="131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23" y="127"/>
                      </a:lnTo>
                      <a:lnTo>
                        <a:pt x="596" y="109"/>
                      </a:lnTo>
                      <a:lnTo>
                        <a:pt x="634" y="100"/>
                      </a:lnTo>
                      <a:lnTo>
                        <a:pt x="665" y="90"/>
                      </a:lnTo>
                      <a:lnTo>
                        <a:pt x="672" y="89"/>
                      </a:lnTo>
                      <a:lnTo>
                        <a:pt x="675" y="88"/>
                      </a:lnTo>
                      <a:lnTo>
                        <a:pt x="678" y="87"/>
                      </a:lnTo>
                      <a:lnTo>
                        <a:pt x="681" y="85"/>
                      </a:lnTo>
                      <a:lnTo>
                        <a:pt x="684" y="84"/>
                      </a:lnTo>
                      <a:lnTo>
                        <a:pt x="687" y="84"/>
                      </a:lnTo>
                      <a:lnTo>
                        <a:pt x="687" y="83"/>
                      </a:lnTo>
                      <a:lnTo>
                        <a:pt x="691" y="83"/>
                      </a:lnTo>
                      <a:lnTo>
                        <a:pt x="694" y="81"/>
                      </a:lnTo>
                      <a:lnTo>
                        <a:pt x="694" y="80"/>
                      </a:lnTo>
                      <a:lnTo>
                        <a:pt x="697" y="80"/>
                      </a:lnTo>
                      <a:lnTo>
                        <a:pt x="700" y="79"/>
                      </a:lnTo>
                      <a:lnTo>
                        <a:pt x="703" y="78"/>
                      </a:lnTo>
                      <a:lnTo>
                        <a:pt x="706" y="78"/>
                      </a:lnTo>
                      <a:lnTo>
                        <a:pt x="713" y="74"/>
                      </a:lnTo>
                      <a:lnTo>
                        <a:pt x="716" y="74"/>
                      </a:lnTo>
                      <a:lnTo>
                        <a:pt x="719" y="73"/>
                      </a:lnTo>
                      <a:lnTo>
                        <a:pt x="719" y="71"/>
                      </a:lnTo>
                      <a:lnTo>
                        <a:pt x="722" y="71"/>
                      </a:lnTo>
                      <a:lnTo>
                        <a:pt x="725" y="69"/>
                      </a:lnTo>
                      <a:lnTo>
                        <a:pt x="728" y="69"/>
                      </a:lnTo>
                      <a:lnTo>
                        <a:pt x="735" y="66"/>
                      </a:lnTo>
                      <a:lnTo>
                        <a:pt x="738" y="66"/>
                      </a:lnTo>
                      <a:lnTo>
                        <a:pt x="738" y="65"/>
                      </a:lnTo>
                      <a:lnTo>
                        <a:pt x="741" y="64"/>
                      </a:lnTo>
                      <a:lnTo>
                        <a:pt x="744" y="62"/>
                      </a:lnTo>
                      <a:lnTo>
                        <a:pt x="747" y="62"/>
                      </a:lnTo>
                      <a:lnTo>
                        <a:pt x="747" y="61"/>
                      </a:lnTo>
                      <a:lnTo>
                        <a:pt x="750" y="60"/>
                      </a:lnTo>
                      <a:lnTo>
                        <a:pt x="754" y="59"/>
                      </a:lnTo>
                      <a:lnTo>
                        <a:pt x="757" y="57"/>
                      </a:lnTo>
                      <a:lnTo>
                        <a:pt x="760" y="56"/>
                      </a:lnTo>
                      <a:lnTo>
                        <a:pt x="763" y="55"/>
                      </a:lnTo>
                      <a:lnTo>
                        <a:pt x="766" y="54"/>
                      </a:lnTo>
                      <a:lnTo>
                        <a:pt x="772" y="51"/>
                      </a:lnTo>
                      <a:lnTo>
                        <a:pt x="776" y="50"/>
                      </a:lnTo>
                      <a:lnTo>
                        <a:pt x="782" y="47"/>
                      </a:lnTo>
                      <a:lnTo>
                        <a:pt x="782" y="46"/>
                      </a:lnTo>
                      <a:lnTo>
                        <a:pt x="791" y="42"/>
                      </a:lnTo>
                      <a:lnTo>
                        <a:pt x="801" y="38"/>
                      </a:lnTo>
                      <a:lnTo>
                        <a:pt x="801" y="37"/>
                      </a:lnTo>
                      <a:lnTo>
                        <a:pt x="804" y="37"/>
                      </a:lnTo>
                      <a:lnTo>
                        <a:pt x="813" y="31"/>
                      </a:lnTo>
                      <a:lnTo>
                        <a:pt x="820" y="28"/>
                      </a:lnTo>
                      <a:lnTo>
                        <a:pt x="826" y="26"/>
                      </a:lnTo>
                      <a:lnTo>
                        <a:pt x="826" y="24"/>
                      </a:lnTo>
                      <a:lnTo>
                        <a:pt x="842" y="15"/>
                      </a:lnTo>
                      <a:lnTo>
                        <a:pt x="848" y="13"/>
                      </a:lnTo>
                      <a:lnTo>
                        <a:pt x="867" y="0"/>
                      </a:lnTo>
                      <a:lnTo>
                        <a:pt x="848" y="7"/>
                      </a:lnTo>
                      <a:lnTo>
                        <a:pt x="832" y="13"/>
                      </a:lnTo>
                      <a:lnTo>
                        <a:pt x="795" y="24"/>
                      </a:lnTo>
                      <a:lnTo>
                        <a:pt x="782" y="28"/>
                      </a:lnTo>
                      <a:lnTo>
                        <a:pt x="760" y="38"/>
                      </a:lnTo>
                      <a:lnTo>
                        <a:pt x="735" y="50"/>
                      </a:lnTo>
                      <a:lnTo>
                        <a:pt x="706" y="60"/>
                      </a:lnTo>
                      <a:lnTo>
                        <a:pt x="675" y="71"/>
                      </a:lnTo>
                      <a:lnTo>
                        <a:pt x="640" y="81"/>
                      </a:lnTo>
                      <a:lnTo>
                        <a:pt x="602" y="92"/>
                      </a:lnTo>
                      <a:lnTo>
                        <a:pt x="558" y="100"/>
                      </a:lnTo>
                      <a:lnTo>
                        <a:pt x="514" y="109"/>
                      </a:lnTo>
                      <a:lnTo>
                        <a:pt x="413" y="127"/>
                      </a:lnTo>
                      <a:lnTo>
                        <a:pt x="319" y="146"/>
                      </a:lnTo>
                      <a:lnTo>
                        <a:pt x="230" y="164"/>
                      </a:lnTo>
                      <a:lnTo>
                        <a:pt x="155" y="182"/>
                      </a:lnTo>
                      <a:lnTo>
                        <a:pt x="92" y="199"/>
                      </a:lnTo>
                      <a:lnTo>
                        <a:pt x="63" y="208"/>
                      </a:lnTo>
                      <a:lnTo>
                        <a:pt x="41" y="217"/>
                      </a:lnTo>
                      <a:lnTo>
                        <a:pt x="22" y="225"/>
                      </a:lnTo>
                      <a:lnTo>
                        <a:pt x="10" y="234"/>
                      </a:lnTo>
                      <a:lnTo>
                        <a:pt x="3" y="241"/>
                      </a:lnTo>
                      <a:lnTo>
                        <a:pt x="0" y="249"/>
                      </a:lnTo>
                      <a:lnTo>
                        <a:pt x="0" y="258"/>
                      </a:lnTo>
                      <a:lnTo>
                        <a:pt x="3" y="264"/>
                      </a:lnTo>
                      <a:lnTo>
                        <a:pt x="13" y="267"/>
                      </a:lnTo>
                      <a:lnTo>
                        <a:pt x="22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0" name="Freeform 217">
                  <a:extLst>
                    <a:ext uri="{FF2B5EF4-FFF2-40B4-BE49-F238E27FC236}">
                      <a16:creationId xmlns:a16="http://schemas.microsoft.com/office/drawing/2014/main" id="{0B928150-5A5E-4FB1-9433-835650283F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1" name="Freeform 218">
                  <a:extLst>
                    <a:ext uri="{FF2B5EF4-FFF2-40B4-BE49-F238E27FC236}">
                      <a16:creationId xmlns:a16="http://schemas.microsoft.com/office/drawing/2014/main" id="{CF499E80-8DE8-4CCD-8584-F09B0E796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2" name="Freeform 219">
                  <a:extLst>
                    <a:ext uri="{FF2B5EF4-FFF2-40B4-BE49-F238E27FC236}">
                      <a16:creationId xmlns:a16="http://schemas.microsoft.com/office/drawing/2014/main" id="{99D3BB00-4361-406F-8929-60AEA3F8E1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8" y="1527"/>
                  <a:ext cx="896" cy="295"/>
                </a:xfrm>
                <a:custGeom>
                  <a:avLst/>
                  <a:gdLst>
                    <a:gd name="T0" fmla="*/ 19 w 896"/>
                    <a:gd name="T1" fmla="*/ 294 h 295"/>
                    <a:gd name="T2" fmla="*/ 19 w 896"/>
                    <a:gd name="T3" fmla="*/ 294 h 295"/>
                    <a:gd name="T4" fmla="*/ 16 w 896"/>
                    <a:gd name="T5" fmla="*/ 293 h 295"/>
                    <a:gd name="T6" fmla="*/ 16 w 896"/>
                    <a:gd name="T7" fmla="*/ 293 h 295"/>
                    <a:gd name="T8" fmla="*/ 13 w 896"/>
                    <a:gd name="T9" fmla="*/ 291 h 295"/>
                    <a:gd name="T10" fmla="*/ 13 w 896"/>
                    <a:gd name="T11" fmla="*/ 291 h 295"/>
                    <a:gd name="T12" fmla="*/ 13 w 896"/>
                    <a:gd name="T13" fmla="*/ 290 h 295"/>
                    <a:gd name="T14" fmla="*/ 10 w 896"/>
                    <a:gd name="T15" fmla="*/ 290 h 295"/>
                    <a:gd name="T16" fmla="*/ 10 w 896"/>
                    <a:gd name="T17" fmla="*/ 289 h 295"/>
                    <a:gd name="T18" fmla="*/ 10 w 896"/>
                    <a:gd name="T19" fmla="*/ 288 h 295"/>
                    <a:gd name="T20" fmla="*/ 10 w 896"/>
                    <a:gd name="T21" fmla="*/ 285 h 295"/>
                    <a:gd name="T22" fmla="*/ 10 w 896"/>
                    <a:gd name="T23" fmla="*/ 281 h 295"/>
                    <a:gd name="T24" fmla="*/ 13 w 896"/>
                    <a:gd name="T25" fmla="*/ 278 h 295"/>
                    <a:gd name="T26" fmla="*/ 16 w 896"/>
                    <a:gd name="T27" fmla="*/ 272 h 295"/>
                    <a:gd name="T28" fmla="*/ 22 w 896"/>
                    <a:gd name="T29" fmla="*/ 269 h 295"/>
                    <a:gd name="T30" fmla="*/ 29 w 896"/>
                    <a:gd name="T31" fmla="*/ 266 h 295"/>
                    <a:gd name="T32" fmla="*/ 32 w 896"/>
                    <a:gd name="T33" fmla="*/ 265 h 295"/>
                    <a:gd name="T34" fmla="*/ 35 w 896"/>
                    <a:gd name="T35" fmla="*/ 264 h 295"/>
                    <a:gd name="T36" fmla="*/ 38 w 896"/>
                    <a:gd name="T37" fmla="*/ 262 h 295"/>
                    <a:gd name="T38" fmla="*/ 45 w 896"/>
                    <a:gd name="T39" fmla="*/ 261 h 295"/>
                    <a:gd name="T40" fmla="*/ 48 w 896"/>
                    <a:gd name="T41" fmla="*/ 258 h 295"/>
                    <a:gd name="T42" fmla="*/ 51 w 896"/>
                    <a:gd name="T43" fmla="*/ 257 h 295"/>
                    <a:gd name="T44" fmla="*/ 54 w 896"/>
                    <a:gd name="T45" fmla="*/ 257 h 295"/>
                    <a:gd name="T46" fmla="*/ 57 w 896"/>
                    <a:gd name="T47" fmla="*/ 256 h 295"/>
                    <a:gd name="T48" fmla="*/ 63 w 896"/>
                    <a:gd name="T49" fmla="*/ 255 h 295"/>
                    <a:gd name="T50" fmla="*/ 67 w 896"/>
                    <a:gd name="T51" fmla="*/ 253 h 295"/>
                    <a:gd name="T52" fmla="*/ 70 w 896"/>
                    <a:gd name="T53" fmla="*/ 252 h 295"/>
                    <a:gd name="T54" fmla="*/ 70 w 896"/>
                    <a:gd name="T55" fmla="*/ 251 h 295"/>
                    <a:gd name="T56" fmla="*/ 76 w 896"/>
                    <a:gd name="T57" fmla="*/ 251 h 295"/>
                    <a:gd name="T58" fmla="*/ 79 w 896"/>
                    <a:gd name="T59" fmla="*/ 248 h 295"/>
                    <a:gd name="T60" fmla="*/ 82 w 896"/>
                    <a:gd name="T61" fmla="*/ 248 h 295"/>
                    <a:gd name="T62" fmla="*/ 85 w 896"/>
                    <a:gd name="T63" fmla="*/ 247 h 295"/>
                    <a:gd name="T64" fmla="*/ 89 w 896"/>
                    <a:gd name="T65" fmla="*/ 246 h 295"/>
                    <a:gd name="T66" fmla="*/ 467 w 896"/>
                    <a:gd name="T67" fmla="*/ 165 h 295"/>
                    <a:gd name="T68" fmla="*/ 508 w 896"/>
                    <a:gd name="T69" fmla="*/ 156 h 295"/>
                    <a:gd name="T70" fmla="*/ 511 w 896"/>
                    <a:gd name="T71" fmla="*/ 156 h 295"/>
                    <a:gd name="T72" fmla="*/ 669 w 896"/>
                    <a:gd name="T73" fmla="*/ 115 h 295"/>
                    <a:gd name="T74" fmla="*/ 681 w 896"/>
                    <a:gd name="T75" fmla="*/ 110 h 295"/>
                    <a:gd name="T76" fmla="*/ 691 w 896"/>
                    <a:gd name="T77" fmla="*/ 106 h 295"/>
                    <a:gd name="T78" fmla="*/ 703 w 896"/>
                    <a:gd name="T79" fmla="*/ 104 h 295"/>
                    <a:gd name="T80" fmla="*/ 719 w 896"/>
                    <a:gd name="T81" fmla="*/ 97 h 295"/>
                    <a:gd name="T82" fmla="*/ 735 w 896"/>
                    <a:gd name="T83" fmla="*/ 91 h 295"/>
                    <a:gd name="T84" fmla="*/ 744 w 896"/>
                    <a:gd name="T85" fmla="*/ 87 h 295"/>
                    <a:gd name="T86" fmla="*/ 757 w 896"/>
                    <a:gd name="T87" fmla="*/ 82 h 295"/>
                    <a:gd name="T88" fmla="*/ 769 w 896"/>
                    <a:gd name="T89" fmla="*/ 77 h 295"/>
                    <a:gd name="T90" fmla="*/ 779 w 896"/>
                    <a:gd name="T91" fmla="*/ 72 h 295"/>
                    <a:gd name="T92" fmla="*/ 798 w 896"/>
                    <a:gd name="T93" fmla="*/ 63 h 295"/>
                    <a:gd name="T94" fmla="*/ 817 w 896"/>
                    <a:gd name="T95" fmla="*/ 54 h 295"/>
                    <a:gd name="T96" fmla="*/ 839 w 896"/>
                    <a:gd name="T97" fmla="*/ 41 h 295"/>
                    <a:gd name="T98" fmla="*/ 845 w 896"/>
                    <a:gd name="T99" fmla="*/ 33 h 295"/>
                    <a:gd name="T100" fmla="*/ 716 w 896"/>
                    <a:gd name="T101" fmla="*/ 85 h 295"/>
                    <a:gd name="T102" fmla="*/ 413 w 896"/>
                    <a:gd name="T103" fmla="*/ 156 h 295"/>
                    <a:gd name="T104" fmla="*/ 22 w 896"/>
                    <a:gd name="T105" fmla="*/ 252 h 295"/>
                    <a:gd name="T106" fmla="*/ 10 w 896"/>
                    <a:gd name="T107" fmla="*/ 293 h 295"/>
                    <a:gd name="T108" fmla="*/ 880 w 896"/>
                    <a:gd name="T109" fmla="*/ 12 h 295"/>
                    <a:gd name="T110" fmla="*/ 892 w 896"/>
                    <a:gd name="T111" fmla="*/ 3 h 295"/>
                    <a:gd name="T112" fmla="*/ 892 w 896"/>
                    <a:gd name="T113" fmla="*/ 2 h 295"/>
                    <a:gd name="T114" fmla="*/ 896 w 896"/>
                    <a:gd name="T115" fmla="*/ 1 h 2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6" h="295">
                      <a:moveTo>
                        <a:pt x="19" y="295"/>
                      </a:moveTo>
                      <a:lnTo>
                        <a:pt x="19" y="295"/>
                      </a:lnTo>
                      <a:lnTo>
                        <a:pt x="19" y="294"/>
                      </a:lnTo>
                      <a:lnTo>
                        <a:pt x="16" y="294"/>
                      </a:lnTo>
                      <a:lnTo>
                        <a:pt x="16" y="293"/>
                      </a:lnTo>
                      <a:lnTo>
                        <a:pt x="16" y="291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0" y="290"/>
                      </a:lnTo>
                      <a:lnTo>
                        <a:pt x="10" y="289"/>
                      </a:lnTo>
                      <a:lnTo>
                        <a:pt x="10" y="288"/>
                      </a:lnTo>
                      <a:lnTo>
                        <a:pt x="10" y="286"/>
                      </a:lnTo>
                      <a:lnTo>
                        <a:pt x="10" y="285"/>
                      </a:lnTo>
                      <a:lnTo>
                        <a:pt x="10" y="284"/>
                      </a:lnTo>
                      <a:lnTo>
                        <a:pt x="10" y="283"/>
                      </a:lnTo>
                      <a:lnTo>
                        <a:pt x="10" y="281"/>
                      </a:lnTo>
                      <a:lnTo>
                        <a:pt x="10" y="280"/>
                      </a:lnTo>
                      <a:lnTo>
                        <a:pt x="10" y="279"/>
                      </a:lnTo>
                      <a:lnTo>
                        <a:pt x="10" y="278"/>
                      </a:lnTo>
                      <a:lnTo>
                        <a:pt x="13" y="278"/>
                      </a:lnTo>
                      <a:lnTo>
                        <a:pt x="13" y="276"/>
                      </a:lnTo>
                      <a:lnTo>
                        <a:pt x="13" y="275"/>
                      </a:lnTo>
                      <a:lnTo>
                        <a:pt x="16" y="275"/>
                      </a:lnTo>
                      <a:lnTo>
                        <a:pt x="16" y="274"/>
                      </a:lnTo>
                      <a:lnTo>
                        <a:pt x="16" y="272"/>
                      </a:lnTo>
                      <a:lnTo>
                        <a:pt x="19" y="272"/>
                      </a:lnTo>
                      <a:lnTo>
                        <a:pt x="19" y="271"/>
                      </a:lnTo>
                      <a:lnTo>
                        <a:pt x="19" y="270"/>
                      </a:lnTo>
                      <a:lnTo>
                        <a:pt x="22" y="270"/>
                      </a:lnTo>
                      <a:lnTo>
                        <a:pt x="22" y="269"/>
                      </a:lnTo>
                      <a:lnTo>
                        <a:pt x="26" y="269"/>
                      </a:lnTo>
                      <a:lnTo>
                        <a:pt x="26" y="267"/>
                      </a:lnTo>
                      <a:lnTo>
                        <a:pt x="29" y="267"/>
                      </a:lnTo>
                      <a:lnTo>
                        <a:pt x="29" y="266"/>
                      </a:lnTo>
                      <a:lnTo>
                        <a:pt x="32" y="265"/>
                      </a:lnTo>
                      <a:lnTo>
                        <a:pt x="35" y="265"/>
                      </a:lnTo>
                      <a:lnTo>
                        <a:pt x="35" y="264"/>
                      </a:lnTo>
                      <a:lnTo>
                        <a:pt x="38" y="262"/>
                      </a:lnTo>
                      <a:lnTo>
                        <a:pt x="41" y="261"/>
                      </a:lnTo>
                      <a:lnTo>
                        <a:pt x="45" y="261"/>
                      </a:lnTo>
                      <a:lnTo>
                        <a:pt x="45" y="260"/>
                      </a:lnTo>
                      <a:lnTo>
                        <a:pt x="48" y="260"/>
                      </a:lnTo>
                      <a:lnTo>
                        <a:pt x="48" y="258"/>
                      </a:lnTo>
                      <a:lnTo>
                        <a:pt x="51" y="258"/>
                      </a:lnTo>
                      <a:lnTo>
                        <a:pt x="51" y="257"/>
                      </a:lnTo>
                      <a:lnTo>
                        <a:pt x="54" y="257"/>
                      </a:lnTo>
                      <a:lnTo>
                        <a:pt x="57" y="256"/>
                      </a:lnTo>
                      <a:lnTo>
                        <a:pt x="60" y="255"/>
                      </a:lnTo>
                      <a:lnTo>
                        <a:pt x="63" y="255"/>
                      </a:lnTo>
                      <a:lnTo>
                        <a:pt x="63" y="253"/>
                      </a:lnTo>
                      <a:lnTo>
                        <a:pt x="67" y="253"/>
                      </a:lnTo>
                      <a:lnTo>
                        <a:pt x="67" y="252"/>
                      </a:lnTo>
                      <a:lnTo>
                        <a:pt x="70" y="252"/>
                      </a:lnTo>
                      <a:lnTo>
                        <a:pt x="70" y="251"/>
                      </a:lnTo>
                      <a:lnTo>
                        <a:pt x="73" y="251"/>
                      </a:lnTo>
                      <a:lnTo>
                        <a:pt x="76" y="251"/>
                      </a:lnTo>
                      <a:lnTo>
                        <a:pt x="76" y="250"/>
                      </a:lnTo>
                      <a:lnTo>
                        <a:pt x="79" y="250"/>
                      </a:lnTo>
                      <a:lnTo>
                        <a:pt x="79" y="248"/>
                      </a:lnTo>
                      <a:lnTo>
                        <a:pt x="82" y="248"/>
                      </a:lnTo>
                      <a:lnTo>
                        <a:pt x="85" y="248"/>
                      </a:lnTo>
                      <a:lnTo>
                        <a:pt x="85" y="247"/>
                      </a:lnTo>
                      <a:lnTo>
                        <a:pt x="89" y="247"/>
                      </a:lnTo>
                      <a:lnTo>
                        <a:pt x="89" y="246"/>
                      </a:lnTo>
                      <a:lnTo>
                        <a:pt x="120" y="237"/>
                      </a:lnTo>
                      <a:lnTo>
                        <a:pt x="152" y="227"/>
                      </a:lnTo>
                      <a:lnTo>
                        <a:pt x="221" y="212"/>
                      </a:lnTo>
                      <a:lnTo>
                        <a:pt x="341" y="187"/>
                      </a:lnTo>
                      <a:lnTo>
                        <a:pt x="467" y="165"/>
                      </a:lnTo>
                      <a:lnTo>
                        <a:pt x="498" y="157"/>
                      </a:lnTo>
                      <a:lnTo>
                        <a:pt x="502" y="157"/>
                      </a:lnTo>
                      <a:lnTo>
                        <a:pt x="505" y="157"/>
                      </a:lnTo>
                      <a:lnTo>
                        <a:pt x="505" y="156"/>
                      </a:lnTo>
                      <a:lnTo>
                        <a:pt x="508" y="156"/>
                      </a:lnTo>
                      <a:lnTo>
                        <a:pt x="511" y="156"/>
                      </a:lnTo>
                      <a:lnTo>
                        <a:pt x="520" y="153"/>
                      </a:lnTo>
                      <a:lnTo>
                        <a:pt x="593" y="135"/>
                      </a:lnTo>
                      <a:lnTo>
                        <a:pt x="631" y="126"/>
                      </a:lnTo>
                      <a:lnTo>
                        <a:pt x="662" y="116"/>
                      </a:lnTo>
                      <a:lnTo>
                        <a:pt x="669" y="115"/>
                      </a:lnTo>
                      <a:lnTo>
                        <a:pt x="672" y="114"/>
                      </a:lnTo>
                      <a:lnTo>
                        <a:pt x="675" y="113"/>
                      </a:lnTo>
                      <a:lnTo>
                        <a:pt x="678" y="111"/>
                      </a:lnTo>
                      <a:lnTo>
                        <a:pt x="681" y="110"/>
                      </a:lnTo>
                      <a:lnTo>
                        <a:pt x="684" y="110"/>
                      </a:lnTo>
                      <a:lnTo>
                        <a:pt x="684" y="109"/>
                      </a:lnTo>
                      <a:lnTo>
                        <a:pt x="688" y="109"/>
                      </a:lnTo>
                      <a:lnTo>
                        <a:pt x="691" y="107"/>
                      </a:lnTo>
                      <a:lnTo>
                        <a:pt x="691" y="106"/>
                      </a:lnTo>
                      <a:lnTo>
                        <a:pt x="694" y="106"/>
                      </a:lnTo>
                      <a:lnTo>
                        <a:pt x="697" y="105"/>
                      </a:lnTo>
                      <a:lnTo>
                        <a:pt x="700" y="104"/>
                      </a:lnTo>
                      <a:lnTo>
                        <a:pt x="703" y="104"/>
                      </a:lnTo>
                      <a:lnTo>
                        <a:pt x="710" y="100"/>
                      </a:lnTo>
                      <a:lnTo>
                        <a:pt x="713" y="100"/>
                      </a:lnTo>
                      <a:lnTo>
                        <a:pt x="716" y="99"/>
                      </a:lnTo>
                      <a:lnTo>
                        <a:pt x="716" y="97"/>
                      </a:lnTo>
                      <a:lnTo>
                        <a:pt x="719" y="97"/>
                      </a:lnTo>
                      <a:lnTo>
                        <a:pt x="722" y="95"/>
                      </a:lnTo>
                      <a:lnTo>
                        <a:pt x="725" y="95"/>
                      </a:lnTo>
                      <a:lnTo>
                        <a:pt x="732" y="92"/>
                      </a:lnTo>
                      <a:lnTo>
                        <a:pt x="735" y="92"/>
                      </a:lnTo>
                      <a:lnTo>
                        <a:pt x="735" y="91"/>
                      </a:lnTo>
                      <a:lnTo>
                        <a:pt x="738" y="90"/>
                      </a:lnTo>
                      <a:lnTo>
                        <a:pt x="741" y="88"/>
                      </a:lnTo>
                      <a:lnTo>
                        <a:pt x="744" y="88"/>
                      </a:lnTo>
                      <a:lnTo>
                        <a:pt x="744" y="87"/>
                      </a:lnTo>
                      <a:lnTo>
                        <a:pt x="747" y="86"/>
                      </a:lnTo>
                      <a:lnTo>
                        <a:pt x="751" y="85"/>
                      </a:lnTo>
                      <a:lnTo>
                        <a:pt x="754" y="83"/>
                      </a:lnTo>
                      <a:lnTo>
                        <a:pt x="757" y="82"/>
                      </a:lnTo>
                      <a:lnTo>
                        <a:pt x="760" y="81"/>
                      </a:lnTo>
                      <a:lnTo>
                        <a:pt x="763" y="80"/>
                      </a:lnTo>
                      <a:lnTo>
                        <a:pt x="769" y="77"/>
                      </a:lnTo>
                      <a:lnTo>
                        <a:pt x="773" y="76"/>
                      </a:lnTo>
                      <a:lnTo>
                        <a:pt x="779" y="73"/>
                      </a:lnTo>
                      <a:lnTo>
                        <a:pt x="779" y="72"/>
                      </a:lnTo>
                      <a:lnTo>
                        <a:pt x="788" y="68"/>
                      </a:lnTo>
                      <a:lnTo>
                        <a:pt x="798" y="64"/>
                      </a:lnTo>
                      <a:lnTo>
                        <a:pt x="798" y="63"/>
                      </a:lnTo>
                      <a:lnTo>
                        <a:pt x="801" y="63"/>
                      </a:lnTo>
                      <a:lnTo>
                        <a:pt x="810" y="57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lnTo>
                        <a:pt x="823" y="50"/>
                      </a:lnTo>
                      <a:lnTo>
                        <a:pt x="839" y="41"/>
                      </a:lnTo>
                      <a:lnTo>
                        <a:pt x="845" y="39"/>
                      </a:lnTo>
                      <a:lnTo>
                        <a:pt x="864" y="26"/>
                      </a:lnTo>
                      <a:lnTo>
                        <a:pt x="845" y="33"/>
                      </a:lnTo>
                      <a:lnTo>
                        <a:pt x="829" y="39"/>
                      </a:lnTo>
                      <a:lnTo>
                        <a:pt x="792" y="50"/>
                      </a:lnTo>
                      <a:lnTo>
                        <a:pt x="769" y="62"/>
                      </a:lnTo>
                      <a:lnTo>
                        <a:pt x="744" y="73"/>
                      </a:lnTo>
                      <a:lnTo>
                        <a:pt x="716" y="85"/>
                      </a:lnTo>
                      <a:lnTo>
                        <a:pt x="681" y="96"/>
                      </a:lnTo>
                      <a:lnTo>
                        <a:pt x="647" y="107"/>
                      </a:lnTo>
                      <a:lnTo>
                        <a:pt x="606" y="118"/>
                      </a:lnTo>
                      <a:lnTo>
                        <a:pt x="561" y="128"/>
                      </a:lnTo>
                      <a:lnTo>
                        <a:pt x="514" y="138"/>
                      </a:lnTo>
                      <a:lnTo>
                        <a:pt x="413" y="156"/>
                      </a:lnTo>
                      <a:lnTo>
                        <a:pt x="319" y="173"/>
                      </a:lnTo>
                      <a:lnTo>
                        <a:pt x="230" y="191"/>
                      </a:lnTo>
                      <a:lnTo>
                        <a:pt x="155" y="209"/>
                      </a:lnTo>
                      <a:lnTo>
                        <a:pt x="89" y="227"/>
                      </a:lnTo>
                      <a:lnTo>
                        <a:pt x="63" y="236"/>
                      </a:lnTo>
                      <a:lnTo>
                        <a:pt x="41" y="243"/>
                      </a:lnTo>
                      <a:lnTo>
                        <a:pt x="22" y="252"/>
                      </a:lnTo>
                      <a:lnTo>
                        <a:pt x="10" y="261"/>
                      </a:lnTo>
                      <a:lnTo>
                        <a:pt x="0" y="269"/>
                      </a:lnTo>
                      <a:lnTo>
                        <a:pt x="0" y="276"/>
                      </a:lnTo>
                      <a:lnTo>
                        <a:pt x="0" y="285"/>
                      </a:lnTo>
                      <a:lnTo>
                        <a:pt x="4" y="290"/>
                      </a:lnTo>
                      <a:lnTo>
                        <a:pt x="10" y="293"/>
                      </a:lnTo>
                      <a:lnTo>
                        <a:pt x="19" y="295"/>
                      </a:lnTo>
                      <a:close/>
                      <a:moveTo>
                        <a:pt x="823" y="52"/>
                      </a:moveTo>
                      <a:lnTo>
                        <a:pt x="823" y="52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close/>
                      <a:moveTo>
                        <a:pt x="880" y="12"/>
                      </a:moveTo>
                      <a:lnTo>
                        <a:pt x="880" y="12"/>
                      </a:lnTo>
                      <a:lnTo>
                        <a:pt x="889" y="5"/>
                      </a:lnTo>
                      <a:lnTo>
                        <a:pt x="892" y="5"/>
                      </a:lnTo>
                      <a:lnTo>
                        <a:pt x="892" y="3"/>
                      </a:lnTo>
                      <a:lnTo>
                        <a:pt x="892" y="2"/>
                      </a:lnTo>
                      <a:lnTo>
                        <a:pt x="896" y="2"/>
                      </a:lnTo>
                      <a:lnTo>
                        <a:pt x="896" y="1"/>
                      </a:lnTo>
                      <a:lnTo>
                        <a:pt x="870" y="0"/>
                      </a:lnTo>
                      <a:lnTo>
                        <a:pt x="877" y="6"/>
                      </a:lnTo>
                      <a:lnTo>
                        <a:pt x="880" y="12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3" name="Freeform 220">
                  <a:extLst>
                    <a:ext uri="{FF2B5EF4-FFF2-40B4-BE49-F238E27FC236}">
                      <a16:creationId xmlns:a16="http://schemas.microsoft.com/office/drawing/2014/main" id="{2AFFD506-B141-49E4-AD43-D120242AD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" y="1553"/>
                  <a:ext cx="864" cy="269"/>
                </a:xfrm>
                <a:custGeom>
                  <a:avLst/>
                  <a:gdLst>
                    <a:gd name="T0" fmla="*/ 19 w 864"/>
                    <a:gd name="T1" fmla="*/ 268 h 269"/>
                    <a:gd name="T2" fmla="*/ 19 w 864"/>
                    <a:gd name="T3" fmla="*/ 268 h 269"/>
                    <a:gd name="T4" fmla="*/ 16 w 864"/>
                    <a:gd name="T5" fmla="*/ 267 h 269"/>
                    <a:gd name="T6" fmla="*/ 16 w 864"/>
                    <a:gd name="T7" fmla="*/ 267 h 269"/>
                    <a:gd name="T8" fmla="*/ 16 w 864"/>
                    <a:gd name="T9" fmla="*/ 265 h 269"/>
                    <a:gd name="T10" fmla="*/ 13 w 864"/>
                    <a:gd name="T11" fmla="*/ 265 h 269"/>
                    <a:gd name="T12" fmla="*/ 13 w 864"/>
                    <a:gd name="T13" fmla="*/ 265 h 269"/>
                    <a:gd name="T14" fmla="*/ 13 w 864"/>
                    <a:gd name="T15" fmla="*/ 264 h 269"/>
                    <a:gd name="T16" fmla="*/ 10 w 864"/>
                    <a:gd name="T17" fmla="*/ 264 h 269"/>
                    <a:gd name="T18" fmla="*/ 10 w 864"/>
                    <a:gd name="T19" fmla="*/ 263 h 269"/>
                    <a:gd name="T20" fmla="*/ 10 w 864"/>
                    <a:gd name="T21" fmla="*/ 263 h 269"/>
                    <a:gd name="T22" fmla="*/ 10 w 864"/>
                    <a:gd name="T23" fmla="*/ 260 h 269"/>
                    <a:gd name="T24" fmla="*/ 10 w 864"/>
                    <a:gd name="T25" fmla="*/ 258 h 269"/>
                    <a:gd name="T26" fmla="*/ 10 w 864"/>
                    <a:gd name="T27" fmla="*/ 255 h 269"/>
                    <a:gd name="T28" fmla="*/ 13 w 864"/>
                    <a:gd name="T29" fmla="*/ 252 h 269"/>
                    <a:gd name="T30" fmla="*/ 16 w 864"/>
                    <a:gd name="T31" fmla="*/ 248 h 269"/>
                    <a:gd name="T32" fmla="*/ 19 w 864"/>
                    <a:gd name="T33" fmla="*/ 244 h 269"/>
                    <a:gd name="T34" fmla="*/ 26 w 864"/>
                    <a:gd name="T35" fmla="*/ 241 h 269"/>
                    <a:gd name="T36" fmla="*/ 29 w 864"/>
                    <a:gd name="T37" fmla="*/ 240 h 269"/>
                    <a:gd name="T38" fmla="*/ 32 w 864"/>
                    <a:gd name="T39" fmla="*/ 239 h 269"/>
                    <a:gd name="T40" fmla="*/ 35 w 864"/>
                    <a:gd name="T41" fmla="*/ 238 h 269"/>
                    <a:gd name="T42" fmla="*/ 38 w 864"/>
                    <a:gd name="T43" fmla="*/ 236 h 269"/>
                    <a:gd name="T44" fmla="*/ 41 w 864"/>
                    <a:gd name="T45" fmla="*/ 235 h 269"/>
                    <a:gd name="T46" fmla="*/ 48 w 864"/>
                    <a:gd name="T47" fmla="*/ 234 h 269"/>
                    <a:gd name="T48" fmla="*/ 51 w 864"/>
                    <a:gd name="T49" fmla="*/ 232 h 269"/>
                    <a:gd name="T50" fmla="*/ 54 w 864"/>
                    <a:gd name="T51" fmla="*/ 231 h 269"/>
                    <a:gd name="T52" fmla="*/ 57 w 864"/>
                    <a:gd name="T53" fmla="*/ 230 h 269"/>
                    <a:gd name="T54" fmla="*/ 57 w 864"/>
                    <a:gd name="T55" fmla="*/ 230 h 269"/>
                    <a:gd name="T56" fmla="*/ 60 w 864"/>
                    <a:gd name="T57" fmla="*/ 229 h 269"/>
                    <a:gd name="T58" fmla="*/ 63 w 864"/>
                    <a:gd name="T59" fmla="*/ 227 h 269"/>
                    <a:gd name="T60" fmla="*/ 67 w 864"/>
                    <a:gd name="T61" fmla="*/ 227 h 269"/>
                    <a:gd name="T62" fmla="*/ 70 w 864"/>
                    <a:gd name="T63" fmla="*/ 226 h 269"/>
                    <a:gd name="T64" fmla="*/ 73 w 864"/>
                    <a:gd name="T65" fmla="*/ 225 h 269"/>
                    <a:gd name="T66" fmla="*/ 76 w 864"/>
                    <a:gd name="T67" fmla="*/ 224 h 269"/>
                    <a:gd name="T68" fmla="*/ 79 w 864"/>
                    <a:gd name="T69" fmla="*/ 222 h 269"/>
                    <a:gd name="T70" fmla="*/ 82 w 864"/>
                    <a:gd name="T71" fmla="*/ 222 h 269"/>
                    <a:gd name="T72" fmla="*/ 85 w 864"/>
                    <a:gd name="T73" fmla="*/ 221 h 269"/>
                    <a:gd name="T74" fmla="*/ 89 w 864"/>
                    <a:gd name="T75" fmla="*/ 221 h 269"/>
                    <a:gd name="T76" fmla="*/ 152 w 864"/>
                    <a:gd name="T77" fmla="*/ 201 h 269"/>
                    <a:gd name="T78" fmla="*/ 498 w 864"/>
                    <a:gd name="T79" fmla="*/ 131 h 269"/>
                    <a:gd name="T80" fmla="*/ 508 w 864"/>
                    <a:gd name="T81" fmla="*/ 130 h 269"/>
                    <a:gd name="T82" fmla="*/ 511 w 864"/>
                    <a:gd name="T83" fmla="*/ 130 h 269"/>
                    <a:gd name="T84" fmla="*/ 669 w 864"/>
                    <a:gd name="T85" fmla="*/ 89 h 269"/>
                    <a:gd name="T86" fmla="*/ 678 w 864"/>
                    <a:gd name="T87" fmla="*/ 85 h 269"/>
                    <a:gd name="T88" fmla="*/ 688 w 864"/>
                    <a:gd name="T89" fmla="*/ 83 h 269"/>
                    <a:gd name="T90" fmla="*/ 697 w 864"/>
                    <a:gd name="T91" fmla="*/ 79 h 269"/>
                    <a:gd name="T92" fmla="*/ 710 w 864"/>
                    <a:gd name="T93" fmla="*/ 74 h 269"/>
                    <a:gd name="T94" fmla="*/ 722 w 864"/>
                    <a:gd name="T95" fmla="*/ 69 h 269"/>
                    <a:gd name="T96" fmla="*/ 735 w 864"/>
                    <a:gd name="T97" fmla="*/ 65 h 269"/>
                    <a:gd name="T98" fmla="*/ 744 w 864"/>
                    <a:gd name="T99" fmla="*/ 61 h 269"/>
                    <a:gd name="T100" fmla="*/ 754 w 864"/>
                    <a:gd name="T101" fmla="*/ 57 h 269"/>
                    <a:gd name="T102" fmla="*/ 763 w 864"/>
                    <a:gd name="T103" fmla="*/ 54 h 269"/>
                    <a:gd name="T104" fmla="*/ 773 w 864"/>
                    <a:gd name="T105" fmla="*/ 50 h 269"/>
                    <a:gd name="T106" fmla="*/ 788 w 864"/>
                    <a:gd name="T107" fmla="*/ 42 h 269"/>
                    <a:gd name="T108" fmla="*/ 801 w 864"/>
                    <a:gd name="T109" fmla="*/ 37 h 269"/>
                    <a:gd name="T110" fmla="*/ 817 w 864"/>
                    <a:gd name="T111" fmla="*/ 28 h 269"/>
                    <a:gd name="T112" fmla="*/ 839 w 864"/>
                    <a:gd name="T113" fmla="*/ 15 h 269"/>
                    <a:gd name="T114" fmla="*/ 864 w 864"/>
                    <a:gd name="T115" fmla="*/ 0 h 269"/>
                    <a:gd name="T116" fmla="*/ 792 w 864"/>
                    <a:gd name="T117" fmla="*/ 24 h 269"/>
                    <a:gd name="T118" fmla="*/ 606 w 864"/>
                    <a:gd name="T119" fmla="*/ 92 h 269"/>
                    <a:gd name="T120" fmla="*/ 230 w 864"/>
                    <a:gd name="T121" fmla="*/ 165 h 269"/>
                    <a:gd name="T122" fmla="*/ 10 w 864"/>
                    <a:gd name="T123" fmla="*/ 235 h 269"/>
                    <a:gd name="T124" fmla="*/ 10 w 864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4" h="269">
                      <a:moveTo>
                        <a:pt x="19" y="269"/>
                      </a:moveTo>
                      <a:lnTo>
                        <a:pt x="19" y="269"/>
                      </a:lnTo>
                      <a:lnTo>
                        <a:pt x="19" y="268"/>
                      </a:lnTo>
                      <a:lnTo>
                        <a:pt x="16" y="268"/>
                      </a:lnTo>
                      <a:lnTo>
                        <a:pt x="16" y="267"/>
                      </a:lnTo>
                      <a:lnTo>
                        <a:pt x="16" y="265"/>
                      </a:lnTo>
                      <a:lnTo>
                        <a:pt x="13" y="265"/>
                      </a:lnTo>
                      <a:lnTo>
                        <a:pt x="13" y="264"/>
                      </a:lnTo>
                      <a:lnTo>
                        <a:pt x="10" y="264"/>
                      </a:lnTo>
                      <a:lnTo>
                        <a:pt x="10" y="263"/>
                      </a:lnTo>
                      <a:lnTo>
                        <a:pt x="10" y="262"/>
                      </a:lnTo>
                      <a:lnTo>
                        <a:pt x="10" y="260"/>
                      </a:lnTo>
                      <a:lnTo>
                        <a:pt x="10" y="259"/>
                      </a:lnTo>
                      <a:lnTo>
                        <a:pt x="10" y="258"/>
                      </a:lnTo>
                      <a:lnTo>
                        <a:pt x="10" y="257"/>
                      </a:lnTo>
                      <a:lnTo>
                        <a:pt x="10" y="255"/>
                      </a:lnTo>
                      <a:lnTo>
                        <a:pt x="10" y="254"/>
                      </a:lnTo>
                      <a:lnTo>
                        <a:pt x="10" y="253"/>
                      </a:lnTo>
                      <a:lnTo>
                        <a:pt x="10" y="252"/>
                      </a:lnTo>
                      <a:lnTo>
                        <a:pt x="13" y="252"/>
                      </a:lnTo>
                      <a:lnTo>
                        <a:pt x="13" y="250"/>
                      </a:lnTo>
                      <a:lnTo>
                        <a:pt x="13" y="249"/>
                      </a:lnTo>
                      <a:lnTo>
                        <a:pt x="16" y="249"/>
                      </a:lnTo>
                      <a:lnTo>
                        <a:pt x="16" y="248"/>
                      </a:lnTo>
                      <a:lnTo>
                        <a:pt x="16" y="246"/>
                      </a:lnTo>
                      <a:lnTo>
                        <a:pt x="19" y="246"/>
                      </a:lnTo>
                      <a:lnTo>
                        <a:pt x="19" y="245"/>
                      </a:lnTo>
                      <a:lnTo>
                        <a:pt x="19" y="244"/>
                      </a:lnTo>
                      <a:lnTo>
                        <a:pt x="22" y="244"/>
                      </a:lnTo>
                      <a:lnTo>
                        <a:pt x="22" y="243"/>
                      </a:lnTo>
                      <a:lnTo>
                        <a:pt x="26" y="243"/>
                      </a:lnTo>
                      <a:lnTo>
                        <a:pt x="26" y="241"/>
                      </a:lnTo>
                      <a:lnTo>
                        <a:pt x="29" y="241"/>
                      </a:lnTo>
                      <a:lnTo>
                        <a:pt x="29" y="240"/>
                      </a:lnTo>
                      <a:lnTo>
                        <a:pt x="32" y="239"/>
                      </a:lnTo>
                      <a:lnTo>
                        <a:pt x="35" y="239"/>
                      </a:lnTo>
                      <a:lnTo>
                        <a:pt x="35" y="238"/>
                      </a:lnTo>
                      <a:lnTo>
                        <a:pt x="38" y="236"/>
                      </a:lnTo>
                      <a:lnTo>
                        <a:pt x="41" y="235"/>
                      </a:lnTo>
                      <a:lnTo>
                        <a:pt x="45" y="235"/>
                      </a:lnTo>
                      <a:lnTo>
                        <a:pt x="45" y="234"/>
                      </a:lnTo>
                      <a:lnTo>
                        <a:pt x="48" y="234"/>
                      </a:lnTo>
                      <a:lnTo>
                        <a:pt x="48" y="232"/>
                      </a:lnTo>
                      <a:lnTo>
                        <a:pt x="51" y="232"/>
                      </a:lnTo>
                      <a:lnTo>
                        <a:pt x="51" y="231"/>
                      </a:lnTo>
                      <a:lnTo>
                        <a:pt x="54" y="231"/>
                      </a:lnTo>
                      <a:lnTo>
                        <a:pt x="57" y="230"/>
                      </a:lnTo>
                      <a:lnTo>
                        <a:pt x="60" y="229"/>
                      </a:lnTo>
                      <a:lnTo>
                        <a:pt x="63" y="229"/>
                      </a:lnTo>
                      <a:lnTo>
                        <a:pt x="63" y="227"/>
                      </a:lnTo>
                      <a:lnTo>
                        <a:pt x="67" y="227"/>
                      </a:lnTo>
                      <a:lnTo>
                        <a:pt x="67" y="226"/>
                      </a:lnTo>
                      <a:lnTo>
                        <a:pt x="70" y="226"/>
                      </a:lnTo>
                      <a:lnTo>
                        <a:pt x="70" y="225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6" y="224"/>
                      </a:lnTo>
                      <a:lnTo>
                        <a:pt x="79" y="224"/>
                      </a:lnTo>
                      <a:lnTo>
                        <a:pt x="79" y="222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5" y="221"/>
                      </a:lnTo>
                      <a:lnTo>
                        <a:pt x="89" y="221"/>
                      </a:lnTo>
                      <a:lnTo>
                        <a:pt x="89" y="220"/>
                      </a:lnTo>
                      <a:lnTo>
                        <a:pt x="120" y="211"/>
                      </a:lnTo>
                      <a:lnTo>
                        <a:pt x="152" y="201"/>
                      </a:lnTo>
                      <a:lnTo>
                        <a:pt x="221" y="186"/>
                      </a:lnTo>
                      <a:lnTo>
                        <a:pt x="341" y="161"/>
                      </a:lnTo>
                      <a:lnTo>
                        <a:pt x="467" y="139"/>
                      </a:lnTo>
                      <a:lnTo>
                        <a:pt x="498" y="131"/>
                      </a:lnTo>
                      <a:lnTo>
                        <a:pt x="502" y="131"/>
                      </a:lnTo>
                      <a:lnTo>
                        <a:pt x="505" y="131"/>
                      </a:lnTo>
                      <a:lnTo>
                        <a:pt x="505" y="130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20" y="127"/>
                      </a:lnTo>
                      <a:lnTo>
                        <a:pt x="593" y="109"/>
                      </a:lnTo>
                      <a:lnTo>
                        <a:pt x="631" y="100"/>
                      </a:lnTo>
                      <a:lnTo>
                        <a:pt x="662" y="90"/>
                      </a:lnTo>
                      <a:lnTo>
                        <a:pt x="669" y="89"/>
                      </a:lnTo>
                      <a:lnTo>
                        <a:pt x="672" y="88"/>
                      </a:lnTo>
                      <a:lnTo>
                        <a:pt x="675" y="87"/>
                      </a:lnTo>
                      <a:lnTo>
                        <a:pt x="678" y="85"/>
                      </a:lnTo>
                      <a:lnTo>
                        <a:pt x="681" y="84"/>
                      </a:lnTo>
                      <a:lnTo>
                        <a:pt x="684" y="84"/>
                      </a:lnTo>
                      <a:lnTo>
                        <a:pt x="684" y="83"/>
                      </a:lnTo>
                      <a:lnTo>
                        <a:pt x="688" y="83"/>
                      </a:lnTo>
                      <a:lnTo>
                        <a:pt x="691" y="81"/>
                      </a:lnTo>
                      <a:lnTo>
                        <a:pt x="691" y="80"/>
                      </a:lnTo>
                      <a:lnTo>
                        <a:pt x="694" y="80"/>
                      </a:lnTo>
                      <a:lnTo>
                        <a:pt x="697" y="79"/>
                      </a:lnTo>
                      <a:lnTo>
                        <a:pt x="700" y="78"/>
                      </a:lnTo>
                      <a:lnTo>
                        <a:pt x="703" y="78"/>
                      </a:lnTo>
                      <a:lnTo>
                        <a:pt x="710" y="74"/>
                      </a:lnTo>
                      <a:lnTo>
                        <a:pt x="713" y="74"/>
                      </a:lnTo>
                      <a:lnTo>
                        <a:pt x="716" y="73"/>
                      </a:lnTo>
                      <a:lnTo>
                        <a:pt x="716" y="71"/>
                      </a:lnTo>
                      <a:lnTo>
                        <a:pt x="719" y="71"/>
                      </a:lnTo>
                      <a:lnTo>
                        <a:pt x="722" y="69"/>
                      </a:lnTo>
                      <a:lnTo>
                        <a:pt x="725" y="69"/>
                      </a:lnTo>
                      <a:lnTo>
                        <a:pt x="732" y="66"/>
                      </a:lnTo>
                      <a:lnTo>
                        <a:pt x="735" y="66"/>
                      </a:lnTo>
                      <a:lnTo>
                        <a:pt x="735" y="65"/>
                      </a:lnTo>
                      <a:lnTo>
                        <a:pt x="738" y="64"/>
                      </a:lnTo>
                      <a:lnTo>
                        <a:pt x="741" y="62"/>
                      </a:lnTo>
                      <a:lnTo>
                        <a:pt x="744" y="62"/>
                      </a:lnTo>
                      <a:lnTo>
                        <a:pt x="744" y="61"/>
                      </a:lnTo>
                      <a:lnTo>
                        <a:pt x="747" y="60"/>
                      </a:lnTo>
                      <a:lnTo>
                        <a:pt x="751" y="59"/>
                      </a:lnTo>
                      <a:lnTo>
                        <a:pt x="754" y="57"/>
                      </a:lnTo>
                      <a:lnTo>
                        <a:pt x="757" y="56"/>
                      </a:lnTo>
                      <a:lnTo>
                        <a:pt x="760" y="55"/>
                      </a:lnTo>
                      <a:lnTo>
                        <a:pt x="763" y="54"/>
                      </a:lnTo>
                      <a:lnTo>
                        <a:pt x="769" y="51"/>
                      </a:lnTo>
                      <a:lnTo>
                        <a:pt x="773" y="50"/>
                      </a:lnTo>
                      <a:lnTo>
                        <a:pt x="779" y="47"/>
                      </a:lnTo>
                      <a:lnTo>
                        <a:pt x="779" y="46"/>
                      </a:lnTo>
                      <a:lnTo>
                        <a:pt x="788" y="42"/>
                      </a:lnTo>
                      <a:lnTo>
                        <a:pt x="798" y="38"/>
                      </a:lnTo>
                      <a:lnTo>
                        <a:pt x="798" y="37"/>
                      </a:lnTo>
                      <a:lnTo>
                        <a:pt x="801" y="37"/>
                      </a:lnTo>
                      <a:lnTo>
                        <a:pt x="810" y="31"/>
                      </a:lnTo>
                      <a:lnTo>
                        <a:pt x="817" y="28"/>
                      </a:lnTo>
                      <a:lnTo>
                        <a:pt x="823" y="26"/>
                      </a:lnTo>
                      <a:lnTo>
                        <a:pt x="823" y="24"/>
                      </a:lnTo>
                      <a:lnTo>
                        <a:pt x="839" y="15"/>
                      </a:lnTo>
                      <a:lnTo>
                        <a:pt x="845" y="13"/>
                      </a:lnTo>
                      <a:lnTo>
                        <a:pt x="864" y="0"/>
                      </a:lnTo>
                      <a:lnTo>
                        <a:pt x="845" y="7"/>
                      </a:lnTo>
                      <a:lnTo>
                        <a:pt x="829" y="13"/>
                      </a:lnTo>
                      <a:lnTo>
                        <a:pt x="792" y="24"/>
                      </a:lnTo>
                      <a:lnTo>
                        <a:pt x="769" y="36"/>
                      </a:lnTo>
                      <a:lnTo>
                        <a:pt x="744" y="47"/>
                      </a:lnTo>
                      <a:lnTo>
                        <a:pt x="716" y="59"/>
                      </a:lnTo>
                      <a:lnTo>
                        <a:pt x="681" y="70"/>
                      </a:lnTo>
                      <a:lnTo>
                        <a:pt x="647" y="81"/>
                      </a:lnTo>
                      <a:lnTo>
                        <a:pt x="606" y="92"/>
                      </a:lnTo>
                      <a:lnTo>
                        <a:pt x="561" y="102"/>
                      </a:lnTo>
                      <a:lnTo>
                        <a:pt x="514" y="112"/>
                      </a:lnTo>
                      <a:lnTo>
                        <a:pt x="413" y="130"/>
                      </a:lnTo>
                      <a:lnTo>
                        <a:pt x="319" y="147"/>
                      </a:lnTo>
                      <a:lnTo>
                        <a:pt x="230" y="165"/>
                      </a:lnTo>
                      <a:lnTo>
                        <a:pt x="155" y="183"/>
                      </a:lnTo>
                      <a:lnTo>
                        <a:pt x="89" y="201"/>
                      </a:lnTo>
                      <a:lnTo>
                        <a:pt x="63" y="210"/>
                      </a:lnTo>
                      <a:lnTo>
                        <a:pt x="41" y="217"/>
                      </a:lnTo>
                      <a:lnTo>
                        <a:pt x="22" y="226"/>
                      </a:lnTo>
                      <a:lnTo>
                        <a:pt x="10" y="235"/>
                      </a:lnTo>
                      <a:lnTo>
                        <a:pt x="0" y="243"/>
                      </a:lnTo>
                      <a:lnTo>
                        <a:pt x="0" y="250"/>
                      </a:lnTo>
                      <a:lnTo>
                        <a:pt x="0" y="259"/>
                      </a:lnTo>
                      <a:lnTo>
                        <a:pt x="4" y="264"/>
                      </a:lnTo>
                      <a:lnTo>
                        <a:pt x="10" y="267"/>
                      </a:lnTo>
                      <a:lnTo>
                        <a:pt x="19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4" name="Freeform 221">
                  <a:extLst>
                    <a:ext uri="{FF2B5EF4-FFF2-40B4-BE49-F238E27FC236}">
                      <a16:creationId xmlns:a16="http://schemas.microsoft.com/office/drawing/2014/main" id="{F1357497-F144-4EDF-995F-84A2A4A70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5" name="Freeform 222">
                  <a:extLst>
                    <a:ext uri="{FF2B5EF4-FFF2-40B4-BE49-F238E27FC236}">
                      <a16:creationId xmlns:a16="http://schemas.microsoft.com/office/drawing/2014/main" id="{6FE12C4A-51B1-400B-A38B-1E5FA0CB7A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7"/>
                  <a:ext cx="26" cy="12"/>
                </a:xfrm>
                <a:custGeom>
                  <a:avLst/>
                  <a:gdLst>
                    <a:gd name="T0" fmla="*/ 10 w 26"/>
                    <a:gd name="T1" fmla="*/ 12 h 12"/>
                    <a:gd name="T2" fmla="*/ 10 w 26"/>
                    <a:gd name="T3" fmla="*/ 12 h 12"/>
                    <a:gd name="T4" fmla="*/ 10 w 26"/>
                    <a:gd name="T5" fmla="*/ 12 h 12"/>
                    <a:gd name="T6" fmla="*/ 19 w 26"/>
                    <a:gd name="T7" fmla="*/ 5 h 12"/>
                    <a:gd name="T8" fmla="*/ 19 w 26"/>
                    <a:gd name="T9" fmla="*/ 5 h 12"/>
                    <a:gd name="T10" fmla="*/ 22 w 26"/>
                    <a:gd name="T11" fmla="*/ 5 h 12"/>
                    <a:gd name="T12" fmla="*/ 22 w 26"/>
                    <a:gd name="T13" fmla="*/ 3 h 12"/>
                    <a:gd name="T14" fmla="*/ 22 w 26"/>
                    <a:gd name="T15" fmla="*/ 3 h 12"/>
                    <a:gd name="T16" fmla="*/ 22 w 26"/>
                    <a:gd name="T17" fmla="*/ 3 h 12"/>
                    <a:gd name="T18" fmla="*/ 22 w 26"/>
                    <a:gd name="T19" fmla="*/ 3 h 12"/>
                    <a:gd name="T20" fmla="*/ 22 w 26"/>
                    <a:gd name="T21" fmla="*/ 3 h 12"/>
                    <a:gd name="T22" fmla="*/ 22 w 26"/>
                    <a:gd name="T23" fmla="*/ 3 h 12"/>
                    <a:gd name="T24" fmla="*/ 22 w 26"/>
                    <a:gd name="T25" fmla="*/ 2 h 12"/>
                    <a:gd name="T26" fmla="*/ 22 w 26"/>
                    <a:gd name="T27" fmla="*/ 2 h 12"/>
                    <a:gd name="T28" fmla="*/ 22 w 26"/>
                    <a:gd name="T29" fmla="*/ 2 h 12"/>
                    <a:gd name="T30" fmla="*/ 22 w 26"/>
                    <a:gd name="T31" fmla="*/ 2 h 12"/>
                    <a:gd name="T32" fmla="*/ 26 w 26"/>
                    <a:gd name="T33" fmla="*/ 2 h 12"/>
                    <a:gd name="T34" fmla="*/ 26 w 26"/>
                    <a:gd name="T35" fmla="*/ 2 h 12"/>
                    <a:gd name="T36" fmla="*/ 26 w 26"/>
                    <a:gd name="T37" fmla="*/ 1 h 12"/>
                    <a:gd name="T38" fmla="*/ 26 w 26"/>
                    <a:gd name="T39" fmla="*/ 1 h 12"/>
                    <a:gd name="T40" fmla="*/ 26 w 26"/>
                    <a:gd name="T41" fmla="*/ 1 h 12"/>
                    <a:gd name="T42" fmla="*/ 26 w 26"/>
                    <a:gd name="T43" fmla="*/ 1 h 12"/>
                    <a:gd name="T44" fmla="*/ 26 w 26"/>
                    <a:gd name="T45" fmla="*/ 1 h 12"/>
                    <a:gd name="T46" fmla="*/ 0 w 26"/>
                    <a:gd name="T47" fmla="*/ 0 h 12"/>
                    <a:gd name="T48" fmla="*/ 0 w 26"/>
                    <a:gd name="T49" fmla="*/ 0 h 12"/>
                    <a:gd name="T50" fmla="*/ 7 w 26"/>
                    <a:gd name="T51" fmla="*/ 6 h 12"/>
                    <a:gd name="T52" fmla="*/ 10 w 26"/>
                    <a:gd name="T53" fmla="*/ 12 h 12"/>
                    <a:gd name="T54" fmla="*/ 10 w 26"/>
                    <a:gd name="T55" fmla="*/ 12 h 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2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9" y="5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0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6" name="Freeform 223">
                  <a:extLst>
                    <a:ext uri="{FF2B5EF4-FFF2-40B4-BE49-F238E27FC236}">
                      <a16:creationId xmlns:a16="http://schemas.microsoft.com/office/drawing/2014/main" id="{5E9B595C-35AD-4417-9054-F6205D4F4E3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2 h 294"/>
                    <a:gd name="T6" fmla="*/ 12 w 892"/>
                    <a:gd name="T7" fmla="*/ 292 h 294"/>
                    <a:gd name="T8" fmla="*/ 9 w 892"/>
                    <a:gd name="T9" fmla="*/ 290 h 294"/>
                    <a:gd name="T10" fmla="*/ 9 w 892"/>
                    <a:gd name="T11" fmla="*/ 290 h 294"/>
                    <a:gd name="T12" fmla="*/ 9 w 892"/>
                    <a:gd name="T13" fmla="*/ 289 h 294"/>
                    <a:gd name="T14" fmla="*/ 6 w 892"/>
                    <a:gd name="T15" fmla="*/ 289 h 294"/>
                    <a:gd name="T16" fmla="*/ 6 w 892"/>
                    <a:gd name="T17" fmla="*/ 288 h 294"/>
                    <a:gd name="T18" fmla="*/ 6 w 892"/>
                    <a:gd name="T19" fmla="*/ 287 h 294"/>
                    <a:gd name="T20" fmla="*/ 6 w 892"/>
                    <a:gd name="T21" fmla="*/ 284 h 294"/>
                    <a:gd name="T22" fmla="*/ 6 w 892"/>
                    <a:gd name="T23" fmla="*/ 280 h 294"/>
                    <a:gd name="T24" fmla="*/ 9 w 892"/>
                    <a:gd name="T25" fmla="*/ 277 h 294"/>
                    <a:gd name="T26" fmla="*/ 12 w 892"/>
                    <a:gd name="T27" fmla="*/ 271 h 294"/>
                    <a:gd name="T28" fmla="*/ 18 w 892"/>
                    <a:gd name="T29" fmla="*/ 268 h 294"/>
                    <a:gd name="T30" fmla="*/ 25 w 892"/>
                    <a:gd name="T31" fmla="*/ 265 h 294"/>
                    <a:gd name="T32" fmla="*/ 28 w 892"/>
                    <a:gd name="T33" fmla="*/ 264 h 294"/>
                    <a:gd name="T34" fmla="*/ 31 w 892"/>
                    <a:gd name="T35" fmla="*/ 263 h 294"/>
                    <a:gd name="T36" fmla="*/ 34 w 892"/>
                    <a:gd name="T37" fmla="*/ 261 h 294"/>
                    <a:gd name="T38" fmla="*/ 41 w 892"/>
                    <a:gd name="T39" fmla="*/ 260 h 294"/>
                    <a:gd name="T40" fmla="*/ 44 w 892"/>
                    <a:gd name="T41" fmla="*/ 257 h 294"/>
                    <a:gd name="T42" fmla="*/ 47 w 892"/>
                    <a:gd name="T43" fmla="*/ 256 h 294"/>
                    <a:gd name="T44" fmla="*/ 50 w 892"/>
                    <a:gd name="T45" fmla="*/ 256 h 294"/>
                    <a:gd name="T46" fmla="*/ 53 w 892"/>
                    <a:gd name="T47" fmla="*/ 255 h 294"/>
                    <a:gd name="T48" fmla="*/ 59 w 892"/>
                    <a:gd name="T49" fmla="*/ 254 h 294"/>
                    <a:gd name="T50" fmla="*/ 63 w 892"/>
                    <a:gd name="T51" fmla="*/ 252 h 294"/>
                    <a:gd name="T52" fmla="*/ 66 w 892"/>
                    <a:gd name="T53" fmla="*/ 251 h 294"/>
                    <a:gd name="T54" fmla="*/ 66 w 892"/>
                    <a:gd name="T55" fmla="*/ 250 h 294"/>
                    <a:gd name="T56" fmla="*/ 72 w 892"/>
                    <a:gd name="T57" fmla="*/ 250 h 294"/>
                    <a:gd name="T58" fmla="*/ 75 w 892"/>
                    <a:gd name="T59" fmla="*/ 247 h 294"/>
                    <a:gd name="T60" fmla="*/ 78 w 892"/>
                    <a:gd name="T61" fmla="*/ 247 h 294"/>
                    <a:gd name="T62" fmla="*/ 81 w 892"/>
                    <a:gd name="T63" fmla="*/ 246 h 294"/>
                    <a:gd name="T64" fmla="*/ 85 w 892"/>
                    <a:gd name="T65" fmla="*/ 245 h 294"/>
                    <a:gd name="T66" fmla="*/ 463 w 892"/>
                    <a:gd name="T67" fmla="*/ 164 h 294"/>
                    <a:gd name="T68" fmla="*/ 504 w 892"/>
                    <a:gd name="T69" fmla="*/ 155 h 294"/>
                    <a:gd name="T70" fmla="*/ 507 w 892"/>
                    <a:gd name="T71" fmla="*/ 155 h 294"/>
                    <a:gd name="T72" fmla="*/ 665 w 892"/>
                    <a:gd name="T73" fmla="*/ 114 h 294"/>
                    <a:gd name="T74" fmla="*/ 677 w 892"/>
                    <a:gd name="T75" fmla="*/ 109 h 294"/>
                    <a:gd name="T76" fmla="*/ 687 w 892"/>
                    <a:gd name="T77" fmla="*/ 105 h 294"/>
                    <a:gd name="T78" fmla="*/ 699 w 892"/>
                    <a:gd name="T79" fmla="*/ 103 h 294"/>
                    <a:gd name="T80" fmla="*/ 715 w 892"/>
                    <a:gd name="T81" fmla="*/ 96 h 294"/>
                    <a:gd name="T82" fmla="*/ 731 w 892"/>
                    <a:gd name="T83" fmla="*/ 90 h 294"/>
                    <a:gd name="T84" fmla="*/ 740 w 892"/>
                    <a:gd name="T85" fmla="*/ 86 h 294"/>
                    <a:gd name="T86" fmla="*/ 753 w 892"/>
                    <a:gd name="T87" fmla="*/ 81 h 294"/>
                    <a:gd name="T88" fmla="*/ 765 w 892"/>
                    <a:gd name="T89" fmla="*/ 76 h 294"/>
                    <a:gd name="T90" fmla="*/ 775 w 892"/>
                    <a:gd name="T91" fmla="*/ 71 h 294"/>
                    <a:gd name="T92" fmla="*/ 794 w 892"/>
                    <a:gd name="T93" fmla="*/ 62 h 294"/>
                    <a:gd name="T94" fmla="*/ 813 w 892"/>
                    <a:gd name="T95" fmla="*/ 53 h 294"/>
                    <a:gd name="T96" fmla="*/ 835 w 892"/>
                    <a:gd name="T97" fmla="*/ 40 h 294"/>
                    <a:gd name="T98" fmla="*/ 829 w 892"/>
                    <a:gd name="T99" fmla="*/ 37 h 294"/>
                    <a:gd name="T100" fmla="*/ 652 w 892"/>
                    <a:gd name="T101" fmla="*/ 105 h 294"/>
                    <a:gd name="T102" fmla="*/ 230 w 892"/>
                    <a:gd name="T103" fmla="*/ 191 h 294"/>
                    <a:gd name="T104" fmla="*/ 0 w 892"/>
                    <a:gd name="T105" fmla="*/ 268 h 294"/>
                    <a:gd name="T106" fmla="*/ 15 w 892"/>
                    <a:gd name="T107" fmla="*/ 294 h 294"/>
                    <a:gd name="T108" fmla="*/ 876 w 892"/>
                    <a:gd name="T109" fmla="*/ 11 h 294"/>
                    <a:gd name="T110" fmla="*/ 888 w 892"/>
                    <a:gd name="T111" fmla="*/ 2 h 294"/>
                    <a:gd name="T112" fmla="*/ 892 w 892"/>
                    <a:gd name="T113" fmla="*/ 1 h 294"/>
                    <a:gd name="T114" fmla="*/ 866 w 892"/>
                    <a:gd name="T115" fmla="*/ 0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7"/>
                      </a:lnTo>
                      <a:lnTo>
                        <a:pt x="6" y="285"/>
                      </a:lnTo>
                      <a:lnTo>
                        <a:pt x="6" y="284"/>
                      </a:lnTo>
                      <a:lnTo>
                        <a:pt x="6" y="283"/>
                      </a:lnTo>
                      <a:lnTo>
                        <a:pt x="6" y="282"/>
                      </a:lnTo>
                      <a:lnTo>
                        <a:pt x="6" y="280"/>
                      </a:lnTo>
                      <a:lnTo>
                        <a:pt x="6" y="279"/>
                      </a:lnTo>
                      <a:lnTo>
                        <a:pt x="6" y="278"/>
                      </a:lnTo>
                      <a:lnTo>
                        <a:pt x="6" y="277"/>
                      </a:lnTo>
                      <a:lnTo>
                        <a:pt x="9" y="277"/>
                      </a:lnTo>
                      <a:lnTo>
                        <a:pt x="9" y="275"/>
                      </a:lnTo>
                      <a:lnTo>
                        <a:pt x="9" y="274"/>
                      </a:lnTo>
                      <a:lnTo>
                        <a:pt x="12" y="274"/>
                      </a:lnTo>
                      <a:lnTo>
                        <a:pt x="12" y="273"/>
                      </a:lnTo>
                      <a:lnTo>
                        <a:pt x="12" y="271"/>
                      </a:lnTo>
                      <a:lnTo>
                        <a:pt x="15" y="271"/>
                      </a:lnTo>
                      <a:lnTo>
                        <a:pt x="15" y="270"/>
                      </a:lnTo>
                      <a:lnTo>
                        <a:pt x="15" y="269"/>
                      </a:lnTo>
                      <a:lnTo>
                        <a:pt x="18" y="269"/>
                      </a:lnTo>
                      <a:lnTo>
                        <a:pt x="18" y="268"/>
                      </a:lnTo>
                      <a:lnTo>
                        <a:pt x="22" y="268"/>
                      </a:lnTo>
                      <a:lnTo>
                        <a:pt x="22" y="266"/>
                      </a:lnTo>
                      <a:lnTo>
                        <a:pt x="25" y="266"/>
                      </a:lnTo>
                      <a:lnTo>
                        <a:pt x="25" y="265"/>
                      </a:lnTo>
                      <a:lnTo>
                        <a:pt x="28" y="264"/>
                      </a:lnTo>
                      <a:lnTo>
                        <a:pt x="31" y="264"/>
                      </a:lnTo>
                      <a:lnTo>
                        <a:pt x="31" y="263"/>
                      </a:lnTo>
                      <a:lnTo>
                        <a:pt x="34" y="261"/>
                      </a:lnTo>
                      <a:lnTo>
                        <a:pt x="37" y="260"/>
                      </a:lnTo>
                      <a:lnTo>
                        <a:pt x="41" y="260"/>
                      </a:lnTo>
                      <a:lnTo>
                        <a:pt x="41" y="259"/>
                      </a:lnTo>
                      <a:lnTo>
                        <a:pt x="44" y="259"/>
                      </a:lnTo>
                      <a:lnTo>
                        <a:pt x="44" y="257"/>
                      </a:lnTo>
                      <a:lnTo>
                        <a:pt x="47" y="257"/>
                      </a:lnTo>
                      <a:lnTo>
                        <a:pt x="47" y="256"/>
                      </a:lnTo>
                      <a:lnTo>
                        <a:pt x="50" y="256"/>
                      </a:lnTo>
                      <a:lnTo>
                        <a:pt x="53" y="255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3" y="251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494" y="156"/>
                      </a:lnTo>
                      <a:lnTo>
                        <a:pt x="498" y="156"/>
                      </a:lnTo>
                      <a:lnTo>
                        <a:pt x="501" y="156"/>
                      </a:lnTo>
                      <a:lnTo>
                        <a:pt x="501" y="155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5"/>
                      </a:lnTo>
                      <a:lnTo>
                        <a:pt x="658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21" y="94"/>
                      </a:lnTo>
                      <a:lnTo>
                        <a:pt x="728" y="91"/>
                      </a:lnTo>
                      <a:lnTo>
                        <a:pt x="731" y="91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0" y="87"/>
                      </a:lnTo>
                      <a:lnTo>
                        <a:pt x="740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3" y="81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5" y="72"/>
                      </a:lnTo>
                      <a:lnTo>
                        <a:pt x="775" y="71"/>
                      </a:lnTo>
                      <a:lnTo>
                        <a:pt x="784" y="67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29" y="37"/>
                      </a:lnTo>
                      <a:lnTo>
                        <a:pt x="800" y="47"/>
                      </a:lnTo>
                      <a:lnTo>
                        <a:pt x="778" y="58"/>
                      </a:lnTo>
                      <a:lnTo>
                        <a:pt x="753" y="70"/>
                      </a:lnTo>
                      <a:lnTo>
                        <a:pt x="724" y="82"/>
                      </a:lnTo>
                      <a:lnTo>
                        <a:pt x="690" y="94"/>
                      </a:lnTo>
                      <a:lnTo>
                        <a:pt x="652" y="105"/>
                      </a:lnTo>
                      <a:lnTo>
                        <a:pt x="611" y="117"/>
                      </a:lnTo>
                      <a:lnTo>
                        <a:pt x="564" y="128"/>
                      </a:lnTo>
                      <a:lnTo>
                        <a:pt x="513" y="138"/>
                      </a:lnTo>
                      <a:lnTo>
                        <a:pt x="412" y="156"/>
                      </a:lnTo>
                      <a:lnTo>
                        <a:pt x="318" y="174"/>
                      </a:lnTo>
                      <a:lnTo>
                        <a:pt x="230" y="191"/>
                      </a:lnTo>
                      <a:lnTo>
                        <a:pt x="154" y="209"/>
                      </a:lnTo>
                      <a:lnTo>
                        <a:pt x="88" y="227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2"/>
                      </a:lnTo>
                      <a:lnTo>
                        <a:pt x="9" y="260"/>
                      </a:lnTo>
                      <a:lnTo>
                        <a:pt x="0" y="268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0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6" y="0"/>
                      </a:lnTo>
                      <a:lnTo>
                        <a:pt x="873" y="5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7" name="Freeform 224">
                  <a:extLst>
                    <a:ext uri="{FF2B5EF4-FFF2-40B4-BE49-F238E27FC236}">
                      <a16:creationId xmlns:a16="http://schemas.microsoft.com/office/drawing/2014/main" id="{A54E0F11-D94F-4D70-93DF-3336D4742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7 h 269"/>
                    <a:gd name="T6" fmla="*/ 12 w 860"/>
                    <a:gd name="T7" fmla="*/ 267 h 269"/>
                    <a:gd name="T8" fmla="*/ 12 w 860"/>
                    <a:gd name="T9" fmla="*/ 265 h 269"/>
                    <a:gd name="T10" fmla="*/ 9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4 h 269"/>
                    <a:gd name="T16" fmla="*/ 6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0 h 269"/>
                    <a:gd name="T24" fmla="*/ 6 w 860"/>
                    <a:gd name="T25" fmla="*/ 258 h 269"/>
                    <a:gd name="T26" fmla="*/ 6 w 860"/>
                    <a:gd name="T27" fmla="*/ 255 h 269"/>
                    <a:gd name="T28" fmla="*/ 9 w 860"/>
                    <a:gd name="T29" fmla="*/ 252 h 269"/>
                    <a:gd name="T30" fmla="*/ 12 w 860"/>
                    <a:gd name="T31" fmla="*/ 248 h 269"/>
                    <a:gd name="T32" fmla="*/ 15 w 860"/>
                    <a:gd name="T33" fmla="*/ 244 h 269"/>
                    <a:gd name="T34" fmla="*/ 22 w 860"/>
                    <a:gd name="T35" fmla="*/ 241 h 269"/>
                    <a:gd name="T36" fmla="*/ 25 w 860"/>
                    <a:gd name="T37" fmla="*/ 240 h 269"/>
                    <a:gd name="T38" fmla="*/ 28 w 860"/>
                    <a:gd name="T39" fmla="*/ 239 h 269"/>
                    <a:gd name="T40" fmla="*/ 31 w 860"/>
                    <a:gd name="T41" fmla="*/ 238 h 269"/>
                    <a:gd name="T42" fmla="*/ 34 w 860"/>
                    <a:gd name="T43" fmla="*/ 236 h 269"/>
                    <a:gd name="T44" fmla="*/ 37 w 860"/>
                    <a:gd name="T45" fmla="*/ 235 h 269"/>
                    <a:gd name="T46" fmla="*/ 44 w 860"/>
                    <a:gd name="T47" fmla="*/ 234 h 269"/>
                    <a:gd name="T48" fmla="*/ 47 w 860"/>
                    <a:gd name="T49" fmla="*/ 232 h 269"/>
                    <a:gd name="T50" fmla="*/ 50 w 860"/>
                    <a:gd name="T51" fmla="*/ 231 h 269"/>
                    <a:gd name="T52" fmla="*/ 53 w 860"/>
                    <a:gd name="T53" fmla="*/ 230 h 269"/>
                    <a:gd name="T54" fmla="*/ 53 w 860"/>
                    <a:gd name="T55" fmla="*/ 230 h 269"/>
                    <a:gd name="T56" fmla="*/ 56 w 860"/>
                    <a:gd name="T57" fmla="*/ 229 h 269"/>
                    <a:gd name="T58" fmla="*/ 59 w 860"/>
                    <a:gd name="T59" fmla="*/ 227 h 269"/>
                    <a:gd name="T60" fmla="*/ 63 w 860"/>
                    <a:gd name="T61" fmla="*/ 227 h 269"/>
                    <a:gd name="T62" fmla="*/ 66 w 860"/>
                    <a:gd name="T63" fmla="*/ 226 h 269"/>
                    <a:gd name="T64" fmla="*/ 69 w 860"/>
                    <a:gd name="T65" fmla="*/ 225 h 269"/>
                    <a:gd name="T66" fmla="*/ 72 w 860"/>
                    <a:gd name="T67" fmla="*/ 224 h 269"/>
                    <a:gd name="T68" fmla="*/ 75 w 860"/>
                    <a:gd name="T69" fmla="*/ 222 h 269"/>
                    <a:gd name="T70" fmla="*/ 78 w 860"/>
                    <a:gd name="T71" fmla="*/ 222 h 269"/>
                    <a:gd name="T72" fmla="*/ 81 w 860"/>
                    <a:gd name="T73" fmla="*/ 221 h 269"/>
                    <a:gd name="T74" fmla="*/ 85 w 860"/>
                    <a:gd name="T75" fmla="*/ 221 h 269"/>
                    <a:gd name="T76" fmla="*/ 148 w 860"/>
                    <a:gd name="T77" fmla="*/ 201 h 269"/>
                    <a:gd name="T78" fmla="*/ 494 w 860"/>
                    <a:gd name="T79" fmla="*/ 131 h 269"/>
                    <a:gd name="T80" fmla="*/ 504 w 860"/>
                    <a:gd name="T81" fmla="*/ 130 h 269"/>
                    <a:gd name="T82" fmla="*/ 507 w 860"/>
                    <a:gd name="T83" fmla="*/ 130 h 269"/>
                    <a:gd name="T84" fmla="*/ 665 w 860"/>
                    <a:gd name="T85" fmla="*/ 89 h 269"/>
                    <a:gd name="T86" fmla="*/ 674 w 860"/>
                    <a:gd name="T87" fmla="*/ 85 h 269"/>
                    <a:gd name="T88" fmla="*/ 684 w 860"/>
                    <a:gd name="T89" fmla="*/ 83 h 269"/>
                    <a:gd name="T90" fmla="*/ 693 w 860"/>
                    <a:gd name="T91" fmla="*/ 79 h 269"/>
                    <a:gd name="T92" fmla="*/ 706 w 860"/>
                    <a:gd name="T93" fmla="*/ 74 h 269"/>
                    <a:gd name="T94" fmla="*/ 718 w 860"/>
                    <a:gd name="T95" fmla="*/ 69 h 269"/>
                    <a:gd name="T96" fmla="*/ 731 w 860"/>
                    <a:gd name="T97" fmla="*/ 65 h 269"/>
                    <a:gd name="T98" fmla="*/ 740 w 860"/>
                    <a:gd name="T99" fmla="*/ 61 h 269"/>
                    <a:gd name="T100" fmla="*/ 750 w 860"/>
                    <a:gd name="T101" fmla="*/ 57 h 269"/>
                    <a:gd name="T102" fmla="*/ 759 w 860"/>
                    <a:gd name="T103" fmla="*/ 54 h 269"/>
                    <a:gd name="T104" fmla="*/ 769 w 860"/>
                    <a:gd name="T105" fmla="*/ 50 h 269"/>
                    <a:gd name="T106" fmla="*/ 784 w 860"/>
                    <a:gd name="T107" fmla="*/ 42 h 269"/>
                    <a:gd name="T108" fmla="*/ 797 w 860"/>
                    <a:gd name="T109" fmla="*/ 37 h 269"/>
                    <a:gd name="T110" fmla="*/ 813 w 860"/>
                    <a:gd name="T111" fmla="*/ 28 h 269"/>
                    <a:gd name="T112" fmla="*/ 835 w 860"/>
                    <a:gd name="T113" fmla="*/ 15 h 269"/>
                    <a:gd name="T114" fmla="*/ 860 w 860"/>
                    <a:gd name="T115" fmla="*/ 0 h 269"/>
                    <a:gd name="T116" fmla="*/ 753 w 860"/>
                    <a:gd name="T117" fmla="*/ 45 h 269"/>
                    <a:gd name="T118" fmla="*/ 513 w 860"/>
                    <a:gd name="T119" fmla="*/ 113 h 269"/>
                    <a:gd name="T120" fmla="*/ 88 w 860"/>
                    <a:gd name="T121" fmla="*/ 202 h 269"/>
                    <a:gd name="T122" fmla="*/ 0 w 860"/>
                    <a:gd name="T123" fmla="*/ 252 h 269"/>
                    <a:gd name="T124" fmla="*/ 15 w 860"/>
                    <a:gd name="T125" fmla="*/ 269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62"/>
                      </a:lnTo>
                      <a:lnTo>
                        <a:pt x="6" y="260"/>
                      </a:lnTo>
                      <a:lnTo>
                        <a:pt x="6" y="259"/>
                      </a:lnTo>
                      <a:lnTo>
                        <a:pt x="6" y="258"/>
                      </a:lnTo>
                      <a:lnTo>
                        <a:pt x="6" y="257"/>
                      </a:lnTo>
                      <a:lnTo>
                        <a:pt x="6" y="255"/>
                      </a:lnTo>
                      <a:lnTo>
                        <a:pt x="6" y="254"/>
                      </a:lnTo>
                      <a:lnTo>
                        <a:pt x="6" y="253"/>
                      </a:lnTo>
                      <a:lnTo>
                        <a:pt x="6" y="252"/>
                      </a:lnTo>
                      <a:lnTo>
                        <a:pt x="9" y="252"/>
                      </a:lnTo>
                      <a:lnTo>
                        <a:pt x="9" y="250"/>
                      </a:lnTo>
                      <a:lnTo>
                        <a:pt x="9" y="249"/>
                      </a:lnTo>
                      <a:lnTo>
                        <a:pt x="12" y="249"/>
                      </a:lnTo>
                      <a:lnTo>
                        <a:pt x="12" y="248"/>
                      </a:lnTo>
                      <a:lnTo>
                        <a:pt x="12" y="246"/>
                      </a:lnTo>
                      <a:lnTo>
                        <a:pt x="15" y="246"/>
                      </a:lnTo>
                      <a:lnTo>
                        <a:pt x="15" y="245"/>
                      </a:lnTo>
                      <a:lnTo>
                        <a:pt x="15" y="244"/>
                      </a:lnTo>
                      <a:lnTo>
                        <a:pt x="18" y="244"/>
                      </a:lnTo>
                      <a:lnTo>
                        <a:pt x="18" y="243"/>
                      </a:lnTo>
                      <a:lnTo>
                        <a:pt x="22" y="243"/>
                      </a:lnTo>
                      <a:lnTo>
                        <a:pt x="22" y="241"/>
                      </a:lnTo>
                      <a:lnTo>
                        <a:pt x="25" y="241"/>
                      </a:lnTo>
                      <a:lnTo>
                        <a:pt x="25" y="240"/>
                      </a:lnTo>
                      <a:lnTo>
                        <a:pt x="28" y="239"/>
                      </a:lnTo>
                      <a:lnTo>
                        <a:pt x="31" y="239"/>
                      </a:lnTo>
                      <a:lnTo>
                        <a:pt x="31" y="238"/>
                      </a:lnTo>
                      <a:lnTo>
                        <a:pt x="34" y="236"/>
                      </a:lnTo>
                      <a:lnTo>
                        <a:pt x="37" y="235"/>
                      </a:lnTo>
                      <a:lnTo>
                        <a:pt x="41" y="235"/>
                      </a:lnTo>
                      <a:lnTo>
                        <a:pt x="41" y="234"/>
                      </a:lnTo>
                      <a:lnTo>
                        <a:pt x="44" y="234"/>
                      </a:lnTo>
                      <a:lnTo>
                        <a:pt x="44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50" y="231"/>
                      </a:lnTo>
                      <a:lnTo>
                        <a:pt x="53" y="230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3" y="226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494" y="131"/>
                      </a:lnTo>
                      <a:lnTo>
                        <a:pt x="498" y="131"/>
                      </a:lnTo>
                      <a:lnTo>
                        <a:pt x="501" y="131"/>
                      </a:lnTo>
                      <a:lnTo>
                        <a:pt x="501" y="130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100"/>
                      </a:lnTo>
                      <a:lnTo>
                        <a:pt x="658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21" y="69"/>
                      </a:lnTo>
                      <a:lnTo>
                        <a:pt x="728" y="66"/>
                      </a:lnTo>
                      <a:lnTo>
                        <a:pt x="731" y="66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0" y="62"/>
                      </a:lnTo>
                      <a:lnTo>
                        <a:pt x="740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3" y="56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5" y="47"/>
                      </a:lnTo>
                      <a:lnTo>
                        <a:pt x="775" y="46"/>
                      </a:lnTo>
                      <a:lnTo>
                        <a:pt x="784" y="42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29" y="12"/>
                      </a:lnTo>
                      <a:lnTo>
                        <a:pt x="800" y="22"/>
                      </a:lnTo>
                      <a:lnTo>
                        <a:pt x="778" y="33"/>
                      </a:lnTo>
                      <a:lnTo>
                        <a:pt x="753" y="45"/>
                      </a:lnTo>
                      <a:lnTo>
                        <a:pt x="724" y="57"/>
                      </a:lnTo>
                      <a:lnTo>
                        <a:pt x="690" y="69"/>
                      </a:lnTo>
                      <a:lnTo>
                        <a:pt x="652" y="80"/>
                      </a:lnTo>
                      <a:lnTo>
                        <a:pt x="611" y="92"/>
                      </a:lnTo>
                      <a:lnTo>
                        <a:pt x="564" y="103"/>
                      </a:lnTo>
                      <a:lnTo>
                        <a:pt x="513" y="113"/>
                      </a:lnTo>
                      <a:lnTo>
                        <a:pt x="412" y="131"/>
                      </a:lnTo>
                      <a:lnTo>
                        <a:pt x="318" y="149"/>
                      </a:lnTo>
                      <a:lnTo>
                        <a:pt x="230" y="166"/>
                      </a:lnTo>
                      <a:lnTo>
                        <a:pt x="154" y="184"/>
                      </a:lnTo>
                      <a:lnTo>
                        <a:pt x="88" y="202"/>
                      </a:lnTo>
                      <a:lnTo>
                        <a:pt x="63" y="210"/>
                      </a:lnTo>
                      <a:lnTo>
                        <a:pt x="41" y="219"/>
                      </a:lnTo>
                      <a:lnTo>
                        <a:pt x="22" y="227"/>
                      </a:lnTo>
                      <a:lnTo>
                        <a:pt x="9" y="235"/>
                      </a:lnTo>
                      <a:lnTo>
                        <a:pt x="0" y="243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0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8" name="Freeform 225">
                  <a:extLst>
                    <a:ext uri="{FF2B5EF4-FFF2-40B4-BE49-F238E27FC236}">
                      <a16:creationId xmlns:a16="http://schemas.microsoft.com/office/drawing/2014/main" id="{AF49AE15-7A10-4C9E-986B-647C408C2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29" name="Freeform 226">
                  <a:extLst>
                    <a:ext uri="{FF2B5EF4-FFF2-40B4-BE49-F238E27FC236}">
                      <a16:creationId xmlns:a16="http://schemas.microsoft.com/office/drawing/2014/main" id="{29F498D1-E3DB-43DA-81DE-E5F7B5DA7E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8"/>
                  <a:ext cx="26" cy="11"/>
                </a:xfrm>
                <a:custGeom>
                  <a:avLst/>
                  <a:gdLst>
                    <a:gd name="T0" fmla="*/ 10 w 26"/>
                    <a:gd name="T1" fmla="*/ 11 h 11"/>
                    <a:gd name="T2" fmla="*/ 10 w 26"/>
                    <a:gd name="T3" fmla="*/ 11 h 11"/>
                    <a:gd name="T4" fmla="*/ 10 w 26"/>
                    <a:gd name="T5" fmla="*/ 11 h 11"/>
                    <a:gd name="T6" fmla="*/ 19 w 26"/>
                    <a:gd name="T7" fmla="*/ 4 h 11"/>
                    <a:gd name="T8" fmla="*/ 19 w 26"/>
                    <a:gd name="T9" fmla="*/ 4 h 11"/>
                    <a:gd name="T10" fmla="*/ 22 w 26"/>
                    <a:gd name="T11" fmla="*/ 4 h 11"/>
                    <a:gd name="T12" fmla="*/ 22 w 26"/>
                    <a:gd name="T13" fmla="*/ 2 h 11"/>
                    <a:gd name="T14" fmla="*/ 22 w 26"/>
                    <a:gd name="T15" fmla="*/ 2 h 11"/>
                    <a:gd name="T16" fmla="*/ 22 w 26"/>
                    <a:gd name="T17" fmla="*/ 2 h 11"/>
                    <a:gd name="T18" fmla="*/ 22 w 26"/>
                    <a:gd name="T19" fmla="*/ 2 h 11"/>
                    <a:gd name="T20" fmla="*/ 22 w 26"/>
                    <a:gd name="T21" fmla="*/ 2 h 11"/>
                    <a:gd name="T22" fmla="*/ 22 w 26"/>
                    <a:gd name="T23" fmla="*/ 2 h 11"/>
                    <a:gd name="T24" fmla="*/ 22 w 26"/>
                    <a:gd name="T25" fmla="*/ 1 h 11"/>
                    <a:gd name="T26" fmla="*/ 22 w 26"/>
                    <a:gd name="T27" fmla="*/ 1 h 11"/>
                    <a:gd name="T28" fmla="*/ 22 w 26"/>
                    <a:gd name="T29" fmla="*/ 1 h 11"/>
                    <a:gd name="T30" fmla="*/ 22 w 26"/>
                    <a:gd name="T31" fmla="*/ 1 h 11"/>
                    <a:gd name="T32" fmla="*/ 26 w 26"/>
                    <a:gd name="T33" fmla="*/ 1 h 11"/>
                    <a:gd name="T34" fmla="*/ 26 w 26"/>
                    <a:gd name="T35" fmla="*/ 1 h 11"/>
                    <a:gd name="T36" fmla="*/ 26 w 26"/>
                    <a:gd name="T37" fmla="*/ 0 h 11"/>
                    <a:gd name="T38" fmla="*/ 26 w 26"/>
                    <a:gd name="T39" fmla="*/ 0 h 11"/>
                    <a:gd name="T40" fmla="*/ 26 w 26"/>
                    <a:gd name="T41" fmla="*/ 0 h 11"/>
                    <a:gd name="T42" fmla="*/ 26 w 26"/>
                    <a:gd name="T43" fmla="*/ 0 h 11"/>
                    <a:gd name="T44" fmla="*/ 26 w 26"/>
                    <a:gd name="T45" fmla="*/ 0 h 11"/>
                    <a:gd name="T46" fmla="*/ 0 w 26"/>
                    <a:gd name="T47" fmla="*/ 0 h 11"/>
                    <a:gd name="T48" fmla="*/ 0 w 26"/>
                    <a:gd name="T49" fmla="*/ 0 h 11"/>
                    <a:gd name="T50" fmla="*/ 7 w 26"/>
                    <a:gd name="T51" fmla="*/ 5 h 11"/>
                    <a:gd name="T52" fmla="*/ 10 w 26"/>
                    <a:gd name="T53" fmla="*/ 11 h 11"/>
                    <a:gd name="T54" fmla="*/ 10 w 26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1">
                      <a:moveTo>
                        <a:pt x="10" y="11"/>
                      </a:moveTo>
                      <a:lnTo>
                        <a:pt x="10" y="11"/>
                      </a:lnTo>
                      <a:lnTo>
                        <a:pt x="19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6" y="1"/>
                      </a:ln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7" y="5"/>
                      </a:lnTo>
                      <a:lnTo>
                        <a:pt x="10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0" name="Freeform 227">
                  <a:extLst>
                    <a:ext uri="{FF2B5EF4-FFF2-40B4-BE49-F238E27FC236}">
                      <a16:creationId xmlns:a16="http://schemas.microsoft.com/office/drawing/2014/main" id="{187BCE77-0373-492F-9698-0BBAA887F18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3 h 294"/>
                    <a:gd name="T6" fmla="*/ 12 w 892"/>
                    <a:gd name="T7" fmla="*/ 292 h 294"/>
                    <a:gd name="T8" fmla="*/ 12 w 892"/>
                    <a:gd name="T9" fmla="*/ 292 h 294"/>
                    <a:gd name="T10" fmla="*/ 12 w 892"/>
                    <a:gd name="T11" fmla="*/ 290 h 294"/>
                    <a:gd name="T12" fmla="*/ 9 w 892"/>
                    <a:gd name="T13" fmla="*/ 290 h 294"/>
                    <a:gd name="T14" fmla="*/ 9 w 892"/>
                    <a:gd name="T15" fmla="*/ 290 h 294"/>
                    <a:gd name="T16" fmla="*/ 9 w 892"/>
                    <a:gd name="T17" fmla="*/ 289 h 294"/>
                    <a:gd name="T18" fmla="*/ 6 w 892"/>
                    <a:gd name="T19" fmla="*/ 288 h 294"/>
                    <a:gd name="T20" fmla="*/ 6 w 892"/>
                    <a:gd name="T21" fmla="*/ 288 h 294"/>
                    <a:gd name="T22" fmla="*/ 6 w 892"/>
                    <a:gd name="T23" fmla="*/ 288 h 294"/>
                    <a:gd name="T24" fmla="*/ 22 w 892"/>
                    <a:gd name="T25" fmla="*/ 266 h 294"/>
                    <a:gd name="T26" fmla="*/ 59 w 892"/>
                    <a:gd name="T27" fmla="*/ 254 h 294"/>
                    <a:gd name="T28" fmla="*/ 59 w 892"/>
                    <a:gd name="T29" fmla="*/ 252 h 294"/>
                    <a:gd name="T30" fmla="*/ 66 w 892"/>
                    <a:gd name="T31" fmla="*/ 251 h 294"/>
                    <a:gd name="T32" fmla="*/ 66 w 892"/>
                    <a:gd name="T33" fmla="*/ 250 h 294"/>
                    <a:gd name="T34" fmla="*/ 69 w 892"/>
                    <a:gd name="T35" fmla="*/ 250 h 294"/>
                    <a:gd name="T36" fmla="*/ 72 w 892"/>
                    <a:gd name="T37" fmla="*/ 250 h 294"/>
                    <a:gd name="T38" fmla="*/ 72 w 892"/>
                    <a:gd name="T39" fmla="*/ 249 h 294"/>
                    <a:gd name="T40" fmla="*/ 75 w 892"/>
                    <a:gd name="T41" fmla="*/ 247 h 294"/>
                    <a:gd name="T42" fmla="*/ 78 w 892"/>
                    <a:gd name="T43" fmla="*/ 247 h 294"/>
                    <a:gd name="T44" fmla="*/ 78 w 892"/>
                    <a:gd name="T45" fmla="*/ 247 h 294"/>
                    <a:gd name="T46" fmla="*/ 81 w 892"/>
                    <a:gd name="T47" fmla="*/ 246 h 294"/>
                    <a:gd name="T48" fmla="*/ 85 w 892"/>
                    <a:gd name="T49" fmla="*/ 246 h 294"/>
                    <a:gd name="T50" fmla="*/ 116 w 892"/>
                    <a:gd name="T51" fmla="*/ 236 h 294"/>
                    <a:gd name="T52" fmla="*/ 463 w 892"/>
                    <a:gd name="T53" fmla="*/ 164 h 294"/>
                    <a:gd name="T54" fmla="*/ 507 w 892"/>
                    <a:gd name="T55" fmla="*/ 155 h 294"/>
                    <a:gd name="T56" fmla="*/ 589 w 892"/>
                    <a:gd name="T57" fmla="*/ 134 h 294"/>
                    <a:gd name="T58" fmla="*/ 668 w 892"/>
                    <a:gd name="T59" fmla="*/ 113 h 294"/>
                    <a:gd name="T60" fmla="*/ 677 w 892"/>
                    <a:gd name="T61" fmla="*/ 109 h 294"/>
                    <a:gd name="T62" fmla="*/ 687 w 892"/>
                    <a:gd name="T63" fmla="*/ 106 h 294"/>
                    <a:gd name="T64" fmla="*/ 693 w 892"/>
                    <a:gd name="T65" fmla="*/ 104 h 294"/>
                    <a:gd name="T66" fmla="*/ 699 w 892"/>
                    <a:gd name="T67" fmla="*/ 101 h 294"/>
                    <a:gd name="T68" fmla="*/ 712 w 892"/>
                    <a:gd name="T69" fmla="*/ 98 h 294"/>
                    <a:gd name="T70" fmla="*/ 718 w 892"/>
                    <a:gd name="T71" fmla="*/ 94 h 294"/>
                    <a:gd name="T72" fmla="*/ 737 w 892"/>
                    <a:gd name="T73" fmla="*/ 87 h 294"/>
                    <a:gd name="T74" fmla="*/ 743 w 892"/>
                    <a:gd name="T75" fmla="*/ 85 h 294"/>
                    <a:gd name="T76" fmla="*/ 750 w 892"/>
                    <a:gd name="T77" fmla="*/ 82 h 294"/>
                    <a:gd name="T78" fmla="*/ 759 w 892"/>
                    <a:gd name="T79" fmla="*/ 79 h 294"/>
                    <a:gd name="T80" fmla="*/ 772 w 892"/>
                    <a:gd name="T81" fmla="*/ 73 h 294"/>
                    <a:gd name="T82" fmla="*/ 794 w 892"/>
                    <a:gd name="T83" fmla="*/ 63 h 294"/>
                    <a:gd name="T84" fmla="*/ 797 w 892"/>
                    <a:gd name="T85" fmla="*/ 62 h 294"/>
                    <a:gd name="T86" fmla="*/ 813 w 892"/>
                    <a:gd name="T87" fmla="*/ 53 h 294"/>
                    <a:gd name="T88" fmla="*/ 819 w 892"/>
                    <a:gd name="T89" fmla="*/ 49 h 294"/>
                    <a:gd name="T90" fmla="*/ 841 w 892"/>
                    <a:gd name="T91" fmla="*/ 38 h 294"/>
                    <a:gd name="T92" fmla="*/ 810 w 892"/>
                    <a:gd name="T93" fmla="*/ 43 h 294"/>
                    <a:gd name="T94" fmla="*/ 699 w 892"/>
                    <a:gd name="T95" fmla="*/ 93 h 294"/>
                    <a:gd name="T96" fmla="*/ 516 w 892"/>
                    <a:gd name="T97" fmla="*/ 139 h 294"/>
                    <a:gd name="T98" fmla="*/ 91 w 892"/>
                    <a:gd name="T99" fmla="*/ 227 h 294"/>
                    <a:gd name="T100" fmla="*/ 3 w 892"/>
                    <a:gd name="T101" fmla="*/ 269 h 294"/>
                    <a:gd name="T102" fmla="*/ 6 w 892"/>
                    <a:gd name="T103" fmla="*/ 293 h 294"/>
                    <a:gd name="T104" fmla="*/ 813 w 892"/>
                    <a:gd name="T105" fmla="*/ 53 h 294"/>
                    <a:gd name="T106" fmla="*/ 885 w 892"/>
                    <a:gd name="T107" fmla="*/ 4 h 294"/>
                    <a:gd name="T108" fmla="*/ 888 w 892"/>
                    <a:gd name="T109" fmla="*/ 2 h 294"/>
                    <a:gd name="T110" fmla="*/ 888 w 892"/>
                    <a:gd name="T111" fmla="*/ 1 h 294"/>
                    <a:gd name="T112" fmla="*/ 892 w 892"/>
                    <a:gd name="T113" fmla="*/ 0 h 294"/>
                    <a:gd name="T114" fmla="*/ 869 w 892"/>
                    <a:gd name="T115" fmla="*/ 1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9" y="275"/>
                      </a:lnTo>
                      <a:lnTo>
                        <a:pt x="15" y="271"/>
                      </a:lnTo>
                      <a:lnTo>
                        <a:pt x="22" y="266"/>
                      </a:lnTo>
                      <a:lnTo>
                        <a:pt x="37" y="260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4"/>
                      </a:lnTo>
                      <a:lnTo>
                        <a:pt x="661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699" y="101"/>
                      </a:lnTo>
                      <a:lnTo>
                        <a:pt x="702" y="100"/>
                      </a:lnTo>
                      <a:lnTo>
                        <a:pt x="706" y="100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3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2" y="77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2" y="73"/>
                      </a:lnTo>
                      <a:lnTo>
                        <a:pt x="775" y="72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35" y="34"/>
                      </a:lnTo>
                      <a:lnTo>
                        <a:pt x="810" y="43"/>
                      </a:lnTo>
                      <a:lnTo>
                        <a:pt x="788" y="54"/>
                      </a:lnTo>
                      <a:lnTo>
                        <a:pt x="762" y="67"/>
                      </a:lnTo>
                      <a:lnTo>
                        <a:pt x="734" y="80"/>
                      </a:lnTo>
                      <a:lnTo>
                        <a:pt x="699" y="93"/>
                      </a:lnTo>
                      <a:lnTo>
                        <a:pt x="661" y="105"/>
                      </a:lnTo>
                      <a:lnTo>
                        <a:pt x="620" y="118"/>
                      </a:lnTo>
                      <a:lnTo>
                        <a:pt x="570" y="129"/>
                      </a:lnTo>
                      <a:lnTo>
                        <a:pt x="516" y="139"/>
                      </a:lnTo>
                      <a:lnTo>
                        <a:pt x="416" y="157"/>
                      </a:lnTo>
                      <a:lnTo>
                        <a:pt x="321" y="175"/>
                      </a:lnTo>
                      <a:lnTo>
                        <a:pt x="233" y="193"/>
                      </a:lnTo>
                      <a:lnTo>
                        <a:pt x="157" y="211"/>
                      </a:lnTo>
                      <a:lnTo>
                        <a:pt x="91" y="227"/>
                      </a:lnTo>
                      <a:lnTo>
                        <a:pt x="66" y="236"/>
                      </a:lnTo>
                      <a:lnTo>
                        <a:pt x="44" y="245"/>
                      </a:lnTo>
                      <a:lnTo>
                        <a:pt x="25" y="252"/>
                      </a:lnTo>
                      <a:lnTo>
                        <a:pt x="12" y="261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3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9" y="1"/>
                      </a:lnTo>
                      <a:lnTo>
                        <a:pt x="873" y="6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1" name="Freeform 228">
                  <a:extLst>
                    <a:ext uri="{FF2B5EF4-FFF2-40B4-BE49-F238E27FC236}">
                      <a16:creationId xmlns:a16="http://schemas.microsoft.com/office/drawing/2014/main" id="{F8E52FFA-36A2-49C4-B9D5-6E9D81021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8 h 269"/>
                    <a:gd name="T6" fmla="*/ 12 w 860"/>
                    <a:gd name="T7" fmla="*/ 267 h 269"/>
                    <a:gd name="T8" fmla="*/ 12 w 860"/>
                    <a:gd name="T9" fmla="*/ 267 h 269"/>
                    <a:gd name="T10" fmla="*/ 12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5 h 269"/>
                    <a:gd name="T16" fmla="*/ 9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3 h 269"/>
                    <a:gd name="T24" fmla="*/ 22 w 860"/>
                    <a:gd name="T25" fmla="*/ 241 h 269"/>
                    <a:gd name="T26" fmla="*/ 59 w 860"/>
                    <a:gd name="T27" fmla="*/ 229 h 269"/>
                    <a:gd name="T28" fmla="*/ 59 w 860"/>
                    <a:gd name="T29" fmla="*/ 227 h 269"/>
                    <a:gd name="T30" fmla="*/ 66 w 860"/>
                    <a:gd name="T31" fmla="*/ 226 h 269"/>
                    <a:gd name="T32" fmla="*/ 66 w 860"/>
                    <a:gd name="T33" fmla="*/ 225 h 269"/>
                    <a:gd name="T34" fmla="*/ 69 w 860"/>
                    <a:gd name="T35" fmla="*/ 225 h 269"/>
                    <a:gd name="T36" fmla="*/ 72 w 860"/>
                    <a:gd name="T37" fmla="*/ 225 h 269"/>
                    <a:gd name="T38" fmla="*/ 72 w 860"/>
                    <a:gd name="T39" fmla="*/ 224 h 269"/>
                    <a:gd name="T40" fmla="*/ 75 w 860"/>
                    <a:gd name="T41" fmla="*/ 222 h 269"/>
                    <a:gd name="T42" fmla="*/ 78 w 860"/>
                    <a:gd name="T43" fmla="*/ 222 h 269"/>
                    <a:gd name="T44" fmla="*/ 78 w 860"/>
                    <a:gd name="T45" fmla="*/ 222 h 269"/>
                    <a:gd name="T46" fmla="*/ 81 w 860"/>
                    <a:gd name="T47" fmla="*/ 221 h 269"/>
                    <a:gd name="T48" fmla="*/ 85 w 860"/>
                    <a:gd name="T49" fmla="*/ 221 h 269"/>
                    <a:gd name="T50" fmla="*/ 116 w 860"/>
                    <a:gd name="T51" fmla="*/ 211 h 269"/>
                    <a:gd name="T52" fmla="*/ 463 w 860"/>
                    <a:gd name="T53" fmla="*/ 139 h 269"/>
                    <a:gd name="T54" fmla="*/ 507 w 860"/>
                    <a:gd name="T55" fmla="*/ 130 h 269"/>
                    <a:gd name="T56" fmla="*/ 589 w 860"/>
                    <a:gd name="T57" fmla="*/ 109 h 269"/>
                    <a:gd name="T58" fmla="*/ 668 w 860"/>
                    <a:gd name="T59" fmla="*/ 88 h 269"/>
                    <a:gd name="T60" fmla="*/ 677 w 860"/>
                    <a:gd name="T61" fmla="*/ 84 h 269"/>
                    <a:gd name="T62" fmla="*/ 687 w 860"/>
                    <a:gd name="T63" fmla="*/ 81 h 269"/>
                    <a:gd name="T64" fmla="*/ 693 w 860"/>
                    <a:gd name="T65" fmla="*/ 79 h 269"/>
                    <a:gd name="T66" fmla="*/ 699 w 860"/>
                    <a:gd name="T67" fmla="*/ 76 h 269"/>
                    <a:gd name="T68" fmla="*/ 712 w 860"/>
                    <a:gd name="T69" fmla="*/ 73 h 269"/>
                    <a:gd name="T70" fmla="*/ 718 w 860"/>
                    <a:gd name="T71" fmla="*/ 69 h 269"/>
                    <a:gd name="T72" fmla="*/ 737 w 860"/>
                    <a:gd name="T73" fmla="*/ 62 h 269"/>
                    <a:gd name="T74" fmla="*/ 743 w 860"/>
                    <a:gd name="T75" fmla="*/ 60 h 269"/>
                    <a:gd name="T76" fmla="*/ 750 w 860"/>
                    <a:gd name="T77" fmla="*/ 57 h 269"/>
                    <a:gd name="T78" fmla="*/ 759 w 860"/>
                    <a:gd name="T79" fmla="*/ 54 h 269"/>
                    <a:gd name="T80" fmla="*/ 772 w 860"/>
                    <a:gd name="T81" fmla="*/ 48 h 269"/>
                    <a:gd name="T82" fmla="*/ 794 w 860"/>
                    <a:gd name="T83" fmla="*/ 38 h 269"/>
                    <a:gd name="T84" fmla="*/ 797 w 860"/>
                    <a:gd name="T85" fmla="*/ 37 h 269"/>
                    <a:gd name="T86" fmla="*/ 813 w 860"/>
                    <a:gd name="T87" fmla="*/ 28 h 269"/>
                    <a:gd name="T88" fmla="*/ 819 w 860"/>
                    <a:gd name="T89" fmla="*/ 24 h 269"/>
                    <a:gd name="T90" fmla="*/ 841 w 860"/>
                    <a:gd name="T91" fmla="*/ 13 h 269"/>
                    <a:gd name="T92" fmla="*/ 810 w 860"/>
                    <a:gd name="T93" fmla="*/ 18 h 269"/>
                    <a:gd name="T94" fmla="*/ 699 w 860"/>
                    <a:gd name="T95" fmla="*/ 68 h 269"/>
                    <a:gd name="T96" fmla="*/ 516 w 860"/>
                    <a:gd name="T97" fmla="*/ 114 h 269"/>
                    <a:gd name="T98" fmla="*/ 91 w 860"/>
                    <a:gd name="T99" fmla="*/ 202 h 269"/>
                    <a:gd name="T100" fmla="*/ 3 w 860"/>
                    <a:gd name="T101" fmla="*/ 244 h 269"/>
                    <a:gd name="T102" fmla="*/ 6 w 860"/>
                    <a:gd name="T103" fmla="*/ 268 h 2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57"/>
                      </a:lnTo>
                      <a:lnTo>
                        <a:pt x="9" y="250"/>
                      </a:lnTo>
                      <a:lnTo>
                        <a:pt x="15" y="246"/>
                      </a:lnTo>
                      <a:lnTo>
                        <a:pt x="22" y="241"/>
                      </a:lnTo>
                      <a:lnTo>
                        <a:pt x="37" y="235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99"/>
                      </a:lnTo>
                      <a:lnTo>
                        <a:pt x="661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699" y="76"/>
                      </a:lnTo>
                      <a:lnTo>
                        <a:pt x="702" y="75"/>
                      </a:lnTo>
                      <a:lnTo>
                        <a:pt x="706" y="75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3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2" y="52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2" y="48"/>
                      </a:lnTo>
                      <a:lnTo>
                        <a:pt x="775" y="47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35" y="9"/>
                      </a:lnTo>
                      <a:lnTo>
                        <a:pt x="810" y="18"/>
                      </a:lnTo>
                      <a:lnTo>
                        <a:pt x="788" y="29"/>
                      </a:lnTo>
                      <a:lnTo>
                        <a:pt x="762" y="42"/>
                      </a:lnTo>
                      <a:lnTo>
                        <a:pt x="734" y="55"/>
                      </a:lnTo>
                      <a:lnTo>
                        <a:pt x="699" y="68"/>
                      </a:lnTo>
                      <a:lnTo>
                        <a:pt x="661" y="80"/>
                      </a:lnTo>
                      <a:lnTo>
                        <a:pt x="620" y="93"/>
                      </a:lnTo>
                      <a:lnTo>
                        <a:pt x="570" y="104"/>
                      </a:lnTo>
                      <a:lnTo>
                        <a:pt x="516" y="114"/>
                      </a:lnTo>
                      <a:lnTo>
                        <a:pt x="416" y="132"/>
                      </a:lnTo>
                      <a:lnTo>
                        <a:pt x="321" y="150"/>
                      </a:lnTo>
                      <a:lnTo>
                        <a:pt x="233" y="168"/>
                      </a:lnTo>
                      <a:lnTo>
                        <a:pt x="157" y="186"/>
                      </a:lnTo>
                      <a:lnTo>
                        <a:pt x="91" y="202"/>
                      </a:lnTo>
                      <a:lnTo>
                        <a:pt x="66" y="211"/>
                      </a:lnTo>
                      <a:lnTo>
                        <a:pt x="44" y="220"/>
                      </a:lnTo>
                      <a:lnTo>
                        <a:pt x="25" y="227"/>
                      </a:lnTo>
                      <a:lnTo>
                        <a:pt x="12" y="236"/>
                      </a:lnTo>
                      <a:lnTo>
                        <a:pt x="3" y="244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3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2" name="Freeform 229">
                  <a:extLst>
                    <a:ext uri="{FF2B5EF4-FFF2-40B4-BE49-F238E27FC236}">
                      <a16:creationId xmlns:a16="http://schemas.microsoft.com/office/drawing/2014/main" id="{C1DD4072-E4D0-49AD-9DDB-C0EE32D4E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3" name="Freeform 230">
                  <a:extLst>
                    <a:ext uri="{FF2B5EF4-FFF2-40B4-BE49-F238E27FC236}">
                      <a16:creationId xmlns:a16="http://schemas.microsoft.com/office/drawing/2014/main" id="{BD4B12AE-EB0A-461B-BF4A-5289419CDA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1528"/>
                  <a:ext cx="23" cy="11"/>
                </a:xfrm>
                <a:custGeom>
                  <a:avLst/>
                  <a:gdLst>
                    <a:gd name="T0" fmla="*/ 7 w 23"/>
                    <a:gd name="T1" fmla="*/ 11 h 11"/>
                    <a:gd name="T2" fmla="*/ 7 w 23"/>
                    <a:gd name="T3" fmla="*/ 11 h 11"/>
                    <a:gd name="T4" fmla="*/ 7 w 23"/>
                    <a:gd name="T5" fmla="*/ 11 h 11"/>
                    <a:gd name="T6" fmla="*/ 16 w 23"/>
                    <a:gd name="T7" fmla="*/ 4 h 11"/>
                    <a:gd name="T8" fmla="*/ 16 w 23"/>
                    <a:gd name="T9" fmla="*/ 4 h 11"/>
                    <a:gd name="T10" fmla="*/ 19 w 23"/>
                    <a:gd name="T11" fmla="*/ 4 h 11"/>
                    <a:gd name="T12" fmla="*/ 19 w 23"/>
                    <a:gd name="T13" fmla="*/ 2 h 11"/>
                    <a:gd name="T14" fmla="*/ 19 w 23"/>
                    <a:gd name="T15" fmla="*/ 2 h 11"/>
                    <a:gd name="T16" fmla="*/ 19 w 23"/>
                    <a:gd name="T17" fmla="*/ 2 h 11"/>
                    <a:gd name="T18" fmla="*/ 19 w 23"/>
                    <a:gd name="T19" fmla="*/ 2 h 11"/>
                    <a:gd name="T20" fmla="*/ 19 w 23"/>
                    <a:gd name="T21" fmla="*/ 2 h 11"/>
                    <a:gd name="T22" fmla="*/ 19 w 23"/>
                    <a:gd name="T23" fmla="*/ 2 h 11"/>
                    <a:gd name="T24" fmla="*/ 19 w 23"/>
                    <a:gd name="T25" fmla="*/ 1 h 11"/>
                    <a:gd name="T26" fmla="*/ 19 w 23"/>
                    <a:gd name="T27" fmla="*/ 1 h 11"/>
                    <a:gd name="T28" fmla="*/ 19 w 23"/>
                    <a:gd name="T29" fmla="*/ 1 h 11"/>
                    <a:gd name="T30" fmla="*/ 19 w 23"/>
                    <a:gd name="T31" fmla="*/ 1 h 11"/>
                    <a:gd name="T32" fmla="*/ 23 w 23"/>
                    <a:gd name="T33" fmla="*/ 1 h 11"/>
                    <a:gd name="T34" fmla="*/ 23 w 23"/>
                    <a:gd name="T35" fmla="*/ 1 h 11"/>
                    <a:gd name="T36" fmla="*/ 23 w 23"/>
                    <a:gd name="T37" fmla="*/ 0 h 11"/>
                    <a:gd name="T38" fmla="*/ 23 w 23"/>
                    <a:gd name="T39" fmla="*/ 0 h 11"/>
                    <a:gd name="T40" fmla="*/ 23 w 23"/>
                    <a:gd name="T41" fmla="*/ 0 h 11"/>
                    <a:gd name="T42" fmla="*/ 23 w 23"/>
                    <a:gd name="T43" fmla="*/ 0 h 11"/>
                    <a:gd name="T44" fmla="*/ 23 w 23"/>
                    <a:gd name="T45" fmla="*/ 0 h 11"/>
                    <a:gd name="T46" fmla="*/ 0 w 23"/>
                    <a:gd name="T47" fmla="*/ 1 h 11"/>
                    <a:gd name="T48" fmla="*/ 0 w 23"/>
                    <a:gd name="T49" fmla="*/ 1 h 11"/>
                    <a:gd name="T50" fmla="*/ 4 w 23"/>
                    <a:gd name="T51" fmla="*/ 6 h 11"/>
                    <a:gd name="T52" fmla="*/ 7 w 23"/>
                    <a:gd name="T53" fmla="*/ 11 h 11"/>
                    <a:gd name="T54" fmla="*/ 7 w 23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3" h="11">
                      <a:moveTo>
                        <a:pt x="7" y="11"/>
                      </a:moveTo>
                      <a:lnTo>
                        <a:pt x="7" y="11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23" y="1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4" y="6"/>
                      </a:lnTo>
                      <a:lnTo>
                        <a:pt x="7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4" name="Freeform 231">
                  <a:extLst>
                    <a:ext uri="{FF2B5EF4-FFF2-40B4-BE49-F238E27FC236}">
                      <a16:creationId xmlns:a16="http://schemas.microsoft.com/office/drawing/2014/main" id="{204CAC7F-DBA5-48E0-A251-C93B632BD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" y="1610"/>
                  <a:ext cx="696" cy="184"/>
                </a:xfrm>
                <a:custGeom>
                  <a:avLst/>
                  <a:gdLst>
                    <a:gd name="T0" fmla="*/ 0 w 696"/>
                    <a:gd name="T1" fmla="*/ 184 h 184"/>
                    <a:gd name="T2" fmla="*/ 0 w 696"/>
                    <a:gd name="T3" fmla="*/ 184 h 184"/>
                    <a:gd name="T4" fmla="*/ 6 w 696"/>
                    <a:gd name="T5" fmla="*/ 179 h 184"/>
                    <a:gd name="T6" fmla="*/ 28 w 696"/>
                    <a:gd name="T7" fmla="*/ 167 h 184"/>
                    <a:gd name="T8" fmla="*/ 47 w 696"/>
                    <a:gd name="T9" fmla="*/ 158 h 184"/>
                    <a:gd name="T10" fmla="*/ 69 w 696"/>
                    <a:gd name="T11" fmla="*/ 149 h 184"/>
                    <a:gd name="T12" fmla="*/ 100 w 696"/>
                    <a:gd name="T13" fmla="*/ 139 h 184"/>
                    <a:gd name="T14" fmla="*/ 138 w 696"/>
                    <a:gd name="T15" fmla="*/ 127 h 184"/>
                    <a:gd name="T16" fmla="*/ 138 w 696"/>
                    <a:gd name="T17" fmla="*/ 127 h 184"/>
                    <a:gd name="T18" fmla="*/ 176 w 696"/>
                    <a:gd name="T19" fmla="*/ 118 h 184"/>
                    <a:gd name="T20" fmla="*/ 220 w 696"/>
                    <a:gd name="T21" fmla="*/ 109 h 184"/>
                    <a:gd name="T22" fmla="*/ 327 w 696"/>
                    <a:gd name="T23" fmla="*/ 90 h 184"/>
                    <a:gd name="T24" fmla="*/ 438 w 696"/>
                    <a:gd name="T25" fmla="*/ 68 h 184"/>
                    <a:gd name="T26" fmla="*/ 494 w 696"/>
                    <a:gd name="T27" fmla="*/ 56 h 184"/>
                    <a:gd name="T28" fmla="*/ 548 w 696"/>
                    <a:gd name="T29" fmla="*/ 42 h 184"/>
                    <a:gd name="T30" fmla="*/ 548 w 696"/>
                    <a:gd name="T31" fmla="*/ 42 h 184"/>
                    <a:gd name="T32" fmla="*/ 630 w 696"/>
                    <a:gd name="T33" fmla="*/ 19 h 184"/>
                    <a:gd name="T34" fmla="*/ 696 w 696"/>
                    <a:gd name="T35" fmla="*/ 0 h 184"/>
                    <a:gd name="T36" fmla="*/ 696 w 696"/>
                    <a:gd name="T37" fmla="*/ 0 h 184"/>
                    <a:gd name="T38" fmla="*/ 621 w 696"/>
                    <a:gd name="T39" fmla="*/ 16 h 184"/>
                    <a:gd name="T40" fmla="*/ 545 w 696"/>
                    <a:gd name="T41" fmla="*/ 31 h 184"/>
                    <a:gd name="T42" fmla="*/ 545 w 696"/>
                    <a:gd name="T43" fmla="*/ 31 h 184"/>
                    <a:gd name="T44" fmla="*/ 535 w 696"/>
                    <a:gd name="T45" fmla="*/ 33 h 184"/>
                    <a:gd name="T46" fmla="*/ 535 w 696"/>
                    <a:gd name="T47" fmla="*/ 33 h 184"/>
                    <a:gd name="T48" fmla="*/ 491 w 696"/>
                    <a:gd name="T49" fmla="*/ 43 h 184"/>
                    <a:gd name="T50" fmla="*/ 447 w 696"/>
                    <a:gd name="T51" fmla="*/ 54 h 184"/>
                    <a:gd name="T52" fmla="*/ 362 w 696"/>
                    <a:gd name="T53" fmla="*/ 70 h 184"/>
                    <a:gd name="T54" fmla="*/ 362 w 696"/>
                    <a:gd name="T55" fmla="*/ 70 h 184"/>
                    <a:gd name="T56" fmla="*/ 252 w 696"/>
                    <a:gd name="T57" fmla="*/ 90 h 184"/>
                    <a:gd name="T58" fmla="*/ 167 w 696"/>
                    <a:gd name="T59" fmla="*/ 108 h 184"/>
                    <a:gd name="T60" fmla="*/ 167 w 696"/>
                    <a:gd name="T61" fmla="*/ 108 h 184"/>
                    <a:gd name="T62" fmla="*/ 97 w 696"/>
                    <a:gd name="T63" fmla="*/ 125 h 184"/>
                    <a:gd name="T64" fmla="*/ 97 w 696"/>
                    <a:gd name="T65" fmla="*/ 125 h 184"/>
                    <a:gd name="T66" fmla="*/ 75 w 696"/>
                    <a:gd name="T67" fmla="*/ 131 h 184"/>
                    <a:gd name="T68" fmla="*/ 56 w 696"/>
                    <a:gd name="T69" fmla="*/ 137 h 184"/>
                    <a:gd name="T70" fmla="*/ 56 w 696"/>
                    <a:gd name="T71" fmla="*/ 137 h 184"/>
                    <a:gd name="T72" fmla="*/ 41 w 696"/>
                    <a:gd name="T73" fmla="*/ 145 h 184"/>
                    <a:gd name="T74" fmla="*/ 28 w 696"/>
                    <a:gd name="T75" fmla="*/ 154 h 184"/>
                    <a:gd name="T76" fmla="*/ 15 w 696"/>
                    <a:gd name="T77" fmla="*/ 162 h 184"/>
                    <a:gd name="T78" fmla="*/ 9 w 696"/>
                    <a:gd name="T79" fmla="*/ 169 h 184"/>
                    <a:gd name="T80" fmla="*/ 0 w 696"/>
                    <a:gd name="T81" fmla="*/ 181 h 184"/>
                    <a:gd name="T82" fmla="*/ 0 w 696"/>
                    <a:gd name="T83" fmla="*/ 184 h 184"/>
                    <a:gd name="T84" fmla="*/ 0 w 696"/>
                    <a:gd name="T85" fmla="*/ 184 h 18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696" h="184">
                      <a:moveTo>
                        <a:pt x="0" y="184"/>
                      </a:moveTo>
                      <a:lnTo>
                        <a:pt x="0" y="184"/>
                      </a:lnTo>
                      <a:lnTo>
                        <a:pt x="6" y="179"/>
                      </a:lnTo>
                      <a:lnTo>
                        <a:pt x="28" y="167"/>
                      </a:lnTo>
                      <a:lnTo>
                        <a:pt x="47" y="158"/>
                      </a:lnTo>
                      <a:lnTo>
                        <a:pt x="69" y="149"/>
                      </a:lnTo>
                      <a:lnTo>
                        <a:pt x="100" y="139"/>
                      </a:lnTo>
                      <a:lnTo>
                        <a:pt x="138" y="127"/>
                      </a:lnTo>
                      <a:lnTo>
                        <a:pt x="176" y="118"/>
                      </a:lnTo>
                      <a:lnTo>
                        <a:pt x="220" y="109"/>
                      </a:lnTo>
                      <a:lnTo>
                        <a:pt x="327" y="90"/>
                      </a:lnTo>
                      <a:lnTo>
                        <a:pt x="438" y="68"/>
                      </a:lnTo>
                      <a:lnTo>
                        <a:pt x="494" y="56"/>
                      </a:lnTo>
                      <a:lnTo>
                        <a:pt x="548" y="42"/>
                      </a:lnTo>
                      <a:lnTo>
                        <a:pt x="630" y="19"/>
                      </a:lnTo>
                      <a:lnTo>
                        <a:pt x="696" y="0"/>
                      </a:lnTo>
                      <a:lnTo>
                        <a:pt x="621" y="16"/>
                      </a:lnTo>
                      <a:lnTo>
                        <a:pt x="545" y="31"/>
                      </a:lnTo>
                      <a:lnTo>
                        <a:pt x="535" y="33"/>
                      </a:lnTo>
                      <a:lnTo>
                        <a:pt x="491" y="43"/>
                      </a:lnTo>
                      <a:lnTo>
                        <a:pt x="447" y="54"/>
                      </a:lnTo>
                      <a:lnTo>
                        <a:pt x="362" y="70"/>
                      </a:lnTo>
                      <a:lnTo>
                        <a:pt x="252" y="90"/>
                      </a:lnTo>
                      <a:lnTo>
                        <a:pt x="167" y="108"/>
                      </a:lnTo>
                      <a:lnTo>
                        <a:pt x="97" y="125"/>
                      </a:lnTo>
                      <a:lnTo>
                        <a:pt x="75" y="131"/>
                      </a:lnTo>
                      <a:lnTo>
                        <a:pt x="56" y="137"/>
                      </a:lnTo>
                      <a:lnTo>
                        <a:pt x="41" y="145"/>
                      </a:lnTo>
                      <a:lnTo>
                        <a:pt x="28" y="154"/>
                      </a:lnTo>
                      <a:lnTo>
                        <a:pt x="15" y="162"/>
                      </a:lnTo>
                      <a:lnTo>
                        <a:pt x="9" y="169"/>
                      </a:lnTo>
                      <a:lnTo>
                        <a:pt x="0" y="181"/>
                      </a:lnTo>
                      <a:lnTo>
                        <a:pt x="0" y="184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5" name="Freeform 232">
                  <a:extLst>
                    <a:ext uri="{FF2B5EF4-FFF2-40B4-BE49-F238E27FC236}">
                      <a16:creationId xmlns:a16="http://schemas.microsoft.com/office/drawing/2014/main" id="{8D3094B8-43DA-4B23-AAE5-9DE3DBDA1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4"/>
                  <a:ext cx="677" cy="179"/>
                </a:xfrm>
                <a:custGeom>
                  <a:avLst/>
                  <a:gdLst>
                    <a:gd name="T0" fmla="*/ 0 w 677"/>
                    <a:gd name="T1" fmla="*/ 179 h 179"/>
                    <a:gd name="T2" fmla="*/ 0 w 677"/>
                    <a:gd name="T3" fmla="*/ 179 h 179"/>
                    <a:gd name="T4" fmla="*/ 6 w 677"/>
                    <a:gd name="T5" fmla="*/ 174 h 179"/>
                    <a:gd name="T6" fmla="*/ 25 w 677"/>
                    <a:gd name="T7" fmla="*/ 161 h 179"/>
                    <a:gd name="T8" fmla="*/ 44 w 677"/>
                    <a:gd name="T9" fmla="*/ 154 h 179"/>
                    <a:gd name="T10" fmla="*/ 66 w 677"/>
                    <a:gd name="T11" fmla="*/ 144 h 179"/>
                    <a:gd name="T12" fmla="*/ 97 w 677"/>
                    <a:gd name="T13" fmla="*/ 133 h 179"/>
                    <a:gd name="T14" fmla="*/ 135 w 677"/>
                    <a:gd name="T15" fmla="*/ 123 h 179"/>
                    <a:gd name="T16" fmla="*/ 135 w 677"/>
                    <a:gd name="T17" fmla="*/ 123 h 179"/>
                    <a:gd name="T18" fmla="*/ 173 w 677"/>
                    <a:gd name="T19" fmla="*/ 113 h 179"/>
                    <a:gd name="T20" fmla="*/ 217 w 677"/>
                    <a:gd name="T21" fmla="*/ 104 h 179"/>
                    <a:gd name="T22" fmla="*/ 321 w 677"/>
                    <a:gd name="T23" fmla="*/ 85 h 179"/>
                    <a:gd name="T24" fmla="*/ 432 w 677"/>
                    <a:gd name="T25" fmla="*/ 64 h 179"/>
                    <a:gd name="T26" fmla="*/ 488 w 677"/>
                    <a:gd name="T27" fmla="*/ 52 h 179"/>
                    <a:gd name="T28" fmla="*/ 542 w 677"/>
                    <a:gd name="T29" fmla="*/ 38 h 179"/>
                    <a:gd name="T30" fmla="*/ 542 w 677"/>
                    <a:gd name="T31" fmla="*/ 38 h 179"/>
                    <a:gd name="T32" fmla="*/ 614 w 677"/>
                    <a:gd name="T33" fmla="*/ 18 h 179"/>
                    <a:gd name="T34" fmla="*/ 677 w 677"/>
                    <a:gd name="T35" fmla="*/ 0 h 179"/>
                    <a:gd name="T36" fmla="*/ 677 w 677"/>
                    <a:gd name="T37" fmla="*/ 0 h 179"/>
                    <a:gd name="T38" fmla="*/ 545 w 677"/>
                    <a:gd name="T39" fmla="*/ 26 h 179"/>
                    <a:gd name="T40" fmla="*/ 545 w 677"/>
                    <a:gd name="T41" fmla="*/ 26 h 179"/>
                    <a:gd name="T42" fmla="*/ 532 w 677"/>
                    <a:gd name="T43" fmla="*/ 29 h 179"/>
                    <a:gd name="T44" fmla="*/ 532 w 677"/>
                    <a:gd name="T45" fmla="*/ 29 h 179"/>
                    <a:gd name="T46" fmla="*/ 488 w 677"/>
                    <a:gd name="T47" fmla="*/ 41 h 179"/>
                    <a:gd name="T48" fmla="*/ 444 w 677"/>
                    <a:gd name="T49" fmla="*/ 51 h 179"/>
                    <a:gd name="T50" fmla="*/ 362 w 677"/>
                    <a:gd name="T51" fmla="*/ 67 h 179"/>
                    <a:gd name="T52" fmla="*/ 362 w 677"/>
                    <a:gd name="T53" fmla="*/ 67 h 179"/>
                    <a:gd name="T54" fmla="*/ 252 w 677"/>
                    <a:gd name="T55" fmla="*/ 88 h 179"/>
                    <a:gd name="T56" fmla="*/ 167 w 677"/>
                    <a:gd name="T57" fmla="*/ 104 h 179"/>
                    <a:gd name="T58" fmla="*/ 129 w 677"/>
                    <a:gd name="T59" fmla="*/ 112 h 179"/>
                    <a:gd name="T60" fmla="*/ 101 w 677"/>
                    <a:gd name="T61" fmla="*/ 119 h 179"/>
                    <a:gd name="T62" fmla="*/ 75 w 677"/>
                    <a:gd name="T63" fmla="*/ 127 h 179"/>
                    <a:gd name="T64" fmla="*/ 56 w 677"/>
                    <a:gd name="T65" fmla="*/ 135 h 179"/>
                    <a:gd name="T66" fmla="*/ 56 w 677"/>
                    <a:gd name="T67" fmla="*/ 135 h 179"/>
                    <a:gd name="T68" fmla="*/ 38 w 677"/>
                    <a:gd name="T69" fmla="*/ 142 h 179"/>
                    <a:gd name="T70" fmla="*/ 25 w 677"/>
                    <a:gd name="T71" fmla="*/ 150 h 179"/>
                    <a:gd name="T72" fmla="*/ 15 w 677"/>
                    <a:gd name="T73" fmla="*/ 158 h 179"/>
                    <a:gd name="T74" fmla="*/ 6 w 677"/>
                    <a:gd name="T75" fmla="*/ 164 h 179"/>
                    <a:gd name="T76" fmla="*/ 0 w 677"/>
                    <a:gd name="T77" fmla="*/ 175 h 179"/>
                    <a:gd name="T78" fmla="*/ 0 w 677"/>
                    <a:gd name="T79" fmla="*/ 179 h 179"/>
                    <a:gd name="T80" fmla="*/ 0 w 677"/>
                    <a:gd name="T81" fmla="*/ 179 h 17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179">
                      <a:moveTo>
                        <a:pt x="0" y="179"/>
                      </a:moveTo>
                      <a:lnTo>
                        <a:pt x="0" y="179"/>
                      </a:lnTo>
                      <a:lnTo>
                        <a:pt x="6" y="174"/>
                      </a:lnTo>
                      <a:lnTo>
                        <a:pt x="25" y="161"/>
                      </a:lnTo>
                      <a:lnTo>
                        <a:pt x="44" y="154"/>
                      </a:lnTo>
                      <a:lnTo>
                        <a:pt x="66" y="144"/>
                      </a:lnTo>
                      <a:lnTo>
                        <a:pt x="97" y="133"/>
                      </a:lnTo>
                      <a:lnTo>
                        <a:pt x="135" y="123"/>
                      </a:lnTo>
                      <a:lnTo>
                        <a:pt x="173" y="113"/>
                      </a:lnTo>
                      <a:lnTo>
                        <a:pt x="217" y="104"/>
                      </a:lnTo>
                      <a:lnTo>
                        <a:pt x="321" y="85"/>
                      </a:lnTo>
                      <a:lnTo>
                        <a:pt x="432" y="64"/>
                      </a:lnTo>
                      <a:lnTo>
                        <a:pt x="488" y="52"/>
                      </a:lnTo>
                      <a:lnTo>
                        <a:pt x="542" y="38"/>
                      </a:lnTo>
                      <a:lnTo>
                        <a:pt x="614" y="18"/>
                      </a:lnTo>
                      <a:lnTo>
                        <a:pt x="677" y="0"/>
                      </a:lnTo>
                      <a:lnTo>
                        <a:pt x="545" y="26"/>
                      </a:lnTo>
                      <a:lnTo>
                        <a:pt x="532" y="29"/>
                      </a:lnTo>
                      <a:lnTo>
                        <a:pt x="488" y="41"/>
                      </a:lnTo>
                      <a:lnTo>
                        <a:pt x="444" y="51"/>
                      </a:lnTo>
                      <a:lnTo>
                        <a:pt x="362" y="67"/>
                      </a:lnTo>
                      <a:lnTo>
                        <a:pt x="252" y="88"/>
                      </a:lnTo>
                      <a:lnTo>
                        <a:pt x="167" y="104"/>
                      </a:lnTo>
                      <a:lnTo>
                        <a:pt x="129" y="112"/>
                      </a:lnTo>
                      <a:lnTo>
                        <a:pt x="101" y="119"/>
                      </a:lnTo>
                      <a:lnTo>
                        <a:pt x="75" y="127"/>
                      </a:lnTo>
                      <a:lnTo>
                        <a:pt x="56" y="135"/>
                      </a:lnTo>
                      <a:lnTo>
                        <a:pt x="38" y="142"/>
                      </a:lnTo>
                      <a:lnTo>
                        <a:pt x="25" y="150"/>
                      </a:lnTo>
                      <a:lnTo>
                        <a:pt x="15" y="158"/>
                      </a:lnTo>
                      <a:lnTo>
                        <a:pt x="6" y="164"/>
                      </a:lnTo>
                      <a:lnTo>
                        <a:pt x="0" y="175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6" name="Freeform 233">
                  <a:extLst>
                    <a:ext uri="{FF2B5EF4-FFF2-40B4-BE49-F238E27FC236}">
                      <a16:creationId xmlns:a16="http://schemas.microsoft.com/office/drawing/2014/main" id="{E8E76CD4-9473-4B54-B707-9B8FBCBBD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7"/>
                  <a:ext cx="662" cy="174"/>
                </a:xfrm>
                <a:custGeom>
                  <a:avLst/>
                  <a:gdLst>
                    <a:gd name="T0" fmla="*/ 0 w 662"/>
                    <a:gd name="T1" fmla="*/ 174 h 174"/>
                    <a:gd name="T2" fmla="*/ 0 w 662"/>
                    <a:gd name="T3" fmla="*/ 174 h 174"/>
                    <a:gd name="T4" fmla="*/ 6 w 662"/>
                    <a:gd name="T5" fmla="*/ 168 h 174"/>
                    <a:gd name="T6" fmla="*/ 25 w 662"/>
                    <a:gd name="T7" fmla="*/ 157 h 174"/>
                    <a:gd name="T8" fmla="*/ 44 w 662"/>
                    <a:gd name="T9" fmla="*/ 149 h 174"/>
                    <a:gd name="T10" fmla="*/ 66 w 662"/>
                    <a:gd name="T11" fmla="*/ 139 h 174"/>
                    <a:gd name="T12" fmla="*/ 94 w 662"/>
                    <a:gd name="T13" fmla="*/ 129 h 174"/>
                    <a:gd name="T14" fmla="*/ 132 w 662"/>
                    <a:gd name="T15" fmla="*/ 119 h 174"/>
                    <a:gd name="T16" fmla="*/ 132 w 662"/>
                    <a:gd name="T17" fmla="*/ 119 h 174"/>
                    <a:gd name="T18" fmla="*/ 170 w 662"/>
                    <a:gd name="T19" fmla="*/ 110 h 174"/>
                    <a:gd name="T20" fmla="*/ 214 w 662"/>
                    <a:gd name="T21" fmla="*/ 101 h 174"/>
                    <a:gd name="T22" fmla="*/ 318 w 662"/>
                    <a:gd name="T23" fmla="*/ 82 h 174"/>
                    <a:gd name="T24" fmla="*/ 428 w 662"/>
                    <a:gd name="T25" fmla="*/ 61 h 174"/>
                    <a:gd name="T26" fmla="*/ 482 w 662"/>
                    <a:gd name="T27" fmla="*/ 49 h 174"/>
                    <a:gd name="T28" fmla="*/ 536 w 662"/>
                    <a:gd name="T29" fmla="*/ 35 h 174"/>
                    <a:gd name="T30" fmla="*/ 536 w 662"/>
                    <a:gd name="T31" fmla="*/ 35 h 174"/>
                    <a:gd name="T32" fmla="*/ 662 w 662"/>
                    <a:gd name="T33" fmla="*/ 0 h 174"/>
                    <a:gd name="T34" fmla="*/ 662 w 662"/>
                    <a:gd name="T35" fmla="*/ 0 h 174"/>
                    <a:gd name="T36" fmla="*/ 608 w 662"/>
                    <a:gd name="T37" fmla="*/ 11 h 174"/>
                    <a:gd name="T38" fmla="*/ 551 w 662"/>
                    <a:gd name="T39" fmla="*/ 21 h 174"/>
                    <a:gd name="T40" fmla="*/ 551 w 662"/>
                    <a:gd name="T41" fmla="*/ 21 h 174"/>
                    <a:gd name="T42" fmla="*/ 532 w 662"/>
                    <a:gd name="T43" fmla="*/ 26 h 174"/>
                    <a:gd name="T44" fmla="*/ 532 w 662"/>
                    <a:gd name="T45" fmla="*/ 26 h 174"/>
                    <a:gd name="T46" fmla="*/ 488 w 662"/>
                    <a:gd name="T47" fmla="*/ 38 h 174"/>
                    <a:gd name="T48" fmla="*/ 444 w 662"/>
                    <a:gd name="T49" fmla="*/ 48 h 174"/>
                    <a:gd name="T50" fmla="*/ 362 w 662"/>
                    <a:gd name="T51" fmla="*/ 64 h 174"/>
                    <a:gd name="T52" fmla="*/ 362 w 662"/>
                    <a:gd name="T53" fmla="*/ 64 h 174"/>
                    <a:gd name="T54" fmla="*/ 252 w 662"/>
                    <a:gd name="T55" fmla="*/ 85 h 174"/>
                    <a:gd name="T56" fmla="*/ 167 w 662"/>
                    <a:gd name="T57" fmla="*/ 101 h 174"/>
                    <a:gd name="T58" fmla="*/ 132 w 662"/>
                    <a:gd name="T59" fmla="*/ 109 h 174"/>
                    <a:gd name="T60" fmla="*/ 101 w 662"/>
                    <a:gd name="T61" fmla="*/ 116 h 174"/>
                    <a:gd name="T62" fmla="*/ 79 w 662"/>
                    <a:gd name="T63" fmla="*/ 124 h 174"/>
                    <a:gd name="T64" fmla="*/ 56 w 662"/>
                    <a:gd name="T65" fmla="*/ 132 h 174"/>
                    <a:gd name="T66" fmla="*/ 56 w 662"/>
                    <a:gd name="T67" fmla="*/ 132 h 174"/>
                    <a:gd name="T68" fmla="*/ 41 w 662"/>
                    <a:gd name="T69" fmla="*/ 139 h 174"/>
                    <a:gd name="T70" fmla="*/ 28 w 662"/>
                    <a:gd name="T71" fmla="*/ 147 h 174"/>
                    <a:gd name="T72" fmla="*/ 9 w 662"/>
                    <a:gd name="T73" fmla="*/ 161 h 174"/>
                    <a:gd name="T74" fmla="*/ 3 w 662"/>
                    <a:gd name="T75" fmla="*/ 170 h 174"/>
                    <a:gd name="T76" fmla="*/ 0 w 662"/>
                    <a:gd name="T77" fmla="*/ 174 h 174"/>
                    <a:gd name="T78" fmla="*/ 0 w 662"/>
                    <a:gd name="T79" fmla="*/ 174 h 17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662" h="174">
                      <a:moveTo>
                        <a:pt x="0" y="174"/>
                      </a:moveTo>
                      <a:lnTo>
                        <a:pt x="0" y="174"/>
                      </a:lnTo>
                      <a:lnTo>
                        <a:pt x="6" y="168"/>
                      </a:lnTo>
                      <a:lnTo>
                        <a:pt x="25" y="157"/>
                      </a:lnTo>
                      <a:lnTo>
                        <a:pt x="44" y="149"/>
                      </a:lnTo>
                      <a:lnTo>
                        <a:pt x="66" y="139"/>
                      </a:lnTo>
                      <a:lnTo>
                        <a:pt x="94" y="129"/>
                      </a:lnTo>
                      <a:lnTo>
                        <a:pt x="132" y="119"/>
                      </a:lnTo>
                      <a:lnTo>
                        <a:pt x="170" y="110"/>
                      </a:lnTo>
                      <a:lnTo>
                        <a:pt x="214" y="101"/>
                      </a:lnTo>
                      <a:lnTo>
                        <a:pt x="318" y="82"/>
                      </a:lnTo>
                      <a:lnTo>
                        <a:pt x="428" y="61"/>
                      </a:lnTo>
                      <a:lnTo>
                        <a:pt x="482" y="49"/>
                      </a:lnTo>
                      <a:lnTo>
                        <a:pt x="536" y="35"/>
                      </a:lnTo>
                      <a:lnTo>
                        <a:pt x="662" y="0"/>
                      </a:lnTo>
                      <a:lnTo>
                        <a:pt x="608" y="11"/>
                      </a:lnTo>
                      <a:lnTo>
                        <a:pt x="551" y="21"/>
                      </a:lnTo>
                      <a:lnTo>
                        <a:pt x="532" y="26"/>
                      </a:lnTo>
                      <a:lnTo>
                        <a:pt x="488" y="38"/>
                      </a:lnTo>
                      <a:lnTo>
                        <a:pt x="444" y="48"/>
                      </a:lnTo>
                      <a:lnTo>
                        <a:pt x="362" y="64"/>
                      </a:lnTo>
                      <a:lnTo>
                        <a:pt x="252" y="85"/>
                      </a:lnTo>
                      <a:lnTo>
                        <a:pt x="167" y="101"/>
                      </a:lnTo>
                      <a:lnTo>
                        <a:pt x="132" y="109"/>
                      </a:lnTo>
                      <a:lnTo>
                        <a:pt x="101" y="116"/>
                      </a:lnTo>
                      <a:lnTo>
                        <a:pt x="79" y="124"/>
                      </a:lnTo>
                      <a:lnTo>
                        <a:pt x="56" y="132"/>
                      </a:lnTo>
                      <a:lnTo>
                        <a:pt x="41" y="139"/>
                      </a:lnTo>
                      <a:lnTo>
                        <a:pt x="28" y="147"/>
                      </a:lnTo>
                      <a:lnTo>
                        <a:pt x="9" y="161"/>
                      </a:lnTo>
                      <a:lnTo>
                        <a:pt x="3" y="170"/>
                      </a:lnTo>
                      <a:lnTo>
                        <a:pt x="0" y="17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7" name="Freeform 234">
                  <a:extLst>
                    <a:ext uri="{FF2B5EF4-FFF2-40B4-BE49-F238E27FC236}">
                      <a16:creationId xmlns:a16="http://schemas.microsoft.com/office/drawing/2014/main" id="{526DA572-9F5E-4835-9836-19878665AA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19"/>
                  <a:ext cx="646" cy="169"/>
                </a:xfrm>
                <a:custGeom>
                  <a:avLst/>
                  <a:gdLst>
                    <a:gd name="T0" fmla="*/ 0 w 646"/>
                    <a:gd name="T1" fmla="*/ 169 h 169"/>
                    <a:gd name="T2" fmla="*/ 0 w 646"/>
                    <a:gd name="T3" fmla="*/ 169 h 169"/>
                    <a:gd name="T4" fmla="*/ 6 w 646"/>
                    <a:gd name="T5" fmla="*/ 165 h 169"/>
                    <a:gd name="T6" fmla="*/ 22 w 646"/>
                    <a:gd name="T7" fmla="*/ 154 h 169"/>
                    <a:gd name="T8" fmla="*/ 38 w 646"/>
                    <a:gd name="T9" fmla="*/ 146 h 169"/>
                    <a:gd name="T10" fmla="*/ 60 w 646"/>
                    <a:gd name="T11" fmla="*/ 137 h 169"/>
                    <a:gd name="T12" fmla="*/ 91 w 646"/>
                    <a:gd name="T13" fmla="*/ 127 h 169"/>
                    <a:gd name="T14" fmla="*/ 126 w 646"/>
                    <a:gd name="T15" fmla="*/ 117 h 169"/>
                    <a:gd name="T16" fmla="*/ 126 w 646"/>
                    <a:gd name="T17" fmla="*/ 117 h 169"/>
                    <a:gd name="T18" fmla="*/ 167 w 646"/>
                    <a:gd name="T19" fmla="*/ 108 h 169"/>
                    <a:gd name="T20" fmla="*/ 211 w 646"/>
                    <a:gd name="T21" fmla="*/ 99 h 169"/>
                    <a:gd name="T22" fmla="*/ 312 w 646"/>
                    <a:gd name="T23" fmla="*/ 80 h 169"/>
                    <a:gd name="T24" fmla="*/ 422 w 646"/>
                    <a:gd name="T25" fmla="*/ 59 h 169"/>
                    <a:gd name="T26" fmla="*/ 476 w 646"/>
                    <a:gd name="T27" fmla="*/ 47 h 169"/>
                    <a:gd name="T28" fmla="*/ 529 w 646"/>
                    <a:gd name="T29" fmla="*/ 33 h 169"/>
                    <a:gd name="T30" fmla="*/ 529 w 646"/>
                    <a:gd name="T31" fmla="*/ 33 h 169"/>
                    <a:gd name="T32" fmla="*/ 646 w 646"/>
                    <a:gd name="T33" fmla="*/ 0 h 169"/>
                    <a:gd name="T34" fmla="*/ 646 w 646"/>
                    <a:gd name="T35" fmla="*/ 0 h 169"/>
                    <a:gd name="T36" fmla="*/ 555 w 646"/>
                    <a:gd name="T37" fmla="*/ 19 h 169"/>
                    <a:gd name="T38" fmla="*/ 555 w 646"/>
                    <a:gd name="T39" fmla="*/ 19 h 169"/>
                    <a:gd name="T40" fmla="*/ 529 w 646"/>
                    <a:gd name="T41" fmla="*/ 24 h 169"/>
                    <a:gd name="T42" fmla="*/ 529 w 646"/>
                    <a:gd name="T43" fmla="*/ 24 h 169"/>
                    <a:gd name="T44" fmla="*/ 488 w 646"/>
                    <a:gd name="T45" fmla="*/ 36 h 169"/>
                    <a:gd name="T46" fmla="*/ 441 w 646"/>
                    <a:gd name="T47" fmla="*/ 46 h 169"/>
                    <a:gd name="T48" fmla="*/ 359 w 646"/>
                    <a:gd name="T49" fmla="*/ 62 h 169"/>
                    <a:gd name="T50" fmla="*/ 359 w 646"/>
                    <a:gd name="T51" fmla="*/ 62 h 169"/>
                    <a:gd name="T52" fmla="*/ 249 w 646"/>
                    <a:gd name="T53" fmla="*/ 83 h 169"/>
                    <a:gd name="T54" fmla="*/ 164 w 646"/>
                    <a:gd name="T55" fmla="*/ 99 h 169"/>
                    <a:gd name="T56" fmla="*/ 129 w 646"/>
                    <a:gd name="T57" fmla="*/ 107 h 169"/>
                    <a:gd name="T58" fmla="*/ 101 w 646"/>
                    <a:gd name="T59" fmla="*/ 114 h 169"/>
                    <a:gd name="T60" fmla="*/ 76 w 646"/>
                    <a:gd name="T61" fmla="*/ 122 h 169"/>
                    <a:gd name="T62" fmla="*/ 57 w 646"/>
                    <a:gd name="T63" fmla="*/ 130 h 169"/>
                    <a:gd name="T64" fmla="*/ 57 w 646"/>
                    <a:gd name="T65" fmla="*/ 130 h 169"/>
                    <a:gd name="T66" fmla="*/ 41 w 646"/>
                    <a:gd name="T67" fmla="*/ 137 h 169"/>
                    <a:gd name="T68" fmla="*/ 25 w 646"/>
                    <a:gd name="T69" fmla="*/ 145 h 169"/>
                    <a:gd name="T70" fmla="*/ 9 w 646"/>
                    <a:gd name="T71" fmla="*/ 158 h 169"/>
                    <a:gd name="T72" fmla="*/ 0 w 646"/>
                    <a:gd name="T73" fmla="*/ 166 h 169"/>
                    <a:gd name="T74" fmla="*/ 0 w 646"/>
                    <a:gd name="T75" fmla="*/ 169 h 169"/>
                    <a:gd name="T76" fmla="*/ 0 w 646"/>
                    <a:gd name="T77" fmla="*/ 169 h 16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46" h="169">
                      <a:moveTo>
                        <a:pt x="0" y="169"/>
                      </a:moveTo>
                      <a:lnTo>
                        <a:pt x="0" y="169"/>
                      </a:lnTo>
                      <a:lnTo>
                        <a:pt x="6" y="165"/>
                      </a:lnTo>
                      <a:lnTo>
                        <a:pt x="22" y="154"/>
                      </a:lnTo>
                      <a:lnTo>
                        <a:pt x="38" y="146"/>
                      </a:lnTo>
                      <a:lnTo>
                        <a:pt x="60" y="137"/>
                      </a:lnTo>
                      <a:lnTo>
                        <a:pt x="91" y="127"/>
                      </a:lnTo>
                      <a:lnTo>
                        <a:pt x="126" y="117"/>
                      </a:lnTo>
                      <a:lnTo>
                        <a:pt x="167" y="108"/>
                      </a:lnTo>
                      <a:lnTo>
                        <a:pt x="211" y="99"/>
                      </a:lnTo>
                      <a:lnTo>
                        <a:pt x="312" y="80"/>
                      </a:lnTo>
                      <a:lnTo>
                        <a:pt x="422" y="59"/>
                      </a:lnTo>
                      <a:lnTo>
                        <a:pt x="476" y="47"/>
                      </a:lnTo>
                      <a:lnTo>
                        <a:pt x="529" y="33"/>
                      </a:lnTo>
                      <a:lnTo>
                        <a:pt x="646" y="0"/>
                      </a:lnTo>
                      <a:lnTo>
                        <a:pt x="555" y="19"/>
                      </a:lnTo>
                      <a:lnTo>
                        <a:pt x="529" y="24"/>
                      </a:lnTo>
                      <a:lnTo>
                        <a:pt x="488" y="36"/>
                      </a:lnTo>
                      <a:lnTo>
                        <a:pt x="441" y="46"/>
                      </a:lnTo>
                      <a:lnTo>
                        <a:pt x="359" y="62"/>
                      </a:lnTo>
                      <a:lnTo>
                        <a:pt x="249" y="83"/>
                      </a:lnTo>
                      <a:lnTo>
                        <a:pt x="164" y="99"/>
                      </a:lnTo>
                      <a:lnTo>
                        <a:pt x="129" y="107"/>
                      </a:lnTo>
                      <a:lnTo>
                        <a:pt x="101" y="114"/>
                      </a:lnTo>
                      <a:lnTo>
                        <a:pt x="76" y="122"/>
                      </a:lnTo>
                      <a:lnTo>
                        <a:pt x="57" y="130"/>
                      </a:lnTo>
                      <a:lnTo>
                        <a:pt x="41" y="137"/>
                      </a:lnTo>
                      <a:lnTo>
                        <a:pt x="25" y="145"/>
                      </a:lnTo>
                      <a:lnTo>
                        <a:pt x="9" y="158"/>
                      </a:lnTo>
                      <a:lnTo>
                        <a:pt x="0" y="166"/>
                      </a:lnTo>
                      <a:lnTo>
                        <a:pt x="0" y="169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8" name="Freeform 235">
                  <a:extLst>
                    <a:ext uri="{FF2B5EF4-FFF2-40B4-BE49-F238E27FC236}">
                      <a16:creationId xmlns:a16="http://schemas.microsoft.com/office/drawing/2014/main" id="{20EC7C6E-516E-497A-8DD7-A4BF477A6F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23"/>
                  <a:ext cx="630" cy="162"/>
                </a:xfrm>
                <a:custGeom>
                  <a:avLst/>
                  <a:gdLst>
                    <a:gd name="T0" fmla="*/ 0 w 630"/>
                    <a:gd name="T1" fmla="*/ 162 h 162"/>
                    <a:gd name="T2" fmla="*/ 0 w 630"/>
                    <a:gd name="T3" fmla="*/ 162 h 162"/>
                    <a:gd name="T4" fmla="*/ 6 w 630"/>
                    <a:gd name="T5" fmla="*/ 159 h 162"/>
                    <a:gd name="T6" fmla="*/ 22 w 630"/>
                    <a:gd name="T7" fmla="*/ 149 h 162"/>
                    <a:gd name="T8" fmla="*/ 38 w 630"/>
                    <a:gd name="T9" fmla="*/ 141 h 162"/>
                    <a:gd name="T10" fmla="*/ 60 w 630"/>
                    <a:gd name="T11" fmla="*/ 132 h 162"/>
                    <a:gd name="T12" fmla="*/ 88 w 630"/>
                    <a:gd name="T13" fmla="*/ 122 h 162"/>
                    <a:gd name="T14" fmla="*/ 126 w 630"/>
                    <a:gd name="T15" fmla="*/ 112 h 162"/>
                    <a:gd name="T16" fmla="*/ 126 w 630"/>
                    <a:gd name="T17" fmla="*/ 112 h 162"/>
                    <a:gd name="T18" fmla="*/ 164 w 630"/>
                    <a:gd name="T19" fmla="*/ 103 h 162"/>
                    <a:gd name="T20" fmla="*/ 208 w 630"/>
                    <a:gd name="T21" fmla="*/ 94 h 162"/>
                    <a:gd name="T22" fmla="*/ 309 w 630"/>
                    <a:gd name="T23" fmla="*/ 76 h 162"/>
                    <a:gd name="T24" fmla="*/ 416 w 630"/>
                    <a:gd name="T25" fmla="*/ 55 h 162"/>
                    <a:gd name="T26" fmla="*/ 473 w 630"/>
                    <a:gd name="T27" fmla="*/ 43 h 162"/>
                    <a:gd name="T28" fmla="*/ 526 w 630"/>
                    <a:gd name="T29" fmla="*/ 29 h 162"/>
                    <a:gd name="T30" fmla="*/ 526 w 630"/>
                    <a:gd name="T31" fmla="*/ 29 h 162"/>
                    <a:gd name="T32" fmla="*/ 630 w 630"/>
                    <a:gd name="T33" fmla="*/ 0 h 162"/>
                    <a:gd name="T34" fmla="*/ 630 w 630"/>
                    <a:gd name="T35" fmla="*/ 0 h 162"/>
                    <a:gd name="T36" fmla="*/ 561 w 630"/>
                    <a:gd name="T37" fmla="*/ 14 h 162"/>
                    <a:gd name="T38" fmla="*/ 561 w 630"/>
                    <a:gd name="T39" fmla="*/ 14 h 162"/>
                    <a:gd name="T40" fmla="*/ 533 w 630"/>
                    <a:gd name="T41" fmla="*/ 22 h 162"/>
                    <a:gd name="T42" fmla="*/ 533 w 630"/>
                    <a:gd name="T43" fmla="*/ 22 h 162"/>
                    <a:gd name="T44" fmla="*/ 444 w 630"/>
                    <a:gd name="T45" fmla="*/ 42 h 162"/>
                    <a:gd name="T46" fmla="*/ 359 w 630"/>
                    <a:gd name="T47" fmla="*/ 60 h 162"/>
                    <a:gd name="T48" fmla="*/ 359 w 630"/>
                    <a:gd name="T49" fmla="*/ 60 h 162"/>
                    <a:gd name="T50" fmla="*/ 252 w 630"/>
                    <a:gd name="T51" fmla="*/ 80 h 162"/>
                    <a:gd name="T52" fmla="*/ 167 w 630"/>
                    <a:gd name="T53" fmla="*/ 96 h 162"/>
                    <a:gd name="T54" fmla="*/ 132 w 630"/>
                    <a:gd name="T55" fmla="*/ 104 h 162"/>
                    <a:gd name="T56" fmla="*/ 104 w 630"/>
                    <a:gd name="T57" fmla="*/ 110 h 162"/>
                    <a:gd name="T58" fmla="*/ 79 w 630"/>
                    <a:gd name="T59" fmla="*/ 118 h 162"/>
                    <a:gd name="T60" fmla="*/ 57 w 630"/>
                    <a:gd name="T61" fmla="*/ 126 h 162"/>
                    <a:gd name="T62" fmla="*/ 57 w 630"/>
                    <a:gd name="T63" fmla="*/ 126 h 162"/>
                    <a:gd name="T64" fmla="*/ 41 w 630"/>
                    <a:gd name="T65" fmla="*/ 133 h 162"/>
                    <a:gd name="T66" fmla="*/ 28 w 630"/>
                    <a:gd name="T67" fmla="*/ 141 h 162"/>
                    <a:gd name="T68" fmla="*/ 9 w 630"/>
                    <a:gd name="T69" fmla="*/ 152 h 162"/>
                    <a:gd name="T70" fmla="*/ 3 w 630"/>
                    <a:gd name="T71" fmla="*/ 160 h 162"/>
                    <a:gd name="T72" fmla="*/ 0 w 630"/>
                    <a:gd name="T73" fmla="*/ 162 h 162"/>
                    <a:gd name="T74" fmla="*/ 0 w 630"/>
                    <a:gd name="T75" fmla="*/ 162 h 1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30" h="162">
                      <a:moveTo>
                        <a:pt x="0" y="162"/>
                      </a:moveTo>
                      <a:lnTo>
                        <a:pt x="0" y="162"/>
                      </a:lnTo>
                      <a:lnTo>
                        <a:pt x="6" y="159"/>
                      </a:lnTo>
                      <a:lnTo>
                        <a:pt x="22" y="149"/>
                      </a:lnTo>
                      <a:lnTo>
                        <a:pt x="38" y="141"/>
                      </a:lnTo>
                      <a:lnTo>
                        <a:pt x="60" y="132"/>
                      </a:lnTo>
                      <a:lnTo>
                        <a:pt x="88" y="122"/>
                      </a:lnTo>
                      <a:lnTo>
                        <a:pt x="126" y="112"/>
                      </a:lnTo>
                      <a:lnTo>
                        <a:pt x="164" y="103"/>
                      </a:lnTo>
                      <a:lnTo>
                        <a:pt x="208" y="94"/>
                      </a:lnTo>
                      <a:lnTo>
                        <a:pt x="309" y="76"/>
                      </a:lnTo>
                      <a:lnTo>
                        <a:pt x="416" y="55"/>
                      </a:lnTo>
                      <a:lnTo>
                        <a:pt x="473" y="43"/>
                      </a:lnTo>
                      <a:lnTo>
                        <a:pt x="526" y="29"/>
                      </a:lnTo>
                      <a:lnTo>
                        <a:pt x="630" y="0"/>
                      </a:lnTo>
                      <a:lnTo>
                        <a:pt x="561" y="14"/>
                      </a:lnTo>
                      <a:lnTo>
                        <a:pt x="533" y="22"/>
                      </a:lnTo>
                      <a:lnTo>
                        <a:pt x="444" y="42"/>
                      </a:lnTo>
                      <a:lnTo>
                        <a:pt x="359" y="60"/>
                      </a:lnTo>
                      <a:lnTo>
                        <a:pt x="252" y="80"/>
                      </a:lnTo>
                      <a:lnTo>
                        <a:pt x="167" y="96"/>
                      </a:lnTo>
                      <a:lnTo>
                        <a:pt x="132" y="104"/>
                      </a:lnTo>
                      <a:lnTo>
                        <a:pt x="104" y="110"/>
                      </a:lnTo>
                      <a:lnTo>
                        <a:pt x="79" y="118"/>
                      </a:lnTo>
                      <a:lnTo>
                        <a:pt x="57" y="126"/>
                      </a:lnTo>
                      <a:lnTo>
                        <a:pt x="41" y="133"/>
                      </a:lnTo>
                      <a:lnTo>
                        <a:pt x="28" y="141"/>
                      </a:lnTo>
                      <a:lnTo>
                        <a:pt x="9" y="152"/>
                      </a:lnTo>
                      <a:lnTo>
                        <a:pt x="3" y="160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39" name="Freeform 236">
                  <a:extLst>
                    <a:ext uri="{FF2B5EF4-FFF2-40B4-BE49-F238E27FC236}">
                      <a16:creationId xmlns:a16="http://schemas.microsoft.com/office/drawing/2014/main" id="{461F66FD-3DDF-4929-B5A0-DB1763BCFC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626"/>
                  <a:ext cx="612" cy="158"/>
                </a:xfrm>
                <a:custGeom>
                  <a:avLst/>
                  <a:gdLst>
                    <a:gd name="T0" fmla="*/ 0 w 612"/>
                    <a:gd name="T1" fmla="*/ 158 h 158"/>
                    <a:gd name="T2" fmla="*/ 0 w 612"/>
                    <a:gd name="T3" fmla="*/ 158 h 158"/>
                    <a:gd name="T4" fmla="*/ 3 w 612"/>
                    <a:gd name="T5" fmla="*/ 154 h 158"/>
                    <a:gd name="T6" fmla="*/ 19 w 612"/>
                    <a:gd name="T7" fmla="*/ 144 h 158"/>
                    <a:gd name="T8" fmla="*/ 35 w 612"/>
                    <a:gd name="T9" fmla="*/ 137 h 158"/>
                    <a:gd name="T10" fmla="*/ 57 w 612"/>
                    <a:gd name="T11" fmla="*/ 128 h 158"/>
                    <a:gd name="T12" fmla="*/ 85 w 612"/>
                    <a:gd name="T13" fmla="*/ 119 h 158"/>
                    <a:gd name="T14" fmla="*/ 123 w 612"/>
                    <a:gd name="T15" fmla="*/ 109 h 158"/>
                    <a:gd name="T16" fmla="*/ 123 w 612"/>
                    <a:gd name="T17" fmla="*/ 109 h 158"/>
                    <a:gd name="T18" fmla="*/ 161 w 612"/>
                    <a:gd name="T19" fmla="*/ 100 h 158"/>
                    <a:gd name="T20" fmla="*/ 202 w 612"/>
                    <a:gd name="T21" fmla="*/ 91 h 158"/>
                    <a:gd name="T22" fmla="*/ 303 w 612"/>
                    <a:gd name="T23" fmla="*/ 72 h 158"/>
                    <a:gd name="T24" fmla="*/ 410 w 612"/>
                    <a:gd name="T25" fmla="*/ 52 h 158"/>
                    <a:gd name="T26" fmla="*/ 463 w 612"/>
                    <a:gd name="T27" fmla="*/ 39 h 158"/>
                    <a:gd name="T28" fmla="*/ 517 w 612"/>
                    <a:gd name="T29" fmla="*/ 26 h 158"/>
                    <a:gd name="T30" fmla="*/ 517 w 612"/>
                    <a:gd name="T31" fmla="*/ 26 h 158"/>
                    <a:gd name="T32" fmla="*/ 567 w 612"/>
                    <a:gd name="T33" fmla="*/ 12 h 158"/>
                    <a:gd name="T34" fmla="*/ 612 w 612"/>
                    <a:gd name="T35" fmla="*/ 0 h 158"/>
                    <a:gd name="T36" fmla="*/ 612 w 612"/>
                    <a:gd name="T37" fmla="*/ 0 h 158"/>
                    <a:gd name="T38" fmla="*/ 561 w 612"/>
                    <a:gd name="T39" fmla="*/ 10 h 158"/>
                    <a:gd name="T40" fmla="*/ 561 w 612"/>
                    <a:gd name="T41" fmla="*/ 10 h 158"/>
                    <a:gd name="T42" fmla="*/ 530 w 612"/>
                    <a:gd name="T43" fmla="*/ 19 h 158"/>
                    <a:gd name="T44" fmla="*/ 530 w 612"/>
                    <a:gd name="T45" fmla="*/ 19 h 158"/>
                    <a:gd name="T46" fmla="*/ 441 w 612"/>
                    <a:gd name="T47" fmla="*/ 40 h 158"/>
                    <a:gd name="T48" fmla="*/ 359 w 612"/>
                    <a:gd name="T49" fmla="*/ 57 h 158"/>
                    <a:gd name="T50" fmla="*/ 359 w 612"/>
                    <a:gd name="T51" fmla="*/ 57 h 158"/>
                    <a:gd name="T52" fmla="*/ 249 w 612"/>
                    <a:gd name="T53" fmla="*/ 77 h 158"/>
                    <a:gd name="T54" fmla="*/ 164 w 612"/>
                    <a:gd name="T55" fmla="*/ 93 h 158"/>
                    <a:gd name="T56" fmla="*/ 129 w 612"/>
                    <a:gd name="T57" fmla="*/ 101 h 158"/>
                    <a:gd name="T58" fmla="*/ 101 w 612"/>
                    <a:gd name="T59" fmla="*/ 109 h 158"/>
                    <a:gd name="T60" fmla="*/ 76 w 612"/>
                    <a:gd name="T61" fmla="*/ 115 h 158"/>
                    <a:gd name="T62" fmla="*/ 57 w 612"/>
                    <a:gd name="T63" fmla="*/ 123 h 158"/>
                    <a:gd name="T64" fmla="*/ 57 w 612"/>
                    <a:gd name="T65" fmla="*/ 123 h 158"/>
                    <a:gd name="T66" fmla="*/ 25 w 612"/>
                    <a:gd name="T67" fmla="*/ 138 h 158"/>
                    <a:gd name="T68" fmla="*/ 9 w 612"/>
                    <a:gd name="T69" fmla="*/ 148 h 158"/>
                    <a:gd name="T70" fmla="*/ 0 w 612"/>
                    <a:gd name="T71" fmla="*/ 156 h 158"/>
                    <a:gd name="T72" fmla="*/ 0 w 612"/>
                    <a:gd name="T73" fmla="*/ 158 h 158"/>
                    <a:gd name="T74" fmla="*/ 0 w 612"/>
                    <a:gd name="T75" fmla="*/ 158 h 15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12" h="158">
                      <a:moveTo>
                        <a:pt x="0" y="158"/>
                      </a:moveTo>
                      <a:lnTo>
                        <a:pt x="0" y="158"/>
                      </a:lnTo>
                      <a:lnTo>
                        <a:pt x="3" y="154"/>
                      </a:lnTo>
                      <a:lnTo>
                        <a:pt x="19" y="144"/>
                      </a:lnTo>
                      <a:lnTo>
                        <a:pt x="35" y="137"/>
                      </a:lnTo>
                      <a:lnTo>
                        <a:pt x="57" y="128"/>
                      </a:lnTo>
                      <a:lnTo>
                        <a:pt x="85" y="119"/>
                      </a:lnTo>
                      <a:lnTo>
                        <a:pt x="123" y="109"/>
                      </a:lnTo>
                      <a:lnTo>
                        <a:pt x="161" y="100"/>
                      </a:lnTo>
                      <a:lnTo>
                        <a:pt x="202" y="91"/>
                      </a:lnTo>
                      <a:lnTo>
                        <a:pt x="303" y="72"/>
                      </a:lnTo>
                      <a:lnTo>
                        <a:pt x="410" y="52"/>
                      </a:lnTo>
                      <a:lnTo>
                        <a:pt x="463" y="39"/>
                      </a:lnTo>
                      <a:lnTo>
                        <a:pt x="517" y="26"/>
                      </a:lnTo>
                      <a:lnTo>
                        <a:pt x="567" y="12"/>
                      </a:lnTo>
                      <a:lnTo>
                        <a:pt x="612" y="0"/>
                      </a:lnTo>
                      <a:lnTo>
                        <a:pt x="561" y="10"/>
                      </a:lnTo>
                      <a:lnTo>
                        <a:pt x="530" y="19"/>
                      </a:lnTo>
                      <a:lnTo>
                        <a:pt x="441" y="40"/>
                      </a:lnTo>
                      <a:lnTo>
                        <a:pt x="359" y="57"/>
                      </a:lnTo>
                      <a:lnTo>
                        <a:pt x="249" y="77"/>
                      </a:lnTo>
                      <a:lnTo>
                        <a:pt x="164" y="93"/>
                      </a:lnTo>
                      <a:lnTo>
                        <a:pt x="129" y="101"/>
                      </a:lnTo>
                      <a:lnTo>
                        <a:pt x="101" y="109"/>
                      </a:lnTo>
                      <a:lnTo>
                        <a:pt x="76" y="115"/>
                      </a:lnTo>
                      <a:lnTo>
                        <a:pt x="57" y="123"/>
                      </a:lnTo>
                      <a:lnTo>
                        <a:pt x="25" y="138"/>
                      </a:lnTo>
                      <a:lnTo>
                        <a:pt x="9" y="148"/>
                      </a:lnTo>
                      <a:lnTo>
                        <a:pt x="0" y="156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0" name="Freeform 237">
                  <a:extLst>
                    <a:ext uri="{FF2B5EF4-FFF2-40B4-BE49-F238E27FC236}">
                      <a16:creationId xmlns:a16="http://schemas.microsoft.com/office/drawing/2014/main" id="{7D738087-CC1B-4084-BBF8-93C921472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" y="1628"/>
                  <a:ext cx="596" cy="154"/>
                </a:xfrm>
                <a:custGeom>
                  <a:avLst/>
                  <a:gdLst>
                    <a:gd name="T0" fmla="*/ 0 w 596"/>
                    <a:gd name="T1" fmla="*/ 154 h 154"/>
                    <a:gd name="T2" fmla="*/ 0 w 596"/>
                    <a:gd name="T3" fmla="*/ 154 h 154"/>
                    <a:gd name="T4" fmla="*/ 3 w 596"/>
                    <a:gd name="T5" fmla="*/ 150 h 154"/>
                    <a:gd name="T6" fmla="*/ 6 w 596"/>
                    <a:gd name="T7" fmla="*/ 146 h 154"/>
                    <a:gd name="T8" fmla="*/ 16 w 596"/>
                    <a:gd name="T9" fmla="*/ 141 h 154"/>
                    <a:gd name="T10" fmla="*/ 32 w 596"/>
                    <a:gd name="T11" fmla="*/ 133 h 154"/>
                    <a:gd name="T12" fmla="*/ 51 w 596"/>
                    <a:gd name="T13" fmla="*/ 126 h 154"/>
                    <a:gd name="T14" fmla="*/ 79 w 596"/>
                    <a:gd name="T15" fmla="*/ 116 h 154"/>
                    <a:gd name="T16" fmla="*/ 117 w 596"/>
                    <a:gd name="T17" fmla="*/ 105 h 154"/>
                    <a:gd name="T18" fmla="*/ 117 w 596"/>
                    <a:gd name="T19" fmla="*/ 105 h 154"/>
                    <a:gd name="T20" fmla="*/ 155 w 596"/>
                    <a:gd name="T21" fmla="*/ 97 h 154"/>
                    <a:gd name="T22" fmla="*/ 199 w 596"/>
                    <a:gd name="T23" fmla="*/ 88 h 154"/>
                    <a:gd name="T24" fmla="*/ 296 w 596"/>
                    <a:gd name="T25" fmla="*/ 70 h 154"/>
                    <a:gd name="T26" fmla="*/ 404 w 596"/>
                    <a:gd name="T27" fmla="*/ 50 h 154"/>
                    <a:gd name="T28" fmla="*/ 457 w 596"/>
                    <a:gd name="T29" fmla="*/ 37 h 154"/>
                    <a:gd name="T30" fmla="*/ 511 w 596"/>
                    <a:gd name="T31" fmla="*/ 24 h 154"/>
                    <a:gd name="T32" fmla="*/ 511 w 596"/>
                    <a:gd name="T33" fmla="*/ 24 h 154"/>
                    <a:gd name="T34" fmla="*/ 596 w 596"/>
                    <a:gd name="T35" fmla="*/ 0 h 154"/>
                    <a:gd name="T36" fmla="*/ 596 w 596"/>
                    <a:gd name="T37" fmla="*/ 0 h 154"/>
                    <a:gd name="T38" fmla="*/ 564 w 596"/>
                    <a:gd name="T39" fmla="*/ 6 h 154"/>
                    <a:gd name="T40" fmla="*/ 564 w 596"/>
                    <a:gd name="T41" fmla="*/ 6 h 154"/>
                    <a:gd name="T42" fmla="*/ 527 w 596"/>
                    <a:gd name="T43" fmla="*/ 17 h 154"/>
                    <a:gd name="T44" fmla="*/ 527 w 596"/>
                    <a:gd name="T45" fmla="*/ 17 h 154"/>
                    <a:gd name="T46" fmla="*/ 482 w 596"/>
                    <a:gd name="T47" fmla="*/ 28 h 154"/>
                    <a:gd name="T48" fmla="*/ 438 w 596"/>
                    <a:gd name="T49" fmla="*/ 38 h 154"/>
                    <a:gd name="T50" fmla="*/ 394 w 596"/>
                    <a:gd name="T51" fmla="*/ 48 h 154"/>
                    <a:gd name="T52" fmla="*/ 356 w 596"/>
                    <a:gd name="T53" fmla="*/ 56 h 154"/>
                    <a:gd name="T54" fmla="*/ 356 w 596"/>
                    <a:gd name="T55" fmla="*/ 56 h 154"/>
                    <a:gd name="T56" fmla="*/ 246 w 596"/>
                    <a:gd name="T57" fmla="*/ 75 h 154"/>
                    <a:gd name="T58" fmla="*/ 164 w 596"/>
                    <a:gd name="T59" fmla="*/ 91 h 154"/>
                    <a:gd name="T60" fmla="*/ 129 w 596"/>
                    <a:gd name="T61" fmla="*/ 99 h 154"/>
                    <a:gd name="T62" fmla="*/ 101 w 596"/>
                    <a:gd name="T63" fmla="*/ 107 h 154"/>
                    <a:gd name="T64" fmla="*/ 76 w 596"/>
                    <a:gd name="T65" fmla="*/ 114 h 154"/>
                    <a:gd name="T66" fmla="*/ 57 w 596"/>
                    <a:gd name="T67" fmla="*/ 122 h 154"/>
                    <a:gd name="T68" fmla="*/ 57 w 596"/>
                    <a:gd name="T69" fmla="*/ 122 h 154"/>
                    <a:gd name="T70" fmla="*/ 25 w 596"/>
                    <a:gd name="T71" fmla="*/ 136 h 154"/>
                    <a:gd name="T72" fmla="*/ 6 w 596"/>
                    <a:gd name="T73" fmla="*/ 146 h 154"/>
                    <a:gd name="T74" fmla="*/ 0 w 596"/>
                    <a:gd name="T75" fmla="*/ 152 h 154"/>
                    <a:gd name="T76" fmla="*/ 0 w 596"/>
                    <a:gd name="T77" fmla="*/ 154 h 154"/>
                    <a:gd name="T78" fmla="*/ 0 w 596"/>
                    <a:gd name="T79" fmla="*/ 154 h 15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6" h="154">
                      <a:moveTo>
                        <a:pt x="0" y="154"/>
                      </a:moveTo>
                      <a:lnTo>
                        <a:pt x="0" y="154"/>
                      </a:lnTo>
                      <a:lnTo>
                        <a:pt x="3" y="150"/>
                      </a:lnTo>
                      <a:lnTo>
                        <a:pt x="6" y="146"/>
                      </a:lnTo>
                      <a:lnTo>
                        <a:pt x="16" y="141"/>
                      </a:lnTo>
                      <a:lnTo>
                        <a:pt x="32" y="133"/>
                      </a:lnTo>
                      <a:lnTo>
                        <a:pt x="51" y="126"/>
                      </a:lnTo>
                      <a:lnTo>
                        <a:pt x="79" y="116"/>
                      </a:lnTo>
                      <a:lnTo>
                        <a:pt x="117" y="105"/>
                      </a:lnTo>
                      <a:lnTo>
                        <a:pt x="155" y="97"/>
                      </a:lnTo>
                      <a:lnTo>
                        <a:pt x="199" y="88"/>
                      </a:lnTo>
                      <a:lnTo>
                        <a:pt x="296" y="70"/>
                      </a:lnTo>
                      <a:lnTo>
                        <a:pt x="404" y="50"/>
                      </a:lnTo>
                      <a:lnTo>
                        <a:pt x="457" y="37"/>
                      </a:lnTo>
                      <a:lnTo>
                        <a:pt x="511" y="24"/>
                      </a:lnTo>
                      <a:lnTo>
                        <a:pt x="596" y="0"/>
                      </a:lnTo>
                      <a:lnTo>
                        <a:pt x="564" y="6"/>
                      </a:lnTo>
                      <a:lnTo>
                        <a:pt x="527" y="17"/>
                      </a:lnTo>
                      <a:lnTo>
                        <a:pt x="482" y="28"/>
                      </a:lnTo>
                      <a:lnTo>
                        <a:pt x="438" y="38"/>
                      </a:lnTo>
                      <a:lnTo>
                        <a:pt x="394" y="48"/>
                      </a:lnTo>
                      <a:lnTo>
                        <a:pt x="356" y="56"/>
                      </a:lnTo>
                      <a:lnTo>
                        <a:pt x="246" y="75"/>
                      </a:lnTo>
                      <a:lnTo>
                        <a:pt x="164" y="91"/>
                      </a:lnTo>
                      <a:lnTo>
                        <a:pt x="129" y="99"/>
                      </a:lnTo>
                      <a:lnTo>
                        <a:pt x="101" y="107"/>
                      </a:lnTo>
                      <a:lnTo>
                        <a:pt x="76" y="114"/>
                      </a:lnTo>
                      <a:lnTo>
                        <a:pt x="57" y="122"/>
                      </a:lnTo>
                      <a:lnTo>
                        <a:pt x="25" y="136"/>
                      </a:lnTo>
                      <a:lnTo>
                        <a:pt x="6" y="146"/>
                      </a:lnTo>
                      <a:lnTo>
                        <a:pt x="0" y="152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1" name="Freeform 238">
                  <a:extLst>
                    <a:ext uri="{FF2B5EF4-FFF2-40B4-BE49-F238E27FC236}">
                      <a16:creationId xmlns:a16="http://schemas.microsoft.com/office/drawing/2014/main" id="{C84228E7-C5C5-4E3F-AE84-38EDD880E9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7" cy="79"/>
                </a:xfrm>
                <a:custGeom>
                  <a:avLst/>
                  <a:gdLst>
                    <a:gd name="T0" fmla="*/ 287 w 287"/>
                    <a:gd name="T1" fmla="*/ 79 h 79"/>
                    <a:gd name="T2" fmla="*/ 287 w 287"/>
                    <a:gd name="T3" fmla="*/ 79 h 79"/>
                    <a:gd name="T4" fmla="*/ 227 w 287"/>
                    <a:gd name="T5" fmla="*/ 68 h 79"/>
                    <a:gd name="T6" fmla="*/ 164 w 287"/>
                    <a:gd name="T7" fmla="*/ 55 h 79"/>
                    <a:gd name="T8" fmla="*/ 107 w 287"/>
                    <a:gd name="T9" fmla="*/ 42 h 79"/>
                    <a:gd name="T10" fmla="*/ 85 w 287"/>
                    <a:gd name="T11" fmla="*/ 36 h 79"/>
                    <a:gd name="T12" fmla="*/ 66 w 287"/>
                    <a:gd name="T13" fmla="*/ 30 h 79"/>
                    <a:gd name="T14" fmla="*/ 66 w 287"/>
                    <a:gd name="T15" fmla="*/ 30 h 79"/>
                    <a:gd name="T16" fmla="*/ 28 w 287"/>
                    <a:gd name="T17" fmla="*/ 14 h 79"/>
                    <a:gd name="T18" fmla="*/ 9 w 287"/>
                    <a:gd name="T19" fmla="*/ 5 h 79"/>
                    <a:gd name="T20" fmla="*/ 3 w 287"/>
                    <a:gd name="T21" fmla="*/ 2 h 79"/>
                    <a:gd name="T22" fmla="*/ 0 w 287"/>
                    <a:gd name="T23" fmla="*/ 0 h 79"/>
                    <a:gd name="T24" fmla="*/ 0 w 287"/>
                    <a:gd name="T25" fmla="*/ 0 h 79"/>
                    <a:gd name="T26" fmla="*/ 0 w 287"/>
                    <a:gd name="T27" fmla="*/ 5 h 79"/>
                    <a:gd name="T28" fmla="*/ 3 w 287"/>
                    <a:gd name="T29" fmla="*/ 10 h 79"/>
                    <a:gd name="T30" fmla="*/ 13 w 287"/>
                    <a:gd name="T31" fmla="*/ 17 h 79"/>
                    <a:gd name="T32" fmla="*/ 28 w 287"/>
                    <a:gd name="T33" fmla="*/ 26 h 79"/>
                    <a:gd name="T34" fmla="*/ 54 w 287"/>
                    <a:gd name="T35" fmla="*/ 36 h 79"/>
                    <a:gd name="T36" fmla="*/ 88 w 287"/>
                    <a:gd name="T37" fmla="*/ 47 h 79"/>
                    <a:gd name="T38" fmla="*/ 142 w 287"/>
                    <a:gd name="T39" fmla="*/ 61 h 79"/>
                    <a:gd name="T40" fmla="*/ 142 w 287"/>
                    <a:gd name="T41" fmla="*/ 61 h 79"/>
                    <a:gd name="T42" fmla="*/ 224 w 287"/>
                    <a:gd name="T43" fmla="*/ 79 h 79"/>
                    <a:gd name="T44" fmla="*/ 287 w 28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7" h="79">
                      <a:moveTo>
                        <a:pt x="287" y="79"/>
                      </a:moveTo>
                      <a:lnTo>
                        <a:pt x="287" y="79"/>
                      </a:lnTo>
                      <a:lnTo>
                        <a:pt x="227" y="68"/>
                      </a:lnTo>
                      <a:lnTo>
                        <a:pt x="164" y="55"/>
                      </a:lnTo>
                      <a:lnTo>
                        <a:pt x="107" y="42"/>
                      </a:lnTo>
                      <a:lnTo>
                        <a:pt x="85" y="36"/>
                      </a:lnTo>
                      <a:lnTo>
                        <a:pt x="66" y="30"/>
                      </a:lnTo>
                      <a:lnTo>
                        <a:pt x="28" y="14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88" y="47"/>
                      </a:lnTo>
                      <a:lnTo>
                        <a:pt x="142" y="61"/>
                      </a:lnTo>
                      <a:lnTo>
                        <a:pt x="224" y="79"/>
                      </a:lnTo>
                      <a:lnTo>
                        <a:pt x="287" y="79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2" name="Freeform 239">
                  <a:extLst>
                    <a:ext uri="{FF2B5EF4-FFF2-40B4-BE49-F238E27FC236}">
                      <a16:creationId xmlns:a16="http://schemas.microsoft.com/office/drawing/2014/main" id="{517374F7-0328-42EC-B364-98CBC0D6E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4" cy="79"/>
                </a:xfrm>
                <a:custGeom>
                  <a:avLst/>
                  <a:gdLst>
                    <a:gd name="T0" fmla="*/ 284 w 284"/>
                    <a:gd name="T1" fmla="*/ 79 h 79"/>
                    <a:gd name="T2" fmla="*/ 284 w 284"/>
                    <a:gd name="T3" fmla="*/ 79 h 79"/>
                    <a:gd name="T4" fmla="*/ 224 w 284"/>
                    <a:gd name="T5" fmla="*/ 68 h 79"/>
                    <a:gd name="T6" fmla="*/ 161 w 284"/>
                    <a:gd name="T7" fmla="*/ 56 h 79"/>
                    <a:gd name="T8" fmla="*/ 104 w 284"/>
                    <a:gd name="T9" fmla="*/ 42 h 79"/>
                    <a:gd name="T10" fmla="*/ 82 w 284"/>
                    <a:gd name="T11" fmla="*/ 36 h 79"/>
                    <a:gd name="T12" fmla="*/ 63 w 284"/>
                    <a:gd name="T13" fmla="*/ 30 h 79"/>
                    <a:gd name="T14" fmla="*/ 63 w 284"/>
                    <a:gd name="T15" fmla="*/ 30 h 79"/>
                    <a:gd name="T16" fmla="*/ 28 w 284"/>
                    <a:gd name="T17" fmla="*/ 14 h 79"/>
                    <a:gd name="T18" fmla="*/ 9 w 284"/>
                    <a:gd name="T19" fmla="*/ 7 h 79"/>
                    <a:gd name="T20" fmla="*/ 3 w 284"/>
                    <a:gd name="T21" fmla="*/ 2 h 79"/>
                    <a:gd name="T22" fmla="*/ 0 w 284"/>
                    <a:gd name="T23" fmla="*/ 0 h 79"/>
                    <a:gd name="T24" fmla="*/ 0 w 284"/>
                    <a:gd name="T25" fmla="*/ 0 h 79"/>
                    <a:gd name="T26" fmla="*/ 0 w 284"/>
                    <a:gd name="T27" fmla="*/ 4 h 79"/>
                    <a:gd name="T28" fmla="*/ 3 w 284"/>
                    <a:gd name="T29" fmla="*/ 10 h 79"/>
                    <a:gd name="T30" fmla="*/ 13 w 284"/>
                    <a:gd name="T31" fmla="*/ 17 h 79"/>
                    <a:gd name="T32" fmla="*/ 28 w 284"/>
                    <a:gd name="T33" fmla="*/ 26 h 79"/>
                    <a:gd name="T34" fmla="*/ 54 w 284"/>
                    <a:gd name="T35" fmla="*/ 36 h 79"/>
                    <a:gd name="T36" fmla="*/ 91 w 284"/>
                    <a:gd name="T37" fmla="*/ 47 h 79"/>
                    <a:gd name="T38" fmla="*/ 145 w 284"/>
                    <a:gd name="T39" fmla="*/ 61 h 79"/>
                    <a:gd name="T40" fmla="*/ 145 w 284"/>
                    <a:gd name="T41" fmla="*/ 61 h 79"/>
                    <a:gd name="T42" fmla="*/ 224 w 284"/>
                    <a:gd name="T43" fmla="*/ 79 h 79"/>
                    <a:gd name="T44" fmla="*/ 284 w 284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4" h="79">
                      <a:moveTo>
                        <a:pt x="284" y="79"/>
                      </a:moveTo>
                      <a:lnTo>
                        <a:pt x="284" y="79"/>
                      </a:lnTo>
                      <a:lnTo>
                        <a:pt x="224" y="68"/>
                      </a:lnTo>
                      <a:lnTo>
                        <a:pt x="161" y="56"/>
                      </a:lnTo>
                      <a:lnTo>
                        <a:pt x="104" y="42"/>
                      </a:lnTo>
                      <a:lnTo>
                        <a:pt x="82" y="36"/>
                      </a:lnTo>
                      <a:lnTo>
                        <a:pt x="63" y="30"/>
                      </a:lnTo>
                      <a:lnTo>
                        <a:pt x="28" y="14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4" y="79"/>
                      </a:lnTo>
                      <a:lnTo>
                        <a:pt x="284" y="79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3" name="Freeform 240">
                  <a:extLst>
                    <a:ext uri="{FF2B5EF4-FFF2-40B4-BE49-F238E27FC236}">
                      <a16:creationId xmlns:a16="http://schemas.microsoft.com/office/drawing/2014/main" id="{9F0467BE-1F59-4895-80AC-C9FD529B0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7" cy="79"/>
                </a:xfrm>
                <a:custGeom>
                  <a:avLst/>
                  <a:gdLst>
                    <a:gd name="T0" fmla="*/ 277 w 277"/>
                    <a:gd name="T1" fmla="*/ 79 h 79"/>
                    <a:gd name="T2" fmla="*/ 277 w 277"/>
                    <a:gd name="T3" fmla="*/ 79 h 79"/>
                    <a:gd name="T4" fmla="*/ 221 w 277"/>
                    <a:gd name="T5" fmla="*/ 69 h 79"/>
                    <a:gd name="T6" fmla="*/ 158 w 277"/>
                    <a:gd name="T7" fmla="*/ 56 h 79"/>
                    <a:gd name="T8" fmla="*/ 104 w 277"/>
                    <a:gd name="T9" fmla="*/ 43 h 79"/>
                    <a:gd name="T10" fmla="*/ 79 w 277"/>
                    <a:gd name="T11" fmla="*/ 37 h 79"/>
                    <a:gd name="T12" fmla="*/ 63 w 277"/>
                    <a:gd name="T13" fmla="*/ 31 h 79"/>
                    <a:gd name="T14" fmla="*/ 63 w 277"/>
                    <a:gd name="T15" fmla="*/ 31 h 79"/>
                    <a:gd name="T16" fmla="*/ 25 w 277"/>
                    <a:gd name="T17" fmla="*/ 16 h 79"/>
                    <a:gd name="T18" fmla="*/ 9 w 277"/>
                    <a:gd name="T19" fmla="*/ 7 h 79"/>
                    <a:gd name="T20" fmla="*/ 3 w 277"/>
                    <a:gd name="T21" fmla="*/ 2 h 79"/>
                    <a:gd name="T22" fmla="*/ 0 w 277"/>
                    <a:gd name="T23" fmla="*/ 0 h 79"/>
                    <a:gd name="T24" fmla="*/ 0 w 277"/>
                    <a:gd name="T25" fmla="*/ 0 h 79"/>
                    <a:gd name="T26" fmla="*/ 0 w 277"/>
                    <a:gd name="T27" fmla="*/ 4 h 79"/>
                    <a:gd name="T28" fmla="*/ 3 w 277"/>
                    <a:gd name="T29" fmla="*/ 9 h 79"/>
                    <a:gd name="T30" fmla="*/ 13 w 277"/>
                    <a:gd name="T31" fmla="*/ 17 h 79"/>
                    <a:gd name="T32" fmla="*/ 28 w 277"/>
                    <a:gd name="T33" fmla="*/ 26 h 79"/>
                    <a:gd name="T34" fmla="*/ 54 w 277"/>
                    <a:gd name="T35" fmla="*/ 36 h 79"/>
                    <a:gd name="T36" fmla="*/ 91 w 277"/>
                    <a:gd name="T37" fmla="*/ 47 h 79"/>
                    <a:gd name="T38" fmla="*/ 145 w 277"/>
                    <a:gd name="T39" fmla="*/ 61 h 79"/>
                    <a:gd name="T40" fmla="*/ 145 w 277"/>
                    <a:gd name="T41" fmla="*/ 61 h 79"/>
                    <a:gd name="T42" fmla="*/ 227 w 277"/>
                    <a:gd name="T43" fmla="*/ 79 h 79"/>
                    <a:gd name="T44" fmla="*/ 277 w 27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7" h="79">
                      <a:moveTo>
                        <a:pt x="277" y="79"/>
                      </a:moveTo>
                      <a:lnTo>
                        <a:pt x="277" y="79"/>
                      </a:lnTo>
                      <a:lnTo>
                        <a:pt x="221" y="69"/>
                      </a:lnTo>
                      <a:lnTo>
                        <a:pt x="158" y="56"/>
                      </a:lnTo>
                      <a:lnTo>
                        <a:pt x="104" y="43"/>
                      </a:lnTo>
                      <a:lnTo>
                        <a:pt x="79" y="37"/>
                      </a:lnTo>
                      <a:lnTo>
                        <a:pt x="63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7" y="79"/>
                      </a:lnTo>
                      <a:lnTo>
                        <a:pt x="277" y="79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4" name="Freeform 241">
                  <a:extLst>
                    <a:ext uri="{FF2B5EF4-FFF2-40B4-BE49-F238E27FC236}">
                      <a16:creationId xmlns:a16="http://schemas.microsoft.com/office/drawing/2014/main" id="{184A6A5A-C1FD-47DE-AB82-318A1BCD98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1" cy="79"/>
                </a:xfrm>
                <a:custGeom>
                  <a:avLst/>
                  <a:gdLst>
                    <a:gd name="T0" fmla="*/ 271 w 271"/>
                    <a:gd name="T1" fmla="*/ 79 h 79"/>
                    <a:gd name="T2" fmla="*/ 271 w 271"/>
                    <a:gd name="T3" fmla="*/ 79 h 79"/>
                    <a:gd name="T4" fmla="*/ 214 w 271"/>
                    <a:gd name="T5" fmla="*/ 69 h 79"/>
                    <a:gd name="T6" fmla="*/ 154 w 271"/>
                    <a:gd name="T7" fmla="*/ 56 h 79"/>
                    <a:gd name="T8" fmla="*/ 101 w 271"/>
                    <a:gd name="T9" fmla="*/ 43 h 79"/>
                    <a:gd name="T10" fmla="*/ 79 w 271"/>
                    <a:gd name="T11" fmla="*/ 37 h 79"/>
                    <a:gd name="T12" fmla="*/ 60 w 271"/>
                    <a:gd name="T13" fmla="*/ 31 h 79"/>
                    <a:gd name="T14" fmla="*/ 60 w 271"/>
                    <a:gd name="T15" fmla="*/ 31 h 79"/>
                    <a:gd name="T16" fmla="*/ 25 w 271"/>
                    <a:gd name="T17" fmla="*/ 16 h 79"/>
                    <a:gd name="T18" fmla="*/ 9 w 271"/>
                    <a:gd name="T19" fmla="*/ 7 h 79"/>
                    <a:gd name="T20" fmla="*/ 3 w 271"/>
                    <a:gd name="T21" fmla="*/ 3 h 79"/>
                    <a:gd name="T22" fmla="*/ 0 w 271"/>
                    <a:gd name="T23" fmla="*/ 0 h 79"/>
                    <a:gd name="T24" fmla="*/ 0 w 271"/>
                    <a:gd name="T25" fmla="*/ 0 h 79"/>
                    <a:gd name="T26" fmla="*/ 0 w 271"/>
                    <a:gd name="T27" fmla="*/ 4 h 79"/>
                    <a:gd name="T28" fmla="*/ 3 w 271"/>
                    <a:gd name="T29" fmla="*/ 9 h 79"/>
                    <a:gd name="T30" fmla="*/ 13 w 271"/>
                    <a:gd name="T31" fmla="*/ 17 h 79"/>
                    <a:gd name="T32" fmla="*/ 28 w 271"/>
                    <a:gd name="T33" fmla="*/ 26 h 79"/>
                    <a:gd name="T34" fmla="*/ 57 w 271"/>
                    <a:gd name="T35" fmla="*/ 36 h 79"/>
                    <a:gd name="T36" fmla="*/ 95 w 271"/>
                    <a:gd name="T37" fmla="*/ 47 h 79"/>
                    <a:gd name="T38" fmla="*/ 145 w 271"/>
                    <a:gd name="T39" fmla="*/ 60 h 79"/>
                    <a:gd name="T40" fmla="*/ 145 w 271"/>
                    <a:gd name="T41" fmla="*/ 60 h 79"/>
                    <a:gd name="T42" fmla="*/ 230 w 271"/>
                    <a:gd name="T43" fmla="*/ 79 h 79"/>
                    <a:gd name="T44" fmla="*/ 271 w 271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1" h="79">
                      <a:moveTo>
                        <a:pt x="271" y="79"/>
                      </a:moveTo>
                      <a:lnTo>
                        <a:pt x="271" y="79"/>
                      </a:lnTo>
                      <a:lnTo>
                        <a:pt x="214" y="69"/>
                      </a:lnTo>
                      <a:lnTo>
                        <a:pt x="154" y="56"/>
                      </a:lnTo>
                      <a:lnTo>
                        <a:pt x="101" y="43"/>
                      </a:lnTo>
                      <a:lnTo>
                        <a:pt x="79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5" y="60"/>
                      </a:lnTo>
                      <a:lnTo>
                        <a:pt x="230" y="79"/>
                      </a:lnTo>
                      <a:lnTo>
                        <a:pt x="271" y="79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5" name="Freeform 242">
                  <a:extLst>
                    <a:ext uri="{FF2B5EF4-FFF2-40B4-BE49-F238E27FC236}">
                      <a16:creationId xmlns:a16="http://schemas.microsoft.com/office/drawing/2014/main" id="{F8DBBE77-AB61-45FB-B932-BCE48D1C62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8" cy="79"/>
                </a:xfrm>
                <a:custGeom>
                  <a:avLst/>
                  <a:gdLst>
                    <a:gd name="T0" fmla="*/ 268 w 268"/>
                    <a:gd name="T1" fmla="*/ 79 h 79"/>
                    <a:gd name="T2" fmla="*/ 268 w 268"/>
                    <a:gd name="T3" fmla="*/ 79 h 79"/>
                    <a:gd name="T4" fmla="*/ 211 w 268"/>
                    <a:gd name="T5" fmla="*/ 69 h 79"/>
                    <a:gd name="T6" fmla="*/ 151 w 268"/>
                    <a:gd name="T7" fmla="*/ 56 h 79"/>
                    <a:gd name="T8" fmla="*/ 98 w 268"/>
                    <a:gd name="T9" fmla="*/ 43 h 79"/>
                    <a:gd name="T10" fmla="*/ 76 w 268"/>
                    <a:gd name="T11" fmla="*/ 37 h 79"/>
                    <a:gd name="T12" fmla="*/ 60 w 268"/>
                    <a:gd name="T13" fmla="*/ 31 h 79"/>
                    <a:gd name="T14" fmla="*/ 60 w 268"/>
                    <a:gd name="T15" fmla="*/ 31 h 79"/>
                    <a:gd name="T16" fmla="*/ 25 w 268"/>
                    <a:gd name="T17" fmla="*/ 16 h 79"/>
                    <a:gd name="T18" fmla="*/ 6 w 268"/>
                    <a:gd name="T19" fmla="*/ 7 h 79"/>
                    <a:gd name="T20" fmla="*/ 3 w 268"/>
                    <a:gd name="T21" fmla="*/ 3 h 79"/>
                    <a:gd name="T22" fmla="*/ 0 w 268"/>
                    <a:gd name="T23" fmla="*/ 0 h 79"/>
                    <a:gd name="T24" fmla="*/ 0 w 268"/>
                    <a:gd name="T25" fmla="*/ 0 h 79"/>
                    <a:gd name="T26" fmla="*/ 0 w 268"/>
                    <a:gd name="T27" fmla="*/ 4 h 79"/>
                    <a:gd name="T28" fmla="*/ 6 w 268"/>
                    <a:gd name="T29" fmla="*/ 9 h 79"/>
                    <a:gd name="T30" fmla="*/ 13 w 268"/>
                    <a:gd name="T31" fmla="*/ 17 h 79"/>
                    <a:gd name="T32" fmla="*/ 32 w 268"/>
                    <a:gd name="T33" fmla="*/ 26 h 79"/>
                    <a:gd name="T34" fmla="*/ 57 w 268"/>
                    <a:gd name="T35" fmla="*/ 36 h 79"/>
                    <a:gd name="T36" fmla="*/ 95 w 268"/>
                    <a:gd name="T37" fmla="*/ 47 h 79"/>
                    <a:gd name="T38" fmla="*/ 148 w 268"/>
                    <a:gd name="T39" fmla="*/ 60 h 79"/>
                    <a:gd name="T40" fmla="*/ 148 w 268"/>
                    <a:gd name="T41" fmla="*/ 60 h 79"/>
                    <a:gd name="T42" fmla="*/ 230 w 268"/>
                    <a:gd name="T43" fmla="*/ 79 h 79"/>
                    <a:gd name="T44" fmla="*/ 268 w 26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8" h="79">
                      <a:moveTo>
                        <a:pt x="268" y="79"/>
                      </a:moveTo>
                      <a:lnTo>
                        <a:pt x="268" y="79"/>
                      </a:lnTo>
                      <a:lnTo>
                        <a:pt x="211" y="69"/>
                      </a:lnTo>
                      <a:lnTo>
                        <a:pt x="151" y="56"/>
                      </a:lnTo>
                      <a:lnTo>
                        <a:pt x="98" y="43"/>
                      </a:lnTo>
                      <a:lnTo>
                        <a:pt x="76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3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0" y="79"/>
                      </a:lnTo>
                      <a:lnTo>
                        <a:pt x="268" y="79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6" name="Freeform 243">
                  <a:extLst>
                    <a:ext uri="{FF2B5EF4-FFF2-40B4-BE49-F238E27FC236}">
                      <a16:creationId xmlns:a16="http://schemas.microsoft.com/office/drawing/2014/main" id="{A9F6E57E-4B89-4AAC-AF65-D97FFB502A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2" cy="79"/>
                </a:xfrm>
                <a:custGeom>
                  <a:avLst/>
                  <a:gdLst>
                    <a:gd name="T0" fmla="*/ 262 w 262"/>
                    <a:gd name="T1" fmla="*/ 79 h 79"/>
                    <a:gd name="T2" fmla="*/ 262 w 262"/>
                    <a:gd name="T3" fmla="*/ 79 h 79"/>
                    <a:gd name="T4" fmla="*/ 205 w 262"/>
                    <a:gd name="T5" fmla="*/ 69 h 79"/>
                    <a:gd name="T6" fmla="*/ 148 w 262"/>
                    <a:gd name="T7" fmla="*/ 56 h 79"/>
                    <a:gd name="T8" fmla="*/ 95 w 262"/>
                    <a:gd name="T9" fmla="*/ 43 h 79"/>
                    <a:gd name="T10" fmla="*/ 73 w 262"/>
                    <a:gd name="T11" fmla="*/ 37 h 79"/>
                    <a:gd name="T12" fmla="*/ 57 w 262"/>
                    <a:gd name="T13" fmla="*/ 32 h 79"/>
                    <a:gd name="T14" fmla="*/ 57 w 262"/>
                    <a:gd name="T15" fmla="*/ 32 h 79"/>
                    <a:gd name="T16" fmla="*/ 25 w 262"/>
                    <a:gd name="T17" fmla="*/ 16 h 79"/>
                    <a:gd name="T18" fmla="*/ 6 w 262"/>
                    <a:gd name="T19" fmla="*/ 7 h 79"/>
                    <a:gd name="T20" fmla="*/ 3 w 262"/>
                    <a:gd name="T21" fmla="*/ 3 h 79"/>
                    <a:gd name="T22" fmla="*/ 0 w 262"/>
                    <a:gd name="T23" fmla="*/ 0 h 79"/>
                    <a:gd name="T24" fmla="*/ 0 w 262"/>
                    <a:gd name="T25" fmla="*/ 0 h 79"/>
                    <a:gd name="T26" fmla="*/ 0 w 262"/>
                    <a:gd name="T27" fmla="*/ 4 h 79"/>
                    <a:gd name="T28" fmla="*/ 6 w 262"/>
                    <a:gd name="T29" fmla="*/ 9 h 79"/>
                    <a:gd name="T30" fmla="*/ 16 w 262"/>
                    <a:gd name="T31" fmla="*/ 17 h 79"/>
                    <a:gd name="T32" fmla="*/ 32 w 262"/>
                    <a:gd name="T33" fmla="*/ 26 h 79"/>
                    <a:gd name="T34" fmla="*/ 57 w 262"/>
                    <a:gd name="T35" fmla="*/ 36 h 79"/>
                    <a:gd name="T36" fmla="*/ 95 w 262"/>
                    <a:gd name="T37" fmla="*/ 47 h 79"/>
                    <a:gd name="T38" fmla="*/ 148 w 262"/>
                    <a:gd name="T39" fmla="*/ 60 h 79"/>
                    <a:gd name="T40" fmla="*/ 148 w 262"/>
                    <a:gd name="T41" fmla="*/ 60 h 79"/>
                    <a:gd name="T42" fmla="*/ 233 w 262"/>
                    <a:gd name="T43" fmla="*/ 79 h 79"/>
                    <a:gd name="T44" fmla="*/ 262 w 26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2" h="79">
                      <a:moveTo>
                        <a:pt x="262" y="79"/>
                      </a:moveTo>
                      <a:lnTo>
                        <a:pt x="262" y="79"/>
                      </a:lnTo>
                      <a:lnTo>
                        <a:pt x="205" y="69"/>
                      </a:lnTo>
                      <a:lnTo>
                        <a:pt x="148" y="56"/>
                      </a:lnTo>
                      <a:lnTo>
                        <a:pt x="95" y="43"/>
                      </a:lnTo>
                      <a:lnTo>
                        <a:pt x="73" y="37"/>
                      </a:lnTo>
                      <a:lnTo>
                        <a:pt x="57" y="32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3" y="79"/>
                      </a:lnTo>
                      <a:lnTo>
                        <a:pt x="262" y="79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7" name="Freeform 244">
                  <a:extLst>
                    <a:ext uri="{FF2B5EF4-FFF2-40B4-BE49-F238E27FC236}">
                      <a16:creationId xmlns:a16="http://schemas.microsoft.com/office/drawing/2014/main" id="{5FA43F13-6F62-4901-8FA6-E3BA2B3B0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8" cy="79"/>
                </a:xfrm>
                <a:custGeom>
                  <a:avLst/>
                  <a:gdLst>
                    <a:gd name="T0" fmla="*/ 258 w 258"/>
                    <a:gd name="T1" fmla="*/ 79 h 79"/>
                    <a:gd name="T2" fmla="*/ 258 w 258"/>
                    <a:gd name="T3" fmla="*/ 79 h 79"/>
                    <a:gd name="T4" fmla="*/ 202 w 258"/>
                    <a:gd name="T5" fmla="*/ 69 h 79"/>
                    <a:gd name="T6" fmla="*/ 145 w 258"/>
                    <a:gd name="T7" fmla="*/ 57 h 79"/>
                    <a:gd name="T8" fmla="*/ 91 w 258"/>
                    <a:gd name="T9" fmla="*/ 45 h 79"/>
                    <a:gd name="T10" fmla="*/ 73 w 258"/>
                    <a:gd name="T11" fmla="*/ 38 h 79"/>
                    <a:gd name="T12" fmla="*/ 57 w 258"/>
                    <a:gd name="T13" fmla="*/ 32 h 79"/>
                    <a:gd name="T14" fmla="*/ 57 w 258"/>
                    <a:gd name="T15" fmla="*/ 32 h 79"/>
                    <a:gd name="T16" fmla="*/ 22 w 258"/>
                    <a:gd name="T17" fmla="*/ 16 h 79"/>
                    <a:gd name="T18" fmla="*/ 6 w 258"/>
                    <a:gd name="T19" fmla="*/ 7 h 79"/>
                    <a:gd name="T20" fmla="*/ 0 w 258"/>
                    <a:gd name="T21" fmla="*/ 3 h 79"/>
                    <a:gd name="T22" fmla="*/ 0 w 258"/>
                    <a:gd name="T23" fmla="*/ 0 h 79"/>
                    <a:gd name="T24" fmla="*/ 0 w 258"/>
                    <a:gd name="T25" fmla="*/ 0 h 79"/>
                    <a:gd name="T26" fmla="*/ 0 w 258"/>
                    <a:gd name="T27" fmla="*/ 4 h 79"/>
                    <a:gd name="T28" fmla="*/ 6 w 258"/>
                    <a:gd name="T29" fmla="*/ 9 h 79"/>
                    <a:gd name="T30" fmla="*/ 16 w 258"/>
                    <a:gd name="T31" fmla="*/ 16 h 79"/>
                    <a:gd name="T32" fmla="*/ 32 w 258"/>
                    <a:gd name="T33" fmla="*/ 24 h 79"/>
                    <a:gd name="T34" fmla="*/ 60 w 258"/>
                    <a:gd name="T35" fmla="*/ 36 h 79"/>
                    <a:gd name="T36" fmla="*/ 98 w 258"/>
                    <a:gd name="T37" fmla="*/ 47 h 79"/>
                    <a:gd name="T38" fmla="*/ 151 w 258"/>
                    <a:gd name="T39" fmla="*/ 60 h 79"/>
                    <a:gd name="T40" fmla="*/ 151 w 258"/>
                    <a:gd name="T41" fmla="*/ 60 h 79"/>
                    <a:gd name="T42" fmla="*/ 236 w 258"/>
                    <a:gd name="T43" fmla="*/ 79 h 79"/>
                    <a:gd name="T44" fmla="*/ 258 w 25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8" h="79">
                      <a:moveTo>
                        <a:pt x="258" y="79"/>
                      </a:moveTo>
                      <a:lnTo>
                        <a:pt x="258" y="79"/>
                      </a:lnTo>
                      <a:lnTo>
                        <a:pt x="202" y="69"/>
                      </a:lnTo>
                      <a:lnTo>
                        <a:pt x="145" y="57"/>
                      </a:lnTo>
                      <a:lnTo>
                        <a:pt x="91" y="45"/>
                      </a:lnTo>
                      <a:lnTo>
                        <a:pt x="73" y="38"/>
                      </a:lnTo>
                      <a:lnTo>
                        <a:pt x="57" y="32"/>
                      </a:lnTo>
                      <a:lnTo>
                        <a:pt x="22" y="16"/>
                      </a:lnTo>
                      <a:lnTo>
                        <a:pt x="6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8" y="79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8" name="Freeform 245">
                  <a:extLst>
                    <a:ext uri="{FF2B5EF4-FFF2-40B4-BE49-F238E27FC236}">
                      <a16:creationId xmlns:a16="http://schemas.microsoft.com/office/drawing/2014/main" id="{97D43722-FF95-44BE-9428-009C327A2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2" cy="79"/>
                </a:xfrm>
                <a:custGeom>
                  <a:avLst/>
                  <a:gdLst>
                    <a:gd name="T0" fmla="*/ 252 w 252"/>
                    <a:gd name="T1" fmla="*/ 79 h 79"/>
                    <a:gd name="T2" fmla="*/ 252 w 252"/>
                    <a:gd name="T3" fmla="*/ 79 h 79"/>
                    <a:gd name="T4" fmla="*/ 199 w 252"/>
                    <a:gd name="T5" fmla="*/ 69 h 79"/>
                    <a:gd name="T6" fmla="*/ 142 w 252"/>
                    <a:gd name="T7" fmla="*/ 57 h 79"/>
                    <a:gd name="T8" fmla="*/ 91 w 252"/>
                    <a:gd name="T9" fmla="*/ 45 h 79"/>
                    <a:gd name="T10" fmla="*/ 69 w 252"/>
                    <a:gd name="T11" fmla="*/ 38 h 79"/>
                    <a:gd name="T12" fmla="*/ 54 w 252"/>
                    <a:gd name="T13" fmla="*/ 32 h 79"/>
                    <a:gd name="T14" fmla="*/ 54 w 252"/>
                    <a:gd name="T15" fmla="*/ 32 h 79"/>
                    <a:gd name="T16" fmla="*/ 22 w 252"/>
                    <a:gd name="T17" fmla="*/ 17 h 79"/>
                    <a:gd name="T18" fmla="*/ 6 w 252"/>
                    <a:gd name="T19" fmla="*/ 8 h 79"/>
                    <a:gd name="T20" fmla="*/ 0 w 252"/>
                    <a:gd name="T21" fmla="*/ 3 h 79"/>
                    <a:gd name="T22" fmla="*/ 0 w 252"/>
                    <a:gd name="T23" fmla="*/ 0 h 79"/>
                    <a:gd name="T24" fmla="*/ 0 w 252"/>
                    <a:gd name="T25" fmla="*/ 0 h 79"/>
                    <a:gd name="T26" fmla="*/ 0 w 252"/>
                    <a:gd name="T27" fmla="*/ 4 h 79"/>
                    <a:gd name="T28" fmla="*/ 6 w 252"/>
                    <a:gd name="T29" fmla="*/ 9 h 79"/>
                    <a:gd name="T30" fmla="*/ 16 w 252"/>
                    <a:gd name="T31" fmla="*/ 16 h 79"/>
                    <a:gd name="T32" fmla="*/ 32 w 252"/>
                    <a:gd name="T33" fmla="*/ 24 h 79"/>
                    <a:gd name="T34" fmla="*/ 60 w 252"/>
                    <a:gd name="T35" fmla="*/ 36 h 79"/>
                    <a:gd name="T36" fmla="*/ 98 w 252"/>
                    <a:gd name="T37" fmla="*/ 47 h 79"/>
                    <a:gd name="T38" fmla="*/ 151 w 252"/>
                    <a:gd name="T39" fmla="*/ 60 h 79"/>
                    <a:gd name="T40" fmla="*/ 151 w 252"/>
                    <a:gd name="T41" fmla="*/ 60 h 79"/>
                    <a:gd name="T42" fmla="*/ 236 w 252"/>
                    <a:gd name="T43" fmla="*/ 79 h 79"/>
                    <a:gd name="T44" fmla="*/ 252 w 25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2" h="79">
                      <a:moveTo>
                        <a:pt x="252" y="79"/>
                      </a:moveTo>
                      <a:lnTo>
                        <a:pt x="252" y="79"/>
                      </a:lnTo>
                      <a:lnTo>
                        <a:pt x="199" y="69"/>
                      </a:lnTo>
                      <a:lnTo>
                        <a:pt x="142" y="57"/>
                      </a:lnTo>
                      <a:lnTo>
                        <a:pt x="91" y="45"/>
                      </a:lnTo>
                      <a:lnTo>
                        <a:pt x="69" y="38"/>
                      </a:lnTo>
                      <a:lnTo>
                        <a:pt x="54" y="32"/>
                      </a:lnTo>
                      <a:lnTo>
                        <a:pt x="22" y="17"/>
                      </a:lnTo>
                      <a:lnTo>
                        <a:pt x="6" y="8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2" y="79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49" name="Freeform 246">
                  <a:extLst>
                    <a:ext uri="{FF2B5EF4-FFF2-40B4-BE49-F238E27FC236}">
                      <a16:creationId xmlns:a16="http://schemas.microsoft.com/office/drawing/2014/main" id="{EC43C519-5D12-4592-A1B6-F0FB3BCE4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61"/>
                  <a:ext cx="993" cy="398"/>
                </a:xfrm>
                <a:custGeom>
                  <a:avLst/>
                  <a:gdLst>
                    <a:gd name="T0" fmla="*/ 50 w 993"/>
                    <a:gd name="T1" fmla="*/ 0 h 398"/>
                    <a:gd name="T2" fmla="*/ 85 w 993"/>
                    <a:gd name="T3" fmla="*/ 19 h 398"/>
                    <a:gd name="T4" fmla="*/ 139 w 993"/>
                    <a:gd name="T5" fmla="*/ 50 h 398"/>
                    <a:gd name="T6" fmla="*/ 208 w 993"/>
                    <a:gd name="T7" fmla="*/ 77 h 398"/>
                    <a:gd name="T8" fmla="*/ 284 w 993"/>
                    <a:gd name="T9" fmla="*/ 99 h 398"/>
                    <a:gd name="T10" fmla="*/ 366 w 993"/>
                    <a:gd name="T11" fmla="*/ 117 h 398"/>
                    <a:gd name="T12" fmla="*/ 425 w 993"/>
                    <a:gd name="T13" fmla="*/ 130 h 398"/>
                    <a:gd name="T14" fmla="*/ 608 w 993"/>
                    <a:gd name="T15" fmla="*/ 162 h 398"/>
                    <a:gd name="T16" fmla="*/ 791 w 993"/>
                    <a:gd name="T17" fmla="*/ 195 h 398"/>
                    <a:gd name="T18" fmla="*/ 851 w 993"/>
                    <a:gd name="T19" fmla="*/ 207 h 398"/>
                    <a:gd name="T20" fmla="*/ 917 w 993"/>
                    <a:gd name="T21" fmla="*/ 226 h 398"/>
                    <a:gd name="T22" fmla="*/ 974 w 993"/>
                    <a:gd name="T23" fmla="*/ 250 h 398"/>
                    <a:gd name="T24" fmla="*/ 993 w 993"/>
                    <a:gd name="T25" fmla="*/ 276 h 398"/>
                    <a:gd name="T26" fmla="*/ 993 w 993"/>
                    <a:gd name="T27" fmla="*/ 286 h 398"/>
                    <a:gd name="T28" fmla="*/ 977 w 993"/>
                    <a:gd name="T29" fmla="*/ 301 h 398"/>
                    <a:gd name="T30" fmla="*/ 952 w 993"/>
                    <a:gd name="T31" fmla="*/ 315 h 398"/>
                    <a:gd name="T32" fmla="*/ 923 w 993"/>
                    <a:gd name="T33" fmla="*/ 328 h 398"/>
                    <a:gd name="T34" fmla="*/ 860 w 993"/>
                    <a:gd name="T35" fmla="*/ 349 h 398"/>
                    <a:gd name="T36" fmla="*/ 753 w 993"/>
                    <a:gd name="T37" fmla="*/ 376 h 398"/>
                    <a:gd name="T38" fmla="*/ 681 w 993"/>
                    <a:gd name="T39" fmla="*/ 391 h 398"/>
                    <a:gd name="T40" fmla="*/ 419 w 993"/>
                    <a:gd name="T41" fmla="*/ 398 h 398"/>
                    <a:gd name="T42" fmla="*/ 517 w 993"/>
                    <a:gd name="T43" fmla="*/ 380 h 398"/>
                    <a:gd name="T44" fmla="*/ 709 w 993"/>
                    <a:gd name="T45" fmla="*/ 340 h 398"/>
                    <a:gd name="T46" fmla="*/ 801 w 993"/>
                    <a:gd name="T47" fmla="*/ 316 h 398"/>
                    <a:gd name="T48" fmla="*/ 826 w 993"/>
                    <a:gd name="T49" fmla="*/ 309 h 398"/>
                    <a:gd name="T50" fmla="*/ 873 w 993"/>
                    <a:gd name="T51" fmla="*/ 292 h 398"/>
                    <a:gd name="T52" fmla="*/ 889 w 993"/>
                    <a:gd name="T53" fmla="*/ 282 h 398"/>
                    <a:gd name="T54" fmla="*/ 886 w 993"/>
                    <a:gd name="T55" fmla="*/ 271 h 398"/>
                    <a:gd name="T56" fmla="*/ 870 w 993"/>
                    <a:gd name="T57" fmla="*/ 262 h 398"/>
                    <a:gd name="T58" fmla="*/ 835 w 993"/>
                    <a:gd name="T59" fmla="*/ 250 h 398"/>
                    <a:gd name="T60" fmla="*/ 782 w 993"/>
                    <a:gd name="T61" fmla="*/ 236 h 398"/>
                    <a:gd name="T62" fmla="*/ 668 w 993"/>
                    <a:gd name="T63" fmla="*/ 215 h 398"/>
                    <a:gd name="T64" fmla="*/ 611 w 993"/>
                    <a:gd name="T65" fmla="*/ 205 h 398"/>
                    <a:gd name="T66" fmla="*/ 410 w 993"/>
                    <a:gd name="T67" fmla="*/ 172 h 398"/>
                    <a:gd name="T68" fmla="*/ 309 w 993"/>
                    <a:gd name="T69" fmla="*/ 153 h 398"/>
                    <a:gd name="T70" fmla="*/ 214 w 993"/>
                    <a:gd name="T71" fmla="*/ 131 h 398"/>
                    <a:gd name="T72" fmla="*/ 154 w 993"/>
                    <a:gd name="T73" fmla="*/ 112 h 398"/>
                    <a:gd name="T74" fmla="*/ 69 w 993"/>
                    <a:gd name="T75" fmla="*/ 79 h 398"/>
                    <a:gd name="T76" fmla="*/ 22 w 993"/>
                    <a:gd name="T77" fmla="*/ 55 h 398"/>
                    <a:gd name="T78" fmla="*/ 0 w 993"/>
                    <a:gd name="T79" fmla="*/ 41 h 398"/>
                    <a:gd name="T80" fmla="*/ 25 w 993"/>
                    <a:gd name="T81" fmla="*/ 21 h 398"/>
                    <a:gd name="T82" fmla="*/ 50 w 993"/>
                    <a:gd name="T83" fmla="*/ 0 h 39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993" h="398">
                      <a:moveTo>
                        <a:pt x="50" y="0"/>
                      </a:moveTo>
                      <a:lnTo>
                        <a:pt x="50" y="0"/>
                      </a:lnTo>
                      <a:lnTo>
                        <a:pt x="85" y="19"/>
                      </a:lnTo>
                      <a:lnTo>
                        <a:pt x="110" y="36"/>
                      </a:lnTo>
                      <a:lnTo>
                        <a:pt x="139" y="50"/>
                      </a:lnTo>
                      <a:lnTo>
                        <a:pt x="173" y="64"/>
                      </a:lnTo>
                      <a:lnTo>
                        <a:pt x="208" y="77"/>
                      </a:lnTo>
                      <a:lnTo>
                        <a:pt x="246" y="88"/>
                      </a:lnTo>
                      <a:lnTo>
                        <a:pt x="284" y="99"/>
                      </a:lnTo>
                      <a:lnTo>
                        <a:pt x="325" y="108"/>
                      </a:lnTo>
                      <a:lnTo>
                        <a:pt x="366" y="117"/>
                      </a:lnTo>
                      <a:lnTo>
                        <a:pt x="425" y="130"/>
                      </a:lnTo>
                      <a:lnTo>
                        <a:pt x="485" y="141"/>
                      </a:lnTo>
                      <a:lnTo>
                        <a:pt x="608" y="162"/>
                      </a:lnTo>
                      <a:lnTo>
                        <a:pt x="731" y="183"/>
                      </a:lnTo>
                      <a:lnTo>
                        <a:pt x="791" y="195"/>
                      </a:lnTo>
                      <a:lnTo>
                        <a:pt x="851" y="207"/>
                      </a:lnTo>
                      <a:lnTo>
                        <a:pt x="886" y="216"/>
                      </a:lnTo>
                      <a:lnTo>
                        <a:pt x="917" y="226"/>
                      </a:lnTo>
                      <a:lnTo>
                        <a:pt x="949" y="236"/>
                      </a:lnTo>
                      <a:lnTo>
                        <a:pt x="974" y="250"/>
                      </a:lnTo>
                      <a:lnTo>
                        <a:pt x="990" y="267"/>
                      </a:lnTo>
                      <a:lnTo>
                        <a:pt x="993" y="276"/>
                      </a:lnTo>
                      <a:lnTo>
                        <a:pt x="993" y="286"/>
                      </a:lnTo>
                      <a:lnTo>
                        <a:pt x="983" y="294"/>
                      </a:lnTo>
                      <a:lnTo>
                        <a:pt x="977" y="301"/>
                      </a:lnTo>
                      <a:lnTo>
                        <a:pt x="964" y="309"/>
                      </a:lnTo>
                      <a:lnTo>
                        <a:pt x="952" y="315"/>
                      </a:lnTo>
                      <a:lnTo>
                        <a:pt x="923" y="328"/>
                      </a:lnTo>
                      <a:lnTo>
                        <a:pt x="892" y="339"/>
                      </a:lnTo>
                      <a:lnTo>
                        <a:pt x="860" y="349"/>
                      </a:lnTo>
                      <a:lnTo>
                        <a:pt x="826" y="358"/>
                      </a:lnTo>
                      <a:lnTo>
                        <a:pt x="753" y="376"/>
                      </a:lnTo>
                      <a:lnTo>
                        <a:pt x="681" y="391"/>
                      </a:lnTo>
                      <a:lnTo>
                        <a:pt x="656" y="398"/>
                      </a:lnTo>
                      <a:lnTo>
                        <a:pt x="419" y="398"/>
                      </a:lnTo>
                      <a:lnTo>
                        <a:pt x="517" y="380"/>
                      </a:lnTo>
                      <a:lnTo>
                        <a:pt x="615" y="361"/>
                      </a:lnTo>
                      <a:lnTo>
                        <a:pt x="709" y="340"/>
                      </a:lnTo>
                      <a:lnTo>
                        <a:pt x="756" y="329"/>
                      </a:lnTo>
                      <a:lnTo>
                        <a:pt x="801" y="316"/>
                      </a:lnTo>
                      <a:lnTo>
                        <a:pt x="826" y="309"/>
                      </a:lnTo>
                      <a:lnTo>
                        <a:pt x="851" y="301"/>
                      </a:lnTo>
                      <a:lnTo>
                        <a:pt x="873" y="292"/>
                      </a:lnTo>
                      <a:lnTo>
                        <a:pt x="889" y="282"/>
                      </a:lnTo>
                      <a:lnTo>
                        <a:pt x="889" y="276"/>
                      </a:lnTo>
                      <a:lnTo>
                        <a:pt x="886" y="271"/>
                      </a:lnTo>
                      <a:lnTo>
                        <a:pt x="879" y="266"/>
                      </a:lnTo>
                      <a:lnTo>
                        <a:pt x="870" y="262"/>
                      </a:lnTo>
                      <a:lnTo>
                        <a:pt x="854" y="255"/>
                      </a:lnTo>
                      <a:lnTo>
                        <a:pt x="835" y="250"/>
                      </a:lnTo>
                      <a:lnTo>
                        <a:pt x="782" y="236"/>
                      </a:lnTo>
                      <a:lnTo>
                        <a:pt x="725" y="225"/>
                      </a:lnTo>
                      <a:lnTo>
                        <a:pt x="668" y="215"/>
                      </a:lnTo>
                      <a:lnTo>
                        <a:pt x="611" y="205"/>
                      </a:lnTo>
                      <a:lnTo>
                        <a:pt x="511" y="188"/>
                      </a:lnTo>
                      <a:lnTo>
                        <a:pt x="410" y="172"/>
                      </a:lnTo>
                      <a:lnTo>
                        <a:pt x="359" y="163"/>
                      </a:lnTo>
                      <a:lnTo>
                        <a:pt x="309" y="153"/>
                      </a:lnTo>
                      <a:lnTo>
                        <a:pt x="262" y="142"/>
                      </a:lnTo>
                      <a:lnTo>
                        <a:pt x="214" y="131"/>
                      </a:lnTo>
                      <a:lnTo>
                        <a:pt x="154" y="112"/>
                      </a:lnTo>
                      <a:lnTo>
                        <a:pt x="98" y="90"/>
                      </a:lnTo>
                      <a:lnTo>
                        <a:pt x="69" y="79"/>
                      </a:lnTo>
                      <a:lnTo>
                        <a:pt x="47" y="68"/>
                      </a:lnTo>
                      <a:lnTo>
                        <a:pt x="22" y="55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25" y="2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0" name="Freeform 247">
                  <a:extLst>
                    <a:ext uri="{FF2B5EF4-FFF2-40B4-BE49-F238E27FC236}">
                      <a16:creationId xmlns:a16="http://schemas.microsoft.com/office/drawing/2014/main" id="{FD377449-D740-4165-BC48-D094CD871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9" y="1473"/>
                  <a:ext cx="363" cy="184"/>
                </a:xfrm>
                <a:custGeom>
                  <a:avLst/>
                  <a:gdLst>
                    <a:gd name="T0" fmla="*/ 243 w 363"/>
                    <a:gd name="T1" fmla="*/ 0 h 184"/>
                    <a:gd name="T2" fmla="*/ 243 w 363"/>
                    <a:gd name="T3" fmla="*/ 0 h 184"/>
                    <a:gd name="T4" fmla="*/ 271 w 363"/>
                    <a:gd name="T5" fmla="*/ 8 h 184"/>
                    <a:gd name="T6" fmla="*/ 297 w 363"/>
                    <a:gd name="T7" fmla="*/ 17 h 184"/>
                    <a:gd name="T8" fmla="*/ 322 w 363"/>
                    <a:gd name="T9" fmla="*/ 27 h 184"/>
                    <a:gd name="T10" fmla="*/ 344 w 363"/>
                    <a:gd name="T11" fmla="*/ 38 h 184"/>
                    <a:gd name="T12" fmla="*/ 360 w 363"/>
                    <a:gd name="T13" fmla="*/ 55 h 184"/>
                    <a:gd name="T14" fmla="*/ 363 w 363"/>
                    <a:gd name="T15" fmla="*/ 64 h 184"/>
                    <a:gd name="T16" fmla="*/ 363 w 363"/>
                    <a:gd name="T17" fmla="*/ 74 h 184"/>
                    <a:gd name="T18" fmla="*/ 363 w 363"/>
                    <a:gd name="T19" fmla="*/ 74 h 184"/>
                    <a:gd name="T20" fmla="*/ 353 w 363"/>
                    <a:gd name="T21" fmla="*/ 82 h 184"/>
                    <a:gd name="T22" fmla="*/ 347 w 363"/>
                    <a:gd name="T23" fmla="*/ 89 h 184"/>
                    <a:gd name="T24" fmla="*/ 334 w 363"/>
                    <a:gd name="T25" fmla="*/ 97 h 184"/>
                    <a:gd name="T26" fmla="*/ 322 w 363"/>
                    <a:gd name="T27" fmla="*/ 103 h 184"/>
                    <a:gd name="T28" fmla="*/ 322 w 363"/>
                    <a:gd name="T29" fmla="*/ 103 h 184"/>
                    <a:gd name="T30" fmla="*/ 293 w 363"/>
                    <a:gd name="T31" fmla="*/ 116 h 184"/>
                    <a:gd name="T32" fmla="*/ 262 w 363"/>
                    <a:gd name="T33" fmla="*/ 127 h 184"/>
                    <a:gd name="T34" fmla="*/ 230 w 363"/>
                    <a:gd name="T35" fmla="*/ 137 h 184"/>
                    <a:gd name="T36" fmla="*/ 196 w 363"/>
                    <a:gd name="T37" fmla="*/ 146 h 184"/>
                    <a:gd name="T38" fmla="*/ 123 w 363"/>
                    <a:gd name="T39" fmla="*/ 164 h 184"/>
                    <a:gd name="T40" fmla="*/ 51 w 363"/>
                    <a:gd name="T41" fmla="*/ 179 h 184"/>
                    <a:gd name="T42" fmla="*/ 51 w 363"/>
                    <a:gd name="T43" fmla="*/ 179 h 184"/>
                    <a:gd name="T44" fmla="*/ 29 w 363"/>
                    <a:gd name="T45" fmla="*/ 184 h 184"/>
                    <a:gd name="T46" fmla="*/ 29 w 363"/>
                    <a:gd name="T47" fmla="*/ 184 h 184"/>
                    <a:gd name="T48" fmla="*/ 13 w 363"/>
                    <a:gd name="T49" fmla="*/ 178 h 184"/>
                    <a:gd name="T50" fmla="*/ 0 w 363"/>
                    <a:gd name="T51" fmla="*/ 175 h 184"/>
                    <a:gd name="T52" fmla="*/ 0 w 363"/>
                    <a:gd name="T53" fmla="*/ 175 h 184"/>
                    <a:gd name="T54" fmla="*/ 0 w 363"/>
                    <a:gd name="T55" fmla="*/ 174 h 184"/>
                    <a:gd name="T56" fmla="*/ 3 w 363"/>
                    <a:gd name="T57" fmla="*/ 173 h 184"/>
                    <a:gd name="T58" fmla="*/ 26 w 363"/>
                    <a:gd name="T59" fmla="*/ 167 h 184"/>
                    <a:gd name="T60" fmla="*/ 107 w 363"/>
                    <a:gd name="T61" fmla="*/ 146 h 184"/>
                    <a:gd name="T62" fmla="*/ 158 w 363"/>
                    <a:gd name="T63" fmla="*/ 134 h 184"/>
                    <a:gd name="T64" fmla="*/ 208 w 363"/>
                    <a:gd name="T65" fmla="*/ 120 h 184"/>
                    <a:gd name="T66" fmla="*/ 256 w 363"/>
                    <a:gd name="T67" fmla="*/ 104 h 184"/>
                    <a:gd name="T68" fmla="*/ 293 w 363"/>
                    <a:gd name="T69" fmla="*/ 90 h 184"/>
                    <a:gd name="T70" fmla="*/ 293 w 363"/>
                    <a:gd name="T71" fmla="*/ 90 h 184"/>
                    <a:gd name="T72" fmla="*/ 309 w 363"/>
                    <a:gd name="T73" fmla="*/ 84 h 184"/>
                    <a:gd name="T74" fmla="*/ 319 w 363"/>
                    <a:gd name="T75" fmla="*/ 76 h 184"/>
                    <a:gd name="T76" fmla="*/ 325 w 363"/>
                    <a:gd name="T77" fmla="*/ 69 h 184"/>
                    <a:gd name="T78" fmla="*/ 325 w 363"/>
                    <a:gd name="T79" fmla="*/ 61 h 184"/>
                    <a:gd name="T80" fmla="*/ 322 w 363"/>
                    <a:gd name="T81" fmla="*/ 54 h 184"/>
                    <a:gd name="T82" fmla="*/ 319 w 363"/>
                    <a:gd name="T83" fmla="*/ 46 h 184"/>
                    <a:gd name="T84" fmla="*/ 309 w 363"/>
                    <a:gd name="T85" fmla="*/ 40 h 184"/>
                    <a:gd name="T86" fmla="*/ 300 w 363"/>
                    <a:gd name="T87" fmla="*/ 32 h 184"/>
                    <a:gd name="T88" fmla="*/ 281 w 363"/>
                    <a:gd name="T89" fmla="*/ 21 h 184"/>
                    <a:gd name="T90" fmla="*/ 262 w 363"/>
                    <a:gd name="T91" fmla="*/ 10 h 184"/>
                    <a:gd name="T92" fmla="*/ 249 w 363"/>
                    <a:gd name="T93" fmla="*/ 4 h 184"/>
                    <a:gd name="T94" fmla="*/ 243 w 363"/>
                    <a:gd name="T95" fmla="*/ 0 h 184"/>
                    <a:gd name="T96" fmla="*/ 243 w 363"/>
                    <a:gd name="T97" fmla="*/ 0 h 18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63" h="184">
                      <a:moveTo>
                        <a:pt x="243" y="0"/>
                      </a:moveTo>
                      <a:lnTo>
                        <a:pt x="243" y="0"/>
                      </a:lnTo>
                      <a:lnTo>
                        <a:pt x="271" y="8"/>
                      </a:lnTo>
                      <a:lnTo>
                        <a:pt x="297" y="17"/>
                      </a:lnTo>
                      <a:lnTo>
                        <a:pt x="322" y="27"/>
                      </a:lnTo>
                      <a:lnTo>
                        <a:pt x="344" y="38"/>
                      </a:lnTo>
                      <a:lnTo>
                        <a:pt x="360" y="55"/>
                      </a:lnTo>
                      <a:lnTo>
                        <a:pt x="363" y="64"/>
                      </a:lnTo>
                      <a:lnTo>
                        <a:pt x="363" y="74"/>
                      </a:lnTo>
                      <a:lnTo>
                        <a:pt x="353" y="82"/>
                      </a:lnTo>
                      <a:lnTo>
                        <a:pt x="347" y="89"/>
                      </a:lnTo>
                      <a:lnTo>
                        <a:pt x="334" y="97"/>
                      </a:lnTo>
                      <a:lnTo>
                        <a:pt x="322" y="103"/>
                      </a:lnTo>
                      <a:lnTo>
                        <a:pt x="293" y="116"/>
                      </a:lnTo>
                      <a:lnTo>
                        <a:pt x="262" y="127"/>
                      </a:lnTo>
                      <a:lnTo>
                        <a:pt x="230" y="137"/>
                      </a:lnTo>
                      <a:lnTo>
                        <a:pt x="196" y="146"/>
                      </a:lnTo>
                      <a:lnTo>
                        <a:pt x="123" y="164"/>
                      </a:lnTo>
                      <a:lnTo>
                        <a:pt x="51" y="179"/>
                      </a:lnTo>
                      <a:lnTo>
                        <a:pt x="29" y="184"/>
                      </a:lnTo>
                      <a:lnTo>
                        <a:pt x="13" y="178"/>
                      </a:lnTo>
                      <a:lnTo>
                        <a:pt x="0" y="175"/>
                      </a:lnTo>
                      <a:lnTo>
                        <a:pt x="0" y="174"/>
                      </a:lnTo>
                      <a:lnTo>
                        <a:pt x="3" y="173"/>
                      </a:lnTo>
                      <a:lnTo>
                        <a:pt x="26" y="167"/>
                      </a:lnTo>
                      <a:lnTo>
                        <a:pt x="107" y="146"/>
                      </a:lnTo>
                      <a:lnTo>
                        <a:pt x="158" y="134"/>
                      </a:lnTo>
                      <a:lnTo>
                        <a:pt x="208" y="120"/>
                      </a:lnTo>
                      <a:lnTo>
                        <a:pt x="256" y="104"/>
                      </a:lnTo>
                      <a:lnTo>
                        <a:pt x="293" y="90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69"/>
                      </a:lnTo>
                      <a:lnTo>
                        <a:pt x="325" y="61"/>
                      </a:lnTo>
                      <a:lnTo>
                        <a:pt x="322" y="54"/>
                      </a:lnTo>
                      <a:lnTo>
                        <a:pt x="319" y="46"/>
                      </a:lnTo>
                      <a:lnTo>
                        <a:pt x="309" y="40"/>
                      </a:lnTo>
                      <a:lnTo>
                        <a:pt x="300" y="32"/>
                      </a:lnTo>
                      <a:lnTo>
                        <a:pt x="281" y="21"/>
                      </a:lnTo>
                      <a:lnTo>
                        <a:pt x="262" y="10"/>
                      </a:lnTo>
                      <a:lnTo>
                        <a:pt x="249" y="4"/>
                      </a:lnTo>
                      <a:lnTo>
                        <a:pt x="243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1" name="Freeform 248">
                  <a:extLst>
                    <a:ext uri="{FF2B5EF4-FFF2-40B4-BE49-F238E27FC236}">
                      <a16:creationId xmlns:a16="http://schemas.microsoft.com/office/drawing/2014/main" id="{C448CA74-2EFB-41BB-AED7-F9597C4E29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2" y="1473"/>
                  <a:ext cx="360" cy="184"/>
                </a:xfrm>
                <a:custGeom>
                  <a:avLst/>
                  <a:gdLst>
                    <a:gd name="T0" fmla="*/ 240 w 360"/>
                    <a:gd name="T1" fmla="*/ 0 h 184"/>
                    <a:gd name="T2" fmla="*/ 240 w 360"/>
                    <a:gd name="T3" fmla="*/ 0 h 184"/>
                    <a:gd name="T4" fmla="*/ 268 w 360"/>
                    <a:gd name="T5" fmla="*/ 8 h 184"/>
                    <a:gd name="T6" fmla="*/ 294 w 360"/>
                    <a:gd name="T7" fmla="*/ 17 h 184"/>
                    <a:gd name="T8" fmla="*/ 319 w 360"/>
                    <a:gd name="T9" fmla="*/ 27 h 184"/>
                    <a:gd name="T10" fmla="*/ 341 w 360"/>
                    <a:gd name="T11" fmla="*/ 38 h 184"/>
                    <a:gd name="T12" fmla="*/ 341 w 360"/>
                    <a:gd name="T13" fmla="*/ 38 h 184"/>
                    <a:gd name="T14" fmla="*/ 357 w 360"/>
                    <a:gd name="T15" fmla="*/ 55 h 184"/>
                    <a:gd name="T16" fmla="*/ 357 w 360"/>
                    <a:gd name="T17" fmla="*/ 55 h 184"/>
                    <a:gd name="T18" fmla="*/ 360 w 360"/>
                    <a:gd name="T19" fmla="*/ 64 h 184"/>
                    <a:gd name="T20" fmla="*/ 360 w 360"/>
                    <a:gd name="T21" fmla="*/ 64 h 184"/>
                    <a:gd name="T22" fmla="*/ 360 w 360"/>
                    <a:gd name="T23" fmla="*/ 74 h 184"/>
                    <a:gd name="T24" fmla="*/ 360 w 360"/>
                    <a:gd name="T25" fmla="*/ 74 h 184"/>
                    <a:gd name="T26" fmla="*/ 350 w 360"/>
                    <a:gd name="T27" fmla="*/ 82 h 184"/>
                    <a:gd name="T28" fmla="*/ 344 w 360"/>
                    <a:gd name="T29" fmla="*/ 89 h 184"/>
                    <a:gd name="T30" fmla="*/ 331 w 360"/>
                    <a:gd name="T31" fmla="*/ 97 h 184"/>
                    <a:gd name="T32" fmla="*/ 319 w 360"/>
                    <a:gd name="T33" fmla="*/ 103 h 184"/>
                    <a:gd name="T34" fmla="*/ 319 w 360"/>
                    <a:gd name="T35" fmla="*/ 103 h 184"/>
                    <a:gd name="T36" fmla="*/ 290 w 360"/>
                    <a:gd name="T37" fmla="*/ 116 h 184"/>
                    <a:gd name="T38" fmla="*/ 259 w 360"/>
                    <a:gd name="T39" fmla="*/ 127 h 184"/>
                    <a:gd name="T40" fmla="*/ 227 w 360"/>
                    <a:gd name="T41" fmla="*/ 137 h 184"/>
                    <a:gd name="T42" fmla="*/ 193 w 360"/>
                    <a:gd name="T43" fmla="*/ 146 h 184"/>
                    <a:gd name="T44" fmla="*/ 120 w 360"/>
                    <a:gd name="T45" fmla="*/ 164 h 184"/>
                    <a:gd name="T46" fmla="*/ 48 w 360"/>
                    <a:gd name="T47" fmla="*/ 179 h 184"/>
                    <a:gd name="T48" fmla="*/ 48 w 360"/>
                    <a:gd name="T49" fmla="*/ 179 h 184"/>
                    <a:gd name="T50" fmla="*/ 26 w 360"/>
                    <a:gd name="T51" fmla="*/ 184 h 184"/>
                    <a:gd name="T52" fmla="*/ 26 w 360"/>
                    <a:gd name="T53" fmla="*/ 184 h 184"/>
                    <a:gd name="T54" fmla="*/ 10 w 360"/>
                    <a:gd name="T55" fmla="*/ 178 h 184"/>
                    <a:gd name="T56" fmla="*/ 0 w 360"/>
                    <a:gd name="T57" fmla="*/ 175 h 184"/>
                    <a:gd name="T58" fmla="*/ 0 w 360"/>
                    <a:gd name="T59" fmla="*/ 175 h 184"/>
                    <a:gd name="T60" fmla="*/ 0 w 360"/>
                    <a:gd name="T61" fmla="*/ 175 h 184"/>
                    <a:gd name="T62" fmla="*/ 7 w 360"/>
                    <a:gd name="T63" fmla="*/ 173 h 184"/>
                    <a:gd name="T64" fmla="*/ 29 w 360"/>
                    <a:gd name="T65" fmla="*/ 167 h 184"/>
                    <a:gd name="T66" fmla="*/ 108 w 360"/>
                    <a:gd name="T67" fmla="*/ 148 h 184"/>
                    <a:gd name="T68" fmla="*/ 158 w 360"/>
                    <a:gd name="T69" fmla="*/ 135 h 184"/>
                    <a:gd name="T70" fmla="*/ 209 w 360"/>
                    <a:gd name="T71" fmla="*/ 121 h 184"/>
                    <a:gd name="T72" fmla="*/ 256 w 360"/>
                    <a:gd name="T73" fmla="*/ 106 h 184"/>
                    <a:gd name="T74" fmla="*/ 294 w 360"/>
                    <a:gd name="T75" fmla="*/ 92 h 184"/>
                    <a:gd name="T76" fmla="*/ 294 w 360"/>
                    <a:gd name="T77" fmla="*/ 92 h 184"/>
                    <a:gd name="T78" fmla="*/ 309 w 360"/>
                    <a:gd name="T79" fmla="*/ 84 h 184"/>
                    <a:gd name="T80" fmla="*/ 319 w 360"/>
                    <a:gd name="T81" fmla="*/ 76 h 184"/>
                    <a:gd name="T82" fmla="*/ 325 w 360"/>
                    <a:gd name="T83" fmla="*/ 70 h 184"/>
                    <a:gd name="T84" fmla="*/ 325 w 360"/>
                    <a:gd name="T85" fmla="*/ 62 h 184"/>
                    <a:gd name="T86" fmla="*/ 322 w 360"/>
                    <a:gd name="T87" fmla="*/ 55 h 184"/>
                    <a:gd name="T88" fmla="*/ 319 w 360"/>
                    <a:gd name="T89" fmla="*/ 47 h 184"/>
                    <a:gd name="T90" fmla="*/ 309 w 360"/>
                    <a:gd name="T91" fmla="*/ 40 h 184"/>
                    <a:gd name="T92" fmla="*/ 300 w 360"/>
                    <a:gd name="T93" fmla="*/ 33 h 184"/>
                    <a:gd name="T94" fmla="*/ 281 w 360"/>
                    <a:gd name="T95" fmla="*/ 21 h 184"/>
                    <a:gd name="T96" fmla="*/ 259 w 360"/>
                    <a:gd name="T97" fmla="*/ 10 h 184"/>
                    <a:gd name="T98" fmla="*/ 246 w 360"/>
                    <a:gd name="T99" fmla="*/ 3 h 184"/>
                    <a:gd name="T100" fmla="*/ 240 w 360"/>
                    <a:gd name="T101" fmla="*/ 0 h 184"/>
                    <a:gd name="T102" fmla="*/ 240 w 360"/>
                    <a:gd name="T103" fmla="*/ 0 h 18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60" h="184">
                      <a:moveTo>
                        <a:pt x="240" y="0"/>
                      </a:moveTo>
                      <a:lnTo>
                        <a:pt x="240" y="0"/>
                      </a:lnTo>
                      <a:lnTo>
                        <a:pt x="268" y="8"/>
                      </a:lnTo>
                      <a:lnTo>
                        <a:pt x="294" y="17"/>
                      </a:lnTo>
                      <a:lnTo>
                        <a:pt x="319" y="27"/>
                      </a:lnTo>
                      <a:lnTo>
                        <a:pt x="341" y="38"/>
                      </a:lnTo>
                      <a:lnTo>
                        <a:pt x="357" y="55"/>
                      </a:lnTo>
                      <a:lnTo>
                        <a:pt x="360" y="64"/>
                      </a:lnTo>
                      <a:lnTo>
                        <a:pt x="360" y="74"/>
                      </a:lnTo>
                      <a:lnTo>
                        <a:pt x="350" y="82"/>
                      </a:lnTo>
                      <a:lnTo>
                        <a:pt x="344" y="89"/>
                      </a:lnTo>
                      <a:lnTo>
                        <a:pt x="331" y="97"/>
                      </a:lnTo>
                      <a:lnTo>
                        <a:pt x="319" y="103"/>
                      </a:lnTo>
                      <a:lnTo>
                        <a:pt x="290" y="116"/>
                      </a:lnTo>
                      <a:lnTo>
                        <a:pt x="259" y="127"/>
                      </a:lnTo>
                      <a:lnTo>
                        <a:pt x="227" y="137"/>
                      </a:lnTo>
                      <a:lnTo>
                        <a:pt x="193" y="146"/>
                      </a:lnTo>
                      <a:lnTo>
                        <a:pt x="120" y="164"/>
                      </a:lnTo>
                      <a:lnTo>
                        <a:pt x="48" y="179"/>
                      </a:lnTo>
                      <a:lnTo>
                        <a:pt x="26" y="184"/>
                      </a:lnTo>
                      <a:lnTo>
                        <a:pt x="10" y="178"/>
                      </a:lnTo>
                      <a:lnTo>
                        <a:pt x="0" y="175"/>
                      </a:lnTo>
                      <a:lnTo>
                        <a:pt x="7" y="173"/>
                      </a:lnTo>
                      <a:lnTo>
                        <a:pt x="29" y="167"/>
                      </a:lnTo>
                      <a:lnTo>
                        <a:pt x="108" y="148"/>
                      </a:lnTo>
                      <a:lnTo>
                        <a:pt x="158" y="135"/>
                      </a:lnTo>
                      <a:lnTo>
                        <a:pt x="209" y="121"/>
                      </a:lnTo>
                      <a:lnTo>
                        <a:pt x="256" y="106"/>
                      </a:lnTo>
                      <a:lnTo>
                        <a:pt x="294" y="92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70"/>
                      </a:lnTo>
                      <a:lnTo>
                        <a:pt x="325" y="62"/>
                      </a:lnTo>
                      <a:lnTo>
                        <a:pt x="322" y="55"/>
                      </a:lnTo>
                      <a:lnTo>
                        <a:pt x="319" y="47"/>
                      </a:lnTo>
                      <a:lnTo>
                        <a:pt x="309" y="40"/>
                      </a:lnTo>
                      <a:lnTo>
                        <a:pt x="300" y="33"/>
                      </a:lnTo>
                      <a:lnTo>
                        <a:pt x="281" y="21"/>
                      </a:lnTo>
                      <a:lnTo>
                        <a:pt x="259" y="10"/>
                      </a:lnTo>
                      <a:lnTo>
                        <a:pt x="246" y="3"/>
                      </a:lnTo>
                      <a:lnTo>
                        <a:pt x="240" y="0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2" name="Freeform 249">
                  <a:extLst>
                    <a:ext uri="{FF2B5EF4-FFF2-40B4-BE49-F238E27FC236}">
                      <a16:creationId xmlns:a16="http://schemas.microsoft.com/office/drawing/2014/main" id="{C1310F70-4AB2-4778-8CF5-B06AD4A89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9" y="1473"/>
                  <a:ext cx="353" cy="184"/>
                </a:xfrm>
                <a:custGeom>
                  <a:avLst/>
                  <a:gdLst>
                    <a:gd name="T0" fmla="*/ 233 w 353"/>
                    <a:gd name="T1" fmla="*/ 0 h 184"/>
                    <a:gd name="T2" fmla="*/ 233 w 353"/>
                    <a:gd name="T3" fmla="*/ 0 h 184"/>
                    <a:gd name="T4" fmla="*/ 261 w 353"/>
                    <a:gd name="T5" fmla="*/ 8 h 184"/>
                    <a:gd name="T6" fmla="*/ 287 w 353"/>
                    <a:gd name="T7" fmla="*/ 17 h 184"/>
                    <a:gd name="T8" fmla="*/ 312 w 353"/>
                    <a:gd name="T9" fmla="*/ 27 h 184"/>
                    <a:gd name="T10" fmla="*/ 334 w 353"/>
                    <a:gd name="T11" fmla="*/ 38 h 184"/>
                    <a:gd name="T12" fmla="*/ 334 w 353"/>
                    <a:gd name="T13" fmla="*/ 38 h 184"/>
                    <a:gd name="T14" fmla="*/ 350 w 353"/>
                    <a:gd name="T15" fmla="*/ 55 h 184"/>
                    <a:gd name="T16" fmla="*/ 350 w 353"/>
                    <a:gd name="T17" fmla="*/ 55 h 184"/>
                    <a:gd name="T18" fmla="*/ 353 w 353"/>
                    <a:gd name="T19" fmla="*/ 64 h 184"/>
                    <a:gd name="T20" fmla="*/ 353 w 353"/>
                    <a:gd name="T21" fmla="*/ 64 h 184"/>
                    <a:gd name="T22" fmla="*/ 353 w 353"/>
                    <a:gd name="T23" fmla="*/ 74 h 184"/>
                    <a:gd name="T24" fmla="*/ 353 w 353"/>
                    <a:gd name="T25" fmla="*/ 74 h 184"/>
                    <a:gd name="T26" fmla="*/ 343 w 353"/>
                    <a:gd name="T27" fmla="*/ 82 h 184"/>
                    <a:gd name="T28" fmla="*/ 337 w 353"/>
                    <a:gd name="T29" fmla="*/ 89 h 184"/>
                    <a:gd name="T30" fmla="*/ 324 w 353"/>
                    <a:gd name="T31" fmla="*/ 97 h 184"/>
                    <a:gd name="T32" fmla="*/ 312 w 353"/>
                    <a:gd name="T33" fmla="*/ 103 h 184"/>
                    <a:gd name="T34" fmla="*/ 312 w 353"/>
                    <a:gd name="T35" fmla="*/ 103 h 184"/>
                    <a:gd name="T36" fmla="*/ 283 w 353"/>
                    <a:gd name="T37" fmla="*/ 116 h 184"/>
                    <a:gd name="T38" fmla="*/ 252 w 353"/>
                    <a:gd name="T39" fmla="*/ 127 h 184"/>
                    <a:gd name="T40" fmla="*/ 220 w 353"/>
                    <a:gd name="T41" fmla="*/ 137 h 184"/>
                    <a:gd name="T42" fmla="*/ 186 w 353"/>
                    <a:gd name="T43" fmla="*/ 146 h 184"/>
                    <a:gd name="T44" fmla="*/ 113 w 353"/>
                    <a:gd name="T45" fmla="*/ 164 h 184"/>
                    <a:gd name="T46" fmla="*/ 41 w 353"/>
                    <a:gd name="T47" fmla="*/ 179 h 184"/>
                    <a:gd name="T48" fmla="*/ 41 w 353"/>
                    <a:gd name="T49" fmla="*/ 179 h 184"/>
                    <a:gd name="T50" fmla="*/ 19 w 353"/>
                    <a:gd name="T51" fmla="*/ 184 h 184"/>
                    <a:gd name="T52" fmla="*/ 19 w 353"/>
                    <a:gd name="T53" fmla="*/ 184 h 184"/>
                    <a:gd name="T54" fmla="*/ 6 w 353"/>
                    <a:gd name="T55" fmla="*/ 179 h 184"/>
                    <a:gd name="T56" fmla="*/ 3 w 353"/>
                    <a:gd name="T57" fmla="*/ 177 h 184"/>
                    <a:gd name="T58" fmla="*/ 0 w 353"/>
                    <a:gd name="T59" fmla="*/ 175 h 184"/>
                    <a:gd name="T60" fmla="*/ 0 w 353"/>
                    <a:gd name="T61" fmla="*/ 175 h 184"/>
                    <a:gd name="T62" fmla="*/ 0 w 353"/>
                    <a:gd name="T63" fmla="*/ 175 h 184"/>
                    <a:gd name="T64" fmla="*/ 3 w 353"/>
                    <a:gd name="T65" fmla="*/ 174 h 184"/>
                    <a:gd name="T66" fmla="*/ 25 w 353"/>
                    <a:gd name="T67" fmla="*/ 168 h 184"/>
                    <a:gd name="T68" fmla="*/ 104 w 353"/>
                    <a:gd name="T69" fmla="*/ 149 h 184"/>
                    <a:gd name="T70" fmla="*/ 154 w 353"/>
                    <a:gd name="T71" fmla="*/ 136 h 184"/>
                    <a:gd name="T72" fmla="*/ 205 w 353"/>
                    <a:gd name="T73" fmla="*/ 122 h 184"/>
                    <a:gd name="T74" fmla="*/ 252 w 353"/>
                    <a:gd name="T75" fmla="*/ 107 h 184"/>
                    <a:gd name="T76" fmla="*/ 293 w 353"/>
                    <a:gd name="T77" fmla="*/ 93 h 184"/>
                    <a:gd name="T78" fmla="*/ 293 w 353"/>
                    <a:gd name="T79" fmla="*/ 93 h 184"/>
                    <a:gd name="T80" fmla="*/ 309 w 353"/>
                    <a:gd name="T81" fmla="*/ 85 h 184"/>
                    <a:gd name="T82" fmla="*/ 318 w 353"/>
                    <a:gd name="T83" fmla="*/ 78 h 184"/>
                    <a:gd name="T84" fmla="*/ 321 w 353"/>
                    <a:gd name="T85" fmla="*/ 70 h 184"/>
                    <a:gd name="T86" fmla="*/ 324 w 353"/>
                    <a:gd name="T87" fmla="*/ 62 h 184"/>
                    <a:gd name="T88" fmla="*/ 321 w 353"/>
                    <a:gd name="T89" fmla="*/ 55 h 184"/>
                    <a:gd name="T90" fmla="*/ 315 w 353"/>
                    <a:gd name="T91" fmla="*/ 47 h 184"/>
                    <a:gd name="T92" fmla="*/ 306 w 353"/>
                    <a:gd name="T93" fmla="*/ 40 h 184"/>
                    <a:gd name="T94" fmla="*/ 296 w 353"/>
                    <a:gd name="T95" fmla="*/ 33 h 184"/>
                    <a:gd name="T96" fmla="*/ 274 w 353"/>
                    <a:gd name="T97" fmla="*/ 21 h 184"/>
                    <a:gd name="T98" fmla="*/ 255 w 353"/>
                    <a:gd name="T99" fmla="*/ 10 h 184"/>
                    <a:gd name="T100" fmla="*/ 239 w 353"/>
                    <a:gd name="T101" fmla="*/ 3 h 184"/>
                    <a:gd name="T102" fmla="*/ 233 w 353"/>
                    <a:gd name="T103" fmla="*/ 0 h 184"/>
                    <a:gd name="T104" fmla="*/ 233 w 353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3" h="184">
                      <a:moveTo>
                        <a:pt x="233" y="0"/>
                      </a:moveTo>
                      <a:lnTo>
                        <a:pt x="233" y="0"/>
                      </a:lnTo>
                      <a:lnTo>
                        <a:pt x="261" y="8"/>
                      </a:lnTo>
                      <a:lnTo>
                        <a:pt x="287" y="17"/>
                      </a:lnTo>
                      <a:lnTo>
                        <a:pt x="312" y="27"/>
                      </a:lnTo>
                      <a:lnTo>
                        <a:pt x="334" y="38"/>
                      </a:lnTo>
                      <a:lnTo>
                        <a:pt x="350" y="55"/>
                      </a:lnTo>
                      <a:lnTo>
                        <a:pt x="353" y="64"/>
                      </a:lnTo>
                      <a:lnTo>
                        <a:pt x="353" y="74"/>
                      </a:lnTo>
                      <a:lnTo>
                        <a:pt x="343" y="82"/>
                      </a:lnTo>
                      <a:lnTo>
                        <a:pt x="337" y="89"/>
                      </a:lnTo>
                      <a:lnTo>
                        <a:pt x="324" y="97"/>
                      </a:lnTo>
                      <a:lnTo>
                        <a:pt x="312" y="103"/>
                      </a:lnTo>
                      <a:lnTo>
                        <a:pt x="283" y="116"/>
                      </a:lnTo>
                      <a:lnTo>
                        <a:pt x="252" y="127"/>
                      </a:lnTo>
                      <a:lnTo>
                        <a:pt x="220" y="137"/>
                      </a:lnTo>
                      <a:lnTo>
                        <a:pt x="186" y="146"/>
                      </a:lnTo>
                      <a:lnTo>
                        <a:pt x="113" y="164"/>
                      </a:lnTo>
                      <a:lnTo>
                        <a:pt x="41" y="179"/>
                      </a:lnTo>
                      <a:lnTo>
                        <a:pt x="19" y="184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8"/>
                      </a:lnTo>
                      <a:lnTo>
                        <a:pt x="104" y="149"/>
                      </a:lnTo>
                      <a:lnTo>
                        <a:pt x="154" y="136"/>
                      </a:lnTo>
                      <a:lnTo>
                        <a:pt x="205" y="122"/>
                      </a:lnTo>
                      <a:lnTo>
                        <a:pt x="252" y="107"/>
                      </a:lnTo>
                      <a:lnTo>
                        <a:pt x="293" y="93"/>
                      </a:lnTo>
                      <a:lnTo>
                        <a:pt x="309" y="85"/>
                      </a:lnTo>
                      <a:lnTo>
                        <a:pt x="318" y="78"/>
                      </a:lnTo>
                      <a:lnTo>
                        <a:pt x="321" y="70"/>
                      </a:lnTo>
                      <a:lnTo>
                        <a:pt x="324" y="62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0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5" y="10"/>
                      </a:lnTo>
                      <a:lnTo>
                        <a:pt x="239" y="3"/>
                      </a:lnTo>
                      <a:lnTo>
                        <a:pt x="233" y="0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3" name="Freeform 250">
                  <a:extLst>
                    <a:ext uri="{FF2B5EF4-FFF2-40B4-BE49-F238E27FC236}">
                      <a16:creationId xmlns:a16="http://schemas.microsoft.com/office/drawing/2014/main" id="{3BA2B48B-D299-477E-85ED-1C5C4A4C4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2" y="1473"/>
                  <a:ext cx="350" cy="184"/>
                </a:xfrm>
                <a:custGeom>
                  <a:avLst/>
                  <a:gdLst>
                    <a:gd name="T0" fmla="*/ 230 w 350"/>
                    <a:gd name="T1" fmla="*/ 0 h 184"/>
                    <a:gd name="T2" fmla="*/ 230 w 350"/>
                    <a:gd name="T3" fmla="*/ 0 h 184"/>
                    <a:gd name="T4" fmla="*/ 258 w 350"/>
                    <a:gd name="T5" fmla="*/ 8 h 184"/>
                    <a:gd name="T6" fmla="*/ 284 w 350"/>
                    <a:gd name="T7" fmla="*/ 17 h 184"/>
                    <a:gd name="T8" fmla="*/ 309 w 350"/>
                    <a:gd name="T9" fmla="*/ 27 h 184"/>
                    <a:gd name="T10" fmla="*/ 331 w 350"/>
                    <a:gd name="T11" fmla="*/ 38 h 184"/>
                    <a:gd name="T12" fmla="*/ 331 w 350"/>
                    <a:gd name="T13" fmla="*/ 38 h 184"/>
                    <a:gd name="T14" fmla="*/ 347 w 350"/>
                    <a:gd name="T15" fmla="*/ 55 h 184"/>
                    <a:gd name="T16" fmla="*/ 347 w 350"/>
                    <a:gd name="T17" fmla="*/ 55 h 184"/>
                    <a:gd name="T18" fmla="*/ 350 w 350"/>
                    <a:gd name="T19" fmla="*/ 64 h 184"/>
                    <a:gd name="T20" fmla="*/ 350 w 350"/>
                    <a:gd name="T21" fmla="*/ 64 h 184"/>
                    <a:gd name="T22" fmla="*/ 350 w 350"/>
                    <a:gd name="T23" fmla="*/ 74 h 184"/>
                    <a:gd name="T24" fmla="*/ 350 w 350"/>
                    <a:gd name="T25" fmla="*/ 74 h 184"/>
                    <a:gd name="T26" fmla="*/ 340 w 350"/>
                    <a:gd name="T27" fmla="*/ 82 h 184"/>
                    <a:gd name="T28" fmla="*/ 334 w 350"/>
                    <a:gd name="T29" fmla="*/ 89 h 184"/>
                    <a:gd name="T30" fmla="*/ 321 w 350"/>
                    <a:gd name="T31" fmla="*/ 97 h 184"/>
                    <a:gd name="T32" fmla="*/ 309 w 350"/>
                    <a:gd name="T33" fmla="*/ 103 h 184"/>
                    <a:gd name="T34" fmla="*/ 309 w 350"/>
                    <a:gd name="T35" fmla="*/ 103 h 184"/>
                    <a:gd name="T36" fmla="*/ 280 w 350"/>
                    <a:gd name="T37" fmla="*/ 116 h 184"/>
                    <a:gd name="T38" fmla="*/ 249 w 350"/>
                    <a:gd name="T39" fmla="*/ 127 h 184"/>
                    <a:gd name="T40" fmla="*/ 217 w 350"/>
                    <a:gd name="T41" fmla="*/ 137 h 184"/>
                    <a:gd name="T42" fmla="*/ 183 w 350"/>
                    <a:gd name="T43" fmla="*/ 146 h 184"/>
                    <a:gd name="T44" fmla="*/ 110 w 350"/>
                    <a:gd name="T45" fmla="*/ 164 h 184"/>
                    <a:gd name="T46" fmla="*/ 38 w 350"/>
                    <a:gd name="T47" fmla="*/ 179 h 184"/>
                    <a:gd name="T48" fmla="*/ 38 w 350"/>
                    <a:gd name="T49" fmla="*/ 179 h 184"/>
                    <a:gd name="T50" fmla="*/ 16 w 350"/>
                    <a:gd name="T51" fmla="*/ 184 h 184"/>
                    <a:gd name="T52" fmla="*/ 16 w 350"/>
                    <a:gd name="T53" fmla="*/ 184 h 184"/>
                    <a:gd name="T54" fmla="*/ 9 w 350"/>
                    <a:gd name="T55" fmla="*/ 180 h 184"/>
                    <a:gd name="T56" fmla="*/ 6 w 350"/>
                    <a:gd name="T57" fmla="*/ 179 h 184"/>
                    <a:gd name="T58" fmla="*/ 3 w 350"/>
                    <a:gd name="T59" fmla="*/ 177 h 184"/>
                    <a:gd name="T60" fmla="*/ 0 w 350"/>
                    <a:gd name="T61" fmla="*/ 177 h 184"/>
                    <a:gd name="T62" fmla="*/ 0 w 350"/>
                    <a:gd name="T63" fmla="*/ 177 h 184"/>
                    <a:gd name="T64" fmla="*/ 0 w 350"/>
                    <a:gd name="T65" fmla="*/ 175 h 184"/>
                    <a:gd name="T66" fmla="*/ 3 w 350"/>
                    <a:gd name="T67" fmla="*/ 174 h 184"/>
                    <a:gd name="T68" fmla="*/ 25 w 350"/>
                    <a:gd name="T69" fmla="*/ 169 h 184"/>
                    <a:gd name="T70" fmla="*/ 104 w 350"/>
                    <a:gd name="T71" fmla="*/ 149 h 184"/>
                    <a:gd name="T72" fmla="*/ 154 w 350"/>
                    <a:gd name="T73" fmla="*/ 137 h 184"/>
                    <a:gd name="T74" fmla="*/ 205 w 350"/>
                    <a:gd name="T75" fmla="*/ 123 h 184"/>
                    <a:gd name="T76" fmla="*/ 252 w 350"/>
                    <a:gd name="T77" fmla="*/ 108 h 184"/>
                    <a:gd name="T78" fmla="*/ 293 w 350"/>
                    <a:gd name="T79" fmla="*/ 94 h 184"/>
                    <a:gd name="T80" fmla="*/ 293 w 350"/>
                    <a:gd name="T81" fmla="*/ 94 h 184"/>
                    <a:gd name="T82" fmla="*/ 309 w 350"/>
                    <a:gd name="T83" fmla="*/ 87 h 184"/>
                    <a:gd name="T84" fmla="*/ 318 w 350"/>
                    <a:gd name="T85" fmla="*/ 79 h 184"/>
                    <a:gd name="T86" fmla="*/ 325 w 350"/>
                    <a:gd name="T87" fmla="*/ 71 h 184"/>
                    <a:gd name="T88" fmla="*/ 325 w 350"/>
                    <a:gd name="T89" fmla="*/ 64 h 184"/>
                    <a:gd name="T90" fmla="*/ 321 w 350"/>
                    <a:gd name="T91" fmla="*/ 55 h 184"/>
                    <a:gd name="T92" fmla="*/ 315 w 350"/>
                    <a:gd name="T93" fmla="*/ 47 h 184"/>
                    <a:gd name="T94" fmla="*/ 306 w 350"/>
                    <a:gd name="T95" fmla="*/ 41 h 184"/>
                    <a:gd name="T96" fmla="*/ 296 w 350"/>
                    <a:gd name="T97" fmla="*/ 33 h 184"/>
                    <a:gd name="T98" fmla="*/ 274 w 350"/>
                    <a:gd name="T99" fmla="*/ 21 h 184"/>
                    <a:gd name="T100" fmla="*/ 252 w 350"/>
                    <a:gd name="T101" fmla="*/ 10 h 184"/>
                    <a:gd name="T102" fmla="*/ 236 w 350"/>
                    <a:gd name="T103" fmla="*/ 3 h 184"/>
                    <a:gd name="T104" fmla="*/ 230 w 350"/>
                    <a:gd name="T105" fmla="*/ 0 h 184"/>
                    <a:gd name="T106" fmla="*/ 230 w 350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50" h="184">
                      <a:moveTo>
                        <a:pt x="230" y="0"/>
                      </a:moveTo>
                      <a:lnTo>
                        <a:pt x="230" y="0"/>
                      </a:lnTo>
                      <a:lnTo>
                        <a:pt x="258" y="8"/>
                      </a:lnTo>
                      <a:lnTo>
                        <a:pt x="284" y="17"/>
                      </a:lnTo>
                      <a:lnTo>
                        <a:pt x="309" y="27"/>
                      </a:lnTo>
                      <a:lnTo>
                        <a:pt x="331" y="38"/>
                      </a:lnTo>
                      <a:lnTo>
                        <a:pt x="347" y="55"/>
                      </a:lnTo>
                      <a:lnTo>
                        <a:pt x="350" y="64"/>
                      </a:lnTo>
                      <a:lnTo>
                        <a:pt x="350" y="74"/>
                      </a:lnTo>
                      <a:lnTo>
                        <a:pt x="340" y="82"/>
                      </a:lnTo>
                      <a:lnTo>
                        <a:pt x="334" y="89"/>
                      </a:lnTo>
                      <a:lnTo>
                        <a:pt x="321" y="97"/>
                      </a:lnTo>
                      <a:lnTo>
                        <a:pt x="309" y="103"/>
                      </a:lnTo>
                      <a:lnTo>
                        <a:pt x="280" y="116"/>
                      </a:lnTo>
                      <a:lnTo>
                        <a:pt x="249" y="127"/>
                      </a:lnTo>
                      <a:lnTo>
                        <a:pt x="217" y="137"/>
                      </a:lnTo>
                      <a:lnTo>
                        <a:pt x="183" y="146"/>
                      </a:lnTo>
                      <a:lnTo>
                        <a:pt x="110" y="164"/>
                      </a:lnTo>
                      <a:lnTo>
                        <a:pt x="38" y="179"/>
                      </a:lnTo>
                      <a:lnTo>
                        <a:pt x="16" y="184"/>
                      </a:lnTo>
                      <a:lnTo>
                        <a:pt x="9" y="180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9"/>
                      </a:lnTo>
                      <a:lnTo>
                        <a:pt x="104" y="149"/>
                      </a:lnTo>
                      <a:lnTo>
                        <a:pt x="154" y="137"/>
                      </a:lnTo>
                      <a:lnTo>
                        <a:pt x="205" y="123"/>
                      </a:lnTo>
                      <a:lnTo>
                        <a:pt x="252" y="108"/>
                      </a:lnTo>
                      <a:lnTo>
                        <a:pt x="293" y="94"/>
                      </a:lnTo>
                      <a:lnTo>
                        <a:pt x="309" y="87"/>
                      </a:lnTo>
                      <a:lnTo>
                        <a:pt x="318" y="79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2" y="10"/>
                      </a:lnTo>
                      <a:lnTo>
                        <a:pt x="236" y="3"/>
                      </a:ln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4" name="Freeform 251">
                  <a:extLst>
                    <a:ext uri="{FF2B5EF4-FFF2-40B4-BE49-F238E27FC236}">
                      <a16:creationId xmlns:a16="http://schemas.microsoft.com/office/drawing/2014/main" id="{E327B222-A7C4-4AE9-ADD6-B47256826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5" y="1473"/>
                  <a:ext cx="347" cy="184"/>
                </a:xfrm>
                <a:custGeom>
                  <a:avLst/>
                  <a:gdLst>
                    <a:gd name="T0" fmla="*/ 227 w 347"/>
                    <a:gd name="T1" fmla="*/ 0 h 184"/>
                    <a:gd name="T2" fmla="*/ 227 w 347"/>
                    <a:gd name="T3" fmla="*/ 0 h 184"/>
                    <a:gd name="T4" fmla="*/ 255 w 347"/>
                    <a:gd name="T5" fmla="*/ 8 h 184"/>
                    <a:gd name="T6" fmla="*/ 281 w 347"/>
                    <a:gd name="T7" fmla="*/ 17 h 184"/>
                    <a:gd name="T8" fmla="*/ 306 w 347"/>
                    <a:gd name="T9" fmla="*/ 27 h 184"/>
                    <a:gd name="T10" fmla="*/ 328 w 347"/>
                    <a:gd name="T11" fmla="*/ 38 h 184"/>
                    <a:gd name="T12" fmla="*/ 328 w 347"/>
                    <a:gd name="T13" fmla="*/ 38 h 184"/>
                    <a:gd name="T14" fmla="*/ 344 w 347"/>
                    <a:gd name="T15" fmla="*/ 55 h 184"/>
                    <a:gd name="T16" fmla="*/ 344 w 347"/>
                    <a:gd name="T17" fmla="*/ 55 h 184"/>
                    <a:gd name="T18" fmla="*/ 347 w 347"/>
                    <a:gd name="T19" fmla="*/ 64 h 184"/>
                    <a:gd name="T20" fmla="*/ 347 w 347"/>
                    <a:gd name="T21" fmla="*/ 64 h 184"/>
                    <a:gd name="T22" fmla="*/ 347 w 347"/>
                    <a:gd name="T23" fmla="*/ 74 h 184"/>
                    <a:gd name="T24" fmla="*/ 347 w 347"/>
                    <a:gd name="T25" fmla="*/ 74 h 184"/>
                    <a:gd name="T26" fmla="*/ 337 w 347"/>
                    <a:gd name="T27" fmla="*/ 82 h 184"/>
                    <a:gd name="T28" fmla="*/ 331 w 347"/>
                    <a:gd name="T29" fmla="*/ 89 h 184"/>
                    <a:gd name="T30" fmla="*/ 318 w 347"/>
                    <a:gd name="T31" fmla="*/ 97 h 184"/>
                    <a:gd name="T32" fmla="*/ 306 w 347"/>
                    <a:gd name="T33" fmla="*/ 103 h 184"/>
                    <a:gd name="T34" fmla="*/ 306 w 347"/>
                    <a:gd name="T35" fmla="*/ 103 h 184"/>
                    <a:gd name="T36" fmla="*/ 277 w 347"/>
                    <a:gd name="T37" fmla="*/ 116 h 184"/>
                    <a:gd name="T38" fmla="*/ 246 w 347"/>
                    <a:gd name="T39" fmla="*/ 127 h 184"/>
                    <a:gd name="T40" fmla="*/ 214 w 347"/>
                    <a:gd name="T41" fmla="*/ 137 h 184"/>
                    <a:gd name="T42" fmla="*/ 180 w 347"/>
                    <a:gd name="T43" fmla="*/ 146 h 184"/>
                    <a:gd name="T44" fmla="*/ 107 w 347"/>
                    <a:gd name="T45" fmla="*/ 164 h 184"/>
                    <a:gd name="T46" fmla="*/ 35 w 347"/>
                    <a:gd name="T47" fmla="*/ 179 h 184"/>
                    <a:gd name="T48" fmla="*/ 35 w 347"/>
                    <a:gd name="T49" fmla="*/ 179 h 184"/>
                    <a:gd name="T50" fmla="*/ 13 w 347"/>
                    <a:gd name="T51" fmla="*/ 184 h 184"/>
                    <a:gd name="T52" fmla="*/ 13 w 347"/>
                    <a:gd name="T53" fmla="*/ 184 h 184"/>
                    <a:gd name="T54" fmla="*/ 6 w 347"/>
                    <a:gd name="T55" fmla="*/ 182 h 184"/>
                    <a:gd name="T56" fmla="*/ 6 w 347"/>
                    <a:gd name="T57" fmla="*/ 179 h 184"/>
                    <a:gd name="T58" fmla="*/ 3 w 347"/>
                    <a:gd name="T59" fmla="*/ 178 h 184"/>
                    <a:gd name="T60" fmla="*/ 0 w 347"/>
                    <a:gd name="T61" fmla="*/ 177 h 184"/>
                    <a:gd name="T62" fmla="*/ 0 w 347"/>
                    <a:gd name="T63" fmla="*/ 177 h 184"/>
                    <a:gd name="T64" fmla="*/ 0 w 347"/>
                    <a:gd name="T65" fmla="*/ 177 h 184"/>
                    <a:gd name="T66" fmla="*/ 6 w 347"/>
                    <a:gd name="T67" fmla="*/ 175 h 184"/>
                    <a:gd name="T68" fmla="*/ 28 w 347"/>
                    <a:gd name="T69" fmla="*/ 169 h 184"/>
                    <a:gd name="T70" fmla="*/ 104 w 347"/>
                    <a:gd name="T71" fmla="*/ 150 h 184"/>
                    <a:gd name="T72" fmla="*/ 155 w 347"/>
                    <a:gd name="T73" fmla="*/ 137 h 184"/>
                    <a:gd name="T74" fmla="*/ 205 w 347"/>
                    <a:gd name="T75" fmla="*/ 125 h 184"/>
                    <a:gd name="T76" fmla="*/ 252 w 347"/>
                    <a:gd name="T77" fmla="*/ 109 h 184"/>
                    <a:gd name="T78" fmla="*/ 293 w 347"/>
                    <a:gd name="T79" fmla="*/ 95 h 184"/>
                    <a:gd name="T80" fmla="*/ 293 w 347"/>
                    <a:gd name="T81" fmla="*/ 95 h 184"/>
                    <a:gd name="T82" fmla="*/ 309 w 347"/>
                    <a:gd name="T83" fmla="*/ 88 h 184"/>
                    <a:gd name="T84" fmla="*/ 318 w 347"/>
                    <a:gd name="T85" fmla="*/ 80 h 184"/>
                    <a:gd name="T86" fmla="*/ 325 w 347"/>
                    <a:gd name="T87" fmla="*/ 71 h 184"/>
                    <a:gd name="T88" fmla="*/ 325 w 347"/>
                    <a:gd name="T89" fmla="*/ 64 h 184"/>
                    <a:gd name="T90" fmla="*/ 322 w 347"/>
                    <a:gd name="T91" fmla="*/ 56 h 184"/>
                    <a:gd name="T92" fmla="*/ 315 w 347"/>
                    <a:gd name="T93" fmla="*/ 49 h 184"/>
                    <a:gd name="T94" fmla="*/ 306 w 347"/>
                    <a:gd name="T95" fmla="*/ 41 h 184"/>
                    <a:gd name="T96" fmla="*/ 296 w 347"/>
                    <a:gd name="T97" fmla="*/ 33 h 184"/>
                    <a:gd name="T98" fmla="*/ 274 w 347"/>
                    <a:gd name="T99" fmla="*/ 21 h 184"/>
                    <a:gd name="T100" fmla="*/ 249 w 347"/>
                    <a:gd name="T101" fmla="*/ 10 h 184"/>
                    <a:gd name="T102" fmla="*/ 233 w 347"/>
                    <a:gd name="T103" fmla="*/ 3 h 184"/>
                    <a:gd name="T104" fmla="*/ 227 w 347"/>
                    <a:gd name="T105" fmla="*/ 0 h 184"/>
                    <a:gd name="T106" fmla="*/ 227 w 347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7" h="184">
                      <a:moveTo>
                        <a:pt x="227" y="0"/>
                      </a:moveTo>
                      <a:lnTo>
                        <a:pt x="227" y="0"/>
                      </a:lnTo>
                      <a:lnTo>
                        <a:pt x="255" y="8"/>
                      </a:lnTo>
                      <a:lnTo>
                        <a:pt x="281" y="17"/>
                      </a:lnTo>
                      <a:lnTo>
                        <a:pt x="306" y="27"/>
                      </a:lnTo>
                      <a:lnTo>
                        <a:pt x="328" y="38"/>
                      </a:lnTo>
                      <a:lnTo>
                        <a:pt x="344" y="55"/>
                      </a:lnTo>
                      <a:lnTo>
                        <a:pt x="347" y="64"/>
                      </a:lnTo>
                      <a:lnTo>
                        <a:pt x="347" y="74"/>
                      </a:lnTo>
                      <a:lnTo>
                        <a:pt x="337" y="82"/>
                      </a:lnTo>
                      <a:lnTo>
                        <a:pt x="331" y="89"/>
                      </a:lnTo>
                      <a:lnTo>
                        <a:pt x="318" y="97"/>
                      </a:lnTo>
                      <a:lnTo>
                        <a:pt x="306" y="103"/>
                      </a:lnTo>
                      <a:lnTo>
                        <a:pt x="277" y="116"/>
                      </a:lnTo>
                      <a:lnTo>
                        <a:pt x="246" y="127"/>
                      </a:lnTo>
                      <a:lnTo>
                        <a:pt x="214" y="137"/>
                      </a:lnTo>
                      <a:lnTo>
                        <a:pt x="180" y="146"/>
                      </a:lnTo>
                      <a:lnTo>
                        <a:pt x="107" y="164"/>
                      </a:lnTo>
                      <a:lnTo>
                        <a:pt x="35" y="179"/>
                      </a:lnTo>
                      <a:lnTo>
                        <a:pt x="13" y="184"/>
                      </a:lnTo>
                      <a:lnTo>
                        <a:pt x="6" y="182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0" y="177"/>
                      </a:lnTo>
                      <a:lnTo>
                        <a:pt x="6" y="175"/>
                      </a:lnTo>
                      <a:lnTo>
                        <a:pt x="28" y="169"/>
                      </a:lnTo>
                      <a:lnTo>
                        <a:pt x="104" y="150"/>
                      </a:lnTo>
                      <a:lnTo>
                        <a:pt x="155" y="137"/>
                      </a:lnTo>
                      <a:lnTo>
                        <a:pt x="205" y="125"/>
                      </a:lnTo>
                      <a:lnTo>
                        <a:pt x="252" y="109"/>
                      </a:lnTo>
                      <a:lnTo>
                        <a:pt x="293" y="95"/>
                      </a:lnTo>
                      <a:lnTo>
                        <a:pt x="309" y="88"/>
                      </a:lnTo>
                      <a:lnTo>
                        <a:pt x="318" y="80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2" y="56"/>
                      </a:lnTo>
                      <a:lnTo>
                        <a:pt x="315" y="49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49" y="10"/>
                      </a:lnTo>
                      <a:lnTo>
                        <a:pt x="233" y="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5" name="Freeform 252">
                  <a:extLst>
                    <a:ext uri="{FF2B5EF4-FFF2-40B4-BE49-F238E27FC236}">
                      <a16:creationId xmlns:a16="http://schemas.microsoft.com/office/drawing/2014/main" id="{05ABA998-ADA3-4679-B4AD-F74989E49F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1" y="1473"/>
                  <a:ext cx="341" cy="184"/>
                </a:xfrm>
                <a:custGeom>
                  <a:avLst/>
                  <a:gdLst>
                    <a:gd name="T0" fmla="*/ 221 w 341"/>
                    <a:gd name="T1" fmla="*/ 0 h 184"/>
                    <a:gd name="T2" fmla="*/ 221 w 341"/>
                    <a:gd name="T3" fmla="*/ 0 h 184"/>
                    <a:gd name="T4" fmla="*/ 249 w 341"/>
                    <a:gd name="T5" fmla="*/ 8 h 184"/>
                    <a:gd name="T6" fmla="*/ 275 w 341"/>
                    <a:gd name="T7" fmla="*/ 17 h 184"/>
                    <a:gd name="T8" fmla="*/ 300 w 341"/>
                    <a:gd name="T9" fmla="*/ 27 h 184"/>
                    <a:gd name="T10" fmla="*/ 322 w 341"/>
                    <a:gd name="T11" fmla="*/ 38 h 184"/>
                    <a:gd name="T12" fmla="*/ 322 w 341"/>
                    <a:gd name="T13" fmla="*/ 38 h 184"/>
                    <a:gd name="T14" fmla="*/ 338 w 341"/>
                    <a:gd name="T15" fmla="*/ 55 h 184"/>
                    <a:gd name="T16" fmla="*/ 338 w 341"/>
                    <a:gd name="T17" fmla="*/ 55 h 184"/>
                    <a:gd name="T18" fmla="*/ 341 w 341"/>
                    <a:gd name="T19" fmla="*/ 64 h 184"/>
                    <a:gd name="T20" fmla="*/ 341 w 341"/>
                    <a:gd name="T21" fmla="*/ 64 h 184"/>
                    <a:gd name="T22" fmla="*/ 341 w 341"/>
                    <a:gd name="T23" fmla="*/ 74 h 184"/>
                    <a:gd name="T24" fmla="*/ 341 w 341"/>
                    <a:gd name="T25" fmla="*/ 74 h 184"/>
                    <a:gd name="T26" fmla="*/ 331 w 341"/>
                    <a:gd name="T27" fmla="*/ 82 h 184"/>
                    <a:gd name="T28" fmla="*/ 325 w 341"/>
                    <a:gd name="T29" fmla="*/ 89 h 184"/>
                    <a:gd name="T30" fmla="*/ 312 w 341"/>
                    <a:gd name="T31" fmla="*/ 97 h 184"/>
                    <a:gd name="T32" fmla="*/ 300 w 341"/>
                    <a:gd name="T33" fmla="*/ 103 h 184"/>
                    <a:gd name="T34" fmla="*/ 300 w 341"/>
                    <a:gd name="T35" fmla="*/ 103 h 184"/>
                    <a:gd name="T36" fmla="*/ 271 w 341"/>
                    <a:gd name="T37" fmla="*/ 116 h 184"/>
                    <a:gd name="T38" fmla="*/ 240 w 341"/>
                    <a:gd name="T39" fmla="*/ 127 h 184"/>
                    <a:gd name="T40" fmla="*/ 208 w 341"/>
                    <a:gd name="T41" fmla="*/ 137 h 184"/>
                    <a:gd name="T42" fmla="*/ 174 w 341"/>
                    <a:gd name="T43" fmla="*/ 146 h 184"/>
                    <a:gd name="T44" fmla="*/ 101 w 341"/>
                    <a:gd name="T45" fmla="*/ 164 h 184"/>
                    <a:gd name="T46" fmla="*/ 29 w 341"/>
                    <a:gd name="T47" fmla="*/ 179 h 184"/>
                    <a:gd name="T48" fmla="*/ 29 w 341"/>
                    <a:gd name="T49" fmla="*/ 179 h 184"/>
                    <a:gd name="T50" fmla="*/ 7 w 341"/>
                    <a:gd name="T51" fmla="*/ 184 h 184"/>
                    <a:gd name="T52" fmla="*/ 7 w 341"/>
                    <a:gd name="T53" fmla="*/ 184 h 184"/>
                    <a:gd name="T54" fmla="*/ 0 w 341"/>
                    <a:gd name="T55" fmla="*/ 182 h 184"/>
                    <a:gd name="T56" fmla="*/ 0 w 341"/>
                    <a:gd name="T57" fmla="*/ 179 h 184"/>
                    <a:gd name="T58" fmla="*/ 4 w 341"/>
                    <a:gd name="T59" fmla="*/ 178 h 184"/>
                    <a:gd name="T60" fmla="*/ 0 w 341"/>
                    <a:gd name="T61" fmla="*/ 178 h 184"/>
                    <a:gd name="T62" fmla="*/ 0 w 341"/>
                    <a:gd name="T63" fmla="*/ 178 h 184"/>
                    <a:gd name="T64" fmla="*/ 0 w 341"/>
                    <a:gd name="T65" fmla="*/ 177 h 184"/>
                    <a:gd name="T66" fmla="*/ 4 w 341"/>
                    <a:gd name="T67" fmla="*/ 175 h 184"/>
                    <a:gd name="T68" fmla="*/ 26 w 341"/>
                    <a:gd name="T69" fmla="*/ 170 h 184"/>
                    <a:gd name="T70" fmla="*/ 101 w 341"/>
                    <a:gd name="T71" fmla="*/ 151 h 184"/>
                    <a:gd name="T72" fmla="*/ 152 w 341"/>
                    <a:gd name="T73" fmla="*/ 139 h 184"/>
                    <a:gd name="T74" fmla="*/ 202 w 341"/>
                    <a:gd name="T75" fmla="*/ 126 h 184"/>
                    <a:gd name="T76" fmla="*/ 249 w 341"/>
                    <a:gd name="T77" fmla="*/ 111 h 184"/>
                    <a:gd name="T78" fmla="*/ 294 w 341"/>
                    <a:gd name="T79" fmla="*/ 95 h 184"/>
                    <a:gd name="T80" fmla="*/ 294 w 341"/>
                    <a:gd name="T81" fmla="*/ 95 h 184"/>
                    <a:gd name="T82" fmla="*/ 309 w 341"/>
                    <a:gd name="T83" fmla="*/ 88 h 184"/>
                    <a:gd name="T84" fmla="*/ 319 w 341"/>
                    <a:gd name="T85" fmla="*/ 80 h 184"/>
                    <a:gd name="T86" fmla="*/ 322 w 341"/>
                    <a:gd name="T87" fmla="*/ 73 h 184"/>
                    <a:gd name="T88" fmla="*/ 325 w 341"/>
                    <a:gd name="T89" fmla="*/ 65 h 184"/>
                    <a:gd name="T90" fmla="*/ 322 w 341"/>
                    <a:gd name="T91" fmla="*/ 56 h 184"/>
                    <a:gd name="T92" fmla="*/ 312 w 341"/>
                    <a:gd name="T93" fmla="*/ 49 h 184"/>
                    <a:gd name="T94" fmla="*/ 306 w 341"/>
                    <a:gd name="T95" fmla="*/ 41 h 184"/>
                    <a:gd name="T96" fmla="*/ 294 w 341"/>
                    <a:gd name="T97" fmla="*/ 33 h 184"/>
                    <a:gd name="T98" fmla="*/ 268 w 341"/>
                    <a:gd name="T99" fmla="*/ 21 h 184"/>
                    <a:gd name="T100" fmla="*/ 246 w 341"/>
                    <a:gd name="T101" fmla="*/ 10 h 184"/>
                    <a:gd name="T102" fmla="*/ 227 w 341"/>
                    <a:gd name="T103" fmla="*/ 3 h 184"/>
                    <a:gd name="T104" fmla="*/ 221 w 341"/>
                    <a:gd name="T105" fmla="*/ 0 h 184"/>
                    <a:gd name="T106" fmla="*/ 221 w 341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1" h="184">
                      <a:moveTo>
                        <a:pt x="221" y="0"/>
                      </a:moveTo>
                      <a:lnTo>
                        <a:pt x="221" y="0"/>
                      </a:lnTo>
                      <a:lnTo>
                        <a:pt x="249" y="8"/>
                      </a:lnTo>
                      <a:lnTo>
                        <a:pt x="275" y="17"/>
                      </a:lnTo>
                      <a:lnTo>
                        <a:pt x="300" y="27"/>
                      </a:lnTo>
                      <a:lnTo>
                        <a:pt x="322" y="38"/>
                      </a:lnTo>
                      <a:lnTo>
                        <a:pt x="338" y="55"/>
                      </a:lnTo>
                      <a:lnTo>
                        <a:pt x="341" y="64"/>
                      </a:lnTo>
                      <a:lnTo>
                        <a:pt x="341" y="74"/>
                      </a:lnTo>
                      <a:lnTo>
                        <a:pt x="331" y="82"/>
                      </a:lnTo>
                      <a:lnTo>
                        <a:pt x="325" y="89"/>
                      </a:lnTo>
                      <a:lnTo>
                        <a:pt x="312" y="97"/>
                      </a:lnTo>
                      <a:lnTo>
                        <a:pt x="300" y="103"/>
                      </a:lnTo>
                      <a:lnTo>
                        <a:pt x="271" y="116"/>
                      </a:lnTo>
                      <a:lnTo>
                        <a:pt x="240" y="127"/>
                      </a:lnTo>
                      <a:lnTo>
                        <a:pt x="208" y="137"/>
                      </a:lnTo>
                      <a:lnTo>
                        <a:pt x="174" y="146"/>
                      </a:lnTo>
                      <a:lnTo>
                        <a:pt x="101" y="164"/>
                      </a:lnTo>
                      <a:lnTo>
                        <a:pt x="29" y="179"/>
                      </a:lnTo>
                      <a:lnTo>
                        <a:pt x="7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4" y="178"/>
                      </a:lnTo>
                      <a:lnTo>
                        <a:pt x="0" y="178"/>
                      </a:lnTo>
                      <a:lnTo>
                        <a:pt x="0" y="177"/>
                      </a:lnTo>
                      <a:lnTo>
                        <a:pt x="4" y="175"/>
                      </a:lnTo>
                      <a:lnTo>
                        <a:pt x="26" y="170"/>
                      </a:lnTo>
                      <a:lnTo>
                        <a:pt x="101" y="151"/>
                      </a:lnTo>
                      <a:lnTo>
                        <a:pt x="152" y="139"/>
                      </a:lnTo>
                      <a:lnTo>
                        <a:pt x="202" y="126"/>
                      </a:lnTo>
                      <a:lnTo>
                        <a:pt x="249" y="111"/>
                      </a:lnTo>
                      <a:lnTo>
                        <a:pt x="294" y="95"/>
                      </a:lnTo>
                      <a:lnTo>
                        <a:pt x="309" y="88"/>
                      </a:lnTo>
                      <a:lnTo>
                        <a:pt x="319" y="80"/>
                      </a:lnTo>
                      <a:lnTo>
                        <a:pt x="322" y="73"/>
                      </a:lnTo>
                      <a:lnTo>
                        <a:pt x="325" y="65"/>
                      </a:lnTo>
                      <a:lnTo>
                        <a:pt x="322" y="56"/>
                      </a:lnTo>
                      <a:lnTo>
                        <a:pt x="312" y="49"/>
                      </a:lnTo>
                      <a:lnTo>
                        <a:pt x="306" y="41"/>
                      </a:lnTo>
                      <a:lnTo>
                        <a:pt x="294" y="33"/>
                      </a:lnTo>
                      <a:lnTo>
                        <a:pt x="268" y="21"/>
                      </a:lnTo>
                      <a:lnTo>
                        <a:pt x="246" y="10"/>
                      </a:lnTo>
                      <a:lnTo>
                        <a:pt x="227" y="3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6" name="Freeform 253">
                  <a:extLst>
                    <a:ext uri="{FF2B5EF4-FFF2-40B4-BE49-F238E27FC236}">
                      <a16:creationId xmlns:a16="http://schemas.microsoft.com/office/drawing/2014/main" id="{20A8D045-46E0-4C67-94AD-967B8D5C48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18 w 337"/>
                    <a:gd name="T13" fmla="*/ 38 h 184"/>
                    <a:gd name="T14" fmla="*/ 334 w 337"/>
                    <a:gd name="T15" fmla="*/ 55 h 184"/>
                    <a:gd name="T16" fmla="*/ 334 w 337"/>
                    <a:gd name="T17" fmla="*/ 55 h 184"/>
                    <a:gd name="T18" fmla="*/ 337 w 337"/>
                    <a:gd name="T19" fmla="*/ 64 h 184"/>
                    <a:gd name="T20" fmla="*/ 337 w 337"/>
                    <a:gd name="T21" fmla="*/ 64 h 184"/>
                    <a:gd name="T22" fmla="*/ 337 w 337"/>
                    <a:gd name="T23" fmla="*/ 74 h 184"/>
                    <a:gd name="T24" fmla="*/ 337 w 337"/>
                    <a:gd name="T25" fmla="*/ 74 h 184"/>
                    <a:gd name="T26" fmla="*/ 327 w 337"/>
                    <a:gd name="T27" fmla="*/ 82 h 184"/>
                    <a:gd name="T28" fmla="*/ 321 w 337"/>
                    <a:gd name="T29" fmla="*/ 89 h 184"/>
                    <a:gd name="T30" fmla="*/ 308 w 337"/>
                    <a:gd name="T31" fmla="*/ 97 h 184"/>
                    <a:gd name="T32" fmla="*/ 296 w 337"/>
                    <a:gd name="T33" fmla="*/ 103 h 184"/>
                    <a:gd name="T34" fmla="*/ 296 w 337"/>
                    <a:gd name="T35" fmla="*/ 103 h 184"/>
                    <a:gd name="T36" fmla="*/ 267 w 337"/>
                    <a:gd name="T37" fmla="*/ 116 h 184"/>
                    <a:gd name="T38" fmla="*/ 236 w 337"/>
                    <a:gd name="T39" fmla="*/ 127 h 184"/>
                    <a:gd name="T40" fmla="*/ 204 w 337"/>
                    <a:gd name="T41" fmla="*/ 137 h 184"/>
                    <a:gd name="T42" fmla="*/ 170 w 337"/>
                    <a:gd name="T43" fmla="*/ 146 h 184"/>
                    <a:gd name="T44" fmla="*/ 97 w 337"/>
                    <a:gd name="T45" fmla="*/ 164 h 184"/>
                    <a:gd name="T46" fmla="*/ 25 w 337"/>
                    <a:gd name="T47" fmla="*/ 179 h 184"/>
                    <a:gd name="T48" fmla="*/ 25 w 337"/>
                    <a:gd name="T49" fmla="*/ 179 h 184"/>
                    <a:gd name="T50" fmla="*/ 3 w 337"/>
                    <a:gd name="T51" fmla="*/ 184 h 184"/>
                    <a:gd name="T52" fmla="*/ 3 w 337"/>
                    <a:gd name="T53" fmla="*/ 184 h 184"/>
                    <a:gd name="T54" fmla="*/ 0 w 337"/>
                    <a:gd name="T55" fmla="*/ 182 h 184"/>
                    <a:gd name="T56" fmla="*/ 0 w 337"/>
                    <a:gd name="T57" fmla="*/ 179 h 184"/>
                    <a:gd name="T58" fmla="*/ 3 w 337"/>
                    <a:gd name="T59" fmla="*/ 178 h 184"/>
                    <a:gd name="T60" fmla="*/ 0 w 337"/>
                    <a:gd name="T61" fmla="*/ 178 h 184"/>
                    <a:gd name="T62" fmla="*/ 0 w 337"/>
                    <a:gd name="T63" fmla="*/ 178 h 184"/>
                    <a:gd name="T64" fmla="*/ 6 w 337"/>
                    <a:gd name="T65" fmla="*/ 175 h 184"/>
                    <a:gd name="T66" fmla="*/ 25 w 337"/>
                    <a:gd name="T67" fmla="*/ 170 h 184"/>
                    <a:gd name="T68" fmla="*/ 100 w 337"/>
                    <a:gd name="T69" fmla="*/ 153 h 184"/>
                    <a:gd name="T70" fmla="*/ 151 w 337"/>
                    <a:gd name="T71" fmla="*/ 140 h 184"/>
                    <a:gd name="T72" fmla="*/ 201 w 337"/>
                    <a:gd name="T73" fmla="*/ 127 h 184"/>
                    <a:gd name="T74" fmla="*/ 249 w 337"/>
                    <a:gd name="T75" fmla="*/ 112 h 184"/>
                    <a:gd name="T76" fmla="*/ 293 w 337"/>
                    <a:gd name="T77" fmla="*/ 97 h 184"/>
                    <a:gd name="T78" fmla="*/ 293 w 337"/>
                    <a:gd name="T79" fmla="*/ 97 h 184"/>
                    <a:gd name="T80" fmla="*/ 308 w 337"/>
                    <a:gd name="T81" fmla="*/ 89 h 184"/>
                    <a:gd name="T82" fmla="*/ 318 w 337"/>
                    <a:gd name="T83" fmla="*/ 82 h 184"/>
                    <a:gd name="T84" fmla="*/ 324 w 337"/>
                    <a:gd name="T85" fmla="*/ 74 h 184"/>
                    <a:gd name="T86" fmla="*/ 324 w 337"/>
                    <a:gd name="T87" fmla="*/ 65 h 184"/>
                    <a:gd name="T88" fmla="*/ 321 w 337"/>
                    <a:gd name="T89" fmla="*/ 57 h 184"/>
                    <a:gd name="T90" fmla="*/ 315 w 337"/>
                    <a:gd name="T91" fmla="*/ 50 h 184"/>
                    <a:gd name="T92" fmla="*/ 305 w 337"/>
                    <a:gd name="T93" fmla="*/ 41 h 184"/>
                    <a:gd name="T94" fmla="*/ 293 w 337"/>
                    <a:gd name="T95" fmla="*/ 35 h 184"/>
                    <a:gd name="T96" fmla="*/ 267 w 337"/>
                    <a:gd name="T97" fmla="*/ 21 h 184"/>
                    <a:gd name="T98" fmla="*/ 242 w 337"/>
                    <a:gd name="T99" fmla="*/ 10 h 184"/>
                    <a:gd name="T100" fmla="*/ 223 w 337"/>
                    <a:gd name="T101" fmla="*/ 3 h 184"/>
                    <a:gd name="T102" fmla="*/ 217 w 337"/>
                    <a:gd name="T103" fmla="*/ 0 h 184"/>
                    <a:gd name="T104" fmla="*/ 217 w 337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3" y="178"/>
                      </a:lnTo>
                      <a:lnTo>
                        <a:pt x="0" y="178"/>
                      </a:lnTo>
                      <a:lnTo>
                        <a:pt x="6" y="175"/>
                      </a:lnTo>
                      <a:lnTo>
                        <a:pt x="25" y="170"/>
                      </a:lnTo>
                      <a:lnTo>
                        <a:pt x="100" y="153"/>
                      </a:lnTo>
                      <a:lnTo>
                        <a:pt x="151" y="140"/>
                      </a:lnTo>
                      <a:lnTo>
                        <a:pt x="201" y="127"/>
                      </a:lnTo>
                      <a:lnTo>
                        <a:pt x="249" y="112"/>
                      </a:lnTo>
                      <a:lnTo>
                        <a:pt x="293" y="97"/>
                      </a:lnTo>
                      <a:lnTo>
                        <a:pt x="308" y="89"/>
                      </a:lnTo>
                      <a:lnTo>
                        <a:pt x="318" y="82"/>
                      </a:lnTo>
                      <a:lnTo>
                        <a:pt x="324" y="74"/>
                      </a:lnTo>
                      <a:lnTo>
                        <a:pt x="324" y="65"/>
                      </a:lnTo>
                      <a:lnTo>
                        <a:pt x="321" y="57"/>
                      </a:lnTo>
                      <a:lnTo>
                        <a:pt x="315" y="50"/>
                      </a:lnTo>
                      <a:lnTo>
                        <a:pt x="305" y="41"/>
                      </a:lnTo>
                      <a:lnTo>
                        <a:pt x="293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23" y="3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7" name="Freeform 254">
                  <a:extLst>
                    <a:ext uri="{FF2B5EF4-FFF2-40B4-BE49-F238E27FC236}">
                      <a16:creationId xmlns:a16="http://schemas.microsoft.com/office/drawing/2014/main" id="{CCA7F98B-BF17-4390-9E5C-53A69898F2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34 w 337"/>
                    <a:gd name="T13" fmla="*/ 55 h 184"/>
                    <a:gd name="T14" fmla="*/ 337 w 337"/>
                    <a:gd name="T15" fmla="*/ 64 h 184"/>
                    <a:gd name="T16" fmla="*/ 337 w 337"/>
                    <a:gd name="T17" fmla="*/ 74 h 184"/>
                    <a:gd name="T18" fmla="*/ 337 w 337"/>
                    <a:gd name="T19" fmla="*/ 74 h 184"/>
                    <a:gd name="T20" fmla="*/ 327 w 337"/>
                    <a:gd name="T21" fmla="*/ 82 h 184"/>
                    <a:gd name="T22" fmla="*/ 321 w 337"/>
                    <a:gd name="T23" fmla="*/ 89 h 184"/>
                    <a:gd name="T24" fmla="*/ 308 w 337"/>
                    <a:gd name="T25" fmla="*/ 97 h 184"/>
                    <a:gd name="T26" fmla="*/ 296 w 337"/>
                    <a:gd name="T27" fmla="*/ 103 h 184"/>
                    <a:gd name="T28" fmla="*/ 296 w 337"/>
                    <a:gd name="T29" fmla="*/ 103 h 184"/>
                    <a:gd name="T30" fmla="*/ 267 w 337"/>
                    <a:gd name="T31" fmla="*/ 116 h 184"/>
                    <a:gd name="T32" fmla="*/ 236 w 337"/>
                    <a:gd name="T33" fmla="*/ 127 h 184"/>
                    <a:gd name="T34" fmla="*/ 204 w 337"/>
                    <a:gd name="T35" fmla="*/ 137 h 184"/>
                    <a:gd name="T36" fmla="*/ 170 w 337"/>
                    <a:gd name="T37" fmla="*/ 146 h 184"/>
                    <a:gd name="T38" fmla="*/ 97 w 337"/>
                    <a:gd name="T39" fmla="*/ 164 h 184"/>
                    <a:gd name="T40" fmla="*/ 25 w 337"/>
                    <a:gd name="T41" fmla="*/ 179 h 184"/>
                    <a:gd name="T42" fmla="*/ 25 w 337"/>
                    <a:gd name="T43" fmla="*/ 179 h 184"/>
                    <a:gd name="T44" fmla="*/ 3 w 337"/>
                    <a:gd name="T45" fmla="*/ 184 h 184"/>
                    <a:gd name="T46" fmla="*/ 3 w 337"/>
                    <a:gd name="T47" fmla="*/ 184 h 184"/>
                    <a:gd name="T48" fmla="*/ 0 w 337"/>
                    <a:gd name="T49" fmla="*/ 183 h 184"/>
                    <a:gd name="T50" fmla="*/ 0 w 337"/>
                    <a:gd name="T51" fmla="*/ 182 h 184"/>
                    <a:gd name="T52" fmla="*/ 3 w 337"/>
                    <a:gd name="T53" fmla="*/ 179 h 184"/>
                    <a:gd name="T54" fmla="*/ 6 w 337"/>
                    <a:gd name="T55" fmla="*/ 179 h 184"/>
                    <a:gd name="T56" fmla="*/ 3 w 337"/>
                    <a:gd name="T57" fmla="*/ 178 h 184"/>
                    <a:gd name="T58" fmla="*/ 3 w 337"/>
                    <a:gd name="T59" fmla="*/ 178 h 184"/>
                    <a:gd name="T60" fmla="*/ 9 w 337"/>
                    <a:gd name="T61" fmla="*/ 177 h 184"/>
                    <a:gd name="T62" fmla="*/ 28 w 337"/>
                    <a:gd name="T63" fmla="*/ 172 h 184"/>
                    <a:gd name="T64" fmla="*/ 104 w 337"/>
                    <a:gd name="T65" fmla="*/ 154 h 184"/>
                    <a:gd name="T66" fmla="*/ 154 w 337"/>
                    <a:gd name="T67" fmla="*/ 141 h 184"/>
                    <a:gd name="T68" fmla="*/ 204 w 337"/>
                    <a:gd name="T69" fmla="*/ 128 h 184"/>
                    <a:gd name="T70" fmla="*/ 252 w 337"/>
                    <a:gd name="T71" fmla="*/ 113 h 184"/>
                    <a:gd name="T72" fmla="*/ 296 w 337"/>
                    <a:gd name="T73" fmla="*/ 98 h 184"/>
                    <a:gd name="T74" fmla="*/ 296 w 337"/>
                    <a:gd name="T75" fmla="*/ 98 h 184"/>
                    <a:gd name="T76" fmla="*/ 312 w 337"/>
                    <a:gd name="T77" fmla="*/ 90 h 184"/>
                    <a:gd name="T78" fmla="*/ 324 w 337"/>
                    <a:gd name="T79" fmla="*/ 83 h 184"/>
                    <a:gd name="T80" fmla="*/ 327 w 337"/>
                    <a:gd name="T81" fmla="*/ 74 h 184"/>
                    <a:gd name="T82" fmla="*/ 327 w 337"/>
                    <a:gd name="T83" fmla="*/ 66 h 184"/>
                    <a:gd name="T84" fmla="*/ 324 w 337"/>
                    <a:gd name="T85" fmla="*/ 57 h 184"/>
                    <a:gd name="T86" fmla="*/ 318 w 337"/>
                    <a:gd name="T87" fmla="*/ 50 h 184"/>
                    <a:gd name="T88" fmla="*/ 308 w 337"/>
                    <a:gd name="T89" fmla="*/ 42 h 184"/>
                    <a:gd name="T90" fmla="*/ 296 w 337"/>
                    <a:gd name="T91" fmla="*/ 35 h 184"/>
                    <a:gd name="T92" fmla="*/ 267 w 337"/>
                    <a:gd name="T93" fmla="*/ 21 h 184"/>
                    <a:gd name="T94" fmla="*/ 242 w 337"/>
                    <a:gd name="T95" fmla="*/ 10 h 184"/>
                    <a:gd name="T96" fmla="*/ 217 w 337"/>
                    <a:gd name="T97" fmla="*/ 0 h 184"/>
                    <a:gd name="T98" fmla="*/ 217 w 337"/>
                    <a:gd name="T99" fmla="*/ 0 h 18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3"/>
                      </a:lnTo>
                      <a:lnTo>
                        <a:pt x="0" y="182"/>
                      </a:lnTo>
                      <a:lnTo>
                        <a:pt x="3" y="179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9" y="177"/>
                      </a:lnTo>
                      <a:lnTo>
                        <a:pt x="28" y="172"/>
                      </a:lnTo>
                      <a:lnTo>
                        <a:pt x="104" y="154"/>
                      </a:lnTo>
                      <a:lnTo>
                        <a:pt x="154" y="141"/>
                      </a:lnTo>
                      <a:lnTo>
                        <a:pt x="204" y="128"/>
                      </a:lnTo>
                      <a:lnTo>
                        <a:pt x="252" y="113"/>
                      </a:lnTo>
                      <a:lnTo>
                        <a:pt x="296" y="98"/>
                      </a:lnTo>
                      <a:lnTo>
                        <a:pt x="312" y="90"/>
                      </a:lnTo>
                      <a:lnTo>
                        <a:pt x="324" y="83"/>
                      </a:lnTo>
                      <a:lnTo>
                        <a:pt x="327" y="74"/>
                      </a:lnTo>
                      <a:lnTo>
                        <a:pt x="327" y="66"/>
                      </a:lnTo>
                      <a:lnTo>
                        <a:pt x="324" y="57"/>
                      </a:lnTo>
                      <a:lnTo>
                        <a:pt x="318" y="50"/>
                      </a:lnTo>
                      <a:lnTo>
                        <a:pt x="308" y="42"/>
                      </a:lnTo>
                      <a:lnTo>
                        <a:pt x="296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8" name="Freeform 255">
                  <a:extLst>
                    <a:ext uri="{FF2B5EF4-FFF2-40B4-BE49-F238E27FC236}">
                      <a16:creationId xmlns:a16="http://schemas.microsoft.com/office/drawing/2014/main" id="{83CBCF72-D7D5-4B9F-9A64-1749AF1CCB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2"/>
                  <a:ext cx="911" cy="267"/>
                </a:xfrm>
                <a:custGeom>
                  <a:avLst/>
                  <a:gdLst>
                    <a:gd name="T0" fmla="*/ 879 w 911"/>
                    <a:gd name="T1" fmla="*/ 267 h 267"/>
                    <a:gd name="T2" fmla="*/ 879 w 911"/>
                    <a:gd name="T3" fmla="*/ 267 h 267"/>
                    <a:gd name="T4" fmla="*/ 889 w 911"/>
                    <a:gd name="T5" fmla="*/ 261 h 267"/>
                    <a:gd name="T6" fmla="*/ 889 w 911"/>
                    <a:gd name="T7" fmla="*/ 261 h 267"/>
                    <a:gd name="T8" fmla="*/ 889 w 911"/>
                    <a:gd name="T9" fmla="*/ 255 h 267"/>
                    <a:gd name="T10" fmla="*/ 886 w 911"/>
                    <a:gd name="T11" fmla="*/ 250 h 267"/>
                    <a:gd name="T12" fmla="*/ 879 w 911"/>
                    <a:gd name="T13" fmla="*/ 245 h 267"/>
                    <a:gd name="T14" fmla="*/ 870 w 911"/>
                    <a:gd name="T15" fmla="*/ 241 h 267"/>
                    <a:gd name="T16" fmla="*/ 854 w 911"/>
                    <a:gd name="T17" fmla="*/ 234 h 267"/>
                    <a:gd name="T18" fmla="*/ 835 w 911"/>
                    <a:gd name="T19" fmla="*/ 229 h 267"/>
                    <a:gd name="T20" fmla="*/ 835 w 911"/>
                    <a:gd name="T21" fmla="*/ 229 h 267"/>
                    <a:gd name="T22" fmla="*/ 782 w 911"/>
                    <a:gd name="T23" fmla="*/ 215 h 267"/>
                    <a:gd name="T24" fmla="*/ 725 w 911"/>
                    <a:gd name="T25" fmla="*/ 204 h 267"/>
                    <a:gd name="T26" fmla="*/ 668 w 911"/>
                    <a:gd name="T27" fmla="*/ 194 h 267"/>
                    <a:gd name="T28" fmla="*/ 611 w 911"/>
                    <a:gd name="T29" fmla="*/ 184 h 267"/>
                    <a:gd name="T30" fmla="*/ 611 w 911"/>
                    <a:gd name="T31" fmla="*/ 184 h 267"/>
                    <a:gd name="T32" fmla="*/ 511 w 911"/>
                    <a:gd name="T33" fmla="*/ 167 h 267"/>
                    <a:gd name="T34" fmla="*/ 410 w 911"/>
                    <a:gd name="T35" fmla="*/ 151 h 267"/>
                    <a:gd name="T36" fmla="*/ 359 w 911"/>
                    <a:gd name="T37" fmla="*/ 142 h 267"/>
                    <a:gd name="T38" fmla="*/ 309 w 911"/>
                    <a:gd name="T39" fmla="*/ 132 h 267"/>
                    <a:gd name="T40" fmla="*/ 262 w 911"/>
                    <a:gd name="T41" fmla="*/ 121 h 267"/>
                    <a:gd name="T42" fmla="*/ 214 w 911"/>
                    <a:gd name="T43" fmla="*/ 110 h 267"/>
                    <a:gd name="T44" fmla="*/ 214 w 911"/>
                    <a:gd name="T45" fmla="*/ 110 h 267"/>
                    <a:gd name="T46" fmla="*/ 154 w 911"/>
                    <a:gd name="T47" fmla="*/ 91 h 267"/>
                    <a:gd name="T48" fmla="*/ 98 w 911"/>
                    <a:gd name="T49" fmla="*/ 69 h 267"/>
                    <a:gd name="T50" fmla="*/ 69 w 911"/>
                    <a:gd name="T51" fmla="*/ 58 h 267"/>
                    <a:gd name="T52" fmla="*/ 47 w 911"/>
                    <a:gd name="T53" fmla="*/ 47 h 267"/>
                    <a:gd name="T54" fmla="*/ 22 w 911"/>
                    <a:gd name="T55" fmla="*/ 34 h 267"/>
                    <a:gd name="T56" fmla="*/ 0 w 911"/>
                    <a:gd name="T57" fmla="*/ 21 h 267"/>
                    <a:gd name="T58" fmla="*/ 0 w 911"/>
                    <a:gd name="T59" fmla="*/ 20 h 267"/>
                    <a:gd name="T60" fmla="*/ 0 w 911"/>
                    <a:gd name="T61" fmla="*/ 20 h 267"/>
                    <a:gd name="T62" fmla="*/ 25 w 911"/>
                    <a:gd name="T63" fmla="*/ 0 h 267"/>
                    <a:gd name="T64" fmla="*/ 25 w 911"/>
                    <a:gd name="T65" fmla="*/ 0 h 267"/>
                    <a:gd name="T66" fmla="*/ 38 w 911"/>
                    <a:gd name="T67" fmla="*/ 9 h 267"/>
                    <a:gd name="T68" fmla="*/ 57 w 911"/>
                    <a:gd name="T69" fmla="*/ 21 h 267"/>
                    <a:gd name="T70" fmla="*/ 88 w 911"/>
                    <a:gd name="T71" fmla="*/ 36 h 267"/>
                    <a:gd name="T72" fmla="*/ 126 w 911"/>
                    <a:gd name="T73" fmla="*/ 54 h 267"/>
                    <a:gd name="T74" fmla="*/ 176 w 911"/>
                    <a:gd name="T75" fmla="*/ 72 h 267"/>
                    <a:gd name="T76" fmla="*/ 205 w 911"/>
                    <a:gd name="T77" fmla="*/ 81 h 267"/>
                    <a:gd name="T78" fmla="*/ 236 w 911"/>
                    <a:gd name="T79" fmla="*/ 89 h 267"/>
                    <a:gd name="T80" fmla="*/ 271 w 911"/>
                    <a:gd name="T81" fmla="*/ 97 h 267"/>
                    <a:gd name="T82" fmla="*/ 306 w 911"/>
                    <a:gd name="T83" fmla="*/ 105 h 267"/>
                    <a:gd name="T84" fmla="*/ 347 w 911"/>
                    <a:gd name="T85" fmla="*/ 113 h 267"/>
                    <a:gd name="T86" fmla="*/ 388 w 911"/>
                    <a:gd name="T87" fmla="*/ 119 h 267"/>
                    <a:gd name="T88" fmla="*/ 388 w 911"/>
                    <a:gd name="T89" fmla="*/ 119 h 267"/>
                    <a:gd name="T90" fmla="*/ 488 w 911"/>
                    <a:gd name="T91" fmla="*/ 133 h 267"/>
                    <a:gd name="T92" fmla="*/ 586 w 911"/>
                    <a:gd name="T93" fmla="*/ 148 h 267"/>
                    <a:gd name="T94" fmla="*/ 674 w 911"/>
                    <a:gd name="T95" fmla="*/ 163 h 267"/>
                    <a:gd name="T96" fmla="*/ 750 w 911"/>
                    <a:gd name="T97" fmla="*/ 180 h 267"/>
                    <a:gd name="T98" fmla="*/ 785 w 911"/>
                    <a:gd name="T99" fmla="*/ 187 h 267"/>
                    <a:gd name="T100" fmla="*/ 816 w 911"/>
                    <a:gd name="T101" fmla="*/ 196 h 267"/>
                    <a:gd name="T102" fmla="*/ 845 w 911"/>
                    <a:gd name="T103" fmla="*/ 204 h 267"/>
                    <a:gd name="T104" fmla="*/ 867 w 911"/>
                    <a:gd name="T105" fmla="*/ 213 h 267"/>
                    <a:gd name="T106" fmla="*/ 886 w 911"/>
                    <a:gd name="T107" fmla="*/ 220 h 267"/>
                    <a:gd name="T108" fmla="*/ 898 w 911"/>
                    <a:gd name="T109" fmla="*/ 228 h 267"/>
                    <a:gd name="T110" fmla="*/ 908 w 911"/>
                    <a:gd name="T111" fmla="*/ 236 h 267"/>
                    <a:gd name="T112" fmla="*/ 911 w 911"/>
                    <a:gd name="T113" fmla="*/ 243 h 267"/>
                    <a:gd name="T114" fmla="*/ 911 w 911"/>
                    <a:gd name="T115" fmla="*/ 243 h 267"/>
                    <a:gd name="T116" fmla="*/ 908 w 911"/>
                    <a:gd name="T117" fmla="*/ 253 h 267"/>
                    <a:gd name="T118" fmla="*/ 901 w 911"/>
                    <a:gd name="T119" fmla="*/ 260 h 267"/>
                    <a:gd name="T120" fmla="*/ 892 w 911"/>
                    <a:gd name="T121" fmla="*/ 265 h 267"/>
                    <a:gd name="T122" fmla="*/ 879 w 911"/>
                    <a:gd name="T123" fmla="*/ 267 h 267"/>
                    <a:gd name="T124" fmla="*/ 879 w 911"/>
                    <a:gd name="T125" fmla="*/ 267 h 26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11" h="267">
                      <a:moveTo>
                        <a:pt x="879" y="267"/>
                      </a:moveTo>
                      <a:lnTo>
                        <a:pt x="879" y="267"/>
                      </a:lnTo>
                      <a:lnTo>
                        <a:pt x="889" y="261"/>
                      </a:lnTo>
                      <a:lnTo>
                        <a:pt x="889" y="255"/>
                      </a:lnTo>
                      <a:lnTo>
                        <a:pt x="886" y="250"/>
                      </a:lnTo>
                      <a:lnTo>
                        <a:pt x="879" y="245"/>
                      </a:lnTo>
                      <a:lnTo>
                        <a:pt x="870" y="241"/>
                      </a:lnTo>
                      <a:lnTo>
                        <a:pt x="854" y="234"/>
                      </a:lnTo>
                      <a:lnTo>
                        <a:pt x="835" y="229"/>
                      </a:lnTo>
                      <a:lnTo>
                        <a:pt x="782" y="215"/>
                      </a:lnTo>
                      <a:lnTo>
                        <a:pt x="725" y="204"/>
                      </a:lnTo>
                      <a:lnTo>
                        <a:pt x="668" y="194"/>
                      </a:lnTo>
                      <a:lnTo>
                        <a:pt x="611" y="184"/>
                      </a:lnTo>
                      <a:lnTo>
                        <a:pt x="511" y="167"/>
                      </a:lnTo>
                      <a:lnTo>
                        <a:pt x="410" y="151"/>
                      </a:lnTo>
                      <a:lnTo>
                        <a:pt x="359" y="142"/>
                      </a:lnTo>
                      <a:lnTo>
                        <a:pt x="309" y="132"/>
                      </a:lnTo>
                      <a:lnTo>
                        <a:pt x="262" y="121"/>
                      </a:lnTo>
                      <a:lnTo>
                        <a:pt x="214" y="110"/>
                      </a:lnTo>
                      <a:lnTo>
                        <a:pt x="154" y="91"/>
                      </a:lnTo>
                      <a:lnTo>
                        <a:pt x="98" y="69"/>
                      </a:lnTo>
                      <a:lnTo>
                        <a:pt x="69" y="58"/>
                      </a:lnTo>
                      <a:lnTo>
                        <a:pt x="47" y="47"/>
                      </a:lnTo>
                      <a:lnTo>
                        <a:pt x="22" y="34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25" y="0"/>
                      </a:lnTo>
                      <a:lnTo>
                        <a:pt x="38" y="9"/>
                      </a:lnTo>
                      <a:lnTo>
                        <a:pt x="57" y="21"/>
                      </a:lnTo>
                      <a:lnTo>
                        <a:pt x="88" y="36"/>
                      </a:lnTo>
                      <a:lnTo>
                        <a:pt x="126" y="54"/>
                      </a:lnTo>
                      <a:lnTo>
                        <a:pt x="176" y="72"/>
                      </a:lnTo>
                      <a:lnTo>
                        <a:pt x="205" y="81"/>
                      </a:lnTo>
                      <a:lnTo>
                        <a:pt x="236" y="89"/>
                      </a:lnTo>
                      <a:lnTo>
                        <a:pt x="271" y="97"/>
                      </a:lnTo>
                      <a:lnTo>
                        <a:pt x="306" y="105"/>
                      </a:lnTo>
                      <a:lnTo>
                        <a:pt x="347" y="113"/>
                      </a:lnTo>
                      <a:lnTo>
                        <a:pt x="388" y="119"/>
                      </a:lnTo>
                      <a:lnTo>
                        <a:pt x="488" y="133"/>
                      </a:lnTo>
                      <a:lnTo>
                        <a:pt x="586" y="148"/>
                      </a:lnTo>
                      <a:lnTo>
                        <a:pt x="674" y="163"/>
                      </a:lnTo>
                      <a:lnTo>
                        <a:pt x="750" y="180"/>
                      </a:lnTo>
                      <a:lnTo>
                        <a:pt x="785" y="187"/>
                      </a:lnTo>
                      <a:lnTo>
                        <a:pt x="816" y="196"/>
                      </a:lnTo>
                      <a:lnTo>
                        <a:pt x="845" y="204"/>
                      </a:lnTo>
                      <a:lnTo>
                        <a:pt x="867" y="213"/>
                      </a:lnTo>
                      <a:lnTo>
                        <a:pt x="886" y="220"/>
                      </a:lnTo>
                      <a:lnTo>
                        <a:pt x="898" y="228"/>
                      </a:lnTo>
                      <a:lnTo>
                        <a:pt x="908" y="236"/>
                      </a:lnTo>
                      <a:lnTo>
                        <a:pt x="911" y="243"/>
                      </a:lnTo>
                      <a:lnTo>
                        <a:pt x="908" y="253"/>
                      </a:lnTo>
                      <a:lnTo>
                        <a:pt x="901" y="260"/>
                      </a:lnTo>
                      <a:lnTo>
                        <a:pt x="892" y="265"/>
                      </a:lnTo>
                      <a:lnTo>
                        <a:pt x="879" y="267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59" name="Freeform 256">
                  <a:extLst>
                    <a:ext uri="{FF2B5EF4-FFF2-40B4-BE49-F238E27FC236}">
                      <a16:creationId xmlns:a16="http://schemas.microsoft.com/office/drawing/2014/main" id="{9AE5BC5B-438A-4797-9A92-61FA41BA5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3"/>
                  <a:ext cx="908" cy="266"/>
                </a:xfrm>
                <a:custGeom>
                  <a:avLst/>
                  <a:gdLst>
                    <a:gd name="T0" fmla="*/ 879 w 908"/>
                    <a:gd name="T1" fmla="*/ 266 h 266"/>
                    <a:gd name="T2" fmla="*/ 879 w 908"/>
                    <a:gd name="T3" fmla="*/ 266 h 266"/>
                    <a:gd name="T4" fmla="*/ 889 w 908"/>
                    <a:gd name="T5" fmla="*/ 260 h 266"/>
                    <a:gd name="T6" fmla="*/ 889 w 908"/>
                    <a:gd name="T7" fmla="*/ 260 h 266"/>
                    <a:gd name="T8" fmla="*/ 889 w 908"/>
                    <a:gd name="T9" fmla="*/ 254 h 266"/>
                    <a:gd name="T10" fmla="*/ 886 w 908"/>
                    <a:gd name="T11" fmla="*/ 249 h 266"/>
                    <a:gd name="T12" fmla="*/ 879 w 908"/>
                    <a:gd name="T13" fmla="*/ 244 h 266"/>
                    <a:gd name="T14" fmla="*/ 870 w 908"/>
                    <a:gd name="T15" fmla="*/ 240 h 266"/>
                    <a:gd name="T16" fmla="*/ 854 w 908"/>
                    <a:gd name="T17" fmla="*/ 233 h 266"/>
                    <a:gd name="T18" fmla="*/ 835 w 908"/>
                    <a:gd name="T19" fmla="*/ 228 h 266"/>
                    <a:gd name="T20" fmla="*/ 835 w 908"/>
                    <a:gd name="T21" fmla="*/ 228 h 266"/>
                    <a:gd name="T22" fmla="*/ 782 w 908"/>
                    <a:gd name="T23" fmla="*/ 214 h 266"/>
                    <a:gd name="T24" fmla="*/ 725 w 908"/>
                    <a:gd name="T25" fmla="*/ 203 h 266"/>
                    <a:gd name="T26" fmla="*/ 668 w 908"/>
                    <a:gd name="T27" fmla="*/ 193 h 266"/>
                    <a:gd name="T28" fmla="*/ 611 w 908"/>
                    <a:gd name="T29" fmla="*/ 183 h 266"/>
                    <a:gd name="T30" fmla="*/ 611 w 908"/>
                    <a:gd name="T31" fmla="*/ 183 h 266"/>
                    <a:gd name="T32" fmla="*/ 511 w 908"/>
                    <a:gd name="T33" fmla="*/ 166 h 266"/>
                    <a:gd name="T34" fmla="*/ 410 w 908"/>
                    <a:gd name="T35" fmla="*/ 150 h 266"/>
                    <a:gd name="T36" fmla="*/ 359 w 908"/>
                    <a:gd name="T37" fmla="*/ 141 h 266"/>
                    <a:gd name="T38" fmla="*/ 309 w 908"/>
                    <a:gd name="T39" fmla="*/ 131 h 266"/>
                    <a:gd name="T40" fmla="*/ 262 w 908"/>
                    <a:gd name="T41" fmla="*/ 120 h 266"/>
                    <a:gd name="T42" fmla="*/ 214 w 908"/>
                    <a:gd name="T43" fmla="*/ 109 h 266"/>
                    <a:gd name="T44" fmla="*/ 214 w 908"/>
                    <a:gd name="T45" fmla="*/ 109 h 266"/>
                    <a:gd name="T46" fmla="*/ 154 w 908"/>
                    <a:gd name="T47" fmla="*/ 90 h 266"/>
                    <a:gd name="T48" fmla="*/ 98 w 908"/>
                    <a:gd name="T49" fmla="*/ 68 h 266"/>
                    <a:gd name="T50" fmla="*/ 69 w 908"/>
                    <a:gd name="T51" fmla="*/ 57 h 266"/>
                    <a:gd name="T52" fmla="*/ 47 w 908"/>
                    <a:gd name="T53" fmla="*/ 46 h 266"/>
                    <a:gd name="T54" fmla="*/ 22 w 908"/>
                    <a:gd name="T55" fmla="*/ 33 h 266"/>
                    <a:gd name="T56" fmla="*/ 0 w 908"/>
                    <a:gd name="T57" fmla="*/ 20 h 266"/>
                    <a:gd name="T58" fmla="*/ 0 w 908"/>
                    <a:gd name="T59" fmla="*/ 19 h 266"/>
                    <a:gd name="T60" fmla="*/ 0 w 908"/>
                    <a:gd name="T61" fmla="*/ 19 h 266"/>
                    <a:gd name="T62" fmla="*/ 22 w 908"/>
                    <a:gd name="T63" fmla="*/ 0 h 266"/>
                    <a:gd name="T64" fmla="*/ 22 w 908"/>
                    <a:gd name="T65" fmla="*/ 0 h 266"/>
                    <a:gd name="T66" fmla="*/ 35 w 908"/>
                    <a:gd name="T67" fmla="*/ 10 h 266"/>
                    <a:gd name="T68" fmla="*/ 57 w 908"/>
                    <a:gd name="T69" fmla="*/ 23 h 266"/>
                    <a:gd name="T70" fmla="*/ 85 w 908"/>
                    <a:gd name="T71" fmla="*/ 38 h 266"/>
                    <a:gd name="T72" fmla="*/ 126 w 908"/>
                    <a:gd name="T73" fmla="*/ 55 h 266"/>
                    <a:gd name="T74" fmla="*/ 173 w 908"/>
                    <a:gd name="T75" fmla="*/ 72 h 266"/>
                    <a:gd name="T76" fmla="*/ 202 w 908"/>
                    <a:gd name="T77" fmla="*/ 81 h 266"/>
                    <a:gd name="T78" fmla="*/ 233 w 908"/>
                    <a:gd name="T79" fmla="*/ 90 h 266"/>
                    <a:gd name="T80" fmla="*/ 268 w 908"/>
                    <a:gd name="T81" fmla="*/ 98 h 266"/>
                    <a:gd name="T82" fmla="*/ 303 w 908"/>
                    <a:gd name="T83" fmla="*/ 105 h 266"/>
                    <a:gd name="T84" fmla="*/ 343 w 908"/>
                    <a:gd name="T85" fmla="*/ 113 h 266"/>
                    <a:gd name="T86" fmla="*/ 384 w 908"/>
                    <a:gd name="T87" fmla="*/ 119 h 266"/>
                    <a:gd name="T88" fmla="*/ 384 w 908"/>
                    <a:gd name="T89" fmla="*/ 119 h 266"/>
                    <a:gd name="T90" fmla="*/ 485 w 908"/>
                    <a:gd name="T91" fmla="*/ 133 h 266"/>
                    <a:gd name="T92" fmla="*/ 583 w 908"/>
                    <a:gd name="T93" fmla="*/ 148 h 266"/>
                    <a:gd name="T94" fmla="*/ 671 w 908"/>
                    <a:gd name="T95" fmla="*/ 165 h 266"/>
                    <a:gd name="T96" fmla="*/ 747 w 908"/>
                    <a:gd name="T97" fmla="*/ 180 h 266"/>
                    <a:gd name="T98" fmla="*/ 782 w 908"/>
                    <a:gd name="T99" fmla="*/ 188 h 266"/>
                    <a:gd name="T100" fmla="*/ 813 w 908"/>
                    <a:gd name="T101" fmla="*/ 197 h 266"/>
                    <a:gd name="T102" fmla="*/ 842 w 908"/>
                    <a:gd name="T103" fmla="*/ 204 h 266"/>
                    <a:gd name="T104" fmla="*/ 864 w 908"/>
                    <a:gd name="T105" fmla="*/ 212 h 266"/>
                    <a:gd name="T106" fmla="*/ 882 w 908"/>
                    <a:gd name="T107" fmla="*/ 221 h 266"/>
                    <a:gd name="T108" fmla="*/ 895 w 908"/>
                    <a:gd name="T109" fmla="*/ 228 h 266"/>
                    <a:gd name="T110" fmla="*/ 905 w 908"/>
                    <a:gd name="T111" fmla="*/ 236 h 266"/>
                    <a:gd name="T112" fmla="*/ 908 w 908"/>
                    <a:gd name="T113" fmla="*/ 244 h 266"/>
                    <a:gd name="T114" fmla="*/ 908 w 908"/>
                    <a:gd name="T115" fmla="*/ 244 h 266"/>
                    <a:gd name="T116" fmla="*/ 908 w 908"/>
                    <a:gd name="T117" fmla="*/ 252 h 266"/>
                    <a:gd name="T118" fmla="*/ 901 w 908"/>
                    <a:gd name="T119" fmla="*/ 260 h 266"/>
                    <a:gd name="T120" fmla="*/ 892 w 908"/>
                    <a:gd name="T121" fmla="*/ 264 h 266"/>
                    <a:gd name="T122" fmla="*/ 879 w 908"/>
                    <a:gd name="T123" fmla="*/ 266 h 266"/>
                    <a:gd name="T124" fmla="*/ 879 w 908"/>
                    <a:gd name="T125" fmla="*/ 266 h 26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8" h="266">
                      <a:moveTo>
                        <a:pt x="879" y="266"/>
                      </a:moveTo>
                      <a:lnTo>
                        <a:pt x="879" y="266"/>
                      </a:lnTo>
                      <a:lnTo>
                        <a:pt x="889" y="260"/>
                      </a:lnTo>
                      <a:lnTo>
                        <a:pt x="889" y="254"/>
                      </a:lnTo>
                      <a:lnTo>
                        <a:pt x="886" y="249"/>
                      </a:lnTo>
                      <a:lnTo>
                        <a:pt x="879" y="244"/>
                      </a:lnTo>
                      <a:lnTo>
                        <a:pt x="870" y="240"/>
                      </a:lnTo>
                      <a:lnTo>
                        <a:pt x="854" y="233"/>
                      </a:lnTo>
                      <a:lnTo>
                        <a:pt x="835" y="228"/>
                      </a:lnTo>
                      <a:lnTo>
                        <a:pt x="782" y="214"/>
                      </a:lnTo>
                      <a:lnTo>
                        <a:pt x="725" y="203"/>
                      </a:lnTo>
                      <a:lnTo>
                        <a:pt x="668" y="193"/>
                      </a:lnTo>
                      <a:lnTo>
                        <a:pt x="611" y="183"/>
                      </a:lnTo>
                      <a:lnTo>
                        <a:pt x="511" y="166"/>
                      </a:lnTo>
                      <a:lnTo>
                        <a:pt x="410" y="150"/>
                      </a:lnTo>
                      <a:lnTo>
                        <a:pt x="359" y="141"/>
                      </a:lnTo>
                      <a:lnTo>
                        <a:pt x="309" y="131"/>
                      </a:lnTo>
                      <a:lnTo>
                        <a:pt x="262" y="120"/>
                      </a:lnTo>
                      <a:lnTo>
                        <a:pt x="214" y="109"/>
                      </a:lnTo>
                      <a:lnTo>
                        <a:pt x="154" y="90"/>
                      </a:lnTo>
                      <a:lnTo>
                        <a:pt x="98" y="68"/>
                      </a:lnTo>
                      <a:lnTo>
                        <a:pt x="69" y="57"/>
                      </a:lnTo>
                      <a:lnTo>
                        <a:pt x="47" y="46"/>
                      </a:lnTo>
                      <a:lnTo>
                        <a:pt x="22" y="33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22" y="0"/>
                      </a:lnTo>
                      <a:lnTo>
                        <a:pt x="35" y="10"/>
                      </a:lnTo>
                      <a:lnTo>
                        <a:pt x="57" y="23"/>
                      </a:lnTo>
                      <a:lnTo>
                        <a:pt x="85" y="38"/>
                      </a:lnTo>
                      <a:lnTo>
                        <a:pt x="126" y="55"/>
                      </a:lnTo>
                      <a:lnTo>
                        <a:pt x="173" y="72"/>
                      </a:lnTo>
                      <a:lnTo>
                        <a:pt x="202" y="81"/>
                      </a:lnTo>
                      <a:lnTo>
                        <a:pt x="233" y="90"/>
                      </a:lnTo>
                      <a:lnTo>
                        <a:pt x="268" y="98"/>
                      </a:lnTo>
                      <a:lnTo>
                        <a:pt x="303" y="105"/>
                      </a:lnTo>
                      <a:lnTo>
                        <a:pt x="343" y="113"/>
                      </a:lnTo>
                      <a:lnTo>
                        <a:pt x="384" y="119"/>
                      </a:lnTo>
                      <a:lnTo>
                        <a:pt x="485" y="133"/>
                      </a:lnTo>
                      <a:lnTo>
                        <a:pt x="583" y="148"/>
                      </a:lnTo>
                      <a:lnTo>
                        <a:pt x="671" y="165"/>
                      </a:lnTo>
                      <a:lnTo>
                        <a:pt x="747" y="180"/>
                      </a:lnTo>
                      <a:lnTo>
                        <a:pt x="782" y="188"/>
                      </a:lnTo>
                      <a:lnTo>
                        <a:pt x="813" y="197"/>
                      </a:lnTo>
                      <a:lnTo>
                        <a:pt x="842" y="204"/>
                      </a:lnTo>
                      <a:lnTo>
                        <a:pt x="864" y="212"/>
                      </a:lnTo>
                      <a:lnTo>
                        <a:pt x="882" y="221"/>
                      </a:lnTo>
                      <a:lnTo>
                        <a:pt x="895" y="228"/>
                      </a:lnTo>
                      <a:lnTo>
                        <a:pt x="905" y="236"/>
                      </a:lnTo>
                      <a:lnTo>
                        <a:pt x="908" y="244"/>
                      </a:lnTo>
                      <a:lnTo>
                        <a:pt x="908" y="252"/>
                      </a:lnTo>
                      <a:lnTo>
                        <a:pt x="901" y="260"/>
                      </a:lnTo>
                      <a:lnTo>
                        <a:pt x="892" y="264"/>
                      </a:lnTo>
                      <a:lnTo>
                        <a:pt x="879" y="266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0" name="Freeform 257">
                  <a:extLst>
                    <a:ext uri="{FF2B5EF4-FFF2-40B4-BE49-F238E27FC236}">
                      <a16:creationId xmlns:a16="http://schemas.microsoft.com/office/drawing/2014/main" id="{51F45753-8290-499E-A2E8-00FD8411B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4"/>
                  <a:ext cx="905" cy="265"/>
                </a:xfrm>
                <a:custGeom>
                  <a:avLst/>
                  <a:gdLst>
                    <a:gd name="T0" fmla="*/ 879 w 905"/>
                    <a:gd name="T1" fmla="*/ 265 h 265"/>
                    <a:gd name="T2" fmla="*/ 879 w 905"/>
                    <a:gd name="T3" fmla="*/ 265 h 265"/>
                    <a:gd name="T4" fmla="*/ 889 w 905"/>
                    <a:gd name="T5" fmla="*/ 259 h 265"/>
                    <a:gd name="T6" fmla="*/ 889 w 905"/>
                    <a:gd name="T7" fmla="*/ 259 h 265"/>
                    <a:gd name="T8" fmla="*/ 889 w 905"/>
                    <a:gd name="T9" fmla="*/ 253 h 265"/>
                    <a:gd name="T10" fmla="*/ 886 w 905"/>
                    <a:gd name="T11" fmla="*/ 248 h 265"/>
                    <a:gd name="T12" fmla="*/ 879 w 905"/>
                    <a:gd name="T13" fmla="*/ 243 h 265"/>
                    <a:gd name="T14" fmla="*/ 870 w 905"/>
                    <a:gd name="T15" fmla="*/ 239 h 265"/>
                    <a:gd name="T16" fmla="*/ 854 w 905"/>
                    <a:gd name="T17" fmla="*/ 232 h 265"/>
                    <a:gd name="T18" fmla="*/ 835 w 905"/>
                    <a:gd name="T19" fmla="*/ 227 h 265"/>
                    <a:gd name="T20" fmla="*/ 835 w 905"/>
                    <a:gd name="T21" fmla="*/ 227 h 265"/>
                    <a:gd name="T22" fmla="*/ 782 w 905"/>
                    <a:gd name="T23" fmla="*/ 213 h 265"/>
                    <a:gd name="T24" fmla="*/ 725 w 905"/>
                    <a:gd name="T25" fmla="*/ 202 h 265"/>
                    <a:gd name="T26" fmla="*/ 668 w 905"/>
                    <a:gd name="T27" fmla="*/ 192 h 265"/>
                    <a:gd name="T28" fmla="*/ 611 w 905"/>
                    <a:gd name="T29" fmla="*/ 182 h 265"/>
                    <a:gd name="T30" fmla="*/ 611 w 905"/>
                    <a:gd name="T31" fmla="*/ 182 h 265"/>
                    <a:gd name="T32" fmla="*/ 511 w 905"/>
                    <a:gd name="T33" fmla="*/ 165 h 265"/>
                    <a:gd name="T34" fmla="*/ 410 w 905"/>
                    <a:gd name="T35" fmla="*/ 149 h 265"/>
                    <a:gd name="T36" fmla="*/ 359 w 905"/>
                    <a:gd name="T37" fmla="*/ 140 h 265"/>
                    <a:gd name="T38" fmla="*/ 309 w 905"/>
                    <a:gd name="T39" fmla="*/ 130 h 265"/>
                    <a:gd name="T40" fmla="*/ 262 w 905"/>
                    <a:gd name="T41" fmla="*/ 119 h 265"/>
                    <a:gd name="T42" fmla="*/ 214 w 905"/>
                    <a:gd name="T43" fmla="*/ 108 h 265"/>
                    <a:gd name="T44" fmla="*/ 214 w 905"/>
                    <a:gd name="T45" fmla="*/ 108 h 265"/>
                    <a:gd name="T46" fmla="*/ 154 w 905"/>
                    <a:gd name="T47" fmla="*/ 89 h 265"/>
                    <a:gd name="T48" fmla="*/ 98 w 905"/>
                    <a:gd name="T49" fmla="*/ 67 h 265"/>
                    <a:gd name="T50" fmla="*/ 69 w 905"/>
                    <a:gd name="T51" fmla="*/ 56 h 265"/>
                    <a:gd name="T52" fmla="*/ 47 w 905"/>
                    <a:gd name="T53" fmla="*/ 45 h 265"/>
                    <a:gd name="T54" fmla="*/ 22 w 905"/>
                    <a:gd name="T55" fmla="*/ 32 h 265"/>
                    <a:gd name="T56" fmla="*/ 0 w 905"/>
                    <a:gd name="T57" fmla="*/ 19 h 265"/>
                    <a:gd name="T58" fmla="*/ 0 w 905"/>
                    <a:gd name="T59" fmla="*/ 18 h 265"/>
                    <a:gd name="T60" fmla="*/ 0 w 905"/>
                    <a:gd name="T61" fmla="*/ 18 h 265"/>
                    <a:gd name="T62" fmla="*/ 19 w 905"/>
                    <a:gd name="T63" fmla="*/ 0 h 265"/>
                    <a:gd name="T64" fmla="*/ 19 w 905"/>
                    <a:gd name="T65" fmla="*/ 0 h 265"/>
                    <a:gd name="T66" fmla="*/ 31 w 905"/>
                    <a:gd name="T67" fmla="*/ 10 h 265"/>
                    <a:gd name="T68" fmla="*/ 54 w 905"/>
                    <a:gd name="T69" fmla="*/ 23 h 265"/>
                    <a:gd name="T70" fmla="*/ 85 w 905"/>
                    <a:gd name="T71" fmla="*/ 38 h 265"/>
                    <a:gd name="T72" fmla="*/ 123 w 905"/>
                    <a:gd name="T73" fmla="*/ 56 h 265"/>
                    <a:gd name="T74" fmla="*/ 170 w 905"/>
                    <a:gd name="T75" fmla="*/ 74 h 265"/>
                    <a:gd name="T76" fmla="*/ 199 w 905"/>
                    <a:gd name="T77" fmla="*/ 83 h 265"/>
                    <a:gd name="T78" fmla="*/ 230 w 905"/>
                    <a:gd name="T79" fmla="*/ 90 h 265"/>
                    <a:gd name="T80" fmla="*/ 265 w 905"/>
                    <a:gd name="T81" fmla="*/ 99 h 265"/>
                    <a:gd name="T82" fmla="*/ 299 w 905"/>
                    <a:gd name="T83" fmla="*/ 107 h 265"/>
                    <a:gd name="T84" fmla="*/ 340 w 905"/>
                    <a:gd name="T85" fmla="*/ 113 h 265"/>
                    <a:gd name="T86" fmla="*/ 381 w 905"/>
                    <a:gd name="T87" fmla="*/ 119 h 265"/>
                    <a:gd name="T88" fmla="*/ 381 w 905"/>
                    <a:gd name="T89" fmla="*/ 119 h 265"/>
                    <a:gd name="T90" fmla="*/ 482 w 905"/>
                    <a:gd name="T91" fmla="*/ 135 h 265"/>
                    <a:gd name="T92" fmla="*/ 580 w 905"/>
                    <a:gd name="T93" fmla="*/ 149 h 265"/>
                    <a:gd name="T94" fmla="*/ 668 w 905"/>
                    <a:gd name="T95" fmla="*/ 165 h 265"/>
                    <a:gd name="T96" fmla="*/ 747 w 905"/>
                    <a:gd name="T97" fmla="*/ 180 h 265"/>
                    <a:gd name="T98" fmla="*/ 778 w 905"/>
                    <a:gd name="T99" fmla="*/ 188 h 265"/>
                    <a:gd name="T100" fmla="*/ 810 w 905"/>
                    <a:gd name="T101" fmla="*/ 197 h 265"/>
                    <a:gd name="T102" fmla="*/ 838 w 905"/>
                    <a:gd name="T103" fmla="*/ 205 h 265"/>
                    <a:gd name="T104" fmla="*/ 860 w 905"/>
                    <a:gd name="T105" fmla="*/ 212 h 265"/>
                    <a:gd name="T106" fmla="*/ 879 w 905"/>
                    <a:gd name="T107" fmla="*/ 220 h 265"/>
                    <a:gd name="T108" fmla="*/ 892 w 905"/>
                    <a:gd name="T109" fmla="*/ 229 h 265"/>
                    <a:gd name="T110" fmla="*/ 901 w 905"/>
                    <a:gd name="T111" fmla="*/ 236 h 265"/>
                    <a:gd name="T112" fmla="*/ 905 w 905"/>
                    <a:gd name="T113" fmla="*/ 244 h 265"/>
                    <a:gd name="T114" fmla="*/ 905 w 905"/>
                    <a:gd name="T115" fmla="*/ 244 h 265"/>
                    <a:gd name="T116" fmla="*/ 905 w 905"/>
                    <a:gd name="T117" fmla="*/ 253 h 265"/>
                    <a:gd name="T118" fmla="*/ 898 w 905"/>
                    <a:gd name="T119" fmla="*/ 259 h 265"/>
                    <a:gd name="T120" fmla="*/ 892 w 905"/>
                    <a:gd name="T121" fmla="*/ 263 h 265"/>
                    <a:gd name="T122" fmla="*/ 879 w 905"/>
                    <a:gd name="T123" fmla="*/ 265 h 265"/>
                    <a:gd name="T124" fmla="*/ 879 w 905"/>
                    <a:gd name="T125" fmla="*/ 265 h 26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5" h="265">
                      <a:moveTo>
                        <a:pt x="879" y="265"/>
                      </a:moveTo>
                      <a:lnTo>
                        <a:pt x="879" y="265"/>
                      </a:lnTo>
                      <a:lnTo>
                        <a:pt x="889" y="259"/>
                      </a:lnTo>
                      <a:lnTo>
                        <a:pt x="889" y="253"/>
                      </a:lnTo>
                      <a:lnTo>
                        <a:pt x="886" y="248"/>
                      </a:lnTo>
                      <a:lnTo>
                        <a:pt x="879" y="243"/>
                      </a:lnTo>
                      <a:lnTo>
                        <a:pt x="870" y="239"/>
                      </a:lnTo>
                      <a:lnTo>
                        <a:pt x="854" y="232"/>
                      </a:lnTo>
                      <a:lnTo>
                        <a:pt x="835" y="227"/>
                      </a:lnTo>
                      <a:lnTo>
                        <a:pt x="782" y="213"/>
                      </a:lnTo>
                      <a:lnTo>
                        <a:pt x="725" y="202"/>
                      </a:lnTo>
                      <a:lnTo>
                        <a:pt x="668" y="192"/>
                      </a:lnTo>
                      <a:lnTo>
                        <a:pt x="611" y="182"/>
                      </a:lnTo>
                      <a:lnTo>
                        <a:pt x="511" y="165"/>
                      </a:lnTo>
                      <a:lnTo>
                        <a:pt x="410" y="149"/>
                      </a:lnTo>
                      <a:lnTo>
                        <a:pt x="359" y="140"/>
                      </a:lnTo>
                      <a:lnTo>
                        <a:pt x="309" y="130"/>
                      </a:lnTo>
                      <a:lnTo>
                        <a:pt x="262" y="119"/>
                      </a:lnTo>
                      <a:lnTo>
                        <a:pt x="214" y="108"/>
                      </a:lnTo>
                      <a:lnTo>
                        <a:pt x="154" y="89"/>
                      </a:lnTo>
                      <a:lnTo>
                        <a:pt x="98" y="67"/>
                      </a:lnTo>
                      <a:lnTo>
                        <a:pt x="69" y="56"/>
                      </a:lnTo>
                      <a:lnTo>
                        <a:pt x="47" y="45"/>
                      </a:lnTo>
                      <a:lnTo>
                        <a:pt x="22" y="32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9" y="0"/>
                      </a:lnTo>
                      <a:lnTo>
                        <a:pt x="31" y="10"/>
                      </a:lnTo>
                      <a:lnTo>
                        <a:pt x="54" y="23"/>
                      </a:lnTo>
                      <a:lnTo>
                        <a:pt x="85" y="38"/>
                      </a:lnTo>
                      <a:lnTo>
                        <a:pt x="123" y="56"/>
                      </a:lnTo>
                      <a:lnTo>
                        <a:pt x="170" y="74"/>
                      </a:lnTo>
                      <a:lnTo>
                        <a:pt x="199" y="83"/>
                      </a:lnTo>
                      <a:lnTo>
                        <a:pt x="230" y="90"/>
                      </a:lnTo>
                      <a:lnTo>
                        <a:pt x="265" y="99"/>
                      </a:lnTo>
                      <a:lnTo>
                        <a:pt x="299" y="107"/>
                      </a:lnTo>
                      <a:lnTo>
                        <a:pt x="340" y="113"/>
                      </a:lnTo>
                      <a:lnTo>
                        <a:pt x="381" y="119"/>
                      </a:lnTo>
                      <a:lnTo>
                        <a:pt x="482" y="135"/>
                      </a:lnTo>
                      <a:lnTo>
                        <a:pt x="580" y="149"/>
                      </a:lnTo>
                      <a:lnTo>
                        <a:pt x="668" y="165"/>
                      </a:lnTo>
                      <a:lnTo>
                        <a:pt x="747" y="180"/>
                      </a:lnTo>
                      <a:lnTo>
                        <a:pt x="778" y="188"/>
                      </a:lnTo>
                      <a:lnTo>
                        <a:pt x="810" y="197"/>
                      </a:lnTo>
                      <a:lnTo>
                        <a:pt x="838" y="205"/>
                      </a:lnTo>
                      <a:lnTo>
                        <a:pt x="860" y="212"/>
                      </a:lnTo>
                      <a:lnTo>
                        <a:pt x="879" y="220"/>
                      </a:lnTo>
                      <a:lnTo>
                        <a:pt x="892" y="229"/>
                      </a:lnTo>
                      <a:lnTo>
                        <a:pt x="901" y="236"/>
                      </a:lnTo>
                      <a:lnTo>
                        <a:pt x="905" y="244"/>
                      </a:lnTo>
                      <a:lnTo>
                        <a:pt x="905" y="253"/>
                      </a:lnTo>
                      <a:lnTo>
                        <a:pt x="898" y="259"/>
                      </a:lnTo>
                      <a:lnTo>
                        <a:pt x="892" y="263"/>
                      </a:lnTo>
                      <a:lnTo>
                        <a:pt x="879" y="265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1" name="Freeform 258">
                  <a:extLst>
                    <a:ext uri="{FF2B5EF4-FFF2-40B4-BE49-F238E27FC236}">
                      <a16:creationId xmlns:a16="http://schemas.microsoft.com/office/drawing/2014/main" id="{F6F13966-1375-4BA0-912A-8670880E2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7"/>
                  <a:ext cx="905" cy="262"/>
                </a:xfrm>
                <a:custGeom>
                  <a:avLst/>
                  <a:gdLst>
                    <a:gd name="T0" fmla="*/ 879 w 905"/>
                    <a:gd name="T1" fmla="*/ 262 h 262"/>
                    <a:gd name="T2" fmla="*/ 879 w 905"/>
                    <a:gd name="T3" fmla="*/ 262 h 262"/>
                    <a:gd name="T4" fmla="*/ 889 w 905"/>
                    <a:gd name="T5" fmla="*/ 256 h 262"/>
                    <a:gd name="T6" fmla="*/ 889 w 905"/>
                    <a:gd name="T7" fmla="*/ 256 h 262"/>
                    <a:gd name="T8" fmla="*/ 889 w 905"/>
                    <a:gd name="T9" fmla="*/ 250 h 262"/>
                    <a:gd name="T10" fmla="*/ 886 w 905"/>
                    <a:gd name="T11" fmla="*/ 245 h 262"/>
                    <a:gd name="T12" fmla="*/ 879 w 905"/>
                    <a:gd name="T13" fmla="*/ 240 h 262"/>
                    <a:gd name="T14" fmla="*/ 870 w 905"/>
                    <a:gd name="T15" fmla="*/ 236 h 262"/>
                    <a:gd name="T16" fmla="*/ 854 w 905"/>
                    <a:gd name="T17" fmla="*/ 229 h 262"/>
                    <a:gd name="T18" fmla="*/ 835 w 905"/>
                    <a:gd name="T19" fmla="*/ 224 h 262"/>
                    <a:gd name="T20" fmla="*/ 835 w 905"/>
                    <a:gd name="T21" fmla="*/ 224 h 262"/>
                    <a:gd name="T22" fmla="*/ 782 w 905"/>
                    <a:gd name="T23" fmla="*/ 210 h 262"/>
                    <a:gd name="T24" fmla="*/ 725 w 905"/>
                    <a:gd name="T25" fmla="*/ 199 h 262"/>
                    <a:gd name="T26" fmla="*/ 668 w 905"/>
                    <a:gd name="T27" fmla="*/ 189 h 262"/>
                    <a:gd name="T28" fmla="*/ 611 w 905"/>
                    <a:gd name="T29" fmla="*/ 179 h 262"/>
                    <a:gd name="T30" fmla="*/ 611 w 905"/>
                    <a:gd name="T31" fmla="*/ 179 h 262"/>
                    <a:gd name="T32" fmla="*/ 511 w 905"/>
                    <a:gd name="T33" fmla="*/ 162 h 262"/>
                    <a:gd name="T34" fmla="*/ 410 w 905"/>
                    <a:gd name="T35" fmla="*/ 146 h 262"/>
                    <a:gd name="T36" fmla="*/ 359 w 905"/>
                    <a:gd name="T37" fmla="*/ 137 h 262"/>
                    <a:gd name="T38" fmla="*/ 309 w 905"/>
                    <a:gd name="T39" fmla="*/ 127 h 262"/>
                    <a:gd name="T40" fmla="*/ 262 w 905"/>
                    <a:gd name="T41" fmla="*/ 116 h 262"/>
                    <a:gd name="T42" fmla="*/ 214 w 905"/>
                    <a:gd name="T43" fmla="*/ 105 h 262"/>
                    <a:gd name="T44" fmla="*/ 214 w 905"/>
                    <a:gd name="T45" fmla="*/ 105 h 262"/>
                    <a:gd name="T46" fmla="*/ 154 w 905"/>
                    <a:gd name="T47" fmla="*/ 86 h 262"/>
                    <a:gd name="T48" fmla="*/ 98 w 905"/>
                    <a:gd name="T49" fmla="*/ 64 h 262"/>
                    <a:gd name="T50" fmla="*/ 69 w 905"/>
                    <a:gd name="T51" fmla="*/ 53 h 262"/>
                    <a:gd name="T52" fmla="*/ 47 w 905"/>
                    <a:gd name="T53" fmla="*/ 42 h 262"/>
                    <a:gd name="T54" fmla="*/ 22 w 905"/>
                    <a:gd name="T55" fmla="*/ 29 h 262"/>
                    <a:gd name="T56" fmla="*/ 0 w 905"/>
                    <a:gd name="T57" fmla="*/ 16 h 262"/>
                    <a:gd name="T58" fmla="*/ 0 w 905"/>
                    <a:gd name="T59" fmla="*/ 15 h 262"/>
                    <a:gd name="T60" fmla="*/ 0 w 905"/>
                    <a:gd name="T61" fmla="*/ 15 h 262"/>
                    <a:gd name="T62" fmla="*/ 19 w 905"/>
                    <a:gd name="T63" fmla="*/ 0 h 262"/>
                    <a:gd name="T64" fmla="*/ 19 w 905"/>
                    <a:gd name="T65" fmla="*/ 0 h 262"/>
                    <a:gd name="T66" fmla="*/ 31 w 905"/>
                    <a:gd name="T67" fmla="*/ 9 h 262"/>
                    <a:gd name="T68" fmla="*/ 54 w 905"/>
                    <a:gd name="T69" fmla="*/ 23 h 262"/>
                    <a:gd name="T70" fmla="*/ 82 w 905"/>
                    <a:gd name="T71" fmla="*/ 38 h 262"/>
                    <a:gd name="T72" fmla="*/ 120 w 905"/>
                    <a:gd name="T73" fmla="*/ 54 h 262"/>
                    <a:gd name="T74" fmla="*/ 170 w 905"/>
                    <a:gd name="T75" fmla="*/ 72 h 262"/>
                    <a:gd name="T76" fmla="*/ 199 w 905"/>
                    <a:gd name="T77" fmla="*/ 81 h 262"/>
                    <a:gd name="T78" fmla="*/ 227 w 905"/>
                    <a:gd name="T79" fmla="*/ 90 h 262"/>
                    <a:gd name="T80" fmla="*/ 262 w 905"/>
                    <a:gd name="T81" fmla="*/ 97 h 262"/>
                    <a:gd name="T82" fmla="*/ 296 w 905"/>
                    <a:gd name="T83" fmla="*/ 105 h 262"/>
                    <a:gd name="T84" fmla="*/ 337 w 905"/>
                    <a:gd name="T85" fmla="*/ 113 h 262"/>
                    <a:gd name="T86" fmla="*/ 378 w 905"/>
                    <a:gd name="T87" fmla="*/ 119 h 262"/>
                    <a:gd name="T88" fmla="*/ 378 w 905"/>
                    <a:gd name="T89" fmla="*/ 119 h 262"/>
                    <a:gd name="T90" fmla="*/ 479 w 905"/>
                    <a:gd name="T91" fmla="*/ 133 h 262"/>
                    <a:gd name="T92" fmla="*/ 577 w 905"/>
                    <a:gd name="T93" fmla="*/ 148 h 262"/>
                    <a:gd name="T94" fmla="*/ 665 w 905"/>
                    <a:gd name="T95" fmla="*/ 163 h 262"/>
                    <a:gd name="T96" fmla="*/ 744 w 905"/>
                    <a:gd name="T97" fmla="*/ 179 h 262"/>
                    <a:gd name="T98" fmla="*/ 810 w 905"/>
                    <a:gd name="T99" fmla="*/ 194 h 262"/>
                    <a:gd name="T100" fmla="*/ 835 w 905"/>
                    <a:gd name="T101" fmla="*/ 203 h 262"/>
                    <a:gd name="T102" fmla="*/ 857 w 905"/>
                    <a:gd name="T103" fmla="*/ 210 h 262"/>
                    <a:gd name="T104" fmla="*/ 876 w 905"/>
                    <a:gd name="T105" fmla="*/ 218 h 262"/>
                    <a:gd name="T106" fmla="*/ 892 w 905"/>
                    <a:gd name="T107" fmla="*/ 226 h 262"/>
                    <a:gd name="T108" fmla="*/ 901 w 905"/>
                    <a:gd name="T109" fmla="*/ 233 h 262"/>
                    <a:gd name="T110" fmla="*/ 905 w 905"/>
                    <a:gd name="T111" fmla="*/ 241 h 262"/>
                    <a:gd name="T112" fmla="*/ 905 w 905"/>
                    <a:gd name="T113" fmla="*/ 241 h 262"/>
                    <a:gd name="T114" fmla="*/ 901 w 905"/>
                    <a:gd name="T115" fmla="*/ 251 h 262"/>
                    <a:gd name="T116" fmla="*/ 898 w 905"/>
                    <a:gd name="T117" fmla="*/ 256 h 262"/>
                    <a:gd name="T118" fmla="*/ 892 w 905"/>
                    <a:gd name="T119" fmla="*/ 260 h 262"/>
                    <a:gd name="T120" fmla="*/ 879 w 905"/>
                    <a:gd name="T121" fmla="*/ 262 h 262"/>
                    <a:gd name="T122" fmla="*/ 879 w 905"/>
                    <a:gd name="T123" fmla="*/ 262 h 26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5" h="262">
                      <a:moveTo>
                        <a:pt x="879" y="262"/>
                      </a:moveTo>
                      <a:lnTo>
                        <a:pt x="879" y="262"/>
                      </a:lnTo>
                      <a:lnTo>
                        <a:pt x="889" y="256"/>
                      </a:lnTo>
                      <a:lnTo>
                        <a:pt x="889" y="250"/>
                      </a:lnTo>
                      <a:lnTo>
                        <a:pt x="886" y="245"/>
                      </a:lnTo>
                      <a:lnTo>
                        <a:pt x="879" y="240"/>
                      </a:lnTo>
                      <a:lnTo>
                        <a:pt x="870" y="236"/>
                      </a:lnTo>
                      <a:lnTo>
                        <a:pt x="854" y="229"/>
                      </a:lnTo>
                      <a:lnTo>
                        <a:pt x="835" y="224"/>
                      </a:lnTo>
                      <a:lnTo>
                        <a:pt x="782" y="210"/>
                      </a:lnTo>
                      <a:lnTo>
                        <a:pt x="725" y="199"/>
                      </a:lnTo>
                      <a:lnTo>
                        <a:pt x="668" y="189"/>
                      </a:lnTo>
                      <a:lnTo>
                        <a:pt x="611" y="179"/>
                      </a:lnTo>
                      <a:lnTo>
                        <a:pt x="511" y="162"/>
                      </a:lnTo>
                      <a:lnTo>
                        <a:pt x="410" y="146"/>
                      </a:lnTo>
                      <a:lnTo>
                        <a:pt x="359" y="137"/>
                      </a:lnTo>
                      <a:lnTo>
                        <a:pt x="309" y="127"/>
                      </a:lnTo>
                      <a:lnTo>
                        <a:pt x="262" y="116"/>
                      </a:lnTo>
                      <a:lnTo>
                        <a:pt x="214" y="105"/>
                      </a:lnTo>
                      <a:lnTo>
                        <a:pt x="154" y="86"/>
                      </a:lnTo>
                      <a:lnTo>
                        <a:pt x="98" y="64"/>
                      </a:lnTo>
                      <a:lnTo>
                        <a:pt x="69" y="53"/>
                      </a:lnTo>
                      <a:lnTo>
                        <a:pt x="47" y="42"/>
                      </a:lnTo>
                      <a:lnTo>
                        <a:pt x="22" y="29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19" y="0"/>
                      </a:lnTo>
                      <a:lnTo>
                        <a:pt x="31" y="9"/>
                      </a:lnTo>
                      <a:lnTo>
                        <a:pt x="54" y="23"/>
                      </a:lnTo>
                      <a:lnTo>
                        <a:pt x="82" y="38"/>
                      </a:lnTo>
                      <a:lnTo>
                        <a:pt x="120" y="54"/>
                      </a:lnTo>
                      <a:lnTo>
                        <a:pt x="170" y="72"/>
                      </a:lnTo>
                      <a:lnTo>
                        <a:pt x="199" y="81"/>
                      </a:lnTo>
                      <a:lnTo>
                        <a:pt x="227" y="90"/>
                      </a:lnTo>
                      <a:lnTo>
                        <a:pt x="262" y="97"/>
                      </a:lnTo>
                      <a:lnTo>
                        <a:pt x="296" y="105"/>
                      </a:lnTo>
                      <a:lnTo>
                        <a:pt x="337" y="113"/>
                      </a:lnTo>
                      <a:lnTo>
                        <a:pt x="378" y="119"/>
                      </a:lnTo>
                      <a:lnTo>
                        <a:pt x="479" y="133"/>
                      </a:lnTo>
                      <a:lnTo>
                        <a:pt x="577" y="148"/>
                      </a:lnTo>
                      <a:lnTo>
                        <a:pt x="665" y="163"/>
                      </a:lnTo>
                      <a:lnTo>
                        <a:pt x="744" y="179"/>
                      </a:lnTo>
                      <a:lnTo>
                        <a:pt x="810" y="194"/>
                      </a:lnTo>
                      <a:lnTo>
                        <a:pt x="835" y="203"/>
                      </a:lnTo>
                      <a:lnTo>
                        <a:pt x="857" y="210"/>
                      </a:lnTo>
                      <a:lnTo>
                        <a:pt x="876" y="218"/>
                      </a:lnTo>
                      <a:lnTo>
                        <a:pt x="892" y="226"/>
                      </a:lnTo>
                      <a:lnTo>
                        <a:pt x="901" y="233"/>
                      </a:lnTo>
                      <a:lnTo>
                        <a:pt x="905" y="241"/>
                      </a:lnTo>
                      <a:lnTo>
                        <a:pt x="901" y="251"/>
                      </a:lnTo>
                      <a:lnTo>
                        <a:pt x="898" y="256"/>
                      </a:lnTo>
                      <a:lnTo>
                        <a:pt x="892" y="260"/>
                      </a:lnTo>
                      <a:lnTo>
                        <a:pt x="879" y="262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2" name="Freeform 259">
                  <a:extLst>
                    <a:ext uri="{FF2B5EF4-FFF2-40B4-BE49-F238E27FC236}">
                      <a16:creationId xmlns:a16="http://schemas.microsoft.com/office/drawing/2014/main" id="{A8FFE5F4-055B-4654-88B3-3F7C41D77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8"/>
                  <a:ext cx="901" cy="261"/>
                </a:xfrm>
                <a:custGeom>
                  <a:avLst/>
                  <a:gdLst>
                    <a:gd name="T0" fmla="*/ 879 w 901"/>
                    <a:gd name="T1" fmla="*/ 261 h 261"/>
                    <a:gd name="T2" fmla="*/ 879 w 901"/>
                    <a:gd name="T3" fmla="*/ 261 h 261"/>
                    <a:gd name="T4" fmla="*/ 889 w 901"/>
                    <a:gd name="T5" fmla="*/ 255 h 261"/>
                    <a:gd name="T6" fmla="*/ 889 w 901"/>
                    <a:gd name="T7" fmla="*/ 255 h 261"/>
                    <a:gd name="T8" fmla="*/ 889 w 901"/>
                    <a:gd name="T9" fmla="*/ 249 h 261"/>
                    <a:gd name="T10" fmla="*/ 886 w 901"/>
                    <a:gd name="T11" fmla="*/ 244 h 261"/>
                    <a:gd name="T12" fmla="*/ 879 w 901"/>
                    <a:gd name="T13" fmla="*/ 239 h 261"/>
                    <a:gd name="T14" fmla="*/ 870 w 901"/>
                    <a:gd name="T15" fmla="*/ 235 h 261"/>
                    <a:gd name="T16" fmla="*/ 854 w 901"/>
                    <a:gd name="T17" fmla="*/ 228 h 261"/>
                    <a:gd name="T18" fmla="*/ 835 w 901"/>
                    <a:gd name="T19" fmla="*/ 223 h 261"/>
                    <a:gd name="T20" fmla="*/ 835 w 901"/>
                    <a:gd name="T21" fmla="*/ 223 h 261"/>
                    <a:gd name="T22" fmla="*/ 782 w 901"/>
                    <a:gd name="T23" fmla="*/ 209 h 261"/>
                    <a:gd name="T24" fmla="*/ 725 w 901"/>
                    <a:gd name="T25" fmla="*/ 198 h 261"/>
                    <a:gd name="T26" fmla="*/ 668 w 901"/>
                    <a:gd name="T27" fmla="*/ 188 h 261"/>
                    <a:gd name="T28" fmla="*/ 611 w 901"/>
                    <a:gd name="T29" fmla="*/ 178 h 261"/>
                    <a:gd name="T30" fmla="*/ 611 w 901"/>
                    <a:gd name="T31" fmla="*/ 178 h 261"/>
                    <a:gd name="T32" fmla="*/ 511 w 901"/>
                    <a:gd name="T33" fmla="*/ 161 h 261"/>
                    <a:gd name="T34" fmla="*/ 410 w 901"/>
                    <a:gd name="T35" fmla="*/ 145 h 261"/>
                    <a:gd name="T36" fmla="*/ 359 w 901"/>
                    <a:gd name="T37" fmla="*/ 136 h 261"/>
                    <a:gd name="T38" fmla="*/ 309 w 901"/>
                    <a:gd name="T39" fmla="*/ 126 h 261"/>
                    <a:gd name="T40" fmla="*/ 262 w 901"/>
                    <a:gd name="T41" fmla="*/ 115 h 261"/>
                    <a:gd name="T42" fmla="*/ 214 w 901"/>
                    <a:gd name="T43" fmla="*/ 104 h 261"/>
                    <a:gd name="T44" fmla="*/ 214 w 901"/>
                    <a:gd name="T45" fmla="*/ 104 h 261"/>
                    <a:gd name="T46" fmla="*/ 154 w 901"/>
                    <a:gd name="T47" fmla="*/ 85 h 261"/>
                    <a:gd name="T48" fmla="*/ 98 w 901"/>
                    <a:gd name="T49" fmla="*/ 63 h 261"/>
                    <a:gd name="T50" fmla="*/ 69 w 901"/>
                    <a:gd name="T51" fmla="*/ 52 h 261"/>
                    <a:gd name="T52" fmla="*/ 47 w 901"/>
                    <a:gd name="T53" fmla="*/ 41 h 261"/>
                    <a:gd name="T54" fmla="*/ 22 w 901"/>
                    <a:gd name="T55" fmla="*/ 28 h 261"/>
                    <a:gd name="T56" fmla="*/ 0 w 901"/>
                    <a:gd name="T57" fmla="*/ 15 h 261"/>
                    <a:gd name="T58" fmla="*/ 0 w 901"/>
                    <a:gd name="T59" fmla="*/ 14 h 261"/>
                    <a:gd name="T60" fmla="*/ 0 w 901"/>
                    <a:gd name="T61" fmla="*/ 14 h 261"/>
                    <a:gd name="T62" fmla="*/ 16 w 901"/>
                    <a:gd name="T63" fmla="*/ 0 h 261"/>
                    <a:gd name="T64" fmla="*/ 16 w 901"/>
                    <a:gd name="T65" fmla="*/ 0 h 261"/>
                    <a:gd name="T66" fmla="*/ 28 w 901"/>
                    <a:gd name="T67" fmla="*/ 10 h 261"/>
                    <a:gd name="T68" fmla="*/ 50 w 901"/>
                    <a:gd name="T69" fmla="*/ 23 h 261"/>
                    <a:gd name="T70" fmla="*/ 82 w 901"/>
                    <a:gd name="T71" fmla="*/ 38 h 261"/>
                    <a:gd name="T72" fmla="*/ 120 w 901"/>
                    <a:gd name="T73" fmla="*/ 56 h 261"/>
                    <a:gd name="T74" fmla="*/ 167 w 901"/>
                    <a:gd name="T75" fmla="*/ 74 h 261"/>
                    <a:gd name="T76" fmla="*/ 195 w 901"/>
                    <a:gd name="T77" fmla="*/ 81 h 261"/>
                    <a:gd name="T78" fmla="*/ 227 w 901"/>
                    <a:gd name="T79" fmla="*/ 90 h 261"/>
                    <a:gd name="T80" fmla="*/ 258 w 901"/>
                    <a:gd name="T81" fmla="*/ 98 h 261"/>
                    <a:gd name="T82" fmla="*/ 293 w 901"/>
                    <a:gd name="T83" fmla="*/ 105 h 261"/>
                    <a:gd name="T84" fmla="*/ 334 w 901"/>
                    <a:gd name="T85" fmla="*/ 113 h 261"/>
                    <a:gd name="T86" fmla="*/ 375 w 901"/>
                    <a:gd name="T87" fmla="*/ 119 h 261"/>
                    <a:gd name="T88" fmla="*/ 375 w 901"/>
                    <a:gd name="T89" fmla="*/ 119 h 261"/>
                    <a:gd name="T90" fmla="*/ 476 w 901"/>
                    <a:gd name="T91" fmla="*/ 133 h 261"/>
                    <a:gd name="T92" fmla="*/ 574 w 901"/>
                    <a:gd name="T93" fmla="*/ 148 h 261"/>
                    <a:gd name="T94" fmla="*/ 662 w 901"/>
                    <a:gd name="T95" fmla="*/ 164 h 261"/>
                    <a:gd name="T96" fmla="*/ 741 w 901"/>
                    <a:gd name="T97" fmla="*/ 179 h 261"/>
                    <a:gd name="T98" fmla="*/ 807 w 901"/>
                    <a:gd name="T99" fmla="*/ 194 h 261"/>
                    <a:gd name="T100" fmla="*/ 832 w 901"/>
                    <a:gd name="T101" fmla="*/ 203 h 261"/>
                    <a:gd name="T102" fmla="*/ 857 w 901"/>
                    <a:gd name="T103" fmla="*/ 211 h 261"/>
                    <a:gd name="T104" fmla="*/ 876 w 901"/>
                    <a:gd name="T105" fmla="*/ 218 h 261"/>
                    <a:gd name="T106" fmla="*/ 889 w 901"/>
                    <a:gd name="T107" fmla="*/ 226 h 261"/>
                    <a:gd name="T108" fmla="*/ 898 w 901"/>
                    <a:gd name="T109" fmla="*/ 234 h 261"/>
                    <a:gd name="T110" fmla="*/ 901 w 901"/>
                    <a:gd name="T111" fmla="*/ 241 h 261"/>
                    <a:gd name="T112" fmla="*/ 901 w 901"/>
                    <a:gd name="T113" fmla="*/ 241 h 261"/>
                    <a:gd name="T114" fmla="*/ 901 w 901"/>
                    <a:gd name="T115" fmla="*/ 250 h 261"/>
                    <a:gd name="T116" fmla="*/ 898 w 901"/>
                    <a:gd name="T117" fmla="*/ 256 h 261"/>
                    <a:gd name="T118" fmla="*/ 892 w 901"/>
                    <a:gd name="T119" fmla="*/ 259 h 261"/>
                    <a:gd name="T120" fmla="*/ 879 w 901"/>
                    <a:gd name="T121" fmla="*/ 261 h 261"/>
                    <a:gd name="T122" fmla="*/ 879 w 901"/>
                    <a:gd name="T123" fmla="*/ 261 h 26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1" h="261">
                      <a:moveTo>
                        <a:pt x="879" y="261"/>
                      </a:moveTo>
                      <a:lnTo>
                        <a:pt x="879" y="261"/>
                      </a:lnTo>
                      <a:lnTo>
                        <a:pt x="889" y="255"/>
                      </a:lnTo>
                      <a:lnTo>
                        <a:pt x="889" y="249"/>
                      </a:lnTo>
                      <a:lnTo>
                        <a:pt x="886" y="244"/>
                      </a:lnTo>
                      <a:lnTo>
                        <a:pt x="879" y="239"/>
                      </a:lnTo>
                      <a:lnTo>
                        <a:pt x="870" y="235"/>
                      </a:lnTo>
                      <a:lnTo>
                        <a:pt x="854" y="228"/>
                      </a:lnTo>
                      <a:lnTo>
                        <a:pt x="835" y="223"/>
                      </a:lnTo>
                      <a:lnTo>
                        <a:pt x="782" y="209"/>
                      </a:lnTo>
                      <a:lnTo>
                        <a:pt x="725" y="198"/>
                      </a:lnTo>
                      <a:lnTo>
                        <a:pt x="668" y="188"/>
                      </a:lnTo>
                      <a:lnTo>
                        <a:pt x="611" y="178"/>
                      </a:lnTo>
                      <a:lnTo>
                        <a:pt x="511" y="161"/>
                      </a:lnTo>
                      <a:lnTo>
                        <a:pt x="410" y="145"/>
                      </a:lnTo>
                      <a:lnTo>
                        <a:pt x="359" y="136"/>
                      </a:lnTo>
                      <a:lnTo>
                        <a:pt x="309" y="126"/>
                      </a:lnTo>
                      <a:lnTo>
                        <a:pt x="262" y="115"/>
                      </a:lnTo>
                      <a:lnTo>
                        <a:pt x="214" y="104"/>
                      </a:lnTo>
                      <a:lnTo>
                        <a:pt x="154" y="85"/>
                      </a:lnTo>
                      <a:lnTo>
                        <a:pt x="98" y="63"/>
                      </a:lnTo>
                      <a:lnTo>
                        <a:pt x="69" y="52"/>
                      </a:lnTo>
                      <a:lnTo>
                        <a:pt x="47" y="41"/>
                      </a:lnTo>
                      <a:lnTo>
                        <a:pt x="22" y="28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6" y="0"/>
                      </a:lnTo>
                      <a:lnTo>
                        <a:pt x="28" y="10"/>
                      </a:lnTo>
                      <a:lnTo>
                        <a:pt x="50" y="23"/>
                      </a:lnTo>
                      <a:lnTo>
                        <a:pt x="82" y="38"/>
                      </a:lnTo>
                      <a:lnTo>
                        <a:pt x="120" y="56"/>
                      </a:lnTo>
                      <a:lnTo>
                        <a:pt x="167" y="74"/>
                      </a:lnTo>
                      <a:lnTo>
                        <a:pt x="195" y="81"/>
                      </a:lnTo>
                      <a:lnTo>
                        <a:pt x="227" y="90"/>
                      </a:lnTo>
                      <a:lnTo>
                        <a:pt x="258" y="98"/>
                      </a:lnTo>
                      <a:lnTo>
                        <a:pt x="293" y="105"/>
                      </a:lnTo>
                      <a:lnTo>
                        <a:pt x="334" y="113"/>
                      </a:lnTo>
                      <a:lnTo>
                        <a:pt x="375" y="119"/>
                      </a:lnTo>
                      <a:lnTo>
                        <a:pt x="476" y="133"/>
                      </a:lnTo>
                      <a:lnTo>
                        <a:pt x="574" y="148"/>
                      </a:lnTo>
                      <a:lnTo>
                        <a:pt x="662" y="164"/>
                      </a:lnTo>
                      <a:lnTo>
                        <a:pt x="741" y="179"/>
                      </a:lnTo>
                      <a:lnTo>
                        <a:pt x="807" y="194"/>
                      </a:lnTo>
                      <a:lnTo>
                        <a:pt x="832" y="203"/>
                      </a:lnTo>
                      <a:lnTo>
                        <a:pt x="857" y="211"/>
                      </a:lnTo>
                      <a:lnTo>
                        <a:pt x="876" y="218"/>
                      </a:lnTo>
                      <a:lnTo>
                        <a:pt x="889" y="226"/>
                      </a:lnTo>
                      <a:lnTo>
                        <a:pt x="898" y="234"/>
                      </a:lnTo>
                      <a:lnTo>
                        <a:pt x="901" y="241"/>
                      </a:lnTo>
                      <a:lnTo>
                        <a:pt x="901" y="250"/>
                      </a:lnTo>
                      <a:lnTo>
                        <a:pt x="898" y="256"/>
                      </a:lnTo>
                      <a:lnTo>
                        <a:pt x="892" y="259"/>
                      </a:lnTo>
                      <a:lnTo>
                        <a:pt x="879" y="261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3" name="Freeform 260">
                  <a:extLst>
                    <a:ext uri="{FF2B5EF4-FFF2-40B4-BE49-F238E27FC236}">
                      <a16:creationId xmlns:a16="http://schemas.microsoft.com/office/drawing/2014/main" id="{921678D2-D9C7-487F-8DE3-99763EF33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9"/>
                  <a:ext cx="898" cy="260"/>
                </a:xfrm>
                <a:custGeom>
                  <a:avLst/>
                  <a:gdLst>
                    <a:gd name="T0" fmla="*/ 879 w 898"/>
                    <a:gd name="T1" fmla="*/ 260 h 260"/>
                    <a:gd name="T2" fmla="*/ 879 w 898"/>
                    <a:gd name="T3" fmla="*/ 260 h 260"/>
                    <a:gd name="T4" fmla="*/ 889 w 898"/>
                    <a:gd name="T5" fmla="*/ 254 h 260"/>
                    <a:gd name="T6" fmla="*/ 889 w 898"/>
                    <a:gd name="T7" fmla="*/ 254 h 260"/>
                    <a:gd name="T8" fmla="*/ 889 w 898"/>
                    <a:gd name="T9" fmla="*/ 248 h 260"/>
                    <a:gd name="T10" fmla="*/ 886 w 898"/>
                    <a:gd name="T11" fmla="*/ 243 h 260"/>
                    <a:gd name="T12" fmla="*/ 879 w 898"/>
                    <a:gd name="T13" fmla="*/ 238 h 260"/>
                    <a:gd name="T14" fmla="*/ 870 w 898"/>
                    <a:gd name="T15" fmla="*/ 234 h 260"/>
                    <a:gd name="T16" fmla="*/ 854 w 898"/>
                    <a:gd name="T17" fmla="*/ 227 h 260"/>
                    <a:gd name="T18" fmla="*/ 835 w 898"/>
                    <a:gd name="T19" fmla="*/ 222 h 260"/>
                    <a:gd name="T20" fmla="*/ 835 w 898"/>
                    <a:gd name="T21" fmla="*/ 222 h 260"/>
                    <a:gd name="T22" fmla="*/ 782 w 898"/>
                    <a:gd name="T23" fmla="*/ 208 h 260"/>
                    <a:gd name="T24" fmla="*/ 725 w 898"/>
                    <a:gd name="T25" fmla="*/ 197 h 260"/>
                    <a:gd name="T26" fmla="*/ 668 w 898"/>
                    <a:gd name="T27" fmla="*/ 187 h 260"/>
                    <a:gd name="T28" fmla="*/ 611 w 898"/>
                    <a:gd name="T29" fmla="*/ 177 h 260"/>
                    <a:gd name="T30" fmla="*/ 611 w 898"/>
                    <a:gd name="T31" fmla="*/ 177 h 260"/>
                    <a:gd name="T32" fmla="*/ 511 w 898"/>
                    <a:gd name="T33" fmla="*/ 160 h 260"/>
                    <a:gd name="T34" fmla="*/ 410 w 898"/>
                    <a:gd name="T35" fmla="*/ 144 h 260"/>
                    <a:gd name="T36" fmla="*/ 359 w 898"/>
                    <a:gd name="T37" fmla="*/ 135 h 260"/>
                    <a:gd name="T38" fmla="*/ 309 w 898"/>
                    <a:gd name="T39" fmla="*/ 125 h 260"/>
                    <a:gd name="T40" fmla="*/ 262 w 898"/>
                    <a:gd name="T41" fmla="*/ 114 h 260"/>
                    <a:gd name="T42" fmla="*/ 214 w 898"/>
                    <a:gd name="T43" fmla="*/ 103 h 260"/>
                    <a:gd name="T44" fmla="*/ 214 w 898"/>
                    <a:gd name="T45" fmla="*/ 103 h 260"/>
                    <a:gd name="T46" fmla="*/ 154 w 898"/>
                    <a:gd name="T47" fmla="*/ 84 h 260"/>
                    <a:gd name="T48" fmla="*/ 98 w 898"/>
                    <a:gd name="T49" fmla="*/ 62 h 260"/>
                    <a:gd name="T50" fmla="*/ 69 w 898"/>
                    <a:gd name="T51" fmla="*/ 51 h 260"/>
                    <a:gd name="T52" fmla="*/ 47 w 898"/>
                    <a:gd name="T53" fmla="*/ 40 h 260"/>
                    <a:gd name="T54" fmla="*/ 22 w 898"/>
                    <a:gd name="T55" fmla="*/ 27 h 260"/>
                    <a:gd name="T56" fmla="*/ 0 w 898"/>
                    <a:gd name="T57" fmla="*/ 14 h 260"/>
                    <a:gd name="T58" fmla="*/ 0 w 898"/>
                    <a:gd name="T59" fmla="*/ 13 h 260"/>
                    <a:gd name="T60" fmla="*/ 0 w 898"/>
                    <a:gd name="T61" fmla="*/ 13 h 260"/>
                    <a:gd name="T62" fmla="*/ 13 w 898"/>
                    <a:gd name="T63" fmla="*/ 0 h 260"/>
                    <a:gd name="T64" fmla="*/ 13 w 898"/>
                    <a:gd name="T65" fmla="*/ 0 h 260"/>
                    <a:gd name="T66" fmla="*/ 28 w 898"/>
                    <a:gd name="T67" fmla="*/ 10 h 260"/>
                    <a:gd name="T68" fmla="*/ 50 w 898"/>
                    <a:gd name="T69" fmla="*/ 24 h 260"/>
                    <a:gd name="T70" fmla="*/ 79 w 898"/>
                    <a:gd name="T71" fmla="*/ 40 h 260"/>
                    <a:gd name="T72" fmla="*/ 117 w 898"/>
                    <a:gd name="T73" fmla="*/ 56 h 260"/>
                    <a:gd name="T74" fmla="*/ 164 w 898"/>
                    <a:gd name="T75" fmla="*/ 74 h 260"/>
                    <a:gd name="T76" fmla="*/ 192 w 898"/>
                    <a:gd name="T77" fmla="*/ 83 h 260"/>
                    <a:gd name="T78" fmla="*/ 224 w 898"/>
                    <a:gd name="T79" fmla="*/ 92 h 260"/>
                    <a:gd name="T80" fmla="*/ 255 w 898"/>
                    <a:gd name="T81" fmla="*/ 99 h 260"/>
                    <a:gd name="T82" fmla="*/ 293 w 898"/>
                    <a:gd name="T83" fmla="*/ 107 h 260"/>
                    <a:gd name="T84" fmla="*/ 331 w 898"/>
                    <a:gd name="T85" fmla="*/ 113 h 260"/>
                    <a:gd name="T86" fmla="*/ 372 w 898"/>
                    <a:gd name="T87" fmla="*/ 120 h 260"/>
                    <a:gd name="T88" fmla="*/ 372 w 898"/>
                    <a:gd name="T89" fmla="*/ 120 h 260"/>
                    <a:gd name="T90" fmla="*/ 473 w 898"/>
                    <a:gd name="T91" fmla="*/ 135 h 260"/>
                    <a:gd name="T92" fmla="*/ 570 w 898"/>
                    <a:gd name="T93" fmla="*/ 149 h 260"/>
                    <a:gd name="T94" fmla="*/ 659 w 898"/>
                    <a:gd name="T95" fmla="*/ 164 h 260"/>
                    <a:gd name="T96" fmla="*/ 737 w 898"/>
                    <a:gd name="T97" fmla="*/ 179 h 260"/>
                    <a:gd name="T98" fmla="*/ 804 w 898"/>
                    <a:gd name="T99" fmla="*/ 194 h 260"/>
                    <a:gd name="T100" fmla="*/ 829 w 898"/>
                    <a:gd name="T101" fmla="*/ 202 h 260"/>
                    <a:gd name="T102" fmla="*/ 854 w 898"/>
                    <a:gd name="T103" fmla="*/ 211 h 260"/>
                    <a:gd name="T104" fmla="*/ 873 w 898"/>
                    <a:gd name="T105" fmla="*/ 219 h 260"/>
                    <a:gd name="T106" fmla="*/ 886 w 898"/>
                    <a:gd name="T107" fmla="*/ 226 h 260"/>
                    <a:gd name="T108" fmla="*/ 895 w 898"/>
                    <a:gd name="T109" fmla="*/ 234 h 260"/>
                    <a:gd name="T110" fmla="*/ 898 w 898"/>
                    <a:gd name="T111" fmla="*/ 241 h 260"/>
                    <a:gd name="T112" fmla="*/ 898 w 898"/>
                    <a:gd name="T113" fmla="*/ 241 h 260"/>
                    <a:gd name="T114" fmla="*/ 898 w 898"/>
                    <a:gd name="T115" fmla="*/ 250 h 260"/>
                    <a:gd name="T116" fmla="*/ 895 w 898"/>
                    <a:gd name="T117" fmla="*/ 255 h 260"/>
                    <a:gd name="T118" fmla="*/ 889 w 898"/>
                    <a:gd name="T119" fmla="*/ 259 h 260"/>
                    <a:gd name="T120" fmla="*/ 879 w 898"/>
                    <a:gd name="T121" fmla="*/ 260 h 260"/>
                    <a:gd name="T122" fmla="*/ 879 w 898"/>
                    <a:gd name="T123" fmla="*/ 260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8" h="260">
                      <a:moveTo>
                        <a:pt x="879" y="260"/>
                      </a:moveTo>
                      <a:lnTo>
                        <a:pt x="879" y="260"/>
                      </a:lnTo>
                      <a:lnTo>
                        <a:pt x="889" y="254"/>
                      </a:lnTo>
                      <a:lnTo>
                        <a:pt x="889" y="248"/>
                      </a:lnTo>
                      <a:lnTo>
                        <a:pt x="886" y="243"/>
                      </a:lnTo>
                      <a:lnTo>
                        <a:pt x="879" y="238"/>
                      </a:lnTo>
                      <a:lnTo>
                        <a:pt x="870" y="234"/>
                      </a:lnTo>
                      <a:lnTo>
                        <a:pt x="854" y="227"/>
                      </a:lnTo>
                      <a:lnTo>
                        <a:pt x="835" y="222"/>
                      </a:lnTo>
                      <a:lnTo>
                        <a:pt x="782" y="208"/>
                      </a:lnTo>
                      <a:lnTo>
                        <a:pt x="725" y="197"/>
                      </a:lnTo>
                      <a:lnTo>
                        <a:pt x="668" y="187"/>
                      </a:lnTo>
                      <a:lnTo>
                        <a:pt x="611" y="177"/>
                      </a:lnTo>
                      <a:lnTo>
                        <a:pt x="511" y="160"/>
                      </a:lnTo>
                      <a:lnTo>
                        <a:pt x="410" y="144"/>
                      </a:lnTo>
                      <a:lnTo>
                        <a:pt x="359" y="135"/>
                      </a:lnTo>
                      <a:lnTo>
                        <a:pt x="309" y="125"/>
                      </a:lnTo>
                      <a:lnTo>
                        <a:pt x="262" y="114"/>
                      </a:lnTo>
                      <a:lnTo>
                        <a:pt x="214" y="103"/>
                      </a:lnTo>
                      <a:lnTo>
                        <a:pt x="154" y="84"/>
                      </a:lnTo>
                      <a:lnTo>
                        <a:pt x="98" y="62"/>
                      </a:lnTo>
                      <a:lnTo>
                        <a:pt x="69" y="51"/>
                      </a:lnTo>
                      <a:lnTo>
                        <a:pt x="47" y="40"/>
                      </a:lnTo>
                      <a:lnTo>
                        <a:pt x="22" y="27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13" y="0"/>
                      </a:lnTo>
                      <a:lnTo>
                        <a:pt x="28" y="10"/>
                      </a:lnTo>
                      <a:lnTo>
                        <a:pt x="50" y="24"/>
                      </a:lnTo>
                      <a:lnTo>
                        <a:pt x="79" y="40"/>
                      </a:lnTo>
                      <a:lnTo>
                        <a:pt x="117" y="56"/>
                      </a:lnTo>
                      <a:lnTo>
                        <a:pt x="164" y="74"/>
                      </a:lnTo>
                      <a:lnTo>
                        <a:pt x="192" y="83"/>
                      </a:lnTo>
                      <a:lnTo>
                        <a:pt x="224" y="92"/>
                      </a:lnTo>
                      <a:lnTo>
                        <a:pt x="255" y="99"/>
                      </a:lnTo>
                      <a:lnTo>
                        <a:pt x="293" y="107"/>
                      </a:lnTo>
                      <a:lnTo>
                        <a:pt x="331" y="113"/>
                      </a:lnTo>
                      <a:lnTo>
                        <a:pt x="372" y="120"/>
                      </a:lnTo>
                      <a:lnTo>
                        <a:pt x="473" y="135"/>
                      </a:lnTo>
                      <a:lnTo>
                        <a:pt x="570" y="149"/>
                      </a:lnTo>
                      <a:lnTo>
                        <a:pt x="659" y="164"/>
                      </a:lnTo>
                      <a:lnTo>
                        <a:pt x="737" y="179"/>
                      </a:lnTo>
                      <a:lnTo>
                        <a:pt x="804" y="194"/>
                      </a:lnTo>
                      <a:lnTo>
                        <a:pt x="829" y="202"/>
                      </a:lnTo>
                      <a:lnTo>
                        <a:pt x="854" y="211"/>
                      </a:lnTo>
                      <a:lnTo>
                        <a:pt x="873" y="219"/>
                      </a:lnTo>
                      <a:lnTo>
                        <a:pt x="886" y="226"/>
                      </a:lnTo>
                      <a:lnTo>
                        <a:pt x="895" y="234"/>
                      </a:lnTo>
                      <a:lnTo>
                        <a:pt x="898" y="241"/>
                      </a:lnTo>
                      <a:lnTo>
                        <a:pt x="898" y="250"/>
                      </a:lnTo>
                      <a:lnTo>
                        <a:pt x="895" y="255"/>
                      </a:lnTo>
                      <a:lnTo>
                        <a:pt x="889" y="259"/>
                      </a:lnTo>
                      <a:lnTo>
                        <a:pt x="879" y="26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4" name="Freeform 261">
                  <a:extLst>
                    <a:ext uri="{FF2B5EF4-FFF2-40B4-BE49-F238E27FC236}">
                      <a16:creationId xmlns:a16="http://schemas.microsoft.com/office/drawing/2014/main" id="{309E8865-A1B1-46ED-BBCA-376F4A6F90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2"/>
                  <a:ext cx="895" cy="257"/>
                </a:xfrm>
                <a:custGeom>
                  <a:avLst/>
                  <a:gdLst>
                    <a:gd name="T0" fmla="*/ 879 w 895"/>
                    <a:gd name="T1" fmla="*/ 257 h 257"/>
                    <a:gd name="T2" fmla="*/ 879 w 895"/>
                    <a:gd name="T3" fmla="*/ 257 h 257"/>
                    <a:gd name="T4" fmla="*/ 889 w 895"/>
                    <a:gd name="T5" fmla="*/ 251 h 257"/>
                    <a:gd name="T6" fmla="*/ 889 w 895"/>
                    <a:gd name="T7" fmla="*/ 251 h 257"/>
                    <a:gd name="T8" fmla="*/ 889 w 895"/>
                    <a:gd name="T9" fmla="*/ 245 h 257"/>
                    <a:gd name="T10" fmla="*/ 886 w 895"/>
                    <a:gd name="T11" fmla="*/ 240 h 257"/>
                    <a:gd name="T12" fmla="*/ 879 w 895"/>
                    <a:gd name="T13" fmla="*/ 235 h 257"/>
                    <a:gd name="T14" fmla="*/ 870 w 895"/>
                    <a:gd name="T15" fmla="*/ 231 h 257"/>
                    <a:gd name="T16" fmla="*/ 854 w 895"/>
                    <a:gd name="T17" fmla="*/ 224 h 257"/>
                    <a:gd name="T18" fmla="*/ 835 w 895"/>
                    <a:gd name="T19" fmla="*/ 219 h 257"/>
                    <a:gd name="T20" fmla="*/ 835 w 895"/>
                    <a:gd name="T21" fmla="*/ 219 h 257"/>
                    <a:gd name="T22" fmla="*/ 782 w 895"/>
                    <a:gd name="T23" fmla="*/ 205 h 257"/>
                    <a:gd name="T24" fmla="*/ 725 w 895"/>
                    <a:gd name="T25" fmla="*/ 194 h 257"/>
                    <a:gd name="T26" fmla="*/ 668 w 895"/>
                    <a:gd name="T27" fmla="*/ 184 h 257"/>
                    <a:gd name="T28" fmla="*/ 611 w 895"/>
                    <a:gd name="T29" fmla="*/ 174 h 257"/>
                    <a:gd name="T30" fmla="*/ 611 w 895"/>
                    <a:gd name="T31" fmla="*/ 174 h 257"/>
                    <a:gd name="T32" fmla="*/ 511 w 895"/>
                    <a:gd name="T33" fmla="*/ 157 h 257"/>
                    <a:gd name="T34" fmla="*/ 410 w 895"/>
                    <a:gd name="T35" fmla="*/ 141 h 257"/>
                    <a:gd name="T36" fmla="*/ 359 w 895"/>
                    <a:gd name="T37" fmla="*/ 132 h 257"/>
                    <a:gd name="T38" fmla="*/ 309 w 895"/>
                    <a:gd name="T39" fmla="*/ 122 h 257"/>
                    <a:gd name="T40" fmla="*/ 262 w 895"/>
                    <a:gd name="T41" fmla="*/ 111 h 257"/>
                    <a:gd name="T42" fmla="*/ 214 w 895"/>
                    <a:gd name="T43" fmla="*/ 100 h 257"/>
                    <a:gd name="T44" fmla="*/ 214 w 895"/>
                    <a:gd name="T45" fmla="*/ 100 h 257"/>
                    <a:gd name="T46" fmla="*/ 154 w 895"/>
                    <a:gd name="T47" fmla="*/ 81 h 257"/>
                    <a:gd name="T48" fmla="*/ 98 w 895"/>
                    <a:gd name="T49" fmla="*/ 59 h 257"/>
                    <a:gd name="T50" fmla="*/ 69 w 895"/>
                    <a:gd name="T51" fmla="*/ 48 h 257"/>
                    <a:gd name="T52" fmla="*/ 47 w 895"/>
                    <a:gd name="T53" fmla="*/ 37 h 257"/>
                    <a:gd name="T54" fmla="*/ 22 w 895"/>
                    <a:gd name="T55" fmla="*/ 24 h 257"/>
                    <a:gd name="T56" fmla="*/ 0 w 895"/>
                    <a:gd name="T57" fmla="*/ 11 h 257"/>
                    <a:gd name="T58" fmla="*/ 0 w 895"/>
                    <a:gd name="T59" fmla="*/ 10 h 257"/>
                    <a:gd name="T60" fmla="*/ 0 w 895"/>
                    <a:gd name="T61" fmla="*/ 10 h 257"/>
                    <a:gd name="T62" fmla="*/ 13 w 895"/>
                    <a:gd name="T63" fmla="*/ 0 h 257"/>
                    <a:gd name="T64" fmla="*/ 13 w 895"/>
                    <a:gd name="T65" fmla="*/ 0 h 257"/>
                    <a:gd name="T66" fmla="*/ 25 w 895"/>
                    <a:gd name="T67" fmla="*/ 10 h 257"/>
                    <a:gd name="T68" fmla="*/ 47 w 895"/>
                    <a:gd name="T69" fmla="*/ 23 h 257"/>
                    <a:gd name="T70" fmla="*/ 76 w 895"/>
                    <a:gd name="T71" fmla="*/ 39 h 257"/>
                    <a:gd name="T72" fmla="*/ 117 w 895"/>
                    <a:gd name="T73" fmla="*/ 56 h 257"/>
                    <a:gd name="T74" fmla="*/ 164 w 895"/>
                    <a:gd name="T75" fmla="*/ 73 h 257"/>
                    <a:gd name="T76" fmla="*/ 189 w 895"/>
                    <a:gd name="T77" fmla="*/ 81 h 257"/>
                    <a:gd name="T78" fmla="*/ 221 w 895"/>
                    <a:gd name="T79" fmla="*/ 90 h 257"/>
                    <a:gd name="T80" fmla="*/ 252 w 895"/>
                    <a:gd name="T81" fmla="*/ 98 h 257"/>
                    <a:gd name="T82" fmla="*/ 290 w 895"/>
                    <a:gd name="T83" fmla="*/ 105 h 257"/>
                    <a:gd name="T84" fmla="*/ 328 w 895"/>
                    <a:gd name="T85" fmla="*/ 113 h 257"/>
                    <a:gd name="T86" fmla="*/ 369 w 895"/>
                    <a:gd name="T87" fmla="*/ 118 h 257"/>
                    <a:gd name="T88" fmla="*/ 369 w 895"/>
                    <a:gd name="T89" fmla="*/ 118 h 257"/>
                    <a:gd name="T90" fmla="*/ 470 w 895"/>
                    <a:gd name="T91" fmla="*/ 133 h 257"/>
                    <a:gd name="T92" fmla="*/ 564 w 895"/>
                    <a:gd name="T93" fmla="*/ 147 h 257"/>
                    <a:gd name="T94" fmla="*/ 656 w 895"/>
                    <a:gd name="T95" fmla="*/ 162 h 257"/>
                    <a:gd name="T96" fmla="*/ 734 w 895"/>
                    <a:gd name="T97" fmla="*/ 177 h 257"/>
                    <a:gd name="T98" fmla="*/ 801 w 895"/>
                    <a:gd name="T99" fmla="*/ 193 h 257"/>
                    <a:gd name="T100" fmla="*/ 826 w 895"/>
                    <a:gd name="T101" fmla="*/ 200 h 257"/>
                    <a:gd name="T102" fmla="*/ 851 w 895"/>
                    <a:gd name="T103" fmla="*/ 208 h 257"/>
                    <a:gd name="T104" fmla="*/ 870 w 895"/>
                    <a:gd name="T105" fmla="*/ 217 h 257"/>
                    <a:gd name="T106" fmla="*/ 882 w 895"/>
                    <a:gd name="T107" fmla="*/ 224 h 257"/>
                    <a:gd name="T108" fmla="*/ 892 w 895"/>
                    <a:gd name="T109" fmla="*/ 232 h 257"/>
                    <a:gd name="T110" fmla="*/ 895 w 895"/>
                    <a:gd name="T111" fmla="*/ 240 h 257"/>
                    <a:gd name="T112" fmla="*/ 895 w 895"/>
                    <a:gd name="T113" fmla="*/ 240 h 257"/>
                    <a:gd name="T114" fmla="*/ 895 w 895"/>
                    <a:gd name="T115" fmla="*/ 249 h 257"/>
                    <a:gd name="T116" fmla="*/ 895 w 895"/>
                    <a:gd name="T117" fmla="*/ 254 h 257"/>
                    <a:gd name="T118" fmla="*/ 889 w 895"/>
                    <a:gd name="T119" fmla="*/ 256 h 257"/>
                    <a:gd name="T120" fmla="*/ 879 w 895"/>
                    <a:gd name="T121" fmla="*/ 257 h 257"/>
                    <a:gd name="T122" fmla="*/ 879 w 895"/>
                    <a:gd name="T123" fmla="*/ 257 h 25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7">
                      <a:moveTo>
                        <a:pt x="879" y="257"/>
                      </a:moveTo>
                      <a:lnTo>
                        <a:pt x="879" y="257"/>
                      </a:lnTo>
                      <a:lnTo>
                        <a:pt x="889" y="251"/>
                      </a:lnTo>
                      <a:lnTo>
                        <a:pt x="889" y="245"/>
                      </a:lnTo>
                      <a:lnTo>
                        <a:pt x="886" y="240"/>
                      </a:lnTo>
                      <a:lnTo>
                        <a:pt x="879" y="235"/>
                      </a:lnTo>
                      <a:lnTo>
                        <a:pt x="870" y="231"/>
                      </a:lnTo>
                      <a:lnTo>
                        <a:pt x="854" y="224"/>
                      </a:lnTo>
                      <a:lnTo>
                        <a:pt x="835" y="219"/>
                      </a:lnTo>
                      <a:lnTo>
                        <a:pt x="782" y="205"/>
                      </a:lnTo>
                      <a:lnTo>
                        <a:pt x="725" y="194"/>
                      </a:lnTo>
                      <a:lnTo>
                        <a:pt x="668" y="184"/>
                      </a:lnTo>
                      <a:lnTo>
                        <a:pt x="611" y="174"/>
                      </a:lnTo>
                      <a:lnTo>
                        <a:pt x="511" y="157"/>
                      </a:lnTo>
                      <a:lnTo>
                        <a:pt x="410" y="141"/>
                      </a:lnTo>
                      <a:lnTo>
                        <a:pt x="359" y="132"/>
                      </a:lnTo>
                      <a:lnTo>
                        <a:pt x="309" y="122"/>
                      </a:lnTo>
                      <a:lnTo>
                        <a:pt x="262" y="111"/>
                      </a:lnTo>
                      <a:lnTo>
                        <a:pt x="214" y="100"/>
                      </a:lnTo>
                      <a:lnTo>
                        <a:pt x="154" y="81"/>
                      </a:lnTo>
                      <a:lnTo>
                        <a:pt x="98" y="59"/>
                      </a:lnTo>
                      <a:lnTo>
                        <a:pt x="69" y="48"/>
                      </a:lnTo>
                      <a:lnTo>
                        <a:pt x="47" y="37"/>
                      </a:lnTo>
                      <a:lnTo>
                        <a:pt x="22" y="24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13" y="0"/>
                      </a:lnTo>
                      <a:lnTo>
                        <a:pt x="25" y="10"/>
                      </a:lnTo>
                      <a:lnTo>
                        <a:pt x="47" y="23"/>
                      </a:lnTo>
                      <a:lnTo>
                        <a:pt x="76" y="39"/>
                      </a:lnTo>
                      <a:lnTo>
                        <a:pt x="117" y="56"/>
                      </a:lnTo>
                      <a:lnTo>
                        <a:pt x="164" y="73"/>
                      </a:lnTo>
                      <a:lnTo>
                        <a:pt x="189" y="81"/>
                      </a:lnTo>
                      <a:lnTo>
                        <a:pt x="221" y="90"/>
                      </a:lnTo>
                      <a:lnTo>
                        <a:pt x="252" y="98"/>
                      </a:lnTo>
                      <a:lnTo>
                        <a:pt x="290" y="105"/>
                      </a:lnTo>
                      <a:lnTo>
                        <a:pt x="328" y="113"/>
                      </a:lnTo>
                      <a:lnTo>
                        <a:pt x="369" y="118"/>
                      </a:lnTo>
                      <a:lnTo>
                        <a:pt x="470" y="133"/>
                      </a:lnTo>
                      <a:lnTo>
                        <a:pt x="564" y="147"/>
                      </a:lnTo>
                      <a:lnTo>
                        <a:pt x="656" y="162"/>
                      </a:lnTo>
                      <a:lnTo>
                        <a:pt x="734" y="177"/>
                      </a:lnTo>
                      <a:lnTo>
                        <a:pt x="801" y="193"/>
                      </a:lnTo>
                      <a:lnTo>
                        <a:pt x="826" y="200"/>
                      </a:lnTo>
                      <a:lnTo>
                        <a:pt x="851" y="208"/>
                      </a:lnTo>
                      <a:lnTo>
                        <a:pt x="870" y="217"/>
                      </a:lnTo>
                      <a:lnTo>
                        <a:pt x="882" y="224"/>
                      </a:lnTo>
                      <a:lnTo>
                        <a:pt x="892" y="232"/>
                      </a:lnTo>
                      <a:lnTo>
                        <a:pt x="895" y="240"/>
                      </a:lnTo>
                      <a:lnTo>
                        <a:pt x="895" y="249"/>
                      </a:lnTo>
                      <a:lnTo>
                        <a:pt x="895" y="254"/>
                      </a:lnTo>
                      <a:lnTo>
                        <a:pt x="889" y="256"/>
                      </a:lnTo>
                      <a:lnTo>
                        <a:pt x="879" y="257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5" name="Freeform 262">
                  <a:extLst>
                    <a:ext uri="{FF2B5EF4-FFF2-40B4-BE49-F238E27FC236}">
                      <a16:creationId xmlns:a16="http://schemas.microsoft.com/office/drawing/2014/main" id="{C6B29E15-337C-4FB7-8A4E-3DAFAE3D7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3"/>
                  <a:ext cx="895" cy="256"/>
                </a:xfrm>
                <a:custGeom>
                  <a:avLst/>
                  <a:gdLst>
                    <a:gd name="T0" fmla="*/ 879 w 895"/>
                    <a:gd name="T1" fmla="*/ 256 h 256"/>
                    <a:gd name="T2" fmla="*/ 879 w 895"/>
                    <a:gd name="T3" fmla="*/ 256 h 256"/>
                    <a:gd name="T4" fmla="*/ 889 w 895"/>
                    <a:gd name="T5" fmla="*/ 250 h 256"/>
                    <a:gd name="T6" fmla="*/ 889 w 895"/>
                    <a:gd name="T7" fmla="*/ 250 h 256"/>
                    <a:gd name="T8" fmla="*/ 889 w 895"/>
                    <a:gd name="T9" fmla="*/ 244 h 256"/>
                    <a:gd name="T10" fmla="*/ 886 w 895"/>
                    <a:gd name="T11" fmla="*/ 239 h 256"/>
                    <a:gd name="T12" fmla="*/ 879 w 895"/>
                    <a:gd name="T13" fmla="*/ 234 h 256"/>
                    <a:gd name="T14" fmla="*/ 870 w 895"/>
                    <a:gd name="T15" fmla="*/ 230 h 256"/>
                    <a:gd name="T16" fmla="*/ 854 w 895"/>
                    <a:gd name="T17" fmla="*/ 223 h 256"/>
                    <a:gd name="T18" fmla="*/ 835 w 895"/>
                    <a:gd name="T19" fmla="*/ 218 h 256"/>
                    <a:gd name="T20" fmla="*/ 835 w 895"/>
                    <a:gd name="T21" fmla="*/ 218 h 256"/>
                    <a:gd name="T22" fmla="*/ 782 w 895"/>
                    <a:gd name="T23" fmla="*/ 204 h 256"/>
                    <a:gd name="T24" fmla="*/ 725 w 895"/>
                    <a:gd name="T25" fmla="*/ 193 h 256"/>
                    <a:gd name="T26" fmla="*/ 668 w 895"/>
                    <a:gd name="T27" fmla="*/ 183 h 256"/>
                    <a:gd name="T28" fmla="*/ 611 w 895"/>
                    <a:gd name="T29" fmla="*/ 173 h 256"/>
                    <a:gd name="T30" fmla="*/ 611 w 895"/>
                    <a:gd name="T31" fmla="*/ 173 h 256"/>
                    <a:gd name="T32" fmla="*/ 511 w 895"/>
                    <a:gd name="T33" fmla="*/ 156 h 256"/>
                    <a:gd name="T34" fmla="*/ 410 w 895"/>
                    <a:gd name="T35" fmla="*/ 140 h 256"/>
                    <a:gd name="T36" fmla="*/ 359 w 895"/>
                    <a:gd name="T37" fmla="*/ 131 h 256"/>
                    <a:gd name="T38" fmla="*/ 309 w 895"/>
                    <a:gd name="T39" fmla="*/ 121 h 256"/>
                    <a:gd name="T40" fmla="*/ 262 w 895"/>
                    <a:gd name="T41" fmla="*/ 110 h 256"/>
                    <a:gd name="T42" fmla="*/ 214 w 895"/>
                    <a:gd name="T43" fmla="*/ 99 h 256"/>
                    <a:gd name="T44" fmla="*/ 214 w 895"/>
                    <a:gd name="T45" fmla="*/ 99 h 256"/>
                    <a:gd name="T46" fmla="*/ 154 w 895"/>
                    <a:gd name="T47" fmla="*/ 80 h 256"/>
                    <a:gd name="T48" fmla="*/ 98 w 895"/>
                    <a:gd name="T49" fmla="*/ 58 h 256"/>
                    <a:gd name="T50" fmla="*/ 69 w 895"/>
                    <a:gd name="T51" fmla="*/ 47 h 256"/>
                    <a:gd name="T52" fmla="*/ 47 w 895"/>
                    <a:gd name="T53" fmla="*/ 36 h 256"/>
                    <a:gd name="T54" fmla="*/ 22 w 895"/>
                    <a:gd name="T55" fmla="*/ 23 h 256"/>
                    <a:gd name="T56" fmla="*/ 0 w 895"/>
                    <a:gd name="T57" fmla="*/ 10 h 256"/>
                    <a:gd name="T58" fmla="*/ 0 w 895"/>
                    <a:gd name="T59" fmla="*/ 9 h 256"/>
                    <a:gd name="T60" fmla="*/ 0 w 895"/>
                    <a:gd name="T61" fmla="*/ 9 h 256"/>
                    <a:gd name="T62" fmla="*/ 9 w 895"/>
                    <a:gd name="T63" fmla="*/ 0 h 256"/>
                    <a:gd name="T64" fmla="*/ 9 w 895"/>
                    <a:gd name="T65" fmla="*/ 0 h 256"/>
                    <a:gd name="T66" fmla="*/ 25 w 895"/>
                    <a:gd name="T67" fmla="*/ 10 h 256"/>
                    <a:gd name="T68" fmla="*/ 44 w 895"/>
                    <a:gd name="T69" fmla="*/ 24 h 256"/>
                    <a:gd name="T70" fmla="*/ 76 w 895"/>
                    <a:gd name="T71" fmla="*/ 39 h 256"/>
                    <a:gd name="T72" fmla="*/ 113 w 895"/>
                    <a:gd name="T73" fmla="*/ 56 h 256"/>
                    <a:gd name="T74" fmla="*/ 161 w 895"/>
                    <a:gd name="T75" fmla="*/ 74 h 256"/>
                    <a:gd name="T76" fmla="*/ 189 w 895"/>
                    <a:gd name="T77" fmla="*/ 83 h 256"/>
                    <a:gd name="T78" fmla="*/ 217 w 895"/>
                    <a:gd name="T79" fmla="*/ 90 h 256"/>
                    <a:gd name="T80" fmla="*/ 249 w 895"/>
                    <a:gd name="T81" fmla="*/ 99 h 256"/>
                    <a:gd name="T82" fmla="*/ 287 w 895"/>
                    <a:gd name="T83" fmla="*/ 107 h 256"/>
                    <a:gd name="T84" fmla="*/ 325 w 895"/>
                    <a:gd name="T85" fmla="*/ 113 h 256"/>
                    <a:gd name="T86" fmla="*/ 366 w 895"/>
                    <a:gd name="T87" fmla="*/ 119 h 256"/>
                    <a:gd name="T88" fmla="*/ 366 w 895"/>
                    <a:gd name="T89" fmla="*/ 119 h 256"/>
                    <a:gd name="T90" fmla="*/ 466 w 895"/>
                    <a:gd name="T91" fmla="*/ 133 h 256"/>
                    <a:gd name="T92" fmla="*/ 564 w 895"/>
                    <a:gd name="T93" fmla="*/ 149 h 256"/>
                    <a:gd name="T94" fmla="*/ 652 w 895"/>
                    <a:gd name="T95" fmla="*/ 163 h 256"/>
                    <a:gd name="T96" fmla="*/ 731 w 895"/>
                    <a:gd name="T97" fmla="*/ 178 h 256"/>
                    <a:gd name="T98" fmla="*/ 797 w 895"/>
                    <a:gd name="T99" fmla="*/ 193 h 256"/>
                    <a:gd name="T100" fmla="*/ 826 w 895"/>
                    <a:gd name="T101" fmla="*/ 201 h 256"/>
                    <a:gd name="T102" fmla="*/ 848 w 895"/>
                    <a:gd name="T103" fmla="*/ 208 h 256"/>
                    <a:gd name="T104" fmla="*/ 867 w 895"/>
                    <a:gd name="T105" fmla="*/ 216 h 256"/>
                    <a:gd name="T106" fmla="*/ 879 w 895"/>
                    <a:gd name="T107" fmla="*/ 223 h 256"/>
                    <a:gd name="T108" fmla="*/ 889 w 895"/>
                    <a:gd name="T109" fmla="*/ 231 h 256"/>
                    <a:gd name="T110" fmla="*/ 892 w 895"/>
                    <a:gd name="T111" fmla="*/ 239 h 256"/>
                    <a:gd name="T112" fmla="*/ 892 w 895"/>
                    <a:gd name="T113" fmla="*/ 239 h 256"/>
                    <a:gd name="T114" fmla="*/ 895 w 895"/>
                    <a:gd name="T115" fmla="*/ 248 h 256"/>
                    <a:gd name="T116" fmla="*/ 895 w 895"/>
                    <a:gd name="T117" fmla="*/ 253 h 256"/>
                    <a:gd name="T118" fmla="*/ 889 w 895"/>
                    <a:gd name="T119" fmla="*/ 255 h 256"/>
                    <a:gd name="T120" fmla="*/ 879 w 895"/>
                    <a:gd name="T121" fmla="*/ 256 h 256"/>
                    <a:gd name="T122" fmla="*/ 879 w 895"/>
                    <a:gd name="T123" fmla="*/ 256 h 25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6">
                      <a:moveTo>
                        <a:pt x="879" y="256"/>
                      </a:moveTo>
                      <a:lnTo>
                        <a:pt x="879" y="256"/>
                      </a:lnTo>
                      <a:lnTo>
                        <a:pt x="889" y="250"/>
                      </a:lnTo>
                      <a:lnTo>
                        <a:pt x="889" y="244"/>
                      </a:lnTo>
                      <a:lnTo>
                        <a:pt x="886" y="239"/>
                      </a:lnTo>
                      <a:lnTo>
                        <a:pt x="879" y="234"/>
                      </a:lnTo>
                      <a:lnTo>
                        <a:pt x="870" y="230"/>
                      </a:lnTo>
                      <a:lnTo>
                        <a:pt x="854" y="223"/>
                      </a:lnTo>
                      <a:lnTo>
                        <a:pt x="835" y="218"/>
                      </a:lnTo>
                      <a:lnTo>
                        <a:pt x="782" y="204"/>
                      </a:lnTo>
                      <a:lnTo>
                        <a:pt x="725" y="193"/>
                      </a:lnTo>
                      <a:lnTo>
                        <a:pt x="668" y="183"/>
                      </a:lnTo>
                      <a:lnTo>
                        <a:pt x="611" y="173"/>
                      </a:lnTo>
                      <a:lnTo>
                        <a:pt x="511" y="156"/>
                      </a:lnTo>
                      <a:lnTo>
                        <a:pt x="410" y="140"/>
                      </a:lnTo>
                      <a:lnTo>
                        <a:pt x="359" y="131"/>
                      </a:lnTo>
                      <a:lnTo>
                        <a:pt x="309" y="121"/>
                      </a:lnTo>
                      <a:lnTo>
                        <a:pt x="262" y="110"/>
                      </a:lnTo>
                      <a:lnTo>
                        <a:pt x="214" y="99"/>
                      </a:lnTo>
                      <a:lnTo>
                        <a:pt x="154" y="80"/>
                      </a:lnTo>
                      <a:lnTo>
                        <a:pt x="98" y="58"/>
                      </a:lnTo>
                      <a:lnTo>
                        <a:pt x="69" y="47"/>
                      </a:lnTo>
                      <a:lnTo>
                        <a:pt x="47" y="36"/>
                      </a:lnTo>
                      <a:lnTo>
                        <a:pt x="22" y="23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25" y="10"/>
                      </a:lnTo>
                      <a:lnTo>
                        <a:pt x="44" y="24"/>
                      </a:lnTo>
                      <a:lnTo>
                        <a:pt x="76" y="39"/>
                      </a:lnTo>
                      <a:lnTo>
                        <a:pt x="113" y="56"/>
                      </a:lnTo>
                      <a:lnTo>
                        <a:pt x="161" y="74"/>
                      </a:lnTo>
                      <a:lnTo>
                        <a:pt x="189" y="83"/>
                      </a:lnTo>
                      <a:lnTo>
                        <a:pt x="217" y="90"/>
                      </a:lnTo>
                      <a:lnTo>
                        <a:pt x="249" y="99"/>
                      </a:lnTo>
                      <a:lnTo>
                        <a:pt x="287" y="107"/>
                      </a:lnTo>
                      <a:lnTo>
                        <a:pt x="325" y="113"/>
                      </a:lnTo>
                      <a:lnTo>
                        <a:pt x="366" y="119"/>
                      </a:lnTo>
                      <a:lnTo>
                        <a:pt x="466" y="133"/>
                      </a:lnTo>
                      <a:lnTo>
                        <a:pt x="564" y="149"/>
                      </a:lnTo>
                      <a:lnTo>
                        <a:pt x="652" y="163"/>
                      </a:lnTo>
                      <a:lnTo>
                        <a:pt x="731" y="178"/>
                      </a:lnTo>
                      <a:lnTo>
                        <a:pt x="797" y="193"/>
                      </a:lnTo>
                      <a:lnTo>
                        <a:pt x="826" y="201"/>
                      </a:lnTo>
                      <a:lnTo>
                        <a:pt x="848" y="208"/>
                      </a:lnTo>
                      <a:lnTo>
                        <a:pt x="867" y="216"/>
                      </a:lnTo>
                      <a:lnTo>
                        <a:pt x="879" y="223"/>
                      </a:lnTo>
                      <a:lnTo>
                        <a:pt x="889" y="231"/>
                      </a:lnTo>
                      <a:lnTo>
                        <a:pt x="892" y="239"/>
                      </a:lnTo>
                      <a:lnTo>
                        <a:pt x="895" y="248"/>
                      </a:lnTo>
                      <a:lnTo>
                        <a:pt x="895" y="253"/>
                      </a:lnTo>
                      <a:lnTo>
                        <a:pt x="889" y="255"/>
                      </a:lnTo>
                      <a:lnTo>
                        <a:pt x="879" y="256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6" name="Freeform 263">
                  <a:extLst>
                    <a:ext uri="{FF2B5EF4-FFF2-40B4-BE49-F238E27FC236}">
                      <a16:creationId xmlns:a16="http://schemas.microsoft.com/office/drawing/2014/main" id="{EB1F241A-9DA8-45DF-BFC7-14814C5DA1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299"/>
                  <a:ext cx="886" cy="221"/>
                </a:xfrm>
                <a:custGeom>
                  <a:avLst/>
                  <a:gdLst>
                    <a:gd name="T0" fmla="*/ 886 w 886"/>
                    <a:gd name="T1" fmla="*/ 221 h 221"/>
                    <a:gd name="T2" fmla="*/ 886 w 886"/>
                    <a:gd name="T3" fmla="*/ 221 h 221"/>
                    <a:gd name="T4" fmla="*/ 880 w 886"/>
                    <a:gd name="T5" fmla="*/ 217 h 221"/>
                    <a:gd name="T6" fmla="*/ 858 w 886"/>
                    <a:gd name="T7" fmla="*/ 205 h 221"/>
                    <a:gd name="T8" fmla="*/ 839 w 886"/>
                    <a:gd name="T9" fmla="*/ 197 h 221"/>
                    <a:gd name="T10" fmla="*/ 813 w 886"/>
                    <a:gd name="T11" fmla="*/ 188 h 221"/>
                    <a:gd name="T12" fmla="*/ 782 w 886"/>
                    <a:gd name="T13" fmla="*/ 178 h 221"/>
                    <a:gd name="T14" fmla="*/ 744 w 886"/>
                    <a:gd name="T15" fmla="*/ 169 h 221"/>
                    <a:gd name="T16" fmla="*/ 744 w 886"/>
                    <a:gd name="T17" fmla="*/ 169 h 221"/>
                    <a:gd name="T18" fmla="*/ 703 w 886"/>
                    <a:gd name="T19" fmla="*/ 162 h 221"/>
                    <a:gd name="T20" fmla="*/ 659 w 886"/>
                    <a:gd name="T21" fmla="*/ 154 h 221"/>
                    <a:gd name="T22" fmla="*/ 552 w 886"/>
                    <a:gd name="T23" fmla="*/ 137 h 221"/>
                    <a:gd name="T24" fmla="*/ 438 w 886"/>
                    <a:gd name="T25" fmla="*/ 120 h 221"/>
                    <a:gd name="T26" fmla="*/ 382 w 886"/>
                    <a:gd name="T27" fmla="*/ 110 h 221"/>
                    <a:gd name="T28" fmla="*/ 325 w 886"/>
                    <a:gd name="T29" fmla="*/ 98 h 221"/>
                    <a:gd name="T30" fmla="*/ 325 w 886"/>
                    <a:gd name="T31" fmla="*/ 98 h 221"/>
                    <a:gd name="T32" fmla="*/ 221 w 886"/>
                    <a:gd name="T33" fmla="*/ 73 h 221"/>
                    <a:gd name="T34" fmla="*/ 142 w 886"/>
                    <a:gd name="T35" fmla="*/ 52 h 221"/>
                    <a:gd name="T36" fmla="*/ 85 w 886"/>
                    <a:gd name="T37" fmla="*/ 36 h 221"/>
                    <a:gd name="T38" fmla="*/ 47 w 886"/>
                    <a:gd name="T39" fmla="*/ 23 h 221"/>
                    <a:gd name="T40" fmla="*/ 22 w 886"/>
                    <a:gd name="T41" fmla="*/ 13 h 221"/>
                    <a:gd name="T42" fmla="*/ 10 w 886"/>
                    <a:gd name="T43" fmla="*/ 7 h 221"/>
                    <a:gd name="T44" fmla="*/ 3 w 886"/>
                    <a:gd name="T45" fmla="*/ 3 h 221"/>
                    <a:gd name="T46" fmla="*/ 0 w 886"/>
                    <a:gd name="T47" fmla="*/ 2 h 221"/>
                    <a:gd name="T48" fmla="*/ 0 w 886"/>
                    <a:gd name="T49" fmla="*/ 2 h 221"/>
                    <a:gd name="T50" fmla="*/ 3 w 886"/>
                    <a:gd name="T51" fmla="*/ 2 h 221"/>
                    <a:gd name="T52" fmla="*/ 16 w 886"/>
                    <a:gd name="T53" fmla="*/ 0 h 221"/>
                    <a:gd name="T54" fmla="*/ 25 w 886"/>
                    <a:gd name="T55" fmla="*/ 0 h 221"/>
                    <a:gd name="T56" fmla="*/ 38 w 886"/>
                    <a:gd name="T57" fmla="*/ 2 h 221"/>
                    <a:gd name="T58" fmla="*/ 51 w 886"/>
                    <a:gd name="T59" fmla="*/ 6 h 221"/>
                    <a:gd name="T60" fmla="*/ 66 w 886"/>
                    <a:gd name="T61" fmla="*/ 11 h 221"/>
                    <a:gd name="T62" fmla="*/ 66 w 886"/>
                    <a:gd name="T63" fmla="*/ 11 h 221"/>
                    <a:gd name="T64" fmla="*/ 120 w 886"/>
                    <a:gd name="T65" fmla="*/ 28 h 221"/>
                    <a:gd name="T66" fmla="*/ 186 w 886"/>
                    <a:gd name="T67" fmla="*/ 47 h 221"/>
                    <a:gd name="T68" fmla="*/ 259 w 886"/>
                    <a:gd name="T69" fmla="*/ 69 h 221"/>
                    <a:gd name="T70" fmla="*/ 337 w 886"/>
                    <a:gd name="T71" fmla="*/ 88 h 221"/>
                    <a:gd name="T72" fmla="*/ 337 w 886"/>
                    <a:gd name="T73" fmla="*/ 88 h 221"/>
                    <a:gd name="T74" fmla="*/ 382 w 886"/>
                    <a:gd name="T75" fmla="*/ 97 h 221"/>
                    <a:gd name="T76" fmla="*/ 429 w 886"/>
                    <a:gd name="T77" fmla="*/ 106 h 221"/>
                    <a:gd name="T78" fmla="*/ 511 w 886"/>
                    <a:gd name="T79" fmla="*/ 120 h 221"/>
                    <a:gd name="T80" fmla="*/ 511 w 886"/>
                    <a:gd name="T81" fmla="*/ 120 h 221"/>
                    <a:gd name="T82" fmla="*/ 624 w 886"/>
                    <a:gd name="T83" fmla="*/ 136 h 221"/>
                    <a:gd name="T84" fmla="*/ 713 w 886"/>
                    <a:gd name="T85" fmla="*/ 150 h 221"/>
                    <a:gd name="T86" fmla="*/ 747 w 886"/>
                    <a:gd name="T87" fmla="*/ 157 h 221"/>
                    <a:gd name="T88" fmla="*/ 779 w 886"/>
                    <a:gd name="T89" fmla="*/ 163 h 221"/>
                    <a:gd name="T90" fmla="*/ 804 w 886"/>
                    <a:gd name="T91" fmla="*/ 169 h 221"/>
                    <a:gd name="T92" fmla="*/ 826 w 886"/>
                    <a:gd name="T93" fmla="*/ 177 h 221"/>
                    <a:gd name="T94" fmla="*/ 826 w 886"/>
                    <a:gd name="T95" fmla="*/ 177 h 221"/>
                    <a:gd name="T96" fmla="*/ 842 w 886"/>
                    <a:gd name="T97" fmla="*/ 184 h 221"/>
                    <a:gd name="T98" fmla="*/ 858 w 886"/>
                    <a:gd name="T99" fmla="*/ 192 h 221"/>
                    <a:gd name="T100" fmla="*/ 867 w 886"/>
                    <a:gd name="T101" fmla="*/ 200 h 221"/>
                    <a:gd name="T102" fmla="*/ 876 w 886"/>
                    <a:gd name="T103" fmla="*/ 206 h 221"/>
                    <a:gd name="T104" fmla="*/ 886 w 886"/>
                    <a:gd name="T105" fmla="*/ 217 h 221"/>
                    <a:gd name="T106" fmla="*/ 886 w 886"/>
                    <a:gd name="T107" fmla="*/ 221 h 221"/>
                    <a:gd name="T108" fmla="*/ 886 w 886"/>
                    <a:gd name="T109" fmla="*/ 221 h 22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86" h="221">
                      <a:moveTo>
                        <a:pt x="886" y="221"/>
                      </a:moveTo>
                      <a:lnTo>
                        <a:pt x="886" y="221"/>
                      </a:lnTo>
                      <a:lnTo>
                        <a:pt x="880" y="217"/>
                      </a:lnTo>
                      <a:lnTo>
                        <a:pt x="858" y="205"/>
                      </a:lnTo>
                      <a:lnTo>
                        <a:pt x="839" y="197"/>
                      </a:lnTo>
                      <a:lnTo>
                        <a:pt x="813" y="188"/>
                      </a:lnTo>
                      <a:lnTo>
                        <a:pt x="782" y="178"/>
                      </a:lnTo>
                      <a:lnTo>
                        <a:pt x="744" y="169"/>
                      </a:lnTo>
                      <a:lnTo>
                        <a:pt x="703" y="162"/>
                      </a:lnTo>
                      <a:lnTo>
                        <a:pt x="659" y="154"/>
                      </a:lnTo>
                      <a:lnTo>
                        <a:pt x="552" y="137"/>
                      </a:lnTo>
                      <a:lnTo>
                        <a:pt x="438" y="120"/>
                      </a:lnTo>
                      <a:lnTo>
                        <a:pt x="382" y="110"/>
                      </a:lnTo>
                      <a:lnTo>
                        <a:pt x="325" y="98"/>
                      </a:lnTo>
                      <a:lnTo>
                        <a:pt x="221" y="73"/>
                      </a:lnTo>
                      <a:lnTo>
                        <a:pt x="142" y="52"/>
                      </a:lnTo>
                      <a:lnTo>
                        <a:pt x="85" y="36"/>
                      </a:lnTo>
                      <a:lnTo>
                        <a:pt x="47" y="23"/>
                      </a:lnTo>
                      <a:lnTo>
                        <a:pt x="22" y="13"/>
                      </a:lnTo>
                      <a:lnTo>
                        <a:pt x="10" y="7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16" y="0"/>
                      </a:lnTo>
                      <a:lnTo>
                        <a:pt x="25" y="0"/>
                      </a:lnTo>
                      <a:lnTo>
                        <a:pt x="38" y="2"/>
                      </a:lnTo>
                      <a:lnTo>
                        <a:pt x="51" y="6"/>
                      </a:lnTo>
                      <a:lnTo>
                        <a:pt x="66" y="11"/>
                      </a:lnTo>
                      <a:lnTo>
                        <a:pt x="120" y="28"/>
                      </a:lnTo>
                      <a:lnTo>
                        <a:pt x="186" y="47"/>
                      </a:lnTo>
                      <a:lnTo>
                        <a:pt x="259" y="69"/>
                      </a:lnTo>
                      <a:lnTo>
                        <a:pt x="337" y="88"/>
                      </a:lnTo>
                      <a:lnTo>
                        <a:pt x="382" y="97"/>
                      </a:lnTo>
                      <a:lnTo>
                        <a:pt x="429" y="106"/>
                      </a:lnTo>
                      <a:lnTo>
                        <a:pt x="511" y="120"/>
                      </a:lnTo>
                      <a:lnTo>
                        <a:pt x="624" y="136"/>
                      </a:lnTo>
                      <a:lnTo>
                        <a:pt x="713" y="150"/>
                      </a:lnTo>
                      <a:lnTo>
                        <a:pt x="747" y="157"/>
                      </a:lnTo>
                      <a:lnTo>
                        <a:pt x="779" y="163"/>
                      </a:lnTo>
                      <a:lnTo>
                        <a:pt x="804" y="169"/>
                      </a:lnTo>
                      <a:lnTo>
                        <a:pt x="826" y="177"/>
                      </a:lnTo>
                      <a:lnTo>
                        <a:pt x="842" y="184"/>
                      </a:lnTo>
                      <a:lnTo>
                        <a:pt x="858" y="192"/>
                      </a:lnTo>
                      <a:lnTo>
                        <a:pt x="867" y="200"/>
                      </a:lnTo>
                      <a:lnTo>
                        <a:pt x="876" y="206"/>
                      </a:lnTo>
                      <a:lnTo>
                        <a:pt x="886" y="217"/>
                      </a:lnTo>
                      <a:lnTo>
                        <a:pt x="886" y="221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7" name="Freeform 264">
                  <a:extLst>
                    <a:ext uri="{FF2B5EF4-FFF2-40B4-BE49-F238E27FC236}">
                      <a16:creationId xmlns:a16="http://schemas.microsoft.com/office/drawing/2014/main" id="{D5B3C6D2-956D-4BBC-86F8-E800BFF3AE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301"/>
                  <a:ext cx="876" cy="218"/>
                </a:xfrm>
                <a:custGeom>
                  <a:avLst/>
                  <a:gdLst>
                    <a:gd name="T0" fmla="*/ 876 w 876"/>
                    <a:gd name="T1" fmla="*/ 218 h 218"/>
                    <a:gd name="T2" fmla="*/ 876 w 876"/>
                    <a:gd name="T3" fmla="*/ 218 h 218"/>
                    <a:gd name="T4" fmla="*/ 866 w 876"/>
                    <a:gd name="T5" fmla="*/ 213 h 218"/>
                    <a:gd name="T6" fmla="*/ 848 w 876"/>
                    <a:gd name="T7" fmla="*/ 201 h 218"/>
                    <a:gd name="T8" fmla="*/ 829 w 876"/>
                    <a:gd name="T9" fmla="*/ 194 h 218"/>
                    <a:gd name="T10" fmla="*/ 803 w 876"/>
                    <a:gd name="T11" fmla="*/ 185 h 218"/>
                    <a:gd name="T12" fmla="*/ 772 w 876"/>
                    <a:gd name="T13" fmla="*/ 176 h 218"/>
                    <a:gd name="T14" fmla="*/ 734 w 876"/>
                    <a:gd name="T15" fmla="*/ 166 h 218"/>
                    <a:gd name="T16" fmla="*/ 734 w 876"/>
                    <a:gd name="T17" fmla="*/ 166 h 218"/>
                    <a:gd name="T18" fmla="*/ 696 w 876"/>
                    <a:gd name="T19" fmla="*/ 158 h 218"/>
                    <a:gd name="T20" fmla="*/ 649 w 876"/>
                    <a:gd name="T21" fmla="*/ 151 h 218"/>
                    <a:gd name="T22" fmla="*/ 545 w 876"/>
                    <a:gd name="T23" fmla="*/ 135 h 218"/>
                    <a:gd name="T24" fmla="*/ 431 w 876"/>
                    <a:gd name="T25" fmla="*/ 118 h 218"/>
                    <a:gd name="T26" fmla="*/ 375 w 876"/>
                    <a:gd name="T27" fmla="*/ 108 h 218"/>
                    <a:gd name="T28" fmla="*/ 321 w 876"/>
                    <a:gd name="T29" fmla="*/ 96 h 218"/>
                    <a:gd name="T30" fmla="*/ 321 w 876"/>
                    <a:gd name="T31" fmla="*/ 96 h 218"/>
                    <a:gd name="T32" fmla="*/ 217 w 876"/>
                    <a:gd name="T33" fmla="*/ 71 h 218"/>
                    <a:gd name="T34" fmla="*/ 138 w 876"/>
                    <a:gd name="T35" fmla="*/ 50 h 218"/>
                    <a:gd name="T36" fmla="*/ 82 w 876"/>
                    <a:gd name="T37" fmla="*/ 34 h 218"/>
                    <a:gd name="T38" fmla="*/ 44 w 876"/>
                    <a:gd name="T39" fmla="*/ 21 h 218"/>
                    <a:gd name="T40" fmla="*/ 22 w 876"/>
                    <a:gd name="T41" fmla="*/ 12 h 218"/>
                    <a:gd name="T42" fmla="*/ 6 w 876"/>
                    <a:gd name="T43" fmla="*/ 6 h 218"/>
                    <a:gd name="T44" fmla="*/ 3 w 876"/>
                    <a:gd name="T45" fmla="*/ 2 h 218"/>
                    <a:gd name="T46" fmla="*/ 0 w 876"/>
                    <a:gd name="T47" fmla="*/ 1 h 218"/>
                    <a:gd name="T48" fmla="*/ 0 w 876"/>
                    <a:gd name="T49" fmla="*/ 1 h 218"/>
                    <a:gd name="T50" fmla="*/ 0 w 876"/>
                    <a:gd name="T51" fmla="*/ 1 h 218"/>
                    <a:gd name="T52" fmla="*/ 9 w 876"/>
                    <a:gd name="T53" fmla="*/ 0 h 218"/>
                    <a:gd name="T54" fmla="*/ 19 w 876"/>
                    <a:gd name="T55" fmla="*/ 0 h 218"/>
                    <a:gd name="T56" fmla="*/ 31 w 876"/>
                    <a:gd name="T57" fmla="*/ 2 h 218"/>
                    <a:gd name="T58" fmla="*/ 44 w 876"/>
                    <a:gd name="T59" fmla="*/ 5 h 218"/>
                    <a:gd name="T60" fmla="*/ 60 w 876"/>
                    <a:gd name="T61" fmla="*/ 10 h 218"/>
                    <a:gd name="T62" fmla="*/ 60 w 876"/>
                    <a:gd name="T63" fmla="*/ 10 h 218"/>
                    <a:gd name="T64" fmla="*/ 113 w 876"/>
                    <a:gd name="T65" fmla="*/ 28 h 218"/>
                    <a:gd name="T66" fmla="*/ 176 w 876"/>
                    <a:gd name="T67" fmla="*/ 47 h 218"/>
                    <a:gd name="T68" fmla="*/ 249 w 876"/>
                    <a:gd name="T69" fmla="*/ 67 h 218"/>
                    <a:gd name="T70" fmla="*/ 327 w 876"/>
                    <a:gd name="T71" fmla="*/ 86 h 218"/>
                    <a:gd name="T72" fmla="*/ 327 w 876"/>
                    <a:gd name="T73" fmla="*/ 86 h 218"/>
                    <a:gd name="T74" fmla="*/ 372 w 876"/>
                    <a:gd name="T75" fmla="*/ 96 h 218"/>
                    <a:gd name="T76" fmla="*/ 419 w 876"/>
                    <a:gd name="T77" fmla="*/ 104 h 218"/>
                    <a:gd name="T78" fmla="*/ 501 w 876"/>
                    <a:gd name="T79" fmla="*/ 118 h 218"/>
                    <a:gd name="T80" fmla="*/ 501 w 876"/>
                    <a:gd name="T81" fmla="*/ 118 h 218"/>
                    <a:gd name="T82" fmla="*/ 614 w 876"/>
                    <a:gd name="T83" fmla="*/ 134 h 218"/>
                    <a:gd name="T84" fmla="*/ 699 w 876"/>
                    <a:gd name="T85" fmla="*/ 148 h 218"/>
                    <a:gd name="T86" fmla="*/ 737 w 876"/>
                    <a:gd name="T87" fmla="*/ 155 h 218"/>
                    <a:gd name="T88" fmla="*/ 766 w 876"/>
                    <a:gd name="T89" fmla="*/ 161 h 218"/>
                    <a:gd name="T90" fmla="*/ 794 w 876"/>
                    <a:gd name="T91" fmla="*/ 168 h 218"/>
                    <a:gd name="T92" fmla="*/ 813 w 876"/>
                    <a:gd name="T93" fmla="*/ 175 h 218"/>
                    <a:gd name="T94" fmla="*/ 813 w 876"/>
                    <a:gd name="T95" fmla="*/ 175 h 218"/>
                    <a:gd name="T96" fmla="*/ 832 w 876"/>
                    <a:gd name="T97" fmla="*/ 182 h 218"/>
                    <a:gd name="T98" fmla="*/ 844 w 876"/>
                    <a:gd name="T99" fmla="*/ 190 h 218"/>
                    <a:gd name="T100" fmla="*/ 857 w 876"/>
                    <a:gd name="T101" fmla="*/ 196 h 218"/>
                    <a:gd name="T102" fmla="*/ 863 w 876"/>
                    <a:gd name="T103" fmla="*/ 204 h 218"/>
                    <a:gd name="T104" fmla="*/ 873 w 876"/>
                    <a:gd name="T105" fmla="*/ 214 h 218"/>
                    <a:gd name="T106" fmla="*/ 876 w 876"/>
                    <a:gd name="T107" fmla="*/ 218 h 218"/>
                    <a:gd name="T108" fmla="*/ 876 w 876"/>
                    <a:gd name="T109" fmla="*/ 218 h 21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76" h="218">
                      <a:moveTo>
                        <a:pt x="876" y="218"/>
                      </a:moveTo>
                      <a:lnTo>
                        <a:pt x="876" y="218"/>
                      </a:lnTo>
                      <a:lnTo>
                        <a:pt x="866" y="213"/>
                      </a:lnTo>
                      <a:lnTo>
                        <a:pt x="848" y="201"/>
                      </a:lnTo>
                      <a:lnTo>
                        <a:pt x="829" y="194"/>
                      </a:lnTo>
                      <a:lnTo>
                        <a:pt x="803" y="185"/>
                      </a:lnTo>
                      <a:lnTo>
                        <a:pt x="772" y="176"/>
                      </a:lnTo>
                      <a:lnTo>
                        <a:pt x="734" y="166"/>
                      </a:lnTo>
                      <a:lnTo>
                        <a:pt x="696" y="158"/>
                      </a:lnTo>
                      <a:lnTo>
                        <a:pt x="649" y="151"/>
                      </a:lnTo>
                      <a:lnTo>
                        <a:pt x="545" y="135"/>
                      </a:lnTo>
                      <a:lnTo>
                        <a:pt x="431" y="118"/>
                      </a:lnTo>
                      <a:lnTo>
                        <a:pt x="375" y="108"/>
                      </a:lnTo>
                      <a:lnTo>
                        <a:pt x="321" y="96"/>
                      </a:lnTo>
                      <a:lnTo>
                        <a:pt x="217" y="71"/>
                      </a:lnTo>
                      <a:lnTo>
                        <a:pt x="138" y="50"/>
                      </a:lnTo>
                      <a:lnTo>
                        <a:pt x="82" y="34"/>
                      </a:lnTo>
                      <a:lnTo>
                        <a:pt x="44" y="21"/>
                      </a:lnTo>
                      <a:lnTo>
                        <a:pt x="22" y="1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9" y="0"/>
                      </a:lnTo>
                      <a:lnTo>
                        <a:pt x="19" y="0"/>
                      </a:lnTo>
                      <a:lnTo>
                        <a:pt x="31" y="2"/>
                      </a:lnTo>
                      <a:lnTo>
                        <a:pt x="44" y="5"/>
                      </a:lnTo>
                      <a:lnTo>
                        <a:pt x="60" y="10"/>
                      </a:lnTo>
                      <a:lnTo>
                        <a:pt x="113" y="28"/>
                      </a:lnTo>
                      <a:lnTo>
                        <a:pt x="176" y="47"/>
                      </a:lnTo>
                      <a:lnTo>
                        <a:pt x="249" y="67"/>
                      </a:lnTo>
                      <a:lnTo>
                        <a:pt x="327" y="86"/>
                      </a:lnTo>
                      <a:lnTo>
                        <a:pt x="372" y="96"/>
                      </a:lnTo>
                      <a:lnTo>
                        <a:pt x="419" y="104"/>
                      </a:lnTo>
                      <a:lnTo>
                        <a:pt x="501" y="118"/>
                      </a:lnTo>
                      <a:lnTo>
                        <a:pt x="614" y="134"/>
                      </a:lnTo>
                      <a:lnTo>
                        <a:pt x="699" y="148"/>
                      </a:lnTo>
                      <a:lnTo>
                        <a:pt x="737" y="155"/>
                      </a:lnTo>
                      <a:lnTo>
                        <a:pt x="766" y="161"/>
                      </a:lnTo>
                      <a:lnTo>
                        <a:pt x="794" y="168"/>
                      </a:lnTo>
                      <a:lnTo>
                        <a:pt x="813" y="175"/>
                      </a:lnTo>
                      <a:lnTo>
                        <a:pt x="832" y="182"/>
                      </a:lnTo>
                      <a:lnTo>
                        <a:pt x="844" y="190"/>
                      </a:lnTo>
                      <a:lnTo>
                        <a:pt x="857" y="196"/>
                      </a:lnTo>
                      <a:lnTo>
                        <a:pt x="863" y="204"/>
                      </a:lnTo>
                      <a:lnTo>
                        <a:pt x="873" y="214"/>
                      </a:lnTo>
                      <a:lnTo>
                        <a:pt x="876" y="218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8" name="Freeform 265">
                  <a:extLst>
                    <a:ext uri="{FF2B5EF4-FFF2-40B4-BE49-F238E27FC236}">
                      <a16:creationId xmlns:a16="http://schemas.microsoft.com/office/drawing/2014/main" id="{55DBB167-85FE-493B-BDA9-63DBF7535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" y="1302"/>
                  <a:ext cx="867" cy="214"/>
                </a:xfrm>
                <a:custGeom>
                  <a:avLst/>
                  <a:gdLst>
                    <a:gd name="T0" fmla="*/ 867 w 867"/>
                    <a:gd name="T1" fmla="*/ 214 h 214"/>
                    <a:gd name="T2" fmla="*/ 867 w 867"/>
                    <a:gd name="T3" fmla="*/ 214 h 214"/>
                    <a:gd name="T4" fmla="*/ 860 w 867"/>
                    <a:gd name="T5" fmla="*/ 209 h 214"/>
                    <a:gd name="T6" fmla="*/ 838 w 867"/>
                    <a:gd name="T7" fmla="*/ 199 h 214"/>
                    <a:gd name="T8" fmla="*/ 823 w 867"/>
                    <a:gd name="T9" fmla="*/ 192 h 214"/>
                    <a:gd name="T10" fmla="*/ 797 w 867"/>
                    <a:gd name="T11" fmla="*/ 183 h 214"/>
                    <a:gd name="T12" fmla="*/ 769 w 867"/>
                    <a:gd name="T13" fmla="*/ 174 h 214"/>
                    <a:gd name="T14" fmla="*/ 731 w 867"/>
                    <a:gd name="T15" fmla="*/ 165 h 214"/>
                    <a:gd name="T16" fmla="*/ 731 w 867"/>
                    <a:gd name="T17" fmla="*/ 165 h 214"/>
                    <a:gd name="T18" fmla="*/ 690 w 867"/>
                    <a:gd name="T19" fmla="*/ 157 h 214"/>
                    <a:gd name="T20" fmla="*/ 646 w 867"/>
                    <a:gd name="T21" fmla="*/ 150 h 214"/>
                    <a:gd name="T22" fmla="*/ 542 w 867"/>
                    <a:gd name="T23" fmla="*/ 134 h 214"/>
                    <a:gd name="T24" fmla="*/ 429 w 867"/>
                    <a:gd name="T25" fmla="*/ 117 h 214"/>
                    <a:gd name="T26" fmla="*/ 372 w 867"/>
                    <a:gd name="T27" fmla="*/ 107 h 214"/>
                    <a:gd name="T28" fmla="*/ 318 w 867"/>
                    <a:gd name="T29" fmla="*/ 94 h 214"/>
                    <a:gd name="T30" fmla="*/ 318 w 867"/>
                    <a:gd name="T31" fmla="*/ 94 h 214"/>
                    <a:gd name="T32" fmla="*/ 214 w 867"/>
                    <a:gd name="T33" fmla="*/ 70 h 214"/>
                    <a:gd name="T34" fmla="*/ 136 w 867"/>
                    <a:gd name="T35" fmla="*/ 49 h 214"/>
                    <a:gd name="T36" fmla="*/ 82 w 867"/>
                    <a:gd name="T37" fmla="*/ 33 h 214"/>
                    <a:gd name="T38" fmla="*/ 44 w 867"/>
                    <a:gd name="T39" fmla="*/ 22 h 214"/>
                    <a:gd name="T40" fmla="*/ 22 w 867"/>
                    <a:gd name="T41" fmla="*/ 11 h 214"/>
                    <a:gd name="T42" fmla="*/ 9 w 867"/>
                    <a:gd name="T43" fmla="*/ 6 h 214"/>
                    <a:gd name="T44" fmla="*/ 3 w 867"/>
                    <a:gd name="T45" fmla="*/ 3 h 214"/>
                    <a:gd name="T46" fmla="*/ 0 w 867"/>
                    <a:gd name="T47" fmla="*/ 1 h 214"/>
                    <a:gd name="T48" fmla="*/ 0 w 867"/>
                    <a:gd name="T49" fmla="*/ 1 h 214"/>
                    <a:gd name="T50" fmla="*/ 3 w 867"/>
                    <a:gd name="T51" fmla="*/ 1 h 214"/>
                    <a:gd name="T52" fmla="*/ 9 w 867"/>
                    <a:gd name="T53" fmla="*/ 0 h 214"/>
                    <a:gd name="T54" fmla="*/ 16 w 867"/>
                    <a:gd name="T55" fmla="*/ 0 h 214"/>
                    <a:gd name="T56" fmla="*/ 25 w 867"/>
                    <a:gd name="T57" fmla="*/ 3 h 214"/>
                    <a:gd name="T58" fmla="*/ 38 w 867"/>
                    <a:gd name="T59" fmla="*/ 5 h 214"/>
                    <a:gd name="T60" fmla="*/ 54 w 867"/>
                    <a:gd name="T61" fmla="*/ 10 h 214"/>
                    <a:gd name="T62" fmla="*/ 54 w 867"/>
                    <a:gd name="T63" fmla="*/ 10 h 214"/>
                    <a:gd name="T64" fmla="*/ 107 w 867"/>
                    <a:gd name="T65" fmla="*/ 28 h 214"/>
                    <a:gd name="T66" fmla="*/ 170 w 867"/>
                    <a:gd name="T67" fmla="*/ 47 h 214"/>
                    <a:gd name="T68" fmla="*/ 243 w 867"/>
                    <a:gd name="T69" fmla="*/ 66 h 214"/>
                    <a:gd name="T70" fmla="*/ 321 w 867"/>
                    <a:gd name="T71" fmla="*/ 86 h 214"/>
                    <a:gd name="T72" fmla="*/ 321 w 867"/>
                    <a:gd name="T73" fmla="*/ 86 h 214"/>
                    <a:gd name="T74" fmla="*/ 366 w 867"/>
                    <a:gd name="T75" fmla="*/ 95 h 214"/>
                    <a:gd name="T76" fmla="*/ 413 w 867"/>
                    <a:gd name="T77" fmla="*/ 104 h 214"/>
                    <a:gd name="T78" fmla="*/ 495 w 867"/>
                    <a:gd name="T79" fmla="*/ 118 h 214"/>
                    <a:gd name="T80" fmla="*/ 495 w 867"/>
                    <a:gd name="T81" fmla="*/ 118 h 214"/>
                    <a:gd name="T82" fmla="*/ 605 w 867"/>
                    <a:gd name="T83" fmla="*/ 134 h 214"/>
                    <a:gd name="T84" fmla="*/ 693 w 867"/>
                    <a:gd name="T85" fmla="*/ 148 h 214"/>
                    <a:gd name="T86" fmla="*/ 728 w 867"/>
                    <a:gd name="T87" fmla="*/ 155 h 214"/>
                    <a:gd name="T88" fmla="*/ 760 w 867"/>
                    <a:gd name="T89" fmla="*/ 161 h 214"/>
                    <a:gd name="T90" fmla="*/ 785 w 867"/>
                    <a:gd name="T91" fmla="*/ 167 h 214"/>
                    <a:gd name="T92" fmla="*/ 807 w 867"/>
                    <a:gd name="T93" fmla="*/ 174 h 214"/>
                    <a:gd name="T94" fmla="*/ 807 w 867"/>
                    <a:gd name="T95" fmla="*/ 174 h 214"/>
                    <a:gd name="T96" fmla="*/ 823 w 867"/>
                    <a:gd name="T97" fmla="*/ 181 h 214"/>
                    <a:gd name="T98" fmla="*/ 838 w 867"/>
                    <a:gd name="T99" fmla="*/ 189 h 214"/>
                    <a:gd name="T100" fmla="*/ 857 w 867"/>
                    <a:gd name="T101" fmla="*/ 202 h 214"/>
                    <a:gd name="T102" fmla="*/ 864 w 867"/>
                    <a:gd name="T103" fmla="*/ 211 h 214"/>
                    <a:gd name="T104" fmla="*/ 867 w 867"/>
                    <a:gd name="T105" fmla="*/ 214 h 214"/>
                    <a:gd name="T106" fmla="*/ 867 w 867"/>
                    <a:gd name="T107" fmla="*/ 214 h 21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867" h="214">
                      <a:moveTo>
                        <a:pt x="867" y="214"/>
                      </a:moveTo>
                      <a:lnTo>
                        <a:pt x="867" y="214"/>
                      </a:lnTo>
                      <a:lnTo>
                        <a:pt x="860" y="209"/>
                      </a:lnTo>
                      <a:lnTo>
                        <a:pt x="838" y="199"/>
                      </a:lnTo>
                      <a:lnTo>
                        <a:pt x="823" y="192"/>
                      </a:lnTo>
                      <a:lnTo>
                        <a:pt x="797" y="183"/>
                      </a:lnTo>
                      <a:lnTo>
                        <a:pt x="769" y="174"/>
                      </a:lnTo>
                      <a:lnTo>
                        <a:pt x="731" y="165"/>
                      </a:lnTo>
                      <a:lnTo>
                        <a:pt x="690" y="157"/>
                      </a:lnTo>
                      <a:lnTo>
                        <a:pt x="646" y="150"/>
                      </a:lnTo>
                      <a:lnTo>
                        <a:pt x="542" y="134"/>
                      </a:lnTo>
                      <a:lnTo>
                        <a:pt x="429" y="117"/>
                      </a:lnTo>
                      <a:lnTo>
                        <a:pt x="372" y="107"/>
                      </a:lnTo>
                      <a:lnTo>
                        <a:pt x="318" y="94"/>
                      </a:lnTo>
                      <a:lnTo>
                        <a:pt x="214" y="70"/>
                      </a:lnTo>
                      <a:lnTo>
                        <a:pt x="136" y="49"/>
                      </a:lnTo>
                      <a:lnTo>
                        <a:pt x="82" y="33"/>
                      </a:lnTo>
                      <a:lnTo>
                        <a:pt x="44" y="22"/>
                      </a:lnTo>
                      <a:lnTo>
                        <a:pt x="22" y="11"/>
                      </a:lnTo>
                      <a:lnTo>
                        <a:pt x="9" y="6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9" y="0"/>
                      </a:lnTo>
                      <a:lnTo>
                        <a:pt x="16" y="0"/>
                      </a:lnTo>
                      <a:lnTo>
                        <a:pt x="25" y="3"/>
                      </a:lnTo>
                      <a:lnTo>
                        <a:pt x="38" y="5"/>
                      </a:lnTo>
                      <a:lnTo>
                        <a:pt x="54" y="10"/>
                      </a:lnTo>
                      <a:lnTo>
                        <a:pt x="107" y="28"/>
                      </a:lnTo>
                      <a:lnTo>
                        <a:pt x="170" y="47"/>
                      </a:lnTo>
                      <a:lnTo>
                        <a:pt x="243" y="66"/>
                      </a:lnTo>
                      <a:lnTo>
                        <a:pt x="321" y="86"/>
                      </a:lnTo>
                      <a:lnTo>
                        <a:pt x="366" y="95"/>
                      </a:lnTo>
                      <a:lnTo>
                        <a:pt x="413" y="104"/>
                      </a:lnTo>
                      <a:lnTo>
                        <a:pt x="495" y="118"/>
                      </a:lnTo>
                      <a:lnTo>
                        <a:pt x="605" y="134"/>
                      </a:lnTo>
                      <a:lnTo>
                        <a:pt x="693" y="148"/>
                      </a:lnTo>
                      <a:lnTo>
                        <a:pt x="728" y="155"/>
                      </a:lnTo>
                      <a:lnTo>
                        <a:pt x="760" y="161"/>
                      </a:lnTo>
                      <a:lnTo>
                        <a:pt x="785" y="167"/>
                      </a:lnTo>
                      <a:lnTo>
                        <a:pt x="807" y="174"/>
                      </a:lnTo>
                      <a:lnTo>
                        <a:pt x="823" y="181"/>
                      </a:lnTo>
                      <a:lnTo>
                        <a:pt x="838" y="189"/>
                      </a:lnTo>
                      <a:lnTo>
                        <a:pt x="857" y="202"/>
                      </a:lnTo>
                      <a:lnTo>
                        <a:pt x="864" y="211"/>
                      </a:lnTo>
                      <a:lnTo>
                        <a:pt x="867" y="21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69" name="Freeform 266">
                  <a:extLst>
                    <a:ext uri="{FF2B5EF4-FFF2-40B4-BE49-F238E27FC236}">
                      <a16:creationId xmlns:a16="http://schemas.microsoft.com/office/drawing/2014/main" id="{EB28403A-9106-4338-859B-26DF3B35C0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1" y="1303"/>
                  <a:ext cx="855" cy="211"/>
                </a:xfrm>
                <a:custGeom>
                  <a:avLst/>
                  <a:gdLst>
                    <a:gd name="T0" fmla="*/ 855 w 855"/>
                    <a:gd name="T1" fmla="*/ 211 h 211"/>
                    <a:gd name="T2" fmla="*/ 855 w 855"/>
                    <a:gd name="T3" fmla="*/ 211 h 211"/>
                    <a:gd name="T4" fmla="*/ 848 w 855"/>
                    <a:gd name="T5" fmla="*/ 207 h 211"/>
                    <a:gd name="T6" fmla="*/ 829 w 855"/>
                    <a:gd name="T7" fmla="*/ 197 h 211"/>
                    <a:gd name="T8" fmla="*/ 814 w 855"/>
                    <a:gd name="T9" fmla="*/ 189 h 211"/>
                    <a:gd name="T10" fmla="*/ 792 w 855"/>
                    <a:gd name="T11" fmla="*/ 180 h 211"/>
                    <a:gd name="T12" fmla="*/ 760 w 855"/>
                    <a:gd name="T13" fmla="*/ 173 h 211"/>
                    <a:gd name="T14" fmla="*/ 722 w 855"/>
                    <a:gd name="T15" fmla="*/ 163 h 211"/>
                    <a:gd name="T16" fmla="*/ 722 w 855"/>
                    <a:gd name="T17" fmla="*/ 163 h 211"/>
                    <a:gd name="T18" fmla="*/ 684 w 855"/>
                    <a:gd name="T19" fmla="*/ 155 h 211"/>
                    <a:gd name="T20" fmla="*/ 637 w 855"/>
                    <a:gd name="T21" fmla="*/ 147 h 211"/>
                    <a:gd name="T22" fmla="*/ 536 w 855"/>
                    <a:gd name="T23" fmla="*/ 132 h 211"/>
                    <a:gd name="T24" fmla="*/ 426 w 855"/>
                    <a:gd name="T25" fmla="*/ 116 h 211"/>
                    <a:gd name="T26" fmla="*/ 369 w 855"/>
                    <a:gd name="T27" fmla="*/ 106 h 211"/>
                    <a:gd name="T28" fmla="*/ 312 w 855"/>
                    <a:gd name="T29" fmla="*/ 93 h 211"/>
                    <a:gd name="T30" fmla="*/ 312 w 855"/>
                    <a:gd name="T31" fmla="*/ 93 h 211"/>
                    <a:gd name="T32" fmla="*/ 212 w 855"/>
                    <a:gd name="T33" fmla="*/ 69 h 211"/>
                    <a:gd name="T34" fmla="*/ 133 w 855"/>
                    <a:gd name="T35" fmla="*/ 48 h 211"/>
                    <a:gd name="T36" fmla="*/ 79 w 855"/>
                    <a:gd name="T37" fmla="*/ 33 h 211"/>
                    <a:gd name="T38" fmla="*/ 41 w 855"/>
                    <a:gd name="T39" fmla="*/ 21 h 211"/>
                    <a:gd name="T40" fmla="*/ 19 w 855"/>
                    <a:gd name="T41" fmla="*/ 12 h 211"/>
                    <a:gd name="T42" fmla="*/ 7 w 855"/>
                    <a:gd name="T43" fmla="*/ 7 h 211"/>
                    <a:gd name="T44" fmla="*/ 4 w 855"/>
                    <a:gd name="T45" fmla="*/ 3 h 211"/>
                    <a:gd name="T46" fmla="*/ 0 w 855"/>
                    <a:gd name="T47" fmla="*/ 2 h 211"/>
                    <a:gd name="T48" fmla="*/ 0 w 855"/>
                    <a:gd name="T49" fmla="*/ 2 h 211"/>
                    <a:gd name="T50" fmla="*/ 0 w 855"/>
                    <a:gd name="T51" fmla="*/ 2 h 211"/>
                    <a:gd name="T52" fmla="*/ 0 w 855"/>
                    <a:gd name="T53" fmla="*/ 0 h 211"/>
                    <a:gd name="T54" fmla="*/ 4 w 855"/>
                    <a:gd name="T55" fmla="*/ 0 h 211"/>
                    <a:gd name="T56" fmla="*/ 19 w 855"/>
                    <a:gd name="T57" fmla="*/ 3 h 211"/>
                    <a:gd name="T58" fmla="*/ 48 w 855"/>
                    <a:gd name="T59" fmla="*/ 10 h 211"/>
                    <a:gd name="T60" fmla="*/ 48 w 855"/>
                    <a:gd name="T61" fmla="*/ 10 h 211"/>
                    <a:gd name="T62" fmla="*/ 98 w 855"/>
                    <a:gd name="T63" fmla="*/ 28 h 211"/>
                    <a:gd name="T64" fmla="*/ 161 w 855"/>
                    <a:gd name="T65" fmla="*/ 47 h 211"/>
                    <a:gd name="T66" fmla="*/ 234 w 855"/>
                    <a:gd name="T67" fmla="*/ 66 h 211"/>
                    <a:gd name="T68" fmla="*/ 312 w 855"/>
                    <a:gd name="T69" fmla="*/ 85 h 211"/>
                    <a:gd name="T70" fmla="*/ 312 w 855"/>
                    <a:gd name="T71" fmla="*/ 85 h 211"/>
                    <a:gd name="T72" fmla="*/ 357 w 855"/>
                    <a:gd name="T73" fmla="*/ 94 h 211"/>
                    <a:gd name="T74" fmla="*/ 401 w 855"/>
                    <a:gd name="T75" fmla="*/ 103 h 211"/>
                    <a:gd name="T76" fmla="*/ 486 w 855"/>
                    <a:gd name="T77" fmla="*/ 117 h 211"/>
                    <a:gd name="T78" fmla="*/ 486 w 855"/>
                    <a:gd name="T79" fmla="*/ 117 h 211"/>
                    <a:gd name="T80" fmla="*/ 596 w 855"/>
                    <a:gd name="T81" fmla="*/ 133 h 211"/>
                    <a:gd name="T82" fmla="*/ 684 w 855"/>
                    <a:gd name="T83" fmla="*/ 147 h 211"/>
                    <a:gd name="T84" fmla="*/ 719 w 855"/>
                    <a:gd name="T85" fmla="*/ 154 h 211"/>
                    <a:gd name="T86" fmla="*/ 747 w 855"/>
                    <a:gd name="T87" fmla="*/ 160 h 211"/>
                    <a:gd name="T88" fmla="*/ 773 w 855"/>
                    <a:gd name="T89" fmla="*/ 166 h 211"/>
                    <a:gd name="T90" fmla="*/ 795 w 855"/>
                    <a:gd name="T91" fmla="*/ 174 h 211"/>
                    <a:gd name="T92" fmla="*/ 795 w 855"/>
                    <a:gd name="T93" fmla="*/ 174 h 211"/>
                    <a:gd name="T94" fmla="*/ 814 w 855"/>
                    <a:gd name="T95" fmla="*/ 180 h 211"/>
                    <a:gd name="T96" fmla="*/ 826 w 855"/>
                    <a:gd name="T97" fmla="*/ 188 h 211"/>
                    <a:gd name="T98" fmla="*/ 845 w 855"/>
                    <a:gd name="T99" fmla="*/ 199 h 211"/>
                    <a:gd name="T100" fmla="*/ 855 w 855"/>
                    <a:gd name="T101" fmla="*/ 208 h 211"/>
                    <a:gd name="T102" fmla="*/ 855 w 855"/>
                    <a:gd name="T103" fmla="*/ 211 h 211"/>
                    <a:gd name="T104" fmla="*/ 855 w 855"/>
                    <a:gd name="T105" fmla="*/ 211 h 21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55" h="211">
                      <a:moveTo>
                        <a:pt x="855" y="211"/>
                      </a:moveTo>
                      <a:lnTo>
                        <a:pt x="855" y="211"/>
                      </a:lnTo>
                      <a:lnTo>
                        <a:pt x="848" y="207"/>
                      </a:lnTo>
                      <a:lnTo>
                        <a:pt x="829" y="197"/>
                      </a:lnTo>
                      <a:lnTo>
                        <a:pt x="814" y="189"/>
                      </a:lnTo>
                      <a:lnTo>
                        <a:pt x="792" y="180"/>
                      </a:lnTo>
                      <a:lnTo>
                        <a:pt x="760" y="173"/>
                      </a:lnTo>
                      <a:lnTo>
                        <a:pt x="722" y="163"/>
                      </a:lnTo>
                      <a:lnTo>
                        <a:pt x="684" y="155"/>
                      </a:lnTo>
                      <a:lnTo>
                        <a:pt x="637" y="147"/>
                      </a:lnTo>
                      <a:lnTo>
                        <a:pt x="536" y="132"/>
                      </a:lnTo>
                      <a:lnTo>
                        <a:pt x="426" y="116"/>
                      </a:lnTo>
                      <a:lnTo>
                        <a:pt x="369" y="106"/>
                      </a:lnTo>
                      <a:lnTo>
                        <a:pt x="312" y="93"/>
                      </a:lnTo>
                      <a:lnTo>
                        <a:pt x="212" y="69"/>
                      </a:lnTo>
                      <a:lnTo>
                        <a:pt x="133" y="48"/>
                      </a:lnTo>
                      <a:lnTo>
                        <a:pt x="79" y="33"/>
                      </a:lnTo>
                      <a:lnTo>
                        <a:pt x="41" y="21"/>
                      </a:lnTo>
                      <a:lnTo>
                        <a:pt x="19" y="12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9" y="3"/>
                      </a:lnTo>
                      <a:lnTo>
                        <a:pt x="48" y="10"/>
                      </a:lnTo>
                      <a:lnTo>
                        <a:pt x="98" y="28"/>
                      </a:lnTo>
                      <a:lnTo>
                        <a:pt x="161" y="47"/>
                      </a:lnTo>
                      <a:lnTo>
                        <a:pt x="234" y="66"/>
                      </a:lnTo>
                      <a:lnTo>
                        <a:pt x="312" y="85"/>
                      </a:lnTo>
                      <a:lnTo>
                        <a:pt x="357" y="94"/>
                      </a:lnTo>
                      <a:lnTo>
                        <a:pt x="401" y="103"/>
                      </a:lnTo>
                      <a:lnTo>
                        <a:pt x="486" y="117"/>
                      </a:lnTo>
                      <a:lnTo>
                        <a:pt x="596" y="133"/>
                      </a:lnTo>
                      <a:lnTo>
                        <a:pt x="684" y="147"/>
                      </a:lnTo>
                      <a:lnTo>
                        <a:pt x="719" y="154"/>
                      </a:lnTo>
                      <a:lnTo>
                        <a:pt x="747" y="160"/>
                      </a:lnTo>
                      <a:lnTo>
                        <a:pt x="773" y="166"/>
                      </a:lnTo>
                      <a:lnTo>
                        <a:pt x="795" y="174"/>
                      </a:lnTo>
                      <a:lnTo>
                        <a:pt x="814" y="180"/>
                      </a:lnTo>
                      <a:lnTo>
                        <a:pt x="826" y="188"/>
                      </a:lnTo>
                      <a:lnTo>
                        <a:pt x="845" y="199"/>
                      </a:lnTo>
                      <a:lnTo>
                        <a:pt x="855" y="208"/>
                      </a:lnTo>
                      <a:lnTo>
                        <a:pt x="855" y="211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0" name="Freeform 267">
                  <a:extLst>
                    <a:ext uri="{FF2B5EF4-FFF2-40B4-BE49-F238E27FC236}">
                      <a16:creationId xmlns:a16="http://schemas.microsoft.com/office/drawing/2014/main" id="{441BB788-777C-446C-A249-664C7EDBB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" y="1305"/>
                  <a:ext cx="848" cy="208"/>
                </a:xfrm>
                <a:custGeom>
                  <a:avLst/>
                  <a:gdLst>
                    <a:gd name="T0" fmla="*/ 848 w 848"/>
                    <a:gd name="T1" fmla="*/ 208 h 208"/>
                    <a:gd name="T2" fmla="*/ 848 w 848"/>
                    <a:gd name="T3" fmla="*/ 208 h 208"/>
                    <a:gd name="T4" fmla="*/ 841 w 848"/>
                    <a:gd name="T5" fmla="*/ 204 h 208"/>
                    <a:gd name="T6" fmla="*/ 822 w 848"/>
                    <a:gd name="T7" fmla="*/ 194 h 208"/>
                    <a:gd name="T8" fmla="*/ 807 w 848"/>
                    <a:gd name="T9" fmla="*/ 186 h 208"/>
                    <a:gd name="T10" fmla="*/ 785 w 848"/>
                    <a:gd name="T11" fmla="*/ 178 h 208"/>
                    <a:gd name="T12" fmla="*/ 753 w 848"/>
                    <a:gd name="T13" fmla="*/ 170 h 208"/>
                    <a:gd name="T14" fmla="*/ 715 w 848"/>
                    <a:gd name="T15" fmla="*/ 161 h 208"/>
                    <a:gd name="T16" fmla="*/ 715 w 848"/>
                    <a:gd name="T17" fmla="*/ 161 h 208"/>
                    <a:gd name="T18" fmla="*/ 677 w 848"/>
                    <a:gd name="T19" fmla="*/ 153 h 208"/>
                    <a:gd name="T20" fmla="*/ 633 w 848"/>
                    <a:gd name="T21" fmla="*/ 145 h 208"/>
                    <a:gd name="T22" fmla="*/ 532 w 848"/>
                    <a:gd name="T23" fmla="*/ 130 h 208"/>
                    <a:gd name="T24" fmla="*/ 422 w 848"/>
                    <a:gd name="T25" fmla="*/ 112 h 208"/>
                    <a:gd name="T26" fmla="*/ 365 w 848"/>
                    <a:gd name="T27" fmla="*/ 102 h 208"/>
                    <a:gd name="T28" fmla="*/ 312 w 848"/>
                    <a:gd name="T29" fmla="*/ 91 h 208"/>
                    <a:gd name="T30" fmla="*/ 312 w 848"/>
                    <a:gd name="T31" fmla="*/ 91 h 208"/>
                    <a:gd name="T32" fmla="*/ 208 w 848"/>
                    <a:gd name="T33" fmla="*/ 67 h 208"/>
                    <a:gd name="T34" fmla="*/ 132 w 848"/>
                    <a:gd name="T35" fmla="*/ 46 h 208"/>
                    <a:gd name="T36" fmla="*/ 75 w 848"/>
                    <a:gd name="T37" fmla="*/ 31 h 208"/>
                    <a:gd name="T38" fmla="*/ 41 w 848"/>
                    <a:gd name="T39" fmla="*/ 19 h 208"/>
                    <a:gd name="T40" fmla="*/ 19 w 848"/>
                    <a:gd name="T41" fmla="*/ 11 h 208"/>
                    <a:gd name="T42" fmla="*/ 9 w 848"/>
                    <a:gd name="T43" fmla="*/ 5 h 208"/>
                    <a:gd name="T44" fmla="*/ 3 w 848"/>
                    <a:gd name="T45" fmla="*/ 2 h 208"/>
                    <a:gd name="T46" fmla="*/ 0 w 848"/>
                    <a:gd name="T47" fmla="*/ 1 h 208"/>
                    <a:gd name="T48" fmla="*/ 0 w 848"/>
                    <a:gd name="T49" fmla="*/ 1 h 208"/>
                    <a:gd name="T50" fmla="*/ 0 w 848"/>
                    <a:gd name="T51" fmla="*/ 1 h 208"/>
                    <a:gd name="T52" fmla="*/ 0 w 848"/>
                    <a:gd name="T53" fmla="*/ 0 h 208"/>
                    <a:gd name="T54" fmla="*/ 3 w 848"/>
                    <a:gd name="T55" fmla="*/ 0 h 208"/>
                    <a:gd name="T56" fmla="*/ 15 w 848"/>
                    <a:gd name="T57" fmla="*/ 2 h 208"/>
                    <a:gd name="T58" fmla="*/ 41 w 848"/>
                    <a:gd name="T59" fmla="*/ 11 h 208"/>
                    <a:gd name="T60" fmla="*/ 41 w 848"/>
                    <a:gd name="T61" fmla="*/ 11 h 208"/>
                    <a:gd name="T62" fmla="*/ 94 w 848"/>
                    <a:gd name="T63" fmla="*/ 27 h 208"/>
                    <a:gd name="T64" fmla="*/ 154 w 848"/>
                    <a:gd name="T65" fmla="*/ 45 h 208"/>
                    <a:gd name="T66" fmla="*/ 227 w 848"/>
                    <a:gd name="T67" fmla="*/ 64 h 208"/>
                    <a:gd name="T68" fmla="*/ 305 w 848"/>
                    <a:gd name="T69" fmla="*/ 83 h 208"/>
                    <a:gd name="T70" fmla="*/ 305 w 848"/>
                    <a:gd name="T71" fmla="*/ 83 h 208"/>
                    <a:gd name="T72" fmla="*/ 350 w 848"/>
                    <a:gd name="T73" fmla="*/ 93 h 208"/>
                    <a:gd name="T74" fmla="*/ 394 w 848"/>
                    <a:gd name="T75" fmla="*/ 102 h 208"/>
                    <a:gd name="T76" fmla="*/ 479 w 848"/>
                    <a:gd name="T77" fmla="*/ 115 h 208"/>
                    <a:gd name="T78" fmla="*/ 479 w 848"/>
                    <a:gd name="T79" fmla="*/ 115 h 208"/>
                    <a:gd name="T80" fmla="*/ 589 w 848"/>
                    <a:gd name="T81" fmla="*/ 131 h 208"/>
                    <a:gd name="T82" fmla="*/ 674 w 848"/>
                    <a:gd name="T83" fmla="*/ 145 h 208"/>
                    <a:gd name="T84" fmla="*/ 709 w 848"/>
                    <a:gd name="T85" fmla="*/ 152 h 208"/>
                    <a:gd name="T86" fmla="*/ 740 w 848"/>
                    <a:gd name="T87" fmla="*/ 158 h 208"/>
                    <a:gd name="T88" fmla="*/ 766 w 848"/>
                    <a:gd name="T89" fmla="*/ 164 h 208"/>
                    <a:gd name="T90" fmla="*/ 788 w 848"/>
                    <a:gd name="T91" fmla="*/ 172 h 208"/>
                    <a:gd name="T92" fmla="*/ 788 w 848"/>
                    <a:gd name="T93" fmla="*/ 172 h 208"/>
                    <a:gd name="T94" fmla="*/ 816 w 848"/>
                    <a:gd name="T95" fmla="*/ 186 h 208"/>
                    <a:gd name="T96" fmla="*/ 835 w 848"/>
                    <a:gd name="T97" fmla="*/ 197 h 208"/>
                    <a:gd name="T98" fmla="*/ 844 w 848"/>
                    <a:gd name="T99" fmla="*/ 205 h 208"/>
                    <a:gd name="T100" fmla="*/ 848 w 848"/>
                    <a:gd name="T101" fmla="*/ 208 h 208"/>
                    <a:gd name="T102" fmla="*/ 848 w 848"/>
                    <a:gd name="T103" fmla="*/ 208 h 20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48" h="208">
                      <a:moveTo>
                        <a:pt x="848" y="208"/>
                      </a:moveTo>
                      <a:lnTo>
                        <a:pt x="848" y="208"/>
                      </a:lnTo>
                      <a:lnTo>
                        <a:pt x="841" y="204"/>
                      </a:lnTo>
                      <a:lnTo>
                        <a:pt x="822" y="194"/>
                      </a:lnTo>
                      <a:lnTo>
                        <a:pt x="807" y="186"/>
                      </a:lnTo>
                      <a:lnTo>
                        <a:pt x="785" y="178"/>
                      </a:lnTo>
                      <a:lnTo>
                        <a:pt x="753" y="170"/>
                      </a:lnTo>
                      <a:lnTo>
                        <a:pt x="715" y="161"/>
                      </a:lnTo>
                      <a:lnTo>
                        <a:pt x="677" y="153"/>
                      </a:lnTo>
                      <a:lnTo>
                        <a:pt x="633" y="145"/>
                      </a:lnTo>
                      <a:lnTo>
                        <a:pt x="532" y="130"/>
                      </a:lnTo>
                      <a:lnTo>
                        <a:pt x="422" y="112"/>
                      </a:lnTo>
                      <a:lnTo>
                        <a:pt x="365" y="102"/>
                      </a:lnTo>
                      <a:lnTo>
                        <a:pt x="312" y="91"/>
                      </a:lnTo>
                      <a:lnTo>
                        <a:pt x="208" y="67"/>
                      </a:lnTo>
                      <a:lnTo>
                        <a:pt x="132" y="46"/>
                      </a:lnTo>
                      <a:lnTo>
                        <a:pt x="75" y="31"/>
                      </a:lnTo>
                      <a:lnTo>
                        <a:pt x="41" y="19"/>
                      </a:lnTo>
                      <a:lnTo>
                        <a:pt x="19" y="11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15" y="2"/>
                      </a:lnTo>
                      <a:lnTo>
                        <a:pt x="41" y="11"/>
                      </a:lnTo>
                      <a:lnTo>
                        <a:pt x="94" y="27"/>
                      </a:lnTo>
                      <a:lnTo>
                        <a:pt x="154" y="45"/>
                      </a:lnTo>
                      <a:lnTo>
                        <a:pt x="227" y="64"/>
                      </a:lnTo>
                      <a:lnTo>
                        <a:pt x="305" y="83"/>
                      </a:lnTo>
                      <a:lnTo>
                        <a:pt x="350" y="93"/>
                      </a:lnTo>
                      <a:lnTo>
                        <a:pt x="394" y="102"/>
                      </a:lnTo>
                      <a:lnTo>
                        <a:pt x="479" y="115"/>
                      </a:lnTo>
                      <a:lnTo>
                        <a:pt x="589" y="131"/>
                      </a:lnTo>
                      <a:lnTo>
                        <a:pt x="674" y="145"/>
                      </a:lnTo>
                      <a:lnTo>
                        <a:pt x="709" y="152"/>
                      </a:lnTo>
                      <a:lnTo>
                        <a:pt x="740" y="158"/>
                      </a:lnTo>
                      <a:lnTo>
                        <a:pt x="766" y="164"/>
                      </a:lnTo>
                      <a:lnTo>
                        <a:pt x="788" y="172"/>
                      </a:lnTo>
                      <a:lnTo>
                        <a:pt x="816" y="186"/>
                      </a:lnTo>
                      <a:lnTo>
                        <a:pt x="835" y="197"/>
                      </a:lnTo>
                      <a:lnTo>
                        <a:pt x="844" y="205"/>
                      </a:lnTo>
                      <a:lnTo>
                        <a:pt x="848" y="208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1" name="Freeform 268">
                  <a:extLst>
                    <a:ext uri="{FF2B5EF4-FFF2-40B4-BE49-F238E27FC236}">
                      <a16:creationId xmlns:a16="http://schemas.microsoft.com/office/drawing/2014/main" id="{F3F0EA96-9BBA-4F98-A61B-808964E31E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" y="1306"/>
                  <a:ext cx="838" cy="204"/>
                </a:xfrm>
                <a:custGeom>
                  <a:avLst/>
                  <a:gdLst>
                    <a:gd name="T0" fmla="*/ 838 w 838"/>
                    <a:gd name="T1" fmla="*/ 204 h 204"/>
                    <a:gd name="T2" fmla="*/ 838 w 838"/>
                    <a:gd name="T3" fmla="*/ 204 h 204"/>
                    <a:gd name="T4" fmla="*/ 835 w 838"/>
                    <a:gd name="T5" fmla="*/ 200 h 204"/>
                    <a:gd name="T6" fmla="*/ 816 w 838"/>
                    <a:gd name="T7" fmla="*/ 190 h 204"/>
                    <a:gd name="T8" fmla="*/ 801 w 838"/>
                    <a:gd name="T9" fmla="*/ 184 h 204"/>
                    <a:gd name="T10" fmla="*/ 779 w 838"/>
                    <a:gd name="T11" fmla="*/ 176 h 204"/>
                    <a:gd name="T12" fmla="*/ 750 w 838"/>
                    <a:gd name="T13" fmla="*/ 167 h 204"/>
                    <a:gd name="T14" fmla="*/ 712 w 838"/>
                    <a:gd name="T15" fmla="*/ 158 h 204"/>
                    <a:gd name="T16" fmla="*/ 712 w 838"/>
                    <a:gd name="T17" fmla="*/ 158 h 204"/>
                    <a:gd name="T18" fmla="*/ 675 w 838"/>
                    <a:gd name="T19" fmla="*/ 151 h 204"/>
                    <a:gd name="T20" fmla="*/ 630 w 838"/>
                    <a:gd name="T21" fmla="*/ 143 h 204"/>
                    <a:gd name="T22" fmla="*/ 530 w 838"/>
                    <a:gd name="T23" fmla="*/ 128 h 204"/>
                    <a:gd name="T24" fmla="*/ 419 w 838"/>
                    <a:gd name="T25" fmla="*/ 111 h 204"/>
                    <a:gd name="T26" fmla="*/ 366 w 838"/>
                    <a:gd name="T27" fmla="*/ 101 h 204"/>
                    <a:gd name="T28" fmla="*/ 309 w 838"/>
                    <a:gd name="T29" fmla="*/ 90 h 204"/>
                    <a:gd name="T30" fmla="*/ 309 w 838"/>
                    <a:gd name="T31" fmla="*/ 90 h 204"/>
                    <a:gd name="T32" fmla="*/ 208 w 838"/>
                    <a:gd name="T33" fmla="*/ 66 h 204"/>
                    <a:gd name="T34" fmla="*/ 129 w 838"/>
                    <a:gd name="T35" fmla="*/ 45 h 204"/>
                    <a:gd name="T36" fmla="*/ 76 w 838"/>
                    <a:gd name="T37" fmla="*/ 30 h 204"/>
                    <a:gd name="T38" fmla="*/ 41 w 838"/>
                    <a:gd name="T39" fmla="*/ 19 h 204"/>
                    <a:gd name="T40" fmla="*/ 19 w 838"/>
                    <a:gd name="T41" fmla="*/ 10 h 204"/>
                    <a:gd name="T42" fmla="*/ 9 w 838"/>
                    <a:gd name="T43" fmla="*/ 5 h 204"/>
                    <a:gd name="T44" fmla="*/ 6 w 838"/>
                    <a:gd name="T45" fmla="*/ 2 h 204"/>
                    <a:gd name="T46" fmla="*/ 3 w 838"/>
                    <a:gd name="T47" fmla="*/ 1 h 204"/>
                    <a:gd name="T48" fmla="*/ 3 w 838"/>
                    <a:gd name="T49" fmla="*/ 1 h 204"/>
                    <a:gd name="T50" fmla="*/ 0 w 838"/>
                    <a:gd name="T51" fmla="*/ 1 h 204"/>
                    <a:gd name="T52" fmla="*/ 0 w 838"/>
                    <a:gd name="T53" fmla="*/ 0 h 204"/>
                    <a:gd name="T54" fmla="*/ 0 w 838"/>
                    <a:gd name="T55" fmla="*/ 0 h 204"/>
                    <a:gd name="T56" fmla="*/ 9 w 838"/>
                    <a:gd name="T57" fmla="*/ 2 h 204"/>
                    <a:gd name="T58" fmla="*/ 35 w 838"/>
                    <a:gd name="T59" fmla="*/ 11 h 204"/>
                    <a:gd name="T60" fmla="*/ 35 w 838"/>
                    <a:gd name="T61" fmla="*/ 11 h 204"/>
                    <a:gd name="T62" fmla="*/ 88 w 838"/>
                    <a:gd name="T63" fmla="*/ 28 h 204"/>
                    <a:gd name="T64" fmla="*/ 148 w 838"/>
                    <a:gd name="T65" fmla="*/ 45 h 204"/>
                    <a:gd name="T66" fmla="*/ 221 w 838"/>
                    <a:gd name="T67" fmla="*/ 65 h 204"/>
                    <a:gd name="T68" fmla="*/ 296 w 838"/>
                    <a:gd name="T69" fmla="*/ 82 h 204"/>
                    <a:gd name="T70" fmla="*/ 296 w 838"/>
                    <a:gd name="T71" fmla="*/ 82 h 204"/>
                    <a:gd name="T72" fmla="*/ 340 w 838"/>
                    <a:gd name="T73" fmla="*/ 92 h 204"/>
                    <a:gd name="T74" fmla="*/ 388 w 838"/>
                    <a:gd name="T75" fmla="*/ 101 h 204"/>
                    <a:gd name="T76" fmla="*/ 473 w 838"/>
                    <a:gd name="T77" fmla="*/ 115 h 204"/>
                    <a:gd name="T78" fmla="*/ 473 w 838"/>
                    <a:gd name="T79" fmla="*/ 115 h 204"/>
                    <a:gd name="T80" fmla="*/ 583 w 838"/>
                    <a:gd name="T81" fmla="*/ 132 h 204"/>
                    <a:gd name="T82" fmla="*/ 668 w 838"/>
                    <a:gd name="T83" fmla="*/ 146 h 204"/>
                    <a:gd name="T84" fmla="*/ 703 w 838"/>
                    <a:gd name="T85" fmla="*/ 152 h 204"/>
                    <a:gd name="T86" fmla="*/ 731 w 838"/>
                    <a:gd name="T87" fmla="*/ 158 h 204"/>
                    <a:gd name="T88" fmla="*/ 757 w 838"/>
                    <a:gd name="T89" fmla="*/ 165 h 204"/>
                    <a:gd name="T90" fmla="*/ 779 w 838"/>
                    <a:gd name="T91" fmla="*/ 171 h 204"/>
                    <a:gd name="T92" fmla="*/ 779 w 838"/>
                    <a:gd name="T93" fmla="*/ 171 h 204"/>
                    <a:gd name="T94" fmla="*/ 810 w 838"/>
                    <a:gd name="T95" fmla="*/ 185 h 204"/>
                    <a:gd name="T96" fmla="*/ 829 w 838"/>
                    <a:gd name="T97" fmla="*/ 195 h 204"/>
                    <a:gd name="T98" fmla="*/ 838 w 838"/>
                    <a:gd name="T99" fmla="*/ 202 h 204"/>
                    <a:gd name="T100" fmla="*/ 838 w 838"/>
                    <a:gd name="T101" fmla="*/ 204 h 204"/>
                    <a:gd name="T102" fmla="*/ 838 w 838"/>
                    <a:gd name="T103" fmla="*/ 204 h 20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8" h="204">
                      <a:moveTo>
                        <a:pt x="838" y="204"/>
                      </a:moveTo>
                      <a:lnTo>
                        <a:pt x="838" y="204"/>
                      </a:lnTo>
                      <a:lnTo>
                        <a:pt x="835" y="200"/>
                      </a:lnTo>
                      <a:lnTo>
                        <a:pt x="816" y="190"/>
                      </a:lnTo>
                      <a:lnTo>
                        <a:pt x="801" y="184"/>
                      </a:lnTo>
                      <a:lnTo>
                        <a:pt x="779" y="176"/>
                      </a:lnTo>
                      <a:lnTo>
                        <a:pt x="750" y="167"/>
                      </a:lnTo>
                      <a:lnTo>
                        <a:pt x="712" y="158"/>
                      </a:lnTo>
                      <a:lnTo>
                        <a:pt x="675" y="151"/>
                      </a:lnTo>
                      <a:lnTo>
                        <a:pt x="630" y="143"/>
                      </a:lnTo>
                      <a:lnTo>
                        <a:pt x="530" y="128"/>
                      </a:lnTo>
                      <a:lnTo>
                        <a:pt x="419" y="111"/>
                      </a:lnTo>
                      <a:lnTo>
                        <a:pt x="366" y="101"/>
                      </a:lnTo>
                      <a:lnTo>
                        <a:pt x="309" y="90"/>
                      </a:lnTo>
                      <a:lnTo>
                        <a:pt x="208" y="66"/>
                      </a:lnTo>
                      <a:lnTo>
                        <a:pt x="129" y="45"/>
                      </a:lnTo>
                      <a:lnTo>
                        <a:pt x="76" y="30"/>
                      </a:lnTo>
                      <a:lnTo>
                        <a:pt x="41" y="19"/>
                      </a:lnTo>
                      <a:lnTo>
                        <a:pt x="19" y="10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35" y="11"/>
                      </a:lnTo>
                      <a:lnTo>
                        <a:pt x="88" y="28"/>
                      </a:lnTo>
                      <a:lnTo>
                        <a:pt x="148" y="45"/>
                      </a:lnTo>
                      <a:lnTo>
                        <a:pt x="221" y="65"/>
                      </a:lnTo>
                      <a:lnTo>
                        <a:pt x="296" y="82"/>
                      </a:lnTo>
                      <a:lnTo>
                        <a:pt x="340" y="92"/>
                      </a:lnTo>
                      <a:lnTo>
                        <a:pt x="388" y="101"/>
                      </a:lnTo>
                      <a:lnTo>
                        <a:pt x="473" y="115"/>
                      </a:lnTo>
                      <a:lnTo>
                        <a:pt x="583" y="132"/>
                      </a:lnTo>
                      <a:lnTo>
                        <a:pt x="668" y="146"/>
                      </a:lnTo>
                      <a:lnTo>
                        <a:pt x="703" y="152"/>
                      </a:lnTo>
                      <a:lnTo>
                        <a:pt x="731" y="158"/>
                      </a:lnTo>
                      <a:lnTo>
                        <a:pt x="757" y="165"/>
                      </a:lnTo>
                      <a:lnTo>
                        <a:pt x="779" y="171"/>
                      </a:lnTo>
                      <a:lnTo>
                        <a:pt x="810" y="185"/>
                      </a:lnTo>
                      <a:lnTo>
                        <a:pt x="829" y="195"/>
                      </a:lnTo>
                      <a:lnTo>
                        <a:pt x="838" y="202"/>
                      </a:lnTo>
                      <a:lnTo>
                        <a:pt x="838" y="204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2" name="Freeform 269">
                  <a:extLst>
                    <a:ext uri="{FF2B5EF4-FFF2-40B4-BE49-F238E27FC236}">
                      <a16:creationId xmlns:a16="http://schemas.microsoft.com/office/drawing/2014/main" id="{6DD83981-2E66-44B3-BBE7-5401DDFF2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7" y="1308"/>
                  <a:ext cx="822" cy="200"/>
                </a:xfrm>
                <a:custGeom>
                  <a:avLst/>
                  <a:gdLst>
                    <a:gd name="T0" fmla="*/ 822 w 822"/>
                    <a:gd name="T1" fmla="*/ 200 h 200"/>
                    <a:gd name="T2" fmla="*/ 822 w 822"/>
                    <a:gd name="T3" fmla="*/ 200 h 200"/>
                    <a:gd name="T4" fmla="*/ 819 w 822"/>
                    <a:gd name="T5" fmla="*/ 197 h 200"/>
                    <a:gd name="T6" fmla="*/ 813 w 822"/>
                    <a:gd name="T7" fmla="*/ 192 h 200"/>
                    <a:gd name="T8" fmla="*/ 803 w 822"/>
                    <a:gd name="T9" fmla="*/ 187 h 200"/>
                    <a:gd name="T10" fmla="*/ 788 w 822"/>
                    <a:gd name="T11" fmla="*/ 181 h 200"/>
                    <a:gd name="T12" fmla="*/ 766 w 822"/>
                    <a:gd name="T13" fmla="*/ 173 h 200"/>
                    <a:gd name="T14" fmla="*/ 737 w 822"/>
                    <a:gd name="T15" fmla="*/ 165 h 200"/>
                    <a:gd name="T16" fmla="*/ 699 w 822"/>
                    <a:gd name="T17" fmla="*/ 156 h 200"/>
                    <a:gd name="T18" fmla="*/ 699 w 822"/>
                    <a:gd name="T19" fmla="*/ 156 h 200"/>
                    <a:gd name="T20" fmla="*/ 662 w 822"/>
                    <a:gd name="T21" fmla="*/ 149 h 200"/>
                    <a:gd name="T22" fmla="*/ 617 w 822"/>
                    <a:gd name="T23" fmla="*/ 141 h 200"/>
                    <a:gd name="T24" fmla="*/ 520 w 822"/>
                    <a:gd name="T25" fmla="*/ 126 h 200"/>
                    <a:gd name="T26" fmla="*/ 409 w 822"/>
                    <a:gd name="T27" fmla="*/ 109 h 200"/>
                    <a:gd name="T28" fmla="*/ 356 w 822"/>
                    <a:gd name="T29" fmla="*/ 99 h 200"/>
                    <a:gd name="T30" fmla="*/ 302 w 822"/>
                    <a:gd name="T31" fmla="*/ 88 h 200"/>
                    <a:gd name="T32" fmla="*/ 302 w 822"/>
                    <a:gd name="T33" fmla="*/ 88 h 200"/>
                    <a:gd name="T34" fmla="*/ 198 w 822"/>
                    <a:gd name="T35" fmla="*/ 64 h 200"/>
                    <a:gd name="T36" fmla="*/ 123 w 822"/>
                    <a:gd name="T37" fmla="*/ 43 h 200"/>
                    <a:gd name="T38" fmla="*/ 69 w 822"/>
                    <a:gd name="T39" fmla="*/ 28 h 200"/>
                    <a:gd name="T40" fmla="*/ 34 w 822"/>
                    <a:gd name="T41" fmla="*/ 17 h 200"/>
                    <a:gd name="T42" fmla="*/ 15 w 822"/>
                    <a:gd name="T43" fmla="*/ 9 h 200"/>
                    <a:gd name="T44" fmla="*/ 6 w 822"/>
                    <a:gd name="T45" fmla="*/ 4 h 200"/>
                    <a:gd name="T46" fmla="*/ 0 w 822"/>
                    <a:gd name="T47" fmla="*/ 2 h 200"/>
                    <a:gd name="T48" fmla="*/ 0 w 822"/>
                    <a:gd name="T49" fmla="*/ 0 h 200"/>
                    <a:gd name="T50" fmla="*/ 0 w 822"/>
                    <a:gd name="T51" fmla="*/ 0 h 200"/>
                    <a:gd name="T52" fmla="*/ 25 w 822"/>
                    <a:gd name="T53" fmla="*/ 10 h 200"/>
                    <a:gd name="T54" fmla="*/ 25 w 822"/>
                    <a:gd name="T55" fmla="*/ 10 h 200"/>
                    <a:gd name="T56" fmla="*/ 75 w 822"/>
                    <a:gd name="T57" fmla="*/ 27 h 200"/>
                    <a:gd name="T58" fmla="*/ 138 w 822"/>
                    <a:gd name="T59" fmla="*/ 45 h 200"/>
                    <a:gd name="T60" fmla="*/ 208 w 822"/>
                    <a:gd name="T61" fmla="*/ 63 h 200"/>
                    <a:gd name="T62" fmla="*/ 283 w 822"/>
                    <a:gd name="T63" fmla="*/ 82 h 200"/>
                    <a:gd name="T64" fmla="*/ 283 w 822"/>
                    <a:gd name="T65" fmla="*/ 82 h 200"/>
                    <a:gd name="T66" fmla="*/ 375 w 822"/>
                    <a:gd name="T67" fmla="*/ 99 h 200"/>
                    <a:gd name="T68" fmla="*/ 457 w 822"/>
                    <a:gd name="T69" fmla="*/ 115 h 200"/>
                    <a:gd name="T70" fmla="*/ 457 w 822"/>
                    <a:gd name="T71" fmla="*/ 115 h 200"/>
                    <a:gd name="T72" fmla="*/ 567 w 822"/>
                    <a:gd name="T73" fmla="*/ 130 h 200"/>
                    <a:gd name="T74" fmla="*/ 652 w 822"/>
                    <a:gd name="T75" fmla="*/ 144 h 200"/>
                    <a:gd name="T76" fmla="*/ 687 w 822"/>
                    <a:gd name="T77" fmla="*/ 150 h 200"/>
                    <a:gd name="T78" fmla="*/ 718 w 822"/>
                    <a:gd name="T79" fmla="*/ 156 h 200"/>
                    <a:gd name="T80" fmla="*/ 744 w 822"/>
                    <a:gd name="T81" fmla="*/ 163 h 200"/>
                    <a:gd name="T82" fmla="*/ 762 w 822"/>
                    <a:gd name="T83" fmla="*/ 169 h 200"/>
                    <a:gd name="T84" fmla="*/ 762 w 822"/>
                    <a:gd name="T85" fmla="*/ 169 h 200"/>
                    <a:gd name="T86" fmla="*/ 794 w 822"/>
                    <a:gd name="T87" fmla="*/ 183 h 200"/>
                    <a:gd name="T88" fmla="*/ 813 w 822"/>
                    <a:gd name="T89" fmla="*/ 192 h 200"/>
                    <a:gd name="T90" fmla="*/ 822 w 822"/>
                    <a:gd name="T91" fmla="*/ 198 h 200"/>
                    <a:gd name="T92" fmla="*/ 822 w 822"/>
                    <a:gd name="T93" fmla="*/ 200 h 200"/>
                    <a:gd name="T94" fmla="*/ 822 w 822"/>
                    <a:gd name="T95" fmla="*/ 200 h 20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22" h="200">
                      <a:moveTo>
                        <a:pt x="822" y="200"/>
                      </a:moveTo>
                      <a:lnTo>
                        <a:pt x="822" y="200"/>
                      </a:lnTo>
                      <a:lnTo>
                        <a:pt x="819" y="197"/>
                      </a:lnTo>
                      <a:lnTo>
                        <a:pt x="813" y="192"/>
                      </a:lnTo>
                      <a:lnTo>
                        <a:pt x="803" y="187"/>
                      </a:lnTo>
                      <a:lnTo>
                        <a:pt x="788" y="181"/>
                      </a:lnTo>
                      <a:lnTo>
                        <a:pt x="766" y="173"/>
                      </a:lnTo>
                      <a:lnTo>
                        <a:pt x="737" y="165"/>
                      </a:lnTo>
                      <a:lnTo>
                        <a:pt x="699" y="156"/>
                      </a:lnTo>
                      <a:lnTo>
                        <a:pt x="662" y="149"/>
                      </a:lnTo>
                      <a:lnTo>
                        <a:pt x="617" y="141"/>
                      </a:lnTo>
                      <a:lnTo>
                        <a:pt x="520" y="126"/>
                      </a:lnTo>
                      <a:lnTo>
                        <a:pt x="409" y="109"/>
                      </a:lnTo>
                      <a:lnTo>
                        <a:pt x="356" y="99"/>
                      </a:lnTo>
                      <a:lnTo>
                        <a:pt x="302" y="88"/>
                      </a:lnTo>
                      <a:lnTo>
                        <a:pt x="198" y="64"/>
                      </a:lnTo>
                      <a:lnTo>
                        <a:pt x="123" y="43"/>
                      </a:lnTo>
                      <a:lnTo>
                        <a:pt x="69" y="28"/>
                      </a:lnTo>
                      <a:lnTo>
                        <a:pt x="34" y="17"/>
                      </a:lnTo>
                      <a:lnTo>
                        <a:pt x="15" y="9"/>
                      </a:lnTo>
                      <a:lnTo>
                        <a:pt x="6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10"/>
                      </a:lnTo>
                      <a:lnTo>
                        <a:pt x="75" y="27"/>
                      </a:lnTo>
                      <a:lnTo>
                        <a:pt x="138" y="45"/>
                      </a:lnTo>
                      <a:lnTo>
                        <a:pt x="208" y="63"/>
                      </a:lnTo>
                      <a:lnTo>
                        <a:pt x="283" y="82"/>
                      </a:lnTo>
                      <a:lnTo>
                        <a:pt x="375" y="99"/>
                      </a:lnTo>
                      <a:lnTo>
                        <a:pt x="457" y="115"/>
                      </a:lnTo>
                      <a:lnTo>
                        <a:pt x="567" y="130"/>
                      </a:lnTo>
                      <a:lnTo>
                        <a:pt x="652" y="144"/>
                      </a:lnTo>
                      <a:lnTo>
                        <a:pt x="687" y="150"/>
                      </a:lnTo>
                      <a:lnTo>
                        <a:pt x="718" y="156"/>
                      </a:lnTo>
                      <a:lnTo>
                        <a:pt x="744" y="163"/>
                      </a:lnTo>
                      <a:lnTo>
                        <a:pt x="762" y="169"/>
                      </a:lnTo>
                      <a:lnTo>
                        <a:pt x="794" y="183"/>
                      </a:lnTo>
                      <a:lnTo>
                        <a:pt x="813" y="192"/>
                      </a:lnTo>
                      <a:lnTo>
                        <a:pt x="822" y="198"/>
                      </a:lnTo>
                      <a:lnTo>
                        <a:pt x="822" y="20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3" name="Freeform 270">
                  <a:extLst>
                    <a:ext uri="{FF2B5EF4-FFF2-40B4-BE49-F238E27FC236}">
                      <a16:creationId xmlns:a16="http://schemas.microsoft.com/office/drawing/2014/main" id="{4B819C2C-7577-4323-A4BD-45FAB4AB8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" y="1535"/>
                  <a:ext cx="347" cy="111"/>
                </a:xfrm>
                <a:custGeom>
                  <a:avLst/>
                  <a:gdLst>
                    <a:gd name="T0" fmla="*/ 0 w 347"/>
                    <a:gd name="T1" fmla="*/ 102 h 111"/>
                    <a:gd name="T2" fmla="*/ 0 w 347"/>
                    <a:gd name="T3" fmla="*/ 102 h 111"/>
                    <a:gd name="T4" fmla="*/ 38 w 347"/>
                    <a:gd name="T5" fmla="*/ 94 h 111"/>
                    <a:gd name="T6" fmla="*/ 120 w 347"/>
                    <a:gd name="T7" fmla="*/ 77 h 111"/>
                    <a:gd name="T8" fmla="*/ 167 w 347"/>
                    <a:gd name="T9" fmla="*/ 65 h 111"/>
                    <a:gd name="T10" fmla="*/ 214 w 347"/>
                    <a:gd name="T11" fmla="*/ 54 h 111"/>
                    <a:gd name="T12" fmla="*/ 255 w 347"/>
                    <a:gd name="T13" fmla="*/ 41 h 111"/>
                    <a:gd name="T14" fmla="*/ 284 w 347"/>
                    <a:gd name="T15" fmla="*/ 31 h 111"/>
                    <a:gd name="T16" fmla="*/ 284 w 347"/>
                    <a:gd name="T17" fmla="*/ 31 h 111"/>
                    <a:gd name="T18" fmla="*/ 318 w 347"/>
                    <a:gd name="T19" fmla="*/ 14 h 111"/>
                    <a:gd name="T20" fmla="*/ 337 w 347"/>
                    <a:gd name="T21" fmla="*/ 6 h 111"/>
                    <a:gd name="T22" fmla="*/ 347 w 347"/>
                    <a:gd name="T23" fmla="*/ 0 h 111"/>
                    <a:gd name="T24" fmla="*/ 347 w 347"/>
                    <a:gd name="T25" fmla="*/ 0 h 111"/>
                    <a:gd name="T26" fmla="*/ 347 w 347"/>
                    <a:gd name="T27" fmla="*/ 4 h 111"/>
                    <a:gd name="T28" fmla="*/ 343 w 347"/>
                    <a:gd name="T29" fmla="*/ 9 h 111"/>
                    <a:gd name="T30" fmla="*/ 337 w 347"/>
                    <a:gd name="T31" fmla="*/ 17 h 111"/>
                    <a:gd name="T32" fmla="*/ 321 w 347"/>
                    <a:gd name="T33" fmla="*/ 26 h 111"/>
                    <a:gd name="T34" fmla="*/ 296 w 347"/>
                    <a:gd name="T35" fmla="*/ 37 h 111"/>
                    <a:gd name="T36" fmla="*/ 262 w 347"/>
                    <a:gd name="T37" fmla="*/ 50 h 111"/>
                    <a:gd name="T38" fmla="*/ 211 w 347"/>
                    <a:gd name="T39" fmla="*/ 65 h 111"/>
                    <a:gd name="T40" fmla="*/ 211 w 347"/>
                    <a:gd name="T41" fmla="*/ 65 h 111"/>
                    <a:gd name="T42" fmla="*/ 60 w 347"/>
                    <a:gd name="T43" fmla="*/ 103 h 111"/>
                    <a:gd name="T44" fmla="*/ 28 w 347"/>
                    <a:gd name="T45" fmla="*/ 111 h 111"/>
                    <a:gd name="T46" fmla="*/ 28 w 347"/>
                    <a:gd name="T47" fmla="*/ 111 h 111"/>
                    <a:gd name="T48" fmla="*/ 0 w 347"/>
                    <a:gd name="T49" fmla="*/ 102 h 111"/>
                    <a:gd name="T50" fmla="*/ 0 w 347"/>
                    <a:gd name="T51" fmla="*/ 102 h 11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47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8" y="94"/>
                      </a:lnTo>
                      <a:lnTo>
                        <a:pt x="120" y="77"/>
                      </a:lnTo>
                      <a:lnTo>
                        <a:pt x="167" y="65"/>
                      </a:lnTo>
                      <a:lnTo>
                        <a:pt x="214" y="54"/>
                      </a:lnTo>
                      <a:lnTo>
                        <a:pt x="255" y="41"/>
                      </a:lnTo>
                      <a:lnTo>
                        <a:pt x="284" y="31"/>
                      </a:lnTo>
                      <a:lnTo>
                        <a:pt x="318" y="14"/>
                      </a:lnTo>
                      <a:lnTo>
                        <a:pt x="337" y="6"/>
                      </a:lnTo>
                      <a:lnTo>
                        <a:pt x="347" y="0"/>
                      </a:lnTo>
                      <a:lnTo>
                        <a:pt x="347" y="4"/>
                      </a:lnTo>
                      <a:lnTo>
                        <a:pt x="343" y="9"/>
                      </a:lnTo>
                      <a:lnTo>
                        <a:pt x="337" y="17"/>
                      </a:lnTo>
                      <a:lnTo>
                        <a:pt x="321" y="26"/>
                      </a:lnTo>
                      <a:lnTo>
                        <a:pt x="296" y="37"/>
                      </a:lnTo>
                      <a:lnTo>
                        <a:pt x="262" y="50"/>
                      </a:lnTo>
                      <a:lnTo>
                        <a:pt x="211" y="65"/>
                      </a:lnTo>
                      <a:lnTo>
                        <a:pt x="60" y="103"/>
                      </a:lnTo>
                      <a:lnTo>
                        <a:pt x="28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4" name="Freeform 271">
                  <a:extLst>
                    <a:ext uri="{FF2B5EF4-FFF2-40B4-BE49-F238E27FC236}">
                      <a16:creationId xmlns:a16="http://schemas.microsoft.com/office/drawing/2014/main" id="{BB9084EA-06DC-4B5C-8EB3-C9C801D3FC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5" y="1535"/>
                  <a:ext cx="341" cy="111"/>
                </a:xfrm>
                <a:custGeom>
                  <a:avLst/>
                  <a:gdLst>
                    <a:gd name="T0" fmla="*/ 0 w 341"/>
                    <a:gd name="T1" fmla="*/ 102 h 111"/>
                    <a:gd name="T2" fmla="*/ 0 w 341"/>
                    <a:gd name="T3" fmla="*/ 102 h 111"/>
                    <a:gd name="T4" fmla="*/ 35 w 341"/>
                    <a:gd name="T5" fmla="*/ 94 h 111"/>
                    <a:gd name="T6" fmla="*/ 117 w 341"/>
                    <a:gd name="T7" fmla="*/ 77 h 111"/>
                    <a:gd name="T8" fmla="*/ 164 w 341"/>
                    <a:gd name="T9" fmla="*/ 65 h 111"/>
                    <a:gd name="T10" fmla="*/ 211 w 341"/>
                    <a:gd name="T11" fmla="*/ 54 h 111"/>
                    <a:gd name="T12" fmla="*/ 249 w 341"/>
                    <a:gd name="T13" fmla="*/ 42 h 111"/>
                    <a:gd name="T14" fmla="*/ 281 w 341"/>
                    <a:gd name="T15" fmla="*/ 31 h 111"/>
                    <a:gd name="T16" fmla="*/ 281 w 341"/>
                    <a:gd name="T17" fmla="*/ 31 h 111"/>
                    <a:gd name="T18" fmla="*/ 315 w 341"/>
                    <a:gd name="T19" fmla="*/ 14 h 111"/>
                    <a:gd name="T20" fmla="*/ 331 w 341"/>
                    <a:gd name="T21" fmla="*/ 6 h 111"/>
                    <a:gd name="T22" fmla="*/ 337 w 341"/>
                    <a:gd name="T23" fmla="*/ 2 h 111"/>
                    <a:gd name="T24" fmla="*/ 341 w 341"/>
                    <a:gd name="T25" fmla="*/ 0 h 111"/>
                    <a:gd name="T26" fmla="*/ 341 w 341"/>
                    <a:gd name="T27" fmla="*/ 0 h 111"/>
                    <a:gd name="T28" fmla="*/ 341 w 341"/>
                    <a:gd name="T29" fmla="*/ 4 h 111"/>
                    <a:gd name="T30" fmla="*/ 337 w 341"/>
                    <a:gd name="T31" fmla="*/ 9 h 111"/>
                    <a:gd name="T32" fmla="*/ 331 w 341"/>
                    <a:gd name="T33" fmla="*/ 17 h 111"/>
                    <a:gd name="T34" fmla="*/ 315 w 341"/>
                    <a:gd name="T35" fmla="*/ 26 h 111"/>
                    <a:gd name="T36" fmla="*/ 290 w 341"/>
                    <a:gd name="T37" fmla="*/ 37 h 111"/>
                    <a:gd name="T38" fmla="*/ 252 w 341"/>
                    <a:gd name="T39" fmla="*/ 50 h 111"/>
                    <a:gd name="T40" fmla="*/ 202 w 341"/>
                    <a:gd name="T41" fmla="*/ 65 h 111"/>
                    <a:gd name="T42" fmla="*/ 202 w 341"/>
                    <a:gd name="T43" fmla="*/ 65 h 111"/>
                    <a:gd name="T44" fmla="*/ 111 w 341"/>
                    <a:gd name="T45" fmla="*/ 89 h 111"/>
                    <a:gd name="T46" fmla="*/ 54 w 341"/>
                    <a:gd name="T47" fmla="*/ 103 h 111"/>
                    <a:gd name="T48" fmla="*/ 22 w 341"/>
                    <a:gd name="T49" fmla="*/ 111 h 111"/>
                    <a:gd name="T50" fmla="*/ 22 w 341"/>
                    <a:gd name="T51" fmla="*/ 111 h 111"/>
                    <a:gd name="T52" fmla="*/ 0 w 341"/>
                    <a:gd name="T53" fmla="*/ 102 h 111"/>
                    <a:gd name="T54" fmla="*/ 0 w 341"/>
                    <a:gd name="T55" fmla="*/ 102 h 1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41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1" y="54"/>
                      </a:lnTo>
                      <a:lnTo>
                        <a:pt x="249" y="42"/>
                      </a:lnTo>
                      <a:lnTo>
                        <a:pt x="281" y="31"/>
                      </a:lnTo>
                      <a:lnTo>
                        <a:pt x="315" y="14"/>
                      </a:lnTo>
                      <a:lnTo>
                        <a:pt x="331" y="6"/>
                      </a:lnTo>
                      <a:lnTo>
                        <a:pt x="337" y="2"/>
                      </a:lnTo>
                      <a:lnTo>
                        <a:pt x="341" y="0"/>
                      </a:lnTo>
                      <a:lnTo>
                        <a:pt x="341" y="4"/>
                      </a:lnTo>
                      <a:lnTo>
                        <a:pt x="337" y="9"/>
                      </a:lnTo>
                      <a:lnTo>
                        <a:pt x="331" y="17"/>
                      </a:lnTo>
                      <a:lnTo>
                        <a:pt x="315" y="26"/>
                      </a:lnTo>
                      <a:lnTo>
                        <a:pt x="290" y="37"/>
                      </a:lnTo>
                      <a:lnTo>
                        <a:pt x="252" y="50"/>
                      </a:lnTo>
                      <a:lnTo>
                        <a:pt x="202" y="65"/>
                      </a:lnTo>
                      <a:lnTo>
                        <a:pt x="111" y="89"/>
                      </a:lnTo>
                      <a:lnTo>
                        <a:pt x="54" y="103"/>
                      </a:lnTo>
                      <a:lnTo>
                        <a:pt x="22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5" name="Freeform 272">
                  <a:extLst>
                    <a:ext uri="{FF2B5EF4-FFF2-40B4-BE49-F238E27FC236}">
                      <a16:creationId xmlns:a16="http://schemas.microsoft.com/office/drawing/2014/main" id="{9DAD02DD-AFC3-4225-B664-048342B61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" y="1535"/>
                  <a:ext cx="338" cy="110"/>
                </a:xfrm>
                <a:custGeom>
                  <a:avLst/>
                  <a:gdLst>
                    <a:gd name="T0" fmla="*/ 0 w 338"/>
                    <a:gd name="T1" fmla="*/ 102 h 110"/>
                    <a:gd name="T2" fmla="*/ 0 w 338"/>
                    <a:gd name="T3" fmla="*/ 102 h 110"/>
                    <a:gd name="T4" fmla="*/ 35 w 338"/>
                    <a:gd name="T5" fmla="*/ 94 h 110"/>
                    <a:gd name="T6" fmla="*/ 117 w 338"/>
                    <a:gd name="T7" fmla="*/ 77 h 110"/>
                    <a:gd name="T8" fmla="*/ 164 w 338"/>
                    <a:gd name="T9" fmla="*/ 65 h 110"/>
                    <a:gd name="T10" fmla="*/ 212 w 338"/>
                    <a:gd name="T11" fmla="*/ 54 h 110"/>
                    <a:gd name="T12" fmla="*/ 249 w 338"/>
                    <a:gd name="T13" fmla="*/ 42 h 110"/>
                    <a:gd name="T14" fmla="*/ 278 w 338"/>
                    <a:gd name="T15" fmla="*/ 31 h 110"/>
                    <a:gd name="T16" fmla="*/ 278 w 338"/>
                    <a:gd name="T17" fmla="*/ 31 h 110"/>
                    <a:gd name="T18" fmla="*/ 312 w 338"/>
                    <a:gd name="T19" fmla="*/ 14 h 110"/>
                    <a:gd name="T20" fmla="*/ 328 w 338"/>
                    <a:gd name="T21" fmla="*/ 6 h 110"/>
                    <a:gd name="T22" fmla="*/ 334 w 338"/>
                    <a:gd name="T23" fmla="*/ 2 h 110"/>
                    <a:gd name="T24" fmla="*/ 338 w 338"/>
                    <a:gd name="T25" fmla="*/ 0 h 110"/>
                    <a:gd name="T26" fmla="*/ 338 w 338"/>
                    <a:gd name="T27" fmla="*/ 0 h 110"/>
                    <a:gd name="T28" fmla="*/ 338 w 338"/>
                    <a:gd name="T29" fmla="*/ 4 h 110"/>
                    <a:gd name="T30" fmla="*/ 334 w 338"/>
                    <a:gd name="T31" fmla="*/ 9 h 110"/>
                    <a:gd name="T32" fmla="*/ 325 w 338"/>
                    <a:gd name="T33" fmla="*/ 17 h 110"/>
                    <a:gd name="T34" fmla="*/ 312 w 338"/>
                    <a:gd name="T35" fmla="*/ 26 h 110"/>
                    <a:gd name="T36" fmla="*/ 287 w 338"/>
                    <a:gd name="T37" fmla="*/ 37 h 110"/>
                    <a:gd name="T38" fmla="*/ 249 w 338"/>
                    <a:gd name="T39" fmla="*/ 50 h 110"/>
                    <a:gd name="T40" fmla="*/ 199 w 338"/>
                    <a:gd name="T41" fmla="*/ 65 h 110"/>
                    <a:gd name="T42" fmla="*/ 199 w 338"/>
                    <a:gd name="T43" fmla="*/ 65 h 110"/>
                    <a:gd name="T44" fmla="*/ 104 w 338"/>
                    <a:gd name="T45" fmla="*/ 89 h 110"/>
                    <a:gd name="T46" fmla="*/ 51 w 338"/>
                    <a:gd name="T47" fmla="*/ 102 h 110"/>
                    <a:gd name="T48" fmla="*/ 19 w 338"/>
                    <a:gd name="T49" fmla="*/ 110 h 110"/>
                    <a:gd name="T50" fmla="*/ 19 w 338"/>
                    <a:gd name="T51" fmla="*/ 110 h 110"/>
                    <a:gd name="T52" fmla="*/ 7 w 338"/>
                    <a:gd name="T53" fmla="*/ 106 h 110"/>
                    <a:gd name="T54" fmla="*/ 0 w 338"/>
                    <a:gd name="T55" fmla="*/ 102 h 110"/>
                    <a:gd name="T56" fmla="*/ 0 w 338"/>
                    <a:gd name="T57" fmla="*/ 102 h 1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38" h="110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2" y="54"/>
                      </a:lnTo>
                      <a:lnTo>
                        <a:pt x="249" y="42"/>
                      </a:lnTo>
                      <a:lnTo>
                        <a:pt x="278" y="31"/>
                      </a:lnTo>
                      <a:lnTo>
                        <a:pt x="312" y="14"/>
                      </a:lnTo>
                      <a:lnTo>
                        <a:pt x="328" y="6"/>
                      </a:lnTo>
                      <a:lnTo>
                        <a:pt x="334" y="2"/>
                      </a:lnTo>
                      <a:lnTo>
                        <a:pt x="338" y="0"/>
                      </a:lnTo>
                      <a:lnTo>
                        <a:pt x="338" y="4"/>
                      </a:lnTo>
                      <a:lnTo>
                        <a:pt x="334" y="9"/>
                      </a:lnTo>
                      <a:lnTo>
                        <a:pt x="325" y="17"/>
                      </a:lnTo>
                      <a:lnTo>
                        <a:pt x="312" y="26"/>
                      </a:lnTo>
                      <a:lnTo>
                        <a:pt x="287" y="37"/>
                      </a:lnTo>
                      <a:lnTo>
                        <a:pt x="249" y="50"/>
                      </a:lnTo>
                      <a:lnTo>
                        <a:pt x="199" y="65"/>
                      </a:lnTo>
                      <a:lnTo>
                        <a:pt x="104" y="89"/>
                      </a:lnTo>
                      <a:lnTo>
                        <a:pt x="51" y="102"/>
                      </a:lnTo>
                      <a:lnTo>
                        <a:pt x="19" y="110"/>
                      </a:lnTo>
                      <a:lnTo>
                        <a:pt x="7" y="106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6" name="Freeform 273">
                  <a:extLst>
                    <a:ext uri="{FF2B5EF4-FFF2-40B4-BE49-F238E27FC236}">
                      <a16:creationId xmlns:a16="http://schemas.microsoft.com/office/drawing/2014/main" id="{E9D1B54A-8BBF-43E7-96D0-562A7E283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2" y="1535"/>
                  <a:ext cx="334" cy="108"/>
                </a:xfrm>
                <a:custGeom>
                  <a:avLst/>
                  <a:gdLst>
                    <a:gd name="T0" fmla="*/ 0 w 334"/>
                    <a:gd name="T1" fmla="*/ 101 h 108"/>
                    <a:gd name="T2" fmla="*/ 0 w 334"/>
                    <a:gd name="T3" fmla="*/ 101 h 108"/>
                    <a:gd name="T4" fmla="*/ 34 w 334"/>
                    <a:gd name="T5" fmla="*/ 94 h 108"/>
                    <a:gd name="T6" fmla="*/ 116 w 334"/>
                    <a:gd name="T7" fmla="*/ 77 h 108"/>
                    <a:gd name="T8" fmla="*/ 163 w 334"/>
                    <a:gd name="T9" fmla="*/ 66 h 108"/>
                    <a:gd name="T10" fmla="*/ 208 w 334"/>
                    <a:gd name="T11" fmla="*/ 55 h 108"/>
                    <a:gd name="T12" fmla="*/ 249 w 334"/>
                    <a:gd name="T13" fmla="*/ 42 h 108"/>
                    <a:gd name="T14" fmla="*/ 277 w 334"/>
                    <a:gd name="T15" fmla="*/ 32 h 108"/>
                    <a:gd name="T16" fmla="*/ 277 w 334"/>
                    <a:gd name="T17" fmla="*/ 32 h 108"/>
                    <a:gd name="T18" fmla="*/ 308 w 334"/>
                    <a:gd name="T19" fmla="*/ 16 h 108"/>
                    <a:gd name="T20" fmla="*/ 324 w 334"/>
                    <a:gd name="T21" fmla="*/ 6 h 108"/>
                    <a:gd name="T22" fmla="*/ 330 w 334"/>
                    <a:gd name="T23" fmla="*/ 2 h 108"/>
                    <a:gd name="T24" fmla="*/ 334 w 334"/>
                    <a:gd name="T25" fmla="*/ 0 h 108"/>
                    <a:gd name="T26" fmla="*/ 334 w 334"/>
                    <a:gd name="T27" fmla="*/ 0 h 108"/>
                    <a:gd name="T28" fmla="*/ 334 w 334"/>
                    <a:gd name="T29" fmla="*/ 4 h 108"/>
                    <a:gd name="T30" fmla="*/ 330 w 334"/>
                    <a:gd name="T31" fmla="*/ 9 h 108"/>
                    <a:gd name="T32" fmla="*/ 321 w 334"/>
                    <a:gd name="T33" fmla="*/ 16 h 108"/>
                    <a:gd name="T34" fmla="*/ 305 w 334"/>
                    <a:gd name="T35" fmla="*/ 26 h 108"/>
                    <a:gd name="T36" fmla="*/ 280 w 334"/>
                    <a:gd name="T37" fmla="*/ 37 h 108"/>
                    <a:gd name="T38" fmla="*/ 245 w 334"/>
                    <a:gd name="T39" fmla="*/ 50 h 108"/>
                    <a:gd name="T40" fmla="*/ 195 w 334"/>
                    <a:gd name="T41" fmla="*/ 65 h 108"/>
                    <a:gd name="T42" fmla="*/ 195 w 334"/>
                    <a:gd name="T43" fmla="*/ 65 h 108"/>
                    <a:gd name="T44" fmla="*/ 100 w 334"/>
                    <a:gd name="T45" fmla="*/ 89 h 108"/>
                    <a:gd name="T46" fmla="*/ 47 w 334"/>
                    <a:gd name="T47" fmla="*/ 102 h 108"/>
                    <a:gd name="T48" fmla="*/ 22 w 334"/>
                    <a:gd name="T49" fmla="*/ 107 h 108"/>
                    <a:gd name="T50" fmla="*/ 15 w 334"/>
                    <a:gd name="T51" fmla="*/ 108 h 108"/>
                    <a:gd name="T52" fmla="*/ 15 w 334"/>
                    <a:gd name="T53" fmla="*/ 108 h 108"/>
                    <a:gd name="T54" fmla="*/ 6 w 334"/>
                    <a:gd name="T55" fmla="*/ 105 h 108"/>
                    <a:gd name="T56" fmla="*/ 0 w 334"/>
                    <a:gd name="T57" fmla="*/ 101 h 108"/>
                    <a:gd name="T58" fmla="*/ 0 w 334"/>
                    <a:gd name="T59" fmla="*/ 101 h 1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34" h="108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4" y="94"/>
                      </a:lnTo>
                      <a:lnTo>
                        <a:pt x="116" y="77"/>
                      </a:lnTo>
                      <a:lnTo>
                        <a:pt x="163" y="66"/>
                      </a:lnTo>
                      <a:lnTo>
                        <a:pt x="208" y="55"/>
                      </a:lnTo>
                      <a:lnTo>
                        <a:pt x="249" y="42"/>
                      </a:lnTo>
                      <a:lnTo>
                        <a:pt x="277" y="32"/>
                      </a:lnTo>
                      <a:lnTo>
                        <a:pt x="308" y="16"/>
                      </a:lnTo>
                      <a:lnTo>
                        <a:pt x="324" y="6"/>
                      </a:lnTo>
                      <a:lnTo>
                        <a:pt x="330" y="2"/>
                      </a:lnTo>
                      <a:lnTo>
                        <a:pt x="334" y="0"/>
                      </a:lnTo>
                      <a:lnTo>
                        <a:pt x="334" y="4"/>
                      </a:lnTo>
                      <a:lnTo>
                        <a:pt x="330" y="9"/>
                      </a:lnTo>
                      <a:lnTo>
                        <a:pt x="321" y="16"/>
                      </a:lnTo>
                      <a:lnTo>
                        <a:pt x="305" y="26"/>
                      </a:lnTo>
                      <a:lnTo>
                        <a:pt x="280" y="37"/>
                      </a:lnTo>
                      <a:lnTo>
                        <a:pt x="245" y="50"/>
                      </a:lnTo>
                      <a:lnTo>
                        <a:pt x="195" y="65"/>
                      </a:lnTo>
                      <a:lnTo>
                        <a:pt x="100" y="89"/>
                      </a:lnTo>
                      <a:lnTo>
                        <a:pt x="47" y="102"/>
                      </a:lnTo>
                      <a:lnTo>
                        <a:pt x="22" y="107"/>
                      </a:lnTo>
                      <a:lnTo>
                        <a:pt x="15" y="108"/>
                      </a:lnTo>
                      <a:lnTo>
                        <a:pt x="6" y="105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7" name="Freeform 274">
                  <a:extLst>
                    <a:ext uri="{FF2B5EF4-FFF2-40B4-BE49-F238E27FC236}">
                      <a16:creationId xmlns:a16="http://schemas.microsoft.com/office/drawing/2014/main" id="{A0E2DBC0-1E9A-4F6C-AD26-5A6657B09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" y="1535"/>
                  <a:ext cx="331" cy="107"/>
                </a:xfrm>
                <a:custGeom>
                  <a:avLst/>
                  <a:gdLst>
                    <a:gd name="T0" fmla="*/ 0 w 331"/>
                    <a:gd name="T1" fmla="*/ 101 h 107"/>
                    <a:gd name="T2" fmla="*/ 0 w 331"/>
                    <a:gd name="T3" fmla="*/ 101 h 107"/>
                    <a:gd name="T4" fmla="*/ 37 w 331"/>
                    <a:gd name="T5" fmla="*/ 94 h 107"/>
                    <a:gd name="T6" fmla="*/ 116 w 331"/>
                    <a:gd name="T7" fmla="*/ 77 h 107"/>
                    <a:gd name="T8" fmla="*/ 164 w 331"/>
                    <a:gd name="T9" fmla="*/ 66 h 107"/>
                    <a:gd name="T10" fmla="*/ 208 w 331"/>
                    <a:gd name="T11" fmla="*/ 55 h 107"/>
                    <a:gd name="T12" fmla="*/ 246 w 331"/>
                    <a:gd name="T13" fmla="*/ 44 h 107"/>
                    <a:gd name="T14" fmla="*/ 274 w 331"/>
                    <a:gd name="T15" fmla="*/ 32 h 107"/>
                    <a:gd name="T16" fmla="*/ 274 w 331"/>
                    <a:gd name="T17" fmla="*/ 32 h 107"/>
                    <a:gd name="T18" fmla="*/ 305 w 331"/>
                    <a:gd name="T19" fmla="*/ 16 h 107"/>
                    <a:gd name="T20" fmla="*/ 324 w 331"/>
                    <a:gd name="T21" fmla="*/ 6 h 107"/>
                    <a:gd name="T22" fmla="*/ 327 w 331"/>
                    <a:gd name="T23" fmla="*/ 2 h 107"/>
                    <a:gd name="T24" fmla="*/ 331 w 331"/>
                    <a:gd name="T25" fmla="*/ 0 h 107"/>
                    <a:gd name="T26" fmla="*/ 331 w 331"/>
                    <a:gd name="T27" fmla="*/ 0 h 107"/>
                    <a:gd name="T28" fmla="*/ 331 w 331"/>
                    <a:gd name="T29" fmla="*/ 3 h 107"/>
                    <a:gd name="T30" fmla="*/ 327 w 331"/>
                    <a:gd name="T31" fmla="*/ 8 h 107"/>
                    <a:gd name="T32" fmla="*/ 318 w 331"/>
                    <a:gd name="T33" fmla="*/ 16 h 107"/>
                    <a:gd name="T34" fmla="*/ 302 w 331"/>
                    <a:gd name="T35" fmla="*/ 26 h 107"/>
                    <a:gd name="T36" fmla="*/ 277 w 331"/>
                    <a:gd name="T37" fmla="*/ 37 h 107"/>
                    <a:gd name="T38" fmla="*/ 239 w 331"/>
                    <a:gd name="T39" fmla="*/ 50 h 107"/>
                    <a:gd name="T40" fmla="*/ 189 w 331"/>
                    <a:gd name="T41" fmla="*/ 65 h 107"/>
                    <a:gd name="T42" fmla="*/ 189 w 331"/>
                    <a:gd name="T43" fmla="*/ 65 h 107"/>
                    <a:gd name="T44" fmla="*/ 94 w 331"/>
                    <a:gd name="T45" fmla="*/ 89 h 107"/>
                    <a:gd name="T46" fmla="*/ 41 w 331"/>
                    <a:gd name="T47" fmla="*/ 102 h 107"/>
                    <a:gd name="T48" fmla="*/ 19 w 331"/>
                    <a:gd name="T49" fmla="*/ 106 h 107"/>
                    <a:gd name="T50" fmla="*/ 12 w 331"/>
                    <a:gd name="T51" fmla="*/ 107 h 107"/>
                    <a:gd name="T52" fmla="*/ 12 w 331"/>
                    <a:gd name="T53" fmla="*/ 107 h 107"/>
                    <a:gd name="T54" fmla="*/ 3 w 331"/>
                    <a:gd name="T55" fmla="*/ 105 h 107"/>
                    <a:gd name="T56" fmla="*/ 0 w 331"/>
                    <a:gd name="T57" fmla="*/ 102 h 107"/>
                    <a:gd name="T58" fmla="*/ 0 w 331"/>
                    <a:gd name="T59" fmla="*/ 101 h 107"/>
                    <a:gd name="T60" fmla="*/ 0 w 331"/>
                    <a:gd name="T61" fmla="*/ 101 h 107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331" h="107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7" y="94"/>
                      </a:lnTo>
                      <a:lnTo>
                        <a:pt x="116" y="77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74" y="32"/>
                      </a:lnTo>
                      <a:lnTo>
                        <a:pt x="305" y="16"/>
                      </a:lnTo>
                      <a:lnTo>
                        <a:pt x="324" y="6"/>
                      </a:lnTo>
                      <a:lnTo>
                        <a:pt x="327" y="2"/>
                      </a:lnTo>
                      <a:lnTo>
                        <a:pt x="331" y="0"/>
                      </a:lnTo>
                      <a:lnTo>
                        <a:pt x="331" y="3"/>
                      </a:lnTo>
                      <a:lnTo>
                        <a:pt x="327" y="8"/>
                      </a:lnTo>
                      <a:lnTo>
                        <a:pt x="318" y="16"/>
                      </a:lnTo>
                      <a:lnTo>
                        <a:pt x="302" y="26"/>
                      </a:lnTo>
                      <a:lnTo>
                        <a:pt x="277" y="37"/>
                      </a:lnTo>
                      <a:lnTo>
                        <a:pt x="239" y="50"/>
                      </a:lnTo>
                      <a:lnTo>
                        <a:pt x="189" y="65"/>
                      </a:lnTo>
                      <a:lnTo>
                        <a:pt x="94" y="89"/>
                      </a:lnTo>
                      <a:lnTo>
                        <a:pt x="41" y="102"/>
                      </a:lnTo>
                      <a:lnTo>
                        <a:pt x="19" y="106"/>
                      </a:lnTo>
                      <a:lnTo>
                        <a:pt x="12" y="107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8" name="Freeform 275">
                  <a:extLst>
                    <a:ext uri="{FF2B5EF4-FFF2-40B4-BE49-F238E27FC236}">
                      <a16:creationId xmlns:a16="http://schemas.microsoft.com/office/drawing/2014/main" id="{A0D30455-AFDF-416B-B800-4837F7D07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" y="1535"/>
                  <a:ext cx="328" cy="106"/>
                </a:xfrm>
                <a:custGeom>
                  <a:avLst/>
                  <a:gdLst>
                    <a:gd name="T0" fmla="*/ 0 w 328"/>
                    <a:gd name="T1" fmla="*/ 101 h 106"/>
                    <a:gd name="T2" fmla="*/ 0 w 328"/>
                    <a:gd name="T3" fmla="*/ 101 h 106"/>
                    <a:gd name="T4" fmla="*/ 38 w 328"/>
                    <a:gd name="T5" fmla="*/ 94 h 106"/>
                    <a:gd name="T6" fmla="*/ 116 w 328"/>
                    <a:gd name="T7" fmla="*/ 78 h 106"/>
                    <a:gd name="T8" fmla="*/ 164 w 328"/>
                    <a:gd name="T9" fmla="*/ 66 h 106"/>
                    <a:gd name="T10" fmla="*/ 208 w 328"/>
                    <a:gd name="T11" fmla="*/ 55 h 106"/>
                    <a:gd name="T12" fmla="*/ 246 w 328"/>
                    <a:gd name="T13" fmla="*/ 44 h 106"/>
                    <a:gd name="T14" fmla="*/ 261 w 328"/>
                    <a:gd name="T15" fmla="*/ 39 h 106"/>
                    <a:gd name="T16" fmla="*/ 274 w 328"/>
                    <a:gd name="T17" fmla="*/ 32 h 106"/>
                    <a:gd name="T18" fmla="*/ 274 w 328"/>
                    <a:gd name="T19" fmla="*/ 32 h 106"/>
                    <a:gd name="T20" fmla="*/ 306 w 328"/>
                    <a:gd name="T21" fmla="*/ 16 h 106"/>
                    <a:gd name="T22" fmla="*/ 321 w 328"/>
                    <a:gd name="T23" fmla="*/ 7 h 106"/>
                    <a:gd name="T24" fmla="*/ 324 w 328"/>
                    <a:gd name="T25" fmla="*/ 2 h 106"/>
                    <a:gd name="T26" fmla="*/ 328 w 328"/>
                    <a:gd name="T27" fmla="*/ 0 h 106"/>
                    <a:gd name="T28" fmla="*/ 328 w 328"/>
                    <a:gd name="T29" fmla="*/ 0 h 106"/>
                    <a:gd name="T30" fmla="*/ 328 w 328"/>
                    <a:gd name="T31" fmla="*/ 3 h 106"/>
                    <a:gd name="T32" fmla="*/ 321 w 328"/>
                    <a:gd name="T33" fmla="*/ 8 h 106"/>
                    <a:gd name="T34" fmla="*/ 315 w 328"/>
                    <a:gd name="T35" fmla="*/ 16 h 106"/>
                    <a:gd name="T36" fmla="*/ 299 w 328"/>
                    <a:gd name="T37" fmla="*/ 26 h 106"/>
                    <a:gd name="T38" fmla="*/ 274 w 328"/>
                    <a:gd name="T39" fmla="*/ 37 h 106"/>
                    <a:gd name="T40" fmla="*/ 236 w 328"/>
                    <a:gd name="T41" fmla="*/ 50 h 106"/>
                    <a:gd name="T42" fmla="*/ 186 w 328"/>
                    <a:gd name="T43" fmla="*/ 65 h 106"/>
                    <a:gd name="T44" fmla="*/ 186 w 328"/>
                    <a:gd name="T45" fmla="*/ 65 h 106"/>
                    <a:gd name="T46" fmla="*/ 91 w 328"/>
                    <a:gd name="T47" fmla="*/ 89 h 106"/>
                    <a:gd name="T48" fmla="*/ 38 w 328"/>
                    <a:gd name="T49" fmla="*/ 101 h 106"/>
                    <a:gd name="T50" fmla="*/ 16 w 328"/>
                    <a:gd name="T51" fmla="*/ 106 h 106"/>
                    <a:gd name="T52" fmla="*/ 9 w 328"/>
                    <a:gd name="T53" fmla="*/ 106 h 106"/>
                    <a:gd name="T54" fmla="*/ 9 w 328"/>
                    <a:gd name="T55" fmla="*/ 106 h 106"/>
                    <a:gd name="T56" fmla="*/ 3 w 328"/>
                    <a:gd name="T57" fmla="*/ 103 h 106"/>
                    <a:gd name="T58" fmla="*/ 0 w 328"/>
                    <a:gd name="T59" fmla="*/ 102 h 106"/>
                    <a:gd name="T60" fmla="*/ 0 w 328"/>
                    <a:gd name="T61" fmla="*/ 101 h 106"/>
                    <a:gd name="T62" fmla="*/ 0 w 328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8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6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61" y="39"/>
                      </a:lnTo>
                      <a:lnTo>
                        <a:pt x="274" y="32"/>
                      </a:lnTo>
                      <a:lnTo>
                        <a:pt x="306" y="16"/>
                      </a:lnTo>
                      <a:lnTo>
                        <a:pt x="321" y="7"/>
                      </a:lnTo>
                      <a:lnTo>
                        <a:pt x="324" y="2"/>
                      </a:lnTo>
                      <a:lnTo>
                        <a:pt x="328" y="0"/>
                      </a:lnTo>
                      <a:lnTo>
                        <a:pt x="328" y="3"/>
                      </a:lnTo>
                      <a:lnTo>
                        <a:pt x="321" y="8"/>
                      </a:lnTo>
                      <a:lnTo>
                        <a:pt x="315" y="16"/>
                      </a:lnTo>
                      <a:lnTo>
                        <a:pt x="299" y="26"/>
                      </a:lnTo>
                      <a:lnTo>
                        <a:pt x="274" y="37"/>
                      </a:lnTo>
                      <a:lnTo>
                        <a:pt x="236" y="50"/>
                      </a:lnTo>
                      <a:lnTo>
                        <a:pt x="186" y="65"/>
                      </a:lnTo>
                      <a:lnTo>
                        <a:pt x="91" y="89"/>
                      </a:lnTo>
                      <a:lnTo>
                        <a:pt x="38" y="101"/>
                      </a:lnTo>
                      <a:lnTo>
                        <a:pt x="16" y="106"/>
                      </a:lnTo>
                      <a:lnTo>
                        <a:pt x="9" y="106"/>
                      </a:lnTo>
                      <a:lnTo>
                        <a:pt x="3" y="103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79" name="Freeform 276">
                  <a:extLst>
                    <a:ext uri="{FF2B5EF4-FFF2-40B4-BE49-F238E27FC236}">
                      <a16:creationId xmlns:a16="http://schemas.microsoft.com/office/drawing/2014/main" id="{6DA7EE23-4A6E-436D-A4E8-F7F37D269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1535"/>
                  <a:ext cx="325" cy="106"/>
                </a:xfrm>
                <a:custGeom>
                  <a:avLst/>
                  <a:gdLst>
                    <a:gd name="T0" fmla="*/ 0 w 325"/>
                    <a:gd name="T1" fmla="*/ 101 h 106"/>
                    <a:gd name="T2" fmla="*/ 0 w 325"/>
                    <a:gd name="T3" fmla="*/ 101 h 106"/>
                    <a:gd name="T4" fmla="*/ 38 w 325"/>
                    <a:gd name="T5" fmla="*/ 94 h 106"/>
                    <a:gd name="T6" fmla="*/ 117 w 325"/>
                    <a:gd name="T7" fmla="*/ 78 h 106"/>
                    <a:gd name="T8" fmla="*/ 164 w 325"/>
                    <a:gd name="T9" fmla="*/ 66 h 106"/>
                    <a:gd name="T10" fmla="*/ 208 w 325"/>
                    <a:gd name="T11" fmla="*/ 55 h 106"/>
                    <a:gd name="T12" fmla="*/ 246 w 325"/>
                    <a:gd name="T13" fmla="*/ 44 h 106"/>
                    <a:gd name="T14" fmla="*/ 258 w 325"/>
                    <a:gd name="T15" fmla="*/ 39 h 106"/>
                    <a:gd name="T16" fmla="*/ 271 w 325"/>
                    <a:gd name="T17" fmla="*/ 32 h 106"/>
                    <a:gd name="T18" fmla="*/ 271 w 325"/>
                    <a:gd name="T19" fmla="*/ 32 h 106"/>
                    <a:gd name="T20" fmla="*/ 303 w 325"/>
                    <a:gd name="T21" fmla="*/ 16 h 106"/>
                    <a:gd name="T22" fmla="*/ 318 w 325"/>
                    <a:gd name="T23" fmla="*/ 7 h 106"/>
                    <a:gd name="T24" fmla="*/ 321 w 325"/>
                    <a:gd name="T25" fmla="*/ 2 h 106"/>
                    <a:gd name="T26" fmla="*/ 325 w 325"/>
                    <a:gd name="T27" fmla="*/ 0 h 106"/>
                    <a:gd name="T28" fmla="*/ 325 w 325"/>
                    <a:gd name="T29" fmla="*/ 0 h 106"/>
                    <a:gd name="T30" fmla="*/ 321 w 325"/>
                    <a:gd name="T31" fmla="*/ 3 h 106"/>
                    <a:gd name="T32" fmla="*/ 318 w 325"/>
                    <a:gd name="T33" fmla="*/ 8 h 106"/>
                    <a:gd name="T34" fmla="*/ 312 w 325"/>
                    <a:gd name="T35" fmla="*/ 16 h 106"/>
                    <a:gd name="T36" fmla="*/ 293 w 325"/>
                    <a:gd name="T37" fmla="*/ 26 h 106"/>
                    <a:gd name="T38" fmla="*/ 268 w 325"/>
                    <a:gd name="T39" fmla="*/ 37 h 106"/>
                    <a:gd name="T40" fmla="*/ 233 w 325"/>
                    <a:gd name="T41" fmla="*/ 50 h 106"/>
                    <a:gd name="T42" fmla="*/ 180 w 325"/>
                    <a:gd name="T43" fmla="*/ 65 h 106"/>
                    <a:gd name="T44" fmla="*/ 180 w 325"/>
                    <a:gd name="T45" fmla="*/ 65 h 106"/>
                    <a:gd name="T46" fmla="*/ 88 w 325"/>
                    <a:gd name="T47" fmla="*/ 88 h 106"/>
                    <a:gd name="T48" fmla="*/ 35 w 325"/>
                    <a:gd name="T49" fmla="*/ 101 h 106"/>
                    <a:gd name="T50" fmla="*/ 9 w 325"/>
                    <a:gd name="T51" fmla="*/ 105 h 106"/>
                    <a:gd name="T52" fmla="*/ 6 w 325"/>
                    <a:gd name="T53" fmla="*/ 106 h 106"/>
                    <a:gd name="T54" fmla="*/ 6 w 325"/>
                    <a:gd name="T55" fmla="*/ 106 h 106"/>
                    <a:gd name="T56" fmla="*/ 0 w 325"/>
                    <a:gd name="T57" fmla="*/ 103 h 106"/>
                    <a:gd name="T58" fmla="*/ 0 w 325"/>
                    <a:gd name="T59" fmla="*/ 101 h 106"/>
                    <a:gd name="T60" fmla="*/ 0 w 325"/>
                    <a:gd name="T61" fmla="*/ 101 h 106"/>
                    <a:gd name="T62" fmla="*/ 0 w 325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5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58" y="39"/>
                      </a:lnTo>
                      <a:lnTo>
                        <a:pt x="271" y="32"/>
                      </a:lnTo>
                      <a:lnTo>
                        <a:pt x="303" y="16"/>
                      </a:lnTo>
                      <a:lnTo>
                        <a:pt x="318" y="7"/>
                      </a:lnTo>
                      <a:lnTo>
                        <a:pt x="321" y="2"/>
                      </a:lnTo>
                      <a:lnTo>
                        <a:pt x="325" y="0"/>
                      </a:lnTo>
                      <a:lnTo>
                        <a:pt x="321" y="3"/>
                      </a:lnTo>
                      <a:lnTo>
                        <a:pt x="318" y="8"/>
                      </a:lnTo>
                      <a:lnTo>
                        <a:pt x="312" y="16"/>
                      </a:lnTo>
                      <a:lnTo>
                        <a:pt x="293" y="26"/>
                      </a:lnTo>
                      <a:lnTo>
                        <a:pt x="268" y="37"/>
                      </a:lnTo>
                      <a:lnTo>
                        <a:pt x="233" y="50"/>
                      </a:lnTo>
                      <a:lnTo>
                        <a:pt x="180" y="65"/>
                      </a:lnTo>
                      <a:lnTo>
                        <a:pt x="88" y="88"/>
                      </a:lnTo>
                      <a:lnTo>
                        <a:pt x="35" y="101"/>
                      </a:lnTo>
                      <a:lnTo>
                        <a:pt x="9" y="105"/>
                      </a:lnTo>
                      <a:lnTo>
                        <a:pt x="6" y="106"/>
                      </a:lnTo>
                      <a:lnTo>
                        <a:pt x="0" y="103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0" name="Freeform 277">
                  <a:extLst>
                    <a:ext uri="{FF2B5EF4-FFF2-40B4-BE49-F238E27FC236}">
                      <a16:creationId xmlns:a16="http://schemas.microsoft.com/office/drawing/2014/main" id="{153DC506-E39C-4A8D-821E-1450DD4C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" y="1535"/>
                  <a:ext cx="322" cy="105"/>
                </a:xfrm>
                <a:custGeom>
                  <a:avLst/>
                  <a:gdLst>
                    <a:gd name="T0" fmla="*/ 0 w 322"/>
                    <a:gd name="T1" fmla="*/ 101 h 105"/>
                    <a:gd name="T2" fmla="*/ 0 w 322"/>
                    <a:gd name="T3" fmla="*/ 101 h 105"/>
                    <a:gd name="T4" fmla="*/ 38 w 322"/>
                    <a:gd name="T5" fmla="*/ 94 h 105"/>
                    <a:gd name="T6" fmla="*/ 117 w 322"/>
                    <a:gd name="T7" fmla="*/ 78 h 105"/>
                    <a:gd name="T8" fmla="*/ 164 w 322"/>
                    <a:gd name="T9" fmla="*/ 68 h 105"/>
                    <a:gd name="T10" fmla="*/ 205 w 322"/>
                    <a:gd name="T11" fmla="*/ 56 h 105"/>
                    <a:gd name="T12" fmla="*/ 243 w 322"/>
                    <a:gd name="T13" fmla="*/ 44 h 105"/>
                    <a:gd name="T14" fmla="*/ 259 w 322"/>
                    <a:gd name="T15" fmla="*/ 39 h 105"/>
                    <a:gd name="T16" fmla="*/ 271 w 322"/>
                    <a:gd name="T17" fmla="*/ 33 h 105"/>
                    <a:gd name="T18" fmla="*/ 271 w 322"/>
                    <a:gd name="T19" fmla="*/ 33 h 105"/>
                    <a:gd name="T20" fmla="*/ 300 w 322"/>
                    <a:gd name="T21" fmla="*/ 16 h 105"/>
                    <a:gd name="T22" fmla="*/ 315 w 322"/>
                    <a:gd name="T23" fmla="*/ 7 h 105"/>
                    <a:gd name="T24" fmla="*/ 318 w 322"/>
                    <a:gd name="T25" fmla="*/ 2 h 105"/>
                    <a:gd name="T26" fmla="*/ 322 w 322"/>
                    <a:gd name="T27" fmla="*/ 0 h 105"/>
                    <a:gd name="T28" fmla="*/ 322 w 322"/>
                    <a:gd name="T29" fmla="*/ 0 h 105"/>
                    <a:gd name="T30" fmla="*/ 318 w 322"/>
                    <a:gd name="T31" fmla="*/ 3 h 105"/>
                    <a:gd name="T32" fmla="*/ 315 w 322"/>
                    <a:gd name="T33" fmla="*/ 8 h 105"/>
                    <a:gd name="T34" fmla="*/ 306 w 322"/>
                    <a:gd name="T35" fmla="*/ 16 h 105"/>
                    <a:gd name="T36" fmla="*/ 290 w 322"/>
                    <a:gd name="T37" fmla="*/ 25 h 105"/>
                    <a:gd name="T38" fmla="*/ 265 w 322"/>
                    <a:gd name="T39" fmla="*/ 36 h 105"/>
                    <a:gd name="T40" fmla="*/ 227 w 322"/>
                    <a:gd name="T41" fmla="*/ 50 h 105"/>
                    <a:gd name="T42" fmla="*/ 177 w 322"/>
                    <a:gd name="T43" fmla="*/ 65 h 105"/>
                    <a:gd name="T44" fmla="*/ 177 w 322"/>
                    <a:gd name="T45" fmla="*/ 65 h 105"/>
                    <a:gd name="T46" fmla="*/ 85 w 322"/>
                    <a:gd name="T47" fmla="*/ 88 h 105"/>
                    <a:gd name="T48" fmla="*/ 32 w 322"/>
                    <a:gd name="T49" fmla="*/ 99 h 105"/>
                    <a:gd name="T50" fmla="*/ 6 w 322"/>
                    <a:gd name="T51" fmla="*/ 103 h 105"/>
                    <a:gd name="T52" fmla="*/ 3 w 322"/>
                    <a:gd name="T53" fmla="*/ 105 h 105"/>
                    <a:gd name="T54" fmla="*/ 3 w 322"/>
                    <a:gd name="T55" fmla="*/ 105 h 105"/>
                    <a:gd name="T56" fmla="*/ 0 w 322"/>
                    <a:gd name="T57" fmla="*/ 102 h 105"/>
                    <a:gd name="T58" fmla="*/ 0 w 322"/>
                    <a:gd name="T59" fmla="*/ 101 h 105"/>
                    <a:gd name="T60" fmla="*/ 0 w 322"/>
                    <a:gd name="T61" fmla="*/ 101 h 105"/>
                    <a:gd name="T62" fmla="*/ 0 w 322"/>
                    <a:gd name="T63" fmla="*/ 101 h 10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2" h="105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8"/>
                      </a:lnTo>
                      <a:lnTo>
                        <a:pt x="205" y="56"/>
                      </a:lnTo>
                      <a:lnTo>
                        <a:pt x="243" y="44"/>
                      </a:lnTo>
                      <a:lnTo>
                        <a:pt x="259" y="39"/>
                      </a:lnTo>
                      <a:lnTo>
                        <a:pt x="271" y="33"/>
                      </a:lnTo>
                      <a:lnTo>
                        <a:pt x="300" y="16"/>
                      </a:lnTo>
                      <a:lnTo>
                        <a:pt x="315" y="7"/>
                      </a:lnTo>
                      <a:lnTo>
                        <a:pt x="318" y="2"/>
                      </a:lnTo>
                      <a:lnTo>
                        <a:pt x="322" y="0"/>
                      </a:lnTo>
                      <a:lnTo>
                        <a:pt x="318" y="3"/>
                      </a:lnTo>
                      <a:lnTo>
                        <a:pt x="315" y="8"/>
                      </a:lnTo>
                      <a:lnTo>
                        <a:pt x="306" y="16"/>
                      </a:lnTo>
                      <a:lnTo>
                        <a:pt x="290" y="25"/>
                      </a:lnTo>
                      <a:lnTo>
                        <a:pt x="265" y="36"/>
                      </a:lnTo>
                      <a:lnTo>
                        <a:pt x="227" y="50"/>
                      </a:lnTo>
                      <a:lnTo>
                        <a:pt x="177" y="65"/>
                      </a:lnTo>
                      <a:lnTo>
                        <a:pt x="85" y="88"/>
                      </a:lnTo>
                      <a:lnTo>
                        <a:pt x="32" y="99"/>
                      </a:lnTo>
                      <a:lnTo>
                        <a:pt x="6" y="103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1" name="Freeform 278">
                  <a:extLst>
                    <a:ext uri="{FF2B5EF4-FFF2-40B4-BE49-F238E27FC236}">
                      <a16:creationId xmlns:a16="http://schemas.microsoft.com/office/drawing/2014/main" id="{2C1762AD-838F-4AB9-8A80-327204983A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7" cy="409"/>
                </a:xfrm>
                <a:custGeom>
                  <a:avLst/>
                  <a:gdLst>
                    <a:gd name="T0" fmla="*/ 750 w 987"/>
                    <a:gd name="T1" fmla="*/ 303 h 409"/>
                    <a:gd name="T2" fmla="*/ 687 w 987"/>
                    <a:gd name="T3" fmla="*/ 286 h 409"/>
                    <a:gd name="T4" fmla="*/ 631 w 987"/>
                    <a:gd name="T5" fmla="*/ 273 h 409"/>
                    <a:gd name="T6" fmla="*/ 460 w 987"/>
                    <a:gd name="T7" fmla="*/ 240 h 409"/>
                    <a:gd name="T8" fmla="*/ 300 w 987"/>
                    <a:gd name="T9" fmla="*/ 214 h 409"/>
                    <a:gd name="T10" fmla="*/ 139 w 987"/>
                    <a:gd name="T11" fmla="*/ 183 h 409"/>
                    <a:gd name="T12" fmla="*/ 104 w 987"/>
                    <a:gd name="T13" fmla="*/ 174 h 409"/>
                    <a:gd name="T14" fmla="*/ 44 w 987"/>
                    <a:gd name="T15" fmla="*/ 153 h 409"/>
                    <a:gd name="T16" fmla="*/ 3 w 987"/>
                    <a:gd name="T17" fmla="*/ 124 h 409"/>
                    <a:gd name="T18" fmla="*/ 0 w 987"/>
                    <a:gd name="T19" fmla="*/ 105 h 409"/>
                    <a:gd name="T20" fmla="*/ 6 w 987"/>
                    <a:gd name="T21" fmla="*/ 96 h 409"/>
                    <a:gd name="T22" fmla="*/ 25 w 987"/>
                    <a:gd name="T23" fmla="*/ 82 h 409"/>
                    <a:gd name="T24" fmla="*/ 41 w 987"/>
                    <a:gd name="T25" fmla="*/ 74 h 409"/>
                    <a:gd name="T26" fmla="*/ 98 w 987"/>
                    <a:gd name="T27" fmla="*/ 53 h 409"/>
                    <a:gd name="T28" fmla="*/ 161 w 987"/>
                    <a:gd name="T29" fmla="*/ 32 h 409"/>
                    <a:gd name="T30" fmla="*/ 300 w 987"/>
                    <a:gd name="T31" fmla="*/ 0 h 409"/>
                    <a:gd name="T32" fmla="*/ 356 w 987"/>
                    <a:gd name="T33" fmla="*/ 12 h 409"/>
                    <a:gd name="T34" fmla="*/ 410 w 987"/>
                    <a:gd name="T35" fmla="*/ 23 h 409"/>
                    <a:gd name="T36" fmla="*/ 300 w 987"/>
                    <a:gd name="T37" fmla="*/ 46 h 409"/>
                    <a:gd name="T38" fmla="*/ 189 w 987"/>
                    <a:gd name="T39" fmla="*/ 73 h 409"/>
                    <a:gd name="T40" fmla="*/ 167 w 987"/>
                    <a:gd name="T41" fmla="*/ 80 h 409"/>
                    <a:gd name="T42" fmla="*/ 120 w 987"/>
                    <a:gd name="T43" fmla="*/ 98 h 409"/>
                    <a:gd name="T44" fmla="*/ 104 w 987"/>
                    <a:gd name="T45" fmla="*/ 108 h 409"/>
                    <a:gd name="T46" fmla="*/ 107 w 987"/>
                    <a:gd name="T47" fmla="*/ 120 h 409"/>
                    <a:gd name="T48" fmla="*/ 120 w 987"/>
                    <a:gd name="T49" fmla="*/ 129 h 409"/>
                    <a:gd name="T50" fmla="*/ 158 w 987"/>
                    <a:gd name="T51" fmla="*/ 140 h 409"/>
                    <a:gd name="T52" fmla="*/ 211 w 987"/>
                    <a:gd name="T53" fmla="*/ 153 h 409"/>
                    <a:gd name="T54" fmla="*/ 322 w 987"/>
                    <a:gd name="T55" fmla="*/ 176 h 409"/>
                    <a:gd name="T56" fmla="*/ 381 w 987"/>
                    <a:gd name="T57" fmla="*/ 186 h 409"/>
                    <a:gd name="T58" fmla="*/ 542 w 987"/>
                    <a:gd name="T59" fmla="*/ 211 h 409"/>
                    <a:gd name="T60" fmla="*/ 615 w 987"/>
                    <a:gd name="T61" fmla="*/ 224 h 409"/>
                    <a:gd name="T62" fmla="*/ 697 w 987"/>
                    <a:gd name="T63" fmla="*/ 242 h 409"/>
                    <a:gd name="T64" fmla="*/ 775 w 987"/>
                    <a:gd name="T65" fmla="*/ 261 h 409"/>
                    <a:gd name="T66" fmla="*/ 842 w 987"/>
                    <a:gd name="T67" fmla="*/ 282 h 409"/>
                    <a:gd name="T68" fmla="*/ 977 w 987"/>
                    <a:gd name="T69" fmla="*/ 360 h 409"/>
                    <a:gd name="T70" fmla="*/ 971 w 987"/>
                    <a:gd name="T71" fmla="*/ 409 h 409"/>
                    <a:gd name="T72" fmla="*/ 873 w 987"/>
                    <a:gd name="T73" fmla="*/ 337 h 409"/>
                    <a:gd name="T74" fmla="*/ 750 w 987"/>
                    <a:gd name="T75" fmla="*/ 303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987" h="409">
                      <a:moveTo>
                        <a:pt x="750" y="303"/>
                      </a:moveTo>
                      <a:lnTo>
                        <a:pt x="750" y="303"/>
                      </a:lnTo>
                      <a:lnTo>
                        <a:pt x="719" y="295"/>
                      </a:lnTo>
                      <a:lnTo>
                        <a:pt x="687" y="286"/>
                      </a:lnTo>
                      <a:lnTo>
                        <a:pt x="631" y="273"/>
                      </a:lnTo>
                      <a:lnTo>
                        <a:pt x="574" y="262"/>
                      </a:lnTo>
                      <a:lnTo>
                        <a:pt x="460" y="240"/>
                      </a:lnTo>
                      <a:lnTo>
                        <a:pt x="300" y="214"/>
                      </a:lnTo>
                      <a:lnTo>
                        <a:pt x="218" y="200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66" y="63"/>
                      </a:lnTo>
                      <a:lnTo>
                        <a:pt x="98" y="53"/>
                      </a:lnTo>
                      <a:lnTo>
                        <a:pt x="129" y="42"/>
                      </a:lnTo>
                      <a:lnTo>
                        <a:pt x="161" y="32"/>
                      </a:lnTo>
                      <a:lnTo>
                        <a:pt x="230" y="16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353" y="35"/>
                      </a:lnTo>
                      <a:lnTo>
                        <a:pt x="300" y="46"/>
                      </a:lnTo>
                      <a:lnTo>
                        <a:pt x="243" y="59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542" y="211"/>
                      </a:lnTo>
                      <a:lnTo>
                        <a:pt x="615" y="224"/>
                      </a:lnTo>
                      <a:lnTo>
                        <a:pt x="697" y="242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7" y="393"/>
                      </a:lnTo>
                      <a:lnTo>
                        <a:pt x="971" y="409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2" name="Freeform 279">
                  <a:extLst>
                    <a:ext uri="{FF2B5EF4-FFF2-40B4-BE49-F238E27FC236}">
                      <a16:creationId xmlns:a16="http://schemas.microsoft.com/office/drawing/2014/main" id="{32727481-B96D-449A-91BD-D712D16EC90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120 w 984"/>
                    <a:gd name="T125" fmla="*/ 44 h 38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lnTo>
                        <a:pt x="199" y="196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3" name="Freeform 280">
                  <a:extLst>
                    <a:ext uri="{FF2B5EF4-FFF2-40B4-BE49-F238E27FC236}">
                      <a16:creationId xmlns:a16="http://schemas.microsoft.com/office/drawing/2014/main" id="{6CFFFC06-E0DF-466A-8CBE-3EB1041BA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4" name="Freeform 281">
                  <a:extLst>
                    <a:ext uri="{FF2B5EF4-FFF2-40B4-BE49-F238E27FC236}">
                      <a16:creationId xmlns:a16="http://schemas.microsoft.com/office/drawing/2014/main" id="{A226ED2C-CBF0-491E-AF01-A7220C56A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5" name="Freeform 282">
                  <a:extLst>
                    <a:ext uri="{FF2B5EF4-FFF2-40B4-BE49-F238E27FC236}">
                      <a16:creationId xmlns:a16="http://schemas.microsoft.com/office/drawing/2014/main" id="{3E1B733C-7E8F-4FD3-A9AA-3510D278FC8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126 w 344"/>
                    <a:gd name="T125" fmla="*/ 42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6" name="Freeform 283">
                  <a:extLst>
                    <a:ext uri="{FF2B5EF4-FFF2-40B4-BE49-F238E27FC236}">
                      <a16:creationId xmlns:a16="http://schemas.microsoft.com/office/drawing/2014/main" id="{0EE16DFB-AF6A-4E53-9F2C-B83D15DD3C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7" name="Freeform 284">
                  <a:extLst>
                    <a:ext uri="{FF2B5EF4-FFF2-40B4-BE49-F238E27FC236}">
                      <a16:creationId xmlns:a16="http://schemas.microsoft.com/office/drawing/2014/main" id="{9CBB007C-21B0-4768-972D-708FD1F8E7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8" name="Freeform 285">
                  <a:extLst>
                    <a:ext uri="{FF2B5EF4-FFF2-40B4-BE49-F238E27FC236}">
                      <a16:creationId xmlns:a16="http://schemas.microsoft.com/office/drawing/2014/main" id="{8FFD5EE4-A14D-41AE-9877-C38C83275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7" cy="177"/>
                </a:xfrm>
                <a:custGeom>
                  <a:avLst/>
                  <a:gdLst>
                    <a:gd name="T0" fmla="*/ 110 w 337"/>
                    <a:gd name="T1" fmla="*/ 176 h 177"/>
                    <a:gd name="T2" fmla="*/ 107 w 337"/>
                    <a:gd name="T3" fmla="*/ 174 h 177"/>
                    <a:gd name="T4" fmla="*/ 101 w 337"/>
                    <a:gd name="T5" fmla="*/ 173 h 177"/>
                    <a:gd name="T6" fmla="*/ 98 w 337"/>
                    <a:gd name="T7" fmla="*/ 172 h 177"/>
                    <a:gd name="T8" fmla="*/ 92 w 337"/>
                    <a:gd name="T9" fmla="*/ 171 h 177"/>
                    <a:gd name="T10" fmla="*/ 88 w 337"/>
                    <a:gd name="T11" fmla="*/ 168 h 177"/>
                    <a:gd name="T12" fmla="*/ 82 w 337"/>
                    <a:gd name="T13" fmla="*/ 167 h 177"/>
                    <a:gd name="T14" fmla="*/ 76 w 337"/>
                    <a:gd name="T15" fmla="*/ 165 h 177"/>
                    <a:gd name="T16" fmla="*/ 73 w 337"/>
                    <a:gd name="T17" fmla="*/ 163 h 177"/>
                    <a:gd name="T18" fmla="*/ 60 w 337"/>
                    <a:gd name="T19" fmla="*/ 159 h 177"/>
                    <a:gd name="T20" fmla="*/ 47 w 337"/>
                    <a:gd name="T21" fmla="*/ 154 h 177"/>
                    <a:gd name="T22" fmla="*/ 44 w 337"/>
                    <a:gd name="T23" fmla="*/ 153 h 177"/>
                    <a:gd name="T24" fmla="*/ 19 w 337"/>
                    <a:gd name="T25" fmla="*/ 140 h 177"/>
                    <a:gd name="T26" fmla="*/ 3 w 337"/>
                    <a:gd name="T27" fmla="*/ 124 h 177"/>
                    <a:gd name="T28" fmla="*/ 0 w 337"/>
                    <a:gd name="T29" fmla="*/ 105 h 177"/>
                    <a:gd name="T30" fmla="*/ 3 w 337"/>
                    <a:gd name="T31" fmla="*/ 102 h 177"/>
                    <a:gd name="T32" fmla="*/ 3 w 337"/>
                    <a:gd name="T33" fmla="*/ 99 h 177"/>
                    <a:gd name="T34" fmla="*/ 6 w 337"/>
                    <a:gd name="T35" fmla="*/ 97 h 177"/>
                    <a:gd name="T36" fmla="*/ 10 w 337"/>
                    <a:gd name="T37" fmla="*/ 94 h 177"/>
                    <a:gd name="T38" fmla="*/ 13 w 337"/>
                    <a:gd name="T39" fmla="*/ 92 h 177"/>
                    <a:gd name="T40" fmla="*/ 16 w 337"/>
                    <a:gd name="T41" fmla="*/ 89 h 177"/>
                    <a:gd name="T42" fmla="*/ 19 w 337"/>
                    <a:gd name="T43" fmla="*/ 87 h 177"/>
                    <a:gd name="T44" fmla="*/ 22 w 337"/>
                    <a:gd name="T45" fmla="*/ 84 h 177"/>
                    <a:gd name="T46" fmla="*/ 22 w 337"/>
                    <a:gd name="T47" fmla="*/ 83 h 177"/>
                    <a:gd name="T48" fmla="*/ 25 w 337"/>
                    <a:gd name="T49" fmla="*/ 82 h 177"/>
                    <a:gd name="T50" fmla="*/ 28 w 337"/>
                    <a:gd name="T51" fmla="*/ 80 h 177"/>
                    <a:gd name="T52" fmla="*/ 28 w 337"/>
                    <a:gd name="T53" fmla="*/ 80 h 177"/>
                    <a:gd name="T54" fmla="*/ 32 w 337"/>
                    <a:gd name="T55" fmla="*/ 79 h 177"/>
                    <a:gd name="T56" fmla="*/ 32 w 337"/>
                    <a:gd name="T57" fmla="*/ 78 h 177"/>
                    <a:gd name="T58" fmla="*/ 35 w 337"/>
                    <a:gd name="T59" fmla="*/ 77 h 177"/>
                    <a:gd name="T60" fmla="*/ 38 w 337"/>
                    <a:gd name="T61" fmla="*/ 75 h 177"/>
                    <a:gd name="T62" fmla="*/ 41 w 337"/>
                    <a:gd name="T63" fmla="*/ 74 h 177"/>
                    <a:gd name="T64" fmla="*/ 47 w 337"/>
                    <a:gd name="T65" fmla="*/ 72 h 177"/>
                    <a:gd name="T66" fmla="*/ 60 w 337"/>
                    <a:gd name="T67" fmla="*/ 65 h 177"/>
                    <a:gd name="T68" fmla="*/ 66 w 337"/>
                    <a:gd name="T69" fmla="*/ 63 h 177"/>
                    <a:gd name="T70" fmla="*/ 82 w 337"/>
                    <a:gd name="T71" fmla="*/ 58 h 177"/>
                    <a:gd name="T72" fmla="*/ 92 w 337"/>
                    <a:gd name="T73" fmla="*/ 53 h 177"/>
                    <a:gd name="T74" fmla="*/ 104 w 337"/>
                    <a:gd name="T75" fmla="*/ 49 h 177"/>
                    <a:gd name="T76" fmla="*/ 120 w 337"/>
                    <a:gd name="T77" fmla="*/ 45 h 177"/>
                    <a:gd name="T78" fmla="*/ 136 w 337"/>
                    <a:gd name="T79" fmla="*/ 40 h 177"/>
                    <a:gd name="T80" fmla="*/ 145 w 337"/>
                    <a:gd name="T81" fmla="*/ 37 h 177"/>
                    <a:gd name="T82" fmla="*/ 177 w 337"/>
                    <a:gd name="T83" fmla="*/ 28 h 177"/>
                    <a:gd name="T84" fmla="*/ 196 w 337"/>
                    <a:gd name="T85" fmla="*/ 23 h 177"/>
                    <a:gd name="T86" fmla="*/ 230 w 337"/>
                    <a:gd name="T87" fmla="*/ 16 h 177"/>
                    <a:gd name="T88" fmla="*/ 265 w 337"/>
                    <a:gd name="T89" fmla="*/ 8 h 177"/>
                    <a:gd name="T90" fmla="*/ 284 w 337"/>
                    <a:gd name="T91" fmla="*/ 4 h 177"/>
                    <a:gd name="T92" fmla="*/ 296 w 337"/>
                    <a:gd name="T93" fmla="*/ 2 h 177"/>
                    <a:gd name="T94" fmla="*/ 337 w 337"/>
                    <a:gd name="T95" fmla="*/ 9 h 177"/>
                    <a:gd name="T96" fmla="*/ 63 w 337"/>
                    <a:gd name="T97" fmla="*/ 87 h 177"/>
                    <a:gd name="T98" fmla="*/ 35 w 337"/>
                    <a:gd name="T99" fmla="*/ 124 h 177"/>
                    <a:gd name="T100" fmla="*/ 98 w 337"/>
                    <a:gd name="T101" fmla="*/ 168 h 17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37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7" y="9"/>
                      </a:lnTo>
                      <a:lnTo>
                        <a:pt x="208" y="42"/>
                      </a:lnTo>
                      <a:lnTo>
                        <a:pt x="129" y="64"/>
                      </a:lnTo>
                      <a:lnTo>
                        <a:pt x="95" y="75"/>
                      </a:lnTo>
                      <a:lnTo>
                        <a:pt x="63" y="87"/>
                      </a:lnTo>
                      <a:lnTo>
                        <a:pt x="47" y="93"/>
                      </a:lnTo>
                      <a:lnTo>
                        <a:pt x="38" y="101"/>
                      </a:lnTo>
                      <a:lnTo>
                        <a:pt x="35" y="108"/>
                      </a:lnTo>
                      <a:lnTo>
                        <a:pt x="32" y="116"/>
                      </a:lnTo>
                      <a:lnTo>
                        <a:pt x="35" y="124"/>
                      </a:lnTo>
                      <a:lnTo>
                        <a:pt x="41" y="131"/>
                      </a:lnTo>
                      <a:lnTo>
                        <a:pt x="47" y="139"/>
                      </a:lnTo>
                      <a:lnTo>
                        <a:pt x="57" y="145"/>
                      </a:lnTo>
                      <a:lnTo>
                        <a:pt x="79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89" name="Freeform 286">
                  <a:extLst>
                    <a:ext uri="{FF2B5EF4-FFF2-40B4-BE49-F238E27FC236}">
                      <a16:creationId xmlns:a16="http://schemas.microsoft.com/office/drawing/2014/main" id="{53230D2E-4F9B-49F5-B80D-2DDC341C8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4" cy="177"/>
                </a:xfrm>
                <a:custGeom>
                  <a:avLst/>
                  <a:gdLst>
                    <a:gd name="T0" fmla="*/ 110 w 334"/>
                    <a:gd name="T1" fmla="*/ 176 h 177"/>
                    <a:gd name="T2" fmla="*/ 107 w 334"/>
                    <a:gd name="T3" fmla="*/ 174 h 177"/>
                    <a:gd name="T4" fmla="*/ 101 w 334"/>
                    <a:gd name="T5" fmla="*/ 173 h 177"/>
                    <a:gd name="T6" fmla="*/ 98 w 334"/>
                    <a:gd name="T7" fmla="*/ 172 h 177"/>
                    <a:gd name="T8" fmla="*/ 92 w 334"/>
                    <a:gd name="T9" fmla="*/ 171 h 177"/>
                    <a:gd name="T10" fmla="*/ 88 w 334"/>
                    <a:gd name="T11" fmla="*/ 168 h 177"/>
                    <a:gd name="T12" fmla="*/ 82 w 334"/>
                    <a:gd name="T13" fmla="*/ 167 h 177"/>
                    <a:gd name="T14" fmla="*/ 76 w 334"/>
                    <a:gd name="T15" fmla="*/ 165 h 177"/>
                    <a:gd name="T16" fmla="*/ 73 w 334"/>
                    <a:gd name="T17" fmla="*/ 163 h 177"/>
                    <a:gd name="T18" fmla="*/ 60 w 334"/>
                    <a:gd name="T19" fmla="*/ 159 h 177"/>
                    <a:gd name="T20" fmla="*/ 47 w 334"/>
                    <a:gd name="T21" fmla="*/ 154 h 177"/>
                    <a:gd name="T22" fmla="*/ 44 w 334"/>
                    <a:gd name="T23" fmla="*/ 153 h 177"/>
                    <a:gd name="T24" fmla="*/ 19 w 334"/>
                    <a:gd name="T25" fmla="*/ 140 h 177"/>
                    <a:gd name="T26" fmla="*/ 3 w 334"/>
                    <a:gd name="T27" fmla="*/ 124 h 177"/>
                    <a:gd name="T28" fmla="*/ 0 w 334"/>
                    <a:gd name="T29" fmla="*/ 105 h 177"/>
                    <a:gd name="T30" fmla="*/ 3 w 334"/>
                    <a:gd name="T31" fmla="*/ 102 h 177"/>
                    <a:gd name="T32" fmla="*/ 3 w 334"/>
                    <a:gd name="T33" fmla="*/ 99 h 177"/>
                    <a:gd name="T34" fmla="*/ 6 w 334"/>
                    <a:gd name="T35" fmla="*/ 97 h 177"/>
                    <a:gd name="T36" fmla="*/ 10 w 334"/>
                    <a:gd name="T37" fmla="*/ 94 h 177"/>
                    <a:gd name="T38" fmla="*/ 13 w 334"/>
                    <a:gd name="T39" fmla="*/ 92 h 177"/>
                    <a:gd name="T40" fmla="*/ 16 w 334"/>
                    <a:gd name="T41" fmla="*/ 89 h 177"/>
                    <a:gd name="T42" fmla="*/ 19 w 334"/>
                    <a:gd name="T43" fmla="*/ 87 h 177"/>
                    <a:gd name="T44" fmla="*/ 22 w 334"/>
                    <a:gd name="T45" fmla="*/ 84 h 177"/>
                    <a:gd name="T46" fmla="*/ 22 w 334"/>
                    <a:gd name="T47" fmla="*/ 83 h 177"/>
                    <a:gd name="T48" fmla="*/ 25 w 334"/>
                    <a:gd name="T49" fmla="*/ 82 h 177"/>
                    <a:gd name="T50" fmla="*/ 28 w 334"/>
                    <a:gd name="T51" fmla="*/ 80 h 177"/>
                    <a:gd name="T52" fmla="*/ 28 w 334"/>
                    <a:gd name="T53" fmla="*/ 80 h 177"/>
                    <a:gd name="T54" fmla="*/ 32 w 334"/>
                    <a:gd name="T55" fmla="*/ 79 h 177"/>
                    <a:gd name="T56" fmla="*/ 32 w 334"/>
                    <a:gd name="T57" fmla="*/ 78 h 177"/>
                    <a:gd name="T58" fmla="*/ 35 w 334"/>
                    <a:gd name="T59" fmla="*/ 77 h 177"/>
                    <a:gd name="T60" fmla="*/ 38 w 334"/>
                    <a:gd name="T61" fmla="*/ 75 h 177"/>
                    <a:gd name="T62" fmla="*/ 41 w 334"/>
                    <a:gd name="T63" fmla="*/ 74 h 177"/>
                    <a:gd name="T64" fmla="*/ 47 w 334"/>
                    <a:gd name="T65" fmla="*/ 72 h 177"/>
                    <a:gd name="T66" fmla="*/ 60 w 334"/>
                    <a:gd name="T67" fmla="*/ 65 h 177"/>
                    <a:gd name="T68" fmla="*/ 66 w 334"/>
                    <a:gd name="T69" fmla="*/ 63 h 177"/>
                    <a:gd name="T70" fmla="*/ 82 w 334"/>
                    <a:gd name="T71" fmla="*/ 58 h 177"/>
                    <a:gd name="T72" fmla="*/ 92 w 334"/>
                    <a:gd name="T73" fmla="*/ 53 h 177"/>
                    <a:gd name="T74" fmla="*/ 104 w 334"/>
                    <a:gd name="T75" fmla="*/ 49 h 177"/>
                    <a:gd name="T76" fmla="*/ 120 w 334"/>
                    <a:gd name="T77" fmla="*/ 45 h 177"/>
                    <a:gd name="T78" fmla="*/ 136 w 334"/>
                    <a:gd name="T79" fmla="*/ 40 h 177"/>
                    <a:gd name="T80" fmla="*/ 145 w 334"/>
                    <a:gd name="T81" fmla="*/ 37 h 177"/>
                    <a:gd name="T82" fmla="*/ 177 w 334"/>
                    <a:gd name="T83" fmla="*/ 28 h 177"/>
                    <a:gd name="T84" fmla="*/ 196 w 334"/>
                    <a:gd name="T85" fmla="*/ 23 h 177"/>
                    <a:gd name="T86" fmla="*/ 230 w 334"/>
                    <a:gd name="T87" fmla="*/ 16 h 177"/>
                    <a:gd name="T88" fmla="*/ 265 w 334"/>
                    <a:gd name="T89" fmla="*/ 8 h 177"/>
                    <a:gd name="T90" fmla="*/ 284 w 334"/>
                    <a:gd name="T91" fmla="*/ 4 h 177"/>
                    <a:gd name="T92" fmla="*/ 296 w 334"/>
                    <a:gd name="T93" fmla="*/ 2 h 177"/>
                    <a:gd name="T94" fmla="*/ 334 w 334"/>
                    <a:gd name="T95" fmla="*/ 8 h 177"/>
                    <a:gd name="T96" fmla="*/ 60 w 334"/>
                    <a:gd name="T97" fmla="*/ 86 h 177"/>
                    <a:gd name="T98" fmla="*/ 28 w 334"/>
                    <a:gd name="T99" fmla="*/ 116 h 177"/>
                    <a:gd name="T100" fmla="*/ 76 w 334"/>
                    <a:gd name="T101" fmla="*/ 158 h 177"/>
                    <a:gd name="T102" fmla="*/ 117 w 334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4" y="8"/>
                      </a:lnTo>
                      <a:lnTo>
                        <a:pt x="281" y="22"/>
                      </a:lnTo>
                      <a:lnTo>
                        <a:pt x="205" y="40"/>
                      </a:lnTo>
                      <a:lnTo>
                        <a:pt x="126" y="63"/>
                      </a:lnTo>
                      <a:lnTo>
                        <a:pt x="92" y="74"/>
                      </a:lnTo>
                      <a:lnTo>
                        <a:pt x="60" y="86"/>
                      </a:lnTo>
                      <a:lnTo>
                        <a:pt x="44" y="93"/>
                      </a:lnTo>
                      <a:lnTo>
                        <a:pt x="35" y="101"/>
                      </a:lnTo>
                      <a:lnTo>
                        <a:pt x="28" y="108"/>
                      </a:lnTo>
                      <a:lnTo>
                        <a:pt x="28" y="116"/>
                      </a:lnTo>
                      <a:lnTo>
                        <a:pt x="32" y="124"/>
                      </a:lnTo>
                      <a:lnTo>
                        <a:pt x="38" y="131"/>
                      </a:lnTo>
                      <a:lnTo>
                        <a:pt x="44" y="138"/>
                      </a:lnTo>
                      <a:lnTo>
                        <a:pt x="54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0" name="Freeform 287">
                  <a:extLst>
                    <a:ext uri="{FF2B5EF4-FFF2-40B4-BE49-F238E27FC236}">
                      <a16:creationId xmlns:a16="http://schemas.microsoft.com/office/drawing/2014/main" id="{2A833B90-6948-4FA0-B1B6-3E8D38858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1" cy="177"/>
                </a:xfrm>
                <a:custGeom>
                  <a:avLst/>
                  <a:gdLst>
                    <a:gd name="T0" fmla="*/ 110 w 331"/>
                    <a:gd name="T1" fmla="*/ 176 h 177"/>
                    <a:gd name="T2" fmla="*/ 107 w 331"/>
                    <a:gd name="T3" fmla="*/ 174 h 177"/>
                    <a:gd name="T4" fmla="*/ 101 w 331"/>
                    <a:gd name="T5" fmla="*/ 173 h 177"/>
                    <a:gd name="T6" fmla="*/ 98 w 331"/>
                    <a:gd name="T7" fmla="*/ 172 h 177"/>
                    <a:gd name="T8" fmla="*/ 92 w 331"/>
                    <a:gd name="T9" fmla="*/ 171 h 177"/>
                    <a:gd name="T10" fmla="*/ 88 w 331"/>
                    <a:gd name="T11" fmla="*/ 168 h 177"/>
                    <a:gd name="T12" fmla="*/ 82 w 331"/>
                    <a:gd name="T13" fmla="*/ 167 h 177"/>
                    <a:gd name="T14" fmla="*/ 76 w 331"/>
                    <a:gd name="T15" fmla="*/ 165 h 177"/>
                    <a:gd name="T16" fmla="*/ 73 w 331"/>
                    <a:gd name="T17" fmla="*/ 163 h 177"/>
                    <a:gd name="T18" fmla="*/ 60 w 331"/>
                    <a:gd name="T19" fmla="*/ 159 h 177"/>
                    <a:gd name="T20" fmla="*/ 47 w 331"/>
                    <a:gd name="T21" fmla="*/ 154 h 177"/>
                    <a:gd name="T22" fmla="*/ 44 w 331"/>
                    <a:gd name="T23" fmla="*/ 153 h 177"/>
                    <a:gd name="T24" fmla="*/ 19 w 331"/>
                    <a:gd name="T25" fmla="*/ 140 h 177"/>
                    <a:gd name="T26" fmla="*/ 3 w 331"/>
                    <a:gd name="T27" fmla="*/ 124 h 177"/>
                    <a:gd name="T28" fmla="*/ 0 w 331"/>
                    <a:gd name="T29" fmla="*/ 105 h 177"/>
                    <a:gd name="T30" fmla="*/ 3 w 331"/>
                    <a:gd name="T31" fmla="*/ 102 h 177"/>
                    <a:gd name="T32" fmla="*/ 3 w 331"/>
                    <a:gd name="T33" fmla="*/ 99 h 177"/>
                    <a:gd name="T34" fmla="*/ 6 w 331"/>
                    <a:gd name="T35" fmla="*/ 97 h 177"/>
                    <a:gd name="T36" fmla="*/ 10 w 331"/>
                    <a:gd name="T37" fmla="*/ 94 h 177"/>
                    <a:gd name="T38" fmla="*/ 13 w 331"/>
                    <a:gd name="T39" fmla="*/ 92 h 177"/>
                    <a:gd name="T40" fmla="*/ 16 w 331"/>
                    <a:gd name="T41" fmla="*/ 89 h 177"/>
                    <a:gd name="T42" fmla="*/ 19 w 331"/>
                    <a:gd name="T43" fmla="*/ 87 h 177"/>
                    <a:gd name="T44" fmla="*/ 22 w 331"/>
                    <a:gd name="T45" fmla="*/ 84 h 177"/>
                    <a:gd name="T46" fmla="*/ 22 w 331"/>
                    <a:gd name="T47" fmla="*/ 83 h 177"/>
                    <a:gd name="T48" fmla="*/ 25 w 331"/>
                    <a:gd name="T49" fmla="*/ 82 h 177"/>
                    <a:gd name="T50" fmla="*/ 28 w 331"/>
                    <a:gd name="T51" fmla="*/ 80 h 177"/>
                    <a:gd name="T52" fmla="*/ 28 w 331"/>
                    <a:gd name="T53" fmla="*/ 80 h 177"/>
                    <a:gd name="T54" fmla="*/ 32 w 331"/>
                    <a:gd name="T55" fmla="*/ 79 h 177"/>
                    <a:gd name="T56" fmla="*/ 32 w 331"/>
                    <a:gd name="T57" fmla="*/ 78 h 177"/>
                    <a:gd name="T58" fmla="*/ 35 w 331"/>
                    <a:gd name="T59" fmla="*/ 77 h 177"/>
                    <a:gd name="T60" fmla="*/ 38 w 331"/>
                    <a:gd name="T61" fmla="*/ 75 h 177"/>
                    <a:gd name="T62" fmla="*/ 41 w 331"/>
                    <a:gd name="T63" fmla="*/ 74 h 177"/>
                    <a:gd name="T64" fmla="*/ 47 w 331"/>
                    <a:gd name="T65" fmla="*/ 72 h 177"/>
                    <a:gd name="T66" fmla="*/ 60 w 331"/>
                    <a:gd name="T67" fmla="*/ 65 h 177"/>
                    <a:gd name="T68" fmla="*/ 66 w 331"/>
                    <a:gd name="T69" fmla="*/ 63 h 177"/>
                    <a:gd name="T70" fmla="*/ 82 w 331"/>
                    <a:gd name="T71" fmla="*/ 58 h 177"/>
                    <a:gd name="T72" fmla="*/ 92 w 331"/>
                    <a:gd name="T73" fmla="*/ 53 h 177"/>
                    <a:gd name="T74" fmla="*/ 104 w 331"/>
                    <a:gd name="T75" fmla="*/ 49 h 177"/>
                    <a:gd name="T76" fmla="*/ 120 w 331"/>
                    <a:gd name="T77" fmla="*/ 45 h 177"/>
                    <a:gd name="T78" fmla="*/ 136 w 331"/>
                    <a:gd name="T79" fmla="*/ 40 h 177"/>
                    <a:gd name="T80" fmla="*/ 145 w 331"/>
                    <a:gd name="T81" fmla="*/ 37 h 177"/>
                    <a:gd name="T82" fmla="*/ 177 w 331"/>
                    <a:gd name="T83" fmla="*/ 28 h 177"/>
                    <a:gd name="T84" fmla="*/ 196 w 331"/>
                    <a:gd name="T85" fmla="*/ 23 h 177"/>
                    <a:gd name="T86" fmla="*/ 230 w 331"/>
                    <a:gd name="T87" fmla="*/ 16 h 177"/>
                    <a:gd name="T88" fmla="*/ 265 w 331"/>
                    <a:gd name="T89" fmla="*/ 8 h 177"/>
                    <a:gd name="T90" fmla="*/ 284 w 331"/>
                    <a:gd name="T91" fmla="*/ 4 h 177"/>
                    <a:gd name="T92" fmla="*/ 296 w 331"/>
                    <a:gd name="T93" fmla="*/ 2 h 177"/>
                    <a:gd name="T94" fmla="*/ 331 w 331"/>
                    <a:gd name="T95" fmla="*/ 7 h 177"/>
                    <a:gd name="T96" fmla="*/ 57 w 331"/>
                    <a:gd name="T97" fmla="*/ 84 h 177"/>
                    <a:gd name="T98" fmla="*/ 25 w 331"/>
                    <a:gd name="T99" fmla="*/ 115 h 177"/>
                    <a:gd name="T100" fmla="*/ 76 w 331"/>
                    <a:gd name="T101" fmla="*/ 158 h 177"/>
                    <a:gd name="T102" fmla="*/ 117 w 331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1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1" y="7"/>
                      </a:lnTo>
                      <a:lnTo>
                        <a:pt x="277" y="21"/>
                      </a:lnTo>
                      <a:lnTo>
                        <a:pt x="202" y="39"/>
                      </a:lnTo>
                      <a:lnTo>
                        <a:pt x="123" y="61"/>
                      </a:lnTo>
                      <a:lnTo>
                        <a:pt x="88" y="73"/>
                      </a:lnTo>
                      <a:lnTo>
                        <a:pt x="57" y="84"/>
                      </a:lnTo>
                      <a:lnTo>
                        <a:pt x="41" y="92"/>
                      </a:lnTo>
                      <a:lnTo>
                        <a:pt x="28" y="99"/>
                      </a:lnTo>
                      <a:lnTo>
                        <a:pt x="25" y="107"/>
                      </a:lnTo>
                      <a:lnTo>
                        <a:pt x="25" y="115"/>
                      </a:lnTo>
                      <a:lnTo>
                        <a:pt x="28" y="122"/>
                      </a:lnTo>
                      <a:lnTo>
                        <a:pt x="35" y="130"/>
                      </a:lnTo>
                      <a:lnTo>
                        <a:pt x="41" y="138"/>
                      </a:lnTo>
                      <a:lnTo>
                        <a:pt x="51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1" name="Freeform 288">
                  <a:extLst>
                    <a:ext uri="{FF2B5EF4-FFF2-40B4-BE49-F238E27FC236}">
                      <a16:creationId xmlns:a16="http://schemas.microsoft.com/office/drawing/2014/main" id="{8C1B1A57-E219-4A3E-83A6-EF0FB8E1E7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8" cy="177"/>
                </a:xfrm>
                <a:custGeom>
                  <a:avLst/>
                  <a:gdLst>
                    <a:gd name="T0" fmla="*/ 110 w 328"/>
                    <a:gd name="T1" fmla="*/ 176 h 177"/>
                    <a:gd name="T2" fmla="*/ 107 w 328"/>
                    <a:gd name="T3" fmla="*/ 174 h 177"/>
                    <a:gd name="T4" fmla="*/ 101 w 328"/>
                    <a:gd name="T5" fmla="*/ 173 h 177"/>
                    <a:gd name="T6" fmla="*/ 98 w 328"/>
                    <a:gd name="T7" fmla="*/ 172 h 177"/>
                    <a:gd name="T8" fmla="*/ 92 w 328"/>
                    <a:gd name="T9" fmla="*/ 171 h 177"/>
                    <a:gd name="T10" fmla="*/ 88 w 328"/>
                    <a:gd name="T11" fmla="*/ 168 h 177"/>
                    <a:gd name="T12" fmla="*/ 82 w 328"/>
                    <a:gd name="T13" fmla="*/ 167 h 177"/>
                    <a:gd name="T14" fmla="*/ 76 w 328"/>
                    <a:gd name="T15" fmla="*/ 165 h 177"/>
                    <a:gd name="T16" fmla="*/ 73 w 328"/>
                    <a:gd name="T17" fmla="*/ 163 h 177"/>
                    <a:gd name="T18" fmla="*/ 60 w 328"/>
                    <a:gd name="T19" fmla="*/ 159 h 177"/>
                    <a:gd name="T20" fmla="*/ 47 w 328"/>
                    <a:gd name="T21" fmla="*/ 154 h 177"/>
                    <a:gd name="T22" fmla="*/ 44 w 328"/>
                    <a:gd name="T23" fmla="*/ 153 h 177"/>
                    <a:gd name="T24" fmla="*/ 19 w 328"/>
                    <a:gd name="T25" fmla="*/ 140 h 177"/>
                    <a:gd name="T26" fmla="*/ 3 w 328"/>
                    <a:gd name="T27" fmla="*/ 124 h 177"/>
                    <a:gd name="T28" fmla="*/ 0 w 328"/>
                    <a:gd name="T29" fmla="*/ 105 h 177"/>
                    <a:gd name="T30" fmla="*/ 3 w 328"/>
                    <a:gd name="T31" fmla="*/ 102 h 177"/>
                    <a:gd name="T32" fmla="*/ 3 w 328"/>
                    <a:gd name="T33" fmla="*/ 99 h 177"/>
                    <a:gd name="T34" fmla="*/ 6 w 328"/>
                    <a:gd name="T35" fmla="*/ 97 h 177"/>
                    <a:gd name="T36" fmla="*/ 10 w 328"/>
                    <a:gd name="T37" fmla="*/ 94 h 177"/>
                    <a:gd name="T38" fmla="*/ 13 w 328"/>
                    <a:gd name="T39" fmla="*/ 92 h 177"/>
                    <a:gd name="T40" fmla="*/ 16 w 328"/>
                    <a:gd name="T41" fmla="*/ 89 h 177"/>
                    <a:gd name="T42" fmla="*/ 19 w 328"/>
                    <a:gd name="T43" fmla="*/ 87 h 177"/>
                    <a:gd name="T44" fmla="*/ 22 w 328"/>
                    <a:gd name="T45" fmla="*/ 84 h 177"/>
                    <a:gd name="T46" fmla="*/ 22 w 328"/>
                    <a:gd name="T47" fmla="*/ 83 h 177"/>
                    <a:gd name="T48" fmla="*/ 25 w 328"/>
                    <a:gd name="T49" fmla="*/ 82 h 177"/>
                    <a:gd name="T50" fmla="*/ 28 w 328"/>
                    <a:gd name="T51" fmla="*/ 80 h 177"/>
                    <a:gd name="T52" fmla="*/ 28 w 328"/>
                    <a:gd name="T53" fmla="*/ 80 h 177"/>
                    <a:gd name="T54" fmla="*/ 32 w 328"/>
                    <a:gd name="T55" fmla="*/ 79 h 177"/>
                    <a:gd name="T56" fmla="*/ 32 w 328"/>
                    <a:gd name="T57" fmla="*/ 78 h 177"/>
                    <a:gd name="T58" fmla="*/ 35 w 328"/>
                    <a:gd name="T59" fmla="*/ 77 h 177"/>
                    <a:gd name="T60" fmla="*/ 38 w 328"/>
                    <a:gd name="T61" fmla="*/ 75 h 177"/>
                    <a:gd name="T62" fmla="*/ 41 w 328"/>
                    <a:gd name="T63" fmla="*/ 74 h 177"/>
                    <a:gd name="T64" fmla="*/ 47 w 328"/>
                    <a:gd name="T65" fmla="*/ 72 h 177"/>
                    <a:gd name="T66" fmla="*/ 60 w 328"/>
                    <a:gd name="T67" fmla="*/ 65 h 177"/>
                    <a:gd name="T68" fmla="*/ 66 w 328"/>
                    <a:gd name="T69" fmla="*/ 63 h 177"/>
                    <a:gd name="T70" fmla="*/ 82 w 328"/>
                    <a:gd name="T71" fmla="*/ 58 h 177"/>
                    <a:gd name="T72" fmla="*/ 92 w 328"/>
                    <a:gd name="T73" fmla="*/ 53 h 177"/>
                    <a:gd name="T74" fmla="*/ 104 w 328"/>
                    <a:gd name="T75" fmla="*/ 49 h 177"/>
                    <a:gd name="T76" fmla="*/ 120 w 328"/>
                    <a:gd name="T77" fmla="*/ 45 h 177"/>
                    <a:gd name="T78" fmla="*/ 136 w 328"/>
                    <a:gd name="T79" fmla="*/ 40 h 177"/>
                    <a:gd name="T80" fmla="*/ 145 w 328"/>
                    <a:gd name="T81" fmla="*/ 37 h 177"/>
                    <a:gd name="T82" fmla="*/ 177 w 328"/>
                    <a:gd name="T83" fmla="*/ 28 h 177"/>
                    <a:gd name="T84" fmla="*/ 196 w 328"/>
                    <a:gd name="T85" fmla="*/ 23 h 177"/>
                    <a:gd name="T86" fmla="*/ 230 w 328"/>
                    <a:gd name="T87" fmla="*/ 16 h 177"/>
                    <a:gd name="T88" fmla="*/ 265 w 328"/>
                    <a:gd name="T89" fmla="*/ 8 h 177"/>
                    <a:gd name="T90" fmla="*/ 284 w 328"/>
                    <a:gd name="T91" fmla="*/ 4 h 177"/>
                    <a:gd name="T92" fmla="*/ 296 w 328"/>
                    <a:gd name="T93" fmla="*/ 2 h 177"/>
                    <a:gd name="T94" fmla="*/ 328 w 328"/>
                    <a:gd name="T95" fmla="*/ 7 h 177"/>
                    <a:gd name="T96" fmla="*/ 51 w 328"/>
                    <a:gd name="T97" fmla="*/ 83 h 177"/>
                    <a:gd name="T98" fmla="*/ 19 w 328"/>
                    <a:gd name="T99" fmla="*/ 115 h 177"/>
                    <a:gd name="T100" fmla="*/ 73 w 328"/>
                    <a:gd name="T101" fmla="*/ 158 h 177"/>
                    <a:gd name="T102" fmla="*/ 117 w 328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8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8" y="7"/>
                      </a:lnTo>
                      <a:lnTo>
                        <a:pt x="274" y="20"/>
                      </a:lnTo>
                      <a:lnTo>
                        <a:pt x="202" y="37"/>
                      </a:lnTo>
                      <a:lnTo>
                        <a:pt x="123" y="60"/>
                      </a:lnTo>
                      <a:lnTo>
                        <a:pt x="85" y="72"/>
                      </a:lnTo>
                      <a:lnTo>
                        <a:pt x="51" y="83"/>
                      </a:lnTo>
                      <a:lnTo>
                        <a:pt x="35" y="91"/>
                      </a:lnTo>
                      <a:lnTo>
                        <a:pt x="25" y="98"/>
                      </a:lnTo>
                      <a:lnTo>
                        <a:pt x="22" y="106"/>
                      </a:lnTo>
                      <a:lnTo>
                        <a:pt x="19" y="115"/>
                      </a:lnTo>
                      <a:lnTo>
                        <a:pt x="22" y="122"/>
                      </a:lnTo>
                      <a:lnTo>
                        <a:pt x="28" y="130"/>
                      </a:lnTo>
                      <a:lnTo>
                        <a:pt x="38" y="138"/>
                      </a:lnTo>
                      <a:lnTo>
                        <a:pt x="51" y="145"/>
                      </a:lnTo>
                      <a:lnTo>
                        <a:pt x="73" y="158"/>
                      </a:lnTo>
                      <a:lnTo>
                        <a:pt x="95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2" name="Freeform 289">
                  <a:extLst>
                    <a:ext uri="{FF2B5EF4-FFF2-40B4-BE49-F238E27FC236}">
                      <a16:creationId xmlns:a16="http://schemas.microsoft.com/office/drawing/2014/main" id="{CCADCC35-D06B-4359-89FF-288413D2BF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5" cy="177"/>
                </a:xfrm>
                <a:custGeom>
                  <a:avLst/>
                  <a:gdLst>
                    <a:gd name="T0" fmla="*/ 110 w 325"/>
                    <a:gd name="T1" fmla="*/ 176 h 177"/>
                    <a:gd name="T2" fmla="*/ 107 w 325"/>
                    <a:gd name="T3" fmla="*/ 174 h 177"/>
                    <a:gd name="T4" fmla="*/ 101 w 325"/>
                    <a:gd name="T5" fmla="*/ 173 h 177"/>
                    <a:gd name="T6" fmla="*/ 98 w 325"/>
                    <a:gd name="T7" fmla="*/ 172 h 177"/>
                    <a:gd name="T8" fmla="*/ 92 w 325"/>
                    <a:gd name="T9" fmla="*/ 171 h 177"/>
                    <a:gd name="T10" fmla="*/ 88 w 325"/>
                    <a:gd name="T11" fmla="*/ 168 h 177"/>
                    <a:gd name="T12" fmla="*/ 82 w 325"/>
                    <a:gd name="T13" fmla="*/ 167 h 177"/>
                    <a:gd name="T14" fmla="*/ 76 w 325"/>
                    <a:gd name="T15" fmla="*/ 165 h 177"/>
                    <a:gd name="T16" fmla="*/ 73 w 325"/>
                    <a:gd name="T17" fmla="*/ 163 h 177"/>
                    <a:gd name="T18" fmla="*/ 60 w 325"/>
                    <a:gd name="T19" fmla="*/ 159 h 177"/>
                    <a:gd name="T20" fmla="*/ 47 w 325"/>
                    <a:gd name="T21" fmla="*/ 154 h 177"/>
                    <a:gd name="T22" fmla="*/ 44 w 325"/>
                    <a:gd name="T23" fmla="*/ 153 h 177"/>
                    <a:gd name="T24" fmla="*/ 19 w 325"/>
                    <a:gd name="T25" fmla="*/ 140 h 177"/>
                    <a:gd name="T26" fmla="*/ 3 w 325"/>
                    <a:gd name="T27" fmla="*/ 124 h 177"/>
                    <a:gd name="T28" fmla="*/ 0 w 325"/>
                    <a:gd name="T29" fmla="*/ 105 h 177"/>
                    <a:gd name="T30" fmla="*/ 3 w 325"/>
                    <a:gd name="T31" fmla="*/ 102 h 177"/>
                    <a:gd name="T32" fmla="*/ 3 w 325"/>
                    <a:gd name="T33" fmla="*/ 99 h 177"/>
                    <a:gd name="T34" fmla="*/ 6 w 325"/>
                    <a:gd name="T35" fmla="*/ 97 h 177"/>
                    <a:gd name="T36" fmla="*/ 10 w 325"/>
                    <a:gd name="T37" fmla="*/ 94 h 177"/>
                    <a:gd name="T38" fmla="*/ 13 w 325"/>
                    <a:gd name="T39" fmla="*/ 92 h 177"/>
                    <a:gd name="T40" fmla="*/ 16 w 325"/>
                    <a:gd name="T41" fmla="*/ 89 h 177"/>
                    <a:gd name="T42" fmla="*/ 19 w 325"/>
                    <a:gd name="T43" fmla="*/ 87 h 177"/>
                    <a:gd name="T44" fmla="*/ 22 w 325"/>
                    <a:gd name="T45" fmla="*/ 84 h 177"/>
                    <a:gd name="T46" fmla="*/ 22 w 325"/>
                    <a:gd name="T47" fmla="*/ 83 h 177"/>
                    <a:gd name="T48" fmla="*/ 25 w 325"/>
                    <a:gd name="T49" fmla="*/ 82 h 177"/>
                    <a:gd name="T50" fmla="*/ 28 w 325"/>
                    <a:gd name="T51" fmla="*/ 80 h 177"/>
                    <a:gd name="T52" fmla="*/ 28 w 325"/>
                    <a:gd name="T53" fmla="*/ 80 h 177"/>
                    <a:gd name="T54" fmla="*/ 32 w 325"/>
                    <a:gd name="T55" fmla="*/ 79 h 177"/>
                    <a:gd name="T56" fmla="*/ 32 w 325"/>
                    <a:gd name="T57" fmla="*/ 78 h 177"/>
                    <a:gd name="T58" fmla="*/ 35 w 325"/>
                    <a:gd name="T59" fmla="*/ 77 h 177"/>
                    <a:gd name="T60" fmla="*/ 38 w 325"/>
                    <a:gd name="T61" fmla="*/ 75 h 177"/>
                    <a:gd name="T62" fmla="*/ 41 w 325"/>
                    <a:gd name="T63" fmla="*/ 74 h 177"/>
                    <a:gd name="T64" fmla="*/ 47 w 325"/>
                    <a:gd name="T65" fmla="*/ 72 h 177"/>
                    <a:gd name="T66" fmla="*/ 60 w 325"/>
                    <a:gd name="T67" fmla="*/ 65 h 177"/>
                    <a:gd name="T68" fmla="*/ 66 w 325"/>
                    <a:gd name="T69" fmla="*/ 63 h 177"/>
                    <a:gd name="T70" fmla="*/ 82 w 325"/>
                    <a:gd name="T71" fmla="*/ 58 h 177"/>
                    <a:gd name="T72" fmla="*/ 92 w 325"/>
                    <a:gd name="T73" fmla="*/ 53 h 177"/>
                    <a:gd name="T74" fmla="*/ 104 w 325"/>
                    <a:gd name="T75" fmla="*/ 49 h 177"/>
                    <a:gd name="T76" fmla="*/ 120 w 325"/>
                    <a:gd name="T77" fmla="*/ 45 h 177"/>
                    <a:gd name="T78" fmla="*/ 136 w 325"/>
                    <a:gd name="T79" fmla="*/ 40 h 177"/>
                    <a:gd name="T80" fmla="*/ 145 w 325"/>
                    <a:gd name="T81" fmla="*/ 37 h 177"/>
                    <a:gd name="T82" fmla="*/ 177 w 325"/>
                    <a:gd name="T83" fmla="*/ 28 h 177"/>
                    <a:gd name="T84" fmla="*/ 196 w 325"/>
                    <a:gd name="T85" fmla="*/ 23 h 177"/>
                    <a:gd name="T86" fmla="*/ 230 w 325"/>
                    <a:gd name="T87" fmla="*/ 16 h 177"/>
                    <a:gd name="T88" fmla="*/ 265 w 325"/>
                    <a:gd name="T89" fmla="*/ 8 h 177"/>
                    <a:gd name="T90" fmla="*/ 284 w 325"/>
                    <a:gd name="T91" fmla="*/ 4 h 177"/>
                    <a:gd name="T92" fmla="*/ 296 w 325"/>
                    <a:gd name="T93" fmla="*/ 2 h 177"/>
                    <a:gd name="T94" fmla="*/ 325 w 325"/>
                    <a:gd name="T95" fmla="*/ 6 h 177"/>
                    <a:gd name="T96" fmla="*/ 47 w 325"/>
                    <a:gd name="T97" fmla="*/ 82 h 177"/>
                    <a:gd name="T98" fmla="*/ 16 w 325"/>
                    <a:gd name="T99" fmla="*/ 113 h 177"/>
                    <a:gd name="T100" fmla="*/ 69 w 325"/>
                    <a:gd name="T101" fmla="*/ 157 h 177"/>
                    <a:gd name="T102" fmla="*/ 117 w 325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5" y="6"/>
                      </a:lnTo>
                      <a:lnTo>
                        <a:pt x="271" y="18"/>
                      </a:lnTo>
                      <a:lnTo>
                        <a:pt x="199" y="36"/>
                      </a:lnTo>
                      <a:lnTo>
                        <a:pt x="120" y="59"/>
                      </a:lnTo>
                      <a:lnTo>
                        <a:pt x="82" y="70"/>
                      </a:lnTo>
                      <a:lnTo>
                        <a:pt x="47" y="82"/>
                      </a:lnTo>
                      <a:lnTo>
                        <a:pt x="32" y="89"/>
                      </a:lnTo>
                      <a:lnTo>
                        <a:pt x="22" y="97"/>
                      </a:lnTo>
                      <a:lnTo>
                        <a:pt x="16" y="106"/>
                      </a:lnTo>
                      <a:lnTo>
                        <a:pt x="16" y="113"/>
                      </a:lnTo>
                      <a:lnTo>
                        <a:pt x="19" y="121"/>
                      </a:lnTo>
                      <a:lnTo>
                        <a:pt x="25" y="130"/>
                      </a:lnTo>
                      <a:lnTo>
                        <a:pt x="35" y="136"/>
                      </a:lnTo>
                      <a:lnTo>
                        <a:pt x="47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3" name="Freeform 290">
                  <a:extLst>
                    <a:ext uri="{FF2B5EF4-FFF2-40B4-BE49-F238E27FC236}">
                      <a16:creationId xmlns:a16="http://schemas.microsoft.com/office/drawing/2014/main" id="{E1850B04-6105-4351-9D75-21B81120B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2" cy="177"/>
                </a:xfrm>
                <a:custGeom>
                  <a:avLst/>
                  <a:gdLst>
                    <a:gd name="T0" fmla="*/ 110 w 322"/>
                    <a:gd name="T1" fmla="*/ 176 h 177"/>
                    <a:gd name="T2" fmla="*/ 107 w 322"/>
                    <a:gd name="T3" fmla="*/ 174 h 177"/>
                    <a:gd name="T4" fmla="*/ 101 w 322"/>
                    <a:gd name="T5" fmla="*/ 173 h 177"/>
                    <a:gd name="T6" fmla="*/ 98 w 322"/>
                    <a:gd name="T7" fmla="*/ 172 h 177"/>
                    <a:gd name="T8" fmla="*/ 92 w 322"/>
                    <a:gd name="T9" fmla="*/ 171 h 177"/>
                    <a:gd name="T10" fmla="*/ 88 w 322"/>
                    <a:gd name="T11" fmla="*/ 168 h 177"/>
                    <a:gd name="T12" fmla="*/ 82 w 322"/>
                    <a:gd name="T13" fmla="*/ 167 h 177"/>
                    <a:gd name="T14" fmla="*/ 76 w 322"/>
                    <a:gd name="T15" fmla="*/ 165 h 177"/>
                    <a:gd name="T16" fmla="*/ 73 w 322"/>
                    <a:gd name="T17" fmla="*/ 163 h 177"/>
                    <a:gd name="T18" fmla="*/ 60 w 322"/>
                    <a:gd name="T19" fmla="*/ 159 h 177"/>
                    <a:gd name="T20" fmla="*/ 47 w 322"/>
                    <a:gd name="T21" fmla="*/ 154 h 177"/>
                    <a:gd name="T22" fmla="*/ 44 w 322"/>
                    <a:gd name="T23" fmla="*/ 153 h 177"/>
                    <a:gd name="T24" fmla="*/ 19 w 322"/>
                    <a:gd name="T25" fmla="*/ 140 h 177"/>
                    <a:gd name="T26" fmla="*/ 3 w 322"/>
                    <a:gd name="T27" fmla="*/ 124 h 177"/>
                    <a:gd name="T28" fmla="*/ 0 w 322"/>
                    <a:gd name="T29" fmla="*/ 105 h 177"/>
                    <a:gd name="T30" fmla="*/ 3 w 322"/>
                    <a:gd name="T31" fmla="*/ 102 h 177"/>
                    <a:gd name="T32" fmla="*/ 3 w 322"/>
                    <a:gd name="T33" fmla="*/ 99 h 177"/>
                    <a:gd name="T34" fmla="*/ 6 w 322"/>
                    <a:gd name="T35" fmla="*/ 97 h 177"/>
                    <a:gd name="T36" fmla="*/ 10 w 322"/>
                    <a:gd name="T37" fmla="*/ 94 h 177"/>
                    <a:gd name="T38" fmla="*/ 13 w 322"/>
                    <a:gd name="T39" fmla="*/ 92 h 177"/>
                    <a:gd name="T40" fmla="*/ 16 w 322"/>
                    <a:gd name="T41" fmla="*/ 89 h 177"/>
                    <a:gd name="T42" fmla="*/ 19 w 322"/>
                    <a:gd name="T43" fmla="*/ 87 h 177"/>
                    <a:gd name="T44" fmla="*/ 22 w 322"/>
                    <a:gd name="T45" fmla="*/ 84 h 177"/>
                    <a:gd name="T46" fmla="*/ 22 w 322"/>
                    <a:gd name="T47" fmla="*/ 83 h 177"/>
                    <a:gd name="T48" fmla="*/ 25 w 322"/>
                    <a:gd name="T49" fmla="*/ 82 h 177"/>
                    <a:gd name="T50" fmla="*/ 28 w 322"/>
                    <a:gd name="T51" fmla="*/ 80 h 177"/>
                    <a:gd name="T52" fmla="*/ 28 w 322"/>
                    <a:gd name="T53" fmla="*/ 80 h 177"/>
                    <a:gd name="T54" fmla="*/ 32 w 322"/>
                    <a:gd name="T55" fmla="*/ 79 h 177"/>
                    <a:gd name="T56" fmla="*/ 32 w 322"/>
                    <a:gd name="T57" fmla="*/ 78 h 177"/>
                    <a:gd name="T58" fmla="*/ 35 w 322"/>
                    <a:gd name="T59" fmla="*/ 77 h 177"/>
                    <a:gd name="T60" fmla="*/ 38 w 322"/>
                    <a:gd name="T61" fmla="*/ 75 h 177"/>
                    <a:gd name="T62" fmla="*/ 41 w 322"/>
                    <a:gd name="T63" fmla="*/ 74 h 177"/>
                    <a:gd name="T64" fmla="*/ 47 w 322"/>
                    <a:gd name="T65" fmla="*/ 72 h 177"/>
                    <a:gd name="T66" fmla="*/ 60 w 322"/>
                    <a:gd name="T67" fmla="*/ 65 h 177"/>
                    <a:gd name="T68" fmla="*/ 66 w 322"/>
                    <a:gd name="T69" fmla="*/ 63 h 177"/>
                    <a:gd name="T70" fmla="*/ 82 w 322"/>
                    <a:gd name="T71" fmla="*/ 58 h 177"/>
                    <a:gd name="T72" fmla="*/ 92 w 322"/>
                    <a:gd name="T73" fmla="*/ 53 h 177"/>
                    <a:gd name="T74" fmla="*/ 104 w 322"/>
                    <a:gd name="T75" fmla="*/ 49 h 177"/>
                    <a:gd name="T76" fmla="*/ 120 w 322"/>
                    <a:gd name="T77" fmla="*/ 45 h 177"/>
                    <a:gd name="T78" fmla="*/ 136 w 322"/>
                    <a:gd name="T79" fmla="*/ 40 h 177"/>
                    <a:gd name="T80" fmla="*/ 145 w 322"/>
                    <a:gd name="T81" fmla="*/ 37 h 177"/>
                    <a:gd name="T82" fmla="*/ 177 w 322"/>
                    <a:gd name="T83" fmla="*/ 28 h 177"/>
                    <a:gd name="T84" fmla="*/ 196 w 322"/>
                    <a:gd name="T85" fmla="*/ 23 h 177"/>
                    <a:gd name="T86" fmla="*/ 230 w 322"/>
                    <a:gd name="T87" fmla="*/ 16 h 177"/>
                    <a:gd name="T88" fmla="*/ 265 w 322"/>
                    <a:gd name="T89" fmla="*/ 8 h 177"/>
                    <a:gd name="T90" fmla="*/ 284 w 322"/>
                    <a:gd name="T91" fmla="*/ 4 h 177"/>
                    <a:gd name="T92" fmla="*/ 296 w 322"/>
                    <a:gd name="T93" fmla="*/ 2 h 177"/>
                    <a:gd name="T94" fmla="*/ 322 w 322"/>
                    <a:gd name="T95" fmla="*/ 6 h 177"/>
                    <a:gd name="T96" fmla="*/ 44 w 322"/>
                    <a:gd name="T97" fmla="*/ 80 h 177"/>
                    <a:gd name="T98" fmla="*/ 13 w 322"/>
                    <a:gd name="T99" fmla="*/ 113 h 177"/>
                    <a:gd name="T100" fmla="*/ 69 w 322"/>
                    <a:gd name="T101" fmla="*/ 157 h 177"/>
                    <a:gd name="T102" fmla="*/ 117 w 322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2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2" y="6"/>
                      </a:lnTo>
                      <a:lnTo>
                        <a:pt x="268" y="17"/>
                      </a:lnTo>
                      <a:lnTo>
                        <a:pt x="196" y="35"/>
                      </a:lnTo>
                      <a:lnTo>
                        <a:pt x="117" y="56"/>
                      </a:lnTo>
                      <a:lnTo>
                        <a:pt x="79" y="69"/>
                      </a:lnTo>
                      <a:lnTo>
                        <a:pt x="44" y="80"/>
                      </a:lnTo>
                      <a:lnTo>
                        <a:pt x="28" y="88"/>
                      </a:lnTo>
                      <a:lnTo>
                        <a:pt x="16" y="97"/>
                      </a:lnTo>
                      <a:lnTo>
                        <a:pt x="13" y="105"/>
                      </a:lnTo>
                      <a:lnTo>
                        <a:pt x="13" y="113"/>
                      </a:lnTo>
                      <a:lnTo>
                        <a:pt x="16" y="121"/>
                      </a:lnTo>
                      <a:lnTo>
                        <a:pt x="22" y="129"/>
                      </a:lnTo>
                      <a:lnTo>
                        <a:pt x="32" y="136"/>
                      </a:lnTo>
                      <a:lnTo>
                        <a:pt x="44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4" name="Freeform 291">
                  <a:extLst>
                    <a:ext uri="{FF2B5EF4-FFF2-40B4-BE49-F238E27FC236}">
                      <a16:creationId xmlns:a16="http://schemas.microsoft.com/office/drawing/2014/main" id="{D60BB80D-669C-44C8-9ABA-1DECC77D938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0 w 315"/>
                    <a:gd name="T1" fmla="*/ 176 h 177"/>
                    <a:gd name="T2" fmla="*/ 110 w 315"/>
                    <a:gd name="T3" fmla="*/ 174 h 177"/>
                    <a:gd name="T4" fmla="*/ 104 w 315"/>
                    <a:gd name="T5" fmla="*/ 173 h 177"/>
                    <a:gd name="T6" fmla="*/ 101 w 315"/>
                    <a:gd name="T7" fmla="*/ 173 h 177"/>
                    <a:gd name="T8" fmla="*/ 98 w 315"/>
                    <a:gd name="T9" fmla="*/ 172 h 177"/>
                    <a:gd name="T10" fmla="*/ 92 w 315"/>
                    <a:gd name="T11" fmla="*/ 171 h 177"/>
                    <a:gd name="T12" fmla="*/ 88 w 315"/>
                    <a:gd name="T13" fmla="*/ 169 h 177"/>
                    <a:gd name="T14" fmla="*/ 85 w 315"/>
                    <a:gd name="T15" fmla="*/ 168 h 177"/>
                    <a:gd name="T16" fmla="*/ 79 w 315"/>
                    <a:gd name="T17" fmla="*/ 167 h 177"/>
                    <a:gd name="T18" fmla="*/ 76 w 315"/>
                    <a:gd name="T19" fmla="*/ 165 h 177"/>
                    <a:gd name="T20" fmla="*/ 73 w 315"/>
                    <a:gd name="T21" fmla="*/ 163 h 177"/>
                    <a:gd name="T22" fmla="*/ 63 w 315"/>
                    <a:gd name="T23" fmla="*/ 160 h 177"/>
                    <a:gd name="T24" fmla="*/ 60 w 315"/>
                    <a:gd name="T25" fmla="*/ 159 h 177"/>
                    <a:gd name="T26" fmla="*/ 47 w 315"/>
                    <a:gd name="T27" fmla="*/ 154 h 177"/>
                    <a:gd name="T28" fmla="*/ 44 w 315"/>
                    <a:gd name="T29" fmla="*/ 153 h 177"/>
                    <a:gd name="T30" fmla="*/ 32 w 315"/>
                    <a:gd name="T31" fmla="*/ 146 h 177"/>
                    <a:gd name="T32" fmla="*/ 0 w 315"/>
                    <a:gd name="T33" fmla="*/ 105 h 177"/>
                    <a:gd name="T34" fmla="*/ 25 w 315"/>
                    <a:gd name="T35" fmla="*/ 82 h 177"/>
                    <a:gd name="T36" fmla="*/ 44 w 315"/>
                    <a:gd name="T37" fmla="*/ 73 h 177"/>
                    <a:gd name="T38" fmla="*/ 51 w 315"/>
                    <a:gd name="T39" fmla="*/ 70 h 177"/>
                    <a:gd name="T40" fmla="*/ 54 w 315"/>
                    <a:gd name="T41" fmla="*/ 68 h 177"/>
                    <a:gd name="T42" fmla="*/ 60 w 315"/>
                    <a:gd name="T43" fmla="*/ 65 h 177"/>
                    <a:gd name="T44" fmla="*/ 66 w 315"/>
                    <a:gd name="T45" fmla="*/ 63 h 177"/>
                    <a:gd name="T46" fmla="*/ 76 w 315"/>
                    <a:gd name="T47" fmla="*/ 60 h 177"/>
                    <a:gd name="T48" fmla="*/ 82 w 315"/>
                    <a:gd name="T49" fmla="*/ 56 h 177"/>
                    <a:gd name="T50" fmla="*/ 88 w 315"/>
                    <a:gd name="T51" fmla="*/ 54 h 177"/>
                    <a:gd name="T52" fmla="*/ 98 w 315"/>
                    <a:gd name="T53" fmla="*/ 51 h 177"/>
                    <a:gd name="T54" fmla="*/ 104 w 315"/>
                    <a:gd name="T55" fmla="*/ 50 h 177"/>
                    <a:gd name="T56" fmla="*/ 114 w 315"/>
                    <a:gd name="T57" fmla="*/ 46 h 177"/>
                    <a:gd name="T58" fmla="*/ 120 w 315"/>
                    <a:gd name="T59" fmla="*/ 44 h 177"/>
                    <a:gd name="T60" fmla="*/ 129 w 315"/>
                    <a:gd name="T61" fmla="*/ 41 h 177"/>
                    <a:gd name="T62" fmla="*/ 139 w 315"/>
                    <a:gd name="T63" fmla="*/ 39 h 177"/>
                    <a:gd name="T64" fmla="*/ 145 w 315"/>
                    <a:gd name="T65" fmla="*/ 37 h 177"/>
                    <a:gd name="T66" fmla="*/ 161 w 315"/>
                    <a:gd name="T67" fmla="*/ 32 h 177"/>
                    <a:gd name="T68" fmla="*/ 192 w 315"/>
                    <a:gd name="T69" fmla="*/ 25 h 177"/>
                    <a:gd name="T70" fmla="*/ 199 w 315"/>
                    <a:gd name="T71" fmla="*/ 23 h 177"/>
                    <a:gd name="T72" fmla="*/ 230 w 315"/>
                    <a:gd name="T73" fmla="*/ 16 h 177"/>
                    <a:gd name="T74" fmla="*/ 265 w 315"/>
                    <a:gd name="T75" fmla="*/ 8 h 177"/>
                    <a:gd name="T76" fmla="*/ 281 w 315"/>
                    <a:gd name="T77" fmla="*/ 4 h 177"/>
                    <a:gd name="T78" fmla="*/ 287 w 315"/>
                    <a:gd name="T79" fmla="*/ 3 h 177"/>
                    <a:gd name="T80" fmla="*/ 300 w 315"/>
                    <a:gd name="T81" fmla="*/ 0 h 177"/>
                    <a:gd name="T82" fmla="*/ 265 w 315"/>
                    <a:gd name="T83" fmla="*/ 16 h 177"/>
                    <a:gd name="T84" fmla="*/ 76 w 315"/>
                    <a:gd name="T85" fmla="*/ 68 h 177"/>
                    <a:gd name="T86" fmla="*/ 13 w 315"/>
                    <a:gd name="T87" fmla="*/ 96 h 177"/>
                    <a:gd name="T88" fmla="*/ 19 w 315"/>
                    <a:gd name="T89" fmla="*/ 129 h 177"/>
                    <a:gd name="T90" fmla="*/ 92 w 315"/>
                    <a:gd name="T91" fmla="*/ 168 h 177"/>
                    <a:gd name="T92" fmla="*/ 117 w 315"/>
                    <a:gd name="T93" fmla="*/ 177 h 177"/>
                    <a:gd name="T94" fmla="*/ 126 w 315"/>
                    <a:gd name="T95" fmla="*/ 42 h 17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3E6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5" name="Freeform 292">
                  <a:extLst>
                    <a:ext uri="{FF2B5EF4-FFF2-40B4-BE49-F238E27FC236}">
                      <a16:creationId xmlns:a16="http://schemas.microsoft.com/office/drawing/2014/main" id="{938FC3E0-28BA-4831-B765-88FE71D9AC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4 w 315"/>
                    <a:gd name="T1" fmla="*/ 176 h 177"/>
                    <a:gd name="T2" fmla="*/ 110 w 315"/>
                    <a:gd name="T3" fmla="*/ 176 h 177"/>
                    <a:gd name="T4" fmla="*/ 107 w 315"/>
                    <a:gd name="T5" fmla="*/ 174 h 177"/>
                    <a:gd name="T6" fmla="*/ 104 w 315"/>
                    <a:gd name="T7" fmla="*/ 173 h 177"/>
                    <a:gd name="T8" fmla="*/ 101 w 315"/>
                    <a:gd name="T9" fmla="*/ 173 h 177"/>
                    <a:gd name="T10" fmla="*/ 98 w 315"/>
                    <a:gd name="T11" fmla="*/ 172 h 177"/>
                    <a:gd name="T12" fmla="*/ 95 w 315"/>
                    <a:gd name="T13" fmla="*/ 171 h 177"/>
                    <a:gd name="T14" fmla="*/ 92 w 315"/>
                    <a:gd name="T15" fmla="*/ 171 h 177"/>
                    <a:gd name="T16" fmla="*/ 88 w 315"/>
                    <a:gd name="T17" fmla="*/ 169 h 177"/>
                    <a:gd name="T18" fmla="*/ 88 w 315"/>
                    <a:gd name="T19" fmla="*/ 168 h 177"/>
                    <a:gd name="T20" fmla="*/ 85 w 315"/>
                    <a:gd name="T21" fmla="*/ 168 h 177"/>
                    <a:gd name="T22" fmla="*/ 79 w 315"/>
                    <a:gd name="T23" fmla="*/ 167 h 177"/>
                    <a:gd name="T24" fmla="*/ 79 w 315"/>
                    <a:gd name="T25" fmla="*/ 165 h 177"/>
                    <a:gd name="T26" fmla="*/ 76 w 315"/>
                    <a:gd name="T27" fmla="*/ 165 h 177"/>
                    <a:gd name="T28" fmla="*/ 73 w 315"/>
                    <a:gd name="T29" fmla="*/ 163 h 177"/>
                    <a:gd name="T30" fmla="*/ 63 w 315"/>
                    <a:gd name="T31" fmla="*/ 160 h 177"/>
                    <a:gd name="T32" fmla="*/ 60 w 315"/>
                    <a:gd name="T33" fmla="*/ 159 h 177"/>
                    <a:gd name="T34" fmla="*/ 57 w 315"/>
                    <a:gd name="T35" fmla="*/ 159 h 177"/>
                    <a:gd name="T36" fmla="*/ 47 w 315"/>
                    <a:gd name="T37" fmla="*/ 154 h 177"/>
                    <a:gd name="T38" fmla="*/ 44 w 315"/>
                    <a:gd name="T39" fmla="*/ 153 h 177"/>
                    <a:gd name="T40" fmla="*/ 32 w 315"/>
                    <a:gd name="T41" fmla="*/ 146 h 177"/>
                    <a:gd name="T42" fmla="*/ 3 w 315"/>
                    <a:gd name="T43" fmla="*/ 124 h 177"/>
                    <a:gd name="T44" fmla="*/ 0 w 315"/>
                    <a:gd name="T45" fmla="*/ 105 h 177"/>
                    <a:gd name="T46" fmla="*/ 25 w 315"/>
                    <a:gd name="T47" fmla="*/ 82 h 177"/>
                    <a:gd name="T48" fmla="*/ 44 w 315"/>
                    <a:gd name="T49" fmla="*/ 73 h 177"/>
                    <a:gd name="T50" fmla="*/ 47 w 315"/>
                    <a:gd name="T51" fmla="*/ 72 h 177"/>
                    <a:gd name="T52" fmla="*/ 51 w 315"/>
                    <a:gd name="T53" fmla="*/ 69 h 177"/>
                    <a:gd name="T54" fmla="*/ 54 w 315"/>
                    <a:gd name="T55" fmla="*/ 68 h 177"/>
                    <a:gd name="T56" fmla="*/ 60 w 315"/>
                    <a:gd name="T57" fmla="*/ 65 h 177"/>
                    <a:gd name="T58" fmla="*/ 63 w 315"/>
                    <a:gd name="T59" fmla="*/ 64 h 177"/>
                    <a:gd name="T60" fmla="*/ 69 w 315"/>
                    <a:gd name="T61" fmla="*/ 61 h 177"/>
                    <a:gd name="T62" fmla="*/ 76 w 315"/>
                    <a:gd name="T63" fmla="*/ 60 h 177"/>
                    <a:gd name="T64" fmla="*/ 79 w 315"/>
                    <a:gd name="T65" fmla="*/ 58 h 177"/>
                    <a:gd name="T66" fmla="*/ 85 w 315"/>
                    <a:gd name="T67" fmla="*/ 55 h 177"/>
                    <a:gd name="T68" fmla="*/ 92 w 315"/>
                    <a:gd name="T69" fmla="*/ 54 h 177"/>
                    <a:gd name="T70" fmla="*/ 98 w 315"/>
                    <a:gd name="T71" fmla="*/ 51 h 177"/>
                    <a:gd name="T72" fmla="*/ 104 w 315"/>
                    <a:gd name="T73" fmla="*/ 50 h 177"/>
                    <a:gd name="T74" fmla="*/ 104 w 315"/>
                    <a:gd name="T75" fmla="*/ 49 h 177"/>
                    <a:gd name="T76" fmla="*/ 114 w 315"/>
                    <a:gd name="T77" fmla="*/ 46 h 177"/>
                    <a:gd name="T78" fmla="*/ 120 w 315"/>
                    <a:gd name="T79" fmla="*/ 44 h 177"/>
                    <a:gd name="T80" fmla="*/ 129 w 315"/>
                    <a:gd name="T81" fmla="*/ 41 h 177"/>
                    <a:gd name="T82" fmla="*/ 136 w 315"/>
                    <a:gd name="T83" fmla="*/ 40 h 177"/>
                    <a:gd name="T84" fmla="*/ 139 w 315"/>
                    <a:gd name="T85" fmla="*/ 39 h 177"/>
                    <a:gd name="T86" fmla="*/ 145 w 315"/>
                    <a:gd name="T87" fmla="*/ 37 h 177"/>
                    <a:gd name="T88" fmla="*/ 161 w 315"/>
                    <a:gd name="T89" fmla="*/ 32 h 177"/>
                    <a:gd name="T90" fmla="*/ 177 w 315"/>
                    <a:gd name="T91" fmla="*/ 28 h 177"/>
                    <a:gd name="T92" fmla="*/ 196 w 315"/>
                    <a:gd name="T93" fmla="*/ 23 h 177"/>
                    <a:gd name="T94" fmla="*/ 199 w 315"/>
                    <a:gd name="T95" fmla="*/ 23 h 177"/>
                    <a:gd name="T96" fmla="*/ 230 w 315"/>
                    <a:gd name="T97" fmla="*/ 16 h 177"/>
                    <a:gd name="T98" fmla="*/ 249 w 315"/>
                    <a:gd name="T99" fmla="*/ 12 h 177"/>
                    <a:gd name="T100" fmla="*/ 265 w 315"/>
                    <a:gd name="T101" fmla="*/ 8 h 177"/>
                    <a:gd name="T102" fmla="*/ 281 w 315"/>
                    <a:gd name="T103" fmla="*/ 4 h 177"/>
                    <a:gd name="T104" fmla="*/ 287 w 315"/>
                    <a:gd name="T105" fmla="*/ 3 h 177"/>
                    <a:gd name="T106" fmla="*/ 296 w 315"/>
                    <a:gd name="T107" fmla="*/ 2 h 177"/>
                    <a:gd name="T108" fmla="*/ 300 w 315"/>
                    <a:gd name="T109" fmla="*/ 0 h 177"/>
                    <a:gd name="T110" fmla="*/ 265 w 315"/>
                    <a:gd name="T111" fmla="*/ 16 h 177"/>
                    <a:gd name="T112" fmla="*/ 114 w 315"/>
                    <a:gd name="T113" fmla="*/ 55 h 177"/>
                    <a:gd name="T114" fmla="*/ 41 w 315"/>
                    <a:gd name="T115" fmla="*/ 79 h 177"/>
                    <a:gd name="T116" fmla="*/ 6 w 315"/>
                    <a:gd name="T117" fmla="*/ 103 h 177"/>
                    <a:gd name="T118" fmla="*/ 19 w 315"/>
                    <a:gd name="T119" fmla="*/ 129 h 177"/>
                    <a:gd name="T120" fmla="*/ 66 w 315"/>
                    <a:gd name="T121" fmla="*/ 157 h 177"/>
                    <a:gd name="T122" fmla="*/ 117 w 315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6" name="Freeform 293">
                  <a:extLst>
                    <a:ext uri="{FF2B5EF4-FFF2-40B4-BE49-F238E27FC236}">
                      <a16:creationId xmlns:a16="http://schemas.microsoft.com/office/drawing/2014/main" id="{83A48F62-ADA2-4A35-9710-522ADCCF5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7" name="Freeform 294">
                  <a:extLst>
                    <a:ext uri="{FF2B5EF4-FFF2-40B4-BE49-F238E27FC236}">
                      <a16:creationId xmlns:a16="http://schemas.microsoft.com/office/drawing/2014/main" id="{FABA5126-E1E5-47DF-8750-03C877379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4"/>
                </a:xfrm>
                <a:custGeom>
                  <a:avLst/>
                  <a:gdLst>
                    <a:gd name="T0" fmla="*/ 32 w 898"/>
                    <a:gd name="T1" fmla="*/ 1 h 274"/>
                    <a:gd name="T2" fmla="*/ 28 w 898"/>
                    <a:gd name="T3" fmla="*/ 1 h 274"/>
                    <a:gd name="T4" fmla="*/ 25 w 898"/>
                    <a:gd name="T5" fmla="*/ 2 h 274"/>
                    <a:gd name="T6" fmla="*/ 25 w 898"/>
                    <a:gd name="T7" fmla="*/ 4 h 274"/>
                    <a:gd name="T8" fmla="*/ 25 w 898"/>
                    <a:gd name="T9" fmla="*/ 5 h 274"/>
                    <a:gd name="T10" fmla="*/ 25 w 898"/>
                    <a:gd name="T11" fmla="*/ 5 h 274"/>
                    <a:gd name="T12" fmla="*/ 22 w 898"/>
                    <a:gd name="T13" fmla="*/ 5 h 274"/>
                    <a:gd name="T14" fmla="*/ 22 w 898"/>
                    <a:gd name="T15" fmla="*/ 5 h 274"/>
                    <a:gd name="T16" fmla="*/ 22 w 898"/>
                    <a:gd name="T17" fmla="*/ 5 h 274"/>
                    <a:gd name="T18" fmla="*/ 22 w 898"/>
                    <a:gd name="T19" fmla="*/ 14 h 274"/>
                    <a:gd name="T20" fmla="*/ 38 w 898"/>
                    <a:gd name="T21" fmla="*/ 28 h 274"/>
                    <a:gd name="T22" fmla="*/ 76 w 898"/>
                    <a:gd name="T23" fmla="*/ 39 h 274"/>
                    <a:gd name="T24" fmla="*/ 240 w 898"/>
                    <a:gd name="T25" fmla="*/ 75 h 274"/>
                    <a:gd name="T26" fmla="*/ 306 w 898"/>
                    <a:gd name="T27" fmla="*/ 86 h 274"/>
                    <a:gd name="T28" fmla="*/ 309 w 898"/>
                    <a:gd name="T29" fmla="*/ 86 h 274"/>
                    <a:gd name="T30" fmla="*/ 318 w 898"/>
                    <a:gd name="T31" fmla="*/ 87 h 274"/>
                    <a:gd name="T32" fmla="*/ 328 w 898"/>
                    <a:gd name="T33" fmla="*/ 90 h 274"/>
                    <a:gd name="T34" fmla="*/ 334 w 898"/>
                    <a:gd name="T35" fmla="*/ 91 h 274"/>
                    <a:gd name="T36" fmla="*/ 337 w 898"/>
                    <a:gd name="T37" fmla="*/ 91 h 274"/>
                    <a:gd name="T38" fmla="*/ 350 w 898"/>
                    <a:gd name="T39" fmla="*/ 92 h 274"/>
                    <a:gd name="T40" fmla="*/ 363 w 898"/>
                    <a:gd name="T41" fmla="*/ 95 h 274"/>
                    <a:gd name="T42" fmla="*/ 366 w 898"/>
                    <a:gd name="T43" fmla="*/ 95 h 274"/>
                    <a:gd name="T44" fmla="*/ 372 w 898"/>
                    <a:gd name="T45" fmla="*/ 96 h 274"/>
                    <a:gd name="T46" fmla="*/ 378 w 898"/>
                    <a:gd name="T47" fmla="*/ 97 h 274"/>
                    <a:gd name="T48" fmla="*/ 388 w 898"/>
                    <a:gd name="T49" fmla="*/ 99 h 274"/>
                    <a:gd name="T50" fmla="*/ 400 w 898"/>
                    <a:gd name="T51" fmla="*/ 101 h 274"/>
                    <a:gd name="T52" fmla="*/ 404 w 898"/>
                    <a:gd name="T53" fmla="*/ 101 h 274"/>
                    <a:gd name="T54" fmla="*/ 413 w 898"/>
                    <a:gd name="T55" fmla="*/ 103 h 274"/>
                    <a:gd name="T56" fmla="*/ 416 w 898"/>
                    <a:gd name="T57" fmla="*/ 104 h 274"/>
                    <a:gd name="T58" fmla="*/ 426 w 898"/>
                    <a:gd name="T59" fmla="*/ 105 h 274"/>
                    <a:gd name="T60" fmla="*/ 467 w 898"/>
                    <a:gd name="T61" fmla="*/ 111 h 274"/>
                    <a:gd name="T62" fmla="*/ 479 w 898"/>
                    <a:gd name="T63" fmla="*/ 114 h 274"/>
                    <a:gd name="T64" fmla="*/ 482 w 898"/>
                    <a:gd name="T65" fmla="*/ 114 h 274"/>
                    <a:gd name="T66" fmla="*/ 485 w 898"/>
                    <a:gd name="T67" fmla="*/ 115 h 274"/>
                    <a:gd name="T68" fmla="*/ 489 w 898"/>
                    <a:gd name="T69" fmla="*/ 115 h 274"/>
                    <a:gd name="T70" fmla="*/ 492 w 898"/>
                    <a:gd name="T71" fmla="*/ 115 h 274"/>
                    <a:gd name="T72" fmla="*/ 495 w 898"/>
                    <a:gd name="T73" fmla="*/ 117 h 274"/>
                    <a:gd name="T74" fmla="*/ 498 w 898"/>
                    <a:gd name="T75" fmla="*/ 118 h 274"/>
                    <a:gd name="T76" fmla="*/ 508 w 898"/>
                    <a:gd name="T77" fmla="*/ 119 h 274"/>
                    <a:gd name="T78" fmla="*/ 514 w 898"/>
                    <a:gd name="T79" fmla="*/ 120 h 274"/>
                    <a:gd name="T80" fmla="*/ 514 w 898"/>
                    <a:gd name="T81" fmla="*/ 120 h 274"/>
                    <a:gd name="T82" fmla="*/ 520 w 898"/>
                    <a:gd name="T83" fmla="*/ 120 h 274"/>
                    <a:gd name="T84" fmla="*/ 523 w 898"/>
                    <a:gd name="T85" fmla="*/ 122 h 274"/>
                    <a:gd name="T86" fmla="*/ 523 w 898"/>
                    <a:gd name="T87" fmla="*/ 122 h 274"/>
                    <a:gd name="T88" fmla="*/ 530 w 898"/>
                    <a:gd name="T89" fmla="*/ 123 h 274"/>
                    <a:gd name="T90" fmla="*/ 533 w 898"/>
                    <a:gd name="T91" fmla="*/ 123 h 274"/>
                    <a:gd name="T92" fmla="*/ 618 w 898"/>
                    <a:gd name="T93" fmla="*/ 142 h 274"/>
                    <a:gd name="T94" fmla="*/ 725 w 898"/>
                    <a:gd name="T95" fmla="*/ 170 h 274"/>
                    <a:gd name="T96" fmla="*/ 895 w 898"/>
                    <a:gd name="T97" fmla="*/ 259 h 274"/>
                    <a:gd name="T98" fmla="*/ 892 w 898"/>
                    <a:gd name="T99" fmla="*/ 274 h 274"/>
                    <a:gd name="T100" fmla="*/ 810 w 898"/>
                    <a:gd name="T101" fmla="*/ 226 h 274"/>
                    <a:gd name="T102" fmla="*/ 728 w 898"/>
                    <a:gd name="T103" fmla="*/ 195 h 274"/>
                    <a:gd name="T104" fmla="*/ 615 w 898"/>
                    <a:gd name="T105" fmla="*/ 166 h 274"/>
                    <a:gd name="T106" fmla="*/ 520 w 898"/>
                    <a:gd name="T107" fmla="*/ 149 h 274"/>
                    <a:gd name="T108" fmla="*/ 236 w 898"/>
                    <a:gd name="T109" fmla="*/ 104 h 274"/>
                    <a:gd name="T110" fmla="*/ 95 w 898"/>
                    <a:gd name="T111" fmla="*/ 72 h 274"/>
                    <a:gd name="T112" fmla="*/ 25 w 898"/>
                    <a:gd name="T113" fmla="*/ 48 h 274"/>
                    <a:gd name="T114" fmla="*/ 0 w 898"/>
                    <a:gd name="T115" fmla="*/ 24 h 274"/>
                    <a:gd name="T116" fmla="*/ 6 w 898"/>
                    <a:gd name="T117" fmla="*/ 7 h 274"/>
                    <a:gd name="T118" fmla="*/ 32 w 898"/>
                    <a:gd name="T119" fmla="*/ 0 h 27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898" h="274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7"/>
                      </a:lnTo>
                      <a:lnTo>
                        <a:pt x="22" y="14"/>
                      </a:lnTo>
                      <a:lnTo>
                        <a:pt x="25" y="19"/>
                      </a:lnTo>
                      <a:lnTo>
                        <a:pt x="32" y="24"/>
                      </a:lnTo>
                      <a:lnTo>
                        <a:pt x="38" y="28"/>
                      </a:lnTo>
                      <a:lnTo>
                        <a:pt x="57" y="34"/>
                      </a:lnTo>
                      <a:lnTo>
                        <a:pt x="76" y="39"/>
                      </a:lnTo>
                      <a:lnTo>
                        <a:pt x="129" y="52"/>
                      </a:lnTo>
                      <a:lnTo>
                        <a:pt x="183" y="64"/>
                      </a:lnTo>
                      <a:lnTo>
                        <a:pt x="240" y="75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3"/>
                      </a:lnTo>
                      <a:lnTo>
                        <a:pt x="892" y="274"/>
                      </a:lnTo>
                      <a:lnTo>
                        <a:pt x="873" y="259"/>
                      </a:lnTo>
                      <a:lnTo>
                        <a:pt x="848" y="243"/>
                      </a:lnTo>
                      <a:lnTo>
                        <a:pt x="810" y="226"/>
                      </a:lnTo>
                      <a:lnTo>
                        <a:pt x="785" y="215"/>
                      </a:lnTo>
                      <a:lnTo>
                        <a:pt x="760" y="205"/>
                      </a:lnTo>
                      <a:lnTo>
                        <a:pt x="728" y="195"/>
                      </a:lnTo>
                      <a:lnTo>
                        <a:pt x="693" y="185"/>
                      </a:lnTo>
                      <a:lnTo>
                        <a:pt x="659" y="175"/>
                      </a:lnTo>
                      <a:lnTo>
                        <a:pt x="615" y="166"/>
                      </a:lnTo>
                      <a:lnTo>
                        <a:pt x="571" y="157"/>
                      </a:lnTo>
                      <a:lnTo>
                        <a:pt x="520" y="149"/>
                      </a:lnTo>
                      <a:lnTo>
                        <a:pt x="419" y="136"/>
                      </a:lnTo>
                      <a:lnTo>
                        <a:pt x="325" y="120"/>
                      </a:lnTo>
                      <a:lnTo>
                        <a:pt x="236" y="104"/>
                      </a:lnTo>
                      <a:lnTo>
                        <a:pt x="158" y="89"/>
                      </a:lnTo>
                      <a:lnTo>
                        <a:pt x="123" y="80"/>
                      </a:lnTo>
                      <a:lnTo>
                        <a:pt x="95" y="72"/>
                      </a:lnTo>
                      <a:lnTo>
                        <a:pt x="66" y="64"/>
                      </a:lnTo>
                      <a:lnTo>
                        <a:pt x="44" y="56"/>
                      </a:lnTo>
                      <a:lnTo>
                        <a:pt x="25" y="48"/>
                      </a:lnTo>
                      <a:lnTo>
                        <a:pt x="13" y="40"/>
                      </a:lnTo>
                      <a:lnTo>
                        <a:pt x="3" y="33"/>
                      </a:ln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6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8" name="Freeform 295">
                  <a:extLst>
                    <a:ext uri="{FF2B5EF4-FFF2-40B4-BE49-F238E27FC236}">
                      <a16:creationId xmlns:a16="http://schemas.microsoft.com/office/drawing/2014/main" id="{9B373892-D7F7-4B3E-9F72-4AEE5BE0E7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3"/>
                </a:xfrm>
                <a:custGeom>
                  <a:avLst/>
                  <a:gdLst>
                    <a:gd name="T0" fmla="*/ 28 w 898"/>
                    <a:gd name="T1" fmla="*/ 1 h 273"/>
                    <a:gd name="T2" fmla="*/ 25 w 898"/>
                    <a:gd name="T3" fmla="*/ 4 h 273"/>
                    <a:gd name="T4" fmla="*/ 25 w 898"/>
                    <a:gd name="T5" fmla="*/ 5 h 273"/>
                    <a:gd name="T6" fmla="*/ 22 w 898"/>
                    <a:gd name="T7" fmla="*/ 5 h 273"/>
                    <a:gd name="T8" fmla="*/ 22 w 898"/>
                    <a:gd name="T9" fmla="*/ 6 h 273"/>
                    <a:gd name="T10" fmla="*/ 22 w 898"/>
                    <a:gd name="T11" fmla="*/ 7 h 273"/>
                    <a:gd name="T12" fmla="*/ 19 w 898"/>
                    <a:gd name="T13" fmla="*/ 9 h 273"/>
                    <a:gd name="T14" fmla="*/ 22 w 898"/>
                    <a:gd name="T15" fmla="*/ 10 h 273"/>
                    <a:gd name="T16" fmla="*/ 22 w 898"/>
                    <a:gd name="T17" fmla="*/ 12 h 273"/>
                    <a:gd name="T18" fmla="*/ 22 w 898"/>
                    <a:gd name="T19" fmla="*/ 14 h 273"/>
                    <a:gd name="T20" fmla="*/ 22 w 898"/>
                    <a:gd name="T21" fmla="*/ 16 h 273"/>
                    <a:gd name="T22" fmla="*/ 25 w 898"/>
                    <a:gd name="T23" fmla="*/ 19 h 273"/>
                    <a:gd name="T24" fmla="*/ 25 w 898"/>
                    <a:gd name="T25" fmla="*/ 20 h 273"/>
                    <a:gd name="T26" fmla="*/ 28 w 898"/>
                    <a:gd name="T27" fmla="*/ 21 h 273"/>
                    <a:gd name="T28" fmla="*/ 32 w 898"/>
                    <a:gd name="T29" fmla="*/ 24 h 273"/>
                    <a:gd name="T30" fmla="*/ 38 w 898"/>
                    <a:gd name="T31" fmla="*/ 28 h 273"/>
                    <a:gd name="T32" fmla="*/ 44 w 898"/>
                    <a:gd name="T33" fmla="*/ 30 h 273"/>
                    <a:gd name="T34" fmla="*/ 54 w 898"/>
                    <a:gd name="T35" fmla="*/ 33 h 273"/>
                    <a:gd name="T36" fmla="*/ 60 w 898"/>
                    <a:gd name="T37" fmla="*/ 34 h 273"/>
                    <a:gd name="T38" fmla="*/ 66 w 898"/>
                    <a:gd name="T39" fmla="*/ 37 h 273"/>
                    <a:gd name="T40" fmla="*/ 73 w 898"/>
                    <a:gd name="T41" fmla="*/ 38 h 273"/>
                    <a:gd name="T42" fmla="*/ 88 w 898"/>
                    <a:gd name="T43" fmla="*/ 42 h 273"/>
                    <a:gd name="T44" fmla="*/ 98 w 898"/>
                    <a:gd name="T45" fmla="*/ 44 h 273"/>
                    <a:gd name="T46" fmla="*/ 107 w 898"/>
                    <a:gd name="T47" fmla="*/ 47 h 273"/>
                    <a:gd name="T48" fmla="*/ 117 w 898"/>
                    <a:gd name="T49" fmla="*/ 49 h 273"/>
                    <a:gd name="T50" fmla="*/ 129 w 898"/>
                    <a:gd name="T51" fmla="*/ 52 h 273"/>
                    <a:gd name="T52" fmla="*/ 139 w 898"/>
                    <a:gd name="T53" fmla="*/ 54 h 273"/>
                    <a:gd name="T54" fmla="*/ 161 w 898"/>
                    <a:gd name="T55" fmla="*/ 59 h 273"/>
                    <a:gd name="T56" fmla="*/ 180 w 898"/>
                    <a:gd name="T57" fmla="*/ 63 h 273"/>
                    <a:gd name="T58" fmla="*/ 202 w 898"/>
                    <a:gd name="T59" fmla="*/ 67 h 273"/>
                    <a:gd name="T60" fmla="*/ 224 w 898"/>
                    <a:gd name="T61" fmla="*/ 71 h 273"/>
                    <a:gd name="T62" fmla="*/ 246 w 898"/>
                    <a:gd name="T63" fmla="*/ 75 h 273"/>
                    <a:gd name="T64" fmla="*/ 268 w 898"/>
                    <a:gd name="T65" fmla="*/ 78 h 273"/>
                    <a:gd name="T66" fmla="*/ 287 w 898"/>
                    <a:gd name="T67" fmla="*/ 84 h 273"/>
                    <a:gd name="T68" fmla="*/ 306 w 898"/>
                    <a:gd name="T69" fmla="*/ 86 h 273"/>
                    <a:gd name="T70" fmla="*/ 322 w 898"/>
                    <a:gd name="T71" fmla="*/ 89 h 273"/>
                    <a:gd name="T72" fmla="*/ 337 w 898"/>
                    <a:gd name="T73" fmla="*/ 91 h 273"/>
                    <a:gd name="T74" fmla="*/ 356 w 898"/>
                    <a:gd name="T75" fmla="*/ 94 h 273"/>
                    <a:gd name="T76" fmla="*/ 369 w 898"/>
                    <a:gd name="T77" fmla="*/ 96 h 273"/>
                    <a:gd name="T78" fmla="*/ 388 w 898"/>
                    <a:gd name="T79" fmla="*/ 99 h 273"/>
                    <a:gd name="T80" fmla="*/ 400 w 898"/>
                    <a:gd name="T81" fmla="*/ 101 h 273"/>
                    <a:gd name="T82" fmla="*/ 413 w 898"/>
                    <a:gd name="T83" fmla="*/ 103 h 273"/>
                    <a:gd name="T84" fmla="*/ 460 w 898"/>
                    <a:gd name="T85" fmla="*/ 110 h 273"/>
                    <a:gd name="T86" fmla="*/ 479 w 898"/>
                    <a:gd name="T87" fmla="*/ 114 h 273"/>
                    <a:gd name="T88" fmla="*/ 485 w 898"/>
                    <a:gd name="T89" fmla="*/ 115 h 273"/>
                    <a:gd name="T90" fmla="*/ 492 w 898"/>
                    <a:gd name="T91" fmla="*/ 117 h 273"/>
                    <a:gd name="T92" fmla="*/ 501 w 898"/>
                    <a:gd name="T93" fmla="*/ 118 h 273"/>
                    <a:gd name="T94" fmla="*/ 514 w 898"/>
                    <a:gd name="T95" fmla="*/ 120 h 273"/>
                    <a:gd name="T96" fmla="*/ 520 w 898"/>
                    <a:gd name="T97" fmla="*/ 120 h 273"/>
                    <a:gd name="T98" fmla="*/ 526 w 898"/>
                    <a:gd name="T99" fmla="*/ 122 h 273"/>
                    <a:gd name="T100" fmla="*/ 542 w 898"/>
                    <a:gd name="T101" fmla="*/ 124 h 273"/>
                    <a:gd name="T102" fmla="*/ 760 w 898"/>
                    <a:gd name="T103" fmla="*/ 181 h 273"/>
                    <a:gd name="T104" fmla="*/ 876 w 898"/>
                    <a:gd name="T105" fmla="*/ 259 h 273"/>
                    <a:gd name="T106" fmla="*/ 700 w 898"/>
                    <a:gd name="T107" fmla="*/ 182 h 273"/>
                    <a:gd name="T108" fmla="*/ 422 w 898"/>
                    <a:gd name="T109" fmla="*/ 133 h 273"/>
                    <a:gd name="T110" fmla="*/ 47 w 898"/>
                    <a:gd name="T111" fmla="*/ 54 h 273"/>
                    <a:gd name="T112" fmla="*/ 3 w 898"/>
                    <a:gd name="T113" fmla="*/ 14 h 2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8" h="273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6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19" y="10"/>
                      </a:ln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5" y="19"/>
                      </a:lnTo>
                      <a:lnTo>
                        <a:pt x="25" y="20"/>
                      </a:lnTo>
                      <a:lnTo>
                        <a:pt x="28" y="20"/>
                      </a:lnTo>
                      <a:lnTo>
                        <a:pt x="28" y="21"/>
                      </a:lnTo>
                      <a:lnTo>
                        <a:pt x="28" y="23"/>
                      </a:lnTo>
                      <a:lnTo>
                        <a:pt x="32" y="24"/>
                      </a:ln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8" y="26"/>
                      </a:lnTo>
                      <a:lnTo>
                        <a:pt x="38" y="28"/>
                      </a:lnTo>
                      <a:lnTo>
                        <a:pt x="41" y="28"/>
                      </a:lnTo>
                      <a:lnTo>
                        <a:pt x="41" y="29"/>
                      </a:lnTo>
                      <a:lnTo>
                        <a:pt x="44" y="29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4" y="33"/>
                      </a:lnTo>
                      <a:lnTo>
                        <a:pt x="57" y="33"/>
                      </a:lnTo>
                      <a:lnTo>
                        <a:pt x="57" y="34"/>
                      </a:lnTo>
                      <a:lnTo>
                        <a:pt x="60" y="34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6" y="35"/>
                      </a:lnTo>
                      <a:lnTo>
                        <a:pt x="66" y="37"/>
                      </a:lnTo>
                      <a:lnTo>
                        <a:pt x="69" y="37"/>
                      </a:lnTo>
                      <a:lnTo>
                        <a:pt x="69" y="38"/>
                      </a:lnTo>
                      <a:lnTo>
                        <a:pt x="73" y="38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2" y="40"/>
                      </a:lnTo>
                      <a:lnTo>
                        <a:pt x="85" y="42"/>
                      </a:lnTo>
                      <a:lnTo>
                        <a:pt x="88" y="42"/>
                      </a:lnTo>
                      <a:lnTo>
                        <a:pt x="91" y="43"/>
                      </a:lnTo>
                      <a:lnTo>
                        <a:pt x="95" y="44"/>
                      </a:lnTo>
                      <a:lnTo>
                        <a:pt x="98" y="44"/>
                      </a:lnTo>
                      <a:lnTo>
                        <a:pt x="101" y="45"/>
                      </a:lnTo>
                      <a:lnTo>
                        <a:pt x="104" y="47"/>
                      </a:lnTo>
                      <a:lnTo>
                        <a:pt x="107" y="47"/>
                      </a:lnTo>
                      <a:lnTo>
                        <a:pt x="110" y="48"/>
                      </a:lnTo>
                      <a:lnTo>
                        <a:pt x="114" y="49"/>
                      </a:lnTo>
                      <a:lnTo>
                        <a:pt x="117" y="49"/>
                      </a:lnTo>
                      <a:lnTo>
                        <a:pt x="120" y="51"/>
                      </a:lnTo>
                      <a:lnTo>
                        <a:pt x="123" y="51"/>
                      </a:lnTo>
                      <a:lnTo>
                        <a:pt x="129" y="52"/>
                      </a:lnTo>
                      <a:lnTo>
                        <a:pt x="132" y="53"/>
                      </a:lnTo>
                      <a:lnTo>
                        <a:pt x="136" y="53"/>
                      </a:lnTo>
                      <a:lnTo>
                        <a:pt x="139" y="54"/>
                      </a:lnTo>
                      <a:lnTo>
                        <a:pt x="142" y="56"/>
                      </a:lnTo>
                      <a:lnTo>
                        <a:pt x="145" y="56"/>
                      </a:lnTo>
                      <a:lnTo>
                        <a:pt x="148" y="57"/>
                      </a:lnTo>
                      <a:lnTo>
                        <a:pt x="151" y="57"/>
                      </a:lnTo>
                      <a:lnTo>
                        <a:pt x="155" y="58"/>
                      </a:lnTo>
                      <a:lnTo>
                        <a:pt x="161" y="59"/>
                      </a:lnTo>
                      <a:lnTo>
                        <a:pt x="164" y="59"/>
                      </a:lnTo>
                      <a:lnTo>
                        <a:pt x="167" y="61"/>
                      </a:lnTo>
                      <a:lnTo>
                        <a:pt x="170" y="61"/>
                      </a:lnTo>
                      <a:lnTo>
                        <a:pt x="173" y="62"/>
                      </a:lnTo>
                      <a:lnTo>
                        <a:pt x="177" y="62"/>
                      </a:lnTo>
                      <a:lnTo>
                        <a:pt x="180" y="63"/>
                      </a:lnTo>
                      <a:lnTo>
                        <a:pt x="183" y="64"/>
                      </a:lnTo>
                      <a:lnTo>
                        <a:pt x="189" y="64"/>
                      </a:lnTo>
                      <a:lnTo>
                        <a:pt x="192" y="66"/>
                      </a:lnTo>
                      <a:lnTo>
                        <a:pt x="195" y="66"/>
                      </a:lnTo>
                      <a:lnTo>
                        <a:pt x="199" y="67"/>
                      </a:lnTo>
                      <a:lnTo>
                        <a:pt x="202" y="67"/>
                      </a:lnTo>
                      <a:lnTo>
                        <a:pt x="205" y="68"/>
                      </a:lnTo>
                      <a:lnTo>
                        <a:pt x="208" y="68"/>
                      </a:lnTo>
                      <a:lnTo>
                        <a:pt x="211" y="70"/>
                      </a:lnTo>
                      <a:lnTo>
                        <a:pt x="214" y="70"/>
                      </a:lnTo>
                      <a:lnTo>
                        <a:pt x="221" y="71"/>
                      </a:lnTo>
                      <a:lnTo>
                        <a:pt x="224" y="71"/>
                      </a:lnTo>
                      <a:lnTo>
                        <a:pt x="227" y="72"/>
                      </a:lnTo>
                      <a:lnTo>
                        <a:pt x="230" y="72"/>
                      </a:lnTo>
                      <a:lnTo>
                        <a:pt x="233" y="73"/>
                      </a:lnTo>
                      <a:lnTo>
                        <a:pt x="236" y="73"/>
                      </a:lnTo>
                      <a:lnTo>
                        <a:pt x="243" y="75"/>
                      </a:lnTo>
                      <a:lnTo>
                        <a:pt x="246" y="75"/>
                      </a:lnTo>
                      <a:lnTo>
                        <a:pt x="249" y="76"/>
                      </a:lnTo>
                      <a:lnTo>
                        <a:pt x="252" y="76"/>
                      </a:lnTo>
                      <a:lnTo>
                        <a:pt x="255" y="77"/>
                      </a:lnTo>
                      <a:lnTo>
                        <a:pt x="259" y="77"/>
                      </a:lnTo>
                      <a:lnTo>
                        <a:pt x="262" y="78"/>
                      </a:lnTo>
                      <a:lnTo>
                        <a:pt x="268" y="78"/>
                      </a:lnTo>
                      <a:lnTo>
                        <a:pt x="271" y="80"/>
                      </a:lnTo>
                      <a:lnTo>
                        <a:pt x="274" y="81"/>
                      </a:lnTo>
                      <a:lnTo>
                        <a:pt x="277" y="81"/>
                      </a:lnTo>
                      <a:lnTo>
                        <a:pt x="281" y="81"/>
                      </a:lnTo>
                      <a:lnTo>
                        <a:pt x="284" y="82"/>
                      </a:lnTo>
                      <a:lnTo>
                        <a:pt x="287" y="84"/>
                      </a:lnTo>
                      <a:lnTo>
                        <a:pt x="293" y="84"/>
                      </a:lnTo>
                      <a:lnTo>
                        <a:pt x="296" y="84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1"/>
                      </a:lnTo>
                      <a:lnTo>
                        <a:pt x="895" y="273"/>
                      </a:lnTo>
                      <a:lnTo>
                        <a:pt x="876" y="259"/>
                      </a:lnTo>
                      <a:lnTo>
                        <a:pt x="851" y="242"/>
                      </a:lnTo>
                      <a:lnTo>
                        <a:pt x="813" y="224"/>
                      </a:lnTo>
                      <a:lnTo>
                        <a:pt x="788" y="214"/>
                      </a:lnTo>
                      <a:lnTo>
                        <a:pt x="763" y="204"/>
                      </a:lnTo>
                      <a:lnTo>
                        <a:pt x="731" y="193"/>
                      </a:lnTo>
                      <a:lnTo>
                        <a:pt x="700" y="182"/>
                      </a:lnTo>
                      <a:lnTo>
                        <a:pt x="662" y="174"/>
                      </a:lnTo>
                      <a:lnTo>
                        <a:pt x="618" y="163"/>
                      </a:lnTo>
                      <a:lnTo>
                        <a:pt x="574" y="155"/>
                      </a:lnTo>
                      <a:lnTo>
                        <a:pt x="523" y="147"/>
                      </a:lnTo>
                      <a:lnTo>
                        <a:pt x="422" y="133"/>
                      </a:lnTo>
                      <a:lnTo>
                        <a:pt x="328" y="118"/>
                      </a:lnTo>
                      <a:lnTo>
                        <a:pt x="240" y="103"/>
                      </a:lnTo>
                      <a:lnTo>
                        <a:pt x="161" y="87"/>
                      </a:lnTo>
                      <a:lnTo>
                        <a:pt x="95" y="71"/>
                      </a:lnTo>
                      <a:lnTo>
                        <a:pt x="69" y="63"/>
                      </a:lnTo>
                      <a:lnTo>
                        <a:pt x="47" y="54"/>
                      </a:lnTo>
                      <a:lnTo>
                        <a:pt x="28" y="47"/>
                      </a:lnTo>
                      <a:lnTo>
                        <a:pt x="13" y="39"/>
                      </a:lnTo>
                      <a:lnTo>
                        <a:pt x="6" y="31"/>
                      </a:lnTo>
                      <a:lnTo>
                        <a:pt x="0" y="24"/>
                      </a:lnTo>
                      <a:lnTo>
                        <a:pt x="3" y="14"/>
                      </a:lnTo>
                      <a:lnTo>
                        <a:pt x="10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599" name="Freeform 296">
                  <a:extLst>
                    <a:ext uri="{FF2B5EF4-FFF2-40B4-BE49-F238E27FC236}">
                      <a16:creationId xmlns:a16="http://schemas.microsoft.com/office/drawing/2014/main" id="{6A947CE6-5818-4238-A6C9-37E8AA7370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504"/>
                  <a:ext cx="895" cy="271"/>
                </a:xfrm>
                <a:custGeom>
                  <a:avLst/>
                  <a:gdLst>
                    <a:gd name="T0" fmla="*/ 25 w 895"/>
                    <a:gd name="T1" fmla="*/ 1 h 271"/>
                    <a:gd name="T2" fmla="*/ 22 w 895"/>
                    <a:gd name="T3" fmla="*/ 4 h 271"/>
                    <a:gd name="T4" fmla="*/ 22 w 895"/>
                    <a:gd name="T5" fmla="*/ 5 h 271"/>
                    <a:gd name="T6" fmla="*/ 19 w 895"/>
                    <a:gd name="T7" fmla="*/ 5 h 271"/>
                    <a:gd name="T8" fmla="*/ 19 w 895"/>
                    <a:gd name="T9" fmla="*/ 6 h 271"/>
                    <a:gd name="T10" fmla="*/ 19 w 895"/>
                    <a:gd name="T11" fmla="*/ 7 h 271"/>
                    <a:gd name="T12" fmla="*/ 16 w 895"/>
                    <a:gd name="T13" fmla="*/ 9 h 271"/>
                    <a:gd name="T14" fmla="*/ 19 w 895"/>
                    <a:gd name="T15" fmla="*/ 10 h 271"/>
                    <a:gd name="T16" fmla="*/ 19 w 895"/>
                    <a:gd name="T17" fmla="*/ 12 h 271"/>
                    <a:gd name="T18" fmla="*/ 19 w 895"/>
                    <a:gd name="T19" fmla="*/ 14 h 271"/>
                    <a:gd name="T20" fmla="*/ 19 w 895"/>
                    <a:gd name="T21" fmla="*/ 16 h 271"/>
                    <a:gd name="T22" fmla="*/ 22 w 895"/>
                    <a:gd name="T23" fmla="*/ 19 h 271"/>
                    <a:gd name="T24" fmla="*/ 22 w 895"/>
                    <a:gd name="T25" fmla="*/ 20 h 271"/>
                    <a:gd name="T26" fmla="*/ 25 w 895"/>
                    <a:gd name="T27" fmla="*/ 21 h 271"/>
                    <a:gd name="T28" fmla="*/ 29 w 895"/>
                    <a:gd name="T29" fmla="*/ 24 h 271"/>
                    <a:gd name="T30" fmla="*/ 35 w 895"/>
                    <a:gd name="T31" fmla="*/ 28 h 271"/>
                    <a:gd name="T32" fmla="*/ 41 w 895"/>
                    <a:gd name="T33" fmla="*/ 30 h 271"/>
                    <a:gd name="T34" fmla="*/ 51 w 895"/>
                    <a:gd name="T35" fmla="*/ 33 h 271"/>
                    <a:gd name="T36" fmla="*/ 57 w 895"/>
                    <a:gd name="T37" fmla="*/ 34 h 271"/>
                    <a:gd name="T38" fmla="*/ 63 w 895"/>
                    <a:gd name="T39" fmla="*/ 37 h 271"/>
                    <a:gd name="T40" fmla="*/ 70 w 895"/>
                    <a:gd name="T41" fmla="*/ 38 h 271"/>
                    <a:gd name="T42" fmla="*/ 85 w 895"/>
                    <a:gd name="T43" fmla="*/ 42 h 271"/>
                    <a:gd name="T44" fmla="*/ 95 w 895"/>
                    <a:gd name="T45" fmla="*/ 44 h 271"/>
                    <a:gd name="T46" fmla="*/ 104 w 895"/>
                    <a:gd name="T47" fmla="*/ 47 h 271"/>
                    <a:gd name="T48" fmla="*/ 114 w 895"/>
                    <a:gd name="T49" fmla="*/ 49 h 271"/>
                    <a:gd name="T50" fmla="*/ 126 w 895"/>
                    <a:gd name="T51" fmla="*/ 52 h 271"/>
                    <a:gd name="T52" fmla="*/ 136 w 895"/>
                    <a:gd name="T53" fmla="*/ 54 h 271"/>
                    <a:gd name="T54" fmla="*/ 158 w 895"/>
                    <a:gd name="T55" fmla="*/ 59 h 271"/>
                    <a:gd name="T56" fmla="*/ 177 w 895"/>
                    <a:gd name="T57" fmla="*/ 63 h 271"/>
                    <a:gd name="T58" fmla="*/ 199 w 895"/>
                    <a:gd name="T59" fmla="*/ 67 h 271"/>
                    <a:gd name="T60" fmla="*/ 221 w 895"/>
                    <a:gd name="T61" fmla="*/ 71 h 271"/>
                    <a:gd name="T62" fmla="*/ 243 w 895"/>
                    <a:gd name="T63" fmla="*/ 75 h 271"/>
                    <a:gd name="T64" fmla="*/ 265 w 895"/>
                    <a:gd name="T65" fmla="*/ 78 h 271"/>
                    <a:gd name="T66" fmla="*/ 284 w 895"/>
                    <a:gd name="T67" fmla="*/ 84 h 271"/>
                    <a:gd name="T68" fmla="*/ 303 w 895"/>
                    <a:gd name="T69" fmla="*/ 86 h 271"/>
                    <a:gd name="T70" fmla="*/ 319 w 895"/>
                    <a:gd name="T71" fmla="*/ 89 h 271"/>
                    <a:gd name="T72" fmla="*/ 334 w 895"/>
                    <a:gd name="T73" fmla="*/ 91 h 271"/>
                    <a:gd name="T74" fmla="*/ 353 w 895"/>
                    <a:gd name="T75" fmla="*/ 94 h 271"/>
                    <a:gd name="T76" fmla="*/ 366 w 895"/>
                    <a:gd name="T77" fmla="*/ 96 h 271"/>
                    <a:gd name="T78" fmla="*/ 385 w 895"/>
                    <a:gd name="T79" fmla="*/ 99 h 271"/>
                    <a:gd name="T80" fmla="*/ 397 w 895"/>
                    <a:gd name="T81" fmla="*/ 101 h 271"/>
                    <a:gd name="T82" fmla="*/ 410 w 895"/>
                    <a:gd name="T83" fmla="*/ 103 h 271"/>
                    <a:gd name="T84" fmla="*/ 457 w 895"/>
                    <a:gd name="T85" fmla="*/ 110 h 271"/>
                    <a:gd name="T86" fmla="*/ 476 w 895"/>
                    <a:gd name="T87" fmla="*/ 114 h 271"/>
                    <a:gd name="T88" fmla="*/ 482 w 895"/>
                    <a:gd name="T89" fmla="*/ 115 h 271"/>
                    <a:gd name="T90" fmla="*/ 489 w 895"/>
                    <a:gd name="T91" fmla="*/ 117 h 271"/>
                    <a:gd name="T92" fmla="*/ 498 w 895"/>
                    <a:gd name="T93" fmla="*/ 118 h 271"/>
                    <a:gd name="T94" fmla="*/ 511 w 895"/>
                    <a:gd name="T95" fmla="*/ 120 h 271"/>
                    <a:gd name="T96" fmla="*/ 517 w 895"/>
                    <a:gd name="T97" fmla="*/ 120 h 271"/>
                    <a:gd name="T98" fmla="*/ 523 w 895"/>
                    <a:gd name="T99" fmla="*/ 122 h 271"/>
                    <a:gd name="T100" fmla="*/ 539 w 895"/>
                    <a:gd name="T101" fmla="*/ 124 h 271"/>
                    <a:gd name="T102" fmla="*/ 757 w 895"/>
                    <a:gd name="T103" fmla="*/ 181 h 271"/>
                    <a:gd name="T104" fmla="*/ 876 w 895"/>
                    <a:gd name="T105" fmla="*/ 256 h 271"/>
                    <a:gd name="T106" fmla="*/ 700 w 895"/>
                    <a:gd name="T107" fmla="*/ 181 h 271"/>
                    <a:gd name="T108" fmla="*/ 423 w 895"/>
                    <a:gd name="T109" fmla="*/ 132 h 271"/>
                    <a:gd name="T110" fmla="*/ 44 w 895"/>
                    <a:gd name="T111" fmla="*/ 54 h 271"/>
                    <a:gd name="T112" fmla="*/ 3 w 895"/>
                    <a:gd name="T113" fmla="*/ 14 h 27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5" h="271">
                      <a:moveTo>
                        <a:pt x="29" y="0"/>
                      </a:move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19" y="5"/>
                      </a:lnTo>
                      <a:lnTo>
                        <a:pt x="19" y="6"/>
                      </a:lnTo>
                      <a:lnTo>
                        <a:pt x="19" y="7"/>
                      </a:lnTo>
                      <a:lnTo>
                        <a:pt x="16" y="7"/>
                      </a:lnTo>
                      <a:lnTo>
                        <a:pt x="16" y="9"/>
                      </a:lnTo>
                      <a:lnTo>
                        <a:pt x="16" y="10"/>
                      </a:lnTo>
                      <a:lnTo>
                        <a:pt x="19" y="10"/>
                      </a:lnTo>
                      <a:lnTo>
                        <a:pt x="19" y="11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6"/>
                      </a:lnTo>
                      <a:lnTo>
                        <a:pt x="19" y="18"/>
                      </a:lnTo>
                      <a:lnTo>
                        <a:pt x="22" y="19"/>
                      </a:lnTo>
                      <a:lnTo>
                        <a:pt x="22" y="20"/>
                      </a:lnTo>
                      <a:lnTo>
                        <a:pt x="25" y="20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9" y="24"/>
                      </a:lnTo>
                      <a:lnTo>
                        <a:pt x="32" y="25"/>
                      </a:lnTo>
                      <a:lnTo>
                        <a:pt x="32" y="26"/>
                      </a:lnTo>
                      <a:lnTo>
                        <a:pt x="35" y="26"/>
                      </a:lnTo>
                      <a:lnTo>
                        <a:pt x="35" y="28"/>
                      </a:lnTo>
                      <a:lnTo>
                        <a:pt x="38" y="28"/>
                      </a:lnTo>
                      <a:lnTo>
                        <a:pt x="38" y="29"/>
                      </a:lnTo>
                      <a:lnTo>
                        <a:pt x="41" y="29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4" y="34"/>
                      </a:lnTo>
                      <a:lnTo>
                        <a:pt x="57" y="34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3" y="37"/>
                      </a:lnTo>
                      <a:lnTo>
                        <a:pt x="66" y="37"/>
                      </a:lnTo>
                      <a:lnTo>
                        <a:pt x="66" y="38"/>
                      </a:lnTo>
                      <a:lnTo>
                        <a:pt x="70" y="38"/>
                      </a:lnTo>
                      <a:lnTo>
                        <a:pt x="73" y="39"/>
                      </a:lnTo>
                      <a:lnTo>
                        <a:pt x="76" y="39"/>
                      </a:lnTo>
                      <a:lnTo>
                        <a:pt x="79" y="40"/>
                      </a:lnTo>
                      <a:lnTo>
                        <a:pt x="82" y="42"/>
                      </a:lnTo>
                      <a:lnTo>
                        <a:pt x="85" y="42"/>
                      </a:lnTo>
                      <a:lnTo>
                        <a:pt x="88" y="43"/>
                      </a:lnTo>
                      <a:lnTo>
                        <a:pt x="92" y="44"/>
                      </a:lnTo>
                      <a:lnTo>
                        <a:pt x="95" y="44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4" y="47"/>
                      </a:lnTo>
                      <a:lnTo>
                        <a:pt x="107" y="48"/>
                      </a:lnTo>
                      <a:lnTo>
                        <a:pt x="111" y="49"/>
                      </a:lnTo>
                      <a:lnTo>
                        <a:pt x="114" y="49"/>
                      </a:lnTo>
                      <a:lnTo>
                        <a:pt x="117" y="51"/>
                      </a:lnTo>
                      <a:lnTo>
                        <a:pt x="120" y="51"/>
                      </a:lnTo>
                      <a:lnTo>
                        <a:pt x="126" y="52"/>
                      </a:lnTo>
                      <a:lnTo>
                        <a:pt x="129" y="53"/>
                      </a:lnTo>
                      <a:lnTo>
                        <a:pt x="133" y="53"/>
                      </a:lnTo>
                      <a:lnTo>
                        <a:pt x="136" y="54"/>
                      </a:lnTo>
                      <a:lnTo>
                        <a:pt x="139" y="56"/>
                      </a:lnTo>
                      <a:lnTo>
                        <a:pt x="142" y="56"/>
                      </a:lnTo>
                      <a:lnTo>
                        <a:pt x="145" y="57"/>
                      </a:lnTo>
                      <a:lnTo>
                        <a:pt x="148" y="57"/>
                      </a:lnTo>
                      <a:lnTo>
                        <a:pt x="152" y="58"/>
                      </a:lnTo>
                      <a:lnTo>
                        <a:pt x="158" y="59"/>
                      </a:lnTo>
                      <a:lnTo>
                        <a:pt x="161" y="59"/>
                      </a:lnTo>
                      <a:lnTo>
                        <a:pt x="164" y="61"/>
                      </a:lnTo>
                      <a:lnTo>
                        <a:pt x="167" y="61"/>
                      </a:lnTo>
                      <a:lnTo>
                        <a:pt x="170" y="62"/>
                      </a:lnTo>
                      <a:lnTo>
                        <a:pt x="174" y="62"/>
                      </a:lnTo>
                      <a:lnTo>
                        <a:pt x="177" y="63"/>
                      </a:lnTo>
                      <a:lnTo>
                        <a:pt x="180" y="64"/>
                      </a:lnTo>
                      <a:lnTo>
                        <a:pt x="186" y="64"/>
                      </a:lnTo>
                      <a:lnTo>
                        <a:pt x="189" y="66"/>
                      </a:lnTo>
                      <a:lnTo>
                        <a:pt x="192" y="66"/>
                      </a:lnTo>
                      <a:lnTo>
                        <a:pt x="196" y="67"/>
                      </a:lnTo>
                      <a:lnTo>
                        <a:pt x="199" y="67"/>
                      </a:lnTo>
                      <a:lnTo>
                        <a:pt x="202" y="68"/>
                      </a:lnTo>
                      <a:lnTo>
                        <a:pt x="205" y="68"/>
                      </a:lnTo>
                      <a:lnTo>
                        <a:pt x="208" y="70"/>
                      </a:lnTo>
                      <a:lnTo>
                        <a:pt x="211" y="70"/>
                      </a:lnTo>
                      <a:lnTo>
                        <a:pt x="218" y="71"/>
                      </a:lnTo>
                      <a:lnTo>
                        <a:pt x="221" y="71"/>
                      </a:lnTo>
                      <a:lnTo>
                        <a:pt x="224" y="72"/>
                      </a:lnTo>
                      <a:lnTo>
                        <a:pt x="227" y="72"/>
                      </a:lnTo>
                      <a:lnTo>
                        <a:pt x="230" y="73"/>
                      </a:lnTo>
                      <a:lnTo>
                        <a:pt x="233" y="73"/>
                      </a:lnTo>
                      <a:lnTo>
                        <a:pt x="240" y="75"/>
                      </a:lnTo>
                      <a:lnTo>
                        <a:pt x="243" y="75"/>
                      </a:lnTo>
                      <a:lnTo>
                        <a:pt x="246" y="76"/>
                      </a:lnTo>
                      <a:lnTo>
                        <a:pt x="249" y="76"/>
                      </a:lnTo>
                      <a:lnTo>
                        <a:pt x="252" y="77"/>
                      </a:lnTo>
                      <a:lnTo>
                        <a:pt x="256" y="77"/>
                      </a:lnTo>
                      <a:lnTo>
                        <a:pt x="259" y="78"/>
                      </a:lnTo>
                      <a:lnTo>
                        <a:pt x="265" y="78"/>
                      </a:lnTo>
                      <a:lnTo>
                        <a:pt x="268" y="80"/>
                      </a:lnTo>
                      <a:lnTo>
                        <a:pt x="271" y="81"/>
                      </a:lnTo>
                      <a:lnTo>
                        <a:pt x="274" y="81"/>
                      </a:lnTo>
                      <a:lnTo>
                        <a:pt x="278" y="81"/>
                      </a:lnTo>
                      <a:lnTo>
                        <a:pt x="281" y="82"/>
                      </a:lnTo>
                      <a:lnTo>
                        <a:pt x="284" y="84"/>
                      </a:lnTo>
                      <a:lnTo>
                        <a:pt x="290" y="84"/>
                      </a:lnTo>
                      <a:lnTo>
                        <a:pt x="293" y="84"/>
                      </a:lnTo>
                      <a:lnTo>
                        <a:pt x="296" y="85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12" y="87"/>
                      </a:lnTo>
                      <a:lnTo>
                        <a:pt x="315" y="87"/>
                      </a:lnTo>
                      <a:lnTo>
                        <a:pt x="319" y="89"/>
                      </a:lnTo>
                      <a:lnTo>
                        <a:pt x="325" y="89"/>
                      </a:lnTo>
                      <a:lnTo>
                        <a:pt x="325" y="90"/>
                      </a:lnTo>
                      <a:lnTo>
                        <a:pt x="328" y="90"/>
                      </a:lnTo>
                      <a:lnTo>
                        <a:pt x="331" y="91"/>
                      </a:lnTo>
                      <a:lnTo>
                        <a:pt x="334" y="91"/>
                      </a:lnTo>
                      <a:lnTo>
                        <a:pt x="344" y="92"/>
                      </a:lnTo>
                      <a:lnTo>
                        <a:pt x="347" y="92"/>
                      </a:lnTo>
                      <a:lnTo>
                        <a:pt x="353" y="94"/>
                      </a:lnTo>
                      <a:lnTo>
                        <a:pt x="360" y="95"/>
                      </a:lnTo>
                      <a:lnTo>
                        <a:pt x="363" y="95"/>
                      </a:lnTo>
                      <a:lnTo>
                        <a:pt x="366" y="96"/>
                      </a:lnTo>
                      <a:lnTo>
                        <a:pt x="369" y="96"/>
                      </a:lnTo>
                      <a:lnTo>
                        <a:pt x="372" y="97"/>
                      </a:lnTo>
                      <a:lnTo>
                        <a:pt x="375" y="97"/>
                      </a:lnTo>
                      <a:lnTo>
                        <a:pt x="385" y="99"/>
                      </a:lnTo>
                      <a:lnTo>
                        <a:pt x="394" y="100"/>
                      </a:lnTo>
                      <a:lnTo>
                        <a:pt x="397" y="101"/>
                      </a:lnTo>
                      <a:lnTo>
                        <a:pt x="401" y="101"/>
                      </a:lnTo>
                      <a:lnTo>
                        <a:pt x="404" y="101"/>
                      </a:lnTo>
                      <a:lnTo>
                        <a:pt x="404" y="103"/>
                      </a:lnTo>
                      <a:lnTo>
                        <a:pt x="410" y="103"/>
                      </a:lnTo>
                      <a:lnTo>
                        <a:pt x="413" y="104"/>
                      </a:lnTo>
                      <a:lnTo>
                        <a:pt x="419" y="105"/>
                      </a:lnTo>
                      <a:lnTo>
                        <a:pt x="423" y="105"/>
                      </a:lnTo>
                      <a:lnTo>
                        <a:pt x="457" y="110"/>
                      </a:lnTo>
                      <a:lnTo>
                        <a:pt x="464" y="111"/>
                      </a:lnTo>
                      <a:lnTo>
                        <a:pt x="473" y="113"/>
                      </a:lnTo>
                      <a:lnTo>
                        <a:pt x="476" y="114"/>
                      </a:lnTo>
                      <a:lnTo>
                        <a:pt x="479" y="114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6" y="115"/>
                      </a:lnTo>
                      <a:lnTo>
                        <a:pt x="489" y="115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5" y="118"/>
                      </a:lnTo>
                      <a:lnTo>
                        <a:pt x="498" y="118"/>
                      </a:lnTo>
                      <a:lnTo>
                        <a:pt x="505" y="119"/>
                      </a:lnTo>
                      <a:lnTo>
                        <a:pt x="511" y="119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2"/>
                      </a:lnTo>
                      <a:lnTo>
                        <a:pt x="523" y="122"/>
                      </a:lnTo>
                      <a:lnTo>
                        <a:pt x="527" y="123"/>
                      </a:lnTo>
                      <a:lnTo>
                        <a:pt x="530" y="123"/>
                      </a:lnTo>
                      <a:lnTo>
                        <a:pt x="539" y="124"/>
                      </a:lnTo>
                      <a:lnTo>
                        <a:pt x="615" y="142"/>
                      </a:lnTo>
                      <a:lnTo>
                        <a:pt x="690" y="160"/>
                      </a:lnTo>
                      <a:lnTo>
                        <a:pt x="722" y="170"/>
                      </a:lnTo>
                      <a:lnTo>
                        <a:pt x="757" y="181"/>
                      </a:lnTo>
                      <a:lnTo>
                        <a:pt x="817" y="205"/>
                      </a:lnTo>
                      <a:lnTo>
                        <a:pt x="892" y="259"/>
                      </a:lnTo>
                      <a:lnTo>
                        <a:pt x="895" y="271"/>
                      </a:lnTo>
                      <a:lnTo>
                        <a:pt x="876" y="256"/>
                      </a:lnTo>
                      <a:lnTo>
                        <a:pt x="851" y="241"/>
                      </a:lnTo>
                      <a:lnTo>
                        <a:pt x="813" y="223"/>
                      </a:lnTo>
                      <a:lnTo>
                        <a:pt x="788" y="213"/>
                      </a:lnTo>
                      <a:lnTo>
                        <a:pt x="763" y="202"/>
                      </a:lnTo>
                      <a:lnTo>
                        <a:pt x="731" y="191"/>
                      </a:lnTo>
                      <a:lnTo>
                        <a:pt x="700" y="181"/>
                      </a:lnTo>
                      <a:lnTo>
                        <a:pt x="662" y="171"/>
                      </a:lnTo>
                      <a:lnTo>
                        <a:pt x="621" y="162"/>
                      </a:lnTo>
                      <a:lnTo>
                        <a:pt x="574" y="153"/>
                      </a:lnTo>
                      <a:lnTo>
                        <a:pt x="527" y="146"/>
                      </a:lnTo>
                      <a:lnTo>
                        <a:pt x="423" y="132"/>
                      </a:lnTo>
                      <a:lnTo>
                        <a:pt x="328" y="117"/>
                      </a:lnTo>
                      <a:lnTo>
                        <a:pt x="240" y="101"/>
                      </a:lnTo>
                      <a:lnTo>
                        <a:pt x="161" y="86"/>
                      </a:lnTo>
                      <a:lnTo>
                        <a:pt x="95" y="70"/>
                      </a:lnTo>
                      <a:lnTo>
                        <a:pt x="70" y="62"/>
                      </a:lnTo>
                      <a:lnTo>
                        <a:pt x="44" y="54"/>
                      </a:lnTo>
                      <a:lnTo>
                        <a:pt x="29" y="45"/>
                      </a:lnTo>
                      <a:lnTo>
                        <a:pt x="13" y="38"/>
                      </a:lnTo>
                      <a:lnTo>
                        <a:pt x="3" y="30"/>
                      </a:lnTo>
                      <a:lnTo>
                        <a:pt x="0" y="23"/>
                      </a:lnTo>
                      <a:lnTo>
                        <a:pt x="3" y="14"/>
                      </a:lnTo>
                      <a:lnTo>
                        <a:pt x="7" y="7"/>
                      </a:lnTo>
                      <a:lnTo>
                        <a:pt x="16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0" name="Freeform 297">
                  <a:extLst>
                    <a:ext uri="{FF2B5EF4-FFF2-40B4-BE49-F238E27FC236}">
                      <a16:creationId xmlns:a16="http://schemas.microsoft.com/office/drawing/2014/main" id="{CD386A5E-90CB-4CD8-9256-98C44372E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" y="1504"/>
                  <a:ext cx="889" cy="268"/>
                </a:xfrm>
                <a:custGeom>
                  <a:avLst/>
                  <a:gdLst>
                    <a:gd name="T0" fmla="*/ 22 w 889"/>
                    <a:gd name="T1" fmla="*/ 1 h 268"/>
                    <a:gd name="T2" fmla="*/ 19 w 889"/>
                    <a:gd name="T3" fmla="*/ 4 h 268"/>
                    <a:gd name="T4" fmla="*/ 19 w 889"/>
                    <a:gd name="T5" fmla="*/ 5 h 268"/>
                    <a:gd name="T6" fmla="*/ 16 w 889"/>
                    <a:gd name="T7" fmla="*/ 5 h 268"/>
                    <a:gd name="T8" fmla="*/ 16 w 889"/>
                    <a:gd name="T9" fmla="*/ 6 h 268"/>
                    <a:gd name="T10" fmla="*/ 16 w 889"/>
                    <a:gd name="T11" fmla="*/ 7 h 268"/>
                    <a:gd name="T12" fmla="*/ 13 w 889"/>
                    <a:gd name="T13" fmla="*/ 9 h 268"/>
                    <a:gd name="T14" fmla="*/ 16 w 889"/>
                    <a:gd name="T15" fmla="*/ 10 h 268"/>
                    <a:gd name="T16" fmla="*/ 16 w 889"/>
                    <a:gd name="T17" fmla="*/ 12 h 268"/>
                    <a:gd name="T18" fmla="*/ 16 w 889"/>
                    <a:gd name="T19" fmla="*/ 14 h 268"/>
                    <a:gd name="T20" fmla="*/ 16 w 889"/>
                    <a:gd name="T21" fmla="*/ 16 h 268"/>
                    <a:gd name="T22" fmla="*/ 19 w 889"/>
                    <a:gd name="T23" fmla="*/ 19 h 268"/>
                    <a:gd name="T24" fmla="*/ 19 w 889"/>
                    <a:gd name="T25" fmla="*/ 20 h 268"/>
                    <a:gd name="T26" fmla="*/ 22 w 889"/>
                    <a:gd name="T27" fmla="*/ 21 h 268"/>
                    <a:gd name="T28" fmla="*/ 26 w 889"/>
                    <a:gd name="T29" fmla="*/ 24 h 268"/>
                    <a:gd name="T30" fmla="*/ 32 w 889"/>
                    <a:gd name="T31" fmla="*/ 28 h 268"/>
                    <a:gd name="T32" fmla="*/ 38 w 889"/>
                    <a:gd name="T33" fmla="*/ 30 h 268"/>
                    <a:gd name="T34" fmla="*/ 48 w 889"/>
                    <a:gd name="T35" fmla="*/ 33 h 268"/>
                    <a:gd name="T36" fmla="*/ 54 w 889"/>
                    <a:gd name="T37" fmla="*/ 34 h 268"/>
                    <a:gd name="T38" fmla="*/ 60 w 889"/>
                    <a:gd name="T39" fmla="*/ 37 h 268"/>
                    <a:gd name="T40" fmla="*/ 67 w 889"/>
                    <a:gd name="T41" fmla="*/ 38 h 268"/>
                    <a:gd name="T42" fmla="*/ 82 w 889"/>
                    <a:gd name="T43" fmla="*/ 42 h 268"/>
                    <a:gd name="T44" fmla="*/ 92 w 889"/>
                    <a:gd name="T45" fmla="*/ 44 h 268"/>
                    <a:gd name="T46" fmla="*/ 101 w 889"/>
                    <a:gd name="T47" fmla="*/ 47 h 268"/>
                    <a:gd name="T48" fmla="*/ 111 w 889"/>
                    <a:gd name="T49" fmla="*/ 49 h 268"/>
                    <a:gd name="T50" fmla="*/ 123 w 889"/>
                    <a:gd name="T51" fmla="*/ 52 h 268"/>
                    <a:gd name="T52" fmla="*/ 133 w 889"/>
                    <a:gd name="T53" fmla="*/ 54 h 268"/>
                    <a:gd name="T54" fmla="*/ 155 w 889"/>
                    <a:gd name="T55" fmla="*/ 59 h 268"/>
                    <a:gd name="T56" fmla="*/ 174 w 889"/>
                    <a:gd name="T57" fmla="*/ 63 h 268"/>
                    <a:gd name="T58" fmla="*/ 196 w 889"/>
                    <a:gd name="T59" fmla="*/ 67 h 268"/>
                    <a:gd name="T60" fmla="*/ 218 w 889"/>
                    <a:gd name="T61" fmla="*/ 71 h 268"/>
                    <a:gd name="T62" fmla="*/ 240 w 889"/>
                    <a:gd name="T63" fmla="*/ 75 h 268"/>
                    <a:gd name="T64" fmla="*/ 262 w 889"/>
                    <a:gd name="T65" fmla="*/ 78 h 268"/>
                    <a:gd name="T66" fmla="*/ 281 w 889"/>
                    <a:gd name="T67" fmla="*/ 84 h 268"/>
                    <a:gd name="T68" fmla="*/ 300 w 889"/>
                    <a:gd name="T69" fmla="*/ 86 h 268"/>
                    <a:gd name="T70" fmla="*/ 316 w 889"/>
                    <a:gd name="T71" fmla="*/ 89 h 268"/>
                    <a:gd name="T72" fmla="*/ 331 w 889"/>
                    <a:gd name="T73" fmla="*/ 91 h 268"/>
                    <a:gd name="T74" fmla="*/ 350 w 889"/>
                    <a:gd name="T75" fmla="*/ 94 h 268"/>
                    <a:gd name="T76" fmla="*/ 363 w 889"/>
                    <a:gd name="T77" fmla="*/ 96 h 268"/>
                    <a:gd name="T78" fmla="*/ 382 w 889"/>
                    <a:gd name="T79" fmla="*/ 99 h 268"/>
                    <a:gd name="T80" fmla="*/ 394 w 889"/>
                    <a:gd name="T81" fmla="*/ 101 h 268"/>
                    <a:gd name="T82" fmla="*/ 407 w 889"/>
                    <a:gd name="T83" fmla="*/ 103 h 268"/>
                    <a:gd name="T84" fmla="*/ 454 w 889"/>
                    <a:gd name="T85" fmla="*/ 110 h 268"/>
                    <a:gd name="T86" fmla="*/ 473 w 889"/>
                    <a:gd name="T87" fmla="*/ 114 h 268"/>
                    <a:gd name="T88" fmla="*/ 479 w 889"/>
                    <a:gd name="T89" fmla="*/ 115 h 268"/>
                    <a:gd name="T90" fmla="*/ 486 w 889"/>
                    <a:gd name="T91" fmla="*/ 117 h 268"/>
                    <a:gd name="T92" fmla="*/ 495 w 889"/>
                    <a:gd name="T93" fmla="*/ 118 h 268"/>
                    <a:gd name="T94" fmla="*/ 508 w 889"/>
                    <a:gd name="T95" fmla="*/ 120 h 268"/>
                    <a:gd name="T96" fmla="*/ 514 w 889"/>
                    <a:gd name="T97" fmla="*/ 120 h 268"/>
                    <a:gd name="T98" fmla="*/ 520 w 889"/>
                    <a:gd name="T99" fmla="*/ 122 h 268"/>
                    <a:gd name="T100" fmla="*/ 536 w 889"/>
                    <a:gd name="T101" fmla="*/ 124 h 268"/>
                    <a:gd name="T102" fmla="*/ 754 w 889"/>
                    <a:gd name="T103" fmla="*/ 181 h 268"/>
                    <a:gd name="T104" fmla="*/ 861 w 889"/>
                    <a:gd name="T105" fmla="*/ 247 h 268"/>
                    <a:gd name="T106" fmla="*/ 684 w 889"/>
                    <a:gd name="T107" fmla="*/ 176 h 268"/>
                    <a:gd name="T108" fmla="*/ 426 w 889"/>
                    <a:gd name="T109" fmla="*/ 130 h 268"/>
                    <a:gd name="T110" fmla="*/ 44 w 889"/>
                    <a:gd name="T111" fmla="*/ 53 h 268"/>
                    <a:gd name="T112" fmla="*/ 0 w 889"/>
                    <a:gd name="T113" fmla="*/ 12 h 26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9" h="268">
                      <a:moveTo>
                        <a:pt x="26" y="0"/>
                      </a:moveTo>
                      <a:lnTo>
                        <a:pt x="26" y="1"/>
                      </a:lnTo>
                      <a:lnTo>
                        <a:pt x="22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9" y="5"/>
                      </a:lnTo>
                      <a:lnTo>
                        <a:pt x="16" y="5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3" y="10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5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22" y="20"/>
                      </a:lnTo>
                      <a:lnTo>
                        <a:pt x="22" y="21"/>
                      </a:lnTo>
                      <a:lnTo>
                        <a:pt x="22" y="23"/>
                      </a:lnTo>
                      <a:lnTo>
                        <a:pt x="26" y="24"/>
                      </a:lnTo>
                      <a:lnTo>
                        <a:pt x="29" y="25"/>
                      </a:lnTo>
                      <a:lnTo>
                        <a:pt x="29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5" y="28"/>
                      </a:lnTo>
                      <a:lnTo>
                        <a:pt x="35" y="29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41" y="30"/>
                      </a:lnTo>
                      <a:lnTo>
                        <a:pt x="41" y="31"/>
                      </a:lnTo>
                      <a:lnTo>
                        <a:pt x="44" y="31"/>
                      </a:lnTo>
                      <a:lnTo>
                        <a:pt x="48" y="33"/>
                      </a:lnTo>
                      <a:lnTo>
                        <a:pt x="51" y="33"/>
                      </a:lnTo>
                      <a:lnTo>
                        <a:pt x="51" y="34"/>
                      </a:lnTo>
                      <a:lnTo>
                        <a:pt x="54" y="34"/>
                      </a:lnTo>
                      <a:lnTo>
                        <a:pt x="54" y="35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0" y="37"/>
                      </a:lnTo>
                      <a:lnTo>
                        <a:pt x="63" y="37"/>
                      </a:lnTo>
                      <a:lnTo>
                        <a:pt x="63" y="38"/>
                      </a:lnTo>
                      <a:lnTo>
                        <a:pt x="67" y="38"/>
                      </a:lnTo>
                      <a:lnTo>
                        <a:pt x="70" y="39"/>
                      </a:lnTo>
                      <a:lnTo>
                        <a:pt x="73" y="39"/>
                      </a:lnTo>
                      <a:lnTo>
                        <a:pt x="76" y="40"/>
                      </a:lnTo>
                      <a:lnTo>
                        <a:pt x="79" y="42"/>
                      </a:lnTo>
                      <a:lnTo>
                        <a:pt x="82" y="42"/>
                      </a:lnTo>
                      <a:lnTo>
                        <a:pt x="85" y="43"/>
                      </a:lnTo>
                      <a:lnTo>
                        <a:pt x="89" y="44"/>
                      </a:lnTo>
                      <a:lnTo>
                        <a:pt x="92" y="44"/>
                      </a:lnTo>
                      <a:lnTo>
                        <a:pt x="95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4" y="48"/>
                      </a:lnTo>
                      <a:lnTo>
                        <a:pt x="108" y="49"/>
                      </a:lnTo>
                      <a:lnTo>
                        <a:pt x="111" y="49"/>
                      </a:lnTo>
                      <a:lnTo>
                        <a:pt x="114" y="51"/>
                      </a:lnTo>
                      <a:lnTo>
                        <a:pt x="117" y="51"/>
                      </a:lnTo>
                      <a:lnTo>
                        <a:pt x="123" y="52"/>
                      </a:lnTo>
                      <a:lnTo>
                        <a:pt x="126" y="53"/>
                      </a:lnTo>
                      <a:lnTo>
                        <a:pt x="130" y="53"/>
                      </a:lnTo>
                      <a:lnTo>
                        <a:pt x="133" y="54"/>
                      </a:lnTo>
                      <a:lnTo>
                        <a:pt x="136" y="56"/>
                      </a:lnTo>
                      <a:lnTo>
                        <a:pt x="139" y="56"/>
                      </a:lnTo>
                      <a:lnTo>
                        <a:pt x="142" y="57"/>
                      </a:lnTo>
                      <a:lnTo>
                        <a:pt x="145" y="57"/>
                      </a:lnTo>
                      <a:lnTo>
                        <a:pt x="149" y="58"/>
                      </a:lnTo>
                      <a:lnTo>
                        <a:pt x="155" y="59"/>
                      </a:lnTo>
                      <a:lnTo>
                        <a:pt x="158" y="59"/>
                      </a:lnTo>
                      <a:lnTo>
                        <a:pt x="161" y="61"/>
                      </a:lnTo>
                      <a:lnTo>
                        <a:pt x="164" y="61"/>
                      </a:lnTo>
                      <a:lnTo>
                        <a:pt x="167" y="62"/>
                      </a:lnTo>
                      <a:lnTo>
                        <a:pt x="171" y="62"/>
                      </a:lnTo>
                      <a:lnTo>
                        <a:pt x="174" y="63"/>
                      </a:lnTo>
                      <a:lnTo>
                        <a:pt x="177" y="64"/>
                      </a:lnTo>
                      <a:lnTo>
                        <a:pt x="183" y="64"/>
                      </a:lnTo>
                      <a:lnTo>
                        <a:pt x="186" y="66"/>
                      </a:lnTo>
                      <a:lnTo>
                        <a:pt x="189" y="66"/>
                      </a:lnTo>
                      <a:lnTo>
                        <a:pt x="193" y="67"/>
                      </a:lnTo>
                      <a:lnTo>
                        <a:pt x="196" y="67"/>
                      </a:lnTo>
                      <a:lnTo>
                        <a:pt x="199" y="68"/>
                      </a:lnTo>
                      <a:lnTo>
                        <a:pt x="202" y="68"/>
                      </a:lnTo>
                      <a:lnTo>
                        <a:pt x="205" y="70"/>
                      </a:lnTo>
                      <a:lnTo>
                        <a:pt x="208" y="70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21" y="72"/>
                      </a:lnTo>
                      <a:lnTo>
                        <a:pt x="224" y="72"/>
                      </a:lnTo>
                      <a:lnTo>
                        <a:pt x="227" y="73"/>
                      </a:lnTo>
                      <a:lnTo>
                        <a:pt x="230" y="73"/>
                      </a:lnTo>
                      <a:lnTo>
                        <a:pt x="237" y="75"/>
                      </a:lnTo>
                      <a:lnTo>
                        <a:pt x="240" y="75"/>
                      </a:lnTo>
                      <a:lnTo>
                        <a:pt x="243" y="76"/>
                      </a:lnTo>
                      <a:lnTo>
                        <a:pt x="246" y="76"/>
                      </a:lnTo>
                      <a:lnTo>
                        <a:pt x="249" y="77"/>
                      </a:lnTo>
                      <a:lnTo>
                        <a:pt x="253" y="77"/>
                      </a:lnTo>
                      <a:lnTo>
                        <a:pt x="256" y="78"/>
                      </a:lnTo>
                      <a:lnTo>
                        <a:pt x="262" y="78"/>
                      </a:lnTo>
                      <a:lnTo>
                        <a:pt x="265" y="80"/>
                      </a:lnTo>
                      <a:lnTo>
                        <a:pt x="268" y="81"/>
                      </a:lnTo>
                      <a:lnTo>
                        <a:pt x="271" y="81"/>
                      </a:lnTo>
                      <a:lnTo>
                        <a:pt x="275" y="81"/>
                      </a:lnTo>
                      <a:lnTo>
                        <a:pt x="278" y="82"/>
                      </a:lnTo>
                      <a:lnTo>
                        <a:pt x="281" y="84"/>
                      </a:lnTo>
                      <a:lnTo>
                        <a:pt x="287" y="84"/>
                      </a:lnTo>
                      <a:lnTo>
                        <a:pt x="290" y="84"/>
                      </a:lnTo>
                      <a:lnTo>
                        <a:pt x="293" y="85"/>
                      </a:lnTo>
                      <a:lnTo>
                        <a:pt x="297" y="86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9" y="87"/>
                      </a:lnTo>
                      <a:lnTo>
                        <a:pt x="312" y="87"/>
                      </a:lnTo>
                      <a:lnTo>
                        <a:pt x="316" y="89"/>
                      </a:lnTo>
                      <a:lnTo>
                        <a:pt x="322" y="89"/>
                      </a:lnTo>
                      <a:lnTo>
                        <a:pt x="322" y="90"/>
                      </a:lnTo>
                      <a:lnTo>
                        <a:pt x="325" y="90"/>
                      </a:lnTo>
                      <a:lnTo>
                        <a:pt x="328" y="91"/>
                      </a:lnTo>
                      <a:lnTo>
                        <a:pt x="331" y="91"/>
                      </a:lnTo>
                      <a:lnTo>
                        <a:pt x="341" y="92"/>
                      </a:lnTo>
                      <a:lnTo>
                        <a:pt x="344" y="92"/>
                      </a:lnTo>
                      <a:lnTo>
                        <a:pt x="350" y="94"/>
                      </a:lnTo>
                      <a:lnTo>
                        <a:pt x="357" y="95"/>
                      </a:lnTo>
                      <a:lnTo>
                        <a:pt x="360" y="95"/>
                      </a:lnTo>
                      <a:lnTo>
                        <a:pt x="363" y="96"/>
                      </a:lnTo>
                      <a:lnTo>
                        <a:pt x="366" y="96"/>
                      </a:lnTo>
                      <a:lnTo>
                        <a:pt x="369" y="97"/>
                      </a:lnTo>
                      <a:lnTo>
                        <a:pt x="372" y="97"/>
                      </a:lnTo>
                      <a:lnTo>
                        <a:pt x="382" y="99"/>
                      </a:lnTo>
                      <a:lnTo>
                        <a:pt x="391" y="100"/>
                      </a:lnTo>
                      <a:lnTo>
                        <a:pt x="394" y="101"/>
                      </a:lnTo>
                      <a:lnTo>
                        <a:pt x="398" y="101"/>
                      </a:lnTo>
                      <a:lnTo>
                        <a:pt x="401" y="101"/>
                      </a:lnTo>
                      <a:lnTo>
                        <a:pt x="401" y="103"/>
                      </a:lnTo>
                      <a:lnTo>
                        <a:pt x="407" y="103"/>
                      </a:lnTo>
                      <a:lnTo>
                        <a:pt x="410" y="104"/>
                      </a:lnTo>
                      <a:lnTo>
                        <a:pt x="416" y="105"/>
                      </a:lnTo>
                      <a:lnTo>
                        <a:pt x="420" y="105"/>
                      </a:lnTo>
                      <a:lnTo>
                        <a:pt x="454" y="110"/>
                      </a:lnTo>
                      <a:lnTo>
                        <a:pt x="461" y="111"/>
                      </a:lnTo>
                      <a:lnTo>
                        <a:pt x="470" y="113"/>
                      </a:lnTo>
                      <a:lnTo>
                        <a:pt x="473" y="114"/>
                      </a:lnTo>
                      <a:lnTo>
                        <a:pt x="476" y="114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83" y="115"/>
                      </a:lnTo>
                      <a:lnTo>
                        <a:pt x="486" y="115"/>
                      </a:lnTo>
                      <a:lnTo>
                        <a:pt x="486" y="117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2" y="118"/>
                      </a:lnTo>
                      <a:lnTo>
                        <a:pt x="495" y="118"/>
                      </a:lnTo>
                      <a:lnTo>
                        <a:pt x="502" y="119"/>
                      </a:lnTo>
                      <a:lnTo>
                        <a:pt x="508" y="119"/>
                      </a:lnTo>
                      <a:lnTo>
                        <a:pt x="508" y="120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2"/>
                      </a:lnTo>
                      <a:lnTo>
                        <a:pt x="520" y="122"/>
                      </a:lnTo>
                      <a:lnTo>
                        <a:pt x="524" y="123"/>
                      </a:lnTo>
                      <a:lnTo>
                        <a:pt x="527" y="123"/>
                      </a:lnTo>
                      <a:lnTo>
                        <a:pt x="536" y="124"/>
                      </a:lnTo>
                      <a:lnTo>
                        <a:pt x="612" y="142"/>
                      </a:lnTo>
                      <a:lnTo>
                        <a:pt x="687" y="160"/>
                      </a:lnTo>
                      <a:lnTo>
                        <a:pt x="719" y="170"/>
                      </a:lnTo>
                      <a:lnTo>
                        <a:pt x="754" y="181"/>
                      </a:lnTo>
                      <a:lnTo>
                        <a:pt x="814" y="205"/>
                      </a:lnTo>
                      <a:lnTo>
                        <a:pt x="889" y="259"/>
                      </a:lnTo>
                      <a:lnTo>
                        <a:pt x="889" y="268"/>
                      </a:lnTo>
                      <a:lnTo>
                        <a:pt x="880" y="260"/>
                      </a:lnTo>
                      <a:lnTo>
                        <a:pt x="861" y="247"/>
                      </a:lnTo>
                      <a:lnTo>
                        <a:pt x="832" y="232"/>
                      </a:lnTo>
                      <a:lnTo>
                        <a:pt x="795" y="213"/>
                      </a:lnTo>
                      <a:lnTo>
                        <a:pt x="773" y="204"/>
                      </a:lnTo>
                      <a:lnTo>
                        <a:pt x="747" y="195"/>
                      </a:lnTo>
                      <a:lnTo>
                        <a:pt x="716" y="185"/>
                      </a:lnTo>
                      <a:lnTo>
                        <a:pt x="684" y="176"/>
                      </a:lnTo>
                      <a:lnTo>
                        <a:pt x="650" y="167"/>
                      </a:lnTo>
                      <a:lnTo>
                        <a:pt x="612" y="158"/>
                      </a:lnTo>
                      <a:lnTo>
                        <a:pt x="571" y="151"/>
                      </a:lnTo>
                      <a:lnTo>
                        <a:pt x="527" y="144"/>
                      </a:lnTo>
                      <a:lnTo>
                        <a:pt x="426" y="130"/>
                      </a:lnTo>
                      <a:lnTo>
                        <a:pt x="328" y="115"/>
                      </a:lnTo>
                      <a:lnTo>
                        <a:pt x="240" y="100"/>
                      </a:lnTo>
                      <a:lnTo>
                        <a:pt x="161" y="85"/>
                      </a:lnTo>
                      <a:lnTo>
                        <a:pt x="95" y="68"/>
                      </a:lnTo>
                      <a:lnTo>
                        <a:pt x="70" y="61"/>
                      </a:lnTo>
                      <a:lnTo>
                        <a:pt x="44" y="53"/>
                      </a:lnTo>
                      <a:lnTo>
                        <a:pt x="26" y="45"/>
                      </a:lnTo>
                      <a:lnTo>
                        <a:pt x="13" y="38"/>
                      </a:lnTo>
                      <a:lnTo>
                        <a:pt x="4" y="29"/>
                      </a:lnTo>
                      <a:lnTo>
                        <a:pt x="0" y="21"/>
                      </a:lnTo>
                      <a:lnTo>
                        <a:pt x="0" y="12"/>
                      </a:lnTo>
                      <a:lnTo>
                        <a:pt x="7" y="6"/>
                      </a:lnTo>
                      <a:lnTo>
                        <a:pt x="13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1" name="Freeform 298">
                  <a:extLst>
                    <a:ext uri="{FF2B5EF4-FFF2-40B4-BE49-F238E27FC236}">
                      <a16:creationId xmlns:a16="http://schemas.microsoft.com/office/drawing/2014/main" id="{65773304-F8D1-48DC-B650-569C028FBE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3" y="1504"/>
                  <a:ext cx="885" cy="262"/>
                </a:xfrm>
                <a:custGeom>
                  <a:avLst/>
                  <a:gdLst>
                    <a:gd name="T0" fmla="*/ 18 w 885"/>
                    <a:gd name="T1" fmla="*/ 1 h 262"/>
                    <a:gd name="T2" fmla="*/ 15 w 885"/>
                    <a:gd name="T3" fmla="*/ 4 h 262"/>
                    <a:gd name="T4" fmla="*/ 15 w 885"/>
                    <a:gd name="T5" fmla="*/ 5 h 262"/>
                    <a:gd name="T6" fmla="*/ 12 w 885"/>
                    <a:gd name="T7" fmla="*/ 5 h 262"/>
                    <a:gd name="T8" fmla="*/ 12 w 885"/>
                    <a:gd name="T9" fmla="*/ 6 h 262"/>
                    <a:gd name="T10" fmla="*/ 12 w 885"/>
                    <a:gd name="T11" fmla="*/ 7 h 262"/>
                    <a:gd name="T12" fmla="*/ 9 w 885"/>
                    <a:gd name="T13" fmla="*/ 9 h 262"/>
                    <a:gd name="T14" fmla="*/ 12 w 885"/>
                    <a:gd name="T15" fmla="*/ 10 h 262"/>
                    <a:gd name="T16" fmla="*/ 12 w 885"/>
                    <a:gd name="T17" fmla="*/ 12 h 262"/>
                    <a:gd name="T18" fmla="*/ 12 w 885"/>
                    <a:gd name="T19" fmla="*/ 14 h 262"/>
                    <a:gd name="T20" fmla="*/ 12 w 885"/>
                    <a:gd name="T21" fmla="*/ 16 h 262"/>
                    <a:gd name="T22" fmla="*/ 15 w 885"/>
                    <a:gd name="T23" fmla="*/ 19 h 262"/>
                    <a:gd name="T24" fmla="*/ 15 w 885"/>
                    <a:gd name="T25" fmla="*/ 20 h 262"/>
                    <a:gd name="T26" fmla="*/ 18 w 885"/>
                    <a:gd name="T27" fmla="*/ 21 h 262"/>
                    <a:gd name="T28" fmla="*/ 22 w 885"/>
                    <a:gd name="T29" fmla="*/ 24 h 262"/>
                    <a:gd name="T30" fmla="*/ 28 w 885"/>
                    <a:gd name="T31" fmla="*/ 28 h 262"/>
                    <a:gd name="T32" fmla="*/ 34 w 885"/>
                    <a:gd name="T33" fmla="*/ 30 h 262"/>
                    <a:gd name="T34" fmla="*/ 44 w 885"/>
                    <a:gd name="T35" fmla="*/ 33 h 262"/>
                    <a:gd name="T36" fmla="*/ 50 w 885"/>
                    <a:gd name="T37" fmla="*/ 34 h 262"/>
                    <a:gd name="T38" fmla="*/ 56 w 885"/>
                    <a:gd name="T39" fmla="*/ 37 h 262"/>
                    <a:gd name="T40" fmla="*/ 63 w 885"/>
                    <a:gd name="T41" fmla="*/ 38 h 262"/>
                    <a:gd name="T42" fmla="*/ 78 w 885"/>
                    <a:gd name="T43" fmla="*/ 42 h 262"/>
                    <a:gd name="T44" fmla="*/ 88 w 885"/>
                    <a:gd name="T45" fmla="*/ 44 h 262"/>
                    <a:gd name="T46" fmla="*/ 97 w 885"/>
                    <a:gd name="T47" fmla="*/ 47 h 262"/>
                    <a:gd name="T48" fmla="*/ 107 w 885"/>
                    <a:gd name="T49" fmla="*/ 49 h 262"/>
                    <a:gd name="T50" fmla="*/ 119 w 885"/>
                    <a:gd name="T51" fmla="*/ 52 h 262"/>
                    <a:gd name="T52" fmla="*/ 129 w 885"/>
                    <a:gd name="T53" fmla="*/ 54 h 262"/>
                    <a:gd name="T54" fmla="*/ 151 w 885"/>
                    <a:gd name="T55" fmla="*/ 59 h 262"/>
                    <a:gd name="T56" fmla="*/ 170 w 885"/>
                    <a:gd name="T57" fmla="*/ 63 h 262"/>
                    <a:gd name="T58" fmla="*/ 192 w 885"/>
                    <a:gd name="T59" fmla="*/ 67 h 262"/>
                    <a:gd name="T60" fmla="*/ 214 w 885"/>
                    <a:gd name="T61" fmla="*/ 71 h 262"/>
                    <a:gd name="T62" fmla="*/ 236 w 885"/>
                    <a:gd name="T63" fmla="*/ 75 h 262"/>
                    <a:gd name="T64" fmla="*/ 258 w 885"/>
                    <a:gd name="T65" fmla="*/ 78 h 262"/>
                    <a:gd name="T66" fmla="*/ 277 w 885"/>
                    <a:gd name="T67" fmla="*/ 84 h 262"/>
                    <a:gd name="T68" fmla="*/ 296 w 885"/>
                    <a:gd name="T69" fmla="*/ 86 h 262"/>
                    <a:gd name="T70" fmla="*/ 312 w 885"/>
                    <a:gd name="T71" fmla="*/ 89 h 262"/>
                    <a:gd name="T72" fmla="*/ 327 w 885"/>
                    <a:gd name="T73" fmla="*/ 91 h 262"/>
                    <a:gd name="T74" fmla="*/ 346 w 885"/>
                    <a:gd name="T75" fmla="*/ 94 h 262"/>
                    <a:gd name="T76" fmla="*/ 359 w 885"/>
                    <a:gd name="T77" fmla="*/ 96 h 262"/>
                    <a:gd name="T78" fmla="*/ 378 w 885"/>
                    <a:gd name="T79" fmla="*/ 99 h 262"/>
                    <a:gd name="T80" fmla="*/ 390 w 885"/>
                    <a:gd name="T81" fmla="*/ 101 h 262"/>
                    <a:gd name="T82" fmla="*/ 403 w 885"/>
                    <a:gd name="T83" fmla="*/ 103 h 262"/>
                    <a:gd name="T84" fmla="*/ 450 w 885"/>
                    <a:gd name="T85" fmla="*/ 110 h 262"/>
                    <a:gd name="T86" fmla="*/ 469 w 885"/>
                    <a:gd name="T87" fmla="*/ 114 h 262"/>
                    <a:gd name="T88" fmla="*/ 475 w 885"/>
                    <a:gd name="T89" fmla="*/ 115 h 262"/>
                    <a:gd name="T90" fmla="*/ 482 w 885"/>
                    <a:gd name="T91" fmla="*/ 117 h 262"/>
                    <a:gd name="T92" fmla="*/ 491 w 885"/>
                    <a:gd name="T93" fmla="*/ 118 h 262"/>
                    <a:gd name="T94" fmla="*/ 504 w 885"/>
                    <a:gd name="T95" fmla="*/ 120 h 262"/>
                    <a:gd name="T96" fmla="*/ 510 w 885"/>
                    <a:gd name="T97" fmla="*/ 120 h 262"/>
                    <a:gd name="T98" fmla="*/ 516 w 885"/>
                    <a:gd name="T99" fmla="*/ 122 h 262"/>
                    <a:gd name="T100" fmla="*/ 532 w 885"/>
                    <a:gd name="T101" fmla="*/ 124 h 262"/>
                    <a:gd name="T102" fmla="*/ 750 w 885"/>
                    <a:gd name="T103" fmla="*/ 181 h 262"/>
                    <a:gd name="T104" fmla="*/ 851 w 885"/>
                    <a:gd name="T105" fmla="*/ 240 h 262"/>
                    <a:gd name="T106" fmla="*/ 643 w 885"/>
                    <a:gd name="T107" fmla="*/ 163 h 262"/>
                    <a:gd name="T108" fmla="*/ 327 w 885"/>
                    <a:gd name="T109" fmla="*/ 114 h 262"/>
                    <a:gd name="T110" fmla="*/ 25 w 885"/>
                    <a:gd name="T111" fmla="*/ 44 h 262"/>
                    <a:gd name="T112" fmla="*/ 3 w 885"/>
                    <a:gd name="T113" fmla="*/ 6 h 26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5" h="262">
                      <a:moveTo>
                        <a:pt x="22" y="0"/>
                      </a:moveTo>
                      <a:lnTo>
                        <a:pt x="22" y="1"/>
                      </a:lnTo>
                      <a:lnTo>
                        <a:pt x="18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2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0"/>
                      </a:lnTo>
                      <a:lnTo>
                        <a:pt x="12" y="10"/>
                      </a:lnTo>
                      <a:lnTo>
                        <a:pt x="12" y="11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5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5" y="19"/>
                      </a:lnTo>
                      <a:lnTo>
                        <a:pt x="15" y="20"/>
                      </a:lnTo>
                      <a:lnTo>
                        <a:pt x="18" y="20"/>
                      </a:lnTo>
                      <a:lnTo>
                        <a:pt x="18" y="21"/>
                      </a:lnTo>
                      <a:lnTo>
                        <a:pt x="18" y="23"/>
                      </a:lnTo>
                      <a:lnTo>
                        <a:pt x="22" y="24"/>
                      </a:lnTo>
                      <a:lnTo>
                        <a:pt x="25" y="25"/>
                      </a:lnTo>
                      <a:lnTo>
                        <a:pt x="25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31" y="28"/>
                      </a:lnTo>
                      <a:lnTo>
                        <a:pt x="31" y="29"/>
                      </a:lnTo>
                      <a:lnTo>
                        <a:pt x="34" y="29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1"/>
                      </a:lnTo>
                      <a:lnTo>
                        <a:pt x="40" y="31"/>
                      </a:lnTo>
                      <a:lnTo>
                        <a:pt x="44" y="33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50" y="34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6" y="35"/>
                      </a:lnTo>
                      <a:lnTo>
                        <a:pt x="56" y="37"/>
                      </a:lnTo>
                      <a:lnTo>
                        <a:pt x="59" y="37"/>
                      </a:lnTo>
                      <a:lnTo>
                        <a:pt x="59" y="38"/>
                      </a:lnTo>
                      <a:lnTo>
                        <a:pt x="63" y="38"/>
                      </a:lnTo>
                      <a:lnTo>
                        <a:pt x="66" y="39"/>
                      </a:lnTo>
                      <a:lnTo>
                        <a:pt x="69" y="39"/>
                      </a:lnTo>
                      <a:lnTo>
                        <a:pt x="72" y="40"/>
                      </a:lnTo>
                      <a:lnTo>
                        <a:pt x="75" y="42"/>
                      </a:lnTo>
                      <a:lnTo>
                        <a:pt x="78" y="42"/>
                      </a:lnTo>
                      <a:lnTo>
                        <a:pt x="81" y="43"/>
                      </a:lnTo>
                      <a:lnTo>
                        <a:pt x="85" y="44"/>
                      </a:lnTo>
                      <a:lnTo>
                        <a:pt x="88" y="44"/>
                      </a:lnTo>
                      <a:lnTo>
                        <a:pt x="91" y="45"/>
                      </a:lnTo>
                      <a:lnTo>
                        <a:pt x="94" y="47"/>
                      </a:lnTo>
                      <a:lnTo>
                        <a:pt x="97" y="47"/>
                      </a:lnTo>
                      <a:lnTo>
                        <a:pt x="100" y="48"/>
                      </a:lnTo>
                      <a:lnTo>
                        <a:pt x="104" y="49"/>
                      </a:lnTo>
                      <a:lnTo>
                        <a:pt x="107" y="49"/>
                      </a:lnTo>
                      <a:lnTo>
                        <a:pt x="110" y="51"/>
                      </a:lnTo>
                      <a:lnTo>
                        <a:pt x="113" y="51"/>
                      </a:lnTo>
                      <a:lnTo>
                        <a:pt x="119" y="52"/>
                      </a:lnTo>
                      <a:lnTo>
                        <a:pt x="122" y="53"/>
                      </a:lnTo>
                      <a:lnTo>
                        <a:pt x="126" y="53"/>
                      </a:lnTo>
                      <a:lnTo>
                        <a:pt x="129" y="54"/>
                      </a:lnTo>
                      <a:lnTo>
                        <a:pt x="132" y="56"/>
                      </a:lnTo>
                      <a:lnTo>
                        <a:pt x="135" y="56"/>
                      </a:lnTo>
                      <a:lnTo>
                        <a:pt x="138" y="57"/>
                      </a:lnTo>
                      <a:lnTo>
                        <a:pt x="141" y="57"/>
                      </a:lnTo>
                      <a:lnTo>
                        <a:pt x="145" y="58"/>
                      </a:lnTo>
                      <a:lnTo>
                        <a:pt x="151" y="59"/>
                      </a:lnTo>
                      <a:lnTo>
                        <a:pt x="154" y="59"/>
                      </a:lnTo>
                      <a:lnTo>
                        <a:pt x="157" y="61"/>
                      </a:lnTo>
                      <a:lnTo>
                        <a:pt x="160" y="61"/>
                      </a:lnTo>
                      <a:lnTo>
                        <a:pt x="163" y="62"/>
                      </a:lnTo>
                      <a:lnTo>
                        <a:pt x="167" y="62"/>
                      </a:lnTo>
                      <a:lnTo>
                        <a:pt x="170" y="63"/>
                      </a:lnTo>
                      <a:lnTo>
                        <a:pt x="173" y="64"/>
                      </a:lnTo>
                      <a:lnTo>
                        <a:pt x="179" y="64"/>
                      </a:lnTo>
                      <a:lnTo>
                        <a:pt x="182" y="66"/>
                      </a:lnTo>
                      <a:lnTo>
                        <a:pt x="185" y="66"/>
                      </a:lnTo>
                      <a:lnTo>
                        <a:pt x="189" y="67"/>
                      </a:lnTo>
                      <a:lnTo>
                        <a:pt x="192" y="67"/>
                      </a:lnTo>
                      <a:lnTo>
                        <a:pt x="195" y="68"/>
                      </a:lnTo>
                      <a:lnTo>
                        <a:pt x="198" y="68"/>
                      </a:lnTo>
                      <a:lnTo>
                        <a:pt x="201" y="70"/>
                      </a:lnTo>
                      <a:lnTo>
                        <a:pt x="204" y="70"/>
                      </a:lnTo>
                      <a:lnTo>
                        <a:pt x="211" y="71"/>
                      </a:lnTo>
                      <a:lnTo>
                        <a:pt x="214" y="71"/>
                      </a:lnTo>
                      <a:lnTo>
                        <a:pt x="217" y="72"/>
                      </a:lnTo>
                      <a:lnTo>
                        <a:pt x="220" y="72"/>
                      </a:lnTo>
                      <a:lnTo>
                        <a:pt x="223" y="73"/>
                      </a:lnTo>
                      <a:lnTo>
                        <a:pt x="226" y="73"/>
                      </a:lnTo>
                      <a:lnTo>
                        <a:pt x="233" y="75"/>
                      </a:lnTo>
                      <a:lnTo>
                        <a:pt x="236" y="75"/>
                      </a:lnTo>
                      <a:lnTo>
                        <a:pt x="239" y="76"/>
                      </a:lnTo>
                      <a:lnTo>
                        <a:pt x="242" y="76"/>
                      </a:lnTo>
                      <a:lnTo>
                        <a:pt x="245" y="77"/>
                      </a:lnTo>
                      <a:lnTo>
                        <a:pt x="249" y="77"/>
                      </a:lnTo>
                      <a:lnTo>
                        <a:pt x="252" y="78"/>
                      </a:lnTo>
                      <a:lnTo>
                        <a:pt x="258" y="78"/>
                      </a:lnTo>
                      <a:lnTo>
                        <a:pt x="261" y="80"/>
                      </a:lnTo>
                      <a:lnTo>
                        <a:pt x="264" y="81"/>
                      </a:lnTo>
                      <a:lnTo>
                        <a:pt x="267" y="81"/>
                      </a:lnTo>
                      <a:lnTo>
                        <a:pt x="271" y="81"/>
                      </a:lnTo>
                      <a:lnTo>
                        <a:pt x="274" y="82"/>
                      </a:lnTo>
                      <a:lnTo>
                        <a:pt x="277" y="84"/>
                      </a:lnTo>
                      <a:lnTo>
                        <a:pt x="283" y="84"/>
                      </a:lnTo>
                      <a:lnTo>
                        <a:pt x="286" y="84"/>
                      </a:lnTo>
                      <a:lnTo>
                        <a:pt x="289" y="85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299" y="86"/>
                      </a:lnTo>
                      <a:lnTo>
                        <a:pt x="305" y="87"/>
                      </a:lnTo>
                      <a:lnTo>
                        <a:pt x="308" y="87"/>
                      </a:lnTo>
                      <a:lnTo>
                        <a:pt x="312" y="89"/>
                      </a:lnTo>
                      <a:lnTo>
                        <a:pt x="318" y="89"/>
                      </a:lnTo>
                      <a:lnTo>
                        <a:pt x="318" y="90"/>
                      </a:lnTo>
                      <a:lnTo>
                        <a:pt x="321" y="90"/>
                      </a:lnTo>
                      <a:lnTo>
                        <a:pt x="324" y="91"/>
                      </a:lnTo>
                      <a:lnTo>
                        <a:pt x="327" y="91"/>
                      </a:lnTo>
                      <a:lnTo>
                        <a:pt x="337" y="92"/>
                      </a:lnTo>
                      <a:lnTo>
                        <a:pt x="340" y="92"/>
                      </a:lnTo>
                      <a:lnTo>
                        <a:pt x="346" y="94"/>
                      </a:lnTo>
                      <a:lnTo>
                        <a:pt x="353" y="95"/>
                      </a:lnTo>
                      <a:lnTo>
                        <a:pt x="356" y="95"/>
                      </a:lnTo>
                      <a:lnTo>
                        <a:pt x="359" y="96"/>
                      </a:lnTo>
                      <a:lnTo>
                        <a:pt x="362" y="96"/>
                      </a:lnTo>
                      <a:lnTo>
                        <a:pt x="365" y="97"/>
                      </a:lnTo>
                      <a:lnTo>
                        <a:pt x="368" y="97"/>
                      </a:lnTo>
                      <a:lnTo>
                        <a:pt x="378" y="99"/>
                      </a:lnTo>
                      <a:lnTo>
                        <a:pt x="387" y="100"/>
                      </a:lnTo>
                      <a:lnTo>
                        <a:pt x="390" y="101"/>
                      </a:lnTo>
                      <a:lnTo>
                        <a:pt x="394" y="101"/>
                      </a:lnTo>
                      <a:lnTo>
                        <a:pt x="397" y="101"/>
                      </a:lnTo>
                      <a:lnTo>
                        <a:pt x="397" y="103"/>
                      </a:lnTo>
                      <a:lnTo>
                        <a:pt x="403" y="103"/>
                      </a:lnTo>
                      <a:lnTo>
                        <a:pt x="406" y="104"/>
                      </a:lnTo>
                      <a:lnTo>
                        <a:pt x="412" y="105"/>
                      </a:lnTo>
                      <a:lnTo>
                        <a:pt x="416" y="105"/>
                      </a:lnTo>
                      <a:lnTo>
                        <a:pt x="450" y="110"/>
                      </a:lnTo>
                      <a:lnTo>
                        <a:pt x="457" y="111"/>
                      </a:lnTo>
                      <a:lnTo>
                        <a:pt x="466" y="113"/>
                      </a:lnTo>
                      <a:lnTo>
                        <a:pt x="469" y="114"/>
                      </a:lnTo>
                      <a:lnTo>
                        <a:pt x="472" y="114"/>
                      </a:lnTo>
                      <a:lnTo>
                        <a:pt x="472" y="115"/>
                      </a:lnTo>
                      <a:lnTo>
                        <a:pt x="475" y="115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8" y="117"/>
                      </a:lnTo>
                      <a:lnTo>
                        <a:pt x="488" y="118"/>
                      </a:lnTo>
                      <a:lnTo>
                        <a:pt x="491" y="118"/>
                      </a:lnTo>
                      <a:lnTo>
                        <a:pt x="498" y="119"/>
                      </a:lnTo>
                      <a:lnTo>
                        <a:pt x="504" y="119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0"/>
                      </a:lnTo>
                      <a:lnTo>
                        <a:pt x="513" y="122"/>
                      </a:lnTo>
                      <a:lnTo>
                        <a:pt x="516" y="122"/>
                      </a:lnTo>
                      <a:lnTo>
                        <a:pt x="520" y="123"/>
                      </a:lnTo>
                      <a:lnTo>
                        <a:pt x="523" y="123"/>
                      </a:lnTo>
                      <a:lnTo>
                        <a:pt x="532" y="124"/>
                      </a:lnTo>
                      <a:lnTo>
                        <a:pt x="608" y="142"/>
                      </a:lnTo>
                      <a:lnTo>
                        <a:pt x="683" y="160"/>
                      </a:lnTo>
                      <a:lnTo>
                        <a:pt x="715" y="170"/>
                      </a:lnTo>
                      <a:lnTo>
                        <a:pt x="750" y="181"/>
                      </a:lnTo>
                      <a:lnTo>
                        <a:pt x="810" y="205"/>
                      </a:lnTo>
                      <a:lnTo>
                        <a:pt x="885" y="259"/>
                      </a:lnTo>
                      <a:lnTo>
                        <a:pt x="885" y="262"/>
                      </a:lnTo>
                      <a:lnTo>
                        <a:pt x="873" y="254"/>
                      </a:lnTo>
                      <a:lnTo>
                        <a:pt x="851" y="240"/>
                      </a:lnTo>
                      <a:lnTo>
                        <a:pt x="822" y="224"/>
                      </a:lnTo>
                      <a:lnTo>
                        <a:pt x="784" y="208"/>
                      </a:lnTo>
                      <a:lnTo>
                        <a:pt x="734" y="190"/>
                      </a:lnTo>
                      <a:lnTo>
                        <a:pt x="709" y="181"/>
                      </a:lnTo>
                      <a:lnTo>
                        <a:pt x="677" y="172"/>
                      </a:lnTo>
                      <a:lnTo>
                        <a:pt x="643" y="163"/>
                      </a:lnTo>
                      <a:lnTo>
                        <a:pt x="608" y="156"/>
                      </a:lnTo>
                      <a:lnTo>
                        <a:pt x="567" y="149"/>
                      </a:lnTo>
                      <a:lnTo>
                        <a:pt x="526" y="143"/>
                      </a:lnTo>
                      <a:lnTo>
                        <a:pt x="425" y="128"/>
                      </a:lnTo>
                      <a:lnTo>
                        <a:pt x="327" y="114"/>
                      </a:lnTo>
                      <a:lnTo>
                        <a:pt x="239" y="99"/>
                      </a:lnTo>
                      <a:lnTo>
                        <a:pt x="160" y="84"/>
                      </a:lnTo>
                      <a:lnTo>
                        <a:pt x="94" y="67"/>
                      </a:lnTo>
                      <a:lnTo>
                        <a:pt x="69" y="59"/>
                      </a:lnTo>
                      <a:lnTo>
                        <a:pt x="44" y="52"/>
                      </a:lnTo>
                      <a:lnTo>
                        <a:pt x="25" y="44"/>
                      </a:lnTo>
                      <a:lnTo>
                        <a:pt x="12" y="37"/>
                      </a:lnTo>
                      <a:lnTo>
                        <a:pt x="3" y="29"/>
                      </a:lnTo>
                      <a:lnTo>
                        <a:pt x="0" y="21"/>
                      </a:lnTo>
                      <a:lnTo>
                        <a:pt x="0" y="11"/>
                      </a:lnTo>
                      <a:lnTo>
                        <a:pt x="3" y="6"/>
                      </a:lnTo>
                      <a:lnTo>
                        <a:pt x="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2" name="Freeform 299">
                  <a:extLst>
                    <a:ext uri="{FF2B5EF4-FFF2-40B4-BE49-F238E27FC236}">
                      <a16:creationId xmlns:a16="http://schemas.microsoft.com/office/drawing/2014/main" id="{6D6ED7A6-FC9A-4F59-8680-0611D1476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70" cy="250"/>
                </a:xfrm>
                <a:custGeom>
                  <a:avLst/>
                  <a:gdLst>
                    <a:gd name="T0" fmla="*/ 15 w 870"/>
                    <a:gd name="T1" fmla="*/ 1 h 250"/>
                    <a:gd name="T2" fmla="*/ 12 w 870"/>
                    <a:gd name="T3" fmla="*/ 4 h 250"/>
                    <a:gd name="T4" fmla="*/ 12 w 870"/>
                    <a:gd name="T5" fmla="*/ 5 h 250"/>
                    <a:gd name="T6" fmla="*/ 9 w 870"/>
                    <a:gd name="T7" fmla="*/ 5 h 250"/>
                    <a:gd name="T8" fmla="*/ 9 w 870"/>
                    <a:gd name="T9" fmla="*/ 6 h 250"/>
                    <a:gd name="T10" fmla="*/ 9 w 870"/>
                    <a:gd name="T11" fmla="*/ 7 h 250"/>
                    <a:gd name="T12" fmla="*/ 6 w 870"/>
                    <a:gd name="T13" fmla="*/ 9 h 250"/>
                    <a:gd name="T14" fmla="*/ 9 w 870"/>
                    <a:gd name="T15" fmla="*/ 10 h 250"/>
                    <a:gd name="T16" fmla="*/ 9 w 870"/>
                    <a:gd name="T17" fmla="*/ 12 h 250"/>
                    <a:gd name="T18" fmla="*/ 9 w 870"/>
                    <a:gd name="T19" fmla="*/ 14 h 250"/>
                    <a:gd name="T20" fmla="*/ 9 w 870"/>
                    <a:gd name="T21" fmla="*/ 16 h 250"/>
                    <a:gd name="T22" fmla="*/ 12 w 870"/>
                    <a:gd name="T23" fmla="*/ 19 h 250"/>
                    <a:gd name="T24" fmla="*/ 12 w 870"/>
                    <a:gd name="T25" fmla="*/ 20 h 250"/>
                    <a:gd name="T26" fmla="*/ 15 w 870"/>
                    <a:gd name="T27" fmla="*/ 21 h 250"/>
                    <a:gd name="T28" fmla="*/ 19 w 870"/>
                    <a:gd name="T29" fmla="*/ 24 h 250"/>
                    <a:gd name="T30" fmla="*/ 25 w 870"/>
                    <a:gd name="T31" fmla="*/ 28 h 250"/>
                    <a:gd name="T32" fmla="*/ 31 w 870"/>
                    <a:gd name="T33" fmla="*/ 30 h 250"/>
                    <a:gd name="T34" fmla="*/ 41 w 870"/>
                    <a:gd name="T35" fmla="*/ 33 h 250"/>
                    <a:gd name="T36" fmla="*/ 47 w 870"/>
                    <a:gd name="T37" fmla="*/ 34 h 250"/>
                    <a:gd name="T38" fmla="*/ 53 w 870"/>
                    <a:gd name="T39" fmla="*/ 37 h 250"/>
                    <a:gd name="T40" fmla="*/ 60 w 870"/>
                    <a:gd name="T41" fmla="*/ 38 h 250"/>
                    <a:gd name="T42" fmla="*/ 75 w 870"/>
                    <a:gd name="T43" fmla="*/ 42 h 250"/>
                    <a:gd name="T44" fmla="*/ 85 w 870"/>
                    <a:gd name="T45" fmla="*/ 44 h 250"/>
                    <a:gd name="T46" fmla="*/ 94 w 870"/>
                    <a:gd name="T47" fmla="*/ 47 h 250"/>
                    <a:gd name="T48" fmla="*/ 104 w 870"/>
                    <a:gd name="T49" fmla="*/ 49 h 250"/>
                    <a:gd name="T50" fmla="*/ 116 w 870"/>
                    <a:gd name="T51" fmla="*/ 52 h 250"/>
                    <a:gd name="T52" fmla="*/ 126 w 870"/>
                    <a:gd name="T53" fmla="*/ 54 h 250"/>
                    <a:gd name="T54" fmla="*/ 148 w 870"/>
                    <a:gd name="T55" fmla="*/ 59 h 250"/>
                    <a:gd name="T56" fmla="*/ 167 w 870"/>
                    <a:gd name="T57" fmla="*/ 63 h 250"/>
                    <a:gd name="T58" fmla="*/ 189 w 870"/>
                    <a:gd name="T59" fmla="*/ 67 h 250"/>
                    <a:gd name="T60" fmla="*/ 211 w 870"/>
                    <a:gd name="T61" fmla="*/ 71 h 250"/>
                    <a:gd name="T62" fmla="*/ 233 w 870"/>
                    <a:gd name="T63" fmla="*/ 75 h 250"/>
                    <a:gd name="T64" fmla="*/ 255 w 870"/>
                    <a:gd name="T65" fmla="*/ 78 h 250"/>
                    <a:gd name="T66" fmla="*/ 274 w 870"/>
                    <a:gd name="T67" fmla="*/ 84 h 250"/>
                    <a:gd name="T68" fmla="*/ 293 w 870"/>
                    <a:gd name="T69" fmla="*/ 86 h 250"/>
                    <a:gd name="T70" fmla="*/ 309 w 870"/>
                    <a:gd name="T71" fmla="*/ 89 h 250"/>
                    <a:gd name="T72" fmla="*/ 324 w 870"/>
                    <a:gd name="T73" fmla="*/ 91 h 250"/>
                    <a:gd name="T74" fmla="*/ 343 w 870"/>
                    <a:gd name="T75" fmla="*/ 94 h 250"/>
                    <a:gd name="T76" fmla="*/ 356 w 870"/>
                    <a:gd name="T77" fmla="*/ 96 h 250"/>
                    <a:gd name="T78" fmla="*/ 375 w 870"/>
                    <a:gd name="T79" fmla="*/ 99 h 250"/>
                    <a:gd name="T80" fmla="*/ 387 w 870"/>
                    <a:gd name="T81" fmla="*/ 101 h 250"/>
                    <a:gd name="T82" fmla="*/ 400 w 870"/>
                    <a:gd name="T83" fmla="*/ 103 h 250"/>
                    <a:gd name="T84" fmla="*/ 447 w 870"/>
                    <a:gd name="T85" fmla="*/ 110 h 250"/>
                    <a:gd name="T86" fmla="*/ 466 w 870"/>
                    <a:gd name="T87" fmla="*/ 114 h 250"/>
                    <a:gd name="T88" fmla="*/ 472 w 870"/>
                    <a:gd name="T89" fmla="*/ 115 h 250"/>
                    <a:gd name="T90" fmla="*/ 479 w 870"/>
                    <a:gd name="T91" fmla="*/ 117 h 250"/>
                    <a:gd name="T92" fmla="*/ 488 w 870"/>
                    <a:gd name="T93" fmla="*/ 118 h 250"/>
                    <a:gd name="T94" fmla="*/ 501 w 870"/>
                    <a:gd name="T95" fmla="*/ 120 h 250"/>
                    <a:gd name="T96" fmla="*/ 507 w 870"/>
                    <a:gd name="T97" fmla="*/ 120 h 250"/>
                    <a:gd name="T98" fmla="*/ 513 w 870"/>
                    <a:gd name="T99" fmla="*/ 122 h 250"/>
                    <a:gd name="T100" fmla="*/ 529 w 870"/>
                    <a:gd name="T101" fmla="*/ 124 h 250"/>
                    <a:gd name="T102" fmla="*/ 747 w 870"/>
                    <a:gd name="T103" fmla="*/ 181 h 250"/>
                    <a:gd name="T104" fmla="*/ 794 w 870"/>
                    <a:gd name="T105" fmla="*/ 210 h 250"/>
                    <a:gd name="T106" fmla="*/ 561 w 870"/>
                    <a:gd name="T107" fmla="*/ 147 h 250"/>
                    <a:gd name="T108" fmla="*/ 160 w 870"/>
                    <a:gd name="T109" fmla="*/ 82 h 250"/>
                    <a:gd name="T110" fmla="*/ 3 w 870"/>
                    <a:gd name="T111" fmla="*/ 28 h 250"/>
                    <a:gd name="T112" fmla="*/ 19 w 870"/>
                    <a:gd name="T113" fmla="*/ 0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0" h="250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70" y="250"/>
                      </a:lnTo>
                      <a:lnTo>
                        <a:pt x="851" y="238"/>
                      </a:lnTo>
                      <a:lnTo>
                        <a:pt x="825" y="224"/>
                      </a:lnTo>
                      <a:lnTo>
                        <a:pt x="794" y="210"/>
                      </a:lnTo>
                      <a:lnTo>
                        <a:pt x="756" y="195"/>
                      </a:lnTo>
                      <a:lnTo>
                        <a:pt x="709" y="180"/>
                      </a:lnTo>
                      <a:lnTo>
                        <a:pt x="655" y="166"/>
                      </a:lnTo>
                      <a:lnTo>
                        <a:pt x="627" y="158"/>
                      </a:lnTo>
                      <a:lnTo>
                        <a:pt x="595" y="152"/>
                      </a:lnTo>
                      <a:lnTo>
                        <a:pt x="561" y="147"/>
                      </a:lnTo>
                      <a:lnTo>
                        <a:pt x="526" y="141"/>
                      </a:lnTo>
                      <a:lnTo>
                        <a:pt x="425" y="127"/>
                      </a:lnTo>
                      <a:lnTo>
                        <a:pt x="327" y="111"/>
                      </a:lnTo>
                      <a:lnTo>
                        <a:pt x="239" y="97"/>
                      </a:lnTo>
                      <a:lnTo>
                        <a:pt x="160" y="82"/>
                      </a:lnTo>
                      <a:lnTo>
                        <a:pt x="94" y="66"/>
                      </a:lnTo>
                      <a:lnTo>
                        <a:pt x="66" y="58"/>
                      </a:lnTo>
                      <a:lnTo>
                        <a:pt x="44" y="51"/>
                      </a:lnTo>
                      <a:lnTo>
                        <a:pt x="25" y="43"/>
                      </a:lnTo>
                      <a:lnTo>
                        <a:pt x="12" y="35"/>
                      </a:lnTo>
                      <a:lnTo>
                        <a:pt x="3" y="28"/>
                      </a:lnTo>
                      <a:lnTo>
                        <a:pt x="0" y="20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3" name="Freeform 300">
                  <a:extLst>
                    <a:ext uri="{FF2B5EF4-FFF2-40B4-BE49-F238E27FC236}">
                      <a16:creationId xmlns:a16="http://schemas.microsoft.com/office/drawing/2014/main" id="{A990F020-A38B-48CB-A6EF-4BC9D44425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41" cy="231"/>
                </a:xfrm>
                <a:custGeom>
                  <a:avLst/>
                  <a:gdLst>
                    <a:gd name="T0" fmla="*/ 15 w 841"/>
                    <a:gd name="T1" fmla="*/ 1 h 231"/>
                    <a:gd name="T2" fmla="*/ 12 w 841"/>
                    <a:gd name="T3" fmla="*/ 4 h 231"/>
                    <a:gd name="T4" fmla="*/ 12 w 841"/>
                    <a:gd name="T5" fmla="*/ 5 h 231"/>
                    <a:gd name="T6" fmla="*/ 9 w 841"/>
                    <a:gd name="T7" fmla="*/ 5 h 231"/>
                    <a:gd name="T8" fmla="*/ 9 w 841"/>
                    <a:gd name="T9" fmla="*/ 6 h 231"/>
                    <a:gd name="T10" fmla="*/ 9 w 841"/>
                    <a:gd name="T11" fmla="*/ 7 h 231"/>
                    <a:gd name="T12" fmla="*/ 6 w 841"/>
                    <a:gd name="T13" fmla="*/ 9 h 231"/>
                    <a:gd name="T14" fmla="*/ 9 w 841"/>
                    <a:gd name="T15" fmla="*/ 10 h 231"/>
                    <a:gd name="T16" fmla="*/ 9 w 841"/>
                    <a:gd name="T17" fmla="*/ 12 h 231"/>
                    <a:gd name="T18" fmla="*/ 9 w 841"/>
                    <a:gd name="T19" fmla="*/ 14 h 231"/>
                    <a:gd name="T20" fmla="*/ 9 w 841"/>
                    <a:gd name="T21" fmla="*/ 16 h 231"/>
                    <a:gd name="T22" fmla="*/ 12 w 841"/>
                    <a:gd name="T23" fmla="*/ 19 h 231"/>
                    <a:gd name="T24" fmla="*/ 12 w 841"/>
                    <a:gd name="T25" fmla="*/ 20 h 231"/>
                    <a:gd name="T26" fmla="*/ 15 w 841"/>
                    <a:gd name="T27" fmla="*/ 21 h 231"/>
                    <a:gd name="T28" fmla="*/ 19 w 841"/>
                    <a:gd name="T29" fmla="*/ 24 h 231"/>
                    <a:gd name="T30" fmla="*/ 25 w 841"/>
                    <a:gd name="T31" fmla="*/ 28 h 231"/>
                    <a:gd name="T32" fmla="*/ 31 w 841"/>
                    <a:gd name="T33" fmla="*/ 30 h 231"/>
                    <a:gd name="T34" fmla="*/ 41 w 841"/>
                    <a:gd name="T35" fmla="*/ 33 h 231"/>
                    <a:gd name="T36" fmla="*/ 47 w 841"/>
                    <a:gd name="T37" fmla="*/ 34 h 231"/>
                    <a:gd name="T38" fmla="*/ 53 w 841"/>
                    <a:gd name="T39" fmla="*/ 37 h 231"/>
                    <a:gd name="T40" fmla="*/ 60 w 841"/>
                    <a:gd name="T41" fmla="*/ 38 h 231"/>
                    <a:gd name="T42" fmla="*/ 75 w 841"/>
                    <a:gd name="T43" fmla="*/ 42 h 231"/>
                    <a:gd name="T44" fmla="*/ 85 w 841"/>
                    <a:gd name="T45" fmla="*/ 44 h 231"/>
                    <a:gd name="T46" fmla="*/ 94 w 841"/>
                    <a:gd name="T47" fmla="*/ 47 h 231"/>
                    <a:gd name="T48" fmla="*/ 104 w 841"/>
                    <a:gd name="T49" fmla="*/ 49 h 231"/>
                    <a:gd name="T50" fmla="*/ 116 w 841"/>
                    <a:gd name="T51" fmla="*/ 52 h 231"/>
                    <a:gd name="T52" fmla="*/ 126 w 841"/>
                    <a:gd name="T53" fmla="*/ 54 h 231"/>
                    <a:gd name="T54" fmla="*/ 148 w 841"/>
                    <a:gd name="T55" fmla="*/ 59 h 231"/>
                    <a:gd name="T56" fmla="*/ 167 w 841"/>
                    <a:gd name="T57" fmla="*/ 63 h 231"/>
                    <a:gd name="T58" fmla="*/ 189 w 841"/>
                    <a:gd name="T59" fmla="*/ 67 h 231"/>
                    <a:gd name="T60" fmla="*/ 211 w 841"/>
                    <a:gd name="T61" fmla="*/ 71 h 231"/>
                    <a:gd name="T62" fmla="*/ 233 w 841"/>
                    <a:gd name="T63" fmla="*/ 75 h 231"/>
                    <a:gd name="T64" fmla="*/ 255 w 841"/>
                    <a:gd name="T65" fmla="*/ 78 h 231"/>
                    <a:gd name="T66" fmla="*/ 274 w 841"/>
                    <a:gd name="T67" fmla="*/ 84 h 231"/>
                    <a:gd name="T68" fmla="*/ 293 w 841"/>
                    <a:gd name="T69" fmla="*/ 86 h 231"/>
                    <a:gd name="T70" fmla="*/ 309 w 841"/>
                    <a:gd name="T71" fmla="*/ 89 h 231"/>
                    <a:gd name="T72" fmla="*/ 324 w 841"/>
                    <a:gd name="T73" fmla="*/ 91 h 231"/>
                    <a:gd name="T74" fmla="*/ 343 w 841"/>
                    <a:gd name="T75" fmla="*/ 94 h 231"/>
                    <a:gd name="T76" fmla="*/ 356 w 841"/>
                    <a:gd name="T77" fmla="*/ 96 h 231"/>
                    <a:gd name="T78" fmla="*/ 375 w 841"/>
                    <a:gd name="T79" fmla="*/ 99 h 231"/>
                    <a:gd name="T80" fmla="*/ 387 w 841"/>
                    <a:gd name="T81" fmla="*/ 101 h 231"/>
                    <a:gd name="T82" fmla="*/ 400 w 841"/>
                    <a:gd name="T83" fmla="*/ 103 h 231"/>
                    <a:gd name="T84" fmla="*/ 447 w 841"/>
                    <a:gd name="T85" fmla="*/ 110 h 231"/>
                    <a:gd name="T86" fmla="*/ 466 w 841"/>
                    <a:gd name="T87" fmla="*/ 114 h 231"/>
                    <a:gd name="T88" fmla="*/ 472 w 841"/>
                    <a:gd name="T89" fmla="*/ 115 h 231"/>
                    <a:gd name="T90" fmla="*/ 479 w 841"/>
                    <a:gd name="T91" fmla="*/ 117 h 231"/>
                    <a:gd name="T92" fmla="*/ 488 w 841"/>
                    <a:gd name="T93" fmla="*/ 118 h 231"/>
                    <a:gd name="T94" fmla="*/ 501 w 841"/>
                    <a:gd name="T95" fmla="*/ 120 h 231"/>
                    <a:gd name="T96" fmla="*/ 507 w 841"/>
                    <a:gd name="T97" fmla="*/ 120 h 231"/>
                    <a:gd name="T98" fmla="*/ 513 w 841"/>
                    <a:gd name="T99" fmla="*/ 122 h 231"/>
                    <a:gd name="T100" fmla="*/ 529 w 841"/>
                    <a:gd name="T101" fmla="*/ 124 h 231"/>
                    <a:gd name="T102" fmla="*/ 747 w 841"/>
                    <a:gd name="T103" fmla="*/ 181 h 231"/>
                    <a:gd name="T104" fmla="*/ 762 w 841"/>
                    <a:gd name="T105" fmla="*/ 195 h 231"/>
                    <a:gd name="T106" fmla="*/ 529 w 841"/>
                    <a:gd name="T107" fmla="*/ 139 h 231"/>
                    <a:gd name="T108" fmla="*/ 69 w 841"/>
                    <a:gd name="T109" fmla="*/ 57 h 231"/>
                    <a:gd name="T110" fmla="*/ 3 w 841"/>
                    <a:gd name="T111" fmla="*/ 19 h 23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41" h="231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41" y="231"/>
                      </a:lnTo>
                      <a:lnTo>
                        <a:pt x="819" y="219"/>
                      </a:lnTo>
                      <a:lnTo>
                        <a:pt x="791" y="207"/>
                      </a:lnTo>
                      <a:lnTo>
                        <a:pt x="762" y="195"/>
                      </a:lnTo>
                      <a:lnTo>
                        <a:pt x="725" y="182"/>
                      </a:lnTo>
                      <a:lnTo>
                        <a:pt x="684" y="170"/>
                      </a:lnTo>
                      <a:lnTo>
                        <a:pt x="640" y="158"/>
                      </a:lnTo>
                      <a:lnTo>
                        <a:pt x="586" y="148"/>
                      </a:lnTo>
                      <a:lnTo>
                        <a:pt x="529" y="139"/>
                      </a:lnTo>
                      <a:lnTo>
                        <a:pt x="428" y="125"/>
                      </a:lnTo>
                      <a:lnTo>
                        <a:pt x="331" y="110"/>
                      </a:lnTo>
                      <a:lnTo>
                        <a:pt x="242" y="95"/>
                      </a:lnTo>
                      <a:lnTo>
                        <a:pt x="164" y="81"/>
                      </a:lnTo>
                      <a:lnTo>
                        <a:pt x="97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6" y="26"/>
                      </a:lnTo>
                      <a:lnTo>
                        <a:pt x="3" y="19"/>
                      </a:lnTo>
                      <a:lnTo>
                        <a:pt x="0" y="10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4" name="Freeform 301">
                  <a:extLst>
                    <a:ext uri="{FF2B5EF4-FFF2-40B4-BE49-F238E27FC236}">
                      <a16:creationId xmlns:a16="http://schemas.microsoft.com/office/drawing/2014/main" id="{22C78942-231B-48C5-AF3D-777B1CDB87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" y="1504"/>
                  <a:ext cx="822" cy="219"/>
                </a:xfrm>
                <a:custGeom>
                  <a:avLst/>
                  <a:gdLst>
                    <a:gd name="T0" fmla="*/ 16 w 822"/>
                    <a:gd name="T1" fmla="*/ 1 h 219"/>
                    <a:gd name="T2" fmla="*/ 12 w 822"/>
                    <a:gd name="T3" fmla="*/ 1 h 219"/>
                    <a:gd name="T4" fmla="*/ 9 w 822"/>
                    <a:gd name="T5" fmla="*/ 2 h 219"/>
                    <a:gd name="T6" fmla="*/ 9 w 822"/>
                    <a:gd name="T7" fmla="*/ 4 h 219"/>
                    <a:gd name="T8" fmla="*/ 9 w 822"/>
                    <a:gd name="T9" fmla="*/ 5 h 219"/>
                    <a:gd name="T10" fmla="*/ 9 w 822"/>
                    <a:gd name="T11" fmla="*/ 5 h 219"/>
                    <a:gd name="T12" fmla="*/ 6 w 822"/>
                    <a:gd name="T13" fmla="*/ 5 h 219"/>
                    <a:gd name="T14" fmla="*/ 6 w 822"/>
                    <a:gd name="T15" fmla="*/ 5 h 219"/>
                    <a:gd name="T16" fmla="*/ 6 w 822"/>
                    <a:gd name="T17" fmla="*/ 5 h 219"/>
                    <a:gd name="T18" fmla="*/ 6 w 822"/>
                    <a:gd name="T19" fmla="*/ 14 h 219"/>
                    <a:gd name="T20" fmla="*/ 22 w 822"/>
                    <a:gd name="T21" fmla="*/ 28 h 219"/>
                    <a:gd name="T22" fmla="*/ 60 w 822"/>
                    <a:gd name="T23" fmla="*/ 39 h 219"/>
                    <a:gd name="T24" fmla="*/ 224 w 822"/>
                    <a:gd name="T25" fmla="*/ 75 h 219"/>
                    <a:gd name="T26" fmla="*/ 290 w 822"/>
                    <a:gd name="T27" fmla="*/ 86 h 219"/>
                    <a:gd name="T28" fmla="*/ 293 w 822"/>
                    <a:gd name="T29" fmla="*/ 86 h 219"/>
                    <a:gd name="T30" fmla="*/ 302 w 822"/>
                    <a:gd name="T31" fmla="*/ 87 h 219"/>
                    <a:gd name="T32" fmla="*/ 312 w 822"/>
                    <a:gd name="T33" fmla="*/ 90 h 219"/>
                    <a:gd name="T34" fmla="*/ 318 w 822"/>
                    <a:gd name="T35" fmla="*/ 91 h 219"/>
                    <a:gd name="T36" fmla="*/ 321 w 822"/>
                    <a:gd name="T37" fmla="*/ 91 h 219"/>
                    <a:gd name="T38" fmla="*/ 334 w 822"/>
                    <a:gd name="T39" fmla="*/ 92 h 219"/>
                    <a:gd name="T40" fmla="*/ 347 w 822"/>
                    <a:gd name="T41" fmla="*/ 95 h 219"/>
                    <a:gd name="T42" fmla="*/ 350 w 822"/>
                    <a:gd name="T43" fmla="*/ 95 h 219"/>
                    <a:gd name="T44" fmla="*/ 356 w 822"/>
                    <a:gd name="T45" fmla="*/ 96 h 219"/>
                    <a:gd name="T46" fmla="*/ 362 w 822"/>
                    <a:gd name="T47" fmla="*/ 97 h 219"/>
                    <a:gd name="T48" fmla="*/ 372 w 822"/>
                    <a:gd name="T49" fmla="*/ 99 h 219"/>
                    <a:gd name="T50" fmla="*/ 384 w 822"/>
                    <a:gd name="T51" fmla="*/ 101 h 219"/>
                    <a:gd name="T52" fmla="*/ 388 w 822"/>
                    <a:gd name="T53" fmla="*/ 101 h 219"/>
                    <a:gd name="T54" fmla="*/ 397 w 822"/>
                    <a:gd name="T55" fmla="*/ 103 h 219"/>
                    <a:gd name="T56" fmla="*/ 400 w 822"/>
                    <a:gd name="T57" fmla="*/ 104 h 219"/>
                    <a:gd name="T58" fmla="*/ 410 w 822"/>
                    <a:gd name="T59" fmla="*/ 105 h 219"/>
                    <a:gd name="T60" fmla="*/ 451 w 822"/>
                    <a:gd name="T61" fmla="*/ 111 h 219"/>
                    <a:gd name="T62" fmla="*/ 463 w 822"/>
                    <a:gd name="T63" fmla="*/ 114 h 219"/>
                    <a:gd name="T64" fmla="*/ 466 w 822"/>
                    <a:gd name="T65" fmla="*/ 114 h 219"/>
                    <a:gd name="T66" fmla="*/ 469 w 822"/>
                    <a:gd name="T67" fmla="*/ 115 h 219"/>
                    <a:gd name="T68" fmla="*/ 473 w 822"/>
                    <a:gd name="T69" fmla="*/ 115 h 219"/>
                    <a:gd name="T70" fmla="*/ 476 w 822"/>
                    <a:gd name="T71" fmla="*/ 115 h 219"/>
                    <a:gd name="T72" fmla="*/ 479 w 822"/>
                    <a:gd name="T73" fmla="*/ 117 h 219"/>
                    <a:gd name="T74" fmla="*/ 482 w 822"/>
                    <a:gd name="T75" fmla="*/ 118 h 219"/>
                    <a:gd name="T76" fmla="*/ 492 w 822"/>
                    <a:gd name="T77" fmla="*/ 119 h 219"/>
                    <a:gd name="T78" fmla="*/ 498 w 822"/>
                    <a:gd name="T79" fmla="*/ 120 h 219"/>
                    <a:gd name="T80" fmla="*/ 498 w 822"/>
                    <a:gd name="T81" fmla="*/ 120 h 219"/>
                    <a:gd name="T82" fmla="*/ 504 w 822"/>
                    <a:gd name="T83" fmla="*/ 120 h 219"/>
                    <a:gd name="T84" fmla="*/ 507 w 822"/>
                    <a:gd name="T85" fmla="*/ 122 h 219"/>
                    <a:gd name="T86" fmla="*/ 507 w 822"/>
                    <a:gd name="T87" fmla="*/ 122 h 219"/>
                    <a:gd name="T88" fmla="*/ 514 w 822"/>
                    <a:gd name="T89" fmla="*/ 123 h 219"/>
                    <a:gd name="T90" fmla="*/ 517 w 822"/>
                    <a:gd name="T91" fmla="*/ 123 h 219"/>
                    <a:gd name="T92" fmla="*/ 602 w 822"/>
                    <a:gd name="T93" fmla="*/ 142 h 219"/>
                    <a:gd name="T94" fmla="*/ 709 w 822"/>
                    <a:gd name="T95" fmla="*/ 170 h 219"/>
                    <a:gd name="T96" fmla="*/ 822 w 822"/>
                    <a:gd name="T97" fmla="*/ 219 h 219"/>
                    <a:gd name="T98" fmla="*/ 772 w 822"/>
                    <a:gd name="T99" fmla="*/ 198 h 219"/>
                    <a:gd name="T100" fmla="*/ 671 w 822"/>
                    <a:gd name="T101" fmla="*/ 165 h 219"/>
                    <a:gd name="T102" fmla="*/ 529 w 822"/>
                    <a:gd name="T103" fmla="*/ 138 h 219"/>
                    <a:gd name="T104" fmla="*/ 331 w 822"/>
                    <a:gd name="T105" fmla="*/ 109 h 219"/>
                    <a:gd name="T106" fmla="*/ 98 w 822"/>
                    <a:gd name="T107" fmla="*/ 64 h 219"/>
                    <a:gd name="T108" fmla="*/ 28 w 822"/>
                    <a:gd name="T109" fmla="*/ 42 h 219"/>
                    <a:gd name="T110" fmla="*/ 0 w 822"/>
                    <a:gd name="T111" fmla="*/ 19 h 219"/>
                    <a:gd name="T112" fmla="*/ 0 w 822"/>
                    <a:gd name="T113" fmla="*/ 5 h 219"/>
                    <a:gd name="T114" fmla="*/ 16 w 822"/>
                    <a:gd name="T115" fmla="*/ 0 h 21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22" h="219">
                      <a:moveTo>
                        <a:pt x="16" y="0"/>
                      </a:moveTo>
                      <a:lnTo>
                        <a:pt x="16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14"/>
                      </a:lnTo>
                      <a:lnTo>
                        <a:pt x="9" y="19"/>
                      </a:lnTo>
                      <a:lnTo>
                        <a:pt x="16" y="24"/>
                      </a:lnTo>
                      <a:lnTo>
                        <a:pt x="22" y="28"/>
                      </a:lnTo>
                      <a:lnTo>
                        <a:pt x="41" y="34"/>
                      </a:lnTo>
                      <a:lnTo>
                        <a:pt x="60" y="39"/>
                      </a:lnTo>
                      <a:lnTo>
                        <a:pt x="113" y="52"/>
                      </a:lnTo>
                      <a:lnTo>
                        <a:pt x="167" y="64"/>
                      </a:lnTo>
                      <a:lnTo>
                        <a:pt x="224" y="75"/>
                      </a:lnTo>
                      <a:lnTo>
                        <a:pt x="283" y="85"/>
                      </a:lnTo>
                      <a:lnTo>
                        <a:pt x="287" y="86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9" y="87"/>
                      </a:lnTo>
                      <a:lnTo>
                        <a:pt x="302" y="87"/>
                      </a:lnTo>
                      <a:lnTo>
                        <a:pt x="306" y="89"/>
                      </a:lnTo>
                      <a:lnTo>
                        <a:pt x="312" y="89"/>
                      </a:lnTo>
                      <a:lnTo>
                        <a:pt x="312" y="90"/>
                      </a:lnTo>
                      <a:lnTo>
                        <a:pt x="315" y="90"/>
                      </a:lnTo>
                      <a:lnTo>
                        <a:pt x="318" y="91"/>
                      </a:lnTo>
                      <a:lnTo>
                        <a:pt x="321" y="91"/>
                      </a:lnTo>
                      <a:lnTo>
                        <a:pt x="331" y="92"/>
                      </a:lnTo>
                      <a:lnTo>
                        <a:pt x="334" y="92"/>
                      </a:lnTo>
                      <a:lnTo>
                        <a:pt x="340" y="94"/>
                      </a:lnTo>
                      <a:lnTo>
                        <a:pt x="347" y="95"/>
                      </a:lnTo>
                      <a:lnTo>
                        <a:pt x="350" y="95"/>
                      </a:lnTo>
                      <a:lnTo>
                        <a:pt x="353" y="96"/>
                      </a:lnTo>
                      <a:lnTo>
                        <a:pt x="356" y="96"/>
                      </a:lnTo>
                      <a:lnTo>
                        <a:pt x="359" y="97"/>
                      </a:lnTo>
                      <a:lnTo>
                        <a:pt x="362" y="97"/>
                      </a:lnTo>
                      <a:lnTo>
                        <a:pt x="372" y="99"/>
                      </a:lnTo>
                      <a:lnTo>
                        <a:pt x="381" y="100"/>
                      </a:lnTo>
                      <a:lnTo>
                        <a:pt x="384" y="101"/>
                      </a:lnTo>
                      <a:lnTo>
                        <a:pt x="388" y="101"/>
                      </a:lnTo>
                      <a:lnTo>
                        <a:pt x="391" y="101"/>
                      </a:lnTo>
                      <a:lnTo>
                        <a:pt x="391" y="103"/>
                      </a:lnTo>
                      <a:lnTo>
                        <a:pt x="397" y="103"/>
                      </a:lnTo>
                      <a:lnTo>
                        <a:pt x="400" y="104"/>
                      </a:lnTo>
                      <a:lnTo>
                        <a:pt x="406" y="105"/>
                      </a:lnTo>
                      <a:lnTo>
                        <a:pt x="410" y="105"/>
                      </a:lnTo>
                      <a:lnTo>
                        <a:pt x="444" y="110"/>
                      </a:lnTo>
                      <a:lnTo>
                        <a:pt x="451" y="111"/>
                      </a:lnTo>
                      <a:lnTo>
                        <a:pt x="460" y="113"/>
                      </a:lnTo>
                      <a:lnTo>
                        <a:pt x="463" y="114"/>
                      </a:lnTo>
                      <a:lnTo>
                        <a:pt x="466" y="114"/>
                      </a:lnTo>
                      <a:lnTo>
                        <a:pt x="466" y="115"/>
                      </a:lnTo>
                      <a:lnTo>
                        <a:pt x="469" y="115"/>
                      </a:lnTo>
                      <a:lnTo>
                        <a:pt x="473" y="115"/>
                      </a:lnTo>
                      <a:lnTo>
                        <a:pt x="476" y="115"/>
                      </a:lnTo>
                      <a:lnTo>
                        <a:pt x="476" y="117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2" y="118"/>
                      </a:lnTo>
                      <a:lnTo>
                        <a:pt x="485" y="118"/>
                      </a:lnTo>
                      <a:lnTo>
                        <a:pt x="492" y="119"/>
                      </a:lnTo>
                      <a:lnTo>
                        <a:pt x="498" y="119"/>
                      </a:lnTo>
                      <a:lnTo>
                        <a:pt x="498" y="120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2"/>
                      </a:lnTo>
                      <a:lnTo>
                        <a:pt x="510" y="122"/>
                      </a:lnTo>
                      <a:lnTo>
                        <a:pt x="514" y="123"/>
                      </a:lnTo>
                      <a:lnTo>
                        <a:pt x="517" y="123"/>
                      </a:lnTo>
                      <a:lnTo>
                        <a:pt x="526" y="124"/>
                      </a:lnTo>
                      <a:lnTo>
                        <a:pt x="602" y="142"/>
                      </a:lnTo>
                      <a:lnTo>
                        <a:pt x="677" y="160"/>
                      </a:lnTo>
                      <a:lnTo>
                        <a:pt x="709" y="170"/>
                      </a:lnTo>
                      <a:lnTo>
                        <a:pt x="744" y="181"/>
                      </a:lnTo>
                      <a:lnTo>
                        <a:pt x="804" y="205"/>
                      </a:lnTo>
                      <a:lnTo>
                        <a:pt x="822" y="219"/>
                      </a:lnTo>
                      <a:lnTo>
                        <a:pt x="800" y="209"/>
                      </a:lnTo>
                      <a:lnTo>
                        <a:pt x="772" y="198"/>
                      </a:lnTo>
                      <a:lnTo>
                        <a:pt x="744" y="186"/>
                      </a:lnTo>
                      <a:lnTo>
                        <a:pt x="709" y="175"/>
                      </a:lnTo>
                      <a:lnTo>
                        <a:pt x="671" y="165"/>
                      </a:lnTo>
                      <a:lnTo>
                        <a:pt x="627" y="155"/>
                      </a:lnTo>
                      <a:lnTo>
                        <a:pt x="580" y="146"/>
                      </a:lnTo>
                      <a:lnTo>
                        <a:pt x="529" y="138"/>
                      </a:lnTo>
                      <a:lnTo>
                        <a:pt x="428" y="123"/>
                      </a:lnTo>
                      <a:lnTo>
                        <a:pt x="331" y="109"/>
                      </a:lnTo>
                      <a:lnTo>
                        <a:pt x="243" y="94"/>
                      </a:lnTo>
                      <a:lnTo>
                        <a:pt x="164" y="78"/>
                      </a:lnTo>
                      <a:lnTo>
                        <a:pt x="98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3" y="26"/>
                      </a:lnTo>
                      <a:lnTo>
                        <a:pt x="0" y="19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6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5" name="Freeform 302">
                  <a:extLst>
                    <a:ext uri="{FF2B5EF4-FFF2-40B4-BE49-F238E27FC236}">
                      <a16:creationId xmlns:a16="http://schemas.microsoft.com/office/drawing/2014/main" id="{055F325E-A81F-4DC3-8D7F-251010A02F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3"/>
                  <a:ext cx="886" cy="222"/>
                </a:xfrm>
                <a:custGeom>
                  <a:avLst/>
                  <a:gdLst>
                    <a:gd name="T0" fmla="*/ 0 w 886"/>
                    <a:gd name="T1" fmla="*/ 0 h 222"/>
                    <a:gd name="T2" fmla="*/ 0 w 886"/>
                    <a:gd name="T3" fmla="*/ 0 h 222"/>
                    <a:gd name="T4" fmla="*/ 6 w 886"/>
                    <a:gd name="T5" fmla="*/ 5 h 222"/>
                    <a:gd name="T6" fmla="*/ 28 w 886"/>
                    <a:gd name="T7" fmla="*/ 18 h 222"/>
                    <a:gd name="T8" fmla="*/ 47 w 886"/>
                    <a:gd name="T9" fmla="*/ 25 h 222"/>
                    <a:gd name="T10" fmla="*/ 72 w 886"/>
                    <a:gd name="T11" fmla="*/ 34 h 222"/>
                    <a:gd name="T12" fmla="*/ 104 w 886"/>
                    <a:gd name="T13" fmla="*/ 43 h 222"/>
                    <a:gd name="T14" fmla="*/ 142 w 886"/>
                    <a:gd name="T15" fmla="*/ 53 h 222"/>
                    <a:gd name="T16" fmla="*/ 142 w 886"/>
                    <a:gd name="T17" fmla="*/ 53 h 222"/>
                    <a:gd name="T18" fmla="*/ 183 w 886"/>
                    <a:gd name="T19" fmla="*/ 61 h 222"/>
                    <a:gd name="T20" fmla="*/ 227 w 886"/>
                    <a:gd name="T21" fmla="*/ 68 h 222"/>
                    <a:gd name="T22" fmla="*/ 334 w 886"/>
                    <a:gd name="T23" fmla="*/ 84 h 222"/>
                    <a:gd name="T24" fmla="*/ 448 w 886"/>
                    <a:gd name="T25" fmla="*/ 101 h 222"/>
                    <a:gd name="T26" fmla="*/ 504 w 886"/>
                    <a:gd name="T27" fmla="*/ 113 h 222"/>
                    <a:gd name="T28" fmla="*/ 558 w 886"/>
                    <a:gd name="T29" fmla="*/ 124 h 222"/>
                    <a:gd name="T30" fmla="*/ 558 w 886"/>
                    <a:gd name="T31" fmla="*/ 124 h 222"/>
                    <a:gd name="T32" fmla="*/ 662 w 886"/>
                    <a:gd name="T33" fmla="*/ 148 h 222"/>
                    <a:gd name="T34" fmla="*/ 741 w 886"/>
                    <a:gd name="T35" fmla="*/ 169 h 222"/>
                    <a:gd name="T36" fmla="*/ 797 w 886"/>
                    <a:gd name="T37" fmla="*/ 186 h 222"/>
                    <a:gd name="T38" fmla="*/ 838 w 886"/>
                    <a:gd name="T39" fmla="*/ 199 h 222"/>
                    <a:gd name="T40" fmla="*/ 860 w 886"/>
                    <a:gd name="T41" fmla="*/ 208 h 222"/>
                    <a:gd name="T42" fmla="*/ 873 w 886"/>
                    <a:gd name="T43" fmla="*/ 216 h 222"/>
                    <a:gd name="T44" fmla="*/ 883 w 886"/>
                    <a:gd name="T45" fmla="*/ 218 h 222"/>
                    <a:gd name="T46" fmla="*/ 886 w 886"/>
                    <a:gd name="T47" fmla="*/ 219 h 222"/>
                    <a:gd name="T48" fmla="*/ 886 w 886"/>
                    <a:gd name="T49" fmla="*/ 219 h 222"/>
                    <a:gd name="T50" fmla="*/ 883 w 886"/>
                    <a:gd name="T51" fmla="*/ 221 h 222"/>
                    <a:gd name="T52" fmla="*/ 873 w 886"/>
                    <a:gd name="T53" fmla="*/ 222 h 222"/>
                    <a:gd name="T54" fmla="*/ 864 w 886"/>
                    <a:gd name="T55" fmla="*/ 222 h 222"/>
                    <a:gd name="T56" fmla="*/ 854 w 886"/>
                    <a:gd name="T57" fmla="*/ 221 h 222"/>
                    <a:gd name="T58" fmla="*/ 842 w 886"/>
                    <a:gd name="T59" fmla="*/ 218 h 222"/>
                    <a:gd name="T60" fmla="*/ 826 w 886"/>
                    <a:gd name="T61" fmla="*/ 216 h 222"/>
                    <a:gd name="T62" fmla="*/ 813 w 886"/>
                    <a:gd name="T63" fmla="*/ 207 h 222"/>
                    <a:gd name="T64" fmla="*/ 772 w 886"/>
                    <a:gd name="T65" fmla="*/ 194 h 222"/>
                    <a:gd name="T66" fmla="*/ 722 w 886"/>
                    <a:gd name="T67" fmla="*/ 181 h 222"/>
                    <a:gd name="T68" fmla="*/ 722 w 886"/>
                    <a:gd name="T69" fmla="*/ 181 h 222"/>
                    <a:gd name="T70" fmla="*/ 640 w 886"/>
                    <a:gd name="T71" fmla="*/ 157 h 222"/>
                    <a:gd name="T72" fmla="*/ 593 w 886"/>
                    <a:gd name="T73" fmla="*/ 146 h 222"/>
                    <a:gd name="T74" fmla="*/ 545 w 886"/>
                    <a:gd name="T75" fmla="*/ 134 h 222"/>
                    <a:gd name="T76" fmla="*/ 545 w 886"/>
                    <a:gd name="T77" fmla="*/ 134 h 222"/>
                    <a:gd name="T78" fmla="*/ 501 w 886"/>
                    <a:gd name="T79" fmla="*/ 124 h 222"/>
                    <a:gd name="T80" fmla="*/ 457 w 886"/>
                    <a:gd name="T81" fmla="*/ 117 h 222"/>
                    <a:gd name="T82" fmla="*/ 372 w 886"/>
                    <a:gd name="T83" fmla="*/ 103 h 222"/>
                    <a:gd name="T84" fmla="*/ 372 w 886"/>
                    <a:gd name="T85" fmla="*/ 103 h 222"/>
                    <a:gd name="T86" fmla="*/ 262 w 886"/>
                    <a:gd name="T87" fmla="*/ 86 h 222"/>
                    <a:gd name="T88" fmla="*/ 173 w 886"/>
                    <a:gd name="T89" fmla="*/ 72 h 222"/>
                    <a:gd name="T90" fmla="*/ 173 w 886"/>
                    <a:gd name="T91" fmla="*/ 72 h 222"/>
                    <a:gd name="T92" fmla="*/ 101 w 886"/>
                    <a:gd name="T93" fmla="*/ 57 h 222"/>
                    <a:gd name="T94" fmla="*/ 101 w 886"/>
                    <a:gd name="T95" fmla="*/ 57 h 222"/>
                    <a:gd name="T96" fmla="*/ 79 w 886"/>
                    <a:gd name="T97" fmla="*/ 52 h 222"/>
                    <a:gd name="T98" fmla="*/ 60 w 886"/>
                    <a:gd name="T99" fmla="*/ 46 h 222"/>
                    <a:gd name="T100" fmla="*/ 60 w 886"/>
                    <a:gd name="T101" fmla="*/ 46 h 222"/>
                    <a:gd name="T102" fmla="*/ 41 w 886"/>
                    <a:gd name="T103" fmla="*/ 38 h 222"/>
                    <a:gd name="T104" fmla="*/ 28 w 886"/>
                    <a:gd name="T105" fmla="*/ 30 h 222"/>
                    <a:gd name="T106" fmla="*/ 16 w 886"/>
                    <a:gd name="T107" fmla="*/ 23 h 222"/>
                    <a:gd name="T108" fmla="*/ 9 w 886"/>
                    <a:gd name="T109" fmla="*/ 15 h 222"/>
                    <a:gd name="T110" fmla="*/ 0 w 886"/>
                    <a:gd name="T111" fmla="*/ 5 h 222"/>
                    <a:gd name="T112" fmla="*/ 0 w 886"/>
                    <a:gd name="T113" fmla="*/ 0 h 222"/>
                    <a:gd name="T114" fmla="*/ 0 w 886"/>
                    <a:gd name="T115" fmla="*/ 0 h 22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86" h="2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8" y="18"/>
                      </a:lnTo>
                      <a:lnTo>
                        <a:pt x="47" y="25"/>
                      </a:lnTo>
                      <a:lnTo>
                        <a:pt x="72" y="34"/>
                      </a:lnTo>
                      <a:lnTo>
                        <a:pt x="104" y="43"/>
                      </a:lnTo>
                      <a:lnTo>
                        <a:pt x="142" y="53"/>
                      </a:lnTo>
                      <a:lnTo>
                        <a:pt x="183" y="61"/>
                      </a:lnTo>
                      <a:lnTo>
                        <a:pt x="227" y="68"/>
                      </a:lnTo>
                      <a:lnTo>
                        <a:pt x="334" y="84"/>
                      </a:lnTo>
                      <a:lnTo>
                        <a:pt x="448" y="101"/>
                      </a:lnTo>
                      <a:lnTo>
                        <a:pt x="504" y="113"/>
                      </a:lnTo>
                      <a:lnTo>
                        <a:pt x="558" y="124"/>
                      </a:lnTo>
                      <a:lnTo>
                        <a:pt x="662" y="148"/>
                      </a:lnTo>
                      <a:lnTo>
                        <a:pt x="741" y="169"/>
                      </a:lnTo>
                      <a:lnTo>
                        <a:pt x="797" y="186"/>
                      </a:lnTo>
                      <a:lnTo>
                        <a:pt x="838" y="199"/>
                      </a:lnTo>
                      <a:lnTo>
                        <a:pt x="860" y="208"/>
                      </a:lnTo>
                      <a:lnTo>
                        <a:pt x="873" y="216"/>
                      </a:lnTo>
                      <a:lnTo>
                        <a:pt x="883" y="218"/>
                      </a:lnTo>
                      <a:lnTo>
                        <a:pt x="886" y="219"/>
                      </a:lnTo>
                      <a:lnTo>
                        <a:pt x="883" y="221"/>
                      </a:lnTo>
                      <a:lnTo>
                        <a:pt x="873" y="222"/>
                      </a:lnTo>
                      <a:lnTo>
                        <a:pt x="864" y="222"/>
                      </a:lnTo>
                      <a:lnTo>
                        <a:pt x="854" y="221"/>
                      </a:lnTo>
                      <a:lnTo>
                        <a:pt x="842" y="218"/>
                      </a:lnTo>
                      <a:lnTo>
                        <a:pt x="826" y="216"/>
                      </a:lnTo>
                      <a:lnTo>
                        <a:pt x="813" y="207"/>
                      </a:lnTo>
                      <a:lnTo>
                        <a:pt x="772" y="194"/>
                      </a:lnTo>
                      <a:lnTo>
                        <a:pt x="722" y="181"/>
                      </a:lnTo>
                      <a:lnTo>
                        <a:pt x="640" y="157"/>
                      </a:lnTo>
                      <a:lnTo>
                        <a:pt x="593" y="146"/>
                      </a:lnTo>
                      <a:lnTo>
                        <a:pt x="545" y="134"/>
                      </a:lnTo>
                      <a:lnTo>
                        <a:pt x="501" y="124"/>
                      </a:lnTo>
                      <a:lnTo>
                        <a:pt x="457" y="117"/>
                      </a:lnTo>
                      <a:lnTo>
                        <a:pt x="372" y="103"/>
                      </a:lnTo>
                      <a:lnTo>
                        <a:pt x="262" y="86"/>
                      </a:lnTo>
                      <a:lnTo>
                        <a:pt x="173" y="72"/>
                      </a:lnTo>
                      <a:lnTo>
                        <a:pt x="101" y="57"/>
                      </a:lnTo>
                      <a:lnTo>
                        <a:pt x="79" y="52"/>
                      </a:lnTo>
                      <a:lnTo>
                        <a:pt x="60" y="46"/>
                      </a:lnTo>
                      <a:lnTo>
                        <a:pt x="41" y="38"/>
                      </a:lnTo>
                      <a:lnTo>
                        <a:pt x="28" y="30"/>
                      </a:lnTo>
                      <a:lnTo>
                        <a:pt x="16" y="23"/>
                      </a:lnTo>
                      <a:lnTo>
                        <a:pt x="9" y="1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6" name="Freeform 303">
                  <a:extLst>
                    <a:ext uri="{FF2B5EF4-FFF2-40B4-BE49-F238E27FC236}">
                      <a16:creationId xmlns:a16="http://schemas.microsoft.com/office/drawing/2014/main" id="{7C20993B-586B-4772-AE23-BC55F4C22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5"/>
                  <a:ext cx="876" cy="219"/>
                </a:xfrm>
                <a:custGeom>
                  <a:avLst/>
                  <a:gdLst>
                    <a:gd name="T0" fmla="*/ 0 w 876"/>
                    <a:gd name="T1" fmla="*/ 0 h 219"/>
                    <a:gd name="T2" fmla="*/ 0 w 876"/>
                    <a:gd name="T3" fmla="*/ 0 h 219"/>
                    <a:gd name="T4" fmla="*/ 6 w 876"/>
                    <a:gd name="T5" fmla="*/ 6 h 219"/>
                    <a:gd name="T6" fmla="*/ 28 w 876"/>
                    <a:gd name="T7" fmla="*/ 17 h 219"/>
                    <a:gd name="T8" fmla="*/ 47 w 876"/>
                    <a:gd name="T9" fmla="*/ 25 h 219"/>
                    <a:gd name="T10" fmla="*/ 72 w 876"/>
                    <a:gd name="T11" fmla="*/ 33 h 219"/>
                    <a:gd name="T12" fmla="*/ 101 w 876"/>
                    <a:gd name="T13" fmla="*/ 42 h 219"/>
                    <a:gd name="T14" fmla="*/ 142 w 876"/>
                    <a:gd name="T15" fmla="*/ 51 h 219"/>
                    <a:gd name="T16" fmla="*/ 142 w 876"/>
                    <a:gd name="T17" fmla="*/ 51 h 219"/>
                    <a:gd name="T18" fmla="*/ 180 w 876"/>
                    <a:gd name="T19" fmla="*/ 59 h 219"/>
                    <a:gd name="T20" fmla="*/ 224 w 876"/>
                    <a:gd name="T21" fmla="*/ 66 h 219"/>
                    <a:gd name="T22" fmla="*/ 331 w 876"/>
                    <a:gd name="T23" fmla="*/ 83 h 219"/>
                    <a:gd name="T24" fmla="*/ 444 w 876"/>
                    <a:gd name="T25" fmla="*/ 101 h 219"/>
                    <a:gd name="T26" fmla="*/ 501 w 876"/>
                    <a:gd name="T27" fmla="*/ 111 h 219"/>
                    <a:gd name="T28" fmla="*/ 555 w 876"/>
                    <a:gd name="T29" fmla="*/ 122 h 219"/>
                    <a:gd name="T30" fmla="*/ 555 w 876"/>
                    <a:gd name="T31" fmla="*/ 122 h 219"/>
                    <a:gd name="T32" fmla="*/ 659 w 876"/>
                    <a:gd name="T33" fmla="*/ 146 h 219"/>
                    <a:gd name="T34" fmla="*/ 738 w 876"/>
                    <a:gd name="T35" fmla="*/ 167 h 219"/>
                    <a:gd name="T36" fmla="*/ 794 w 876"/>
                    <a:gd name="T37" fmla="*/ 183 h 219"/>
                    <a:gd name="T38" fmla="*/ 832 w 876"/>
                    <a:gd name="T39" fmla="*/ 196 h 219"/>
                    <a:gd name="T40" fmla="*/ 854 w 876"/>
                    <a:gd name="T41" fmla="*/ 206 h 219"/>
                    <a:gd name="T42" fmla="*/ 867 w 876"/>
                    <a:gd name="T43" fmla="*/ 212 h 219"/>
                    <a:gd name="T44" fmla="*/ 873 w 876"/>
                    <a:gd name="T45" fmla="*/ 215 h 219"/>
                    <a:gd name="T46" fmla="*/ 876 w 876"/>
                    <a:gd name="T47" fmla="*/ 216 h 219"/>
                    <a:gd name="T48" fmla="*/ 876 w 876"/>
                    <a:gd name="T49" fmla="*/ 216 h 219"/>
                    <a:gd name="T50" fmla="*/ 873 w 876"/>
                    <a:gd name="T51" fmla="*/ 217 h 219"/>
                    <a:gd name="T52" fmla="*/ 867 w 876"/>
                    <a:gd name="T53" fmla="*/ 219 h 219"/>
                    <a:gd name="T54" fmla="*/ 857 w 876"/>
                    <a:gd name="T55" fmla="*/ 219 h 219"/>
                    <a:gd name="T56" fmla="*/ 848 w 876"/>
                    <a:gd name="T57" fmla="*/ 217 h 219"/>
                    <a:gd name="T58" fmla="*/ 838 w 876"/>
                    <a:gd name="T59" fmla="*/ 215 h 219"/>
                    <a:gd name="T60" fmla="*/ 823 w 876"/>
                    <a:gd name="T61" fmla="*/ 211 h 219"/>
                    <a:gd name="T62" fmla="*/ 813 w 876"/>
                    <a:gd name="T63" fmla="*/ 205 h 219"/>
                    <a:gd name="T64" fmla="*/ 772 w 876"/>
                    <a:gd name="T65" fmla="*/ 192 h 219"/>
                    <a:gd name="T66" fmla="*/ 738 w 876"/>
                    <a:gd name="T67" fmla="*/ 183 h 219"/>
                    <a:gd name="T68" fmla="*/ 738 w 876"/>
                    <a:gd name="T69" fmla="*/ 183 h 219"/>
                    <a:gd name="T70" fmla="*/ 649 w 876"/>
                    <a:gd name="T71" fmla="*/ 157 h 219"/>
                    <a:gd name="T72" fmla="*/ 599 w 876"/>
                    <a:gd name="T73" fmla="*/ 144 h 219"/>
                    <a:gd name="T74" fmla="*/ 548 w 876"/>
                    <a:gd name="T75" fmla="*/ 131 h 219"/>
                    <a:gd name="T76" fmla="*/ 548 w 876"/>
                    <a:gd name="T77" fmla="*/ 131 h 219"/>
                    <a:gd name="T78" fmla="*/ 504 w 876"/>
                    <a:gd name="T79" fmla="*/ 122 h 219"/>
                    <a:gd name="T80" fmla="*/ 457 w 876"/>
                    <a:gd name="T81" fmla="*/ 113 h 219"/>
                    <a:gd name="T82" fmla="*/ 372 w 876"/>
                    <a:gd name="T83" fmla="*/ 99 h 219"/>
                    <a:gd name="T84" fmla="*/ 372 w 876"/>
                    <a:gd name="T85" fmla="*/ 99 h 219"/>
                    <a:gd name="T86" fmla="*/ 262 w 876"/>
                    <a:gd name="T87" fmla="*/ 83 h 219"/>
                    <a:gd name="T88" fmla="*/ 173 w 876"/>
                    <a:gd name="T89" fmla="*/ 69 h 219"/>
                    <a:gd name="T90" fmla="*/ 139 w 876"/>
                    <a:gd name="T91" fmla="*/ 63 h 219"/>
                    <a:gd name="T92" fmla="*/ 107 w 876"/>
                    <a:gd name="T93" fmla="*/ 56 h 219"/>
                    <a:gd name="T94" fmla="*/ 82 w 876"/>
                    <a:gd name="T95" fmla="*/ 50 h 219"/>
                    <a:gd name="T96" fmla="*/ 60 w 876"/>
                    <a:gd name="T97" fmla="*/ 44 h 219"/>
                    <a:gd name="T98" fmla="*/ 60 w 876"/>
                    <a:gd name="T99" fmla="*/ 44 h 219"/>
                    <a:gd name="T100" fmla="*/ 44 w 876"/>
                    <a:gd name="T101" fmla="*/ 36 h 219"/>
                    <a:gd name="T102" fmla="*/ 28 w 876"/>
                    <a:gd name="T103" fmla="*/ 28 h 219"/>
                    <a:gd name="T104" fmla="*/ 19 w 876"/>
                    <a:gd name="T105" fmla="*/ 21 h 219"/>
                    <a:gd name="T106" fmla="*/ 9 w 876"/>
                    <a:gd name="T107" fmla="*/ 14 h 219"/>
                    <a:gd name="T108" fmla="*/ 3 w 876"/>
                    <a:gd name="T109" fmla="*/ 4 h 219"/>
                    <a:gd name="T110" fmla="*/ 0 w 876"/>
                    <a:gd name="T111" fmla="*/ 0 h 219"/>
                    <a:gd name="T112" fmla="*/ 0 w 876"/>
                    <a:gd name="T113" fmla="*/ 0 h 21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6" h="2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6"/>
                      </a:lnTo>
                      <a:lnTo>
                        <a:pt x="28" y="17"/>
                      </a:lnTo>
                      <a:lnTo>
                        <a:pt x="47" y="25"/>
                      </a:lnTo>
                      <a:lnTo>
                        <a:pt x="72" y="33"/>
                      </a:lnTo>
                      <a:lnTo>
                        <a:pt x="101" y="42"/>
                      </a:lnTo>
                      <a:lnTo>
                        <a:pt x="142" y="51"/>
                      </a:lnTo>
                      <a:lnTo>
                        <a:pt x="180" y="59"/>
                      </a:lnTo>
                      <a:lnTo>
                        <a:pt x="224" y="66"/>
                      </a:lnTo>
                      <a:lnTo>
                        <a:pt x="331" y="83"/>
                      </a:lnTo>
                      <a:lnTo>
                        <a:pt x="444" y="101"/>
                      </a:lnTo>
                      <a:lnTo>
                        <a:pt x="501" y="111"/>
                      </a:lnTo>
                      <a:lnTo>
                        <a:pt x="555" y="122"/>
                      </a:lnTo>
                      <a:lnTo>
                        <a:pt x="659" y="146"/>
                      </a:lnTo>
                      <a:lnTo>
                        <a:pt x="738" y="167"/>
                      </a:lnTo>
                      <a:lnTo>
                        <a:pt x="794" y="183"/>
                      </a:lnTo>
                      <a:lnTo>
                        <a:pt x="832" y="196"/>
                      </a:lnTo>
                      <a:lnTo>
                        <a:pt x="854" y="206"/>
                      </a:lnTo>
                      <a:lnTo>
                        <a:pt x="867" y="212"/>
                      </a:lnTo>
                      <a:lnTo>
                        <a:pt x="873" y="215"/>
                      </a:lnTo>
                      <a:lnTo>
                        <a:pt x="876" y="216"/>
                      </a:lnTo>
                      <a:lnTo>
                        <a:pt x="873" y="217"/>
                      </a:lnTo>
                      <a:lnTo>
                        <a:pt x="867" y="219"/>
                      </a:lnTo>
                      <a:lnTo>
                        <a:pt x="857" y="219"/>
                      </a:lnTo>
                      <a:lnTo>
                        <a:pt x="848" y="217"/>
                      </a:lnTo>
                      <a:lnTo>
                        <a:pt x="838" y="215"/>
                      </a:lnTo>
                      <a:lnTo>
                        <a:pt x="823" y="211"/>
                      </a:lnTo>
                      <a:lnTo>
                        <a:pt x="813" y="205"/>
                      </a:lnTo>
                      <a:lnTo>
                        <a:pt x="772" y="192"/>
                      </a:lnTo>
                      <a:lnTo>
                        <a:pt x="738" y="183"/>
                      </a:lnTo>
                      <a:lnTo>
                        <a:pt x="649" y="157"/>
                      </a:lnTo>
                      <a:lnTo>
                        <a:pt x="599" y="144"/>
                      </a:lnTo>
                      <a:lnTo>
                        <a:pt x="548" y="131"/>
                      </a:lnTo>
                      <a:lnTo>
                        <a:pt x="504" y="122"/>
                      </a:lnTo>
                      <a:lnTo>
                        <a:pt x="457" y="113"/>
                      </a:lnTo>
                      <a:lnTo>
                        <a:pt x="372" y="99"/>
                      </a:lnTo>
                      <a:lnTo>
                        <a:pt x="262" y="83"/>
                      </a:lnTo>
                      <a:lnTo>
                        <a:pt x="173" y="69"/>
                      </a:lnTo>
                      <a:lnTo>
                        <a:pt x="139" y="63"/>
                      </a:lnTo>
                      <a:lnTo>
                        <a:pt x="107" y="56"/>
                      </a:lnTo>
                      <a:lnTo>
                        <a:pt x="82" y="50"/>
                      </a:lnTo>
                      <a:lnTo>
                        <a:pt x="60" y="44"/>
                      </a:lnTo>
                      <a:lnTo>
                        <a:pt x="44" y="36"/>
                      </a:lnTo>
                      <a:lnTo>
                        <a:pt x="28" y="28"/>
                      </a:lnTo>
                      <a:lnTo>
                        <a:pt x="19" y="21"/>
                      </a:lnTo>
                      <a:lnTo>
                        <a:pt x="9" y="14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7" name="Freeform 304">
                  <a:extLst>
                    <a:ext uri="{FF2B5EF4-FFF2-40B4-BE49-F238E27FC236}">
                      <a16:creationId xmlns:a16="http://schemas.microsoft.com/office/drawing/2014/main" id="{82BBB9D4-0DF3-45DF-9453-F83BED7B5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8"/>
                  <a:ext cx="864" cy="214"/>
                </a:xfrm>
                <a:custGeom>
                  <a:avLst/>
                  <a:gdLst>
                    <a:gd name="T0" fmla="*/ 0 w 864"/>
                    <a:gd name="T1" fmla="*/ 0 h 214"/>
                    <a:gd name="T2" fmla="*/ 0 w 864"/>
                    <a:gd name="T3" fmla="*/ 0 h 214"/>
                    <a:gd name="T4" fmla="*/ 6 w 864"/>
                    <a:gd name="T5" fmla="*/ 4 h 214"/>
                    <a:gd name="T6" fmla="*/ 25 w 864"/>
                    <a:gd name="T7" fmla="*/ 15 h 214"/>
                    <a:gd name="T8" fmla="*/ 44 w 864"/>
                    <a:gd name="T9" fmla="*/ 23 h 214"/>
                    <a:gd name="T10" fmla="*/ 66 w 864"/>
                    <a:gd name="T11" fmla="*/ 30 h 214"/>
                    <a:gd name="T12" fmla="*/ 98 w 864"/>
                    <a:gd name="T13" fmla="*/ 39 h 214"/>
                    <a:gd name="T14" fmla="*/ 136 w 864"/>
                    <a:gd name="T15" fmla="*/ 50 h 214"/>
                    <a:gd name="T16" fmla="*/ 136 w 864"/>
                    <a:gd name="T17" fmla="*/ 50 h 214"/>
                    <a:gd name="T18" fmla="*/ 177 w 864"/>
                    <a:gd name="T19" fmla="*/ 57 h 214"/>
                    <a:gd name="T20" fmla="*/ 221 w 864"/>
                    <a:gd name="T21" fmla="*/ 65 h 214"/>
                    <a:gd name="T22" fmla="*/ 325 w 864"/>
                    <a:gd name="T23" fmla="*/ 80 h 214"/>
                    <a:gd name="T24" fmla="*/ 435 w 864"/>
                    <a:gd name="T25" fmla="*/ 98 h 214"/>
                    <a:gd name="T26" fmla="*/ 492 w 864"/>
                    <a:gd name="T27" fmla="*/ 108 h 214"/>
                    <a:gd name="T28" fmla="*/ 549 w 864"/>
                    <a:gd name="T29" fmla="*/ 119 h 214"/>
                    <a:gd name="T30" fmla="*/ 549 w 864"/>
                    <a:gd name="T31" fmla="*/ 119 h 214"/>
                    <a:gd name="T32" fmla="*/ 649 w 864"/>
                    <a:gd name="T33" fmla="*/ 145 h 214"/>
                    <a:gd name="T34" fmla="*/ 728 w 864"/>
                    <a:gd name="T35" fmla="*/ 165 h 214"/>
                    <a:gd name="T36" fmla="*/ 785 w 864"/>
                    <a:gd name="T37" fmla="*/ 180 h 214"/>
                    <a:gd name="T38" fmla="*/ 823 w 864"/>
                    <a:gd name="T39" fmla="*/ 193 h 214"/>
                    <a:gd name="T40" fmla="*/ 845 w 864"/>
                    <a:gd name="T41" fmla="*/ 202 h 214"/>
                    <a:gd name="T42" fmla="*/ 857 w 864"/>
                    <a:gd name="T43" fmla="*/ 208 h 214"/>
                    <a:gd name="T44" fmla="*/ 864 w 864"/>
                    <a:gd name="T45" fmla="*/ 212 h 214"/>
                    <a:gd name="T46" fmla="*/ 864 w 864"/>
                    <a:gd name="T47" fmla="*/ 212 h 214"/>
                    <a:gd name="T48" fmla="*/ 864 w 864"/>
                    <a:gd name="T49" fmla="*/ 212 h 214"/>
                    <a:gd name="T50" fmla="*/ 864 w 864"/>
                    <a:gd name="T51" fmla="*/ 213 h 214"/>
                    <a:gd name="T52" fmla="*/ 857 w 864"/>
                    <a:gd name="T53" fmla="*/ 214 h 214"/>
                    <a:gd name="T54" fmla="*/ 851 w 864"/>
                    <a:gd name="T55" fmla="*/ 213 h 214"/>
                    <a:gd name="T56" fmla="*/ 842 w 864"/>
                    <a:gd name="T57" fmla="*/ 212 h 214"/>
                    <a:gd name="T58" fmla="*/ 832 w 864"/>
                    <a:gd name="T59" fmla="*/ 209 h 214"/>
                    <a:gd name="T60" fmla="*/ 817 w 864"/>
                    <a:gd name="T61" fmla="*/ 206 h 214"/>
                    <a:gd name="T62" fmla="*/ 810 w 864"/>
                    <a:gd name="T63" fmla="*/ 202 h 214"/>
                    <a:gd name="T64" fmla="*/ 769 w 864"/>
                    <a:gd name="T65" fmla="*/ 189 h 214"/>
                    <a:gd name="T66" fmla="*/ 750 w 864"/>
                    <a:gd name="T67" fmla="*/ 184 h 214"/>
                    <a:gd name="T68" fmla="*/ 750 w 864"/>
                    <a:gd name="T69" fmla="*/ 184 h 214"/>
                    <a:gd name="T70" fmla="*/ 706 w 864"/>
                    <a:gd name="T71" fmla="*/ 170 h 214"/>
                    <a:gd name="T72" fmla="*/ 656 w 864"/>
                    <a:gd name="T73" fmla="*/ 156 h 214"/>
                    <a:gd name="T74" fmla="*/ 602 w 864"/>
                    <a:gd name="T75" fmla="*/ 142 h 214"/>
                    <a:gd name="T76" fmla="*/ 545 w 864"/>
                    <a:gd name="T77" fmla="*/ 128 h 214"/>
                    <a:gd name="T78" fmla="*/ 545 w 864"/>
                    <a:gd name="T79" fmla="*/ 128 h 214"/>
                    <a:gd name="T80" fmla="*/ 501 w 864"/>
                    <a:gd name="T81" fmla="*/ 119 h 214"/>
                    <a:gd name="T82" fmla="*/ 454 w 864"/>
                    <a:gd name="T83" fmla="*/ 110 h 214"/>
                    <a:gd name="T84" fmla="*/ 372 w 864"/>
                    <a:gd name="T85" fmla="*/ 96 h 214"/>
                    <a:gd name="T86" fmla="*/ 372 w 864"/>
                    <a:gd name="T87" fmla="*/ 96 h 214"/>
                    <a:gd name="T88" fmla="*/ 259 w 864"/>
                    <a:gd name="T89" fmla="*/ 80 h 214"/>
                    <a:gd name="T90" fmla="*/ 174 w 864"/>
                    <a:gd name="T91" fmla="*/ 66 h 214"/>
                    <a:gd name="T92" fmla="*/ 136 w 864"/>
                    <a:gd name="T93" fmla="*/ 60 h 214"/>
                    <a:gd name="T94" fmla="*/ 107 w 864"/>
                    <a:gd name="T95" fmla="*/ 53 h 214"/>
                    <a:gd name="T96" fmla="*/ 82 w 864"/>
                    <a:gd name="T97" fmla="*/ 47 h 214"/>
                    <a:gd name="T98" fmla="*/ 60 w 864"/>
                    <a:gd name="T99" fmla="*/ 39 h 214"/>
                    <a:gd name="T100" fmla="*/ 60 w 864"/>
                    <a:gd name="T101" fmla="*/ 39 h 214"/>
                    <a:gd name="T102" fmla="*/ 41 w 864"/>
                    <a:gd name="T103" fmla="*/ 33 h 214"/>
                    <a:gd name="T104" fmla="*/ 29 w 864"/>
                    <a:gd name="T105" fmla="*/ 25 h 214"/>
                    <a:gd name="T106" fmla="*/ 10 w 864"/>
                    <a:gd name="T107" fmla="*/ 13 h 214"/>
                    <a:gd name="T108" fmla="*/ 0 w 864"/>
                    <a:gd name="T109" fmla="*/ 3 h 214"/>
                    <a:gd name="T110" fmla="*/ 0 w 864"/>
                    <a:gd name="T111" fmla="*/ 0 h 214"/>
                    <a:gd name="T112" fmla="*/ 0 w 864"/>
                    <a:gd name="T113" fmla="*/ 0 h 21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64" h="21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25" y="15"/>
                      </a:lnTo>
                      <a:lnTo>
                        <a:pt x="44" y="23"/>
                      </a:lnTo>
                      <a:lnTo>
                        <a:pt x="66" y="30"/>
                      </a:lnTo>
                      <a:lnTo>
                        <a:pt x="98" y="39"/>
                      </a:lnTo>
                      <a:lnTo>
                        <a:pt x="136" y="50"/>
                      </a:lnTo>
                      <a:lnTo>
                        <a:pt x="177" y="57"/>
                      </a:lnTo>
                      <a:lnTo>
                        <a:pt x="221" y="65"/>
                      </a:lnTo>
                      <a:lnTo>
                        <a:pt x="325" y="80"/>
                      </a:lnTo>
                      <a:lnTo>
                        <a:pt x="435" y="98"/>
                      </a:lnTo>
                      <a:lnTo>
                        <a:pt x="492" y="108"/>
                      </a:lnTo>
                      <a:lnTo>
                        <a:pt x="549" y="119"/>
                      </a:lnTo>
                      <a:lnTo>
                        <a:pt x="649" y="145"/>
                      </a:lnTo>
                      <a:lnTo>
                        <a:pt x="728" y="165"/>
                      </a:lnTo>
                      <a:lnTo>
                        <a:pt x="785" y="180"/>
                      </a:lnTo>
                      <a:lnTo>
                        <a:pt x="823" y="193"/>
                      </a:lnTo>
                      <a:lnTo>
                        <a:pt x="845" y="202"/>
                      </a:lnTo>
                      <a:lnTo>
                        <a:pt x="857" y="208"/>
                      </a:lnTo>
                      <a:lnTo>
                        <a:pt x="864" y="212"/>
                      </a:lnTo>
                      <a:lnTo>
                        <a:pt x="864" y="213"/>
                      </a:lnTo>
                      <a:lnTo>
                        <a:pt x="857" y="214"/>
                      </a:lnTo>
                      <a:lnTo>
                        <a:pt x="851" y="213"/>
                      </a:lnTo>
                      <a:lnTo>
                        <a:pt x="842" y="212"/>
                      </a:lnTo>
                      <a:lnTo>
                        <a:pt x="832" y="209"/>
                      </a:lnTo>
                      <a:lnTo>
                        <a:pt x="817" y="206"/>
                      </a:lnTo>
                      <a:lnTo>
                        <a:pt x="810" y="202"/>
                      </a:lnTo>
                      <a:lnTo>
                        <a:pt x="769" y="189"/>
                      </a:lnTo>
                      <a:lnTo>
                        <a:pt x="750" y="184"/>
                      </a:lnTo>
                      <a:lnTo>
                        <a:pt x="706" y="170"/>
                      </a:lnTo>
                      <a:lnTo>
                        <a:pt x="656" y="156"/>
                      </a:lnTo>
                      <a:lnTo>
                        <a:pt x="602" y="142"/>
                      </a:lnTo>
                      <a:lnTo>
                        <a:pt x="545" y="128"/>
                      </a:lnTo>
                      <a:lnTo>
                        <a:pt x="501" y="119"/>
                      </a:lnTo>
                      <a:lnTo>
                        <a:pt x="454" y="110"/>
                      </a:lnTo>
                      <a:lnTo>
                        <a:pt x="372" y="96"/>
                      </a:lnTo>
                      <a:lnTo>
                        <a:pt x="259" y="80"/>
                      </a:lnTo>
                      <a:lnTo>
                        <a:pt x="174" y="66"/>
                      </a:lnTo>
                      <a:lnTo>
                        <a:pt x="136" y="60"/>
                      </a:lnTo>
                      <a:lnTo>
                        <a:pt x="107" y="53"/>
                      </a:lnTo>
                      <a:lnTo>
                        <a:pt x="82" y="47"/>
                      </a:lnTo>
                      <a:lnTo>
                        <a:pt x="60" y="39"/>
                      </a:lnTo>
                      <a:lnTo>
                        <a:pt x="41" y="33"/>
                      </a:lnTo>
                      <a:lnTo>
                        <a:pt x="29" y="25"/>
                      </a:lnTo>
                      <a:lnTo>
                        <a:pt x="10" y="1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8" name="Freeform 305">
                  <a:extLst>
                    <a:ext uri="{FF2B5EF4-FFF2-40B4-BE49-F238E27FC236}">
                      <a16:creationId xmlns:a16="http://schemas.microsoft.com/office/drawing/2014/main" id="{1AE8D683-B8E7-4F31-8633-0013375BF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9"/>
                  <a:ext cx="857" cy="212"/>
                </a:xfrm>
                <a:custGeom>
                  <a:avLst/>
                  <a:gdLst>
                    <a:gd name="T0" fmla="*/ 0 w 857"/>
                    <a:gd name="T1" fmla="*/ 0 h 212"/>
                    <a:gd name="T2" fmla="*/ 0 w 857"/>
                    <a:gd name="T3" fmla="*/ 0 h 212"/>
                    <a:gd name="T4" fmla="*/ 6 w 857"/>
                    <a:gd name="T5" fmla="*/ 5 h 212"/>
                    <a:gd name="T6" fmla="*/ 25 w 857"/>
                    <a:gd name="T7" fmla="*/ 16 h 212"/>
                    <a:gd name="T8" fmla="*/ 44 w 857"/>
                    <a:gd name="T9" fmla="*/ 23 h 212"/>
                    <a:gd name="T10" fmla="*/ 66 w 857"/>
                    <a:gd name="T11" fmla="*/ 31 h 212"/>
                    <a:gd name="T12" fmla="*/ 98 w 857"/>
                    <a:gd name="T13" fmla="*/ 40 h 212"/>
                    <a:gd name="T14" fmla="*/ 136 w 857"/>
                    <a:gd name="T15" fmla="*/ 49 h 212"/>
                    <a:gd name="T16" fmla="*/ 136 w 857"/>
                    <a:gd name="T17" fmla="*/ 49 h 212"/>
                    <a:gd name="T18" fmla="*/ 174 w 857"/>
                    <a:gd name="T19" fmla="*/ 56 h 212"/>
                    <a:gd name="T20" fmla="*/ 218 w 857"/>
                    <a:gd name="T21" fmla="*/ 64 h 212"/>
                    <a:gd name="T22" fmla="*/ 322 w 857"/>
                    <a:gd name="T23" fmla="*/ 79 h 212"/>
                    <a:gd name="T24" fmla="*/ 432 w 857"/>
                    <a:gd name="T25" fmla="*/ 97 h 212"/>
                    <a:gd name="T26" fmla="*/ 489 w 857"/>
                    <a:gd name="T27" fmla="*/ 107 h 212"/>
                    <a:gd name="T28" fmla="*/ 542 w 857"/>
                    <a:gd name="T29" fmla="*/ 118 h 212"/>
                    <a:gd name="T30" fmla="*/ 542 w 857"/>
                    <a:gd name="T31" fmla="*/ 118 h 212"/>
                    <a:gd name="T32" fmla="*/ 646 w 857"/>
                    <a:gd name="T33" fmla="*/ 144 h 212"/>
                    <a:gd name="T34" fmla="*/ 725 w 857"/>
                    <a:gd name="T35" fmla="*/ 163 h 212"/>
                    <a:gd name="T36" fmla="*/ 779 w 857"/>
                    <a:gd name="T37" fmla="*/ 179 h 212"/>
                    <a:gd name="T38" fmla="*/ 817 w 857"/>
                    <a:gd name="T39" fmla="*/ 192 h 212"/>
                    <a:gd name="T40" fmla="*/ 839 w 857"/>
                    <a:gd name="T41" fmla="*/ 201 h 212"/>
                    <a:gd name="T42" fmla="*/ 848 w 857"/>
                    <a:gd name="T43" fmla="*/ 206 h 212"/>
                    <a:gd name="T44" fmla="*/ 854 w 857"/>
                    <a:gd name="T45" fmla="*/ 210 h 212"/>
                    <a:gd name="T46" fmla="*/ 857 w 857"/>
                    <a:gd name="T47" fmla="*/ 210 h 212"/>
                    <a:gd name="T48" fmla="*/ 857 w 857"/>
                    <a:gd name="T49" fmla="*/ 210 h 212"/>
                    <a:gd name="T50" fmla="*/ 857 w 857"/>
                    <a:gd name="T51" fmla="*/ 211 h 212"/>
                    <a:gd name="T52" fmla="*/ 851 w 857"/>
                    <a:gd name="T53" fmla="*/ 212 h 212"/>
                    <a:gd name="T54" fmla="*/ 839 w 857"/>
                    <a:gd name="T55" fmla="*/ 210 h 212"/>
                    <a:gd name="T56" fmla="*/ 813 w 857"/>
                    <a:gd name="T57" fmla="*/ 202 h 212"/>
                    <a:gd name="T58" fmla="*/ 810 w 857"/>
                    <a:gd name="T59" fmla="*/ 201 h 212"/>
                    <a:gd name="T60" fmla="*/ 769 w 857"/>
                    <a:gd name="T61" fmla="*/ 188 h 212"/>
                    <a:gd name="T62" fmla="*/ 766 w 857"/>
                    <a:gd name="T63" fmla="*/ 187 h 212"/>
                    <a:gd name="T64" fmla="*/ 766 w 857"/>
                    <a:gd name="T65" fmla="*/ 187 h 212"/>
                    <a:gd name="T66" fmla="*/ 719 w 857"/>
                    <a:gd name="T67" fmla="*/ 172 h 212"/>
                    <a:gd name="T68" fmla="*/ 665 w 857"/>
                    <a:gd name="T69" fmla="*/ 158 h 212"/>
                    <a:gd name="T70" fmla="*/ 608 w 857"/>
                    <a:gd name="T71" fmla="*/ 142 h 212"/>
                    <a:gd name="T72" fmla="*/ 545 w 857"/>
                    <a:gd name="T73" fmla="*/ 127 h 212"/>
                    <a:gd name="T74" fmla="*/ 545 w 857"/>
                    <a:gd name="T75" fmla="*/ 127 h 212"/>
                    <a:gd name="T76" fmla="*/ 501 w 857"/>
                    <a:gd name="T77" fmla="*/ 117 h 212"/>
                    <a:gd name="T78" fmla="*/ 457 w 857"/>
                    <a:gd name="T79" fmla="*/ 108 h 212"/>
                    <a:gd name="T80" fmla="*/ 372 w 857"/>
                    <a:gd name="T81" fmla="*/ 94 h 212"/>
                    <a:gd name="T82" fmla="*/ 372 w 857"/>
                    <a:gd name="T83" fmla="*/ 94 h 212"/>
                    <a:gd name="T84" fmla="*/ 259 w 857"/>
                    <a:gd name="T85" fmla="*/ 78 h 212"/>
                    <a:gd name="T86" fmla="*/ 174 w 857"/>
                    <a:gd name="T87" fmla="*/ 65 h 212"/>
                    <a:gd name="T88" fmla="*/ 139 w 857"/>
                    <a:gd name="T89" fmla="*/ 59 h 212"/>
                    <a:gd name="T90" fmla="*/ 107 w 857"/>
                    <a:gd name="T91" fmla="*/ 52 h 212"/>
                    <a:gd name="T92" fmla="*/ 82 w 857"/>
                    <a:gd name="T93" fmla="*/ 45 h 212"/>
                    <a:gd name="T94" fmla="*/ 63 w 857"/>
                    <a:gd name="T95" fmla="*/ 38 h 212"/>
                    <a:gd name="T96" fmla="*/ 63 w 857"/>
                    <a:gd name="T97" fmla="*/ 38 h 212"/>
                    <a:gd name="T98" fmla="*/ 44 w 857"/>
                    <a:gd name="T99" fmla="*/ 31 h 212"/>
                    <a:gd name="T100" fmla="*/ 32 w 857"/>
                    <a:gd name="T101" fmla="*/ 24 h 212"/>
                    <a:gd name="T102" fmla="*/ 13 w 857"/>
                    <a:gd name="T103" fmla="*/ 12 h 212"/>
                    <a:gd name="T104" fmla="*/ 3 w 857"/>
                    <a:gd name="T105" fmla="*/ 4 h 212"/>
                    <a:gd name="T106" fmla="*/ 0 w 857"/>
                    <a:gd name="T107" fmla="*/ 0 h 212"/>
                    <a:gd name="T108" fmla="*/ 0 w 857"/>
                    <a:gd name="T109" fmla="*/ 0 h 21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57" h="2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5" y="16"/>
                      </a:lnTo>
                      <a:lnTo>
                        <a:pt x="44" y="23"/>
                      </a:lnTo>
                      <a:lnTo>
                        <a:pt x="66" y="31"/>
                      </a:lnTo>
                      <a:lnTo>
                        <a:pt x="98" y="40"/>
                      </a:lnTo>
                      <a:lnTo>
                        <a:pt x="136" y="49"/>
                      </a:lnTo>
                      <a:lnTo>
                        <a:pt x="174" y="56"/>
                      </a:lnTo>
                      <a:lnTo>
                        <a:pt x="218" y="64"/>
                      </a:lnTo>
                      <a:lnTo>
                        <a:pt x="322" y="79"/>
                      </a:lnTo>
                      <a:lnTo>
                        <a:pt x="432" y="97"/>
                      </a:lnTo>
                      <a:lnTo>
                        <a:pt x="489" y="107"/>
                      </a:lnTo>
                      <a:lnTo>
                        <a:pt x="542" y="118"/>
                      </a:lnTo>
                      <a:lnTo>
                        <a:pt x="646" y="144"/>
                      </a:lnTo>
                      <a:lnTo>
                        <a:pt x="725" y="163"/>
                      </a:lnTo>
                      <a:lnTo>
                        <a:pt x="779" y="179"/>
                      </a:lnTo>
                      <a:lnTo>
                        <a:pt x="817" y="192"/>
                      </a:lnTo>
                      <a:lnTo>
                        <a:pt x="839" y="201"/>
                      </a:lnTo>
                      <a:lnTo>
                        <a:pt x="848" y="206"/>
                      </a:lnTo>
                      <a:lnTo>
                        <a:pt x="854" y="210"/>
                      </a:lnTo>
                      <a:lnTo>
                        <a:pt x="857" y="210"/>
                      </a:lnTo>
                      <a:lnTo>
                        <a:pt x="857" y="211"/>
                      </a:lnTo>
                      <a:lnTo>
                        <a:pt x="851" y="212"/>
                      </a:lnTo>
                      <a:lnTo>
                        <a:pt x="839" y="210"/>
                      </a:lnTo>
                      <a:lnTo>
                        <a:pt x="813" y="202"/>
                      </a:lnTo>
                      <a:lnTo>
                        <a:pt x="810" y="201"/>
                      </a:lnTo>
                      <a:lnTo>
                        <a:pt x="769" y="188"/>
                      </a:lnTo>
                      <a:lnTo>
                        <a:pt x="766" y="187"/>
                      </a:lnTo>
                      <a:lnTo>
                        <a:pt x="719" y="172"/>
                      </a:lnTo>
                      <a:lnTo>
                        <a:pt x="665" y="158"/>
                      </a:lnTo>
                      <a:lnTo>
                        <a:pt x="608" y="142"/>
                      </a:lnTo>
                      <a:lnTo>
                        <a:pt x="545" y="127"/>
                      </a:lnTo>
                      <a:lnTo>
                        <a:pt x="501" y="117"/>
                      </a:lnTo>
                      <a:lnTo>
                        <a:pt x="457" y="108"/>
                      </a:lnTo>
                      <a:lnTo>
                        <a:pt x="372" y="94"/>
                      </a:lnTo>
                      <a:lnTo>
                        <a:pt x="259" y="78"/>
                      </a:lnTo>
                      <a:lnTo>
                        <a:pt x="174" y="65"/>
                      </a:lnTo>
                      <a:lnTo>
                        <a:pt x="139" y="59"/>
                      </a:lnTo>
                      <a:lnTo>
                        <a:pt x="107" y="52"/>
                      </a:lnTo>
                      <a:lnTo>
                        <a:pt x="82" y="45"/>
                      </a:lnTo>
                      <a:lnTo>
                        <a:pt x="63" y="38"/>
                      </a:lnTo>
                      <a:lnTo>
                        <a:pt x="44" y="31"/>
                      </a:lnTo>
                      <a:lnTo>
                        <a:pt x="32" y="24"/>
                      </a:lnTo>
                      <a:lnTo>
                        <a:pt x="13" y="1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09" name="Freeform 306">
                  <a:extLst>
                    <a:ext uri="{FF2B5EF4-FFF2-40B4-BE49-F238E27FC236}">
                      <a16:creationId xmlns:a16="http://schemas.microsoft.com/office/drawing/2014/main" id="{8E9FEFAA-B718-4CAE-B850-B7EF12401C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542"/>
                  <a:ext cx="848" cy="208"/>
                </a:xfrm>
                <a:custGeom>
                  <a:avLst/>
                  <a:gdLst>
                    <a:gd name="T0" fmla="*/ 0 w 848"/>
                    <a:gd name="T1" fmla="*/ 0 h 208"/>
                    <a:gd name="T2" fmla="*/ 0 w 848"/>
                    <a:gd name="T3" fmla="*/ 0 h 208"/>
                    <a:gd name="T4" fmla="*/ 7 w 848"/>
                    <a:gd name="T5" fmla="*/ 4 h 208"/>
                    <a:gd name="T6" fmla="*/ 22 w 848"/>
                    <a:gd name="T7" fmla="*/ 14 h 208"/>
                    <a:gd name="T8" fmla="*/ 41 w 848"/>
                    <a:gd name="T9" fmla="*/ 20 h 208"/>
                    <a:gd name="T10" fmla="*/ 63 w 848"/>
                    <a:gd name="T11" fmla="*/ 29 h 208"/>
                    <a:gd name="T12" fmla="*/ 92 w 848"/>
                    <a:gd name="T13" fmla="*/ 38 h 208"/>
                    <a:gd name="T14" fmla="*/ 130 w 848"/>
                    <a:gd name="T15" fmla="*/ 47 h 208"/>
                    <a:gd name="T16" fmla="*/ 130 w 848"/>
                    <a:gd name="T17" fmla="*/ 47 h 208"/>
                    <a:gd name="T18" fmla="*/ 167 w 848"/>
                    <a:gd name="T19" fmla="*/ 54 h 208"/>
                    <a:gd name="T20" fmla="*/ 215 w 848"/>
                    <a:gd name="T21" fmla="*/ 62 h 208"/>
                    <a:gd name="T22" fmla="*/ 315 w 848"/>
                    <a:gd name="T23" fmla="*/ 77 h 208"/>
                    <a:gd name="T24" fmla="*/ 426 w 848"/>
                    <a:gd name="T25" fmla="*/ 94 h 208"/>
                    <a:gd name="T26" fmla="*/ 479 w 848"/>
                    <a:gd name="T27" fmla="*/ 104 h 208"/>
                    <a:gd name="T28" fmla="*/ 536 w 848"/>
                    <a:gd name="T29" fmla="*/ 115 h 208"/>
                    <a:gd name="T30" fmla="*/ 536 w 848"/>
                    <a:gd name="T31" fmla="*/ 115 h 208"/>
                    <a:gd name="T32" fmla="*/ 640 w 848"/>
                    <a:gd name="T33" fmla="*/ 141 h 208"/>
                    <a:gd name="T34" fmla="*/ 716 w 848"/>
                    <a:gd name="T35" fmla="*/ 160 h 208"/>
                    <a:gd name="T36" fmla="*/ 769 w 848"/>
                    <a:gd name="T37" fmla="*/ 176 h 208"/>
                    <a:gd name="T38" fmla="*/ 807 w 848"/>
                    <a:gd name="T39" fmla="*/ 188 h 208"/>
                    <a:gd name="T40" fmla="*/ 829 w 848"/>
                    <a:gd name="T41" fmla="*/ 197 h 208"/>
                    <a:gd name="T42" fmla="*/ 839 w 848"/>
                    <a:gd name="T43" fmla="*/ 202 h 208"/>
                    <a:gd name="T44" fmla="*/ 842 w 848"/>
                    <a:gd name="T45" fmla="*/ 205 h 208"/>
                    <a:gd name="T46" fmla="*/ 845 w 848"/>
                    <a:gd name="T47" fmla="*/ 205 h 208"/>
                    <a:gd name="T48" fmla="*/ 845 w 848"/>
                    <a:gd name="T49" fmla="*/ 205 h 208"/>
                    <a:gd name="T50" fmla="*/ 848 w 848"/>
                    <a:gd name="T51" fmla="*/ 207 h 208"/>
                    <a:gd name="T52" fmla="*/ 848 w 848"/>
                    <a:gd name="T53" fmla="*/ 207 h 208"/>
                    <a:gd name="T54" fmla="*/ 845 w 848"/>
                    <a:gd name="T55" fmla="*/ 208 h 208"/>
                    <a:gd name="T56" fmla="*/ 832 w 848"/>
                    <a:gd name="T57" fmla="*/ 205 h 208"/>
                    <a:gd name="T58" fmla="*/ 807 w 848"/>
                    <a:gd name="T59" fmla="*/ 197 h 208"/>
                    <a:gd name="T60" fmla="*/ 807 w 848"/>
                    <a:gd name="T61" fmla="*/ 197 h 208"/>
                    <a:gd name="T62" fmla="*/ 754 w 848"/>
                    <a:gd name="T63" fmla="*/ 180 h 208"/>
                    <a:gd name="T64" fmla="*/ 691 w 848"/>
                    <a:gd name="T65" fmla="*/ 161 h 208"/>
                    <a:gd name="T66" fmla="*/ 621 w 848"/>
                    <a:gd name="T67" fmla="*/ 142 h 208"/>
                    <a:gd name="T68" fmla="*/ 542 w 848"/>
                    <a:gd name="T69" fmla="*/ 123 h 208"/>
                    <a:gd name="T70" fmla="*/ 542 w 848"/>
                    <a:gd name="T71" fmla="*/ 123 h 208"/>
                    <a:gd name="T72" fmla="*/ 498 w 848"/>
                    <a:gd name="T73" fmla="*/ 114 h 208"/>
                    <a:gd name="T74" fmla="*/ 454 w 848"/>
                    <a:gd name="T75" fmla="*/ 105 h 208"/>
                    <a:gd name="T76" fmla="*/ 369 w 848"/>
                    <a:gd name="T77" fmla="*/ 91 h 208"/>
                    <a:gd name="T78" fmla="*/ 369 w 848"/>
                    <a:gd name="T79" fmla="*/ 91 h 208"/>
                    <a:gd name="T80" fmla="*/ 259 w 848"/>
                    <a:gd name="T81" fmla="*/ 75 h 208"/>
                    <a:gd name="T82" fmla="*/ 171 w 848"/>
                    <a:gd name="T83" fmla="*/ 61 h 208"/>
                    <a:gd name="T84" fmla="*/ 136 w 848"/>
                    <a:gd name="T85" fmla="*/ 54 h 208"/>
                    <a:gd name="T86" fmla="*/ 107 w 848"/>
                    <a:gd name="T87" fmla="*/ 48 h 208"/>
                    <a:gd name="T88" fmla="*/ 82 w 848"/>
                    <a:gd name="T89" fmla="*/ 42 h 208"/>
                    <a:gd name="T90" fmla="*/ 60 w 848"/>
                    <a:gd name="T91" fmla="*/ 35 h 208"/>
                    <a:gd name="T92" fmla="*/ 60 w 848"/>
                    <a:gd name="T93" fmla="*/ 35 h 208"/>
                    <a:gd name="T94" fmla="*/ 44 w 848"/>
                    <a:gd name="T95" fmla="*/ 28 h 208"/>
                    <a:gd name="T96" fmla="*/ 29 w 848"/>
                    <a:gd name="T97" fmla="*/ 21 h 208"/>
                    <a:gd name="T98" fmla="*/ 10 w 848"/>
                    <a:gd name="T99" fmla="*/ 10 h 208"/>
                    <a:gd name="T100" fmla="*/ 3 w 848"/>
                    <a:gd name="T101" fmla="*/ 2 h 208"/>
                    <a:gd name="T102" fmla="*/ 0 w 848"/>
                    <a:gd name="T103" fmla="*/ 0 h 208"/>
                    <a:gd name="T104" fmla="*/ 0 w 848"/>
                    <a:gd name="T105" fmla="*/ 0 h 20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48" h="20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4"/>
                      </a:lnTo>
                      <a:lnTo>
                        <a:pt x="22" y="14"/>
                      </a:lnTo>
                      <a:lnTo>
                        <a:pt x="41" y="20"/>
                      </a:lnTo>
                      <a:lnTo>
                        <a:pt x="63" y="29"/>
                      </a:lnTo>
                      <a:lnTo>
                        <a:pt x="92" y="38"/>
                      </a:lnTo>
                      <a:lnTo>
                        <a:pt x="130" y="47"/>
                      </a:lnTo>
                      <a:lnTo>
                        <a:pt x="167" y="54"/>
                      </a:lnTo>
                      <a:lnTo>
                        <a:pt x="215" y="62"/>
                      </a:lnTo>
                      <a:lnTo>
                        <a:pt x="315" y="77"/>
                      </a:lnTo>
                      <a:lnTo>
                        <a:pt x="426" y="94"/>
                      </a:lnTo>
                      <a:lnTo>
                        <a:pt x="479" y="104"/>
                      </a:lnTo>
                      <a:lnTo>
                        <a:pt x="536" y="115"/>
                      </a:lnTo>
                      <a:lnTo>
                        <a:pt x="640" y="141"/>
                      </a:lnTo>
                      <a:lnTo>
                        <a:pt x="716" y="160"/>
                      </a:lnTo>
                      <a:lnTo>
                        <a:pt x="769" y="176"/>
                      </a:lnTo>
                      <a:lnTo>
                        <a:pt x="807" y="188"/>
                      </a:lnTo>
                      <a:lnTo>
                        <a:pt x="829" y="197"/>
                      </a:lnTo>
                      <a:lnTo>
                        <a:pt x="839" y="202"/>
                      </a:lnTo>
                      <a:lnTo>
                        <a:pt x="842" y="205"/>
                      </a:lnTo>
                      <a:lnTo>
                        <a:pt x="845" y="205"/>
                      </a:lnTo>
                      <a:lnTo>
                        <a:pt x="848" y="207"/>
                      </a:lnTo>
                      <a:lnTo>
                        <a:pt x="845" y="208"/>
                      </a:lnTo>
                      <a:lnTo>
                        <a:pt x="832" y="205"/>
                      </a:lnTo>
                      <a:lnTo>
                        <a:pt x="807" y="197"/>
                      </a:lnTo>
                      <a:lnTo>
                        <a:pt x="754" y="180"/>
                      </a:lnTo>
                      <a:lnTo>
                        <a:pt x="691" y="161"/>
                      </a:lnTo>
                      <a:lnTo>
                        <a:pt x="621" y="142"/>
                      </a:lnTo>
                      <a:lnTo>
                        <a:pt x="542" y="123"/>
                      </a:lnTo>
                      <a:lnTo>
                        <a:pt x="498" y="114"/>
                      </a:lnTo>
                      <a:lnTo>
                        <a:pt x="454" y="105"/>
                      </a:lnTo>
                      <a:lnTo>
                        <a:pt x="369" y="91"/>
                      </a:lnTo>
                      <a:lnTo>
                        <a:pt x="259" y="75"/>
                      </a:lnTo>
                      <a:lnTo>
                        <a:pt x="171" y="61"/>
                      </a:lnTo>
                      <a:lnTo>
                        <a:pt x="136" y="54"/>
                      </a:lnTo>
                      <a:lnTo>
                        <a:pt x="107" y="48"/>
                      </a:lnTo>
                      <a:lnTo>
                        <a:pt x="82" y="42"/>
                      </a:lnTo>
                      <a:lnTo>
                        <a:pt x="60" y="35"/>
                      </a:lnTo>
                      <a:lnTo>
                        <a:pt x="44" y="28"/>
                      </a:lnTo>
                      <a:lnTo>
                        <a:pt x="29" y="21"/>
                      </a:lnTo>
                      <a:lnTo>
                        <a:pt x="10" y="10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0" name="Freeform 307">
                  <a:extLst>
                    <a:ext uri="{FF2B5EF4-FFF2-40B4-BE49-F238E27FC236}">
                      <a16:creationId xmlns:a16="http://schemas.microsoft.com/office/drawing/2014/main" id="{D3518700-B6C8-454F-AA48-4818BD4C93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4"/>
                  <a:ext cx="839" cy="203"/>
                </a:xfrm>
                <a:custGeom>
                  <a:avLst/>
                  <a:gdLst>
                    <a:gd name="T0" fmla="*/ 0 w 839"/>
                    <a:gd name="T1" fmla="*/ 0 h 203"/>
                    <a:gd name="T2" fmla="*/ 0 w 839"/>
                    <a:gd name="T3" fmla="*/ 0 h 203"/>
                    <a:gd name="T4" fmla="*/ 4 w 839"/>
                    <a:gd name="T5" fmla="*/ 3 h 203"/>
                    <a:gd name="T6" fmla="*/ 23 w 839"/>
                    <a:gd name="T7" fmla="*/ 13 h 203"/>
                    <a:gd name="T8" fmla="*/ 38 w 839"/>
                    <a:gd name="T9" fmla="*/ 19 h 203"/>
                    <a:gd name="T10" fmla="*/ 60 w 839"/>
                    <a:gd name="T11" fmla="*/ 27 h 203"/>
                    <a:gd name="T12" fmla="*/ 89 w 839"/>
                    <a:gd name="T13" fmla="*/ 36 h 203"/>
                    <a:gd name="T14" fmla="*/ 127 w 839"/>
                    <a:gd name="T15" fmla="*/ 46 h 203"/>
                    <a:gd name="T16" fmla="*/ 127 w 839"/>
                    <a:gd name="T17" fmla="*/ 46 h 203"/>
                    <a:gd name="T18" fmla="*/ 164 w 839"/>
                    <a:gd name="T19" fmla="*/ 54 h 203"/>
                    <a:gd name="T20" fmla="*/ 208 w 839"/>
                    <a:gd name="T21" fmla="*/ 60 h 203"/>
                    <a:gd name="T22" fmla="*/ 309 w 839"/>
                    <a:gd name="T23" fmla="*/ 75 h 203"/>
                    <a:gd name="T24" fmla="*/ 420 w 839"/>
                    <a:gd name="T25" fmla="*/ 93 h 203"/>
                    <a:gd name="T26" fmla="*/ 473 w 839"/>
                    <a:gd name="T27" fmla="*/ 103 h 203"/>
                    <a:gd name="T28" fmla="*/ 527 w 839"/>
                    <a:gd name="T29" fmla="*/ 115 h 203"/>
                    <a:gd name="T30" fmla="*/ 527 w 839"/>
                    <a:gd name="T31" fmla="*/ 115 h 203"/>
                    <a:gd name="T32" fmla="*/ 631 w 839"/>
                    <a:gd name="T33" fmla="*/ 139 h 203"/>
                    <a:gd name="T34" fmla="*/ 710 w 839"/>
                    <a:gd name="T35" fmla="*/ 158 h 203"/>
                    <a:gd name="T36" fmla="*/ 763 w 839"/>
                    <a:gd name="T37" fmla="*/ 174 h 203"/>
                    <a:gd name="T38" fmla="*/ 798 w 839"/>
                    <a:gd name="T39" fmla="*/ 186 h 203"/>
                    <a:gd name="T40" fmla="*/ 817 w 839"/>
                    <a:gd name="T41" fmla="*/ 193 h 203"/>
                    <a:gd name="T42" fmla="*/ 829 w 839"/>
                    <a:gd name="T43" fmla="*/ 200 h 203"/>
                    <a:gd name="T44" fmla="*/ 833 w 839"/>
                    <a:gd name="T45" fmla="*/ 202 h 203"/>
                    <a:gd name="T46" fmla="*/ 836 w 839"/>
                    <a:gd name="T47" fmla="*/ 202 h 203"/>
                    <a:gd name="T48" fmla="*/ 836 w 839"/>
                    <a:gd name="T49" fmla="*/ 202 h 203"/>
                    <a:gd name="T50" fmla="*/ 836 w 839"/>
                    <a:gd name="T51" fmla="*/ 203 h 203"/>
                    <a:gd name="T52" fmla="*/ 839 w 839"/>
                    <a:gd name="T53" fmla="*/ 203 h 203"/>
                    <a:gd name="T54" fmla="*/ 836 w 839"/>
                    <a:gd name="T55" fmla="*/ 203 h 203"/>
                    <a:gd name="T56" fmla="*/ 826 w 839"/>
                    <a:gd name="T57" fmla="*/ 202 h 203"/>
                    <a:gd name="T58" fmla="*/ 801 w 839"/>
                    <a:gd name="T59" fmla="*/ 193 h 203"/>
                    <a:gd name="T60" fmla="*/ 801 w 839"/>
                    <a:gd name="T61" fmla="*/ 193 h 203"/>
                    <a:gd name="T62" fmla="*/ 751 w 839"/>
                    <a:gd name="T63" fmla="*/ 177 h 203"/>
                    <a:gd name="T64" fmla="*/ 688 w 839"/>
                    <a:gd name="T65" fmla="*/ 159 h 203"/>
                    <a:gd name="T66" fmla="*/ 618 w 839"/>
                    <a:gd name="T67" fmla="*/ 140 h 203"/>
                    <a:gd name="T68" fmla="*/ 539 w 839"/>
                    <a:gd name="T69" fmla="*/ 121 h 203"/>
                    <a:gd name="T70" fmla="*/ 539 w 839"/>
                    <a:gd name="T71" fmla="*/ 121 h 203"/>
                    <a:gd name="T72" fmla="*/ 495 w 839"/>
                    <a:gd name="T73" fmla="*/ 112 h 203"/>
                    <a:gd name="T74" fmla="*/ 451 w 839"/>
                    <a:gd name="T75" fmla="*/ 103 h 203"/>
                    <a:gd name="T76" fmla="*/ 366 w 839"/>
                    <a:gd name="T77" fmla="*/ 89 h 203"/>
                    <a:gd name="T78" fmla="*/ 366 w 839"/>
                    <a:gd name="T79" fmla="*/ 89 h 203"/>
                    <a:gd name="T80" fmla="*/ 256 w 839"/>
                    <a:gd name="T81" fmla="*/ 73 h 203"/>
                    <a:gd name="T82" fmla="*/ 171 w 839"/>
                    <a:gd name="T83" fmla="*/ 59 h 203"/>
                    <a:gd name="T84" fmla="*/ 136 w 839"/>
                    <a:gd name="T85" fmla="*/ 52 h 203"/>
                    <a:gd name="T86" fmla="*/ 108 w 839"/>
                    <a:gd name="T87" fmla="*/ 46 h 203"/>
                    <a:gd name="T88" fmla="*/ 82 w 839"/>
                    <a:gd name="T89" fmla="*/ 40 h 203"/>
                    <a:gd name="T90" fmla="*/ 60 w 839"/>
                    <a:gd name="T91" fmla="*/ 32 h 203"/>
                    <a:gd name="T92" fmla="*/ 60 w 839"/>
                    <a:gd name="T93" fmla="*/ 32 h 203"/>
                    <a:gd name="T94" fmla="*/ 29 w 839"/>
                    <a:gd name="T95" fmla="*/ 19 h 203"/>
                    <a:gd name="T96" fmla="*/ 10 w 839"/>
                    <a:gd name="T97" fmla="*/ 9 h 203"/>
                    <a:gd name="T98" fmla="*/ 0 w 839"/>
                    <a:gd name="T99" fmla="*/ 2 h 203"/>
                    <a:gd name="T100" fmla="*/ 0 w 839"/>
                    <a:gd name="T101" fmla="*/ 0 h 203"/>
                    <a:gd name="T102" fmla="*/ 0 w 839"/>
                    <a:gd name="T103" fmla="*/ 0 h 20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9" h="20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23" y="13"/>
                      </a:lnTo>
                      <a:lnTo>
                        <a:pt x="38" y="19"/>
                      </a:lnTo>
                      <a:lnTo>
                        <a:pt x="60" y="27"/>
                      </a:lnTo>
                      <a:lnTo>
                        <a:pt x="89" y="36"/>
                      </a:lnTo>
                      <a:lnTo>
                        <a:pt x="127" y="46"/>
                      </a:lnTo>
                      <a:lnTo>
                        <a:pt x="164" y="54"/>
                      </a:lnTo>
                      <a:lnTo>
                        <a:pt x="208" y="60"/>
                      </a:lnTo>
                      <a:lnTo>
                        <a:pt x="309" y="75"/>
                      </a:lnTo>
                      <a:lnTo>
                        <a:pt x="420" y="93"/>
                      </a:lnTo>
                      <a:lnTo>
                        <a:pt x="473" y="103"/>
                      </a:lnTo>
                      <a:lnTo>
                        <a:pt x="527" y="115"/>
                      </a:lnTo>
                      <a:lnTo>
                        <a:pt x="631" y="139"/>
                      </a:lnTo>
                      <a:lnTo>
                        <a:pt x="710" y="158"/>
                      </a:lnTo>
                      <a:lnTo>
                        <a:pt x="763" y="174"/>
                      </a:lnTo>
                      <a:lnTo>
                        <a:pt x="798" y="186"/>
                      </a:lnTo>
                      <a:lnTo>
                        <a:pt x="817" y="193"/>
                      </a:lnTo>
                      <a:lnTo>
                        <a:pt x="829" y="200"/>
                      </a:lnTo>
                      <a:lnTo>
                        <a:pt x="833" y="202"/>
                      </a:lnTo>
                      <a:lnTo>
                        <a:pt x="836" y="202"/>
                      </a:lnTo>
                      <a:lnTo>
                        <a:pt x="836" y="203"/>
                      </a:lnTo>
                      <a:lnTo>
                        <a:pt x="839" y="203"/>
                      </a:lnTo>
                      <a:lnTo>
                        <a:pt x="836" y="203"/>
                      </a:lnTo>
                      <a:lnTo>
                        <a:pt x="826" y="202"/>
                      </a:lnTo>
                      <a:lnTo>
                        <a:pt x="801" y="193"/>
                      </a:lnTo>
                      <a:lnTo>
                        <a:pt x="751" y="177"/>
                      </a:lnTo>
                      <a:lnTo>
                        <a:pt x="688" y="159"/>
                      </a:lnTo>
                      <a:lnTo>
                        <a:pt x="618" y="140"/>
                      </a:lnTo>
                      <a:lnTo>
                        <a:pt x="539" y="121"/>
                      </a:lnTo>
                      <a:lnTo>
                        <a:pt x="495" y="112"/>
                      </a:lnTo>
                      <a:lnTo>
                        <a:pt x="451" y="103"/>
                      </a:lnTo>
                      <a:lnTo>
                        <a:pt x="366" y="89"/>
                      </a:lnTo>
                      <a:lnTo>
                        <a:pt x="256" y="73"/>
                      </a:lnTo>
                      <a:lnTo>
                        <a:pt x="171" y="59"/>
                      </a:lnTo>
                      <a:lnTo>
                        <a:pt x="136" y="52"/>
                      </a:lnTo>
                      <a:lnTo>
                        <a:pt x="108" y="46"/>
                      </a:lnTo>
                      <a:lnTo>
                        <a:pt x="82" y="40"/>
                      </a:lnTo>
                      <a:lnTo>
                        <a:pt x="60" y="32"/>
                      </a:lnTo>
                      <a:lnTo>
                        <a:pt x="29" y="19"/>
                      </a:lnTo>
                      <a:lnTo>
                        <a:pt x="10" y="9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1" name="Freeform 308">
                  <a:extLst>
                    <a:ext uri="{FF2B5EF4-FFF2-40B4-BE49-F238E27FC236}">
                      <a16:creationId xmlns:a16="http://schemas.microsoft.com/office/drawing/2014/main" id="{2ECF6366-812F-45BE-91B4-BC28C091B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6"/>
                  <a:ext cx="833" cy="200"/>
                </a:xfrm>
                <a:custGeom>
                  <a:avLst/>
                  <a:gdLst>
                    <a:gd name="T0" fmla="*/ 0 w 833"/>
                    <a:gd name="T1" fmla="*/ 0 h 200"/>
                    <a:gd name="T2" fmla="*/ 0 w 833"/>
                    <a:gd name="T3" fmla="*/ 0 h 200"/>
                    <a:gd name="T4" fmla="*/ 7 w 833"/>
                    <a:gd name="T5" fmla="*/ 3 h 200"/>
                    <a:gd name="T6" fmla="*/ 13 w 833"/>
                    <a:gd name="T7" fmla="*/ 7 h 200"/>
                    <a:gd name="T8" fmla="*/ 23 w 833"/>
                    <a:gd name="T9" fmla="*/ 12 h 200"/>
                    <a:gd name="T10" fmla="*/ 35 w 833"/>
                    <a:gd name="T11" fmla="*/ 19 h 200"/>
                    <a:gd name="T12" fmla="*/ 57 w 833"/>
                    <a:gd name="T13" fmla="*/ 26 h 200"/>
                    <a:gd name="T14" fmla="*/ 86 w 833"/>
                    <a:gd name="T15" fmla="*/ 35 h 200"/>
                    <a:gd name="T16" fmla="*/ 123 w 833"/>
                    <a:gd name="T17" fmla="*/ 44 h 200"/>
                    <a:gd name="T18" fmla="*/ 123 w 833"/>
                    <a:gd name="T19" fmla="*/ 44 h 200"/>
                    <a:gd name="T20" fmla="*/ 164 w 833"/>
                    <a:gd name="T21" fmla="*/ 52 h 200"/>
                    <a:gd name="T22" fmla="*/ 205 w 833"/>
                    <a:gd name="T23" fmla="*/ 59 h 200"/>
                    <a:gd name="T24" fmla="*/ 306 w 833"/>
                    <a:gd name="T25" fmla="*/ 73 h 200"/>
                    <a:gd name="T26" fmla="*/ 413 w 833"/>
                    <a:gd name="T27" fmla="*/ 91 h 200"/>
                    <a:gd name="T28" fmla="*/ 470 w 833"/>
                    <a:gd name="T29" fmla="*/ 101 h 200"/>
                    <a:gd name="T30" fmla="*/ 524 w 833"/>
                    <a:gd name="T31" fmla="*/ 113 h 200"/>
                    <a:gd name="T32" fmla="*/ 524 w 833"/>
                    <a:gd name="T33" fmla="*/ 113 h 200"/>
                    <a:gd name="T34" fmla="*/ 628 w 833"/>
                    <a:gd name="T35" fmla="*/ 137 h 200"/>
                    <a:gd name="T36" fmla="*/ 703 w 833"/>
                    <a:gd name="T37" fmla="*/ 156 h 200"/>
                    <a:gd name="T38" fmla="*/ 757 w 833"/>
                    <a:gd name="T39" fmla="*/ 171 h 200"/>
                    <a:gd name="T40" fmla="*/ 792 w 833"/>
                    <a:gd name="T41" fmla="*/ 182 h 200"/>
                    <a:gd name="T42" fmla="*/ 811 w 833"/>
                    <a:gd name="T43" fmla="*/ 191 h 200"/>
                    <a:gd name="T44" fmla="*/ 820 w 833"/>
                    <a:gd name="T45" fmla="*/ 196 h 200"/>
                    <a:gd name="T46" fmla="*/ 823 w 833"/>
                    <a:gd name="T47" fmla="*/ 199 h 200"/>
                    <a:gd name="T48" fmla="*/ 826 w 833"/>
                    <a:gd name="T49" fmla="*/ 199 h 200"/>
                    <a:gd name="T50" fmla="*/ 826 w 833"/>
                    <a:gd name="T51" fmla="*/ 199 h 200"/>
                    <a:gd name="T52" fmla="*/ 833 w 833"/>
                    <a:gd name="T53" fmla="*/ 200 h 200"/>
                    <a:gd name="T54" fmla="*/ 801 w 833"/>
                    <a:gd name="T55" fmla="*/ 190 h 200"/>
                    <a:gd name="T56" fmla="*/ 801 w 833"/>
                    <a:gd name="T57" fmla="*/ 190 h 200"/>
                    <a:gd name="T58" fmla="*/ 747 w 833"/>
                    <a:gd name="T59" fmla="*/ 173 h 200"/>
                    <a:gd name="T60" fmla="*/ 688 w 833"/>
                    <a:gd name="T61" fmla="*/ 156 h 200"/>
                    <a:gd name="T62" fmla="*/ 618 w 833"/>
                    <a:gd name="T63" fmla="*/ 138 h 200"/>
                    <a:gd name="T64" fmla="*/ 543 w 833"/>
                    <a:gd name="T65" fmla="*/ 119 h 200"/>
                    <a:gd name="T66" fmla="*/ 543 w 833"/>
                    <a:gd name="T67" fmla="*/ 119 h 200"/>
                    <a:gd name="T68" fmla="*/ 498 w 833"/>
                    <a:gd name="T69" fmla="*/ 109 h 200"/>
                    <a:gd name="T70" fmla="*/ 451 w 833"/>
                    <a:gd name="T71" fmla="*/ 100 h 200"/>
                    <a:gd name="T72" fmla="*/ 407 w 833"/>
                    <a:gd name="T73" fmla="*/ 92 h 200"/>
                    <a:gd name="T74" fmla="*/ 366 w 833"/>
                    <a:gd name="T75" fmla="*/ 86 h 200"/>
                    <a:gd name="T76" fmla="*/ 366 w 833"/>
                    <a:gd name="T77" fmla="*/ 86 h 200"/>
                    <a:gd name="T78" fmla="*/ 256 w 833"/>
                    <a:gd name="T79" fmla="*/ 69 h 200"/>
                    <a:gd name="T80" fmla="*/ 171 w 833"/>
                    <a:gd name="T81" fmla="*/ 57 h 200"/>
                    <a:gd name="T82" fmla="*/ 136 w 833"/>
                    <a:gd name="T83" fmla="*/ 50 h 200"/>
                    <a:gd name="T84" fmla="*/ 108 w 833"/>
                    <a:gd name="T85" fmla="*/ 44 h 200"/>
                    <a:gd name="T86" fmla="*/ 82 w 833"/>
                    <a:gd name="T87" fmla="*/ 38 h 200"/>
                    <a:gd name="T88" fmla="*/ 60 w 833"/>
                    <a:gd name="T89" fmla="*/ 30 h 200"/>
                    <a:gd name="T90" fmla="*/ 60 w 833"/>
                    <a:gd name="T91" fmla="*/ 30 h 200"/>
                    <a:gd name="T92" fmla="*/ 32 w 833"/>
                    <a:gd name="T93" fmla="*/ 17 h 200"/>
                    <a:gd name="T94" fmla="*/ 10 w 833"/>
                    <a:gd name="T95" fmla="*/ 7 h 200"/>
                    <a:gd name="T96" fmla="*/ 4 w 833"/>
                    <a:gd name="T97" fmla="*/ 2 h 200"/>
                    <a:gd name="T98" fmla="*/ 0 w 833"/>
                    <a:gd name="T99" fmla="*/ 0 h 200"/>
                    <a:gd name="T100" fmla="*/ 0 w 833"/>
                    <a:gd name="T101" fmla="*/ 0 h 2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33" h="20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3" y="7"/>
                      </a:lnTo>
                      <a:lnTo>
                        <a:pt x="23" y="12"/>
                      </a:lnTo>
                      <a:lnTo>
                        <a:pt x="35" y="19"/>
                      </a:lnTo>
                      <a:lnTo>
                        <a:pt x="57" y="26"/>
                      </a:lnTo>
                      <a:lnTo>
                        <a:pt x="86" y="35"/>
                      </a:lnTo>
                      <a:lnTo>
                        <a:pt x="123" y="44"/>
                      </a:lnTo>
                      <a:lnTo>
                        <a:pt x="164" y="52"/>
                      </a:lnTo>
                      <a:lnTo>
                        <a:pt x="205" y="59"/>
                      </a:lnTo>
                      <a:lnTo>
                        <a:pt x="306" y="73"/>
                      </a:lnTo>
                      <a:lnTo>
                        <a:pt x="413" y="91"/>
                      </a:lnTo>
                      <a:lnTo>
                        <a:pt x="470" y="101"/>
                      </a:lnTo>
                      <a:lnTo>
                        <a:pt x="524" y="113"/>
                      </a:lnTo>
                      <a:lnTo>
                        <a:pt x="628" y="137"/>
                      </a:lnTo>
                      <a:lnTo>
                        <a:pt x="703" y="156"/>
                      </a:lnTo>
                      <a:lnTo>
                        <a:pt x="757" y="171"/>
                      </a:lnTo>
                      <a:lnTo>
                        <a:pt x="792" y="182"/>
                      </a:lnTo>
                      <a:lnTo>
                        <a:pt x="811" y="191"/>
                      </a:lnTo>
                      <a:lnTo>
                        <a:pt x="820" y="196"/>
                      </a:lnTo>
                      <a:lnTo>
                        <a:pt x="823" y="199"/>
                      </a:lnTo>
                      <a:lnTo>
                        <a:pt x="826" y="199"/>
                      </a:lnTo>
                      <a:lnTo>
                        <a:pt x="833" y="200"/>
                      </a:lnTo>
                      <a:lnTo>
                        <a:pt x="801" y="190"/>
                      </a:lnTo>
                      <a:lnTo>
                        <a:pt x="747" y="173"/>
                      </a:lnTo>
                      <a:lnTo>
                        <a:pt x="688" y="156"/>
                      </a:lnTo>
                      <a:lnTo>
                        <a:pt x="618" y="138"/>
                      </a:lnTo>
                      <a:lnTo>
                        <a:pt x="543" y="119"/>
                      </a:lnTo>
                      <a:lnTo>
                        <a:pt x="498" y="109"/>
                      </a:lnTo>
                      <a:lnTo>
                        <a:pt x="451" y="100"/>
                      </a:lnTo>
                      <a:lnTo>
                        <a:pt x="407" y="92"/>
                      </a:lnTo>
                      <a:lnTo>
                        <a:pt x="366" y="86"/>
                      </a:lnTo>
                      <a:lnTo>
                        <a:pt x="256" y="69"/>
                      </a:lnTo>
                      <a:lnTo>
                        <a:pt x="171" y="57"/>
                      </a:lnTo>
                      <a:lnTo>
                        <a:pt x="136" y="50"/>
                      </a:lnTo>
                      <a:lnTo>
                        <a:pt x="108" y="44"/>
                      </a:lnTo>
                      <a:lnTo>
                        <a:pt x="82" y="38"/>
                      </a:lnTo>
                      <a:lnTo>
                        <a:pt x="60" y="30"/>
                      </a:lnTo>
                      <a:lnTo>
                        <a:pt x="32" y="17"/>
                      </a:lnTo>
                      <a:lnTo>
                        <a:pt x="10" y="7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2" name="Freeform 309">
                  <a:extLst>
                    <a:ext uri="{FF2B5EF4-FFF2-40B4-BE49-F238E27FC236}">
                      <a16:creationId xmlns:a16="http://schemas.microsoft.com/office/drawing/2014/main" id="{53997E34-E931-4487-95C1-17DB4CFDA0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22" cy="104"/>
                </a:xfrm>
                <a:custGeom>
                  <a:avLst/>
                  <a:gdLst>
                    <a:gd name="T0" fmla="*/ 322 w 322"/>
                    <a:gd name="T1" fmla="*/ 6 h 104"/>
                    <a:gd name="T2" fmla="*/ 322 w 322"/>
                    <a:gd name="T3" fmla="*/ 6 h 104"/>
                    <a:gd name="T4" fmla="*/ 265 w 322"/>
                    <a:gd name="T5" fmla="*/ 19 h 104"/>
                    <a:gd name="T6" fmla="*/ 189 w 322"/>
                    <a:gd name="T7" fmla="*/ 37 h 104"/>
                    <a:gd name="T8" fmla="*/ 117 w 322"/>
                    <a:gd name="T9" fmla="*/ 56 h 104"/>
                    <a:gd name="T10" fmla="*/ 85 w 322"/>
                    <a:gd name="T11" fmla="*/ 65 h 104"/>
                    <a:gd name="T12" fmla="*/ 63 w 322"/>
                    <a:gd name="T13" fmla="*/ 74 h 104"/>
                    <a:gd name="T14" fmla="*/ 63 w 322"/>
                    <a:gd name="T15" fmla="*/ 74 h 104"/>
                    <a:gd name="T16" fmla="*/ 26 w 322"/>
                    <a:gd name="T17" fmla="*/ 90 h 104"/>
                    <a:gd name="T18" fmla="*/ 10 w 322"/>
                    <a:gd name="T19" fmla="*/ 99 h 104"/>
                    <a:gd name="T20" fmla="*/ 0 w 322"/>
                    <a:gd name="T21" fmla="*/ 104 h 104"/>
                    <a:gd name="T22" fmla="*/ 0 w 322"/>
                    <a:gd name="T23" fmla="*/ 104 h 104"/>
                    <a:gd name="T24" fmla="*/ 0 w 322"/>
                    <a:gd name="T25" fmla="*/ 100 h 104"/>
                    <a:gd name="T26" fmla="*/ 3 w 322"/>
                    <a:gd name="T27" fmla="*/ 95 h 104"/>
                    <a:gd name="T28" fmla="*/ 10 w 322"/>
                    <a:gd name="T29" fmla="*/ 87 h 104"/>
                    <a:gd name="T30" fmla="*/ 26 w 322"/>
                    <a:gd name="T31" fmla="*/ 79 h 104"/>
                    <a:gd name="T32" fmla="*/ 48 w 322"/>
                    <a:gd name="T33" fmla="*/ 67 h 104"/>
                    <a:gd name="T34" fmla="*/ 85 w 322"/>
                    <a:gd name="T35" fmla="*/ 54 h 104"/>
                    <a:gd name="T36" fmla="*/ 136 w 322"/>
                    <a:gd name="T37" fmla="*/ 39 h 104"/>
                    <a:gd name="T38" fmla="*/ 136 w 322"/>
                    <a:gd name="T39" fmla="*/ 39 h 104"/>
                    <a:gd name="T40" fmla="*/ 230 w 322"/>
                    <a:gd name="T41" fmla="*/ 14 h 104"/>
                    <a:gd name="T42" fmla="*/ 287 w 322"/>
                    <a:gd name="T43" fmla="*/ 0 h 104"/>
                    <a:gd name="T44" fmla="*/ 287 w 322"/>
                    <a:gd name="T45" fmla="*/ 0 h 104"/>
                    <a:gd name="T46" fmla="*/ 322 w 322"/>
                    <a:gd name="T47" fmla="*/ 6 h 104"/>
                    <a:gd name="T48" fmla="*/ 322 w 322"/>
                    <a:gd name="T49" fmla="*/ 6 h 10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22" h="104">
                      <a:moveTo>
                        <a:pt x="322" y="6"/>
                      </a:moveTo>
                      <a:lnTo>
                        <a:pt x="322" y="6"/>
                      </a:lnTo>
                      <a:lnTo>
                        <a:pt x="265" y="19"/>
                      </a:lnTo>
                      <a:lnTo>
                        <a:pt x="189" y="37"/>
                      </a:lnTo>
                      <a:lnTo>
                        <a:pt x="117" y="56"/>
                      </a:lnTo>
                      <a:lnTo>
                        <a:pt x="85" y="65"/>
                      </a:lnTo>
                      <a:lnTo>
                        <a:pt x="63" y="74"/>
                      </a:lnTo>
                      <a:lnTo>
                        <a:pt x="26" y="90"/>
                      </a:lnTo>
                      <a:lnTo>
                        <a:pt x="10" y="99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48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0" y="14"/>
                      </a:lnTo>
                      <a:lnTo>
                        <a:pt x="287" y="0"/>
                      </a:lnTo>
                      <a:lnTo>
                        <a:pt x="322" y="6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3" name="Freeform 310">
                  <a:extLst>
                    <a:ext uri="{FF2B5EF4-FFF2-40B4-BE49-F238E27FC236}">
                      <a16:creationId xmlns:a16="http://schemas.microsoft.com/office/drawing/2014/main" id="{C3F4632D-5490-4B68-A66F-1EF845D27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9 h 104"/>
                    <a:gd name="T6" fmla="*/ 186 w 319"/>
                    <a:gd name="T7" fmla="*/ 35 h 104"/>
                    <a:gd name="T8" fmla="*/ 114 w 319"/>
                    <a:gd name="T9" fmla="*/ 54 h 104"/>
                    <a:gd name="T10" fmla="*/ 82 w 319"/>
                    <a:gd name="T11" fmla="*/ 65 h 104"/>
                    <a:gd name="T12" fmla="*/ 60 w 319"/>
                    <a:gd name="T13" fmla="*/ 72 h 104"/>
                    <a:gd name="T14" fmla="*/ 60 w 319"/>
                    <a:gd name="T15" fmla="*/ 72 h 104"/>
                    <a:gd name="T16" fmla="*/ 26 w 319"/>
                    <a:gd name="T17" fmla="*/ 89 h 104"/>
                    <a:gd name="T18" fmla="*/ 10 w 319"/>
                    <a:gd name="T19" fmla="*/ 99 h 104"/>
                    <a:gd name="T20" fmla="*/ 3 w 319"/>
                    <a:gd name="T21" fmla="*/ 103 h 104"/>
                    <a:gd name="T22" fmla="*/ 0 w 319"/>
                    <a:gd name="T23" fmla="*/ 104 h 104"/>
                    <a:gd name="T24" fmla="*/ 0 w 319"/>
                    <a:gd name="T25" fmla="*/ 104 h 104"/>
                    <a:gd name="T26" fmla="*/ 0 w 319"/>
                    <a:gd name="T27" fmla="*/ 100 h 104"/>
                    <a:gd name="T28" fmla="*/ 3 w 319"/>
                    <a:gd name="T29" fmla="*/ 95 h 104"/>
                    <a:gd name="T30" fmla="*/ 10 w 319"/>
                    <a:gd name="T31" fmla="*/ 87 h 104"/>
                    <a:gd name="T32" fmla="*/ 26 w 319"/>
                    <a:gd name="T33" fmla="*/ 79 h 104"/>
                    <a:gd name="T34" fmla="*/ 51 w 319"/>
                    <a:gd name="T35" fmla="*/ 67 h 104"/>
                    <a:gd name="T36" fmla="*/ 85 w 319"/>
                    <a:gd name="T37" fmla="*/ 54 h 104"/>
                    <a:gd name="T38" fmla="*/ 136 w 319"/>
                    <a:gd name="T39" fmla="*/ 39 h 104"/>
                    <a:gd name="T40" fmla="*/ 136 w 319"/>
                    <a:gd name="T41" fmla="*/ 39 h 104"/>
                    <a:gd name="T42" fmla="*/ 234 w 319"/>
                    <a:gd name="T43" fmla="*/ 14 h 104"/>
                    <a:gd name="T44" fmla="*/ 287 w 319"/>
                    <a:gd name="T45" fmla="*/ 0 h 104"/>
                    <a:gd name="T46" fmla="*/ 287 w 319"/>
                    <a:gd name="T47" fmla="*/ 0 h 104"/>
                    <a:gd name="T48" fmla="*/ 319 w 319"/>
                    <a:gd name="T49" fmla="*/ 6 h 104"/>
                    <a:gd name="T50" fmla="*/ 319 w 319"/>
                    <a:gd name="T51" fmla="*/ 6 h 10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9"/>
                      </a:lnTo>
                      <a:lnTo>
                        <a:pt x="186" y="35"/>
                      </a:lnTo>
                      <a:lnTo>
                        <a:pt x="114" y="54"/>
                      </a:lnTo>
                      <a:lnTo>
                        <a:pt x="82" y="65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10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87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4" name="Freeform 311">
                  <a:extLst>
                    <a:ext uri="{FF2B5EF4-FFF2-40B4-BE49-F238E27FC236}">
                      <a16:creationId xmlns:a16="http://schemas.microsoft.com/office/drawing/2014/main" id="{5C118D2F-1808-42A2-AFAE-1195EAF021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8 h 104"/>
                    <a:gd name="T6" fmla="*/ 186 w 319"/>
                    <a:gd name="T7" fmla="*/ 35 h 104"/>
                    <a:gd name="T8" fmla="*/ 148 w 319"/>
                    <a:gd name="T9" fmla="*/ 44 h 104"/>
                    <a:gd name="T10" fmla="*/ 114 w 319"/>
                    <a:gd name="T11" fmla="*/ 54 h 104"/>
                    <a:gd name="T12" fmla="*/ 82 w 319"/>
                    <a:gd name="T13" fmla="*/ 63 h 104"/>
                    <a:gd name="T14" fmla="*/ 60 w 319"/>
                    <a:gd name="T15" fmla="*/ 72 h 104"/>
                    <a:gd name="T16" fmla="*/ 60 w 319"/>
                    <a:gd name="T17" fmla="*/ 72 h 104"/>
                    <a:gd name="T18" fmla="*/ 26 w 319"/>
                    <a:gd name="T19" fmla="*/ 89 h 104"/>
                    <a:gd name="T20" fmla="*/ 7 w 319"/>
                    <a:gd name="T21" fmla="*/ 99 h 104"/>
                    <a:gd name="T22" fmla="*/ 3 w 319"/>
                    <a:gd name="T23" fmla="*/ 103 h 104"/>
                    <a:gd name="T24" fmla="*/ 0 w 319"/>
                    <a:gd name="T25" fmla="*/ 104 h 104"/>
                    <a:gd name="T26" fmla="*/ 0 w 319"/>
                    <a:gd name="T27" fmla="*/ 104 h 104"/>
                    <a:gd name="T28" fmla="*/ 0 w 319"/>
                    <a:gd name="T29" fmla="*/ 100 h 104"/>
                    <a:gd name="T30" fmla="*/ 3 w 319"/>
                    <a:gd name="T31" fmla="*/ 95 h 104"/>
                    <a:gd name="T32" fmla="*/ 10 w 319"/>
                    <a:gd name="T33" fmla="*/ 87 h 104"/>
                    <a:gd name="T34" fmla="*/ 26 w 319"/>
                    <a:gd name="T35" fmla="*/ 79 h 104"/>
                    <a:gd name="T36" fmla="*/ 51 w 319"/>
                    <a:gd name="T37" fmla="*/ 67 h 104"/>
                    <a:gd name="T38" fmla="*/ 89 w 319"/>
                    <a:gd name="T39" fmla="*/ 54 h 104"/>
                    <a:gd name="T40" fmla="*/ 136 w 319"/>
                    <a:gd name="T41" fmla="*/ 39 h 104"/>
                    <a:gd name="T42" fmla="*/ 136 w 319"/>
                    <a:gd name="T43" fmla="*/ 39 h 104"/>
                    <a:gd name="T44" fmla="*/ 234 w 319"/>
                    <a:gd name="T45" fmla="*/ 14 h 104"/>
                    <a:gd name="T46" fmla="*/ 290 w 319"/>
                    <a:gd name="T47" fmla="*/ 0 h 104"/>
                    <a:gd name="T48" fmla="*/ 290 w 319"/>
                    <a:gd name="T49" fmla="*/ 0 h 104"/>
                    <a:gd name="T50" fmla="*/ 319 w 319"/>
                    <a:gd name="T51" fmla="*/ 6 h 104"/>
                    <a:gd name="T52" fmla="*/ 319 w 319"/>
                    <a:gd name="T53" fmla="*/ 6 h 10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8"/>
                      </a:lnTo>
                      <a:lnTo>
                        <a:pt x="186" y="35"/>
                      </a:lnTo>
                      <a:lnTo>
                        <a:pt x="148" y="44"/>
                      </a:lnTo>
                      <a:lnTo>
                        <a:pt x="114" y="54"/>
                      </a:lnTo>
                      <a:lnTo>
                        <a:pt x="82" y="63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7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9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90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5" name="Freeform 312">
                  <a:extLst>
                    <a:ext uri="{FF2B5EF4-FFF2-40B4-BE49-F238E27FC236}">
                      <a16:creationId xmlns:a16="http://schemas.microsoft.com/office/drawing/2014/main" id="{C718A075-07A3-4166-A967-0A25175672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62 w 315"/>
                    <a:gd name="T5" fmla="*/ 17 h 103"/>
                    <a:gd name="T6" fmla="*/ 186 w 315"/>
                    <a:gd name="T7" fmla="*/ 33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2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6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6 w 315"/>
                    <a:gd name="T35" fmla="*/ 78 h 103"/>
                    <a:gd name="T36" fmla="*/ 51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37 w 315"/>
                    <a:gd name="T45" fmla="*/ 13 h 103"/>
                    <a:gd name="T46" fmla="*/ 290 w 315"/>
                    <a:gd name="T47" fmla="*/ 0 h 103"/>
                    <a:gd name="T48" fmla="*/ 290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62" y="17"/>
                      </a:lnTo>
                      <a:lnTo>
                        <a:pt x="186" y="33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2"/>
                      </a:lnTo>
                      <a:lnTo>
                        <a:pt x="57" y="71"/>
                      </a:lnTo>
                      <a:lnTo>
                        <a:pt x="26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6" y="78"/>
                      </a:lnTo>
                      <a:lnTo>
                        <a:pt x="51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37" y="13"/>
                      </a:lnTo>
                      <a:lnTo>
                        <a:pt x="290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6" name="Freeform 313">
                  <a:extLst>
                    <a:ext uri="{FF2B5EF4-FFF2-40B4-BE49-F238E27FC236}">
                      <a16:creationId xmlns:a16="http://schemas.microsoft.com/office/drawing/2014/main" id="{DFA44931-8746-4003-B60D-982A138A3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59 w 315"/>
                    <a:gd name="T5" fmla="*/ 15 h 103"/>
                    <a:gd name="T6" fmla="*/ 183 w 315"/>
                    <a:gd name="T7" fmla="*/ 32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1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2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9 w 315"/>
                    <a:gd name="T35" fmla="*/ 78 h 103"/>
                    <a:gd name="T36" fmla="*/ 54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40 w 315"/>
                    <a:gd name="T45" fmla="*/ 13 h 103"/>
                    <a:gd name="T46" fmla="*/ 293 w 315"/>
                    <a:gd name="T47" fmla="*/ 0 h 103"/>
                    <a:gd name="T48" fmla="*/ 293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1"/>
                      </a:lnTo>
                      <a:lnTo>
                        <a:pt x="57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40" y="13"/>
                      </a:lnTo>
                      <a:lnTo>
                        <a:pt x="293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7" name="Freeform 314">
                  <a:extLst>
                    <a:ext uri="{FF2B5EF4-FFF2-40B4-BE49-F238E27FC236}">
                      <a16:creationId xmlns:a16="http://schemas.microsoft.com/office/drawing/2014/main" id="{0E2C136C-A46A-4B1A-BD3B-1560CD7980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2" cy="103"/>
                </a:xfrm>
                <a:custGeom>
                  <a:avLst/>
                  <a:gdLst>
                    <a:gd name="T0" fmla="*/ 312 w 312"/>
                    <a:gd name="T1" fmla="*/ 4 h 103"/>
                    <a:gd name="T2" fmla="*/ 312 w 312"/>
                    <a:gd name="T3" fmla="*/ 4 h 103"/>
                    <a:gd name="T4" fmla="*/ 259 w 312"/>
                    <a:gd name="T5" fmla="*/ 15 h 103"/>
                    <a:gd name="T6" fmla="*/ 183 w 312"/>
                    <a:gd name="T7" fmla="*/ 32 h 103"/>
                    <a:gd name="T8" fmla="*/ 145 w 312"/>
                    <a:gd name="T9" fmla="*/ 41 h 103"/>
                    <a:gd name="T10" fmla="*/ 107 w 312"/>
                    <a:gd name="T11" fmla="*/ 51 h 103"/>
                    <a:gd name="T12" fmla="*/ 76 w 312"/>
                    <a:gd name="T13" fmla="*/ 61 h 103"/>
                    <a:gd name="T14" fmla="*/ 54 w 312"/>
                    <a:gd name="T15" fmla="*/ 71 h 103"/>
                    <a:gd name="T16" fmla="*/ 54 w 312"/>
                    <a:gd name="T17" fmla="*/ 71 h 103"/>
                    <a:gd name="T18" fmla="*/ 22 w 312"/>
                    <a:gd name="T19" fmla="*/ 88 h 103"/>
                    <a:gd name="T20" fmla="*/ 7 w 312"/>
                    <a:gd name="T21" fmla="*/ 97 h 103"/>
                    <a:gd name="T22" fmla="*/ 0 w 312"/>
                    <a:gd name="T23" fmla="*/ 102 h 103"/>
                    <a:gd name="T24" fmla="*/ 0 w 312"/>
                    <a:gd name="T25" fmla="*/ 103 h 103"/>
                    <a:gd name="T26" fmla="*/ 0 w 312"/>
                    <a:gd name="T27" fmla="*/ 103 h 103"/>
                    <a:gd name="T28" fmla="*/ 0 w 312"/>
                    <a:gd name="T29" fmla="*/ 100 h 103"/>
                    <a:gd name="T30" fmla="*/ 3 w 312"/>
                    <a:gd name="T31" fmla="*/ 94 h 103"/>
                    <a:gd name="T32" fmla="*/ 13 w 312"/>
                    <a:gd name="T33" fmla="*/ 88 h 103"/>
                    <a:gd name="T34" fmla="*/ 29 w 312"/>
                    <a:gd name="T35" fmla="*/ 78 h 103"/>
                    <a:gd name="T36" fmla="*/ 54 w 312"/>
                    <a:gd name="T37" fmla="*/ 66 h 103"/>
                    <a:gd name="T38" fmla="*/ 92 w 312"/>
                    <a:gd name="T39" fmla="*/ 53 h 103"/>
                    <a:gd name="T40" fmla="*/ 142 w 312"/>
                    <a:gd name="T41" fmla="*/ 38 h 103"/>
                    <a:gd name="T42" fmla="*/ 142 w 312"/>
                    <a:gd name="T43" fmla="*/ 38 h 103"/>
                    <a:gd name="T44" fmla="*/ 243 w 312"/>
                    <a:gd name="T45" fmla="*/ 13 h 103"/>
                    <a:gd name="T46" fmla="*/ 297 w 312"/>
                    <a:gd name="T47" fmla="*/ 0 h 103"/>
                    <a:gd name="T48" fmla="*/ 297 w 312"/>
                    <a:gd name="T49" fmla="*/ 0 h 103"/>
                    <a:gd name="T50" fmla="*/ 312 w 312"/>
                    <a:gd name="T51" fmla="*/ 4 h 103"/>
                    <a:gd name="T52" fmla="*/ 312 w 312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3">
                      <a:moveTo>
                        <a:pt x="312" y="4"/>
                      </a:moveTo>
                      <a:lnTo>
                        <a:pt x="312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1"/>
                      </a:lnTo>
                      <a:lnTo>
                        <a:pt x="107" y="51"/>
                      </a:lnTo>
                      <a:lnTo>
                        <a:pt x="76" y="61"/>
                      </a:lnTo>
                      <a:lnTo>
                        <a:pt x="54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100"/>
                      </a:lnTo>
                      <a:lnTo>
                        <a:pt x="3" y="94"/>
                      </a:lnTo>
                      <a:lnTo>
                        <a:pt x="13" y="88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92" y="53"/>
                      </a:lnTo>
                      <a:lnTo>
                        <a:pt x="142" y="38"/>
                      </a:lnTo>
                      <a:lnTo>
                        <a:pt x="243" y="13"/>
                      </a:lnTo>
                      <a:lnTo>
                        <a:pt x="297" y="0"/>
                      </a:lnTo>
                      <a:lnTo>
                        <a:pt x="312" y="4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8" name="Freeform 315">
                  <a:extLst>
                    <a:ext uri="{FF2B5EF4-FFF2-40B4-BE49-F238E27FC236}">
                      <a16:creationId xmlns:a16="http://schemas.microsoft.com/office/drawing/2014/main" id="{9DA4700A-B7AA-49ED-9BFD-0897D988D5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12" cy="102"/>
                </a:xfrm>
                <a:custGeom>
                  <a:avLst/>
                  <a:gdLst>
                    <a:gd name="T0" fmla="*/ 312 w 312"/>
                    <a:gd name="T1" fmla="*/ 3 h 102"/>
                    <a:gd name="T2" fmla="*/ 312 w 312"/>
                    <a:gd name="T3" fmla="*/ 3 h 102"/>
                    <a:gd name="T4" fmla="*/ 259 w 312"/>
                    <a:gd name="T5" fmla="*/ 13 h 102"/>
                    <a:gd name="T6" fmla="*/ 183 w 312"/>
                    <a:gd name="T7" fmla="*/ 30 h 102"/>
                    <a:gd name="T8" fmla="*/ 142 w 312"/>
                    <a:gd name="T9" fmla="*/ 40 h 102"/>
                    <a:gd name="T10" fmla="*/ 107 w 312"/>
                    <a:gd name="T11" fmla="*/ 50 h 102"/>
                    <a:gd name="T12" fmla="*/ 76 w 312"/>
                    <a:gd name="T13" fmla="*/ 60 h 102"/>
                    <a:gd name="T14" fmla="*/ 54 w 312"/>
                    <a:gd name="T15" fmla="*/ 69 h 102"/>
                    <a:gd name="T16" fmla="*/ 54 w 312"/>
                    <a:gd name="T17" fmla="*/ 69 h 102"/>
                    <a:gd name="T18" fmla="*/ 22 w 312"/>
                    <a:gd name="T19" fmla="*/ 85 h 102"/>
                    <a:gd name="T20" fmla="*/ 7 w 312"/>
                    <a:gd name="T21" fmla="*/ 96 h 102"/>
                    <a:gd name="T22" fmla="*/ 0 w 312"/>
                    <a:gd name="T23" fmla="*/ 101 h 102"/>
                    <a:gd name="T24" fmla="*/ 0 w 312"/>
                    <a:gd name="T25" fmla="*/ 102 h 102"/>
                    <a:gd name="T26" fmla="*/ 0 w 312"/>
                    <a:gd name="T27" fmla="*/ 102 h 102"/>
                    <a:gd name="T28" fmla="*/ 0 w 312"/>
                    <a:gd name="T29" fmla="*/ 99 h 102"/>
                    <a:gd name="T30" fmla="*/ 3 w 312"/>
                    <a:gd name="T31" fmla="*/ 94 h 102"/>
                    <a:gd name="T32" fmla="*/ 13 w 312"/>
                    <a:gd name="T33" fmla="*/ 87 h 102"/>
                    <a:gd name="T34" fmla="*/ 29 w 312"/>
                    <a:gd name="T35" fmla="*/ 77 h 102"/>
                    <a:gd name="T36" fmla="*/ 54 w 312"/>
                    <a:gd name="T37" fmla="*/ 65 h 102"/>
                    <a:gd name="T38" fmla="*/ 92 w 312"/>
                    <a:gd name="T39" fmla="*/ 52 h 102"/>
                    <a:gd name="T40" fmla="*/ 142 w 312"/>
                    <a:gd name="T41" fmla="*/ 37 h 102"/>
                    <a:gd name="T42" fmla="*/ 142 w 312"/>
                    <a:gd name="T43" fmla="*/ 37 h 102"/>
                    <a:gd name="T44" fmla="*/ 243 w 312"/>
                    <a:gd name="T45" fmla="*/ 12 h 102"/>
                    <a:gd name="T46" fmla="*/ 297 w 312"/>
                    <a:gd name="T47" fmla="*/ 0 h 102"/>
                    <a:gd name="T48" fmla="*/ 297 w 312"/>
                    <a:gd name="T49" fmla="*/ 0 h 102"/>
                    <a:gd name="T50" fmla="*/ 312 w 312"/>
                    <a:gd name="T51" fmla="*/ 3 h 102"/>
                    <a:gd name="T52" fmla="*/ 312 w 312"/>
                    <a:gd name="T53" fmla="*/ 3 h 10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2">
                      <a:moveTo>
                        <a:pt x="312" y="3"/>
                      </a:moveTo>
                      <a:lnTo>
                        <a:pt x="312" y="3"/>
                      </a:lnTo>
                      <a:lnTo>
                        <a:pt x="259" y="13"/>
                      </a:lnTo>
                      <a:lnTo>
                        <a:pt x="183" y="30"/>
                      </a:lnTo>
                      <a:lnTo>
                        <a:pt x="142" y="40"/>
                      </a:lnTo>
                      <a:lnTo>
                        <a:pt x="107" y="50"/>
                      </a:lnTo>
                      <a:lnTo>
                        <a:pt x="76" y="60"/>
                      </a:lnTo>
                      <a:lnTo>
                        <a:pt x="54" y="69"/>
                      </a:lnTo>
                      <a:lnTo>
                        <a:pt x="22" y="85"/>
                      </a:lnTo>
                      <a:lnTo>
                        <a:pt x="7" y="96"/>
                      </a:lnTo>
                      <a:lnTo>
                        <a:pt x="0" y="101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7"/>
                      </a:lnTo>
                      <a:lnTo>
                        <a:pt x="29" y="77"/>
                      </a:lnTo>
                      <a:lnTo>
                        <a:pt x="54" y="65"/>
                      </a:lnTo>
                      <a:lnTo>
                        <a:pt x="92" y="52"/>
                      </a:lnTo>
                      <a:lnTo>
                        <a:pt x="142" y="37"/>
                      </a:lnTo>
                      <a:lnTo>
                        <a:pt x="243" y="12"/>
                      </a:lnTo>
                      <a:lnTo>
                        <a:pt x="297" y="0"/>
                      </a:lnTo>
                      <a:lnTo>
                        <a:pt x="312" y="3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619" name="Freeform 316">
                  <a:extLst>
                    <a:ext uri="{FF2B5EF4-FFF2-40B4-BE49-F238E27FC236}">
                      <a16:creationId xmlns:a16="http://schemas.microsoft.com/office/drawing/2014/main" id="{FA5FDECA-B76A-4CAC-83A3-AF4B3C1B5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09" cy="102"/>
                </a:xfrm>
                <a:custGeom>
                  <a:avLst/>
                  <a:gdLst>
                    <a:gd name="T0" fmla="*/ 309 w 309"/>
                    <a:gd name="T1" fmla="*/ 3 h 102"/>
                    <a:gd name="T2" fmla="*/ 309 w 309"/>
                    <a:gd name="T3" fmla="*/ 3 h 102"/>
                    <a:gd name="T4" fmla="*/ 259 w 309"/>
                    <a:gd name="T5" fmla="*/ 12 h 102"/>
                    <a:gd name="T6" fmla="*/ 183 w 309"/>
                    <a:gd name="T7" fmla="*/ 28 h 102"/>
                    <a:gd name="T8" fmla="*/ 142 w 309"/>
                    <a:gd name="T9" fmla="*/ 39 h 102"/>
                    <a:gd name="T10" fmla="*/ 104 w 309"/>
                    <a:gd name="T11" fmla="*/ 49 h 102"/>
                    <a:gd name="T12" fmla="*/ 73 w 309"/>
                    <a:gd name="T13" fmla="*/ 59 h 102"/>
                    <a:gd name="T14" fmla="*/ 51 w 309"/>
                    <a:gd name="T15" fmla="*/ 69 h 102"/>
                    <a:gd name="T16" fmla="*/ 51 w 309"/>
                    <a:gd name="T17" fmla="*/ 69 h 102"/>
                    <a:gd name="T18" fmla="*/ 19 w 309"/>
                    <a:gd name="T19" fmla="*/ 85 h 102"/>
                    <a:gd name="T20" fmla="*/ 7 w 309"/>
                    <a:gd name="T21" fmla="*/ 96 h 102"/>
                    <a:gd name="T22" fmla="*/ 0 w 309"/>
                    <a:gd name="T23" fmla="*/ 99 h 102"/>
                    <a:gd name="T24" fmla="*/ 0 w 309"/>
                    <a:gd name="T25" fmla="*/ 102 h 102"/>
                    <a:gd name="T26" fmla="*/ 0 w 309"/>
                    <a:gd name="T27" fmla="*/ 102 h 102"/>
                    <a:gd name="T28" fmla="*/ 0 w 309"/>
                    <a:gd name="T29" fmla="*/ 99 h 102"/>
                    <a:gd name="T30" fmla="*/ 7 w 309"/>
                    <a:gd name="T31" fmla="*/ 94 h 102"/>
                    <a:gd name="T32" fmla="*/ 13 w 309"/>
                    <a:gd name="T33" fmla="*/ 87 h 102"/>
                    <a:gd name="T34" fmla="*/ 32 w 309"/>
                    <a:gd name="T35" fmla="*/ 77 h 102"/>
                    <a:gd name="T36" fmla="*/ 57 w 309"/>
                    <a:gd name="T37" fmla="*/ 65 h 102"/>
                    <a:gd name="T38" fmla="*/ 95 w 309"/>
                    <a:gd name="T39" fmla="*/ 52 h 102"/>
                    <a:gd name="T40" fmla="*/ 145 w 309"/>
                    <a:gd name="T41" fmla="*/ 37 h 102"/>
                    <a:gd name="T42" fmla="*/ 145 w 309"/>
                    <a:gd name="T43" fmla="*/ 37 h 102"/>
                    <a:gd name="T44" fmla="*/ 202 w 309"/>
                    <a:gd name="T45" fmla="*/ 22 h 102"/>
                    <a:gd name="T46" fmla="*/ 246 w 309"/>
                    <a:gd name="T47" fmla="*/ 11 h 102"/>
                    <a:gd name="T48" fmla="*/ 278 w 309"/>
                    <a:gd name="T49" fmla="*/ 4 h 102"/>
                    <a:gd name="T50" fmla="*/ 300 w 309"/>
                    <a:gd name="T51" fmla="*/ 0 h 102"/>
                    <a:gd name="T52" fmla="*/ 300 w 309"/>
                    <a:gd name="T53" fmla="*/ 0 h 102"/>
                    <a:gd name="T54" fmla="*/ 309 w 309"/>
                    <a:gd name="T55" fmla="*/ 3 h 102"/>
                    <a:gd name="T56" fmla="*/ 309 w 309"/>
                    <a:gd name="T57" fmla="*/ 3 h 10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9" h="102">
                      <a:moveTo>
                        <a:pt x="309" y="3"/>
                      </a:moveTo>
                      <a:lnTo>
                        <a:pt x="309" y="3"/>
                      </a:lnTo>
                      <a:lnTo>
                        <a:pt x="259" y="12"/>
                      </a:lnTo>
                      <a:lnTo>
                        <a:pt x="183" y="28"/>
                      </a:lnTo>
                      <a:lnTo>
                        <a:pt x="142" y="39"/>
                      </a:lnTo>
                      <a:lnTo>
                        <a:pt x="104" y="49"/>
                      </a:lnTo>
                      <a:lnTo>
                        <a:pt x="73" y="59"/>
                      </a:lnTo>
                      <a:lnTo>
                        <a:pt x="51" y="69"/>
                      </a:lnTo>
                      <a:lnTo>
                        <a:pt x="19" y="85"/>
                      </a:lnTo>
                      <a:lnTo>
                        <a:pt x="7" y="96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7" y="94"/>
                      </a:lnTo>
                      <a:lnTo>
                        <a:pt x="13" y="87"/>
                      </a:lnTo>
                      <a:lnTo>
                        <a:pt x="32" y="77"/>
                      </a:lnTo>
                      <a:lnTo>
                        <a:pt x="57" y="65"/>
                      </a:lnTo>
                      <a:lnTo>
                        <a:pt x="95" y="52"/>
                      </a:lnTo>
                      <a:lnTo>
                        <a:pt x="145" y="37"/>
                      </a:lnTo>
                      <a:lnTo>
                        <a:pt x="202" y="22"/>
                      </a:lnTo>
                      <a:lnTo>
                        <a:pt x="246" y="11"/>
                      </a:lnTo>
                      <a:lnTo>
                        <a:pt x="278" y="4"/>
                      </a:lnTo>
                      <a:lnTo>
                        <a:pt x="300" y="0"/>
                      </a:lnTo>
                      <a:lnTo>
                        <a:pt x="309" y="3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</p:grpSp>
          <p:grpSp>
            <p:nvGrpSpPr>
              <p:cNvPr id="35887" name="Group 6">
                <a:extLst>
                  <a:ext uri="{FF2B5EF4-FFF2-40B4-BE49-F238E27FC236}">
                    <a16:creationId xmlns:a16="http://schemas.microsoft.com/office/drawing/2014/main" id="{B4C462E2-B5FD-4573-85FC-CCDB4E275FC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5400000">
                <a:off x="3411601" y="6318062"/>
                <a:ext cx="306610" cy="540000"/>
                <a:chOff x="386" y="1137"/>
                <a:chExt cx="1182" cy="750"/>
              </a:xfrm>
            </p:grpSpPr>
            <p:sp>
              <p:nvSpPr>
                <p:cNvPr id="36199" name="AutoShape 5">
                  <a:extLst>
                    <a:ext uri="{FF2B5EF4-FFF2-40B4-BE49-F238E27FC236}">
                      <a16:creationId xmlns:a16="http://schemas.microsoft.com/office/drawing/2014/main" id="{1441631D-9C27-4D9F-81E5-D42568AC6EAD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86" y="1137"/>
                  <a:ext cx="1182" cy="7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grpSp>
              <p:nvGrpSpPr>
                <p:cNvPr id="36200" name="Group 207">
                  <a:extLst>
                    <a:ext uri="{FF2B5EF4-FFF2-40B4-BE49-F238E27FC236}">
                      <a16:creationId xmlns:a16="http://schemas.microsoft.com/office/drawing/2014/main" id="{C67A38C8-5593-4283-BA0C-0A29CA6223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6" y="1141"/>
                  <a:ext cx="1072" cy="746"/>
                  <a:chOff x="436" y="1141"/>
                  <a:chExt cx="1072" cy="746"/>
                </a:xfrm>
              </p:grpSpPr>
              <p:sp>
                <p:nvSpPr>
                  <p:cNvPr id="36310" name="Freeform 7">
                    <a:extLst>
                      <a:ext uri="{FF2B5EF4-FFF2-40B4-BE49-F238E27FC236}">
                        <a16:creationId xmlns:a16="http://schemas.microsoft.com/office/drawing/2014/main" id="{58CD271C-549B-4BE3-8AF7-D64D5367E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6" y="1780"/>
                    <a:ext cx="1072" cy="35"/>
                  </a:xfrm>
                  <a:custGeom>
                    <a:avLst/>
                    <a:gdLst>
                      <a:gd name="T0" fmla="*/ 1056 w 1072"/>
                      <a:gd name="T1" fmla="*/ 35 h 35"/>
                      <a:gd name="T2" fmla="*/ 16 w 1072"/>
                      <a:gd name="T3" fmla="*/ 23 h 35"/>
                      <a:gd name="T4" fmla="*/ 16 w 1072"/>
                      <a:gd name="T5" fmla="*/ 23 h 35"/>
                      <a:gd name="T6" fmla="*/ 0 w 1072"/>
                      <a:gd name="T7" fmla="*/ 0 h 35"/>
                      <a:gd name="T8" fmla="*/ 1072 w 1072"/>
                      <a:gd name="T9" fmla="*/ 11 h 35"/>
                      <a:gd name="T10" fmla="*/ 1072 w 1072"/>
                      <a:gd name="T11" fmla="*/ 11 h 35"/>
                      <a:gd name="T12" fmla="*/ 1056 w 1072"/>
                      <a:gd name="T13" fmla="*/ 35 h 35"/>
                      <a:gd name="T14" fmla="*/ 1056 w 1072"/>
                      <a:gd name="T15" fmla="*/ 35 h 3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72" h="35">
                        <a:moveTo>
                          <a:pt x="1056" y="35"/>
                        </a:moveTo>
                        <a:lnTo>
                          <a:pt x="16" y="23"/>
                        </a:lnTo>
                        <a:lnTo>
                          <a:pt x="0" y="0"/>
                        </a:lnTo>
                        <a:lnTo>
                          <a:pt x="1072" y="11"/>
                        </a:lnTo>
                        <a:lnTo>
                          <a:pt x="1056" y="35"/>
                        </a:lnTo>
                        <a:close/>
                      </a:path>
                    </a:pathLst>
                  </a:custGeom>
                  <a:solidFill>
                    <a:srgbClr val="FFFC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11" name="Rectangle 9">
                    <a:extLst>
                      <a:ext uri="{FF2B5EF4-FFF2-40B4-BE49-F238E27FC236}">
                        <a16:creationId xmlns:a16="http://schemas.microsoft.com/office/drawing/2014/main" id="{E784CEE2-BE0B-4F2A-94B8-A9FD639C4B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86"/>
                    <a:ext cx="473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12" name="Freeform 10">
                    <a:extLst>
                      <a:ext uri="{FF2B5EF4-FFF2-40B4-BE49-F238E27FC236}">
                        <a16:creationId xmlns:a16="http://schemas.microsoft.com/office/drawing/2014/main" id="{BF8957F7-782A-42C7-B37D-34CF34705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8"/>
                  </a:xfrm>
                  <a:custGeom>
                    <a:avLst/>
                    <a:gdLst>
                      <a:gd name="T0" fmla="*/ 0 w 473"/>
                      <a:gd name="T1" fmla="*/ 0 h 28"/>
                      <a:gd name="T2" fmla="*/ 0 w 473"/>
                      <a:gd name="T3" fmla="*/ 0 h 28"/>
                      <a:gd name="T4" fmla="*/ 473 w 473"/>
                      <a:gd name="T5" fmla="*/ 0 h 28"/>
                      <a:gd name="T6" fmla="*/ 473 w 473"/>
                      <a:gd name="T7" fmla="*/ 0 h 28"/>
                      <a:gd name="T8" fmla="*/ 473 w 473"/>
                      <a:gd name="T9" fmla="*/ 28 h 28"/>
                      <a:gd name="T10" fmla="*/ 473 w 473"/>
                      <a:gd name="T11" fmla="*/ 28 h 28"/>
                      <a:gd name="T12" fmla="*/ 0 w 473"/>
                      <a:gd name="T13" fmla="*/ 28 h 28"/>
                      <a:gd name="T14" fmla="*/ 0 w 473"/>
                      <a:gd name="T15" fmla="*/ 28 h 28"/>
                      <a:gd name="T16" fmla="*/ 0 w 473"/>
                      <a:gd name="T17" fmla="*/ 0 h 28"/>
                      <a:gd name="T18" fmla="*/ 0 w 473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13" name="Freeform 11">
                    <a:extLst>
                      <a:ext uri="{FF2B5EF4-FFF2-40B4-BE49-F238E27FC236}">
                        <a16:creationId xmlns:a16="http://schemas.microsoft.com/office/drawing/2014/main" id="{924D9832-7B43-4420-862A-BAE73C10C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7"/>
                  </a:xfrm>
                  <a:custGeom>
                    <a:avLst/>
                    <a:gdLst>
                      <a:gd name="T0" fmla="*/ 0 w 473"/>
                      <a:gd name="T1" fmla="*/ 0 h 27"/>
                      <a:gd name="T2" fmla="*/ 0 w 473"/>
                      <a:gd name="T3" fmla="*/ 0 h 27"/>
                      <a:gd name="T4" fmla="*/ 473 w 473"/>
                      <a:gd name="T5" fmla="*/ 0 h 27"/>
                      <a:gd name="T6" fmla="*/ 473 w 473"/>
                      <a:gd name="T7" fmla="*/ 0 h 27"/>
                      <a:gd name="T8" fmla="*/ 473 w 473"/>
                      <a:gd name="T9" fmla="*/ 27 h 27"/>
                      <a:gd name="T10" fmla="*/ 473 w 473"/>
                      <a:gd name="T11" fmla="*/ 27 h 27"/>
                      <a:gd name="T12" fmla="*/ 0 w 473"/>
                      <a:gd name="T13" fmla="*/ 27 h 27"/>
                      <a:gd name="T14" fmla="*/ 0 w 473"/>
                      <a:gd name="T15" fmla="*/ 27 h 27"/>
                      <a:gd name="T16" fmla="*/ 0 w 473"/>
                      <a:gd name="T17" fmla="*/ 0 h 27"/>
                      <a:gd name="T18" fmla="*/ 0 w 473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14" name="Freeform 12">
                    <a:extLst>
                      <a:ext uri="{FF2B5EF4-FFF2-40B4-BE49-F238E27FC236}">
                        <a16:creationId xmlns:a16="http://schemas.microsoft.com/office/drawing/2014/main" id="{BB17F483-8CA5-4BE9-BD01-C6346EC682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3"/>
                  </a:xfrm>
                  <a:custGeom>
                    <a:avLst/>
                    <a:gdLst>
                      <a:gd name="T0" fmla="*/ 0 w 473"/>
                      <a:gd name="T1" fmla="*/ 0 h 23"/>
                      <a:gd name="T2" fmla="*/ 0 w 473"/>
                      <a:gd name="T3" fmla="*/ 0 h 23"/>
                      <a:gd name="T4" fmla="*/ 473 w 473"/>
                      <a:gd name="T5" fmla="*/ 0 h 23"/>
                      <a:gd name="T6" fmla="*/ 473 w 473"/>
                      <a:gd name="T7" fmla="*/ 0 h 23"/>
                      <a:gd name="T8" fmla="*/ 473 w 473"/>
                      <a:gd name="T9" fmla="*/ 23 h 23"/>
                      <a:gd name="T10" fmla="*/ 473 w 473"/>
                      <a:gd name="T11" fmla="*/ 23 h 23"/>
                      <a:gd name="T12" fmla="*/ 0 w 473"/>
                      <a:gd name="T13" fmla="*/ 23 h 23"/>
                      <a:gd name="T14" fmla="*/ 0 w 473"/>
                      <a:gd name="T15" fmla="*/ 23 h 23"/>
                      <a:gd name="T16" fmla="*/ 0 w 473"/>
                      <a:gd name="T17" fmla="*/ 0 h 23"/>
                      <a:gd name="T18" fmla="*/ 0 w 473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15" name="Freeform 13">
                    <a:extLst>
                      <a:ext uri="{FF2B5EF4-FFF2-40B4-BE49-F238E27FC236}">
                        <a16:creationId xmlns:a16="http://schemas.microsoft.com/office/drawing/2014/main" id="{FB902697-91B8-4457-95FC-91DD6A029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0"/>
                  </a:xfrm>
                  <a:custGeom>
                    <a:avLst/>
                    <a:gdLst>
                      <a:gd name="T0" fmla="*/ 0 w 473"/>
                      <a:gd name="T1" fmla="*/ 0 h 20"/>
                      <a:gd name="T2" fmla="*/ 0 w 473"/>
                      <a:gd name="T3" fmla="*/ 0 h 20"/>
                      <a:gd name="T4" fmla="*/ 473 w 473"/>
                      <a:gd name="T5" fmla="*/ 0 h 20"/>
                      <a:gd name="T6" fmla="*/ 473 w 473"/>
                      <a:gd name="T7" fmla="*/ 0 h 20"/>
                      <a:gd name="T8" fmla="*/ 473 w 473"/>
                      <a:gd name="T9" fmla="*/ 20 h 20"/>
                      <a:gd name="T10" fmla="*/ 473 w 473"/>
                      <a:gd name="T11" fmla="*/ 20 h 20"/>
                      <a:gd name="T12" fmla="*/ 0 w 473"/>
                      <a:gd name="T13" fmla="*/ 20 h 20"/>
                      <a:gd name="T14" fmla="*/ 0 w 473"/>
                      <a:gd name="T15" fmla="*/ 20 h 20"/>
                      <a:gd name="T16" fmla="*/ 0 w 473"/>
                      <a:gd name="T17" fmla="*/ 0 h 20"/>
                      <a:gd name="T18" fmla="*/ 0 w 473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16" name="Freeform 14">
                    <a:extLst>
                      <a:ext uri="{FF2B5EF4-FFF2-40B4-BE49-F238E27FC236}">
                        <a16:creationId xmlns:a16="http://schemas.microsoft.com/office/drawing/2014/main" id="{D36A3E86-F2CA-4B15-B624-A1461FFF5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19"/>
                  </a:xfrm>
                  <a:custGeom>
                    <a:avLst/>
                    <a:gdLst>
                      <a:gd name="T0" fmla="*/ 0 w 473"/>
                      <a:gd name="T1" fmla="*/ 0 h 19"/>
                      <a:gd name="T2" fmla="*/ 0 w 473"/>
                      <a:gd name="T3" fmla="*/ 0 h 19"/>
                      <a:gd name="T4" fmla="*/ 473 w 473"/>
                      <a:gd name="T5" fmla="*/ 0 h 19"/>
                      <a:gd name="T6" fmla="*/ 473 w 473"/>
                      <a:gd name="T7" fmla="*/ 0 h 19"/>
                      <a:gd name="T8" fmla="*/ 473 w 473"/>
                      <a:gd name="T9" fmla="*/ 19 h 19"/>
                      <a:gd name="T10" fmla="*/ 473 w 473"/>
                      <a:gd name="T11" fmla="*/ 19 h 19"/>
                      <a:gd name="T12" fmla="*/ 0 w 473"/>
                      <a:gd name="T13" fmla="*/ 19 h 19"/>
                      <a:gd name="T14" fmla="*/ 0 w 473"/>
                      <a:gd name="T15" fmla="*/ 19 h 19"/>
                      <a:gd name="T16" fmla="*/ 0 w 473"/>
                      <a:gd name="T17" fmla="*/ 0 h 19"/>
                      <a:gd name="T18" fmla="*/ 0 w 473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17" name="Freeform 15">
                    <a:extLst>
                      <a:ext uri="{FF2B5EF4-FFF2-40B4-BE49-F238E27FC236}">
                        <a16:creationId xmlns:a16="http://schemas.microsoft.com/office/drawing/2014/main" id="{26B2C605-3F9A-4017-AE4D-A472D1313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5"/>
                  </a:xfrm>
                  <a:custGeom>
                    <a:avLst/>
                    <a:gdLst>
                      <a:gd name="T0" fmla="*/ 0 w 473"/>
                      <a:gd name="T1" fmla="*/ 0 h 15"/>
                      <a:gd name="T2" fmla="*/ 0 w 473"/>
                      <a:gd name="T3" fmla="*/ 0 h 15"/>
                      <a:gd name="T4" fmla="*/ 473 w 473"/>
                      <a:gd name="T5" fmla="*/ 0 h 15"/>
                      <a:gd name="T6" fmla="*/ 473 w 473"/>
                      <a:gd name="T7" fmla="*/ 0 h 15"/>
                      <a:gd name="T8" fmla="*/ 473 w 473"/>
                      <a:gd name="T9" fmla="*/ 15 h 15"/>
                      <a:gd name="T10" fmla="*/ 473 w 473"/>
                      <a:gd name="T11" fmla="*/ 15 h 15"/>
                      <a:gd name="T12" fmla="*/ 0 w 473"/>
                      <a:gd name="T13" fmla="*/ 15 h 15"/>
                      <a:gd name="T14" fmla="*/ 0 w 473"/>
                      <a:gd name="T15" fmla="*/ 15 h 15"/>
                      <a:gd name="T16" fmla="*/ 0 w 473"/>
                      <a:gd name="T17" fmla="*/ 0 h 15"/>
                      <a:gd name="T18" fmla="*/ 0 w 473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18" name="Freeform 16">
                    <a:extLst>
                      <a:ext uri="{FF2B5EF4-FFF2-40B4-BE49-F238E27FC236}">
                        <a16:creationId xmlns:a16="http://schemas.microsoft.com/office/drawing/2014/main" id="{546ECC57-6752-4495-B63A-FD2AF32293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3"/>
                  </a:xfrm>
                  <a:custGeom>
                    <a:avLst/>
                    <a:gdLst>
                      <a:gd name="T0" fmla="*/ 0 w 473"/>
                      <a:gd name="T1" fmla="*/ 0 h 13"/>
                      <a:gd name="T2" fmla="*/ 0 w 473"/>
                      <a:gd name="T3" fmla="*/ 0 h 13"/>
                      <a:gd name="T4" fmla="*/ 473 w 473"/>
                      <a:gd name="T5" fmla="*/ 0 h 13"/>
                      <a:gd name="T6" fmla="*/ 473 w 473"/>
                      <a:gd name="T7" fmla="*/ 0 h 13"/>
                      <a:gd name="T8" fmla="*/ 473 w 473"/>
                      <a:gd name="T9" fmla="*/ 13 h 13"/>
                      <a:gd name="T10" fmla="*/ 473 w 473"/>
                      <a:gd name="T11" fmla="*/ 13 h 13"/>
                      <a:gd name="T12" fmla="*/ 0 w 473"/>
                      <a:gd name="T13" fmla="*/ 13 h 13"/>
                      <a:gd name="T14" fmla="*/ 0 w 473"/>
                      <a:gd name="T15" fmla="*/ 13 h 13"/>
                      <a:gd name="T16" fmla="*/ 0 w 473"/>
                      <a:gd name="T17" fmla="*/ 0 h 13"/>
                      <a:gd name="T18" fmla="*/ 0 w 473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19" name="Freeform 17">
                    <a:extLst>
                      <a:ext uri="{FF2B5EF4-FFF2-40B4-BE49-F238E27FC236}">
                        <a16:creationId xmlns:a16="http://schemas.microsoft.com/office/drawing/2014/main" id="{26EC5F8D-D6EF-42F8-B501-344DF43E02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1"/>
                  </a:xfrm>
                  <a:custGeom>
                    <a:avLst/>
                    <a:gdLst>
                      <a:gd name="T0" fmla="*/ 0 w 473"/>
                      <a:gd name="T1" fmla="*/ 0 h 11"/>
                      <a:gd name="T2" fmla="*/ 0 w 473"/>
                      <a:gd name="T3" fmla="*/ 0 h 11"/>
                      <a:gd name="T4" fmla="*/ 473 w 473"/>
                      <a:gd name="T5" fmla="*/ 0 h 11"/>
                      <a:gd name="T6" fmla="*/ 473 w 473"/>
                      <a:gd name="T7" fmla="*/ 0 h 11"/>
                      <a:gd name="T8" fmla="*/ 473 w 473"/>
                      <a:gd name="T9" fmla="*/ 11 h 11"/>
                      <a:gd name="T10" fmla="*/ 473 w 473"/>
                      <a:gd name="T11" fmla="*/ 11 h 11"/>
                      <a:gd name="T12" fmla="*/ 0 w 473"/>
                      <a:gd name="T13" fmla="*/ 11 h 11"/>
                      <a:gd name="T14" fmla="*/ 0 w 473"/>
                      <a:gd name="T15" fmla="*/ 11 h 11"/>
                      <a:gd name="T16" fmla="*/ 0 w 473"/>
                      <a:gd name="T17" fmla="*/ 0 h 11"/>
                      <a:gd name="T18" fmla="*/ 0 w 473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20" name="Freeform 18">
                    <a:extLst>
                      <a:ext uri="{FF2B5EF4-FFF2-40B4-BE49-F238E27FC236}">
                        <a16:creationId xmlns:a16="http://schemas.microsoft.com/office/drawing/2014/main" id="{28BEFC79-DB47-4373-80C5-D9B2B673C5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9"/>
                  </a:xfrm>
                  <a:custGeom>
                    <a:avLst/>
                    <a:gdLst>
                      <a:gd name="T0" fmla="*/ 0 w 473"/>
                      <a:gd name="T1" fmla="*/ 0 h 9"/>
                      <a:gd name="T2" fmla="*/ 0 w 473"/>
                      <a:gd name="T3" fmla="*/ 0 h 9"/>
                      <a:gd name="T4" fmla="*/ 473 w 473"/>
                      <a:gd name="T5" fmla="*/ 0 h 9"/>
                      <a:gd name="T6" fmla="*/ 473 w 473"/>
                      <a:gd name="T7" fmla="*/ 0 h 9"/>
                      <a:gd name="T8" fmla="*/ 473 w 473"/>
                      <a:gd name="T9" fmla="*/ 9 h 9"/>
                      <a:gd name="T10" fmla="*/ 473 w 473"/>
                      <a:gd name="T11" fmla="*/ 9 h 9"/>
                      <a:gd name="T12" fmla="*/ 0 w 473"/>
                      <a:gd name="T13" fmla="*/ 9 h 9"/>
                      <a:gd name="T14" fmla="*/ 0 w 473"/>
                      <a:gd name="T15" fmla="*/ 9 h 9"/>
                      <a:gd name="T16" fmla="*/ 0 w 473"/>
                      <a:gd name="T17" fmla="*/ 0 h 9"/>
                      <a:gd name="T18" fmla="*/ 0 w 473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21" name="Rectangle 19">
                    <a:extLst>
                      <a:ext uri="{FF2B5EF4-FFF2-40B4-BE49-F238E27FC236}">
                        <a16:creationId xmlns:a16="http://schemas.microsoft.com/office/drawing/2014/main" id="{0FB209D8-8D24-411B-9B38-12D352EF3C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90"/>
                    <a:ext cx="473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22" name="Rectangle 20">
                    <a:extLst>
                      <a:ext uri="{FF2B5EF4-FFF2-40B4-BE49-F238E27FC236}">
                        <a16:creationId xmlns:a16="http://schemas.microsoft.com/office/drawing/2014/main" id="{2CC94FC6-C6C7-483A-B8FC-E8A58FBC0B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2"/>
                    <a:ext cx="801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23" name="Freeform 21">
                    <a:extLst>
                      <a:ext uri="{FF2B5EF4-FFF2-40B4-BE49-F238E27FC236}">
                        <a16:creationId xmlns:a16="http://schemas.microsoft.com/office/drawing/2014/main" id="{611280B7-E825-4B17-B19B-1ED8302494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8"/>
                  </a:xfrm>
                  <a:custGeom>
                    <a:avLst/>
                    <a:gdLst>
                      <a:gd name="T0" fmla="*/ 0 w 801"/>
                      <a:gd name="T1" fmla="*/ 0 h 28"/>
                      <a:gd name="T2" fmla="*/ 0 w 801"/>
                      <a:gd name="T3" fmla="*/ 0 h 28"/>
                      <a:gd name="T4" fmla="*/ 801 w 801"/>
                      <a:gd name="T5" fmla="*/ 0 h 28"/>
                      <a:gd name="T6" fmla="*/ 801 w 801"/>
                      <a:gd name="T7" fmla="*/ 0 h 28"/>
                      <a:gd name="T8" fmla="*/ 801 w 801"/>
                      <a:gd name="T9" fmla="*/ 28 h 28"/>
                      <a:gd name="T10" fmla="*/ 801 w 801"/>
                      <a:gd name="T11" fmla="*/ 28 h 28"/>
                      <a:gd name="T12" fmla="*/ 0 w 801"/>
                      <a:gd name="T13" fmla="*/ 28 h 28"/>
                      <a:gd name="T14" fmla="*/ 0 w 801"/>
                      <a:gd name="T15" fmla="*/ 28 h 28"/>
                      <a:gd name="T16" fmla="*/ 0 w 801"/>
                      <a:gd name="T17" fmla="*/ 0 h 28"/>
                      <a:gd name="T18" fmla="*/ 0 w 80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24" name="Freeform 22">
                    <a:extLst>
                      <a:ext uri="{FF2B5EF4-FFF2-40B4-BE49-F238E27FC236}">
                        <a16:creationId xmlns:a16="http://schemas.microsoft.com/office/drawing/2014/main" id="{2940CA53-C20C-4966-9EBA-C3A68ADFB4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7"/>
                  </a:xfrm>
                  <a:custGeom>
                    <a:avLst/>
                    <a:gdLst>
                      <a:gd name="T0" fmla="*/ 0 w 801"/>
                      <a:gd name="T1" fmla="*/ 0 h 27"/>
                      <a:gd name="T2" fmla="*/ 0 w 801"/>
                      <a:gd name="T3" fmla="*/ 0 h 27"/>
                      <a:gd name="T4" fmla="*/ 801 w 801"/>
                      <a:gd name="T5" fmla="*/ 0 h 27"/>
                      <a:gd name="T6" fmla="*/ 801 w 801"/>
                      <a:gd name="T7" fmla="*/ 0 h 27"/>
                      <a:gd name="T8" fmla="*/ 801 w 801"/>
                      <a:gd name="T9" fmla="*/ 27 h 27"/>
                      <a:gd name="T10" fmla="*/ 801 w 801"/>
                      <a:gd name="T11" fmla="*/ 27 h 27"/>
                      <a:gd name="T12" fmla="*/ 0 w 801"/>
                      <a:gd name="T13" fmla="*/ 27 h 27"/>
                      <a:gd name="T14" fmla="*/ 0 w 801"/>
                      <a:gd name="T15" fmla="*/ 27 h 27"/>
                      <a:gd name="T16" fmla="*/ 0 w 801"/>
                      <a:gd name="T17" fmla="*/ 0 h 27"/>
                      <a:gd name="T18" fmla="*/ 0 w 801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25" name="Freeform 23">
                    <a:extLst>
                      <a:ext uri="{FF2B5EF4-FFF2-40B4-BE49-F238E27FC236}">
                        <a16:creationId xmlns:a16="http://schemas.microsoft.com/office/drawing/2014/main" id="{FD514FE9-4C37-4908-AC5C-F4A2880D3F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2"/>
                  </a:xfrm>
                  <a:custGeom>
                    <a:avLst/>
                    <a:gdLst>
                      <a:gd name="T0" fmla="*/ 0 w 801"/>
                      <a:gd name="T1" fmla="*/ 0 h 22"/>
                      <a:gd name="T2" fmla="*/ 0 w 801"/>
                      <a:gd name="T3" fmla="*/ 0 h 22"/>
                      <a:gd name="T4" fmla="*/ 801 w 801"/>
                      <a:gd name="T5" fmla="*/ 0 h 22"/>
                      <a:gd name="T6" fmla="*/ 801 w 801"/>
                      <a:gd name="T7" fmla="*/ 0 h 22"/>
                      <a:gd name="T8" fmla="*/ 801 w 801"/>
                      <a:gd name="T9" fmla="*/ 22 h 22"/>
                      <a:gd name="T10" fmla="*/ 801 w 801"/>
                      <a:gd name="T11" fmla="*/ 22 h 22"/>
                      <a:gd name="T12" fmla="*/ 0 w 801"/>
                      <a:gd name="T13" fmla="*/ 22 h 22"/>
                      <a:gd name="T14" fmla="*/ 0 w 801"/>
                      <a:gd name="T15" fmla="*/ 22 h 22"/>
                      <a:gd name="T16" fmla="*/ 0 w 801"/>
                      <a:gd name="T17" fmla="*/ 0 h 22"/>
                      <a:gd name="T18" fmla="*/ 0 w 80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26" name="Freeform 24">
                    <a:extLst>
                      <a:ext uri="{FF2B5EF4-FFF2-40B4-BE49-F238E27FC236}">
                        <a16:creationId xmlns:a16="http://schemas.microsoft.com/office/drawing/2014/main" id="{E3915479-283C-4225-982E-DCD67C7BD8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0"/>
                  </a:xfrm>
                  <a:custGeom>
                    <a:avLst/>
                    <a:gdLst>
                      <a:gd name="T0" fmla="*/ 0 w 801"/>
                      <a:gd name="T1" fmla="*/ 0 h 20"/>
                      <a:gd name="T2" fmla="*/ 0 w 801"/>
                      <a:gd name="T3" fmla="*/ 0 h 20"/>
                      <a:gd name="T4" fmla="*/ 801 w 801"/>
                      <a:gd name="T5" fmla="*/ 0 h 20"/>
                      <a:gd name="T6" fmla="*/ 801 w 801"/>
                      <a:gd name="T7" fmla="*/ 0 h 20"/>
                      <a:gd name="T8" fmla="*/ 801 w 801"/>
                      <a:gd name="T9" fmla="*/ 20 h 20"/>
                      <a:gd name="T10" fmla="*/ 801 w 801"/>
                      <a:gd name="T11" fmla="*/ 20 h 20"/>
                      <a:gd name="T12" fmla="*/ 0 w 801"/>
                      <a:gd name="T13" fmla="*/ 20 h 20"/>
                      <a:gd name="T14" fmla="*/ 0 w 801"/>
                      <a:gd name="T15" fmla="*/ 20 h 20"/>
                      <a:gd name="T16" fmla="*/ 0 w 801"/>
                      <a:gd name="T17" fmla="*/ 0 h 20"/>
                      <a:gd name="T18" fmla="*/ 0 w 801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27" name="Freeform 25">
                    <a:extLst>
                      <a:ext uri="{FF2B5EF4-FFF2-40B4-BE49-F238E27FC236}">
                        <a16:creationId xmlns:a16="http://schemas.microsoft.com/office/drawing/2014/main" id="{89A70873-8EFC-4E0F-9335-3F145CDAE9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19"/>
                  </a:xfrm>
                  <a:custGeom>
                    <a:avLst/>
                    <a:gdLst>
                      <a:gd name="T0" fmla="*/ 0 w 801"/>
                      <a:gd name="T1" fmla="*/ 0 h 19"/>
                      <a:gd name="T2" fmla="*/ 0 w 801"/>
                      <a:gd name="T3" fmla="*/ 0 h 19"/>
                      <a:gd name="T4" fmla="*/ 801 w 801"/>
                      <a:gd name="T5" fmla="*/ 0 h 19"/>
                      <a:gd name="T6" fmla="*/ 801 w 801"/>
                      <a:gd name="T7" fmla="*/ 0 h 19"/>
                      <a:gd name="T8" fmla="*/ 801 w 801"/>
                      <a:gd name="T9" fmla="*/ 19 h 19"/>
                      <a:gd name="T10" fmla="*/ 801 w 801"/>
                      <a:gd name="T11" fmla="*/ 19 h 19"/>
                      <a:gd name="T12" fmla="*/ 0 w 801"/>
                      <a:gd name="T13" fmla="*/ 19 h 19"/>
                      <a:gd name="T14" fmla="*/ 0 w 801"/>
                      <a:gd name="T15" fmla="*/ 19 h 19"/>
                      <a:gd name="T16" fmla="*/ 0 w 801"/>
                      <a:gd name="T17" fmla="*/ 0 h 19"/>
                      <a:gd name="T18" fmla="*/ 0 w 801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28" name="Freeform 26">
                    <a:extLst>
                      <a:ext uri="{FF2B5EF4-FFF2-40B4-BE49-F238E27FC236}">
                        <a16:creationId xmlns:a16="http://schemas.microsoft.com/office/drawing/2014/main" id="{07043008-D21F-4AA8-895B-9DF9119728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5"/>
                  </a:xfrm>
                  <a:custGeom>
                    <a:avLst/>
                    <a:gdLst>
                      <a:gd name="T0" fmla="*/ 0 w 801"/>
                      <a:gd name="T1" fmla="*/ 0 h 15"/>
                      <a:gd name="T2" fmla="*/ 0 w 801"/>
                      <a:gd name="T3" fmla="*/ 0 h 15"/>
                      <a:gd name="T4" fmla="*/ 801 w 801"/>
                      <a:gd name="T5" fmla="*/ 0 h 15"/>
                      <a:gd name="T6" fmla="*/ 801 w 801"/>
                      <a:gd name="T7" fmla="*/ 0 h 15"/>
                      <a:gd name="T8" fmla="*/ 801 w 801"/>
                      <a:gd name="T9" fmla="*/ 15 h 15"/>
                      <a:gd name="T10" fmla="*/ 801 w 801"/>
                      <a:gd name="T11" fmla="*/ 15 h 15"/>
                      <a:gd name="T12" fmla="*/ 0 w 801"/>
                      <a:gd name="T13" fmla="*/ 15 h 15"/>
                      <a:gd name="T14" fmla="*/ 0 w 801"/>
                      <a:gd name="T15" fmla="*/ 15 h 15"/>
                      <a:gd name="T16" fmla="*/ 0 w 801"/>
                      <a:gd name="T17" fmla="*/ 0 h 15"/>
                      <a:gd name="T18" fmla="*/ 0 w 80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29" name="Freeform 27">
                    <a:extLst>
                      <a:ext uri="{FF2B5EF4-FFF2-40B4-BE49-F238E27FC236}">
                        <a16:creationId xmlns:a16="http://schemas.microsoft.com/office/drawing/2014/main" id="{B64F0FF7-89DC-4773-9430-9AC727189A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4"/>
                  </a:xfrm>
                  <a:custGeom>
                    <a:avLst/>
                    <a:gdLst>
                      <a:gd name="T0" fmla="*/ 0 w 801"/>
                      <a:gd name="T1" fmla="*/ 0 h 14"/>
                      <a:gd name="T2" fmla="*/ 0 w 801"/>
                      <a:gd name="T3" fmla="*/ 0 h 14"/>
                      <a:gd name="T4" fmla="*/ 801 w 801"/>
                      <a:gd name="T5" fmla="*/ 0 h 14"/>
                      <a:gd name="T6" fmla="*/ 801 w 801"/>
                      <a:gd name="T7" fmla="*/ 0 h 14"/>
                      <a:gd name="T8" fmla="*/ 801 w 801"/>
                      <a:gd name="T9" fmla="*/ 14 h 14"/>
                      <a:gd name="T10" fmla="*/ 801 w 801"/>
                      <a:gd name="T11" fmla="*/ 14 h 14"/>
                      <a:gd name="T12" fmla="*/ 0 w 801"/>
                      <a:gd name="T13" fmla="*/ 14 h 14"/>
                      <a:gd name="T14" fmla="*/ 0 w 801"/>
                      <a:gd name="T15" fmla="*/ 14 h 14"/>
                      <a:gd name="T16" fmla="*/ 0 w 801"/>
                      <a:gd name="T17" fmla="*/ 0 h 14"/>
                      <a:gd name="T18" fmla="*/ 0 w 80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30" name="Freeform 28">
                    <a:extLst>
                      <a:ext uri="{FF2B5EF4-FFF2-40B4-BE49-F238E27FC236}">
                        <a16:creationId xmlns:a16="http://schemas.microsoft.com/office/drawing/2014/main" id="{8F5EBA1B-BEDC-42D9-A789-DC28A2FEF0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10"/>
                  </a:xfrm>
                  <a:custGeom>
                    <a:avLst/>
                    <a:gdLst>
                      <a:gd name="T0" fmla="*/ 0 w 801"/>
                      <a:gd name="T1" fmla="*/ 0 h 10"/>
                      <a:gd name="T2" fmla="*/ 0 w 801"/>
                      <a:gd name="T3" fmla="*/ 0 h 10"/>
                      <a:gd name="T4" fmla="*/ 801 w 801"/>
                      <a:gd name="T5" fmla="*/ 0 h 10"/>
                      <a:gd name="T6" fmla="*/ 801 w 801"/>
                      <a:gd name="T7" fmla="*/ 0 h 10"/>
                      <a:gd name="T8" fmla="*/ 801 w 801"/>
                      <a:gd name="T9" fmla="*/ 10 h 10"/>
                      <a:gd name="T10" fmla="*/ 801 w 801"/>
                      <a:gd name="T11" fmla="*/ 10 h 10"/>
                      <a:gd name="T12" fmla="*/ 0 w 801"/>
                      <a:gd name="T13" fmla="*/ 10 h 10"/>
                      <a:gd name="T14" fmla="*/ 0 w 801"/>
                      <a:gd name="T15" fmla="*/ 10 h 10"/>
                      <a:gd name="T16" fmla="*/ 0 w 801"/>
                      <a:gd name="T17" fmla="*/ 0 h 10"/>
                      <a:gd name="T18" fmla="*/ 0 w 80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31" name="Freeform 29">
                    <a:extLst>
                      <a:ext uri="{FF2B5EF4-FFF2-40B4-BE49-F238E27FC236}">
                        <a16:creationId xmlns:a16="http://schemas.microsoft.com/office/drawing/2014/main" id="{F8419C34-C40B-48B5-A1E6-603B5DDB29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8"/>
                  </a:xfrm>
                  <a:custGeom>
                    <a:avLst/>
                    <a:gdLst>
                      <a:gd name="T0" fmla="*/ 0 w 801"/>
                      <a:gd name="T1" fmla="*/ 0 h 8"/>
                      <a:gd name="T2" fmla="*/ 0 w 801"/>
                      <a:gd name="T3" fmla="*/ 0 h 8"/>
                      <a:gd name="T4" fmla="*/ 801 w 801"/>
                      <a:gd name="T5" fmla="*/ 0 h 8"/>
                      <a:gd name="T6" fmla="*/ 801 w 801"/>
                      <a:gd name="T7" fmla="*/ 0 h 8"/>
                      <a:gd name="T8" fmla="*/ 801 w 801"/>
                      <a:gd name="T9" fmla="*/ 8 h 8"/>
                      <a:gd name="T10" fmla="*/ 801 w 801"/>
                      <a:gd name="T11" fmla="*/ 8 h 8"/>
                      <a:gd name="T12" fmla="*/ 0 w 801"/>
                      <a:gd name="T13" fmla="*/ 8 h 8"/>
                      <a:gd name="T14" fmla="*/ 0 w 801"/>
                      <a:gd name="T15" fmla="*/ 8 h 8"/>
                      <a:gd name="T16" fmla="*/ 0 w 801"/>
                      <a:gd name="T17" fmla="*/ 0 h 8"/>
                      <a:gd name="T18" fmla="*/ 0 w 801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32" name="Rectangle 30">
                    <a:extLst>
                      <a:ext uri="{FF2B5EF4-FFF2-40B4-BE49-F238E27FC236}">
                        <a16:creationId xmlns:a16="http://schemas.microsoft.com/office/drawing/2014/main" id="{C278EC65-AF2F-44F8-A076-A8EC23B290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6"/>
                    <a:ext cx="801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33" name="Rectangle 31">
                    <a:extLst>
                      <a:ext uri="{FF2B5EF4-FFF2-40B4-BE49-F238E27FC236}">
                        <a16:creationId xmlns:a16="http://schemas.microsoft.com/office/drawing/2014/main" id="{439D4BDA-A987-4A8B-B4EE-3572C8B606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797"/>
                    <a:ext cx="936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34" name="Freeform 32">
                    <a:extLst>
                      <a:ext uri="{FF2B5EF4-FFF2-40B4-BE49-F238E27FC236}">
                        <a16:creationId xmlns:a16="http://schemas.microsoft.com/office/drawing/2014/main" id="{ED69CE08-2E07-412A-8BF7-8F421D398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8"/>
                  </a:xfrm>
                  <a:custGeom>
                    <a:avLst/>
                    <a:gdLst>
                      <a:gd name="T0" fmla="*/ 0 w 936"/>
                      <a:gd name="T1" fmla="*/ 0 h 28"/>
                      <a:gd name="T2" fmla="*/ 0 w 936"/>
                      <a:gd name="T3" fmla="*/ 0 h 28"/>
                      <a:gd name="T4" fmla="*/ 936 w 936"/>
                      <a:gd name="T5" fmla="*/ 0 h 28"/>
                      <a:gd name="T6" fmla="*/ 936 w 936"/>
                      <a:gd name="T7" fmla="*/ 0 h 28"/>
                      <a:gd name="T8" fmla="*/ 936 w 936"/>
                      <a:gd name="T9" fmla="*/ 28 h 28"/>
                      <a:gd name="T10" fmla="*/ 936 w 936"/>
                      <a:gd name="T11" fmla="*/ 28 h 28"/>
                      <a:gd name="T12" fmla="*/ 0 w 936"/>
                      <a:gd name="T13" fmla="*/ 28 h 28"/>
                      <a:gd name="T14" fmla="*/ 0 w 936"/>
                      <a:gd name="T15" fmla="*/ 28 h 28"/>
                      <a:gd name="T16" fmla="*/ 0 w 936"/>
                      <a:gd name="T17" fmla="*/ 0 h 28"/>
                      <a:gd name="T18" fmla="*/ 0 w 936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35" name="Freeform 33">
                    <a:extLst>
                      <a:ext uri="{FF2B5EF4-FFF2-40B4-BE49-F238E27FC236}">
                        <a16:creationId xmlns:a16="http://schemas.microsoft.com/office/drawing/2014/main" id="{730BECF2-4EE3-4634-9A7D-6291518C61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7"/>
                  </a:xfrm>
                  <a:custGeom>
                    <a:avLst/>
                    <a:gdLst>
                      <a:gd name="T0" fmla="*/ 0 w 936"/>
                      <a:gd name="T1" fmla="*/ 0 h 27"/>
                      <a:gd name="T2" fmla="*/ 0 w 936"/>
                      <a:gd name="T3" fmla="*/ 0 h 27"/>
                      <a:gd name="T4" fmla="*/ 936 w 936"/>
                      <a:gd name="T5" fmla="*/ 0 h 27"/>
                      <a:gd name="T6" fmla="*/ 936 w 936"/>
                      <a:gd name="T7" fmla="*/ 0 h 27"/>
                      <a:gd name="T8" fmla="*/ 936 w 936"/>
                      <a:gd name="T9" fmla="*/ 27 h 27"/>
                      <a:gd name="T10" fmla="*/ 936 w 936"/>
                      <a:gd name="T11" fmla="*/ 27 h 27"/>
                      <a:gd name="T12" fmla="*/ 0 w 936"/>
                      <a:gd name="T13" fmla="*/ 27 h 27"/>
                      <a:gd name="T14" fmla="*/ 0 w 936"/>
                      <a:gd name="T15" fmla="*/ 27 h 27"/>
                      <a:gd name="T16" fmla="*/ 0 w 936"/>
                      <a:gd name="T17" fmla="*/ 0 h 27"/>
                      <a:gd name="T18" fmla="*/ 0 w 936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36" name="Freeform 34">
                    <a:extLst>
                      <a:ext uri="{FF2B5EF4-FFF2-40B4-BE49-F238E27FC236}">
                        <a16:creationId xmlns:a16="http://schemas.microsoft.com/office/drawing/2014/main" id="{F030B83E-981A-4444-B9BE-48A87DE855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3"/>
                  </a:xfrm>
                  <a:custGeom>
                    <a:avLst/>
                    <a:gdLst>
                      <a:gd name="T0" fmla="*/ 0 w 936"/>
                      <a:gd name="T1" fmla="*/ 0 h 23"/>
                      <a:gd name="T2" fmla="*/ 0 w 936"/>
                      <a:gd name="T3" fmla="*/ 0 h 23"/>
                      <a:gd name="T4" fmla="*/ 936 w 936"/>
                      <a:gd name="T5" fmla="*/ 0 h 23"/>
                      <a:gd name="T6" fmla="*/ 936 w 936"/>
                      <a:gd name="T7" fmla="*/ 0 h 23"/>
                      <a:gd name="T8" fmla="*/ 936 w 936"/>
                      <a:gd name="T9" fmla="*/ 23 h 23"/>
                      <a:gd name="T10" fmla="*/ 936 w 936"/>
                      <a:gd name="T11" fmla="*/ 23 h 23"/>
                      <a:gd name="T12" fmla="*/ 0 w 936"/>
                      <a:gd name="T13" fmla="*/ 23 h 23"/>
                      <a:gd name="T14" fmla="*/ 0 w 936"/>
                      <a:gd name="T15" fmla="*/ 23 h 23"/>
                      <a:gd name="T16" fmla="*/ 0 w 936"/>
                      <a:gd name="T17" fmla="*/ 0 h 23"/>
                      <a:gd name="T18" fmla="*/ 0 w 936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37" name="Freeform 35">
                    <a:extLst>
                      <a:ext uri="{FF2B5EF4-FFF2-40B4-BE49-F238E27FC236}">
                        <a16:creationId xmlns:a16="http://schemas.microsoft.com/office/drawing/2014/main" id="{DF0A0AE8-31E0-448C-A78D-AC1AB95AB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0"/>
                  </a:xfrm>
                  <a:custGeom>
                    <a:avLst/>
                    <a:gdLst>
                      <a:gd name="T0" fmla="*/ 0 w 936"/>
                      <a:gd name="T1" fmla="*/ 0 h 20"/>
                      <a:gd name="T2" fmla="*/ 0 w 936"/>
                      <a:gd name="T3" fmla="*/ 0 h 20"/>
                      <a:gd name="T4" fmla="*/ 936 w 936"/>
                      <a:gd name="T5" fmla="*/ 0 h 20"/>
                      <a:gd name="T6" fmla="*/ 936 w 936"/>
                      <a:gd name="T7" fmla="*/ 0 h 20"/>
                      <a:gd name="T8" fmla="*/ 936 w 936"/>
                      <a:gd name="T9" fmla="*/ 20 h 20"/>
                      <a:gd name="T10" fmla="*/ 936 w 936"/>
                      <a:gd name="T11" fmla="*/ 20 h 20"/>
                      <a:gd name="T12" fmla="*/ 0 w 936"/>
                      <a:gd name="T13" fmla="*/ 20 h 20"/>
                      <a:gd name="T14" fmla="*/ 0 w 936"/>
                      <a:gd name="T15" fmla="*/ 20 h 20"/>
                      <a:gd name="T16" fmla="*/ 0 w 936"/>
                      <a:gd name="T17" fmla="*/ 0 h 20"/>
                      <a:gd name="T18" fmla="*/ 0 w 936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38" name="Freeform 36">
                    <a:extLst>
                      <a:ext uri="{FF2B5EF4-FFF2-40B4-BE49-F238E27FC236}">
                        <a16:creationId xmlns:a16="http://schemas.microsoft.com/office/drawing/2014/main" id="{871FA180-73BA-49BA-86DF-7A67B45170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19"/>
                  </a:xfrm>
                  <a:custGeom>
                    <a:avLst/>
                    <a:gdLst>
                      <a:gd name="T0" fmla="*/ 0 w 936"/>
                      <a:gd name="T1" fmla="*/ 0 h 19"/>
                      <a:gd name="T2" fmla="*/ 0 w 936"/>
                      <a:gd name="T3" fmla="*/ 0 h 19"/>
                      <a:gd name="T4" fmla="*/ 936 w 936"/>
                      <a:gd name="T5" fmla="*/ 0 h 19"/>
                      <a:gd name="T6" fmla="*/ 936 w 936"/>
                      <a:gd name="T7" fmla="*/ 0 h 19"/>
                      <a:gd name="T8" fmla="*/ 936 w 936"/>
                      <a:gd name="T9" fmla="*/ 19 h 19"/>
                      <a:gd name="T10" fmla="*/ 936 w 936"/>
                      <a:gd name="T11" fmla="*/ 19 h 19"/>
                      <a:gd name="T12" fmla="*/ 0 w 936"/>
                      <a:gd name="T13" fmla="*/ 19 h 19"/>
                      <a:gd name="T14" fmla="*/ 0 w 936"/>
                      <a:gd name="T15" fmla="*/ 19 h 19"/>
                      <a:gd name="T16" fmla="*/ 0 w 936"/>
                      <a:gd name="T17" fmla="*/ 0 h 19"/>
                      <a:gd name="T18" fmla="*/ 0 w 936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39" name="Freeform 37">
                    <a:extLst>
                      <a:ext uri="{FF2B5EF4-FFF2-40B4-BE49-F238E27FC236}">
                        <a16:creationId xmlns:a16="http://schemas.microsoft.com/office/drawing/2014/main" id="{738BF642-9437-44ED-9831-E03CD5E761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6"/>
                  </a:xfrm>
                  <a:custGeom>
                    <a:avLst/>
                    <a:gdLst>
                      <a:gd name="T0" fmla="*/ 0 w 936"/>
                      <a:gd name="T1" fmla="*/ 0 h 16"/>
                      <a:gd name="T2" fmla="*/ 0 w 936"/>
                      <a:gd name="T3" fmla="*/ 0 h 16"/>
                      <a:gd name="T4" fmla="*/ 936 w 936"/>
                      <a:gd name="T5" fmla="*/ 0 h 16"/>
                      <a:gd name="T6" fmla="*/ 936 w 936"/>
                      <a:gd name="T7" fmla="*/ 0 h 16"/>
                      <a:gd name="T8" fmla="*/ 936 w 936"/>
                      <a:gd name="T9" fmla="*/ 16 h 16"/>
                      <a:gd name="T10" fmla="*/ 936 w 936"/>
                      <a:gd name="T11" fmla="*/ 16 h 16"/>
                      <a:gd name="T12" fmla="*/ 0 w 936"/>
                      <a:gd name="T13" fmla="*/ 16 h 16"/>
                      <a:gd name="T14" fmla="*/ 0 w 936"/>
                      <a:gd name="T15" fmla="*/ 16 h 16"/>
                      <a:gd name="T16" fmla="*/ 0 w 936"/>
                      <a:gd name="T17" fmla="*/ 0 h 16"/>
                      <a:gd name="T18" fmla="*/ 0 w 936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40" name="Freeform 38">
                    <a:extLst>
                      <a:ext uri="{FF2B5EF4-FFF2-40B4-BE49-F238E27FC236}">
                        <a16:creationId xmlns:a16="http://schemas.microsoft.com/office/drawing/2014/main" id="{B56D608E-5997-4C2E-A75B-14D94FEB75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3"/>
                  </a:xfrm>
                  <a:custGeom>
                    <a:avLst/>
                    <a:gdLst>
                      <a:gd name="T0" fmla="*/ 0 w 936"/>
                      <a:gd name="T1" fmla="*/ 0 h 13"/>
                      <a:gd name="T2" fmla="*/ 0 w 936"/>
                      <a:gd name="T3" fmla="*/ 0 h 13"/>
                      <a:gd name="T4" fmla="*/ 936 w 936"/>
                      <a:gd name="T5" fmla="*/ 0 h 13"/>
                      <a:gd name="T6" fmla="*/ 936 w 936"/>
                      <a:gd name="T7" fmla="*/ 0 h 13"/>
                      <a:gd name="T8" fmla="*/ 936 w 936"/>
                      <a:gd name="T9" fmla="*/ 13 h 13"/>
                      <a:gd name="T10" fmla="*/ 936 w 936"/>
                      <a:gd name="T11" fmla="*/ 13 h 13"/>
                      <a:gd name="T12" fmla="*/ 0 w 936"/>
                      <a:gd name="T13" fmla="*/ 13 h 13"/>
                      <a:gd name="T14" fmla="*/ 0 w 936"/>
                      <a:gd name="T15" fmla="*/ 13 h 13"/>
                      <a:gd name="T16" fmla="*/ 0 w 936"/>
                      <a:gd name="T17" fmla="*/ 0 h 13"/>
                      <a:gd name="T18" fmla="*/ 0 w 936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41" name="Freeform 39">
                    <a:extLst>
                      <a:ext uri="{FF2B5EF4-FFF2-40B4-BE49-F238E27FC236}">
                        <a16:creationId xmlns:a16="http://schemas.microsoft.com/office/drawing/2014/main" id="{8397E0C3-4DCF-4821-8F55-816600FBDD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1"/>
                  </a:xfrm>
                  <a:custGeom>
                    <a:avLst/>
                    <a:gdLst>
                      <a:gd name="T0" fmla="*/ 0 w 936"/>
                      <a:gd name="T1" fmla="*/ 0 h 11"/>
                      <a:gd name="T2" fmla="*/ 0 w 936"/>
                      <a:gd name="T3" fmla="*/ 0 h 11"/>
                      <a:gd name="T4" fmla="*/ 936 w 936"/>
                      <a:gd name="T5" fmla="*/ 0 h 11"/>
                      <a:gd name="T6" fmla="*/ 936 w 936"/>
                      <a:gd name="T7" fmla="*/ 0 h 11"/>
                      <a:gd name="T8" fmla="*/ 936 w 936"/>
                      <a:gd name="T9" fmla="*/ 11 h 11"/>
                      <a:gd name="T10" fmla="*/ 936 w 936"/>
                      <a:gd name="T11" fmla="*/ 11 h 11"/>
                      <a:gd name="T12" fmla="*/ 0 w 936"/>
                      <a:gd name="T13" fmla="*/ 11 h 11"/>
                      <a:gd name="T14" fmla="*/ 0 w 936"/>
                      <a:gd name="T15" fmla="*/ 11 h 11"/>
                      <a:gd name="T16" fmla="*/ 0 w 936"/>
                      <a:gd name="T17" fmla="*/ 0 h 11"/>
                      <a:gd name="T18" fmla="*/ 0 w 936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42" name="Freeform 40">
                    <a:extLst>
                      <a:ext uri="{FF2B5EF4-FFF2-40B4-BE49-F238E27FC236}">
                        <a16:creationId xmlns:a16="http://schemas.microsoft.com/office/drawing/2014/main" id="{E9FD2AE7-2640-4252-87E2-126D849C6B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9"/>
                  </a:xfrm>
                  <a:custGeom>
                    <a:avLst/>
                    <a:gdLst>
                      <a:gd name="T0" fmla="*/ 0 w 936"/>
                      <a:gd name="T1" fmla="*/ 0 h 9"/>
                      <a:gd name="T2" fmla="*/ 0 w 936"/>
                      <a:gd name="T3" fmla="*/ 0 h 9"/>
                      <a:gd name="T4" fmla="*/ 936 w 936"/>
                      <a:gd name="T5" fmla="*/ 0 h 9"/>
                      <a:gd name="T6" fmla="*/ 936 w 936"/>
                      <a:gd name="T7" fmla="*/ 0 h 9"/>
                      <a:gd name="T8" fmla="*/ 936 w 936"/>
                      <a:gd name="T9" fmla="*/ 9 h 9"/>
                      <a:gd name="T10" fmla="*/ 936 w 936"/>
                      <a:gd name="T11" fmla="*/ 9 h 9"/>
                      <a:gd name="T12" fmla="*/ 0 w 936"/>
                      <a:gd name="T13" fmla="*/ 9 h 9"/>
                      <a:gd name="T14" fmla="*/ 0 w 936"/>
                      <a:gd name="T15" fmla="*/ 9 h 9"/>
                      <a:gd name="T16" fmla="*/ 0 w 936"/>
                      <a:gd name="T17" fmla="*/ 0 h 9"/>
                      <a:gd name="T18" fmla="*/ 0 w 936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43" name="Rectangle 41">
                    <a:extLst>
                      <a:ext uri="{FF2B5EF4-FFF2-40B4-BE49-F238E27FC236}">
                        <a16:creationId xmlns:a16="http://schemas.microsoft.com/office/drawing/2014/main" id="{02603702-791F-4C1D-89FF-D80D47E7D6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801"/>
                    <a:ext cx="936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44" name="Rectangle 42">
                    <a:extLst>
                      <a:ext uri="{FF2B5EF4-FFF2-40B4-BE49-F238E27FC236}">
                        <a16:creationId xmlns:a16="http://schemas.microsoft.com/office/drawing/2014/main" id="{8B69A761-6741-4492-99D8-0DBE4D3DB0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5"/>
                    <a:ext cx="457" cy="32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45" name="Freeform 43">
                    <a:extLst>
                      <a:ext uri="{FF2B5EF4-FFF2-40B4-BE49-F238E27FC236}">
                        <a16:creationId xmlns:a16="http://schemas.microsoft.com/office/drawing/2014/main" id="{F78A22A2-C620-4309-8C18-8C439C079F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7"/>
                  </a:xfrm>
                  <a:custGeom>
                    <a:avLst/>
                    <a:gdLst>
                      <a:gd name="T0" fmla="*/ 0 w 457"/>
                      <a:gd name="T1" fmla="*/ 0 h 27"/>
                      <a:gd name="T2" fmla="*/ 0 w 457"/>
                      <a:gd name="T3" fmla="*/ 0 h 27"/>
                      <a:gd name="T4" fmla="*/ 457 w 457"/>
                      <a:gd name="T5" fmla="*/ 0 h 27"/>
                      <a:gd name="T6" fmla="*/ 457 w 457"/>
                      <a:gd name="T7" fmla="*/ 0 h 27"/>
                      <a:gd name="T8" fmla="*/ 457 w 457"/>
                      <a:gd name="T9" fmla="*/ 27 h 27"/>
                      <a:gd name="T10" fmla="*/ 457 w 457"/>
                      <a:gd name="T11" fmla="*/ 27 h 27"/>
                      <a:gd name="T12" fmla="*/ 0 w 457"/>
                      <a:gd name="T13" fmla="*/ 27 h 27"/>
                      <a:gd name="T14" fmla="*/ 0 w 457"/>
                      <a:gd name="T15" fmla="*/ 27 h 27"/>
                      <a:gd name="T16" fmla="*/ 0 w 457"/>
                      <a:gd name="T17" fmla="*/ 0 h 27"/>
                      <a:gd name="T18" fmla="*/ 0 w 457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46" name="Freeform 44">
                    <a:extLst>
                      <a:ext uri="{FF2B5EF4-FFF2-40B4-BE49-F238E27FC236}">
                        <a16:creationId xmlns:a16="http://schemas.microsoft.com/office/drawing/2014/main" id="{03720726-8BC1-4E66-A8C5-85E041EC6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5"/>
                  </a:xfrm>
                  <a:custGeom>
                    <a:avLst/>
                    <a:gdLst>
                      <a:gd name="T0" fmla="*/ 0 w 457"/>
                      <a:gd name="T1" fmla="*/ 0 h 25"/>
                      <a:gd name="T2" fmla="*/ 0 w 457"/>
                      <a:gd name="T3" fmla="*/ 0 h 25"/>
                      <a:gd name="T4" fmla="*/ 457 w 457"/>
                      <a:gd name="T5" fmla="*/ 0 h 25"/>
                      <a:gd name="T6" fmla="*/ 457 w 457"/>
                      <a:gd name="T7" fmla="*/ 0 h 25"/>
                      <a:gd name="T8" fmla="*/ 457 w 457"/>
                      <a:gd name="T9" fmla="*/ 25 h 25"/>
                      <a:gd name="T10" fmla="*/ 457 w 457"/>
                      <a:gd name="T11" fmla="*/ 25 h 25"/>
                      <a:gd name="T12" fmla="*/ 0 w 457"/>
                      <a:gd name="T13" fmla="*/ 25 h 25"/>
                      <a:gd name="T14" fmla="*/ 0 w 457"/>
                      <a:gd name="T15" fmla="*/ 25 h 25"/>
                      <a:gd name="T16" fmla="*/ 0 w 457"/>
                      <a:gd name="T17" fmla="*/ 0 h 25"/>
                      <a:gd name="T18" fmla="*/ 0 w 45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47" name="Freeform 45">
                    <a:extLst>
                      <a:ext uri="{FF2B5EF4-FFF2-40B4-BE49-F238E27FC236}">
                        <a16:creationId xmlns:a16="http://schemas.microsoft.com/office/drawing/2014/main" id="{87920B2C-471C-4B85-B3FC-61EB1A6628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2"/>
                  </a:xfrm>
                  <a:custGeom>
                    <a:avLst/>
                    <a:gdLst>
                      <a:gd name="T0" fmla="*/ 0 w 457"/>
                      <a:gd name="T1" fmla="*/ 0 h 22"/>
                      <a:gd name="T2" fmla="*/ 0 w 457"/>
                      <a:gd name="T3" fmla="*/ 0 h 22"/>
                      <a:gd name="T4" fmla="*/ 457 w 457"/>
                      <a:gd name="T5" fmla="*/ 0 h 22"/>
                      <a:gd name="T6" fmla="*/ 457 w 457"/>
                      <a:gd name="T7" fmla="*/ 0 h 22"/>
                      <a:gd name="T8" fmla="*/ 457 w 457"/>
                      <a:gd name="T9" fmla="*/ 22 h 22"/>
                      <a:gd name="T10" fmla="*/ 457 w 457"/>
                      <a:gd name="T11" fmla="*/ 22 h 22"/>
                      <a:gd name="T12" fmla="*/ 0 w 457"/>
                      <a:gd name="T13" fmla="*/ 22 h 22"/>
                      <a:gd name="T14" fmla="*/ 0 w 457"/>
                      <a:gd name="T15" fmla="*/ 22 h 22"/>
                      <a:gd name="T16" fmla="*/ 0 w 457"/>
                      <a:gd name="T17" fmla="*/ 0 h 22"/>
                      <a:gd name="T18" fmla="*/ 0 w 45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48" name="Freeform 46">
                    <a:extLst>
                      <a:ext uri="{FF2B5EF4-FFF2-40B4-BE49-F238E27FC236}">
                        <a16:creationId xmlns:a16="http://schemas.microsoft.com/office/drawing/2014/main" id="{8861F49A-C4D8-43F6-8A67-59A0B8E2FB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20"/>
                  </a:xfrm>
                  <a:custGeom>
                    <a:avLst/>
                    <a:gdLst>
                      <a:gd name="T0" fmla="*/ 0 w 457"/>
                      <a:gd name="T1" fmla="*/ 0 h 20"/>
                      <a:gd name="T2" fmla="*/ 0 w 457"/>
                      <a:gd name="T3" fmla="*/ 0 h 20"/>
                      <a:gd name="T4" fmla="*/ 457 w 457"/>
                      <a:gd name="T5" fmla="*/ 0 h 20"/>
                      <a:gd name="T6" fmla="*/ 457 w 457"/>
                      <a:gd name="T7" fmla="*/ 0 h 20"/>
                      <a:gd name="T8" fmla="*/ 457 w 457"/>
                      <a:gd name="T9" fmla="*/ 20 h 20"/>
                      <a:gd name="T10" fmla="*/ 457 w 457"/>
                      <a:gd name="T11" fmla="*/ 20 h 20"/>
                      <a:gd name="T12" fmla="*/ 0 w 457"/>
                      <a:gd name="T13" fmla="*/ 20 h 20"/>
                      <a:gd name="T14" fmla="*/ 0 w 457"/>
                      <a:gd name="T15" fmla="*/ 20 h 20"/>
                      <a:gd name="T16" fmla="*/ 0 w 457"/>
                      <a:gd name="T17" fmla="*/ 0 h 20"/>
                      <a:gd name="T18" fmla="*/ 0 w 457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49" name="Freeform 47">
                    <a:extLst>
                      <a:ext uri="{FF2B5EF4-FFF2-40B4-BE49-F238E27FC236}">
                        <a16:creationId xmlns:a16="http://schemas.microsoft.com/office/drawing/2014/main" id="{BF3730F6-5FA2-4080-8ED8-18A06EF1D7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8"/>
                  </a:xfrm>
                  <a:custGeom>
                    <a:avLst/>
                    <a:gdLst>
                      <a:gd name="T0" fmla="*/ 0 w 457"/>
                      <a:gd name="T1" fmla="*/ 0 h 18"/>
                      <a:gd name="T2" fmla="*/ 0 w 457"/>
                      <a:gd name="T3" fmla="*/ 0 h 18"/>
                      <a:gd name="T4" fmla="*/ 457 w 457"/>
                      <a:gd name="T5" fmla="*/ 0 h 18"/>
                      <a:gd name="T6" fmla="*/ 457 w 457"/>
                      <a:gd name="T7" fmla="*/ 0 h 18"/>
                      <a:gd name="T8" fmla="*/ 457 w 457"/>
                      <a:gd name="T9" fmla="*/ 18 h 18"/>
                      <a:gd name="T10" fmla="*/ 457 w 457"/>
                      <a:gd name="T11" fmla="*/ 18 h 18"/>
                      <a:gd name="T12" fmla="*/ 0 w 457"/>
                      <a:gd name="T13" fmla="*/ 18 h 18"/>
                      <a:gd name="T14" fmla="*/ 0 w 457"/>
                      <a:gd name="T15" fmla="*/ 18 h 18"/>
                      <a:gd name="T16" fmla="*/ 0 w 457"/>
                      <a:gd name="T17" fmla="*/ 0 h 18"/>
                      <a:gd name="T18" fmla="*/ 0 w 45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50" name="Freeform 48">
                    <a:extLst>
                      <a:ext uri="{FF2B5EF4-FFF2-40B4-BE49-F238E27FC236}">
                        <a16:creationId xmlns:a16="http://schemas.microsoft.com/office/drawing/2014/main" id="{12971E8C-0C64-413F-9D60-4E729B5E4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6"/>
                  </a:xfrm>
                  <a:custGeom>
                    <a:avLst/>
                    <a:gdLst>
                      <a:gd name="T0" fmla="*/ 0 w 457"/>
                      <a:gd name="T1" fmla="*/ 0 h 16"/>
                      <a:gd name="T2" fmla="*/ 0 w 457"/>
                      <a:gd name="T3" fmla="*/ 0 h 16"/>
                      <a:gd name="T4" fmla="*/ 457 w 457"/>
                      <a:gd name="T5" fmla="*/ 0 h 16"/>
                      <a:gd name="T6" fmla="*/ 457 w 457"/>
                      <a:gd name="T7" fmla="*/ 0 h 16"/>
                      <a:gd name="T8" fmla="*/ 457 w 457"/>
                      <a:gd name="T9" fmla="*/ 16 h 16"/>
                      <a:gd name="T10" fmla="*/ 457 w 457"/>
                      <a:gd name="T11" fmla="*/ 16 h 16"/>
                      <a:gd name="T12" fmla="*/ 0 w 457"/>
                      <a:gd name="T13" fmla="*/ 16 h 16"/>
                      <a:gd name="T14" fmla="*/ 0 w 457"/>
                      <a:gd name="T15" fmla="*/ 16 h 16"/>
                      <a:gd name="T16" fmla="*/ 0 w 457"/>
                      <a:gd name="T17" fmla="*/ 0 h 16"/>
                      <a:gd name="T18" fmla="*/ 0 w 457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51" name="Freeform 49">
                    <a:extLst>
                      <a:ext uri="{FF2B5EF4-FFF2-40B4-BE49-F238E27FC236}">
                        <a16:creationId xmlns:a16="http://schemas.microsoft.com/office/drawing/2014/main" id="{E5BB0477-DA6E-4953-AA73-C3DB21200B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3"/>
                  </a:xfrm>
                  <a:custGeom>
                    <a:avLst/>
                    <a:gdLst>
                      <a:gd name="T0" fmla="*/ 0 w 457"/>
                      <a:gd name="T1" fmla="*/ 0 h 13"/>
                      <a:gd name="T2" fmla="*/ 0 w 457"/>
                      <a:gd name="T3" fmla="*/ 0 h 13"/>
                      <a:gd name="T4" fmla="*/ 457 w 457"/>
                      <a:gd name="T5" fmla="*/ 0 h 13"/>
                      <a:gd name="T6" fmla="*/ 457 w 457"/>
                      <a:gd name="T7" fmla="*/ 0 h 13"/>
                      <a:gd name="T8" fmla="*/ 457 w 457"/>
                      <a:gd name="T9" fmla="*/ 13 h 13"/>
                      <a:gd name="T10" fmla="*/ 457 w 457"/>
                      <a:gd name="T11" fmla="*/ 13 h 13"/>
                      <a:gd name="T12" fmla="*/ 0 w 457"/>
                      <a:gd name="T13" fmla="*/ 13 h 13"/>
                      <a:gd name="T14" fmla="*/ 0 w 457"/>
                      <a:gd name="T15" fmla="*/ 13 h 13"/>
                      <a:gd name="T16" fmla="*/ 0 w 457"/>
                      <a:gd name="T17" fmla="*/ 0 h 13"/>
                      <a:gd name="T18" fmla="*/ 0 w 457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52" name="Freeform 50">
                    <a:extLst>
                      <a:ext uri="{FF2B5EF4-FFF2-40B4-BE49-F238E27FC236}">
                        <a16:creationId xmlns:a16="http://schemas.microsoft.com/office/drawing/2014/main" id="{F6BC45F1-AD5C-4E1E-860E-BDD062D50B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0"/>
                  </a:xfrm>
                  <a:custGeom>
                    <a:avLst/>
                    <a:gdLst>
                      <a:gd name="T0" fmla="*/ 0 w 457"/>
                      <a:gd name="T1" fmla="*/ 0 h 10"/>
                      <a:gd name="T2" fmla="*/ 0 w 457"/>
                      <a:gd name="T3" fmla="*/ 0 h 10"/>
                      <a:gd name="T4" fmla="*/ 457 w 457"/>
                      <a:gd name="T5" fmla="*/ 0 h 10"/>
                      <a:gd name="T6" fmla="*/ 457 w 457"/>
                      <a:gd name="T7" fmla="*/ 0 h 10"/>
                      <a:gd name="T8" fmla="*/ 457 w 457"/>
                      <a:gd name="T9" fmla="*/ 10 h 10"/>
                      <a:gd name="T10" fmla="*/ 457 w 457"/>
                      <a:gd name="T11" fmla="*/ 10 h 10"/>
                      <a:gd name="T12" fmla="*/ 0 w 457"/>
                      <a:gd name="T13" fmla="*/ 10 h 10"/>
                      <a:gd name="T14" fmla="*/ 0 w 457"/>
                      <a:gd name="T15" fmla="*/ 10 h 10"/>
                      <a:gd name="T16" fmla="*/ 0 w 457"/>
                      <a:gd name="T17" fmla="*/ 0 h 10"/>
                      <a:gd name="T18" fmla="*/ 0 w 457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53" name="Freeform 51">
                    <a:extLst>
                      <a:ext uri="{FF2B5EF4-FFF2-40B4-BE49-F238E27FC236}">
                        <a16:creationId xmlns:a16="http://schemas.microsoft.com/office/drawing/2014/main" id="{A1EDE859-45C2-4F8F-BFE9-3F4F481C7E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9"/>
                  </a:xfrm>
                  <a:custGeom>
                    <a:avLst/>
                    <a:gdLst>
                      <a:gd name="T0" fmla="*/ 0 w 457"/>
                      <a:gd name="T1" fmla="*/ 0 h 9"/>
                      <a:gd name="T2" fmla="*/ 0 w 457"/>
                      <a:gd name="T3" fmla="*/ 0 h 9"/>
                      <a:gd name="T4" fmla="*/ 457 w 457"/>
                      <a:gd name="T5" fmla="*/ 0 h 9"/>
                      <a:gd name="T6" fmla="*/ 457 w 457"/>
                      <a:gd name="T7" fmla="*/ 0 h 9"/>
                      <a:gd name="T8" fmla="*/ 457 w 457"/>
                      <a:gd name="T9" fmla="*/ 9 h 9"/>
                      <a:gd name="T10" fmla="*/ 457 w 457"/>
                      <a:gd name="T11" fmla="*/ 9 h 9"/>
                      <a:gd name="T12" fmla="*/ 0 w 457"/>
                      <a:gd name="T13" fmla="*/ 9 h 9"/>
                      <a:gd name="T14" fmla="*/ 0 w 457"/>
                      <a:gd name="T15" fmla="*/ 9 h 9"/>
                      <a:gd name="T16" fmla="*/ 0 w 457"/>
                      <a:gd name="T17" fmla="*/ 0 h 9"/>
                      <a:gd name="T18" fmla="*/ 0 w 457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54" name="Rectangle 52">
                    <a:extLst>
                      <a:ext uri="{FF2B5EF4-FFF2-40B4-BE49-F238E27FC236}">
                        <a16:creationId xmlns:a16="http://schemas.microsoft.com/office/drawing/2014/main" id="{EBAC6D48-8C9B-46AF-A505-0920B1DED4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9"/>
                    <a:ext cx="457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55" name="Rectangle 53">
                    <a:extLst>
                      <a:ext uri="{FF2B5EF4-FFF2-40B4-BE49-F238E27FC236}">
                        <a16:creationId xmlns:a16="http://schemas.microsoft.com/office/drawing/2014/main" id="{DDFD1CDD-3445-4956-8038-880A6A4175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87"/>
                    <a:ext cx="788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56" name="Freeform 54">
                    <a:extLst>
                      <a:ext uri="{FF2B5EF4-FFF2-40B4-BE49-F238E27FC236}">
                        <a16:creationId xmlns:a16="http://schemas.microsoft.com/office/drawing/2014/main" id="{8361B5E6-7179-4FF3-A720-E196B0A3B0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8"/>
                  </a:xfrm>
                  <a:custGeom>
                    <a:avLst/>
                    <a:gdLst>
                      <a:gd name="T0" fmla="*/ 0 w 788"/>
                      <a:gd name="T1" fmla="*/ 0 h 28"/>
                      <a:gd name="T2" fmla="*/ 0 w 788"/>
                      <a:gd name="T3" fmla="*/ 0 h 28"/>
                      <a:gd name="T4" fmla="*/ 788 w 788"/>
                      <a:gd name="T5" fmla="*/ 0 h 28"/>
                      <a:gd name="T6" fmla="*/ 788 w 788"/>
                      <a:gd name="T7" fmla="*/ 0 h 28"/>
                      <a:gd name="T8" fmla="*/ 788 w 788"/>
                      <a:gd name="T9" fmla="*/ 28 h 28"/>
                      <a:gd name="T10" fmla="*/ 788 w 788"/>
                      <a:gd name="T11" fmla="*/ 28 h 28"/>
                      <a:gd name="T12" fmla="*/ 0 w 788"/>
                      <a:gd name="T13" fmla="*/ 28 h 28"/>
                      <a:gd name="T14" fmla="*/ 0 w 788"/>
                      <a:gd name="T15" fmla="*/ 28 h 28"/>
                      <a:gd name="T16" fmla="*/ 0 w 788"/>
                      <a:gd name="T17" fmla="*/ 0 h 28"/>
                      <a:gd name="T18" fmla="*/ 0 w 788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57" name="Freeform 55">
                    <a:extLst>
                      <a:ext uri="{FF2B5EF4-FFF2-40B4-BE49-F238E27FC236}">
                        <a16:creationId xmlns:a16="http://schemas.microsoft.com/office/drawing/2014/main" id="{A57C40C9-64B8-4851-A405-F0CC34D00D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5"/>
                  </a:xfrm>
                  <a:custGeom>
                    <a:avLst/>
                    <a:gdLst>
                      <a:gd name="T0" fmla="*/ 0 w 788"/>
                      <a:gd name="T1" fmla="*/ 0 h 25"/>
                      <a:gd name="T2" fmla="*/ 0 w 788"/>
                      <a:gd name="T3" fmla="*/ 0 h 25"/>
                      <a:gd name="T4" fmla="*/ 788 w 788"/>
                      <a:gd name="T5" fmla="*/ 0 h 25"/>
                      <a:gd name="T6" fmla="*/ 788 w 788"/>
                      <a:gd name="T7" fmla="*/ 0 h 25"/>
                      <a:gd name="T8" fmla="*/ 788 w 788"/>
                      <a:gd name="T9" fmla="*/ 25 h 25"/>
                      <a:gd name="T10" fmla="*/ 788 w 788"/>
                      <a:gd name="T11" fmla="*/ 25 h 25"/>
                      <a:gd name="T12" fmla="*/ 0 w 788"/>
                      <a:gd name="T13" fmla="*/ 25 h 25"/>
                      <a:gd name="T14" fmla="*/ 0 w 788"/>
                      <a:gd name="T15" fmla="*/ 25 h 25"/>
                      <a:gd name="T16" fmla="*/ 0 w 788"/>
                      <a:gd name="T17" fmla="*/ 0 h 25"/>
                      <a:gd name="T18" fmla="*/ 0 w 788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58" name="Freeform 56">
                    <a:extLst>
                      <a:ext uri="{FF2B5EF4-FFF2-40B4-BE49-F238E27FC236}">
                        <a16:creationId xmlns:a16="http://schemas.microsoft.com/office/drawing/2014/main" id="{E8BC452D-7B19-4FF4-82CD-E231761D0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4"/>
                  </a:xfrm>
                  <a:custGeom>
                    <a:avLst/>
                    <a:gdLst>
                      <a:gd name="T0" fmla="*/ 0 w 788"/>
                      <a:gd name="T1" fmla="*/ 0 h 24"/>
                      <a:gd name="T2" fmla="*/ 0 w 788"/>
                      <a:gd name="T3" fmla="*/ 0 h 24"/>
                      <a:gd name="T4" fmla="*/ 788 w 788"/>
                      <a:gd name="T5" fmla="*/ 0 h 24"/>
                      <a:gd name="T6" fmla="*/ 788 w 788"/>
                      <a:gd name="T7" fmla="*/ 0 h 24"/>
                      <a:gd name="T8" fmla="*/ 788 w 788"/>
                      <a:gd name="T9" fmla="*/ 24 h 24"/>
                      <a:gd name="T10" fmla="*/ 788 w 788"/>
                      <a:gd name="T11" fmla="*/ 24 h 24"/>
                      <a:gd name="T12" fmla="*/ 0 w 788"/>
                      <a:gd name="T13" fmla="*/ 24 h 24"/>
                      <a:gd name="T14" fmla="*/ 0 w 788"/>
                      <a:gd name="T15" fmla="*/ 24 h 24"/>
                      <a:gd name="T16" fmla="*/ 0 w 788"/>
                      <a:gd name="T17" fmla="*/ 0 h 24"/>
                      <a:gd name="T18" fmla="*/ 0 w 788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59" name="Freeform 57">
                    <a:extLst>
                      <a:ext uri="{FF2B5EF4-FFF2-40B4-BE49-F238E27FC236}">
                        <a16:creationId xmlns:a16="http://schemas.microsoft.com/office/drawing/2014/main" id="{6561FBD7-CC35-4926-A12B-43A17A42FB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21"/>
                  </a:xfrm>
                  <a:custGeom>
                    <a:avLst/>
                    <a:gdLst>
                      <a:gd name="T0" fmla="*/ 0 w 788"/>
                      <a:gd name="T1" fmla="*/ 0 h 21"/>
                      <a:gd name="T2" fmla="*/ 0 w 788"/>
                      <a:gd name="T3" fmla="*/ 0 h 21"/>
                      <a:gd name="T4" fmla="*/ 788 w 788"/>
                      <a:gd name="T5" fmla="*/ 0 h 21"/>
                      <a:gd name="T6" fmla="*/ 788 w 788"/>
                      <a:gd name="T7" fmla="*/ 0 h 21"/>
                      <a:gd name="T8" fmla="*/ 788 w 788"/>
                      <a:gd name="T9" fmla="*/ 21 h 21"/>
                      <a:gd name="T10" fmla="*/ 788 w 788"/>
                      <a:gd name="T11" fmla="*/ 21 h 21"/>
                      <a:gd name="T12" fmla="*/ 0 w 788"/>
                      <a:gd name="T13" fmla="*/ 21 h 21"/>
                      <a:gd name="T14" fmla="*/ 0 w 788"/>
                      <a:gd name="T15" fmla="*/ 21 h 21"/>
                      <a:gd name="T16" fmla="*/ 0 w 788"/>
                      <a:gd name="T17" fmla="*/ 0 h 21"/>
                      <a:gd name="T18" fmla="*/ 0 w 788"/>
                      <a:gd name="T19" fmla="*/ 0 h 2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60" name="Freeform 58">
                    <a:extLst>
                      <a:ext uri="{FF2B5EF4-FFF2-40B4-BE49-F238E27FC236}">
                        <a16:creationId xmlns:a16="http://schemas.microsoft.com/office/drawing/2014/main" id="{A1C60E82-CEB1-49AD-AEDE-75B2418944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8"/>
                  </a:xfrm>
                  <a:custGeom>
                    <a:avLst/>
                    <a:gdLst>
                      <a:gd name="T0" fmla="*/ 0 w 788"/>
                      <a:gd name="T1" fmla="*/ 0 h 18"/>
                      <a:gd name="T2" fmla="*/ 0 w 788"/>
                      <a:gd name="T3" fmla="*/ 0 h 18"/>
                      <a:gd name="T4" fmla="*/ 788 w 788"/>
                      <a:gd name="T5" fmla="*/ 0 h 18"/>
                      <a:gd name="T6" fmla="*/ 788 w 788"/>
                      <a:gd name="T7" fmla="*/ 0 h 18"/>
                      <a:gd name="T8" fmla="*/ 788 w 788"/>
                      <a:gd name="T9" fmla="*/ 18 h 18"/>
                      <a:gd name="T10" fmla="*/ 788 w 788"/>
                      <a:gd name="T11" fmla="*/ 18 h 18"/>
                      <a:gd name="T12" fmla="*/ 0 w 788"/>
                      <a:gd name="T13" fmla="*/ 18 h 18"/>
                      <a:gd name="T14" fmla="*/ 0 w 788"/>
                      <a:gd name="T15" fmla="*/ 18 h 18"/>
                      <a:gd name="T16" fmla="*/ 0 w 788"/>
                      <a:gd name="T17" fmla="*/ 0 h 18"/>
                      <a:gd name="T18" fmla="*/ 0 w 788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61" name="Freeform 59">
                    <a:extLst>
                      <a:ext uri="{FF2B5EF4-FFF2-40B4-BE49-F238E27FC236}">
                        <a16:creationId xmlns:a16="http://schemas.microsoft.com/office/drawing/2014/main" id="{5E6D7AAE-C3FD-4A55-9D9A-87C130DBF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6"/>
                  </a:xfrm>
                  <a:custGeom>
                    <a:avLst/>
                    <a:gdLst>
                      <a:gd name="T0" fmla="*/ 0 w 788"/>
                      <a:gd name="T1" fmla="*/ 0 h 16"/>
                      <a:gd name="T2" fmla="*/ 0 w 788"/>
                      <a:gd name="T3" fmla="*/ 0 h 16"/>
                      <a:gd name="T4" fmla="*/ 788 w 788"/>
                      <a:gd name="T5" fmla="*/ 0 h 16"/>
                      <a:gd name="T6" fmla="*/ 788 w 788"/>
                      <a:gd name="T7" fmla="*/ 0 h 16"/>
                      <a:gd name="T8" fmla="*/ 788 w 788"/>
                      <a:gd name="T9" fmla="*/ 16 h 16"/>
                      <a:gd name="T10" fmla="*/ 788 w 788"/>
                      <a:gd name="T11" fmla="*/ 16 h 16"/>
                      <a:gd name="T12" fmla="*/ 0 w 788"/>
                      <a:gd name="T13" fmla="*/ 16 h 16"/>
                      <a:gd name="T14" fmla="*/ 0 w 788"/>
                      <a:gd name="T15" fmla="*/ 16 h 16"/>
                      <a:gd name="T16" fmla="*/ 0 w 788"/>
                      <a:gd name="T17" fmla="*/ 0 h 16"/>
                      <a:gd name="T18" fmla="*/ 0 w 788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62" name="Freeform 60">
                    <a:extLst>
                      <a:ext uri="{FF2B5EF4-FFF2-40B4-BE49-F238E27FC236}">
                        <a16:creationId xmlns:a16="http://schemas.microsoft.com/office/drawing/2014/main" id="{3D627ABA-D8A9-4856-B939-EFD686F177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4"/>
                  </a:xfrm>
                  <a:custGeom>
                    <a:avLst/>
                    <a:gdLst>
                      <a:gd name="T0" fmla="*/ 0 w 788"/>
                      <a:gd name="T1" fmla="*/ 0 h 14"/>
                      <a:gd name="T2" fmla="*/ 0 w 788"/>
                      <a:gd name="T3" fmla="*/ 0 h 14"/>
                      <a:gd name="T4" fmla="*/ 788 w 788"/>
                      <a:gd name="T5" fmla="*/ 0 h 14"/>
                      <a:gd name="T6" fmla="*/ 788 w 788"/>
                      <a:gd name="T7" fmla="*/ 0 h 14"/>
                      <a:gd name="T8" fmla="*/ 788 w 788"/>
                      <a:gd name="T9" fmla="*/ 14 h 14"/>
                      <a:gd name="T10" fmla="*/ 788 w 788"/>
                      <a:gd name="T11" fmla="*/ 14 h 14"/>
                      <a:gd name="T12" fmla="*/ 0 w 788"/>
                      <a:gd name="T13" fmla="*/ 14 h 14"/>
                      <a:gd name="T14" fmla="*/ 0 w 788"/>
                      <a:gd name="T15" fmla="*/ 14 h 14"/>
                      <a:gd name="T16" fmla="*/ 0 w 788"/>
                      <a:gd name="T17" fmla="*/ 0 h 14"/>
                      <a:gd name="T18" fmla="*/ 0 w 788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63" name="Freeform 61">
                    <a:extLst>
                      <a:ext uri="{FF2B5EF4-FFF2-40B4-BE49-F238E27FC236}">
                        <a16:creationId xmlns:a16="http://schemas.microsoft.com/office/drawing/2014/main" id="{E5BE461F-C95F-4948-BDC6-6123AA7943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10"/>
                  </a:xfrm>
                  <a:custGeom>
                    <a:avLst/>
                    <a:gdLst>
                      <a:gd name="T0" fmla="*/ 0 w 788"/>
                      <a:gd name="T1" fmla="*/ 0 h 10"/>
                      <a:gd name="T2" fmla="*/ 0 w 788"/>
                      <a:gd name="T3" fmla="*/ 0 h 10"/>
                      <a:gd name="T4" fmla="*/ 788 w 788"/>
                      <a:gd name="T5" fmla="*/ 0 h 10"/>
                      <a:gd name="T6" fmla="*/ 788 w 788"/>
                      <a:gd name="T7" fmla="*/ 0 h 10"/>
                      <a:gd name="T8" fmla="*/ 788 w 788"/>
                      <a:gd name="T9" fmla="*/ 10 h 10"/>
                      <a:gd name="T10" fmla="*/ 788 w 788"/>
                      <a:gd name="T11" fmla="*/ 10 h 10"/>
                      <a:gd name="T12" fmla="*/ 0 w 788"/>
                      <a:gd name="T13" fmla="*/ 10 h 10"/>
                      <a:gd name="T14" fmla="*/ 0 w 788"/>
                      <a:gd name="T15" fmla="*/ 10 h 10"/>
                      <a:gd name="T16" fmla="*/ 0 w 788"/>
                      <a:gd name="T17" fmla="*/ 0 h 10"/>
                      <a:gd name="T18" fmla="*/ 0 w 788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64" name="Freeform 62">
                    <a:extLst>
                      <a:ext uri="{FF2B5EF4-FFF2-40B4-BE49-F238E27FC236}">
                        <a16:creationId xmlns:a16="http://schemas.microsoft.com/office/drawing/2014/main" id="{DEA9A2D5-4AD2-4909-8C63-2F6BE65DB4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8"/>
                  </a:xfrm>
                  <a:custGeom>
                    <a:avLst/>
                    <a:gdLst>
                      <a:gd name="T0" fmla="*/ 0 w 788"/>
                      <a:gd name="T1" fmla="*/ 0 h 8"/>
                      <a:gd name="T2" fmla="*/ 0 w 788"/>
                      <a:gd name="T3" fmla="*/ 0 h 8"/>
                      <a:gd name="T4" fmla="*/ 788 w 788"/>
                      <a:gd name="T5" fmla="*/ 0 h 8"/>
                      <a:gd name="T6" fmla="*/ 788 w 788"/>
                      <a:gd name="T7" fmla="*/ 0 h 8"/>
                      <a:gd name="T8" fmla="*/ 788 w 788"/>
                      <a:gd name="T9" fmla="*/ 8 h 8"/>
                      <a:gd name="T10" fmla="*/ 788 w 788"/>
                      <a:gd name="T11" fmla="*/ 8 h 8"/>
                      <a:gd name="T12" fmla="*/ 0 w 788"/>
                      <a:gd name="T13" fmla="*/ 8 h 8"/>
                      <a:gd name="T14" fmla="*/ 0 w 788"/>
                      <a:gd name="T15" fmla="*/ 8 h 8"/>
                      <a:gd name="T16" fmla="*/ 0 w 788"/>
                      <a:gd name="T17" fmla="*/ 0 h 8"/>
                      <a:gd name="T18" fmla="*/ 0 w 788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65" name="Rectangle 63">
                    <a:extLst>
                      <a:ext uri="{FF2B5EF4-FFF2-40B4-BE49-F238E27FC236}">
                        <a16:creationId xmlns:a16="http://schemas.microsoft.com/office/drawing/2014/main" id="{30DE9D5C-0C70-484C-B705-BC9AE41E74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92"/>
                    <a:ext cx="788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66" name="Freeform 64">
                    <a:extLst>
                      <a:ext uri="{FF2B5EF4-FFF2-40B4-BE49-F238E27FC236}">
                        <a16:creationId xmlns:a16="http://schemas.microsoft.com/office/drawing/2014/main" id="{6626A44C-4DBC-4494-A2D0-7B7E248CDC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3"/>
                    <a:ext cx="627" cy="32"/>
                  </a:xfrm>
                  <a:custGeom>
                    <a:avLst/>
                    <a:gdLst>
                      <a:gd name="T0" fmla="*/ 0 w 627"/>
                      <a:gd name="T1" fmla="*/ 32 h 32"/>
                      <a:gd name="T2" fmla="*/ 627 w 627"/>
                      <a:gd name="T3" fmla="*/ 32 h 32"/>
                      <a:gd name="T4" fmla="*/ 627 w 627"/>
                      <a:gd name="T5" fmla="*/ 0 h 32"/>
                      <a:gd name="T6" fmla="*/ 47 w 627"/>
                      <a:gd name="T7" fmla="*/ 0 h 32"/>
                      <a:gd name="T8" fmla="*/ 47 w 627"/>
                      <a:gd name="T9" fmla="*/ 0 h 32"/>
                      <a:gd name="T10" fmla="*/ 22 w 627"/>
                      <a:gd name="T11" fmla="*/ 16 h 32"/>
                      <a:gd name="T12" fmla="*/ 0 w 627"/>
                      <a:gd name="T13" fmla="*/ 32 h 32"/>
                      <a:gd name="T14" fmla="*/ 0 w 627"/>
                      <a:gd name="T15" fmla="*/ 32 h 3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7" h="32">
                        <a:moveTo>
                          <a:pt x="0" y="32"/>
                        </a:moveTo>
                        <a:lnTo>
                          <a:pt x="627" y="32"/>
                        </a:lnTo>
                        <a:lnTo>
                          <a:pt x="627" y="0"/>
                        </a:lnTo>
                        <a:lnTo>
                          <a:pt x="47" y="0"/>
                        </a:lnTo>
                        <a:lnTo>
                          <a:pt x="22" y="1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67" name="Freeform 65">
                    <a:extLst>
                      <a:ext uri="{FF2B5EF4-FFF2-40B4-BE49-F238E27FC236}">
                        <a16:creationId xmlns:a16="http://schemas.microsoft.com/office/drawing/2014/main" id="{B77E5BB6-ECFF-4A35-B1A4-DB760CBEBE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5"/>
                    <a:ext cx="627" cy="27"/>
                  </a:xfrm>
                  <a:custGeom>
                    <a:avLst/>
                    <a:gdLst>
                      <a:gd name="T0" fmla="*/ 47 w 627"/>
                      <a:gd name="T1" fmla="*/ 0 h 27"/>
                      <a:gd name="T2" fmla="*/ 627 w 627"/>
                      <a:gd name="T3" fmla="*/ 0 h 27"/>
                      <a:gd name="T4" fmla="*/ 627 w 627"/>
                      <a:gd name="T5" fmla="*/ 0 h 27"/>
                      <a:gd name="T6" fmla="*/ 627 w 627"/>
                      <a:gd name="T7" fmla="*/ 27 h 27"/>
                      <a:gd name="T8" fmla="*/ 0 w 627"/>
                      <a:gd name="T9" fmla="*/ 27 h 27"/>
                      <a:gd name="T10" fmla="*/ 0 w 627"/>
                      <a:gd name="T11" fmla="*/ 27 h 27"/>
                      <a:gd name="T12" fmla="*/ 22 w 627"/>
                      <a:gd name="T13" fmla="*/ 12 h 27"/>
                      <a:gd name="T14" fmla="*/ 47 w 627"/>
                      <a:gd name="T15" fmla="*/ 0 h 27"/>
                      <a:gd name="T16" fmla="*/ 47 w 627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7" h="27">
                        <a:moveTo>
                          <a:pt x="47" y="0"/>
                        </a:moveTo>
                        <a:lnTo>
                          <a:pt x="627" y="0"/>
                        </a:lnTo>
                        <a:lnTo>
                          <a:pt x="627" y="27"/>
                        </a:lnTo>
                        <a:lnTo>
                          <a:pt x="0" y="27"/>
                        </a:lnTo>
                        <a:lnTo>
                          <a:pt x="22" y="12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68" name="Freeform 66">
                    <a:extLst>
                      <a:ext uri="{FF2B5EF4-FFF2-40B4-BE49-F238E27FC236}">
                        <a16:creationId xmlns:a16="http://schemas.microsoft.com/office/drawing/2014/main" id="{29AB616E-0A74-4C7D-BAB6-D28C36E63A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5"/>
                  </a:xfrm>
                  <a:custGeom>
                    <a:avLst/>
                    <a:gdLst>
                      <a:gd name="T0" fmla="*/ 38 w 621"/>
                      <a:gd name="T1" fmla="*/ 0 h 25"/>
                      <a:gd name="T2" fmla="*/ 621 w 621"/>
                      <a:gd name="T3" fmla="*/ 0 h 25"/>
                      <a:gd name="T4" fmla="*/ 621 w 621"/>
                      <a:gd name="T5" fmla="*/ 0 h 25"/>
                      <a:gd name="T6" fmla="*/ 621 w 621"/>
                      <a:gd name="T7" fmla="*/ 25 h 25"/>
                      <a:gd name="T8" fmla="*/ 0 w 621"/>
                      <a:gd name="T9" fmla="*/ 25 h 25"/>
                      <a:gd name="T10" fmla="*/ 0 w 621"/>
                      <a:gd name="T11" fmla="*/ 25 h 25"/>
                      <a:gd name="T12" fmla="*/ 19 w 621"/>
                      <a:gd name="T13" fmla="*/ 12 h 25"/>
                      <a:gd name="T14" fmla="*/ 38 w 621"/>
                      <a:gd name="T15" fmla="*/ 0 h 25"/>
                      <a:gd name="T16" fmla="*/ 38 w 621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5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5"/>
                        </a:lnTo>
                        <a:lnTo>
                          <a:pt x="0" y="25"/>
                        </a:lnTo>
                        <a:lnTo>
                          <a:pt x="19" y="1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69" name="Freeform 67">
                    <a:extLst>
                      <a:ext uri="{FF2B5EF4-FFF2-40B4-BE49-F238E27FC236}">
                        <a16:creationId xmlns:a16="http://schemas.microsoft.com/office/drawing/2014/main" id="{BE496216-2E4A-40C7-951B-B1721B4FBD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4"/>
                  </a:xfrm>
                  <a:custGeom>
                    <a:avLst/>
                    <a:gdLst>
                      <a:gd name="T0" fmla="*/ 38 w 621"/>
                      <a:gd name="T1" fmla="*/ 0 h 24"/>
                      <a:gd name="T2" fmla="*/ 621 w 621"/>
                      <a:gd name="T3" fmla="*/ 0 h 24"/>
                      <a:gd name="T4" fmla="*/ 621 w 621"/>
                      <a:gd name="T5" fmla="*/ 0 h 24"/>
                      <a:gd name="T6" fmla="*/ 621 w 621"/>
                      <a:gd name="T7" fmla="*/ 24 h 24"/>
                      <a:gd name="T8" fmla="*/ 0 w 621"/>
                      <a:gd name="T9" fmla="*/ 24 h 24"/>
                      <a:gd name="T10" fmla="*/ 0 w 621"/>
                      <a:gd name="T11" fmla="*/ 24 h 24"/>
                      <a:gd name="T12" fmla="*/ 19 w 621"/>
                      <a:gd name="T13" fmla="*/ 11 h 24"/>
                      <a:gd name="T14" fmla="*/ 38 w 621"/>
                      <a:gd name="T15" fmla="*/ 0 h 24"/>
                      <a:gd name="T16" fmla="*/ 38 w 621"/>
                      <a:gd name="T17" fmla="*/ 0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4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4"/>
                        </a:lnTo>
                        <a:lnTo>
                          <a:pt x="0" y="24"/>
                        </a:lnTo>
                        <a:lnTo>
                          <a:pt x="19" y="1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70" name="Freeform 68">
                    <a:extLst>
                      <a:ext uri="{FF2B5EF4-FFF2-40B4-BE49-F238E27FC236}">
                        <a16:creationId xmlns:a16="http://schemas.microsoft.com/office/drawing/2014/main" id="{73FA82F9-724A-4B01-8484-91E2427B0C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1226"/>
                    <a:ext cx="618" cy="20"/>
                  </a:xfrm>
                  <a:custGeom>
                    <a:avLst/>
                    <a:gdLst>
                      <a:gd name="T0" fmla="*/ 35 w 618"/>
                      <a:gd name="T1" fmla="*/ 0 h 20"/>
                      <a:gd name="T2" fmla="*/ 618 w 618"/>
                      <a:gd name="T3" fmla="*/ 0 h 20"/>
                      <a:gd name="T4" fmla="*/ 618 w 618"/>
                      <a:gd name="T5" fmla="*/ 0 h 20"/>
                      <a:gd name="T6" fmla="*/ 618 w 618"/>
                      <a:gd name="T7" fmla="*/ 20 h 20"/>
                      <a:gd name="T8" fmla="*/ 0 w 618"/>
                      <a:gd name="T9" fmla="*/ 20 h 20"/>
                      <a:gd name="T10" fmla="*/ 0 w 618"/>
                      <a:gd name="T11" fmla="*/ 20 h 20"/>
                      <a:gd name="T12" fmla="*/ 35 w 618"/>
                      <a:gd name="T13" fmla="*/ 0 h 20"/>
                      <a:gd name="T14" fmla="*/ 35 w 618"/>
                      <a:gd name="T15" fmla="*/ 0 h 2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8" h="20">
                        <a:moveTo>
                          <a:pt x="35" y="0"/>
                        </a:moveTo>
                        <a:lnTo>
                          <a:pt x="618" y="0"/>
                        </a:lnTo>
                        <a:lnTo>
                          <a:pt x="618" y="20"/>
                        </a:lnTo>
                        <a:lnTo>
                          <a:pt x="0" y="2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71" name="Freeform 69">
                    <a:extLst>
                      <a:ext uri="{FF2B5EF4-FFF2-40B4-BE49-F238E27FC236}">
                        <a16:creationId xmlns:a16="http://schemas.microsoft.com/office/drawing/2014/main" id="{5FE22B9C-9443-4794-B09A-71B44FBF29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1" y="1226"/>
                    <a:ext cx="615" cy="18"/>
                  </a:xfrm>
                  <a:custGeom>
                    <a:avLst/>
                    <a:gdLst>
                      <a:gd name="T0" fmla="*/ 32 w 615"/>
                      <a:gd name="T1" fmla="*/ 0 h 18"/>
                      <a:gd name="T2" fmla="*/ 615 w 615"/>
                      <a:gd name="T3" fmla="*/ 0 h 18"/>
                      <a:gd name="T4" fmla="*/ 615 w 615"/>
                      <a:gd name="T5" fmla="*/ 0 h 18"/>
                      <a:gd name="T6" fmla="*/ 615 w 615"/>
                      <a:gd name="T7" fmla="*/ 18 h 18"/>
                      <a:gd name="T8" fmla="*/ 0 w 615"/>
                      <a:gd name="T9" fmla="*/ 18 h 18"/>
                      <a:gd name="T10" fmla="*/ 0 w 615"/>
                      <a:gd name="T11" fmla="*/ 18 h 18"/>
                      <a:gd name="T12" fmla="*/ 32 w 615"/>
                      <a:gd name="T13" fmla="*/ 0 h 18"/>
                      <a:gd name="T14" fmla="*/ 32 w 615"/>
                      <a:gd name="T15" fmla="*/ 0 h 1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5" h="18">
                        <a:moveTo>
                          <a:pt x="32" y="0"/>
                        </a:moveTo>
                        <a:lnTo>
                          <a:pt x="615" y="0"/>
                        </a:lnTo>
                        <a:lnTo>
                          <a:pt x="615" y="18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72" name="Freeform 70">
                    <a:extLst>
                      <a:ext uri="{FF2B5EF4-FFF2-40B4-BE49-F238E27FC236}">
                        <a16:creationId xmlns:a16="http://schemas.microsoft.com/office/drawing/2014/main" id="{3830D0F0-151A-43E9-B989-827190D513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6"/>
                    <a:ext cx="608" cy="16"/>
                  </a:xfrm>
                  <a:custGeom>
                    <a:avLst/>
                    <a:gdLst>
                      <a:gd name="T0" fmla="*/ 25 w 608"/>
                      <a:gd name="T1" fmla="*/ 0 h 16"/>
                      <a:gd name="T2" fmla="*/ 608 w 608"/>
                      <a:gd name="T3" fmla="*/ 0 h 16"/>
                      <a:gd name="T4" fmla="*/ 608 w 608"/>
                      <a:gd name="T5" fmla="*/ 0 h 16"/>
                      <a:gd name="T6" fmla="*/ 608 w 608"/>
                      <a:gd name="T7" fmla="*/ 16 h 16"/>
                      <a:gd name="T8" fmla="*/ 0 w 608"/>
                      <a:gd name="T9" fmla="*/ 16 h 16"/>
                      <a:gd name="T10" fmla="*/ 0 w 608"/>
                      <a:gd name="T11" fmla="*/ 16 h 16"/>
                      <a:gd name="T12" fmla="*/ 25 w 608"/>
                      <a:gd name="T13" fmla="*/ 0 h 16"/>
                      <a:gd name="T14" fmla="*/ 25 w 608"/>
                      <a:gd name="T15" fmla="*/ 0 h 1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6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6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73" name="Freeform 71">
                    <a:extLst>
                      <a:ext uri="{FF2B5EF4-FFF2-40B4-BE49-F238E27FC236}">
                        <a16:creationId xmlns:a16="http://schemas.microsoft.com/office/drawing/2014/main" id="{CEB34AB8-EBB6-4247-9F94-2C2311927B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7"/>
                    <a:ext cx="608" cy="13"/>
                  </a:xfrm>
                  <a:custGeom>
                    <a:avLst/>
                    <a:gdLst>
                      <a:gd name="T0" fmla="*/ 25 w 608"/>
                      <a:gd name="T1" fmla="*/ 0 h 13"/>
                      <a:gd name="T2" fmla="*/ 608 w 608"/>
                      <a:gd name="T3" fmla="*/ 0 h 13"/>
                      <a:gd name="T4" fmla="*/ 608 w 608"/>
                      <a:gd name="T5" fmla="*/ 0 h 13"/>
                      <a:gd name="T6" fmla="*/ 608 w 608"/>
                      <a:gd name="T7" fmla="*/ 13 h 13"/>
                      <a:gd name="T8" fmla="*/ 0 w 608"/>
                      <a:gd name="T9" fmla="*/ 13 h 13"/>
                      <a:gd name="T10" fmla="*/ 0 w 608"/>
                      <a:gd name="T11" fmla="*/ 13 h 13"/>
                      <a:gd name="T12" fmla="*/ 25 w 608"/>
                      <a:gd name="T13" fmla="*/ 0 h 13"/>
                      <a:gd name="T14" fmla="*/ 25 w 608"/>
                      <a:gd name="T15" fmla="*/ 0 h 1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3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3"/>
                        </a:lnTo>
                        <a:lnTo>
                          <a:pt x="0" y="1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74" name="Freeform 72">
                    <a:extLst>
                      <a:ext uri="{FF2B5EF4-FFF2-40B4-BE49-F238E27FC236}">
                        <a16:creationId xmlns:a16="http://schemas.microsoft.com/office/drawing/2014/main" id="{790C5988-F725-40E5-8B8D-BE3E0FEEB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227"/>
                    <a:ext cx="602" cy="10"/>
                  </a:xfrm>
                  <a:custGeom>
                    <a:avLst/>
                    <a:gdLst>
                      <a:gd name="T0" fmla="*/ 16 w 602"/>
                      <a:gd name="T1" fmla="*/ 0 h 10"/>
                      <a:gd name="T2" fmla="*/ 602 w 602"/>
                      <a:gd name="T3" fmla="*/ 0 h 10"/>
                      <a:gd name="T4" fmla="*/ 602 w 602"/>
                      <a:gd name="T5" fmla="*/ 0 h 10"/>
                      <a:gd name="T6" fmla="*/ 602 w 602"/>
                      <a:gd name="T7" fmla="*/ 10 h 10"/>
                      <a:gd name="T8" fmla="*/ 0 w 602"/>
                      <a:gd name="T9" fmla="*/ 10 h 10"/>
                      <a:gd name="T10" fmla="*/ 0 w 602"/>
                      <a:gd name="T11" fmla="*/ 10 h 10"/>
                      <a:gd name="T12" fmla="*/ 16 w 602"/>
                      <a:gd name="T13" fmla="*/ 0 h 10"/>
                      <a:gd name="T14" fmla="*/ 16 w 602"/>
                      <a:gd name="T15" fmla="*/ 0 h 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2" h="10">
                        <a:moveTo>
                          <a:pt x="16" y="0"/>
                        </a:moveTo>
                        <a:lnTo>
                          <a:pt x="602" y="0"/>
                        </a:lnTo>
                        <a:lnTo>
                          <a:pt x="602" y="10"/>
                        </a:ln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75" name="Freeform 73">
                    <a:extLst>
                      <a:ext uri="{FF2B5EF4-FFF2-40B4-BE49-F238E27FC236}">
                        <a16:creationId xmlns:a16="http://schemas.microsoft.com/office/drawing/2014/main" id="{3461F323-6635-4874-A459-8DD7165E09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7" y="1227"/>
                    <a:ext cx="599" cy="8"/>
                  </a:xfrm>
                  <a:custGeom>
                    <a:avLst/>
                    <a:gdLst>
                      <a:gd name="T0" fmla="*/ 13 w 599"/>
                      <a:gd name="T1" fmla="*/ 0 h 8"/>
                      <a:gd name="T2" fmla="*/ 599 w 599"/>
                      <a:gd name="T3" fmla="*/ 0 h 8"/>
                      <a:gd name="T4" fmla="*/ 599 w 599"/>
                      <a:gd name="T5" fmla="*/ 0 h 8"/>
                      <a:gd name="T6" fmla="*/ 599 w 599"/>
                      <a:gd name="T7" fmla="*/ 8 h 8"/>
                      <a:gd name="T8" fmla="*/ 0 w 599"/>
                      <a:gd name="T9" fmla="*/ 8 h 8"/>
                      <a:gd name="T10" fmla="*/ 0 w 599"/>
                      <a:gd name="T11" fmla="*/ 8 h 8"/>
                      <a:gd name="T12" fmla="*/ 13 w 599"/>
                      <a:gd name="T13" fmla="*/ 0 h 8"/>
                      <a:gd name="T14" fmla="*/ 13 w 599"/>
                      <a:gd name="T15" fmla="*/ 0 h 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99" h="8">
                        <a:moveTo>
                          <a:pt x="13" y="0"/>
                        </a:moveTo>
                        <a:lnTo>
                          <a:pt x="599" y="0"/>
                        </a:lnTo>
                        <a:lnTo>
                          <a:pt x="599" y="8"/>
                        </a:lnTo>
                        <a:lnTo>
                          <a:pt x="0" y="8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76" name="Freeform 74">
                    <a:extLst>
                      <a:ext uri="{FF2B5EF4-FFF2-40B4-BE49-F238E27FC236}">
                        <a16:creationId xmlns:a16="http://schemas.microsoft.com/office/drawing/2014/main" id="{D8E49188-3EA6-4FD4-9AFB-BC9E666EC5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0" y="1227"/>
                    <a:ext cx="596" cy="6"/>
                  </a:xfrm>
                  <a:custGeom>
                    <a:avLst/>
                    <a:gdLst>
                      <a:gd name="T0" fmla="*/ 0 w 596"/>
                      <a:gd name="T1" fmla="*/ 6 h 6"/>
                      <a:gd name="T2" fmla="*/ 596 w 596"/>
                      <a:gd name="T3" fmla="*/ 6 h 6"/>
                      <a:gd name="T4" fmla="*/ 596 w 596"/>
                      <a:gd name="T5" fmla="*/ 0 h 6"/>
                      <a:gd name="T6" fmla="*/ 10 w 596"/>
                      <a:gd name="T7" fmla="*/ 0 h 6"/>
                      <a:gd name="T8" fmla="*/ 10 w 596"/>
                      <a:gd name="T9" fmla="*/ 0 h 6"/>
                      <a:gd name="T10" fmla="*/ 0 w 596"/>
                      <a:gd name="T11" fmla="*/ 6 h 6"/>
                      <a:gd name="T12" fmla="*/ 0 w 596"/>
                      <a:gd name="T13" fmla="*/ 6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96" h="6">
                        <a:moveTo>
                          <a:pt x="0" y="6"/>
                        </a:moveTo>
                        <a:lnTo>
                          <a:pt x="596" y="6"/>
                        </a:lnTo>
                        <a:lnTo>
                          <a:pt x="596" y="0"/>
                        </a:lnTo>
                        <a:lnTo>
                          <a:pt x="10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77" name="Rectangle 75">
                    <a:extLst>
                      <a:ext uri="{FF2B5EF4-FFF2-40B4-BE49-F238E27FC236}">
                        <a16:creationId xmlns:a16="http://schemas.microsoft.com/office/drawing/2014/main" id="{BDF89319-5528-4A34-B847-DBFF4F4253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48"/>
                    <a:ext cx="387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78" name="Freeform 76">
                    <a:extLst>
                      <a:ext uri="{FF2B5EF4-FFF2-40B4-BE49-F238E27FC236}">
                        <a16:creationId xmlns:a16="http://schemas.microsoft.com/office/drawing/2014/main" id="{BF0C429E-674F-429A-A9DA-D37AD5DB99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8"/>
                    <a:ext cx="387" cy="29"/>
                  </a:xfrm>
                  <a:custGeom>
                    <a:avLst/>
                    <a:gdLst>
                      <a:gd name="T0" fmla="*/ 0 w 387"/>
                      <a:gd name="T1" fmla="*/ 0 h 29"/>
                      <a:gd name="T2" fmla="*/ 0 w 387"/>
                      <a:gd name="T3" fmla="*/ 0 h 29"/>
                      <a:gd name="T4" fmla="*/ 387 w 387"/>
                      <a:gd name="T5" fmla="*/ 0 h 29"/>
                      <a:gd name="T6" fmla="*/ 387 w 387"/>
                      <a:gd name="T7" fmla="*/ 0 h 29"/>
                      <a:gd name="T8" fmla="*/ 387 w 387"/>
                      <a:gd name="T9" fmla="*/ 29 h 29"/>
                      <a:gd name="T10" fmla="*/ 387 w 387"/>
                      <a:gd name="T11" fmla="*/ 29 h 29"/>
                      <a:gd name="T12" fmla="*/ 0 w 387"/>
                      <a:gd name="T13" fmla="*/ 29 h 29"/>
                      <a:gd name="T14" fmla="*/ 0 w 387"/>
                      <a:gd name="T15" fmla="*/ 29 h 29"/>
                      <a:gd name="T16" fmla="*/ 0 w 387"/>
                      <a:gd name="T17" fmla="*/ 0 h 29"/>
                      <a:gd name="T18" fmla="*/ 0 w 387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79" name="Freeform 77">
                    <a:extLst>
                      <a:ext uri="{FF2B5EF4-FFF2-40B4-BE49-F238E27FC236}">
                        <a16:creationId xmlns:a16="http://schemas.microsoft.com/office/drawing/2014/main" id="{8EC95BD2-C114-4444-BED2-48FEA5A934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5"/>
                  </a:xfrm>
                  <a:custGeom>
                    <a:avLst/>
                    <a:gdLst>
                      <a:gd name="T0" fmla="*/ 0 w 387"/>
                      <a:gd name="T1" fmla="*/ 0 h 25"/>
                      <a:gd name="T2" fmla="*/ 0 w 387"/>
                      <a:gd name="T3" fmla="*/ 0 h 25"/>
                      <a:gd name="T4" fmla="*/ 387 w 387"/>
                      <a:gd name="T5" fmla="*/ 0 h 25"/>
                      <a:gd name="T6" fmla="*/ 387 w 387"/>
                      <a:gd name="T7" fmla="*/ 0 h 25"/>
                      <a:gd name="T8" fmla="*/ 387 w 387"/>
                      <a:gd name="T9" fmla="*/ 25 h 25"/>
                      <a:gd name="T10" fmla="*/ 387 w 387"/>
                      <a:gd name="T11" fmla="*/ 25 h 25"/>
                      <a:gd name="T12" fmla="*/ 0 w 387"/>
                      <a:gd name="T13" fmla="*/ 25 h 25"/>
                      <a:gd name="T14" fmla="*/ 0 w 387"/>
                      <a:gd name="T15" fmla="*/ 25 h 25"/>
                      <a:gd name="T16" fmla="*/ 0 w 387"/>
                      <a:gd name="T17" fmla="*/ 0 h 25"/>
                      <a:gd name="T18" fmla="*/ 0 w 38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80" name="Freeform 78">
                    <a:extLst>
                      <a:ext uri="{FF2B5EF4-FFF2-40B4-BE49-F238E27FC236}">
                        <a16:creationId xmlns:a16="http://schemas.microsoft.com/office/drawing/2014/main" id="{AA6C50FF-0EB5-4422-BF86-4F00D2AF85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3"/>
                  </a:xfrm>
                  <a:custGeom>
                    <a:avLst/>
                    <a:gdLst>
                      <a:gd name="T0" fmla="*/ 0 w 387"/>
                      <a:gd name="T1" fmla="*/ 0 h 23"/>
                      <a:gd name="T2" fmla="*/ 0 w 387"/>
                      <a:gd name="T3" fmla="*/ 0 h 23"/>
                      <a:gd name="T4" fmla="*/ 387 w 387"/>
                      <a:gd name="T5" fmla="*/ 0 h 23"/>
                      <a:gd name="T6" fmla="*/ 387 w 387"/>
                      <a:gd name="T7" fmla="*/ 0 h 23"/>
                      <a:gd name="T8" fmla="*/ 387 w 387"/>
                      <a:gd name="T9" fmla="*/ 23 h 23"/>
                      <a:gd name="T10" fmla="*/ 387 w 387"/>
                      <a:gd name="T11" fmla="*/ 23 h 23"/>
                      <a:gd name="T12" fmla="*/ 0 w 387"/>
                      <a:gd name="T13" fmla="*/ 23 h 23"/>
                      <a:gd name="T14" fmla="*/ 0 w 387"/>
                      <a:gd name="T15" fmla="*/ 23 h 23"/>
                      <a:gd name="T16" fmla="*/ 0 w 387"/>
                      <a:gd name="T17" fmla="*/ 0 h 23"/>
                      <a:gd name="T18" fmla="*/ 0 w 387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81" name="Freeform 79">
                    <a:extLst>
                      <a:ext uri="{FF2B5EF4-FFF2-40B4-BE49-F238E27FC236}">
                        <a16:creationId xmlns:a16="http://schemas.microsoft.com/office/drawing/2014/main" id="{D0292300-BEAB-45C2-B153-F561D6EEBF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2"/>
                  </a:xfrm>
                  <a:custGeom>
                    <a:avLst/>
                    <a:gdLst>
                      <a:gd name="T0" fmla="*/ 0 w 387"/>
                      <a:gd name="T1" fmla="*/ 0 h 22"/>
                      <a:gd name="T2" fmla="*/ 0 w 387"/>
                      <a:gd name="T3" fmla="*/ 0 h 22"/>
                      <a:gd name="T4" fmla="*/ 387 w 387"/>
                      <a:gd name="T5" fmla="*/ 0 h 22"/>
                      <a:gd name="T6" fmla="*/ 387 w 387"/>
                      <a:gd name="T7" fmla="*/ 0 h 22"/>
                      <a:gd name="T8" fmla="*/ 387 w 387"/>
                      <a:gd name="T9" fmla="*/ 22 h 22"/>
                      <a:gd name="T10" fmla="*/ 387 w 387"/>
                      <a:gd name="T11" fmla="*/ 22 h 22"/>
                      <a:gd name="T12" fmla="*/ 0 w 387"/>
                      <a:gd name="T13" fmla="*/ 22 h 22"/>
                      <a:gd name="T14" fmla="*/ 0 w 387"/>
                      <a:gd name="T15" fmla="*/ 22 h 22"/>
                      <a:gd name="T16" fmla="*/ 0 w 387"/>
                      <a:gd name="T17" fmla="*/ 0 h 22"/>
                      <a:gd name="T18" fmla="*/ 0 w 38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82" name="Freeform 80">
                    <a:extLst>
                      <a:ext uri="{FF2B5EF4-FFF2-40B4-BE49-F238E27FC236}">
                        <a16:creationId xmlns:a16="http://schemas.microsoft.com/office/drawing/2014/main" id="{5B46B3C0-D3FF-4DC8-8373-C106E6464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8"/>
                  </a:xfrm>
                  <a:custGeom>
                    <a:avLst/>
                    <a:gdLst>
                      <a:gd name="T0" fmla="*/ 0 w 387"/>
                      <a:gd name="T1" fmla="*/ 0 h 18"/>
                      <a:gd name="T2" fmla="*/ 0 w 387"/>
                      <a:gd name="T3" fmla="*/ 0 h 18"/>
                      <a:gd name="T4" fmla="*/ 387 w 387"/>
                      <a:gd name="T5" fmla="*/ 0 h 18"/>
                      <a:gd name="T6" fmla="*/ 387 w 387"/>
                      <a:gd name="T7" fmla="*/ 0 h 18"/>
                      <a:gd name="T8" fmla="*/ 387 w 387"/>
                      <a:gd name="T9" fmla="*/ 18 h 18"/>
                      <a:gd name="T10" fmla="*/ 387 w 387"/>
                      <a:gd name="T11" fmla="*/ 18 h 18"/>
                      <a:gd name="T12" fmla="*/ 0 w 387"/>
                      <a:gd name="T13" fmla="*/ 18 h 18"/>
                      <a:gd name="T14" fmla="*/ 0 w 387"/>
                      <a:gd name="T15" fmla="*/ 18 h 18"/>
                      <a:gd name="T16" fmla="*/ 0 w 387"/>
                      <a:gd name="T17" fmla="*/ 0 h 18"/>
                      <a:gd name="T18" fmla="*/ 0 w 38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83" name="Freeform 81">
                    <a:extLst>
                      <a:ext uri="{FF2B5EF4-FFF2-40B4-BE49-F238E27FC236}">
                        <a16:creationId xmlns:a16="http://schemas.microsoft.com/office/drawing/2014/main" id="{D6100BCF-84BD-4592-9994-10B0A8B544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5"/>
                  </a:xfrm>
                  <a:custGeom>
                    <a:avLst/>
                    <a:gdLst>
                      <a:gd name="T0" fmla="*/ 0 w 387"/>
                      <a:gd name="T1" fmla="*/ 0 h 15"/>
                      <a:gd name="T2" fmla="*/ 0 w 387"/>
                      <a:gd name="T3" fmla="*/ 0 h 15"/>
                      <a:gd name="T4" fmla="*/ 387 w 387"/>
                      <a:gd name="T5" fmla="*/ 0 h 15"/>
                      <a:gd name="T6" fmla="*/ 387 w 387"/>
                      <a:gd name="T7" fmla="*/ 0 h 15"/>
                      <a:gd name="T8" fmla="*/ 387 w 387"/>
                      <a:gd name="T9" fmla="*/ 15 h 15"/>
                      <a:gd name="T10" fmla="*/ 387 w 387"/>
                      <a:gd name="T11" fmla="*/ 15 h 15"/>
                      <a:gd name="T12" fmla="*/ 0 w 387"/>
                      <a:gd name="T13" fmla="*/ 15 h 15"/>
                      <a:gd name="T14" fmla="*/ 0 w 387"/>
                      <a:gd name="T15" fmla="*/ 15 h 15"/>
                      <a:gd name="T16" fmla="*/ 0 w 387"/>
                      <a:gd name="T17" fmla="*/ 0 h 15"/>
                      <a:gd name="T18" fmla="*/ 0 w 387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84" name="Freeform 82">
                    <a:extLst>
                      <a:ext uri="{FF2B5EF4-FFF2-40B4-BE49-F238E27FC236}">
                        <a16:creationId xmlns:a16="http://schemas.microsoft.com/office/drawing/2014/main" id="{04222A5A-C694-4043-8912-8782460B4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4"/>
                  </a:xfrm>
                  <a:custGeom>
                    <a:avLst/>
                    <a:gdLst>
                      <a:gd name="T0" fmla="*/ 0 w 387"/>
                      <a:gd name="T1" fmla="*/ 0 h 14"/>
                      <a:gd name="T2" fmla="*/ 0 w 387"/>
                      <a:gd name="T3" fmla="*/ 0 h 14"/>
                      <a:gd name="T4" fmla="*/ 387 w 387"/>
                      <a:gd name="T5" fmla="*/ 0 h 14"/>
                      <a:gd name="T6" fmla="*/ 387 w 387"/>
                      <a:gd name="T7" fmla="*/ 0 h 14"/>
                      <a:gd name="T8" fmla="*/ 387 w 387"/>
                      <a:gd name="T9" fmla="*/ 14 h 14"/>
                      <a:gd name="T10" fmla="*/ 387 w 387"/>
                      <a:gd name="T11" fmla="*/ 14 h 14"/>
                      <a:gd name="T12" fmla="*/ 0 w 387"/>
                      <a:gd name="T13" fmla="*/ 14 h 14"/>
                      <a:gd name="T14" fmla="*/ 0 w 387"/>
                      <a:gd name="T15" fmla="*/ 14 h 14"/>
                      <a:gd name="T16" fmla="*/ 0 w 387"/>
                      <a:gd name="T17" fmla="*/ 0 h 14"/>
                      <a:gd name="T18" fmla="*/ 0 w 387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85" name="Freeform 83">
                    <a:extLst>
                      <a:ext uri="{FF2B5EF4-FFF2-40B4-BE49-F238E27FC236}">
                        <a16:creationId xmlns:a16="http://schemas.microsoft.com/office/drawing/2014/main" id="{78A8F164-C642-47DF-8DE3-662B5A0316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2"/>
                  </a:xfrm>
                  <a:custGeom>
                    <a:avLst/>
                    <a:gdLst>
                      <a:gd name="T0" fmla="*/ 0 w 387"/>
                      <a:gd name="T1" fmla="*/ 0 h 12"/>
                      <a:gd name="T2" fmla="*/ 0 w 387"/>
                      <a:gd name="T3" fmla="*/ 0 h 12"/>
                      <a:gd name="T4" fmla="*/ 387 w 387"/>
                      <a:gd name="T5" fmla="*/ 0 h 12"/>
                      <a:gd name="T6" fmla="*/ 387 w 387"/>
                      <a:gd name="T7" fmla="*/ 0 h 12"/>
                      <a:gd name="T8" fmla="*/ 387 w 387"/>
                      <a:gd name="T9" fmla="*/ 12 h 12"/>
                      <a:gd name="T10" fmla="*/ 387 w 387"/>
                      <a:gd name="T11" fmla="*/ 12 h 12"/>
                      <a:gd name="T12" fmla="*/ 0 w 387"/>
                      <a:gd name="T13" fmla="*/ 12 h 12"/>
                      <a:gd name="T14" fmla="*/ 0 w 387"/>
                      <a:gd name="T15" fmla="*/ 12 h 12"/>
                      <a:gd name="T16" fmla="*/ 0 w 387"/>
                      <a:gd name="T17" fmla="*/ 0 h 12"/>
                      <a:gd name="T18" fmla="*/ 0 w 387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86" name="Freeform 84">
                    <a:extLst>
                      <a:ext uri="{FF2B5EF4-FFF2-40B4-BE49-F238E27FC236}">
                        <a16:creationId xmlns:a16="http://schemas.microsoft.com/office/drawing/2014/main" id="{CA3FAC70-19AB-4E04-8090-1890DE1EC4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1"/>
                    <a:ext cx="387" cy="8"/>
                  </a:xfrm>
                  <a:custGeom>
                    <a:avLst/>
                    <a:gdLst>
                      <a:gd name="T0" fmla="*/ 0 w 387"/>
                      <a:gd name="T1" fmla="*/ 0 h 8"/>
                      <a:gd name="T2" fmla="*/ 0 w 387"/>
                      <a:gd name="T3" fmla="*/ 0 h 8"/>
                      <a:gd name="T4" fmla="*/ 387 w 387"/>
                      <a:gd name="T5" fmla="*/ 0 h 8"/>
                      <a:gd name="T6" fmla="*/ 387 w 387"/>
                      <a:gd name="T7" fmla="*/ 0 h 8"/>
                      <a:gd name="T8" fmla="*/ 387 w 387"/>
                      <a:gd name="T9" fmla="*/ 8 h 8"/>
                      <a:gd name="T10" fmla="*/ 387 w 387"/>
                      <a:gd name="T11" fmla="*/ 8 h 8"/>
                      <a:gd name="T12" fmla="*/ 0 w 387"/>
                      <a:gd name="T13" fmla="*/ 8 h 8"/>
                      <a:gd name="T14" fmla="*/ 0 w 387"/>
                      <a:gd name="T15" fmla="*/ 8 h 8"/>
                      <a:gd name="T16" fmla="*/ 0 w 387"/>
                      <a:gd name="T17" fmla="*/ 0 h 8"/>
                      <a:gd name="T18" fmla="*/ 0 w 387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87" name="Rectangle 85">
                    <a:extLst>
                      <a:ext uri="{FF2B5EF4-FFF2-40B4-BE49-F238E27FC236}">
                        <a16:creationId xmlns:a16="http://schemas.microsoft.com/office/drawing/2014/main" id="{F42891F8-08E9-4B35-B1AA-0622FC105E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51"/>
                    <a:ext cx="387" cy="7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88" name="Rectangle 86">
                    <a:extLst>
                      <a:ext uri="{FF2B5EF4-FFF2-40B4-BE49-F238E27FC236}">
                        <a16:creationId xmlns:a16="http://schemas.microsoft.com/office/drawing/2014/main" id="{E7E4C5B1-5511-4C8D-BB62-DA7EE814DB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48"/>
                    <a:ext cx="599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89" name="Freeform 87">
                    <a:extLst>
                      <a:ext uri="{FF2B5EF4-FFF2-40B4-BE49-F238E27FC236}">
                        <a16:creationId xmlns:a16="http://schemas.microsoft.com/office/drawing/2014/main" id="{670D678E-AF19-4295-A66F-911AE990E9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9"/>
                  </a:xfrm>
                  <a:custGeom>
                    <a:avLst/>
                    <a:gdLst>
                      <a:gd name="T0" fmla="*/ 0 w 599"/>
                      <a:gd name="T1" fmla="*/ 0 h 29"/>
                      <a:gd name="T2" fmla="*/ 0 w 599"/>
                      <a:gd name="T3" fmla="*/ 0 h 29"/>
                      <a:gd name="T4" fmla="*/ 599 w 599"/>
                      <a:gd name="T5" fmla="*/ 0 h 29"/>
                      <a:gd name="T6" fmla="*/ 599 w 599"/>
                      <a:gd name="T7" fmla="*/ 0 h 29"/>
                      <a:gd name="T8" fmla="*/ 599 w 599"/>
                      <a:gd name="T9" fmla="*/ 29 h 29"/>
                      <a:gd name="T10" fmla="*/ 599 w 599"/>
                      <a:gd name="T11" fmla="*/ 29 h 29"/>
                      <a:gd name="T12" fmla="*/ 0 w 599"/>
                      <a:gd name="T13" fmla="*/ 29 h 29"/>
                      <a:gd name="T14" fmla="*/ 0 w 599"/>
                      <a:gd name="T15" fmla="*/ 29 h 29"/>
                      <a:gd name="T16" fmla="*/ 0 w 599"/>
                      <a:gd name="T17" fmla="*/ 0 h 29"/>
                      <a:gd name="T18" fmla="*/ 0 w 599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90" name="Freeform 88">
                    <a:extLst>
                      <a:ext uri="{FF2B5EF4-FFF2-40B4-BE49-F238E27FC236}">
                        <a16:creationId xmlns:a16="http://schemas.microsoft.com/office/drawing/2014/main" id="{4B5DDFF4-42BA-4840-8AAF-876714C7EC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7"/>
                  </a:xfrm>
                  <a:custGeom>
                    <a:avLst/>
                    <a:gdLst>
                      <a:gd name="T0" fmla="*/ 0 w 599"/>
                      <a:gd name="T1" fmla="*/ 0 h 27"/>
                      <a:gd name="T2" fmla="*/ 0 w 599"/>
                      <a:gd name="T3" fmla="*/ 0 h 27"/>
                      <a:gd name="T4" fmla="*/ 599 w 599"/>
                      <a:gd name="T5" fmla="*/ 0 h 27"/>
                      <a:gd name="T6" fmla="*/ 599 w 599"/>
                      <a:gd name="T7" fmla="*/ 0 h 27"/>
                      <a:gd name="T8" fmla="*/ 599 w 599"/>
                      <a:gd name="T9" fmla="*/ 27 h 27"/>
                      <a:gd name="T10" fmla="*/ 599 w 599"/>
                      <a:gd name="T11" fmla="*/ 27 h 27"/>
                      <a:gd name="T12" fmla="*/ 0 w 599"/>
                      <a:gd name="T13" fmla="*/ 27 h 27"/>
                      <a:gd name="T14" fmla="*/ 0 w 599"/>
                      <a:gd name="T15" fmla="*/ 27 h 27"/>
                      <a:gd name="T16" fmla="*/ 0 w 599"/>
                      <a:gd name="T17" fmla="*/ 0 h 27"/>
                      <a:gd name="T18" fmla="*/ 0 w 59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91" name="Freeform 89">
                    <a:extLst>
                      <a:ext uri="{FF2B5EF4-FFF2-40B4-BE49-F238E27FC236}">
                        <a16:creationId xmlns:a16="http://schemas.microsoft.com/office/drawing/2014/main" id="{B46F397A-05FF-4118-89FB-50AF93734B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3"/>
                  </a:xfrm>
                  <a:custGeom>
                    <a:avLst/>
                    <a:gdLst>
                      <a:gd name="T0" fmla="*/ 0 w 599"/>
                      <a:gd name="T1" fmla="*/ 0 h 23"/>
                      <a:gd name="T2" fmla="*/ 0 w 599"/>
                      <a:gd name="T3" fmla="*/ 0 h 23"/>
                      <a:gd name="T4" fmla="*/ 599 w 599"/>
                      <a:gd name="T5" fmla="*/ 0 h 23"/>
                      <a:gd name="T6" fmla="*/ 599 w 599"/>
                      <a:gd name="T7" fmla="*/ 0 h 23"/>
                      <a:gd name="T8" fmla="*/ 599 w 599"/>
                      <a:gd name="T9" fmla="*/ 23 h 23"/>
                      <a:gd name="T10" fmla="*/ 599 w 599"/>
                      <a:gd name="T11" fmla="*/ 23 h 23"/>
                      <a:gd name="T12" fmla="*/ 0 w 599"/>
                      <a:gd name="T13" fmla="*/ 23 h 23"/>
                      <a:gd name="T14" fmla="*/ 0 w 599"/>
                      <a:gd name="T15" fmla="*/ 23 h 23"/>
                      <a:gd name="T16" fmla="*/ 0 w 599"/>
                      <a:gd name="T17" fmla="*/ 0 h 23"/>
                      <a:gd name="T18" fmla="*/ 0 w 599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92" name="Freeform 90">
                    <a:extLst>
                      <a:ext uri="{FF2B5EF4-FFF2-40B4-BE49-F238E27FC236}">
                        <a16:creationId xmlns:a16="http://schemas.microsoft.com/office/drawing/2014/main" id="{01CBE66B-B153-4326-B6ED-63DDE9657D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0"/>
                  </a:xfrm>
                  <a:custGeom>
                    <a:avLst/>
                    <a:gdLst>
                      <a:gd name="T0" fmla="*/ 0 w 599"/>
                      <a:gd name="T1" fmla="*/ 0 h 20"/>
                      <a:gd name="T2" fmla="*/ 0 w 599"/>
                      <a:gd name="T3" fmla="*/ 0 h 20"/>
                      <a:gd name="T4" fmla="*/ 599 w 599"/>
                      <a:gd name="T5" fmla="*/ 0 h 20"/>
                      <a:gd name="T6" fmla="*/ 599 w 599"/>
                      <a:gd name="T7" fmla="*/ 0 h 20"/>
                      <a:gd name="T8" fmla="*/ 599 w 599"/>
                      <a:gd name="T9" fmla="*/ 20 h 20"/>
                      <a:gd name="T10" fmla="*/ 599 w 599"/>
                      <a:gd name="T11" fmla="*/ 20 h 20"/>
                      <a:gd name="T12" fmla="*/ 0 w 599"/>
                      <a:gd name="T13" fmla="*/ 20 h 20"/>
                      <a:gd name="T14" fmla="*/ 0 w 599"/>
                      <a:gd name="T15" fmla="*/ 20 h 20"/>
                      <a:gd name="T16" fmla="*/ 0 w 599"/>
                      <a:gd name="T17" fmla="*/ 0 h 20"/>
                      <a:gd name="T18" fmla="*/ 0 w 599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93" name="Freeform 91">
                    <a:extLst>
                      <a:ext uri="{FF2B5EF4-FFF2-40B4-BE49-F238E27FC236}">
                        <a16:creationId xmlns:a16="http://schemas.microsoft.com/office/drawing/2014/main" id="{E8E9AD9A-F2C5-4947-8184-82A142E1D9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19"/>
                  </a:xfrm>
                  <a:custGeom>
                    <a:avLst/>
                    <a:gdLst>
                      <a:gd name="T0" fmla="*/ 0 w 599"/>
                      <a:gd name="T1" fmla="*/ 0 h 19"/>
                      <a:gd name="T2" fmla="*/ 0 w 599"/>
                      <a:gd name="T3" fmla="*/ 0 h 19"/>
                      <a:gd name="T4" fmla="*/ 599 w 599"/>
                      <a:gd name="T5" fmla="*/ 0 h 19"/>
                      <a:gd name="T6" fmla="*/ 599 w 599"/>
                      <a:gd name="T7" fmla="*/ 0 h 19"/>
                      <a:gd name="T8" fmla="*/ 599 w 599"/>
                      <a:gd name="T9" fmla="*/ 19 h 19"/>
                      <a:gd name="T10" fmla="*/ 599 w 599"/>
                      <a:gd name="T11" fmla="*/ 19 h 19"/>
                      <a:gd name="T12" fmla="*/ 0 w 599"/>
                      <a:gd name="T13" fmla="*/ 19 h 19"/>
                      <a:gd name="T14" fmla="*/ 0 w 599"/>
                      <a:gd name="T15" fmla="*/ 19 h 19"/>
                      <a:gd name="T16" fmla="*/ 0 w 599"/>
                      <a:gd name="T17" fmla="*/ 0 h 19"/>
                      <a:gd name="T18" fmla="*/ 0 w 599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94" name="Freeform 92">
                    <a:extLst>
                      <a:ext uri="{FF2B5EF4-FFF2-40B4-BE49-F238E27FC236}">
                        <a16:creationId xmlns:a16="http://schemas.microsoft.com/office/drawing/2014/main" id="{40467235-283C-4870-B69D-77ABD98BCB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6"/>
                  </a:xfrm>
                  <a:custGeom>
                    <a:avLst/>
                    <a:gdLst>
                      <a:gd name="T0" fmla="*/ 0 w 599"/>
                      <a:gd name="T1" fmla="*/ 0 h 16"/>
                      <a:gd name="T2" fmla="*/ 0 w 599"/>
                      <a:gd name="T3" fmla="*/ 0 h 16"/>
                      <a:gd name="T4" fmla="*/ 599 w 599"/>
                      <a:gd name="T5" fmla="*/ 0 h 16"/>
                      <a:gd name="T6" fmla="*/ 599 w 599"/>
                      <a:gd name="T7" fmla="*/ 0 h 16"/>
                      <a:gd name="T8" fmla="*/ 599 w 599"/>
                      <a:gd name="T9" fmla="*/ 16 h 16"/>
                      <a:gd name="T10" fmla="*/ 599 w 599"/>
                      <a:gd name="T11" fmla="*/ 16 h 16"/>
                      <a:gd name="T12" fmla="*/ 0 w 599"/>
                      <a:gd name="T13" fmla="*/ 16 h 16"/>
                      <a:gd name="T14" fmla="*/ 0 w 599"/>
                      <a:gd name="T15" fmla="*/ 16 h 16"/>
                      <a:gd name="T16" fmla="*/ 0 w 599"/>
                      <a:gd name="T17" fmla="*/ 0 h 16"/>
                      <a:gd name="T18" fmla="*/ 0 w 599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95" name="Freeform 93">
                    <a:extLst>
                      <a:ext uri="{FF2B5EF4-FFF2-40B4-BE49-F238E27FC236}">
                        <a16:creationId xmlns:a16="http://schemas.microsoft.com/office/drawing/2014/main" id="{D211EB1F-3997-448D-9779-81B1AE971D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3"/>
                  </a:xfrm>
                  <a:custGeom>
                    <a:avLst/>
                    <a:gdLst>
                      <a:gd name="T0" fmla="*/ 0 w 599"/>
                      <a:gd name="T1" fmla="*/ 0 h 13"/>
                      <a:gd name="T2" fmla="*/ 0 w 599"/>
                      <a:gd name="T3" fmla="*/ 0 h 13"/>
                      <a:gd name="T4" fmla="*/ 599 w 599"/>
                      <a:gd name="T5" fmla="*/ 0 h 13"/>
                      <a:gd name="T6" fmla="*/ 599 w 599"/>
                      <a:gd name="T7" fmla="*/ 0 h 13"/>
                      <a:gd name="T8" fmla="*/ 599 w 599"/>
                      <a:gd name="T9" fmla="*/ 13 h 13"/>
                      <a:gd name="T10" fmla="*/ 599 w 599"/>
                      <a:gd name="T11" fmla="*/ 13 h 13"/>
                      <a:gd name="T12" fmla="*/ 0 w 599"/>
                      <a:gd name="T13" fmla="*/ 13 h 13"/>
                      <a:gd name="T14" fmla="*/ 0 w 599"/>
                      <a:gd name="T15" fmla="*/ 13 h 13"/>
                      <a:gd name="T16" fmla="*/ 0 w 599"/>
                      <a:gd name="T17" fmla="*/ 0 h 13"/>
                      <a:gd name="T18" fmla="*/ 0 w 599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96" name="Freeform 94">
                    <a:extLst>
                      <a:ext uri="{FF2B5EF4-FFF2-40B4-BE49-F238E27FC236}">
                        <a16:creationId xmlns:a16="http://schemas.microsoft.com/office/drawing/2014/main" id="{7E117849-BA8F-49ED-93B4-92C212A897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2"/>
                  </a:xfrm>
                  <a:custGeom>
                    <a:avLst/>
                    <a:gdLst>
                      <a:gd name="T0" fmla="*/ 0 w 599"/>
                      <a:gd name="T1" fmla="*/ 0 h 12"/>
                      <a:gd name="T2" fmla="*/ 0 w 599"/>
                      <a:gd name="T3" fmla="*/ 0 h 12"/>
                      <a:gd name="T4" fmla="*/ 599 w 599"/>
                      <a:gd name="T5" fmla="*/ 0 h 12"/>
                      <a:gd name="T6" fmla="*/ 599 w 599"/>
                      <a:gd name="T7" fmla="*/ 0 h 12"/>
                      <a:gd name="T8" fmla="*/ 599 w 599"/>
                      <a:gd name="T9" fmla="*/ 12 h 12"/>
                      <a:gd name="T10" fmla="*/ 599 w 599"/>
                      <a:gd name="T11" fmla="*/ 12 h 12"/>
                      <a:gd name="T12" fmla="*/ 0 w 599"/>
                      <a:gd name="T13" fmla="*/ 12 h 12"/>
                      <a:gd name="T14" fmla="*/ 0 w 599"/>
                      <a:gd name="T15" fmla="*/ 12 h 12"/>
                      <a:gd name="T16" fmla="*/ 0 w 599"/>
                      <a:gd name="T17" fmla="*/ 0 h 12"/>
                      <a:gd name="T18" fmla="*/ 0 w 599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97" name="Freeform 95">
                    <a:extLst>
                      <a:ext uri="{FF2B5EF4-FFF2-40B4-BE49-F238E27FC236}">
                        <a16:creationId xmlns:a16="http://schemas.microsoft.com/office/drawing/2014/main" id="{CADBB487-4D14-4B01-8514-41B38461F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2"/>
                    <a:ext cx="599" cy="7"/>
                  </a:xfrm>
                  <a:custGeom>
                    <a:avLst/>
                    <a:gdLst>
                      <a:gd name="T0" fmla="*/ 0 w 599"/>
                      <a:gd name="T1" fmla="*/ 0 h 7"/>
                      <a:gd name="T2" fmla="*/ 0 w 599"/>
                      <a:gd name="T3" fmla="*/ 0 h 7"/>
                      <a:gd name="T4" fmla="*/ 599 w 599"/>
                      <a:gd name="T5" fmla="*/ 0 h 7"/>
                      <a:gd name="T6" fmla="*/ 599 w 599"/>
                      <a:gd name="T7" fmla="*/ 0 h 7"/>
                      <a:gd name="T8" fmla="*/ 599 w 599"/>
                      <a:gd name="T9" fmla="*/ 7 h 7"/>
                      <a:gd name="T10" fmla="*/ 599 w 599"/>
                      <a:gd name="T11" fmla="*/ 7 h 7"/>
                      <a:gd name="T12" fmla="*/ 0 w 599"/>
                      <a:gd name="T13" fmla="*/ 7 h 7"/>
                      <a:gd name="T14" fmla="*/ 0 w 599"/>
                      <a:gd name="T15" fmla="*/ 7 h 7"/>
                      <a:gd name="T16" fmla="*/ 0 w 599"/>
                      <a:gd name="T17" fmla="*/ 0 h 7"/>
                      <a:gd name="T18" fmla="*/ 0 w 599"/>
                      <a:gd name="T19" fmla="*/ 0 h 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7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398" name="Rectangle 96">
                    <a:extLst>
                      <a:ext uri="{FF2B5EF4-FFF2-40B4-BE49-F238E27FC236}">
                        <a16:creationId xmlns:a16="http://schemas.microsoft.com/office/drawing/2014/main" id="{C0CC774F-1A03-459D-8039-BA4B29D169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52"/>
                    <a:ext cx="599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399" name="Rectangle 97">
                    <a:extLst>
                      <a:ext uri="{FF2B5EF4-FFF2-40B4-BE49-F238E27FC236}">
                        <a16:creationId xmlns:a16="http://schemas.microsoft.com/office/drawing/2014/main" id="{CF0F953F-8304-48FC-B654-871433B929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5"/>
                    <a:ext cx="851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400" name="Freeform 98">
                    <a:extLst>
                      <a:ext uri="{FF2B5EF4-FFF2-40B4-BE49-F238E27FC236}">
                        <a16:creationId xmlns:a16="http://schemas.microsoft.com/office/drawing/2014/main" id="{B361EBB4-3408-4806-BD93-A9837DCB3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8"/>
                  </a:xfrm>
                  <a:custGeom>
                    <a:avLst/>
                    <a:gdLst>
                      <a:gd name="T0" fmla="*/ 0 w 851"/>
                      <a:gd name="T1" fmla="*/ 0 h 28"/>
                      <a:gd name="T2" fmla="*/ 0 w 851"/>
                      <a:gd name="T3" fmla="*/ 0 h 28"/>
                      <a:gd name="T4" fmla="*/ 851 w 851"/>
                      <a:gd name="T5" fmla="*/ 0 h 28"/>
                      <a:gd name="T6" fmla="*/ 851 w 851"/>
                      <a:gd name="T7" fmla="*/ 0 h 28"/>
                      <a:gd name="T8" fmla="*/ 851 w 851"/>
                      <a:gd name="T9" fmla="*/ 28 h 28"/>
                      <a:gd name="T10" fmla="*/ 851 w 851"/>
                      <a:gd name="T11" fmla="*/ 28 h 28"/>
                      <a:gd name="T12" fmla="*/ 0 w 851"/>
                      <a:gd name="T13" fmla="*/ 28 h 28"/>
                      <a:gd name="T14" fmla="*/ 0 w 851"/>
                      <a:gd name="T15" fmla="*/ 28 h 28"/>
                      <a:gd name="T16" fmla="*/ 0 w 851"/>
                      <a:gd name="T17" fmla="*/ 0 h 28"/>
                      <a:gd name="T18" fmla="*/ 0 w 85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01" name="Freeform 99">
                    <a:extLst>
                      <a:ext uri="{FF2B5EF4-FFF2-40B4-BE49-F238E27FC236}">
                        <a16:creationId xmlns:a16="http://schemas.microsoft.com/office/drawing/2014/main" id="{43011FB3-1392-4DB8-9B93-70B4033781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6"/>
                  </a:xfrm>
                  <a:custGeom>
                    <a:avLst/>
                    <a:gdLst>
                      <a:gd name="T0" fmla="*/ 0 w 851"/>
                      <a:gd name="T1" fmla="*/ 0 h 26"/>
                      <a:gd name="T2" fmla="*/ 0 w 851"/>
                      <a:gd name="T3" fmla="*/ 0 h 26"/>
                      <a:gd name="T4" fmla="*/ 851 w 851"/>
                      <a:gd name="T5" fmla="*/ 0 h 26"/>
                      <a:gd name="T6" fmla="*/ 851 w 851"/>
                      <a:gd name="T7" fmla="*/ 0 h 26"/>
                      <a:gd name="T8" fmla="*/ 851 w 851"/>
                      <a:gd name="T9" fmla="*/ 26 h 26"/>
                      <a:gd name="T10" fmla="*/ 851 w 851"/>
                      <a:gd name="T11" fmla="*/ 26 h 26"/>
                      <a:gd name="T12" fmla="*/ 0 w 851"/>
                      <a:gd name="T13" fmla="*/ 26 h 26"/>
                      <a:gd name="T14" fmla="*/ 0 w 851"/>
                      <a:gd name="T15" fmla="*/ 26 h 26"/>
                      <a:gd name="T16" fmla="*/ 0 w 851"/>
                      <a:gd name="T17" fmla="*/ 0 h 26"/>
                      <a:gd name="T18" fmla="*/ 0 w 851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6"/>
                        </a:lnTo>
                        <a:lnTo>
                          <a:pt x="0" y="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02" name="Freeform 100">
                    <a:extLst>
                      <a:ext uri="{FF2B5EF4-FFF2-40B4-BE49-F238E27FC236}">
                        <a16:creationId xmlns:a16="http://schemas.microsoft.com/office/drawing/2014/main" id="{6684EAF7-34A3-4BC0-B500-15DC03AE1F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4"/>
                  </a:xfrm>
                  <a:custGeom>
                    <a:avLst/>
                    <a:gdLst>
                      <a:gd name="T0" fmla="*/ 0 w 851"/>
                      <a:gd name="T1" fmla="*/ 0 h 24"/>
                      <a:gd name="T2" fmla="*/ 0 w 851"/>
                      <a:gd name="T3" fmla="*/ 0 h 24"/>
                      <a:gd name="T4" fmla="*/ 851 w 851"/>
                      <a:gd name="T5" fmla="*/ 0 h 24"/>
                      <a:gd name="T6" fmla="*/ 851 w 851"/>
                      <a:gd name="T7" fmla="*/ 0 h 24"/>
                      <a:gd name="T8" fmla="*/ 851 w 851"/>
                      <a:gd name="T9" fmla="*/ 24 h 24"/>
                      <a:gd name="T10" fmla="*/ 851 w 851"/>
                      <a:gd name="T11" fmla="*/ 24 h 24"/>
                      <a:gd name="T12" fmla="*/ 0 w 851"/>
                      <a:gd name="T13" fmla="*/ 24 h 24"/>
                      <a:gd name="T14" fmla="*/ 0 w 851"/>
                      <a:gd name="T15" fmla="*/ 24 h 24"/>
                      <a:gd name="T16" fmla="*/ 0 w 851"/>
                      <a:gd name="T17" fmla="*/ 0 h 24"/>
                      <a:gd name="T18" fmla="*/ 0 w 851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03" name="Freeform 101">
                    <a:extLst>
                      <a:ext uri="{FF2B5EF4-FFF2-40B4-BE49-F238E27FC236}">
                        <a16:creationId xmlns:a16="http://schemas.microsoft.com/office/drawing/2014/main" id="{CF89DF34-F33C-47D2-9A31-0500278D03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2"/>
                  </a:xfrm>
                  <a:custGeom>
                    <a:avLst/>
                    <a:gdLst>
                      <a:gd name="T0" fmla="*/ 0 w 851"/>
                      <a:gd name="T1" fmla="*/ 0 h 22"/>
                      <a:gd name="T2" fmla="*/ 0 w 851"/>
                      <a:gd name="T3" fmla="*/ 0 h 22"/>
                      <a:gd name="T4" fmla="*/ 851 w 851"/>
                      <a:gd name="T5" fmla="*/ 0 h 22"/>
                      <a:gd name="T6" fmla="*/ 851 w 851"/>
                      <a:gd name="T7" fmla="*/ 0 h 22"/>
                      <a:gd name="T8" fmla="*/ 851 w 851"/>
                      <a:gd name="T9" fmla="*/ 22 h 22"/>
                      <a:gd name="T10" fmla="*/ 851 w 851"/>
                      <a:gd name="T11" fmla="*/ 22 h 22"/>
                      <a:gd name="T12" fmla="*/ 0 w 851"/>
                      <a:gd name="T13" fmla="*/ 22 h 22"/>
                      <a:gd name="T14" fmla="*/ 0 w 851"/>
                      <a:gd name="T15" fmla="*/ 22 h 22"/>
                      <a:gd name="T16" fmla="*/ 0 w 851"/>
                      <a:gd name="T17" fmla="*/ 0 h 22"/>
                      <a:gd name="T18" fmla="*/ 0 w 85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04" name="Freeform 102">
                    <a:extLst>
                      <a:ext uri="{FF2B5EF4-FFF2-40B4-BE49-F238E27FC236}">
                        <a16:creationId xmlns:a16="http://schemas.microsoft.com/office/drawing/2014/main" id="{F96F01F7-F540-44B7-AAB8-63745A3FEC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7"/>
                  </a:xfrm>
                  <a:custGeom>
                    <a:avLst/>
                    <a:gdLst>
                      <a:gd name="T0" fmla="*/ 0 w 851"/>
                      <a:gd name="T1" fmla="*/ 0 h 17"/>
                      <a:gd name="T2" fmla="*/ 0 w 851"/>
                      <a:gd name="T3" fmla="*/ 0 h 17"/>
                      <a:gd name="T4" fmla="*/ 851 w 851"/>
                      <a:gd name="T5" fmla="*/ 0 h 17"/>
                      <a:gd name="T6" fmla="*/ 851 w 851"/>
                      <a:gd name="T7" fmla="*/ 0 h 17"/>
                      <a:gd name="T8" fmla="*/ 851 w 851"/>
                      <a:gd name="T9" fmla="*/ 17 h 17"/>
                      <a:gd name="T10" fmla="*/ 851 w 851"/>
                      <a:gd name="T11" fmla="*/ 17 h 17"/>
                      <a:gd name="T12" fmla="*/ 0 w 851"/>
                      <a:gd name="T13" fmla="*/ 17 h 17"/>
                      <a:gd name="T14" fmla="*/ 0 w 851"/>
                      <a:gd name="T15" fmla="*/ 17 h 17"/>
                      <a:gd name="T16" fmla="*/ 0 w 851"/>
                      <a:gd name="T17" fmla="*/ 0 h 17"/>
                      <a:gd name="T18" fmla="*/ 0 w 851"/>
                      <a:gd name="T19" fmla="*/ 0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05" name="Freeform 103">
                    <a:extLst>
                      <a:ext uri="{FF2B5EF4-FFF2-40B4-BE49-F238E27FC236}">
                        <a16:creationId xmlns:a16="http://schemas.microsoft.com/office/drawing/2014/main" id="{5253DF13-7527-4AC6-BF39-05E00DC323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5"/>
                  </a:xfrm>
                  <a:custGeom>
                    <a:avLst/>
                    <a:gdLst>
                      <a:gd name="T0" fmla="*/ 0 w 851"/>
                      <a:gd name="T1" fmla="*/ 0 h 15"/>
                      <a:gd name="T2" fmla="*/ 0 w 851"/>
                      <a:gd name="T3" fmla="*/ 0 h 15"/>
                      <a:gd name="T4" fmla="*/ 851 w 851"/>
                      <a:gd name="T5" fmla="*/ 0 h 15"/>
                      <a:gd name="T6" fmla="*/ 851 w 851"/>
                      <a:gd name="T7" fmla="*/ 0 h 15"/>
                      <a:gd name="T8" fmla="*/ 851 w 851"/>
                      <a:gd name="T9" fmla="*/ 15 h 15"/>
                      <a:gd name="T10" fmla="*/ 851 w 851"/>
                      <a:gd name="T11" fmla="*/ 15 h 15"/>
                      <a:gd name="T12" fmla="*/ 0 w 851"/>
                      <a:gd name="T13" fmla="*/ 15 h 15"/>
                      <a:gd name="T14" fmla="*/ 0 w 851"/>
                      <a:gd name="T15" fmla="*/ 15 h 15"/>
                      <a:gd name="T16" fmla="*/ 0 w 851"/>
                      <a:gd name="T17" fmla="*/ 0 h 15"/>
                      <a:gd name="T18" fmla="*/ 0 w 85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06" name="Freeform 104">
                    <a:extLst>
                      <a:ext uri="{FF2B5EF4-FFF2-40B4-BE49-F238E27FC236}">
                        <a16:creationId xmlns:a16="http://schemas.microsoft.com/office/drawing/2014/main" id="{E3722BA1-FA33-4E53-9687-BB6780ED47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4"/>
                  </a:xfrm>
                  <a:custGeom>
                    <a:avLst/>
                    <a:gdLst>
                      <a:gd name="T0" fmla="*/ 0 w 851"/>
                      <a:gd name="T1" fmla="*/ 0 h 14"/>
                      <a:gd name="T2" fmla="*/ 0 w 851"/>
                      <a:gd name="T3" fmla="*/ 0 h 14"/>
                      <a:gd name="T4" fmla="*/ 851 w 851"/>
                      <a:gd name="T5" fmla="*/ 0 h 14"/>
                      <a:gd name="T6" fmla="*/ 851 w 851"/>
                      <a:gd name="T7" fmla="*/ 0 h 14"/>
                      <a:gd name="T8" fmla="*/ 851 w 851"/>
                      <a:gd name="T9" fmla="*/ 14 h 14"/>
                      <a:gd name="T10" fmla="*/ 851 w 851"/>
                      <a:gd name="T11" fmla="*/ 14 h 14"/>
                      <a:gd name="T12" fmla="*/ 0 w 851"/>
                      <a:gd name="T13" fmla="*/ 14 h 14"/>
                      <a:gd name="T14" fmla="*/ 0 w 851"/>
                      <a:gd name="T15" fmla="*/ 14 h 14"/>
                      <a:gd name="T16" fmla="*/ 0 w 851"/>
                      <a:gd name="T17" fmla="*/ 0 h 14"/>
                      <a:gd name="T18" fmla="*/ 0 w 85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07" name="Freeform 105">
                    <a:extLst>
                      <a:ext uri="{FF2B5EF4-FFF2-40B4-BE49-F238E27FC236}">
                        <a16:creationId xmlns:a16="http://schemas.microsoft.com/office/drawing/2014/main" id="{F1374F0A-38A3-4EE4-B943-3724406573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10"/>
                  </a:xfrm>
                  <a:custGeom>
                    <a:avLst/>
                    <a:gdLst>
                      <a:gd name="T0" fmla="*/ 0 w 851"/>
                      <a:gd name="T1" fmla="*/ 0 h 10"/>
                      <a:gd name="T2" fmla="*/ 0 w 851"/>
                      <a:gd name="T3" fmla="*/ 0 h 10"/>
                      <a:gd name="T4" fmla="*/ 851 w 851"/>
                      <a:gd name="T5" fmla="*/ 0 h 10"/>
                      <a:gd name="T6" fmla="*/ 851 w 851"/>
                      <a:gd name="T7" fmla="*/ 0 h 10"/>
                      <a:gd name="T8" fmla="*/ 851 w 851"/>
                      <a:gd name="T9" fmla="*/ 10 h 10"/>
                      <a:gd name="T10" fmla="*/ 851 w 851"/>
                      <a:gd name="T11" fmla="*/ 10 h 10"/>
                      <a:gd name="T12" fmla="*/ 0 w 851"/>
                      <a:gd name="T13" fmla="*/ 10 h 10"/>
                      <a:gd name="T14" fmla="*/ 0 w 851"/>
                      <a:gd name="T15" fmla="*/ 10 h 10"/>
                      <a:gd name="T16" fmla="*/ 0 w 851"/>
                      <a:gd name="T17" fmla="*/ 0 h 10"/>
                      <a:gd name="T18" fmla="*/ 0 w 85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08" name="Freeform 106">
                    <a:extLst>
                      <a:ext uri="{FF2B5EF4-FFF2-40B4-BE49-F238E27FC236}">
                        <a16:creationId xmlns:a16="http://schemas.microsoft.com/office/drawing/2014/main" id="{B044A39A-A37A-4C85-A88C-999B8DEFBF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9"/>
                  </a:xfrm>
                  <a:custGeom>
                    <a:avLst/>
                    <a:gdLst>
                      <a:gd name="T0" fmla="*/ 0 w 851"/>
                      <a:gd name="T1" fmla="*/ 0 h 9"/>
                      <a:gd name="T2" fmla="*/ 0 w 851"/>
                      <a:gd name="T3" fmla="*/ 0 h 9"/>
                      <a:gd name="T4" fmla="*/ 851 w 851"/>
                      <a:gd name="T5" fmla="*/ 0 h 9"/>
                      <a:gd name="T6" fmla="*/ 851 w 851"/>
                      <a:gd name="T7" fmla="*/ 0 h 9"/>
                      <a:gd name="T8" fmla="*/ 851 w 851"/>
                      <a:gd name="T9" fmla="*/ 9 h 9"/>
                      <a:gd name="T10" fmla="*/ 851 w 851"/>
                      <a:gd name="T11" fmla="*/ 9 h 9"/>
                      <a:gd name="T12" fmla="*/ 0 w 851"/>
                      <a:gd name="T13" fmla="*/ 9 h 9"/>
                      <a:gd name="T14" fmla="*/ 0 w 851"/>
                      <a:gd name="T15" fmla="*/ 9 h 9"/>
                      <a:gd name="T16" fmla="*/ 0 w 851"/>
                      <a:gd name="T17" fmla="*/ 0 h 9"/>
                      <a:gd name="T18" fmla="*/ 0 w 851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09" name="Rectangle 107">
                    <a:extLst>
                      <a:ext uri="{FF2B5EF4-FFF2-40B4-BE49-F238E27FC236}">
                        <a16:creationId xmlns:a16="http://schemas.microsoft.com/office/drawing/2014/main" id="{F38C4D42-F122-4D0D-825E-1825484EB6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9"/>
                    <a:ext cx="851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410" name="Freeform 108">
                    <a:extLst>
                      <a:ext uri="{FF2B5EF4-FFF2-40B4-BE49-F238E27FC236}">
                        <a16:creationId xmlns:a16="http://schemas.microsoft.com/office/drawing/2014/main" id="{A04AE209-6C2A-469D-BA21-D7E8F66493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30"/>
                  </a:xfrm>
                  <a:custGeom>
                    <a:avLst/>
                    <a:gdLst>
                      <a:gd name="T0" fmla="*/ 9 w 725"/>
                      <a:gd name="T1" fmla="*/ 30 h 30"/>
                      <a:gd name="T2" fmla="*/ 725 w 725"/>
                      <a:gd name="T3" fmla="*/ 30 h 30"/>
                      <a:gd name="T4" fmla="*/ 725 w 725"/>
                      <a:gd name="T5" fmla="*/ 0 h 30"/>
                      <a:gd name="T6" fmla="*/ 0 w 725"/>
                      <a:gd name="T7" fmla="*/ 0 h 30"/>
                      <a:gd name="T8" fmla="*/ 9 w 725"/>
                      <a:gd name="T9" fmla="*/ 30 h 3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25" h="30">
                        <a:moveTo>
                          <a:pt x="9" y="30"/>
                        </a:moveTo>
                        <a:lnTo>
                          <a:pt x="725" y="30"/>
                        </a:lnTo>
                        <a:lnTo>
                          <a:pt x="725" y="0"/>
                        </a:lnTo>
                        <a:lnTo>
                          <a:pt x="0" y="0"/>
                        </a:lnTo>
                        <a:lnTo>
                          <a:pt x="9" y="30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11" name="Freeform 109">
                    <a:extLst>
                      <a:ext uri="{FF2B5EF4-FFF2-40B4-BE49-F238E27FC236}">
                        <a16:creationId xmlns:a16="http://schemas.microsoft.com/office/drawing/2014/main" id="{9950D80C-4365-46DC-BD71-AA9A978EFA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28"/>
                  </a:xfrm>
                  <a:custGeom>
                    <a:avLst/>
                    <a:gdLst>
                      <a:gd name="T0" fmla="*/ 0 w 725"/>
                      <a:gd name="T1" fmla="*/ 0 h 28"/>
                      <a:gd name="T2" fmla="*/ 0 w 725"/>
                      <a:gd name="T3" fmla="*/ 0 h 28"/>
                      <a:gd name="T4" fmla="*/ 725 w 725"/>
                      <a:gd name="T5" fmla="*/ 0 h 28"/>
                      <a:gd name="T6" fmla="*/ 725 w 725"/>
                      <a:gd name="T7" fmla="*/ 0 h 28"/>
                      <a:gd name="T8" fmla="*/ 725 w 725"/>
                      <a:gd name="T9" fmla="*/ 28 h 28"/>
                      <a:gd name="T10" fmla="*/ 725 w 725"/>
                      <a:gd name="T11" fmla="*/ 28 h 28"/>
                      <a:gd name="T12" fmla="*/ 0 w 725"/>
                      <a:gd name="T13" fmla="*/ 28 h 28"/>
                      <a:gd name="T14" fmla="*/ 0 w 725"/>
                      <a:gd name="T15" fmla="*/ 28 h 28"/>
                      <a:gd name="T16" fmla="*/ 0 w 725"/>
                      <a:gd name="T17" fmla="*/ 0 h 28"/>
                      <a:gd name="T18" fmla="*/ 0 w 725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12" name="Freeform 110">
                    <a:extLst>
                      <a:ext uri="{FF2B5EF4-FFF2-40B4-BE49-F238E27FC236}">
                        <a16:creationId xmlns:a16="http://schemas.microsoft.com/office/drawing/2014/main" id="{AA8D7DA8-BDB4-48C1-8341-5F2DFEEE2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5"/>
                  </a:xfrm>
                  <a:custGeom>
                    <a:avLst/>
                    <a:gdLst>
                      <a:gd name="T0" fmla="*/ 0 w 725"/>
                      <a:gd name="T1" fmla="*/ 0 h 25"/>
                      <a:gd name="T2" fmla="*/ 0 w 725"/>
                      <a:gd name="T3" fmla="*/ 0 h 25"/>
                      <a:gd name="T4" fmla="*/ 725 w 725"/>
                      <a:gd name="T5" fmla="*/ 0 h 25"/>
                      <a:gd name="T6" fmla="*/ 725 w 725"/>
                      <a:gd name="T7" fmla="*/ 0 h 25"/>
                      <a:gd name="T8" fmla="*/ 725 w 725"/>
                      <a:gd name="T9" fmla="*/ 25 h 25"/>
                      <a:gd name="T10" fmla="*/ 725 w 725"/>
                      <a:gd name="T11" fmla="*/ 25 h 25"/>
                      <a:gd name="T12" fmla="*/ 0 w 725"/>
                      <a:gd name="T13" fmla="*/ 25 h 25"/>
                      <a:gd name="T14" fmla="*/ 0 w 725"/>
                      <a:gd name="T15" fmla="*/ 25 h 25"/>
                      <a:gd name="T16" fmla="*/ 0 w 725"/>
                      <a:gd name="T17" fmla="*/ 0 h 25"/>
                      <a:gd name="T18" fmla="*/ 0 w 725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13" name="Freeform 111">
                    <a:extLst>
                      <a:ext uri="{FF2B5EF4-FFF2-40B4-BE49-F238E27FC236}">
                        <a16:creationId xmlns:a16="http://schemas.microsoft.com/office/drawing/2014/main" id="{77847B0D-84D5-4F5C-8E43-5C19B093C2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3"/>
                  </a:xfrm>
                  <a:custGeom>
                    <a:avLst/>
                    <a:gdLst>
                      <a:gd name="T0" fmla="*/ 0 w 725"/>
                      <a:gd name="T1" fmla="*/ 0 h 23"/>
                      <a:gd name="T2" fmla="*/ 0 w 725"/>
                      <a:gd name="T3" fmla="*/ 0 h 23"/>
                      <a:gd name="T4" fmla="*/ 725 w 725"/>
                      <a:gd name="T5" fmla="*/ 0 h 23"/>
                      <a:gd name="T6" fmla="*/ 725 w 725"/>
                      <a:gd name="T7" fmla="*/ 0 h 23"/>
                      <a:gd name="T8" fmla="*/ 725 w 725"/>
                      <a:gd name="T9" fmla="*/ 23 h 23"/>
                      <a:gd name="T10" fmla="*/ 725 w 725"/>
                      <a:gd name="T11" fmla="*/ 23 h 23"/>
                      <a:gd name="T12" fmla="*/ 0 w 725"/>
                      <a:gd name="T13" fmla="*/ 23 h 23"/>
                      <a:gd name="T14" fmla="*/ 0 w 725"/>
                      <a:gd name="T15" fmla="*/ 23 h 23"/>
                      <a:gd name="T16" fmla="*/ 0 w 725"/>
                      <a:gd name="T17" fmla="*/ 0 h 23"/>
                      <a:gd name="T18" fmla="*/ 0 w 725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14" name="Freeform 112">
                    <a:extLst>
                      <a:ext uri="{FF2B5EF4-FFF2-40B4-BE49-F238E27FC236}">
                        <a16:creationId xmlns:a16="http://schemas.microsoft.com/office/drawing/2014/main" id="{7DB47EFE-9FB0-4EEF-8382-C6E543B9D0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2"/>
                  </a:xfrm>
                  <a:custGeom>
                    <a:avLst/>
                    <a:gdLst>
                      <a:gd name="T0" fmla="*/ 0 w 725"/>
                      <a:gd name="T1" fmla="*/ 0 h 22"/>
                      <a:gd name="T2" fmla="*/ 0 w 725"/>
                      <a:gd name="T3" fmla="*/ 0 h 22"/>
                      <a:gd name="T4" fmla="*/ 725 w 725"/>
                      <a:gd name="T5" fmla="*/ 0 h 22"/>
                      <a:gd name="T6" fmla="*/ 725 w 725"/>
                      <a:gd name="T7" fmla="*/ 0 h 22"/>
                      <a:gd name="T8" fmla="*/ 725 w 725"/>
                      <a:gd name="T9" fmla="*/ 22 h 22"/>
                      <a:gd name="T10" fmla="*/ 725 w 725"/>
                      <a:gd name="T11" fmla="*/ 22 h 22"/>
                      <a:gd name="T12" fmla="*/ 0 w 725"/>
                      <a:gd name="T13" fmla="*/ 22 h 22"/>
                      <a:gd name="T14" fmla="*/ 0 w 725"/>
                      <a:gd name="T15" fmla="*/ 22 h 22"/>
                      <a:gd name="T16" fmla="*/ 0 w 725"/>
                      <a:gd name="T17" fmla="*/ 0 h 22"/>
                      <a:gd name="T18" fmla="*/ 0 w 725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15" name="Freeform 113">
                    <a:extLst>
                      <a:ext uri="{FF2B5EF4-FFF2-40B4-BE49-F238E27FC236}">
                        <a16:creationId xmlns:a16="http://schemas.microsoft.com/office/drawing/2014/main" id="{FA142923-0841-48E4-9CF0-6F6F4A2CD0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19"/>
                  </a:xfrm>
                  <a:custGeom>
                    <a:avLst/>
                    <a:gdLst>
                      <a:gd name="T0" fmla="*/ 0 w 725"/>
                      <a:gd name="T1" fmla="*/ 0 h 19"/>
                      <a:gd name="T2" fmla="*/ 0 w 725"/>
                      <a:gd name="T3" fmla="*/ 0 h 19"/>
                      <a:gd name="T4" fmla="*/ 725 w 725"/>
                      <a:gd name="T5" fmla="*/ 0 h 19"/>
                      <a:gd name="T6" fmla="*/ 725 w 725"/>
                      <a:gd name="T7" fmla="*/ 0 h 19"/>
                      <a:gd name="T8" fmla="*/ 725 w 725"/>
                      <a:gd name="T9" fmla="*/ 19 h 19"/>
                      <a:gd name="T10" fmla="*/ 725 w 725"/>
                      <a:gd name="T11" fmla="*/ 19 h 19"/>
                      <a:gd name="T12" fmla="*/ 0 w 725"/>
                      <a:gd name="T13" fmla="*/ 19 h 19"/>
                      <a:gd name="T14" fmla="*/ 0 w 725"/>
                      <a:gd name="T15" fmla="*/ 19 h 19"/>
                      <a:gd name="T16" fmla="*/ 0 w 725"/>
                      <a:gd name="T17" fmla="*/ 0 h 19"/>
                      <a:gd name="T18" fmla="*/ 0 w 725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16" name="Freeform 114">
                    <a:extLst>
                      <a:ext uri="{FF2B5EF4-FFF2-40B4-BE49-F238E27FC236}">
                        <a16:creationId xmlns:a16="http://schemas.microsoft.com/office/drawing/2014/main" id="{56A72DC2-7A38-481C-9F6F-02015E3563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5"/>
                  </a:xfrm>
                  <a:custGeom>
                    <a:avLst/>
                    <a:gdLst>
                      <a:gd name="T0" fmla="*/ 0 w 725"/>
                      <a:gd name="T1" fmla="*/ 0 h 15"/>
                      <a:gd name="T2" fmla="*/ 0 w 725"/>
                      <a:gd name="T3" fmla="*/ 0 h 15"/>
                      <a:gd name="T4" fmla="*/ 725 w 725"/>
                      <a:gd name="T5" fmla="*/ 0 h 15"/>
                      <a:gd name="T6" fmla="*/ 725 w 725"/>
                      <a:gd name="T7" fmla="*/ 0 h 15"/>
                      <a:gd name="T8" fmla="*/ 725 w 725"/>
                      <a:gd name="T9" fmla="*/ 15 h 15"/>
                      <a:gd name="T10" fmla="*/ 725 w 725"/>
                      <a:gd name="T11" fmla="*/ 15 h 15"/>
                      <a:gd name="T12" fmla="*/ 0 w 725"/>
                      <a:gd name="T13" fmla="*/ 15 h 15"/>
                      <a:gd name="T14" fmla="*/ 0 w 725"/>
                      <a:gd name="T15" fmla="*/ 15 h 15"/>
                      <a:gd name="T16" fmla="*/ 0 w 725"/>
                      <a:gd name="T17" fmla="*/ 0 h 15"/>
                      <a:gd name="T18" fmla="*/ 0 w 725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17" name="Freeform 115">
                    <a:extLst>
                      <a:ext uri="{FF2B5EF4-FFF2-40B4-BE49-F238E27FC236}">
                        <a16:creationId xmlns:a16="http://schemas.microsoft.com/office/drawing/2014/main" id="{7952C6D9-8411-464A-B093-A105E8F568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4"/>
                  </a:xfrm>
                  <a:custGeom>
                    <a:avLst/>
                    <a:gdLst>
                      <a:gd name="T0" fmla="*/ 0 w 725"/>
                      <a:gd name="T1" fmla="*/ 0 h 14"/>
                      <a:gd name="T2" fmla="*/ 0 w 725"/>
                      <a:gd name="T3" fmla="*/ 0 h 14"/>
                      <a:gd name="T4" fmla="*/ 725 w 725"/>
                      <a:gd name="T5" fmla="*/ 0 h 14"/>
                      <a:gd name="T6" fmla="*/ 725 w 725"/>
                      <a:gd name="T7" fmla="*/ 0 h 14"/>
                      <a:gd name="T8" fmla="*/ 725 w 725"/>
                      <a:gd name="T9" fmla="*/ 14 h 14"/>
                      <a:gd name="T10" fmla="*/ 725 w 725"/>
                      <a:gd name="T11" fmla="*/ 14 h 14"/>
                      <a:gd name="T12" fmla="*/ 0 w 725"/>
                      <a:gd name="T13" fmla="*/ 14 h 14"/>
                      <a:gd name="T14" fmla="*/ 0 w 725"/>
                      <a:gd name="T15" fmla="*/ 14 h 14"/>
                      <a:gd name="T16" fmla="*/ 0 w 725"/>
                      <a:gd name="T17" fmla="*/ 0 h 14"/>
                      <a:gd name="T18" fmla="*/ 0 w 725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18" name="Freeform 116">
                    <a:extLst>
                      <a:ext uri="{FF2B5EF4-FFF2-40B4-BE49-F238E27FC236}">
                        <a16:creationId xmlns:a16="http://schemas.microsoft.com/office/drawing/2014/main" id="{79264518-A66B-48E6-A614-B5DE415326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2"/>
                  </a:xfrm>
                  <a:custGeom>
                    <a:avLst/>
                    <a:gdLst>
                      <a:gd name="T0" fmla="*/ 0 w 725"/>
                      <a:gd name="T1" fmla="*/ 0 h 12"/>
                      <a:gd name="T2" fmla="*/ 0 w 725"/>
                      <a:gd name="T3" fmla="*/ 0 h 12"/>
                      <a:gd name="T4" fmla="*/ 725 w 725"/>
                      <a:gd name="T5" fmla="*/ 0 h 12"/>
                      <a:gd name="T6" fmla="*/ 725 w 725"/>
                      <a:gd name="T7" fmla="*/ 0 h 12"/>
                      <a:gd name="T8" fmla="*/ 725 w 725"/>
                      <a:gd name="T9" fmla="*/ 12 h 12"/>
                      <a:gd name="T10" fmla="*/ 725 w 725"/>
                      <a:gd name="T11" fmla="*/ 12 h 12"/>
                      <a:gd name="T12" fmla="*/ 0 w 725"/>
                      <a:gd name="T13" fmla="*/ 12 h 12"/>
                      <a:gd name="T14" fmla="*/ 0 w 725"/>
                      <a:gd name="T15" fmla="*/ 12 h 12"/>
                      <a:gd name="T16" fmla="*/ 0 w 725"/>
                      <a:gd name="T17" fmla="*/ 0 h 12"/>
                      <a:gd name="T18" fmla="*/ 0 w 725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19" name="Freeform 117">
                    <a:extLst>
                      <a:ext uri="{FF2B5EF4-FFF2-40B4-BE49-F238E27FC236}">
                        <a16:creationId xmlns:a16="http://schemas.microsoft.com/office/drawing/2014/main" id="{9EA48F03-4B3B-4C23-9AD2-1EDDA21C8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8"/>
                    <a:ext cx="725" cy="8"/>
                  </a:xfrm>
                  <a:custGeom>
                    <a:avLst/>
                    <a:gdLst>
                      <a:gd name="T0" fmla="*/ 0 w 725"/>
                      <a:gd name="T1" fmla="*/ 0 h 8"/>
                      <a:gd name="T2" fmla="*/ 0 w 725"/>
                      <a:gd name="T3" fmla="*/ 0 h 8"/>
                      <a:gd name="T4" fmla="*/ 725 w 725"/>
                      <a:gd name="T5" fmla="*/ 0 h 8"/>
                      <a:gd name="T6" fmla="*/ 725 w 725"/>
                      <a:gd name="T7" fmla="*/ 0 h 8"/>
                      <a:gd name="T8" fmla="*/ 725 w 725"/>
                      <a:gd name="T9" fmla="*/ 8 h 8"/>
                      <a:gd name="T10" fmla="*/ 725 w 725"/>
                      <a:gd name="T11" fmla="*/ 8 h 8"/>
                      <a:gd name="T12" fmla="*/ 0 w 725"/>
                      <a:gd name="T13" fmla="*/ 8 h 8"/>
                      <a:gd name="T14" fmla="*/ 0 w 725"/>
                      <a:gd name="T15" fmla="*/ 8 h 8"/>
                      <a:gd name="T16" fmla="*/ 0 w 725"/>
                      <a:gd name="T17" fmla="*/ 0 h 8"/>
                      <a:gd name="T18" fmla="*/ 0 w 725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20" name="Rectangle 118">
                    <a:extLst>
                      <a:ext uri="{FF2B5EF4-FFF2-40B4-BE49-F238E27FC236}">
                        <a16:creationId xmlns:a16="http://schemas.microsoft.com/office/drawing/2014/main" id="{21160950-0B7F-4632-86B2-118078B7ED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568"/>
                    <a:ext cx="725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421" name="Freeform 119">
                    <a:extLst>
                      <a:ext uri="{FF2B5EF4-FFF2-40B4-BE49-F238E27FC236}">
                        <a16:creationId xmlns:a16="http://schemas.microsoft.com/office/drawing/2014/main" id="{59D3206D-8C8B-426B-8B8A-2312B0164D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347 w 845"/>
                      <a:gd name="T89" fmla="*/ 154 h 187"/>
                      <a:gd name="T90" fmla="*/ 262 w 845"/>
                      <a:gd name="T91" fmla="*/ 160 h 187"/>
                      <a:gd name="T92" fmla="*/ 262 w 845"/>
                      <a:gd name="T93" fmla="*/ 160 h 187"/>
                      <a:gd name="T94" fmla="*/ 186 w 845"/>
                      <a:gd name="T95" fmla="*/ 165 h 187"/>
                      <a:gd name="T96" fmla="*/ 186 w 845"/>
                      <a:gd name="T97" fmla="*/ 165 h 187"/>
                      <a:gd name="T98" fmla="*/ 186 w 845"/>
                      <a:gd name="T99" fmla="*/ 165 h 187"/>
                      <a:gd name="T100" fmla="*/ 95 w 845"/>
                      <a:gd name="T101" fmla="*/ 174 h 187"/>
                      <a:gd name="T102" fmla="*/ 51 w 845"/>
                      <a:gd name="T103" fmla="*/ 179 h 187"/>
                      <a:gd name="T104" fmla="*/ 10 w 845"/>
                      <a:gd name="T105" fmla="*/ 186 h 187"/>
                      <a:gd name="T106" fmla="*/ 0 w 845"/>
                      <a:gd name="T107" fmla="*/ 187 h 187"/>
                      <a:gd name="T108" fmla="*/ 309 w 845"/>
                      <a:gd name="T109" fmla="*/ 187 h 187"/>
                      <a:gd name="T110" fmla="*/ 445 w 845"/>
                      <a:gd name="T111" fmla="*/ 187 h 187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347" y="154"/>
                        </a:lnTo>
                        <a:lnTo>
                          <a:pt x="262" y="160"/>
                        </a:lnTo>
                        <a:lnTo>
                          <a:pt x="186" y="165"/>
                        </a:lnTo>
                        <a:lnTo>
                          <a:pt x="95" y="174"/>
                        </a:lnTo>
                        <a:lnTo>
                          <a:pt x="51" y="179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22" name="Freeform 120">
                    <a:extLst>
                      <a:ext uri="{FF2B5EF4-FFF2-40B4-BE49-F238E27FC236}">
                        <a16:creationId xmlns:a16="http://schemas.microsoft.com/office/drawing/2014/main" id="{34596706-FCD4-44F3-AE88-106757FB79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218 w 845"/>
                      <a:gd name="T89" fmla="*/ 163 h 187"/>
                      <a:gd name="T90" fmla="*/ 164 w 845"/>
                      <a:gd name="T91" fmla="*/ 168 h 187"/>
                      <a:gd name="T92" fmla="*/ 111 w 845"/>
                      <a:gd name="T93" fmla="*/ 172 h 187"/>
                      <a:gd name="T94" fmla="*/ 60 w 845"/>
                      <a:gd name="T95" fmla="*/ 178 h 187"/>
                      <a:gd name="T96" fmla="*/ 10 w 845"/>
                      <a:gd name="T97" fmla="*/ 186 h 187"/>
                      <a:gd name="T98" fmla="*/ 0 w 845"/>
                      <a:gd name="T99" fmla="*/ 187 h 187"/>
                      <a:gd name="T100" fmla="*/ 309 w 845"/>
                      <a:gd name="T101" fmla="*/ 187 h 187"/>
                      <a:gd name="T102" fmla="*/ 445 w 845"/>
                      <a:gd name="T103" fmla="*/ 187 h 187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218" y="163"/>
                        </a:lnTo>
                        <a:lnTo>
                          <a:pt x="164" y="168"/>
                        </a:lnTo>
                        <a:lnTo>
                          <a:pt x="111" y="172"/>
                        </a:lnTo>
                        <a:lnTo>
                          <a:pt x="60" y="178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23" name="Freeform 121">
                    <a:extLst>
                      <a:ext uri="{FF2B5EF4-FFF2-40B4-BE49-F238E27FC236}">
                        <a16:creationId xmlns:a16="http://schemas.microsoft.com/office/drawing/2014/main" id="{04BC6AA5-2D34-45F0-A25E-C468AC2922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1700"/>
                    <a:ext cx="227" cy="163"/>
                  </a:xfrm>
                  <a:custGeom>
                    <a:avLst/>
                    <a:gdLst>
                      <a:gd name="T0" fmla="*/ 79 w 227"/>
                      <a:gd name="T1" fmla="*/ 163 h 163"/>
                      <a:gd name="T2" fmla="*/ 79 w 227"/>
                      <a:gd name="T3" fmla="*/ 163 h 163"/>
                      <a:gd name="T4" fmla="*/ 110 w 227"/>
                      <a:gd name="T5" fmla="*/ 158 h 163"/>
                      <a:gd name="T6" fmla="*/ 139 w 227"/>
                      <a:gd name="T7" fmla="*/ 151 h 163"/>
                      <a:gd name="T8" fmla="*/ 167 w 227"/>
                      <a:gd name="T9" fmla="*/ 144 h 163"/>
                      <a:gd name="T10" fmla="*/ 196 w 227"/>
                      <a:gd name="T11" fmla="*/ 135 h 163"/>
                      <a:gd name="T12" fmla="*/ 196 w 227"/>
                      <a:gd name="T13" fmla="*/ 135 h 163"/>
                      <a:gd name="T14" fmla="*/ 211 w 227"/>
                      <a:gd name="T15" fmla="*/ 113 h 163"/>
                      <a:gd name="T16" fmla="*/ 227 w 227"/>
                      <a:gd name="T17" fmla="*/ 91 h 163"/>
                      <a:gd name="T18" fmla="*/ 227 w 227"/>
                      <a:gd name="T19" fmla="*/ 91 h 163"/>
                      <a:gd name="T20" fmla="*/ 221 w 227"/>
                      <a:gd name="T21" fmla="*/ 80 h 163"/>
                      <a:gd name="T22" fmla="*/ 208 w 227"/>
                      <a:gd name="T23" fmla="*/ 69 h 163"/>
                      <a:gd name="T24" fmla="*/ 208 w 227"/>
                      <a:gd name="T25" fmla="*/ 69 h 163"/>
                      <a:gd name="T26" fmla="*/ 180 w 227"/>
                      <a:gd name="T27" fmla="*/ 50 h 163"/>
                      <a:gd name="T28" fmla="*/ 145 w 227"/>
                      <a:gd name="T29" fmla="*/ 32 h 163"/>
                      <a:gd name="T30" fmla="*/ 107 w 227"/>
                      <a:gd name="T31" fmla="*/ 16 h 163"/>
                      <a:gd name="T32" fmla="*/ 70 w 227"/>
                      <a:gd name="T33" fmla="*/ 0 h 163"/>
                      <a:gd name="T34" fmla="*/ 0 w 227"/>
                      <a:gd name="T35" fmla="*/ 0 h 163"/>
                      <a:gd name="T36" fmla="*/ 0 w 227"/>
                      <a:gd name="T37" fmla="*/ 0 h 163"/>
                      <a:gd name="T38" fmla="*/ 44 w 227"/>
                      <a:gd name="T39" fmla="*/ 18 h 163"/>
                      <a:gd name="T40" fmla="*/ 95 w 227"/>
                      <a:gd name="T41" fmla="*/ 39 h 163"/>
                      <a:gd name="T42" fmla="*/ 139 w 227"/>
                      <a:gd name="T43" fmla="*/ 59 h 163"/>
                      <a:gd name="T44" fmla="*/ 174 w 227"/>
                      <a:gd name="T45" fmla="*/ 79 h 163"/>
                      <a:gd name="T46" fmla="*/ 174 w 227"/>
                      <a:gd name="T47" fmla="*/ 79 h 163"/>
                      <a:gd name="T48" fmla="*/ 186 w 227"/>
                      <a:gd name="T49" fmla="*/ 88 h 163"/>
                      <a:gd name="T50" fmla="*/ 189 w 227"/>
                      <a:gd name="T51" fmla="*/ 96 h 163"/>
                      <a:gd name="T52" fmla="*/ 192 w 227"/>
                      <a:gd name="T53" fmla="*/ 103 h 163"/>
                      <a:gd name="T54" fmla="*/ 189 w 227"/>
                      <a:gd name="T55" fmla="*/ 111 h 163"/>
                      <a:gd name="T56" fmla="*/ 183 w 227"/>
                      <a:gd name="T57" fmla="*/ 118 h 163"/>
                      <a:gd name="T58" fmla="*/ 174 w 227"/>
                      <a:gd name="T59" fmla="*/ 125 h 163"/>
                      <a:gd name="T60" fmla="*/ 164 w 227"/>
                      <a:gd name="T61" fmla="*/ 131 h 163"/>
                      <a:gd name="T62" fmla="*/ 151 w 227"/>
                      <a:gd name="T63" fmla="*/ 138 h 163"/>
                      <a:gd name="T64" fmla="*/ 123 w 227"/>
                      <a:gd name="T65" fmla="*/ 148 h 163"/>
                      <a:gd name="T66" fmla="*/ 101 w 227"/>
                      <a:gd name="T67" fmla="*/ 155 h 163"/>
                      <a:gd name="T68" fmla="*/ 82 w 227"/>
                      <a:gd name="T69" fmla="*/ 160 h 163"/>
                      <a:gd name="T70" fmla="*/ 79 w 227"/>
                      <a:gd name="T71" fmla="*/ 163 h 163"/>
                      <a:gd name="T72" fmla="*/ 79 w 227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7" h="163">
                        <a:moveTo>
                          <a:pt x="79" y="163"/>
                        </a:moveTo>
                        <a:lnTo>
                          <a:pt x="79" y="163"/>
                        </a:lnTo>
                        <a:lnTo>
                          <a:pt x="110" y="158"/>
                        </a:lnTo>
                        <a:lnTo>
                          <a:pt x="139" y="151"/>
                        </a:lnTo>
                        <a:lnTo>
                          <a:pt x="167" y="144"/>
                        </a:lnTo>
                        <a:lnTo>
                          <a:pt x="196" y="135"/>
                        </a:lnTo>
                        <a:lnTo>
                          <a:pt x="211" y="113"/>
                        </a:lnTo>
                        <a:lnTo>
                          <a:pt x="227" y="91"/>
                        </a:lnTo>
                        <a:lnTo>
                          <a:pt x="221" y="80"/>
                        </a:lnTo>
                        <a:lnTo>
                          <a:pt x="208" y="69"/>
                        </a:lnTo>
                        <a:lnTo>
                          <a:pt x="180" y="50"/>
                        </a:lnTo>
                        <a:lnTo>
                          <a:pt x="145" y="32"/>
                        </a:lnTo>
                        <a:lnTo>
                          <a:pt x="107" y="16"/>
                        </a:lnTo>
                        <a:lnTo>
                          <a:pt x="70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5" y="39"/>
                        </a:lnTo>
                        <a:lnTo>
                          <a:pt x="139" y="59"/>
                        </a:lnTo>
                        <a:lnTo>
                          <a:pt x="174" y="79"/>
                        </a:lnTo>
                        <a:lnTo>
                          <a:pt x="186" y="88"/>
                        </a:lnTo>
                        <a:lnTo>
                          <a:pt x="189" y="96"/>
                        </a:lnTo>
                        <a:lnTo>
                          <a:pt x="192" y="103"/>
                        </a:lnTo>
                        <a:lnTo>
                          <a:pt x="189" y="111"/>
                        </a:lnTo>
                        <a:lnTo>
                          <a:pt x="183" y="118"/>
                        </a:lnTo>
                        <a:lnTo>
                          <a:pt x="174" y="125"/>
                        </a:lnTo>
                        <a:lnTo>
                          <a:pt x="164" y="131"/>
                        </a:lnTo>
                        <a:lnTo>
                          <a:pt x="151" y="138"/>
                        </a:lnTo>
                        <a:lnTo>
                          <a:pt x="123" y="148"/>
                        </a:lnTo>
                        <a:lnTo>
                          <a:pt x="101" y="155"/>
                        </a:lnTo>
                        <a:lnTo>
                          <a:pt x="82" y="160"/>
                        </a:lnTo>
                        <a:lnTo>
                          <a:pt x="79" y="16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24" name="Freeform 122">
                    <a:extLst>
                      <a:ext uri="{FF2B5EF4-FFF2-40B4-BE49-F238E27FC236}">
                        <a16:creationId xmlns:a16="http://schemas.microsoft.com/office/drawing/2014/main" id="{A6716B2D-3BB2-406B-A841-90B6F8801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7" y="1700"/>
                    <a:ext cx="221" cy="163"/>
                  </a:xfrm>
                  <a:custGeom>
                    <a:avLst/>
                    <a:gdLst>
                      <a:gd name="T0" fmla="*/ 73 w 221"/>
                      <a:gd name="T1" fmla="*/ 163 h 163"/>
                      <a:gd name="T2" fmla="*/ 73 w 221"/>
                      <a:gd name="T3" fmla="*/ 163 h 163"/>
                      <a:gd name="T4" fmla="*/ 104 w 221"/>
                      <a:gd name="T5" fmla="*/ 158 h 163"/>
                      <a:gd name="T6" fmla="*/ 133 w 221"/>
                      <a:gd name="T7" fmla="*/ 151 h 163"/>
                      <a:gd name="T8" fmla="*/ 161 w 221"/>
                      <a:gd name="T9" fmla="*/ 144 h 163"/>
                      <a:gd name="T10" fmla="*/ 190 w 221"/>
                      <a:gd name="T11" fmla="*/ 135 h 163"/>
                      <a:gd name="T12" fmla="*/ 190 w 221"/>
                      <a:gd name="T13" fmla="*/ 135 h 163"/>
                      <a:gd name="T14" fmla="*/ 205 w 221"/>
                      <a:gd name="T15" fmla="*/ 113 h 163"/>
                      <a:gd name="T16" fmla="*/ 221 w 221"/>
                      <a:gd name="T17" fmla="*/ 91 h 163"/>
                      <a:gd name="T18" fmla="*/ 221 w 221"/>
                      <a:gd name="T19" fmla="*/ 91 h 163"/>
                      <a:gd name="T20" fmla="*/ 215 w 221"/>
                      <a:gd name="T21" fmla="*/ 80 h 163"/>
                      <a:gd name="T22" fmla="*/ 202 w 221"/>
                      <a:gd name="T23" fmla="*/ 69 h 163"/>
                      <a:gd name="T24" fmla="*/ 202 w 221"/>
                      <a:gd name="T25" fmla="*/ 69 h 163"/>
                      <a:gd name="T26" fmla="*/ 174 w 221"/>
                      <a:gd name="T27" fmla="*/ 50 h 163"/>
                      <a:gd name="T28" fmla="*/ 139 w 221"/>
                      <a:gd name="T29" fmla="*/ 32 h 163"/>
                      <a:gd name="T30" fmla="*/ 101 w 221"/>
                      <a:gd name="T31" fmla="*/ 16 h 163"/>
                      <a:gd name="T32" fmla="*/ 64 w 221"/>
                      <a:gd name="T33" fmla="*/ 0 h 163"/>
                      <a:gd name="T34" fmla="*/ 0 w 221"/>
                      <a:gd name="T35" fmla="*/ 0 h 163"/>
                      <a:gd name="T36" fmla="*/ 0 w 221"/>
                      <a:gd name="T37" fmla="*/ 0 h 163"/>
                      <a:gd name="T38" fmla="*/ 45 w 221"/>
                      <a:gd name="T39" fmla="*/ 18 h 163"/>
                      <a:gd name="T40" fmla="*/ 92 w 221"/>
                      <a:gd name="T41" fmla="*/ 39 h 163"/>
                      <a:gd name="T42" fmla="*/ 136 w 221"/>
                      <a:gd name="T43" fmla="*/ 59 h 163"/>
                      <a:gd name="T44" fmla="*/ 174 w 221"/>
                      <a:gd name="T45" fmla="*/ 78 h 163"/>
                      <a:gd name="T46" fmla="*/ 174 w 221"/>
                      <a:gd name="T47" fmla="*/ 78 h 163"/>
                      <a:gd name="T48" fmla="*/ 183 w 221"/>
                      <a:gd name="T49" fmla="*/ 87 h 163"/>
                      <a:gd name="T50" fmla="*/ 190 w 221"/>
                      <a:gd name="T51" fmla="*/ 94 h 163"/>
                      <a:gd name="T52" fmla="*/ 190 w 221"/>
                      <a:gd name="T53" fmla="*/ 103 h 163"/>
                      <a:gd name="T54" fmla="*/ 186 w 221"/>
                      <a:gd name="T55" fmla="*/ 111 h 163"/>
                      <a:gd name="T56" fmla="*/ 180 w 221"/>
                      <a:gd name="T57" fmla="*/ 117 h 163"/>
                      <a:gd name="T58" fmla="*/ 171 w 221"/>
                      <a:gd name="T59" fmla="*/ 125 h 163"/>
                      <a:gd name="T60" fmla="*/ 158 w 221"/>
                      <a:gd name="T61" fmla="*/ 131 h 163"/>
                      <a:gd name="T62" fmla="*/ 145 w 221"/>
                      <a:gd name="T63" fmla="*/ 138 h 163"/>
                      <a:gd name="T64" fmla="*/ 120 w 221"/>
                      <a:gd name="T65" fmla="*/ 148 h 163"/>
                      <a:gd name="T66" fmla="*/ 95 w 221"/>
                      <a:gd name="T67" fmla="*/ 155 h 163"/>
                      <a:gd name="T68" fmla="*/ 76 w 221"/>
                      <a:gd name="T69" fmla="*/ 160 h 163"/>
                      <a:gd name="T70" fmla="*/ 73 w 221"/>
                      <a:gd name="T71" fmla="*/ 163 h 163"/>
                      <a:gd name="T72" fmla="*/ 73 w 22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1" h="163">
                        <a:moveTo>
                          <a:pt x="73" y="163"/>
                        </a:moveTo>
                        <a:lnTo>
                          <a:pt x="73" y="163"/>
                        </a:lnTo>
                        <a:lnTo>
                          <a:pt x="104" y="158"/>
                        </a:lnTo>
                        <a:lnTo>
                          <a:pt x="133" y="151"/>
                        </a:lnTo>
                        <a:lnTo>
                          <a:pt x="161" y="144"/>
                        </a:lnTo>
                        <a:lnTo>
                          <a:pt x="190" y="135"/>
                        </a:lnTo>
                        <a:lnTo>
                          <a:pt x="205" y="113"/>
                        </a:lnTo>
                        <a:lnTo>
                          <a:pt x="221" y="91"/>
                        </a:lnTo>
                        <a:lnTo>
                          <a:pt x="215" y="80"/>
                        </a:lnTo>
                        <a:lnTo>
                          <a:pt x="202" y="69"/>
                        </a:lnTo>
                        <a:lnTo>
                          <a:pt x="174" y="50"/>
                        </a:lnTo>
                        <a:lnTo>
                          <a:pt x="139" y="32"/>
                        </a:lnTo>
                        <a:lnTo>
                          <a:pt x="101" y="16"/>
                        </a:lnTo>
                        <a:lnTo>
                          <a:pt x="64" y="0"/>
                        </a:lnTo>
                        <a:lnTo>
                          <a:pt x="0" y="0"/>
                        </a:lnTo>
                        <a:lnTo>
                          <a:pt x="45" y="18"/>
                        </a:lnTo>
                        <a:lnTo>
                          <a:pt x="92" y="39"/>
                        </a:lnTo>
                        <a:lnTo>
                          <a:pt x="136" y="59"/>
                        </a:lnTo>
                        <a:lnTo>
                          <a:pt x="174" y="78"/>
                        </a:lnTo>
                        <a:lnTo>
                          <a:pt x="183" y="87"/>
                        </a:lnTo>
                        <a:lnTo>
                          <a:pt x="190" y="94"/>
                        </a:lnTo>
                        <a:lnTo>
                          <a:pt x="190" y="103"/>
                        </a:lnTo>
                        <a:lnTo>
                          <a:pt x="186" y="111"/>
                        </a:lnTo>
                        <a:lnTo>
                          <a:pt x="180" y="117"/>
                        </a:lnTo>
                        <a:lnTo>
                          <a:pt x="171" y="125"/>
                        </a:lnTo>
                        <a:lnTo>
                          <a:pt x="158" y="131"/>
                        </a:lnTo>
                        <a:lnTo>
                          <a:pt x="145" y="138"/>
                        </a:lnTo>
                        <a:lnTo>
                          <a:pt x="120" y="148"/>
                        </a:lnTo>
                        <a:lnTo>
                          <a:pt x="95" y="155"/>
                        </a:lnTo>
                        <a:lnTo>
                          <a:pt x="76" y="160"/>
                        </a:lnTo>
                        <a:lnTo>
                          <a:pt x="73" y="163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25" name="Freeform 123">
                    <a:extLst>
                      <a:ext uri="{FF2B5EF4-FFF2-40B4-BE49-F238E27FC236}">
                        <a16:creationId xmlns:a16="http://schemas.microsoft.com/office/drawing/2014/main" id="{86731480-E3D4-4ED3-9655-ADF4B32478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4" y="1700"/>
                    <a:ext cx="214" cy="163"/>
                  </a:xfrm>
                  <a:custGeom>
                    <a:avLst/>
                    <a:gdLst>
                      <a:gd name="T0" fmla="*/ 66 w 214"/>
                      <a:gd name="T1" fmla="*/ 163 h 163"/>
                      <a:gd name="T2" fmla="*/ 66 w 214"/>
                      <a:gd name="T3" fmla="*/ 163 h 163"/>
                      <a:gd name="T4" fmla="*/ 97 w 214"/>
                      <a:gd name="T5" fmla="*/ 158 h 163"/>
                      <a:gd name="T6" fmla="*/ 126 w 214"/>
                      <a:gd name="T7" fmla="*/ 151 h 163"/>
                      <a:gd name="T8" fmla="*/ 154 w 214"/>
                      <a:gd name="T9" fmla="*/ 144 h 163"/>
                      <a:gd name="T10" fmla="*/ 183 w 214"/>
                      <a:gd name="T11" fmla="*/ 135 h 163"/>
                      <a:gd name="T12" fmla="*/ 183 w 214"/>
                      <a:gd name="T13" fmla="*/ 135 h 163"/>
                      <a:gd name="T14" fmla="*/ 198 w 214"/>
                      <a:gd name="T15" fmla="*/ 113 h 163"/>
                      <a:gd name="T16" fmla="*/ 214 w 214"/>
                      <a:gd name="T17" fmla="*/ 91 h 163"/>
                      <a:gd name="T18" fmla="*/ 214 w 214"/>
                      <a:gd name="T19" fmla="*/ 91 h 163"/>
                      <a:gd name="T20" fmla="*/ 208 w 214"/>
                      <a:gd name="T21" fmla="*/ 80 h 163"/>
                      <a:gd name="T22" fmla="*/ 195 w 214"/>
                      <a:gd name="T23" fmla="*/ 69 h 163"/>
                      <a:gd name="T24" fmla="*/ 195 w 214"/>
                      <a:gd name="T25" fmla="*/ 69 h 163"/>
                      <a:gd name="T26" fmla="*/ 167 w 214"/>
                      <a:gd name="T27" fmla="*/ 50 h 163"/>
                      <a:gd name="T28" fmla="*/ 132 w 214"/>
                      <a:gd name="T29" fmla="*/ 32 h 163"/>
                      <a:gd name="T30" fmla="*/ 94 w 214"/>
                      <a:gd name="T31" fmla="*/ 16 h 163"/>
                      <a:gd name="T32" fmla="*/ 57 w 214"/>
                      <a:gd name="T33" fmla="*/ 0 h 163"/>
                      <a:gd name="T34" fmla="*/ 0 w 214"/>
                      <a:gd name="T35" fmla="*/ 0 h 163"/>
                      <a:gd name="T36" fmla="*/ 0 w 214"/>
                      <a:gd name="T37" fmla="*/ 0 h 163"/>
                      <a:gd name="T38" fmla="*/ 44 w 214"/>
                      <a:gd name="T39" fmla="*/ 18 h 163"/>
                      <a:gd name="T40" fmla="*/ 91 w 214"/>
                      <a:gd name="T41" fmla="*/ 37 h 163"/>
                      <a:gd name="T42" fmla="*/ 135 w 214"/>
                      <a:gd name="T43" fmla="*/ 58 h 163"/>
                      <a:gd name="T44" fmla="*/ 170 w 214"/>
                      <a:gd name="T45" fmla="*/ 78 h 163"/>
                      <a:gd name="T46" fmla="*/ 170 w 214"/>
                      <a:gd name="T47" fmla="*/ 78 h 163"/>
                      <a:gd name="T48" fmla="*/ 183 w 214"/>
                      <a:gd name="T49" fmla="*/ 87 h 163"/>
                      <a:gd name="T50" fmla="*/ 186 w 214"/>
                      <a:gd name="T51" fmla="*/ 94 h 163"/>
                      <a:gd name="T52" fmla="*/ 189 w 214"/>
                      <a:gd name="T53" fmla="*/ 102 h 163"/>
                      <a:gd name="T54" fmla="*/ 186 w 214"/>
                      <a:gd name="T55" fmla="*/ 110 h 163"/>
                      <a:gd name="T56" fmla="*/ 176 w 214"/>
                      <a:gd name="T57" fmla="*/ 117 h 163"/>
                      <a:gd name="T58" fmla="*/ 167 w 214"/>
                      <a:gd name="T59" fmla="*/ 125 h 163"/>
                      <a:gd name="T60" fmla="*/ 157 w 214"/>
                      <a:gd name="T61" fmla="*/ 131 h 163"/>
                      <a:gd name="T62" fmla="*/ 142 w 214"/>
                      <a:gd name="T63" fmla="*/ 136 h 163"/>
                      <a:gd name="T64" fmla="*/ 116 w 214"/>
                      <a:gd name="T65" fmla="*/ 148 h 163"/>
                      <a:gd name="T66" fmla="*/ 88 w 214"/>
                      <a:gd name="T67" fmla="*/ 155 h 163"/>
                      <a:gd name="T68" fmla="*/ 69 w 214"/>
                      <a:gd name="T69" fmla="*/ 160 h 163"/>
                      <a:gd name="T70" fmla="*/ 66 w 214"/>
                      <a:gd name="T71" fmla="*/ 163 h 163"/>
                      <a:gd name="T72" fmla="*/ 66 w 214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4" h="163">
                        <a:moveTo>
                          <a:pt x="66" y="163"/>
                        </a:moveTo>
                        <a:lnTo>
                          <a:pt x="66" y="163"/>
                        </a:lnTo>
                        <a:lnTo>
                          <a:pt x="97" y="158"/>
                        </a:lnTo>
                        <a:lnTo>
                          <a:pt x="126" y="151"/>
                        </a:lnTo>
                        <a:lnTo>
                          <a:pt x="154" y="144"/>
                        </a:lnTo>
                        <a:lnTo>
                          <a:pt x="183" y="135"/>
                        </a:lnTo>
                        <a:lnTo>
                          <a:pt x="198" y="113"/>
                        </a:lnTo>
                        <a:lnTo>
                          <a:pt x="214" y="91"/>
                        </a:lnTo>
                        <a:lnTo>
                          <a:pt x="208" y="80"/>
                        </a:lnTo>
                        <a:lnTo>
                          <a:pt x="195" y="69"/>
                        </a:lnTo>
                        <a:lnTo>
                          <a:pt x="167" y="50"/>
                        </a:lnTo>
                        <a:lnTo>
                          <a:pt x="132" y="32"/>
                        </a:lnTo>
                        <a:lnTo>
                          <a:pt x="94" y="16"/>
                        </a:lnTo>
                        <a:lnTo>
                          <a:pt x="57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8"/>
                        </a:lnTo>
                        <a:lnTo>
                          <a:pt x="183" y="87"/>
                        </a:lnTo>
                        <a:lnTo>
                          <a:pt x="186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76" y="117"/>
                        </a:lnTo>
                        <a:lnTo>
                          <a:pt x="167" y="125"/>
                        </a:lnTo>
                        <a:lnTo>
                          <a:pt x="157" y="131"/>
                        </a:lnTo>
                        <a:lnTo>
                          <a:pt x="142" y="136"/>
                        </a:lnTo>
                        <a:lnTo>
                          <a:pt x="116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6" y="163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26" name="Freeform 124">
                    <a:extLst>
                      <a:ext uri="{FF2B5EF4-FFF2-40B4-BE49-F238E27FC236}">
                        <a16:creationId xmlns:a16="http://schemas.microsoft.com/office/drawing/2014/main" id="{0BD890BB-A5F3-48A9-85B7-36BDBDCC5C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7" y="1700"/>
                    <a:ext cx="211" cy="163"/>
                  </a:xfrm>
                  <a:custGeom>
                    <a:avLst/>
                    <a:gdLst>
                      <a:gd name="T0" fmla="*/ 63 w 211"/>
                      <a:gd name="T1" fmla="*/ 163 h 163"/>
                      <a:gd name="T2" fmla="*/ 63 w 211"/>
                      <a:gd name="T3" fmla="*/ 163 h 163"/>
                      <a:gd name="T4" fmla="*/ 94 w 211"/>
                      <a:gd name="T5" fmla="*/ 158 h 163"/>
                      <a:gd name="T6" fmla="*/ 123 w 211"/>
                      <a:gd name="T7" fmla="*/ 151 h 163"/>
                      <a:gd name="T8" fmla="*/ 151 w 211"/>
                      <a:gd name="T9" fmla="*/ 144 h 163"/>
                      <a:gd name="T10" fmla="*/ 180 w 211"/>
                      <a:gd name="T11" fmla="*/ 135 h 163"/>
                      <a:gd name="T12" fmla="*/ 180 w 211"/>
                      <a:gd name="T13" fmla="*/ 135 h 163"/>
                      <a:gd name="T14" fmla="*/ 195 w 211"/>
                      <a:gd name="T15" fmla="*/ 113 h 163"/>
                      <a:gd name="T16" fmla="*/ 211 w 211"/>
                      <a:gd name="T17" fmla="*/ 91 h 163"/>
                      <a:gd name="T18" fmla="*/ 211 w 211"/>
                      <a:gd name="T19" fmla="*/ 91 h 163"/>
                      <a:gd name="T20" fmla="*/ 205 w 211"/>
                      <a:gd name="T21" fmla="*/ 80 h 163"/>
                      <a:gd name="T22" fmla="*/ 192 w 211"/>
                      <a:gd name="T23" fmla="*/ 69 h 163"/>
                      <a:gd name="T24" fmla="*/ 192 w 211"/>
                      <a:gd name="T25" fmla="*/ 69 h 163"/>
                      <a:gd name="T26" fmla="*/ 164 w 211"/>
                      <a:gd name="T27" fmla="*/ 50 h 163"/>
                      <a:gd name="T28" fmla="*/ 129 w 211"/>
                      <a:gd name="T29" fmla="*/ 32 h 163"/>
                      <a:gd name="T30" fmla="*/ 91 w 211"/>
                      <a:gd name="T31" fmla="*/ 16 h 163"/>
                      <a:gd name="T32" fmla="*/ 54 w 211"/>
                      <a:gd name="T33" fmla="*/ 0 h 163"/>
                      <a:gd name="T34" fmla="*/ 0 w 211"/>
                      <a:gd name="T35" fmla="*/ 0 h 163"/>
                      <a:gd name="T36" fmla="*/ 0 w 211"/>
                      <a:gd name="T37" fmla="*/ 0 h 163"/>
                      <a:gd name="T38" fmla="*/ 44 w 211"/>
                      <a:gd name="T39" fmla="*/ 18 h 163"/>
                      <a:gd name="T40" fmla="*/ 91 w 211"/>
                      <a:gd name="T41" fmla="*/ 37 h 163"/>
                      <a:gd name="T42" fmla="*/ 135 w 211"/>
                      <a:gd name="T43" fmla="*/ 58 h 163"/>
                      <a:gd name="T44" fmla="*/ 170 w 211"/>
                      <a:gd name="T45" fmla="*/ 77 h 163"/>
                      <a:gd name="T46" fmla="*/ 170 w 211"/>
                      <a:gd name="T47" fmla="*/ 77 h 163"/>
                      <a:gd name="T48" fmla="*/ 183 w 211"/>
                      <a:gd name="T49" fmla="*/ 85 h 163"/>
                      <a:gd name="T50" fmla="*/ 189 w 211"/>
                      <a:gd name="T51" fmla="*/ 94 h 163"/>
                      <a:gd name="T52" fmla="*/ 189 w 211"/>
                      <a:gd name="T53" fmla="*/ 102 h 163"/>
                      <a:gd name="T54" fmla="*/ 186 w 211"/>
                      <a:gd name="T55" fmla="*/ 110 h 163"/>
                      <a:gd name="T56" fmla="*/ 180 w 211"/>
                      <a:gd name="T57" fmla="*/ 117 h 163"/>
                      <a:gd name="T58" fmla="*/ 170 w 211"/>
                      <a:gd name="T59" fmla="*/ 125 h 163"/>
                      <a:gd name="T60" fmla="*/ 158 w 211"/>
                      <a:gd name="T61" fmla="*/ 131 h 163"/>
                      <a:gd name="T62" fmla="*/ 142 w 211"/>
                      <a:gd name="T63" fmla="*/ 136 h 163"/>
                      <a:gd name="T64" fmla="*/ 113 w 211"/>
                      <a:gd name="T65" fmla="*/ 148 h 163"/>
                      <a:gd name="T66" fmla="*/ 88 w 211"/>
                      <a:gd name="T67" fmla="*/ 155 h 163"/>
                      <a:gd name="T68" fmla="*/ 69 w 211"/>
                      <a:gd name="T69" fmla="*/ 160 h 163"/>
                      <a:gd name="T70" fmla="*/ 63 w 211"/>
                      <a:gd name="T71" fmla="*/ 163 h 163"/>
                      <a:gd name="T72" fmla="*/ 63 w 21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1" h="163">
                        <a:moveTo>
                          <a:pt x="63" y="163"/>
                        </a:moveTo>
                        <a:lnTo>
                          <a:pt x="63" y="163"/>
                        </a:lnTo>
                        <a:lnTo>
                          <a:pt x="94" y="158"/>
                        </a:lnTo>
                        <a:lnTo>
                          <a:pt x="123" y="151"/>
                        </a:lnTo>
                        <a:lnTo>
                          <a:pt x="151" y="144"/>
                        </a:lnTo>
                        <a:lnTo>
                          <a:pt x="180" y="135"/>
                        </a:lnTo>
                        <a:lnTo>
                          <a:pt x="195" y="113"/>
                        </a:lnTo>
                        <a:lnTo>
                          <a:pt x="211" y="91"/>
                        </a:lnTo>
                        <a:lnTo>
                          <a:pt x="205" y="80"/>
                        </a:lnTo>
                        <a:lnTo>
                          <a:pt x="192" y="69"/>
                        </a:lnTo>
                        <a:lnTo>
                          <a:pt x="164" y="50"/>
                        </a:lnTo>
                        <a:lnTo>
                          <a:pt x="129" y="32"/>
                        </a:lnTo>
                        <a:lnTo>
                          <a:pt x="91" y="16"/>
                        </a:lnTo>
                        <a:lnTo>
                          <a:pt x="54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9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80" y="117"/>
                        </a:lnTo>
                        <a:lnTo>
                          <a:pt x="170" y="125"/>
                        </a:lnTo>
                        <a:lnTo>
                          <a:pt x="158" y="131"/>
                        </a:lnTo>
                        <a:lnTo>
                          <a:pt x="142" y="136"/>
                        </a:lnTo>
                        <a:lnTo>
                          <a:pt x="113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3" y="163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27" name="Freeform 125">
                    <a:extLst>
                      <a:ext uri="{FF2B5EF4-FFF2-40B4-BE49-F238E27FC236}">
                        <a16:creationId xmlns:a16="http://schemas.microsoft.com/office/drawing/2014/main" id="{8CFFB4CB-F1F0-447B-BA82-34B6C82162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3" y="1700"/>
                    <a:ext cx="205" cy="163"/>
                  </a:xfrm>
                  <a:custGeom>
                    <a:avLst/>
                    <a:gdLst>
                      <a:gd name="T0" fmla="*/ 57 w 205"/>
                      <a:gd name="T1" fmla="*/ 163 h 163"/>
                      <a:gd name="T2" fmla="*/ 57 w 205"/>
                      <a:gd name="T3" fmla="*/ 163 h 163"/>
                      <a:gd name="T4" fmla="*/ 88 w 205"/>
                      <a:gd name="T5" fmla="*/ 158 h 163"/>
                      <a:gd name="T6" fmla="*/ 117 w 205"/>
                      <a:gd name="T7" fmla="*/ 151 h 163"/>
                      <a:gd name="T8" fmla="*/ 145 w 205"/>
                      <a:gd name="T9" fmla="*/ 144 h 163"/>
                      <a:gd name="T10" fmla="*/ 174 w 205"/>
                      <a:gd name="T11" fmla="*/ 135 h 163"/>
                      <a:gd name="T12" fmla="*/ 174 w 205"/>
                      <a:gd name="T13" fmla="*/ 135 h 163"/>
                      <a:gd name="T14" fmla="*/ 189 w 205"/>
                      <a:gd name="T15" fmla="*/ 113 h 163"/>
                      <a:gd name="T16" fmla="*/ 205 w 205"/>
                      <a:gd name="T17" fmla="*/ 91 h 163"/>
                      <a:gd name="T18" fmla="*/ 205 w 205"/>
                      <a:gd name="T19" fmla="*/ 91 h 163"/>
                      <a:gd name="T20" fmla="*/ 199 w 205"/>
                      <a:gd name="T21" fmla="*/ 80 h 163"/>
                      <a:gd name="T22" fmla="*/ 186 w 205"/>
                      <a:gd name="T23" fmla="*/ 69 h 163"/>
                      <a:gd name="T24" fmla="*/ 186 w 205"/>
                      <a:gd name="T25" fmla="*/ 69 h 163"/>
                      <a:gd name="T26" fmla="*/ 158 w 205"/>
                      <a:gd name="T27" fmla="*/ 50 h 163"/>
                      <a:gd name="T28" fmla="*/ 123 w 205"/>
                      <a:gd name="T29" fmla="*/ 32 h 163"/>
                      <a:gd name="T30" fmla="*/ 85 w 205"/>
                      <a:gd name="T31" fmla="*/ 16 h 163"/>
                      <a:gd name="T32" fmla="*/ 48 w 205"/>
                      <a:gd name="T33" fmla="*/ 0 h 163"/>
                      <a:gd name="T34" fmla="*/ 0 w 205"/>
                      <a:gd name="T35" fmla="*/ 0 h 163"/>
                      <a:gd name="T36" fmla="*/ 0 w 205"/>
                      <a:gd name="T37" fmla="*/ 0 h 163"/>
                      <a:gd name="T38" fmla="*/ 44 w 205"/>
                      <a:gd name="T39" fmla="*/ 17 h 163"/>
                      <a:gd name="T40" fmla="*/ 92 w 205"/>
                      <a:gd name="T41" fmla="*/ 36 h 163"/>
                      <a:gd name="T42" fmla="*/ 133 w 205"/>
                      <a:gd name="T43" fmla="*/ 56 h 163"/>
                      <a:gd name="T44" fmla="*/ 170 w 205"/>
                      <a:gd name="T45" fmla="*/ 77 h 163"/>
                      <a:gd name="T46" fmla="*/ 170 w 205"/>
                      <a:gd name="T47" fmla="*/ 77 h 163"/>
                      <a:gd name="T48" fmla="*/ 183 w 205"/>
                      <a:gd name="T49" fmla="*/ 85 h 163"/>
                      <a:gd name="T50" fmla="*/ 186 w 205"/>
                      <a:gd name="T51" fmla="*/ 93 h 163"/>
                      <a:gd name="T52" fmla="*/ 189 w 205"/>
                      <a:gd name="T53" fmla="*/ 102 h 163"/>
                      <a:gd name="T54" fmla="*/ 183 w 205"/>
                      <a:gd name="T55" fmla="*/ 110 h 163"/>
                      <a:gd name="T56" fmla="*/ 177 w 205"/>
                      <a:gd name="T57" fmla="*/ 117 h 163"/>
                      <a:gd name="T58" fmla="*/ 167 w 205"/>
                      <a:gd name="T59" fmla="*/ 124 h 163"/>
                      <a:gd name="T60" fmla="*/ 155 w 205"/>
                      <a:gd name="T61" fmla="*/ 131 h 163"/>
                      <a:gd name="T62" fmla="*/ 139 w 205"/>
                      <a:gd name="T63" fmla="*/ 136 h 163"/>
                      <a:gd name="T64" fmla="*/ 111 w 205"/>
                      <a:gd name="T65" fmla="*/ 148 h 163"/>
                      <a:gd name="T66" fmla="*/ 82 w 205"/>
                      <a:gd name="T67" fmla="*/ 155 h 163"/>
                      <a:gd name="T68" fmla="*/ 63 w 205"/>
                      <a:gd name="T69" fmla="*/ 160 h 163"/>
                      <a:gd name="T70" fmla="*/ 57 w 205"/>
                      <a:gd name="T71" fmla="*/ 163 h 163"/>
                      <a:gd name="T72" fmla="*/ 57 w 205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5" h="163">
                        <a:moveTo>
                          <a:pt x="57" y="163"/>
                        </a:moveTo>
                        <a:lnTo>
                          <a:pt x="57" y="163"/>
                        </a:lnTo>
                        <a:lnTo>
                          <a:pt x="88" y="158"/>
                        </a:lnTo>
                        <a:lnTo>
                          <a:pt x="117" y="151"/>
                        </a:lnTo>
                        <a:lnTo>
                          <a:pt x="145" y="144"/>
                        </a:lnTo>
                        <a:lnTo>
                          <a:pt x="174" y="135"/>
                        </a:lnTo>
                        <a:lnTo>
                          <a:pt x="189" y="113"/>
                        </a:lnTo>
                        <a:lnTo>
                          <a:pt x="205" y="91"/>
                        </a:lnTo>
                        <a:lnTo>
                          <a:pt x="199" y="80"/>
                        </a:lnTo>
                        <a:lnTo>
                          <a:pt x="186" y="69"/>
                        </a:lnTo>
                        <a:lnTo>
                          <a:pt x="158" y="50"/>
                        </a:lnTo>
                        <a:lnTo>
                          <a:pt x="123" y="32"/>
                        </a:lnTo>
                        <a:lnTo>
                          <a:pt x="85" y="16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92" y="36"/>
                        </a:lnTo>
                        <a:lnTo>
                          <a:pt x="133" y="56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6" y="93"/>
                        </a:lnTo>
                        <a:lnTo>
                          <a:pt x="189" y="102"/>
                        </a:lnTo>
                        <a:lnTo>
                          <a:pt x="183" y="110"/>
                        </a:lnTo>
                        <a:lnTo>
                          <a:pt x="177" y="117"/>
                        </a:lnTo>
                        <a:lnTo>
                          <a:pt x="167" y="124"/>
                        </a:lnTo>
                        <a:lnTo>
                          <a:pt x="155" y="131"/>
                        </a:lnTo>
                        <a:lnTo>
                          <a:pt x="139" y="136"/>
                        </a:lnTo>
                        <a:lnTo>
                          <a:pt x="111" y="148"/>
                        </a:lnTo>
                        <a:lnTo>
                          <a:pt x="82" y="155"/>
                        </a:lnTo>
                        <a:lnTo>
                          <a:pt x="63" y="160"/>
                        </a:lnTo>
                        <a:lnTo>
                          <a:pt x="57" y="16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28" name="Freeform 126">
                    <a:extLst>
                      <a:ext uri="{FF2B5EF4-FFF2-40B4-BE49-F238E27FC236}">
                        <a16:creationId xmlns:a16="http://schemas.microsoft.com/office/drawing/2014/main" id="{685CF303-613E-4A75-9FAB-C2F8C281ED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0" y="1700"/>
                    <a:ext cx="198" cy="163"/>
                  </a:xfrm>
                  <a:custGeom>
                    <a:avLst/>
                    <a:gdLst>
                      <a:gd name="T0" fmla="*/ 50 w 198"/>
                      <a:gd name="T1" fmla="*/ 163 h 163"/>
                      <a:gd name="T2" fmla="*/ 50 w 198"/>
                      <a:gd name="T3" fmla="*/ 163 h 163"/>
                      <a:gd name="T4" fmla="*/ 81 w 198"/>
                      <a:gd name="T5" fmla="*/ 158 h 163"/>
                      <a:gd name="T6" fmla="*/ 110 w 198"/>
                      <a:gd name="T7" fmla="*/ 151 h 163"/>
                      <a:gd name="T8" fmla="*/ 138 w 198"/>
                      <a:gd name="T9" fmla="*/ 144 h 163"/>
                      <a:gd name="T10" fmla="*/ 167 w 198"/>
                      <a:gd name="T11" fmla="*/ 135 h 163"/>
                      <a:gd name="T12" fmla="*/ 167 w 198"/>
                      <a:gd name="T13" fmla="*/ 135 h 163"/>
                      <a:gd name="T14" fmla="*/ 182 w 198"/>
                      <a:gd name="T15" fmla="*/ 113 h 163"/>
                      <a:gd name="T16" fmla="*/ 198 w 198"/>
                      <a:gd name="T17" fmla="*/ 91 h 163"/>
                      <a:gd name="T18" fmla="*/ 198 w 198"/>
                      <a:gd name="T19" fmla="*/ 91 h 163"/>
                      <a:gd name="T20" fmla="*/ 192 w 198"/>
                      <a:gd name="T21" fmla="*/ 80 h 163"/>
                      <a:gd name="T22" fmla="*/ 179 w 198"/>
                      <a:gd name="T23" fmla="*/ 69 h 163"/>
                      <a:gd name="T24" fmla="*/ 179 w 198"/>
                      <a:gd name="T25" fmla="*/ 69 h 163"/>
                      <a:gd name="T26" fmla="*/ 151 w 198"/>
                      <a:gd name="T27" fmla="*/ 50 h 163"/>
                      <a:gd name="T28" fmla="*/ 116 w 198"/>
                      <a:gd name="T29" fmla="*/ 32 h 163"/>
                      <a:gd name="T30" fmla="*/ 78 w 198"/>
                      <a:gd name="T31" fmla="*/ 16 h 163"/>
                      <a:gd name="T32" fmla="*/ 41 w 198"/>
                      <a:gd name="T33" fmla="*/ 0 h 163"/>
                      <a:gd name="T34" fmla="*/ 0 w 198"/>
                      <a:gd name="T35" fmla="*/ 0 h 163"/>
                      <a:gd name="T36" fmla="*/ 0 w 198"/>
                      <a:gd name="T37" fmla="*/ 0 h 163"/>
                      <a:gd name="T38" fmla="*/ 44 w 198"/>
                      <a:gd name="T39" fmla="*/ 17 h 163"/>
                      <a:gd name="T40" fmla="*/ 88 w 198"/>
                      <a:gd name="T41" fmla="*/ 36 h 163"/>
                      <a:gd name="T42" fmla="*/ 132 w 198"/>
                      <a:gd name="T43" fmla="*/ 56 h 163"/>
                      <a:gd name="T44" fmla="*/ 167 w 198"/>
                      <a:gd name="T45" fmla="*/ 75 h 163"/>
                      <a:gd name="T46" fmla="*/ 167 w 198"/>
                      <a:gd name="T47" fmla="*/ 75 h 163"/>
                      <a:gd name="T48" fmla="*/ 179 w 198"/>
                      <a:gd name="T49" fmla="*/ 84 h 163"/>
                      <a:gd name="T50" fmla="*/ 186 w 198"/>
                      <a:gd name="T51" fmla="*/ 93 h 163"/>
                      <a:gd name="T52" fmla="*/ 186 w 198"/>
                      <a:gd name="T53" fmla="*/ 101 h 163"/>
                      <a:gd name="T54" fmla="*/ 182 w 198"/>
                      <a:gd name="T55" fmla="*/ 110 h 163"/>
                      <a:gd name="T56" fmla="*/ 173 w 198"/>
                      <a:gd name="T57" fmla="*/ 117 h 163"/>
                      <a:gd name="T58" fmla="*/ 163 w 198"/>
                      <a:gd name="T59" fmla="*/ 124 h 163"/>
                      <a:gd name="T60" fmla="*/ 151 w 198"/>
                      <a:gd name="T61" fmla="*/ 130 h 163"/>
                      <a:gd name="T62" fmla="*/ 135 w 198"/>
                      <a:gd name="T63" fmla="*/ 136 h 163"/>
                      <a:gd name="T64" fmla="*/ 104 w 198"/>
                      <a:gd name="T65" fmla="*/ 148 h 163"/>
                      <a:gd name="T66" fmla="*/ 75 w 198"/>
                      <a:gd name="T67" fmla="*/ 155 h 163"/>
                      <a:gd name="T68" fmla="*/ 56 w 198"/>
                      <a:gd name="T69" fmla="*/ 160 h 163"/>
                      <a:gd name="T70" fmla="*/ 50 w 198"/>
                      <a:gd name="T71" fmla="*/ 163 h 163"/>
                      <a:gd name="T72" fmla="*/ 50 w 198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198" h="163">
                        <a:moveTo>
                          <a:pt x="50" y="163"/>
                        </a:moveTo>
                        <a:lnTo>
                          <a:pt x="50" y="163"/>
                        </a:lnTo>
                        <a:lnTo>
                          <a:pt x="81" y="158"/>
                        </a:lnTo>
                        <a:lnTo>
                          <a:pt x="110" y="151"/>
                        </a:lnTo>
                        <a:lnTo>
                          <a:pt x="138" y="144"/>
                        </a:lnTo>
                        <a:lnTo>
                          <a:pt x="167" y="135"/>
                        </a:lnTo>
                        <a:lnTo>
                          <a:pt x="182" y="113"/>
                        </a:lnTo>
                        <a:lnTo>
                          <a:pt x="198" y="91"/>
                        </a:lnTo>
                        <a:lnTo>
                          <a:pt x="192" y="80"/>
                        </a:lnTo>
                        <a:lnTo>
                          <a:pt x="179" y="69"/>
                        </a:lnTo>
                        <a:lnTo>
                          <a:pt x="151" y="50"/>
                        </a:lnTo>
                        <a:lnTo>
                          <a:pt x="116" y="32"/>
                        </a:lnTo>
                        <a:lnTo>
                          <a:pt x="78" y="16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32" y="56"/>
                        </a:lnTo>
                        <a:lnTo>
                          <a:pt x="167" y="75"/>
                        </a:lnTo>
                        <a:lnTo>
                          <a:pt x="179" y="84"/>
                        </a:lnTo>
                        <a:lnTo>
                          <a:pt x="186" y="93"/>
                        </a:lnTo>
                        <a:lnTo>
                          <a:pt x="186" y="101"/>
                        </a:lnTo>
                        <a:lnTo>
                          <a:pt x="182" y="110"/>
                        </a:lnTo>
                        <a:lnTo>
                          <a:pt x="173" y="117"/>
                        </a:lnTo>
                        <a:lnTo>
                          <a:pt x="163" y="124"/>
                        </a:lnTo>
                        <a:lnTo>
                          <a:pt x="151" y="130"/>
                        </a:lnTo>
                        <a:lnTo>
                          <a:pt x="135" y="136"/>
                        </a:lnTo>
                        <a:lnTo>
                          <a:pt x="104" y="148"/>
                        </a:lnTo>
                        <a:lnTo>
                          <a:pt x="75" y="155"/>
                        </a:lnTo>
                        <a:lnTo>
                          <a:pt x="56" y="160"/>
                        </a:lnTo>
                        <a:lnTo>
                          <a:pt x="50" y="163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29" name="Freeform 127">
                    <a:extLst>
                      <a:ext uri="{FF2B5EF4-FFF2-40B4-BE49-F238E27FC236}">
                        <a16:creationId xmlns:a16="http://schemas.microsoft.com/office/drawing/2014/main" id="{96638651-F424-4934-BE9D-C06357CA34A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16" y="1700"/>
                    <a:ext cx="192" cy="163"/>
                  </a:xfrm>
                  <a:custGeom>
                    <a:avLst/>
                    <a:gdLst>
                      <a:gd name="T0" fmla="*/ 44 w 192"/>
                      <a:gd name="T1" fmla="*/ 163 h 163"/>
                      <a:gd name="T2" fmla="*/ 44 w 192"/>
                      <a:gd name="T3" fmla="*/ 163 h 163"/>
                      <a:gd name="T4" fmla="*/ 75 w 192"/>
                      <a:gd name="T5" fmla="*/ 158 h 163"/>
                      <a:gd name="T6" fmla="*/ 104 w 192"/>
                      <a:gd name="T7" fmla="*/ 151 h 163"/>
                      <a:gd name="T8" fmla="*/ 132 w 192"/>
                      <a:gd name="T9" fmla="*/ 144 h 163"/>
                      <a:gd name="T10" fmla="*/ 161 w 192"/>
                      <a:gd name="T11" fmla="*/ 135 h 163"/>
                      <a:gd name="T12" fmla="*/ 161 w 192"/>
                      <a:gd name="T13" fmla="*/ 135 h 163"/>
                      <a:gd name="T14" fmla="*/ 176 w 192"/>
                      <a:gd name="T15" fmla="*/ 112 h 163"/>
                      <a:gd name="T16" fmla="*/ 176 w 192"/>
                      <a:gd name="T17" fmla="*/ 112 h 163"/>
                      <a:gd name="T18" fmla="*/ 164 w 192"/>
                      <a:gd name="T19" fmla="*/ 124 h 163"/>
                      <a:gd name="T20" fmla="*/ 142 w 192"/>
                      <a:gd name="T21" fmla="*/ 132 h 163"/>
                      <a:gd name="T22" fmla="*/ 120 w 192"/>
                      <a:gd name="T23" fmla="*/ 141 h 163"/>
                      <a:gd name="T24" fmla="*/ 98 w 192"/>
                      <a:gd name="T25" fmla="*/ 149 h 163"/>
                      <a:gd name="T26" fmla="*/ 57 w 192"/>
                      <a:gd name="T27" fmla="*/ 159 h 163"/>
                      <a:gd name="T28" fmla="*/ 44 w 192"/>
                      <a:gd name="T29" fmla="*/ 163 h 163"/>
                      <a:gd name="T30" fmla="*/ 44 w 192"/>
                      <a:gd name="T31" fmla="*/ 163 h 163"/>
                      <a:gd name="T32" fmla="*/ 44 w 192"/>
                      <a:gd name="T33" fmla="*/ 163 h 163"/>
                      <a:gd name="T34" fmla="*/ 192 w 192"/>
                      <a:gd name="T35" fmla="*/ 91 h 163"/>
                      <a:gd name="T36" fmla="*/ 192 w 192"/>
                      <a:gd name="T37" fmla="*/ 91 h 163"/>
                      <a:gd name="T38" fmla="*/ 186 w 192"/>
                      <a:gd name="T39" fmla="*/ 80 h 163"/>
                      <a:gd name="T40" fmla="*/ 173 w 192"/>
                      <a:gd name="T41" fmla="*/ 69 h 163"/>
                      <a:gd name="T42" fmla="*/ 173 w 192"/>
                      <a:gd name="T43" fmla="*/ 69 h 163"/>
                      <a:gd name="T44" fmla="*/ 145 w 192"/>
                      <a:gd name="T45" fmla="*/ 50 h 163"/>
                      <a:gd name="T46" fmla="*/ 110 w 192"/>
                      <a:gd name="T47" fmla="*/ 32 h 163"/>
                      <a:gd name="T48" fmla="*/ 72 w 192"/>
                      <a:gd name="T49" fmla="*/ 16 h 163"/>
                      <a:gd name="T50" fmla="*/ 35 w 192"/>
                      <a:gd name="T51" fmla="*/ 0 h 163"/>
                      <a:gd name="T52" fmla="*/ 0 w 192"/>
                      <a:gd name="T53" fmla="*/ 0 h 163"/>
                      <a:gd name="T54" fmla="*/ 0 w 192"/>
                      <a:gd name="T55" fmla="*/ 0 h 163"/>
                      <a:gd name="T56" fmla="*/ 44 w 192"/>
                      <a:gd name="T57" fmla="*/ 17 h 163"/>
                      <a:gd name="T58" fmla="*/ 88 w 192"/>
                      <a:gd name="T59" fmla="*/ 36 h 163"/>
                      <a:gd name="T60" fmla="*/ 129 w 192"/>
                      <a:gd name="T61" fmla="*/ 55 h 163"/>
                      <a:gd name="T62" fmla="*/ 167 w 192"/>
                      <a:gd name="T63" fmla="*/ 75 h 163"/>
                      <a:gd name="T64" fmla="*/ 167 w 192"/>
                      <a:gd name="T65" fmla="*/ 75 h 163"/>
                      <a:gd name="T66" fmla="*/ 176 w 192"/>
                      <a:gd name="T67" fmla="*/ 83 h 163"/>
                      <a:gd name="T68" fmla="*/ 183 w 192"/>
                      <a:gd name="T69" fmla="*/ 89 h 163"/>
                      <a:gd name="T70" fmla="*/ 186 w 192"/>
                      <a:gd name="T71" fmla="*/ 97 h 163"/>
                      <a:gd name="T72" fmla="*/ 183 w 192"/>
                      <a:gd name="T73" fmla="*/ 105 h 163"/>
                      <a:gd name="T74" fmla="*/ 183 w 192"/>
                      <a:gd name="T75" fmla="*/ 105 h 163"/>
                      <a:gd name="T76" fmla="*/ 192 w 192"/>
                      <a:gd name="T77" fmla="*/ 91 h 163"/>
                      <a:gd name="T78" fmla="*/ 192 w 192"/>
                      <a:gd name="T79" fmla="*/ 91 h 163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192" h="163">
                        <a:moveTo>
                          <a:pt x="44" y="163"/>
                        </a:moveTo>
                        <a:lnTo>
                          <a:pt x="44" y="163"/>
                        </a:lnTo>
                        <a:lnTo>
                          <a:pt x="75" y="158"/>
                        </a:lnTo>
                        <a:lnTo>
                          <a:pt x="104" y="151"/>
                        </a:lnTo>
                        <a:lnTo>
                          <a:pt x="132" y="144"/>
                        </a:lnTo>
                        <a:lnTo>
                          <a:pt x="161" y="135"/>
                        </a:lnTo>
                        <a:lnTo>
                          <a:pt x="176" y="112"/>
                        </a:lnTo>
                        <a:lnTo>
                          <a:pt x="164" y="124"/>
                        </a:lnTo>
                        <a:lnTo>
                          <a:pt x="142" y="132"/>
                        </a:lnTo>
                        <a:lnTo>
                          <a:pt x="120" y="141"/>
                        </a:lnTo>
                        <a:lnTo>
                          <a:pt x="98" y="149"/>
                        </a:lnTo>
                        <a:lnTo>
                          <a:pt x="57" y="159"/>
                        </a:lnTo>
                        <a:lnTo>
                          <a:pt x="44" y="163"/>
                        </a:lnTo>
                        <a:close/>
                        <a:moveTo>
                          <a:pt x="192" y="91"/>
                        </a:moveTo>
                        <a:lnTo>
                          <a:pt x="192" y="91"/>
                        </a:lnTo>
                        <a:lnTo>
                          <a:pt x="186" y="80"/>
                        </a:lnTo>
                        <a:lnTo>
                          <a:pt x="173" y="69"/>
                        </a:lnTo>
                        <a:lnTo>
                          <a:pt x="145" y="50"/>
                        </a:lnTo>
                        <a:lnTo>
                          <a:pt x="110" y="32"/>
                        </a:lnTo>
                        <a:lnTo>
                          <a:pt x="72" y="16"/>
                        </a:lnTo>
                        <a:lnTo>
                          <a:pt x="35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29" y="55"/>
                        </a:lnTo>
                        <a:lnTo>
                          <a:pt x="167" y="75"/>
                        </a:lnTo>
                        <a:lnTo>
                          <a:pt x="176" y="83"/>
                        </a:lnTo>
                        <a:lnTo>
                          <a:pt x="183" y="89"/>
                        </a:lnTo>
                        <a:lnTo>
                          <a:pt x="186" y="97"/>
                        </a:lnTo>
                        <a:lnTo>
                          <a:pt x="183" y="105"/>
                        </a:lnTo>
                        <a:lnTo>
                          <a:pt x="192" y="91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0" name="Freeform 128">
                    <a:extLst>
                      <a:ext uri="{FF2B5EF4-FFF2-40B4-BE49-F238E27FC236}">
                        <a16:creationId xmlns:a16="http://schemas.microsoft.com/office/drawing/2014/main" id="{2FC6E388-0EC1-4201-8C46-4EFCC7F4029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22" y="1700"/>
                    <a:ext cx="186" cy="163"/>
                  </a:xfrm>
                  <a:custGeom>
                    <a:avLst/>
                    <a:gdLst>
                      <a:gd name="T0" fmla="*/ 38 w 186"/>
                      <a:gd name="T1" fmla="*/ 163 h 163"/>
                      <a:gd name="T2" fmla="*/ 38 w 186"/>
                      <a:gd name="T3" fmla="*/ 163 h 163"/>
                      <a:gd name="T4" fmla="*/ 69 w 186"/>
                      <a:gd name="T5" fmla="*/ 158 h 163"/>
                      <a:gd name="T6" fmla="*/ 98 w 186"/>
                      <a:gd name="T7" fmla="*/ 151 h 163"/>
                      <a:gd name="T8" fmla="*/ 126 w 186"/>
                      <a:gd name="T9" fmla="*/ 144 h 163"/>
                      <a:gd name="T10" fmla="*/ 155 w 186"/>
                      <a:gd name="T11" fmla="*/ 135 h 163"/>
                      <a:gd name="T12" fmla="*/ 155 w 186"/>
                      <a:gd name="T13" fmla="*/ 135 h 163"/>
                      <a:gd name="T14" fmla="*/ 167 w 186"/>
                      <a:gd name="T15" fmla="*/ 120 h 163"/>
                      <a:gd name="T16" fmla="*/ 167 w 186"/>
                      <a:gd name="T17" fmla="*/ 120 h 163"/>
                      <a:gd name="T18" fmla="*/ 148 w 186"/>
                      <a:gd name="T19" fmla="*/ 129 h 163"/>
                      <a:gd name="T20" fmla="*/ 129 w 186"/>
                      <a:gd name="T21" fmla="*/ 138 h 163"/>
                      <a:gd name="T22" fmla="*/ 107 w 186"/>
                      <a:gd name="T23" fmla="*/ 145 h 163"/>
                      <a:gd name="T24" fmla="*/ 85 w 186"/>
                      <a:gd name="T25" fmla="*/ 150 h 163"/>
                      <a:gd name="T26" fmla="*/ 51 w 186"/>
                      <a:gd name="T27" fmla="*/ 159 h 163"/>
                      <a:gd name="T28" fmla="*/ 38 w 186"/>
                      <a:gd name="T29" fmla="*/ 163 h 163"/>
                      <a:gd name="T30" fmla="*/ 38 w 186"/>
                      <a:gd name="T31" fmla="*/ 163 h 163"/>
                      <a:gd name="T32" fmla="*/ 38 w 186"/>
                      <a:gd name="T33" fmla="*/ 163 h 163"/>
                      <a:gd name="T34" fmla="*/ 186 w 186"/>
                      <a:gd name="T35" fmla="*/ 91 h 163"/>
                      <a:gd name="T36" fmla="*/ 186 w 186"/>
                      <a:gd name="T37" fmla="*/ 91 h 163"/>
                      <a:gd name="T38" fmla="*/ 180 w 186"/>
                      <a:gd name="T39" fmla="*/ 80 h 163"/>
                      <a:gd name="T40" fmla="*/ 167 w 186"/>
                      <a:gd name="T41" fmla="*/ 69 h 163"/>
                      <a:gd name="T42" fmla="*/ 167 w 186"/>
                      <a:gd name="T43" fmla="*/ 69 h 163"/>
                      <a:gd name="T44" fmla="*/ 139 w 186"/>
                      <a:gd name="T45" fmla="*/ 50 h 163"/>
                      <a:gd name="T46" fmla="*/ 104 w 186"/>
                      <a:gd name="T47" fmla="*/ 32 h 163"/>
                      <a:gd name="T48" fmla="*/ 66 w 186"/>
                      <a:gd name="T49" fmla="*/ 16 h 163"/>
                      <a:gd name="T50" fmla="*/ 29 w 186"/>
                      <a:gd name="T51" fmla="*/ 0 h 163"/>
                      <a:gd name="T52" fmla="*/ 0 w 186"/>
                      <a:gd name="T53" fmla="*/ 0 h 163"/>
                      <a:gd name="T54" fmla="*/ 0 w 186"/>
                      <a:gd name="T55" fmla="*/ 0 h 163"/>
                      <a:gd name="T56" fmla="*/ 41 w 186"/>
                      <a:gd name="T57" fmla="*/ 17 h 163"/>
                      <a:gd name="T58" fmla="*/ 85 w 186"/>
                      <a:gd name="T59" fmla="*/ 35 h 163"/>
                      <a:gd name="T60" fmla="*/ 129 w 186"/>
                      <a:gd name="T61" fmla="*/ 55 h 163"/>
                      <a:gd name="T62" fmla="*/ 164 w 186"/>
                      <a:gd name="T63" fmla="*/ 74 h 163"/>
                      <a:gd name="T64" fmla="*/ 164 w 186"/>
                      <a:gd name="T65" fmla="*/ 74 h 163"/>
                      <a:gd name="T66" fmla="*/ 174 w 186"/>
                      <a:gd name="T67" fmla="*/ 79 h 163"/>
                      <a:gd name="T68" fmla="*/ 177 w 186"/>
                      <a:gd name="T69" fmla="*/ 85 h 163"/>
                      <a:gd name="T70" fmla="*/ 183 w 186"/>
                      <a:gd name="T71" fmla="*/ 96 h 163"/>
                      <a:gd name="T72" fmla="*/ 183 w 186"/>
                      <a:gd name="T73" fmla="*/ 96 h 163"/>
                      <a:gd name="T74" fmla="*/ 186 w 186"/>
                      <a:gd name="T75" fmla="*/ 91 h 163"/>
                      <a:gd name="T76" fmla="*/ 186 w 186"/>
                      <a:gd name="T77" fmla="*/ 91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186" h="163">
                        <a:moveTo>
                          <a:pt x="38" y="163"/>
                        </a:moveTo>
                        <a:lnTo>
                          <a:pt x="38" y="163"/>
                        </a:lnTo>
                        <a:lnTo>
                          <a:pt x="69" y="158"/>
                        </a:lnTo>
                        <a:lnTo>
                          <a:pt x="98" y="151"/>
                        </a:lnTo>
                        <a:lnTo>
                          <a:pt x="126" y="144"/>
                        </a:lnTo>
                        <a:lnTo>
                          <a:pt x="155" y="135"/>
                        </a:lnTo>
                        <a:lnTo>
                          <a:pt x="167" y="120"/>
                        </a:lnTo>
                        <a:lnTo>
                          <a:pt x="148" y="129"/>
                        </a:lnTo>
                        <a:lnTo>
                          <a:pt x="129" y="138"/>
                        </a:lnTo>
                        <a:lnTo>
                          <a:pt x="107" y="145"/>
                        </a:lnTo>
                        <a:lnTo>
                          <a:pt x="85" y="150"/>
                        </a:lnTo>
                        <a:lnTo>
                          <a:pt x="51" y="159"/>
                        </a:lnTo>
                        <a:lnTo>
                          <a:pt x="38" y="163"/>
                        </a:lnTo>
                        <a:close/>
                        <a:moveTo>
                          <a:pt x="186" y="91"/>
                        </a:moveTo>
                        <a:lnTo>
                          <a:pt x="186" y="91"/>
                        </a:lnTo>
                        <a:lnTo>
                          <a:pt x="180" y="80"/>
                        </a:lnTo>
                        <a:lnTo>
                          <a:pt x="167" y="69"/>
                        </a:lnTo>
                        <a:lnTo>
                          <a:pt x="139" y="50"/>
                        </a:lnTo>
                        <a:lnTo>
                          <a:pt x="104" y="32"/>
                        </a:lnTo>
                        <a:lnTo>
                          <a:pt x="66" y="16"/>
                        </a:lnTo>
                        <a:lnTo>
                          <a:pt x="29" y="0"/>
                        </a:lnTo>
                        <a:lnTo>
                          <a:pt x="0" y="0"/>
                        </a:lnTo>
                        <a:lnTo>
                          <a:pt x="41" y="17"/>
                        </a:lnTo>
                        <a:lnTo>
                          <a:pt x="85" y="35"/>
                        </a:lnTo>
                        <a:lnTo>
                          <a:pt x="129" y="55"/>
                        </a:lnTo>
                        <a:lnTo>
                          <a:pt x="164" y="74"/>
                        </a:lnTo>
                        <a:lnTo>
                          <a:pt x="174" y="79"/>
                        </a:lnTo>
                        <a:lnTo>
                          <a:pt x="177" y="85"/>
                        </a:lnTo>
                        <a:lnTo>
                          <a:pt x="183" y="96"/>
                        </a:lnTo>
                        <a:lnTo>
                          <a:pt x="186" y="91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1" name="Freeform 129">
                    <a:extLst>
                      <a:ext uri="{FF2B5EF4-FFF2-40B4-BE49-F238E27FC236}">
                        <a16:creationId xmlns:a16="http://schemas.microsoft.com/office/drawing/2014/main" id="{D3C3A108-BF3D-4AE6-8DA5-D90A6E74DF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3" cy="98"/>
                  </a:xfrm>
                  <a:custGeom>
                    <a:avLst/>
                    <a:gdLst>
                      <a:gd name="T0" fmla="*/ 741 w 763"/>
                      <a:gd name="T1" fmla="*/ 0 h 98"/>
                      <a:gd name="T2" fmla="*/ 741 w 763"/>
                      <a:gd name="T3" fmla="*/ 0 h 98"/>
                      <a:gd name="T4" fmla="*/ 747 w 763"/>
                      <a:gd name="T5" fmla="*/ 8 h 98"/>
                      <a:gd name="T6" fmla="*/ 747 w 763"/>
                      <a:gd name="T7" fmla="*/ 8 h 98"/>
                      <a:gd name="T8" fmla="*/ 744 w 763"/>
                      <a:gd name="T9" fmla="*/ 13 h 98"/>
                      <a:gd name="T10" fmla="*/ 738 w 763"/>
                      <a:gd name="T11" fmla="*/ 18 h 98"/>
                      <a:gd name="T12" fmla="*/ 728 w 763"/>
                      <a:gd name="T13" fmla="*/ 22 h 98"/>
                      <a:gd name="T14" fmla="*/ 719 w 763"/>
                      <a:gd name="T15" fmla="*/ 26 h 98"/>
                      <a:gd name="T16" fmla="*/ 697 w 763"/>
                      <a:gd name="T17" fmla="*/ 31 h 98"/>
                      <a:gd name="T18" fmla="*/ 678 w 763"/>
                      <a:gd name="T19" fmla="*/ 35 h 98"/>
                      <a:gd name="T20" fmla="*/ 678 w 763"/>
                      <a:gd name="T21" fmla="*/ 35 h 98"/>
                      <a:gd name="T22" fmla="*/ 618 w 763"/>
                      <a:gd name="T23" fmla="*/ 42 h 98"/>
                      <a:gd name="T24" fmla="*/ 558 w 763"/>
                      <a:gd name="T25" fmla="*/ 49 h 98"/>
                      <a:gd name="T26" fmla="*/ 495 w 763"/>
                      <a:gd name="T27" fmla="*/ 55 h 98"/>
                      <a:gd name="T28" fmla="*/ 432 w 763"/>
                      <a:gd name="T29" fmla="*/ 59 h 98"/>
                      <a:gd name="T30" fmla="*/ 432 w 763"/>
                      <a:gd name="T31" fmla="*/ 59 h 98"/>
                      <a:gd name="T32" fmla="*/ 218 w 763"/>
                      <a:gd name="T33" fmla="*/ 74 h 98"/>
                      <a:gd name="T34" fmla="*/ 164 w 763"/>
                      <a:gd name="T35" fmla="*/ 79 h 98"/>
                      <a:gd name="T36" fmla="*/ 111 w 763"/>
                      <a:gd name="T37" fmla="*/ 83 h 98"/>
                      <a:gd name="T38" fmla="*/ 60 w 763"/>
                      <a:gd name="T39" fmla="*/ 89 h 98"/>
                      <a:gd name="T40" fmla="*/ 10 w 763"/>
                      <a:gd name="T41" fmla="*/ 97 h 98"/>
                      <a:gd name="T42" fmla="*/ 0 w 763"/>
                      <a:gd name="T43" fmla="*/ 98 h 98"/>
                      <a:gd name="T44" fmla="*/ 290 w 763"/>
                      <a:gd name="T45" fmla="*/ 98 h 98"/>
                      <a:gd name="T46" fmla="*/ 290 w 763"/>
                      <a:gd name="T47" fmla="*/ 98 h 98"/>
                      <a:gd name="T48" fmla="*/ 379 w 763"/>
                      <a:gd name="T49" fmla="*/ 93 h 98"/>
                      <a:gd name="T50" fmla="*/ 464 w 763"/>
                      <a:gd name="T51" fmla="*/ 85 h 98"/>
                      <a:gd name="T52" fmla="*/ 539 w 763"/>
                      <a:gd name="T53" fmla="*/ 79 h 98"/>
                      <a:gd name="T54" fmla="*/ 606 w 763"/>
                      <a:gd name="T55" fmla="*/ 70 h 98"/>
                      <a:gd name="T56" fmla="*/ 665 w 763"/>
                      <a:gd name="T57" fmla="*/ 61 h 98"/>
                      <a:gd name="T58" fmla="*/ 688 w 763"/>
                      <a:gd name="T59" fmla="*/ 56 h 98"/>
                      <a:gd name="T60" fmla="*/ 710 w 763"/>
                      <a:gd name="T61" fmla="*/ 50 h 98"/>
                      <a:gd name="T62" fmla="*/ 728 w 763"/>
                      <a:gd name="T63" fmla="*/ 45 h 98"/>
                      <a:gd name="T64" fmla="*/ 741 w 763"/>
                      <a:gd name="T65" fmla="*/ 38 h 98"/>
                      <a:gd name="T66" fmla="*/ 754 w 763"/>
                      <a:gd name="T67" fmla="*/ 33 h 98"/>
                      <a:gd name="T68" fmla="*/ 760 w 763"/>
                      <a:gd name="T69" fmla="*/ 27 h 98"/>
                      <a:gd name="T70" fmla="*/ 760 w 763"/>
                      <a:gd name="T71" fmla="*/ 27 h 98"/>
                      <a:gd name="T72" fmla="*/ 763 w 763"/>
                      <a:gd name="T73" fmla="*/ 17 h 98"/>
                      <a:gd name="T74" fmla="*/ 760 w 763"/>
                      <a:gd name="T75" fmla="*/ 9 h 98"/>
                      <a:gd name="T76" fmla="*/ 751 w 763"/>
                      <a:gd name="T77" fmla="*/ 4 h 98"/>
                      <a:gd name="T78" fmla="*/ 741 w 763"/>
                      <a:gd name="T79" fmla="*/ 0 h 98"/>
                      <a:gd name="T80" fmla="*/ 741 w 763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3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90" y="98"/>
                        </a:lnTo>
                        <a:lnTo>
                          <a:pt x="379" y="93"/>
                        </a:lnTo>
                        <a:lnTo>
                          <a:pt x="464" y="85"/>
                        </a:lnTo>
                        <a:lnTo>
                          <a:pt x="539" y="79"/>
                        </a:lnTo>
                        <a:lnTo>
                          <a:pt x="606" y="70"/>
                        </a:lnTo>
                        <a:lnTo>
                          <a:pt x="665" y="61"/>
                        </a:lnTo>
                        <a:lnTo>
                          <a:pt x="688" y="56"/>
                        </a:lnTo>
                        <a:lnTo>
                          <a:pt x="710" y="50"/>
                        </a:lnTo>
                        <a:lnTo>
                          <a:pt x="728" y="45"/>
                        </a:lnTo>
                        <a:lnTo>
                          <a:pt x="741" y="38"/>
                        </a:lnTo>
                        <a:lnTo>
                          <a:pt x="754" y="33"/>
                        </a:lnTo>
                        <a:lnTo>
                          <a:pt x="760" y="27"/>
                        </a:lnTo>
                        <a:lnTo>
                          <a:pt x="763" y="17"/>
                        </a:lnTo>
                        <a:lnTo>
                          <a:pt x="760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2" name="Freeform 130">
                    <a:extLst>
                      <a:ext uri="{FF2B5EF4-FFF2-40B4-BE49-F238E27FC236}">
                        <a16:creationId xmlns:a16="http://schemas.microsoft.com/office/drawing/2014/main" id="{3D90DE19-9A36-4967-865A-D221682EF0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53 w 760"/>
                      <a:gd name="T45" fmla="*/ 98 h 98"/>
                      <a:gd name="T46" fmla="*/ 253 w 760"/>
                      <a:gd name="T47" fmla="*/ 98 h 98"/>
                      <a:gd name="T48" fmla="*/ 347 w 760"/>
                      <a:gd name="T49" fmla="*/ 93 h 98"/>
                      <a:gd name="T50" fmla="*/ 439 w 760"/>
                      <a:gd name="T51" fmla="*/ 87 h 98"/>
                      <a:gd name="T52" fmla="*/ 520 w 760"/>
                      <a:gd name="T53" fmla="*/ 79 h 98"/>
                      <a:gd name="T54" fmla="*/ 593 w 760"/>
                      <a:gd name="T55" fmla="*/ 70 h 98"/>
                      <a:gd name="T56" fmla="*/ 656 w 760"/>
                      <a:gd name="T57" fmla="*/ 61 h 98"/>
                      <a:gd name="T58" fmla="*/ 681 w 760"/>
                      <a:gd name="T59" fmla="*/ 55 h 98"/>
                      <a:gd name="T60" fmla="*/ 703 w 760"/>
                      <a:gd name="T61" fmla="*/ 50 h 98"/>
                      <a:gd name="T62" fmla="*/ 725 w 760"/>
                      <a:gd name="T63" fmla="*/ 45 h 98"/>
                      <a:gd name="T64" fmla="*/ 738 w 760"/>
                      <a:gd name="T65" fmla="*/ 38 h 98"/>
                      <a:gd name="T66" fmla="*/ 751 w 760"/>
                      <a:gd name="T67" fmla="*/ 32 h 98"/>
                      <a:gd name="T68" fmla="*/ 757 w 760"/>
                      <a:gd name="T69" fmla="*/ 26 h 98"/>
                      <a:gd name="T70" fmla="*/ 757 w 760"/>
                      <a:gd name="T71" fmla="*/ 26 h 98"/>
                      <a:gd name="T72" fmla="*/ 760 w 760"/>
                      <a:gd name="T73" fmla="*/ 16 h 98"/>
                      <a:gd name="T74" fmla="*/ 757 w 760"/>
                      <a:gd name="T75" fmla="*/ 9 h 98"/>
                      <a:gd name="T76" fmla="*/ 751 w 760"/>
                      <a:gd name="T77" fmla="*/ 4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53" y="98"/>
                        </a:lnTo>
                        <a:lnTo>
                          <a:pt x="347" y="93"/>
                        </a:lnTo>
                        <a:lnTo>
                          <a:pt x="439" y="87"/>
                        </a:lnTo>
                        <a:lnTo>
                          <a:pt x="520" y="79"/>
                        </a:lnTo>
                        <a:lnTo>
                          <a:pt x="593" y="70"/>
                        </a:lnTo>
                        <a:lnTo>
                          <a:pt x="656" y="61"/>
                        </a:lnTo>
                        <a:lnTo>
                          <a:pt x="681" y="55"/>
                        </a:lnTo>
                        <a:lnTo>
                          <a:pt x="703" y="50"/>
                        </a:lnTo>
                        <a:lnTo>
                          <a:pt x="725" y="45"/>
                        </a:lnTo>
                        <a:lnTo>
                          <a:pt x="738" y="38"/>
                        </a:lnTo>
                        <a:lnTo>
                          <a:pt x="751" y="32"/>
                        </a:lnTo>
                        <a:lnTo>
                          <a:pt x="757" y="26"/>
                        </a:lnTo>
                        <a:lnTo>
                          <a:pt x="760" y="16"/>
                        </a:lnTo>
                        <a:lnTo>
                          <a:pt x="757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3" name="Freeform 131">
                    <a:extLst>
                      <a:ext uri="{FF2B5EF4-FFF2-40B4-BE49-F238E27FC236}">
                        <a16:creationId xmlns:a16="http://schemas.microsoft.com/office/drawing/2014/main" id="{AC4A0882-9EB9-449A-AD4D-60D99D7726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12 w 760"/>
                      <a:gd name="T45" fmla="*/ 98 h 98"/>
                      <a:gd name="T46" fmla="*/ 212 w 760"/>
                      <a:gd name="T47" fmla="*/ 98 h 98"/>
                      <a:gd name="T48" fmla="*/ 312 w 760"/>
                      <a:gd name="T49" fmla="*/ 93 h 98"/>
                      <a:gd name="T50" fmla="*/ 410 w 760"/>
                      <a:gd name="T51" fmla="*/ 87 h 98"/>
                      <a:gd name="T52" fmla="*/ 498 w 760"/>
                      <a:gd name="T53" fmla="*/ 79 h 98"/>
                      <a:gd name="T54" fmla="*/ 577 w 760"/>
                      <a:gd name="T55" fmla="*/ 70 h 98"/>
                      <a:gd name="T56" fmla="*/ 647 w 760"/>
                      <a:gd name="T57" fmla="*/ 61 h 98"/>
                      <a:gd name="T58" fmla="*/ 675 w 760"/>
                      <a:gd name="T59" fmla="*/ 55 h 98"/>
                      <a:gd name="T60" fmla="*/ 700 w 760"/>
                      <a:gd name="T61" fmla="*/ 50 h 98"/>
                      <a:gd name="T62" fmla="*/ 719 w 760"/>
                      <a:gd name="T63" fmla="*/ 43 h 98"/>
                      <a:gd name="T64" fmla="*/ 735 w 760"/>
                      <a:gd name="T65" fmla="*/ 37 h 98"/>
                      <a:gd name="T66" fmla="*/ 747 w 760"/>
                      <a:gd name="T67" fmla="*/ 31 h 98"/>
                      <a:gd name="T68" fmla="*/ 754 w 760"/>
                      <a:gd name="T69" fmla="*/ 24 h 98"/>
                      <a:gd name="T70" fmla="*/ 754 w 760"/>
                      <a:gd name="T71" fmla="*/ 24 h 98"/>
                      <a:gd name="T72" fmla="*/ 760 w 760"/>
                      <a:gd name="T73" fmla="*/ 14 h 98"/>
                      <a:gd name="T74" fmla="*/ 757 w 760"/>
                      <a:gd name="T75" fmla="*/ 8 h 98"/>
                      <a:gd name="T76" fmla="*/ 751 w 760"/>
                      <a:gd name="T77" fmla="*/ 3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12" y="98"/>
                        </a:lnTo>
                        <a:lnTo>
                          <a:pt x="312" y="93"/>
                        </a:lnTo>
                        <a:lnTo>
                          <a:pt x="410" y="87"/>
                        </a:lnTo>
                        <a:lnTo>
                          <a:pt x="498" y="79"/>
                        </a:lnTo>
                        <a:lnTo>
                          <a:pt x="577" y="70"/>
                        </a:lnTo>
                        <a:lnTo>
                          <a:pt x="647" y="61"/>
                        </a:lnTo>
                        <a:lnTo>
                          <a:pt x="675" y="55"/>
                        </a:lnTo>
                        <a:lnTo>
                          <a:pt x="700" y="50"/>
                        </a:lnTo>
                        <a:lnTo>
                          <a:pt x="719" y="43"/>
                        </a:lnTo>
                        <a:lnTo>
                          <a:pt x="735" y="37"/>
                        </a:lnTo>
                        <a:lnTo>
                          <a:pt x="747" y="31"/>
                        </a:lnTo>
                        <a:lnTo>
                          <a:pt x="754" y="24"/>
                        </a:lnTo>
                        <a:lnTo>
                          <a:pt x="760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4" name="Freeform 132">
                    <a:extLst>
                      <a:ext uri="{FF2B5EF4-FFF2-40B4-BE49-F238E27FC236}">
                        <a16:creationId xmlns:a16="http://schemas.microsoft.com/office/drawing/2014/main" id="{EE857CE6-686F-4331-9136-C7558FDF8C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7" cy="98"/>
                  </a:xfrm>
                  <a:custGeom>
                    <a:avLst/>
                    <a:gdLst>
                      <a:gd name="T0" fmla="*/ 741 w 757"/>
                      <a:gd name="T1" fmla="*/ 0 h 98"/>
                      <a:gd name="T2" fmla="*/ 741 w 757"/>
                      <a:gd name="T3" fmla="*/ 0 h 98"/>
                      <a:gd name="T4" fmla="*/ 747 w 757"/>
                      <a:gd name="T5" fmla="*/ 8 h 98"/>
                      <a:gd name="T6" fmla="*/ 747 w 757"/>
                      <a:gd name="T7" fmla="*/ 8 h 98"/>
                      <a:gd name="T8" fmla="*/ 744 w 757"/>
                      <a:gd name="T9" fmla="*/ 13 h 98"/>
                      <a:gd name="T10" fmla="*/ 738 w 757"/>
                      <a:gd name="T11" fmla="*/ 18 h 98"/>
                      <a:gd name="T12" fmla="*/ 728 w 757"/>
                      <a:gd name="T13" fmla="*/ 22 h 98"/>
                      <a:gd name="T14" fmla="*/ 719 w 757"/>
                      <a:gd name="T15" fmla="*/ 26 h 98"/>
                      <a:gd name="T16" fmla="*/ 697 w 757"/>
                      <a:gd name="T17" fmla="*/ 31 h 98"/>
                      <a:gd name="T18" fmla="*/ 678 w 757"/>
                      <a:gd name="T19" fmla="*/ 35 h 98"/>
                      <a:gd name="T20" fmla="*/ 678 w 757"/>
                      <a:gd name="T21" fmla="*/ 35 h 98"/>
                      <a:gd name="T22" fmla="*/ 618 w 757"/>
                      <a:gd name="T23" fmla="*/ 42 h 98"/>
                      <a:gd name="T24" fmla="*/ 558 w 757"/>
                      <a:gd name="T25" fmla="*/ 49 h 98"/>
                      <a:gd name="T26" fmla="*/ 495 w 757"/>
                      <a:gd name="T27" fmla="*/ 55 h 98"/>
                      <a:gd name="T28" fmla="*/ 432 w 757"/>
                      <a:gd name="T29" fmla="*/ 59 h 98"/>
                      <a:gd name="T30" fmla="*/ 432 w 757"/>
                      <a:gd name="T31" fmla="*/ 59 h 98"/>
                      <a:gd name="T32" fmla="*/ 218 w 757"/>
                      <a:gd name="T33" fmla="*/ 74 h 98"/>
                      <a:gd name="T34" fmla="*/ 164 w 757"/>
                      <a:gd name="T35" fmla="*/ 79 h 98"/>
                      <a:gd name="T36" fmla="*/ 111 w 757"/>
                      <a:gd name="T37" fmla="*/ 83 h 98"/>
                      <a:gd name="T38" fmla="*/ 60 w 757"/>
                      <a:gd name="T39" fmla="*/ 89 h 98"/>
                      <a:gd name="T40" fmla="*/ 10 w 757"/>
                      <a:gd name="T41" fmla="*/ 97 h 98"/>
                      <a:gd name="T42" fmla="*/ 0 w 757"/>
                      <a:gd name="T43" fmla="*/ 98 h 98"/>
                      <a:gd name="T44" fmla="*/ 167 w 757"/>
                      <a:gd name="T45" fmla="*/ 98 h 98"/>
                      <a:gd name="T46" fmla="*/ 167 w 757"/>
                      <a:gd name="T47" fmla="*/ 98 h 98"/>
                      <a:gd name="T48" fmla="*/ 174 w 757"/>
                      <a:gd name="T49" fmla="*/ 98 h 98"/>
                      <a:gd name="T50" fmla="*/ 174 w 757"/>
                      <a:gd name="T51" fmla="*/ 98 h 98"/>
                      <a:gd name="T52" fmla="*/ 281 w 757"/>
                      <a:gd name="T53" fmla="*/ 92 h 98"/>
                      <a:gd name="T54" fmla="*/ 382 w 757"/>
                      <a:gd name="T55" fmla="*/ 87 h 98"/>
                      <a:gd name="T56" fmla="*/ 476 w 757"/>
                      <a:gd name="T57" fmla="*/ 79 h 98"/>
                      <a:gd name="T58" fmla="*/ 561 w 757"/>
                      <a:gd name="T59" fmla="*/ 70 h 98"/>
                      <a:gd name="T60" fmla="*/ 634 w 757"/>
                      <a:gd name="T61" fmla="*/ 61 h 98"/>
                      <a:gd name="T62" fmla="*/ 665 w 757"/>
                      <a:gd name="T63" fmla="*/ 55 h 98"/>
                      <a:gd name="T64" fmla="*/ 694 w 757"/>
                      <a:gd name="T65" fmla="*/ 50 h 98"/>
                      <a:gd name="T66" fmla="*/ 716 w 757"/>
                      <a:gd name="T67" fmla="*/ 43 h 98"/>
                      <a:gd name="T68" fmla="*/ 732 w 757"/>
                      <a:gd name="T69" fmla="*/ 37 h 98"/>
                      <a:gd name="T70" fmla="*/ 744 w 757"/>
                      <a:gd name="T71" fmla="*/ 31 h 98"/>
                      <a:gd name="T72" fmla="*/ 754 w 757"/>
                      <a:gd name="T73" fmla="*/ 23 h 98"/>
                      <a:gd name="T74" fmla="*/ 754 w 757"/>
                      <a:gd name="T75" fmla="*/ 23 h 98"/>
                      <a:gd name="T76" fmla="*/ 757 w 757"/>
                      <a:gd name="T77" fmla="*/ 14 h 98"/>
                      <a:gd name="T78" fmla="*/ 757 w 757"/>
                      <a:gd name="T79" fmla="*/ 8 h 98"/>
                      <a:gd name="T80" fmla="*/ 751 w 757"/>
                      <a:gd name="T81" fmla="*/ 3 h 98"/>
                      <a:gd name="T82" fmla="*/ 741 w 757"/>
                      <a:gd name="T83" fmla="*/ 0 h 98"/>
                      <a:gd name="T84" fmla="*/ 741 w 757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7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67" y="98"/>
                        </a:lnTo>
                        <a:lnTo>
                          <a:pt x="174" y="98"/>
                        </a:lnTo>
                        <a:lnTo>
                          <a:pt x="281" y="92"/>
                        </a:lnTo>
                        <a:lnTo>
                          <a:pt x="382" y="87"/>
                        </a:lnTo>
                        <a:lnTo>
                          <a:pt x="476" y="79"/>
                        </a:lnTo>
                        <a:lnTo>
                          <a:pt x="561" y="70"/>
                        </a:lnTo>
                        <a:lnTo>
                          <a:pt x="634" y="61"/>
                        </a:lnTo>
                        <a:lnTo>
                          <a:pt x="665" y="55"/>
                        </a:lnTo>
                        <a:lnTo>
                          <a:pt x="694" y="50"/>
                        </a:lnTo>
                        <a:lnTo>
                          <a:pt x="716" y="43"/>
                        </a:lnTo>
                        <a:lnTo>
                          <a:pt x="732" y="37"/>
                        </a:lnTo>
                        <a:lnTo>
                          <a:pt x="744" y="31"/>
                        </a:lnTo>
                        <a:lnTo>
                          <a:pt x="754" y="23"/>
                        </a:lnTo>
                        <a:lnTo>
                          <a:pt x="757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5" name="Freeform 133">
                    <a:extLst>
                      <a:ext uri="{FF2B5EF4-FFF2-40B4-BE49-F238E27FC236}">
                        <a16:creationId xmlns:a16="http://schemas.microsoft.com/office/drawing/2014/main" id="{CEEDDDC2-860E-420B-AD4F-A5D274B52C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33 w 754"/>
                      <a:gd name="T45" fmla="*/ 98 h 98"/>
                      <a:gd name="T46" fmla="*/ 133 w 754"/>
                      <a:gd name="T47" fmla="*/ 98 h 98"/>
                      <a:gd name="T48" fmla="*/ 171 w 754"/>
                      <a:gd name="T49" fmla="*/ 95 h 98"/>
                      <a:gd name="T50" fmla="*/ 171 w 754"/>
                      <a:gd name="T51" fmla="*/ 95 h 98"/>
                      <a:gd name="T52" fmla="*/ 278 w 754"/>
                      <a:gd name="T53" fmla="*/ 90 h 98"/>
                      <a:gd name="T54" fmla="*/ 382 w 754"/>
                      <a:gd name="T55" fmla="*/ 84 h 98"/>
                      <a:gd name="T56" fmla="*/ 476 w 754"/>
                      <a:gd name="T57" fmla="*/ 76 h 98"/>
                      <a:gd name="T58" fmla="*/ 561 w 754"/>
                      <a:gd name="T59" fmla="*/ 69 h 98"/>
                      <a:gd name="T60" fmla="*/ 634 w 754"/>
                      <a:gd name="T61" fmla="*/ 59 h 98"/>
                      <a:gd name="T62" fmla="*/ 662 w 754"/>
                      <a:gd name="T63" fmla="*/ 54 h 98"/>
                      <a:gd name="T64" fmla="*/ 691 w 754"/>
                      <a:gd name="T65" fmla="*/ 49 h 98"/>
                      <a:gd name="T66" fmla="*/ 713 w 754"/>
                      <a:gd name="T67" fmla="*/ 42 h 98"/>
                      <a:gd name="T68" fmla="*/ 732 w 754"/>
                      <a:gd name="T69" fmla="*/ 36 h 98"/>
                      <a:gd name="T70" fmla="*/ 744 w 754"/>
                      <a:gd name="T71" fmla="*/ 29 h 98"/>
                      <a:gd name="T72" fmla="*/ 751 w 754"/>
                      <a:gd name="T73" fmla="*/ 22 h 98"/>
                      <a:gd name="T74" fmla="*/ 751 w 754"/>
                      <a:gd name="T75" fmla="*/ 22 h 98"/>
                      <a:gd name="T76" fmla="*/ 754 w 754"/>
                      <a:gd name="T77" fmla="*/ 13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33" y="98"/>
                        </a:lnTo>
                        <a:lnTo>
                          <a:pt x="171" y="95"/>
                        </a:lnTo>
                        <a:lnTo>
                          <a:pt x="278" y="90"/>
                        </a:lnTo>
                        <a:lnTo>
                          <a:pt x="382" y="84"/>
                        </a:lnTo>
                        <a:lnTo>
                          <a:pt x="476" y="76"/>
                        </a:lnTo>
                        <a:lnTo>
                          <a:pt x="561" y="69"/>
                        </a:lnTo>
                        <a:lnTo>
                          <a:pt x="634" y="59"/>
                        </a:lnTo>
                        <a:lnTo>
                          <a:pt x="662" y="54"/>
                        </a:lnTo>
                        <a:lnTo>
                          <a:pt x="691" y="49"/>
                        </a:lnTo>
                        <a:lnTo>
                          <a:pt x="713" y="42"/>
                        </a:lnTo>
                        <a:lnTo>
                          <a:pt x="732" y="36"/>
                        </a:lnTo>
                        <a:lnTo>
                          <a:pt x="744" y="29"/>
                        </a:lnTo>
                        <a:lnTo>
                          <a:pt x="751" y="22"/>
                        </a:lnTo>
                        <a:lnTo>
                          <a:pt x="754" y="13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6" name="Freeform 134">
                    <a:extLst>
                      <a:ext uri="{FF2B5EF4-FFF2-40B4-BE49-F238E27FC236}">
                        <a16:creationId xmlns:a16="http://schemas.microsoft.com/office/drawing/2014/main" id="{25330234-0234-409B-8E47-E9CA5B8A47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04 w 754"/>
                      <a:gd name="T45" fmla="*/ 98 h 98"/>
                      <a:gd name="T46" fmla="*/ 104 w 754"/>
                      <a:gd name="T47" fmla="*/ 98 h 98"/>
                      <a:gd name="T48" fmla="*/ 171 w 754"/>
                      <a:gd name="T49" fmla="*/ 94 h 98"/>
                      <a:gd name="T50" fmla="*/ 171 w 754"/>
                      <a:gd name="T51" fmla="*/ 94 h 98"/>
                      <a:gd name="T52" fmla="*/ 278 w 754"/>
                      <a:gd name="T53" fmla="*/ 88 h 98"/>
                      <a:gd name="T54" fmla="*/ 379 w 754"/>
                      <a:gd name="T55" fmla="*/ 83 h 98"/>
                      <a:gd name="T56" fmla="*/ 473 w 754"/>
                      <a:gd name="T57" fmla="*/ 75 h 98"/>
                      <a:gd name="T58" fmla="*/ 558 w 754"/>
                      <a:gd name="T59" fmla="*/ 68 h 98"/>
                      <a:gd name="T60" fmla="*/ 631 w 754"/>
                      <a:gd name="T61" fmla="*/ 57 h 98"/>
                      <a:gd name="T62" fmla="*/ 662 w 754"/>
                      <a:gd name="T63" fmla="*/ 52 h 98"/>
                      <a:gd name="T64" fmla="*/ 688 w 754"/>
                      <a:gd name="T65" fmla="*/ 47 h 98"/>
                      <a:gd name="T66" fmla="*/ 710 w 754"/>
                      <a:gd name="T67" fmla="*/ 41 h 98"/>
                      <a:gd name="T68" fmla="*/ 728 w 754"/>
                      <a:gd name="T69" fmla="*/ 35 h 98"/>
                      <a:gd name="T70" fmla="*/ 741 w 754"/>
                      <a:gd name="T71" fmla="*/ 28 h 98"/>
                      <a:gd name="T72" fmla="*/ 747 w 754"/>
                      <a:gd name="T73" fmla="*/ 21 h 98"/>
                      <a:gd name="T74" fmla="*/ 747 w 754"/>
                      <a:gd name="T75" fmla="*/ 21 h 98"/>
                      <a:gd name="T76" fmla="*/ 754 w 754"/>
                      <a:gd name="T77" fmla="*/ 12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04" y="98"/>
                        </a:lnTo>
                        <a:lnTo>
                          <a:pt x="171" y="94"/>
                        </a:lnTo>
                        <a:lnTo>
                          <a:pt x="278" y="88"/>
                        </a:lnTo>
                        <a:lnTo>
                          <a:pt x="379" y="83"/>
                        </a:lnTo>
                        <a:lnTo>
                          <a:pt x="473" y="75"/>
                        </a:lnTo>
                        <a:lnTo>
                          <a:pt x="558" y="68"/>
                        </a:lnTo>
                        <a:lnTo>
                          <a:pt x="631" y="57"/>
                        </a:lnTo>
                        <a:lnTo>
                          <a:pt x="662" y="52"/>
                        </a:lnTo>
                        <a:lnTo>
                          <a:pt x="688" y="47"/>
                        </a:lnTo>
                        <a:lnTo>
                          <a:pt x="710" y="41"/>
                        </a:lnTo>
                        <a:lnTo>
                          <a:pt x="728" y="35"/>
                        </a:lnTo>
                        <a:lnTo>
                          <a:pt x="741" y="28"/>
                        </a:lnTo>
                        <a:lnTo>
                          <a:pt x="747" y="21"/>
                        </a:lnTo>
                        <a:lnTo>
                          <a:pt x="754" y="12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7" name="Freeform 135">
                    <a:extLst>
                      <a:ext uri="{FF2B5EF4-FFF2-40B4-BE49-F238E27FC236}">
                        <a16:creationId xmlns:a16="http://schemas.microsoft.com/office/drawing/2014/main" id="{8A8748C4-B563-4054-AAB3-049F7D2BB4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82 w 754"/>
                      <a:gd name="T45" fmla="*/ 98 h 98"/>
                      <a:gd name="T46" fmla="*/ 82 w 754"/>
                      <a:gd name="T47" fmla="*/ 98 h 98"/>
                      <a:gd name="T48" fmla="*/ 123 w 754"/>
                      <a:gd name="T49" fmla="*/ 94 h 98"/>
                      <a:gd name="T50" fmla="*/ 167 w 754"/>
                      <a:gd name="T51" fmla="*/ 92 h 98"/>
                      <a:gd name="T52" fmla="*/ 167 w 754"/>
                      <a:gd name="T53" fmla="*/ 92 h 98"/>
                      <a:gd name="T54" fmla="*/ 275 w 754"/>
                      <a:gd name="T55" fmla="*/ 87 h 98"/>
                      <a:gd name="T56" fmla="*/ 375 w 754"/>
                      <a:gd name="T57" fmla="*/ 80 h 98"/>
                      <a:gd name="T58" fmla="*/ 470 w 754"/>
                      <a:gd name="T59" fmla="*/ 74 h 98"/>
                      <a:gd name="T60" fmla="*/ 555 w 754"/>
                      <a:gd name="T61" fmla="*/ 66 h 98"/>
                      <a:gd name="T62" fmla="*/ 628 w 754"/>
                      <a:gd name="T63" fmla="*/ 56 h 98"/>
                      <a:gd name="T64" fmla="*/ 659 w 754"/>
                      <a:gd name="T65" fmla="*/ 51 h 98"/>
                      <a:gd name="T66" fmla="*/ 688 w 754"/>
                      <a:gd name="T67" fmla="*/ 46 h 98"/>
                      <a:gd name="T68" fmla="*/ 710 w 754"/>
                      <a:gd name="T69" fmla="*/ 40 h 98"/>
                      <a:gd name="T70" fmla="*/ 725 w 754"/>
                      <a:gd name="T71" fmla="*/ 33 h 98"/>
                      <a:gd name="T72" fmla="*/ 738 w 754"/>
                      <a:gd name="T73" fmla="*/ 27 h 98"/>
                      <a:gd name="T74" fmla="*/ 747 w 754"/>
                      <a:gd name="T75" fmla="*/ 19 h 98"/>
                      <a:gd name="T76" fmla="*/ 747 w 754"/>
                      <a:gd name="T77" fmla="*/ 19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82" y="98"/>
                        </a:lnTo>
                        <a:lnTo>
                          <a:pt x="123" y="94"/>
                        </a:lnTo>
                        <a:lnTo>
                          <a:pt x="167" y="92"/>
                        </a:lnTo>
                        <a:lnTo>
                          <a:pt x="275" y="87"/>
                        </a:lnTo>
                        <a:lnTo>
                          <a:pt x="375" y="80"/>
                        </a:lnTo>
                        <a:lnTo>
                          <a:pt x="470" y="74"/>
                        </a:lnTo>
                        <a:lnTo>
                          <a:pt x="555" y="66"/>
                        </a:lnTo>
                        <a:lnTo>
                          <a:pt x="628" y="56"/>
                        </a:lnTo>
                        <a:lnTo>
                          <a:pt x="659" y="51"/>
                        </a:lnTo>
                        <a:lnTo>
                          <a:pt x="688" y="46"/>
                        </a:lnTo>
                        <a:lnTo>
                          <a:pt x="710" y="40"/>
                        </a:lnTo>
                        <a:lnTo>
                          <a:pt x="725" y="33"/>
                        </a:lnTo>
                        <a:lnTo>
                          <a:pt x="738" y="27"/>
                        </a:lnTo>
                        <a:lnTo>
                          <a:pt x="747" y="19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8" name="Freeform 136">
                    <a:extLst>
                      <a:ext uri="{FF2B5EF4-FFF2-40B4-BE49-F238E27FC236}">
                        <a16:creationId xmlns:a16="http://schemas.microsoft.com/office/drawing/2014/main" id="{F859D4C7-D360-4504-9326-16099F75BB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60 w 754"/>
                      <a:gd name="T45" fmla="*/ 98 h 98"/>
                      <a:gd name="T46" fmla="*/ 60 w 754"/>
                      <a:gd name="T47" fmla="*/ 98 h 98"/>
                      <a:gd name="T48" fmla="*/ 111 w 754"/>
                      <a:gd name="T49" fmla="*/ 93 h 98"/>
                      <a:gd name="T50" fmla="*/ 164 w 754"/>
                      <a:gd name="T51" fmla="*/ 90 h 98"/>
                      <a:gd name="T52" fmla="*/ 164 w 754"/>
                      <a:gd name="T53" fmla="*/ 90 h 98"/>
                      <a:gd name="T54" fmla="*/ 271 w 754"/>
                      <a:gd name="T55" fmla="*/ 85 h 98"/>
                      <a:gd name="T56" fmla="*/ 372 w 754"/>
                      <a:gd name="T57" fmla="*/ 79 h 98"/>
                      <a:gd name="T58" fmla="*/ 467 w 754"/>
                      <a:gd name="T59" fmla="*/ 71 h 98"/>
                      <a:gd name="T60" fmla="*/ 555 w 754"/>
                      <a:gd name="T61" fmla="*/ 64 h 98"/>
                      <a:gd name="T62" fmla="*/ 628 w 754"/>
                      <a:gd name="T63" fmla="*/ 55 h 98"/>
                      <a:gd name="T64" fmla="*/ 656 w 754"/>
                      <a:gd name="T65" fmla="*/ 50 h 98"/>
                      <a:gd name="T66" fmla="*/ 684 w 754"/>
                      <a:gd name="T67" fmla="*/ 45 h 98"/>
                      <a:gd name="T68" fmla="*/ 706 w 754"/>
                      <a:gd name="T69" fmla="*/ 38 h 98"/>
                      <a:gd name="T70" fmla="*/ 725 w 754"/>
                      <a:gd name="T71" fmla="*/ 32 h 98"/>
                      <a:gd name="T72" fmla="*/ 738 w 754"/>
                      <a:gd name="T73" fmla="*/ 26 h 98"/>
                      <a:gd name="T74" fmla="*/ 744 w 754"/>
                      <a:gd name="T75" fmla="*/ 18 h 98"/>
                      <a:gd name="T76" fmla="*/ 744 w 754"/>
                      <a:gd name="T77" fmla="*/ 18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60" y="98"/>
                        </a:lnTo>
                        <a:lnTo>
                          <a:pt x="111" y="93"/>
                        </a:lnTo>
                        <a:lnTo>
                          <a:pt x="164" y="90"/>
                        </a:lnTo>
                        <a:lnTo>
                          <a:pt x="271" y="85"/>
                        </a:lnTo>
                        <a:lnTo>
                          <a:pt x="372" y="79"/>
                        </a:lnTo>
                        <a:lnTo>
                          <a:pt x="467" y="71"/>
                        </a:lnTo>
                        <a:lnTo>
                          <a:pt x="555" y="64"/>
                        </a:lnTo>
                        <a:lnTo>
                          <a:pt x="628" y="55"/>
                        </a:lnTo>
                        <a:lnTo>
                          <a:pt x="656" y="50"/>
                        </a:lnTo>
                        <a:lnTo>
                          <a:pt x="684" y="45"/>
                        </a:lnTo>
                        <a:lnTo>
                          <a:pt x="706" y="38"/>
                        </a:lnTo>
                        <a:lnTo>
                          <a:pt x="725" y="32"/>
                        </a:lnTo>
                        <a:lnTo>
                          <a:pt x="738" y="26"/>
                        </a:lnTo>
                        <a:lnTo>
                          <a:pt x="744" y="18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35C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39" name="Freeform 137">
                    <a:extLst>
                      <a:ext uri="{FF2B5EF4-FFF2-40B4-BE49-F238E27FC236}">
                        <a16:creationId xmlns:a16="http://schemas.microsoft.com/office/drawing/2014/main" id="{A855620C-D4C8-43D1-8AE1-C9CE0A672D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1822"/>
                    <a:ext cx="542" cy="65"/>
                  </a:xfrm>
                  <a:custGeom>
                    <a:avLst/>
                    <a:gdLst>
                      <a:gd name="T0" fmla="*/ 542 w 542"/>
                      <a:gd name="T1" fmla="*/ 0 h 65"/>
                      <a:gd name="T2" fmla="*/ 542 w 542"/>
                      <a:gd name="T3" fmla="*/ 0 h 65"/>
                      <a:gd name="T4" fmla="*/ 532 w 542"/>
                      <a:gd name="T5" fmla="*/ 4 h 65"/>
                      <a:gd name="T6" fmla="*/ 504 w 542"/>
                      <a:gd name="T7" fmla="*/ 14 h 65"/>
                      <a:gd name="T8" fmla="*/ 479 w 542"/>
                      <a:gd name="T9" fmla="*/ 21 h 65"/>
                      <a:gd name="T10" fmla="*/ 451 w 542"/>
                      <a:gd name="T11" fmla="*/ 27 h 65"/>
                      <a:gd name="T12" fmla="*/ 416 w 542"/>
                      <a:gd name="T13" fmla="*/ 33 h 65"/>
                      <a:gd name="T14" fmla="*/ 372 w 542"/>
                      <a:gd name="T15" fmla="*/ 40 h 65"/>
                      <a:gd name="T16" fmla="*/ 372 w 542"/>
                      <a:gd name="T17" fmla="*/ 40 h 65"/>
                      <a:gd name="T18" fmla="*/ 337 w 542"/>
                      <a:gd name="T19" fmla="*/ 43 h 65"/>
                      <a:gd name="T20" fmla="*/ 296 w 542"/>
                      <a:gd name="T21" fmla="*/ 46 h 65"/>
                      <a:gd name="T22" fmla="*/ 205 w 542"/>
                      <a:gd name="T23" fmla="*/ 51 h 65"/>
                      <a:gd name="T24" fmla="*/ 104 w 542"/>
                      <a:gd name="T25" fmla="*/ 57 h 65"/>
                      <a:gd name="T26" fmla="*/ 53 w 542"/>
                      <a:gd name="T27" fmla="*/ 61 h 65"/>
                      <a:gd name="T28" fmla="*/ 0 w 542"/>
                      <a:gd name="T29" fmla="*/ 65 h 65"/>
                      <a:gd name="T30" fmla="*/ 72 w 542"/>
                      <a:gd name="T31" fmla="*/ 65 h 65"/>
                      <a:gd name="T32" fmla="*/ 173 w 542"/>
                      <a:gd name="T33" fmla="*/ 65 h 65"/>
                      <a:gd name="T34" fmla="*/ 173 w 542"/>
                      <a:gd name="T35" fmla="*/ 65 h 65"/>
                      <a:gd name="T36" fmla="*/ 271 w 542"/>
                      <a:gd name="T37" fmla="*/ 60 h 65"/>
                      <a:gd name="T38" fmla="*/ 350 w 542"/>
                      <a:gd name="T39" fmla="*/ 54 h 65"/>
                      <a:gd name="T40" fmla="*/ 381 w 542"/>
                      <a:gd name="T41" fmla="*/ 51 h 65"/>
                      <a:gd name="T42" fmla="*/ 410 w 542"/>
                      <a:gd name="T43" fmla="*/ 47 h 65"/>
                      <a:gd name="T44" fmla="*/ 435 w 542"/>
                      <a:gd name="T45" fmla="*/ 43 h 65"/>
                      <a:gd name="T46" fmla="*/ 457 w 542"/>
                      <a:gd name="T47" fmla="*/ 40 h 65"/>
                      <a:gd name="T48" fmla="*/ 457 w 542"/>
                      <a:gd name="T49" fmla="*/ 40 h 65"/>
                      <a:gd name="T50" fmla="*/ 479 w 542"/>
                      <a:gd name="T51" fmla="*/ 33 h 65"/>
                      <a:gd name="T52" fmla="*/ 498 w 542"/>
                      <a:gd name="T53" fmla="*/ 27 h 65"/>
                      <a:gd name="T54" fmla="*/ 510 w 542"/>
                      <a:gd name="T55" fmla="*/ 21 h 65"/>
                      <a:gd name="T56" fmla="*/ 523 w 542"/>
                      <a:gd name="T57" fmla="*/ 14 h 65"/>
                      <a:gd name="T58" fmla="*/ 539 w 542"/>
                      <a:gd name="T59" fmla="*/ 4 h 65"/>
                      <a:gd name="T60" fmla="*/ 542 w 542"/>
                      <a:gd name="T61" fmla="*/ 0 h 65"/>
                      <a:gd name="T62" fmla="*/ 542 w 542"/>
                      <a:gd name="T63" fmla="*/ 0 h 65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542" h="65">
                        <a:moveTo>
                          <a:pt x="542" y="0"/>
                        </a:moveTo>
                        <a:lnTo>
                          <a:pt x="542" y="0"/>
                        </a:lnTo>
                        <a:lnTo>
                          <a:pt x="532" y="4"/>
                        </a:lnTo>
                        <a:lnTo>
                          <a:pt x="504" y="14"/>
                        </a:lnTo>
                        <a:lnTo>
                          <a:pt x="479" y="21"/>
                        </a:lnTo>
                        <a:lnTo>
                          <a:pt x="451" y="27"/>
                        </a:lnTo>
                        <a:lnTo>
                          <a:pt x="416" y="33"/>
                        </a:lnTo>
                        <a:lnTo>
                          <a:pt x="372" y="40"/>
                        </a:lnTo>
                        <a:lnTo>
                          <a:pt x="337" y="43"/>
                        </a:lnTo>
                        <a:lnTo>
                          <a:pt x="296" y="46"/>
                        </a:lnTo>
                        <a:lnTo>
                          <a:pt x="205" y="51"/>
                        </a:lnTo>
                        <a:lnTo>
                          <a:pt x="104" y="57"/>
                        </a:lnTo>
                        <a:lnTo>
                          <a:pt x="53" y="61"/>
                        </a:lnTo>
                        <a:lnTo>
                          <a:pt x="0" y="65"/>
                        </a:lnTo>
                        <a:lnTo>
                          <a:pt x="72" y="65"/>
                        </a:lnTo>
                        <a:lnTo>
                          <a:pt x="173" y="65"/>
                        </a:lnTo>
                        <a:lnTo>
                          <a:pt x="271" y="60"/>
                        </a:lnTo>
                        <a:lnTo>
                          <a:pt x="350" y="54"/>
                        </a:lnTo>
                        <a:lnTo>
                          <a:pt x="381" y="51"/>
                        </a:lnTo>
                        <a:lnTo>
                          <a:pt x="410" y="47"/>
                        </a:lnTo>
                        <a:lnTo>
                          <a:pt x="435" y="43"/>
                        </a:lnTo>
                        <a:lnTo>
                          <a:pt x="457" y="40"/>
                        </a:lnTo>
                        <a:lnTo>
                          <a:pt x="479" y="33"/>
                        </a:lnTo>
                        <a:lnTo>
                          <a:pt x="498" y="27"/>
                        </a:lnTo>
                        <a:lnTo>
                          <a:pt x="510" y="21"/>
                        </a:lnTo>
                        <a:lnTo>
                          <a:pt x="523" y="14"/>
                        </a:lnTo>
                        <a:lnTo>
                          <a:pt x="539" y="4"/>
                        </a:lnTo>
                        <a:lnTo>
                          <a:pt x="542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0" name="Freeform 138">
                    <a:extLst>
                      <a:ext uri="{FF2B5EF4-FFF2-40B4-BE49-F238E27FC236}">
                        <a16:creationId xmlns:a16="http://schemas.microsoft.com/office/drawing/2014/main" id="{38974770-6A4F-441C-8D9E-556AC9A80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1824"/>
                    <a:ext cx="530" cy="63"/>
                  </a:xfrm>
                  <a:custGeom>
                    <a:avLst/>
                    <a:gdLst>
                      <a:gd name="T0" fmla="*/ 530 w 530"/>
                      <a:gd name="T1" fmla="*/ 0 h 63"/>
                      <a:gd name="T2" fmla="*/ 530 w 530"/>
                      <a:gd name="T3" fmla="*/ 0 h 63"/>
                      <a:gd name="T4" fmla="*/ 520 w 530"/>
                      <a:gd name="T5" fmla="*/ 3 h 63"/>
                      <a:gd name="T6" fmla="*/ 492 w 530"/>
                      <a:gd name="T7" fmla="*/ 14 h 63"/>
                      <a:gd name="T8" fmla="*/ 470 w 530"/>
                      <a:gd name="T9" fmla="*/ 20 h 63"/>
                      <a:gd name="T10" fmla="*/ 442 w 530"/>
                      <a:gd name="T11" fmla="*/ 26 h 63"/>
                      <a:gd name="T12" fmla="*/ 407 w 530"/>
                      <a:gd name="T13" fmla="*/ 33 h 63"/>
                      <a:gd name="T14" fmla="*/ 366 w 530"/>
                      <a:gd name="T15" fmla="*/ 38 h 63"/>
                      <a:gd name="T16" fmla="*/ 366 w 530"/>
                      <a:gd name="T17" fmla="*/ 38 h 63"/>
                      <a:gd name="T18" fmla="*/ 331 w 530"/>
                      <a:gd name="T19" fmla="*/ 41 h 63"/>
                      <a:gd name="T20" fmla="*/ 290 w 530"/>
                      <a:gd name="T21" fmla="*/ 45 h 63"/>
                      <a:gd name="T22" fmla="*/ 202 w 530"/>
                      <a:gd name="T23" fmla="*/ 50 h 63"/>
                      <a:gd name="T24" fmla="*/ 104 w 530"/>
                      <a:gd name="T25" fmla="*/ 55 h 63"/>
                      <a:gd name="T26" fmla="*/ 0 w 530"/>
                      <a:gd name="T27" fmla="*/ 63 h 63"/>
                      <a:gd name="T28" fmla="*/ 63 w 530"/>
                      <a:gd name="T29" fmla="*/ 63 h 63"/>
                      <a:gd name="T30" fmla="*/ 152 w 530"/>
                      <a:gd name="T31" fmla="*/ 63 h 63"/>
                      <a:gd name="T32" fmla="*/ 152 w 530"/>
                      <a:gd name="T33" fmla="*/ 63 h 63"/>
                      <a:gd name="T34" fmla="*/ 252 w 530"/>
                      <a:gd name="T35" fmla="*/ 57 h 63"/>
                      <a:gd name="T36" fmla="*/ 334 w 530"/>
                      <a:gd name="T37" fmla="*/ 52 h 63"/>
                      <a:gd name="T38" fmla="*/ 369 w 530"/>
                      <a:gd name="T39" fmla="*/ 48 h 63"/>
                      <a:gd name="T40" fmla="*/ 401 w 530"/>
                      <a:gd name="T41" fmla="*/ 45 h 63"/>
                      <a:gd name="T42" fmla="*/ 426 w 530"/>
                      <a:gd name="T43" fmla="*/ 41 h 63"/>
                      <a:gd name="T44" fmla="*/ 448 w 530"/>
                      <a:gd name="T45" fmla="*/ 36 h 63"/>
                      <a:gd name="T46" fmla="*/ 448 w 530"/>
                      <a:gd name="T47" fmla="*/ 36 h 63"/>
                      <a:gd name="T48" fmla="*/ 467 w 530"/>
                      <a:gd name="T49" fmla="*/ 31 h 63"/>
                      <a:gd name="T50" fmla="*/ 486 w 530"/>
                      <a:gd name="T51" fmla="*/ 25 h 63"/>
                      <a:gd name="T52" fmla="*/ 501 w 530"/>
                      <a:gd name="T53" fmla="*/ 19 h 63"/>
                      <a:gd name="T54" fmla="*/ 511 w 530"/>
                      <a:gd name="T55" fmla="*/ 14 h 63"/>
                      <a:gd name="T56" fmla="*/ 527 w 530"/>
                      <a:gd name="T57" fmla="*/ 3 h 63"/>
                      <a:gd name="T58" fmla="*/ 530 w 530"/>
                      <a:gd name="T59" fmla="*/ 0 h 63"/>
                      <a:gd name="T60" fmla="*/ 530 w 530"/>
                      <a:gd name="T61" fmla="*/ 0 h 63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30" h="63">
                        <a:moveTo>
                          <a:pt x="530" y="0"/>
                        </a:moveTo>
                        <a:lnTo>
                          <a:pt x="530" y="0"/>
                        </a:lnTo>
                        <a:lnTo>
                          <a:pt x="520" y="3"/>
                        </a:lnTo>
                        <a:lnTo>
                          <a:pt x="492" y="14"/>
                        </a:lnTo>
                        <a:lnTo>
                          <a:pt x="470" y="20"/>
                        </a:lnTo>
                        <a:lnTo>
                          <a:pt x="442" y="26"/>
                        </a:lnTo>
                        <a:lnTo>
                          <a:pt x="407" y="33"/>
                        </a:lnTo>
                        <a:lnTo>
                          <a:pt x="366" y="38"/>
                        </a:lnTo>
                        <a:lnTo>
                          <a:pt x="331" y="41"/>
                        </a:lnTo>
                        <a:lnTo>
                          <a:pt x="290" y="45"/>
                        </a:lnTo>
                        <a:lnTo>
                          <a:pt x="202" y="50"/>
                        </a:lnTo>
                        <a:lnTo>
                          <a:pt x="104" y="55"/>
                        </a:lnTo>
                        <a:lnTo>
                          <a:pt x="0" y="63"/>
                        </a:lnTo>
                        <a:lnTo>
                          <a:pt x="63" y="63"/>
                        </a:lnTo>
                        <a:lnTo>
                          <a:pt x="152" y="63"/>
                        </a:lnTo>
                        <a:lnTo>
                          <a:pt x="252" y="57"/>
                        </a:lnTo>
                        <a:lnTo>
                          <a:pt x="334" y="52"/>
                        </a:lnTo>
                        <a:lnTo>
                          <a:pt x="369" y="48"/>
                        </a:lnTo>
                        <a:lnTo>
                          <a:pt x="401" y="45"/>
                        </a:lnTo>
                        <a:lnTo>
                          <a:pt x="426" y="41"/>
                        </a:lnTo>
                        <a:lnTo>
                          <a:pt x="448" y="36"/>
                        </a:lnTo>
                        <a:lnTo>
                          <a:pt x="467" y="31"/>
                        </a:lnTo>
                        <a:lnTo>
                          <a:pt x="486" y="25"/>
                        </a:lnTo>
                        <a:lnTo>
                          <a:pt x="501" y="19"/>
                        </a:lnTo>
                        <a:lnTo>
                          <a:pt x="511" y="14"/>
                        </a:lnTo>
                        <a:lnTo>
                          <a:pt x="527" y="3"/>
                        </a:lnTo>
                        <a:lnTo>
                          <a:pt x="530" y="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1" name="Freeform 139">
                    <a:extLst>
                      <a:ext uri="{FF2B5EF4-FFF2-40B4-BE49-F238E27FC236}">
                        <a16:creationId xmlns:a16="http://schemas.microsoft.com/office/drawing/2014/main" id="{9E68EF49-F791-41EC-8FFD-4ECE7C0B16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2" y="1826"/>
                    <a:ext cx="514" cy="61"/>
                  </a:xfrm>
                  <a:custGeom>
                    <a:avLst/>
                    <a:gdLst>
                      <a:gd name="T0" fmla="*/ 514 w 514"/>
                      <a:gd name="T1" fmla="*/ 0 h 61"/>
                      <a:gd name="T2" fmla="*/ 514 w 514"/>
                      <a:gd name="T3" fmla="*/ 0 h 61"/>
                      <a:gd name="T4" fmla="*/ 504 w 514"/>
                      <a:gd name="T5" fmla="*/ 4 h 61"/>
                      <a:gd name="T6" fmla="*/ 479 w 514"/>
                      <a:gd name="T7" fmla="*/ 13 h 61"/>
                      <a:gd name="T8" fmla="*/ 457 w 514"/>
                      <a:gd name="T9" fmla="*/ 19 h 61"/>
                      <a:gd name="T10" fmla="*/ 429 w 514"/>
                      <a:gd name="T11" fmla="*/ 24 h 61"/>
                      <a:gd name="T12" fmla="*/ 394 w 514"/>
                      <a:gd name="T13" fmla="*/ 31 h 61"/>
                      <a:gd name="T14" fmla="*/ 353 w 514"/>
                      <a:gd name="T15" fmla="*/ 37 h 61"/>
                      <a:gd name="T16" fmla="*/ 353 w 514"/>
                      <a:gd name="T17" fmla="*/ 37 h 61"/>
                      <a:gd name="T18" fmla="*/ 318 w 514"/>
                      <a:gd name="T19" fmla="*/ 41 h 61"/>
                      <a:gd name="T20" fmla="*/ 280 w 514"/>
                      <a:gd name="T21" fmla="*/ 43 h 61"/>
                      <a:gd name="T22" fmla="*/ 192 w 514"/>
                      <a:gd name="T23" fmla="*/ 48 h 61"/>
                      <a:gd name="T24" fmla="*/ 98 w 514"/>
                      <a:gd name="T25" fmla="*/ 53 h 61"/>
                      <a:gd name="T26" fmla="*/ 0 w 514"/>
                      <a:gd name="T27" fmla="*/ 61 h 61"/>
                      <a:gd name="T28" fmla="*/ 50 w 514"/>
                      <a:gd name="T29" fmla="*/ 61 h 61"/>
                      <a:gd name="T30" fmla="*/ 129 w 514"/>
                      <a:gd name="T31" fmla="*/ 61 h 61"/>
                      <a:gd name="T32" fmla="*/ 129 w 514"/>
                      <a:gd name="T33" fmla="*/ 61 h 61"/>
                      <a:gd name="T34" fmla="*/ 233 w 514"/>
                      <a:gd name="T35" fmla="*/ 55 h 61"/>
                      <a:gd name="T36" fmla="*/ 318 w 514"/>
                      <a:gd name="T37" fmla="*/ 50 h 61"/>
                      <a:gd name="T38" fmla="*/ 353 w 514"/>
                      <a:gd name="T39" fmla="*/ 46 h 61"/>
                      <a:gd name="T40" fmla="*/ 384 w 514"/>
                      <a:gd name="T41" fmla="*/ 43 h 61"/>
                      <a:gd name="T42" fmla="*/ 410 w 514"/>
                      <a:gd name="T43" fmla="*/ 38 h 61"/>
                      <a:gd name="T44" fmla="*/ 432 w 514"/>
                      <a:gd name="T45" fmla="*/ 34 h 61"/>
                      <a:gd name="T46" fmla="*/ 432 w 514"/>
                      <a:gd name="T47" fmla="*/ 34 h 61"/>
                      <a:gd name="T48" fmla="*/ 454 w 514"/>
                      <a:gd name="T49" fmla="*/ 28 h 61"/>
                      <a:gd name="T50" fmla="*/ 469 w 514"/>
                      <a:gd name="T51" fmla="*/ 23 h 61"/>
                      <a:gd name="T52" fmla="*/ 498 w 514"/>
                      <a:gd name="T53" fmla="*/ 12 h 61"/>
                      <a:gd name="T54" fmla="*/ 510 w 514"/>
                      <a:gd name="T55" fmla="*/ 3 h 61"/>
                      <a:gd name="T56" fmla="*/ 514 w 514"/>
                      <a:gd name="T57" fmla="*/ 0 h 61"/>
                      <a:gd name="T58" fmla="*/ 514 w 514"/>
                      <a:gd name="T59" fmla="*/ 0 h 6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14" h="61">
                        <a:moveTo>
                          <a:pt x="514" y="0"/>
                        </a:moveTo>
                        <a:lnTo>
                          <a:pt x="514" y="0"/>
                        </a:lnTo>
                        <a:lnTo>
                          <a:pt x="504" y="4"/>
                        </a:lnTo>
                        <a:lnTo>
                          <a:pt x="479" y="13"/>
                        </a:lnTo>
                        <a:lnTo>
                          <a:pt x="457" y="19"/>
                        </a:lnTo>
                        <a:lnTo>
                          <a:pt x="429" y="24"/>
                        </a:lnTo>
                        <a:lnTo>
                          <a:pt x="394" y="31"/>
                        </a:lnTo>
                        <a:lnTo>
                          <a:pt x="353" y="37"/>
                        </a:lnTo>
                        <a:lnTo>
                          <a:pt x="318" y="41"/>
                        </a:lnTo>
                        <a:lnTo>
                          <a:pt x="280" y="43"/>
                        </a:lnTo>
                        <a:lnTo>
                          <a:pt x="192" y="48"/>
                        </a:lnTo>
                        <a:lnTo>
                          <a:pt x="98" y="53"/>
                        </a:lnTo>
                        <a:lnTo>
                          <a:pt x="0" y="61"/>
                        </a:lnTo>
                        <a:lnTo>
                          <a:pt x="50" y="61"/>
                        </a:lnTo>
                        <a:lnTo>
                          <a:pt x="129" y="61"/>
                        </a:lnTo>
                        <a:lnTo>
                          <a:pt x="233" y="55"/>
                        </a:lnTo>
                        <a:lnTo>
                          <a:pt x="318" y="50"/>
                        </a:lnTo>
                        <a:lnTo>
                          <a:pt x="353" y="46"/>
                        </a:lnTo>
                        <a:lnTo>
                          <a:pt x="384" y="43"/>
                        </a:lnTo>
                        <a:lnTo>
                          <a:pt x="410" y="38"/>
                        </a:lnTo>
                        <a:lnTo>
                          <a:pt x="432" y="34"/>
                        </a:lnTo>
                        <a:lnTo>
                          <a:pt x="454" y="28"/>
                        </a:lnTo>
                        <a:lnTo>
                          <a:pt x="469" y="23"/>
                        </a:lnTo>
                        <a:lnTo>
                          <a:pt x="498" y="12"/>
                        </a:lnTo>
                        <a:lnTo>
                          <a:pt x="510" y="3"/>
                        </a:lnTo>
                        <a:lnTo>
                          <a:pt x="514" y="0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2" name="Freeform 140">
                    <a:extLst>
                      <a:ext uri="{FF2B5EF4-FFF2-40B4-BE49-F238E27FC236}">
                        <a16:creationId xmlns:a16="http://schemas.microsoft.com/office/drawing/2014/main" id="{208746B2-F48C-40DD-A89E-0E78FCE8B3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1" y="1827"/>
                    <a:ext cx="501" cy="60"/>
                  </a:xfrm>
                  <a:custGeom>
                    <a:avLst/>
                    <a:gdLst>
                      <a:gd name="T0" fmla="*/ 501 w 501"/>
                      <a:gd name="T1" fmla="*/ 0 h 60"/>
                      <a:gd name="T2" fmla="*/ 501 w 501"/>
                      <a:gd name="T3" fmla="*/ 0 h 60"/>
                      <a:gd name="T4" fmla="*/ 492 w 501"/>
                      <a:gd name="T5" fmla="*/ 4 h 60"/>
                      <a:gd name="T6" fmla="*/ 470 w 501"/>
                      <a:gd name="T7" fmla="*/ 13 h 60"/>
                      <a:gd name="T8" fmla="*/ 448 w 501"/>
                      <a:gd name="T9" fmla="*/ 18 h 60"/>
                      <a:gd name="T10" fmla="*/ 423 w 501"/>
                      <a:gd name="T11" fmla="*/ 24 h 60"/>
                      <a:gd name="T12" fmla="*/ 388 w 501"/>
                      <a:gd name="T13" fmla="*/ 31 h 60"/>
                      <a:gd name="T14" fmla="*/ 344 w 501"/>
                      <a:gd name="T15" fmla="*/ 37 h 60"/>
                      <a:gd name="T16" fmla="*/ 344 w 501"/>
                      <a:gd name="T17" fmla="*/ 37 h 60"/>
                      <a:gd name="T18" fmla="*/ 312 w 501"/>
                      <a:gd name="T19" fmla="*/ 40 h 60"/>
                      <a:gd name="T20" fmla="*/ 275 w 501"/>
                      <a:gd name="T21" fmla="*/ 42 h 60"/>
                      <a:gd name="T22" fmla="*/ 189 w 501"/>
                      <a:gd name="T23" fmla="*/ 47 h 60"/>
                      <a:gd name="T24" fmla="*/ 98 w 501"/>
                      <a:gd name="T25" fmla="*/ 54 h 60"/>
                      <a:gd name="T26" fmla="*/ 0 w 501"/>
                      <a:gd name="T27" fmla="*/ 60 h 60"/>
                      <a:gd name="T28" fmla="*/ 41 w 501"/>
                      <a:gd name="T29" fmla="*/ 60 h 60"/>
                      <a:gd name="T30" fmla="*/ 107 w 501"/>
                      <a:gd name="T31" fmla="*/ 60 h 60"/>
                      <a:gd name="T32" fmla="*/ 107 w 501"/>
                      <a:gd name="T33" fmla="*/ 60 h 60"/>
                      <a:gd name="T34" fmla="*/ 218 w 501"/>
                      <a:gd name="T35" fmla="*/ 54 h 60"/>
                      <a:gd name="T36" fmla="*/ 303 w 501"/>
                      <a:gd name="T37" fmla="*/ 47 h 60"/>
                      <a:gd name="T38" fmla="*/ 341 w 501"/>
                      <a:gd name="T39" fmla="*/ 45 h 60"/>
                      <a:gd name="T40" fmla="*/ 372 w 501"/>
                      <a:gd name="T41" fmla="*/ 41 h 60"/>
                      <a:gd name="T42" fmla="*/ 397 w 501"/>
                      <a:gd name="T43" fmla="*/ 37 h 60"/>
                      <a:gd name="T44" fmla="*/ 423 w 501"/>
                      <a:gd name="T45" fmla="*/ 32 h 60"/>
                      <a:gd name="T46" fmla="*/ 423 w 501"/>
                      <a:gd name="T47" fmla="*/ 32 h 60"/>
                      <a:gd name="T48" fmla="*/ 442 w 501"/>
                      <a:gd name="T49" fmla="*/ 27 h 60"/>
                      <a:gd name="T50" fmla="*/ 460 w 501"/>
                      <a:gd name="T51" fmla="*/ 22 h 60"/>
                      <a:gd name="T52" fmla="*/ 486 w 501"/>
                      <a:gd name="T53" fmla="*/ 12 h 60"/>
                      <a:gd name="T54" fmla="*/ 498 w 501"/>
                      <a:gd name="T55" fmla="*/ 4 h 60"/>
                      <a:gd name="T56" fmla="*/ 501 w 501"/>
                      <a:gd name="T57" fmla="*/ 0 h 60"/>
                      <a:gd name="T58" fmla="*/ 501 w 501"/>
                      <a:gd name="T59" fmla="*/ 0 h 6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01" h="60">
                        <a:moveTo>
                          <a:pt x="501" y="0"/>
                        </a:moveTo>
                        <a:lnTo>
                          <a:pt x="501" y="0"/>
                        </a:lnTo>
                        <a:lnTo>
                          <a:pt x="492" y="4"/>
                        </a:lnTo>
                        <a:lnTo>
                          <a:pt x="470" y="13"/>
                        </a:lnTo>
                        <a:lnTo>
                          <a:pt x="448" y="18"/>
                        </a:lnTo>
                        <a:lnTo>
                          <a:pt x="423" y="24"/>
                        </a:lnTo>
                        <a:lnTo>
                          <a:pt x="388" y="31"/>
                        </a:lnTo>
                        <a:lnTo>
                          <a:pt x="344" y="37"/>
                        </a:lnTo>
                        <a:lnTo>
                          <a:pt x="312" y="40"/>
                        </a:lnTo>
                        <a:lnTo>
                          <a:pt x="275" y="42"/>
                        </a:lnTo>
                        <a:lnTo>
                          <a:pt x="189" y="47"/>
                        </a:lnTo>
                        <a:lnTo>
                          <a:pt x="98" y="54"/>
                        </a:lnTo>
                        <a:lnTo>
                          <a:pt x="0" y="60"/>
                        </a:lnTo>
                        <a:lnTo>
                          <a:pt x="41" y="60"/>
                        </a:lnTo>
                        <a:lnTo>
                          <a:pt x="107" y="60"/>
                        </a:lnTo>
                        <a:lnTo>
                          <a:pt x="218" y="54"/>
                        </a:lnTo>
                        <a:lnTo>
                          <a:pt x="303" y="47"/>
                        </a:lnTo>
                        <a:lnTo>
                          <a:pt x="341" y="45"/>
                        </a:lnTo>
                        <a:lnTo>
                          <a:pt x="372" y="41"/>
                        </a:lnTo>
                        <a:lnTo>
                          <a:pt x="397" y="37"/>
                        </a:lnTo>
                        <a:lnTo>
                          <a:pt x="423" y="32"/>
                        </a:lnTo>
                        <a:lnTo>
                          <a:pt x="442" y="27"/>
                        </a:lnTo>
                        <a:lnTo>
                          <a:pt x="460" y="22"/>
                        </a:lnTo>
                        <a:lnTo>
                          <a:pt x="486" y="12"/>
                        </a:lnTo>
                        <a:lnTo>
                          <a:pt x="498" y="4"/>
                        </a:lnTo>
                        <a:lnTo>
                          <a:pt x="501" y="0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3" name="Freeform 141">
                    <a:extLst>
                      <a:ext uri="{FF2B5EF4-FFF2-40B4-BE49-F238E27FC236}">
                        <a16:creationId xmlns:a16="http://schemas.microsoft.com/office/drawing/2014/main" id="{5358F350-7A59-47F3-89AC-AE1A10B642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830"/>
                    <a:ext cx="485" cy="57"/>
                  </a:xfrm>
                  <a:custGeom>
                    <a:avLst/>
                    <a:gdLst>
                      <a:gd name="T0" fmla="*/ 485 w 485"/>
                      <a:gd name="T1" fmla="*/ 0 h 57"/>
                      <a:gd name="T2" fmla="*/ 485 w 485"/>
                      <a:gd name="T3" fmla="*/ 0 h 57"/>
                      <a:gd name="T4" fmla="*/ 479 w 485"/>
                      <a:gd name="T5" fmla="*/ 4 h 57"/>
                      <a:gd name="T6" fmla="*/ 454 w 485"/>
                      <a:gd name="T7" fmla="*/ 11 h 57"/>
                      <a:gd name="T8" fmla="*/ 435 w 485"/>
                      <a:gd name="T9" fmla="*/ 16 h 57"/>
                      <a:gd name="T10" fmla="*/ 410 w 485"/>
                      <a:gd name="T11" fmla="*/ 23 h 57"/>
                      <a:gd name="T12" fmla="*/ 375 w 485"/>
                      <a:gd name="T13" fmla="*/ 29 h 57"/>
                      <a:gd name="T14" fmla="*/ 334 w 485"/>
                      <a:gd name="T15" fmla="*/ 34 h 57"/>
                      <a:gd name="T16" fmla="*/ 334 w 485"/>
                      <a:gd name="T17" fmla="*/ 34 h 57"/>
                      <a:gd name="T18" fmla="*/ 299 w 485"/>
                      <a:gd name="T19" fmla="*/ 38 h 57"/>
                      <a:gd name="T20" fmla="*/ 265 w 485"/>
                      <a:gd name="T21" fmla="*/ 41 h 57"/>
                      <a:gd name="T22" fmla="*/ 183 w 485"/>
                      <a:gd name="T23" fmla="*/ 46 h 57"/>
                      <a:gd name="T24" fmla="*/ 94 w 485"/>
                      <a:gd name="T25" fmla="*/ 51 h 57"/>
                      <a:gd name="T26" fmla="*/ 0 w 485"/>
                      <a:gd name="T27" fmla="*/ 57 h 57"/>
                      <a:gd name="T28" fmla="*/ 28 w 485"/>
                      <a:gd name="T29" fmla="*/ 57 h 57"/>
                      <a:gd name="T30" fmla="*/ 85 w 485"/>
                      <a:gd name="T31" fmla="*/ 57 h 57"/>
                      <a:gd name="T32" fmla="*/ 85 w 485"/>
                      <a:gd name="T33" fmla="*/ 57 h 57"/>
                      <a:gd name="T34" fmla="*/ 198 w 485"/>
                      <a:gd name="T35" fmla="*/ 51 h 57"/>
                      <a:gd name="T36" fmla="*/ 287 w 485"/>
                      <a:gd name="T37" fmla="*/ 44 h 57"/>
                      <a:gd name="T38" fmla="*/ 325 w 485"/>
                      <a:gd name="T39" fmla="*/ 42 h 57"/>
                      <a:gd name="T40" fmla="*/ 356 w 485"/>
                      <a:gd name="T41" fmla="*/ 38 h 57"/>
                      <a:gd name="T42" fmla="*/ 384 w 485"/>
                      <a:gd name="T43" fmla="*/ 34 h 57"/>
                      <a:gd name="T44" fmla="*/ 407 w 485"/>
                      <a:gd name="T45" fmla="*/ 29 h 57"/>
                      <a:gd name="T46" fmla="*/ 407 w 485"/>
                      <a:gd name="T47" fmla="*/ 29 h 57"/>
                      <a:gd name="T48" fmla="*/ 429 w 485"/>
                      <a:gd name="T49" fmla="*/ 24 h 57"/>
                      <a:gd name="T50" fmla="*/ 444 w 485"/>
                      <a:gd name="T51" fmla="*/ 19 h 57"/>
                      <a:gd name="T52" fmla="*/ 470 w 485"/>
                      <a:gd name="T53" fmla="*/ 9 h 57"/>
                      <a:gd name="T54" fmla="*/ 482 w 485"/>
                      <a:gd name="T55" fmla="*/ 2 h 57"/>
                      <a:gd name="T56" fmla="*/ 485 w 485"/>
                      <a:gd name="T57" fmla="*/ 0 h 57"/>
                      <a:gd name="T58" fmla="*/ 485 w 485"/>
                      <a:gd name="T59" fmla="*/ 0 h 5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85" h="57">
                        <a:moveTo>
                          <a:pt x="485" y="0"/>
                        </a:moveTo>
                        <a:lnTo>
                          <a:pt x="485" y="0"/>
                        </a:lnTo>
                        <a:lnTo>
                          <a:pt x="479" y="4"/>
                        </a:lnTo>
                        <a:lnTo>
                          <a:pt x="454" y="11"/>
                        </a:lnTo>
                        <a:lnTo>
                          <a:pt x="435" y="16"/>
                        </a:lnTo>
                        <a:lnTo>
                          <a:pt x="410" y="23"/>
                        </a:lnTo>
                        <a:lnTo>
                          <a:pt x="375" y="29"/>
                        </a:lnTo>
                        <a:lnTo>
                          <a:pt x="334" y="34"/>
                        </a:lnTo>
                        <a:lnTo>
                          <a:pt x="299" y="38"/>
                        </a:lnTo>
                        <a:lnTo>
                          <a:pt x="265" y="41"/>
                        </a:lnTo>
                        <a:lnTo>
                          <a:pt x="183" y="46"/>
                        </a:lnTo>
                        <a:lnTo>
                          <a:pt x="94" y="51"/>
                        </a:lnTo>
                        <a:lnTo>
                          <a:pt x="0" y="57"/>
                        </a:lnTo>
                        <a:lnTo>
                          <a:pt x="28" y="57"/>
                        </a:lnTo>
                        <a:lnTo>
                          <a:pt x="85" y="57"/>
                        </a:lnTo>
                        <a:lnTo>
                          <a:pt x="198" y="51"/>
                        </a:lnTo>
                        <a:lnTo>
                          <a:pt x="287" y="44"/>
                        </a:lnTo>
                        <a:lnTo>
                          <a:pt x="325" y="42"/>
                        </a:lnTo>
                        <a:lnTo>
                          <a:pt x="356" y="38"/>
                        </a:lnTo>
                        <a:lnTo>
                          <a:pt x="384" y="34"/>
                        </a:lnTo>
                        <a:lnTo>
                          <a:pt x="407" y="29"/>
                        </a:lnTo>
                        <a:lnTo>
                          <a:pt x="429" y="24"/>
                        </a:lnTo>
                        <a:lnTo>
                          <a:pt x="444" y="19"/>
                        </a:lnTo>
                        <a:lnTo>
                          <a:pt x="470" y="9"/>
                        </a:lnTo>
                        <a:lnTo>
                          <a:pt x="482" y="2"/>
                        </a:lnTo>
                        <a:lnTo>
                          <a:pt x="485" y="0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4" name="Freeform 142">
                    <a:extLst>
                      <a:ext uri="{FF2B5EF4-FFF2-40B4-BE49-F238E27FC236}">
                        <a16:creationId xmlns:a16="http://schemas.microsoft.com/office/drawing/2014/main" id="{8B97C4E8-AC6B-498C-899C-9219411A6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1831"/>
                    <a:ext cx="473" cy="56"/>
                  </a:xfrm>
                  <a:custGeom>
                    <a:avLst/>
                    <a:gdLst>
                      <a:gd name="T0" fmla="*/ 473 w 473"/>
                      <a:gd name="T1" fmla="*/ 0 h 56"/>
                      <a:gd name="T2" fmla="*/ 473 w 473"/>
                      <a:gd name="T3" fmla="*/ 0 h 56"/>
                      <a:gd name="T4" fmla="*/ 467 w 473"/>
                      <a:gd name="T5" fmla="*/ 4 h 56"/>
                      <a:gd name="T6" fmla="*/ 445 w 473"/>
                      <a:gd name="T7" fmla="*/ 12 h 56"/>
                      <a:gd name="T8" fmla="*/ 426 w 473"/>
                      <a:gd name="T9" fmla="*/ 17 h 56"/>
                      <a:gd name="T10" fmla="*/ 401 w 473"/>
                      <a:gd name="T11" fmla="*/ 23 h 56"/>
                      <a:gd name="T12" fmla="*/ 366 w 473"/>
                      <a:gd name="T13" fmla="*/ 28 h 56"/>
                      <a:gd name="T14" fmla="*/ 325 w 473"/>
                      <a:gd name="T15" fmla="*/ 34 h 56"/>
                      <a:gd name="T16" fmla="*/ 325 w 473"/>
                      <a:gd name="T17" fmla="*/ 34 h 56"/>
                      <a:gd name="T18" fmla="*/ 293 w 473"/>
                      <a:gd name="T19" fmla="*/ 37 h 56"/>
                      <a:gd name="T20" fmla="*/ 259 w 473"/>
                      <a:gd name="T21" fmla="*/ 40 h 56"/>
                      <a:gd name="T22" fmla="*/ 180 w 473"/>
                      <a:gd name="T23" fmla="*/ 45 h 56"/>
                      <a:gd name="T24" fmla="*/ 92 w 473"/>
                      <a:gd name="T25" fmla="*/ 50 h 56"/>
                      <a:gd name="T26" fmla="*/ 0 w 473"/>
                      <a:gd name="T27" fmla="*/ 56 h 56"/>
                      <a:gd name="T28" fmla="*/ 19 w 473"/>
                      <a:gd name="T29" fmla="*/ 56 h 56"/>
                      <a:gd name="T30" fmla="*/ 63 w 473"/>
                      <a:gd name="T31" fmla="*/ 56 h 56"/>
                      <a:gd name="T32" fmla="*/ 70 w 473"/>
                      <a:gd name="T33" fmla="*/ 56 h 56"/>
                      <a:gd name="T34" fmla="*/ 70 w 473"/>
                      <a:gd name="T35" fmla="*/ 56 h 56"/>
                      <a:gd name="T36" fmla="*/ 183 w 473"/>
                      <a:gd name="T37" fmla="*/ 50 h 56"/>
                      <a:gd name="T38" fmla="*/ 275 w 473"/>
                      <a:gd name="T39" fmla="*/ 43 h 56"/>
                      <a:gd name="T40" fmla="*/ 312 w 473"/>
                      <a:gd name="T41" fmla="*/ 40 h 56"/>
                      <a:gd name="T42" fmla="*/ 344 w 473"/>
                      <a:gd name="T43" fmla="*/ 37 h 56"/>
                      <a:gd name="T44" fmla="*/ 372 w 473"/>
                      <a:gd name="T45" fmla="*/ 32 h 56"/>
                      <a:gd name="T46" fmla="*/ 394 w 473"/>
                      <a:gd name="T47" fmla="*/ 28 h 56"/>
                      <a:gd name="T48" fmla="*/ 394 w 473"/>
                      <a:gd name="T49" fmla="*/ 28 h 56"/>
                      <a:gd name="T50" fmla="*/ 432 w 473"/>
                      <a:gd name="T51" fmla="*/ 18 h 56"/>
                      <a:gd name="T52" fmla="*/ 457 w 473"/>
                      <a:gd name="T53" fmla="*/ 9 h 56"/>
                      <a:gd name="T54" fmla="*/ 470 w 473"/>
                      <a:gd name="T55" fmla="*/ 3 h 56"/>
                      <a:gd name="T56" fmla="*/ 473 w 473"/>
                      <a:gd name="T57" fmla="*/ 0 h 56"/>
                      <a:gd name="T58" fmla="*/ 473 w 473"/>
                      <a:gd name="T59" fmla="*/ 0 h 5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73" h="56">
                        <a:moveTo>
                          <a:pt x="473" y="0"/>
                        </a:moveTo>
                        <a:lnTo>
                          <a:pt x="473" y="0"/>
                        </a:lnTo>
                        <a:lnTo>
                          <a:pt x="467" y="4"/>
                        </a:lnTo>
                        <a:lnTo>
                          <a:pt x="445" y="12"/>
                        </a:lnTo>
                        <a:lnTo>
                          <a:pt x="426" y="17"/>
                        </a:lnTo>
                        <a:lnTo>
                          <a:pt x="401" y="23"/>
                        </a:lnTo>
                        <a:lnTo>
                          <a:pt x="366" y="28"/>
                        </a:lnTo>
                        <a:lnTo>
                          <a:pt x="325" y="34"/>
                        </a:lnTo>
                        <a:lnTo>
                          <a:pt x="293" y="37"/>
                        </a:lnTo>
                        <a:lnTo>
                          <a:pt x="259" y="40"/>
                        </a:lnTo>
                        <a:lnTo>
                          <a:pt x="180" y="45"/>
                        </a:lnTo>
                        <a:lnTo>
                          <a:pt x="92" y="50"/>
                        </a:lnTo>
                        <a:lnTo>
                          <a:pt x="0" y="56"/>
                        </a:lnTo>
                        <a:lnTo>
                          <a:pt x="19" y="56"/>
                        </a:lnTo>
                        <a:lnTo>
                          <a:pt x="63" y="56"/>
                        </a:lnTo>
                        <a:lnTo>
                          <a:pt x="70" y="56"/>
                        </a:lnTo>
                        <a:lnTo>
                          <a:pt x="183" y="50"/>
                        </a:lnTo>
                        <a:lnTo>
                          <a:pt x="275" y="43"/>
                        </a:lnTo>
                        <a:lnTo>
                          <a:pt x="312" y="40"/>
                        </a:lnTo>
                        <a:lnTo>
                          <a:pt x="344" y="37"/>
                        </a:lnTo>
                        <a:lnTo>
                          <a:pt x="372" y="32"/>
                        </a:lnTo>
                        <a:lnTo>
                          <a:pt x="394" y="28"/>
                        </a:lnTo>
                        <a:lnTo>
                          <a:pt x="432" y="18"/>
                        </a:lnTo>
                        <a:lnTo>
                          <a:pt x="457" y="9"/>
                        </a:lnTo>
                        <a:lnTo>
                          <a:pt x="470" y="3"/>
                        </a:lnTo>
                        <a:lnTo>
                          <a:pt x="473" y="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5" name="Freeform 143">
                    <a:extLst>
                      <a:ext uri="{FF2B5EF4-FFF2-40B4-BE49-F238E27FC236}">
                        <a16:creationId xmlns:a16="http://schemas.microsoft.com/office/drawing/2014/main" id="{DD00CC1C-3B0E-4C63-B882-C2B3410D59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1834"/>
                    <a:ext cx="457" cy="53"/>
                  </a:xfrm>
                  <a:custGeom>
                    <a:avLst/>
                    <a:gdLst>
                      <a:gd name="T0" fmla="*/ 457 w 457"/>
                      <a:gd name="T1" fmla="*/ 0 h 53"/>
                      <a:gd name="T2" fmla="*/ 457 w 457"/>
                      <a:gd name="T3" fmla="*/ 0 h 53"/>
                      <a:gd name="T4" fmla="*/ 451 w 457"/>
                      <a:gd name="T5" fmla="*/ 2 h 53"/>
                      <a:gd name="T6" fmla="*/ 444 w 457"/>
                      <a:gd name="T7" fmla="*/ 6 h 53"/>
                      <a:gd name="T8" fmla="*/ 432 w 457"/>
                      <a:gd name="T9" fmla="*/ 10 h 53"/>
                      <a:gd name="T10" fmla="*/ 413 w 457"/>
                      <a:gd name="T11" fmla="*/ 15 h 53"/>
                      <a:gd name="T12" fmla="*/ 388 w 457"/>
                      <a:gd name="T13" fmla="*/ 20 h 53"/>
                      <a:gd name="T14" fmla="*/ 356 w 457"/>
                      <a:gd name="T15" fmla="*/ 26 h 53"/>
                      <a:gd name="T16" fmla="*/ 312 w 457"/>
                      <a:gd name="T17" fmla="*/ 31 h 53"/>
                      <a:gd name="T18" fmla="*/ 312 w 457"/>
                      <a:gd name="T19" fmla="*/ 31 h 53"/>
                      <a:gd name="T20" fmla="*/ 280 w 457"/>
                      <a:gd name="T21" fmla="*/ 35 h 53"/>
                      <a:gd name="T22" fmla="*/ 249 w 457"/>
                      <a:gd name="T23" fmla="*/ 38 h 53"/>
                      <a:gd name="T24" fmla="*/ 173 w 457"/>
                      <a:gd name="T25" fmla="*/ 43 h 53"/>
                      <a:gd name="T26" fmla="*/ 88 w 457"/>
                      <a:gd name="T27" fmla="*/ 47 h 53"/>
                      <a:gd name="T28" fmla="*/ 0 w 457"/>
                      <a:gd name="T29" fmla="*/ 53 h 53"/>
                      <a:gd name="T30" fmla="*/ 6 w 457"/>
                      <a:gd name="T31" fmla="*/ 53 h 53"/>
                      <a:gd name="T32" fmla="*/ 41 w 457"/>
                      <a:gd name="T33" fmla="*/ 53 h 53"/>
                      <a:gd name="T34" fmla="*/ 41 w 457"/>
                      <a:gd name="T35" fmla="*/ 53 h 53"/>
                      <a:gd name="T36" fmla="*/ 54 w 457"/>
                      <a:gd name="T37" fmla="*/ 52 h 53"/>
                      <a:gd name="T38" fmla="*/ 54 w 457"/>
                      <a:gd name="T39" fmla="*/ 52 h 53"/>
                      <a:gd name="T40" fmla="*/ 170 w 457"/>
                      <a:gd name="T41" fmla="*/ 45 h 53"/>
                      <a:gd name="T42" fmla="*/ 262 w 457"/>
                      <a:gd name="T43" fmla="*/ 40 h 53"/>
                      <a:gd name="T44" fmla="*/ 296 w 457"/>
                      <a:gd name="T45" fmla="*/ 37 h 53"/>
                      <a:gd name="T46" fmla="*/ 331 w 457"/>
                      <a:gd name="T47" fmla="*/ 33 h 53"/>
                      <a:gd name="T48" fmla="*/ 359 w 457"/>
                      <a:gd name="T49" fmla="*/ 29 h 53"/>
                      <a:gd name="T50" fmla="*/ 381 w 457"/>
                      <a:gd name="T51" fmla="*/ 24 h 53"/>
                      <a:gd name="T52" fmla="*/ 381 w 457"/>
                      <a:gd name="T53" fmla="*/ 24 h 53"/>
                      <a:gd name="T54" fmla="*/ 419 w 457"/>
                      <a:gd name="T55" fmla="*/ 14 h 53"/>
                      <a:gd name="T56" fmla="*/ 441 w 457"/>
                      <a:gd name="T57" fmla="*/ 6 h 53"/>
                      <a:gd name="T58" fmla="*/ 454 w 457"/>
                      <a:gd name="T59" fmla="*/ 1 h 53"/>
                      <a:gd name="T60" fmla="*/ 457 w 457"/>
                      <a:gd name="T61" fmla="*/ 0 h 53"/>
                      <a:gd name="T62" fmla="*/ 457 w 457"/>
                      <a:gd name="T63" fmla="*/ 0 h 5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57" h="53">
                        <a:moveTo>
                          <a:pt x="457" y="0"/>
                        </a:moveTo>
                        <a:lnTo>
                          <a:pt x="457" y="0"/>
                        </a:lnTo>
                        <a:lnTo>
                          <a:pt x="451" y="2"/>
                        </a:lnTo>
                        <a:lnTo>
                          <a:pt x="444" y="6"/>
                        </a:lnTo>
                        <a:lnTo>
                          <a:pt x="432" y="10"/>
                        </a:lnTo>
                        <a:lnTo>
                          <a:pt x="413" y="15"/>
                        </a:lnTo>
                        <a:lnTo>
                          <a:pt x="388" y="20"/>
                        </a:lnTo>
                        <a:lnTo>
                          <a:pt x="356" y="26"/>
                        </a:lnTo>
                        <a:lnTo>
                          <a:pt x="312" y="31"/>
                        </a:lnTo>
                        <a:lnTo>
                          <a:pt x="280" y="35"/>
                        </a:lnTo>
                        <a:lnTo>
                          <a:pt x="249" y="38"/>
                        </a:lnTo>
                        <a:lnTo>
                          <a:pt x="173" y="43"/>
                        </a:lnTo>
                        <a:lnTo>
                          <a:pt x="88" y="47"/>
                        </a:lnTo>
                        <a:lnTo>
                          <a:pt x="0" y="53"/>
                        </a:lnTo>
                        <a:lnTo>
                          <a:pt x="6" y="53"/>
                        </a:lnTo>
                        <a:lnTo>
                          <a:pt x="41" y="53"/>
                        </a:lnTo>
                        <a:lnTo>
                          <a:pt x="54" y="52"/>
                        </a:lnTo>
                        <a:lnTo>
                          <a:pt x="170" y="45"/>
                        </a:lnTo>
                        <a:lnTo>
                          <a:pt x="262" y="40"/>
                        </a:lnTo>
                        <a:lnTo>
                          <a:pt x="296" y="37"/>
                        </a:lnTo>
                        <a:lnTo>
                          <a:pt x="331" y="33"/>
                        </a:lnTo>
                        <a:lnTo>
                          <a:pt x="359" y="29"/>
                        </a:lnTo>
                        <a:lnTo>
                          <a:pt x="381" y="24"/>
                        </a:lnTo>
                        <a:lnTo>
                          <a:pt x="419" y="14"/>
                        </a:lnTo>
                        <a:lnTo>
                          <a:pt x="441" y="6"/>
                        </a:lnTo>
                        <a:lnTo>
                          <a:pt x="454" y="1"/>
                        </a:lnTo>
                        <a:lnTo>
                          <a:pt x="457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6" name="Freeform 144">
                    <a:extLst>
                      <a:ext uri="{FF2B5EF4-FFF2-40B4-BE49-F238E27FC236}">
                        <a16:creationId xmlns:a16="http://schemas.microsoft.com/office/drawing/2014/main" id="{BD98D19D-7D2B-4021-9B58-750A034AB5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47 w 217"/>
                      <a:gd name="T5" fmla="*/ 18 h 107"/>
                      <a:gd name="T6" fmla="*/ 97 w 217"/>
                      <a:gd name="T7" fmla="*/ 37 h 107"/>
                      <a:gd name="T8" fmla="*/ 138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7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41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8"/>
                        </a:lnTo>
                        <a:lnTo>
                          <a:pt x="97" y="37"/>
                        </a:lnTo>
                        <a:lnTo>
                          <a:pt x="138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7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7" name="Freeform 145">
                    <a:extLst>
                      <a:ext uri="{FF2B5EF4-FFF2-40B4-BE49-F238E27FC236}">
                        <a16:creationId xmlns:a16="http://schemas.microsoft.com/office/drawing/2014/main" id="{A38EA428-BAB2-442A-8CDA-DA7A3F9988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50 w 217"/>
                      <a:gd name="T5" fmla="*/ 17 h 107"/>
                      <a:gd name="T6" fmla="*/ 97 w 217"/>
                      <a:gd name="T7" fmla="*/ 36 h 107"/>
                      <a:gd name="T8" fmla="*/ 141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6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37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7" y="36"/>
                        </a:lnTo>
                        <a:lnTo>
                          <a:pt x="141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6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3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8" name="Freeform 146">
                    <a:extLst>
                      <a:ext uri="{FF2B5EF4-FFF2-40B4-BE49-F238E27FC236}">
                        <a16:creationId xmlns:a16="http://schemas.microsoft.com/office/drawing/2014/main" id="{66F07052-DC80-47B7-9F28-A163C4134E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47 w 208"/>
                      <a:gd name="T5" fmla="*/ 17 h 107"/>
                      <a:gd name="T6" fmla="*/ 94 w 208"/>
                      <a:gd name="T7" fmla="*/ 36 h 107"/>
                      <a:gd name="T8" fmla="*/ 139 w 208"/>
                      <a:gd name="T9" fmla="*/ 55 h 107"/>
                      <a:gd name="T10" fmla="*/ 154 w 208"/>
                      <a:gd name="T11" fmla="*/ 64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3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31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4" y="36"/>
                        </a:lnTo>
                        <a:lnTo>
                          <a:pt x="139" y="55"/>
                        </a:lnTo>
                        <a:lnTo>
                          <a:pt x="154" y="64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3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3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49" name="Freeform 147">
                    <a:extLst>
                      <a:ext uri="{FF2B5EF4-FFF2-40B4-BE49-F238E27FC236}">
                        <a16:creationId xmlns:a16="http://schemas.microsoft.com/office/drawing/2014/main" id="{FAA46194-7714-44ED-B030-AD15F19665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50 w 208"/>
                      <a:gd name="T5" fmla="*/ 17 h 107"/>
                      <a:gd name="T6" fmla="*/ 98 w 208"/>
                      <a:gd name="T7" fmla="*/ 36 h 107"/>
                      <a:gd name="T8" fmla="*/ 139 w 208"/>
                      <a:gd name="T9" fmla="*/ 55 h 107"/>
                      <a:gd name="T10" fmla="*/ 157 w 208"/>
                      <a:gd name="T11" fmla="*/ 63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5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28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7" y="63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5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0" name="Freeform 148">
                    <a:extLst>
                      <a:ext uri="{FF2B5EF4-FFF2-40B4-BE49-F238E27FC236}">
                        <a16:creationId xmlns:a16="http://schemas.microsoft.com/office/drawing/2014/main" id="{45984CE8-3CBE-42FF-B761-E31D585C0D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7" y="1700"/>
                    <a:ext cx="205" cy="107"/>
                  </a:xfrm>
                  <a:custGeom>
                    <a:avLst/>
                    <a:gdLst>
                      <a:gd name="T0" fmla="*/ 0 w 205"/>
                      <a:gd name="T1" fmla="*/ 0 h 107"/>
                      <a:gd name="T2" fmla="*/ 0 w 205"/>
                      <a:gd name="T3" fmla="*/ 0 h 107"/>
                      <a:gd name="T4" fmla="*/ 47 w 205"/>
                      <a:gd name="T5" fmla="*/ 17 h 107"/>
                      <a:gd name="T6" fmla="*/ 98 w 205"/>
                      <a:gd name="T7" fmla="*/ 36 h 107"/>
                      <a:gd name="T8" fmla="*/ 139 w 205"/>
                      <a:gd name="T9" fmla="*/ 55 h 107"/>
                      <a:gd name="T10" fmla="*/ 154 w 205"/>
                      <a:gd name="T11" fmla="*/ 63 h 107"/>
                      <a:gd name="T12" fmla="*/ 167 w 205"/>
                      <a:gd name="T13" fmla="*/ 72 h 107"/>
                      <a:gd name="T14" fmla="*/ 167 w 205"/>
                      <a:gd name="T15" fmla="*/ 72 h 107"/>
                      <a:gd name="T16" fmla="*/ 189 w 205"/>
                      <a:gd name="T17" fmla="*/ 91 h 107"/>
                      <a:gd name="T18" fmla="*/ 202 w 205"/>
                      <a:gd name="T19" fmla="*/ 101 h 107"/>
                      <a:gd name="T20" fmla="*/ 205 w 205"/>
                      <a:gd name="T21" fmla="*/ 106 h 107"/>
                      <a:gd name="T22" fmla="*/ 205 w 205"/>
                      <a:gd name="T23" fmla="*/ 107 h 107"/>
                      <a:gd name="T24" fmla="*/ 205 w 205"/>
                      <a:gd name="T25" fmla="*/ 107 h 107"/>
                      <a:gd name="T26" fmla="*/ 205 w 205"/>
                      <a:gd name="T27" fmla="*/ 105 h 107"/>
                      <a:gd name="T28" fmla="*/ 205 w 205"/>
                      <a:gd name="T29" fmla="*/ 98 h 107"/>
                      <a:gd name="T30" fmla="*/ 202 w 205"/>
                      <a:gd name="T31" fmla="*/ 91 h 107"/>
                      <a:gd name="T32" fmla="*/ 192 w 205"/>
                      <a:gd name="T33" fmla="*/ 80 h 107"/>
                      <a:gd name="T34" fmla="*/ 173 w 205"/>
                      <a:gd name="T35" fmla="*/ 66 h 107"/>
                      <a:gd name="T36" fmla="*/ 145 w 205"/>
                      <a:gd name="T37" fmla="*/ 51 h 107"/>
                      <a:gd name="T38" fmla="*/ 101 w 205"/>
                      <a:gd name="T39" fmla="*/ 32 h 107"/>
                      <a:gd name="T40" fmla="*/ 101 w 205"/>
                      <a:gd name="T41" fmla="*/ 32 h 107"/>
                      <a:gd name="T42" fmla="*/ 25 w 205"/>
                      <a:gd name="T43" fmla="*/ 0 h 107"/>
                      <a:gd name="T44" fmla="*/ 0 w 205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4" y="63"/>
                        </a:lnTo>
                        <a:lnTo>
                          <a:pt x="167" y="72"/>
                        </a:lnTo>
                        <a:lnTo>
                          <a:pt x="189" y="91"/>
                        </a:lnTo>
                        <a:lnTo>
                          <a:pt x="202" y="101"/>
                        </a:lnTo>
                        <a:lnTo>
                          <a:pt x="205" y="106"/>
                        </a:lnTo>
                        <a:lnTo>
                          <a:pt x="205" y="107"/>
                        </a:lnTo>
                        <a:lnTo>
                          <a:pt x="205" y="105"/>
                        </a:lnTo>
                        <a:lnTo>
                          <a:pt x="205" y="98"/>
                        </a:lnTo>
                        <a:lnTo>
                          <a:pt x="202" y="91"/>
                        </a:lnTo>
                        <a:lnTo>
                          <a:pt x="192" y="80"/>
                        </a:lnTo>
                        <a:lnTo>
                          <a:pt x="173" y="66"/>
                        </a:lnTo>
                        <a:lnTo>
                          <a:pt x="145" y="51"/>
                        </a:lnTo>
                        <a:lnTo>
                          <a:pt x="101" y="3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1" name="Freeform 149">
                    <a:extLst>
                      <a:ext uri="{FF2B5EF4-FFF2-40B4-BE49-F238E27FC236}">
                        <a16:creationId xmlns:a16="http://schemas.microsoft.com/office/drawing/2014/main" id="{463DF13C-2085-4812-82B9-B8F959C0F7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0" y="1700"/>
                    <a:ext cx="202" cy="107"/>
                  </a:xfrm>
                  <a:custGeom>
                    <a:avLst/>
                    <a:gdLst>
                      <a:gd name="T0" fmla="*/ 0 w 202"/>
                      <a:gd name="T1" fmla="*/ 0 h 107"/>
                      <a:gd name="T2" fmla="*/ 0 w 202"/>
                      <a:gd name="T3" fmla="*/ 0 h 107"/>
                      <a:gd name="T4" fmla="*/ 47 w 202"/>
                      <a:gd name="T5" fmla="*/ 17 h 107"/>
                      <a:gd name="T6" fmla="*/ 98 w 202"/>
                      <a:gd name="T7" fmla="*/ 36 h 107"/>
                      <a:gd name="T8" fmla="*/ 139 w 202"/>
                      <a:gd name="T9" fmla="*/ 54 h 107"/>
                      <a:gd name="T10" fmla="*/ 155 w 202"/>
                      <a:gd name="T11" fmla="*/ 63 h 107"/>
                      <a:gd name="T12" fmla="*/ 167 w 202"/>
                      <a:gd name="T13" fmla="*/ 70 h 107"/>
                      <a:gd name="T14" fmla="*/ 167 w 202"/>
                      <a:gd name="T15" fmla="*/ 70 h 107"/>
                      <a:gd name="T16" fmla="*/ 189 w 202"/>
                      <a:gd name="T17" fmla="*/ 91 h 107"/>
                      <a:gd name="T18" fmla="*/ 199 w 202"/>
                      <a:gd name="T19" fmla="*/ 101 h 107"/>
                      <a:gd name="T20" fmla="*/ 202 w 202"/>
                      <a:gd name="T21" fmla="*/ 106 h 107"/>
                      <a:gd name="T22" fmla="*/ 202 w 202"/>
                      <a:gd name="T23" fmla="*/ 107 h 107"/>
                      <a:gd name="T24" fmla="*/ 202 w 202"/>
                      <a:gd name="T25" fmla="*/ 107 h 107"/>
                      <a:gd name="T26" fmla="*/ 202 w 202"/>
                      <a:gd name="T27" fmla="*/ 105 h 107"/>
                      <a:gd name="T28" fmla="*/ 202 w 202"/>
                      <a:gd name="T29" fmla="*/ 98 h 107"/>
                      <a:gd name="T30" fmla="*/ 199 w 202"/>
                      <a:gd name="T31" fmla="*/ 91 h 107"/>
                      <a:gd name="T32" fmla="*/ 186 w 202"/>
                      <a:gd name="T33" fmla="*/ 80 h 107"/>
                      <a:gd name="T34" fmla="*/ 167 w 202"/>
                      <a:gd name="T35" fmla="*/ 66 h 107"/>
                      <a:gd name="T36" fmla="*/ 139 w 202"/>
                      <a:gd name="T37" fmla="*/ 51 h 107"/>
                      <a:gd name="T38" fmla="*/ 98 w 202"/>
                      <a:gd name="T39" fmla="*/ 32 h 107"/>
                      <a:gd name="T40" fmla="*/ 98 w 202"/>
                      <a:gd name="T41" fmla="*/ 32 h 107"/>
                      <a:gd name="T42" fmla="*/ 19 w 202"/>
                      <a:gd name="T43" fmla="*/ 0 h 107"/>
                      <a:gd name="T44" fmla="*/ 0 w 202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2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7" y="70"/>
                        </a:lnTo>
                        <a:lnTo>
                          <a:pt x="189" y="91"/>
                        </a:lnTo>
                        <a:lnTo>
                          <a:pt x="199" y="101"/>
                        </a:lnTo>
                        <a:lnTo>
                          <a:pt x="202" y="106"/>
                        </a:lnTo>
                        <a:lnTo>
                          <a:pt x="202" y="107"/>
                        </a:lnTo>
                        <a:lnTo>
                          <a:pt x="202" y="105"/>
                        </a:lnTo>
                        <a:lnTo>
                          <a:pt x="202" y="98"/>
                        </a:lnTo>
                        <a:lnTo>
                          <a:pt x="199" y="91"/>
                        </a:lnTo>
                        <a:lnTo>
                          <a:pt x="186" y="80"/>
                        </a:lnTo>
                        <a:lnTo>
                          <a:pt x="167" y="66"/>
                        </a:lnTo>
                        <a:lnTo>
                          <a:pt x="139" y="51"/>
                        </a:lnTo>
                        <a:lnTo>
                          <a:pt x="98" y="32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2" name="Freeform 150">
                    <a:extLst>
                      <a:ext uri="{FF2B5EF4-FFF2-40B4-BE49-F238E27FC236}">
                        <a16:creationId xmlns:a16="http://schemas.microsoft.com/office/drawing/2014/main" id="{1B69A3A8-53BF-479A-B4A7-B2A9CE3E68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1700"/>
                    <a:ext cx="199" cy="107"/>
                  </a:xfrm>
                  <a:custGeom>
                    <a:avLst/>
                    <a:gdLst>
                      <a:gd name="T0" fmla="*/ 0 w 199"/>
                      <a:gd name="T1" fmla="*/ 0 h 107"/>
                      <a:gd name="T2" fmla="*/ 0 w 199"/>
                      <a:gd name="T3" fmla="*/ 0 h 107"/>
                      <a:gd name="T4" fmla="*/ 48 w 199"/>
                      <a:gd name="T5" fmla="*/ 17 h 107"/>
                      <a:gd name="T6" fmla="*/ 95 w 199"/>
                      <a:gd name="T7" fmla="*/ 36 h 107"/>
                      <a:gd name="T8" fmla="*/ 139 w 199"/>
                      <a:gd name="T9" fmla="*/ 54 h 107"/>
                      <a:gd name="T10" fmla="*/ 155 w 199"/>
                      <a:gd name="T11" fmla="*/ 63 h 107"/>
                      <a:gd name="T12" fmla="*/ 164 w 199"/>
                      <a:gd name="T13" fmla="*/ 70 h 107"/>
                      <a:gd name="T14" fmla="*/ 164 w 199"/>
                      <a:gd name="T15" fmla="*/ 70 h 107"/>
                      <a:gd name="T16" fmla="*/ 186 w 199"/>
                      <a:gd name="T17" fmla="*/ 89 h 107"/>
                      <a:gd name="T18" fmla="*/ 196 w 199"/>
                      <a:gd name="T19" fmla="*/ 101 h 107"/>
                      <a:gd name="T20" fmla="*/ 199 w 199"/>
                      <a:gd name="T21" fmla="*/ 106 h 107"/>
                      <a:gd name="T22" fmla="*/ 199 w 199"/>
                      <a:gd name="T23" fmla="*/ 107 h 107"/>
                      <a:gd name="T24" fmla="*/ 199 w 199"/>
                      <a:gd name="T25" fmla="*/ 107 h 107"/>
                      <a:gd name="T26" fmla="*/ 199 w 199"/>
                      <a:gd name="T27" fmla="*/ 105 h 107"/>
                      <a:gd name="T28" fmla="*/ 199 w 199"/>
                      <a:gd name="T29" fmla="*/ 99 h 107"/>
                      <a:gd name="T30" fmla="*/ 193 w 199"/>
                      <a:gd name="T31" fmla="*/ 91 h 107"/>
                      <a:gd name="T32" fmla="*/ 183 w 199"/>
                      <a:gd name="T33" fmla="*/ 80 h 107"/>
                      <a:gd name="T34" fmla="*/ 164 w 199"/>
                      <a:gd name="T35" fmla="*/ 66 h 107"/>
                      <a:gd name="T36" fmla="*/ 136 w 199"/>
                      <a:gd name="T37" fmla="*/ 51 h 107"/>
                      <a:gd name="T38" fmla="*/ 95 w 199"/>
                      <a:gd name="T39" fmla="*/ 32 h 107"/>
                      <a:gd name="T40" fmla="*/ 95 w 199"/>
                      <a:gd name="T41" fmla="*/ 32 h 107"/>
                      <a:gd name="T42" fmla="*/ 16 w 199"/>
                      <a:gd name="T43" fmla="*/ 0 h 107"/>
                      <a:gd name="T44" fmla="*/ 0 w 199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199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4" y="70"/>
                        </a:lnTo>
                        <a:lnTo>
                          <a:pt x="186" y="89"/>
                        </a:lnTo>
                        <a:lnTo>
                          <a:pt x="196" y="101"/>
                        </a:lnTo>
                        <a:lnTo>
                          <a:pt x="199" y="106"/>
                        </a:lnTo>
                        <a:lnTo>
                          <a:pt x="199" y="107"/>
                        </a:lnTo>
                        <a:lnTo>
                          <a:pt x="199" y="105"/>
                        </a:lnTo>
                        <a:lnTo>
                          <a:pt x="199" y="99"/>
                        </a:lnTo>
                        <a:lnTo>
                          <a:pt x="193" y="91"/>
                        </a:lnTo>
                        <a:lnTo>
                          <a:pt x="183" y="80"/>
                        </a:lnTo>
                        <a:lnTo>
                          <a:pt x="164" y="66"/>
                        </a:lnTo>
                        <a:lnTo>
                          <a:pt x="136" y="51"/>
                        </a:lnTo>
                        <a:lnTo>
                          <a:pt x="95" y="32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3" name="Freeform 151">
                    <a:extLst>
                      <a:ext uri="{FF2B5EF4-FFF2-40B4-BE49-F238E27FC236}">
                        <a16:creationId xmlns:a16="http://schemas.microsoft.com/office/drawing/2014/main" id="{24A71034-3F3B-4B34-ABBD-2F196D23BE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1700"/>
                    <a:ext cx="196" cy="107"/>
                  </a:xfrm>
                  <a:custGeom>
                    <a:avLst/>
                    <a:gdLst>
                      <a:gd name="T0" fmla="*/ 0 w 196"/>
                      <a:gd name="T1" fmla="*/ 0 h 107"/>
                      <a:gd name="T2" fmla="*/ 0 w 196"/>
                      <a:gd name="T3" fmla="*/ 0 h 107"/>
                      <a:gd name="T4" fmla="*/ 48 w 196"/>
                      <a:gd name="T5" fmla="*/ 17 h 107"/>
                      <a:gd name="T6" fmla="*/ 95 w 196"/>
                      <a:gd name="T7" fmla="*/ 35 h 107"/>
                      <a:gd name="T8" fmla="*/ 136 w 196"/>
                      <a:gd name="T9" fmla="*/ 54 h 107"/>
                      <a:gd name="T10" fmla="*/ 152 w 196"/>
                      <a:gd name="T11" fmla="*/ 63 h 107"/>
                      <a:gd name="T12" fmla="*/ 164 w 196"/>
                      <a:gd name="T13" fmla="*/ 70 h 107"/>
                      <a:gd name="T14" fmla="*/ 164 w 196"/>
                      <a:gd name="T15" fmla="*/ 70 h 107"/>
                      <a:gd name="T16" fmla="*/ 183 w 196"/>
                      <a:gd name="T17" fmla="*/ 89 h 107"/>
                      <a:gd name="T18" fmla="*/ 193 w 196"/>
                      <a:gd name="T19" fmla="*/ 101 h 107"/>
                      <a:gd name="T20" fmla="*/ 196 w 196"/>
                      <a:gd name="T21" fmla="*/ 106 h 107"/>
                      <a:gd name="T22" fmla="*/ 196 w 196"/>
                      <a:gd name="T23" fmla="*/ 107 h 107"/>
                      <a:gd name="T24" fmla="*/ 196 w 196"/>
                      <a:gd name="T25" fmla="*/ 107 h 107"/>
                      <a:gd name="T26" fmla="*/ 196 w 196"/>
                      <a:gd name="T27" fmla="*/ 105 h 107"/>
                      <a:gd name="T28" fmla="*/ 196 w 196"/>
                      <a:gd name="T29" fmla="*/ 99 h 107"/>
                      <a:gd name="T30" fmla="*/ 190 w 196"/>
                      <a:gd name="T31" fmla="*/ 91 h 107"/>
                      <a:gd name="T32" fmla="*/ 180 w 196"/>
                      <a:gd name="T33" fmla="*/ 80 h 107"/>
                      <a:gd name="T34" fmla="*/ 161 w 196"/>
                      <a:gd name="T35" fmla="*/ 66 h 107"/>
                      <a:gd name="T36" fmla="*/ 130 w 196"/>
                      <a:gd name="T37" fmla="*/ 50 h 107"/>
                      <a:gd name="T38" fmla="*/ 89 w 196"/>
                      <a:gd name="T39" fmla="*/ 32 h 107"/>
                      <a:gd name="T40" fmla="*/ 89 w 196"/>
                      <a:gd name="T41" fmla="*/ 32 h 107"/>
                      <a:gd name="T42" fmla="*/ 45 w 196"/>
                      <a:gd name="T43" fmla="*/ 13 h 107"/>
                      <a:gd name="T44" fmla="*/ 10 w 196"/>
                      <a:gd name="T45" fmla="*/ 0 h 107"/>
                      <a:gd name="T46" fmla="*/ 0 w 196"/>
                      <a:gd name="T47" fmla="*/ 0 h 107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196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5"/>
                        </a:lnTo>
                        <a:lnTo>
                          <a:pt x="136" y="54"/>
                        </a:lnTo>
                        <a:lnTo>
                          <a:pt x="152" y="63"/>
                        </a:lnTo>
                        <a:lnTo>
                          <a:pt x="164" y="70"/>
                        </a:lnTo>
                        <a:lnTo>
                          <a:pt x="183" y="89"/>
                        </a:lnTo>
                        <a:lnTo>
                          <a:pt x="193" y="101"/>
                        </a:lnTo>
                        <a:lnTo>
                          <a:pt x="196" y="106"/>
                        </a:lnTo>
                        <a:lnTo>
                          <a:pt x="196" y="107"/>
                        </a:lnTo>
                        <a:lnTo>
                          <a:pt x="196" y="105"/>
                        </a:lnTo>
                        <a:lnTo>
                          <a:pt x="196" y="99"/>
                        </a:lnTo>
                        <a:lnTo>
                          <a:pt x="190" y="91"/>
                        </a:lnTo>
                        <a:lnTo>
                          <a:pt x="180" y="80"/>
                        </a:lnTo>
                        <a:lnTo>
                          <a:pt x="161" y="66"/>
                        </a:lnTo>
                        <a:lnTo>
                          <a:pt x="130" y="50"/>
                        </a:lnTo>
                        <a:lnTo>
                          <a:pt x="89" y="32"/>
                        </a:lnTo>
                        <a:lnTo>
                          <a:pt x="45" y="13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4" name="Freeform 152">
                    <a:extLst>
                      <a:ext uri="{FF2B5EF4-FFF2-40B4-BE49-F238E27FC236}">
                        <a16:creationId xmlns:a16="http://schemas.microsoft.com/office/drawing/2014/main" id="{C5ECB9EA-0EA6-47C8-89E3-09584DB10E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1141"/>
                    <a:ext cx="611" cy="265"/>
                  </a:xfrm>
                  <a:custGeom>
                    <a:avLst/>
                    <a:gdLst>
                      <a:gd name="T0" fmla="*/ 145 w 611"/>
                      <a:gd name="T1" fmla="*/ 0 h 265"/>
                      <a:gd name="T2" fmla="*/ 145 w 611"/>
                      <a:gd name="T3" fmla="*/ 0 h 265"/>
                      <a:gd name="T4" fmla="*/ 233 w 611"/>
                      <a:gd name="T5" fmla="*/ 21 h 265"/>
                      <a:gd name="T6" fmla="*/ 321 w 611"/>
                      <a:gd name="T7" fmla="*/ 42 h 265"/>
                      <a:gd name="T8" fmla="*/ 410 w 611"/>
                      <a:gd name="T9" fmla="*/ 63 h 265"/>
                      <a:gd name="T10" fmla="*/ 454 w 611"/>
                      <a:gd name="T11" fmla="*/ 75 h 265"/>
                      <a:gd name="T12" fmla="*/ 495 w 611"/>
                      <a:gd name="T13" fmla="*/ 86 h 265"/>
                      <a:gd name="T14" fmla="*/ 495 w 611"/>
                      <a:gd name="T15" fmla="*/ 86 h 265"/>
                      <a:gd name="T16" fmla="*/ 526 w 611"/>
                      <a:gd name="T17" fmla="*/ 98 h 265"/>
                      <a:gd name="T18" fmla="*/ 555 w 611"/>
                      <a:gd name="T19" fmla="*/ 109 h 265"/>
                      <a:gd name="T20" fmla="*/ 580 w 611"/>
                      <a:gd name="T21" fmla="*/ 122 h 265"/>
                      <a:gd name="T22" fmla="*/ 602 w 611"/>
                      <a:gd name="T23" fmla="*/ 136 h 265"/>
                      <a:gd name="T24" fmla="*/ 611 w 611"/>
                      <a:gd name="T25" fmla="*/ 153 h 265"/>
                      <a:gd name="T26" fmla="*/ 611 w 611"/>
                      <a:gd name="T27" fmla="*/ 164 h 265"/>
                      <a:gd name="T28" fmla="*/ 608 w 611"/>
                      <a:gd name="T29" fmla="*/ 172 h 265"/>
                      <a:gd name="T30" fmla="*/ 608 w 611"/>
                      <a:gd name="T31" fmla="*/ 172 h 265"/>
                      <a:gd name="T32" fmla="*/ 596 w 611"/>
                      <a:gd name="T33" fmla="*/ 180 h 265"/>
                      <a:gd name="T34" fmla="*/ 586 w 611"/>
                      <a:gd name="T35" fmla="*/ 188 h 265"/>
                      <a:gd name="T36" fmla="*/ 573 w 611"/>
                      <a:gd name="T37" fmla="*/ 194 h 265"/>
                      <a:gd name="T38" fmla="*/ 558 w 611"/>
                      <a:gd name="T39" fmla="*/ 200 h 265"/>
                      <a:gd name="T40" fmla="*/ 558 w 611"/>
                      <a:gd name="T41" fmla="*/ 200 h 265"/>
                      <a:gd name="T42" fmla="*/ 526 w 611"/>
                      <a:gd name="T43" fmla="*/ 210 h 265"/>
                      <a:gd name="T44" fmla="*/ 491 w 611"/>
                      <a:gd name="T45" fmla="*/ 221 h 265"/>
                      <a:gd name="T46" fmla="*/ 457 w 611"/>
                      <a:gd name="T47" fmla="*/ 228 h 265"/>
                      <a:gd name="T48" fmla="*/ 419 w 611"/>
                      <a:gd name="T49" fmla="*/ 236 h 265"/>
                      <a:gd name="T50" fmla="*/ 340 w 611"/>
                      <a:gd name="T51" fmla="*/ 250 h 265"/>
                      <a:gd name="T52" fmla="*/ 265 w 611"/>
                      <a:gd name="T53" fmla="*/ 261 h 265"/>
                      <a:gd name="T54" fmla="*/ 265 w 611"/>
                      <a:gd name="T55" fmla="*/ 261 h 265"/>
                      <a:gd name="T56" fmla="*/ 236 w 611"/>
                      <a:gd name="T57" fmla="*/ 265 h 265"/>
                      <a:gd name="T58" fmla="*/ 0 w 611"/>
                      <a:gd name="T59" fmla="*/ 252 h 265"/>
                      <a:gd name="T60" fmla="*/ 0 w 611"/>
                      <a:gd name="T61" fmla="*/ 252 h 265"/>
                      <a:gd name="T62" fmla="*/ 104 w 611"/>
                      <a:gd name="T63" fmla="*/ 240 h 265"/>
                      <a:gd name="T64" fmla="*/ 208 w 611"/>
                      <a:gd name="T65" fmla="*/ 227 h 265"/>
                      <a:gd name="T66" fmla="*/ 309 w 611"/>
                      <a:gd name="T67" fmla="*/ 212 h 265"/>
                      <a:gd name="T68" fmla="*/ 359 w 611"/>
                      <a:gd name="T69" fmla="*/ 203 h 265"/>
                      <a:gd name="T70" fmla="*/ 406 w 611"/>
                      <a:gd name="T71" fmla="*/ 193 h 265"/>
                      <a:gd name="T72" fmla="*/ 406 w 611"/>
                      <a:gd name="T73" fmla="*/ 193 h 265"/>
                      <a:gd name="T74" fmla="*/ 435 w 611"/>
                      <a:gd name="T75" fmla="*/ 188 h 265"/>
                      <a:gd name="T76" fmla="*/ 463 w 611"/>
                      <a:gd name="T77" fmla="*/ 180 h 265"/>
                      <a:gd name="T78" fmla="*/ 488 w 611"/>
                      <a:gd name="T79" fmla="*/ 172 h 265"/>
                      <a:gd name="T80" fmla="*/ 507 w 611"/>
                      <a:gd name="T81" fmla="*/ 164 h 265"/>
                      <a:gd name="T82" fmla="*/ 507 w 611"/>
                      <a:gd name="T83" fmla="*/ 164 h 265"/>
                      <a:gd name="T84" fmla="*/ 507 w 611"/>
                      <a:gd name="T85" fmla="*/ 157 h 265"/>
                      <a:gd name="T86" fmla="*/ 507 w 611"/>
                      <a:gd name="T87" fmla="*/ 152 h 265"/>
                      <a:gd name="T88" fmla="*/ 501 w 611"/>
                      <a:gd name="T89" fmla="*/ 147 h 265"/>
                      <a:gd name="T90" fmla="*/ 495 w 611"/>
                      <a:gd name="T91" fmla="*/ 142 h 265"/>
                      <a:gd name="T92" fmla="*/ 479 w 611"/>
                      <a:gd name="T93" fmla="*/ 136 h 265"/>
                      <a:gd name="T94" fmla="*/ 463 w 611"/>
                      <a:gd name="T95" fmla="*/ 129 h 265"/>
                      <a:gd name="T96" fmla="*/ 463 w 611"/>
                      <a:gd name="T97" fmla="*/ 129 h 265"/>
                      <a:gd name="T98" fmla="*/ 416 w 611"/>
                      <a:gd name="T99" fmla="*/ 113 h 265"/>
                      <a:gd name="T100" fmla="*/ 365 w 611"/>
                      <a:gd name="T101" fmla="*/ 98 h 265"/>
                      <a:gd name="T102" fmla="*/ 312 w 611"/>
                      <a:gd name="T103" fmla="*/ 85 h 265"/>
                      <a:gd name="T104" fmla="*/ 258 w 611"/>
                      <a:gd name="T105" fmla="*/ 71 h 265"/>
                      <a:gd name="T106" fmla="*/ 258 w 611"/>
                      <a:gd name="T107" fmla="*/ 71 h 265"/>
                      <a:gd name="T108" fmla="*/ 145 w 611"/>
                      <a:gd name="T109" fmla="*/ 45 h 265"/>
                      <a:gd name="T110" fmla="*/ 31 w 611"/>
                      <a:gd name="T111" fmla="*/ 19 h 265"/>
                      <a:gd name="T112" fmla="*/ 31 w 611"/>
                      <a:gd name="T113" fmla="*/ 19 h 265"/>
                      <a:gd name="T114" fmla="*/ 57 w 611"/>
                      <a:gd name="T115" fmla="*/ 12 h 265"/>
                      <a:gd name="T116" fmla="*/ 85 w 611"/>
                      <a:gd name="T117" fmla="*/ 7 h 265"/>
                      <a:gd name="T118" fmla="*/ 116 w 611"/>
                      <a:gd name="T119" fmla="*/ 2 h 265"/>
                      <a:gd name="T120" fmla="*/ 145 w 611"/>
                      <a:gd name="T121" fmla="*/ 0 h 265"/>
                      <a:gd name="T122" fmla="*/ 145 w 611"/>
                      <a:gd name="T123" fmla="*/ 0 h 26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611" h="265">
                        <a:moveTo>
                          <a:pt x="145" y="0"/>
                        </a:moveTo>
                        <a:lnTo>
                          <a:pt x="145" y="0"/>
                        </a:lnTo>
                        <a:lnTo>
                          <a:pt x="233" y="21"/>
                        </a:lnTo>
                        <a:lnTo>
                          <a:pt x="321" y="42"/>
                        </a:lnTo>
                        <a:lnTo>
                          <a:pt x="410" y="63"/>
                        </a:lnTo>
                        <a:lnTo>
                          <a:pt x="454" y="75"/>
                        </a:lnTo>
                        <a:lnTo>
                          <a:pt x="495" y="86"/>
                        </a:lnTo>
                        <a:lnTo>
                          <a:pt x="526" y="98"/>
                        </a:lnTo>
                        <a:lnTo>
                          <a:pt x="555" y="109"/>
                        </a:lnTo>
                        <a:lnTo>
                          <a:pt x="580" y="122"/>
                        </a:lnTo>
                        <a:lnTo>
                          <a:pt x="602" y="136"/>
                        </a:lnTo>
                        <a:lnTo>
                          <a:pt x="611" y="153"/>
                        </a:lnTo>
                        <a:lnTo>
                          <a:pt x="611" y="164"/>
                        </a:lnTo>
                        <a:lnTo>
                          <a:pt x="608" y="172"/>
                        </a:lnTo>
                        <a:lnTo>
                          <a:pt x="596" y="180"/>
                        </a:lnTo>
                        <a:lnTo>
                          <a:pt x="586" y="188"/>
                        </a:lnTo>
                        <a:lnTo>
                          <a:pt x="573" y="194"/>
                        </a:lnTo>
                        <a:lnTo>
                          <a:pt x="558" y="200"/>
                        </a:lnTo>
                        <a:lnTo>
                          <a:pt x="526" y="210"/>
                        </a:lnTo>
                        <a:lnTo>
                          <a:pt x="491" y="221"/>
                        </a:lnTo>
                        <a:lnTo>
                          <a:pt x="457" y="228"/>
                        </a:lnTo>
                        <a:lnTo>
                          <a:pt x="419" y="236"/>
                        </a:lnTo>
                        <a:lnTo>
                          <a:pt x="340" y="250"/>
                        </a:lnTo>
                        <a:lnTo>
                          <a:pt x="265" y="261"/>
                        </a:lnTo>
                        <a:lnTo>
                          <a:pt x="236" y="265"/>
                        </a:lnTo>
                        <a:lnTo>
                          <a:pt x="0" y="252"/>
                        </a:lnTo>
                        <a:lnTo>
                          <a:pt x="104" y="240"/>
                        </a:lnTo>
                        <a:lnTo>
                          <a:pt x="208" y="227"/>
                        </a:lnTo>
                        <a:lnTo>
                          <a:pt x="309" y="212"/>
                        </a:lnTo>
                        <a:lnTo>
                          <a:pt x="359" y="203"/>
                        </a:lnTo>
                        <a:lnTo>
                          <a:pt x="406" y="193"/>
                        </a:lnTo>
                        <a:lnTo>
                          <a:pt x="435" y="188"/>
                        </a:lnTo>
                        <a:lnTo>
                          <a:pt x="463" y="180"/>
                        </a:lnTo>
                        <a:lnTo>
                          <a:pt x="488" y="172"/>
                        </a:lnTo>
                        <a:lnTo>
                          <a:pt x="507" y="164"/>
                        </a:lnTo>
                        <a:lnTo>
                          <a:pt x="507" y="157"/>
                        </a:lnTo>
                        <a:lnTo>
                          <a:pt x="507" y="152"/>
                        </a:lnTo>
                        <a:lnTo>
                          <a:pt x="501" y="147"/>
                        </a:lnTo>
                        <a:lnTo>
                          <a:pt x="495" y="142"/>
                        </a:lnTo>
                        <a:lnTo>
                          <a:pt x="479" y="136"/>
                        </a:lnTo>
                        <a:lnTo>
                          <a:pt x="463" y="129"/>
                        </a:lnTo>
                        <a:lnTo>
                          <a:pt x="416" y="113"/>
                        </a:lnTo>
                        <a:lnTo>
                          <a:pt x="365" y="98"/>
                        </a:lnTo>
                        <a:lnTo>
                          <a:pt x="312" y="85"/>
                        </a:lnTo>
                        <a:lnTo>
                          <a:pt x="258" y="71"/>
                        </a:lnTo>
                        <a:lnTo>
                          <a:pt x="145" y="45"/>
                        </a:lnTo>
                        <a:lnTo>
                          <a:pt x="31" y="19"/>
                        </a:lnTo>
                        <a:lnTo>
                          <a:pt x="57" y="12"/>
                        </a:lnTo>
                        <a:lnTo>
                          <a:pt x="85" y="7"/>
                        </a:lnTo>
                        <a:lnTo>
                          <a:pt x="116" y="2"/>
                        </a:lnTo>
                        <a:lnTo>
                          <a:pt x="145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5" name="Freeform 153">
                    <a:extLst>
                      <a:ext uri="{FF2B5EF4-FFF2-40B4-BE49-F238E27FC236}">
                        <a16:creationId xmlns:a16="http://schemas.microsoft.com/office/drawing/2014/main" id="{D2A02519-6884-4D61-BC92-E861123E5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235"/>
                    <a:ext cx="394" cy="170"/>
                  </a:xfrm>
                  <a:custGeom>
                    <a:avLst/>
                    <a:gdLst>
                      <a:gd name="T0" fmla="*/ 297 w 394"/>
                      <a:gd name="T1" fmla="*/ 0 h 170"/>
                      <a:gd name="T2" fmla="*/ 297 w 394"/>
                      <a:gd name="T3" fmla="*/ 0 h 170"/>
                      <a:gd name="T4" fmla="*/ 322 w 394"/>
                      <a:gd name="T5" fmla="*/ 9 h 170"/>
                      <a:gd name="T6" fmla="*/ 347 w 394"/>
                      <a:gd name="T7" fmla="*/ 19 h 170"/>
                      <a:gd name="T8" fmla="*/ 366 w 394"/>
                      <a:gd name="T9" fmla="*/ 30 h 170"/>
                      <a:gd name="T10" fmla="*/ 385 w 394"/>
                      <a:gd name="T11" fmla="*/ 42 h 170"/>
                      <a:gd name="T12" fmla="*/ 394 w 394"/>
                      <a:gd name="T13" fmla="*/ 59 h 170"/>
                      <a:gd name="T14" fmla="*/ 394 w 394"/>
                      <a:gd name="T15" fmla="*/ 70 h 170"/>
                      <a:gd name="T16" fmla="*/ 391 w 394"/>
                      <a:gd name="T17" fmla="*/ 78 h 170"/>
                      <a:gd name="T18" fmla="*/ 391 w 394"/>
                      <a:gd name="T19" fmla="*/ 78 h 170"/>
                      <a:gd name="T20" fmla="*/ 379 w 394"/>
                      <a:gd name="T21" fmla="*/ 86 h 170"/>
                      <a:gd name="T22" fmla="*/ 369 w 394"/>
                      <a:gd name="T23" fmla="*/ 94 h 170"/>
                      <a:gd name="T24" fmla="*/ 356 w 394"/>
                      <a:gd name="T25" fmla="*/ 100 h 170"/>
                      <a:gd name="T26" fmla="*/ 341 w 394"/>
                      <a:gd name="T27" fmla="*/ 106 h 170"/>
                      <a:gd name="T28" fmla="*/ 341 w 394"/>
                      <a:gd name="T29" fmla="*/ 106 h 170"/>
                      <a:gd name="T30" fmla="*/ 309 w 394"/>
                      <a:gd name="T31" fmla="*/ 116 h 170"/>
                      <a:gd name="T32" fmla="*/ 274 w 394"/>
                      <a:gd name="T33" fmla="*/ 127 h 170"/>
                      <a:gd name="T34" fmla="*/ 240 w 394"/>
                      <a:gd name="T35" fmla="*/ 134 h 170"/>
                      <a:gd name="T36" fmla="*/ 202 w 394"/>
                      <a:gd name="T37" fmla="*/ 142 h 170"/>
                      <a:gd name="T38" fmla="*/ 123 w 394"/>
                      <a:gd name="T39" fmla="*/ 156 h 170"/>
                      <a:gd name="T40" fmla="*/ 48 w 394"/>
                      <a:gd name="T41" fmla="*/ 167 h 170"/>
                      <a:gd name="T42" fmla="*/ 48 w 394"/>
                      <a:gd name="T43" fmla="*/ 167 h 170"/>
                      <a:gd name="T44" fmla="*/ 25 w 394"/>
                      <a:gd name="T45" fmla="*/ 170 h 170"/>
                      <a:gd name="T46" fmla="*/ 25 w 394"/>
                      <a:gd name="T47" fmla="*/ 170 h 170"/>
                      <a:gd name="T48" fmla="*/ 10 w 394"/>
                      <a:gd name="T49" fmla="*/ 163 h 170"/>
                      <a:gd name="T50" fmla="*/ 0 w 394"/>
                      <a:gd name="T51" fmla="*/ 160 h 170"/>
                      <a:gd name="T52" fmla="*/ 0 w 394"/>
                      <a:gd name="T53" fmla="*/ 160 h 170"/>
                      <a:gd name="T54" fmla="*/ 0 w 394"/>
                      <a:gd name="T55" fmla="*/ 158 h 170"/>
                      <a:gd name="T56" fmla="*/ 3 w 394"/>
                      <a:gd name="T57" fmla="*/ 157 h 170"/>
                      <a:gd name="T58" fmla="*/ 29 w 394"/>
                      <a:gd name="T59" fmla="*/ 152 h 170"/>
                      <a:gd name="T60" fmla="*/ 114 w 394"/>
                      <a:gd name="T61" fmla="*/ 137 h 170"/>
                      <a:gd name="T62" fmla="*/ 167 w 394"/>
                      <a:gd name="T63" fmla="*/ 127 h 170"/>
                      <a:gd name="T64" fmla="*/ 221 w 394"/>
                      <a:gd name="T65" fmla="*/ 115 h 170"/>
                      <a:gd name="T66" fmla="*/ 274 w 394"/>
                      <a:gd name="T67" fmla="*/ 104 h 170"/>
                      <a:gd name="T68" fmla="*/ 319 w 394"/>
                      <a:gd name="T69" fmla="*/ 91 h 170"/>
                      <a:gd name="T70" fmla="*/ 319 w 394"/>
                      <a:gd name="T71" fmla="*/ 91 h 170"/>
                      <a:gd name="T72" fmla="*/ 334 w 394"/>
                      <a:gd name="T73" fmla="*/ 86 h 170"/>
                      <a:gd name="T74" fmla="*/ 347 w 394"/>
                      <a:gd name="T75" fmla="*/ 78 h 170"/>
                      <a:gd name="T76" fmla="*/ 353 w 394"/>
                      <a:gd name="T77" fmla="*/ 72 h 170"/>
                      <a:gd name="T78" fmla="*/ 356 w 394"/>
                      <a:gd name="T79" fmla="*/ 64 h 170"/>
                      <a:gd name="T80" fmla="*/ 356 w 394"/>
                      <a:gd name="T81" fmla="*/ 57 h 170"/>
                      <a:gd name="T82" fmla="*/ 356 w 394"/>
                      <a:gd name="T83" fmla="*/ 49 h 170"/>
                      <a:gd name="T84" fmla="*/ 350 w 394"/>
                      <a:gd name="T85" fmla="*/ 42 h 170"/>
                      <a:gd name="T86" fmla="*/ 344 w 394"/>
                      <a:gd name="T87" fmla="*/ 34 h 170"/>
                      <a:gd name="T88" fmla="*/ 328 w 394"/>
                      <a:gd name="T89" fmla="*/ 21 h 170"/>
                      <a:gd name="T90" fmla="*/ 312 w 394"/>
                      <a:gd name="T91" fmla="*/ 10 h 170"/>
                      <a:gd name="T92" fmla="*/ 300 w 394"/>
                      <a:gd name="T93" fmla="*/ 2 h 170"/>
                      <a:gd name="T94" fmla="*/ 297 w 394"/>
                      <a:gd name="T95" fmla="*/ 0 h 170"/>
                      <a:gd name="T96" fmla="*/ 297 w 394"/>
                      <a:gd name="T97" fmla="*/ 0 h 170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0" t="0" r="r" b="b"/>
                    <a:pathLst>
                      <a:path w="394" h="170">
                        <a:moveTo>
                          <a:pt x="297" y="0"/>
                        </a:moveTo>
                        <a:lnTo>
                          <a:pt x="297" y="0"/>
                        </a:lnTo>
                        <a:lnTo>
                          <a:pt x="322" y="9"/>
                        </a:lnTo>
                        <a:lnTo>
                          <a:pt x="347" y="19"/>
                        </a:lnTo>
                        <a:lnTo>
                          <a:pt x="366" y="30"/>
                        </a:lnTo>
                        <a:lnTo>
                          <a:pt x="385" y="42"/>
                        </a:lnTo>
                        <a:lnTo>
                          <a:pt x="394" y="59"/>
                        </a:lnTo>
                        <a:lnTo>
                          <a:pt x="394" y="70"/>
                        </a:lnTo>
                        <a:lnTo>
                          <a:pt x="391" y="78"/>
                        </a:lnTo>
                        <a:lnTo>
                          <a:pt x="379" y="86"/>
                        </a:lnTo>
                        <a:lnTo>
                          <a:pt x="369" y="94"/>
                        </a:lnTo>
                        <a:lnTo>
                          <a:pt x="356" y="100"/>
                        </a:lnTo>
                        <a:lnTo>
                          <a:pt x="341" y="106"/>
                        </a:lnTo>
                        <a:lnTo>
                          <a:pt x="309" y="116"/>
                        </a:lnTo>
                        <a:lnTo>
                          <a:pt x="274" y="127"/>
                        </a:lnTo>
                        <a:lnTo>
                          <a:pt x="240" y="134"/>
                        </a:lnTo>
                        <a:lnTo>
                          <a:pt x="202" y="142"/>
                        </a:lnTo>
                        <a:lnTo>
                          <a:pt x="123" y="156"/>
                        </a:lnTo>
                        <a:lnTo>
                          <a:pt x="48" y="167"/>
                        </a:lnTo>
                        <a:lnTo>
                          <a:pt x="25" y="170"/>
                        </a:lnTo>
                        <a:lnTo>
                          <a:pt x="10" y="163"/>
                        </a:lnTo>
                        <a:lnTo>
                          <a:pt x="0" y="160"/>
                        </a:lnTo>
                        <a:lnTo>
                          <a:pt x="0" y="158"/>
                        </a:lnTo>
                        <a:lnTo>
                          <a:pt x="3" y="157"/>
                        </a:lnTo>
                        <a:lnTo>
                          <a:pt x="29" y="152"/>
                        </a:lnTo>
                        <a:lnTo>
                          <a:pt x="114" y="137"/>
                        </a:lnTo>
                        <a:lnTo>
                          <a:pt x="167" y="127"/>
                        </a:lnTo>
                        <a:lnTo>
                          <a:pt x="221" y="115"/>
                        </a:lnTo>
                        <a:lnTo>
                          <a:pt x="274" y="104"/>
                        </a:lnTo>
                        <a:lnTo>
                          <a:pt x="319" y="91"/>
                        </a:lnTo>
                        <a:lnTo>
                          <a:pt x="334" y="86"/>
                        </a:lnTo>
                        <a:lnTo>
                          <a:pt x="347" y="78"/>
                        </a:lnTo>
                        <a:lnTo>
                          <a:pt x="353" y="72"/>
                        </a:lnTo>
                        <a:lnTo>
                          <a:pt x="356" y="64"/>
                        </a:lnTo>
                        <a:lnTo>
                          <a:pt x="356" y="57"/>
                        </a:lnTo>
                        <a:lnTo>
                          <a:pt x="356" y="49"/>
                        </a:lnTo>
                        <a:lnTo>
                          <a:pt x="350" y="42"/>
                        </a:lnTo>
                        <a:lnTo>
                          <a:pt x="344" y="34"/>
                        </a:lnTo>
                        <a:lnTo>
                          <a:pt x="328" y="21"/>
                        </a:lnTo>
                        <a:lnTo>
                          <a:pt x="312" y="10"/>
                        </a:lnTo>
                        <a:lnTo>
                          <a:pt x="300" y="2"/>
                        </a:lnTo>
                        <a:lnTo>
                          <a:pt x="297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6" name="Freeform 154">
                    <a:extLst>
                      <a:ext uri="{FF2B5EF4-FFF2-40B4-BE49-F238E27FC236}">
                        <a16:creationId xmlns:a16="http://schemas.microsoft.com/office/drawing/2014/main" id="{509822D3-BCBA-48EA-87DF-7BC3B8442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1235"/>
                    <a:ext cx="391" cy="170"/>
                  </a:xfrm>
                  <a:custGeom>
                    <a:avLst/>
                    <a:gdLst>
                      <a:gd name="T0" fmla="*/ 294 w 391"/>
                      <a:gd name="T1" fmla="*/ 0 h 170"/>
                      <a:gd name="T2" fmla="*/ 294 w 391"/>
                      <a:gd name="T3" fmla="*/ 0 h 170"/>
                      <a:gd name="T4" fmla="*/ 319 w 391"/>
                      <a:gd name="T5" fmla="*/ 9 h 170"/>
                      <a:gd name="T6" fmla="*/ 344 w 391"/>
                      <a:gd name="T7" fmla="*/ 19 h 170"/>
                      <a:gd name="T8" fmla="*/ 363 w 391"/>
                      <a:gd name="T9" fmla="*/ 30 h 170"/>
                      <a:gd name="T10" fmla="*/ 382 w 391"/>
                      <a:gd name="T11" fmla="*/ 42 h 170"/>
                      <a:gd name="T12" fmla="*/ 382 w 391"/>
                      <a:gd name="T13" fmla="*/ 42 h 170"/>
                      <a:gd name="T14" fmla="*/ 391 w 391"/>
                      <a:gd name="T15" fmla="*/ 59 h 170"/>
                      <a:gd name="T16" fmla="*/ 391 w 391"/>
                      <a:gd name="T17" fmla="*/ 59 h 170"/>
                      <a:gd name="T18" fmla="*/ 391 w 391"/>
                      <a:gd name="T19" fmla="*/ 70 h 170"/>
                      <a:gd name="T20" fmla="*/ 391 w 391"/>
                      <a:gd name="T21" fmla="*/ 70 h 170"/>
                      <a:gd name="T22" fmla="*/ 388 w 391"/>
                      <a:gd name="T23" fmla="*/ 78 h 170"/>
                      <a:gd name="T24" fmla="*/ 388 w 391"/>
                      <a:gd name="T25" fmla="*/ 78 h 170"/>
                      <a:gd name="T26" fmla="*/ 376 w 391"/>
                      <a:gd name="T27" fmla="*/ 86 h 170"/>
                      <a:gd name="T28" fmla="*/ 366 w 391"/>
                      <a:gd name="T29" fmla="*/ 94 h 170"/>
                      <a:gd name="T30" fmla="*/ 353 w 391"/>
                      <a:gd name="T31" fmla="*/ 100 h 170"/>
                      <a:gd name="T32" fmla="*/ 338 w 391"/>
                      <a:gd name="T33" fmla="*/ 106 h 170"/>
                      <a:gd name="T34" fmla="*/ 338 w 391"/>
                      <a:gd name="T35" fmla="*/ 106 h 170"/>
                      <a:gd name="T36" fmla="*/ 306 w 391"/>
                      <a:gd name="T37" fmla="*/ 116 h 170"/>
                      <a:gd name="T38" fmla="*/ 271 w 391"/>
                      <a:gd name="T39" fmla="*/ 127 h 170"/>
                      <a:gd name="T40" fmla="*/ 237 w 391"/>
                      <a:gd name="T41" fmla="*/ 134 h 170"/>
                      <a:gd name="T42" fmla="*/ 199 w 391"/>
                      <a:gd name="T43" fmla="*/ 142 h 170"/>
                      <a:gd name="T44" fmla="*/ 120 w 391"/>
                      <a:gd name="T45" fmla="*/ 156 h 170"/>
                      <a:gd name="T46" fmla="*/ 45 w 391"/>
                      <a:gd name="T47" fmla="*/ 167 h 170"/>
                      <a:gd name="T48" fmla="*/ 45 w 391"/>
                      <a:gd name="T49" fmla="*/ 167 h 170"/>
                      <a:gd name="T50" fmla="*/ 22 w 391"/>
                      <a:gd name="T51" fmla="*/ 170 h 170"/>
                      <a:gd name="T52" fmla="*/ 22 w 391"/>
                      <a:gd name="T53" fmla="*/ 170 h 170"/>
                      <a:gd name="T54" fmla="*/ 10 w 391"/>
                      <a:gd name="T55" fmla="*/ 163 h 170"/>
                      <a:gd name="T56" fmla="*/ 0 w 391"/>
                      <a:gd name="T57" fmla="*/ 161 h 170"/>
                      <a:gd name="T58" fmla="*/ 0 w 391"/>
                      <a:gd name="T59" fmla="*/ 161 h 170"/>
                      <a:gd name="T60" fmla="*/ 0 w 391"/>
                      <a:gd name="T61" fmla="*/ 160 h 170"/>
                      <a:gd name="T62" fmla="*/ 7 w 391"/>
                      <a:gd name="T63" fmla="*/ 158 h 170"/>
                      <a:gd name="T64" fmla="*/ 29 w 391"/>
                      <a:gd name="T65" fmla="*/ 153 h 170"/>
                      <a:gd name="T66" fmla="*/ 114 w 391"/>
                      <a:gd name="T67" fmla="*/ 138 h 170"/>
                      <a:gd name="T68" fmla="*/ 167 w 391"/>
                      <a:gd name="T69" fmla="*/ 128 h 170"/>
                      <a:gd name="T70" fmla="*/ 221 w 391"/>
                      <a:gd name="T71" fmla="*/ 116 h 170"/>
                      <a:gd name="T72" fmla="*/ 275 w 391"/>
                      <a:gd name="T73" fmla="*/ 105 h 170"/>
                      <a:gd name="T74" fmla="*/ 319 w 391"/>
                      <a:gd name="T75" fmla="*/ 94 h 170"/>
                      <a:gd name="T76" fmla="*/ 319 w 391"/>
                      <a:gd name="T77" fmla="*/ 94 h 170"/>
                      <a:gd name="T78" fmla="*/ 335 w 391"/>
                      <a:gd name="T79" fmla="*/ 87 h 170"/>
                      <a:gd name="T80" fmla="*/ 347 w 391"/>
                      <a:gd name="T81" fmla="*/ 80 h 170"/>
                      <a:gd name="T82" fmla="*/ 357 w 391"/>
                      <a:gd name="T83" fmla="*/ 72 h 170"/>
                      <a:gd name="T84" fmla="*/ 360 w 391"/>
                      <a:gd name="T85" fmla="*/ 66 h 170"/>
                      <a:gd name="T86" fmla="*/ 360 w 391"/>
                      <a:gd name="T87" fmla="*/ 57 h 170"/>
                      <a:gd name="T88" fmla="*/ 357 w 391"/>
                      <a:gd name="T89" fmla="*/ 49 h 170"/>
                      <a:gd name="T90" fmla="*/ 350 w 391"/>
                      <a:gd name="T91" fmla="*/ 42 h 170"/>
                      <a:gd name="T92" fmla="*/ 344 w 391"/>
                      <a:gd name="T93" fmla="*/ 35 h 170"/>
                      <a:gd name="T94" fmla="*/ 328 w 391"/>
                      <a:gd name="T95" fmla="*/ 21 h 170"/>
                      <a:gd name="T96" fmla="*/ 309 w 391"/>
                      <a:gd name="T97" fmla="*/ 10 h 170"/>
                      <a:gd name="T98" fmla="*/ 297 w 391"/>
                      <a:gd name="T99" fmla="*/ 2 h 170"/>
                      <a:gd name="T100" fmla="*/ 294 w 391"/>
                      <a:gd name="T101" fmla="*/ 0 h 170"/>
                      <a:gd name="T102" fmla="*/ 294 w 391"/>
                      <a:gd name="T103" fmla="*/ 0 h 170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391" h="170">
                        <a:moveTo>
                          <a:pt x="294" y="0"/>
                        </a:moveTo>
                        <a:lnTo>
                          <a:pt x="294" y="0"/>
                        </a:lnTo>
                        <a:lnTo>
                          <a:pt x="319" y="9"/>
                        </a:lnTo>
                        <a:lnTo>
                          <a:pt x="344" y="19"/>
                        </a:lnTo>
                        <a:lnTo>
                          <a:pt x="363" y="30"/>
                        </a:lnTo>
                        <a:lnTo>
                          <a:pt x="382" y="42"/>
                        </a:lnTo>
                        <a:lnTo>
                          <a:pt x="391" y="59"/>
                        </a:lnTo>
                        <a:lnTo>
                          <a:pt x="391" y="70"/>
                        </a:lnTo>
                        <a:lnTo>
                          <a:pt x="388" y="78"/>
                        </a:lnTo>
                        <a:lnTo>
                          <a:pt x="376" y="86"/>
                        </a:lnTo>
                        <a:lnTo>
                          <a:pt x="366" y="94"/>
                        </a:lnTo>
                        <a:lnTo>
                          <a:pt x="353" y="100"/>
                        </a:lnTo>
                        <a:lnTo>
                          <a:pt x="338" y="106"/>
                        </a:lnTo>
                        <a:lnTo>
                          <a:pt x="306" y="116"/>
                        </a:lnTo>
                        <a:lnTo>
                          <a:pt x="271" y="127"/>
                        </a:lnTo>
                        <a:lnTo>
                          <a:pt x="237" y="134"/>
                        </a:lnTo>
                        <a:lnTo>
                          <a:pt x="199" y="142"/>
                        </a:lnTo>
                        <a:lnTo>
                          <a:pt x="120" y="156"/>
                        </a:lnTo>
                        <a:lnTo>
                          <a:pt x="45" y="167"/>
                        </a:lnTo>
                        <a:lnTo>
                          <a:pt x="22" y="170"/>
                        </a:lnTo>
                        <a:lnTo>
                          <a:pt x="10" y="163"/>
                        </a:lnTo>
                        <a:lnTo>
                          <a:pt x="0" y="161"/>
                        </a:lnTo>
                        <a:lnTo>
                          <a:pt x="0" y="160"/>
                        </a:lnTo>
                        <a:lnTo>
                          <a:pt x="7" y="158"/>
                        </a:lnTo>
                        <a:lnTo>
                          <a:pt x="29" y="153"/>
                        </a:lnTo>
                        <a:lnTo>
                          <a:pt x="114" y="138"/>
                        </a:lnTo>
                        <a:lnTo>
                          <a:pt x="167" y="128"/>
                        </a:lnTo>
                        <a:lnTo>
                          <a:pt x="221" y="116"/>
                        </a:lnTo>
                        <a:lnTo>
                          <a:pt x="275" y="105"/>
                        </a:lnTo>
                        <a:lnTo>
                          <a:pt x="319" y="94"/>
                        </a:lnTo>
                        <a:lnTo>
                          <a:pt x="335" y="87"/>
                        </a:lnTo>
                        <a:lnTo>
                          <a:pt x="347" y="80"/>
                        </a:lnTo>
                        <a:lnTo>
                          <a:pt x="357" y="72"/>
                        </a:lnTo>
                        <a:lnTo>
                          <a:pt x="360" y="66"/>
                        </a:lnTo>
                        <a:lnTo>
                          <a:pt x="360" y="57"/>
                        </a:lnTo>
                        <a:lnTo>
                          <a:pt x="357" y="49"/>
                        </a:lnTo>
                        <a:lnTo>
                          <a:pt x="350" y="42"/>
                        </a:lnTo>
                        <a:lnTo>
                          <a:pt x="344" y="35"/>
                        </a:lnTo>
                        <a:lnTo>
                          <a:pt x="328" y="21"/>
                        </a:lnTo>
                        <a:lnTo>
                          <a:pt x="309" y="10"/>
                        </a:lnTo>
                        <a:lnTo>
                          <a:pt x="297" y="2"/>
                        </a:lnTo>
                        <a:lnTo>
                          <a:pt x="294" y="0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7" name="Freeform 155">
                    <a:extLst>
                      <a:ext uri="{FF2B5EF4-FFF2-40B4-BE49-F238E27FC236}">
                        <a16:creationId xmlns:a16="http://schemas.microsoft.com/office/drawing/2014/main" id="{E5125A08-D336-4E32-BB6E-95ADC5AD0C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9" y="1235"/>
                    <a:ext cx="387" cy="170"/>
                  </a:xfrm>
                  <a:custGeom>
                    <a:avLst/>
                    <a:gdLst>
                      <a:gd name="T0" fmla="*/ 290 w 387"/>
                      <a:gd name="T1" fmla="*/ 0 h 170"/>
                      <a:gd name="T2" fmla="*/ 290 w 387"/>
                      <a:gd name="T3" fmla="*/ 0 h 170"/>
                      <a:gd name="T4" fmla="*/ 315 w 387"/>
                      <a:gd name="T5" fmla="*/ 9 h 170"/>
                      <a:gd name="T6" fmla="*/ 340 w 387"/>
                      <a:gd name="T7" fmla="*/ 19 h 170"/>
                      <a:gd name="T8" fmla="*/ 359 w 387"/>
                      <a:gd name="T9" fmla="*/ 30 h 170"/>
                      <a:gd name="T10" fmla="*/ 378 w 387"/>
                      <a:gd name="T11" fmla="*/ 42 h 170"/>
                      <a:gd name="T12" fmla="*/ 378 w 387"/>
                      <a:gd name="T13" fmla="*/ 42 h 170"/>
                      <a:gd name="T14" fmla="*/ 387 w 387"/>
                      <a:gd name="T15" fmla="*/ 59 h 170"/>
                      <a:gd name="T16" fmla="*/ 387 w 387"/>
                      <a:gd name="T17" fmla="*/ 59 h 170"/>
                      <a:gd name="T18" fmla="*/ 387 w 387"/>
                      <a:gd name="T19" fmla="*/ 70 h 170"/>
                      <a:gd name="T20" fmla="*/ 387 w 387"/>
                      <a:gd name="T21" fmla="*/ 70 h 170"/>
                      <a:gd name="T22" fmla="*/ 384 w 387"/>
                      <a:gd name="T23" fmla="*/ 78 h 170"/>
                      <a:gd name="T24" fmla="*/ 384 w 387"/>
                      <a:gd name="T25" fmla="*/ 78 h 170"/>
                      <a:gd name="T26" fmla="*/ 372 w 387"/>
                      <a:gd name="T27" fmla="*/ 86 h 170"/>
                      <a:gd name="T28" fmla="*/ 362 w 387"/>
                      <a:gd name="T29" fmla="*/ 94 h 170"/>
                      <a:gd name="T30" fmla="*/ 349 w 387"/>
                      <a:gd name="T31" fmla="*/ 100 h 170"/>
                      <a:gd name="T32" fmla="*/ 334 w 387"/>
                      <a:gd name="T33" fmla="*/ 106 h 170"/>
                      <a:gd name="T34" fmla="*/ 334 w 387"/>
                      <a:gd name="T35" fmla="*/ 106 h 170"/>
                      <a:gd name="T36" fmla="*/ 302 w 387"/>
                      <a:gd name="T37" fmla="*/ 116 h 170"/>
                      <a:gd name="T38" fmla="*/ 267 w 387"/>
                      <a:gd name="T39" fmla="*/ 127 h 170"/>
                      <a:gd name="T40" fmla="*/ 233 w 387"/>
                      <a:gd name="T41" fmla="*/ 134 h 170"/>
                      <a:gd name="T42" fmla="*/ 195 w 387"/>
                      <a:gd name="T43" fmla="*/ 142 h 170"/>
                      <a:gd name="T44" fmla="*/ 116 w 387"/>
                      <a:gd name="T45" fmla="*/ 156 h 170"/>
                      <a:gd name="T46" fmla="*/ 41 w 387"/>
                      <a:gd name="T47" fmla="*/ 167 h 170"/>
                      <a:gd name="T48" fmla="*/ 41 w 387"/>
                      <a:gd name="T49" fmla="*/ 167 h 170"/>
                      <a:gd name="T50" fmla="*/ 18 w 387"/>
                      <a:gd name="T51" fmla="*/ 170 h 170"/>
                      <a:gd name="T52" fmla="*/ 18 w 387"/>
                      <a:gd name="T53" fmla="*/ 170 h 170"/>
                      <a:gd name="T54" fmla="*/ 6 w 387"/>
                      <a:gd name="T55" fmla="*/ 165 h 170"/>
                      <a:gd name="T56" fmla="*/ 3 w 387"/>
                      <a:gd name="T57" fmla="*/ 162 h 170"/>
                      <a:gd name="T58" fmla="*/ 0 w 387"/>
                      <a:gd name="T59" fmla="*/ 161 h 170"/>
                      <a:gd name="T60" fmla="*/ 0 w 387"/>
                      <a:gd name="T61" fmla="*/ 161 h 170"/>
                      <a:gd name="T62" fmla="*/ 0 w 387"/>
                      <a:gd name="T63" fmla="*/ 161 h 170"/>
                      <a:gd name="T64" fmla="*/ 6 w 387"/>
                      <a:gd name="T65" fmla="*/ 158 h 170"/>
                      <a:gd name="T66" fmla="*/ 28 w 387"/>
                      <a:gd name="T67" fmla="*/ 155 h 170"/>
                      <a:gd name="T68" fmla="*/ 113 w 387"/>
                      <a:gd name="T69" fmla="*/ 139 h 170"/>
                      <a:gd name="T70" fmla="*/ 167 w 387"/>
                      <a:gd name="T71" fmla="*/ 129 h 170"/>
                      <a:gd name="T72" fmla="*/ 220 w 387"/>
                      <a:gd name="T73" fmla="*/ 119 h 170"/>
                      <a:gd name="T74" fmla="*/ 274 w 387"/>
                      <a:gd name="T75" fmla="*/ 106 h 170"/>
                      <a:gd name="T76" fmla="*/ 318 w 387"/>
                      <a:gd name="T77" fmla="*/ 95 h 170"/>
                      <a:gd name="T78" fmla="*/ 318 w 387"/>
                      <a:gd name="T79" fmla="*/ 95 h 170"/>
                      <a:gd name="T80" fmla="*/ 337 w 387"/>
                      <a:gd name="T81" fmla="*/ 89 h 170"/>
                      <a:gd name="T82" fmla="*/ 349 w 387"/>
                      <a:gd name="T83" fmla="*/ 81 h 170"/>
                      <a:gd name="T84" fmla="*/ 356 w 387"/>
                      <a:gd name="T85" fmla="*/ 73 h 170"/>
                      <a:gd name="T86" fmla="*/ 359 w 387"/>
                      <a:gd name="T87" fmla="*/ 66 h 170"/>
                      <a:gd name="T88" fmla="*/ 359 w 387"/>
                      <a:gd name="T89" fmla="*/ 58 h 170"/>
                      <a:gd name="T90" fmla="*/ 356 w 387"/>
                      <a:gd name="T91" fmla="*/ 50 h 170"/>
                      <a:gd name="T92" fmla="*/ 349 w 387"/>
                      <a:gd name="T93" fmla="*/ 43 h 170"/>
                      <a:gd name="T94" fmla="*/ 343 w 387"/>
                      <a:gd name="T95" fmla="*/ 35 h 170"/>
                      <a:gd name="T96" fmla="*/ 324 w 387"/>
                      <a:gd name="T97" fmla="*/ 21 h 170"/>
                      <a:gd name="T98" fmla="*/ 308 w 387"/>
                      <a:gd name="T99" fmla="*/ 10 h 170"/>
                      <a:gd name="T100" fmla="*/ 296 w 387"/>
                      <a:gd name="T101" fmla="*/ 2 h 170"/>
                      <a:gd name="T102" fmla="*/ 290 w 387"/>
                      <a:gd name="T103" fmla="*/ 0 h 170"/>
                      <a:gd name="T104" fmla="*/ 290 w 387"/>
                      <a:gd name="T105" fmla="*/ 0 h 170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0" t="0" r="r" b="b"/>
                    <a:pathLst>
                      <a:path w="387" h="170">
                        <a:moveTo>
                          <a:pt x="290" y="0"/>
                        </a:moveTo>
                        <a:lnTo>
                          <a:pt x="290" y="0"/>
                        </a:lnTo>
                        <a:lnTo>
                          <a:pt x="315" y="9"/>
                        </a:lnTo>
                        <a:lnTo>
                          <a:pt x="340" y="19"/>
                        </a:lnTo>
                        <a:lnTo>
                          <a:pt x="359" y="30"/>
                        </a:lnTo>
                        <a:lnTo>
                          <a:pt x="378" y="42"/>
                        </a:lnTo>
                        <a:lnTo>
                          <a:pt x="387" y="59"/>
                        </a:lnTo>
                        <a:lnTo>
                          <a:pt x="387" y="70"/>
                        </a:lnTo>
                        <a:lnTo>
                          <a:pt x="384" y="78"/>
                        </a:lnTo>
                        <a:lnTo>
                          <a:pt x="372" y="86"/>
                        </a:lnTo>
                        <a:lnTo>
                          <a:pt x="362" y="94"/>
                        </a:lnTo>
                        <a:lnTo>
                          <a:pt x="349" y="100"/>
                        </a:lnTo>
                        <a:lnTo>
                          <a:pt x="334" y="106"/>
                        </a:lnTo>
                        <a:lnTo>
                          <a:pt x="302" y="116"/>
                        </a:lnTo>
                        <a:lnTo>
                          <a:pt x="267" y="127"/>
                        </a:lnTo>
                        <a:lnTo>
                          <a:pt x="233" y="134"/>
                        </a:lnTo>
                        <a:lnTo>
                          <a:pt x="195" y="142"/>
                        </a:lnTo>
                        <a:lnTo>
                          <a:pt x="116" y="156"/>
                        </a:lnTo>
                        <a:lnTo>
                          <a:pt x="41" y="167"/>
                        </a:lnTo>
                        <a:lnTo>
                          <a:pt x="18" y="170"/>
                        </a:lnTo>
                        <a:lnTo>
                          <a:pt x="6" y="165"/>
                        </a:lnTo>
                        <a:lnTo>
                          <a:pt x="3" y="162"/>
                        </a:lnTo>
                        <a:lnTo>
                          <a:pt x="0" y="161"/>
                        </a:lnTo>
                        <a:lnTo>
                          <a:pt x="6" y="158"/>
                        </a:lnTo>
                        <a:lnTo>
                          <a:pt x="28" y="155"/>
                        </a:lnTo>
                        <a:lnTo>
                          <a:pt x="113" y="139"/>
                        </a:lnTo>
                        <a:lnTo>
                          <a:pt x="167" y="129"/>
                        </a:lnTo>
                        <a:lnTo>
                          <a:pt x="220" y="119"/>
                        </a:lnTo>
                        <a:lnTo>
                          <a:pt x="274" y="106"/>
                        </a:lnTo>
                        <a:lnTo>
                          <a:pt x="318" y="95"/>
                        </a:lnTo>
                        <a:lnTo>
                          <a:pt x="337" y="89"/>
                        </a:lnTo>
                        <a:lnTo>
                          <a:pt x="349" y="81"/>
                        </a:lnTo>
                        <a:lnTo>
                          <a:pt x="356" y="73"/>
                        </a:lnTo>
                        <a:lnTo>
                          <a:pt x="359" y="66"/>
                        </a:lnTo>
                        <a:lnTo>
                          <a:pt x="359" y="58"/>
                        </a:lnTo>
                        <a:lnTo>
                          <a:pt x="356" y="50"/>
                        </a:lnTo>
                        <a:lnTo>
                          <a:pt x="349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8" y="10"/>
                        </a:lnTo>
                        <a:lnTo>
                          <a:pt x="296" y="2"/>
                        </a:lnTo>
                        <a:lnTo>
                          <a:pt x="290" y="0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8" name="Freeform 156">
                    <a:extLst>
                      <a:ext uri="{FF2B5EF4-FFF2-40B4-BE49-F238E27FC236}">
                        <a16:creationId xmlns:a16="http://schemas.microsoft.com/office/drawing/2014/main" id="{7E7F06AA-7DBD-4AFD-90DC-FA9E5C3B5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2" y="1235"/>
                    <a:ext cx="384" cy="170"/>
                  </a:xfrm>
                  <a:custGeom>
                    <a:avLst/>
                    <a:gdLst>
                      <a:gd name="T0" fmla="*/ 287 w 384"/>
                      <a:gd name="T1" fmla="*/ 0 h 170"/>
                      <a:gd name="T2" fmla="*/ 287 w 384"/>
                      <a:gd name="T3" fmla="*/ 0 h 170"/>
                      <a:gd name="T4" fmla="*/ 312 w 384"/>
                      <a:gd name="T5" fmla="*/ 9 h 170"/>
                      <a:gd name="T6" fmla="*/ 337 w 384"/>
                      <a:gd name="T7" fmla="*/ 19 h 170"/>
                      <a:gd name="T8" fmla="*/ 356 w 384"/>
                      <a:gd name="T9" fmla="*/ 30 h 170"/>
                      <a:gd name="T10" fmla="*/ 375 w 384"/>
                      <a:gd name="T11" fmla="*/ 42 h 170"/>
                      <a:gd name="T12" fmla="*/ 375 w 384"/>
                      <a:gd name="T13" fmla="*/ 42 h 170"/>
                      <a:gd name="T14" fmla="*/ 384 w 384"/>
                      <a:gd name="T15" fmla="*/ 59 h 170"/>
                      <a:gd name="T16" fmla="*/ 384 w 384"/>
                      <a:gd name="T17" fmla="*/ 59 h 170"/>
                      <a:gd name="T18" fmla="*/ 384 w 384"/>
                      <a:gd name="T19" fmla="*/ 70 h 170"/>
                      <a:gd name="T20" fmla="*/ 384 w 384"/>
                      <a:gd name="T21" fmla="*/ 70 h 170"/>
                      <a:gd name="T22" fmla="*/ 381 w 384"/>
                      <a:gd name="T23" fmla="*/ 78 h 170"/>
                      <a:gd name="T24" fmla="*/ 381 w 384"/>
                      <a:gd name="T25" fmla="*/ 78 h 170"/>
                      <a:gd name="T26" fmla="*/ 369 w 384"/>
                      <a:gd name="T27" fmla="*/ 86 h 170"/>
                      <a:gd name="T28" fmla="*/ 359 w 384"/>
                      <a:gd name="T29" fmla="*/ 94 h 170"/>
                      <a:gd name="T30" fmla="*/ 346 w 384"/>
                      <a:gd name="T31" fmla="*/ 100 h 170"/>
                      <a:gd name="T32" fmla="*/ 331 w 384"/>
                      <a:gd name="T33" fmla="*/ 106 h 170"/>
                      <a:gd name="T34" fmla="*/ 331 w 384"/>
                      <a:gd name="T35" fmla="*/ 106 h 170"/>
                      <a:gd name="T36" fmla="*/ 299 w 384"/>
                      <a:gd name="T37" fmla="*/ 116 h 170"/>
                      <a:gd name="T38" fmla="*/ 264 w 384"/>
                      <a:gd name="T39" fmla="*/ 127 h 170"/>
                      <a:gd name="T40" fmla="*/ 230 w 384"/>
                      <a:gd name="T41" fmla="*/ 134 h 170"/>
                      <a:gd name="T42" fmla="*/ 192 w 384"/>
                      <a:gd name="T43" fmla="*/ 142 h 170"/>
                      <a:gd name="T44" fmla="*/ 113 w 384"/>
                      <a:gd name="T45" fmla="*/ 156 h 170"/>
                      <a:gd name="T46" fmla="*/ 38 w 384"/>
                      <a:gd name="T47" fmla="*/ 167 h 170"/>
                      <a:gd name="T48" fmla="*/ 38 w 384"/>
                      <a:gd name="T49" fmla="*/ 167 h 170"/>
                      <a:gd name="T50" fmla="*/ 15 w 384"/>
                      <a:gd name="T51" fmla="*/ 170 h 170"/>
                      <a:gd name="T52" fmla="*/ 15 w 384"/>
                      <a:gd name="T53" fmla="*/ 170 h 170"/>
                      <a:gd name="T54" fmla="*/ 9 w 384"/>
                      <a:gd name="T55" fmla="*/ 167 h 170"/>
                      <a:gd name="T56" fmla="*/ 6 w 384"/>
                      <a:gd name="T57" fmla="*/ 165 h 170"/>
                      <a:gd name="T58" fmla="*/ 6 w 384"/>
                      <a:gd name="T59" fmla="*/ 163 h 170"/>
                      <a:gd name="T60" fmla="*/ 0 w 384"/>
                      <a:gd name="T61" fmla="*/ 162 h 170"/>
                      <a:gd name="T62" fmla="*/ 0 w 384"/>
                      <a:gd name="T63" fmla="*/ 162 h 170"/>
                      <a:gd name="T64" fmla="*/ 0 w 384"/>
                      <a:gd name="T65" fmla="*/ 161 h 170"/>
                      <a:gd name="T66" fmla="*/ 6 w 384"/>
                      <a:gd name="T67" fmla="*/ 160 h 170"/>
                      <a:gd name="T68" fmla="*/ 28 w 384"/>
                      <a:gd name="T69" fmla="*/ 156 h 170"/>
                      <a:gd name="T70" fmla="*/ 113 w 384"/>
                      <a:gd name="T71" fmla="*/ 141 h 170"/>
                      <a:gd name="T72" fmla="*/ 167 w 384"/>
                      <a:gd name="T73" fmla="*/ 130 h 170"/>
                      <a:gd name="T74" fmla="*/ 220 w 384"/>
                      <a:gd name="T75" fmla="*/ 120 h 170"/>
                      <a:gd name="T76" fmla="*/ 274 w 384"/>
                      <a:gd name="T77" fmla="*/ 108 h 170"/>
                      <a:gd name="T78" fmla="*/ 318 w 384"/>
                      <a:gd name="T79" fmla="*/ 96 h 170"/>
                      <a:gd name="T80" fmla="*/ 318 w 384"/>
                      <a:gd name="T81" fmla="*/ 96 h 170"/>
                      <a:gd name="T82" fmla="*/ 337 w 384"/>
                      <a:gd name="T83" fmla="*/ 89 h 170"/>
                      <a:gd name="T84" fmla="*/ 350 w 384"/>
                      <a:gd name="T85" fmla="*/ 82 h 170"/>
                      <a:gd name="T86" fmla="*/ 356 w 384"/>
                      <a:gd name="T87" fmla="*/ 75 h 170"/>
                      <a:gd name="T88" fmla="*/ 359 w 384"/>
                      <a:gd name="T89" fmla="*/ 67 h 170"/>
                      <a:gd name="T90" fmla="*/ 359 w 384"/>
                      <a:gd name="T91" fmla="*/ 59 h 170"/>
                      <a:gd name="T92" fmla="*/ 356 w 384"/>
                      <a:gd name="T93" fmla="*/ 50 h 170"/>
                      <a:gd name="T94" fmla="*/ 350 w 384"/>
                      <a:gd name="T95" fmla="*/ 43 h 170"/>
                      <a:gd name="T96" fmla="*/ 343 w 384"/>
                      <a:gd name="T97" fmla="*/ 35 h 170"/>
                      <a:gd name="T98" fmla="*/ 324 w 384"/>
                      <a:gd name="T99" fmla="*/ 21 h 170"/>
                      <a:gd name="T100" fmla="*/ 305 w 384"/>
                      <a:gd name="T101" fmla="*/ 10 h 170"/>
                      <a:gd name="T102" fmla="*/ 293 w 384"/>
                      <a:gd name="T103" fmla="*/ 2 h 170"/>
                      <a:gd name="T104" fmla="*/ 287 w 384"/>
                      <a:gd name="T105" fmla="*/ 0 h 170"/>
                      <a:gd name="T106" fmla="*/ 287 w 384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84" h="170">
                        <a:moveTo>
                          <a:pt x="287" y="0"/>
                        </a:moveTo>
                        <a:lnTo>
                          <a:pt x="287" y="0"/>
                        </a:lnTo>
                        <a:lnTo>
                          <a:pt x="312" y="9"/>
                        </a:lnTo>
                        <a:lnTo>
                          <a:pt x="337" y="19"/>
                        </a:lnTo>
                        <a:lnTo>
                          <a:pt x="356" y="30"/>
                        </a:lnTo>
                        <a:lnTo>
                          <a:pt x="375" y="42"/>
                        </a:lnTo>
                        <a:lnTo>
                          <a:pt x="384" y="59"/>
                        </a:lnTo>
                        <a:lnTo>
                          <a:pt x="384" y="70"/>
                        </a:lnTo>
                        <a:lnTo>
                          <a:pt x="381" y="78"/>
                        </a:lnTo>
                        <a:lnTo>
                          <a:pt x="369" y="86"/>
                        </a:lnTo>
                        <a:lnTo>
                          <a:pt x="359" y="94"/>
                        </a:lnTo>
                        <a:lnTo>
                          <a:pt x="346" y="100"/>
                        </a:lnTo>
                        <a:lnTo>
                          <a:pt x="331" y="106"/>
                        </a:lnTo>
                        <a:lnTo>
                          <a:pt x="299" y="116"/>
                        </a:lnTo>
                        <a:lnTo>
                          <a:pt x="264" y="127"/>
                        </a:lnTo>
                        <a:lnTo>
                          <a:pt x="230" y="134"/>
                        </a:lnTo>
                        <a:lnTo>
                          <a:pt x="192" y="142"/>
                        </a:lnTo>
                        <a:lnTo>
                          <a:pt x="113" y="156"/>
                        </a:lnTo>
                        <a:lnTo>
                          <a:pt x="38" y="167"/>
                        </a:lnTo>
                        <a:lnTo>
                          <a:pt x="15" y="170"/>
                        </a:lnTo>
                        <a:lnTo>
                          <a:pt x="9" y="167"/>
                        </a:lnTo>
                        <a:lnTo>
                          <a:pt x="6" y="165"/>
                        </a:lnTo>
                        <a:lnTo>
                          <a:pt x="6" y="163"/>
                        </a:lnTo>
                        <a:lnTo>
                          <a:pt x="0" y="162"/>
                        </a:lnTo>
                        <a:lnTo>
                          <a:pt x="0" y="161"/>
                        </a:lnTo>
                        <a:lnTo>
                          <a:pt x="6" y="160"/>
                        </a:lnTo>
                        <a:lnTo>
                          <a:pt x="28" y="156"/>
                        </a:lnTo>
                        <a:lnTo>
                          <a:pt x="113" y="141"/>
                        </a:lnTo>
                        <a:lnTo>
                          <a:pt x="167" y="130"/>
                        </a:lnTo>
                        <a:lnTo>
                          <a:pt x="220" y="120"/>
                        </a:lnTo>
                        <a:lnTo>
                          <a:pt x="274" y="108"/>
                        </a:lnTo>
                        <a:lnTo>
                          <a:pt x="318" y="96"/>
                        </a:lnTo>
                        <a:lnTo>
                          <a:pt x="337" y="89"/>
                        </a:lnTo>
                        <a:lnTo>
                          <a:pt x="350" y="82"/>
                        </a:lnTo>
                        <a:lnTo>
                          <a:pt x="356" y="75"/>
                        </a:lnTo>
                        <a:lnTo>
                          <a:pt x="359" y="67"/>
                        </a:lnTo>
                        <a:lnTo>
                          <a:pt x="359" y="59"/>
                        </a:lnTo>
                        <a:lnTo>
                          <a:pt x="356" y="50"/>
                        </a:lnTo>
                        <a:lnTo>
                          <a:pt x="350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5" y="10"/>
                        </a:lnTo>
                        <a:lnTo>
                          <a:pt x="293" y="2"/>
                        </a:lnTo>
                        <a:lnTo>
                          <a:pt x="287" y="0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59" name="Freeform 157">
                    <a:extLst>
                      <a:ext uri="{FF2B5EF4-FFF2-40B4-BE49-F238E27FC236}">
                        <a16:creationId xmlns:a16="http://schemas.microsoft.com/office/drawing/2014/main" id="{A814084D-C67B-4AEB-96E9-B04657B03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1235"/>
                    <a:ext cx="378" cy="170"/>
                  </a:xfrm>
                  <a:custGeom>
                    <a:avLst/>
                    <a:gdLst>
                      <a:gd name="T0" fmla="*/ 281 w 378"/>
                      <a:gd name="T1" fmla="*/ 0 h 170"/>
                      <a:gd name="T2" fmla="*/ 281 w 378"/>
                      <a:gd name="T3" fmla="*/ 0 h 170"/>
                      <a:gd name="T4" fmla="*/ 306 w 378"/>
                      <a:gd name="T5" fmla="*/ 9 h 170"/>
                      <a:gd name="T6" fmla="*/ 331 w 378"/>
                      <a:gd name="T7" fmla="*/ 19 h 170"/>
                      <a:gd name="T8" fmla="*/ 350 w 378"/>
                      <a:gd name="T9" fmla="*/ 30 h 170"/>
                      <a:gd name="T10" fmla="*/ 369 w 378"/>
                      <a:gd name="T11" fmla="*/ 42 h 170"/>
                      <a:gd name="T12" fmla="*/ 369 w 378"/>
                      <a:gd name="T13" fmla="*/ 42 h 170"/>
                      <a:gd name="T14" fmla="*/ 378 w 378"/>
                      <a:gd name="T15" fmla="*/ 59 h 170"/>
                      <a:gd name="T16" fmla="*/ 378 w 378"/>
                      <a:gd name="T17" fmla="*/ 59 h 170"/>
                      <a:gd name="T18" fmla="*/ 378 w 378"/>
                      <a:gd name="T19" fmla="*/ 70 h 170"/>
                      <a:gd name="T20" fmla="*/ 378 w 378"/>
                      <a:gd name="T21" fmla="*/ 70 h 170"/>
                      <a:gd name="T22" fmla="*/ 375 w 378"/>
                      <a:gd name="T23" fmla="*/ 78 h 170"/>
                      <a:gd name="T24" fmla="*/ 375 w 378"/>
                      <a:gd name="T25" fmla="*/ 78 h 170"/>
                      <a:gd name="T26" fmla="*/ 363 w 378"/>
                      <a:gd name="T27" fmla="*/ 86 h 170"/>
                      <a:gd name="T28" fmla="*/ 353 w 378"/>
                      <a:gd name="T29" fmla="*/ 94 h 170"/>
                      <a:gd name="T30" fmla="*/ 340 w 378"/>
                      <a:gd name="T31" fmla="*/ 100 h 170"/>
                      <a:gd name="T32" fmla="*/ 325 w 378"/>
                      <a:gd name="T33" fmla="*/ 106 h 170"/>
                      <a:gd name="T34" fmla="*/ 325 w 378"/>
                      <a:gd name="T35" fmla="*/ 106 h 170"/>
                      <a:gd name="T36" fmla="*/ 293 w 378"/>
                      <a:gd name="T37" fmla="*/ 116 h 170"/>
                      <a:gd name="T38" fmla="*/ 258 w 378"/>
                      <a:gd name="T39" fmla="*/ 127 h 170"/>
                      <a:gd name="T40" fmla="*/ 224 w 378"/>
                      <a:gd name="T41" fmla="*/ 134 h 170"/>
                      <a:gd name="T42" fmla="*/ 186 w 378"/>
                      <a:gd name="T43" fmla="*/ 142 h 170"/>
                      <a:gd name="T44" fmla="*/ 107 w 378"/>
                      <a:gd name="T45" fmla="*/ 156 h 170"/>
                      <a:gd name="T46" fmla="*/ 32 w 378"/>
                      <a:gd name="T47" fmla="*/ 167 h 170"/>
                      <a:gd name="T48" fmla="*/ 32 w 378"/>
                      <a:gd name="T49" fmla="*/ 167 h 170"/>
                      <a:gd name="T50" fmla="*/ 9 w 378"/>
                      <a:gd name="T51" fmla="*/ 170 h 170"/>
                      <a:gd name="T52" fmla="*/ 9 w 378"/>
                      <a:gd name="T53" fmla="*/ 170 h 170"/>
                      <a:gd name="T54" fmla="*/ 3 w 378"/>
                      <a:gd name="T55" fmla="*/ 167 h 170"/>
                      <a:gd name="T56" fmla="*/ 3 w 378"/>
                      <a:gd name="T57" fmla="*/ 165 h 170"/>
                      <a:gd name="T58" fmla="*/ 3 w 378"/>
                      <a:gd name="T59" fmla="*/ 163 h 170"/>
                      <a:gd name="T60" fmla="*/ 0 w 378"/>
                      <a:gd name="T61" fmla="*/ 162 h 170"/>
                      <a:gd name="T62" fmla="*/ 0 w 378"/>
                      <a:gd name="T63" fmla="*/ 162 h 170"/>
                      <a:gd name="T64" fmla="*/ 0 w 378"/>
                      <a:gd name="T65" fmla="*/ 162 h 170"/>
                      <a:gd name="T66" fmla="*/ 3 w 378"/>
                      <a:gd name="T67" fmla="*/ 161 h 170"/>
                      <a:gd name="T68" fmla="*/ 28 w 378"/>
                      <a:gd name="T69" fmla="*/ 156 h 170"/>
                      <a:gd name="T70" fmla="*/ 110 w 378"/>
                      <a:gd name="T71" fmla="*/ 142 h 170"/>
                      <a:gd name="T72" fmla="*/ 164 w 378"/>
                      <a:gd name="T73" fmla="*/ 132 h 170"/>
                      <a:gd name="T74" fmla="*/ 218 w 378"/>
                      <a:gd name="T75" fmla="*/ 122 h 170"/>
                      <a:gd name="T76" fmla="*/ 268 w 378"/>
                      <a:gd name="T77" fmla="*/ 110 h 170"/>
                      <a:gd name="T78" fmla="*/ 315 w 378"/>
                      <a:gd name="T79" fmla="*/ 97 h 170"/>
                      <a:gd name="T80" fmla="*/ 315 w 378"/>
                      <a:gd name="T81" fmla="*/ 97 h 170"/>
                      <a:gd name="T82" fmla="*/ 334 w 378"/>
                      <a:gd name="T83" fmla="*/ 91 h 170"/>
                      <a:gd name="T84" fmla="*/ 347 w 378"/>
                      <a:gd name="T85" fmla="*/ 83 h 170"/>
                      <a:gd name="T86" fmla="*/ 353 w 378"/>
                      <a:gd name="T87" fmla="*/ 76 h 170"/>
                      <a:gd name="T88" fmla="*/ 356 w 378"/>
                      <a:gd name="T89" fmla="*/ 68 h 170"/>
                      <a:gd name="T90" fmla="*/ 356 w 378"/>
                      <a:gd name="T91" fmla="*/ 59 h 170"/>
                      <a:gd name="T92" fmla="*/ 353 w 378"/>
                      <a:gd name="T93" fmla="*/ 52 h 170"/>
                      <a:gd name="T94" fmla="*/ 347 w 378"/>
                      <a:gd name="T95" fmla="*/ 44 h 170"/>
                      <a:gd name="T96" fmla="*/ 337 w 378"/>
                      <a:gd name="T97" fmla="*/ 37 h 170"/>
                      <a:gd name="T98" fmla="*/ 318 w 378"/>
                      <a:gd name="T99" fmla="*/ 23 h 170"/>
                      <a:gd name="T100" fmla="*/ 299 w 378"/>
                      <a:gd name="T101" fmla="*/ 11 h 170"/>
                      <a:gd name="T102" fmla="*/ 287 w 378"/>
                      <a:gd name="T103" fmla="*/ 2 h 170"/>
                      <a:gd name="T104" fmla="*/ 281 w 378"/>
                      <a:gd name="T105" fmla="*/ 0 h 170"/>
                      <a:gd name="T106" fmla="*/ 281 w 378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8" h="170">
                        <a:moveTo>
                          <a:pt x="281" y="0"/>
                        </a:moveTo>
                        <a:lnTo>
                          <a:pt x="281" y="0"/>
                        </a:lnTo>
                        <a:lnTo>
                          <a:pt x="306" y="9"/>
                        </a:lnTo>
                        <a:lnTo>
                          <a:pt x="331" y="19"/>
                        </a:lnTo>
                        <a:lnTo>
                          <a:pt x="350" y="30"/>
                        </a:lnTo>
                        <a:lnTo>
                          <a:pt x="369" y="42"/>
                        </a:lnTo>
                        <a:lnTo>
                          <a:pt x="378" y="59"/>
                        </a:lnTo>
                        <a:lnTo>
                          <a:pt x="378" y="70"/>
                        </a:lnTo>
                        <a:lnTo>
                          <a:pt x="375" y="78"/>
                        </a:lnTo>
                        <a:lnTo>
                          <a:pt x="363" y="86"/>
                        </a:lnTo>
                        <a:lnTo>
                          <a:pt x="353" y="94"/>
                        </a:lnTo>
                        <a:lnTo>
                          <a:pt x="340" y="100"/>
                        </a:lnTo>
                        <a:lnTo>
                          <a:pt x="325" y="106"/>
                        </a:lnTo>
                        <a:lnTo>
                          <a:pt x="293" y="116"/>
                        </a:lnTo>
                        <a:lnTo>
                          <a:pt x="258" y="127"/>
                        </a:lnTo>
                        <a:lnTo>
                          <a:pt x="224" y="134"/>
                        </a:lnTo>
                        <a:lnTo>
                          <a:pt x="186" y="142"/>
                        </a:lnTo>
                        <a:lnTo>
                          <a:pt x="107" y="156"/>
                        </a:lnTo>
                        <a:lnTo>
                          <a:pt x="32" y="167"/>
                        </a:lnTo>
                        <a:lnTo>
                          <a:pt x="9" y="170"/>
                        </a:lnTo>
                        <a:lnTo>
                          <a:pt x="3" y="167"/>
                        </a:lnTo>
                        <a:lnTo>
                          <a:pt x="3" y="165"/>
                        </a:lnTo>
                        <a:lnTo>
                          <a:pt x="3" y="163"/>
                        </a:lnTo>
                        <a:lnTo>
                          <a:pt x="0" y="162"/>
                        </a:lnTo>
                        <a:lnTo>
                          <a:pt x="3" y="161"/>
                        </a:lnTo>
                        <a:lnTo>
                          <a:pt x="28" y="156"/>
                        </a:lnTo>
                        <a:lnTo>
                          <a:pt x="110" y="142"/>
                        </a:lnTo>
                        <a:lnTo>
                          <a:pt x="164" y="132"/>
                        </a:lnTo>
                        <a:lnTo>
                          <a:pt x="218" y="122"/>
                        </a:lnTo>
                        <a:lnTo>
                          <a:pt x="268" y="110"/>
                        </a:lnTo>
                        <a:lnTo>
                          <a:pt x="315" y="97"/>
                        </a:lnTo>
                        <a:lnTo>
                          <a:pt x="334" y="91"/>
                        </a:lnTo>
                        <a:lnTo>
                          <a:pt x="347" y="83"/>
                        </a:lnTo>
                        <a:lnTo>
                          <a:pt x="353" y="76"/>
                        </a:lnTo>
                        <a:lnTo>
                          <a:pt x="356" y="68"/>
                        </a:lnTo>
                        <a:lnTo>
                          <a:pt x="356" y="59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8" y="23"/>
                        </a:lnTo>
                        <a:lnTo>
                          <a:pt x="299" y="11"/>
                        </a:lnTo>
                        <a:lnTo>
                          <a:pt x="287" y="2"/>
                        </a:lnTo>
                        <a:lnTo>
                          <a:pt x="281" y="0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0" name="Freeform 158">
                    <a:extLst>
                      <a:ext uri="{FF2B5EF4-FFF2-40B4-BE49-F238E27FC236}">
                        <a16:creationId xmlns:a16="http://schemas.microsoft.com/office/drawing/2014/main" id="{A887D198-0EAB-4E43-A060-98D6B58B99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1" y="1235"/>
                    <a:ext cx="375" cy="170"/>
                  </a:xfrm>
                  <a:custGeom>
                    <a:avLst/>
                    <a:gdLst>
                      <a:gd name="T0" fmla="*/ 278 w 375"/>
                      <a:gd name="T1" fmla="*/ 0 h 170"/>
                      <a:gd name="T2" fmla="*/ 278 w 375"/>
                      <a:gd name="T3" fmla="*/ 0 h 170"/>
                      <a:gd name="T4" fmla="*/ 303 w 375"/>
                      <a:gd name="T5" fmla="*/ 9 h 170"/>
                      <a:gd name="T6" fmla="*/ 328 w 375"/>
                      <a:gd name="T7" fmla="*/ 19 h 170"/>
                      <a:gd name="T8" fmla="*/ 347 w 375"/>
                      <a:gd name="T9" fmla="*/ 30 h 170"/>
                      <a:gd name="T10" fmla="*/ 366 w 375"/>
                      <a:gd name="T11" fmla="*/ 42 h 170"/>
                      <a:gd name="T12" fmla="*/ 366 w 375"/>
                      <a:gd name="T13" fmla="*/ 42 h 170"/>
                      <a:gd name="T14" fmla="*/ 375 w 375"/>
                      <a:gd name="T15" fmla="*/ 59 h 170"/>
                      <a:gd name="T16" fmla="*/ 375 w 375"/>
                      <a:gd name="T17" fmla="*/ 59 h 170"/>
                      <a:gd name="T18" fmla="*/ 375 w 375"/>
                      <a:gd name="T19" fmla="*/ 70 h 170"/>
                      <a:gd name="T20" fmla="*/ 375 w 375"/>
                      <a:gd name="T21" fmla="*/ 70 h 170"/>
                      <a:gd name="T22" fmla="*/ 372 w 375"/>
                      <a:gd name="T23" fmla="*/ 78 h 170"/>
                      <a:gd name="T24" fmla="*/ 372 w 375"/>
                      <a:gd name="T25" fmla="*/ 78 h 170"/>
                      <a:gd name="T26" fmla="*/ 360 w 375"/>
                      <a:gd name="T27" fmla="*/ 86 h 170"/>
                      <a:gd name="T28" fmla="*/ 350 w 375"/>
                      <a:gd name="T29" fmla="*/ 94 h 170"/>
                      <a:gd name="T30" fmla="*/ 337 w 375"/>
                      <a:gd name="T31" fmla="*/ 100 h 170"/>
                      <a:gd name="T32" fmla="*/ 322 w 375"/>
                      <a:gd name="T33" fmla="*/ 106 h 170"/>
                      <a:gd name="T34" fmla="*/ 322 w 375"/>
                      <a:gd name="T35" fmla="*/ 106 h 170"/>
                      <a:gd name="T36" fmla="*/ 290 w 375"/>
                      <a:gd name="T37" fmla="*/ 116 h 170"/>
                      <a:gd name="T38" fmla="*/ 255 w 375"/>
                      <a:gd name="T39" fmla="*/ 127 h 170"/>
                      <a:gd name="T40" fmla="*/ 221 w 375"/>
                      <a:gd name="T41" fmla="*/ 134 h 170"/>
                      <a:gd name="T42" fmla="*/ 183 w 375"/>
                      <a:gd name="T43" fmla="*/ 142 h 170"/>
                      <a:gd name="T44" fmla="*/ 104 w 375"/>
                      <a:gd name="T45" fmla="*/ 156 h 170"/>
                      <a:gd name="T46" fmla="*/ 29 w 375"/>
                      <a:gd name="T47" fmla="*/ 167 h 170"/>
                      <a:gd name="T48" fmla="*/ 29 w 375"/>
                      <a:gd name="T49" fmla="*/ 167 h 170"/>
                      <a:gd name="T50" fmla="*/ 6 w 375"/>
                      <a:gd name="T51" fmla="*/ 170 h 170"/>
                      <a:gd name="T52" fmla="*/ 6 w 375"/>
                      <a:gd name="T53" fmla="*/ 170 h 170"/>
                      <a:gd name="T54" fmla="*/ 0 w 375"/>
                      <a:gd name="T55" fmla="*/ 167 h 170"/>
                      <a:gd name="T56" fmla="*/ 3 w 375"/>
                      <a:gd name="T57" fmla="*/ 165 h 170"/>
                      <a:gd name="T58" fmla="*/ 3 w 375"/>
                      <a:gd name="T59" fmla="*/ 165 h 170"/>
                      <a:gd name="T60" fmla="*/ 0 w 375"/>
                      <a:gd name="T61" fmla="*/ 163 h 170"/>
                      <a:gd name="T62" fmla="*/ 0 w 375"/>
                      <a:gd name="T63" fmla="*/ 163 h 170"/>
                      <a:gd name="T64" fmla="*/ 0 w 375"/>
                      <a:gd name="T65" fmla="*/ 162 h 170"/>
                      <a:gd name="T66" fmla="*/ 6 w 375"/>
                      <a:gd name="T67" fmla="*/ 161 h 170"/>
                      <a:gd name="T68" fmla="*/ 29 w 375"/>
                      <a:gd name="T69" fmla="*/ 157 h 170"/>
                      <a:gd name="T70" fmla="*/ 111 w 375"/>
                      <a:gd name="T71" fmla="*/ 143 h 170"/>
                      <a:gd name="T72" fmla="*/ 161 w 375"/>
                      <a:gd name="T73" fmla="*/ 133 h 170"/>
                      <a:gd name="T74" fmla="*/ 218 w 375"/>
                      <a:gd name="T75" fmla="*/ 123 h 170"/>
                      <a:gd name="T76" fmla="*/ 268 w 375"/>
                      <a:gd name="T77" fmla="*/ 111 h 170"/>
                      <a:gd name="T78" fmla="*/ 315 w 375"/>
                      <a:gd name="T79" fmla="*/ 99 h 170"/>
                      <a:gd name="T80" fmla="*/ 315 w 375"/>
                      <a:gd name="T81" fmla="*/ 99 h 170"/>
                      <a:gd name="T82" fmla="*/ 334 w 375"/>
                      <a:gd name="T83" fmla="*/ 91 h 170"/>
                      <a:gd name="T84" fmla="*/ 347 w 375"/>
                      <a:gd name="T85" fmla="*/ 85 h 170"/>
                      <a:gd name="T86" fmla="*/ 356 w 375"/>
                      <a:gd name="T87" fmla="*/ 77 h 170"/>
                      <a:gd name="T88" fmla="*/ 360 w 375"/>
                      <a:gd name="T89" fmla="*/ 68 h 170"/>
                      <a:gd name="T90" fmla="*/ 356 w 375"/>
                      <a:gd name="T91" fmla="*/ 61 h 170"/>
                      <a:gd name="T92" fmla="*/ 353 w 375"/>
                      <a:gd name="T93" fmla="*/ 52 h 170"/>
                      <a:gd name="T94" fmla="*/ 347 w 375"/>
                      <a:gd name="T95" fmla="*/ 44 h 170"/>
                      <a:gd name="T96" fmla="*/ 337 w 375"/>
                      <a:gd name="T97" fmla="*/ 37 h 170"/>
                      <a:gd name="T98" fmla="*/ 319 w 375"/>
                      <a:gd name="T99" fmla="*/ 23 h 170"/>
                      <a:gd name="T100" fmla="*/ 300 w 375"/>
                      <a:gd name="T101" fmla="*/ 11 h 170"/>
                      <a:gd name="T102" fmla="*/ 284 w 375"/>
                      <a:gd name="T103" fmla="*/ 2 h 170"/>
                      <a:gd name="T104" fmla="*/ 278 w 375"/>
                      <a:gd name="T105" fmla="*/ 0 h 170"/>
                      <a:gd name="T106" fmla="*/ 278 w 375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5" h="170">
                        <a:moveTo>
                          <a:pt x="278" y="0"/>
                        </a:moveTo>
                        <a:lnTo>
                          <a:pt x="278" y="0"/>
                        </a:lnTo>
                        <a:lnTo>
                          <a:pt x="303" y="9"/>
                        </a:lnTo>
                        <a:lnTo>
                          <a:pt x="328" y="19"/>
                        </a:lnTo>
                        <a:lnTo>
                          <a:pt x="347" y="30"/>
                        </a:lnTo>
                        <a:lnTo>
                          <a:pt x="366" y="42"/>
                        </a:lnTo>
                        <a:lnTo>
                          <a:pt x="375" y="59"/>
                        </a:lnTo>
                        <a:lnTo>
                          <a:pt x="375" y="70"/>
                        </a:lnTo>
                        <a:lnTo>
                          <a:pt x="372" y="78"/>
                        </a:lnTo>
                        <a:lnTo>
                          <a:pt x="360" y="86"/>
                        </a:lnTo>
                        <a:lnTo>
                          <a:pt x="350" y="94"/>
                        </a:lnTo>
                        <a:lnTo>
                          <a:pt x="337" y="100"/>
                        </a:lnTo>
                        <a:lnTo>
                          <a:pt x="322" y="106"/>
                        </a:lnTo>
                        <a:lnTo>
                          <a:pt x="290" y="116"/>
                        </a:lnTo>
                        <a:lnTo>
                          <a:pt x="255" y="127"/>
                        </a:lnTo>
                        <a:lnTo>
                          <a:pt x="221" y="134"/>
                        </a:lnTo>
                        <a:lnTo>
                          <a:pt x="183" y="142"/>
                        </a:lnTo>
                        <a:lnTo>
                          <a:pt x="104" y="156"/>
                        </a:lnTo>
                        <a:lnTo>
                          <a:pt x="29" y="167"/>
                        </a:lnTo>
                        <a:lnTo>
                          <a:pt x="6" y="170"/>
                        </a:lnTo>
                        <a:lnTo>
                          <a:pt x="0" y="167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0" y="162"/>
                        </a:lnTo>
                        <a:lnTo>
                          <a:pt x="6" y="161"/>
                        </a:lnTo>
                        <a:lnTo>
                          <a:pt x="29" y="157"/>
                        </a:lnTo>
                        <a:lnTo>
                          <a:pt x="111" y="143"/>
                        </a:lnTo>
                        <a:lnTo>
                          <a:pt x="161" y="133"/>
                        </a:lnTo>
                        <a:lnTo>
                          <a:pt x="218" y="123"/>
                        </a:lnTo>
                        <a:lnTo>
                          <a:pt x="268" y="111"/>
                        </a:lnTo>
                        <a:lnTo>
                          <a:pt x="315" y="99"/>
                        </a:lnTo>
                        <a:lnTo>
                          <a:pt x="334" y="91"/>
                        </a:lnTo>
                        <a:lnTo>
                          <a:pt x="347" y="85"/>
                        </a:lnTo>
                        <a:lnTo>
                          <a:pt x="356" y="77"/>
                        </a:lnTo>
                        <a:lnTo>
                          <a:pt x="360" y="68"/>
                        </a:lnTo>
                        <a:lnTo>
                          <a:pt x="356" y="61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9" y="23"/>
                        </a:lnTo>
                        <a:lnTo>
                          <a:pt x="300" y="11"/>
                        </a:lnTo>
                        <a:lnTo>
                          <a:pt x="284" y="2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1" name="Freeform 159">
                    <a:extLst>
                      <a:ext uri="{FF2B5EF4-FFF2-40B4-BE49-F238E27FC236}">
                        <a16:creationId xmlns:a16="http://schemas.microsoft.com/office/drawing/2014/main" id="{1E6BF011-8C7E-41E9-ACA4-3911397A3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63 w 372"/>
                      <a:gd name="T13" fmla="*/ 42 h 170"/>
                      <a:gd name="T14" fmla="*/ 372 w 372"/>
                      <a:gd name="T15" fmla="*/ 59 h 170"/>
                      <a:gd name="T16" fmla="*/ 372 w 372"/>
                      <a:gd name="T17" fmla="*/ 59 h 170"/>
                      <a:gd name="T18" fmla="*/ 372 w 372"/>
                      <a:gd name="T19" fmla="*/ 70 h 170"/>
                      <a:gd name="T20" fmla="*/ 372 w 372"/>
                      <a:gd name="T21" fmla="*/ 70 h 170"/>
                      <a:gd name="T22" fmla="*/ 369 w 372"/>
                      <a:gd name="T23" fmla="*/ 78 h 170"/>
                      <a:gd name="T24" fmla="*/ 369 w 372"/>
                      <a:gd name="T25" fmla="*/ 78 h 170"/>
                      <a:gd name="T26" fmla="*/ 357 w 372"/>
                      <a:gd name="T27" fmla="*/ 86 h 170"/>
                      <a:gd name="T28" fmla="*/ 347 w 372"/>
                      <a:gd name="T29" fmla="*/ 94 h 170"/>
                      <a:gd name="T30" fmla="*/ 334 w 372"/>
                      <a:gd name="T31" fmla="*/ 100 h 170"/>
                      <a:gd name="T32" fmla="*/ 319 w 372"/>
                      <a:gd name="T33" fmla="*/ 106 h 170"/>
                      <a:gd name="T34" fmla="*/ 319 w 372"/>
                      <a:gd name="T35" fmla="*/ 106 h 170"/>
                      <a:gd name="T36" fmla="*/ 287 w 372"/>
                      <a:gd name="T37" fmla="*/ 116 h 170"/>
                      <a:gd name="T38" fmla="*/ 252 w 372"/>
                      <a:gd name="T39" fmla="*/ 127 h 170"/>
                      <a:gd name="T40" fmla="*/ 218 w 372"/>
                      <a:gd name="T41" fmla="*/ 134 h 170"/>
                      <a:gd name="T42" fmla="*/ 180 w 372"/>
                      <a:gd name="T43" fmla="*/ 142 h 170"/>
                      <a:gd name="T44" fmla="*/ 101 w 372"/>
                      <a:gd name="T45" fmla="*/ 156 h 170"/>
                      <a:gd name="T46" fmla="*/ 26 w 372"/>
                      <a:gd name="T47" fmla="*/ 167 h 170"/>
                      <a:gd name="T48" fmla="*/ 26 w 372"/>
                      <a:gd name="T49" fmla="*/ 167 h 170"/>
                      <a:gd name="T50" fmla="*/ 3 w 372"/>
                      <a:gd name="T51" fmla="*/ 170 h 170"/>
                      <a:gd name="T52" fmla="*/ 3 w 372"/>
                      <a:gd name="T53" fmla="*/ 170 h 170"/>
                      <a:gd name="T54" fmla="*/ 0 w 372"/>
                      <a:gd name="T55" fmla="*/ 167 h 170"/>
                      <a:gd name="T56" fmla="*/ 0 w 372"/>
                      <a:gd name="T57" fmla="*/ 166 h 170"/>
                      <a:gd name="T58" fmla="*/ 3 w 372"/>
                      <a:gd name="T59" fmla="*/ 165 h 170"/>
                      <a:gd name="T60" fmla="*/ 0 w 372"/>
                      <a:gd name="T61" fmla="*/ 163 h 170"/>
                      <a:gd name="T62" fmla="*/ 0 w 372"/>
                      <a:gd name="T63" fmla="*/ 163 h 170"/>
                      <a:gd name="T64" fmla="*/ 0 w 372"/>
                      <a:gd name="T65" fmla="*/ 163 h 170"/>
                      <a:gd name="T66" fmla="*/ 7 w 372"/>
                      <a:gd name="T67" fmla="*/ 162 h 170"/>
                      <a:gd name="T68" fmla="*/ 29 w 372"/>
                      <a:gd name="T69" fmla="*/ 158 h 170"/>
                      <a:gd name="T70" fmla="*/ 111 w 372"/>
                      <a:gd name="T71" fmla="*/ 144 h 170"/>
                      <a:gd name="T72" fmla="*/ 161 w 372"/>
                      <a:gd name="T73" fmla="*/ 136 h 170"/>
                      <a:gd name="T74" fmla="*/ 215 w 372"/>
                      <a:gd name="T75" fmla="*/ 124 h 170"/>
                      <a:gd name="T76" fmla="*/ 268 w 372"/>
                      <a:gd name="T77" fmla="*/ 113 h 170"/>
                      <a:gd name="T78" fmla="*/ 316 w 372"/>
                      <a:gd name="T79" fmla="*/ 100 h 170"/>
                      <a:gd name="T80" fmla="*/ 316 w 372"/>
                      <a:gd name="T81" fmla="*/ 100 h 170"/>
                      <a:gd name="T82" fmla="*/ 334 w 372"/>
                      <a:gd name="T83" fmla="*/ 92 h 170"/>
                      <a:gd name="T84" fmla="*/ 350 w 372"/>
                      <a:gd name="T85" fmla="*/ 86 h 170"/>
                      <a:gd name="T86" fmla="*/ 357 w 372"/>
                      <a:gd name="T87" fmla="*/ 77 h 170"/>
                      <a:gd name="T88" fmla="*/ 360 w 372"/>
                      <a:gd name="T89" fmla="*/ 70 h 170"/>
                      <a:gd name="T90" fmla="*/ 360 w 372"/>
                      <a:gd name="T91" fmla="*/ 61 h 170"/>
                      <a:gd name="T92" fmla="*/ 353 w 372"/>
                      <a:gd name="T93" fmla="*/ 53 h 170"/>
                      <a:gd name="T94" fmla="*/ 347 w 372"/>
                      <a:gd name="T95" fmla="*/ 45 h 170"/>
                      <a:gd name="T96" fmla="*/ 338 w 372"/>
                      <a:gd name="T97" fmla="*/ 37 h 170"/>
                      <a:gd name="T98" fmla="*/ 319 w 372"/>
                      <a:gd name="T99" fmla="*/ 23 h 170"/>
                      <a:gd name="T100" fmla="*/ 297 w 372"/>
                      <a:gd name="T101" fmla="*/ 11 h 170"/>
                      <a:gd name="T102" fmla="*/ 281 w 372"/>
                      <a:gd name="T103" fmla="*/ 2 h 170"/>
                      <a:gd name="T104" fmla="*/ 275 w 372"/>
                      <a:gd name="T105" fmla="*/ 0 h 170"/>
                      <a:gd name="T106" fmla="*/ 275 w 372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7"/>
                        </a:lnTo>
                        <a:lnTo>
                          <a:pt x="0" y="166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7" y="162"/>
                        </a:lnTo>
                        <a:lnTo>
                          <a:pt x="29" y="158"/>
                        </a:lnTo>
                        <a:lnTo>
                          <a:pt x="111" y="144"/>
                        </a:lnTo>
                        <a:lnTo>
                          <a:pt x="161" y="136"/>
                        </a:lnTo>
                        <a:lnTo>
                          <a:pt x="215" y="124"/>
                        </a:lnTo>
                        <a:lnTo>
                          <a:pt x="268" y="113"/>
                        </a:lnTo>
                        <a:lnTo>
                          <a:pt x="316" y="100"/>
                        </a:lnTo>
                        <a:lnTo>
                          <a:pt x="334" y="92"/>
                        </a:lnTo>
                        <a:lnTo>
                          <a:pt x="350" y="86"/>
                        </a:lnTo>
                        <a:lnTo>
                          <a:pt x="357" y="77"/>
                        </a:lnTo>
                        <a:lnTo>
                          <a:pt x="360" y="70"/>
                        </a:lnTo>
                        <a:lnTo>
                          <a:pt x="360" y="61"/>
                        </a:lnTo>
                        <a:lnTo>
                          <a:pt x="353" y="53"/>
                        </a:lnTo>
                        <a:lnTo>
                          <a:pt x="347" y="45"/>
                        </a:lnTo>
                        <a:lnTo>
                          <a:pt x="338" y="37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81" y="2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2" name="Freeform 160">
                    <a:extLst>
                      <a:ext uri="{FF2B5EF4-FFF2-40B4-BE49-F238E27FC236}">
                        <a16:creationId xmlns:a16="http://schemas.microsoft.com/office/drawing/2014/main" id="{AC372EFC-4A13-4530-9A67-0BB3308993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72 w 372"/>
                      <a:gd name="T13" fmla="*/ 59 h 170"/>
                      <a:gd name="T14" fmla="*/ 372 w 372"/>
                      <a:gd name="T15" fmla="*/ 70 h 170"/>
                      <a:gd name="T16" fmla="*/ 369 w 372"/>
                      <a:gd name="T17" fmla="*/ 78 h 170"/>
                      <a:gd name="T18" fmla="*/ 369 w 372"/>
                      <a:gd name="T19" fmla="*/ 78 h 170"/>
                      <a:gd name="T20" fmla="*/ 357 w 372"/>
                      <a:gd name="T21" fmla="*/ 86 h 170"/>
                      <a:gd name="T22" fmla="*/ 347 w 372"/>
                      <a:gd name="T23" fmla="*/ 94 h 170"/>
                      <a:gd name="T24" fmla="*/ 334 w 372"/>
                      <a:gd name="T25" fmla="*/ 100 h 170"/>
                      <a:gd name="T26" fmla="*/ 319 w 372"/>
                      <a:gd name="T27" fmla="*/ 106 h 170"/>
                      <a:gd name="T28" fmla="*/ 319 w 372"/>
                      <a:gd name="T29" fmla="*/ 106 h 170"/>
                      <a:gd name="T30" fmla="*/ 287 w 372"/>
                      <a:gd name="T31" fmla="*/ 116 h 170"/>
                      <a:gd name="T32" fmla="*/ 252 w 372"/>
                      <a:gd name="T33" fmla="*/ 127 h 170"/>
                      <a:gd name="T34" fmla="*/ 218 w 372"/>
                      <a:gd name="T35" fmla="*/ 134 h 170"/>
                      <a:gd name="T36" fmla="*/ 180 w 372"/>
                      <a:gd name="T37" fmla="*/ 142 h 170"/>
                      <a:gd name="T38" fmla="*/ 101 w 372"/>
                      <a:gd name="T39" fmla="*/ 156 h 170"/>
                      <a:gd name="T40" fmla="*/ 26 w 372"/>
                      <a:gd name="T41" fmla="*/ 167 h 170"/>
                      <a:gd name="T42" fmla="*/ 26 w 372"/>
                      <a:gd name="T43" fmla="*/ 167 h 170"/>
                      <a:gd name="T44" fmla="*/ 3 w 372"/>
                      <a:gd name="T45" fmla="*/ 170 h 170"/>
                      <a:gd name="T46" fmla="*/ 3 w 372"/>
                      <a:gd name="T47" fmla="*/ 170 h 170"/>
                      <a:gd name="T48" fmla="*/ 0 w 372"/>
                      <a:gd name="T49" fmla="*/ 168 h 170"/>
                      <a:gd name="T50" fmla="*/ 0 w 372"/>
                      <a:gd name="T51" fmla="*/ 167 h 170"/>
                      <a:gd name="T52" fmla="*/ 3 w 372"/>
                      <a:gd name="T53" fmla="*/ 166 h 170"/>
                      <a:gd name="T54" fmla="*/ 7 w 372"/>
                      <a:gd name="T55" fmla="*/ 165 h 170"/>
                      <a:gd name="T56" fmla="*/ 7 w 372"/>
                      <a:gd name="T57" fmla="*/ 165 h 170"/>
                      <a:gd name="T58" fmla="*/ 7 w 372"/>
                      <a:gd name="T59" fmla="*/ 165 h 170"/>
                      <a:gd name="T60" fmla="*/ 10 w 372"/>
                      <a:gd name="T61" fmla="*/ 163 h 170"/>
                      <a:gd name="T62" fmla="*/ 32 w 372"/>
                      <a:gd name="T63" fmla="*/ 160 h 170"/>
                      <a:gd name="T64" fmla="*/ 114 w 372"/>
                      <a:gd name="T65" fmla="*/ 146 h 170"/>
                      <a:gd name="T66" fmla="*/ 164 w 372"/>
                      <a:gd name="T67" fmla="*/ 137 h 170"/>
                      <a:gd name="T68" fmla="*/ 218 w 372"/>
                      <a:gd name="T69" fmla="*/ 125 h 170"/>
                      <a:gd name="T70" fmla="*/ 271 w 372"/>
                      <a:gd name="T71" fmla="*/ 114 h 170"/>
                      <a:gd name="T72" fmla="*/ 322 w 372"/>
                      <a:gd name="T73" fmla="*/ 101 h 170"/>
                      <a:gd name="T74" fmla="*/ 322 w 372"/>
                      <a:gd name="T75" fmla="*/ 101 h 170"/>
                      <a:gd name="T76" fmla="*/ 341 w 372"/>
                      <a:gd name="T77" fmla="*/ 95 h 170"/>
                      <a:gd name="T78" fmla="*/ 353 w 372"/>
                      <a:gd name="T79" fmla="*/ 87 h 170"/>
                      <a:gd name="T80" fmla="*/ 360 w 372"/>
                      <a:gd name="T81" fmla="*/ 78 h 170"/>
                      <a:gd name="T82" fmla="*/ 363 w 372"/>
                      <a:gd name="T83" fmla="*/ 71 h 170"/>
                      <a:gd name="T84" fmla="*/ 363 w 372"/>
                      <a:gd name="T85" fmla="*/ 62 h 170"/>
                      <a:gd name="T86" fmla="*/ 357 w 372"/>
                      <a:gd name="T87" fmla="*/ 54 h 170"/>
                      <a:gd name="T88" fmla="*/ 350 w 372"/>
                      <a:gd name="T89" fmla="*/ 45 h 170"/>
                      <a:gd name="T90" fmla="*/ 341 w 372"/>
                      <a:gd name="T91" fmla="*/ 38 h 170"/>
                      <a:gd name="T92" fmla="*/ 319 w 372"/>
                      <a:gd name="T93" fmla="*/ 23 h 170"/>
                      <a:gd name="T94" fmla="*/ 297 w 372"/>
                      <a:gd name="T95" fmla="*/ 11 h 170"/>
                      <a:gd name="T96" fmla="*/ 275 w 372"/>
                      <a:gd name="T97" fmla="*/ 0 h 170"/>
                      <a:gd name="T98" fmla="*/ 275 w 372"/>
                      <a:gd name="T99" fmla="*/ 0 h 170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8"/>
                        </a:lnTo>
                        <a:lnTo>
                          <a:pt x="0" y="167"/>
                        </a:lnTo>
                        <a:lnTo>
                          <a:pt x="3" y="166"/>
                        </a:lnTo>
                        <a:lnTo>
                          <a:pt x="7" y="165"/>
                        </a:lnTo>
                        <a:lnTo>
                          <a:pt x="10" y="163"/>
                        </a:lnTo>
                        <a:lnTo>
                          <a:pt x="32" y="160"/>
                        </a:lnTo>
                        <a:lnTo>
                          <a:pt x="114" y="146"/>
                        </a:lnTo>
                        <a:lnTo>
                          <a:pt x="164" y="137"/>
                        </a:lnTo>
                        <a:lnTo>
                          <a:pt x="218" y="125"/>
                        </a:lnTo>
                        <a:lnTo>
                          <a:pt x="271" y="114"/>
                        </a:lnTo>
                        <a:lnTo>
                          <a:pt x="322" y="101"/>
                        </a:lnTo>
                        <a:lnTo>
                          <a:pt x="341" y="95"/>
                        </a:lnTo>
                        <a:lnTo>
                          <a:pt x="353" y="87"/>
                        </a:lnTo>
                        <a:lnTo>
                          <a:pt x="360" y="78"/>
                        </a:lnTo>
                        <a:lnTo>
                          <a:pt x="363" y="71"/>
                        </a:lnTo>
                        <a:lnTo>
                          <a:pt x="363" y="62"/>
                        </a:lnTo>
                        <a:lnTo>
                          <a:pt x="357" y="54"/>
                        </a:lnTo>
                        <a:lnTo>
                          <a:pt x="350" y="45"/>
                        </a:lnTo>
                        <a:lnTo>
                          <a:pt x="341" y="38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3" name="Freeform 161">
                    <a:extLst>
                      <a:ext uri="{FF2B5EF4-FFF2-40B4-BE49-F238E27FC236}">
                        <a16:creationId xmlns:a16="http://schemas.microsoft.com/office/drawing/2014/main" id="{388EC294-3341-42AB-8A32-DCE3621EF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5 w 501"/>
                      <a:gd name="T39" fmla="*/ 5 h 165"/>
                      <a:gd name="T40" fmla="*/ 73 w 501"/>
                      <a:gd name="T41" fmla="*/ 0 h 165"/>
                      <a:gd name="T42" fmla="*/ 73 w 501"/>
                      <a:gd name="T43" fmla="*/ 0 h 165"/>
                      <a:gd name="T44" fmla="*/ 161 w 501"/>
                      <a:gd name="T45" fmla="*/ 18 h 165"/>
                      <a:gd name="T46" fmla="*/ 243 w 501"/>
                      <a:gd name="T47" fmla="*/ 37 h 165"/>
                      <a:gd name="T48" fmla="*/ 316 w 501"/>
                      <a:gd name="T49" fmla="*/ 56 h 165"/>
                      <a:gd name="T50" fmla="*/ 382 w 501"/>
                      <a:gd name="T51" fmla="*/ 75 h 165"/>
                      <a:gd name="T52" fmla="*/ 435 w 501"/>
                      <a:gd name="T53" fmla="*/ 94 h 165"/>
                      <a:gd name="T54" fmla="*/ 457 w 501"/>
                      <a:gd name="T55" fmla="*/ 103 h 165"/>
                      <a:gd name="T56" fmla="*/ 473 w 501"/>
                      <a:gd name="T57" fmla="*/ 110 h 165"/>
                      <a:gd name="T58" fmla="*/ 489 w 501"/>
                      <a:gd name="T59" fmla="*/ 119 h 165"/>
                      <a:gd name="T60" fmla="*/ 498 w 501"/>
                      <a:gd name="T61" fmla="*/ 127 h 165"/>
                      <a:gd name="T62" fmla="*/ 501 w 501"/>
                      <a:gd name="T63" fmla="*/ 134 h 165"/>
                      <a:gd name="T64" fmla="*/ 501 w 501"/>
                      <a:gd name="T65" fmla="*/ 142 h 165"/>
                      <a:gd name="T66" fmla="*/ 501 w 501"/>
                      <a:gd name="T67" fmla="*/ 142 h 165"/>
                      <a:gd name="T68" fmla="*/ 498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5" y="5"/>
                        </a:lnTo>
                        <a:lnTo>
                          <a:pt x="73" y="0"/>
                        </a:lnTo>
                        <a:lnTo>
                          <a:pt x="161" y="18"/>
                        </a:lnTo>
                        <a:lnTo>
                          <a:pt x="243" y="37"/>
                        </a:lnTo>
                        <a:lnTo>
                          <a:pt x="316" y="56"/>
                        </a:lnTo>
                        <a:lnTo>
                          <a:pt x="382" y="75"/>
                        </a:lnTo>
                        <a:lnTo>
                          <a:pt x="435" y="94"/>
                        </a:lnTo>
                        <a:lnTo>
                          <a:pt x="457" y="103"/>
                        </a:lnTo>
                        <a:lnTo>
                          <a:pt x="473" y="110"/>
                        </a:lnTo>
                        <a:lnTo>
                          <a:pt x="489" y="119"/>
                        </a:lnTo>
                        <a:lnTo>
                          <a:pt x="498" y="127"/>
                        </a:lnTo>
                        <a:lnTo>
                          <a:pt x="501" y="134"/>
                        </a:lnTo>
                        <a:lnTo>
                          <a:pt x="501" y="142"/>
                        </a:lnTo>
                        <a:lnTo>
                          <a:pt x="498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4" name="Freeform 162">
                    <a:extLst>
                      <a:ext uri="{FF2B5EF4-FFF2-40B4-BE49-F238E27FC236}">
                        <a16:creationId xmlns:a16="http://schemas.microsoft.com/office/drawing/2014/main" id="{1E97D0A7-2549-4DC9-AE9F-7300EB9A15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2 w 501"/>
                      <a:gd name="T39" fmla="*/ 6 h 165"/>
                      <a:gd name="T40" fmla="*/ 66 w 501"/>
                      <a:gd name="T41" fmla="*/ 0 h 165"/>
                      <a:gd name="T42" fmla="*/ 66 w 501"/>
                      <a:gd name="T43" fmla="*/ 0 h 165"/>
                      <a:gd name="T44" fmla="*/ 155 w 501"/>
                      <a:gd name="T45" fmla="*/ 19 h 165"/>
                      <a:gd name="T46" fmla="*/ 237 w 501"/>
                      <a:gd name="T47" fmla="*/ 38 h 165"/>
                      <a:gd name="T48" fmla="*/ 312 w 501"/>
                      <a:gd name="T49" fmla="*/ 57 h 165"/>
                      <a:gd name="T50" fmla="*/ 379 w 501"/>
                      <a:gd name="T51" fmla="*/ 76 h 165"/>
                      <a:gd name="T52" fmla="*/ 432 w 501"/>
                      <a:gd name="T53" fmla="*/ 94 h 165"/>
                      <a:gd name="T54" fmla="*/ 451 w 501"/>
                      <a:gd name="T55" fmla="*/ 103 h 165"/>
                      <a:gd name="T56" fmla="*/ 470 w 501"/>
                      <a:gd name="T57" fmla="*/ 112 h 165"/>
                      <a:gd name="T58" fmla="*/ 486 w 501"/>
                      <a:gd name="T59" fmla="*/ 120 h 165"/>
                      <a:gd name="T60" fmla="*/ 495 w 501"/>
                      <a:gd name="T61" fmla="*/ 128 h 165"/>
                      <a:gd name="T62" fmla="*/ 498 w 501"/>
                      <a:gd name="T63" fmla="*/ 136 h 165"/>
                      <a:gd name="T64" fmla="*/ 501 w 501"/>
                      <a:gd name="T65" fmla="*/ 143 h 165"/>
                      <a:gd name="T66" fmla="*/ 501 w 501"/>
                      <a:gd name="T67" fmla="*/ 143 h 165"/>
                      <a:gd name="T68" fmla="*/ 495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2" y="6"/>
                        </a:lnTo>
                        <a:lnTo>
                          <a:pt x="66" y="0"/>
                        </a:lnTo>
                        <a:lnTo>
                          <a:pt x="155" y="19"/>
                        </a:lnTo>
                        <a:lnTo>
                          <a:pt x="237" y="38"/>
                        </a:lnTo>
                        <a:lnTo>
                          <a:pt x="312" y="57"/>
                        </a:lnTo>
                        <a:lnTo>
                          <a:pt x="379" y="76"/>
                        </a:lnTo>
                        <a:lnTo>
                          <a:pt x="432" y="94"/>
                        </a:lnTo>
                        <a:lnTo>
                          <a:pt x="451" y="103"/>
                        </a:lnTo>
                        <a:lnTo>
                          <a:pt x="470" y="112"/>
                        </a:lnTo>
                        <a:lnTo>
                          <a:pt x="486" y="120"/>
                        </a:lnTo>
                        <a:lnTo>
                          <a:pt x="495" y="128"/>
                        </a:lnTo>
                        <a:lnTo>
                          <a:pt x="498" y="136"/>
                        </a:lnTo>
                        <a:lnTo>
                          <a:pt x="501" y="143"/>
                        </a:lnTo>
                        <a:lnTo>
                          <a:pt x="495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5" name="Freeform 163">
                    <a:extLst>
                      <a:ext uri="{FF2B5EF4-FFF2-40B4-BE49-F238E27FC236}">
                        <a16:creationId xmlns:a16="http://schemas.microsoft.com/office/drawing/2014/main" id="{CA99B79D-3902-4FBA-9E8B-FEC6B98AE0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7"/>
                    <a:ext cx="498" cy="164"/>
                  </a:xfrm>
                  <a:custGeom>
                    <a:avLst/>
                    <a:gdLst>
                      <a:gd name="T0" fmla="*/ 464 w 498"/>
                      <a:gd name="T1" fmla="*/ 164 h 164"/>
                      <a:gd name="T2" fmla="*/ 464 w 498"/>
                      <a:gd name="T3" fmla="*/ 164 h 164"/>
                      <a:gd name="T4" fmla="*/ 476 w 498"/>
                      <a:gd name="T5" fmla="*/ 158 h 164"/>
                      <a:gd name="T6" fmla="*/ 476 w 498"/>
                      <a:gd name="T7" fmla="*/ 158 h 164"/>
                      <a:gd name="T8" fmla="*/ 476 w 498"/>
                      <a:gd name="T9" fmla="*/ 151 h 164"/>
                      <a:gd name="T10" fmla="*/ 476 w 498"/>
                      <a:gd name="T11" fmla="*/ 146 h 164"/>
                      <a:gd name="T12" fmla="*/ 470 w 498"/>
                      <a:gd name="T13" fmla="*/ 141 h 164"/>
                      <a:gd name="T14" fmla="*/ 464 w 498"/>
                      <a:gd name="T15" fmla="*/ 136 h 164"/>
                      <a:gd name="T16" fmla="*/ 448 w 498"/>
                      <a:gd name="T17" fmla="*/ 130 h 164"/>
                      <a:gd name="T18" fmla="*/ 432 w 498"/>
                      <a:gd name="T19" fmla="*/ 123 h 164"/>
                      <a:gd name="T20" fmla="*/ 432 w 498"/>
                      <a:gd name="T21" fmla="*/ 123 h 164"/>
                      <a:gd name="T22" fmla="*/ 385 w 498"/>
                      <a:gd name="T23" fmla="*/ 107 h 164"/>
                      <a:gd name="T24" fmla="*/ 334 w 498"/>
                      <a:gd name="T25" fmla="*/ 92 h 164"/>
                      <a:gd name="T26" fmla="*/ 281 w 498"/>
                      <a:gd name="T27" fmla="*/ 79 h 164"/>
                      <a:gd name="T28" fmla="*/ 227 w 498"/>
                      <a:gd name="T29" fmla="*/ 65 h 164"/>
                      <a:gd name="T30" fmla="*/ 227 w 498"/>
                      <a:gd name="T31" fmla="*/ 65 h 164"/>
                      <a:gd name="T32" fmla="*/ 114 w 498"/>
                      <a:gd name="T33" fmla="*/ 39 h 164"/>
                      <a:gd name="T34" fmla="*/ 0 w 498"/>
                      <a:gd name="T35" fmla="*/ 13 h 164"/>
                      <a:gd name="T36" fmla="*/ 0 w 498"/>
                      <a:gd name="T37" fmla="*/ 13 h 164"/>
                      <a:gd name="T38" fmla="*/ 29 w 498"/>
                      <a:gd name="T39" fmla="*/ 5 h 164"/>
                      <a:gd name="T40" fmla="*/ 60 w 498"/>
                      <a:gd name="T41" fmla="*/ 0 h 164"/>
                      <a:gd name="T42" fmla="*/ 60 w 498"/>
                      <a:gd name="T43" fmla="*/ 0 h 164"/>
                      <a:gd name="T44" fmla="*/ 148 w 498"/>
                      <a:gd name="T45" fmla="*/ 19 h 164"/>
                      <a:gd name="T46" fmla="*/ 234 w 498"/>
                      <a:gd name="T47" fmla="*/ 38 h 164"/>
                      <a:gd name="T48" fmla="*/ 306 w 498"/>
                      <a:gd name="T49" fmla="*/ 57 h 164"/>
                      <a:gd name="T50" fmla="*/ 372 w 498"/>
                      <a:gd name="T51" fmla="*/ 76 h 164"/>
                      <a:gd name="T52" fmla="*/ 426 w 498"/>
                      <a:gd name="T53" fmla="*/ 94 h 164"/>
                      <a:gd name="T54" fmla="*/ 448 w 498"/>
                      <a:gd name="T55" fmla="*/ 103 h 164"/>
                      <a:gd name="T56" fmla="*/ 467 w 498"/>
                      <a:gd name="T57" fmla="*/ 111 h 164"/>
                      <a:gd name="T58" fmla="*/ 483 w 498"/>
                      <a:gd name="T59" fmla="*/ 119 h 164"/>
                      <a:gd name="T60" fmla="*/ 492 w 498"/>
                      <a:gd name="T61" fmla="*/ 127 h 164"/>
                      <a:gd name="T62" fmla="*/ 498 w 498"/>
                      <a:gd name="T63" fmla="*/ 136 h 164"/>
                      <a:gd name="T64" fmla="*/ 498 w 498"/>
                      <a:gd name="T65" fmla="*/ 142 h 164"/>
                      <a:gd name="T66" fmla="*/ 498 w 498"/>
                      <a:gd name="T67" fmla="*/ 142 h 164"/>
                      <a:gd name="T68" fmla="*/ 492 w 498"/>
                      <a:gd name="T69" fmla="*/ 152 h 164"/>
                      <a:gd name="T70" fmla="*/ 486 w 498"/>
                      <a:gd name="T71" fmla="*/ 159 h 164"/>
                      <a:gd name="T72" fmla="*/ 476 w 498"/>
                      <a:gd name="T73" fmla="*/ 161 h 164"/>
                      <a:gd name="T74" fmla="*/ 464 w 498"/>
                      <a:gd name="T75" fmla="*/ 164 h 164"/>
                      <a:gd name="T76" fmla="*/ 464 w 498"/>
                      <a:gd name="T77" fmla="*/ 164 h 164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8" h="164">
                        <a:moveTo>
                          <a:pt x="464" y="164"/>
                        </a:moveTo>
                        <a:lnTo>
                          <a:pt x="464" y="164"/>
                        </a:lnTo>
                        <a:lnTo>
                          <a:pt x="476" y="158"/>
                        </a:lnTo>
                        <a:lnTo>
                          <a:pt x="476" y="151"/>
                        </a:lnTo>
                        <a:lnTo>
                          <a:pt x="476" y="146"/>
                        </a:lnTo>
                        <a:lnTo>
                          <a:pt x="470" y="141"/>
                        </a:lnTo>
                        <a:lnTo>
                          <a:pt x="464" y="136"/>
                        </a:lnTo>
                        <a:lnTo>
                          <a:pt x="448" y="130"/>
                        </a:lnTo>
                        <a:lnTo>
                          <a:pt x="432" y="123"/>
                        </a:lnTo>
                        <a:lnTo>
                          <a:pt x="385" y="107"/>
                        </a:lnTo>
                        <a:lnTo>
                          <a:pt x="334" y="92"/>
                        </a:lnTo>
                        <a:lnTo>
                          <a:pt x="281" y="79"/>
                        </a:lnTo>
                        <a:lnTo>
                          <a:pt x="227" y="65"/>
                        </a:lnTo>
                        <a:lnTo>
                          <a:pt x="114" y="39"/>
                        </a:lnTo>
                        <a:lnTo>
                          <a:pt x="0" y="13"/>
                        </a:lnTo>
                        <a:lnTo>
                          <a:pt x="29" y="5"/>
                        </a:lnTo>
                        <a:lnTo>
                          <a:pt x="60" y="0"/>
                        </a:lnTo>
                        <a:lnTo>
                          <a:pt x="148" y="19"/>
                        </a:lnTo>
                        <a:lnTo>
                          <a:pt x="234" y="38"/>
                        </a:lnTo>
                        <a:lnTo>
                          <a:pt x="306" y="57"/>
                        </a:lnTo>
                        <a:lnTo>
                          <a:pt x="372" y="76"/>
                        </a:lnTo>
                        <a:lnTo>
                          <a:pt x="426" y="94"/>
                        </a:lnTo>
                        <a:lnTo>
                          <a:pt x="448" y="103"/>
                        </a:lnTo>
                        <a:lnTo>
                          <a:pt x="467" y="111"/>
                        </a:lnTo>
                        <a:lnTo>
                          <a:pt x="483" y="119"/>
                        </a:lnTo>
                        <a:lnTo>
                          <a:pt x="492" y="127"/>
                        </a:lnTo>
                        <a:lnTo>
                          <a:pt x="498" y="136"/>
                        </a:lnTo>
                        <a:lnTo>
                          <a:pt x="498" y="142"/>
                        </a:lnTo>
                        <a:lnTo>
                          <a:pt x="492" y="152"/>
                        </a:lnTo>
                        <a:lnTo>
                          <a:pt x="486" y="159"/>
                        </a:lnTo>
                        <a:lnTo>
                          <a:pt x="476" y="161"/>
                        </a:lnTo>
                        <a:lnTo>
                          <a:pt x="464" y="164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6" name="Freeform 164">
                    <a:extLst>
                      <a:ext uri="{FF2B5EF4-FFF2-40B4-BE49-F238E27FC236}">
                        <a16:creationId xmlns:a16="http://schemas.microsoft.com/office/drawing/2014/main" id="{E9A0862C-3647-4FC5-811C-CEF87EFC3B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5" cy="163"/>
                  </a:xfrm>
                  <a:custGeom>
                    <a:avLst/>
                    <a:gdLst>
                      <a:gd name="T0" fmla="*/ 464 w 495"/>
                      <a:gd name="T1" fmla="*/ 163 h 163"/>
                      <a:gd name="T2" fmla="*/ 464 w 495"/>
                      <a:gd name="T3" fmla="*/ 163 h 163"/>
                      <a:gd name="T4" fmla="*/ 476 w 495"/>
                      <a:gd name="T5" fmla="*/ 157 h 163"/>
                      <a:gd name="T6" fmla="*/ 476 w 495"/>
                      <a:gd name="T7" fmla="*/ 157 h 163"/>
                      <a:gd name="T8" fmla="*/ 476 w 495"/>
                      <a:gd name="T9" fmla="*/ 150 h 163"/>
                      <a:gd name="T10" fmla="*/ 476 w 495"/>
                      <a:gd name="T11" fmla="*/ 145 h 163"/>
                      <a:gd name="T12" fmla="*/ 470 w 495"/>
                      <a:gd name="T13" fmla="*/ 140 h 163"/>
                      <a:gd name="T14" fmla="*/ 464 w 495"/>
                      <a:gd name="T15" fmla="*/ 135 h 163"/>
                      <a:gd name="T16" fmla="*/ 448 w 495"/>
                      <a:gd name="T17" fmla="*/ 129 h 163"/>
                      <a:gd name="T18" fmla="*/ 432 w 495"/>
                      <a:gd name="T19" fmla="*/ 122 h 163"/>
                      <a:gd name="T20" fmla="*/ 432 w 495"/>
                      <a:gd name="T21" fmla="*/ 122 h 163"/>
                      <a:gd name="T22" fmla="*/ 385 w 495"/>
                      <a:gd name="T23" fmla="*/ 106 h 163"/>
                      <a:gd name="T24" fmla="*/ 334 w 495"/>
                      <a:gd name="T25" fmla="*/ 91 h 163"/>
                      <a:gd name="T26" fmla="*/ 281 w 495"/>
                      <a:gd name="T27" fmla="*/ 78 h 163"/>
                      <a:gd name="T28" fmla="*/ 227 w 495"/>
                      <a:gd name="T29" fmla="*/ 64 h 163"/>
                      <a:gd name="T30" fmla="*/ 227 w 495"/>
                      <a:gd name="T31" fmla="*/ 64 h 163"/>
                      <a:gd name="T32" fmla="*/ 114 w 495"/>
                      <a:gd name="T33" fmla="*/ 38 h 163"/>
                      <a:gd name="T34" fmla="*/ 0 w 495"/>
                      <a:gd name="T35" fmla="*/ 12 h 163"/>
                      <a:gd name="T36" fmla="*/ 0 w 495"/>
                      <a:gd name="T37" fmla="*/ 12 h 163"/>
                      <a:gd name="T38" fmla="*/ 26 w 495"/>
                      <a:gd name="T39" fmla="*/ 5 h 163"/>
                      <a:gd name="T40" fmla="*/ 54 w 495"/>
                      <a:gd name="T41" fmla="*/ 0 h 163"/>
                      <a:gd name="T42" fmla="*/ 54 w 495"/>
                      <a:gd name="T43" fmla="*/ 0 h 163"/>
                      <a:gd name="T44" fmla="*/ 142 w 495"/>
                      <a:gd name="T45" fmla="*/ 19 h 163"/>
                      <a:gd name="T46" fmla="*/ 227 w 495"/>
                      <a:gd name="T47" fmla="*/ 38 h 163"/>
                      <a:gd name="T48" fmla="*/ 303 w 495"/>
                      <a:gd name="T49" fmla="*/ 58 h 163"/>
                      <a:gd name="T50" fmla="*/ 369 w 495"/>
                      <a:gd name="T51" fmla="*/ 75 h 163"/>
                      <a:gd name="T52" fmla="*/ 423 w 495"/>
                      <a:gd name="T53" fmla="*/ 93 h 163"/>
                      <a:gd name="T54" fmla="*/ 445 w 495"/>
                      <a:gd name="T55" fmla="*/ 102 h 163"/>
                      <a:gd name="T56" fmla="*/ 464 w 495"/>
                      <a:gd name="T57" fmla="*/ 111 h 163"/>
                      <a:gd name="T58" fmla="*/ 479 w 495"/>
                      <a:gd name="T59" fmla="*/ 120 h 163"/>
                      <a:gd name="T60" fmla="*/ 489 w 495"/>
                      <a:gd name="T61" fmla="*/ 127 h 163"/>
                      <a:gd name="T62" fmla="*/ 495 w 495"/>
                      <a:gd name="T63" fmla="*/ 135 h 163"/>
                      <a:gd name="T64" fmla="*/ 495 w 495"/>
                      <a:gd name="T65" fmla="*/ 143 h 163"/>
                      <a:gd name="T66" fmla="*/ 495 w 495"/>
                      <a:gd name="T67" fmla="*/ 143 h 163"/>
                      <a:gd name="T68" fmla="*/ 492 w 495"/>
                      <a:gd name="T69" fmla="*/ 151 h 163"/>
                      <a:gd name="T70" fmla="*/ 486 w 495"/>
                      <a:gd name="T71" fmla="*/ 158 h 163"/>
                      <a:gd name="T72" fmla="*/ 476 w 495"/>
                      <a:gd name="T73" fmla="*/ 160 h 163"/>
                      <a:gd name="T74" fmla="*/ 464 w 495"/>
                      <a:gd name="T75" fmla="*/ 163 h 163"/>
                      <a:gd name="T76" fmla="*/ 464 w 495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5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6" y="5"/>
                        </a:lnTo>
                        <a:lnTo>
                          <a:pt x="54" y="0"/>
                        </a:lnTo>
                        <a:lnTo>
                          <a:pt x="142" y="19"/>
                        </a:lnTo>
                        <a:lnTo>
                          <a:pt x="227" y="38"/>
                        </a:lnTo>
                        <a:lnTo>
                          <a:pt x="303" y="58"/>
                        </a:lnTo>
                        <a:lnTo>
                          <a:pt x="369" y="75"/>
                        </a:lnTo>
                        <a:lnTo>
                          <a:pt x="423" y="93"/>
                        </a:lnTo>
                        <a:lnTo>
                          <a:pt x="445" y="102"/>
                        </a:lnTo>
                        <a:lnTo>
                          <a:pt x="464" y="111"/>
                        </a:lnTo>
                        <a:lnTo>
                          <a:pt x="479" y="120"/>
                        </a:lnTo>
                        <a:lnTo>
                          <a:pt x="489" y="127"/>
                        </a:lnTo>
                        <a:lnTo>
                          <a:pt x="495" y="135"/>
                        </a:lnTo>
                        <a:lnTo>
                          <a:pt x="495" y="143"/>
                        </a:lnTo>
                        <a:lnTo>
                          <a:pt x="492" y="151"/>
                        </a:lnTo>
                        <a:lnTo>
                          <a:pt x="486" y="158"/>
                        </a:lnTo>
                        <a:lnTo>
                          <a:pt x="476" y="160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7" name="Freeform 165">
                    <a:extLst>
                      <a:ext uri="{FF2B5EF4-FFF2-40B4-BE49-F238E27FC236}">
                        <a16:creationId xmlns:a16="http://schemas.microsoft.com/office/drawing/2014/main" id="{51AC1341-4821-4937-91B9-5419963F05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2" cy="163"/>
                  </a:xfrm>
                  <a:custGeom>
                    <a:avLst/>
                    <a:gdLst>
                      <a:gd name="T0" fmla="*/ 464 w 492"/>
                      <a:gd name="T1" fmla="*/ 163 h 163"/>
                      <a:gd name="T2" fmla="*/ 464 w 492"/>
                      <a:gd name="T3" fmla="*/ 163 h 163"/>
                      <a:gd name="T4" fmla="*/ 476 w 492"/>
                      <a:gd name="T5" fmla="*/ 157 h 163"/>
                      <a:gd name="T6" fmla="*/ 476 w 492"/>
                      <a:gd name="T7" fmla="*/ 157 h 163"/>
                      <a:gd name="T8" fmla="*/ 476 w 492"/>
                      <a:gd name="T9" fmla="*/ 150 h 163"/>
                      <a:gd name="T10" fmla="*/ 476 w 492"/>
                      <a:gd name="T11" fmla="*/ 145 h 163"/>
                      <a:gd name="T12" fmla="*/ 470 w 492"/>
                      <a:gd name="T13" fmla="*/ 140 h 163"/>
                      <a:gd name="T14" fmla="*/ 464 w 492"/>
                      <a:gd name="T15" fmla="*/ 135 h 163"/>
                      <a:gd name="T16" fmla="*/ 448 w 492"/>
                      <a:gd name="T17" fmla="*/ 129 h 163"/>
                      <a:gd name="T18" fmla="*/ 432 w 492"/>
                      <a:gd name="T19" fmla="*/ 122 h 163"/>
                      <a:gd name="T20" fmla="*/ 432 w 492"/>
                      <a:gd name="T21" fmla="*/ 122 h 163"/>
                      <a:gd name="T22" fmla="*/ 385 w 492"/>
                      <a:gd name="T23" fmla="*/ 106 h 163"/>
                      <a:gd name="T24" fmla="*/ 334 w 492"/>
                      <a:gd name="T25" fmla="*/ 91 h 163"/>
                      <a:gd name="T26" fmla="*/ 281 w 492"/>
                      <a:gd name="T27" fmla="*/ 78 h 163"/>
                      <a:gd name="T28" fmla="*/ 227 w 492"/>
                      <a:gd name="T29" fmla="*/ 64 h 163"/>
                      <a:gd name="T30" fmla="*/ 227 w 492"/>
                      <a:gd name="T31" fmla="*/ 64 h 163"/>
                      <a:gd name="T32" fmla="*/ 114 w 492"/>
                      <a:gd name="T33" fmla="*/ 38 h 163"/>
                      <a:gd name="T34" fmla="*/ 0 w 492"/>
                      <a:gd name="T35" fmla="*/ 12 h 163"/>
                      <a:gd name="T36" fmla="*/ 0 w 492"/>
                      <a:gd name="T37" fmla="*/ 12 h 163"/>
                      <a:gd name="T38" fmla="*/ 22 w 492"/>
                      <a:gd name="T39" fmla="*/ 5 h 163"/>
                      <a:gd name="T40" fmla="*/ 48 w 492"/>
                      <a:gd name="T41" fmla="*/ 0 h 163"/>
                      <a:gd name="T42" fmla="*/ 48 w 492"/>
                      <a:gd name="T43" fmla="*/ 0 h 163"/>
                      <a:gd name="T44" fmla="*/ 139 w 492"/>
                      <a:gd name="T45" fmla="*/ 19 h 163"/>
                      <a:gd name="T46" fmla="*/ 221 w 492"/>
                      <a:gd name="T47" fmla="*/ 38 h 163"/>
                      <a:gd name="T48" fmla="*/ 297 w 492"/>
                      <a:gd name="T49" fmla="*/ 58 h 163"/>
                      <a:gd name="T50" fmla="*/ 366 w 492"/>
                      <a:gd name="T51" fmla="*/ 77 h 163"/>
                      <a:gd name="T52" fmla="*/ 420 w 492"/>
                      <a:gd name="T53" fmla="*/ 94 h 163"/>
                      <a:gd name="T54" fmla="*/ 442 w 492"/>
                      <a:gd name="T55" fmla="*/ 103 h 163"/>
                      <a:gd name="T56" fmla="*/ 460 w 492"/>
                      <a:gd name="T57" fmla="*/ 112 h 163"/>
                      <a:gd name="T58" fmla="*/ 476 w 492"/>
                      <a:gd name="T59" fmla="*/ 120 h 163"/>
                      <a:gd name="T60" fmla="*/ 486 w 492"/>
                      <a:gd name="T61" fmla="*/ 129 h 163"/>
                      <a:gd name="T62" fmla="*/ 492 w 492"/>
                      <a:gd name="T63" fmla="*/ 136 h 163"/>
                      <a:gd name="T64" fmla="*/ 492 w 492"/>
                      <a:gd name="T65" fmla="*/ 144 h 163"/>
                      <a:gd name="T66" fmla="*/ 492 w 492"/>
                      <a:gd name="T67" fmla="*/ 144 h 163"/>
                      <a:gd name="T68" fmla="*/ 489 w 492"/>
                      <a:gd name="T69" fmla="*/ 153 h 163"/>
                      <a:gd name="T70" fmla="*/ 483 w 492"/>
                      <a:gd name="T71" fmla="*/ 158 h 163"/>
                      <a:gd name="T72" fmla="*/ 476 w 492"/>
                      <a:gd name="T73" fmla="*/ 162 h 163"/>
                      <a:gd name="T74" fmla="*/ 464 w 492"/>
                      <a:gd name="T75" fmla="*/ 163 h 163"/>
                      <a:gd name="T76" fmla="*/ 464 w 492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2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2" y="5"/>
                        </a:lnTo>
                        <a:lnTo>
                          <a:pt x="48" y="0"/>
                        </a:lnTo>
                        <a:lnTo>
                          <a:pt x="139" y="19"/>
                        </a:lnTo>
                        <a:lnTo>
                          <a:pt x="221" y="38"/>
                        </a:lnTo>
                        <a:lnTo>
                          <a:pt x="297" y="58"/>
                        </a:lnTo>
                        <a:lnTo>
                          <a:pt x="366" y="77"/>
                        </a:lnTo>
                        <a:lnTo>
                          <a:pt x="420" y="94"/>
                        </a:lnTo>
                        <a:lnTo>
                          <a:pt x="442" y="103"/>
                        </a:lnTo>
                        <a:lnTo>
                          <a:pt x="460" y="112"/>
                        </a:lnTo>
                        <a:lnTo>
                          <a:pt x="476" y="120"/>
                        </a:lnTo>
                        <a:lnTo>
                          <a:pt x="486" y="129"/>
                        </a:lnTo>
                        <a:lnTo>
                          <a:pt x="492" y="136"/>
                        </a:lnTo>
                        <a:lnTo>
                          <a:pt x="492" y="144"/>
                        </a:lnTo>
                        <a:lnTo>
                          <a:pt x="489" y="153"/>
                        </a:lnTo>
                        <a:lnTo>
                          <a:pt x="483" y="158"/>
                        </a:lnTo>
                        <a:lnTo>
                          <a:pt x="476" y="162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8" name="Freeform 166">
                    <a:extLst>
                      <a:ext uri="{FF2B5EF4-FFF2-40B4-BE49-F238E27FC236}">
                        <a16:creationId xmlns:a16="http://schemas.microsoft.com/office/drawing/2014/main" id="{6BC2141F-06FF-4176-98CF-DB681994FF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0"/>
                    <a:ext cx="489" cy="161"/>
                  </a:xfrm>
                  <a:custGeom>
                    <a:avLst/>
                    <a:gdLst>
                      <a:gd name="T0" fmla="*/ 464 w 489"/>
                      <a:gd name="T1" fmla="*/ 161 h 161"/>
                      <a:gd name="T2" fmla="*/ 464 w 489"/>
                      <a:gd name="T3" fmla="*/ 161 h 161"/>
                      <a:gd name="T4" fmla="*/ 476 w 489"/>
                      <a:gd name="T5" fmla="*/ 155 h 161"/>
                      <a:gd name="T6" fmla="*/ 476 w 489"/>
                      <a:gd name="T7" fmla="*/ 155 h 161"/>
                      <a:gd name="T8" fmla="*/ 476 w 489"/>
                      <a:gd name="T9" fmla="*/ 148 h 161"/>
                      <a:gd name="T10" fmla="*/ 476 w 489"/>
                      <a:gd name="T11" fmla="*/ 143 h 161"/>
                      <a:gd name="T12" fmla="*/ 470 w 489"/>
                      <a:gd name="T13" fmla="*/ 138 h 161"/>
                      <a:gd name="T14" fmla="*/ 464 w 489"/>
                      <a:gd name="T15" fmla="*/ 133 h 161"/>
                      <a:gd name="T16" fmla="*/ 448 w 489"/>
                      <a:gd name="T17" fmla="*/ 127 h 161"/>
                      <a:gd name="T18" fmla="*/ 432 w 489"/>
                      <a:gd name="T19" fmla="*/ 120 h 161"/>
                      <a:gd name="T20" fmla="*/ 432 w 489"/>
                      <a:gd name="T21" fmla="*/ 120 h 161"/>
                      <a:gd name="T22" fmla="*/ 385 w 489"/>
                      <a:gd name="T23" fmla="*/ 104 h 161"/>
                      <a:gd name="T24" fmla="*/ 334 w 489"/>
                      <a:gd name="T25" fmla="*/ 89 h 161"/>
                      <a:gd name="T26" fmla="*/ 281 w 489"/>
                      <a:gd name="T27" fmla="*/ 76 h 161"/>
                      <a:gd name="T28" fmla="*/ 227 w 489"/>
                      <a:gd name="T29" fmla="*/ 62 h 161"/>
                      <a:gd name="T30" fmla="*/ 227 w 489"/>
                      <a:gd name="T31" fmla="*/ 62 h 161"/>
                      <a:gd name="T32" fmla="*/ 114 w 489"/>
                      <a:gd name="T33" fmla="*/ 36 h 161"/>
                      <a:gd name="T34" fmla="*/ 0 w 489"/>
                      <a:gd name="T35" fmla="*/ 10 h 161"/>
                      <a:gd name="T36" fmla="*/ 0 w 489"/>
                      <a:gd name="T37" fmla="*/ 10 h 161"/>
                      <a:gd name="T38" fmla="*/ 41 w 489"/>
                      <a:gd name="T39" fmla="*/ 0 h 161"/>
                      <a:gd name="T40" fmla="*/ 41 w 489"/>
                      <a:gd name="T41" fmla="*/ 0 h 161"/>
                      <a:gd name="T42" fmla="*/ 133 w 489"/>
                      <a:gd name="T43" fmla="*/ 19 h 161"/>
                      <a:gd name="T44" fmla="*/ 218 w 489"/>
                      <a:gd name="T45" fmla="*/ 38 h 161"/>
                      <a:gd name="T46" fmla="*/ 293 w 489"/>
                      <a:gd name="T47" fmla="*/ 57 h 161"/>
                      <a:gd name="T48" fmla="*/ 360 w 489"/>
                      <a:gd name="T49" fmla="*/ 76 h 161"/>
                      <a:gd name="T50" fmla="*/ 416 w 489"/>
                      <a:gd name="T51" fmla="*/ 94 h 161"/>
                      <a:gd name="T52" fmla="*/ 438 w 489"/>
                      <a:gd name="T53" fmla="*/ 102 h 161"/>
                      <a:gd name="T54" fmla="*/ 457 w 489"/>
                      <a:gd name="T55" fmla="*/ 110 h 161"/>
                      <a:gd name="T56" fmla="*/ 473 w 489"/>
                      <a:gd name="T57" fmla="*/ 119 h 161"/>
                      <a:gd name="T58" fmla="*/ 483 w 489"/>
                      <a:gd name="T59" fmla="*/ 127 h 161"/>
                      <a:gd name="T60" fmla="*/ 489 w 489"/>
                      <a:gd name="T61" fmla="*/ 134 h 161"/>
                      <a:gd name="T62" fmla="*/ 489 w 489"/>
                      <a:gd name="T63" fmla="*/ 142 h 161"/>
                      <a:gd name="T64" fmla="*/ 489 w 489"/>
                      <a:gd name="T65" fmla="*/ 142 h 161"/>
                      <a:gd name="T66" fmla="*/ 486 w 489"/>
                      <a:gd name="T67" fmla="*/ 151 h 161"/>
                      <a:gd name="T68" fmla="*/ 483 w 489"/>
                      <a:gd name="T69" fmla="*/ 156 h 161"/>
                      <a:gd name="T70" fmla="*/ 476 w 489"/>
                      <a:gd name="T71" fmla="*/ 160 h 161"/>
                      <a:gd name="T72" fmla="*/ 464 w 489"/>
                      <a:gd name="T73" fmla="*/ 161 h 161"/>
                      <a:gd name="T74" fmla="*/ 464 w 489"/>
                      <a:gd name="T75" fmla="*/ 161 h 16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9" h="161">
                        <a:moveTo>
                          <a:pt x="464" y="161"/>
                        </a:moveTo>
                        <a:lnTo>
                          <a:pt x="464" y="161"/>
                        </a:lnTo>
                        <a:lnTo>
                          <a:pt x="476" y="155"/>
                        </a:lnTo>
                        <a:lnTo>
                          <a:pt x="476" y="148"/>
                        </a:lnTo>
                        <a:lnTo>
                          <a:pt x="476" y="143"/>
                        </a:lnTo>
                        <a:lnTo>
                          <a:pt x="470" y="138"/>
                        </a:lnTo>
                        <a:lnTo>
                          <a:pt x="464" y="133"/>
                        </a:lnTo>
                        <a:lnTo>
                          <a:pt x="448" y="127"/>
                        </a:lnTo>
                        <a:lnTo>
                          <a:pt x="432" y="120"/>
                        </a:lnTo>
                        <a:lnTo>
                          <a:pt x="385" y="104"/>
                        </a:lnTo>
                        <a:lnTo>
                          <a:pt x="334" y="89"/>
                        </a:lnTo>
                        <a:lnTo>
                          <a:pt x="281" y="76"/>
                        </a:lnTo>
                        <a:lnTo>
                          <a:pt x="227" y="62"/>
                        </a:lnTo>
                        <a:lnTo>
                          <a:pt x="114" y="36"/>
                        </a:lnTo>
                        <a:lnTo>
                          <a:pt x="0" y="10"/>
                        </a:lnTo>
                        <a:lnTo>
                          <a:pt x="41" y="0"/>
                        </a:lnTo>
                        <a:lnTo>
                          <a:pt x="133" y="19"/>
                        </a:lnTo>
                        <a:lnTo>
                          <a:pt x="218" y="38"/>
                        </a:lnTo>
                        <a:lnTo>
                          <a:pt x="293" y="57"/>
                        </a:lnTo>
                        <a:lnTo>
                          <a:pt x="360" y="76"/>
                        </a:lnTo>
                        <a:lnTo>
                          <a:pt x="416" y="94"/>
                        </a:lnTo>
                        <a:lnTo>
                          <a:pt x="438" y="102"/>
                        </a:lnTo>
                        <a:lnTo>
                          <a:pt x="457" y="110"/>
                        </a:lnTo>
                        <a:lnTo>
                          <a:pt x="473" y="119"/>
                        </a:lnTo>
                        <a:lnTo>
                          <a:pt x="483" y="127"/>
                        </a:lnTo>
                        <a:lnTo>
                          <a:pt x="489" y="134"/>
                        </a:lnTo>
                        <a:lnTo>
                          <a:pt x="489" y="142"/>
                        </a:lnTo>
                        <a:lnTo>
                          <a:pt x="486" y="151"/>
                        </a:lnTo>
                        <a:lnTo>
                          <a:pt x="483" y="156"/>
                        </a:lnTo>
                        <a:lnTo>
                          <a:pt x="476" y="160"/>
                        </a:lnTo>
                        <a:lnTo>
                          <a:pt x="464" y="161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69" name="Freeform 167">
                    <a:extLst>
                      <a:ext uri="{FF2B5EF4-FFF2-40B4-BE49-F238E27FC236}">
                        <a16:creationId xmlns:a16="http://schemas.microsoft.com/office/drawing/2014/main" id="{3A3F717A-60A4-4377-B395-840F589FD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1"/>
                    <a:ext cx="486" cy="160"/>
                  </a:xfrm>
                  <a:custGeom>
                    <a:avLst/>
                    <a:gdLst>
                      <a:gd name="T0" fmla="*/ 464 w 486"/>
                      <a:gd name="T1" fmla="*/ 160 h 160"/>
                      <a:gd name="T2" fmla="*/ 464 w 486"/>
                      <a:gd name="T3" fmla="*/ 160 h 160"/>
                      <a:gd name="T4" fmla="*/ 476 w 486"/>
                      <a:gd name="T5" fmla="*/ 154 h 160"/>
                      <a:gd name="T6" fmla="*/ 476 w 486"/>
                      <a:gd name="T7" fmla="*/ 154 h 160"/>
                      <a:gd name="T8" fmla="*/ 476 w 486"/>
                      <a:gd name="T9" fmla="*/ 147 h 160"/>
                      <a:gd name="T10" fmla="*/ 476 w 486"/>
                      <a:gd name="T11" fmla="*/ 142 h 160"/>
                      <a:gd name="T12" fmla="*/ 470 w 486"/>
                      <a:gd name="T13" fmla="*/ 137 h 160"/>
                      <a:gd name="T14" fmla="*/ 464 w 486"/>
                      <a:gd name="T15" fmla="*/ 132 h 160"/>
                      <a:gd name="T16" fmla="*/ 448 w 486"/>
                      <a:gd name="T17" fmla="*/ 126 h 160"/>
                      <a:gd name="T18" fmla="*/ 432 w 486"/>
                      <a:gd name="T19" fmla="*/ 119 h 160"/>
                      <a:gd name="T20" fmla="*/ 432 w 486"/>
                      <a:gd name="T21" fmla="*/ 119 h 160"/>
                      <a:gd name="T22" fmla="*/ 385 w 486"/>
                      <a:gd name="T23" fmla="*/ 103 h 160"/>
                      <a:gd name="T24" fmla="*/ 334 w 486"/>
                      <a:gd name="T25" fmla="*/ 88 h 160"/>
                      <a:gd name="T26" fmla="*/ 281 w 486"/>
                      <a:gd name="T27" fmla="*/ 75 h 160"/>
                      <a:gd name="T28" fmla="*/ 227 w 486"/>
                      <a:gd name="T29" fmla="*/ 61 h 160"/>
                      <a:gd name="T30" fmla="*/ 227 w 486"/>
                      <a:gd name="T31" fmla="*/ 61 h 160"/>
                      <a:gd name="T32" fmla="*/ 114 w 486"/>
                      <a:gd name="T33" fmla="*/ 35 h 160"/>
                      <a:gd name="T34" fmla="*/ 0 w 486"/>
                      <a:gd name="T35" fmla="*/ 9 h 160"/>
                      <a:gd name="T36" fmla="*/ 0 w 486"/>
                      <a:gd name="T37" fmla="*/ 9 h 160"/>
                      <a:gd name="T38" fmla="*/ 35 w 486"/>
                      <a:gd name="T39" fmla="*/ 0 h 160"/>
                      <a:gd name="T40" fmla="*/ 35 w 486"/>
                      <a:gd name="T41" fmla="*/ 0 h 160"/>
                      <a:gd name="T42" fmla="*/ 126 w 486"/>
                      <a:gd name="T43" fmla="*/ 19 h 160"/>
                      <a:gd name="T44" fmla="*/ 211 w 486"/>
                      <a:gd name="T45" fmla="*/ 38 h 160"/>
                      <a:gd name="T46" fmla="*/ 290 w 486"/>
                      <a:gd name="T47" fmla="*/ 57 h 160"/>
                      <a:gd name="T48" fmla="*/ 356 w 486"/>
                      <a:gd name="T49" fmla="*/ 75 h 160"/>
                      <a:gd name="T50" fmla="*/ 413 w 486"/>
                      <a:gd name="T51" fmla="*/ 94 h 160"/>
                      <a:gd name="T52" fmla="*/ 435 w 486"/>
                      <a:gd name="T53" fmla="*/ 101 h 160"/>
                      <a:gd name="T54" fmla="*/ 454 w 486"/>
                      <a:gd name="T55" fmla="*/ 110 h 160"/>
                      <a:gd name="T56" fmla="*/ 470 w 486"/>
                      <a:gd name="T57" fmla="*/ 119 h 160"/>
                      <a:gd name="T58" fmla="*/ 479 w 486"/>
                      <a:gd name="T59" fmla="*/ 127 h 160"/>
                      <a:gd name="T60" fmla="*/ 486 w 486"/>
                      <a:gd name="T61" fmla="*/ 134 h 160"/>
                      <a:gd name="T62" fmla="*/ 486 w 486"/>
                      <a:gd name="T63" fmla="*/ 142 h 160"/>
                      <a:gd name="T64" fmla="*/ 486 w 486"/>
                      <a:gd name="T65" fmla="*/ 142 h 160"/>
                      <a:gd name="T66" fmla="*/ 483 w 486"/>
                      <a:gd name="T67" fmla="*/ 151 h 160"/>
                      <a:gd name="T68" fmla="*/ 479 w 486"/>
                      <a:gd name="T69" fmla="*/ 156 h 160"/>
                      <a:gd name="T70" fmla="*/ 476 w 486"/>
                      <a:gd name="T71" fmla="*/ 159 h 160"/>
                      <a:gd name="T72" fmla="*/ 464 w 486"/>
                      <a:gd name="T73" fmla="*/ 160 h 160"/>
                      <a:gd name="T74" fmla="*/ 464 w 486"/>
                      <a:gd name="T75" fmla="*/ 160 h 160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6" h="160">
                        <a:moveTo>
                          <a:pt x="464" y="160"/>
                        </a:moveTo>
                        <a:lnTo>
                          <a:pt x="464" y="160"/>
                        </a:lnTo>
                        <a:lnTo>
                          <a:pt x="476" y="154"/>
                        </a:lnTo>
                        <a:lnTo>
                          <a:pt x="476" y="147"/>
                        </a:lnTo>
                        <a:lnTo>
                          <a:pt x="476" y="142"/>
                        </a:lnTo>
                        <a:lnTo>
                          <a:pt x="470" y="137"/>
                        </a:lnTo>
                        <a:lnTo>
                          <a:pt x="464" y="132"/>
                        </a:lnTo>
                        <a:lnTo>
                          <a:pt x="448" y="126"/>
                        </a:lnTo>
                        <a:lnTo>
                          <a:pt x="432" y="119"/>
                        </a:lnTo>
                        <a:lnTo>
                          <a:pt x="385" y="103"/>
                        </a:lnTo>
                        <a:lnTo>
                          <a:pt x="334" y="88"/>
                        </a:lnTo>
                        <a:lnTo>
                          <a:pt x="281" y="75"/>
                        </a:lnTo>
                        <a:lnTo>
                          <a:pt x="227" y="61"/>
                        </a:lnTo>
                        <a:lnTo>
                          <a:pt x="114" y="35"/>
                        </a:lnTo>
                        <a:lnTo>
                          <a:pt x="0" y="9"/>
                        </a:lnTo>
                        <a:lnTo>
                          <a:pt x="35" y="0"/>
                        </a:lnTo>
                        <a:lnTo>
                          <a:pt x="126" y="19"/>
                        </a:lnTo>
                        <a:lnTo>
                          <a:pt x="211" y="38"/>
                        </a:lnTo>
                        <a:lnTo>
                          <a:pt x="290" y="57"/>
                        </a:lnTo>
                        <a:lnTo>
                          <a:pt x="356" y="75"/>
                        </a:lnTo>
                        <a:lnTo>
                          <a:pt x="413" y="94"/>
                        </a:lnTo>
                        <a:lnTo>
                          <a:pt x="435" y="101"/>
                        </a:lnTo>
                        <a:lnTo>
                          <a:pt x="454" y="110"/>
                        </a:lnTo>
                        <a:lnTo>
                          <a:pt x="470" y="119"/>
                        </a:lnTo>
                        <a:lnTo>
                          <a:pt x="479" y="127"/>
                        </a:lnTo>
                        <a:lnTo>
                          <a:pt x="486" y="134"/>
                        </a:lnTo>
                        <a:lnTo>
                          <a:pt x="486" y="142"/>
                        </a:lnTo>
                        <a:lnTo>
                          <a:pt x="483" y="151"/>
                        </a:lnTo>
                        <a:lnTo>
                          <a:pt x="479" y="156"/>
                        </a:lnTo>
                        <a:lnTo>
                          <a:pt x="476" y="159"/>
                        </a:lnTo>
                        <a:lnTo>
                          <a:pt x="464" y="16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0" name="Freeform 168">
                    <a:extLst>
                      <a:ext uri="{FF2B5EF4-FFF2-40B4-BE49-F238E27FC236}">
                        <a16:creationId xmlns:a16="http://schemas.microsoft.com/office/drawing/2014/main" id="{C053C1F1-21FA-44F1-B0F5-1CF97EB4BE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2"/>
                    <a:ext cx="483" cy="159"/>
                  </a:xfrm>
                  <a:custGeom>
                    <a:avLst/>
                    <a:gdLst>
                      <a:gd name="T0" fmla="*/ 464 w 483"/>
                      <a:gd name="T1" fmla="*/ 159 h 159"/>
                      <a:gd name="T2" fmla="*/ 464 w 483"/>
                      <a:gd name="T3" fmla="*/ 159 h 159"/>
                      <a:gd name="T4" fmla="*/ 476 w 483"/>
                      <a:gd name="T5" fmla="*/ 153 h 159"/>
                      <a:gd name="T6" fmla="*/ 476 w 483"/>
                      <a:gd name="T7" fmla="*/ 153 h 159"/>
                      <a:gd name="T8" fmla="*/ 476 w 483"/>
                      <a:gd name="T9" fmla="*/ 146 h 159"/>
                      <a:gd name="T10" fmla="*/ 476 w 483"/>
                      <a:gd name="T11" fmla="*/ 141 h 159"/>
                      <a:gd name="T12" fmla="*/ 470 w 483"/>
                      <a:gd name="T13" fmla="*/ 136 h 159"/>
                      <a:gd name="T14" fmla="*/ 464 w 483"/>
                      <a:gd name="T15" fmla="*/ 131 h 159"/>
                      <a:gd name="T16" fmla="*/ 448 w 483"/>
                      <a:gd name="T17" fmla="*/ 125 h 159"/>
                      <a:gd name="T18" fmla="*/ 432 w 483"/>
                      <a:gd name="T19" fmla="*/ 118 h 159"/>
                      <a:gd name="T20" fmla="*/ 432 w 483"/>
                      <a:gd name="T21" fmla="*/ 118 h 159"/>
                      <a:gd name="T22" fmla="*/ 385 w 483"/>
                      <a:gd name="T23" fmla="*/ 102 h 159"/>
                      <a:gd name="T24" fmla="*/ 334 w 483"/>
                      <a:gd name="T25" fmla="*/ 87 h 159"/>
                      <a:gd name="T26" fmla="*/ 281 w 483"/>
                      <a:gd name="T27" fmla="*/ 74 h 159"/>
                      <a:gd name="T28" fmla="*/ 227 w 483"/>
                      <a:gd name="T29" fmla="*/ 60 h 159"/>
                      <a:gd name="T30" fmla="*/ 227 w 483"/>
                      <a:gd name="T31" fmla="*/ 60 h 159"/>
                      <a:gd name="T32" fmla="*/ 114 w 483"/>
                      <a:gd name="T33" fmla="*/ 34 h 159"/>
                      <a:gd name="T34" fmla="*/ 0 w 483"/>
                      <a:gd name="T35" fmla="*/ 8 h 159"/>
                      <a:gd name="T36" fmla="*/ 0 w 483"/>
                      <a:gd name="T37" fmla="*/ 8 h 159"/>
                      <a:gd name="T38" fmla="*/ 29 w 483"/>
                      <a:gd name="T39" fmla="*/ 0 h 159"/>
                      <a:gd name="T40" fmla="*/ 29 w 483"/>
                      <a:gd name="T41" fmla="*/ 0 h 159"/>
                      <a:gd name="T42" fmla="*/ 120 w 483"/>
                      <a:gd name="T43" fmla="*/ 19 h 159"/>
                      <a:gd name="T44" fmla="*/ 205 w 483"/>
                      <a:gd name="T45" fmla="*/ 38 h 159"/>
                      <a:gd name="T46" fmla="*/ 284 w 483"/>
                      <a:gd name="T47" fmla="*/ 57 h 159"/>
                      <a:gd name="T48" fmla="*/ 353 w 483"/>
                      <a:gd name="T49" fmla="*/ 75 h 159"/>
                      <a:gd name="T50" fmla="*/ 410 w 483"/>
                      <a:gd name="T51" fmla="*/ 93 h 159"/>
                      <a:gd name="T52" fmla="*/ 432 w 483"/>
                      <a:gd name="T53" fmla="*/ 102 h 159"/>
                      <a:gd name="T54" fmla="*/ 451 w 483"/>
                      <a:gd name="T55" fmla="*/ 111 h 159"/>
                      <a:gd name="T56" fmla="*/ 467 w 483"/>
                      <a:gd name="T57" fmla="*/ 118 h 159"/>
                      <a:gd name="T58" fmla="*/ 476 w 483"/>
                      <a:gd name="T59" fmla="*/ 127 h 159"/>
                      <a:gd name="T60" fmla="*/ 483 w 483"/>
                      <a:gd name="T61" fmla="*/ 135 h 159"/>
                      <a:gd name="T62" fmla="*/ 483 w 483"/>
                      <a:gd name="T63" fmla="*/ 142 h 159"/>
                      <a:gd name="T64" fmla="*/ 483 w 483"/>
                      <a:gd name="T65" fmla="*/ 142 h 159"/>
                      <a:gd name="T66" fmla="*/ 483 w 483"/>
                      <a:gd name="T67" fmla="*/ 150 h 159"/>
                      <a:gd name="T68" fmla="*/ 479 w 483"/>
                      <a:gd name="T69" fmla="*/ 155 h 159"/>
                      <a:gd name="T70" fmla="*/ 473 w 483"/>
                      <a:gd name="T71" fmla="*/ 158 h 159"/>
                      <a:gd name="T72" fmla="*/ 464 w 483"/>
                      <a:gd name="T73" fmla="*/ 159 h 159"/>
                      <a:gd name="T74" fmla="*/ 464 w 483"/>
                      <a:gd name="T75" fmla="*/ 159 h 159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3" h="159">
                        <a:moveTo>
                          <a:pt x="464" y="159"/>
                        </a:moveTo>
                        <a:lnTo>
                          <a:pt x="464" y="159"/>
                        </a:lnTo>
                        <a:lnTo>
                          <a:pt x="476" y="153"/>
                        </a:lnTo>
                        <a:lnTo>
                          <a:pt x="476" y="146"/>
                        </a:lnTo>
                        <a:lnTo>
                          <a:pt x="476" y="141"/>
                        </a:lnTo>
                        <a:lnTo>
                          <a:pt x="470" y="136"/>
                        </a:lnTo>
                        <a:lnTo>
                          <a:pt x="464" y="131"/>
                        </a:lnTo>
                        <a:lnTo>
                          <a:pt x="448" y="125"/>
                        </a:lnTo>
                        <a:lnTo>
                          <a:pt x="432" y="118"/>
                        </a:lnTo>
                        <a:lnTo>
                          <a:pt x="385" y="102"/>
                        </a:lnTo>
                        <a:lnTo>
                          <a:pt x="334" y="87"/>
                        </a:lnTo>
                        <a:lnTo>
                          <a:pt x="281" y="74"/>
                        </a:lnTo>
                        <a:lnTo>
                          <a:pt x="227" y="60"/>
                        </a:lnTo>
                        <a:lnTo>
                          <a:pt x="114" y="34"/>
                        </a:lnTo>
                        <a:lnTo>
                          <a:pt x="0" y="8"/>
                        </a:lnTo>
                        <a:lnTo>
                          <a:pt x="29" y="0"/>
                        </a:lnTo>
                        <a:lnTo>
                          <a:pt x="120" y="19"/>
                        </a:lnTo>
                        <a:lnTo>
                          <a:pt x="205" y="38"/>
                        </a:lnTo>
                        <a:lnTo>
                          <a:pt x="284" y="57"/>
                        </a:lnTo>
                        <a:lnTo>
                          <a:pt x="353" y="75"/>
                        </a:lnTo>
                        <a:lnTo>
                          <a:pt x="410" y="93"/>
                        </a:lnTo>
                        <a:lnTo>
                          <a:pt x="432" y="102"/>
                        </a:lnTo>
                        <a:lnTo>
                          <a:pt x="451" y="111"/>
                        </a:lnTo>
                        <a:lnTo>
                          <a:pt x="467" y="118"/>
                        </a:lnTo>
                        <a:lnTo>
                          <a:pt x="476" y="127"/>
                        </a:lnTo>
                        <a:lnTo>
                          <a:pt x="483" y="135"/>
                        </a:lnTo>
                        <a:lnTo>
                          <a:pt x="483" y="142"/>
                        </a:lnTo>
                        <a:lnTo>
                          <a:pt x="483" y="150"/>
                        </a:lnTo>
                        <a:lnTo>
                          <a:pt x="479" y="155"/>
                        </a:lnTo>
                        <a:lnTo>
                          <a:pt x="473" y="158"/>
                        </a:lnTo>
                        <a:lnTo>
                          <a:pt x="464" y="159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1" name="Freeform 169">
                    <a:extLst>
                      <a:ext uri="{FF2B5EF4-FFF2-40B4-BE49-F238E27FC236}">
                        <a16:creationId xmlns:a16="http://schemas.microsoft.com/office/drawing/2014/main" id="{8F5D6CE8-96CF-4479-9D1F-D46D6520D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1142"/>
                    <a:ext cx="461" cy="142"/>
                  </a:xfrm>
                  <a:custGeom>
                    <a:avLst/>
                    <a:gdLst>
                      <a:gd name="T0" fmla="*/ 461 w 461"/>
                      <a:gd name="T1" fmla="*/ 142 h 142"/>
                      <a:gd name="T2" fmla="*/ 461 w 461"/>
                      <a:gd name="T3" fmla="*/ 142 h 142"/>
                      <a:gd name="T4" fmla="*/ 454 w 461"/>
                      <a:gd name="T5" fmla="*/ 137 h 142"/>
                      <a:gd name="T6" fmla="*/ 435 w 461"/>
                      <a:gd name="T7" fmla="*/ 124 h 142"/>
                      <a:gd name="T8" fmla="*/ 420 w 461"/>
                      <a:gd name="T9" fmla="*/ 116 h 142"/>
                      <a:gd name="T10" fmla="*/ 401 w 461"/>
                      <a:gd name="T11" fmla="*/ 105 h 142"/>
                      <a:gd name="T12" fmla="*/ 372 w 461"/>
                      <a:gd name="T13" fmla="*/ 94 h 142"/>
                      <a:gd name="T14" fmla="*/ 338 w 461"/>
                      <a:gd name="T15" fmla="*/ 83 h 142"/>
                      <a:gd name="T16" fmla="*/ 338 w 461"/>
                      <a:gd name="T17" fmla="*/ 83 h 142"/>
                      <a:gd name="T18" fmla="*/ 306 w 461"/>
                      <a:gd name="T19" fmla="*/ 74 h 142"/>
                      <a:gd name="T20" fmla="*/ 268 w 461"/>
                      <a:gd name="T21" fmla="*/ 65 h 142"/>
                      <a:gd name="T22" fmla="*/ 186 w 461"/>
                      <a:gd name="T23" fmla="*/ 47 h 142"/>
                      <a:gd name="T24" fmla="*/ 92 w 461"/>
                      <a:gd name="T25" fmla="*/ 27 h 142"/>
                      <a:gd name="T26" fmla="*/ 45 w 461"/>
                      <a:gd name="T27" fmla="*/ 17 h 142"/>
                      <a:gd name="T28" fmla="*/ 0 w 461"/>
                      <a:gd name="T29" fmla="*/ 4 h 142"/>
                      <a:gd name="T30" fmla="*/ 0 w 461"/>
                      <a:gd name="T31" fmla="*/ 4 h 142"/>
                      <a:gd name="T32" fmla="*/ 35 w 461"/>
                      <a:gd name="T33" fmla="*/ 0 h 142"/>
                      <a:gd name="T34" fmla="*/ 35 w 461"/>
                      <a:gd name="T35" fmla="*/ 0 h 142"/>
                      <a:gd name="T36" fmla="*/ 82 w 461"/>
                      <a:gd name="T37" fmla="*/ 11 h 142"/>
                      <a:gd name="T38" fmla="*/ 127 w 461"/>
                      <a:gd name="T39" fmla="*/ 20 h 142"/>
                      <a:gd name="T40" fmla="*/ 127 w 461"/>
                      <a:gd name="T41" fmla="*/ 20 h 142"/>
                      <a:gd name="T42" fmla="*/ 231 w 461"/>
                      <a:gd name="T43" fmla="*/ 43 h 142"/>
                      <a:gd name="T44" fmla="*/ 313 w 461"/>
                      <a:gd name="T45" fmla="*/ 62 h 142"/>
                      <a:gd name="T46" fmla="*/ 347 w 461"/>
                      <a:gd name="T47" fmla="*/ 70 h 142"/>
                      <a:gd name="T48" fmla="*/ 376 w 461"/>
                      <a:gd name="T49" fmla="*/ 79 h 142"/>
                      <a:gd name="T50" fmla="*/ 398 w 461"/>
                      <a:gd name="T51" fmla="*/ 86 h 142"/>
                      <a:gd name="T52" fmla="*/ 417 w 461"/>
                      <a:gd name="T53" fmla="*/ 94 h 142"/>
                      <a:gd name="T54" fmla="*/ 417 w 461"/>
                      <a:gd name="T55" fmla="*/ 94 h 142"/>
                      <a:gd name="T56" fmla="*/ 429 w 461"/>
                      <a:gd name="T57" fmla="*/ 103 h 142"/>
                      <a:gd name="T58" fmla="*/ 442 w 461"/>
                      <a:gd name="T59" fmla="*/ 112 h 142"/>
                      <a:gd name="T60" fmla="*/ 451 w 461"/>
                      <a:gd name="T61" fmla="*/ 119 h 142"/>
                      <a:gd name="T62" fmla="*/ 458 w 461"/>
                      <a:gd name="T63" fmla="*/ 127 h 142"/>
                      <a:gd name="T64" fmla="*/ 461 w 461"/>
                      <a:gd name="T65" fmla="*/ 138 h 142"/>
                      <a:gd name="T66" fmla="*/ 461 w 461"/>
                      <a:gd name="T67" fmla="*/ 142 h 142"/>
                      <a:gd name="T68" fmla="*/ 461 w 461"/>
                      <a:gd name="T69" fmla="*/ 142 h 142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61" h="142">
                        <a:moveTo>
                          <a:pt x="461" y="142"/>
                        </a:moveTo>
                        <a:lnTo>
                          <a:pt x="461" y="142"/>
                        </a:lnTo>
                        <a:lnTo>
                          <a:pt x="454" y="137"/>
                        </a:lnTo>
                        <a:lnTo>
                          <a:pt x="435" y="124"/>
                        </a:lnTo>
                        <a:lnTo>
                          <a:pt x="420" y="116"/>
                        </a:lnTo>
                        <a:lnTo>
                          <a:pt x="401" y="105"/>
                        </a:lnTo>
                        <a:lnTo>
                          <a:pt x="372" y="94"/>
                        </a:lnTo>
                        <a:lnTo>
                          <a:pt x="338" y="83"/>
                        </a:lnTo>
                        <a:lnTo>
                          <a:pt x="306" y="74"/>
                        </a:lnTo>
                        <a:lnTo>
                          <a:pt x="268" y="65"/>
                        </a:lnTo>
                        <a:lnTo>
                          <a:pt x="186" y="47"/>
                        </a:lnTo>
                        <a:lnTo>
                          <a:pt x="92" y="27"/>
                        </a:lnTo>
                        <a:lnTo>
                          <a:pt x="45" y="17"/>
                        </a:lnTo>
                        <a:lnTo>
                          <a:pt x="0" y="4"/>
                        </a:lnTo>
                        <a:lnTo>
                          <a:pt x="35" y="0"/>
                        </a:lnTo>
                        <a:lnTo>
                          <a:pt x="82" y="11"/>
                        </a:lnTo>
                        <a:lnTo>
                          <a:pt x="127" y="20"/>
                        </a:lnTo>
                        <a:lnTo>
                          <a:pt x="231" y="43"/>
                        </a:lnTo>
                        <a:lnTo>
                          <a:pt x="313" y="62"/>
                        </a:lnTo>
                        <a:lnTo>
                          <a:pt x="347" y="70"/>
                        </a:lnTo>
                        <a:lnTo>
                          <a:pt x="376" y="79"/>
                        </a:lnTo>
                        <a:lnTo>
                          <a:pt x="398" y="86"/>
                        </a:lnTo>
                        <a:lnTo>
                          <a:pt x="417" y="94"/>
                        </a:lnTo>
                        <a:lnTo>
                          <a:pt x="429" y="103"/>
                        </a:lnTo>
                        <a:lnTo>
                          <a:pt x="442" y="112"/>
                        </a:lnTo>
                        <a:lnTo>
                          <a:pt x="451" y="119"/>
                        </a:lnTo>
                        <a:lnTo>
                          <a:pt x="458" y="127"/>
                        </a:lnTo>
                        <a:lnTo>
                          <a:pt x="461" y="138"/>
                        </a:lnTo>
                        <a:lnTo>
                          <a:pt x="461" y="142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2" name="Freeform 170">
                    <a:extLst>
                      <a:ext uri="{FF2B5EF4-FFF2-40B4-BE49-F238E27FC236}">
                        <a16:creationId xmlns:a16="http://schemas.microsoft.com/office/drawing/2014/main" id="{ED06A438-0F49-449D-9D63-A36EFE3014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7" cy="140"/>
                  </a:xfrm>
                  <a:custGeom>
                    <a:avLst/>
                    <a:gdLst>
                      <a:gd name="T0" fmla="*/ 457 w 457"/>
                      <a:gd name="T1" fmla="*/ 140 h 140"/>
                      <a:gd name="T2" fmla="*/ 457 w 457"/>
                      <a:gd name="T3" fmla="*/ 140 h 140"/>
                      <a:gd name="T4" fmla="*/ 450 w 457"/>
                      <a:gd name="T5" fmla="*/ 135 h 140"/>
                      <a:gd name="T6" fmla="*/ 435 w 457"/>
                      <a:gd name="T7" fmla="*/ 123 h 140"/>
                      <a:gd name="T8" fmla="*/ 419 w 457"/>
                      <a:gd name="T9" fmla="*/ 114 h 140"/>
                      <a:gd name="T10" fmla="*/ 397 w 457"/>
                      <a:gd name="T11" fmla="*/ 104 h 140"/>
                      <a:gd name="T12" fmla="*/ 368 w 457"/>
                      <a:gd name="T13" fmla="*/ 94 h 140"/>
                      <a:gd name="T14" fmla="*/ 334 w 457"/>
                      <a:gd name="T15" fmla="*/ 83 h 140"/>
                      <a:gd name="T16" fmla="*/ 334 w 457"/>
                      <a:gd name="T17" fmla="*/ 83 h 140"/>
                      <a:gd name="T18" fmla="*/ 302 w 457"/>
                      <a:gd name="T19" fmla="*/ 74 h 140"/>
                      <a:gd name="T20" fmla="*/ 268 w 457"/>
                      <a:gd name="T21" fmla="*/ 65 h 140"/>
                      <a:gd name="T22" fmla="*/ 182 w 457"/>
                      <a:gd name="T23" fmla="*/ 47 h 140"/>
                      <a:gd name="T24" fmla="*/ 91 w 457"/>
                      <a:gd name="T25" fmla="*/ 27 h 140"/>
                      <a:gd name="T26" fmla="*/ 44 w 457"/>
                      <a:gd name="T27" fmla="*/ 15 h 140"/>
                      <a:gd name="T28" fmla="*/ 0 w 457"/>
                      <a:gd name="T29" fmla="*/ 4 h 140"/>
                      <a:gd name="T30" fmla="*/ 0 w 457"/>
                      <a:gd name="T31" fmla="*/ 4 h 140"/>
                      <a:gd name="T32" fmla="*/ 28 w 457"/>
                      <a:gd name="T33" fmla="*/ 0 h 140"/>
                      <a:gd name="T34" fmla="*/ 28 w 457"/>
                      <a:gd name="T35" fmla="*/ 0 h 140"/>
                      <a:gd name="T36" fmla="*/ 75 w 457"/>
                      <a:gd name="T37" fmla="*/ 11 h 140"/>
                      <a:gd name="T38" fmla="*/ 119 w 457"/>
                      <a:gd name="T39" fmla="*/ 22 h 140"/>
                      <a:gd name="T40" fmla="*/ 119 w 457"/>
                      <a:gd name="T41" fmla="*/ 22 h 140"/>
                      <a:gd name="T42" fmla="*/ 223 w 457"/>
                      <a:gd name="T43" fmla="*/ 44 h 140"/>
                      <a:gd name="T44" fmla="*/ 309 w 457"/>
                      <a:gd name="T45" fmla="*/ 62 h 140"/>
                      <a:gd name="T46" fmla="*/ 340 w 457"/>
                      <a:gd name="T47" fmla="*/ 71 h 140"/>
                      <a:gd name="T48" fmla="*/ 368 w 457"/>
                      <a:gd name="T49" fmla="*/ 79 h 140"/>
                      <a:gd name="T50" fmla="*/ 390 w 457"/>
                      <a:gd name="T51" fmla="*/ 86 h 140"/>
                      <a:gd name="T52" fmla="*/ 409 w 457"/>
                      <a:gd name="T53" fmla="*/ 95 h 140"/>
                      <a:gd name="T54" fmla="*/ 409 w 457"/>
                      <a:gd name="T55" fmla="*/ 95 h 140"/>
                      <a:gd name="T56" fmla="*/ 425 w 457"/>
                      <a:gd name="T57" fmla="*/ 103 h 140"/>
                      <a:gd name="T58" fmla="*/ 435 w 457"/>
                      <a:gd name="T59" fmla="*/ 110 h 140"/>
                      <a:gd name="T60" fmla="*/ 444 w 457"/>
                      <a:gd name="T61" fmla="*/ 119 h 140"/>
                      <a:gd name="T62" fmla="*/ 450 w 457"/>
                      <a:gd name="T63" fmla="*/ 126 h 140"/>
                      <a:gd name="T64" fmla="*/ 457 w 457"/>
                      <a:gd name="T65" fmla="*/ 137 h 140"/>
                      <a:gd name="T66" fmla="*/ 457 w 457"/>
                      <a:gd name="T67" fmla="*/ 140 h 140"/>
                      <a:gd name="T68" fmla="*/ 457 w 457"/>
                      <a:gd name="T69" fmla="*/ 140 h 14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57" h="140">
                        <a:moveTo>
                          <a:pt x="457" y="140"/>
                        </a:moveTo>
                        <a:lnTo>
                          <a:pt x="457" y="140"/>
                        </a:lnTo>
                        <a:lnTo>
                          <a:pt x="450" y="135"/>
                        </a:lnTo>
                        <a:lnTo>
                          <a:pt x="435" y="123"/>
                        </a:lnTo>
                        <a:lnTo>
                          <a:pt x="419" y="114"/>
                        </a:lnTo>
                        <a:lnTo>
                          <a:pt x="397" y="104"/>
                        </a:lnTo>
                        <a:lnTo>
                          <a:pt x="368" y="94"/>
                        </a:lnTo>
                        <a:lnTo>
                          <a:pt x="334" y="83"/>
                        </a:lnTo>
                        <a:lnTo>
                          <a:pt x="302" y="74"/>
                        </a:lnTo>
                        <a:lnTo>
                          <a:pt x="268" y="65"/>
                        </a:lnTo>
                        <a:lnTo>
                          <a:pt x="182" y="47"/>
                        </a:lnTo>
                        <a:lnTo>
                          <a:pt x="91" y="27"/>
                        </a:lnTo>
                        <a:lnTo>
                          <a:pt x="44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1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9" y="62"/>
                        </a:lnTo>
                        <a:lnTo>
                          <a:pt x="340" y="71"/>
                        </a:lnTo>
                        <a:lnTo>
                          <a:pt x="368" y="79"/>
                        </a:lnTo>
                        <a:lnTo>
                          <a:pt x="390" y="86"/>
                        </a:lnTo>
                        <a:lnTo>
                          <a:pt x="409" y="95"/>
                        </a:lnTo>
                        <a:lnTo>
                          <a:pt x="425" y="103"/>
                        </a:lnTo>
                        <a:lnTo>
                          <a:pt x="435" y="110"/>
                        </a:lnTo>
                        <a:lnTo>
                          <a:pt x="444" y="119"/>
                        </a:lnTo>
                        <a:lnTo>
                          <a:pt x="450" y="126"/>
                        </a:lnTo>
                        <a:lnTo>
                          <a:pt x="457" y="137"/>
                        </a:lnTo>
                        <a:lnTo>
                          <a:pt x="457" y="14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3" name="Freeform 171">
                    <a:extLst>
                      <a:ext uri="{FF2B5EF4-FFF2-40B4-BE49-F238E27FC236}">
                        <a16:creationId xmlns:a16="http://schemas.microsoft.com/office/drawing/2014/main" id="{9B37B07A-E1F9-4E94-8181-F2E46B3BDE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4" cy="138"/>
                  </a:xfrm>
                  <a:custGeom>
                    <a:avLst/>
                    <a:gdLst>
                      <a:gd name="T0" fmla="*/ 454 w 454"/>
                      <a:gd name="T1" fmla="*/ 138 h 138"/>
                      <a:gd name="T2" fmla="*/ 454 w 454"/>
                      <a:gd name="T3" fmla="*/ 138 h 138"/>
                      <a:gd name="T4" fmla="*/ 450 w 454"/>
                      <a:gd name="T5" fmla="*/ 133 h 138"/>
                      <a:gd name="T6" fmla="*/ 435 w 454"/>
                      <a:gd name="T7" fmla="*/ 121 h 138"/>
                      <a:gd name="T8" fmla="*/ 419 w 454"/>
                      <a:gd name="T9" fmla="*/ 113 h 138"/>
                      <a:gd name="T10" fmla="*/ 397 w 454"/>
                      <a:gd name="T11" fmla="*/ 103 h 138"/>
                      <a:gd name="T12" fmla="*/ 372 w 454"/>
                      <a:gd name="T13" fmla="*/ 93 h 138"/>
                      <a:gd name="T14" fmla="*/ 337 w 454"/>
                      <a:gd name="T15" fmla="*/ 81 h 138"/>
                      <a:gd name="T16" fmla="*/ 337 w 454"/>
                      <a:gd name="T17" fmla="*/ 81 h 138"/>
                      <a:gd name="T18" fmla="*/ 305 w 454"/>
                      <a:gd name="T19" fmla="*/ 72 h 138"/>
                      <a:gd name="T20" fmla="*/ 268 w 454"/>
                      <a:gd name="T21" fmla="*/ 64 h 138"/>
                      <a:gd name="T22" fmla="*/ 186 w 454"/>
                      <a:gd name="T23" fmla="*/ 46 h 138"/>
                      <a:gd name="T24" fmla="*/ 94 w 454"/>
                      <a:gd name="T25" fmla="*/ 27 h 138"/>
                      <a:gd name="T26" fmla="*/ 47 w 454"/>
                      <a:gd name="T27" fmla="*/ 15 h 138"/>
                      <a:gd name="T28" fmla="*/ 0 w 454"/>
                      <a:gd name="T29" fmla="*/ 4 h 138"/>
                      <a:gd name="T30" fmla="*/ 0 w 454"/>
                      <a:gd name="T31" fmla="*/ 4 h 138"/>
                      <a:gd name="T32" fmla="*/ 28 w 454"/>
                      <a:gd name="T33" fmla="*/ 0 h 138"/>
                      <a:gd name="T34" fmla="*/ 28 w 454"/>
                      <a:gd name="T35" fmla="*/ 0 h 138"/>
                      <a:gd name="T36" fmla="*/ 75 w 454"/>
                      <a:gd name="T37" fmla="*/ 13 h 138"/>
                      <a:gd name="T38" fmla="*/ 119 w 454"/>
                      <a:gd name="T39" fmla="*/ 22 h 138"/>
                      <a:gd name="T40" fmla="*/ 119 w 454"/>
                      <a:gd name="T41" fmla="*/ 22 h 138"/>
                      <a:gd name="T42" fmla="*/ 223 w 454"/>
                      <a:gd name="T43" fmla="*/ 44 h 138"/>
                      <a:gd name="T44" fmla="*/ 305 w 454"/>
                      <a:gd name="T45" fmla="*/ 64 h 138"/>
                      <a:gd name="T46" fmla="*/ 337 w 454"/>
                      <a:gd name="T47" fmla="*/ 71 h 138"/>
                      <a:gd name="T48" fmla="*/ 365 w 454"/>
                      <a:gd name="T49" fmla="*/ 79 h 138"/>
                      <a:gd name="T50" fmla="*/ 390 w 454"/>
                      <a:gd name="T51" fmla="*/ 86 h 138"/>
                      <a:gd name="T52" fmla="*/ 406 w 454"/>
                      <a:gd name="T53" fmla="*/ 95 h 138"/>
                      <a:gd name="T54" fmla="*/ 406 w 454"/>
                      <a:gd name="T55" fmla="*/ 95 h 138"/>
                      <a:gd name="T56" fmla="*/ 422 w 454"/>
                      <a:gd name="T57" fmla="*/ 103 h 138"/>
                      <a:gd name="T58" fmla="*/ 435 w 454"/>
                      <a:gd name="T59" fmla="*/ 110 h 138"/>
                      <a:gd name="T60" fmla="*/ 447 w 454"/>
                      <a:gd name="T61" fmla="*/ 124 h 138"/>
                      <a:gd name="T62" fmla="*/ 454 w 454"/>
                      <a:gd name="T63" fmla="*/ 135 h 138"/>
                      <a:gd name="T64" fmla="*/ 454 w 454"/>
                      <a:gd name="T65" fmla="*/ 138 h 138"/>
                      <a:gd name="T66" fmla="*/ 454 w 454"/>
                      <a:gd name="T67" fmla="*/ 138 h 138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4" h="138">
                        <a:moveTo>
                          <a:pt x="454" y="138"/>
                        </a:moveTo>
                        <a:lnTo>
                          <a:pt x="454" y="138"/>
                        </a:lnTo>
                        <a:lnTo>
                          <a:pt x="450" y="133"/>
                        </a:lnTo>
                        <a:lnTo>
                          <a:pt x="435" y="121"/>
                        </a:lnTo>
                        <a:lnTo>
                          <a:pt x="419" y="113"/>
                        </a:lnTo>
                        <a:lnTo>
                          <a:pt x="397" y="103"/>
                        </a:lnTo>
                        <a:lnTo>
                          <a:pt x="372" y="93"/>
                        </a:lnTo>
                        <a:lnTo>
                          <a:pt x="337" y="81"/>
                        </a:lnTo>
                        <a:lnTo>
                          <a:pt x="305" y="72"/>
                        </a:lnTo>
                        <a:lnTo>
                          <a:pt x="268" y="64"/>
                        </a:lnTo>
                        <a:lnTo>
                          <a:pt x="186" y="46"/>
                        </a:lnTo>
                        <a:lnTo>
                          <a:pt x="94" y="27"/>
                        </a:lnTo>
                        <a:lnTo>
                          <a:pt x="47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3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5" y="64"/>
                        </a:lnTo>
                        <a:lnTo>
                          <a:pt x="337" y="71"/>
                        </a:lnTo>
                        <a:lnTo>
                          <a:pt x="365" y="79"/>
                        </a:lnTo>
                        <a:lnTo>
                          <a:pt x="390" y="86"/>
                        </a:lnTo>
                        <a:lnTo>
                          <a:pt x="406" y="95"/>
                        </a:lnTo>
                        <a:lnTo>
                          <a:pt x="422" y="103"/>
                        </a:lnTo>
                        <a:lnTo>
                          <a:pt x="435" y="110"/>
                        </a:lnTo>
                        <a:lnTo>
                          <a:pt x="447" y="124"/>
                        </a:lnTo>
                        <a:lnTo>
                          <a:pt x="454" y="135"/>
                        </a:lnTo>
                        <a:lnTo>
                          <a:pt x="454" y="138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4" name="Freeform 172">
                    <a:extLst>
                      <a:ext uri="{FF2B5EF4-FFF2-40B4-BE49-F238E27FC236}">
                        <a16:creationId xmlns:a16="http://schemas.microsoft.com/office/drawing/2014/main" id="{AFAA4990-9E75-4EB8-8A35-3D159F9CB5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9" y="1142"/>
                    <a:ext cx="451" cy="136"/>
                  </a:xfrm>
                  <a:custGeom>
                    <a:avLst/>
                    <a:gdLst>
                      <a:gd name="T0" fmla="*/ 451 w 451"/>
                      <a:gd name="T1" fmla="*/ 136 h 136"/>
                      <a:gd name="T2" fmla="*/ 451 w 451"/>
                      <a:gd name="T3" fmla="*/ 136 h 136"/>
                      <a:gd name="T4" fmla="*/ 444 w 451"/>
                      <a:gd name="T5" fmla="*/ 131 h 136"/>
                      <a:gd name="T6" fmla="*/ 432 w 451"/>
                      <a:gd name="T7" fmla="*/ 119 h 136"/>
                      <a:gd name="T8" fmla="*/ 416 w 451"/>
                      <a:gd name="T9" fmla="*/ 112 h 136"/>
                      <a:gd name="T10" fmla="*/ 397 w 451"/>
                      <a:gd name="T11" fmla="*/ 103 h 136"/>
                      <a:gd name="T12" fmla="*/ 369 w 451"/>
                      <a:gd name="T13" fmla="*/ 93 h 136"/>
                      <a:gd name="T14" fmla="*/ 334 w 451"/>
                      <a:gd name="T15" fmla="*/ 81 h 136"/>
                      <a:gd name="T16" fmla="*/ 334 w 451"/>
                      <a:gd name="T17" fmla="*/ 81 h 136"/>
                      <a:gd name="T18" fmla="*/ 302 w 451"/>
                      <a:gd name="T19" fmla="*/ 72 h 136"/>
                      <a:gd name="T20" fmla="*/ 268 w 451"/>
                      <a:gd name="T21" fmla="*/ 64 h 136"/>
                      <a:gd name="T22" fmla="*/ 183 w 451"/>
                      <a:gd name="T23" fmla="*/ 46 h 136"/>
                      <a:gd name="T24" fmla="*/ 94 w 451"/>
                      <a:gd name="T25" fmla="*/ 25 h 136"/>
                      <a:gd name="T26" fmla="*/ 47 w 451"/>
                      <a:gd name="T27" fmla="*/ 15 h 136"/>
                      <a:gd name="T28" fmla="*/ 0 w 451"/>
                      <a:gd name="T29" fmla="*/ 3 h 136"/>
                      <a:gd name="T30" fmla="*/ 0 w 451"/>
                      <a:gd name="T31" fmla="*/ 3 h 136"/>
                      <a:gd name="T32" fmla="*/ 22 w 451"/>
                      <a:gd name="T33" fmla="*/ 0 h 136"/>
                      <a:gd name="T34" fmla="*/ 22 w 451"/>
                      <a:gd name="T35" fmla="*/ 0 h 136"/>
                      <a:gd name="T36" fmla="*/ 72 w 451"/>
                      <a:gd name="T37" fmla="*/ 13 h 136"/>
                      <a:gd name="T38" fmla="*/ 116 w 451"/>
                      <a:gd name="T39" fmla="*/ 23 h 136"/>
                      <a:gd name="T40" fmla="*/ 116 w 451"/>
                      <a:gd name="T41" fmla="*/ 23 h 136"/>
                      <a:gd name="T42" fmla="*/ 220 w 451"/>
                      <a:gd name="T43" fmla="*/ 44 h 136"/>
                      <a:gd name="T44" fmla="*/ 302 w 451"/>
                      <a:gd name="T45" fmla="*/ 64 h 136"/>
                      <a:gd name="T46" fmla="*/ 334 w 451"/>
                      <a:gd name="T47" fmla="*/ 71 h 136"/>
                      <a:gd name="T48" fmla="*/ 362 w 451"/>
                      <a:gd name="T49" fmla="*/ 79 h 136"/>
                      <a:gd name="T50" fmla="*/ 384 w 451"/>
                      <a:gd name="T51" fmla="*/ 88 h 136"/>
                      <a:gd name="T52" fmla="*/ 403 w 451"/>
                      <a:gd name="T53" fmla="*/ 95 h 136"/>
                      <a:gd name="T54" fmla="*/ 403 w 451"/>
                      <a:gd name="T55" fmla="*/ 95 h 136"/>
                      <a:gd name="T56" fmla="*/ 416 w 451"/>
                      <a:gd name="T57" fmla="*/ 103 h 136"/>
                      <a:gd name="T58" fmla="*/ 428 w 451"/>
                      <a:gd name="T59" fmla="*/ 110 h 136"/>
                      <a:gd name="T60" fmla="*/ 444 w 451"/>
                      <a:gd name="T61" fmla="*/ 124 h 136"/>
                      <a:gd name="T62" fmla="*/ 451 w 451"/>
                      <a:gd name="T63" fmla="*/ 133 h 136"/>
                      <a:gd name="T64" fmla="*/ 451 w 451"/>
                      <a:gd name="T65" fmla="*/ 136 h 136"/>
                      <a:gd name="T66" fmla="*/ 451 w 451"/>
                      <a:gd name="T67" fmla="*/ 136 h 1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1" h="136">
                        <a:moveTo>
                          <a:pt x="451" y="136"/>
                        </a:moveTo>
                        <a:lnTo>
                          <a:pt x="451" y="136"/>
                        </a:lnTo>
                        <a:lnTo>
                          <a:pt x="444" y="131"/>
                        </a:lnTo>
                        <a:lnTo>
                          <a:pt x="432" y="119"/>
                        </a:lnTo>
                        <a:lnTo>
                          <a:pt x="416" y="112"/>
                        </a:lnTo>
                        <a:lnTo>
                          <a:pt x="397" y="103"/>
                        </a:lnTo>
                        <a:lnTo>
                          <a:pt x="369" y="93"/>
                        </a:lnTo>
                        <a:lnTo>
                          <a:pt x="334" y="81"/>
                        </a:lnTo>
                        <a:lnTo>
                          <a:pt x="302" y="72"/>
                        </a:lnTo>
                        <a:lnTo>
                          <a:pt x="268" y="64"/>
                        </a:lnTo>
                        <a:lnTo>
                          <a:pt x="183" y="46"/>
                        </a:lnTo>
                        <a:lnTo>
                          <a:pt x="94" y="25"/>
                        </a:lnTo>
                        <a:lnTo>
                          <a:pt x="47" y="15"/>
                        </a:lnTo>
                        <a:lnTo>
                          <a:pt x="0" y="3"/>
                        </a:lnTo>
                        <a:lnTo>
                          <a:pt x="22" y="0"/>
                        </a:lnTo>
                        <a:lnTo>
                          <a:pt x="72" y="13"/>
                        </a:lnTo>
                        <a:lnTo>
                          <a:pt x="116" y="23"/>
                        </a:lnTo>
                        <a:lnTo>
                          <a:pt x="220" y="44"/>
                        </a:lnTo>
                        <a:lnTo>
                          <a:pt x="302" y="64"/>
                        </a:lnTo>
                        <a:lnTo>
                          <a:pt x="334" y="71"/>
                        </a:lnTo>
                        <a:lnTo>
                          <a:pt x="362" y="79"/>
                        </a:lnTo>
                        <a:lnTo>
                          <a:pt x="384" y="88"/>
                        </a:lnTo>
                        <a:lnTo>
                          <a:pt x="403" y="95"/>
                        </a:lnTo>
                        <a:lnTo>
                          <a:pt x="416" y="103"/>
                        </a:lnTo>
                        <a:lnTo>
                          <a:pt x="428" y="110"/>
                        </a:lnTo>
                        <a:lnTo>
                          <a:pt x="444" y="124"/>
                        </a:lnTo>
                        <a:lnTo>
                          <a:pt x="451" y="133"/>
                        </a:lnTo>
                        <a:lnTo>
                          <a:pt x="451" y="136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5" name="Freeform 173">
                    <a:extLst>
                      <a:ext uri="{FF2B5EF4-FFF2-40B4-BE49-F238E27FC236}">
                        <a16:creationId xmlns:a16="http://schemas.microsoft.com/office/drawing/2014/main" id="{96D50C39-EA7E-485E-AEDF-9B2828E090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1143"/>
                    <a:ext cx="448" cy="132"/>
                  </a:xfrm>
                  <a:custGeom>
                    <a:avLst/>
                    <a:gdLst>
                      <a:gd name="T0" fmla="*/ 448 w 448"/>
                      <a:gd name="T1" fmla="*/ 132 h 132"/>
                      <a:gd name="T2" fmla="*/ 448 w 448"/>
                      <a:gd name="T3" fmla="*/ 132 h 132"/>
                      <a:gd name="T4" fmla="*/ 441 w 448"/>
                      <a:gd name="T5" fmla="*/ 129 h 132"/>
                      <a:gd name="T6" fmla="*/ 429 w 448"/>
                      <a:gd name="T7" fmla="*/ 117 h 132"/>
                      <a:gd name="T8" fmla="*/ 413 w 448"/>
                      <a:gd name="T9" fmla="*/ 109 h 132"/>
                      <a:gd name="T10" fmla="*/ 394 w 448"/>
                      <a:gd name="T11" fmla="*/ 101 h 132"/>
                      <a:gd name="T12" fmla="*/ 369 w 448"/>
                      <a:gd name="T13" fmla="*/ 90 h 132"/>
                      <a:gd name="T14" fmla="*/ 334 w 448"/>
                      <a:gd name="T15" fmla="*/ 79 h 132"/>
                      <a:gd name="T16" fmla="*/ 334 w 448"/>
                      <a:gd name="T17" fmla="*/ 79 h 132"/>
                      <a:gd name="T18" fmla="*/ 303 w 448"/>
                      <a:gd name="T19" fmla="*/ 70 h 132"/>
                      <a:gd name="T20" fmla="*/ 265 w 448"/>
                      <a:gd name="T21" fmla="*/ 63 h 132"/>
                      <a:gd name="T22" fmla="*/ 183 w 448"/>
                      <a:gd name="T23" fmla="*/ 43 h 132"/>
                      <a:gd name="T24" fmla="*/ 91 w 448"/>
                      <a:gd name="T25" fmla="*/ 24 h 132"/>
                      <a:gd name="T26" fmla="*/ 47 w 448"/>
                      <a:gd name="T27" fmla="*/ 13 h 132"/>
                      <a:gd name="T28" fmla="*/ 0 w 448"/>
                      <a:gd name="T29" fmla="*/ 2 h 132"/>
                      <a:gd name="T30" fmla="*/ 0 w 448"/>
                      <a:gd name="T31" fmla="*/ 2 h 132"/>
                      <a:gd name="T32" fmla="*/ 19 w 448"/>
                      <a:gd name="T33" fmla="*/ 0 h 132"/>
                      <a:gd name="T34" fmla="*/ 19 w 448"/>
                      <a:gd name="T35" fmla="*/ 0 h 132"/>
                      <a:gd name="T36" fmla="*/ 66 w 448"/>
                      <a:gd name="T37" fmla="*/ 12 h 132"/>
                      <a:gd name="T38" fmla="*/ 113 w 448"/>
                      <a:gd name="T39" fmla="*/ 22 h 132"/>
                      <a:gd name="T40" fmla="*/ 113 w 448"/>
                      <a:gd name="T41" fmla="*/ 22 h 132"/>
                      <a:gd name="T42" fmla="*/ 217 w 448"/>
                      <a:gd name="T43" fmla="*/ 45 h 132"/>
                      <a:gd name="T44" fmla="*/ 296 w 448"/>
                      <a:gd name="T45" fmla="*/ 63 h 132"/>
                      <a:gd name="T46" fmla="*/ 328 w 448"/>
                      <a:gd name="T47" fmla="*/ 71 h 132"/>
                      <a:gd name="T48" fmla="*/ 356 w 448"/>
                      <a:gd name="T49" fmla="*/ 79 h 132"/>
                      <a:gd name="T50" fmla="*/ 378 w 448"/>
                      <a:gd name="T51" fmla="*/ 87 h 132"/>
                      <a:gd name="T52" fmla="*/ 397 w 448"/>
                      <a:gd name="T53" fmla="*/ 94 h 132"/>
                      <a:gd name="T54" fmla="*/ 397 w 448"/>
                      <a:gd name="T55" fmla="*/ 94 h 132"/>
                      <a:gd name="T56" fmla="*/ 413 w 448"/>
                      <a:gd name="T57" fmla="*/ 102 h 132"/>
                      <a:gd name="T58" fmla="*/ 425 w 448"/>
                      <a:gd name="T59" fmla="*/ 109 h 132"/>
                      <a:gd name="T60" fmla="*/ 438 w 448"/>
                      <a:gd name="T61" fmla="*/ 122 h 132"/>
                      <a:gd name="T62" fmla="*/ 444 w 448"/>
                      <a:gd name="T63" fmla="*/ 130 h 132"/>
                      <a:gd name="T64" fmla="*/ 448 w 448"/>
                      <a:gd name="T65" fmla="*/ 132 h 132"/>
                      <a:gd name="T66" fmla="*/ 448 w 448"/>
                      <a:gd name="T67" fmla="*/ 132 h 132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48" h="132">
                        <a:moveTo>
                          <a:pt x="448" y="132"/>
                        </a:moveTo>
                        <a:lnTo>
                          <a:pt x="448" y="132"/>
                        </a:lnTo>
                        <a:lnTo>
                          <a:pt x="441" y="129"/>
                        </a:lnTo>
                        <a:lnTo>
                          <a:pt x="429" y="117"/>
                        </a:lnTo>
                        <a:lnTo>
                          <a:pt x="413" y="109"/>
                        </a:lnTo>
                        <a:lnTo>
                          <a:pt x="394" y="101"/>
                        </a:lnTo>
                        <a:lnTo>
                          <a:pt x="369" y="90"/>
                        </a:lnTo>
                        <a:lnTo>
                          <a:pt x="334" y="79"/>
                        </a:lnTo>
                        <a:lnTo>
                          <a:pt x="303" y="70"/>
                        </a:lnTo>
                        <a:lnTo>
                          <a:pt x="265" y="63"/>
                        </a:lnTo>
                        <a:lnTo>
                          <a:pt x="183" y="43"/>
                        </a:lnTo>
                        <a:lnTo>
                          <a:pt x="91" y="24"/>
                        </a:lnTo>
                        <a:lnTo>
                          <a:pt x="47" y="13"/>
                        </a:lnTo>
                        <a:lnTo>
                          <a:pt x="0" y="2"/>
                        </a:lnTo>
                        <a:lnTo>
                          <a:pt x="19" y="0"/>
                        </a:lnTo>
                        <a:lnTo>
                          <a:pt x="66" y="12"/>
                        </a:lnTo>
                        <a:lnTo>
                          <a:pt x="113" y="22"/>
                        </a:lnTo>
                        <a:lnTo>
                          <a:pt x="217" y="45"/>
                        </a:lnTo>
                        <a:lnTo>
                          <a:pt x="296" y="63"/>
                        </a:lnTo>
                        <a:lnTo>
                          <a:pt x="328" y="71"/>
                        </a:lnTo>
                        <a:lnTo>
                          <a:pt x="356" y="79"/>
                        </a:lnTo>
                        <a:lnTo>
                          <a:pt x="378" y="87"/>
                        </a:lnTo>
                        <a:lnTo>
                          <a:pt x="397" y="94"/>
                        </a:lnTo>
                        <a:lnTo>
                          <a:pt x="413" y="102"/>
                        </a:lnTo>
                        <a:lnTo>
                          <a:pt x="425" y="109"/>
                        </a:lnTo>
                        <a:lnTo>
                          <a:pt x="438" y="122"/>
                        </a:lnTo>
                        <a:lnTo>
                          <a:pt x="444" y="130"/>
                        </a:lnTo>
                        <a:lnTo>
                          <a:pt x="448" y="132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6" name="Freeform 174">
                    <a:extLst>
                      <a:ext uri="{FF2B5EF4-FFF2-40B4-BE49-F238E27FC236}">
                        <a16:creationId xmlns:a16="http://schemas.microsoft.com/office/drawing/2014/main" id="{8AE8DA22-E548-4A21-B830-12EFCF21F4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5" y="1143"/>
                    <a:ext cx="441" cy="130"/>
                  </a:xfrm>
                  <a:custGeom>
                    <a:avLst/>
                    <a:gdLst>
                      <a:gd name="T0" fmla="*/ 441 w 441"/>
                      <a:gd name="T1" fmla="*/ 130 h 130"/>
                      <a:gd name="T2" fmla="*/ 441 w 441"/>
                      <a:gd name="T3" fmla="*/ 130 h 130"/>
                      <a:gd name="T4" fmla="*/ 438 w 441"/>
                      <a:gd name="T5" fmla="*/ 126 h 130"/>
                      <a:gd name="T6" fmla="*/ 426 w 441"/>
                      <a:gd name="T7" fmla="*/ 116 h 130"/>
                      <a:gd name="T8" fmla="*/ 413 w 441"/>
                      <a:gd name="T9" fmla="*/ 108 h 130"/>
                      <a:gd name="T10" fmla="*/ 391 w 441"/>
                      <a:gd name="T11" fmla="*/ 99 h 130"/>
                      <a:gd name="T12" fmla="*/ 366 w 441"/>
                      <a:gd name="T13" fmla="*/ 89 h 130"/>
                      <a:gd name="T14" fmla="*/ 331 w 441"/>
                      <a:gd name="T15" fmla="*/ 79 h 130"/>
                      <a:gd name="T16" fmla="*/ 331 w 441"/>
                      <a:gd name="T17" fmla="*/ 79 h 130"/>
                      <a:gd name="T18" fmla="*/ 300 w 441"/>
                      <a:gd name="T19" fmla="*/ 70 h 130"/>
                      <a:gd name="T20" fmla="*/ 265 w 441"/>
                      <a:gd name="T21" fmla="*/ 61 h 130"/>
                      <a:gd name="T22" fmla="*/ 183 w 441"/>
                      <a:gd name="T23" fmla="*/ 43 h 130"/>
                      <a:gd name="T24" fmla="*/ 92 w 441"/>
                      <a:gd name="T25" fmla="*/ 24 h 130"/>
                      <a:gd name="T26" fmla="*/ 44 w 441"/>
                      <a:gd name="T27" fmla="*/ 13 h 130"/>
                      <a:gd name="T28" fmla="*/ 0 w 441"/>
                      <a:gd name="T29" fmla="*/ 2 h 130"/>
                      <a:gd name="T30" fmla="*/ 0 w 441"/>
                      <a:gd name="T31" fmla="*/ 2 h 130"/>
                      <a:gd name="T32" fmla="*/ 13 w 441"/>
                      <a:gd name="T33" fmla="*/ 0 h 130"/>
                      <a:gd name="T34" fmla="*/ 13 w 441"/>
                      <a:gd name="T35" fmla="*/ 0 h 130"/>
                      <a:gd name="T36" fmla="*/ 107 w 441"/>
                      <a:gd name="T37" fmla="*/ 23 h 130"/>
                      <a:gd name="T38" fmla="*/ 107 w 441"/>
                      <a:gd name="T39" fmla="*/ 23 h 130"/>
                      <a:gd name="T40" fmla="*/ 211 w 441"/>
                      <a:gd name="T41" fmla="*/ 45 h 130"/>
                      <a:gd name="T42" fmla="*/ 293 w 441"/>
                      <a:gd name="T43" fmla="*/ 63 h 130"/>
                      <a:gd name="T44" fmla="*/ 325 w 441"/>
                      <a:gd name="T45" fmla="*/ 71 h 130"/>
                      <a:gd name="T46" fmla="*/ 353 w 441"/>
                      <a:gd name="T47" fmla="*/ 79 h 130"/>
                      <a:gd name="T48" fmla="*/ 375 w 441"/>
                      <a:gd name="T49" fmla="*/ 87 h 130"/>
                      <a:gd name="T50" fmla="*/ 394 w 441"/>
                      <a:gd name="T51" fmla="*/ 94 h 130"/>
                      <a:gd name="T52" fmla="*/ 394 w 441"/>
                      <a:gd name="T53" fmla="*/ 94 h 130"/>
                      <a:gd name="T54" fmla="*/ 419 w 441"/>
                      <a:gd name="T55" fmla="*/ 109 h 130"/>
                      <a:gd name="T56" fmla="*/ 435 w 441"/>
                      <a:gd name="T57" fmla="*/ 121 h 130"/>
                      <a:gd name="T58" fmla="*/ 441 w 441"/>
                      <a:gd name="T59" fmla="*/ 129 h 130"/>
                      <a:gd name="T60" fmla="*/ 441 w 441"/>
                      <a:gd name="T61" fmla="*/ 130 h 130"/>
                      <a:gd name="T62" fmla="*/ 441 w 441"/>
                      <a:gd name="T63" fmla="*/ 130 h 13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41" h="130">
                        <a:moveTo>
                          <a:pt x="441" y="130"/>
                        </a:moveTo>
                        <a:lnTo>
                          <a:pt x="441" y="130"/>
                        </a:lnTo>
                        <a:lnTo>
                          <a:pt x="438" y="126"/>
                        </a:lnTo>
                        <a:lnTo>
                          <a:pt x="426" y="116"/>
                        </a:lnTo>
                        <a:lnTo>
                          <a:pt x="413" y="108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9"/>
                        </a:lnTo>
                        <a:lnTo>
                          <a:pt x="300" y="70"/>
                        </a:lnTo>
                        <a:lnTo>
                          <a:pt x="265" y="61"/>
                        </a:lnTo>
                        <a:lnTo>
                          <a:pt x="183" y="43"/>
                        </a:lnTo>
                        <a:lnTo>
                          <a:pt x="92" y="24"/>
                        </a:lnTo>
                        <a:lnTo>
                          <a:pt x="44" y="13"/>
                        </a:lnTo>
                        <a:lnTo>
                          <a:pt x="0" y="2"/>
                        </a:lnTo>
                        <a:lnTo>
                          <a:pt x="13" y="0"/>
                        </a:lnTo>
                        <a:lnTo>
                          <a:pt x="107" y="23"/>
                        </a:lnTo>
                        <a:lnTo>
                          <a:pt x="211" y="45"/>
                        </a:lnTo>
                        <a:lnTo>
                          <a:pt x="293" y="63"/>
                        </a:lnTo>
                        <a:lnTo>
                          <a:pt x="325" y="71"/>
                        </a:lnTo>
                        <a:lnTo>
                          <a:pt x="353" y="79"/>
                        </a:lnTo>
                        <a:lnTo>
                          <a:pt x="375" y="87"/>
                        </a:lnTo>
                        <a:lnTo>
                          <a:pt x="394" y="94"/>
                        </a:lnTo>
                        <a:lnTo>
                          <a:pt x="419" y="109"/>
                        </a:lnTo>
                        <a:lnTo>
                          <a:pt x="435" y="121"/>
                        </a:lnTo>
                        <a:lnTo>
                          <a:pt x="441" y="129"/>
                        </a:lnTo>
                        <a:lnTo>
                          <a:pt x="441" y="13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7" name="Freeform 175">
                    <a:extLst>
                      <a:ext uri="{FF2B5EF4-FFF2-40B4-BE49-F238E27FC236}">
                        <a16:creationId xmlns:a16="http://schemas.microsoft.com/office/drawing/2014/main" id="{C78EA37D-3E67-4485-B73C-012FC74C44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1143"/>
                    <a:ext cx="438" cy="129"/>
                  </a:xfrm>
                  <a:custGeom>
                    <a:avLst/>
                    <a:gdLst>
                      <a:gd name="T0" fmla="*/ 438 w 438"/>
                      <a:gd name="T1" fmla="*/ 129 h 129"/>
                      <a:gd name="T2" fmla="*/ 438 w 438"/>
                      <a:gd name="T3" fmla="*/ 129 h 129"/>
                      <a:gd name="T4" fmla="*/ 435 w 438"/>
                      <a:gd name="T5" fmla="*/ 125 h 129"/>
                      <a:gd name="T6" fmla="*/ 429 w 438"/>
                      <a:gd name="T7" fmla="*/ 121 h 129"/>
                      <a:gd name="T8" fmla="*/ 423 w 438"/>
                      <a:gd name="T9" fmla="*/ 115 h 129"/>
                      <a:gd name="T10" fmla="*/ 410 w 438"/>
                      <a:gd name="T11" fmla="*/ 107 h 129"/>
                      <a:gd name="T12" fmla="*/ 391 w 438"/>
                      <a:gd name="T13" fmla="*/ 99 h 129"/>
                      <a:gd name="T14" fmla="*/ 366 w 438"/>
                      <a:gd name="T15" fmla="*/ 89 h 129"/>
                      <a:gd name="T16" fmla="*/ 331 w 438"/>
                      <a:gd name="T17" fmla="*/ 78 h 129"/>
                      <a:gd name="T18" fmla="*/ 331 w 438"/>
                      <a:gd name="T19" fmla="*/ 78 h 129"/>
                      <a:gd name="T20" fmla="*/ 300 w 438"/>
                      <a:gd name="T21" fmla="*/ 69 h 129"/>
                      <a:gd name="T22" fmla="*/ 262 w 438"/>
                      <a:gd name="T23" fmla="*/ 61 h 129"/>
                      <a:gd name="T24" fmla="*/ 183 w 438"/>
                      <a:gd name="T25" fmla="*/ 43 h 129"/>
                      <a:gd name="T26" fmla="*/ 92 w 438"/>
                      <a:gd name="T27" fmla="*/ 23 h 129"/>
                      <a:gd name="T28" fmla="*/ 48 w 438"/>
                      <a:gd name="T29" fmla="*/ 13 h 129"/>
                      <a:gd name="T30" fmla="*/ 0 w 438"/>
                      <a:gd name="T31" fmla="*/ 0 h 129"/>
                      <a:gd name="T32" fmla="*/ 0 w 438"/>
                      <a:gd name="T33" fmla="*/ 0 h 129"/>
                      <a:gd name="T34" fmla="*/ 10 w 438"/>
                      <a:gd name="T35" fmla="*/ 0 h 129"/>
                      <a:gd name="T36" fmla="*/ 10 w 438"/>
                      <a:gd name="T37" fmla="*/ 0 h 129"/>
                      <a:gd name="T38" fmla="*/ 60 w 438"/>
                      <a:gd name="T39" fmla="*/ 13 h 129"/>
                      <a:gd name="T40" fmla="*/ 104 w 438"/>
                      <a:gd name="T41" fmla="*/ 23 h 129"/>
                      <a:gd name="T42" fmla="*/ 104 w 438"/>
                      <a:gd name="T43" fmla="*/ 23 h 129"/>
                      <a:gd name="T44" fmla="*/ 208 w 438"/>
                      <a:gd name="T45" fmla="*/ 45 h 129"/>
                      <a:gd name="T46" fmla="*/ 287 w 438"/>
                      <a:gd name="T47" fmla="*/ 64 h 129"/>
                      <a:gd name="T48" fmla="*/ 319 w 438"/>
                      <a:gd name="T49" fmla="*/ 71 h 129"/>
                      <a:gd name="T50" fmla="*/ 347 w 438"/>
                      <a:gd name="T51" fmla="*/ 79 h 129"/>
                      <a:gd name="T52" fmla="*/ 369 w 438"/>
                      <a:gd name="T53" fmla="*/ 87 h 129"/>
                      <a:gd name="T54" fmla="*/ 388 w 438"/>
                      <a:gd name="T55" fmla="*/ 94 h 129"/>
                      <a:gd name="T56" fmla="*/ 388 w 438"/>
                      <a:gd name="T57" fmla="*/ 94 h 129"/>
                      <a:gd name="T58" fmla="*/ 413 w 438"/>
                      <a:gd name="T59" fmla="*/ 109 h 129"/>
                      <a:gd name="T60" fmla="*/ 429 w 438"/>
                      <a:gd name="T61" fmla="*/ 120 h 129"/>
                      <a:gd name="T62" fmla="*/ 438 w 438"/>
                      <a:gd name="T63" fmla="*/ 126 h 129"/>
                      <a:gd name="T64" fmla="*/ 438 w 438"/>
                      <a:gd name="T65" fmla="*/ 129 h 129"/>
                      <a:gd name="T66" fmla="*/ 438 w 438"/>
                      <a:gd name="T67" fmla="*/ 129 h 129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38" h="129">
                        <a:moveTo>
                          <a:pt x="438" y="129"/>
                        </a:moveTo>
                        <a:lnTo>
                          <a:pt x="438" y="129"/>
                        </a:lnTo>
                        <a:lnTo>
                          <a:pt x="435" y="125"/>
                        </a:lnTo>
                        <a:lnTo>
                          <a:pt x="429" y="121"/>
                        </a:lnTo>
                        <a:lnTo>
                          <a:pt x="423" y="115"/>
                        </a:lnTo>
                        <a:lnTo>
                          <a:pt x="410" y="107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8"/>
                        </a:lnTo>
                        <a:lnTo>
                          <a:pt x="300" y="69"/>
                        </a:lnTo>
                        <a:lnTo>
                          <a:pt x="262" y="61"/>
                        </a:lnTo>
                        <a:lnTo>
                          <a:pt x="183" y="43"/>
                        </a:lnTo>
                        <a:lnTo>
                          <a:pt x="92" y="23"/>
                        </a:lnTo>
                        <a:lnTo>
                          <a:pt x="48" y="13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  <a:lnTo>
                          <a:pt x="60" y="13"/>
                        </a:lnTo>
                        <a:lnTo>
                          <a:pt x="104" y="23"/>
                        </a:lnTo>
                        <a:lnTo>
                          <a:pt x="208" y="45"/>
                        </a:lnTo>
                        <a:lnTo>
                          <a:pt x="287" y="64"/>
                        </a:lnTo>
                        <a:lnTo>
                          <a:pt x="319" y="71"/>
                        </a:lnTo>
                        <a:lnTo>
                          <a:pt x="347" y="79"/>
                        </a:lnTo>
                        <a:lnTo>
                          <a:pt x="369" y="87"/>
                        </a:lnTo>
                        <a:lnTo>
                          <a:pt x="388" y="94"/>
                        </a:lnTo>
                        <a:lnTo>
                          <a:pt x="413" y="109"/>
                        </a:lnTo>
                        <a:lnTo>
                          <a:pt x="429" y="120"/>
                        </a:lnTo>
                        <a:lnTo>
                          <a:pt x="438" y="126"/>
                        </a:lnTo>
                        <a:lnTo>
                          <a:pt x="438" y="129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8" name="Freeform 176">
                    <a:extLst>
                      <a:ext uri="{FF2B5EF4-FFF2-40B4-BE49-F238E27FC236}">
                        <a16:creationId xmlns:a16="http://schemas.microsoft.com/office/drawing/2014/main" id="{DD77E0BD-DD44-419D-82B6-48ED157630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5" y="1298"/>
                    <a:ext cx="375" cy="94"/>
                  </a:xfrm>
                  <a:custGeom>
                    <a:avLst/>
                    <a:gdLst>
                      <a:gd name="T0" fmla="*/ 0 w 375"/>
                      <a:gd name="T1" fmla="*/ 83 h 94"/>
                      <a:gd name="T2" fmla="*/ 0 w 375"/>
                      <a:gd name="T3" fmla="*/ 83 h 94"/>
                      <a:gd name="T4" fmla="*/ 38 w 375"/>
                      <a:gd name="T5" fmla="*/ 78 h 94"/>
                      <a:gd name="T6" fmla="*/ 126 w 375"/>
                      <a:gd name="T7" fmla="*/ 64 h 94"/>
                      <a:gd name="T8" fmla="*/ 177 w 375"/>
                      <a:gd name="T9" fmla="*/ 56 h 94"/>
                      <a:gd name="T10" fmla="*/ 227 w 375"/>
                      <a:gd name="T11" fmla="*/ 46 h 94"/>
                      <a:gd name="T12" fmla="*/ 271 w 375"/>
                      <a:gd name="T13" fmla="*/ 37 h 94"/>
                      <a:gd name="T14" fmla="*/ 303 w 375"/>
                      <a:gd name="T15" fmla="*/ 28 h 94"/>
                      <a:gd name="T16" fmla="*/ 303 w 375"/>
                      <a:gd name="T17" fmla="*/ 28 h 94"/>
                      <a:gd name="T18" fmla="*/ 344 w 375"/>
                      <a:gd name="T19" fmla="*/ 13 h 94"/>
                      <a:gd name="T20" fmla="*/ 366 w 375"/>
                      <a:gd name="T21" fmla="*/ 5 h 94"/>
                      <a:gd name="T22" fmla="*/ 375 w 375"/>
                      <a:gd name="T23" fmla="*/ 1 h 94"/>
                      <a:gd name="T24" fmla="*/ 375 w 375"/>
                      <a:gd name="T25" fmla="*/ 0 h 94"/>
                      <a:gd name="T26" fmla="*/ 375 w 375"/>
                      <a:gd name="T27" fmla="*/ 0 h 94"/>
                      <a:gd name="T28" fmla="*/ 375 w 375"/>
                      <a:gd name="T29" fmla="*/ 4 h 94"/>
                      <a:gd name="T30" fmla="*/ 369 w 375"/>
                      <a:gd name="T31" fmla="*/ 9 h 94"/>
                      <a:gd name="T32" fmla="*/ 359 w 375"/>
                      <a:gd name="T33" fmla="*/ 17 h 94"/>
                      <a:gd name="T34" fmla="*/ 344 w 375"/>
                      <a:gd name="T35" fmla="*/ 24 h 94"/>
                      <a:gd name="T36" fmla="*/ 315 w 375"/>
                      <a:gd name="T37" fmla="*/ 34 h 94"/>
                      <a:gd name="T38" fmla="*/ 274 w 375"/>
                      <a:gd name="T39" fmla="*/ 46 h 94"/>
                      <a:gd name="T40" fmla="*/ 221 w 375"/>
                      <a:gd name="T41" fmla="*/ 57 h 94"/>
                      <a:gd name="T42" fmla="*/ 221 w 375"/>
                      <a:gd name="T43" fmla="*/ 57 h 94"/>
                      <a:gd name="T44" fmla="*/ 120 w 375"/>
                      <a:gd name="T45" fmla="*/ 78 h 94"/>
                      <a:gd name="T46" fmla="*/ 60 w 375"/>
                      <a:gd name="T47" fmla="*/ 88 h 94"/>
                      <a:gd name="T48" fmla="*/ 22 w 375"/>
                      <a:gd name="T49" fmla="*/ 94 h 94"/>
                      <a:gd name="T50" fmla="*/ 22 w 375"/>
                      <a:gd name="T51" fmla="*/ 94 h 94"/>
                      <a:gd name="T52" fmla="*/ 0 w 375"/>
                      <a:gd name="T53" fmla="*/ 83 h 94"/>
                      <a:gd name="T54" fmla="*/ 0 w 375"/>
                      <a:gd name="T55" fmla="*/ 83 h 9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5" h="94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6" y="64"/>
                        </a:lnTo>
                        <a:lnTo>
                          <a:pt x="177" y="56"/>
                        </a:lnTo>
                        <a:lnTo>
                          <a:pt x="227" y="46"/>
                        </a:lnTo>
                        <a:lnTo>
                          <a:pt x="271" y="37"/>
                        </a:lnTo>
                        <a:lnTo>
                          <a:pt x="303" y="28"/>
                        </a:lnTo>
                        <a:lnTo>
                          <a:pt x="344" y="13"/>
                        </a:lnTo>
                        <a:lnTo>
                          <a:pt x="366" y="5"/>
                        </a:lnTo>
                        <a:lnTo>
                          <a:pt x="375" y="1"/>
                        </a:lnTo>
                        <a:lnTo>
                          <a:pt x="375" y="0"/>
                        </a:lnTo>
                        <a:lnTo>
                          <a:pt x="375" y="4"/>
                        </a:lnTo>
                        <a:lnTo>
                          <a:pt x="369" y="9"/>
                        </a:lnTo>
                        <a:lnTo>
                          <a:pt x="359" y="17"/>
                        </a:lnTo>
                        <a:lnTo>
                          <a:pt x="344" y="24"/>
                        </a:lnTo>
                        <a:lnTo>
                          <a:pt x="315" y="34"/>
                        </a:lnTo>
                        <a:lnTo>
                          <a:pt x="274" y="46"/>
                        </a:lnTo>
                        <a:lnTo>
                          <a:pt x="221" y="57"/>
                        </a:lnTo>
                        <a:lnTo>
                          <a:pt x="120" y="78"/>
                        </a:lnTo>
                        <a:lnTo>
                          <a:pt x="60" y="88"/>
                        </a:lnTo>
                        <a:lnTo>
                          <a:pt x="22" y="9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79" name="Freeform 177">
                    <a:extLst>
                      <a:ext uri="{FF2B5EF4-FFF2-40B4-BE49-F238E27FC236}">
                        <a16:creationId xmlns:a16="http://schemas.microsoft.com/office/drawing/2014/main" id="{96749E04-CE82-45A5-ADAD-23E6D6BFAC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8" y="1298"/>
                    <a:ext cx="372" cy="93"/>
                  </a:xfrm>
                  <a:custGeom>
                    <a:avLst/>
                    <a:gdLst>
                      <a:gd name="T0" fmla="*/ 0 w 372"/>
                      <a:gd name="T1" fmla="*/ 83 h 93"/>
                      <a:gd name="T2" fmla="*/ 0 w 372"/>
                      <a:gd name="T3" fmla="*/ 83 h 93"/>
                      <a:gd name="T4" fmla="*/ 41 w 372"/>
                      <a:gd name="T5" fmla="*/ 78 h 93"/>
                      <a:gd name="T6" fmla="*/ 126 w 372"/>
                      <a:gd name="T7" fmla="*/ 65 h 93"/>
                      <a:gd name="T8" fmla="*/ 177 w 372"/>
                      <a:gd name="T9" fmla="*/ 56 h 93"/>
                      <a:gd name="T10" fmla="*/ 227 w 372"/>
                      <a:gd name="T11" fmla="*/ 47 h 93"/>
                      <a:gd name="T12" fmla="*/ 268 w 372"/>
                      <a:gd name="T13" fmla="*/ 37 h 93"/>
                      <a:gd name="T14" fmla="*/ 303 w 372"/>
                      <a:gd name="T15" fmla="*/ 28 h 93"/>
                      <a:gd name="T16" fmla="*/ 303 w 372"/>
                      <a:gd name="T17" fmla="*/ 28 h 93"/>
                      <a:gd name="T18" fmla="*/ 341 w 372"/>
                      <a:gd name="T19" fmla="*/ 14 h 93"/>
                      <a:gd name="T20" fmla="*/ 363 w 372"/>
                      <a:gd name="T21" fmla="*/ 5 h 93"/>
                      <a:gd name="T22" fmla="*/ 372 w 372"/>
                      <a:gd name="T23" fmla="*/ 1 h 93"/>
                      <a:gd name="T24" fmla="*/ 372 w 372"/>
                      <a:gd name="T25" fmla="*/ 0 h 93"/>
                      <a:gd name="T26" fmla="*/ 372 w 372"/>
                      <a:gd name="T27" fmla="*/ 0 h 93"/>
                      <a:gd name="T28" fmla="*/ 372 w 372"/>
                      <a:gd name="T29" fmla="*/ 4 h 93"/>
                      <a:gd name="T30" fmla="*/ 366 w 372"/>
                      <a:gd name="T31" fmla="*/ 9 h 93"/>
                      <a:gd name="T32" fmla="*/ 356 w 372"/>
                      <a:gd name="T33" fmla="*/ 17 h 93"/>
                      <a:gd name="T34" fmla="*/ 341 w 372"/>
                      <a:gd name="T35" fmla="*/ 24 h 93"/>
                      <a:gd name="T36" fmla="*/ 312 w 372"/>
                      <a:gd name="T37" fmla="*/ 34 h 93"/>
                      <a:gd name="T38" fmla="*/ 271 w 372"/>
                      <a:gd name="T39" fmla="*/ 46 h 93"/>
                      <a:gd name="T40" fmla="*/ 214 w 372"/>
                      <a:gd name="T41" fmla="*/ 57 h 93"/>
                      <a:gd name="T42" fmla="*/ 214 w 372"/>
                      <a:gd name="T43" fmla="*/ 57 h 93"/>
                      <a:gd name="T44" fmla="*/ 114 w 372"/>
                      <a:gd name="T45" fmla="*/ 76 h 93"/>
                      <a:gd name="T46" fmla="*/ 57 w 372"/>
                      <a:gd name="T47" fmla="*/ 88 h 93"/>
                      <a:gd name="T48" fmla="*/ 22 w 372"/>
                      <a:gd name="T49" fmla="*/ 93 h 93"/>
                      <a:gd name="T50" fmla="*/ 22 w 372"/>
                      <a:gd name="T51" fmla="*/ 93 h 93"/>
                      <a:gd name="T52" fmla="*/ 0 w 372"/>
                      <a:gd name="T53" fmla="*/ 83 h 93"/>
                      <a:gd name="T54" fmla="*/ 0 w 372"/>
                      <a:gd name="T55" fmla="*/ 83 h 93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2" h="93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41" y="78"/>
                        </a:lnTo>
                        <a:lnTo>
                          <a:pt x="126" y="65"/>
                        </a:lnTo>
                        <a:lnTo>
                          <a:pt x="177" y="56"/>
                        </a:lnTo>
                        <a:lnTo>
                          <a:pt x="227" y="47"/>
                        </a:lnTo>
                        <a:lnTo>
                          <a:pt x="268" y="37"/>
                        </a:lnTo>
                        <a:lnTo>
                          <a:pt x="303" y="28"/>
                        </a:lnTo>
                        <a:lnTo>
                          <a:pt x="341" y="14"/>
                        </a:lnTo>
                        <a:lnTo>
                          <a:pt x="363" y="5"/>
                        </a:lnTo>
                        <a:lnTo>
                          <a:pt x="372" y="1"/>
                        </a:lnTo>
                        <a:lnTo>
                          <a:pt x="372" y="0"/>
                        </a:lnTo>
                        <a:lnTo>
                          <a:pt x="372" y="4"/>
                        </a:lnTo>
                        <a:lnTo>
                          <a:pt x="366" y="9"/>
                        </a:lnTo>
                        <a:lnTo>
                          <a:pt x="356" y="17"/>
                        </a:lnTo>
                        <a:lnTo>
                          <a:pt x="341" y="24"/>
                        </a:lnTo>
                        <a:lnTo>
                          <a:pt x="312" y="34"/>
                        </a:lnTo>
                        <a:lnTo>
                          <a:pt x="271" y="46"/>
                        </a:lnTo>
                        <a:lnTo>
                          <a:pt x="214" y="57"/>
                        </a:lnTo>
                        <a:lnTo>
                          <a:pt x="114" y="76"/>
                        </a:lnTo>
                        <a:lnTo>
                          <a:pt x="57" y="88"/>
                        </a:lnTo>
                        <a:lnTo>
                          <a:pt x="22" y="93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0" name="Freeform 178">
                    <a:extLst>
                      <a:ext uri="{FF2B5EF4-FFF2-40B4-BE49-F238E27FC236}">
                        <a16:creationId xmlns:a16="http://schemas.microsoft.com/office/drawing/2014/main" id="{89E47FC4-A0AF-48FA-BA81-E89C130E8B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4" y="1298"/>
                    <a:ext cx="366" cy="92"/>
                  </a:xfrm>
                  <a:custGeom>
                    <a:avLst/>
                    <a:gdLst>
                      <a:gd name="T0" fmla="*/ 0 w 366"/>
                      <a:gd name="T1" fmla="*/ 83 h 92"/>
                      <a:gd name="T2" fmla="*/ 0 w 366"/>
                      <a:gd name="T3" fmla="*/ 83 h 92"/>
                      <a:gd name="T4" fmla="*/ 38 w 366"/>
                      <a:gd name="T5" fmla="*/ 78 h 92"/>
                      <a:gd name="T6" fmla="*/ 123 w 366"/>
                      <a:gd name="T7" fmla="*/ 65 h 92"/>
                      <a:gd name="T8" fmla="*/ 174 w 366"/>
                      <a:gd name="T9" fmla="*/ 56 h 92"/>
                      <a:gd name="T10" fmla="*/ 224 w 366"/>
                      <a:gd name="T11" fmla="*/ 47 h 92"/>
                      <a:gd name="T12" fmla="*/ 265 w 366"/>
                      <a:gd name="T13" fmla="*/ 38 h 92"/>
                      <a:gd name="T14" fmla="*/ 297 w 366"/>
                      <a:gd name="T15" fmla="*/ 28 h 92"/>
                      <a:gd name="T16" fmla="*/ 297 w 366"/>
                      <a:gd name="T17" fmla="*/ 28 h 92"/>
                      <a:gd name="T18" fmla="*/ 338 w 366"/>
                      <a:gd name="T19" fmla="*/ 14 h 92"/>
                      <a:gd name="T20" fmla="*/ 357 w 366"/>
                      <a:gd name="T21" fmla="*/ 5 h 92"/>
                      <a:gd name="T22" fmla="*/ 366 w 366"/>
                      <a:gd name="T23" fmla="*/ 1 h 92"/>
                      <a:gd name="T24" fmla="*/ 366 w 366"/>
                      <a:gd name="T25" fmla="*/ 0 h 92"/>
                      <a:gd name="T26" fmla="*/ 366 w 366"/>
                      <a:gd name="T27" fmla="*/ 0 h 92"/>
                      <a:gd name="T28" fmla="*/ 366 w 366"/>
                      <a:gd name="T29" fmla="*/ 4 h 92"/>
                      <a:gd name="T30" fmla="*/ 360 w 366"/>
                      <a:gd name="T31" fmla="*/ 9 h 92"/>
                      <a:gd name="T32" fmla="*/ 350 w 366"/>
                      <a:gd name="T33" fmla="*/ 17 h 92"/>
                      <a:gd name="T34" fmla="*/ 331 w 366"/>
                      <a:gd name="T35" fmla="*/ 24 h 92"/>
                      <a:gd name="T36" fmla="*/ 306 w 366"/>
                      <a:gd name="T37" fmla="*/ 34 h 92"/>
                      <a:gd name="T38" fmla="*/ 265 w 366"/>
                      <a:gd name="T39" fmla="*/ 46 h 92"/>
                      <a:gd name="T40" fmla="*/ 208 w 366"/>
                      <a:gd name="T41" fmla="*/ 57 h 92"/>
                      <a:gd name="T42" fmla="*/ 208 w 366"/>
                      <a:gd name="T43" fmla="*/ 57 h 92"/>
                      <a:gd name="T44" fmla="*/ 108 w 366"/>
                      <a:gd name="T45" fmla="*/ 76 h 92"/>
                      <a:gd name="T46" fmla="*/ 48 w 366"/>
                      <a:gd name="T47" fmla="*/ 86 h 92"/>
                      <a:gd name="T48" fmla="*/ 16 w 366"/>
                      <a:gd name="T49" fmla="*/ 92 h 92"/>
                      <a:gd name="T50" fmla="*/ 16 w 366"/>
                      <a:gd name="T51" fmla="*/ 92 h 92"/>
                      <a:gd name="T52" fmla="*/ 0 w 366"/>
                      <a:gd name="T53" fmla="*/ 83 h 92"/>
                      <a:gd name="T54" fmla="*/ 0 w 366"/>
                      <a:gd name="T55" fmla="*/ 83 h 9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66" h="92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3" y="65"/>
                        </a:lnTo>
                        <a:lnTo>
                          <a:pt x="174" y="56"/>
                        </a:lnTo>
                        <a:lnTo>
                          <a:pt x="224" y="47"/>
                        </a:lnTo>
                        <a:lnTo>
                          <a:pt x="265" y="38"/>
                        </a:lnTo>
                        <a:lnTo>
                          <a:pt x="297" y="28"/>
                        </a:lnTo>
                        <a:lnTo>
                          <a:pt x="338" y="14"/>
                        </a:lnTo>
                        <a:lnTo>
                          <a:pt x="357" y="5"/>
                        </a:lnTo>
                        <a:lnTo>
                          <a:pt x="366" y="1"/>
                        </a:lnTo>
                        <a:lnTo>
                          <a:pt x="366" y="0"/>
                        </a:lnTo>
                        <a:lnTo>
                          <a:pt x="366" y="4"/>
                        </a:lnTo>
                        <a:lnTo>
                          <a:pt x="360" y="9"/>
                        </a:lnTo>
                        <a:lnTo>
                          <a:pt x="350" y="17"/>
                        </a:lnTo>
                        <a:lnTo>
                          <a:pt x="331" y="24"/>
                        </a:lnTo>
                        <a:lnTo>
                          <a:pt x="306" y="34"/>
                        </a:lnTo>
                        <a:lnTo>
                          <a:pt x="265" y="46"/>
                        </a:lnTo>
                        <a:lnTo>
                          <a:pt x="208" y="57"/>
                        </a:lnTo>
                        <a:lnTo>
                          <a:pt x="108" y="76"/>
                        </a:lnTo>
                        <a:lnTo>
                          <a:pt x="48" y="86"/>
                        </a:lnTo>
                        <a:lnTo>
                          <a:pt x="16" y="92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1" name="Freeform 179">
                    <a:extLst>
                      <a:ext uri="{FF2B5EF4-FFF2-40B4-BE49-F238E27FC236}">
                        <a16:creationId xmlns:a16="http://schemas.microsoft.com/office/drawing/2014/main" id="{798AEA0B-89E0-44C1-8ECA-885EBAF14A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8" y="1298"/>
                    <a:ext cx="362" cy="90"/>
                  </a:xfrm>
                  <a:custGeom>
                    <a:avLst/>
                    <a:gdLst>
                      <a:gd name="T0" fmla="*/ 0 w 362"/>
                      <a:gd name="T1" fmla="*/ 83 h 90"/>
                      <a:gd name="T2" fmla="*/ 0 w 362"/>
                      <a:gd name="T3" fmla="*/ 83 h 90"/>
                      <a:gd name="T4" fmla="*/ 37 w 362"/>
                      <a:gd name="T5" fmla="*/ 79 h 90"/>
                      <a:gd name="T6" fmla="*/ 123 w 362"/>
                      <a:gd name="T7" fmla="*/ 65 h 90"/>
                      <a:gd name="T8" fmla="*/ 173 w 362"/>
                      <a:gd name="T9" fmla="*/ 57 h 90"/>
                      <a:gd name="T10" fmla="*/ 220 w 362"/>
                      <a:gd name="T11" fmla="*/ 47 h 90"/>
                      <a:gd name="T12" fmla="*/ 264 w 362"/>
                      <a:gd name="T13" fmla="*/ 38 h 90"/>
                      <a:gd name="T14" fmla="*/ 296 w 362"/>
                      <a:gd name="T15" fmla="*/ 29 h 90"/>
                      <a:gd name="T16" fmla="*/ 296 w 362"/>
                      <a:gd name="T17" fmla="*/ 29 h 90"/>
                      <a:gd name="T18" fmla="*/ 334 w 362"/>
                      <a:gd name="T19" fmla="*/ 14 h 90"/>
                      <a:gd name="T20" fmla="*/ 353 w 362"/>
                      <a:gd name="T21" fmla="*/ 5 h 90"/>
                      <a:gd name="T22" fmla="*/ 362 w 362"/>
                      <a:gd name="T23" fmla="*/ 1 h 90"/>
                      <a:gd name="T24" fmla="*/ 362 w 362"/>
                      <a:gd name="T25" fmla="*/ 0 h 90"/>
                      <a:gd name="T26" fmla="*/ 362 w 362"/>
                      <a:gd name="T27" fmla="*/ 0 h 90"/>
                      <a:gd name="T28" fmla="*/ 362 w 362"/>
                      <a:gd name="T29" fmla="*/ 4 h 90"/>
                      <a:gd name="T30" fmla="*/ 356 w 362"/>
                      <a:gd name="T31" fmla="*/ 9 h 90"/>
                      <a:gd name="T32" fmla="*/ 346 w 362"/>
                      <a:gd name="T33" fmla="*/ 15 h 90"/>
                      <a:gd name="T34" fmla="*/ 327 w 362"/>
                      <a:gd name="T35" fmla="*/ 24 h 90"/>
                      <a:gd name="T36" fmla="*/ 299 w 362"/>
                      <a:gd name="T37" fmla="*/ 34 h 90"/>
                      <a:gd name="T38" fmla="*/ 258 w 362"/>
                      <a:gd name="T39" fmla="*/ 46 h 90"/>
                      <a:gd name="T40" fmla="*/ 204 w 362"/>
                      <a:gd name="T41" fmla="*/ 57 h 90"/>
                      <a:gd name="T42" fmla="*/ 204 w 362"/>
                      <a:gd name="T43" fmla="*/ 57 h 90"/>
                      <a:gd name="T44" fmla="*/ 104 w 362"/>
                      <a:gd name="T45" fmla="*/ 76 h 90"/>
                      <a:gd name="T46" fmla="*/ 44 w 362"/>
                      <a:gd name="T47" fmla="*/ 86 h 90"/>
                      <a:gd name="T48" fmla="*/ 19 w 362"/>
                      <a:gd name="T49" fmla="*/ 90 h 90"/>
                      <a:gd name="T50" fmla="*/ 12 w 362"/>
                      <a:gd name="T51" fmla="*/ 90 h 90"/>
                      <a:gd name="T52" fmla="*/ 12 w 362"/>
                      <a:gd name="T53" fmla="*/ 90 h 90"/>
                      <a:gd name="T54" fmla="*/ 0 w 362"/>
                      <a:gd name="T55" fmla="*/ 83 h 90"/>
                      <a:gd name="T56" fmla="*/ 0 w 362"/>
                      <a:gd name="T57" fmla="*/ 83 h 90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62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7" y="79"/>
                        </a:lnTo>
                        <a:lnTo>
                          <a:pt x="123" y="65"/>
                        </a:lnTo>
                        <a:lnTo>
                          <a:pt x="173" y="57"/>
                        </a:lnTo>
                        <a:lnTo>
                          <a:pt x="220" y="47"/>
                        </a:lnTo>
                        <a:lnTo>
                          <a:pt x="264" y="38"/>
                        </a:lnTo>
                        <a:lnTo>
                          <a:pt x="296" y="29"/>
                        </a:lnTo>
                        <a:lnTo>
                          <a:pt x="334" y="14"/>
                        </a:lnTo>
                        <a:lnTo>
                          <a:pt x="353" y="5"/>
                        </a:lnTo>
                        <a:lnTo>
                          <a:pt x="362" y="1"/>
                        </a:lnTo>
                        <a:lnTo>
                          <a:pt x="362" y="0"/>
                        </a:lnTo>
                        <a:lnTo>
                          <a:pt x="362" y="4"/>
                        </a:lnTo>
                        <a:lnTo>
                          <a:pt x="356" y="9"/>
                        </a:lnTo>
                        <a:lnTo>
                          <a:pt x="346" y="15"/>
                        </a:lnTo>
                        <a:lnTo>
                          <a:pt x="327" y="24"/>
                        </a:lnTo>
                        <a:lnTo>
                          <a:pt x="299" y="34"/>
                        </a:lnTo>
                        <a:lnTo>
                          <a:pt x="258" y="46"/>
                        </a:lnTo>
                        <a:lnTo>
                          <a:pt x="204" y="57"/>
                        </a:lnTo>
                        <a:lnTo>
                          <a:pt x="104" y="76"/>
                        </a:lnTo>
                        <a:lnTo>
                          <a:pt x="44" y="86"/>
                        </a:lnTo>
                        <a:lnTo>
                          <a:pt x="19" y="90"/>
                        </a:lnTo>
                        <a:lnTo>
                          <a:pt x="12" y="90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2" name="Freeform 180">
                    <a:extLst>
                      <a:ext uri="{FF2B5EF4-FFF2-40B4-BE49-F238E27FC236}">
                        <a16:creationId xmlns:a16="http://schemas.microsoft.com/office/drawing/2014/main" id="{38FBBFAF-32D3-4C4F-984C-5D52916EEA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298"/>
                    <a:ext cx="359" cy="90"/>
                  </a:xfrm>
                  <a:custGeom>
                    <a:avLst/>
                    <a:gdLst>
                      <a:gd name="T0" fmla="*/ 0 w 359"/>
                      <a:gd name="T1" fmla="*/ 83 h 90"/>
                      <a:gd name="T2" fmla="*/ 0 w 359"/>
                      <a:gd name="T3" fmla="*/ 83 h 90"/>
                      <a:gd name="T4" fmla="*/ 38 w 359"/>
                      <a:gd name="T5" fmla="*/ 79 h 90"/>
                      <a:gd name="T6" fmla="*/ 123 w 359"/>
                      <a:gd name="T7" fmla="*/ 66 h 90"/>
                      <a:gd name="T8" fmla="*/ 173 w 359"/>
                      <a:gd name="T9" fmla="*/ 57 h 90"/>
                      <a:gd name="T10" fmla="*/ 220 w 359"/>
                      <a:gd name="T11" fmla="*/ 48 h 90"/>
                      <a:gd name="T12" fmla="*/ 261 w 359"/>
                      <a:gd name="T13" fmla="*/ 38 h 90"/>
                      <a:gd name="T14" fmla="*/ 293 w 359"/>
                      <a:gd name="T15" fmla="*/ 29 h 90"/>
                      <a:gd name="T16" fmla="*/ 293 w 359"/>
                      <a:gd name="T17" fmla="*/ 29 h 90"/>
                      <a:gd name="T18" fmla="*/ 331 w 359"/>
                      <a:gd name="T19" fmla="*/ 14 h 90"/>
                      <a:gd name="T20" fmla="*/ 350 w 359"/>
                      <a:gd name="T21" fmla="*/ 7 h 90"/>
                      <a:gd name="T22" fmla="*/ 359 w 359"/>
                      <a:gd name="T23" fmla="*/ 1 h 90"/>
                      <a:gd name="T24" fmla="*/ 359 w 359"/>
                      <a:gd name="T25" fmla="*/ 0 h 90"/>
                      <a:gd name="T26" fmla="*/ 359 w 359"/>
                      <a:gd name="T27" fmla="*/ 0 h 90"/>
                      <a:gd name="T28" fmla="*/ 359 w 359"/>
                      <a:gd name="T29" fmla="*/ 4 h 90"/>
                      <a:gd name="T30" fmla="*/ 353 w 359"/>
                      <a:gd name="T31" fmla="*/ 9 h 90"/>
                      <a:gd name="T32" fmla="*/ 343 w 359"/>
                      <a:gd name="T33" fmla="*/ 15 h 90"/>
                      <a:gd name="T34" fmla="*/ 324 w 359"/>
                      <a:gd name="T35" fmla="*/ 24 h 90"/>
                      <a:gd name="T36" fmla="*/ 296 w 359"/>
                      <a:gd name="T37" fmla="*/ 34 h 90"/>
                      <a:gd name="T38" fmla="*/ 255 w 359"/>
                      <a:gd name="T39" fmla="*/ 46 h 90"/>
                      <a:gd name="T40" fmla="*/ 198 w 359"/>
                      <a:gd name="T41" fmla="*/ 57 h 90"/>
                      <a:gd name="T42" fmla="*/ 198 w 359"/>
                      <a:gd name="T43" fmla="*/ 57 h 90"/>
                      <a:gd name="T44" fmla="*/ 97 w 359"/>
                      <a:gd name="T45" fmla="*/ 76 h 90"/>
                      <a:gd name="T46" fmla="*/ 41 w 359"/>
                      <a:gd name="T47" fmla="*/ 85 h 90"/>
                      <a:gd name="T48" fmla="*/ 16 w 359"/>
                      <a:gd name="T49" fmla="*/ 89 h 90"/>
                      <a:gd name="T50" fmla="*/ 9 w 359"/>
                      <a:gd name="T51" fmla="*/ 90 h 90"/>
                      <a:gd name="T52" fmla="*/ 9 w 359"/>
                      <a:gd name="T53" fmla="*/ 90 h 90"/>
                      <a:gd name="T54" fmla="*/ 3 w 359"/>
                      <a:gd name="T55" fmla="*/ 86 h 90"/>
                      <a:gd name="T56" fmla="*/ 0 w 359"/>
                      <a:gd name="T57" fmla="*/ 83 h 90"/>
                      <a:gd name="T58" fmla="*/ 0 w 359"/>
                      <a:gd name="T59" fmla="*/ 83 h 9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59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0" y="48"/>
                        </a:lnTo>
                        <a:lnTo>
                          <a:pt x="261" y="38"/>
                        </a:lnTo>
                        <a:lnTo>
                          <a:pt x="293" y="29"/>
                        </a:lnTo>
                        <a:lnTo>
                          <a:pt x="331" y="14"/>
                        </a:lnTo>
                        <a:lnTo>
                          <a:pt x="350" y="7"/>
                        </a:lnTo>
                        <a:lnTo>
                          <a:pt x="359" y="1"/>
                        </a:lnTo>
                        <a:lnTo>
                          <a:pt x="359" y="0"/>
                        </a:lnTo>
                        <a:lnTo>
                          <a:pt x="359" y="4"/>
                        </a:lnTo>
                        <a:lnTo>
                          <a:pt x="353" y="9"/>
                        </a:lnTo>
                        <a:lnTo>
                          <a:pt x="343" y="15"/>
                        </a:lnTo>
                        <a:lnTo>
                          <a:pt x="324" y="24"/>
                        </a:lnTo>
                        <a:lnTo>
                          <a:pt x="296" y="34"/>
                        </a:lnTo>
                        <a:lnTo>
                          <a:pt x="255" y="46"/>
                        </a:lnTo>
                        <a:lnTo>
                          <a:pt x="198" y="57"/>
                        </a:lnTo>
                        <a:lnTo>
                          <a:pt x="97" y="76"/>
                        </a:lnTo>
                        <a:lnTo>
                          <a:pt x="41" y="85"/>
                        </a:lnTo>
                        <a:lnTo>
                          <a:pt x="16" y="89"/>
                        </a:lnTo>
                        <a:lnTo>
                          <a:pt x="9" y="90"/>
                        </a:lnTo>
                        <a:lnTo>
                          <a:pt x="3" y="86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3" name="Freeform 181">
                    <a:extLst>
                      <a:ext uri="{FF2B5EF4-FFF2-40B4-BE49-F238E27FC236}">
                        <a16:creationId xmlns:a16="http://schemas.microsoft.com/office/drawing/2014/main" id="{BE8BCDAE-FBCF-4815-BB73-77A1E01428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298"/>
                    <a:ext cx="356" cy="89"/>
                  </a:xfrm>
                  <a:custGeom>
                    <a:avLst/>
                    <a:gdLst>
                      <a:gd name="T0" fmla="*/ 0 w 356"/>
                      <a:gd name="T1" fmla="*/ 83 h 89"/>
                      <a:gd name="T2" fmla="*/ 0 w 356"/>
                      <a:gd name="T3" fmla="*/ 83 h 89"/>
                      <a:gd name="T4" fmla="*/ 38 w 356"/>
                      <a:gd name="T5" fmla="*/ 79 h 89"/>
                      <a:gd name="T6" fmla="*/ 123 w 356"/>
                      <a:gd name="T7" fmla="*/ 66 h 89"/>
                      <a:gd name="T8" fmla="*/ 173 w 356"/>
                      <a:gd name="T9" fmla="*/ 57 h 89"/>
                      <a:gd name="T10" fmla="*/ 221 w 356"/>
                      <a:gd name="T11" fmla="*/ 48 h 89"/>
                      <a:gd name="T12" fmla="*/ 262 w 356"/>
                      <a:gd name="T13" fmla="*/ 40 h 89"/>
                      <a:gd name="T14" fmla="*/ 277 w 356"/>
                      <a:gd name="T15" fmla="*/ 34 h 89"/>
                      <a:gd name="T16" fmla="*/ 293 w 356"/>
                      <a:gd name="T17" fmla="*/ 29 h 89"/>
                      <a:gd name="T18" fmla="*/ 293 w 356"/>
                      <a:gd name="T19" fmla="*/ 29 h 89"/>
                      <a:gd name="T20" fmla="*/ 331 w 356"/>
                      <a:gd name="T21" fmla="*/ 15 h 89"/>
                      <a:gd name="T22" fmla="*/ 350 w 356"/>
                      <a:gd name="T23" fmla="*/ 7 h 89"/>
                      <a:gd name="T24" fmla="*/ 356 w 356"/>
                      <a:gd name="T25" fmla="*/ 1 h 89"/>
                      <a:gd name="T26" fmla="*/ 356 w 356"/>
                      <a:gd name="T27" fmla="*/ 0 h 89"/>
                      <a:gd name="T28" fmla="*/ 356 w 356"/>
                      <a:gd name="T29" fmla="*/ 0 h 89"/>
                      <a:gd name="T30" fmla="*/ 356 w 356"/>
                      <a:gd name="T31" fmla="*/ 4 h 89"/>
                      <a:gd name="T32" fmla="*/ 350 w 356"/>
                      <a:gd name="T33" fmla="*/ 9 h 89"/>
                      <a:gd name="T34" fmla="*/ 340 w 356"/>
                      <a:gd name="T35" fmla="*/ 15 h 89"/>
                      <a:gd name="T36" fmla="*/ 321 w 356"/>
                      <a:gd name="T37" fmla="*/ 24 h 89"/>
                      <a:gd name="T38" fmla="*/ 290 w 356"/>
                      <a:gd name="T39" fmla="*/ 34 h 89"/>
                      <a:gd name="T40" fmla="*/ 249 w 356"/>
                      <a:gd name="T41" fmla="*/ 45 h 89"/>
                      <a:gd name="T42" fmla="*/ 195 w 356"/>
                      <a:gd name="T43" fmla="*/ 57 h 89"/>
                      <a:gd name="T44" fmla="*/ 195 w 356"/>
                      <a:gd name="T45" fmla="*/ 57 h 89"/>
                      <a:gd name="T46" fmla="*/ 94 w 356"/>
                      <a:gd name="T47" fmla="*/ 76 h 89"/>
                      <a:gd name="T48" fmla="*/ 38 w 356"/>
                      <a:gd name="T49" fmla="*/ 85 h 89"/>
                      <a:gd name="T50" fmla="*/ 13 w 356"/>
                      <a:gd name="T51" fmla="*/ 88 h 89"/>
                      <a:gd name="T52" fmla="*/ 6 w 356"/>
                      <a:gd name="T53" fmla="*/ 89 h 89"/>
                      <a:gd name="T54" fmla="*/ 6 w 356"/>
                      <a:gd name="T55" fmla="*/ 89 h 89"/>
                      <a:gd name="T56" fmla="*/ 3 w 356"/>
                      <a:gd name="T57" fmla="*/ 85 h 89"/>
                      <a:gd name="T58" fmla="*/ 0 w 356"/>
                      <a:gd name="T59" fmla="*/ 84 h 89"/>
                      <a:gd name="T60" fmla="*/ 0 w 356"/>
                      <a:gd name="T61" fmla="*/ 83 h 89"/>
                      <a:gd name="T62" fmla="*/ 0 w 356"/>
                      <a:gd name="T63" fmla="*/ 83 h 89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6" h="89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1" y="48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3" y="29"/>
                        </a:lnTo>
                        <a:lnTo>
                          <a:pt x="331" y="15"/>
                        </a:lnTo>
                        <a:lnTo>
                          <a:pt x="350" y="7"/>
                        </a:lnTo>
                        <a:lnTo>
                          <a:pt x="356" y="1"/>
                        </a:lnTo>
                        <a:lnTo>
                          <a:pt x="356" y="0"/>
                        </a:lnTo>
                        <a:lnTo>
                          <a:pt x="356" y="4"/>
                        </a:lnTo>
                        <a:lnTo>
                          <a:pt x="350" y="9"/>
                        </a:lnTo>
                        <a:lnTo>
                          <a:pt x="340" y="15"/>
                        </a:lnTo>
                        <a:lnTo>
                          <a:pt x="321" y="24"/>
                        </a:lnTo>
                        <a:lnTo>
                          <a:pt x="290" y="34"/>
                        </a:lnTo>
                        <a:lnTo>
                          <a:pt x="249" y="45"/>
                        </a:lnTo>
                        <a:lnTo>
                          <a:pt x="195" y="57"/>
                        </a:lnTo>
                        <a:lnTo>
                          <a:pt x="94" y="76"/>
                        </a:lnTo>
                        <a:lnTo>
                          <a:pt x="38" y="85"/>
                        </a:lnTo>
                        <a:lnTo>
                          <a:pt x="13" y="88"/>
                        </a:lnTo>
                        <a:lnTo>
                          <a:pt x="6" y="89"/>
                        </a:lnTo>
                        <a:lnTo>
                          <a:pt x="3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4" name="Freeform 182">
                    <a:extLst>
                      <a:ext uri="{FF2B5EF4-FFF2-40B4-BE49-F238E27FC236}">
                        <a16:creationId xmlns:a16="http://schemas.microsoft.com/office/drawing/2014/main" id="{95AE0576-5B23-44F6-9D6C-10EF5E84CD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1298"/>
                    <a:ext cx="353" cy="88"/>
                  </a:xfrm>
                  <a:custGeom>
                    <a:avLst/>
                    <a:gdLst>
                      <a:gd name="T0" fmla="*/ 0 w 353"/>
                      <a:gd name="T1" fmla="*/ 83 h 88"/>
                      <a:gd name="T2" fmla="*/ 0 w 353"/>
                      <a:gd name="T3" fmla="*/ 83 h 88"/>
                      <a:gd name="T4" fmla="*/ 38 w 353"/>
                      <a:gd name="T5" fmla="*/ 79 h 88"/>
                      <a:gd name="T6" fmla="*/ 123 w 353"/>
                      <a:gd name="T7" fmla="*/ 66 h 88"/>
                      <a:gd name="T8" fmla="*/ 173 w 353"/>
                      <a:gd name="T9" fmla="*/ 59 h 88"/>
                      <a:gd name="T10" fmla="*/ 221 w 353"/>
                      <a:gd name="T11" fmla="*/ 50 h 88"/>
                      <a:gd name="T12" fmla="*/ 262 w 353"/>
                      <a:gd name="T13" fmla="*/ 40 h 88"/>
                      <a:gd name="T14" fmla="*/ 277 w 353"/>
                      <a:gd name="T15" fmla="*/ 34 h 88"/>
                      <a:gd name="T16" fmla="*/ 290 w 353"/>
                      <a:gd name="T17" fmla="*/ 31 h 88"/>
                      <a:gd name="T18" fmla="*/ 290 w 353"/>
                      <a:gd name="T19" fmla="*/ 31 h 88"/>
                      <a:gd name="T20" fmla="*/ 328 w 353"/>
                      <a:gd name="T21" fmla="*/ 15 h 88"/>
                      <a:gd name="T22" fmla="*/ 347 w 353"/>
                      <a:gd name="T23" fmla="*/ 7 h 88"/>
                      <a:gd name="T24" fmla="*/ 353 w 353"/>
                      <a:gd name="T25" fmla="*/ 3 h 88"/>
                      <a:gd name="T26" fmla="*/ 353 w 353"/>
                      <a:gd name="T27" fmla="*/ 0 h 88"/>
                      <a:gd name="T28" fmla="*/ 353 w 353"/>
                      <a:gd name="T29" fmla="*/ 0 h 88"/>
                      <a:gd name="T30" fmla="*/ 353 w 353"/>
                      <a:gd name="T31" fmla="*/ 3 h 88"/>
                      <a:gd name="T32" fmla="*/ 347 w 353"/>
                      <a:gd name="T33" fmla="*/ 8 h 88"/>
                      <a:gd name="T34" fmla="*/ 334 w 353"/>
                      <a:gd name="T35" fmla="*/ 15 h 88"/>
                      <a:gd name="T36" fmla="*/ 315 w 353"/>
                      <a:gd name="T37" fmla="*/ 24 h 88"/>
                      <a:gd name="T38" fmla="*/ 287 w 353"/>
                      <a:gd name="T39" fmla="*/ 33 h 88"/>
                      <a:gd name="T40" fmla="*/ 246 w 353"/>
                      <a:gd name="T41" fmla="*/ 45 h 88"/>
                      <a:gd name="T42" fmla="*/ 189 w 353"/>
                      <a:gd name="T43" fmla="*/ 57 h 88"/>
                      <a:gd name="T44" fmla="*/ 189 w 353"/>
                      <a:gd name="T45" fmla="*/ 57 h 88"/>
                      <a:gd name="T46" fmla="*/ 91 w 353"/>
                      <a:gd name="T47" fmla="*/ 75 h 88"/>
                      <a:gd name="T48" fmla="*/ 35 w 353"/>
                      <a:gd name="T49" fmla="*/ 85 h 88"/>
                      <a:gd name="T50" fmla="*/ 10 w 353"/>
                      <a:gd name="T51" fmla="*/ 88 h 88"/>
                      <a:gd name="T52" fmla="*/ 3 w 353"/>
                      <a:gd name="T53" fmla="*/ 88 h 88"/>
                      <a:gd name="T54" fmla="*/ 3 w 353"/>
                      <a:gd name="T55" fmla="*/ 88 h 88"/>
                      <a:gd name="T56" fmla="*/ 0 w 353"/>
                      <a:gd name="T57" fmla="*/ 85 h 88"/>
                      <a:gd name="T58" fmla="*/ 0 w 353"/>
                      <a:gd name="T59" fmla="*/ 84 h 88"/>
                      <a:gd name="T60" fmla="*/ 0 w 353"/>
                      <a:gd name="T61" fmla="*/ 83 h 88"/>
                      <a:gd name="T62" fmla="*/ 0 w 353"/>
                      <a:gd name="T63" fmla="*/ 83 h 88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3" h="88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9"/>
                        </a:lnTo>
                        <a:lnTo>
                          <a:pt x="221" y="50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0" y="31"/>
                        </a:lnTo>
                        <a:lnTo>
                          <a:pt x="328" y="15"/>
                        </a:lnTo>
                        <a:lnTo>
                          <a:pt x="347" y="7"/>
                        </a:lnTo>
                        <a:lnTo>
                          <a:pt x="353" y="3"/>
                        </a:lnTo>
                        <a:lnTo>
                          <a:pt x="353" y="0"/>
                        </a:lnTo>
                        <a:lnTo>
                          <a:pt x="353" y="3"/>
                        </a:lnTo>
                        <a:lnTo>
                          <a:pt x="347" y="8"/>
                        </a:lnTo>
                        <a:lnTo>
                          <a:pt x="334" y="15"/>
                        </a:lnTo>
                        <a:lnTo>
                          <a:pt x="315" y="24"/>
                        </a:lnTo>
                        <a:lnTo>
                          <a:pt x="287" y="33"/>
                        </a:lnTo>
                        <a:lnTo>
                          <a:pt x="246" y="45"/>
                        </a:lnTo>
                        <a:lnTo>
                          <a:pt x="189" y="57"/>
                        </a:lnTo>
                        <a:lnTo>
                          <a:pt x="91" y="75"/>
                        </a:lnTo>
                        <a:lnTo>
                          <a:pt x="35" y="85"/>
                        </a:lnTo>
                        <a:lnTo>
                          <a:pt x="10" y="88"/>
                        </a:lnTo>
                        <a:lnTo>
                          <a:pt x="3" y="88"/>
                        </a:lnTo>
                        <a:lnTo>
                          <a:pt x="0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5" name="Freeform 183">
                    <a:extLst>
                      <a:ext uri="{FF2B5EF4-FFF2-40B4-BE49-F238E27FC236}">
                        <a16:creationId xmlns:a16="http://schemas.microsoft.com/office/drawing/2014/main" id="{8F4065D6-337B-4885-9476-D7458AD8D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298"/>
                    <a:ext cx="350" cy="86"/>
                  </a:xfrm>
                  <a:custGeom>
                    <a:avLst/>
                    <a:gdLst>
                      <a:gd name="T0" fmla="*/ 0 w 350"/>
                      <a:gd name="T1" fmla="*/ 84 h 86"/>
                      <a:gd name="T2" fmla="*/ 0 w 350"/>
                      <a:gd name="T3" fmla="*/ 84 h 86"/>
                      <a:gd name="T4" fmla="*/ 41 w 350"/>
                      <a:gd name="T5" fmla="*/ 79 h 86"/>
                      <a:gd name="T6" fmla="*/ 123 w 350"/>
                      <a:gd name="T7" fmla="*/ 67 h 86"/>
                      <a:gd name="T8" fmla="*/ 170 w 350"/>
                      <a:gd name="T9" fmla="*/ 59 h 86"/>
                      <a:gd name="T10" fmla="*/ 218 w 350"/>
                      <a:gd name="T11" fmla="*/ 50 h 86"/>
                      <a:gd name="T12" fmla="*/ 259 w 350"/>
                      <a:gd name="T13" fmla="*/ 41 h 86"/>
                      <a:gd name="T14" fmla="*/ 274 w 350"/>
                      <a:gd name="T15" fmla="*/ 36 h 86"/>
                      <a:gd name="T16" fmla="*/ 290 w 350"/>
                      <a:gd name="T17" fmla="*/ 31 h 86"/>
                      <a:gd name="T18" fmla="*/ 290 w 350"/>
                      <a:gd name="T19" fmla="*/ 31 h 86"/>
                      <a:gd name="T20" fmla="*/ 325 w 350"/>
                      <a:gd name="T21" fmla="*/ 15 h 86"/>
                      <a:gd name="T22" fmla="*/ 344 w 350"/>
                      <a:gd name="T23" fmla="*/ 7 h 86"/>
                      <a:gd name="T24" fmla="*/ 350 w 350"/>
                      <a:gd name="T25" fmla="*/ 3 h 86"/>
                      <a:gd name="T26" fmla="*/ 350 w 350"/>
                      <a:gd name="T27" fmla="*/ 0 h 86"/>
                      <a:gd name="T28" fmla="*/ 350 w 350"/>
                      <a:gd name="T29" fmla="*/ 0 h 86"/>
                      <a:gd name="T30" fmla="*/ 347 w 350"/>
                      <a:gd name="T31" fmla="*/ 3 h 86"/>
                      <a:gd name="T32" fmla="*/ 344 w 350"/>
                      <a:gd name="T33" fmla="*/ 8 h 86"/>
                      <a:gd name="T34" fmla="*/ 331 w 350"/>
                      <a:gd name="T35" fmla="*/ 15 h 86"/>
                      <a:gd name="T36" fmla="*/ 312 w 350"/>
                      <a:gd name="T37" fmla="*/ 24 h 86"/>
                      <a:gd name="T38" fmla="*/ 284 w 350"/>
                      <a:gd name="T39" fmla="*/ 33 h 86"/>
                      <a:gd name="T40" fmla="*/ 243 w 350"/>
                      <a:gd name="T41" fmla="*/ 45 h 86"/>
                      <a:gd name="T42" fmla="*/ 186 w 350"/>
                      <a:gd name="T43" fmla="*/ 57 h 86"/>
                      <a:gd name="T44" fmla="*/ 186 w 350"/>
                      <a:gd name="T45" fmla="*/ 57 h 86"/>
                      <a:gd name="T46" fmla="*/ 85 w 350"/>
                      <a:gd name="T47" fmla="*/ 75 h 86"/>
                      <a:gd name="T48" fmla="*/ 32 w 350"/>
                      <a:gd name="T49" fmla="*/ 84 h 86"/>
                      <a:gd name="T50" fmla="*/ 7 w 350"/>
                      <a:gd name="T51" fmla="*/ 86 h 86"/>
                      <a:gd name="T52" fmla="*/ 0 w 350"/>
                      <a:gd name="T53" fmla="*/ 86 h 86"/>
                      <a:gd name="T54" fmla="*/ 0 w 350"/>
                      <a:gd name="T55" fmla="*/ 86 h 86"/>
                      <a:gd name="T56" fmla="*/ 0 w 350"/>
                      <a:gd name="T57" fmla="*/ 84 h 86"/>
                      <a:gd name="T58" fmla="*/ 0 w 350"/>
                      <a:gd name="T59" fmla="*/ 84 h 86"/>
                      <a:gd name="T60" fmla="*/ 0 w 350"/>
                      <a:gd name="T61" fmla="*/ 84 h 86"/>
                      <a:gd name="T62" fmla="*/ 0 w 350"/>
                      <a:gd name="T63" fmla="*/ 84 h 8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0" h="86">
                        <a:moveTo>
                          <a:pt x="0" y="84"/>
                        </a:moveTo>
                        <a:lnTo>
                          <a:pt x="0" y="84"/>
                        </a:lnTo>
                        <a:lnTo>
                          <a:pt x="41" y="79"/>
                        </a:lnTo>
                        <a:lnTo>
                          <a:pt x="123" y="67"/>
                        </a:lnTo>
                        <a:lnTo>
                          <a:pt x="170" y="59"/>
                        </a:lnTo>
                        <a:lnTo>
                          <a:pt x="218" y="50"/>
                        </a:lnTo>
                        <a:lnTo>
                          <a:pt x="259" y="41"/>
                        </a:lnTo>
                        <a:lnTo>
                          <a:pt x="274" y="36"/>
                        </a:lnTo>
                        <a:lnTo>
                          <a:pt x="290" y="31"/>
                        </a:lnTo>
                        <a:lnTo>
                          <a:pt x="325" y="15"/>
                        </a:lnTo>
                        <a:lnTo>
                          <a:pt x="344" y="7"/>
                        </a:lnTo>
                        <a:lnTo>
                          <a:pt x="350" y="3"/>
                        </a:lnTo>
                        <a:lnTo>
                          <a:pt x="350" y="0"/>
                        </a:lnTo>
                        <a:lnTo>
                          <a:pt x="347" y="3"/>
                        </a:lnTo>
                        <a:lnTo>
                          <a:pt x="344" y="8"/>
                        </a:lnTo>
                        <a:lnTo>
                          <a:pt x="331" y="15"/>
                        </a:lnTo>
                        <a:lnTo>
                          <a:pt x="312" y="24"/>
                        </a:lnTo>
                        <a:lnTo>
                          <a:pt x="284" y="33"/>
                        </a:lnTo>
                        <a:lnTo>
                          <a:pt x="243" y="45"/>
                        </a:lnTo>
                        <a:lnTo>
                          <a:pt x="186" y="57"/>
                        </a:lnTo>
                        <a:lnTo>
                          <a:pt x="85" y="75"/>
                        </a:lnTo>
                        <a:lnTo>
                          <a:pt x="32" y="84"/>
                        </a:lnTo>
                        <a:lnTo>
                          <a:pt x="7" y="86"/>
                        </a:lnTo>
                        <a:lnTo>
                          <a:pt x="0" y="86"/>
                        </a:lnTo>
                        <a:lnTo>
                          <a:pt x="0" y="84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6" name="Freeform 184">
                    <a:extLst>
                      <a:ext uri="{FF2B5EF4-FFF2-40B4-BE49-F238E27FC236}">
                        <a16:creationId xmlns:a16="http://schemas.microsoft.com/office/drawing/2014/main" id="{EB94DB72-014A-496A-8F0B-9E82C1CDE9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256"/>
                    <a:ext cx="1056" cy="631"/>
                  </a:xfrm>
                  <a:custGeom>
                    <a:avLst/>
                    <a:gdLst>
                      <a:gd name="T0" fmla="*/ 120 w 1056"/>
                      <a:gd name="T1" fmla="*/ 0 h 631"/>
                      <a:gd name="T2" fmla="*/ 148 w 1056"/>
                      <a:gd name="T3" fmla="*/ 24 h 631"/>
                      <a:gd name="T4" fmla="*/ 202 w 1056"/>
                      <a:gd name="T5" fmla="*/ 55 h 631"/>
                      <a:gd name="T6" fmla="*/ 271 w 1056"/>
                      <a:gd name="T7" fmla="*/ 82 h 631"/>
                      <a:gd name="T8" fmla="*/ 347 w 1056"/>
                      <a:gd name="T9" fmla="*/ 104 h 631"/>
                      <a:gd name="T10" fmla="*/ 429 w 1056"/>
                      <a:gd name="T11" fmla="*/ 122 h 631"/>
                      <a:gd name="T12" fmla="*/ 488 w 1056"/>
                      <a:gd name="T13" fmla="*/ 135 h 631"/>
                      <a:gd name="T14" fmla="*/ 671 w 1056"/>
                      <a:gd name="T15" fmla="*/ 167 h 631"/>
                      <a:gd name="T16" fmla="*/ 854 w 1056"/>
                      <a:gd name="T17" fmla="*/ 200 h 631"/>
                      <a:gd name="T18" fmla="*/ 914 w 1056"/>
                      <a:gd name="T19" fmla="*/ 212 h 631"/>
                      <a:gd name="T20" fmla="*/ 980 w 1056"/>
                      <a:gd name="T21" fmla="*/ 231 h 631"/>
                      <a:gd name="T22" fmla="*/ 1037 w 1056"/>
                      <a:gd name="T23" fmla="*/ 255 h 631"/>
                      <a:gd name="T24" fmla="*/ 1056 w 1056"/>
                      <a:gd name="T25" fmla="*/ 281 h 631"/>
                      <a:gd name="T26" fmla="*/ 1056 w 1056"/>
                      <a:gd name="T27" fmla="*/ 291 h 631"/>
                      <a:gd name="T28" fmla="*/ 1040 w 1056"/>
                      <a:gd name="T29" fmla="*/ 306 h 631"/>
                      <a:gd name="T30" fmla="*/ 1015 w 1056"/>
                      <a:gd name="T31" fmla="*/ 320 h 631"/>
                      <a:gd name="T32" fmla="*/ 986 w 1056"/>
                      <a:gd name="T33" fmla="*/ 333 h 631"/>
                      <a:gd name="T34" fmla="*/ 923 w 1056"/>
                      <a:gd name="T35" fmla="*/ 354 h 631"/>
                      <a:gd name="T36" fmla="*/ 816 w 1056"/>
                      <a:gd name="T37" fmla="*/ 381 h 631"/>
                      <a:gd name="T38" fmla="*/ 744 w 1056"/>
                      <a:gd name="T39" fmla="*/ 396 h 631"/>
                      <a:gd name="T40" fmla="*/ 517 w 1056"/>
                      <a:gd name="T41" fmla="*/ 439 h 631"/>
                      <a:gd name="T42" fmla="*/ 347 w 1056"/>
                      <a:gd name="T43" fmla="*/ 471 h 631"/>
                      <a:gd name="T44" fmla="*/ 293 w 1056"/>
                      <a:gd name="T45" fmla="*/ 483 h 631"/>
                      <a:gd name="T46" fmla="*/ 186 w 1056"/>
                      <a:gd name="T47" fmla="*/ 509 h 631"/>
                      <a:gd name="T48" fmla="*/ 139 w 1056"/>
                      <a:gd name="T49" fmla="*/ 526 h 631"/>
                      <a:gd name="T50" fmla="*/ 101 w 1056"/>
                      <a:gd name="T51" fmla="*/ 545 h 631"/>
                      <a:gd name="T52" fmla="*/ 94 w 1056"/>
                      <a:gd name="T53" fmla="*/ 551 h 631"/>
                      <a:gd name="T54" fmla="*/ 101 w 1056"/>
                      <a:gd name="T55" fmla="*/ 565 h 631"/>
                      <a:gd name="T56" fmla="*/ 123 w 1056"/>
                      <a:gd name="T57" fmla="*/ 576 h 631"/>
                      <a:gd name="T58" fmla="*/ 161 w 1056"/>
                      <a:gd name="T59" fmla="*/ 590 h 631"/>
                      <a:gd name="T60" fmla="*/ 221 w 1056"/>
                      <a:gd name="T61" fmla="*/ 603 h 631"/>
                      <a:gd name="T62" fmla="*/ 366 w 1056"/>
                      <a:gd name="T63" fmla="*/ 631 h 631"/>
                      <a:gd name="T64" fmla="*/ 139 w 1056"/>
                      <a:gd name="T65" fmla="*/ 631 h 631"/>
                      <a:gd name="T66" fmla="*/ 94 w 1056"/>
                      <a:gd name="T67" fmla="*/ 620 h 631"/>
                      <a:gd name="T68" fmla="*/ 57 w 1056"/>
                      <a:gd name="T69" fmla="*/ 607 h 631"/>
                      <a:gd name="T70" fmla="*/ 28 w 1056"/>
                      <a:gd name="T71" fmla="*/ 573 h 631"/>
                      <a:gd name="T72" fmla="*/ 0 w 1056"/>
                      <a:gd name="T73" fmla="*/ 538 h 631"/>
                      <a:gd name="T74" fmla="*/ 16 w 1056"/>
                      <a:gd name="T75" fmla="*/ 524 h 631"/>
                      <a:gd name="T76" fmla="*/ 47 w 1056"/>
                      <a:gd name="T77" fmla="*/ 508 h 631"/>
                      <a:gd name="T78" fmla="*/ 123 w 1056"/>
                      <a:gd name="T79" fmla="*/ 479 h 631"/>
                      <a:gd name="T80" fmla="*/ 208 w 1056"/>
                      <a:gd name="T81" fmla="*/ 455 h 631"/>
                      <a:gd name="T82" fmla="*/ 350 w 1056"/>
                      <a:gd name="T83" fmla="*/ 425 h 631"/>
                      <a:gd name="T84" fmla="*/ 479 w 1056"/>
                      <a:gd name="T85" fmla="*/ 403 h 631"/>
                      <a:gd name="T86" fmla="*/ 678 w 1056"/>
                      <a:gd name="T87" fmla="*/ 366 h 631"/>
                      <a:gd name="T88" fmla="*/ 804 w 1056"/>
                      <a:gd name="T89" fmla="*/ 338 h 631"/>
                      <a:gd name="T90" fmla="*/ 864 w 1056"/>
                      <a:gd name="T91" fmla="*/ 321 h 631"/>
                      <a:gd name="T92" fmla="*/ 914 w 1056"/>
                      <a:gd name="T93" fmla="*/ 306 h 631"/>
                      <a:gd name="T94" fmla="*/ 952 w 1056"/>
                      <a:gd name="T95" fmla="*/ 287 h 631"/>
                      <a:gd name="T96" fmla="*/ 952 w 1056"/>
                      <a:gd name="T97" fmla="*/ 281 h 631"/>
                      <a:gd name="T98" fmla="*/ 942 w 1056"/>
                      <a:gd name="T99" fmla="*/ 271 h 631"/>
                      <a:gd name="T100" fmla="*/ 917 w 1056"/>
                      <a:gd name="T101" fmla="*/ 260 h 631"/>
                      <a:gd name="T102" fmla="*/ 898 w 1056"/>
                      <a:gd name="T103" fmla="*/ 255 h 631"/>
                      <a:gd name="T104" fmla="*/ 788 w 1056"/>
                      <a:gd name="T105" fmla="*/ 230 h 631"/>
                      <a:gd name="T106" fmla="*/ 674 w 1056"/>
                      <a:gd name="T107" fmla="*/ 210 h 631"/>
                      <a:gd name="T108" fmla="*/ 574 w 1056"/>
                      <a:gd name="T109" fmla="*/ 193 h 631"/>
                      <a:gd name="T110" fmla="*/ 422 w 1056"/>
                      <a:gd name="T111" fmla="*/ 168 h 631"/>
                      <a:gd name="T112" fmla="*/ 325 w 1056"/>
                      <a:gd name="T113" fmla="*/ 147 h 631"/>
                      <a:gd name="T114" fmla="*/ 277 w 1056"/>
                      <a:gd name="T115" fmla="*/ 136 h 631"/>
                      <a:gd name="T116" fmla="*/ 161 w 1056"/>
                      <a:gd name="T117" fmla="*/ 95 h 631"/>
                      <a:gd name="T118" fmla="*/ 110 w 1056"/>
                      <a:gd name="T119" fmla="*/ 73 h 631"/>
                      <a:gd name="T120" fmla="*/ 63 w 1056"/>
                      <a:gd name="T121" fmla="*/ 47 h 631"/>
                      <a:gd name="T122" fmla="*/ 63 w 1056"/>
                      <a:gd name="T123" fmla="*/ 46 h 631"/>
                      <a:gd name="T124" fmla="*/ 120 w 1056"/>
                      <a:gd name="T125" fmla="*/ 0 h 63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056" h="631">
                        <a:moveTo>
                          <a:pt x="120" y="0"/>
                        </a:moveTo>
                        <a:lnTo>
                          <a:pt x="120" y="0"/>
                        </a:lnTo>
                        <a:lnTo>
                          <a:pt x="148" y="24"/>
                        </a:lnTo>
                        <a:lnTo>
                          <a:pt x="173" y="41"/>
                        </a:lnTo>
                        <a:lnTo>
                          <a:pt x="202" y="55"/>
                        </a:lnTo>
                        <a:lnTo>
                          <a:pt x="236" y="69"/>
                        </a:lnTo>
                        <a:lnTo>
                          <a:pt x="271" y="82"/>
                        </a:lnTo>
                        <a:lnTo>
                          <a:pt x="309" y="93"/>
                        </a:lnTo>
                        <a:lnTo>
                          <a:pt x="347" y="104"/>
                        </a:lnTo>
                        <a:lnTo>
                          <a:pt x="388" y="113"/>
                        </a:lnTo>
                        <a:lnTo>
                          <a:pt x="429" y="122"/>
                        </a:lnTo>
                        <a:lnTo>
                          <a:pt x="488" y="135"/>
                        </a:lnTo>
                        <a:lnTo>
                          <a:pt x="548" y="146"/>
                        </a:lnTo>
                        <a:lnTo>
                          <a:pt x="671" y="167"/>
                        </a:lnTo>
                        <a:lnTo>
                          <a:pt x="794" y="188"/>
                        </a:lnTo>
                        <a:lnTo>
                          <a:pt x="854" y="200"/>
                        </a:lnTo>
                        <a:lnTo>
                          <a:pt x="914" y="212"/>
                        </a:lnTo>
                        <a:lnTo>
                          <a:pt x="949" y="221"/>
                        </a:lnTo>
                        <a:lnTo>
                          <a:pt x="980" y="231"/>
                        </a:lnTo>
                        <a:lnTo>
                          <a:pt x="1012" y="241"/>
                        </a:lnTo>
                        <a:lnTo>
                          <a:pt x="1037" y="255"/>
                        </a:lnTo>
                        <a:lnTo>
                          <a:pt x="1053" y="272"/>
                        </a:lnTo>
                        <a:lnTo>
                          <a:pt x="1056" y="281"/>
                        </a:lnTo>
                        <a:lnTo>
                          <a:pt x="1056" y="291"/>
                        </a:lnTo>
                        <a:lnTo>
                          <a:pt x="1046" y="299"/>
                        </a:lnTo>
                        <a:lnTo>
                          <a:pt x="1040" y="306"/>
                        </a:lnTo>
                        <a:lnTo>
                          <a:pt x="1027" y="314"/>
                        </a:lnTo>
                        <a:lnTo>
                          <a:pt x="1015" y="320"/>
                        </a:lnTo>
                        <a:lnTo>
                          <a:pt x="986" y="333"/>
                        </a:lnTo>
                        <a:lnTo>
                          <a:pt x="955" y="344"/>
                        </a:lnTo>
                        <a:lnTo>
                          <a:pt x="923" y="354"/>
                        </a:lnTo>
                        <a:lnTo>
                          <a:pt x="889" y="363"/>
                        </a:lnTo>
                        <a:lnTo>
                          <a:pt x="816" y="381"/>
                        </a:lnTo>
                        <a:lnTo>
                          <a:pt x="744" y="396"/>
                        </a:lnTo>
                        <a:lnTo>
                          <a:pt x="633" y="419"/>
                        </a:lnTo>
                        <a:lnTo>
                          <a:pt x="517" y="439"/>
                        </a:lnTo>
                        <a:lnTo>
                          <a:pt x="403" y="460"/>
                        </a:lnTo>
                        <a:lnTo>
                          <a:pt x="347" y="471"/>
                        </a:lnTo>
                        <a:lnTo>
                          <a:pt x="293" y="483"/>
                        </a:lnTo>
                        <a:lnTo>
                          <a:pt x="239" y="495"/>
                        </a:lnTo>
                        <a:lnTo>
                          <a:pt x="186" y="509"/>
                        </a:lnTo>
                        <a:lnTo>
                          <a:pt x="161" y="517"/>
                        </a:lnTo>
                        <a:lnTo>
                          <a:pt x="139" y="526"/>
                        </a:lnTo>
                        <a:lnTo>
                          <a:pt x="120" y="535"/>
                        </a:lnTo>
                        <a:lnTo>
                          <a:pt x="101" y="545"/>
                        </a:lnTo>
                        <a:lnTo>
                          <a:pt x="94" y="551"/>
                        </a:lnTo>
                        <a:lnTo>
                          <a:pt x="94" y="557"/>
                        </a:lnTo>
                        <a:lnTo>
                          <a:pt x="101" y="565"/>
                        </a:lnTo>
                        <a:lnTo>
                          <a:pt x="110" y="570"/>
                        </a:lnTo>
                        <a:lnTo>
                          <a:pt x="123" y="576"/>
                        </a:lnTo>
                        <a:lnTo>
                          <a:pt x="135" y="582"/>
                        </a:lnTo>
                        <a:lnTo>
                          <a:pt x="161" y="590"/>
                        </a:lnTo>
                        <a:lnTo>
                          <a:pt x="221" y="603"/>
                        </a:lnTo>
                        <a:lnTo>
                          <a:pt x="366" y="631"/>
                        </a:lnTo>
                        <a:lnTo>
                          <a:pt x="139" y="631"/>
                        </a:lnTo>
                        <a:lnTo>
                          <a:pt x="94" y="620"/>
                        </a:lnTo>
                        <a:lnTo>
                          <a:pt x="76" y="613"/>
                        </a:lnTo>
                        <a:lnTo>
                          <a:pt x="57" y="607"/>
                        </a:lnTo>
                        <a:lnTo>
                          <a:pt x="28" y="573"/>
                        </a:lnTo>
                        <a:lnTo>
                          <a:pt x="0" y="538"/>
                        </a:lnTo>
                        <a:lnTo>
                          <a:pt x="6" y="531"/>
                        </a:lnTo>
                        <a:lnTo>
                          <a:pt x="16" y="524"/>
                        </a:lnTo>
                        <a:lnTo>
                          <a:pt x="47" y="508"/>
                        </a:lnTo>
                        <a:lnTo>
                          <a:pt x="82" y="493"/>
                        </a:lnTo>
                        <a:lnTo>
                          <a:pt x="123" y="479"/>
                        </a:lnTo>
                        <a:lnTo>
                          <a:pt x="164" y="466"/>
                        </a:lnTo>
                        <a:lnTo>
                          <a:pt x="208" y="455"/>
                        </a:lnTo>
                        <a:lnTo>
                          <a:pt x="255" y="444"/>
                        </a:lnTo>
                        <a:lnTo>
                          <a:pt x="350" y="425"/>
                        </a:lnTo>
                        <a:lnTo>
                          <a:pt x="479" y="403"/>
                        </a:lnTo>
                        <a:lnTo>
                          <a:pt x="611" y="378"/>
                        </a:lnTo>
                        <a:lnTo>
                          <a:pt x="678" y="366"/>
                        </a:lnTo>
                        <a:lnTo>
                          <a:pt x="741" y="352"/>
                        </a:lnTo>
                        <a:lnTo>
                          <a:pt x="804" y="338"/>
                        </a:lnTo>
                        <a:lnTo>
                          <a:pt x="864" y="321"/>
                        </a:lnTo>
                        <a:lnTo>
                          <a:pt x="889" y="314"/>
                        </a:lnTo>
                        <a:lnTo>
                          <a:pt x="914" y="306"/>
                        </a:lnTo>
                        <a:lnTo>
                          <a:pt x="936" y="297"/>
                        </a:lnTo>
                        <a:lnTo>
                          <a:pt x="952" y="287"/>
                        </a:lnTo>
                        <a:lnTo>
                          <a:pt x="952" y="281"/>
                        </a:lnTo>
                        <a:lnTo>
                          <a:pt x="949" y="276"/>
                        </a:lnTo>
                        <a:lnTo>
                          <a:pt x="942" y="271"/>
                        </a:lnTo>
                        <a:lnTo>
                          <a:pt x="933" y="267"/>
                        </a:lnTo>
                        <a:lnTo>
                          <a:pt x="917" y="260"/>
                        </a:lnTo>
                        <a:lnTo>
                          <a:pt x="898" y="255"/>
                        </a:lnTo>
                        <a:lnTo>
                          <a:pt x="845" y="241"/>
                        </a:lnTo>
                        <a:lnTo>
                          <a:pt x="788" y="230"/>
                        </a:lnTo>
                        <a:lnTo>
                          <a:pt x="731" y="220"/>
                        </a:lnTo>
                        <a:lnTo>
                          <a:pt x="674" y="210"/>
                        </a:lnTo>
                        <a:lnTo>
                          <a:pt x="574" y="193"/>
                        </a:lnTo>
                        <a:lnTo>
                          <a:pt x="473" y="177"/>
                        </a:lnTo>
                        <a:lnTo>
                          <a:pt x="422" y="168"/>
                        </a:lnTo>
                        <a:lnTo>
                          <a:pt x="372" y="158"/>
                        </a:lnTo>
                        <a:lnTo>
                          <a:pt x="325" y="147"/>
                        </a:lnTo>
                        <a:lnTo>
                          <a:pt x="277" y="136"/>
                        </a:lnTo>
                        <a:lnTo>
                          <a:pt x="217" y="117"/>
                        </a:lnTo>
                        <a:lnTo>
                          <a:pt x="161" y="95"/>
                        </a:lnTo>
                        <a:lnTo>
                          <a:pt x="132" y="84"/>
                        </a:lnTo>
                        <a:lnTo>
                          <a:pt x="110" y="73"/>
                        </a:lnTo>
                        <a:lnTo>
                          <a:pt x="85" y="60"/>
                        </a:lnTo>
                        <a:lnTo>
                          <a:pt x="63" y="47"/>
                        </a:lnTo>
                        <a:lnTo>
                          <a:pt x="63" y="46"/>
                        </a:lnTo>
                        <a:lnTo>
                          <a:pt x="91" y="23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7" name="Freeform 185">
                    <a:extLst>
                      <a:ext uri="{FF2B5EF4-FFF2-40B4-BE49-F238E27FC236}">
                        <a16:creationId xmlns:a16="http://schemas.microsoft.com/office/drawing/2014/main" id="{017C58E0-F929-414B-879F-8D8732230B4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514 w 974"/>
                      <a:gd name="T1" fmla="*/ 144 h 379"/>
                      <a:gd name="T2" fmla="*/ 425 w 974"/>
                      <a:gd name="T3" fmla="*/ 163 h 379"/>
                      <a:gd name="T4" fmla="*/ 189 w 974"/>
                      <a:gd name="T5" fmla="*/ 213 h 379"/>
                      <a:gd name="T6" fmla="*/ 110 w 974"/>
                      <a:gd name="T7" fmla="*/ 232 h 379"/>
                      <a:gd name="T8" fmla="*/ 82 w 974"/>
                      <a:gd name="T9" fmla="*/ 241 h 379"/>
                      <a:gd name="T10" fmla="*/ 16 w 974"/>
                      <a:gd name="T11" fmla="*/ 272 h 379"/>
                      <a:gd name="T12" fmla="*/ 6 w 974"/>
                      <a:gd name="T13" fmla="*/ 279 h 379"/>
                      <a:gd name="T14" fmla="*/ 0 w 974"/>
                      <a:gd name="T15" fmla="*/ 286 h 379"/>
                      <a:gd name="T16" fmla="*/ 57 w 974"/>
                      <a:gd name="T17" fmla="*/ 355 h 379"/>
                      <a:gd name="T18" fmla="*/ 72 w 974"/>
                      <a:gd name="T19" fmla="*/ 360 h 379"/>
                      <a:gd name="T20" fmla="*/ 88 w 974"/>
                      <a:gd name="T21" fmla="*/ 366 h 379"/>
                      <a:gd name="T22" fmla="*/ 129 w 974"/>
                      <a:gd name="T23" fmla="*/ 376 h 379"/>
                      <a:gd name="T24" fmla="*/ 366 w 974"/>
                      <a:gd name="T25" fmla="*/ 379 h 379"/>
                      <a:gd name="T26" fmla="*/ 221 w 974"/>
                      <a:gd name="T27" fmla="*/ 351 h 379"/>
                      <a:gd name="T28" fmla="*/ 161 w 974"/>
                      <a:gd name="T29" fmla="*/ 338 h 379"/>
                      <a:gd name="T30" fmla="*/ 135 w 974"/>
                      <a:gd name="T31" fmla="*/ 330 h 379"/>
                      <a:gd name="T32" fmla="*/ 120 w 974"/>
                      <a:gd name="T33" fmla="*/ 324 h 379"/>
                      <a:gd name="T34" fmla="*/ 91 w 974"/>
                      <a:gd name="T35" fmla="*/ 313 h 379"/>
                      <a:gd name="T36" fmla="*/ 82 w 974"/>
                      <a:gd name="T37" fmla="*/ 308 h 379"/>
                      <a:gd name="T38" fmla="*/ 85 w 974"/>
                      <a:gd name="T39" fmla="*/ 295 h 379"/>
                      <a:gd name="T40" fmla="*/ 98 w 974"/>
                      <a:gd name="T41" fmla="*/ 286 h 379"/>
                      <a:gd name="T42" fmla="*/ 132 w 974"/>
                      <a:gd name="T43" fmla="*/ 274 h 379"/>
                      <a:gd name="T44" fmla="*/ 161 w 974"/>
                      <a:gd name="T45" fmla="*/ 265 h 379"/>
                      <a:gd name="T46" fmla="*/ 192 w 974"/>
                      <a:gd name="T47" fmla="*/ 256 h 379"/>
                      <a:gd name="T48" fmla="*/ 293 w 974"/>
                      <a:gd name="T49" fmla="*/ 231 h 379"/>
                      <a:gd name="T50" fmla="*/ 413 w 974"/>
                      <a:gd name="T51" fmla="*/ 206 h 379"/>
                      <a:gd name="T52" fmla="*/ 539 w 974"/>
                      <a:gd name="T53" fmla="*/ 184 h 379"/>
                      <a:gd name="T54" fmla="*/ 583 w 974"/>
                      <a:gd name="T55" fmla="*/ 175 h 379"/>
                      <a:gd name="T56" fmla="*/ 662 w 974"/>
                      <a:gd name="T57" fmla="*/ 154 h 379"/>
                      <a:gd name="T58" fmla="*/ 741 w 974"/>
                      <a:gd name="T59" fmla="*/ 134 h 379"/>
                      <a:gd name="T60" fmla="*/ 794 w 974"/>
                      <a:gd name="T61" fmla="*/ 114 h 379"/>
                      <a:gd name="T62" fmla="*/ 895 w 974"/>
                      <a:gd name="T63" fmla="*/ 71 h 379"/>
                      <a:gd name="T64" fmla="*/ 936 w 974"/>
                      <a:gd name="T65" fmla="*/ 45 h 379"/>
                      <a:gd name="T66" fmla="*/ 917 w 974"/>
                      <a:gd name="T67" fmla="*/ 52 h 379"/>
                      <a:gd name="T68" fmla="*/ 864 w 974"/>
                      <a:gd name="T69" fmla="*/ 69 h 379"/>
                      <a:gd name="T70" fmla="*/ 823 w 974"/>
                      <a:gd name="T71" fmla="*/ 81 h 379"/>
                      <a:gd name="T72" fmla="*/ 693 w 974"/>
                      <a:gd name="T73" fmla="*/ 110 h 379"/>
                      <a:gd name="T74" fmla="*/ 514 w 974"/>
                      <a:gd name="T75" fmla="*/ 144 h 379"/>
                      <a:gd name="T76" fmla="*/ 952 w 974"/>
                      <a:gd name="T77" fmla="*/ 31 h 379"/>
                      <a:gd name="T78" fmla="*/ 974 w 974"/>
                      <a:gd name="T79" fmla="*/ 15 h 379"/>
                      <a:gd name="T80" fmla="*/ 886 w 974"/>
                      <a:gd name="T81" fmla="*/ 0 h 379"/>
                      <a:gd name="T82" fmla="*/ 898 w 974"/>
                      <a:gd name="T83" fmla="*/ 3 h 379"/>
                      <a:gd name="T84" fmla="*/ 933 w 974"/>
                      <a:gd name="T85" fmla="*/ 14 h 379"/>
                      <a:gd name="T86" fmla="*/ 945 w 974"/>
                      <a:gd name="T87" fmla="*/ 22 h 379"/>
                      <a:gd name="T88" fmla="*/ 952 w 974"/>
                      <a:gd name="T89" fmla="*/ 31 h 379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974" h="379">
                        <a:moveTo>
                          <a:pt x="514" y="144"/>
                        </a:moveTo>
                        <a:lnTo>
                          <a:pt x="514" y="144"/>
                        </a:lnTo>
                        <a:lnTo>
                          <a:pt x="425" y="163"/>
                        </a:lnTo>
                        <a:lnTo>
                          <a:pt x="268" y="196"/>
                        </a:lnTo>
                        <a:lnTo>
                          <a:pt x="189" y="213"/>
                        </a:lnTo>
                        <a:lnTo>
                          <a:pt x="110" y="232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4" y="319"/>
                        </a:lnTo>
                        <a:lnTo>
                          <a:pt x="91" y="313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3" y="175"/>
                        </a:lnTo>
                        <a:lnTo>
                          <a:pt x="662" y="154"/>
                        </a:lnTo>
                        <a:lnTo>
                          <a:pt x="703" y="144"/>
                        </a:lnTo>
                        <a:lnTo>
                          <a:pt x="741" y="134"/>
                        </a:lnTo>
                        <a:lnTo>
                          <a:pt x="794" y="114"/>
                        </a:lnTo>
                        <a:lnTo>
                          <a:pt x="848" y="93"/>
                        </a:lnTo>
                        <a:lnTo>
                          <a:pt x="895" y="71"/>
                        </a:lnTo>
                        <a:lnTo>
                          <a:pt x="914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8" name="Freeform 186">
                    <a:extLst>
                      <a:ext uri="{FF2B5EF4-FFF2-40B4-BE49-F238E27FC236}">
                        <a16:creationId xmlns:a16="http://schemas.microsoft.com/office/drawing/2014/main" id="{2C0BFE24-6EE5-44A3-88FB-AE4490AEB65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410 w 974"/>
                      <a:gd name="T1" fmla="*/ 166 h 379"/>
                      <a:gd name="T2" fmla="*/ 391 w 974"/>
                      <a:gd name="T3" fmla="*/ 171 h 379"/>
                      <a:gd name="T4" fmla="*/ 366 w 974"/>
                      <a:gd name="T5" fmla="*/ 176 h 379"/>
                      <a:gd name="T6" fmla="*/ 347 w 974"/>
                      <a:gd name="T7" fmla="*/ 180 h 379"/>
                      <a:gd name="T8" fmla="*/ 312 w 974"/>
                      <a:gd name="T9" fmla="*/ 186 h 379"/>
                      <a:gd name="T10" fmla="*/ 290 w 974"/>
                      <a:gd name="T11" fmla="*/ 190 h 379"/>
                      <a:gd name="T12" fmla="*/ 243 w 974"/>
                      <a:gd name="T13" fmla="*/ 200 h 379"/>
                      <a:gd name="T14" fmla="*/ 221 w 974"/>
                      <a:gd name="T15" fmla="*/ 205 h 379"/>
                      <a:gd name="T16" fmla="*/ 202 w 974"/>
                      <a:gd name="T17" fmla="*/ 210 h 379"/>
                      <a:gd name="T18" fmla="*/ 148 w 974"/>
                      <a:gd name="T19" fmla="*/ 222 h 379"/>
                      <a:gd name="T20" fmla="*/ 129 w 974"/>
                      <a:gd name="T21" fmla="*/ 227 h 379"/>
                      <a:gd name="T22" fmla="*/ 110 w 974"/>
                      <a:gd name="T23" fmla="*/ 232 h 379"/>
                      <a:gd name="T24" fmla="*/ 107 w 974"/>
                      <a:gd name="T25" fmla="*/ 232 h 379"/>
                      <a:gd name="T26" fmla="*/ 101 w 974"/>
                      <a:gd name="T27" fmla="*/ 234 h 379"/>
                      <a:gd name="T28" fmla="*/ 98 w 974"/>
                      <a:gd name="T29" fmla="*/ 234 h 379"/>
                      <a:gd name="T30" fmla="*/ 94 w 974"/>
                      <a:gd name="T31" fmla="*/ 236 h 379"/>
                      <a:gd name="T32" fmla="*/ 88 w 974"/>
                      <a:gd name="T33" fmla="*/ 238 h 379"/>
                      <a:gd name="T34" fmla="*/ 85 w 974"/>
                      <a:gd name="T35" fmla="*/ 239 h 379"/>
                      <a:gd name="T36" fmla="*/ 82 w 974"/>
                      <a:gd name="T37" fmla="*/ 239 h 379"/>
                      <a:gd name="T38" fmla="*/ 16 w 974"/>
                      <a:gd name="T39" fmla="*/ 272 h 379"/>
                      <a:gd name="T40" fmla="*/ 72 w 974"/>
                      <a:gd name="T41" fmla="*/ 360 h 379"/>
                      <a:gd name="T42" fmla="*/ 366 w 974"/>
                      <a:gd name="T43" fmla="*/ 379 h 379"/>
                      <a:gd name="T44" fmla="*/ 135 w 974"/>
                      <a:gd name="T45" fmla="*/ 330 h 379"/>
                      <a:gd name="T46" fmla="*/ 91 w 974"/>
                      <a:gd name="T47" fmla="*/ 313 h 379"/>
                      <a:gd name="T48" fmla="*/ 85 w 974"/>
                      <a:gd name="T49" fmla="*/ 310 h 379"/>
                      <a:gd name="T50" fmla="*/ 82 w 974"/>
                      <a:gd name="T51" fmla="*/ 308 h 379"/>
                      <a:gd name="T52" fmla="*/ 91 w 974"/>
                      <a:gd name="T53" fmla="*/ 291 h 379"/>
                      <a:gd name="T54" fmla="*/ 135 w 974"/>
                      <a:gd name="T55" fmla="*/ 274 h 379"/>
                      <a:gd name="T56" fmla="*/ 139 w 974"/>
                      <a:gd name="T57" fmla="*/ 272 h 379"/>
                      <a:gd name="T58" fmla="*/ 142 w 974"/>
                      <a:gd name="T59" fmla="*/ 270 h 379"/>
                      <a:gd name="T60" fmla="*/ 145 w 974"/>
                      <a:gd name="T61" fmla="*/ 270 h 379"/>
                      <a:gd name="T62" fmla="*/ 148 w 974"/>
                      <a:gd name="T63" fmla="*/ 269 h 379"/>
                      <a:gd name="T64" fmla="*/ 151 w 974"/>
                      <a:gd name="T65" fmla="*/ 267 h 379"/>
                      <a:gd name="T66" fmla="*/ 154 w 974"/>
                      <a:gd name="T67" fmla="*/ 267 h 379"/>
                      <a:gd name="T68" fmla="*/ 157 w 974"/>
                      <a:gd name="T69" fmla="*/ 266 h 379"/>
                      <a:gd name="T70" fmla="*/ 161 w 974"/>
                      <a:gd name="T71" fmla="*/ 265 h 379"/>
                      <a:gd name="T72" fmla="*/ 413 w 974"/>
                      <a:gd name="T73" fmla="*/ 206 h 379"/>
                      <a:gd name="T74" fmla="*/ 583 w 974"/>
                      <a:gd name="T75" fmla="*/ 175 h 379"/>
                      <a:gd name="T76" fmla="*/ 741 w 974"/>
                      <a:gd name="T77" fmla="*/ 134 h 379"/>
                      <a:gd name="T78" fmla="*/ 753 w 974"/>
                      <a:gd name="T79" fmla="*/ 129 h 379"/>
                      <a:gd name="T80" fmla="*/ 763 w 974"/>
                      <a:gd name="T81" fmla="*/ 125 h 379"/>
                      <a:gd name="T82" fmla="*/ 775 w 974"/>
                      <a:gd name="T83" fmla="*/ 123 h 379"/>
                      <a:gd name="T84" fmla="*/ 788 w 974"/>
                      <a:gd name="T85" fmla="*/ 116 h 379"/>
                      <a:gd name="T86" fmla="*/ 807 w 974"/>
                      <a:gd name="T87" fmla="*/ 110 h 379"/>
                      <a:gd name="T88" fmla="*/ 819 w 974"/>
                      <a:gd name="T89" fmla="*/ 105 h 379"/>
                      <a:gd name="T90" fmla="*/ 832 w 974"/>
                      <a:gd name="T91" fmla="*/ 100 h 379"/>
                      <a:gd name="T92" fmla="*/ 845 w 974"/>
                      <a:gd name="T93" fmla="*/ 95 h 379"/>
                      <a:gd name="T94" fmla="*/ 870 w 974"/>
                      <a:gd name="T95" fmla="*/ 83 h 379"/>
                      <a:gd name="T96" fmla="*/ 882 w 974"/>
                      <a:gd name="T97" fmla="*/ 76 h 379"/>
                      <a:gd name="T98" fmla="*/ 895 w 974"/>
                      <a:gd name="T99" fmla="*/ 69 h 379"/>
                      <a:gd name="T100" fmla="*/ 936 w 974"/>
                      <a:gd name="T101" fmla="*/ 45 h 379"/>
                      <a:gd name="T102" fmla="*/ 778 w 974"/>
                      <a:gd name="T103" fmla="*/ 91 h 379"/>
                      <a:gd name="T104" fmla="*/ 895 w 974"/>
                      <a:gd name="T105" fmla="*/ 71 h 379"/>
                      <a:gd name="T106" fmla="*/ 958 w 974"/>
                      <a:gd name="T107" fmla="*/ 27 h 379"/>
                      <a:gd name="T108" fmla="*/ 974 w 974"/>
                      <a:gd name="T109" fmla="*/ 15 h 379"/>
                      <a:gd name="T110" fmla="*/ 886 w 974"/>
                      <a:gd name="T111" fmla="*/ 0 h 379"/>
                      <a:gd name="T112" fmla="*/ 952 w 974"/>
                      <a:gd name="T113" fmla="*/ 26 h 379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0" t="0" r="r" b="b"/>
                    <a:pathLst>
                      <a:path w="974" h="379">
                        <a:moveTo>
                          <a:pt x="425" y="163"/>
                        </a:moveTo>
                        <a:lnTo>
                          <a:pt x="425" y="163"/>
                        </a:lnTo>
                        <a:lnTo>
                          <a:pt x="419" y="165"/>
                        </a:lnTo>
                        <a:lnTo>
                          <a:pt x="416" y="166"/>
                        </a:lnTo>
                        <a:lnTo>
                          <a:pt x="410" y="166"/>
                        </a:lnTo>
                        <a:lnTo>
                          <a:pt x="410" y="167"/>
                        </a:lnTo>
                        <a:lnTo>
                          <a:pt x="403" y="168"/>
                        </a:lnTo>
                        <a:lnTo>
                          <a:pt x="400" y="168"/>
                        </a:lnTo>
                        <a:lnTo>
                          <a:pt x="394" y="170"/>
                        </a:lnTo>
                        <a:lnTo>
                          <a:pt x="391" y="171"/>
                        </a:lnTo>
                        <a:lnTo>
                          <a:pt x="388" y="171"/>
                        </a:lnTo>
                        <a:lnTo>
                          <a:pt x="381" y="172"/>
                        </a:lnTo>
                        <a:lnTo>
                          <a:pt x="375" y="173"/>
                        </a:lnTo>
                        <a:lnTo>
                          <a:pt x="372" y="173"/>
                        </a:lnTo>
                        <a:lnTo>
                          <a:pt x="369" y="175"/>
                        </a:lnTo>
                        <a:lnTo>
                          <a:pt x="366" y="176"/>
                        </a:lnTo>
                        <a:lnTo>
                          <a:pt x="359" y="176"/>
                        </a:lnTo>
                        <a:lnTo>
                          <a:pt x="356" y="177"/>
                        </a:lnTo>
                        <a:lnTo>
                          <a:pt x="350" y="178"/>
                        </a:lnTo>
                        <a:lnTo>
                          <a:pt x="347" y="180"/>
                        </a:lnTo>
                        <a:lnTo>
                          <a:pt x="334" y="181"/>
                        </a:lnTo>
                        <a:lnTo>
                          <a:pt x="331" y="182"/>
                        </a:lnTo>
                        <a:lnTo>
                          <a:pt x="328" y="184"/>
                        </a:lnTo>
                        <a:lnTo>
                          <a:pt x="325" y="184"/>
                        </a:lnTo>
                        <a:lnTo>
                          <a:pt x="312" y="186"/>
                        </a:lnTo>
                        <a:lnTo>
                          <a:pt x="306" y="187"/>
                        </a:lnTo>
                        <a:lnTo>
                          <a:pt x="302" y="189"/>
                        </a:lnTo>
                        <a:lnTo>
                          <a:pt x="296" y="189"/>
                        </a:lnTo>
                        <a:lnTo>
                          <a:pt x="296" y="190"/>
                        </a:lnTo>
                        <a:lnTo>
                          <a:pt x="290" y="190"/>
                        </a:lnTo>
                        <a:lnTo>
                          <a:pt x="258" y="198"/>
                        </a:lnTo>
                        <a:lnTo>
                          <a:pt x="255" y="198"/>
                        </a:lnTo>
                        <a:lnTo>
                          <a:pt x="252" y="199"/>
                        </a:lnTo>
                        <a:lnTo>
                          <a:pt x="246" y="200"/>
                        </a:lnTo>
                        <a:lnTo>
                          <a:pt x="243" y="200"/>
                        </a:lnTo>
                        <a:lnTo>
                          <a:pt x="236" y="201"/>
                        </a:lnTo>
                        <a:lnTo>
                          <a:pt x="233" y="203"/>
                        </a:lnTo>
                        <a:lnTo>
                          <a:pt x="230" y="204"/>
                        </a:lnTo>
                        <a:lnTo>
                          <a:pt x="227" y="204"/>
                        </a:lnTo>
                        <a:lnTo>
                          <a:pt x="221" y="205"/>
                        </a:lnTo>
                        <a:lnTo>
                          <a:pt x="217" y="206"/>
                        </a:lnTo>
                        <a:lnTo>
                          <a:pt x="214" y="208"/>
                        </a:lnTo>
                        <a:lnTo>
                          <a:pt x="208" y="208"/>
                        </a:lnTo>
                        <a:lnTo>
                          <a:pt x="205" y="209"/>
                        </a:lnTo>
                        <a:lnTo>
                          <a:pt x="202" y="210"/>
                        </a:lnTo>
                        <a:lnTo>
                          <a:pt x="167" y="217"/>
                        </a:lnTo>
                        <a:lnTo>
                          <a:pt x="164" y="218"/>
                        </a:lnTo>
                        <a:lnTo>
                          <a:pt x="161" y="219"/>
                        </a:lnTo>
                        <a:lnTo>
                          <a:pt x="157" y="219"/>
                        </a:lnTo>
                        <a:lnTo>
                          <a:pt x="154" y="220"/>
                        </a:lnTo>
                        <a:lnTo>
                          <a:pt x="148" y="222"/>
                        </a:lnTo>
                        <a:lnTo>
                          <a:pt x="145" y="223"/>
                        </a:lnTo>
                        <a:lnTo>
                          <a:pt x="142" y="223"/>
                        </a:lnTo>
                        <a:lnTo>
                          <a:pt x="139" y="224"/>
                        </a:lnTo>
                        <a:lnTo>
                          <a:pt x="135" y="225"/>
                        </a:lnTo>
                        <a:lnTo>
                          <a:pt x="132" y="227"/>
                        </a:lnTo>
                        <a:lnTo>
                          <a:pt x="129" y="227"/>
                        </a:lnTo>
                        <a:lnTo>
                          <a:pt x="126" y="228"/>
                        </a:lnTo>
                        <a:lnTo>
                          <a:pt x="123" y="228"/>
                        </a:lnTo>
                        <a:lnTo>
                          <a:pt x="120" y="229"/>
                        </a:lnTo>
                        <a:lnTo>
                          <a:pt x="117" y="229"/>
                        </a:lnTo>
                        <a:lnTo>
                          <a:pt x="110" y="232"/>
                        </a:lnTo>
                        <a:lnTo>
                          <a:pt x="107" y="232"/>
                        </a:lnTo>
                        <a:lnTo>
                          <a:pt x="107" y="233"/>
                        </a:lnTo>
                        <a:lnTo>
                          <a:pt x="101" y="234"/>
                        </a:lnTo>
                        <a:lnTo>
                          <a:pt x="98" y="234"/>
                        </a:lnTo>
                        <a:lnTo>
                          <a:pt x="98" y="236"/>
                        </a:lnTo>
                        <a:lnTo>
                          <a:pt x="94" y="236"/>
                        </a:lnTo>
                        <a:lnTo>
                          <a:pt x="94" y="237"/>
                        </a:lnTo>
                        <a:lnTo>
                          <a:pt x="88" y="238"/>
                        </a:lnTo>
                        <a:lnTo>
                          <a:pt x="85" y="239"/>
                        </a:lnTo>
                        <a:lnTo>
                          <a:pt x="82" y="239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7" y="319"/>
                        </a:lnTo>
                        <a:lnTo>
                          <a:pt x="104" y="319"/>
                        </a:lnTo>
                        <a:lnTo>
                          <a:pt x="91" y="314"/>
                        </a:lnTo>
                        <a:lnTo>
                          <a:pt x="91" y="313"/>
                        </a:lnTo>
                        <a:lnTo>
                          <a:pt x="88" y="310"/>
                        </a:lnTo>
                        <a:lnTo>
                          <a:pt x="85" y="310"/>
                        </a:lnTo>
                        <a:lnTo>
                          <a:pt x="85" y="309"/>
                        </a:lnTo>
                        <a:lnTo>
                          <a:pt x="82" y="309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35" y="274"/>
                        </a:lnTo>
                        <a:lnTo>
                          <a:pt x="135" y="272"/>
                        </a:lnTo>
                        <a:lnTo>
                          <a:pt x="139" y="272"/>
                        </a:lnTo>
                        <a:lnTo>
                          <a:pt x="142" y="271"/>
                        </a:lnTo>
                        <a:lnTo>
                          <a:pt x="142" y="270"/>
                        </a:lnTo>
                        <a:lnTo>
                          <a:pt x="145" y="270"/>
                        </a:lnTo>
                        <a:lnTo>
                          <a:pt x="148" y="270"/>
                        </a:lnTo>
                        <a:lnTo>
                          <a:pt x="148" y="269"/>
                        </a:lnTo>
                        <a:lnTo>
                          <a:pt x="151" y="269"/>
                        </a:lnTo>
                        <a:lnTo>
                          <a:pt x="151" y="267"/>
                        </a:lnTo>
                        <a:lnTo>
                          <a:pt x="154" y="267"/>
                        </a:lnTo>
                        <a:lnTo>
                          <a:pt x="157" y="267"/>
                        </a:lnTo>
                        <a:lnTo>
                          <a:pt x="157" y="266"/>
                        </a:lnTo>
                        <a:lnTo>
                          <a:pt x="161" y="266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0" y="175"/>
                        </a:lnTo>
                        <a:lnTo>
                          <a:pt x="583" y="175"/>
                        </a:lnTo>
                        <a:lnTo>
                          <a:pt x="592" y="172"/>
                        </a:lnTo>
                        <a:lnTo>
                          <a:pt x="665" y="154"/>
                        </a:lnTo>
                        <a:lnTo>
                          <a:pt x="703" y="144"/>
                        </a:lnTo>
                        <a:lnTo>
                          <a:pt x="737" y="135"/>
                        </a:lnTo>
                        <a:lnTo>
                          <a:pt x="741" y="134"/>
                        </a:lnTo>
                        <a:lnTo>
                          <a:pt x="744" y="133"/>
                        </a:lnTo>
                        <a:lnTo>
                          <a:pt x="747" y="132"/>
                        </a:lnTo>
                        <a:lnTo>
                          <a:pt x="750" y="130"/>
                        </a:lnTo>
                        <a:lnTo>
                          <a:pt x="753" y="129"/>
                        </a:lnTo>
                        <a:lnTo>
                          <a:pt x="756" y="128"/>
                        </a:lnTo>
                        <a:lnTo>
                          <a:pt x="760" y="128"/>
                        </a:lnTo>
                        <a:lnTo>
                          <a:pt x="763" y="126"/>
                        </a:lnTo>
                        <a:lnTo>
                          <a:pt x="763" y="125"/>
                        </a:lnTo>
                        <a:lnTo>
                          <a:pt x="766" y="125"/>
                        </a:lnTo>
                        <a:lnTo>
                          <a:pt x="769" y="124"/>
                        </a:lnTo>
                        <a:lnTo>
                          <a:pt x="772" y="123"/>
                        </a:lnTo>
                        <a:lnTo>
                          <a:pt x="775" y="123"/>
                        </a:lnTo>
                        <a:lnTo>
                          <a:pt x="775" y="121"/>
                        </a:lnTo>
                        <a:lnTo>
                          <a:pt x="778" y="120"/>
                        </a:lnTo>
                        <a:lnTo>
                          <a:pt x="782" y="120"/>
                        </a:lnTo>
                        <a:lnTo>
                          <a:pt x="782" y="119"/>
                        </a:lnTo>
                        <a:lnTo>
                          <a:pt x="785" y="119"/>
                        </a:lnTo>
                        <a:lnTo>
                          <a:pt x="788" y="118"/>
                        </a:lnTo>
                        <a:lnTo>
                          <a:pt x="788" y="116"/>
                        </a:lnTo>
                        <a:lnTo>
                          <a:pt x="791" y="116"/>
                        </a:lnTo>
                        <a:lnTo>
                          <a:pt x="794" y="114"/>
                        </a:lnTo>
                        <a:lnTo>
                          <a:pt x="807" y="110"/>
                        </a:lnTo>
                        <a:lnTo>
                          <a:pt x="810" y="109"/>
                        </a:lnTo>
                        <a:lnTo>
                          <a:pt x="813" y="107"/>
                        </a:lnTo>
                        <a:lnTo>
                          <a:pt x="819" y="106"/>
                        </a:lnTo>
                        <a:lnTo>
                          <a:pt x="819" y="105"/>
                        </a:lnTo>
                        <a:lnTo>
                          <a:pt x="823" y="104"/>
                        </a:lnTo>
                        <a:lnTo>
                          <a:pt x="826" y="102"/>
                        </a:lnTo>
                        <a:lnTo>
                          <a:pt x="832" y="100"/>
                        </a:lnTo>
                        <a:lnTo>
                          <a:pt x="835" y="99"/>
                        </a:lnTo>
                        <a:lnTo>
                          <a:pt x="838" y="97"/>
                        </a:lnTo>
                        <a:lnTo>
                          <a:pt x="841" y="96"/>
                        </a:lnTo>
                        <a:lnTo>
                          <a:pt x="845" y="95"/>
                        </a:lnTo>
                        <a:lnTo>
                          <a:pt x="848" y="93"/>
                        </a:lnTo>
                        <a:lnTo>
                          <a:pt x="851" y="92"/>
                        </a:lnTo>
                        <a:lnTo>
                          <a:pt x="870" y="83"/>
                        </a:lnTo>
                        <a:lnTo>
                          <a:pt x="870" y="82"/>
                        </a:lnTo>
                        <a:lnTo>
                          <a:pt x="873" y="82"/>
                        </a:lnTo>
                        <a:lnTo>
                          <a:pt x="882" y="76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lnTo>
                          <a:pt x="895" y="69"/>
                        </a:lnTo>
                        <a:lnTo>
                          <a:pt x="911" y="60"/>
                        </a:lnTo>
                        <a:lnTo>
                          <a:pt x="917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lnTo>
                          <a:pt x="425" y="163"/>
                        </a:lnTo>
                        <a:close/>
                        <a:moveTo>
                          <a:pt x="895" y="71"/>
                        </a:moveTo>
                        <a:lnTo>
                          <a:pt x="895" y="71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58" y="27"/>
                        </a:lnTo>
                        <a:lnTo>
                          <a:pt x="971" y="16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89" name="Freeform 187">
                    <a:extLst>
                      <a:ext uri="{FF2B5EF4-FFF2-40B4-BE49-F238E27FC236}">
                        <a16:creationId xmlns:a16="http://schemas.microsoft.com/office/drawing/2014/main" id="{32EF0154-294D-4002-A609-E970B2EE47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553"/>
                    <a:ext cx="936" cy="334"/>
                  </a:xfrm>
                  <a:custGeom>
                    <a:avLst/>
                    <a:gdLst>
                      <a:gd name="T0" fmla="*/ 416 w 936"/>
                      <a:gd name="T1" fmla="*/ 121 h 334"/>
                      <a:gd name="T2" fmla="*/ 394 w 936"/>
                      <a:gd name="T3" fmla="*/ 125 h 334"/>
                      <a:gd name="T4" fmla="*/ 375 w 936"/>
                      <a:gd name="T5" fmla="*/ 128 h 334"/>
                      <a:gd name="T6" fmla="*/ 356 w 936"/>
                      <a:gd name="T7" fmla="*/ 132 h 334"/>
                      <a:gd name="T8" fmla="*/ 334 w 936"/>
                      <a:gd name="T9" fmla="*/ 136 h 334"/>
                      <a:gd name="T10" fmla="*/ 306 w 936"/>
                      <a:gd name="T11" fmla="*/ 142 h 334"/>
                      <a:gd name="T12" fmla="*/ 290 w 936"/>
                      <a:gd name="T13" fmla="*/ 145 h 334"/>
                      <a:gd name="T14" fmla="*/ 243 w 936"/>
                      <a:gd name="T15" fmla="*/ 155 h 334"/>
                      <a:gd name="T16" fmla="*/ 227 w 936"/>
                      <a:gd name="T17" fmla="*/ 159 h 334"/>
                      <a:gd name="T18" fmla="*/ 208 w 936"/>
                      <a:gd name="T19" fmla="*/ 163 h 334"/>
                      <a:gd name="T20" fmla="*/ 164 w 936"/>
                      <a:gd name="T21" fmla="*/ 173 h 334"/>
                      <a:gd name="T22" fmla="*/ 142 w 936"/>
                      <a:gd name="T23" fmla="*/ 178 h 334"/>
                      <a:gd name="T24" fmla="*/ 126 w 936"/>
                      <a:gd name="T25" fmla="*/ 183 h 334"/>
                      <a:gd name="T26" fmla="*/ 110 w 936"/>
                      <a:gd name="T27" fmla="*/ 187 h 334"/>
                      <a:gd name="T28" fmla="*/ 107 w 936"/>
                      <a:gd name="T29" fmla="*/ 187 h 334"/>
                      <a:gd name="T30" fmla="*/ 107 w 936"/>
                      <a:gd name="T31" fmla="*/ 188 h 334"/>
                      <a:gd name="T32" fmla="*/ 101 w 936"/>
                      <a:gd name="T33" fmla="*/ 189 h 334"/>
                      <a:gd name="T34" fmla="*/ 98 w 936"/>
                      <a:gd name="T35" fmla="*/ 191 h 334"/>
                      <a:gd name="T36" fmla="*/ 94 w 936"/>
                      <a:gd name="T37" fmla="*/ 191 h 334"/>
                      <a:gd name="T38" fmla="*/ 88 w 936"/>
                      <a:gd name="T39" fmla="*/ 193 h 334"/>
                      <a:gd name="T40" fmla="*/ 85 w 936"/>
                      <a:gd name="T41" fmla="*/ 194 h 334"/>
                      <a:gd name="T42" fmla="*/ 82 w 936"/>
                      <a:gd name="T43" fmla="*/ 194 h 334"/>
                      <a:gd name="T44" fmla="*/ 47 w 936"/>
                      <a:gd name="T45" fmla="*/ 211 h 334"/>
                      <a:gd name="T46" fmla="*/ 28 w 936"/>
                      <a:gd name="T47" fmla="*/ 276 h 334"/>
                      <a:gd name="T48" fmla="*/ 88 w 936"/>
                      <a:gd name="T49" fmla="*/ 321 h 334"/>
                      <a:gd name="T50" fmla="*/ 221 w 936"/>
                      <a:gd name="T51" fmla="*/ 306 h 334"/>
                      <a:gd name="T52" fmla="*/ 120 w 936"/>
                      <a:gd name="T53" fmla="*/ 279 h 334"/>
                      <a:gd name="T54" fmla="*/ 91 w 936"/>
                      <a:gd name="T55" fmla="*/ 268 h 334"/>
                      <a:gd name="T56" fmla="*/ 85 w 936"/>
                      <a:gd name="T57" fmla="*/ 265 h 334"/>
                      <a:gd name="T58" fmla="*/ 82 w 936"/>
                      <a:gd name="T59" fmla="*/ 264 h 334"/>
                      <a:gd name="T60" fmla="*/ 82 w 936"/>
                      <a:gd name="T61" fmla="*/ 263 h 334"/>
                      <a:gd name="T62" fmla="*/ 132 w 936"/>
                      <a:gd name="T63" fmla="*/ 229 h 334"/>
                      <a:gd name="T64" fmla="*/ 135 w 936"/>
                      <a:gd name="T65" fmla="*/ 229 h 334"/>
                      <a:gd name="T66" fmla="*/ 142 w 936"/>
                      <a:gd name="T67" fmla="*/ 226 h 334"/>
                      <a:gd name="T68" fmla="*/ 142 w 936"/>
                      <a:gd name="T69" fmla="*/ 225 h 334"/>
                      <a:gd name="T70" fmla="*/ 145 w 936"/>
                      <a:gd name="T71" fmla="*/ 225 h 334"/>
                      <a:gd name="T72" fmla="*/ 148 w 936"/>
                      <a:gd name="T73" fmla="*/ 225 h 334"/>
                      <a:gd name="T74" fmla="*/ 151 w 936"/>
                      <a:gd name="T75" fmla="*/ 224 h 334"/>
                      <a:gd name="T76" fmla="*/ 154 w 936"/>
                      <a:gd name="T77" fmla="*/ 222 h 334"/>
                      <a:gd name="T78" fmla="*/ 154 w 936"/>
                      <a:gd name="T79" fmla="*/ 222 h 334"/>
                      <a:gd name="T80" fmla="*/ 157 w 936"/>
                      <a:gd name="T81" fmla="*/ 221 h 334"/>
                      <a:gd name="T82" fmla="*/ 161 w 936"/>
                      <a:gd name="T83" fmla="*/ 220 h 334"/>
                      <a:gd name="T84" fmla="*/ 293 w 936"/>
                      <a:gd name="T85" fmla="*/ 186 h 334"/>
                      <a:gd name="T86" fmla="*/ 583 w 936"/>
                      <a:gd name="T87" fmla="*/ 130 h 334"/>
                      <a:gd name="T88" fmla="*/ 665 w 936"/>
                      <a:gd name="T89" fmla="*/ 109 h 334"/>
                      <a:gd name="T90" fmla="*/ 747 w 936"/>
                      <a:gd name="T91" fmla="*/ 87 h 334"/>
                      <a:gd name="T92" fmla="*/ 756 w 936"/>
                      <a:gd name="T93" fmla="*/ 83 h 334"/>
                      <a:gd name="T94" fmla="*/ 766 w 936"/>
                      <a:gd name="T95" fmla="*/ 80 h 334"/>
                      <a:gd name="T96" fmla="*/ 775 w 936"/>
                      <a:gd name="T97" fmla="*/ 78 h 334"/>
                      <a:gd name="T98" fmla="*/ 788 w 936"/>
                      <a:gd name="T99" fmla="*/ 73 h 334"/>
                      <a:gd name="T100" fmla="*/ 794 w 936"/>
                      <a:gd name="T101" fmla="*/ 69 h 334"/>
                      <a:gd name="T102" fmla="*/ 813 w 936"/>
                      <a:gd name="T103" fmla="*/ 62 h 334"/>
                      <a:gd name="T104" fmla="*/ 823 w 936"/>
                      <a:gd name="T105" fmla="*/ 59 h 334"/>
                      <a:gd name="T106" fmla="*/ 835 w 936"/>
                      <a:gd name="T107" fmla="*/ 54 h 334"/>
                      <a:gd name="T108" fmla="*/ 848 w 936"/>
                      <a:gd name="T109" fmla="*/ 48 h 334"/>
                      <a:gd name="T110" fmla="*/ 870 w 936"/>
                      <a:gd name="T111" fmla="*/ 38 h 334"/>
                      <a:gd name="T112" fmla="*/ 882 w 936"/>
                      <a:gd name="T113" fmla="*/ 31 h 334"/>
                      <a:gd name="T114" fmla="*/ 895 w 936"/>
                      <a:gd name="T115" fmla="*/ 26 h 334"/>
                      <a:gd name="T116" fmla="*/ 917 w 936"/>
                      <a:gd name="T117" fmla="*/ 13 h 334"/>
                      <a:gd name="T118" fmla="*/ 901 w 936"/>
                      <a:gd name="T119" fmla="*/ 13 h 334"/>
                      <a:gd name="T120" fmla="*/ 602 w 936"/>
                      <a:gd name="T121" fmla="*/ 83 h 334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0" t="0" r="r" b="b"/>
                    <a:pathLst>
                      <a:path w="936" h="334">
                        <a:moveTo>
                          <a:pt x="425" y="118"/>
                        </a:moveTo>
                        <a:lnTo>
                          <a:pt x="425" y="118"/>
                        </a:lnTo>
                        <a:lnTo>
                          <a:pt x="419" y="120"/>
                        </a:lnTo>
                        <a:lnTo>
                          <a:pt x="416" y="121"/>
                        </a:lnTo>
                        <a:lnTo>
                          <a:pt x="410" y="121"/>
                        </a:lnTo>
                        <a:lnTo>
                          <a:pt x="410" y="122"/>
                        </a:lnTo>
                        <a:lnTo>
                          <a:pt x="403" y="123"/>
                        </a:lnTo>
                        <a:lnTo>
                          <a:pt x="400" y="123"/>
                        </a:lnTo>
                        <a:lnTo>
                          <a:pt x="394" y="125"/>
                        </a:lnTo>
                        <a:lnTo>
                          <a:pt x="391" y="126"/>
                        </a:lnTo>
                        <a:lnTo>
                          <a:pt x="388" y="126"/>
                        </a:lnTo>
                        <a:lnTo>
                          <a:pt x="381" y="127"/>
                        </a:lnTo>
                        <a:lnTo>
                          <a:pt x="375" y="128"/>
                        </a:lnTo>
                        <a:lnTo>
                          <a:pt x="372" y="128"/>
                        </a:lnTo>
                        <a:lnTo>
                          <a:pt x="369" y="130"/>
                        </a:lnTo>
                        <a:lnTo>
                          <a:pt x="366" y="131"/>
                        </a:lnTo>
                        <a:lnTo>
                          <a:pt x="359" y="131"/>
                        </a:lnTo>
                        <a:lnTo>
                          <a:pt x="356" y="132"/>
                        </a:lnTo>
                        <a:lnTo>
                          <a:pt x="350" y="133"/>
                        </a:lnTo>
                        <a:lnTo>
                          <a:pt x="347" y="135"/>
                        </a:lnTo>
                        <a:lnTo>
                          <a:pt x="334" y="136"/>
                        </a:lnTo>
                        <a:lnTo>
                          <a:pt x="331" y="137"/>
                        </a:lnTo>
                        <a:lnTo>
                          <a:pt x="328" y="139"/>
                        </a:lnTo>
                        <a:lnTo>
                          <a:pt x="325" y="139"/>
                        </a:lnTo>
                        <a:lnTo>
                          <a:pt x="312" y="141"/>
                        </a:lnTo>
                        <a:lnTo>
                          <a:pt x="306" y="142"/>
                        </a:lnTo>
                        <a:lnTo>
                          <a:pt x="302" y="144"/>
                        </a:lnTo>
                        <a:lnTo>
                          <a:pt x="296" y="144"/>
                        </a:lnTo>
                        <a:lnTo>
                          <a:pt x="296" y="145"/>
                        </a:lnTo>
                        <a:lnTo>
                          <a:pt x="290" y="145"/>
                        </a:lnTo>
                        <a:lnTo>
                          <a:pt x="258" y="153"/>
                        </a:lnTo>
                        <a:lnTo>
                          <a:pt x="255" y="153"/>
                        </a:lnTo>
                        <a:lnTo>
                          <a:pt x="252" y="154"/>
                        </a:lnTo>
                        <a:lnTo>
                          <a:pt x="246" y="155"/>
                        </a:lnTo>
                        <a:lnTo>
                          <a:pt x="243" y="155"/>
                        </a:lnTo>
                        <a:lnTo>
                          <a:pt x="236" y="156"/>
                        </a:lnTo>
                        <a:lnTo>
                          <a:pt x="233" y="158"/>
                        </a:lnTo>
                        <a:lnTo>
                          <a:pt x="230" y="159"/>
                        </a:lnTo>
                        <a:lnTo>
                          <a:pt x="227" y="159"/>
                        </a:lnTo>
                        <a:lnTo>
                          <a:pt x="221" y="160"/>
                        </a:lnTo>
                        <a:lnTo>
                          <a:pt x="217" y="161"/>
                        </a:lnTo>
                        <a:lnTo>
                          <a:pt x="214" y="163"/>
                        </a:lnTo>
                        <a:lnTo>
                          <a:pt x="208" y="163"/>
                        </a:lnTo>
                        <a:lnTo>
                          <a:pt x="205" y="164"/>
                        </a:lnTo>
                        <a:lnTo>
                          <a:pt x="202" y="165"/>
                        </a:lnTo>
                        <a:lnTo>
                          <a:pt x="167" y="172"/>
                        </a:lnTo>
                        <a:lnTo>
                          <a:pt x="164" y="173"/>
                        </a:lnTo>
                        <a:lnTo>
                          <a:pt x="161" y="174"/>
                        </a:lnTo>
                        <a:lnTo>
                          <a:pt x="157" y="174"/>
                        </a:lnTo>
                        <a:lnTo>
                          <a:pt x="154" y="175"/>
                        </a:lnTo>
                        <a:lnTo>
                          <a:pt x="148" y="177"/>
                        </a:lnTo>
                        <a:lnTo>
                          <a:pt x="145" y="178"/>
                        </a:lnTo>
                        <a:lnTo>
                          <a:pt x="142" y="178"/>
                        </a:lnTo>
                        <a:lnTo>
                          <a:pt x="139" y="179"/>
                        </a:lnTo>
                        <a:lnTo>
                          <a:pt x="135" y="180"/>
                        </a:lnTo>
                        <a:lnTo>
                          <a:pt x="132" y="182"/>
                        </a:lnTo>
                        <a:lnTo>
                          <a:pt x="129" y="182"/>
                        </a:lnTo>
                        <a:lnTo>
                          <a:pt x="126" y="183"/>
                        </a:lnTo>
                        <a:lnTo>
                          <a:pt x="123" y="183"/>
                        </a:lnTo>
                        <a:lnTo>
                          <a:pt x="120" y="184"/>
                        </a:lnTo>
                        <a:lnTo>
                          <a:pt x="117" y="184"/>
                        </a:lnTo>
                        <a:lnTo>
                          <a:pt x="110" y="187"/>
                        </a:lnTo>
                        <a:lnTo>
                          <a:pt x="107" y="187"/>
                        </a:lnTo>
                        <a:lnTo>
                          <a:pt x="107" y="188"/>
                        </a:lnTo>
                        <a:lnTo>
                          <a:pt x="101" y="189"/>
                        </a:lnTo>
                        <a:lnTo>
                          <a:pt x="98" y="189"/>
                        </a:lnTo>
                        <a:lnTo>
                          <a:pt x="98" y="191"/>
                        </a:lnTo>
                        <a:lnTo>
                          <a:pt x="94" y="191"/>
                        </a:lnTo>
                        <a:lnTo>
                          <a:pt x="94" y="192"/>
                        </a:lnTo>
                        <a:lnTo>
                          <a:pt x="88" y="193"/>
                        </a:lnTo>
                        <a:lnTo>
                          <a:pt x="85" y="194"/>
                        </a:lnTo>
                        <a:lnTo>
                          <a:pt x="82" y="194"/>
                        </a:lnTo>
                        <a:lnTo>
                          <a:pt x="82" y="196"/>
                        </a:lnTo>
                        <a:lnTo>
                          <a:pt x="47" y="211"/>
                        </a:lnTo>
                        <a:lnTo>
                          <a:pt x="16" y="227"/>
                        </a:lnTo>
                        <a:lnTo>
                          <a:pt x="6" y="234"/>
                        </a:lnTo>
                        <a:lnTo>
                          <a:pt x="0" y="241"/>
                        </a:lnTo>
                        <a:lnTo>
                          <a:pt x="28" y="276"/>
                        </a:lnTo>
                        <a:lnTo>
                          <a:pt x="57" y="310"/>
                        </a:lnTo>
                        <a:lnTo>
                          <a:pt x="72" y="315"/>
                        </a:lnTo>
                        <a:lnTo>
                          <a:pt x="88" y="321"/>
                        </a:lnTo>
                        <a:lnTo>
                          <a:pt x="129" y="331"/>
                        </a:lnTo>
                        <a:lnTo>
                          <a:pt x="139" y="334"/>
                        </a:lnTo>
                        <a:lnTo>
                          <a:pt x="366" y="334"/>
                        </a:lnTo>
                        <a:lnTo>
                          <a:pt x="221" y="306"/>
                        </a:lnTo>
                        <a:lnTo>
                          <a:pt x="161" y="293"/>
                        </a:lnTo>
                        <a:lnTo>
                          <a:pt x="135" y="285"/>
                        </a:lnTo>
                        <a:lnTo>
                          <a:pt x="120" y="279"/>
                        </a:lnTo>
                        <a:lnTo>
                          <a:pt x="107" y="274"/>
                        </a:lnTo>
                        <a:lnTo>
                          <a:pt x="104" y="274"/>
                        </a:lnTo>
                        <a:lnTo>
                          <a:pt x="91" y="269"/>
                        </a:lnTo>
                        <a:lnTo>
                          <a:pt x="91" y="268"/>
                        </a:lnTo>
                        <a:lnTo>
                          <a:pt x="88" y="265"/>
                        </a:lnTo>
                        <a:lnTo>
                          <a:pt x="85" y="265"/>
                        </a:lnTo>
                        <a:lnTo>
                          <a:pt x="85" y="264"/>
                        </a:lnTo>
                        <a:lnTo>
                          <a:pt x="82" y="264"/>
                        </a:lnTo>
                        <a:lnTo>
                          <a:pt x="82" y="263"/>
                        </a:lnTo>
                        <a:lnTo>
                          <a:pt x="82" y="257"/>
                        </a:lnTo>
                        <a:lnTo>
                          <a:pt x="85" y="250"/>
                        </a:lnTo>
                        <a:lnTo>
                          <a:pt x="91" y="246"/>
                        </a:lnTo>
                        <a:lnTo>
                          <a:pt x="98" y="241"/>
                        </a:lnTo>
                        <a:lnTo>
                          <a:pt x="113" y="235"/>
                        </a:lnTo>
                        <a:lnTo>
                          <a:pt x="132" y="229"/>
                        </a:lnTo>
                        <a:lnTo>
                          <a:pt x="135" y="229"/>
                        </a:lnTo>
                        <a:lnTo>
                          <a:pt x="135" y="227"/>
                        </a:lnTo>
                        <a:lnTo>
                          <a:pt x="139" y="227"/>
                        </a:lnTo>
                        <a:lnTo>
                          <a:pt x="142" y="226"/>
                        </a:lnTo>
                        <a:lnTo>
                          <a:pt x="142" y="225"/>
                        </a:lnTo>
                        <a:lnTo>
                          <a:pt x="145" y="225"/>
                        </a:lnTo>
                        <a:lnTo>
                          <a:pt x="148" y="225"/>
                        </a:lnTo>
                        <a:lnTo>
                          <a:pt x="148" y="224"/>
                        </a:lnTo>
                        <a:lnTo>
                          <a:pt x="151" y="224"/>
                        </a:lnTo>
                        <a:lnTo>
                          <a:pt x="151" y="222"/>
                        </a:lnTo>
                        <a:lnTo>
                          <a:pt x="154" y="222"/>
                        </a:lnTo>
                        <a:lnTo>
                          <a:pt x="157" y="222"/>
                        </a:lnTo>
                        <a:lnTo>
                          <a:pt x="157" y="221"/>
                        </a:lnTo>
                        <a:lnTo>
                          <a:pt x="161" y="221"/>
                        </a:lnTo>
                        <a:lnTo>
                          <a:pt x="161" y="220"/>
                        </a:lnTo>
                        <a:lnTo>
                          <a:pt x="192" y="211"/>
                        </a:lnTo>
                        <a:lnTo>
                          <a:pt x="224" y="201"/>
                        </a:lnTo>
                        <a:lnTo>
                          <a:pt x="293" y="186"/>
                        </a:lnTo>
                        <a:lnTo>
                          <a:pt x="413" y="161"/>
                        </a:lnTo>
                        <a:lnTo>
                          <a:pt x="539" y="139"/>
                        </a:lnTo>
                        <a:lnTo>
                          <a:pt x="580" y="130"/>
                        </a:lnTo>
                        <a:lnTo>
                          <a:pt x="583" y="130"/>
                        </a:lnTo>
                        <a:lnTo>
                          <a:pt x="592" y="127"/>
                        </a:lnTo>
                        <a:lnTo>
                          <a:pt x="665" y="109"/>
                        </a:lnTo>
                        <a:lnTo>
                          <a:pt x="703" y="99"/>
                        </a:lnTo>
                        <a:lnTo>
                          <a:pt x="737" y="90"/>
                        </a:lnTo>
                        <a:lnTo>
                          <a:pt x="741" y="89"/>
                        </a:lnTo>
                        <a:lnTo>
                          <a:pt x="744" y="88"/>
                        </a:lnTo>
                        <a:lnTo>
                          <a:pt x="747" y="87"/>
                        </a:lnTo>
                        <a:lnTo>
                          <a:pt x="750" y="85"/>
                        </a:lnTo>
                        <a:lnTo>
                          <a:pt x="753" y="84"/>
                        </a:lnTo>
                        <a:lnTo>
                          <a:pt x="756" y="83"/>
                        </a:lnTo>
                        <a:lnTo>
                          <a:pt x="760" y="83"/>
                        </a:lnTo>
                        <a:lnTo>
                          <a:pt x="763" y="81"/>
                        </a:lnTo>
                        <a:lnTo>
                          <a:pt x="763" y="80"/>
                        </a:lnTo>
                        <a:lnTo>
                          <a:pt x="766" y="80"/>
                        </a:lnTo>
                        <a:lnTo>
                          <a:pt x="769" y="79"/>
                        </a:lnTo>
                        <a:lnTo>
                          <a:pt x="772" y="78"/>
                        </a:lnTo>
                        <a:lnTo>
                          <a:pt x="775" y="78"/>
                        </a:lnTo>
                        <a:lnTo>
                          <a:pt x="775" y="76"/>
                        </a:lnTo>
                        <a:lnTo>
                          <a:pt x="778" y="75"/>
                        </a:lnTo>
                        <a:lnTo>
                          <a:pt x="782" y="75"/>
                        </a:lnTo>
                        <a:lnTo>
                          <a:pt x="782" y="74"/>
                        </a:lnTo>
                        <a:lnTo>
                          <a:pt x="785" y="74"/>
                        </a:lnTo>
                        <a:lnTo>
                          <a:pt x="788" y="73"/>
                        </a:lnTo>
                        <a:lnTo>
                          <a:pt x="788" y="71"/>
                        </a:lnTo>
                        <a:lnTo>
                          <a:pt x="791" y="71"/>
                        </a:lnTo>
                        <a:lnTo>
                          <a:pt x="794" y="69"/>
                        </a:lnTo>
                        <a:lnTo>
                          <a:pt x="807" y="65"/>
                        </a:lnTo>
                        <a:lnTo>
                          <a:pt x="810" y="64"/>
                        </a:lnTo>
                        <a:lnTo>
                          <a:pt x="813" y="62"/>
                        </a:lnTo>
                        <a:lnTo>
                          <a:pt x="819" y="61"/>
                        </a:lnTo>
                        <a:lnTo>
                          <a:pt x="819" y="60"/>
                        </a:lnTo>
                        <a:lnTo>
                          <a:pt x="823" y="59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5" y="54"/>
                        </a:lnTo>
                        <a:lnTo>
                          <a:pt x="838" y="52"/>
                        </a:lnTo>
                        <a:lnTo>
                          <a:pt x="841" y="51"/>
                        </a:lnTo>
                        <a:lnTo>
                          <a:pt x="845" y="50"/>
                        </a:lnTo>
                        <a:lnTo>
                          <a:pt x="848" y="48"/>
                        </a:lnTo>
                        <a:lnTo>
                          <a:pt x="851" y="47"/>
                        </a:lnTo>
                        <a:lnTo>
                          <a:pt x="870" y="38"/>
                        </a:lnTo>
                        <a:lnTo>
                          <a:pt x="870" y="37"/>
                        </a:lnTo>
                        <a:lnTo>
                          <a:pt x="873" y="37"/>
                        </a:lnTo>
                        <a:lnTo>
                          <a:pt x="882" y="31"/>
                        </a:lnTo>
                        <a:lnTo>
                          <a:pt x="889" y="28"/>
                        </a:lnTo>
                        <a:lnTo>
                          <a:pt x="895" y="26"/>
                        </a:lnTo>
                        <a:lnTo>
                          <a:pt x="895" y="24"/>
                        </a:lnTo>
                        <a:lnTo>
                          <a:pt x="911" y="15"/>
                        </a:lnTo>
                        <a:lnTo>
                          <a:pt x="917" y="13"/>
                        </a:lnTo>
                        <a:lnTo>
                          <a:pt x="936" y="0"/>
                        </a:lnTo>
                        <a:lnTo>
                          <a:pt x="917" y="7"/>
                        </a:lnTo>
                        <a:lnTo>
                          <a:pt x="901" y="13"/>
                        </a:lnTo>
                        <a:lnTo>
                          <a:pt x="864" y="24"/>
                        </a:lnTo>
                        <a:lnTo>
                          <a:pt x="823" y="36"/>
                        </a:lnTo>
                        <a:lnTo>
                          <a:pt x="778" y="46"/>
                        </a:lnTo>
                        <a:lnTo>
                          <a:pt x="693" y="65"/>
                        </a:lnTo>
                        <a:lnTo>
                          <a:pt x="602" y="83"/>
                        </a:lnTo>
                        <a:lnTo>
                          <a:pt x="514" y="99"/>
                        </a:lnTo>
                        <a:lnTo>
                          <a:pt x="425" y="1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0" name="Freeform 188">
                    <a:extLst>
                      <a:ext uri="{FF2B5EF4-FFF2-40B4-BE49-F238E27FC236}">
                        <a16:creationId xmlns:a16="http://schemas.microsoft.com/office/drawing/2014/main" id="{7EF62C97-5125-4756-9FAF-1A26986FD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1" name="Freeform 189">
                    <a:extLst>
                      <a:ext uri="{FF2B5EF4-FFF2-40B4-BE49-F238E27FC236}">
                        <a16:creationId xmlns:a16="http://schemas.microsoft.com/office/drawing/2014/main" id="{432C663B-9AEA-4924-9B9F-EBA6CB5B2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2" y="1508"/>
                    <a:ext cx="88" cy="31"/>
                  </a:xfrm>
                  <a:custGeom>
                    <a:avLst/>
                    <a:gdLst>
                      <a:gd name="T0" fmla="*/ 66 w 88"/>
                      <a:gd name="T1" fmla="*/ 31 h 31"/>
                      <a:gd name="T2" fmla="*/ 66 w 88"/>
                      <a:gd name="T3" fmla="*/ 31 h 31"/>
                      <a:gd name="T4" fmla="*/ 66 w 88"/>
                      <a:gd name="T5" fmla="*/ 31 h 31"/>
                      <a:gd name="T6" fmla="*/ 72 w 88"/>
                      <a:gd name="T7" fmla="*/ 27 h 31"/>
                      <a:gd name="T8" fmla="*/ 72 w 88"/>
                      <a:gd name="T9" fmla="*/ 27 h 31"/>
                      <a:gd name="T10" fmla="*/ 72 w 88"/>
                      <a:gd name="T11" fmla="*/ 27 h 31"/>
                      <a:gd name="T12" fmla="*/ 85 w 88"/>
                      <a:gd name="T13" fmla="*/ 16 h 31"/>
                      <a:gd name="T14" fmla="*/ 88 w 88"/>
                      <a:gd name="T15" fmla="*/ 15 h 31"/>
                      <a:gd name="T16" fmla="*/ 88 w 88"/>
                      <a:gd name="T17" fmla="*/ 15 h 31"/>
                      <a:gd name="T18" fmla="*/ 88 w 88"/>
                      <a:gd name="T19" fmla="*/ 15 h 31"/>
                      <a:gd name="T20" fmla="*/ 88 w 88"/>
                      <a:gd name="T21" fmla="*/ 15 h 31"/>
                      <a:gd name="T22" fmla="*/ 88 w 88"/>
                      <a:gd name="T23" fmla="*/ 15 h 31"/>
                      <a:gd name="T24" fmla="*/ 88 w 88"/>
                      <a:gd name="T25" fmla="*/ 15 h 31"/>
                      <a:gd name="T26" fmla="*/ 88 w 88"/>
                      <a:gd name="T27" fmla="*/ 15 h 31"/>
                      <a:gd name="T28" fmla="*/ 88 w 88"/>
                      <a:gd name="T29" fmla="*/ 15 h 31"/>
                      <a:gd name="T30" fmla="*/ 0 w 88"/>
                      <a:gd name="T31" fmla="*/ 0 h 31"/>
                      <a:gd name="T32" fmla="*/ 0 w 88"/>
                      <a:gd name="T33" fmla="*/ 0 h 31"/>
                      <a:gd name="T34" fmla="*/ 0 w 88"/>
                      <a:gd name="T35" fmla="*/ 0 h 31"/>
                      <a:gd name="T36" fmla="*/ 12 w 88"/>
                      <a:gd name="T37" fmla="*/ 3 h 31"/>
                      <a:gd name="T38" fmla="*/ 12 w 88"/>
                      <a:gd name="T39" fmla="*/ 3 h 31"/>
                      <a:gd name="T40" fmla="*/ 28 w 88"/>
                      <a:gd name="T41" fmla="*/ 8 h 31"/>
                      <a:gd name="T42" fmla="*/ 47 w 88"/>
                      <a:gd name="T43" fmla="*/ 14 h 31"/>
                      <a:gd name="T44" fmla="*/ 53 w 88"/>
                      <a:gd name="T45" fmla="*/ 17 h 31"/>
                      <a:gd name="T46" fmla="*/ 59 w 88"/>
                      <a:gd name="T47" fmla="*/ 22 h 31"/>
                      <a:gd name="T48" fmla="*/ 66 w 88"/>
                      <a:gd name="T49" fmla="*/ 26 h 31"/>
                      <a:gd name="T50" fmla="*/ 66 w 88"/>
                      <a:gd name="T51" fmla="*/ 31 h 31"/>
                      <a:gd name="T52" fmla="*/ 66 w 88"/>
                      <a:gd name="T53" fmla="*/ 31 h 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0" t="0" r="r" b="b"/>
                    <a:pathLst>
                      <a:path w="88" h="31">
                        <a:moveTo>
                          <a:pt x="66" y="31"/>
                        </a:moveTo>
                        <a:lnTo>
                          <a:pt x="66" y="31"/>
                        </a:lnTo>
                        <a:lnTo>
                          <a:pt x="72" y="27"/>
                        </a:lnTo>
                        <a:lnTo>
                          <a:pt x="85" y="16"/>
                        </a:lnTo>
                        <a:lnTo>
                          <a:pt x="88" y="15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28" y="8"/>
                        </a:lnTo>
                        <a:lnTo>
                          <a:pt x="47" y="14"/>
                        </a:lnTo>
                        <a:lnTo>
                          <a:pt x="53" y="17"/>
                        </a:lnTo>
                        <a:lnTo>
                          <a:pt x="59" y="22"/>
                        </a:lnTo>
                        <a:lnTo>
                          <a:pt x="66" y="26"/>
                        </a:lnTo>
                        <a:lnTo>
                          <a:pt x="66" y="31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2" name="Freeform 190">
                    <a:extLst>
                      <a:ext uri="{FF2B5EF4-FFF2-40B4-BE49-F238E27FC236}">
                        <a16:creationId xmlns:a16="http://schemas.microsoft.com/office/drawing/2014/main" id="{A510156C-5ABD-4A29-9EF0-D989DAFE00D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46" cy="141"/>
                  </a:xfrm>
                  <a:custGeom>
                    <a:avLst/>
                    <a:gdLst>
                      <a:gd name="T0" fmla="*/ 88 w 246"/>
                      <a:gd name="T1" fmla="*/ 0 h 141"/>
                      <a:gd name="T2" fmla="*/ 88 w 246"/>
                      <a:gd name="T3" fmla="*/ 0 h 141"/>
                      <a:gd name="T4" fmla="*/ 88 w 246"/>
                      <a:gd name="T5" fmla="*/ 0 h 141"/>
                      <a:gd name="T6" fmla="*/ 85 w 246"/>
                      <a:gd name="T7" fmla="*/ 1 h 141"/>
                      <a:gd name="T8" fmla="*/ 82 w 246"/>
                      <a:gd name="T9" fmla="*/ 3 h 141"/>
                      <a:gd name="T10" fmla="*/ 82 w 246"/>
                      <a:gd name="T11" fmla="*/ 3 h 141"/>
                      <a:gd name="T12" fmla="*/ 47 w 246"/>
                      <a:gd name="T13" fmla="*/ 18 h 141"/>
                      <a:gd name="T14" fmla="*/ 16 w 246"/>
                      <a:gd name="T15" fmla="*/ 34 h 141"/>
                      <a:gd name="T16" fmla="*/ 16 w 246"/>
                      <a:gd name="T17" fmla="*/ 34 h 141"/>
                      <a:gd name="T18" fmla="*/ 6 w 246"/>
                      <a:gd name="T19" fmla="*/ 41 h 141"/>
                      <a:gd name="T20" fmla="*/ 0 w 246"/>
                      <a:gd name="T21" fmla="*/ 48 h 141"/>
                      <a:gd name="T22" fmla="*/ 0 w 246"/>
                      <a:gd name="T23" fmla="*/ 48 h 141"/>
                      <a:gd name="T24" fmla="*/ 19 w 246"/>
                      <a:gd name="T25" fmla="*/ 71 h 141"/>
                      <a:gd name="T26" fmla="*/ 19 w 246"/>
                      <a:gd name="T27" fmla="*/ 71 h 141"/>
                      <a:gd name="T28" fmla="*/ 16 w 246"/>
                      <a:gd name="T29" fmla="*/ 65 h 141"/>
                      <a:gd name="T30" fmla="*/ 16 w 246"/>
                      <a:gd name="T31" fmla="*/ 59 h 141"/>
                      <a:gd name="T32" fmla="*/ 22 w 246"/>
                      <a:gd name="T33" fmla="*/ 47 h 141"/>
                      <a:gd name="T34" fmla="*/ 35 w 246"/>
                      <a:gd name="T35" fmla="*/ 34 h 141"/>
                      <a:gd name="T36" fmla="*/ 50 w 246"/>
                      <a:gd name="T37" fmla="*/ 24 h 141"/>
                      <a:gd name="T38" fmla="*/ 79 w 246"/>
                      <a:gd name="T39" fmla="*/ 6 h 141"/>
                      <a:gd name="T40" fmla="*/ 88 w 246"/>
                      <a:gd name="T41" fmla="*/ 1 h 141"/>
                      <a:gd name="T42" fmla="*/ 88 w 246"/>
                      <a:gd name="T43" fmla="*/ 0 h 141"/>
                      <a:gd name="T44" fmla="*/ 88 w 246"/>
                      <a:gd name="T45" fmla="*/ 0 h 141"/>
                      <a:gd name="T46" fmla="*/ 88 w 246"/>
                      <a:gd name="T47" fmla="*/ 0 h 141"/>
                      <a:gd name="T48" fmla="*/ 88 w 246"/>
                      <a:gd name="T49" fmla="*/ 0 h 141"/>
                      <a:gd name="T50" fmla="*/ 88 w 246"/>
                      <a:gd name="T51" fmla="*/ 128 h 141"/>
                      <a:gd name="T52" fmla="*/ 88 w 246"/>
                      <a:gd name="T53" fmla="*/ 128 h 141"/>
                      <a:gd name="T54" fmla="*/ 88 w 246"/>
                      <a:gd name="T55" fmla="*/ 128 h 141"/>
                      <a:gd name="T56" fmla="*/ 129 w 246"/>
                      <a:gd name="T57" fmla="*/ 138 h 141"/>
                      <a:gd name="T58" fmla="*/ 129 w 246"/>
                      <a:gd name="T59" fmla="*/ 138 h 141"/>
                      <a:gd name="T60" fmla="*/ 139 w 246"/>
                      <a:gd name="T61" fmla="*/ 141 h 141"/>
                      <a:gd name="T62" fmla="*/ 246 w 246"/>
                      <a:gd name="T63" fmla="*/ 141 h 141"/>
                      <a:gd name="T64" fmla="*/ 246 w 246"/>
                      <a:gd name="T65" fmla="*/ 141 h 141"/>
                      <a:gd name="T66" fmla="*/ 195 w 246"/>
                      <a:gd name="T67" fmla="*/ 130 h 141"/>
                      <a:gd name="T68" fmla="*/ 142 w 246"/>
                      <a:gd name="T69" fmla="*/ 117 h 141"/>
                      <a:gd name="T70" fmla="*/ 91 w 246"/>
                      <a:gd name="T71" fmla="*/ 104 h 141"/>
                      <a:gd name="T72" fmla="*/ 47 w 246"/>
                      <a:gd name="T73" fmla="*/ 92 h 141"/>
                      <a:gd name="T74" fmla="*/ 47 w 246"/>
                      <a:gd name="T75" fmla="*/ 92 h 141"/>
                      <a:gd name="T76" fmla="*/ 31 w 246"/>
                      <a:gd name="T77" fmla="*/ 84 h 141"/>
                      <a:gd name="T78" fmla="*/ 22 w 246"/>
                      <a:gd name="T79" fmla="*/ 78 h 141"/>
                      <a:gd name="T80" fmla="*/ 22 w 246"/>
                      <a:gd name="T81" fmla="*/ 78 h 141"/>
                      <a:gd name="T82" fmla="*/ 38 w 246"/>
                      <a:gd name="T83" fmla="*/ 97 h 141"/>
                      <a:gd name="T84" fmla="*/ 57 w 246"/>
                      <a:gd name="T85" fmla="*/ 117 h 141"/>
                      <a:gd name="T86" fmla="*/ 57 w 246"/>
                      <a:gd name="T87" fmla="*/ 117 h 141"/>
                      <a:gd name="T88" fmla="*/ 72 w 246"/>
                      <a:gd name="T89" fmla="*/ 122 h 141"/>
                      <a:gd name="T90" fmla="*/ 88 w 246"/>
                      <a:gd name="T91" fmla="*/ 128 h 141"/>
                      <a:gd name="T92" fmla="*/ 88 w 246"/>
                      <a:gd name="T93" fmla="*/ 128 h 141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246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9" y="71"/>
                        </a:lnTo>
                        <a:lnTo>
                          <a:pt x="16" y="65"/>
                        </a:lnTo>
                        <a:lnTo>
                          <a:pt x="16" y="59"/>
                        </a:lnTo>
                        <a:lnTo>
                          <a:pt x="22" y="47"/>
                        </a:lnTo>
                        <a:lnTo>
                          <a:pt x="35" y="34"/>
                        </a:lnTo>
                        <a:lnTo>
                          <a:pt x="50" y="24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46" y="141"/>
                        </a:lnTo>
                        <a:lnTo>
                          <a:pt x="195" y="130"/>
                        </a:lnTo>
                        <a:lnTo>
                          <a:pt x="142" y="117"/>
                        </a:lnTo>
                        <a:lnTo>
                          <a:pt x="91" y="104"/>
                        </a:lnTo>
                        <a:lnTo>
                          <a:pt x="47" y="92"/>
                        </a:lnTo>
                        <a:lnTo>
                          <a:pt x="31" y="84"/>
                        </a:lnTo>
                        <a:lnTo>
                          <a:pt x="22" y="78"/>
                        </a:lnTo>
                        <a:lnTo>
                          <a:pt x="38" y="97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3" name="Freeform 191">
                    <a:extLst>
                      <a:ext uri="{FF2B5EF4-FFF2-40B4-BE49-F238E27FC236}">
                        <a16:creationId xmlns:a16="http://schemas.microsoft.com/office/drawing/2014/main" id="{CCB4A80C-0351-45C4-BCEA-A4EDF0418D7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36" cy="141"/>
                  </a:xfrm>
                  <a:custGeom>
                    <a:avLst/>
                    <a:gdLst>
                      <a:gd name="T0" fmla="*/ 88 w 236"/>
                      <a:gd name="T1" fmla="*/ 128 h 141"/>
                      <a:gd name="T2" fmla="*/ 88 w 236"/>
                      <a:gd name="T3" fmla="*/ 128 h 141"/>
                      <a:gd name="T4" fmla="*/ 88 w 236"/>
                      <a:gd name="T5" fmla="*/ 128 h 141"/>
                      <a:gd name="T6" fmla="*/ 129 w 236"/>
                      <a:gd name="T7" fmla="*/ 138 h 141"/>
                      <a:gd name="T8" fmla="*/ 129 w 236"/>
                      <a:gd name="T9" fmla="*/ 138 h 141"/>
                      <a:gd name="T10" fmla="*/ 139 w 236"/>
                      <a:gd name="T11" fmla="*/ 141 h 141"/>
                      <a:gd name="T12" fmla="*/ 236 w 236"/>
                      <a:gd name="T13" fmla="*/ 141 h 141"/>
                      <a:gd name="T14" fmla="*/ 236 w 236"/>
                      <a:gd name="T15" fmla="*/ 141 h 141"/>
                      <a:gd name="T16" fmla="*/ 135 w 236"/>
                      <a:gd name="T17" fmla="*/ 118 h 141"/>
                      <a:gd name="T18" fmla="*/ 88 w 236"/>
                      <a:gd name="T19" fmla="*/ 105 h 141"/>
                      <a:gd name="T20" fmla="*/ 44 w 236"/>
                      <a:gd name="T21" fmla="*/ 93 h 141"/>
                      <a:gd name="T22" fmla="*/ 44 w 236"/>
                      <a:gd name="T23" fmla="*/ 93 h 141"/>
                      <a:gd name="T24" fmla="*/ 28 w 236"/>
                      <a:gd name="T25" fmla="*/ 86 h 141"/>
                      <a:gd name="T26" fmla="*/ 28 w 236"/>
                      <a:gd name="T27" fmla="*/ 86 h 141"/>
                      <a:gd name="T28" fmla="*/ 57 w 236"/>
                      <a:gd name="T29" fmla="*/ 117 h 141"/>
                      <a:gd name="T30" fmla="*/ 57 w 236"/>
                      <a:gd name="T31" fmla="*/ 117 h 141"/>
                      <a:gd name="T32" fmla="*/ 72 w 236"/>
                      <a:gd name="T33" fmla="*/ 122 h 141"/>
                      <a:gd name="T34" fmla="*/ 88 w 236"/>
                      <a:gd name="T35" fmla="*/ 128 h 141"/>
                      <a:gd name="T36" fmla="*/ 88 w 236"/>
                      <a:gd name="T37" fmla="*/ 128 h 141"/>
                      <a:gd name="T38" fmla="*/ 12 w 236"/>
                      <a:gd name="T39" fmla="*/ 62 h 141"/>
                      <a:gd name="T40" fmla="*/ 12 w 236"/>
                      <a:gd name="T41" fmla="*/ 62 h 141"/>
                      <a:gd name="T42" fmla="*/ 16 w 236"/>
                      <a:gd name="T43" fmla="*/ 51 h 141"/>
                      <a:gd name="T44" fmla="*/ 25 w 236"/>
                      <a:gd name="T45" fmla="*/ 41 h 141"/>
                      <a:gd name="T46" fmla="*/ 38 w 236"/>
                      <a:gd name="T47" fmla="*/ 29 h 141"/>
                      <a:gd name="T48" fmla="*/ 53 w 236"/>
                      <a:gd name="T49" fmla="*/ 20 h 141"/>
                      <a:gd name="T50" fmla="*/ 79 w 236"/>
                      <a:gd name="T51" fmla="*/ 6 h 141"/>
                      <a:gd name="T52" fmla="*/ 88 w 236"/>
                      <a:gd name="T53" fmla="*/ 1 h 141"/>
                      <a:gd name="T54" fmla="*/ 88 w 236"/>
                      <a:gd name="T55" fmla="*/ 0 h 141"/>
                      <a:gd name="T56" fmla="*/ 88 w 236"/>
                      <a:gd name="T57" fmla="*/ 0 h 141"/>
                      <a:gd name="T58" fmla="*/ 88 w 236"/>
                      <a:gd name="T59" fmla="*/ 0 h 141"/>
                      <a:gd name="T60" fmla="*/ 82 w 236"/>
                      <a:gd name="T61" fmla="*/ 3 h 141"/>
                      <a:gd name="T62" fmla="*/ 82 w 236"/>
                      <a:gd name="T63" fmla="*/ 3 h 141"/>
                      <a:gd name="T64" fmla="*/ 47 w 236"/>
                      <a:gd name="T65" fmla="*/ 18 h 141"/>
                      <a:gd name="T66" fmla="*/ 16 w 236"/>
                      <a:gd name="T67" fmla="*/ 34 h 141"/>
                      <a:gd name="T68" fmla="*/ 16 w 236"/>
                      <a:gd name="T69" fmla="*/ 34 h 141"/>
                      <a:gd name="T70" fmla="*/ 6 w 236"/>
                      <a:gd name="T71" fmla="*/ 41 h 141"/>
                      <a:gd name="T72" fmla="*/ 0 w 236"/>
                      <a:gd name="T73" fmla="*/ 48 h 141"/>
                      <a:gd name="T74" fmla="*/ 0 w 236"/>
                      <a:gd name="T75" fmla="*/ 48 h 141"/>
                      <a:gd name="T76" fmla="*/ 12 w 236"/>
                      <a:gd name="T77" fmla="*/ 62 h 141"/>
                      <a:gd name="T78" fmla="*/ 12 w 236"/>
                      <a:gd name="T79" fmla="*/ 62 h 141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236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36" y="141"/>
                        </a:lnTo>
                        <a:lnTo>
                          <a:pt x="135" y="118"/>
                        </a:lnTo>
                        <a:lnTo>
                          <a:pt x="88" y="105"/>
                        </a:lnTo>
                        <a:lnTo>
                          <a:pt x="44" y="93"/>
                        </a:lnTo>
                        <a:lnTo>
                          <a:pt x="28" y="86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12" y="62"/>
                        </a:moveTo>
                        <a:lnTo>
                          <a:pt x="12" y="62"/>
                        </a:lnTo>
                        <a:lnTo>
                          <a:pt x="16" y="51"/>
                        </a:lnTo>
                        <a:lnTo>
                          <a:pt x="25" y="41"/>
                        </a:lnTo>
                        <a:lnTo>
                          <a:pt x="38" y="29"/>
                        </a:lnTo>
                        <a:lnTo>
                          <a:pt x="53" y="20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2" y="62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4" name="Freeform 192">
                    <a:extLst>
                      <a:ext uri="{FF2B5EF4-FFF2-40B4-BE49-F238E27FC236}">
                        <a16:creationId xmlns:a16="http://schemas.microsoft.com/office/drawing/2014/main" id="{AD3E0419-0344-4AAF-B890-7186E5CDCDA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27" cy="141"/>
                  </a:xfrm>
                  <a:custGeom>
                    <a:avLst/>
                    <a:gdLst>
                      <a:gd name="T0" fmla="*/ 88 w 227"/>
                      <a:gd name="T1" fmla="*/ 128 h 141"/>
                      <a:gd name="T2" fmla="*/ 88 w 227"/>
                      <a:gd name="T3" fmla="*/ 128 h 141"/>
                      <a:gd name="T4" fmla="*/ 88 w 227"/>
                      <a:gd name="T5" fmla="*/ 128 h 141"/>
                      <a:gd name="T6" fmla="*/ 129 w 227"/>
                      <a:gd name="T7" fmla="*/ 138 h 141"/>
                      <a:gd name="T8" fmla="*/ 129 w 227"/>
                      <a:gd name="T9" fmla="*/ 138 h 141"/>
                      <a:gd name="T10" fmla="*/ 139 w 227"/>
                      <a:gd name="T11" fmla="*/ 141 h 141"/>
                      <a:gd name="T12" fmla="*/ 227 w 227"/>
                      <a:gd name="T13" fmla="*/ 141 h 141"/>
                      <a:gd name="T14" fmla="*/ 227 w 227"/>
                      <a:gd name="T15" fmla="*/ 141 h 141"/>
                      <a:gd name="T16" fmla="*/ 129 w 227"/>
                      <a:gd name="T17" fmla="*/ 118 h 141"/>
                      <a:gd name="T18" fmla="*/ 82 w 227"/>
                      <a:gd name="T19" fmla="*/ 107 h 141"/>
                      <a:gd name="T20" fmla="*/ 41 w 227"/>
                      <a:gd name="T21" fmla="*/ 94 h 141"/>
                      <a:gd name="T22" fmla="*/ 41 w 227"/>
                      <a:gd name="T23" fmla="*/ 94 h 141"/>
                      <a:gd name="T24" fmla="*/ 35 w 227"/>
                      <a:gd name="T25" fmla="*/ 92 h 141"/>
                      <a:gd name="T26" fmla="*/ 35 w 227"/>
                      <a:gd name="T27" fmla="*/ 92 h 141"/>
                      <a:gd name="T28" fmla="*/ 57 w 227"/>
                      <a:gd name="T29" fmla="*/ 117 h 141"/>
                      <a:gd name="T30" fmla="*/ 57 w 227"/>
                      <a:gd name="T31" fmla="*/ 117 h 141"/>
                      <a:gd name="T32" fmla="*/ 72 w 227"/>
                      <a:gd name="T33" fmla="*/ 122 h 141"/>
                      <a:gd name="T34" fmla="*/ 88 w 227"/>
                      <a:gd name="T35" fmla="*/ 128 h 141"/>
                      <a:gd name="T36" fmla="*/ 88 w 227"/>
                      <a:gd name="T37" fmla="*/ 128 h 141"/>
                      <a:gd name="T38" fmla="*/ 9 w 227"/>
                      <a:gd name="T39" fmla="*/ 59 h 141"/>
                      <a:gd name="T40" fmla="*/ 9 w 227"/>
                      <a:gd name="T41" fmla="*/ 59 h 141"/>
                      <a:gd name="T42" fmla="*/ 16 w 227"/>
                      <a:gd name="T43" fmla="*/ 48 h 141"/>
                      <a:gd name="T44" fmla="*/ 25 w 227"/>
                      <a:gd name="T45" fmla="*/ 37 h 141"/>
                      <a:gd name="T46" fmla="*/ 41 w 227"/>
                      <a:gd name="T47" fmla="*/ 28 h 141"/>
                      <a:gd name="T48" fmla="*/ 53 w 227"/>
                      <a:gd name="T49" fmla="*/ 19 h 141"/>
                      <a:gd name="T50" fmla="*/ 79 w 227"/>
                      <a:gd name="T51" fmla="*/ 5 h 141"/>
                      <a:gd name="T52" fmla="*/ 88 w 227"/>
                      <a:gd name="T53" fmla="*/ 0 h 141"/>
                      <a:gd name="T54" fmla="*/ 88 w 227"/>
                      <a:gd name="T55" fmla="*/ 0 h 141"/>
                      <a:gd name="T56" fmla="*/ 88 w 227"/>
                      <a:gd name="T57" fmla="*/ 0 h 141"/>
                      <a:gd name="T58" fmla="*/ 82 w 227"/>
                      <a:gd name="T59" fmla="*/ 3 h 141"/>
                      <a:gd name="T60" fmla="*/ 82 w 227"/>
                      <a:gd name="T61" fmla="*/ 3 h 141"/>
                      <a:gd name="T62" fmla="*/ 47 w 227"/>
                      <a:gd name="T63" fmla="*/ 18 h 141"/>
                      <a:gd name="T64" fmla="*/ 16 w 227"/>
                      <a:gd name="T65" fmla="*/ 34 h 141"/>
                      <a:gd name="T66" fmla="*/ 16 w 227"/>
                      <a:gd name="T67" fmla="*/ 34 h 141"/>
                      <a:gd name="T68" fmla="*/ 6 w 227"/>
                      <a:gd name="T69" fmla="*/ 41 h 141"/>
                      <a:gd name="T70" fmla="*/ 0 w 227"/>
                      <a:gd name="T71" fmla="*/ 48 h 141"/>
                      <a:gd name="T72" fmla="*/ 0 w 227"/>
                      <a:gd name="T73" fmla="*/ 48 h 141"/>
                      <a:gd name="T74" fmla="*/ 9 w 227"/>
                      <a:gd name="T75" fmla="*/ 59 h 141"/>
                      <a:gd name="T76" fmla="*/ 9 w 227"/>
                      <a:gd name="T77" fmla="*/ 59 h 14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22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27" y="141"/>
                        </a:lnTo>
                        <a:lnTo>
                          <a:pt x="129" y="118"/>
                        </a:lnTo>
                        <a:lnTo>
                          <a:pt x="82" y="107"/>
                        </a:lnTo>
                        <a:lnTo>
                          <a:pt x="41" y="94"/>
                        </a:lnTo>
                        <a:lnTo>
                          <a:pt x="35" y="9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9" y="59"/>
                        </a:moveTo>
                        <a:lnTo>
                          <a:pt x="9" y="59"/>
                        </a:lnTo>
                        <a:lnTo>
                          <a:pt x="16" y="48"/>
                        </a:lnTo>
                        <a:lnTo>
                          <a:pt x="25" y="37"/>
                        </a:lnTo>
                        <a:lnTo>
                          <a:pt x="41" y="28"/>
                        </a:lnTo>
                        <a:lnTo>
                          <a:pt x="53" y="19"/>
                        </a:lnTo>
                        <a:lnTo>
                          <a:pt x="79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9" y="59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5" name="Freeform 193">
                    <a:extLst>
                      <a:ext uri="{FF2B5EF4-FFF2-40B4-BE49-F238E27FC236}">
                        <a16:creationId xmlns:a16="http://schemas.microsoft.com/office/drawing/2014/main" id="{7EEE509D-8034-4A2B-9D78-73FED23825D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17" cy="141"/>
                  </a:xfrm>
                  <a:custGeom>
                    <a:avLst/>
                    <a:gdLst>
                      <a:gd name="T0" fmla="*/ 88 w 217"/>
                      <a:gd name="T1" fmla="*/ 128 h 141"/>
                      <a:gd name="T2" fmla="*/ 88 w 217"/>
                      <a:gd name="T3" fmla="*/ 128 h 141"/>
                      <a:gd name="T4" fmla="*/ 88 w 217"/>
                      <a:gd name="T5" fmla="*/ 128 h 141"/>
                      <a:gd name="T6" fmla="*/ 129 w 217"/>
                      <a:gd name="T7" fmla="*/ 138 h 141"/>
                      <a:gd name="T8" fmla="*/ 129 w 217"/>
                      <a:gd name="T9" fmla="*/ 138 h 141"/>
                      <a:gd name="T10" fmla="*/ 139 w 217"/>
                      <a:gd name="T11" fmla="*/ 141 h 141"/>
                      <a:gd name="T12" fmla="*/ 217 w 217"/>
                      <a:gd name="T13" fmla="*/ 141 h 141"/>
                      <a:gd name="T14" fmla="*/ 217 w 217"/>
                      <a:gd name="T15" fmla="*/ 141 h 141"/>
                      <a:gd name="T16" fmla="*/ 170 w 217"/>
                      <a:gd name="T17" fmla="*/ 131 h 141"/>
                      <a:gd name="T18" fmla="*/ 123 w 217"/>
                      <a:gd name="T19" fmla="*/ 119 h 141"/>
                      <a:gd name="T20" fmla="*/ 76 w 217"/>
                      <a:gd name="T21" fmla="*/ 107 h 141"/>
                      <a:gd name="T22" fmla="*/ 38 w 217"/>
                      <a:gd name="T23" fmla="*/ 95 h 141"/>
                      <a:gd name="T24" fmla="*/ 38 w 217"/>
                      <a:gd name="T25" fmla="*/ 95 h 141"/>
                      <a:gd name="T26" fmla="*/ 57 w 217"/>
                      <a:gd name="T27" fmla="*/ 117 h 141"/>
                      <a:gd name="T28" fmla="*/ 57 w 217"/>
                      <a:gd name="T29" fmla="*/ 117 h 141"/>
                      <a:gd name="T30" fmla="*/ 72 w 217"/>
                      <a:gd name="T31" fmla="*/ 122 h 141"/>
                      <a:gd name="T32" fmla="*/ 88 w 217"/>
                      <a:gd name="T33" fmla="*/ 128 h 141"/>
                      <a:gd name="T34" fmla="*/ 88 w 217"/>
                      <a:gd name="T35" fmla="*/ 128 h 141"/>
                      <a:gd name="T36" fmla="*/ 6 w 217"/>
                      <a:gd name="T37" fmla="*/ 56 h 141"/>
                      <a:gd name="T38" fmla="*/ 6 w 217"/>
                      <a:gd name="T39" fmla="*/ 56 h 141"/>
                      <a:gd name="T40" fmla="*/ 16 w 217"/>
                      <a:gd name="T41" fmla="*/ 46 h 141"/>
                      <a:gd name="T42" fmla="*/ 25 w 217"/>
                      <a:gd name="T43" fmla="*/ 36 h 141"/>
                      <a:gd name="T44" fmla="*/ 41 w 217"/>
                      <a:gd name="T45" fmla="*/ 26 h 141"/>
                      <a:gd name="T46" fmla="*/ 57 w 217"/>
                      <a:gd name="T47" fmla="*/ 18 h 141"/>
                      <a:gd name="T48" fmla="*/ 82 w 217"/>
                      <a:gd name="T49" fmla="*/ 5 h 141"/>
                      <a:gd name="T50" fmla="*/ 88 w 217"/>
                      <a:gd name="T51" fmla="*/ 0 h 141"/>
                      <a:gd name="T52" fmla="*/ 88 w 217"/>
                      <a:gd name="T53" fmla="*/ 0 h 141"/>
                      <a:gd name="T54" fmla="*/ 88 w 217"/>
                      <a:gd name="T55" fmla="*/ 0 h 141"/>
                      <a:gd name="T56" fmla="*/ 82 w 217"/>
                      <a:gd name="T57" fmla="*/ 3 h 141"/>
                      <a:gd name="T58" fmla="*/ 82 w 217"/>
                      <a:gd name="T59" fmla="*/ 3 h 141"/>
                      <a:gd name="T60" fmla="*/ 47 w 217"/>
                      <a:gd name="T61" fmla="*/ 18 h 141"/>
                      <a:gd name="T62" fmla="*/ 16 w 217"/>
                      <a:gd name="T63" fmla="*/ 34 h 141"/>
                      <a:gd name="T64" fmla="*/ 16 w 217"/>
                      <a:gd name="T65" fmla="*/ 34 h 141"/>
                      <a:gd name="T66" fmla="*/ 6 w 217"/>
                      <a:gd name="T67" fmla="*/ 41 h 141"/>
                      <a:gd name="T68" fmla="*/ 0 w 217"/>
                      <a:gd name="T69" fmla="*/ 48 h 141"/>
                      <a:gd name="T70" fmla="*/ 0 w 217"/>
                      <a:gd name="T71" fmla="*/ 48 h 141"/>
                      <a:gd name="T72" fmla="*/ 6 w 217"/>
                      <a:gd name="T73" fmla="*/ 56 h 141"/>
                      <a:gd name="T74" fmla="*/ 6 w 217"/>
                      <a:gd name="T75" fmla="*/ 56 h 14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21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17" y="141"/>
                        </a:lnTo>
                        <a:lnTo>
                          <a:pt x="170" y="131"/>
                        </a:lnTo>
                        <a:lnTo>
                          <a:pt x="123" y="119"/>
                        </a:lnTo>
                        <a:lnTo>
                          <a:pt x="76" y="107"/>
                        </a:lnTo>
                        <a:lnTo>
                          <a:pt x="38" y="9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6" y="56"/>
                        </a:moveTo>
                        <a:lnTo>
                          <a:pt x="6" y="56"/>
                        </a:lnTo>
                        <a:lnTo>
                          <a:pt x="16" y="46"/>
                        </a:lnTo>
                        <a:lnTo>
                          <a:pt x="25" y="36"/>
                        </a:lnTo>
                        <a:lnTo>
                          <a:pt x="41" y="26"/>
                        </a:lnTo>
                        <a:lnTo>
                          <a:pt x="57" y="18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6" y="56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6" name="Freeform 194">
                    <a:extLst>
                      <a:ext uri="{FF2B5EF4-FFF2-40B4-BE49-F238E27FC236}">
                        <a16:creationId xmlns:a16="http://schemas.microsoft.com/office/drawing/2014/main" id="{220A9BAC-71F2-4916-BE3F-EA5F4C5780E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8" cy="141"/>
                  </a:xfrm>
                  <a:custGeom>
                    <a:avLst/>
                    <a:gdLst>
                      <a:gd name="T0" fmla="*/ 88 w 208"/>
                      <a:gd name="T1" fmla="*/ 128 h 141"/>
                      <a:gd name="T2" fmla="*/ 88 w 208"/>
                      <a:gd name="T3" fmla="*/ 128 h 141"/>
                      <a:gd name="T4" fmla="*/ 88 w 208"/>
                      <a:gd name="T5" fmla="*/ 128 h 141"/>
                      <a:gd name="T6" fmla="*/ 129 w 208"/>
                      <a:gd name="T7" fmla="*/ 138 h 141"/>
                      <a:gd name="T8" fmla="*/ 129 w 208"/>
                      <a:gd name="T9" fmla="*/ 138 h 141"/>
                      <a:gd name="T10" fmla="*/ 139 w 208"/>
                      <a:gd name="T11" fmla="*/ 141 h 141"/>
                      <a:gd name="T12" fmla="*/ 208 w 208"/>
                      <a:gd name="T13" fmla="*/ 141 h 141"/>
                      <a:gd name="T14" fmla="*/ 208 w 208"/>
                      <a:gd name="T15" fmla="*/ 141 h 141"/>
                      <a:gd name="T16" fmla="*/ 120 w 208"/>
                      <a:gd name="T17" fmla="*/ 121 h 141"/>
                      <a:gd name="T18" fmla="*/ 79 w 208"/>
                      <a:gd name="T19" fmla="*/ 111 h 141"/>
                      <a:gd name="T20" fmla="*/ 41 w 208"/>
                      <a:gd name="T21" fmla="*/ 99 h 141"/>
                      <a:gd name="T22" fmla="*/ 41 w 208"/>
                      <a:gd name="T23" fmla="*/ 99 h 141"/>
                      <a:gd name="T24" fmla="*/ 57 w 208"/>
                      <a:gd name="T25" fmla="*/ 117 h 141"/>
                      <a:gd name="T26" fmla="*/ 57 w 208"/>
                      <a:gd name="T27" fmla="*/ 117 h 141"/>
                      <a:gd name="T28" fmla="*/ 72 w 208"/>
                      <a:gd name="T29" fmla="*/ 122 h 141"/>
                      <a:gd name="T30" fmla="*/ 88 w 208"/>
                      <a:gd name="T31" fmla="*/ 128 h 141"/>
                      <a:gd name="T32" fmla="*/ 88 w 208"/>
                      <a:gd name="T33" fmla="*/ 128 h 141"/>
                      <a:gd name="T34" fmla="*/ 3 w 208"/>
                      <a:gd name="T35" fmla="*/ 53 h 141"/>
                      <a:gd name="T36" fmla="*/ 3 w 208"/>
                      <a:gd name="T37" fmla="*/ 53 h 141"/>
                      <a:gd name="T38" fmla="*/ 12 w 208"/>
                      <a:gd name="T39" fmla="*/ 43 h 141"/>
                      <a:gd name="T40" fmla="*/ 25 w 208"/>
                      <a:gd name="T41" fmla="*/ 33 h 141"/>
                      <a:gd name="T42" fmla="*/ 41 w 208"/>
                      <a:gd name="T43" fmla="*/ 24 h 141"/>
                      <a:gd name="T44" fmla="*/ 57 w 208"/>
                      <a:gd name="T45" fmla="*/ 17 h 141"/>
                      <a:gd name="T46" fmla="*/ 82 w 208"/>
                      <a:gd name="T47" fmla="*/ 5 h 141"/>
                      <a:gd name="T48" fmla="*/ 88 w 208"/>
                      <a:gd name="T49" fmla="*/ 0 h 141"/>
                      <a:gd name="T50" fmla="*/ 88 w 208"/>
                      <a:gd name="T51" fmla="*/ 0 h 141"/>
                      <a:gd name="T52" fmla="*/ 88 w 208"/>
                      <a:gd name="T53" fmla="*/ 0 h 141"/>
                      <a:gd name="T54" fmla="*/ 82 w 208"/>
                      <a:gd name="T55" fmla="*/ 3 h 141"/>
                      <a:gd name="T56" fmla="*/ 82 w 208"/>
                      <a:gd name="T57" fmla="*/ 3 h 141"/>
                      <a:gd name="T58" fmla="*/ 47 w 208"/>
                      <a:gd name="T59" fmla="*/ 18 h 141"/>
                      <a:gd name="T60" fmla="*/ 16 w 208"/>
                      <a:gd name="T61" fmla="*/ 34 h 141"/>
                      <a:gd name="T62" fmla="*/ 16 w 208"/>
                      <a:gd name="T63" fmla="*/ 34 h 141"/>
                      <a:gd name="T64" fmla="*/ 6 w 208"/>
                      <a:gd name="T65" fmla="*/ 41 h 141"/>
                      <a:gd name="T66" fmla="*/ 0 w 208"/>
                      <a:gd name="T67" fmla="*/ 48 h 141"/>
                      <a:gd name="T68" fmla="*/ 0 w 208"/>
                      <a:gd name="T69" fmla="*/ 48 h 141"/>
                      <a:gd name="T70" fmla="*/ 3 w 208"/>
                      <a:gd name="T71" fmla="*/ 53 h 141"/>
                      <a:gd name="T72" fmla="*/ 3 w 208"/>
                      <a:gd name="T73" fmla="*/ 53 h 14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8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8" y="141"/>
                        </a:lnTo>
                        <a:lnTo>
                          <a:pt x="120" y="121"/>
                        </a:lnTo>
                        <a:lnTo>
                          <a:pt x="79" y="111"/>
                        </a:lnTo>
                        <a:lnTo>
                          <a:pt x="41" y="9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3"/>
                        </a:moveTo>
                        <a:lnTo>
                          <a:pt x="3" y="53"/>
                        </a:lnTo>
                        <a:lnTo>
                          <a:pt x="12" y="43"/>
                        </a:lnTo>
                        <a:lnTo>
                          <a:pt x="25" y="33"/>
                        </a:lnTo>
                        <a:lnTo>
                          <a:pt x="41" y="24"/>
                        </a:lnTo>
                        <a:lnTo>
                          <a:pt x="57" y="17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7" name="Freeform 195">
                    <a:extLst>
                      <a:ext uri="{FF2B5EF4-FFF2-40B4-BE49-F238E27FC236}">
                        <a16:creationId xmlns:a16="http://schemas.microsoft.com/office/drawing/2014/main" id="{0E57E3A2-0593-48CB-8BE0-B04943ABF2F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2" cy="141"/>
                  </a:xfrm>
                  <a:custGeom>
                    <a:avLst/>
                    <a:gdLst>
                      <a:gd name="T0" fmla="*/ 88 w 202"/>
                      <a:gd name="T1" fmla="*/ 128 h 141"/>
                      <a:gd name="T2" fmla="*/ 88 w 202"/>
                      <a:gd name="T3" fmla="*/ 128 h 141"/>
                      <a:gd name="T4" fmla="*/ 88 w 202"/>
                      <a:gd name="T5" fmla="*/ 128 h 141"/>
                      <a:gd name="T6" fmla="*/ 129 w 202"/>
                      <a:gd name="T7" fmla="*/ 138 h 141"/>
                      <a:gd name="T8" fmla="*/ 129 w 202"/>
                      <a:gd name="T9" fmla="*/ 138 h 141"/>
                      <a:gd name="T10" fmla="*/ 139 w 202"/>
                      <a:gd name="T11" fmla="*/ 141 h 141"/>
                      <a:gd name="T12" fmla="*/ 202 w 202"/>
                      <a:gd name="T13" fmla="*/ 141 h 141"/>
                      <a:gd name="T14" fmla="*/ 202 w 202"/>
                      <a:gd name="T15" fmla="*/ 141 h 141"/>
                      <a:gd name="T16" fmla="*/ 120 w 202"/>
                      <a:gd name="T17" fmla="*/ 122 h 141"/>
                      <a:gd name="T18" fmla="*/ 79 w 202"/>
                      <a:gd name="T19" fmla="*/ 113 h 141"/>
                      <a:gd name="T20" fmla="*/ 44 w 202"/>
                      <a:gd name="T21" fmla="*/ 102 h 141"/>
                      <a:gd name="T22" fmla="*/ 44 w 202"/>
                      <a:gd name="T23" fmla="*/ 102 h 141"/>
                      <a:gd name="T24" fmla="*/ 57 w 202"/>
                      <a:gd name="T25" fmla="*/ 117 h 141"/>
                      <a:gd name="T26" fmla="*/ 57 w 202"/>
                      <a:gd name="T27" fmla="*/ 117 h 141"/>
                      <a:gd name="T28" fmla="*/ 72 w 202"/>
                      <a:gd name="T29" fmla="*/ 122 h 141"/>
                      <a:gd name="T30" fmla="*/ 88 w 202"/>
                      <a:gd name="T31" fmla="*/ 128 h 141"/>
                      <a:gd name="T32" fmla="*/ 88 w 202"/>
                      <a:gd name="T33" fmla="*/ 128 h 141"/>
                      <a:gd name="T34" fmla="*/ 3 w 202"/>
                      <a:gd name="T35" fmla="*/ 51 h 141"/>
                      <a:gd name="T36" fmla="*/ 3 w 202"/>
                      <a:gd name="T37" fmla="*/ 51 h 141"/>
                      <a:gd name="T38" fmla="*/ 12 w 202"/>
                      <a:gd name="T39" fmla="*/ 41 h 141"/>
                      <a:gd name="T40" fmla="*/ 28 w 202"/>
                      <a:gd name="T41" fmla="*/ 32 h 141"/>
                      <a:gd name="T42" fmla="*/ 57 w 202"/>
                      <a:gd name="T43" fmla="*/ 15 h 141"/>
                      <a:gd name="T44" fmla="*/ 82 w 202"/>
                      <a:gd name="T45" fmla="*/ 4 h 141"/>
                      <a:gd name="T46" fmla="*/ 88 w 202"/>
                      <a:gd name="T47" fmla="*/ 0 h 141"/>
                      <a:gd name="T48" fmla="*/ 88 w 202"/>
                      <a:gd name="T49" fmla="*/ 0 h 141"/>
                      <a:gd name="T50" fmla="*/ 88 w 202"/>
                      <a:gd name="T51" fmla="*/ 0 h 141"/>
                      <a:gd name="T52" fmla="*/ 82 w 202"/>
                      <a:gd name="T53" fmla="*/ 3 h 141"/>
                      <a:gd name="T54" fmla="*/ 82 w 202"/>
                      <a:gd name="T55" fmla="*/ 3 h 141"/>
                      <a:gd name="T56" fmla="*/ 47 w 202"/>
                      <a:gd name="T57" fmla="*/ 18 h 141"/>
                      <a:gd name="T58" fmla="*/ 16 w 202"/>
                      <a:gd name="T59" fmla="*/ 34 h 141"/>
                      <a:gd name="T60" fmla="*/ 16 w 202"/>
                      <a:gd name="T61" fmla="*/ 34 h 141"/>
                      <a:gd name="T62" fmla="*/ 6 w 202"/>
                      <a:gd name="T63" fmla="*/ 41 h 141"/>
                      <a:gd name="T64" fmla="*/ 0 w 202"/>
                      <a:gd name="T65" fmla="*/ 48 h 141"/>
                      <a:gd name="T66" fmla="*/ 3 w 202"/>
                      <a:gd name="T67" fmla="*/ 51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202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2" y="141"/>
                        </a:lnTo>
                        <a:lnTo>
                          <a:pt x="120" y="122"/>
                        </a:lnTo>
                        <a:lnTo>
                          <a:pt x="79" y="113"/>
                        </a:lnTo>
                        <a:lnTo>
                          <a:pt x="44" y="10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1"/>
                        </a:moveTo>
                        <a:lnTo>
                          <a:pt x="3" y="51"/>
                        </a:lnTo>
                        <a:lnTo>
                          <a:pt x="12" y="41"/>
                        </a:lnTo>
                        <a:lnTo>
                          <a:pt x="28" y="32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1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8" name="Freeform 196">
                    <a:extLst>
                      <a:ext uri="{FF2B5EF4-FFF2-40B4-BE49-F238E27FC236}">
                        <a16:creationId xmlns:a16="http://schemas.microsoft.com/office/drawing/2014/main" id="{CDF0FAB1-B5C6-4CE9-A5E6-861E84CBB74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9" cy="141"/>
                  </a:xfrm>
                  <a:custGeom>
                    <a:avLst/>
                    <a:gdLst>
                      <a:gd name="T0" fmla="*/ 88 w 189"/>
                      <a:gd name="T1" fmla="*/ 128 h 141"/>
                      <a:gd name="T2" fmla="*/ 88 w 189"/>
                      <a:gd name="T3" fmla="*/ 128 h 141"/>
                      <a:gd name="T4" fmla="*/ 88 w 189"/>
                      <a:gd name="T5" fmla="*/ 128 h 141"/>
                      <a:gd name="T6" fmla="*/ 129 w 189"/>
                      <a:gd name="T7" fmla="*/ 138 h 141"/>
                      <a:gd name="T8" fmla="*/ 129 w 189"/>
                      <a:gd name="T9" fmla="*/ 138 h 141"/>
                      <a:gd name="T10" fmla="*/ 139 w 189"/>
                      <a:gd name="T11" fmla="*/ 141 h 141"/>
                      <a:gd name="T12" fmla="*/ 189 w 189"/>
                      <a:gd name="T13" fmla="*/ 141 h 141"/>
                      <a:gd name="T14" fmla="*/ 189 w 189"/>
                      <a:gd name="T15" fmla="*/ 141 h 141"/>
                      <a:gd name="T16" fmla="*/ 117 w 189"/>
                      <a:gd name="T17" fmla="*/ 125 h 141"/>
                      <a:gd name="T18" fmla="*/ 82 w 189"/>
                      <a:gd name="T19" fmla="*/ 116 h 141"/>
                      <a:gd name="T20" fmla="*/ 47 w 189"/>
                      <a:gd name="T21" fmla="*/ 105 h 141"/>
                      <a:gd name="T22" fmla="*/ 47 w 189"/>
                      <a:gd name="T23" fmla="*/ 105 h 141"/>
                      <a:gd name="T24" fmla="*/ 57 w 189"/>
                      <a:gd name="T25" fmla="*/ 117 h 141"/>
                      <a:gd name="T26" fmla="*/ 57 w 189"/>
                      <a:gd name="T27" fmla="*/ 117 h 141"/>
                      <a:gd name="T28" fmla="*/ 72 w 189"/>
                      <a:gd name="T29" fmla="*/ 122 h 141"/>
                      <a:gd name="T30" fmla="*/ 88 w 189"/>
                      <a:gd name="T31" fmla="*/ 128 h 141"/>
                      <a:gd name="T32" fmla="*/ 88 w 189"/>
                      <a:gd name="T33" fmla="*/ 128 h 141"/>
                      <a:gd name="T34" fmla="*/ 0 w 189"/>
                      <a:gd name="T35" fmla="*/ 50 h 141"/>
                      <a:gd name="T36" fmla="*/ 0 w 189"/>
                      <a:gd name="T37" fmla="*/ 50 h 141"/>
                      <a:gd name="T38" fmla="*/ 12 w 189"/>
                      <a:gd name="T39" fmla="*/ 39 h 141"/>
                      <a:gd name="T40" fmla="*/ 28 w 189"/>
                      <a:gd name="T41" fmla="*/ 31 h 141"/>
                      <a:gd name="T42" fmla="*/ 57 w 189"/>
                      <a:gd name="T43" fmla="*/ 15 h 141"/>
                      <a:gd name="T44" fmla="*/ 82 w 189"/>
                      <a:gd name="T45" fmla="*/ 4 h 141"/>
                      <a:gd name="T46" fmla="*/ 88 w 189"/>
                      <a:gd name="T47" fmla="*/ 0 h 141"/>
                      <a:gd name="T48" fmla="*/ 88 w 189"/>
                      <a:gd name="T49" fmla="*/ 0 h 141"/>
                      <a:gd name="T50" fmla="*/ 88 w 189"/>
                      <a:gd name="T51" fmla="*/ 0 h 141"/>
                      <a:gd name="T52" fmla="*/ 82 w 189"/>
                      <a:gd name="T53" fmla="*/ 3 h 141"/>
                      <a:gd name="T54" fmla="*/ 82 w 189"/>
                      <a:gd name="T55" fmla="*/ 3 h 141"/>
                      <a:gd name="T56" fmla="*/ 47 w 189"/>
                      <a:gd name="T57" fmla="*/ 18 h 141"/>
                      <a:gd name="T58" fmla="*/ 16 w 189"/>
                      <a:gd name="T59" fmla="*/ 34 h 141"/>
                      <a:gd name="T60" fmla="*/ 16 w 189"/>
                      <a:gd name="T61" fmla="*/ 34 h 141"/>
                      <a:gd name="T62" fmla="*/ 6 w 189"/>
                      <a:gd name="T63" fmla="*/ 41 h 141"/>
                      <a:gd name="T64" fmla="*/ 0 w 189"/>
                      <a:gd name="T65" fmla="*/ 48 h 141"/>
                      <a:gd name="T66" fmla="*/ 0 w 189"/>
                      <a:gd name="T67" fmla="*/ 50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189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9" y="141"/>
                        </a:lnTo>
                        <a:lnTo>
                          <a:pt x="117" y="125"/>
                        </a:lnTo>
                        <a:lnTo>
                          <a:pt x="82" y="116"/>
                        </a:lnTo>
                        <a:lnTo>
                          <a:pt x="47" y="10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0" y="50"/>
                        </a:moveTo>
                        <a:lnTo>
                          <a:pt x="0" y="50"/>
                        </a:lnTo>
                        <a:lnTo>
                          <a:pt x="12" y="39"/>
                        </a:lnTo>
                        <a:lnTo>
                          <a:pt x="28" y="31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499" name="Freeform 197">
                    <a:extLst>
                      <a:ext uri="{FF2B5EF4-FFF2-40B4-BE49-F238E27FC236}">
                        <a16:creationId xmlns:a16="http://schemas.microsoft.com/office/drawing/2014/main" id="{1658050D-EA38-477E-812E-91A71B7D931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3" cy="141"/>
                  </a:xfrm>
                  <a:custGeom>
                    <a:avLst/>
                    <a:gdLst>
                      <a:gd name="T0" fmla="*/ 88 w 183"/>
                      <a:gd name="T1" fmla="*/ 0 h 141"/>
                      <a:gd name="T2" fmla="*/ 88 w 183"/>
                      <a:gd name="T3" fmla="*/ 0 h 141"/>
                      <a:gd name="T4" fmla="*/ 88 w 183"/>
                      <a:gd name="T5" fmla="*/ 0 h 141"/>
                      <a:gd name="T6" fmla="*/ 85 w 183"/>
                      <a:gd name="T7" fmla="*/ 1 h 141"/>
                      <a:gd name="T8" fmla="*/ 82 w 183"/>
                      <a:gd name="T9" fmla="*/ 3 h 141"/>
                      <a:gd name="T10" fmla="*/ 82 w 183"/>
                      <a:gd name="T11" fmla="*/ 3 h 141"/>
                      <a:gd name="T12" fmla="*/ 47 w 183"/>
                      <a:gd name="T13" fmla="*/ 18 h 141"/>
                      <a:gd name="T14" fmla="*/ 16 w 183"/>
                      <a:gd name="T15" fmla="*/ 34 h 141"/>
                      <a:gd name="T16" fmla="*/ 16 w 183"/>
                      <a:gd name="T17" fmla="*/ 34 h 141"/>
                      <a:gd name="T18" fmla="*/ 6 w 183"/>
                      <a:gd name="T19" fmla="*/ 41 h 141"/>
                      <a:gd name="T20" fmla="*/ 0 w 183"/>
                      <a:gd name="T21" fmla="*/ 46 h 141"/>
                      <a:gd name="T22" fmla="*/ 0 w 183"/>
                      <a:gd name="T23" fmla="*/ 46 h 141"/>
                      <a:gd name="T24" fmla="*/ 12 w 183"/>
                      <a:gd name="T25" fmla="*/ 37 h 141"/>
                      <a:gd name="T26" fmla="*/ 28 w 183"/>
                      <a:gd name="T27" fmla="*/ 28 h 141"/>
                      <a:gd name="T28" fmla="*/ 57 w 183"/>
                      <a:gd name="T29" fmla="*/ 14 h 141"/>
                      <a:gd name="T30" fmla="*/ 82 w 183"/>
                      <a:gd name="T31" fmla="*/ 4 h 141"/>
                      <a:gd name="T32" fmla="*/ 88 w 183"/>
                      <a:gd name="T33" fmla="*/ 0 h 141"/>
                      <a:gd name="T34" fmla="*/ 88 w 183"/>
                      <a:gd name="T35" fmla="*/ 0 h 141"/>
                      <a:gd name="T36" fmla="*/ 88 w 183"/>
                      <a:gd name="T37" fmla="*/ 0 h 141"/>
                      <a:gd name="T38" fmla="*/ 88 w 183"/>
                      <a:gd name="T39" fmla="*/ 0 h 141"/>
                      <a:gd name="T40" fmla="*/ 88 w 183"/>
                      <a:gd name="T41" fmla="*/ 128 h 141"/>
                      <a:gd name="T42" fmla="*/ 88 w 183"/>
                      <a:gd name="T43" fmla="*/ 128 h 141"/>
                      <a:gd name="T44" fmla="*/ 88 w 183"/>
                      <a:gd name="T45" fmla="*/ 128 h 141"/>
                      <a:gd name="T46" fmla="*/ 129 w 183"/>
                      <a:gd name="T47" fmla="*/ 138 h 141"/>
                      <a:gd name="T48" fmla="*/ 129 w 183"/>
                      <a:gd name="T49" fmla="*/ 138 h 141"/>
                      <a:gd name="T50" fmla="*/ 139 w 183"/>
                      <a:gd name="T51" fmla="*/ 141 h 141"/>
                      <a:gd name="T52" fmla="*/ 183 w 183"/>
                      <a:gd name="T53" fmla="*/ 141 h 141"/>
                      <a:gd name="T54" fmla="*/ 183 w 183"/>
                      <a:gd name="T55" fmla="*/ 141 h 141"/>
                      <a:gd name="T56" fmla="*/ 113 w 183"/>
                      <a:gd name="T57" fmla="*/ 126 h 141"/>
                      <a:gd name="T58" fmla="*/ 50 w 183"/>
                      <a:gd name="T59" fmla="*/ 109 h 141"/>
                      <a:gd name="T60" fmla="*/ 50 w 183"/>
                      <a:gd name="T61" fmla="*/ 109 h 141"/>
                      <a:gd name="T62" fmla="*/ 57 w 183"/>
                      <a:gd name="T63" fmla="*/ 117 h 141"/>
                      <a:gd name="T64" fmla="*/ 57 w 183"/>
                      <a:gd name="T65" fmla="*/ 117 h 141"/>
                      <a:gd name="T66" fmla="*/ 72 w 183"/>
                      <a:gd name="T67" fmla="*/ 122 h 141"/>
                      <a:gd name="T68" fmla="*/ 88 w 183"/>
                      <a:gd name="T69" fmla="*/ 128 h 141"/>
                      <a:gd name="T70" fmla="*/ 88 w 183"/>
                      <a:gd name="T71" fmla="*/ 128 h 141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183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6"/>
                        </a:lnTo>
                        <a:lnTo>
                          <a:pt x="12" y="37"/>
                        </a:lnTo>
                        <a:lnTo>
                          <a:pt x="28" y="28"/>
                        </a:lnTo>
                        <a:lnTo>
                          <a:pt x="57" y="14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3" y="141"/>
                        </a:lnTo>
                        <a:lnTo>
                          <a:pt x="113" y="126"/>
                        </a:lnTo>
                        <a:lnTo>
                          <a:pt x="50" y="10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500" name="Freeform 198">
                    <a:extLst>
                      <a:ext uri="{FF2B5EF4-FFF2-40B4-BE49-F238E27FC236}">
                        <a16:creationId xmlns:a16="http://schemas.microsoft.com/office/drawing/2014/main" id="{7C378586-9D66-44C3-B8BA-AE622CA8A5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6" y="1522"/>
                    <a:ext cx="908" cy="300"/>
                  </a:xfrm>
                  <a:custGeom>
                    <a:avLst/>
                    <a:gdLst>
                      <a:gd name="T0" fmla="*/ 31 w 908"/>
                      <a:gd name="T1" fmla="*/ 299 h 300"/>
                      <a:gd name="T2" fmla="*/ 31 w 908"/>
                      <a:gd name="T3" fmla="*/ 299 h 300"/>
                      <a:gd name="T4" fmla="*/ 28 w 908"/>
                      <a:gd name="T5" fmla="*/ 299 h 300"/>
                      <a:gd name="T6" fmla="*/ 28 w 908"/>
                      <a:gd name="T7" fmla="*/ 298 h 300"/>
                      <a:gd name="T8" fmla="*/ 28 w 908"/>
                      <a:gd name="T9" fmla="*/ 298 h 300"/>
                      <a:gd name="T10" fmla="*/ 28 w 908"/>
                      <a:gd name="T11" fmla="*/ 296 h 300"/>
                      <a:gd name="T12" fmla="*/ 25 w 908"/>
                      <a:gd name="T13" fmla="*/ 296 h 300"/>
                      <a:gd name="T14" fmla="*/ 25 w 908"/>
                      <a:gd name="T15" fmla="*/ 296 h 300"/>
                      <a:gd name="T16" fmla="*/ 25 w 908"/>
                      <a:gd name="T17" fmla="*/ 295 h 300"/>
                      <a:gd name="T18" fmla="*/ 22 w 908"/>
                      <a:gd name="T19" fmla="*/ 294 h 300"/>
                      <a:gd name="T20" fmla="*/ 22 w 908"/>
                      <a:gd name="T21" fmla="*/ 294 h 300"/>
                      <a:gd name="T22" fmla="*/ 22 w 908"/>
                      <a:gd name="T23" fmla="*/ 294 h 300"/>
                      <a:gd name="T24" fmla="*/ 38 w 908"/>
                      <a:gd name="T25" fmla="*/ 272 h 300"/>
                      <a:gd name="T26" fmla="*/ 75 w 908"/>
                      <a:gd name="T27" fmla="*/ 260 h 300"/>
                      <a:gd name="T28" fmla="*/ 75 w 908"/>
                      <a:gd name="T29" fmla="*/ 258 h 300"/>
                      <a:gd name="T30" fmla="*/ 82 w 908"/>
                      <a:gd name="T31" fmla="*/ 257 h 300"/>
                      <a:gd name="T32" fmla="*/ 82 w 908"/>
                      <a:gd name="T33" fmla="*/ 256 h 300"/>
                      <a:gd name="T34" fmla="*/ 85 w 908"/>
                      <a:gd name="T35" fmla="*/ 256 h 300"/>
                      <a:gd name="T36" fmla="*/ 88 w 908"/>
                      <a:gd name="T37" fmla="*/ 256 h 300"/>
                      <a:gd name="T38" fmla="*/ 88 w 908"/>
                      <a:gd name="T39" fmla="*/ 255 h 300"/>
                      <a:gd name="T40" fmla="*/ 91 w 908"/>
                      <a:gd name="T41" fmla="*/ 253 h 300"/>
                      <a:gd name="T42" fmla="*/ 94 w 908"/>
                      <a:gd name="T43" fmla="*/ 253 h 300"/>
                      <a:gd name="T44" fmla="*/ 94 w 908"/>
                      <a:gd name="T45" fmla="*/ 253 h 300"/>
                      <a:gd name="T46" fmla="*/ 97 w 908"/>
                      <a:gd name="T47" fmla="*/ 252 h 300"/>
                      <a:gd name="T48" fmla="*/ 101 w 908"/>
                      <a:gd name="T49" fmla="*/ 252 h 300"/>
                      <a:gd name="T50" fmla="*/ 132 w 908"/>
                      <a:gd name="T51" fmla="*/ 242 h 300"/>
                      <a:gd name="T52" fmla="*/ 479 w 908"/>
                      <a:gd name="T53" fmla="*/ 170 h 300"/>
                      <a:gd name="T54" fmla="*/ 523 w 908"/>
                      <a:gd name="T55" fmla="*/ 161 h 300"/>
                      <a:gd name="T56" fmla="*/ 605 w 908"/>
                      <a:gd name="T57" fmla="*/ 140 h 300"/>
                      <a:gd name="T58" fmla="*/ 684 w 908"/>
                      <a:gd name="T59" fmla="*/ 119 h 300"/>
                      <a:gd name="T60" fmla="*/ 693 w 908"/>
                      <a:gd name="T61" fmla="*/ 115 h 300"/>
                      <a:gd name="T62" fmla="*/ 703 w 908"/>
                      <a:gd name="T63" fmla="*/ 112 h 300"/>
                      <a:gd name="T64" fmla="*/ 709 w 908"/>
                      <a:gd name="T65" fmla="*/ 110 h 300"/>
                      <a:gd name="T66" fmla="*/ 715 w 908"/>
                      <a:gd name="T67" fmla="*/ 107 h 300"/>
                      <a:gd name="T68" fmla="*/ 728 w 908"/>
                      <a:gd name="T69" fmla="*/ 104 h 300"/>
                      <a:gd name="T70" fmla="*/ 734 w 908"/>
                      <a:gd name="T71" fmla="*/ 100 h 300"/>
                      <a:gd name="T72" fmla="*/ 753 w 908"/>
                      <a:gd name="T73" fmla="*/ 93 h 300"/>
                      <a:gd name="T74" fmla="*/ 759 w 908"/>
                      <a:gd name="T75" fmla="*/ 91 h 300"/>
                      <a:gd name="T76" fmla="*/ 766 w 908"/>
                      <a:gd name="T77" fmla="*/ 88 h 300"/>
                      <a:gd name="T78" fmla="*/ 775 w 908"/>
                      <a:gd name="T79" fmla="*/ 85 h 300"/>
                      <a:gd name="T80" fmla="*/ 788 w 908"/>
                      <a:gd name="T81" fmla="*/ 79 h 300"/>
                      <a:gd name="T82" fmla="*/ 810 w 908"/>
                      <a:gd name="T83" fmla="*/ 69 h 300"/>
                      <a:gd name="T84" fmla="*/ 813 w 908"/>
                      <a:gd name="T85" fmla="*/ 68 h 300"/>
                      <a:gd name="T86" fmla="*/ 829 w 908"/>
                      <a:gd name="T87" fmla="*/ 59 h 300"/>
                      <a:gd name="T88" fmla="*/ 835 w 908"/>
                      <a:gd name="T89" fmla="*/ 55 h 300"/>
                      <a:gd name="T90" fmla="*/ 857 w 908"/>
                      <a:gd name="T91" fmla="*/ 44 h 300"/>
                      <a:gd name="T92" fmla="*/ 841 w 908"/>
                      <a:gd name="T93" fmla="*/ 44 h 300"/>
                      <a:gd name="T94" fmla="*/ 728 w 908"/>
                      <a:gd name="T95" fmla="*/ 74 h 300"/>
                      <a:gd name="T96" fmla="*/ 507 w 908"/>
                      <a:gd name="T97" fmla="*/ 135 h 300"/>
                      <a:gd name="T98" fmla="*/ 88 w 908"/>
                      <a:gd name="T99" fmla="*/ 227 h 300"/>
                      <a:gd name="T100" fmla="*/ 0 w 908"/>
                      <a:gd name="T101" fmla="*/ 269 h 300"/>
                      <a:gd name="T102" fmla="*/ 19 w 908"/>
                      <a:gd name="T103" fmla="*/ 298 h 300"/>
                      <a:gd name="T104" fmla="*/ 829 w 908"/>
                      <a:gd name="T105" fmla="*/ 59 h 300"/>
                      <a:gd name="T106" fmla="*/ 901 w 908"/>
                      <a:gd name="T107" fmla="*/ 10 h 300"/>
                      <a:gd name="T108" fmla="*/ 904 w 908"/>
                      <a:gd name="T109" fmla="*/ 8 h 300"/>
                      <a:gd name="T110" fmla="*/ 904 w 908"/>
                      <a:gd name="T111" fmla="*/ 7 h 300"/>
                      <a:gd name="T112" fmla="*/ 908 w 908"/>
                      <a:gd name="T113" fmla="*/ 6 h 300"/>
                      <a:gd name="T114" fmla="*/ 870 w 908"/>
                      <a:gd name="T115" fmla="*/ 0 h 300"/>
                      <a:gd name="T116" fmla="*/ 892 w 908"/>
                      <a:gd name="T117" fmla="*/ 17 h 3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8" h="300">
                        <a:moveTo>
                          <a:pt x="31" y="300"/>
                        </a:moveTo>
                        <a:lnTo>
                          <a:pt x="31" y="300"/>
                        </a:lnTo>
                        <a:lnTo>
                          <a:pt x="31" y="299"/>
                        </a:ln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8" y="296"/>
                        </a:lnTo>
                        <a:lnTo>
                          <a:pt x="25" y="296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22" y="288"/>
                        </a:lnTo>
                        <a:lnTo>
                          <a:pt x="25" y="281"/>
                        </a:lnTo>
                        <a:lnTo>
                          <a:pt x="31" y="277"/>
                        </a:lnTo>
                        <a:lnTo>
                          <a:pt x="38" y="272"/>
                        </a:lnTo>
                        <a:lnTo>
                          <a:pt x="53" y="266"/>
                        </a:lnTo>
                        <a:lnTo>
                          <a:pt x="72" y="260"/>
                        </a:lnTo>
                        <a:lnTo>
                          <a:pt x="75" y="260"/>
                        </a:lnTo>
                        <a:lnTo>
                          <a:pt x="75" y="258"/>
                        </a:lnTo>
                        <a:lnTo>
                          <a:pt x="79" y="258"/>
                        </a:lnTo>
                        <a:lnTo>
                          <a:pt x="82" y="257"/>
                        </a:lnTo>
                        <a:lnTo>
                          <a:pt x="82" y="256"/>
                        </a:lnTo>
                        <a:lnTo>
                          <a:pt x="85" y="256"/>
                        </a:lnTo>
                        <a:lnTo>
                          <a:pt x="88" y="256"/>
                        </a:lnTo>
                        <a:lnTo>
                          <a:pt x="88" y="255"/>
                        </a:lnTo>
                        <a:lnTo>
                          <a:pt x="91" y="255"/>
                        </a:lnTo>
                        <a:lnTo>
                          <a:pt x="91" y="253"/>
                        </a:lnTo>
                        <a:lnTo>
                          <a:pt x="94" y="253"/>
                        </a:lnTo>
                        <a:lnTo>
                          <a:pt x="97" y="253"/>
                        </a:lnTo>
                        <a:lnTo>
                          <a:pt x="97" y="252"/>
                        </a:lnTo>
                        <a:lnTo>
                          <a:pt x="101" y="252"/>
                        </a:lnTo>
                        <a:lnTo>
                          <a:pt x="101" y="251"/>
                        </a:lnTo>
                        <a:lnTo>
                          <a:pt x="132" y="242"/>
                        </a:lnTo>
                        <a:lnTo>
                          <a:pt x="164" y="232"/>
                        </a:lnTo>
                        <a:lnTo>
                          <a:pt x="233" y="217"/>
                        </a:lnTo>
                        <a:lnTo>
                          <a:pt x="353" y="192"/>
                        </a:lnTo>
                        <a:lnTo>
                          <a:pt x="479" y="170"/>
                        </a:lnTo>
                        <a:lnTo>
                          <a:pt x="520" y="161"/>
                        </a:lnTo>
                        <a:lnTo>
                          <a:pt x="523" y="161"/>
                        </a:lnTo>
                        <a:lnTo>
                          <a:pt x="532" y="158"/>
                        </a:lnTo>
                        <a:lnTo>
                          <a:pt x="605" y="140"/>
                        </a:lnTo>
                        <a:lnTo>
                          <a:pt x="643" y="130"/>
                        </a:lnTo>
                        <a:lnTo>
                          <a:pt x="677" y="121"/>
                        </a:lnTo>
                        <a:lnTo>
                          <a:pt x="681" y="120"/>
                        </a:lnTo>
                        <a:lnTo>
                          <a:pt x="684" y="119"/>
                        </a:lnTo>
                        <a:lnTo>
                          <a:pt x="687" y="118"/>
                        </a:lnTo>
                        <a:lnTo>
                          <a:pt x="690" y="116"/>
                        </a:lnTo>
                        <a:lnTo>
                          <a:pt x="693" y="115"/>
                        </a:lnTo>
                        <a:lnTo>
                          <a:pt x="696" y="114"/>
                        </a:lnTo>
                        <a:lnTo>
                          <a:pt x="700" y="114"/>
                        </a:lnTo>
                        <a:lnTo>
                          <a:pt x="703" y="112"/>
                        </a:lnTo>
                        <a:lnTo>
                          <a:pt x="703" y="111"/>
                        </a:lnTo>
                        <a:lnTo>
                          <a:pt x="706" y="111"/>
                        </a:lnTo>
                        <a:lnTo>
                          <a:pt x="709" y="110"/>
                        </a:lnTo>
                        <a:lnTo>
                          <a:pt x="712" y="109"/>
                        </a:lnTo>
                        <a:lnTo>
                          <a:pt x="715" y="109"/>
                        </a:lnTo>
                        <a:lnTo>
                          <a:pt x="715" y="107"/>
                        </a:lnTo>
                        <a:lnTo>
                          <a:pt x="718" y="106"/>
                        </a:lnTo>
                        <a:lnTo>
                          <a:pt x="722" y="106"/>
                        </a:lnTo>
                        <a:lnTo>
                          <a:pt x="722" y="105"/>
                        </a:lnTo>
                        <a:lnTo>
                          <a:pt x="725" y="105"/>
                        </a:lnTo>
                        <a:lnTo>
                          <a:pt x="728" y="104"/>
                        </a:lnTo>
                        <a:lnTo>
                          <a:pt x="728" y="102"/>
                        </a:lnTo>
                        <a:lnTo>
                          <a:pt x="731" y="102"/>
                        </a:lnTo>
                        <a:lnTo>
                          <a:pt x="734" y="100"/>
                        </a:lnTo>
                        <a:lnTo>
                          <a:pt x="747" y="96"/>
                        </a:lnTo>
                        <a:lnTo>
                          <a:pt x="750" y="95"/>
                        </a:lnTo>
                        <a:lnTo>
                          <a:pt x="753" y="93"/>
                        </a:lnTo>
                        <a:lnTo>
                          <a:pt x="759" y="92"/>
                        </a:lnTo>
                        <a:lnTo>
                          <a:pt x="759" y="91"/>
                        </a:lnTo>
                        <a:lnTo>
                          <a:pt x="763" y="90"/>
                        </a:lnTo>
                        <a:lnTo>
                          <a:pt x="766" y="88"/>
                        </a:lnTo>
                        <a:lnTo>
                          <a:pt x="772" y="86"/>
                        </a:lnTo>
                        <a:lnTo>
                          <a:pt x="775" y="85"/>
                        </a:lnTo>
                        <a:lnTo>
                          <a:pt x="778" y="83"/>
                        </a:lnTo>
                        <a:lnTo>
                          <a:pt x="781" y="82"/>
                        </a:lnTo>
                        <a:lnTo>
                          <a:pt x="785" y="81"/>
                        </a:lnTo>
                        <a:lnTo>
                          <a:pt x="788" y="79"/>
                        </a:lnTo>
                        <a:lnTo>
                          <a:pt x="791" y="78"/>
                        </a:lnTo>
                        <a:lnTo>
                          <a:pt x="810" y="69"/>
                        </a:lnTo>
                        <a:lnTo>
                          <a:pt x="810" y="68"/>
                        </a:lnTo>
                        <a:lnTo>
                          <a:pt x="813" y="68"/>
                        </a:lnTo>
                        <a:lnTo>
                          <a:pt x="822" y="62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lnTo>
                          <a:pt x="835" y="55"/>
                        </a:lnTo>
                        <a:lnTo>
                          <a:pt x="851" y="46"/>
                        </a:lnTo>
                        <a:lnTo>
                          <a:pt x="857" y="44"/>
                        </a:lnTo>
                        <a:lnTo>
                          <a:pt x="876" y="31"/>
                        </a:lnTo>
                        <a:lnTo>
                          <a:pt x="857" y="38"/>
                        </a:lnTo>
                        <a:lnTo>
                          <a:pt x="841" y="44"/>
                        </a:lnTo>
                        <a:lnTo>
                          <a:pt x="804" y="55"/>
                        </a:lnTo>
                        <a:lnTo>
                          <a:pt x="766" y="66"/>
                        </a:lnTo>
                        <a:lnTo>
                          <a:pt x="728" y="74"/>
                        </a:lnTo>
                        <a:lnTo>
                          <a:pt x="687" y="91"/>
                        </a:lnTo>
                        <a:lnTo>
                          <a:pt x="633" y="106"/>
                        </a:lnTo>
                        <a:lnTo>
                          <a:pt x="577" y="121"/>
                        </a:lnTo>
                        <a:lnTo>
                          <a:pt x="507" y="135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3" y="236"/>
                        </a:lnTo>
                        <a:lnTo>
                          <a:pt x="41" y="244"/>
                        </a:lnTo>
                        <a:lnTo>
                          <a:pt x="22" y="253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7"/>
                        </a:lnTo>
                        <a:lnTo>
                          <a:pt x="0" y="286"/>
                        </a:lnTo>
                        <a:lnTo>
                          <a:pt x="9" y="294"/>
                        </a:lnTo>
                        <a:lnTo>
                          <a:pt x="19" y="298"/>
                        </a:lnTo>
                        <a:lnTo>
                          <a:pt x="31" y="300"/>
                        </a:lnTo>
                        <a:close/>
                        <a:moveTo>
                          <a:pt x="835" y="57"/>
                        </a:moveTo>
                        <a:lnTo>
                          <a:pt x="835" y="57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close/>
                        <a:moveTo>
                          <a:pt x="892" y="17"/>
                        </a:moveTo>
                        <a:lnTo>
                          <a:pt x="892" y="17"/>
                        </a:lnTo>
                        <a:lnTo>
                          <a:pt x="901" y="10"/>
                        </a:lnTo>
                        <a:lnTo>
                          <a:pt x="904" y="10"/>
                        </a:lnTo>
                        <a:lnTo>
                          <a:pt x="904" y="8"/>
                        </a:lnTo>
                        <a:lnTo>
                          <a:pt x="904" y="7"/>
                        </a:lnTo>
                        <a:lnTo>
                          <a:pt x="908" y="7"/>
                        </a:lnTo>
                        <a:lnTo>
                          <a:pt x="908" y="6"/>
                        </a:lnTo>
                        <a:lnTo>
                          <a:pt x="870" y="0"/>
                        </a:lnTo>
                        <a:lnTo>
                          <a:pt x="879" y="3"/>
                        </a:lnTo>
                        <a:lnTo>
                          <a:pt x="885" y="7"/>
                        </a:lnTo>
                        <a:lnTo>
                          <a:pt x="892" y="12"/>
                        </a:lnTo>
                        <a:lnTo>
                          <a:pt x="892" y="1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501" name="Freeform 199">
                    <a:extLst>
                      <a:ext uri="{FF2B5EF4-FFF2-40B4-BE49-F238E27FC236}">
                        <a16:creationId xmlns:a16="http://schemas.microsoft.com/office/drawing/2014/main" id="{C550C2B1-839D-403B-9661-7847588D79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" y="1553"/>
                    <a:ext cx="876" cy="269"/>
                  </a:xfrm>
                  <a:custGeom>
                    <a:avLst/>
                    <a:gdLst>
                      <a:gd name="T0" fmla="*/ 31 w 876"/>
                      <a:gd name="T1" fmla="*/ 268 h 269"/>
                      <a:gd name="T2" fmla="*/ 31 w 876"/>
                      <a:gd name="T3" fmla="*/ 268 h 269"/>
                      <a:gd name="T4" fmla="*/ 28 w 876"/>
                      <a:gd name="T5" fmla="*/ 268 h 269"/>
                      <a:gd name="T6" fmla="*/ 28 w 876"/>
                      <a:gd name="T7" fmla="*/ 267 h 269"/>
                      <a:gd name="T8" fmla="*/ 28 w 876"/>
                      <a:gd name="T9" fmla="*/ 267 h 269"/>
                      <a:gd name="T10" fmla="*/ 28 w 876"/>
                      <a:gd name="T11" fmla="*/ 265 h 269"/>
                      <a:gd name="T12" fmla="*/ 25 w 876"/>
                      <a:gd name="T13" fmla="*/ 265 h 269"/>
                      <a:gd name="T14" fmla="*/ 25 w 876"/>
                      <a:gd name="T15" fmla="*/ 265 h 269"/>
                      <a:gd name="T16" fmla="*/ 25 w 876"/>
                      <a:gd name="T17" fmla="*/ 264 h 269"/>
                      <a:gd name="T18" fmla="*/ 22 w 876"/>
                      <a:gd name="T19" fmla="*/ 263 h 269"/>
                      <a:gd name="T20" fmla="*/ 22 w 876"/>
                      <a:gd name="T21" fmla="*/ 263 h 269"/>
                      <a:gd name="T22" fmla="*/ 22 w 876"/>
                      <a:gd name="T23" fmla="*/ 263 h 269"/>
                      <a:gd name="T24" fmla="*/ 38 w 876"/>
                      <a:gd name="T25" fmla="*/ 241 h 269"/>
                      <a:gd name="T26" fmla="*/ 75 w 876"/>
                      <a:gd name="T27" fmla="*/ 229 h 269"/>
                      <a:gd name="T28" fmla="*/ 75 w 876"/>
                      <a:gd name="T29" fmla="*/ 227 h 269"/>
                      <a:gd name="T30" fmla="*/ 82 w 876"/>
                      <a:gd name="T31" fmla="*/ 226 h 269"/>
                      <a:gd name="T32" fmla="*/ 82 w 876"/>
                      <a:gd name="T33" fmla="*/ 225 h 269"/>
                      <a:gd name="T34" fmla="*/ 85 w 876"/>
                      <a:gd name="T35" fmla="*/ 225 h 269"/>
                      <a:gd name="T36" fmla="*/ 88 w 876"/>
                      <a:gd name="T37" fmla="*/ 225 h 269"/>
                      <a:gd name="T38" fmla="*/ 88 w 876"/>
                      <a:gd name="T39" fmla="*/ 224 h 269"/>
                      <a:gd name="T40" fmla="*/ 91 w 876"/>
                      <a:gd name="T41" fmla="*/ 222 h 269"/>
                      <a:gd name="T42" fmla="*/ 94 w 876"/>
                      <a:gd name="T43" fmla="*/ 222 h 269"/>
                      <a:gd name="T44" fmla="*/ 94 w 876"/>
                      <a:gd name="T45" fmla="*/ 222 h 269"/>
                      <a:gd name="T46" fmla="*/ 97 w 876"/>
                      <a:gd name="T47" fmla="*/ 221 h 269"/>
                      <a:gd name="T48" fmla="*/ 101 w 876"/>
                      <a:gd name="T49" fmla="*/ 221 h 269"/>
                      <a:gd name="T50" fmla="*/ 132 w 876"/>
                      <a:gd name="T51" fmla="*/ 211 h 269"/>
                      <a:gd name="T52" fmla="*/ 479 w 876"/>
                      <a:gd name="T53" fmla="*/ 139 h 269"/>
                      <a:gd name="T54" fmla="*/ 523 w 876"/>
                      <a:gd name="T55" fmla="*/ 130 h 269"/>
                      <a:gd name="T56" fmla="*/ 605 w 876"/>
                      <a:gd name="T57" fmla="*/ 109 h 269"/>
                      <a:gd name="T58" fmla="*/ 684 w 876"/>
                      <a:gd name="T59" fmla="*/ 88 h 269"/>
                      <a:gd name="T60" fmla="*/ 693 w 876"/>
                      <a:gd name="T61" fmla="*/ 84 h 269"/>
                      <a:gd name="T62" fmla="*/ 703 w 876"/>
                      <a:gd name="T63" fmla="*/ 81 h 269"/>
                      <a:gd name="T64" fmla="*/ 709 w 876"/>
                      <a:gd name="T65" fmla="*/ 79 h 269"/>
                      <a:gd name="T66" fmla="*/ 715 w 876"/>
                      <a:gd name="T67" fmla="*/ 76 h 269"/>
                      <a:gd name="T68" fmla="*/ 728 w 876"/>
                      <a:gd name="T69" fmla="*/ 73 h 269"/>
                      <a:gd name="T70" fmla="*/ 734 w 876"/>
                      <a:gd name="T71" fmla="*/ 69 h 269"/>
                      <a:gd name="T72" fmla="*/ 753 w 876"/>
                      <a:gd name="T73" fmla="*/ 62 h 269"/>
                      <a:gd name="T74" fmla="*/ 759 w 876"/>
                      <a:gd name="T75" fmla="*/ 60 h 269"/>
                      <a:gd name="T76" fmla="*/ 766 w 876"/>
                      <a:gd name="T77" fmla="*/ 57 h 269"/>
                      <a:gd name="T78" fmla="*/ 775 w 876"/>
                      <a:gd name="T79" fmla="*/ 54 h 269"/>
                      <a:gd name="T80" fmla="*/ 788 w 876"/>
                      <a:gd name="T81" fmla="*/ 48 h 269"/>
                      <a:gd name="T82" fmla="*/ 810 w 876"/>
                      <a:gd name="T83" fmla="*/ 38 h 269"/>
                      <a:gd name="T84" fmla="*/ 813 w 876"/>
                      <a:gd name="T85" fmla="*/ 37 h 269"/>
                      <a:gd name="T86" fmla="*/ 829 w 876"/>
                      <a:gd name="T87" fmla="*/ 28 h 269"/>
                      <a:gd name="T88" fmla="*/ 835 w 876"/>
                      <a:gd name="T89" fmla="*/ 24 h 269"/>
                      <a:gd name="T90" fmla="*/ 857 w 876"/>
                      <a:gd name="T91" fmla="*/ 13 h 269"/>
                      <a:gd name="T92" fmla="*/ 841 w 876"/>
                      <a:gd name="T93" fmla="*/ 13 h 269"/>
                      <a:gd name="T94" fmla="*/ 728 w 876"/>
                      <a:gd name="T95" fmla="*/ 43 h 269"/>
                      <a:gd name="T96" fmla="*/ 507 w 876"/>
                      <a:gd name="T97" fmla="*/ 104 h 269"/>
                      <a:gd name="T98" fmla="*/ 88 w 876"/>
                      <a:gd name="T99" fmla="*/ 196 h 269"/>
                      <a:gd name="T100" fmla="*/ 0 w 876"/>
                      <a:gd name="T101" fmla="*/ 238 h 269"/>
                      <a:gd name="T102" fmla="*/ 19 w 876"/>
                      <a:gd name="T103" fmla="*/ 267 h 26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76" h="269">
                        <a:moveTo>
                          <a:pt x="31" y="269"/>
                        </a:moveTo>
                        <a:lnTo>
                          <a:pt x="31" y="269"/>
                        </a:lnTo>
                        <a:lnTo>
                          <a:pt x="31" y="268"/>
                        </a:lnTo>
                        <a:lnTo>
                          <a:pt x="28" y="268"/>
                        </a:lnTo>
                        <a:lnTo>
                          <a:pt x="28" y="267"/>
                        </a:lnTo>
                        <a:lnTo>
                          <a:pt x="28" y="265"/>
                        </a:lnTo>
                        <a:lnTo>
                          <a:pt x="25" y="265"/>
                        </a:lnTo>
                        <a:lnTo>
                          <a:pt x="25" y="264"/>
                        </a:lnTo>
                        <a:lnTo>
                          <a:pt x="22" y="264"/>
                        </a:lnTo>
                        <a:lnTo>
                          <a:pt x="22" y="263"/>
                        </a:lnTo>
                        <a:lnTo>
                          <a:pt x="22" y="257"/>
                        </a:lnTo>
                        <a:lnTo>
                          <a:pt x="25" y="250"/>
                        </a:lnTo>
                        <a:lnTo>
                          <a:pt x="31" y="246"/>
                        </a:lnTo>
                        <a:lnTo>
                          <a:pt x="38" y="241"/>
                        </a:lnTo>
                        <a:lnTo>
                          <a:pt x="53" y="235"/>
                        </a:lnTo>
                        <a:lnTo>
                          <a:pt x="72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9" y="227"/>
                        </a:lnTo>
                        <a:lnTo>
                          <a:pt x="82" y="226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8" y="225"/>
                        </a:lnTo>
                        <a:lnTo>
                          <a:pt x="88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7" y="222"/>
                        </a:lnTo>
                        <a:lnTo>
                          <a:pt x="97" y="221"/>
                        </a:lnTo>
                        <a:lnTo>
                          <a:pt x="101" y="221"/>
                        </a:lnTo>
                        <a:lnTo>
                          <a:pt x="101" y="220"/>
                        </a:lnTo>
                        <a:lnTo>
                          <a:pt x="132" y="211"/>
                        </a:lnTo>
                        <a:lnTo>
                          <a:pt x="164" y="201"/>
                        </a:lnTo>
                        <a:lnTo>
                          <a:pt x="233" y="186"/>
                        </a:lnTo>
                        <a:lnTo>
                          <a:pt x="353" y="161"/>
                        </a:lnTo>
                        <a:lnTo>
                          <a:pt x="479" y="139"/>
                        </a:lnTo>
                        <a:lnTo>
                          <a:pt x="520" y="130"/>
                        </a:lnTo>
                        <a:lnTo>
                          <a:pt x="523" y="130"/>
                        </a:lnTo>
                        <a:lnTo>
                          <a:pt x="532" y="127"/>
                        </a:lnTo>
                        <a:lnTo>
                          <a:pt x="605" y="109"/>
                        </a:lnTo>
                        <a:lnTo>
                          <a:pt x="643" y="99"/>
                        </a:lnTo>
                        <a:lnTo>
                          <a:pt x="677" y="90"/>
                        </a:lnTo>
                        <a:lnTo>
                          <a:pt x="681" y="89"/>
                        </a:lnTo>
                        <a:lnTo>
                          <a:pt x="684" y="88"/>
                        </a:lnTo>
                        <a:lnTo>
                          <a:pt x="687" y="87"/>
                        </a:lnTo>
                        <a:lnTo>
                          <a:pt x="690" y="85"/>
                        </a:lnTo>
                        <a:lnTo>
                          <a:pt x="693" y="84"/>
                        </a:lnTo>
                        <a:lnTo>
                          <a:pt x="696" y="83"/>
                        </a:lnTo>
                        <a:lnTo>
                          <a:pt x="700" y="83"/>
                        </a:lnTo>
                        <a:lnTo>
                          <a:pt x="703" y="81"/>
                        </a:lnTo>
                        <a:lnTo>
                          <a:pt x="703" y="80"/>
                        </a:lnTo>
                        <a:lnTo>
                          <a:pt x="706" y="80"/>
                        </a:lnTo>
                        <a:lnTo>
                          <a:pt x="709" y="79"/>
                        </a:lnTo>
                        <a:lnTo>
                          <a:pt x="712" y="78"/>
                        </a:lnTo>
                        <a:lnTo>
                          <a:pt x="715" y="78"/>
                        </a:lnTo>
                        <a:lnTo>
                          <a:pt x="715" y="76"/>
                        </a:lnTo>
                        <a:lnTo>
                          <a:pt x="718" y="75"/>
                        </a:lnTo>
                        <a:lnTo>
                          <a:pt x="722" y="75"/>
                        </a:lnTo>
                        <a:lnTo>
                          <a:pt x="722" y="74"/>
                        </a:lnTo>
                        <a:lnTo>
                          <a:pt x="725" y="74"/>
                        </a:lnTo>
                        <a:lnTo>
                          <a:pt x="728" y="73"/>
                        </a:lnTo>
                        <a:lnTo>
                          <a:pt x="728" y="71"/>
                        </a:lnTo>
                        <a:lnTo>
                          <a:pt x="731" y="71"/>
                        </a:lnTo>
                        <a:lnTo>
                          <a:pt x="734" y="69"/>
                        </a:lnTo>
                        <a:lnTo>
                          <a:pt x="747" y="65"/>
                        </a:lnTo>
                        <a:lnTo>
                          <a:pt x="750" y="64"/>
                        </a:lnTo>
                        <a:lnTo>
                          <a:pt x="753" y="62"/>
                        </a:lnTo>
                        <a:lnTo>
                          <a:pt x="759" y="61"/>
                        </a:lnTo>
                        <a:lnTo>
                          <a:pt x="759" y="60"/>
                        </a:lnTo>
                        <a:lnTo>
                          <a:pt x="763" y="59"/>
                        </a:lnTo>
                        <a:lnTo>
                          <a:pt x="766" y="57"/>
                        </a:lnTo>
                        <a:lnTo>
                          <a:pt x="772" y="55"/>
                        </a:lnTo>
                        <a:lnTo>
                          <a:pt x="775" y="54"/>
                        </a:lnTo>
                        <a:lnTo>
                          <a:pt x="778" y="52"/>
                        </a:lnTo>
                        <a:lnTo>
                          <a:pt x="781" y="51"/>
                        </a:lnTo>
                        <a:lnTo>
                          <a:pt x="785" y="50"/>
                        </a:lnTo>
                        <a:lnTo>
                          <a:pt x="788" y="48"/>
                        </a:lnTo>
                        <a:lnTo>
                          <a:pt x="791" y="47"/>
                        </a:lnTo>
                        <a:lnTo>
                          <a:pt x="810" y="38"/>
                        </a:lnTo>
                        <a:lnTo>
                          <a:pt x="810" y="37"/>
                        </a:lnTo>
                        <a:lnTo>
                          <a:pt x="813" y="37"/>
                        </a:lnTo>
                        <a:lnTo>
                          <a:pt x="822" y="31"/>
                        </a:lnTo>
                        <a:lnTo>
                          <a:pt x="829" y="28"/>
                        </a:lnTo>
                        <a:lnTo>
                          <a:pt x="835" y="26"/>
                        </a:lnTo>
                        <a:lnTo>
                          <a:pt x="835" y="24"/>
                        </a:lnTo>
                        <a:lnTo>
                          <a:pt x="851" y="15"/>
                        </a:lnTo>
                        <a:lnTo>
                          <a:pt x="857" y="13"/>
                        </a:lnTo>
                        <a:lnTo>
                          <a:pt x="876" y="0"/>
                        </a:lnTo>
                        <a:lnTo>
                          <a:pt x="857" y="7"/>
                        </a:lnTo>
                        <a:lnTo>
                          <a:pt x="841" y="13"/>
                        </a:lnTo>
                        <a:lnTo>
                          <a:pt x="804" y="24"/>
                        </a:lnTo>
                        <a:lnTo>
                          <a:pt x="766" y="35"/>
                        </a:lnTo>
                        <a:lnTo>
                          <a:pt x="728" y="43"/>
                        </a:lnTo>
                        <a:lnTo>
                          <a:pt x="687" y="60"/>
                        </a:lnTo>
                        <a:lnTo>
                          <a:pt x="633" y="75"/>
                        </a:lnTo>
                        <a:lnTo>
                          <a:pt x="577" y="90"/>
                        </a:lnTo>
                        <a:lnTo>
                          <a:pt x="507" y="104"/>
                        </a:lnTo>
                        <a:lnTo>
                          <a:pt x="410" y="122"/>
                        </a:lnTo>
                        <a:lnTo>
                          <a:pt x="315" y="140"/>
                        </a:lnTo>
                        <a:lnTo>
                          <a:pt x="227" y="159"/>
                        </a:lnTo>
                        <a:lnTo>
                          <a:pt x="151" y="177"/>
                        </a:lnTo>
                        <a:lnTo>
                          <a:pt x="88" y="196"/>
                        </a:lnTo>
                        <a:lnTo>
                          <a:pt x="63" y="205"/>
                        </a:lnTo>
                        <a:lnTo>
                          <a:pt x="41" y="213"/>
                        </a:lnTo>
                        <a:lnTo>
                          <a:pt x="22" y="222"/>
                        </a:lnTo>
                        <a:lnTo>
                          <a:pt x="9" y="230"/>
                        </a:lnTo>
                        <a:lnTo>
                          <a:pt x="0" y="238"/>
                        </a:lnTo>
                        <a:lnTo>
                          <a:pt x="0" y="246"/>
                        </a:lnTo>
                        <a:lnTo>
                          <a:pt x="0" y="255"/>
                        </a:lnTo>
                        <a:lnTo>
                          <a:pt x="9" y="263"/>
                        </a:lnTo>
                        <a:lnTo>
                          <a:pt x="19" y="267"/>
                        </a:lnTo>
                        <a:lnTo>
                          <a:pt x="31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502" name="Freeform 200">
                    <a:extLst>
                      <a:ext uri="{FF2B5EF4-FFF2-40B4-BE49-F238E27FC236}">
                        <a16:creationId xmlns:a16="http://schemas.microsoft.com/office/drawing/2014/main" id="{232BB5DE-1FD3-4182-8199-B7903AA2AE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503" name="Freeform 201">
                    <a:extLst>
                      <a:ext uri="{FF2B5EF4-FFF2-40B4-BE49-F238E27FC236}">
                        <a16:creationId xmlns:a16="http://schemas.microsoft.com/office/drawing/2014/main" id="{37CDEF3A-204A-464A-A7A0-511DA129C9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6" y="1522"/>
                    <a:ext cx="38" cy="17"/>
                  </a:xfrm>
                  <a:custGeom>
                    <a:avLst/>
                    <a:gdLst>
                      <a:gd name="T0" fmla="*/ 22 w 38"/>
                      <a:gd name="T1" fmla="*/ 17 h 17"/>
                      <a:gd name="T2" fmla="*/ 22 w 38"/>
                      <a:gd name="T3" fmla="*/ 17 h 17"/>
                      <a:gd name="T4" fmla="*/ 22 w 38"/>
                      <a:gd name="T5" fmla="*/ 17 h 17"/>
                      <a:gd name="T6" fmla="*/ 31 w 38"/>
                      <a:gd name="T7" fmla="*/ 10 h 17"/>
                      <a:gd name="T8" fmla="*/ 31 w 38"/>
                      <a:gd name="T9" fmla="*/ 10 h 17"/>
                      <a:gd name="T10" fmla="*/ 34 w 38"/>
                      <a:gd name="T11" fmla="*/ 10 h 17"/>
                      <a:gd name="T12" fmla="*/ 34 w 38"/>
                      <a:gd name="T13" fmla="*/ 8 h 17"/>
                      <a:gd name="T14" fmla="*/ 34 w 38"/>
                      <a:gd name="T15" fmla="*/ 8 h 17"/>
                      <a:gd name="T16" fmla="*/ 34 w 38"/>
                      <a:gd name="T17" fmla="*/ 8 h 17"/>
                      <a:gd name="T18" fmla="*/ 34 w 38"/>
                      <a:gd name="T19" fmla="*/ 8 h 17"/>
                      <a:gd name="T20" fmla="*/ 34 w 38"/>
                      <a:gd name="T21" fmla="*/ 8 h 17"/>
                      <a:gd name="T22" fmla="*/ 34 w 38"/>
                      <a:gd name="T23" fmla="*/ 8 h 17"/>
                      <a:gd name="T24" fmla="*/ 34 w 38"/>
                      <a:gd name="T25" fmla="*/ 7 h 17"/>
                      <a:gd name="T26" fmla="*/ 34 w 38"/>
                      <a:gd name="T27" fmla="*/ 7 h 17"/>
                      <a:gd name="T28" fmla="*/ 34 w 38"/>
                      <a:gd name="T29" fmla="*/ 7 h 17"/>
                      <a:gd name="T30" fmla="*/ 34 w 38"/>
                      <a:gd name="T31" fmla="*/ 7 h 17"/>
                      <a:gd name="T32" fmla="*/ 38 w 38"/>
                      <a:gd name="T33" fmla="*/ 7 h 17"/>
                      <a:gd name="T34" fmla="*/ 38 w 38"/>
                      <a:gd name="T35" fmla="*/ 7 h 17"/>
                      <a:gd name="T36" fmla="*/ 38 w 38"/>
                      <a:gd name="T37" fmla="*/ 6 h 17"/>
                      <a:gd name="T38" fmla="*/ 38 w 38"/>
                      <a:gd name="T39" fmla="*/ 6 h 17"/>
                      <a:gd name="T40" fmla="*/ 38 w 38"/>
                      <a:gd name="T41" fmla="*/ 6 h 17"/>
                      <a:gd name="T42" fmla="*/ 38 w 38"/>
                      <a:gd name="T43" fmla="*/ 6 h 17"/>
                      <a:gd name="T44" fmla="*/ 38 w 38"/>
                      <a:gd name="T45" fmla="*/ 6 h 17"/>
                      <a:gd name="T46" fmla="*/ 0 w 38"/>
                      <a:gd name="T47" fmla="*/ 0 h 17"/>
                      <a:gd name="T48" fmla="*/ 0 w 38"/>
                      <a:gd name="T49" fmla="*/ 0 h 17"/>
                      <a:gd name="T50" fmla="*/ 9 w 38"/>
                      <a:gd name="T51" fmla="*/ 3 h 17"/>
                      <a:gd name="T52" fmla="*/ 15 w 38"/>
                      <a:gd name="T53" fmla="*/ 7 h 17"/>
                      <a:gd name="T54" fmla="*/ 22 w 38"/>
                      <a:gd name="T55" fmla="*/ 12 h 17"/>
                      <a:gd name="T56" fmla="*/ 22 w 38"/>
                      <a:gd name="T57" fmla="*/ 17 h 17"/>
                      <a:gd name="T58" fmla="*/ 22 w 38"/>
                      <a:gd name="T59" fmla="*/ 17 h 1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8" h="17">
                        <a:moveTo>
                          <a:pt x="22" y="17"/>
                        </a:moveTo>
                        <a:lnTo>
                          <a:pt x="22" y="17"/>
                        </a:lnTo>
                        <a:lnTo>
                          <a:pt x="31" y="10"/>
                        </a:lnTo>
                        <a:lnTo>
                          <a:pt x="34" y="10"/>
                        </a:lnTo>
                        <a:lnTo>
                          <a:pt x="34" y="8"/>
                        </a:lnTo>
                        <a:lnTo>
                          <a:pt x="34" y="7"/>
                        </a:lnTo>
                        <a:lnTo>
                          <a:pt x="38" y="7"/>
                        </a:lnTo>
                        <a:lnTo>
                          <a:pt x="38" y="6"/>
                        </a:lnTo>
                        <a:lnTo>
                          <a:pt x="0" y="0"/>
                        </a:lnTo>
                        <a:lnTo>
                          <a:pt x="9" y="3"/>
                        </a:lnTo>
                        <a:lnTo>
                          <a:pt x="15" y="7"/>
                        </a:lnTo>
                        <a:lnTo>
                          <a:pt x="22" y="12"/>
                        </a:lnTo>
                        <a:lnTo>
                          <a:pt x="22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504" name="Freeform 202">
                    <a:extLst>
                      <a:ext uri="{FF2B5EF4-FFF2-40B4-BE49-F238E27FC236}">
                        <a16:creationId xmlns:a16="http://schemas.microsoft.com/office/drawing/2014/main" id="{37A5571E-43C4-4F27-AE4C-8310C9F6918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3"/>
                    <a:ext cx="905" cy="299"/>
                  </a:xfrm>
                  <a:custGeom>
                    <a:avLst/>
                    <a:gdLst>
                      <a:gd name="T0" fmla="*/ 28 w 905"/>
                      <a:gd name="T1" fmla="*/ 298 h 299"/>
                      <a:gd name="T2" fmla="*/ 28 w 905"/>
                      <a:gd name="T3" fmla="*/ 298 h 299"/>
                      <a:gd name="T4" fmla="*/ 25 w 905"/>
                      <a:gd name="T5" fmla="*/ 297 h 299"/>
                      <a:gd name="T6" fmla="*/ 25 w 905"/>
                      <a:gd name="T7" fmla="*/ 297 h 299"/>
                      <a:gd name="T8" fmla="*/ 22 w 905"/>
                      <a:gd name="T9" fmla="*/ 295 h 299"/>
                      <a:gd name="T10" fmla="*/ 22 w 905"/>
                      <a:gd name="T11" fmla="*/ 295 h 299"/>
                      <a:gd name="T12" fmla="*/ 22 w 905"/>
                      <a:gd name="T13" fmla="*/ 294 h 299"/>
                      <a:gd name="T14" fmla="*/ 19 w 905"/>
                      <a:gd name="T15" fmla="*/ 294 h 299"/>
                      <a:gd name="T16" fmla="*/ 19 w 905"/>
                      <a:gd name="T17" fmla="*/ 293 h 299"/>
                      <a:gd name="T18" fmla="*/ 19 w 905"/>
                      <a:gd name="T19" fmla="*/ 292 h 299"/>
                      <a:gd name="T20" fmla="*/ 19 w 905"/>
                      <a:gd name="T21" fmla="*/ 289 h 299"/>
                      <a:gd name="T22" fmla="*/ 19 w 905"/>
                      <a:gd name="T23" fmla="*/ 285 h 299"/>
                      <a:gd name="T24" fmla="*/ 22 w 905"/>
                      <a:gd name="T25" fmla="*/ 282 h 299"/>
                      <a:gd name="T26" fmla="*/ 25 w 905"/>
                      <a:gd name="T27" fmla="*/ 276 h 299"/>
                      <a:gd name="T28" fmla="*/ 31 w 905"/>
                      <a:gd name="T29" fmla="*/ 273 h 299"/>
                      <a:gd name="T30" fmla="*/ 38 w 905"/>
                      <a:gd name="T31" fmla="*/ 270 h 299"/>
                      <a:gd name="T32" fmla="*/ 41 w 905"/>
                      <a:gd name="T33" fmla="*/ 269 h 299"/>
                      <a:gd name="T34" fmla="*/ 44 w 905"/>
                      <a:gd name="T35" fmla="*/ 268 h 299"/>
                      <a:gd name="T36" fmla="*/ 47 w 905"/>
                      <a:gd name="T37" fmla="*/ 266 h 299"/>
                      <a:gd name="T38" fmla="*/ 54 w 905"/>
                      <a:gd name="T39" fmla="*/ 265 h 299"/>
                      <a:gd name="T40" fmla="*/ 57 w 905"/>
                      <a:gd name="T41" fmla="*/ 262 h 299"/>
                      <a:gd name="T42" fmla="*/ 60 w 905"/>
                      <a:gd name="T43" fmla="*/ 261 h 299"/>
                      <a:gd name="T44" fmla="*/ 63 w 905"/>
                      <a:gd name="T45" fmla="*/ 261 h 299"/>
                      <a:gd name="T46" fmla="*/ 66 w 905"/>
                      <a:gd name="T47" fmla="*/ 260 h 299"/>
                      <a:gd name="T48" fmla="*/ 72 w 905"/>
                      <a:gd name="T49" fmla="*/ 259 h 299"/>
                      <a:gd name="T50" fmla="*/ 76 w 905"/>
                      <a:gd name="T51" fmla="*/ 257 h 299"/>
                      <a:gd name="T52" fmla="*/ 79 w 905"/>
                      <a:gd name="T53" fmla="*/ 256 h 299"/>
                      <a:gd name="T54" fmla="*/ 79 w 905"/>
                      <a:gd name="T55" fmla="*/ 255 h 299"/>
                      <a:gd name="T56" fmla="*/ 85 w 905"/>
                      <a:gd name="T57" fmla="*/ 255 h 299"/>
                      <a:gd name="T58" fmla="*/ 88 w 905"/>
                      <a:gd name="T59" fmla="*/ 252 h 299"/>
                      <a:gd name="T60" fmla="*/ 91 w 905"/>
                      <a:gd name="T61" fmla="*/ 252 h 299"/>
                      <a:gd name="T62" fmla="*/ 94 w 905"/>
                      <a:gd name="T63" fmla="*/ 251 h 299"/>
                      <a:gd name="T64" fmla="*/ 98 w 905"/>
                      <a:gd name="T65" fmla="*/ 250 h 299"/>
                      <a:gd name="T66" fmla="*/ 476 w 905"/>
                      <a:gd name="T67" fmla="*/ 169 h 299"/>
                      <a:gd name="T68" fmla="*/ 517 w 905"/>
                      <a:gd name="T69" fmla="*/ 160 h 299"/>
                      <a:gd name="T70" fmla="*/ 520 w 905"/>
                      <a:gd name="T71" fmla="*/ 160 h 299"/>
                      <a:gd name="T72" fmla="*/ 678 w 905"/>
                      <a:gd name="T73" fmla="*/ 119 h 299"/>
                      <a:gd name="T74" fmla="*/ 690 w 905"/>
                      <a:gd name="T75" fmla="*/ 114 h 299"/>
                      <a:gd name="T76" fmla="*/ 700 w 905"/>
                      <a:gd name="T77" fmla="*/ 110 h 299"/>
                      <a:gd name="T78" fmla="*/ 712 w 905"/>
                      <a:gd name="T79" fmla="*/ 108 h 299"/>
                      <a:gd name="T80" fmla="*/ 728 w 905"/>
                      <a:gd name="T81" fmla="*/ 101 h 299"/>
                      <a:gd name="T82" fmla="*/ 744 w 905"/>
                      <a:gd name="T83" fmla="*/ 95 h 299"/>
                      <a:gd name="T84" fmla="*/ 753 w 905"/>
                      <a:gd name="T85" fmla="*/ 91 h 299"/>
                      <a:gd name="T86" fmla="*/ 766 w 905"/>
                      <a:gd name="T87" fmla="*/ 86 h 299"/>
                      <a:gd name="T88" fmla="*/ 778 w 905"/>
                      <a:gd name="T89" fmla="*/ 81 h 299"/>
                      <a:gd name="T90" fmla="*/ 788 w 905"/>
                      <a:gd name="T91" fmla="*/ 76 h 299"/>
                      <a:gd name="T92" fmla="*/ 807 w 905"/>
                      <a:gd name="T93" fmla="*/ 67 h 299"/>
                      <a:gd name="T94" fmla="*/ 826 w 905"/>
                      <a:gd name="T95" fmla="*/ 58 h 299"/>
                      <a:gd name="T96" fmla="*/ 848 w 905"/>
                      <a:gd name="T97" fmla="*/ 45 h 299"/>
                      <a:gd name="T98" fmla="*/ 854 w 905"/>
                      <a:gd name="T99" fmla="*/ 37 h 299"/>
                      <a:gd name="T100" fmla="*/ 643 w 905"/>
                      <a:gd name="T101" fmla="*/ 104 h 299"/>
                      <a:gd name="T102" fmla="*/ 315 w 905"/>
                      <a:gd name="T103" fmla="*/ 171 h 299"/>
                      <a:gd name="T104" fmla="*/ 9 w 905"/>
                      <a:gd name="T105" fmla="*/ 261 h 299"/>
                      <a:gd name="T106" fmla="*/ 28 w 905"/>
                      <a:gd name="T107" fmla="*/ 299 h 299"/>
                      <a:gd name="T108" fmla="*/ 889 w 905"/>
                      <a:gd name="T109" fmla="*/ 16 h 299"/>
                      <a:gd name="T110" fmla="*/ 901 w 905"/>
                      <a:gd name="T111" fmla="*/ 7 h 299"/>
                      <a:gd name="T112" fmla="*/ 901 w 905"/>
                      <a:gd name="T113" fmla="*/ 6 h 299"/>
                      <a:gd name="T114" fmla="*/ 905 w 905"/>
                      <a:gd name="T115" fmla="*/ 5 h 299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0" t="0" r="r" b="b"/>
                    <a:pathLst>
                      <a:path w="905" h="299">
                        <a:moveTo>
                          <a:pt x="28" y="299"/>
                        </a:move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5" y="298"/>
                        </a:lnTo>
                        <a:lnTo>
                          <a:pt x="25" y="297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19" y="294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0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5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22" y="282"/>
                        </a:lnTo>
                        <a:lnTo>
                          <a:pt x="22" y="280"/>
                        </a:lnTo>
                        <a:lnTo>
                          <a:pt x="22" y="279"/>
                        </a:lnTo>
                        <a:lnTo>
                          <a:pt x="25" y="279"/>
                        </a:lnTo>
                        <a:lnTo>
                          <a:pt x="25" y="278"/>
                        </a:lnTo>
                        <a:lnTo>
                          <a:pt x="25" y="276"/>
                        </a:lnTo>
                        <a:lnTo>
                          <a:pt x="28" y="276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31" y="274"/>
                        </a:lnTo>
                        <a:lnTo>
                          <a:pt x="31" y="273"/>
                        </a:lnTo>
                        <a:lnTo>
                          <a:pt x="35" y="273"/>
                        </a:lnTo>
                        <a:lnTo>
                          <a:pt x="35" y="271"/>
                        </a:lnTo>
                        <a:lnTo>
                          <a:pt x="38" y="271"/>
                        </a:lnTo>
                        <a:lnTo>
                          <a:pt x="38" y="270"/>
                        </a:lnTo>
                        <a:lnTo>
                          <a:pt x="41" y="269"/>
                        </a:lnTo>
                        <a:lnTo>
                          <a:pt x="44" y="269"/>
                        </a:lnTo>
                        <a:lnTo>
                          <a:pt x="44" y="268"/>
                        </a:lnTo>
                        <a:lnTo>
                          <a:pt x="47" y="266"/>
                        </a:lnTo>
                        <a:lnTo>
                          <a:pt x="50" y="265"/>
                        </a:lnTo>
                        <a:lnTo>
                          <a:pt x="54" y="265"/>
                        </a:lnTo>
                        <a:lnTo>
                          <a:pt x="54" y="264"/>
                        </a:lnTo>
                        <a:lnTo>
                          <a:pt x="57" y="264"/>
                        </a:lnTo>
                        <a:lnTo>
                          <a:pt x="57" y="262"/>
                        </a:lnTo>
                        <a:lnTo>
                          <a:pt x="60" y="262"/>
                        </a:lnTo>
                        <a:lnTo>
                          <a:pt x="60" y="261"/>
                        </a:lnTo>
                        <a:lnTo>
                          <a:pt x="63" y="261"/>
                        </a:lnTo>
                        <a:lnTo>
                          <a:pt x="66" y="260"/>
                        </a:lnTo>
                        <a:lnTo>
                          <a:pt x="69" y="259"/>
                        </a:lnTo>
                        <a:lnTo>
                          <a:pt x="72" y="259"/>
                        </a:lnTo>
                        <a:lnTo>
                          <a:pt x="72" y="257"/>
                        </a:lnTo>
                        <a:lnTo>
                          <a:pt x="76" y="257"/>
                        </a:lnTo>
                        <a:lnTo>
                          <a:pt x="76" y="256"/>
                        </a:lnTo>
                        <a:lnTo>
                          <a:pt x="79" y="256"/>
                        </a:lnTo>
                        <a:lnTo>
                          <a:pt x="79" y="255"/>
                        </a:lnTo>
                        <a:lnTo>
                          <a:pt x="82" y="255"/>
                        </a:lnTo>
                        <a:lnTo>
                          <a:pt x="85" y="255"/>
                        </a:lnTo>
                        <a:lnTo>
                          <a:pt x="85" y="254"/>
                        </a:lnTo>
                        <a:lnTo>
                          <a:pt x="88" y="254"/>
                        </a:lnTo>
                        <a:lnTo>
                          <a:pt x="88" y="252"/>
                        </a:lnTo>
                        <a:lnTo>
                          <a:pt x="91" y="252"/>
                        </a:lnTo>
                        <a:lnTo>
                          <a:pt x="94" y="252"/>
                        </a:lnTo>
                        <a:lnTo>
                          <a:pt x="94" y="251"/>
                        </a:lnTo>
                        <a:lnTo>
                          <a:pt x="98" y="251"/>
                        </a:lnTo>
                        <a:lnTo>
                          <a:pt x="98" y="250"/>
                        </a:lnTo>
                        <a:lnTo>
                          <a:pt x="129" y="241"/>
                        </a:lnTo>
                        <a:lnTo>
                          <a:pt x="161" y="231"/>
                        </a:lnTo>
                        <a:lnTo>
                          <a:pt x="230" y="216"/>
                        </a:lnTo>
                        <a:lnTo>
                          <a:pt x="350" y="191"/>
                        </a:lnTo>
                        <a:lnTo>
                          <a:pt x="476" y="169"/>
                        </a:lnTo>
                        <a:lnTo>
                          <a:pt x="507" y="161"/>
                        </a:lnTo>
                        <a:lnTo>
                          <a:pt x="511" y="161"/>
                        </a:lnTo>
                        <a:lnTo>
                          <a:pt x="514" y="161"/>
                        </a:lnTo>
                        <a:lnTo>
                          <a:pt x="514" y="160"/>
                        </a:lnTo>
                        <a:lnTo>
                          <a:pt x="517" y="160"/>
                        </a:lnTo>
                        <a:lnTo>
                          <a:pt x="520" y="160"/>
                        </a:lnTo>
                        <a:lnTo>
                          <a:pt x="529" y="157"/>
                        </a:lnTo>
                        <a:lnTo>
                          <a:pt x="602" y="139"/>
                        </a:lnTo>
                        <a:lnTo>
                          <a:pt x="640" y="130"/>
                        </a:lnTo>
                        <a:lnTo>
                          <a:pt x="671" y="120"/>
                        </a:lnTo>
                        <a:lnTo>
                          <a:pt x="678" y="119"/>
                        </a:lnTo>
                        <a:lnTo>
                          <a:pt x="681" y="118"/>
                        </a:lnTo>
                        <a:lnTo>
                          <a:pt x="684" y="117"/>
                        </a:lnTo>
                        <a:lnTo>
                          <a:pt x="687" y="115"/>
                        </a:lnTo>
                        <a:lnTo>
                          <a:pt x="690" y="114"/>
                        </a:lnTo>
                        <a:lnTo>
                          <a:pt x="693" y="114"/>
                        </a:lnTo>
                        <a:lnTo>
                          <a:pt x="693" y="113"/>
                        </a:lnTo>
                        <a:lnTo>
                          <a:pt x="697" y="113"/>
                        </a:lnTo>
                        <a:lnTo>
                          <a:pt x="700" y="111"/>
                        </a:lnTo>
                        <a:lnTo>
                          <a:pt x="700" y="110"/>
                        </a:lnTo>
                        <a:lnTo>
                          <a:pt x="703" y="110"/>
                        </a:lnTo>
                        <a:lnTo>
                          <a:pt x="706" y="109"/>
                        </a:lnTo>
                        <a:lnTo>
                          <a:pt x="709" y="108"/>
                        </a:lnTo>
                        <a:lnTo>
                          <a:pt x="712" y="108"/>
                        </a:lnTo>
                        <a:lnTo>
                          <a:pt x="719" y="104"/>
                        </a:lnTo>
                        <a:lnTo>
                          <a:pt x="722" y="104"/>
                        </a:lnTo>
                        <a:lnTo>
                          <a:pt x="725" y="103"/>
                        </a:lnTo>
                        <a:lnTo>
                          <a:pt x="725" y="101"/>
                        </a:lnTo>
                        <a:lnTo>
                          <a:pt x="728" y="101"/>
                        </a:lnTo>
                        <a:lnTo>
                          <a:pt x="731" y="99"/>
                        </a:lnTo>
                        <a:lnTo>
                          <a:pt x="734" y="99"/>
                        </a:lnTo>
                        <a:lnTo>
                          <a:pt x="741" y="96"/>
                        </a:lnTo>
                        <a:lnTo>
                          <a:pt x="744" y="96"/>
                        </a:lnTo>
                        <a:lnTo>
                          <a:pt x="744" y="95"/>
                        </a:lnTo>
                        <a:lnTo>
                          <a:pt x="747" y="94"/>
                        </a:lnTo>
                        <a:lnTo>
                          <a:pt x="750" y="92"/>
                        </a:lnTo>
                        <a:lnTo>
                          <a:pt x="753" y="92"/>
                        </a:lnTo>
                        <a:lnTo>
                          <a:pt x="753" y="91"/>
                        </a:lnTo>
                        <a:lnTo>
                          <a:pt x="756" y="90"/>
                        </a:lnTo>
                        <a:lnTo>
                          <a:pt x="760" y="89"/>
                        </a:lnTo>
                        <a:lnTo>
                          <a:pt x="763" y="87"/>
                        </a:lnTo>
                        <a:lnTo>
                          <a:pt x="766" y="86"/>
                        </a:lnTo>
                        <a:lnTo>
                          <a:pt x="769" y="85"/>
                        </a:lnTo>
                        <a:lnTo>
                          <a:pt x="772" y="84"/>
                        </a:lnTo>
                        <a:lnTo>
                          <a:pt x="778" y="81"/>
                        </a:lnTo>
                        <a:lnTo>
                          <a:pt x="782" y="80"/>
                        </a:lnTo>
                        <a:lnTo>
                          <a:pt x="788" y="77"/>
                        </a:lnTo>
                        <a:lnTo>
                          <a:pt x="788" y="76"/>
                        </a:lnTo>
                        <a:lnTo>
                          <a:pt x="797" y="72"/>
                        </a:lnTo>
                        <a:lnTo>
                          <a:pt x="807" y="68"/>
                        </a:lnTo>
                        <a:lnTo>
                          <a:pt x="807" y="67"/>
                        </a:lnTo>
                        <a:lnTo>
                          <a:pt x="810" y="67"/>
                        </a:lnTo>
                        <a:lnTo>
                          <a:pt x="819" y="61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lnTo>
                          <a:pt x="832" y="54"/>
                        </a:lnTo>
                        <a:lnTo>
                          <a:pt x="848" y="45"/>
                        </a:lnTo>
                        <a:lnTo>
                          <a:pt x="854" y="43"/>
                        </a:lnTo>
                        <a:lnTo>
                          <a:pt x="873" y="30"/>
                        </a:lnTo>
                        <a:lnTo>
                          <a:pt x="854" y="37"/>
                        </a:lnTo>
                        <a:lnTo>
                          <a:pt x="838" y="43"/>
                        </a:lnTo>
                        <a:lnTo>
                          <a:pt x="801" y="54"/>
                        </a:lnTo>
                        <a:lnTo>
                          <a:pt x="744" y="70"/>
                        </a:lnTo>
                        <a:lnTo>
                          <a:pt x="700" y="87"/>
                        </a:lnTo>
                        <a:lnTo>
                          <a:pt x="643" y="104"/>
                        </a:lnTo>
                        <a:lnTo>
                          <a:pt x="615" y="113"/>
                        </a:lnTo>
                        <a:lnTo>
                          <a:pt x="580" y="120"/>
                        </a:lnTo>
                        <a:lnTo>
                          <a:pt x="545" y="128"/>
                        </a:lnTo>
                        <a:lnTo>
                          <a:pt x="507" y="136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0" y="236"/>
                        </a:lnTo>
                        <a:lnTo>
                          <a:pt x="38" y="245"/>
                        </a:lnTo>
                        <a:lnTo>
                          <a:pt x="22" y="252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6"/>
                        </a:lnTo>
                        <a:lnTo>
                          <a:pt x="0" y="287"/>
                        </a:lnTo>
                        <a:lnTo>
                          <a:pt x="6" y="293"/>
                        </a:lnTo>
                        <a:lnTo>
                          <a:pt x="16" y="297"/>
                        </a:lnTo>
                        <a:lnTo>
                          <a:pt x="28" y="299"/>
                        </a:lnTo>
                        <a:close/>
                        <a:moveTo>
                          <a:pt x="832" y="56"/>
                        </a:moveTo>
                        <a:lnTo>
                          <a:pt x="832" y="56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close/>
                        <a:moveTo>
                          <a:pt x="889" y="16"/>
                        </a:moveTo>
                        <a:lnTo>
                          <a:pt x="889" y="16"/>
                        </a:lnTo>
                        <a:lnTo>
                          <a:pt x="898" y="9"/>
                        </a:lnTo>
                        <a:lnTo>
                          <a:pt x="901" y="9"/>
                        </a:lnTo>
                        <a:lnTo>
                          <a:pt x="901" y="7"/>
                        </a:lnTo>
                        <a:lnTo>
                          <a:pt x="901" y="6"/>
                        </a:lnTo>
                        <a:lnTo>
                          <a:pt x="905" y="6"/>
                        </a:lnTo>
                        <a:lnTo>
                          <a:pt x="905" y="5"/>
                        </a:lnTo>
                        <a:lnTo>
                          <a:pt x="870" y="0"/>
                        </a:lnTo>
                        <a:lnTo>
                          <a:pt x="882" y="7"/>
                        </a:lnTo>
                        <a:lnTo>
                          <a:pt x="889" y="11"/>
                        </a:lnTo>
                        <a:lnTo>
                          <a:pt x="889" y="16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505" name="Freeform 203">
                    <a:extLst>
                      <a:ext uri="{FF2B5EF4-FFF2-40B4-BE49-F238E27FC236}">
                        <a16:creationId xmlns:a16="http://schemas.microsoft.com/office/drawing/2014/main" id="{7FE808AA-47F9-4B84-96F4-B7B2A911EB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553"/>
                    <a:ext cx="873" cy="269"/>
                  </a:xfrm>
                  <a:custGeom>
                    <a:avLst/>
                    <a:gdLst>
                      <a:gd name="T0" fmla="*/ 28 w 873"/>
                      <a:gd name="T1" fmla="*/ 268 h 269"/>
                      <a:gd name="T2" fmla="*/ 28 w 873"/>
                      <a:gd name="T3" fmla="*/ 268 h 269"/>
                      <a:gd name="T4" fmla="*/ 25 w 873"/>
                      <a:gd name="T5" fmla="*/ 267 h 269"/>
                      <a:gd name="T6" fmla="*/ 25 w 873"/>
                      <a:gd name="T7" fmla="*/ 267 h 269"/>
                      <a:gd name="T8" fmla="*/ 25 w 873"/>
                      <a:gd name="T9" fmla="*/ 265 h 269"/>
                      <a:gd name="T10" fmla="*/ 22 w 873"/>
                      <a:gd name="T11" fmla="*/ 265 h 269"/>
                      <a:gd name="T12" fmla="*/ 22 w 873"/>
                      <a:gd name="T13" fmla="*/ 265 h 269"/>
                      <a:gd name="T14" fmla="*/ 22 w 873"/>
                      <a:gd name="T15" fmla="*/ 264 h 269"/>
                      <a:gd name="T16" fmla="*/ 19 w 873"/>
                      <a:gd name="T17" fmla="*/ 264 h 269"/>
                      <a:gd name="T18" fmla="*/ 19 w 873"/>
                      <a:gd name="T19" fmla="*/ 263 h 269"/>
                      <a:gd name="T20" fmla="*/ 19 w 873"/>
                      <a:gd name="T21" fmla="*/ 263 h 269"/>
                      <a:gd name="T22" fmla="*/ 19 w 873"/>
                      <a:gd name="T23" fmla="*/ 260 h 269"/>
                      <a:gd name="T24" fmla="*/ 19 w 873"/>
                      <a:gd name="T25" fmla="*/ 258 h 269"/>
                      <a:gd name="T26" fmla="*/ 19 w 873"/>
                      <a:gd name="T27" fmla="*/ 255 h 269"/>
                      <a:gd name="T28" fmla="*/ 22 w 873"/>
                      <a:gd name="T29" fmla="*/ 252 h 269"/>
                      <a:gd name="T30" fmla="*/ 25 w 873"/>
                      <a:gd name="T31" fmla="*/ 248 h 269"/>
                      <a:gd name="T32" fmla="*/ 28 w 873"/>
                      <a:gd name="T33" fmla="*/ 244 h 269"/>
                      <a:gd name="T34" fmla="*/ 35 w 873"/>
                      <a:gd name="T35" fmla="*/ 241 h 269"/>
                      <a:gd name="T36" fmla="*/ 38 w 873"/>
                      <a:gd name="T37" fmla="*/ 240 h 269"/>
                      <a:gd name="T38" fmla="*/ 41 w 873"/>
                      <a:gd name="T39" fmla="*/ 239 h 269"/>
                      <a:gd name="T40" fmla="*/ 44 w 873"/>
                      <a:gd name="T41" fmla="*/ 238 h 269"/>
                      <a:gd name="T42" fmla="*/ 47 w 873"/>
                      <a:gd name="T43" fmla="*/ 236 h 269"/>
                      <a:gd name="T44" fmla="*/ 50 w 873"/>
                      <a:gd name="T45" fmla="*/ 235 h 269"/>
                      <a:gd name="T46" fmla="*/ 57 w 873"/>
                      <a:gd name="T47" fmla="*/ 234 h 269"/>
                      <a:gd name="T48" fmla="*/ 60 w 873"/>
                      <a:gd name="T49" fmla="*/ 232 h 269"/>
                      <a:gd name="T50" fmla="*/ 63 w 873"/>
                      <a:gd name="T51" fmla="*/ 231 h 269"/>
                      <a:gd name="T52" fmla="*/ 66 w 873"/>
                      <a:gd name="T53" fmla="*/ 230 h 269"/>
                      <a:gd name="T54" fmla="*/ 66 w 873"/>
                      <a:gd name="T55" fmla="*/ 230 h 269"/>
                      <a:gd name="T56" fmla="*/ 69 w 873"/>
                      <a:gd name="T57" fmla="*/ 229 h 269"/>
                      <a:gd name="T58" fmla="*/ 72 w 873"/>
                      <a:gd name="T59" fmla="*/ 227 h 269"/>
                      <a:gd name="T60" fmla="*/ 76 w 873"/>
                      <a:gd name="T61" fmla="*/ 227 h 269"/>
                      <a:gd name="T62" fmla="*/ 79 w 873"/>
                      <a:gd name="T63" fmla="*/ 226 h 269"/>
                      <a:gd name="T64" fmla="*/ 82 w 873"/>
                      <a:gd name="T65" fmla="*/ 225 h 269"/>
                      <a:gd name="T66" fmla="*/ 85 w 873"/>
                      <a:gd name="T67" fmla="*/ 224 h 269"/>
                      <a:gd name="T68" fmla="*/ 88 w 873"/>
                      <a:gd name="T69" fmla="*/ 222 h 269"/>
                      <a:gd name="T70" fmla="*/ 91 w 873"/>
                      <a:gd name="T71" fmla="*/ 222 h 269"/>
                      <a:gd name="T72" fmla="*/ 94 w 873"/>
                      <a:gd name="T73" fmla="*/ 221 h 269"/>
                      <a:gd name="T74" fmla="*/ 98 w 873"/>
                      <a:gd name="T75" fmla="*/ 221 h 269"/>
                      <a:gd name="T76" fmla="*/ 161 w 873"/>
                      <a:gd name="T77" fmla="*/ 201 h 269"/>
                      <a:gd name="T78" fmla="*/ 507 w 873"/>
                      <a:gd name="T79" fmla="*/ 131 h 269"/>
                      <a:gd name="T80" fmla="*/ 517 w 873"/>
                      <a:gd name="T81" fmla="*/ 130 h 269"/>
                      <a:gd name="T82" fmla="*/ 520 w 873"/>
                      <a:gd name="T83" fmla="*/ 130 h 269"/>
                      <a:gd name="T84" fmla="*/ 678 w 873"/>
                      <a:gd name="T85" fmla="*/ 89 h 269"/>
                      <a:gd name="T86" fmla="*/ 687 w 873"/>
                      <a:gd name="T87" fmla="*/ 85 h 269"/>
                      <a:gd name="T88" fmla="*/ 697 w 873"/>
                      <a:gd name="T89" fmla="*/ 83 h 269"/>
                      <a:gd name="T90" fmla="*/ 706 w 873"/>
                      <a:gd name="T91" fmla="*/ 79 h 269"/>
                      <a:gd name="T92" fmla="*/ 719 w 873"/>
                      <a:gd name="T93" fmla="*/ 74 h 269"/>
                      <a:gd name="T94" fmla="*/ 731 w 873"/>
                      <a:gd name="T95" fmla="*/ 69 h 269"/>
                      <a:gd name="T96" fmla="*/ 744 w 873"/>
                      <a:gd name="T97" fmla="*/ 65 h 269"/>
                      <a:gd name="T98" fmla="*/ 753 w 873"/>
                      <a:gd name="T99" fmla="*/ 61 h 269"/>
                      <a:gd name="T100" fmla="*/ 763 w 873"/>
                      <a:gd name="T101" fmla="*/ 57 h 269"/>
                      <a:gd name="T102" fmla="*/ 772 w 873"/>
                      <a:gd name="T103" fmla="*/ 54 h 269"/>
                      <a:gd name="T104" fmla="*/ 782 w 873"/>
                      <a:gd name="T105" fmla="*/ 50 h 269"/>
                      <a:gd name="T106" fmla="*/ 797 w 873"/>
                      <a:gd name="T107" fmla="*/ 42 h 269"/>
                      <a:gd name="T108" fmla="*/ 810 w 873"/>
                      <a:gd name="T109" fmla="*/ 37 h 269"/>
                      <a:gd name="T110" fmla="*/ 826 w 873"/>
                      <a:gd name="T111" fmla="*/ 28 h 269"/>
                      <a:gd name="T112" fmla="*/ 848 w 873"/>
                      <a:gd name="T113" fmla="*/ 15 h 269"/>
                      <a:gd name="T114" fmla="*/ 873 w 873"/>
                      <a:gd name="T115" fmla="*/ 0 h 269"/>
                      <a:gd name="T116" fmla="*/ 744 w 873"/>
                      <a:gd name="T117" fmla="*/ 40 h 269"/>
                      <a:gd name="T118" fmla="*/ 545 w 873"/>
                      <a:gd name="T119" fmla="*/ 98 h 269"/>
                      <a:gd name="T120" fmla="*/ 151 w 873"/>
                      <a:gd name="T121" fmla="*/ 178 h 269"/>
                      <a:gd name="T122" fmla="*/ 0 w 873"/>
                      <a:gd name="T123" fmla="*/ 239 h 269"/>
                      <a:gd name="T124" fmla="*/ 28 w 873"/>
                      <a:gd name="T125" fmla="*/ 269 h 269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73" h="269">
                        <a:moveTo>
                          <a:pt x="28" y="269"/>
                        </a:moveTo>
                        <a:lnTo>
                          <a:pt x="28" y="269"/>
                        </a:lnTo>
                        <a:lnTo>
                          <a:pt x="28" y="268"/>
                        </a:lnTo>
                        <a:lnTo>
                          <a:pt x="25" y="268"/>
                        </a:lnTo>
                        <a:lnTo>
                          <a:pt x="25" y="267"/>
                        </a:lnTo>
                        <a:lnTo>
                          <a:pt x="25" y="265"/>
                        </a:lnTo>
                        <a:lnTo>
                          <a:pt x="22" y="265"/>
                        </a:lnTo>
                        <a:lnTo>
                          <a:pt x="22" y="264"/>
                        </a:lnTo>
                        <a:lnTo>
                          <a:pt x="19" y="264"/>
                        </a:lnTo>
                        <a:lnTo>
                          <a:pt x="19" y="263"/>
                        </a:lnTo>
                        <a:lnTo>
                          <a:pt x="19" y="262"/>
                        </a:lnTo>
                        <a:lnTo>
                          <a:pt x="19" y="260"/>
                        </a:lnTo>
                        <a:lnTo>
                          <a:pt x="19" y="259"/>
                        </a:lnTo>
                        <a:lnTo>
                          <a:pt x="19" y="258"/>
                        </a:lnTo>
                        <a:lnTo>
                          <a:pt x="19" y="257"/>
                        </a:lnTo>
                        <a:lnTo>
                          <a:pt x="19" y="255"/>
                        </a:lnTo>
                        <a:lnTo>
                          <a:pt x="19" y="254"/>
                        </a:lnTo>
                        <a:lnTo>
                          <a:pt x="19" y="253"/>
                        </a:lnTo>
                        <a:lnTo>
                          <a:pt x="19" y="252"/>
                        </a:lnTo>
                        <a:lnTo>
                          <a:pt x="22" y="252"/>
                        </a:lnTo>
                        <a:lnTo>
                          <a:pt x="22" y="250"/>
                        </a:lnTo>
                        <a:lnTo>
                          <a:pt x="22" y="249"/>
                        </a:lnTo>
                        <a:lnTo>
                          <a:pt x="25" y="249"/>
                        </a:lnTo>
                        <a:lnTo>
                          <a:pt x="25" y="248"/>
                        </a:lnTo>
                        <a:lnTo>
                          <a:pt x="25" y="246"/>
                        </a:lnTo>
                        <a:lnTo>
                          <a:pt x="28" y="246"/>
                        </a:lnTo>
                        <a:lnTo>
                          <a:pt x="28" y="245"/>
                        </a:lnTo>
                        <a:lnTo>
                          <a:pt x="28" y="244"/>
                        </a:lnTo>
                        <a:lnTo>
                          <a:pt x="31" y="244"/>
                        </a:lnTo>
                        <a:lnTo>
                          <a:pt x="31" y="243"/>
                        </a:lnTo>
                        <a:lnTo>
                          <a:pt x="35" y="243"/>
                        </a:lnTo>
                        <a:lnTo>
                          <a:pt x="35" y="241"/>
                        </a:lnTo>
                        <a:lnTo>
                          <a:pt x="38" y="241"/>
                        </a:lnTo>
                        <a:lnTo>
                          <a:pt x="38" y="240"/>
                        </a:lnTo>
                        <a:lnTo>
                          <a:pt x="41" y="239"/>
                        </a:lnTo>
                        <a:lnTo>
                          <a:pt x="44" y="239"/>
                        </a:lnTo>
                        <a:lnTo>
                          <a:pt x="44" y="238"/>
                        </a:lnTo>
                        <a:lnTo>
                          <a:pt x="47" y="236"/>
                        </a:lnTo>
                        <a:lnTo>
                          <a:pt x="50" y="235"/>
                        </a:lnTo>
                        <a:lnTo>
                          <a:pt x="54" y="235"/>
                        </a:lnTo>
                        <a:lnTo>
                          <a:pt x="54" y="234"/>
                        </a:lnTo>
                        <a:lnTo>
                          <a:pt x="57" y="234"/>
                        </a:lnTo>
                        <a:lnTo>
                          <a:pt x="57" y="232"/>
                        </a:lnTo>
                        <a:lnTo>
                          <a:pt x="60" y="232"/>
                        </a:lnTo>
                        <a:lnTo>
                          <a:pt x="60" y="231"/>
                        </a:lnTo>
                        <a:lnTo>
                          <a:pt x="63" y="231"/>
                        </a:lnTo>
                        <a:lnTo>
                          <a:pt x="66" y="230"/>
                        </a:lnTo>
                        <a:lnTo>
                          <a:pt x="69" y="229"/>
                        </a:lnTo>
                        <a:lnTo>
                          <a:pt x="72" y="229"/>
                        </a:lnTo>
                        <a:lnTo>
                          <a:pt x="72" y="227"/>
                        </a:lnTo>
                        <a:lnTo>
                          <a:pt x="76" y="227"/>
                        </a:lnTo>
                        <a:lnTo>
                          <a:pt x="76" y="226"/>
                        </a:lnTo>
                        <a:lnTo>
                          <a:pt x="79" y="226"/>
                        </a:lnTo>
                        <a:lnTo>
                          <a:pt x="79" y="225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5" y="224"/>
                        </a:lnTo>
                        <a:lnTo>
                          <a:pt x="88" y="224"/>
                        </a:lnTo>
                        <a:lnTo>
                          <a:pt x="88" y="222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4" y="221"/>
                        </a:lnTo>
                        <a:lnTo>
                          <a:pt x="98" y="221"/>
                        </a:lnTo>
                        <a:lnTo>
                          <a:pt x="98" y="220"/>
                        </a:lnTo>
                        <a:lnTo>
                          <a:pt x="129" y="211"/>
                        </a:lnTo>
                        <a:lnTo>
                          <a:pt x="161" y="201"/>
                        </a:lnTo>
                        <a:lnTo>
                          <a:pt x="230" y="186"/>
                        </a:lnTo>
                        <a:lnTo>
                          <a:pt x="350" y="161"/>
                        </a:lnTo>
                        <a:lnTo>
                          <a:pt x="476" y="139"/>
                        </a:lnTo>
                        <a:lnTo>
                          <a:pt x="507" y="131"/>
                        </a:lnTo>
                        <a:lnTo>
                          <a:pt x="511" y="131"/>
                        </a:lnTo>
                        <a:lnTo>
                          <a:pt x="514" y="131"/>
                        </a:lnTo>
                        <a:lnTo>
                          <a:pt x="514" y="130"/>
                        </a:lnTo>
                        <a:lnTo>
                          <a:pt x="517" y="130"/>
                        </a:lnTo>
                        <a:lnTo>
                          <a:pt x="520" y="130"/>
                        </a:lnTo>
                        <a:lnTo>
                          <a:pt x="529" y="127"/>
                        </a:lnTo>
                        <a:lnTo>
                          <a:pt x="602" y="109"/>
                        </a:lnTo>
                        <a:lnTo>
                          <a:pt x="640" y="100"/>
                        </a:lnTo>
                        <a:lnTo>
                          <a:pt x="671" y="90"/>
                        </a:lnTo>
                        <a:lnTo>
                          <a:pt x="678" y="89"/>
                        </a:lnTo>
                        <a:lnTo>
                          <a:pt x="681" y="88"/>
                        </a:lnTo>
                        <a:lnTo>
                          <a:pt x="684" y="87"/>
                        </a:lnTo>
                        <a:lnTo>
                          <a:pt x="687" y="85"/>
                        </a:lnTo>
                        <a:lnTo>
                          <a:pt x="690" y="84"/>
                        </a:lnTo>
                        <a:lnTo>
                          <a:pt x="693" y="84"/>
                        </a:lnTo>
                        <a:lnTo>
                          <a:pt x="693" y="83"/>
                        </a:lnTo>
                        <a:lnTo>
                          <a:pt x="697" y="83"/>
                        </a:lnTo>
                        <a:lnTo>
                          <a:pt x="700" y="81"/>
                        </a:lnTo>
                        <a:lnTo>
                          <a:pt x="700" y="80"/>
                        </a:lnTo>
                        <a:lnTo>
                          <a:pt x="703" y="80"/>
                        </a:lnTo>
                        <a:lnTo>
                          <a:pt x="706" y="79"/>
                        </a:lnTo>
                        <a:lnTo>
                          <a:pt x="709" y="78"/>
                        </a:lnTo>
                        <a:lnTo>
                          <a:pt x="712" y="78"/>
                        </a:lnTo>
                        <a:lnTo>
                          <a:pt x="719" y="74"/>
                        </a:lnTo>
                        <a:lnTo>
                          <a:pt x="722" y="74"/>
                        </a:lnTo>
                        <a:lnTo>
                          <a:pt x="725" y="73"/>
                        </a:lnTo>
                        <a:lnTo>
                          <a:pt x="725" y="71"/>
                        </a:lnTo>
                        <a:lnTo>
                          <a:pt x="728" y="71"/>
                        </a:lnTo>
                        <a:lnTo>
                          <a:pt x="731" y="69"/>
                        </a:lnTo>
                        <a:lnTo>
                          <a:pt x="734" y="69"/>
                        </a:lnTo>
                        <a:lnTo>
                          <a:pt x="741" y="66"/>
                        </a:lnTo>
                        <a:lnTo>
                          <a:pt x="744" y="66"/>
                        </a:lnTo>
                        <a:lnTo>
                          <a:pt x="744" y="65"/>
                        </a:lnTo>
                        <a:lnTo>
                          <a:pt x="747" y="64"/>
                        </a:lnTo>
                        <a:lnTo>
                          <a:pt x="750" y="62"/>
                        </a:lnTo>
                        <a:lnTo>
                          <a:pt x="753" y="62"/>
                        </a:lnTo>
                        <a:lnTo>
                          <a:pt x="753" y="61"/>
                        </a:lnTo>
                        <a:lnTo>
                          <a:pt x="756" y="60"/>
                        </a:lnTo>
                        <a:lnTo>
                          <a:pt x="760" y="59"/>
                        </a:lnTo>
                        <a:lnTo>
                          <a:pt x="763" y="57"/>
                        </a:lnTo>
                        <a:lnTo>
                          <a:pt x="766" y="56"/>
                        </a:lnTo>
                        <a:lnTo>
                          <a:pt x="769" y="55"/>
                        </a:lnTo>
                        <a:lnTo>
                          <a:pt x="772" y="54"/>
                        </a:lnTo>
                        <a:lnTo>
                          <a:pt x="778" y="51"/>
                        </a:lnTo>
                        <a:lnTo>
                          <a:pt x="782" y="50"/>
                        </a:lnTo>
                        <a:lnTo>
                          <a:pt x="788" y="47"/>
                        </a:lnTo>
                        <a:lnTo>
                          <a:pt x="788" y="46"/>
                        </a:lnTo>
                        <a:lnTo>
                          <a:pt x="797" y="42"/>
                        </a:lnTo>
                        <a:lnTo>
                          <a:pt x="807" y="38"/>
                        </a:lnTo>
                        <a:lnTo>
                          <a:pt x="807" y="37"/>
                        </a:lnTo>
                        <a:lnTo>
                          <a:pt x="810" y="37"/>
                        </a:lnTo>
                        <a:lnTo>
                          <a:pt x="819" y="31"/>
                        </a:lnTo>
                        <a:lnTo>
                          <a:pt x="826" y="28"/>
                        </a:lnTo>
                        <a:lnTo>
                          <a:pt x="832" y="26"/>
                        </a:lnTo>
                        <a:lnTo>
                          <a:pt x="832" y="24"/>
                        </a:lnTo>
                        <a:lnTo>
                          <a:pt x="848" y="15"/>
                        </a:lnTo>
                        <a:lnTo>
                          <a:pt x="854" y="13"/>
                        </a:lnTo>
                        <a:lnTo>
                          <a:pt x="873" y="0"/>
                        </a:lnTo>
                        <a:lnTo>
                          <a:pt x="854" y="7"/>
                        </a:lnTo>
                        <a:lnTo>
                          <a:pt x="838" y="13"/>
                        </a:lnTo>
                        <a:lnTo>
                          <a:pt x="801" y="24"/>
                        </a:lnTo>
                        <a:lnTo>
                          <a:pt x="744" y="40"/>
                        </a:lnTo>
                        <a:lnTo>
                          <a:pt x="700" y="57"/>
                        </a:lnTo>
                        <a:lnTo>
                          <a:pt x="643" y="74"/>
                        </a:lnTo>
                        <a:lnTo>
                          <a:pt x="615" y="83"/>
                        </a:lnTo>
                        <a:lnTo>
                          <a:pt x="580" y="90"/>
                        </a:lnTo>
                        <a:lnTo>
                          <a:pt x="545" y="98"/>
                        </a:lnTo>
                        <a:lnTo>
                          <a:pt x="507" y="106"/>
                        </a:lnTo>
                        <a:lnTo>
                          <a:pt x="410" y="123"/>
                        </a:lnTo>
                        <a:lnTo>
                          <a:pt x="315" y="141"/>
                        </a:lnTo>
                        <a:lnTo>
                          <a:pt x="227" y="160"/>
                        </a:lnTo>
                        <a:lnTo>
                          <a:pt x="151" y="178"/>
                        </a:lnTo>
                        <a:lnTo>
                          <a:pt x="88" y="197"/>
                        </a:lnTo>
                        <a:lnTo>
                          <a:pt x="60" y="206"/>
                        </a:lnTo>
                        <a:lnTo>
                          <a:pt x="38" y="215"/>
                        </a:lnTo>
                        <a:lnTo>
                          <a:pt x="22" y="222"/>
                        </a:lnTo>
                        <a:lnTo>
                          <a:pt x="9" y="231"/>
                        </a:lnTo>
                        <a:lnTo>
                          <a:pt x="0" y="239"/>
                        </a:lnTo>
                        <a:lnTo>
                          <a:pt x="0" y="246"/>
                        </a:lnTo>
                        <a:lnTo>
                          <a:pt x="0" y="257"/>
                        </a:lnTo>
                        <a:lnTo>
                          <a:pt x="6" y="263"/>
                        </a:lnTo>
                        <a:lnTo>
                          <a:pt x="16" y="267"/>
                        </a:lnTo>
                        <a:lnTo>
                          <a:pt x="28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506" name="Freeform 204">
                    <a:extLst>
                      <a:ext uri="{FF2B5EF4-FFF2-40B4-BE49-F238E27FC236}">
                        <a16:creationId xmlns:a16="http://schemas.microsoft.com/office/drawing/2014/main" id="{8FB8DC19-6B65-474C-AA6E-BAB8ED200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507" name="Freeform 205">
                    <a:extLst>
                      <a:ext uri="{FF2B5EF4-FFF2-40B4-BE49-F238E27FC236}">
                        <a16:creationId xmlns:a16="http://schemas.microsoft.com/office/drawing/2014/main" id="{170123B1-6121-4F06-9487-147322E460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9" y="1523"/>
                    <a:ext cx="35" cy="16"/>
                  </a:xfrm>
                  <a:custGeom>
                    <a:avLst/>
                    <a:gdLst>
                      <a:gd name="T0" fmla="*/ 19 w 35"/>
                      <a:gd name="T1" fmla="*/ 16 h 16"/>
                      <a:gd name="T2" fmla="*/ 19 w 35"/>
                      <a:gd name="T3" fmla="*/ 16 h 16"/>
                      <a:gd name="T4" fmla="*/ 19 w 35"/>
                      <a:gd name="T5" fmla="*/ 16 h 16"/>
                      <a:gd name="T6" fmla="*/ 28 w 35"/>
                      <a:gd name="T7" fmla="*/ 9 h 16"/>
                      <a:gd name="T8" fmla="*/ 28 w 35"/>
                      <a:gd name="T9" fmla="*/ 9 h 16"/>
                      <a:gd name="T10" fmla="*/ 31 w 35"/>
                      <a:gd name="T11" fmla="*/ 9 h 16"/>
                      <a:gd name="T12" fmla="*/ 31 w 35"/>
                      <a:gd name="T13" fmla="*/ 7 h 16"/>
                      <a:gd name="T14" fmla="*/ 31 w 35"/>
                      <a:gd name="T15" fmla="*/ 7 h 16"/>
                      <a:gd name="T16" fmla="*/ 31 w 35"/>
                      <a:gd name="T17" fmla="*/ 7 h 16"/>
                      <a:gd name="T18" fmla="*/ 31 w 35"/>
                      <a:gd name="T19" fmla="*/ 7 h 16"/>
                      <a:gd name="T20" fmla="*/ 31 w 35"/>
                      <a:gd name="T21" fmla="*/ 7 h 16"/>
                      <a:gd name="T22" fmla="*/ 31 w 35"/>
                      <a:gd name="T23" fmla="*/ 7 h 16"/>
                      <a:gd name="T24" fmla="*/ 31 w 35"/>
                      <a:gd name="T25" fmla="*/ 6 h 16"/>
                      <a:gd name="T26" fmla="*/ 31 w 35"/>
                      <a:gd name="T27" fmla="*/ 6 h 16"/>
                      <a:gd name="T28" fmla="*/ 31 w 35"/>
                      <a:gd name="T29" fmla="*/ 6 h 16"/>
                      <a:gd name="T30" fmla="*/ 31 w 35"/>
                      <a:gd name="T31" fmla="*/ 6 h 16"/>
                      <a:gd name="T32" fmla="*/ 35 w 35"/>
                      <a:gd name="T33" fmla="*/ 6 h 16"/>
                      <a:gd name="T34" fmla="*/ 35 w 35"/>
                      <a:gd name="T35" fmla="*/ 6 h 16"/>
                      <a:gd name="T36" fmla="*/ 35 w 35"/>
                      <a:gd name="T37" fmla="*/ 5 h 16"/>
                      <a:gd name="T38" fmla="*/ 35 w 35"/>
                      <a:gd name="T39" fmla="*/ 5 h 16"/>
                      <a:gd name="T40" fmla="*/ 35 w 35"/>
                      <a:gd name="T41" fmla="*/ 5 h 16"/>
                      <a:gd name="T42" fmla="*/ 35 w 35"/>
                      <a:gd name="T43" fmla="*/ 5 h 16"/>
                      <a:gd name="T44" fmla="*/ 35 w 35"/>
                      <a:gd name="T45" fmla="*/ 5 h 16"/>
                      <a:gd name="T46" fmla="*/ 0 w 35"/>
                      <a:gd name="T47" fmla="*/ 0 h 16"/>
                      <a:gd name="T48" fmla="*/ 0 w 35"/>
                      <a:gd name="T49" fmla="*/ 0 h 16"/>
                      <a:gd name="T50" fmla="*/ 12 w 35"/>
                      <a:gd name="T51" fmla="*/ 7 h 16"/>
                      <a:gd name="T52" fmla="*/ 19 w 35"/>
                      <a:gd name="T53" fmla="*/ 11 h 16"/>
                      <a:gd name="T54" fmla="*/ 19 w 35"/>
                      <a:gd name="T55" fmla="*/ 16 h 16"/>
                      <a:gd name="T56" fmla="*/ 19 w 35"/>
                      <a:gd name="T57" fmla="*/ 16 h 1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5" h="16">
                        <a:moveTo>
                          <a:pt x="19" y="16"/>
                        </a:moveTo>
                        <a:lnTo>
                          <a:pt x="19" y="16"/>
                        </a:lnTo>
                        <a:lnTo>
                          <a:pt x="28" y="9"/>
                        </a:lnTo>
                        <a:lnTo>
                          <a:pt x="31" y="9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5" y="6"/>
                        </a:lnTo>
                        <a:lnTo>
                          <a:pt x="35" y="5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lnTo>
                          <a:pt x="19" y="11"/>
                        </a:lnTo>
                        <a:lnTo>
                          <a:pt x="19" y="16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508" name="Freeform 206">
                    <a:extLst>
                      <a:ext uri="{FF2B5EF4-FFF2-40B4-BE49-F238E27FC236}">
                        <a16:creationId xmlns:a16="http://schemas.microsoft.com/office/drawing/2014/main" id="{B5C43994-6037-41E9-AF58-CA3D9F681EF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4"/>
                    <a:ext cx="905" cy="298"/>
                  </a:xfrm>
                  <a:custGeom>
                    <a:avLst/>
                    <a:gdLst>
                      <a:gd name="T0" fmla="*/ 28 w 905"/>
                      <a:gd name="T1" fmla="*/ 297 h 298"/>
                      <a:gd name="T2" fmla="*/ 28 w 905"/>
                      <a:gd name="T3" fmla="*/ 297 h 298"/>
                      <a:gd name="T4" fmla="*/ 25 w 905"/>
                      <a:gd name="T5" fmla="*/ 296 h 298"/>
                      <a:gd name="T6" fmla="*/ 25 w 905"/>
                      <a:gd name="T7" fmla="*/ 296 h 298"/>
                      <a:gd name="T8" fmla="*/ 22 w 905"/>
                      <a:gd name="T9" fmla="*/ 294 h 298"/>
                      <a:gd name="T10" fmla="*/ 22 w 905"/>
                      <a:gd name="T11" fmla="*/ 294 h 298"/>
                      <a:gd name="T12" fmla="*/ 22 w 905"/>
                      <a:gd name="T13" fmla="*/ 293 h 298"/>
                      <a:gd name="T14" fmla="*/ 19 w 905"/>
                      <a:gd name="T15" fmla="*/ 293 h 298"/>
                      <a:gd name="T16" fmla="*/ 19 w 905"/>
                      <a:gd name="T17" fmla="*/ 292 h 298"/>
                      <a:gd name="T18" fmla="*/ 19 w 905"/>
                      <a:gd name="T19" fmla="*/ 291 h 298"/>
                      <a:gd name="T20" fmla="*/ 19 w 905"/>
                      <a:gd name="T21" fmla="*/ 288 h 298"/>
                      <a:gd name="T22" fmla="*/ 19 w 905"/>
                      <a:gd name="T23" fmla="*/ 284 h 298"/>
                      <a:gd name="T24" fmla="*/ 22 w 905"/>
                      <a:gd name="T25" fmla="*/ 281 h 298"/>
                      <a:gd name="T26" fmla="*/ 25 w 905"/>
                      <a:gd name="T27" fmla="*/ 275 h 298"/>
                      <a:gd name="T28" fmla="*/ 31 w 905"/>
                      <a:gd name="T29" fmla="*/ 272 h 298"/>
                      <a:gd name="T30" fmla="*/ 38 w 905"/>
                      <a:gd name="T31" fmla="*/ 269 h 298"/>
                      <a:gd name="T32" fmla="*/ 41 w 905"/>
                      <a:gd name="T33" fmla="*/ 268 h 298"/>
                      <a:gd name="T34" fmla="*/ 44 w 905"/>
                      <a:gd name="T35" fmla="*/ 267 h 298"/>
                      <a:gd name="T36" fmla="*/ 47 w 905"/>
                      <a:gd name="T37" fmla="*/ 265 h 298"/>
                      <a:gd name="T38" fmla="*/ 54 w 905"/>
                      <a:gd name="T39" fmla="*/ 264 h 298"/>
                      <a:gd name="T40" fmla="*/ 57 w 905"/>
                      <a:gd name="T41" fmla="*/ 261 h 298"/>
                      <a:gd name="T42" fmla="*/ 60 w 905"/>
                      <a:gd name="T43" fmla="*/ 260 h 298"/>
                      <a:gd name="T44" fmla="*/ 63 w 905"/>
                      <a:gd name="T45" fmla="*/ 260 h 298"/>
                      <a:gd name="T46" fmla="*/ 66 w 905"/>
                      <a:gd name="T47" fmla="*/ 259 h 298"/>
                      <a:gd name="T48" fmla="*/ 72 w 905"/>
                      <a:gd name="T49" fmla="*/ 258 h 298"/>
                      <a:gd name="T50" fmla="*/ 76 w 905"/>
                      <a:gd name="T51" fmla="*/ 256 h 298"/>
                      <a:gd name="T52" fmla="*/ 79 w 905"/>
                      <a:gd name="T53" fmla="*/ 255 h 298"/>
                      <a:gd name="T54" fmla="*/ 79 w 905"/>
                      <a:gd name="T55" fmla="*/ 254 h 298"/>
                      <a:gd name="T56" fmla="*/ 85 w 905"/>
                      <a:gd name="T57" fmla="*/ 254 h 298"/>
                      <a:gd name="T58" fmla="*/ 88 w 905"/>
                      <a:gd name="T59" fmla="*/ 251 h 298"/>
                      <a:gd name="T60" fmla="*/ 91 w 905"/>
                      <a:gd name="T61" fmla="*/ 251 h 298"/>
                      <a:gd name="T62" fmla="*/ 94 w 905"/>
                      <a:gd name="T63" fmla="*/ 250 h 298"/>
                      <a:gd name="T64" fmla="*/ 98 w 905"/>
                      <a:gd name="T65" fmla="*/ 249 h 298"/>
                      <a:gd name="T66" fmla="*/ 476 w 905"/>
                      <a:gd name="T67" fmla="*/ 168 h 298"/>
                      <a:gd name="T68" fmla="*/ 517 w 905"/>
                      <a:gd name="T69" fmla="*/ 159 h 298"/>
                      <a:gd name="T70" fmla="*/ 520 w 905"/>
                      <a:gd name="T71" fmla="*/ 159 h 298"/>
                      <a:gd name="T72" fmla="*/ 678 w 905"/>
                      <a:gd name="T73" fmla="*/ 118 h 298"/>
                      <a:gd name="T74" fmla="*/ 690 w 905"/>
                      <a:gd name="T75" fmla="*/ 113 h 298"/>
                      <a:gd name="T76" fmla="*/ 700 w 905"/>
                      <a:gd name="T77" fmla="*/ 109 h 298"/>
                      <a:gd name="T78" fmla="*/ 712 w 905"/>
                      <a:gd name="T79" fmla="*/ 107 h 298"/>
                      <a:gd name="T80" fmla="*/ 728 w 905"/>
                      <a:gd name="T81" fmla="*/ 100 h 298"/>
                      <a:gd name="T82" fmla="*/ 744 w 905"/>
                      <a:gd name="T83" fmla="*/ 94 h 298"/>
                      <a:gd name="T84" fmla="*/ 753 w 905"/>
                      <a:gd name="T85" fmla="*/ 90 h 298"/>
                      <a:gd name="T86" fmla="*/ 766 w 905"/>
                      <a:gd name="T87" fmla="*/ 85 h 298"/>
                      <a:gd name="T88" fmla="*/ 778 w 905"/>
                      <a:gd name="T89" fmla="*/ 80 h 298"/>
                      <a:gd name="T90" fmla="*/ 788 w 905"/>
                      <a:gd name="T91" fmla="*/ 75 h 298"/>
                      <a:gd name="T92" fmla="*/ 807 w 905"/>
                      <a:gd name="T93" fmla="*/ 66 h 298"/>
                      <a:gd name="T94" fmla="*/ 826 w 905"/>
                      <a:gd name="T95" fmla="*/ 57 h 298"/>
                      <a:gd name="T96" fmla="*/ 848 w 905"/>
                      <a:gd name="T97" fmla="*/ 44 h 298"/>
                      <a:gd name="T98" fmla="*/ 854 w 905"/>
                      <a:gd name="T99" fmla="*/ 36 h 298"/>
                      <a:gd name="T100" fmla="*/ 687 w 905"/>
                      <a:gd name="T101" fmla="*/ 93 h 298"/>
                      <a:gd name="T102" fmla="*/ 413 w 905"/>
                      <a:gd name="T103" fmla="*/ 154 h 298"/>
                      <a:gd name="T104" fmla="*/ 25 w 905"/>
                      <a:gd name="T105" fmla="*/ 253 h 298"/>
                      <a:gd name="T106" fmla="*/ 16 w 905"/>
                      <a:gd name="T107" fmla="*/ 296 h 298"/>
                      <a:gd name="T108" fmla="*/ 889 w 905"/>
                      <a:gd name="T109" fmla="*/ 15 h 298"/>
                      <a:gd name="T110" fmla="*/ 901 w 905"/>
                      <a:gd name="T111" fmla="*/ 6 h 298"/>
                      <a:gd name="T112" fmla="*/ 901 w 905"/>
                      <a:gd name="T113" fmla="*/ 5 h 298"/>
                      <a:gd name="T114" fmla="*/ 905 w 905"/>
                      <a:gd name="T115" fmla="*/ 4 h 298"/>
                      <a:gd name="T116" fmla="*/ 889 w 905"/>
                      <a:gd name="T117" fmla="*/ 15 h 298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5" h="298">
                        <a:moveTo>
                          <a:pt x="28" y="298"/>
                        </a:moveTo>
                        <a:lnTo>
                          <a:pt x="28" y="298"/>
                        </a:lnTo>
                        <a:lnTo>
                          <a:pt x="28" y="297"/>
                        </a:lnTo>
                        <a:lnTo>
                          <a:pt x="25" y="297"/>
                        </a:lnTo>
                        <a:lnTo>
                          <a:pt x="25" y="296"/>
                        </a:lnTo>
                        <a:lnTo>
                          <a:pt x="25" y="294"/>
                        </a:lnTo>
                        <a:lnTo>
                          <a:pt x="22" y="294"/>
                        </a:lnTo>
                        <a:lnTo>
                          <a:pt x="22" y="293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1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6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19" y="281"/>
                        </a:lnTo>
                        <a:lnTo>
                          <a:pt x="22" y="281"/>
                        </a:lnTo>
                        <a:lnTo>
                          <a:pt x="22" y="279"/>
                        </a:lnTo>
                        <a:lnTo>
                          <a:pt x="22" y="278"/>
                        </a:lnTo>
                        <a:lnTo>
                          <a:pt x="25" y="278"/>
                        </a:lnTo>
                        <a:lnTo>
                          <a:pt x="25" y="277"/>
                        </a:lnTo>
                        <a:lnTo>
                          <a:pt x="25" y="275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28" y="273"/>
                        </a:lnTo>
                        <a:lnTo>
                          <a:pt x="31" y="273"/>
                        </a:lnTo>
                        <a:lnTo>
                          <a:pt x="31" y="272"/>
                        </a:lnTo>
                        <a:lnTo>
                          <a:pt x="35" y="272"/>
                        </a:lnTo>
                        <a:lnTo>
                          <a:pt x="35" y="270"/>
                        </a:lnTo>
                        <a:lnTo>
                          <a:pt x="38" y="270"/>
                        </a:lnTo>
                        <a:lnTo>
                          <a:pt x="38" y="269"/>
                        </a:lnTo>
                        <a:lnTo>
                          <a:pt x="41" y="268"/>
                        </a:lnTo>
                        <a:lnTo>
                          <a:pt x="44" y="268"/>
                        </a:lnTo>
                        <a:lnTo>
                          <a:pt x="44" y="267"/>
                        </a:lnTo>
                        <a:lnTo>
                          <a:pt x="47" y="265"/>
                        </a:lnTo>
                        <a:lnTo>
                          <a:pt x="50" y="264"/>
                        </a:lnTo>
                        <a:lnTo>
                          <a:pt x="54" y="264"/>
                        </a:lnTo>
                        <a:lnTo>
                          <a:pt x="54" y="263"/>
                        </a:lnTo>
                        <a:lnTo>
                          <a:pt x="57" y="263"/>
                        </a:lnTo>
                        <a:lnTo>
                          <a:pt x="57" y="261"/>
                        </a:lnTo>
                        <a:lnTo>
                          <a:pt x="60" y="261"/>
                        </a:lnTo>
                        <a:lnTo>
                          <a:pt x="60" y="260"/>
                        </a:lnTo>
                        <a:lnTo>
                          <a:pt x="63" y="260"/>
                        </a:lnTo>
                        <a:lnTo>
                          <a:pt x="66" y="259"/>
                        </a:lnTo>
                        <a:lnTo>
                          <a:pt x="69" y="258"/>
                        </a:lnTo>
                        <a:lnTo>
                          <a:pt x="72" y="258"/>
                        </a:lnTo>
                        <a:lnTo>
                          <a:pt x="72" y="256"/>
                        </a:lnTo>
                        <a:lnTo>
                          <a:pt x="76" y="256"/>
                        </a:lnTo>
                        <a:lnTo>
                          <a:pt x="76" y="255"/>
                        </a:lnTo>
                        <a:lnTo>
                          <a:pt x="79" y="255"/>
                        </a:lnTo>
                        <a:lnTo>
                          <a:pt x="79" y="254"/>
                        </a:lnTo>
                        <a:lnTo>
                          <a:pt x="82" y="254"/>
                        </a:lnTo>
                        <a:lnTo>
                          <a:pt x="85" y="254"/>
                        </a:lnTo>
                        <a:lnTo>
                          <a:pt x="85" y="253"/>
                        </a:lnTo>
                        <a:lnTo>
                          <a:pt x="88" y="253"/>
                        </a:lnTo>
                        <a:lnTo>
                          <a:pt x="88" y="251"/>
                        </a:lnTo>
                        <a:lnTo>
                          <a:pt x="91" y="251"/>
                        </a:lnTo>
                        <a:lnTo>
                          <a:pt x="94" y="251"/>
                        </a:lnTo>
                        <a:lnTo>
                          <a:pt x="94" y="250"/>
                        </a:lnTo>
                        <a:lnTo>
                          <a:pt x="98" y="250"/>
                        </a:lnTo>
                        <a:lnTo>
                          <a:pt x="98" y="249"/>
                        </a:lnTo>
                        <a:lnTo>
                          <a:pt x="129" y="240"/>
                        </a:lnTo>
                        <a:lnTo>
                          <a:pt x="161" y="230"/>
                        </a:lnTo>
                        <a:lnTo>
                          <a:pt x="230" y="215"/>
                        </a:lnTo>
                        <a:lnTo>
                          <a:pt x="350" y="190"/>
                        </a:lnTo>
                        <a:lnTo>
                          <a:pt x="476" y="168"/>
                        </a:lnTo>
                        <a:lnTo>
                          <a:pt x="507" y="160"/>
                        </a:lnTo>
                        <a:lnTo>
                          <a:pt x="511" y="160"/>
                        </a:lnTo>
                        <a:lnTo>
                          <a:pt x="514" y="160"/>
                        </a:lnTo>
                        <a:lnTo>
                          <a:pt x="514" y="159"/>
                        </a:lnTo>
                        <a:lnTo>
                          <a:pt x="517" y="159"/>
                        </a:lnTo>
                        <a:lnTo>
                          <a:pt x="520" y="159"/>
                        </a:lnTo>
                        <a:lnTo>
                          <a:pt x="529" y="156"/>
                        </a:lnTo>
                        <a:lnTo>
                          <a:pt x="602" y="138"/>
                        </a:lnTo>
                        <a:lnTo>
                          <a:pt x="640" y="129"/>
                        </a:lnTo>
                        <a:lnTo>
                          <a:pt x="671" y="119"/>
                        </a:lnTo>
                        <a:lnTo>
                          <a:pt x="678" y="118"/>
                        </a:lnTo>
                        <a:lnTo>
                          <a:pt x="681" y="117"/>
                        </a:lnTo>
                        <a:lnTo>
                          <a:pt x="684" y="116"/>
                        </a:lnTo>
                        <a:lnTo>
                          <a:pt x="687" y="114"/>
                        </a:lnTo>
                        <a:lnTo>
                          <a:pt x="690" y="113"/>
                        </a:lnTo>
                        <a:lnTo>
                          <a:pt x="693" y="113"/>
                        </a:lnTo>
                        <a:lnTo>
                          <a:pt x="693" y="112"/>
                        </a:lnTo>
                        <a:lnTo>
                          <a:pt x="697" y="112"/>
                        </a:lnTo>
                        <a:lnTo>
                          <a:pt x="700" y="110"/>
                        </a:lnTo>
                        <a:lnTo>
                          <a:pt x="700" y="109"/>
                        </a:lnTo>
                        <a:lnTo>
                          <a:pt x="703" y="109"/>
                        </a:lnTo>
                        <a:lnTo>
                          <a:pt x="706" y="108"/>
                        </a:lnTo>
                        <a:lnTo>
                          <a:pt x="709" y="107"/>
                        </a:lnTo>
                        <a:lnTo>
                          <a:pt x="712" y="107"/>
                        </a:lnTo>
                        <a:lnTo>
                          <a:pt x="719" y="103"/>
                        </a:lnTo>
                        <a:lnTo>
                          <a:pt x="722" y="103"/>
                        </a:lnTo>
                        <a:lnTo>
                          <a:pt x="725" y="102"/>
                        </a:lnTo>
                        <a:lnTo>
                          <a:pt x="725" y="100"/>
                        </a:lnTo>
                        <a:lnTo>
                          <a:pt x="728" y="100"/>
                        </a:lnTo>
                        <a:lnTo>
                          <a:pt x="731" y="98"/>
                        </a:lnTo>
                        <a:lnTo>
                          <a:pt x="734" y="98"/>
                        </a:lnTo>
                        <a:lnTo>
                          <a:pt x="741" y="95"/>
                        </a:lnTo>
                        <a:lnTo>
                          <a:pt x="744" y="95"/>
                        </a:lnTo>
                        <a:lnTo>
                          <a:pt x="744" y="94"/>
                        </a:lnTo>
                        <a:lnTo>
                          <a:pt x="747" y="93"/>
                        </a:lnTo>
                        <a:lnTo>
                          <a:pt x="750" y="91"/>
                        </a:lnTo>
                        <a:lnTo>
                          <a:pt x="753" y="91"/>
                        </a:lnTo>
                        <a:lnTo>
                          <a:pt x="753" y="90"/>
                        </a:lnTo>
                        <a:lnTo>
                          <a:pt x="756" y="89"/>
                        </a:lnTo>
                        <a:lnTo>
                          <a:pt x="760" y="88"/>
                        </a:lnTo>
                        <a:lnTo>
                          <a:pt x="763" y="86"/>
                        </a:lnTo>
                        <a:lnTo>
                          <a:pt x="766" y="85"/>
                        </a:lnTo>
                        <a:lnTo>
                          <a:pt x="769" y="84"/>
                        </a:lnTo>
                        <a:lnTo>
                          <a:pt x="772" y="83"/>
                        </a:lnTo>
                        <a:lnTo>
                          <a:pt x="778" y="80"/>
                        </a:lnTo>
                        <a:lnTo>
                          <a:pt x="782" y="79"/>
                        </a:lnTo>
                        <a:lnTo>
                          <a:pt x="788" y="76"/>
                        </a:lnTo>
                        <a:lnTo>
                          <a:pt x="788" y="75"/>
                        </a:lnTo>
                        <a:lnTo>
                          <a:pt x="797" y="71"/>
                        </a:lnTo>
                        <a:lnTo>
                          <a:pt x="807" y="67"/>
                        </a:lnTo>
                        <a:lnTo>
                          <a:pt x="807" y="66"/>
                        </a:lnTo>
                        <a:lnTo>
                          <a:pt x="810" y="66"/>
                        </a:lnTo>
                        <a:lnTo>
                          <a:pt x="819" y="60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2" y="53"/>
                        </a:lnTo>
                        <a:lnTo>
                          <a:pt x="848" y="44"/>
                        </a:lnTo>
                        <a:lnTo>
                          <a:pt x="854" y="42"/>
                        </a:lnTo>
                        <a:lnTo>
                          <a:pt x="873" y="29"/>
                        </a:lnTo>
                        <a:lnTo>
                          <a:pt x="854" y="36"/>
                        </a:lnTo>
                        <a:lnTo>
                          <a:pt x="838" y="42"/>
                        </a:lnTo>
                        <a:lnTo>
                          <a:pt x="801" y="53"/>
                        </a:lnTo>
                        <a:lnTo>
                          <a:pt x="760" y="65"/>
                        </a:lnTo>
                        <a:lnTo>
                          <a:pt x="712" y="84"/>
                        </a:lnTo>
                        <a:lnTo>
                          <a:pt x="687" y="93"/>
                        </a:lnTo>
                        <a:lnTo>
                          <a:pt x="656" y="103"/>
                        </a:lnTo>
                        <a:lnTo>
                          <a:pt x="624" y="112"/>
                        </a:lnTo>
                        <a:lnTo>
                          <a:pt x="589" y="119"/>
                        </a:lnTo>
                        <a:lnTo>
                          <a:pt x="552" y="128"/>
                        </a:lnTo>
                        <a:lnTo>
                          <a:pt x="514" y="136"/>
                        </a:lnTo>
                        <a:lnTo>
                          <a:pt x="413" y="154"/>
                        </a:lnTo>
                        <a:lnTo>
                          <a:pt x="318" y="171"/>
                        </a:lnTo>
                        <a:lnTo>
                          <a:pt x="230" y="190"/>
                        </a:lnTo>
                        <a:lnTo>
                          <a:pt x="154" y="208"/>
                        </a:lnTo>
                        <a:lnTo>
                          <a:pt x="91" y="226"/>
                        </a:lnTo>
                        <a:lnTo>
                          <a:pt x="63" y="235"/>
                        </a:lnTo>
                        <a:lnTo>
                          <a:pt x="41" y="244"/>
                        </a:lnTo>
                        <a:lnTo>
                          <a:pt x="25" y="253"/>
                        </a:lnTo>
                        <a:lnTo>
                          <a:pt x="9" y="260"/>
                        </a:lnTo>
                        <a:lnTo>
                          <a:pt x="3" y="269"/>
                        </a:lnTo>
                        <a:lnTo>
                          <a:pt x="0" y="277"/>
                        </a:lnTo>
                        <a:lnTo>
                          <a:pt x="3" y="286"/>
                        </a:lnTo>
                        <a:lnTo>
                          <a:pt x="9" y="292"/>
                        </a:lnTo>
                        <a:lnTo>
                          <a:pt x="16" y="296"/>
                        </a:lnTo>
                        <a:lnTo>
                          <a:pt x="28" y="298"/>
                        </a:lnTo>
                        <a:close/>
                        <a:moveTo>
                          <a:pt x="832" y="55"/>
                        </a:moveTo>
                        <a:lnTo>
                          <a:pt x="832" y="55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close/>
                        <a:moveTo>
                          <a:pt x="889" y="15"/>
                        </a:moveTo>
                        <a:lnTo>
                          <a:pt x="889" y="15"/>
                        </a:lnTo>
                        <a:lnTo>
                          <a:pt x="898" y="8"/>
                        </a:lnTo>
                        <a:lnTo>
                          <a:pt x="901" y="8"/>
                        </a:lnTo>
                        <a:lnTo>
                          <a:pt x="901" y="6"/>
                        </a:lnTo>
                        <a:lnTo>
                          <a:pt x="901" y="5"/>
                        </a:lnTo>
                        <a:lnTo>
                          <a:pt x="905" y="5"/>
                        </a:lnTo>
                        <a:lnTo>
                          <a:pt x="905" y="4"/>
                        </a:lnTo>
                        <a:lnTo>
                          <a:pt x="873" y="0"/>
                        </a:lnTo>
                        <a:lnTo>
                          <a:pt x="886" y="6"/>
                        </a:lnTo>
                        <a:lnTo>
                          <a:pt x="889" y="11"/>
                        </a:lnTo>
                        <a:lnTo>
                          <a:pt x="889" y="15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</p:grpSp>
            <p:sp>
              <p:nvSpPr>
                <p:cNvPr id="36201" name="Freeform 208">
                  <a:extLst>
                    <a:ext uri="{FF2B5EF4-FFF2-40B4-BE49-F238E27FC236}">
                      <a16:creationId xmlns:a16="http://schemas.microsoft.com/office/drawing/2014/main" id="{AD4AAE2E-66BD-415E-9BAC-A7037B5652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553"/>
                  <a:ext cx="873" cy="269"/>
                </a:xfrm>
                <a:custGeom>
                  <a:avLst/>
                  <a:gdLst>
                    <a:gd name="T0" fmla="*/ 28 w 873"/>
                    <a:gd name="T1" fmla="*/ 268 h 269"/>
                    <a:gd name="T2" fmla="*/ 28 w 873"/>
                    <a:gd name="T3" fmla="*/ 268 h 269"/>
                    <a:gd name="T4" fmla="*/ 25 w 873"/>
                    <a:gd name="T5" fmla="*/ 267 h 269"/>
                    <a:gd name="T6" fmla="*/ 25 w 873"/>
                    <a:gd name="T7" fmla="*/ 267 h 269"/>
                    <a:gd name="T8" fmla="*/ 25 w 873"/>
                    <a:gd name="T9" fmla="*/ 265 h 269"/>
                    <a:gd name="T10" fmla="*/ 22 w 873"/>
                    <a:gd name="T11" fmla="*/ 265 h 269"/>
                    <a:gd name="T12" fmla="*/ 22 w 873"/>
                    <a:gd name="T13" fmla="*/ 265 h 269"/>
                    <a:gd name="T14" fmla="*/ 22 w 873"/>
                    <a:gd name="T15" fmla="*/ 264 h 269"/>
                    <a:gd name="T16" fmla="*/ 19 w 873"/>
                    <a:gd name="T17" fmla="*/ 264 h 269"/>
                    <a:gd name="T18" fmla="*/ 19 w 873"/>
                    <a:gd name="T19" fmla="*/ 263 h 269"/>
                    <a:gd name="T20" fmla="*/ 19 w 873"/>
                    <a:gd name="T21" fmla="*/ 263 h 269"/>
                    <a:gd name="T22" fmla="*/ 19 w 873"/>
                    <a:gd name="T23" fmla="*/ 260 h 269"/>
                    <a:gd name="T24" fmla="*/ 19 w 873"/>
                    <a:gd name="T25" fmla="*/ 258 h 269"/>
                    <a:gd name="T26" fmla="*/ 19 w 873"/>
                    <a:gd name="T27" fmla="*/ 255 h 269"/>
                    <a:gd name="T28" fmla="*/ 22 w 873"/>
                    <a:gd name="T29" fmla="*/ 252 h 269"/>
                    <a:gd name="T30" fmla="*/ 25 w 873"/>
                    <a:gd name="T31" fmla="*/ 248 h 269"/>
                    <a:gd name="T32" fmla="*/ 28 w 873"/>
                    <a:gd name="T33" fmla="*/ 244 h 269"/>
                    <a:gd name="T34" fmla="*/ 35 w 873"/>
                    <a:gd name="T35" fmla="*/ 241 h 269"/>
                    <a:gd name="T36" fmla="*/ 38 w 873"/>
                    <a:gd name="T37" fmla="*/ 240 h 269"/>
                    <a:gd name="T38" fmla="*/ 41 w 873"/>
                    <a:gd name="T39" fmla="*/ 239 h 269"/>
                    <a:gd name="T40" fmla="*/ 44 w 873"/>
                    <a:gd name="T41" fmla="*/ 238 h 269"/>
                    <a:gd name="T42" fmla="*/ 47 w 873"/>
                    <a:gd name="T43" fmla="*/ 236 h 269"/>
                    <a:gd name="T44" fmla="*/ 50 w 873"/>
                    <a:gd name="T45" fmla="*/ 235 h 269"/>
                    <a:gd name="T46" fmla="*/ 57 w 873"/>
                    <a:gd name="T47" fmla="*/ 234 h 269"/>
                    <a:gd name="T48" fmla="*/ 60 w 873"/>
                    <a:gd name="T49" fmla="*/ 232 h 269"/>
                    <a:gd name="T50" fmla="*/ 63 w 873"/>
                    <a:gd name="T51" fmla="*/ 231 h 269"/>
                    <a:gd name="T52" fmla="*/ 66 w 873"/>
                    <a:gd name="T53" fmla="*/ 230 h 269"/>
                    <a:gd name="T54" fmla="*/ 66 w 873"/>
                    <a:gd name="T55" fmla="*/ 230 h 269"/>
                    <a:gd name="T56" fmla="*/ 69 w 873"/>
                    <a:gd name="T57" fmla="*/ 229 h 269"/>
                    <a:gd name="T58" fmla="*/ 72 w 873"/>
                    <a:gd name="T59" fmla="*/ 227 h 269"/>
                    <a:gd name="T60" fmla="*/ 76 w 873"/>
                    <a:gd name="T61" fmla="*/ 227 h 269"/>
                    <a:gd name="T62" fmla="*/ 79 w 873"/>
                    <a:gd name="T63" fmla="*/ 226 h 269"/>
                    <a:gd name="T64" fmla="*/ 82 w 873"/>
                    <a:gd name="T65" fmla="*/ 225 h 269"/>
                    <a:gd name="T66" fmla="*/ 85 w 873"/>
                    <a:gd name="T67" fmla="*/ 224 h 269"/>
                    <a:gd name="T68" fmla="*/ 88 w 873"/>
                    <a:gd name="T69" fmla="*/ 222 h 269"/>
                    <a:gd name="T70" fmla="*/ 91 w 873"/>
                    <a:gd name="T71" fmla="*/ 222 h 269"/>
                    <a:gd name="T72" fmla="*/ 94 w 873"/>
                    <a:gd name="T73" fmla="*/ 221 h 269"/>
                    <a:gd name="T74" fmla="*/ 98 w 873"/>
                    <a:gd name="T75" fmla="*/ 221 h 269"/>
                    <a:gd name="T76" fmla="*/ 161 w 873"/>
                    <a:gd name="T77" fmla="*/ 201 h 269"/>
                    <a:gd name="T78" fmla="*/ 507 w 873"/>
                    <a:gd name="T79" fmla="*/ 131 h 269"/>
                    <a:gd name="T80" fmla="*/ 517 w 873"/>
                    <a:gd name="T81" fmla="*/ 130 h 269"/>
                    <a:gd name="T82" fmla="*/ 520 w 873"/>
                    <a:gd name="T83" fmla="*/ 130 h 269"/>
                    <a:gd name="T84" fmla="*/ 678 w 873"/>
                    <a:gd name="T85" fmla="*/ 89 h 269"/>
                    <a:gd name="T86" fmla="*/ 687 w 873"/>
                    <a:gd name="T87" fmla="*/ 85 h 269"/>
                    <a:gd name="T88" fmla="*/ 697 w 873"/>
                    <a:gd name="T89" fmla="*/ 83 h 269"/>
                    <a:gd name="T90" fmla="*/ 706 w 873"/>
                    <a:gd name="T91" fmla="*/ 79 h 269"/>
                    <a:gd name="T92" fmla="*/ 719 w 873"/>
                    <a:gd name="T93" fmla="*/ 74 h 269"/>
                    <a:gd name="T94" fmla="*/ 731 w 873"/>
                    <a:gd name="T95" fmla="*/ 69 h 269"/>
                    <a:gd name="T96" fmla="*/ 744 w 873"/>
                    <a:gd name="T97" fmla="*/ 65 h 269"/>
                    <a:gd name="T98" fmla="*/ 753 w 873"/>
                    <a:gd name="T99" fmla="*/ 61 h 269"/>
                    <a:gd name="T100" fmla="*/ 763 w 873"/>
                    <a:gd name="T101" fmla="*/ 57 h 269"/>
                    <a:gd name="T102" fmla="*/ 772 w 873"/>
                    <a:gd name="T103" fmla="*/ 54 h 269"/>
                    <a:gd name="T104" fmla="*/ 782 w 873"/>
                    <a:gd name="T105" fmla="*/ 50 h 269"/>
                    <a:gd name="T106" fmla="*/ 797 w 873"/>
                    <a:gd name="T107" fmla="*/ 42 h 269"/>
                    <a:gd name="T108" fmla="*/ 810 w 873"/>
                    <a:gd name="T109" fmla="*/ 37 h 269"/>
                    <a:gd name="T110" fmla="*/ 826 w 873"/>
                    <a:gd name="T111" fmla="*/ 28 h 269"/>
                    <a:gd name="T112" fmla="*/ 848 w 873"/>
                    <a:gd name="T113" fmla="*/ 15 h 269"/>
                    <a:gd name="T114" fmla="*/ 873 w 873"/>
                    <a:gd name="T115" fmla="*/ 0 h 269"/>
                    <a:gd name="T116" fmla="*/ 760 w 873"/>
                    <a:gd name="T117" fmla="*/ 36 h 269"/>
                    <a:gd name="T118" fmla="*/ 589 w 873"/>
                    <a:gd name="T119" fmla="*/ 90 h 269"/>
                    <a:gd name="T120" fmla="*/ 230 w 873"/>
                    <a:gd name="T121" fmla="*/ 161 h 269"/>
                    <a:gd name="T122" fmla="*/ 9 w 873"/>
                    <a:gd name="T123" fmla="*/ 231 h 269"/>
                    <a:gd name="T124" fmla="*/ 16 w 873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3" h="269">
                      <a:moveTo>
                        <a:pt x="28" y="269"/>
                      </a:moveTo>
                      <a:lnTo>
                        <a:pt x="28" y="269"/>
                      </a:lnTo>
                      <a:lnTo>
                        <a:pt x="28" y="268"/>
                      </a:lnTo>
                      <a:lnTo>
                        <a:pt x="25" y="268"/>
                      </a:lnTo>
                      <a:lnTo>
                        <a:pt x="25" y="267"/>
                      </a:lnTo>
                      <a:lnTo>
                        <a:pt x="25" y="265"/>
                      </a:lnTo>
                      <a:lnTo>
                        <a:pt x="22" y="265"/>
                      </a:lnTo>
                      <a:lnTo>
                        <a:pt x="22" y="264"/>
                      </a:lnTo>
                      <a:lnTo>
                        <a:pt x="19" y="264"/>
                      </a:lnTo>
                      <a:lnTo>
                        <a:pt x="19" y="263"/>
                      </a:lnTo>
                      <a:lnTo>
                        <a:pt x="19" y="262"/>
                      </a:lnTo>
                      <a:lnTo>
                        <a:pt x="19" y="260"/>
                      </a:lnTo>
                      <a:lnTo>
                        <a:pt x="19" y="259"/>
                      </a:lnTo>
                      <a:lnTo>
                        <a:pt x="19" y="258"/>
                      </a:lnTo>
                      <a:lnTo>
                        <a:pt x="19" y="257"/>
                      </a:lnTo>
                      <a:lnTo>
                        <a:pt x="19" y="255"/>
                      </a:lnTo>
                      <a:lnTo>
                        <a:pt x="19" y="254"/>
                      </a:lnTo>
                      <a:lnTo>
                        <a:pt x="19" y="253"/>
                      </a:lnTo>
                      <a:lnTo>
                        <a:pt x="19" y="252"/>
                      </a:lnTo>
                      <a:lnTo>
                        <a:pt x="22" y="252"/>
                      </a:lnTo>
                      <a:lnTo>
                        <a:pt x="22" y="250"/>
                      </a:lnTo>
                      <a:lnTo>
                        <a:pt x="22" y="249"/>
                      </a:lnTo>
                      <a:lnTo>
                        <a:pt x="25" y="249"/>
                      </a:lnTo>
                      <a:lnTo>
                        <a:pt x="25" y="248"/>
                      </a:lnTo>
                      <a:lnTo>
                        <a:pt x="25" y="246"/>
                      </a:lnTo>
                      <a:lnTo>
                        <a:pt x="28" y="246"/>
                      </a:lnTo>
                      <a:lnTo>
                        <a:pt x="28" y="245"/>
                      </a:lnTo>
                      <a:lnTo>
                        <a:pt x="28" y="244"/>
                      </a:lnTo>
                      <a:lnTo>
                        <a:pt x="31" y="244"/>
                      </a:lnTo>
                      <a:lnTo>
                        <a:pt x="31" y="243"/>
                      </a:lnTo>
                      <a:lnTo>
                        <a:pt x="35" y="243"/>
                      </a:lnTo>
                      <a:lnTo>
                        <a:pt x="35" y="241"/>
                      </a:lnTo>
                      <a:lnTo>
                        <a:pt x="38" y="241"/>
                      </a:lnTo>
                      <a:lnTo>
                        <a:pt x="38" y="240"/>
                      </a:lnTo>
                      <a:lnTo>
                        <a:pt x="41" y="239"/>
                      </a:lnTo>
                      <a:lnTo>
                        <a:pt x="44" y="239"/>
                      </a:lnTo>
                      <a:lnTo>
                        <a:pt x="44" y="238"/>
                      </a:lnTo>
                      <a:lnTo>
                        <a:pt x="47" y="236"/>
                      </a:lnTo>
                      <a:lnTo>
                        <a:pt x="50" y="235"/>
                      </a:lnTo>
                      <a:lnTo>
                        <a:pt x="54" y="235"/>
                      </a:lnTo>
                      <a:lnTo>
                        <a:pt x="54" y="234"/>
                      </a:lnTo>
                      <a:lnTo>
                        <a:pt x="57" y="234"/>
                      </a:lnTo>
                      <a:lnTo>
                        <a:pt x="57" y="232"/>
                      </a:lnTo>
                      <a:lnTo>
                        <a:pt x="60" y="232"/>
                      </a:lnTo>
                      <a:lnTo>
                        <a:pt x="60" y="231"/>
                      </a:lnTo>
                      <a:lnTo>
                        <a:pt x="63" y="231"/>
                      </a:lnTo>
                      <a:lnTo>
                        <a:pt x="66" y="230"/>
                      </a:lnTo>
                      <a:lnTo>
                        <a:pt x="69" y="229"/>
                      </a:lnTo>
                      <a:lnTo>
                        <a:pt x="72" y="229"/>
                      </a:lnTo>
                      <a:lnTo>
                        <a:pt x="72" y="227"/>
                      </a:lnTo>
                      <a:lnTo>
                        <a:pt x="76" y="227"/>
                      </a:lnTo>
                      <a:lnTo>
                        <a:pt x="76" y="226"/>
                      </a:lnTo>
                      <a:lnTo>
                        <a:pt x="79" y="226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5" y="225"/>
                      </a:lnTo>
                      <a:lnTo>
                        <a:pt x="85" y="224"/>
                      </a:lnTo>
                      <a:lnTo>
                        <a:pt x="88" y="224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4" y="222"/>
                      </a:lnTo>
                      <a:lnTo>
                        <a:pt x="94" y="221"/>
                      </a:lnTo>
                      <a:lnTo>
                        <a:pt x="98" y="221"/>
                      </a:lnTo>
                      <a:lnTo>
                        <a:pt x="98" y="220"/>
                      </a:lnTo>
                      <a:lnTo>
                        <a:pt x="129" y="211"/>
                      </a:lnTo>
                      <a:lnTo>
                        <a:pt x="161" y="201"/>
                      </a:lnTo>
                      <a:lnTo>
                        <a:pt x="230" y="186"/>
                      </a:lnTo>
                      <a:lnTo>
                        <a:pt x="350" y="161"/>
                      </a:lnTo>
                      <a:lnTo>
                        <a:pt x="476" y="139"/>
                      </a:lnTo>
                      <a:lnTo>
                        <a:pt x="507" y="131"/>
                      </a:lnTo>
                      <a:lnTo>
                        <a:pt x="511" y="131"/>
                      </a:lnTo>
                      <a:lnTo>
                        <a:pt x="514" y="131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0" y="130"/>
                      </a:lnTo>
                      <a:lnTo>
                        <a:pt x="529" y="127"/>
                      </a:lnTo>
                      <a:lnTo>
                        <a:pt x="602" y="109"/>
                      </a:lnTo>
                      <a:lnTo>
                        <a:pt x="640" y="100"/>
                      </a:lnTo>
                      <a:lnTo>
                        <a:pt x="671" y="90"/>
                      </a:lnTo>
                      <a:lnTo>
                        <a:pt x="678" y="89"/>
                      </a:lnTo>
                      <a:lnTo>
                        <a:pt x="681" y="88"/>
                      </a:lnTo>
                      <a:lnTo>
                        <a:pt x="684" y="87"/>
                      </a:lnTo>
                      <a:lnTo>
                        <a:pt x="687" y="85"/>
                      </a:lnTo>
                      <a:lnTo>
                        <a:pt x="690" y="84"/>
                      </a:lnTo>
                      <a:lnTo>
                        <a:pt x="693" y="84"/>
                      </a:lnTo>
                      <a:lnTo>
                        <a:pt x="693" y="83"/>
                      </a:lnTo>
                      <a:lnTo>
                        <a:pt x="697" y="83"/>
                      </a:lnTo>
                      <a:lnTo>
                        <a:pt x="700" y="81"/>
                      </a:lnTo>
                      <a:lnTo>
                        <a:pt x="700" y="80"/>
                      </a:lnTo>
                      <a:lnTo>
                        <a:pt x="703" y="80"/>
                      </a:lnTo>
                      <a:lnTo>
                        <a:pt x="706" y="79"/>
                      </a:lnTo>
                      <a:lnTo>
                        <a:pt x="709" y="78"/>
                      </a:lnTo>
                      <a:lnTo>
                        <a:pt x="712" y="78"/>
                      </a:lnTo>
                      <a:lnTo>
                        <a:pt x="719" y="74"/>
                      </a:lnTo>
                      <a:lnTo>
                        <a:pt x="722" y="74"/>
                      </a:lnTo>
                      <a:lnTo>
                        <a:pt x="725" y="73"/>
                      </a:lnTo>
                      <a:lnTo>
                        <a:pt x="725" y="71"/>
                      </a:lnTo>
                      <a:lnTo>
                        <a:pt x="728" y="71"/>
                      </a:lnTo>
                      <a:lnTo>
                        <a:pt x="731" y="69"/>
                      </a:lnTo>
                      <a:lnTo>
                        <a:pt x="734" y="69"/>
                      </a:lnTo>
                      <a:lnTo>
                        <a:pt x="741" y="66"/>
                      </a:lnTo>
                      <a:lnTo>
                        <a:pt x="744" y="66"/>
                      </a:lnTo>
                      <a:lnTo>
                        <a:pt x="744" y="65"/>
                      </a:lnTo>
                      <a:lnTo>
                        <a:pt x="747" y="64"/>
                      </a:lnTo>
                      <a:lnTo>
                        <a:pt x="750" y="62"/>
                      </a:lnTo>
                      <a:lnTo>
                        <a:pt x="753" y="62"/>
                      </a:lnTo>
                      <a:lnTo>
                        <a:pt x="753" y="61"/>
                      </a:lnTo>
                      <a:lnTo>
                        <a:pt x="756" y="60"/>
                      </a:lnTo>
                      <a:lnTo>
                        <a:pt x="760" y="59"/>
                      </a:lnTo>
                      <a:lnTo>
                        <a:pt x="763" y="57"/>
                      </a:lnTo>
                      <a:lnTo>
                        <a:pt x="766" y="56"/>
                      </a:lnTo>
                      <a:lnTo>
                        <a:pt x="769" y="55"/>
                      </a:lnTo>
                      <a:lnTo>
                        <a:pt x="772" y="54"/>
                      </a:lnTo>
                      <a:lnTo>
                        <a:pt x="778" y="51"/>
                      </a:lnTo>
                      <a:lnTo>
                        <a:pt x="782" y="50"/>
                      </a:lnTo>
                      <a:lnTo>
                        <a:pt x="788" y="47"/>
                      </a:lnTo>
                      <a:lnTo>
                        <a:pt x="788" y="46"/>
                      </a:lnTo>
                      <a:lnTo>
                        <a:pt x="797" y="42"/>
                      </a:lnTo>
                      <a:lnTo>
                        <a:pt x="807" y="38"/>
                      </a:lnTo>
                      <a:lnTo>
                        <a:pt x="807" y="37"/>
                      </a:lnTo>
                      <a:lnTo>
                        <a:pt x="810" y="37"/>
                      </a:lnTo>
                      <a:lnTo>
                        <a:pt x="819" y="31"/>
                      </a:lnTo>
                      <a:lnTo>
                        <a:pt x="826" y="28"/>
                      </a:lnTo>
                      <a:lnTo>
                        <a:pt x="832" y="26"/>
                      </a:lnTo>
                      <a:lnTo>
                        <a:pt x="832" y="24"/>
                      </a:lnTo>
                      <a:lnTo>
                        <a:pt x="848" y="15"/>
                      </a:lnTo>
                      <a:lnTo>
                        <a:pt x="854" y="13"/>
                      </a:lnTo>
                      <a:lnTo>
                        <a:pt x="873" y="0"/>
                      </a:lnTo>
                      <a:lnTo>
                        <a:pt x="854" y="7"/>
                      </a:lnTo>
                      <a:lnTo>
                        <a:pt x="838" y="13"/>
                      </a:lnTo>
                      <a:lnTo>
                        <a:pt x="801" y="24"/>
                      </a:lnTo>
                      <a:lnTo>
                        <a:pt x="760" y="36"/>
                      </a:lnTo>
                      <a:lnTo>
                        <a:pt x="712" y="55"/>
                      </a:lnTo>
                      <a:lnTo>
                        <a:pt x="687" y="64"/>
                      </a:lnTo>
                      <a:lnTo>
                        <a:pt x="656" y="74"/>
                      </a:lnTo>
                      <a:lnTo>
                        <a:pt x="624" y="83"/>
                      </a:lnTo>
                      <a:lnTo>
                        <a:pt x="589" y="90"/>
                      </a:lnTo>
                      <a:lnTo>
                        <a:pt x="552" y="99"/>
                      </a:lnTo>
                      <a:lnTo>
                        <a:pt x="514" y="107"/>
                      </a:lnTo>
                      <a:lnTo>
                        <a:pt x="413" y="125"/>
                      </a:lnTo>
                      <a:lnTo>
                        <a:pt x="318" y="142"/>
                      </a:lnTo>
                      <a:lnTo>
                        <a:pt x="230" y="161"/>
                      </a:lnTo>
                      <a:lnTo>
                        <a:pt x="154" y="179"/>
                      </a:lnTo>
                      <a:lnTo>
                        <a:pt x="91" y="197"/>
                      </a:lnTo>
                      <a:lnTo>
                        <a:pt x="63" y="206"/>
                      </a:lnTo>
                      <a:lnTo>
                        <a:pt x="41" y="215"/>
                      </a:lnTo>
                      <a:lnTo>
                        <a:pt x="25" y="224"/>
                      </a:lnTo>
                      <a:lnTo>
                        <a:pt x="9" y="231"/>
                      </a:lnTo>
                      <a:lnTo>
                        <a:pt x="3" y="240"/>
                      </a:lnTo>
                      <a:lnTo>
                        <a:pt x="0" y="248"/>
                      </a:lnTo>
                      <a:lnTo>
                        <a:pt x="3" y="257"/>
                      </a:lnTo>
                      <a:lnTo>
                        <a:pt x="9" y="263"/>
                      </a:lnTo>
                      <a:lnTo>
                        <a:pt x="16" y="267"/>
                      </a:lnTo>
                      <a:lnTo>
                        <a:pt x="28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02" name="Freeform 209">
                  <a:extLst>
                    <a:ext uri="{FF2B5EF4-FFF2-40B4-BE49-F238E27FC236}">
                      <a16:creationId xmlns:a16="http://schemas.microsoft.com/office/drawing/2014/main" id="{9509E90B-974F-48FA-BAFE-AB9064E627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03" name="Freeform 210">
                  <a:extLst>
                    <a:ext uri="{FF2B5EF4-FFF2-40B4-BE49-F238E27FC236}">
                      <a16:creationId xmlns:a16="http://schemas.microsoft.com/office/drawing/2014/main" id="{90404427-6229-4028-A794-BF20BC196A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1524"/>
                  <a:ext cx="32" cy="15"/>
                </a:xfrm>
                <a:custGeom>
                  <a:avLst/>
                  <a:gdLst>
                    <a:gd name="T0" fmla="*/ 16 w 32"/>
                    <a:gd name="T1" fmla="*/ 15 h 15"/>
                    <a:gd name="T2" fmla="*/ 16 w 32"/>
                    <a:gd name="T3" fmla="*/ 15 h 15"/>
                    <a:gd name="T4" fmla="*/ 16 w 32"/>
                    <a:gd name="T5" fmla="*/ 15 h 15"/>
                    <a:gd name="T6" fmla="*/ 25 w 32"/>
                    <a:gd name="T7" fmla="*/ 8 h 15"/>
                    <a:gd name="T8" fmla="*/ 25 w 32"/>
                    <a:gd name="T9" fmla="*/ 8 h 15"/>
                    <a:gd name="T10" fmla="*/ 28 w 32"/>
                    <a:gd name="T11" fmla="*/ 8 h 15"/>
                    <a:gd name="T12" fmla="*/ 28 w 32"/>
                    <a:gd name="T13" fmla="*/ 6 h 15"/>
                    <a:gd name="T14" fmla="*/ 28 w 32"/>
                    <a:gd name="T15" fmla="*/ 6 h 15"/>
                    <a:gd name="T16" fmla="*/ 28 w 32"/>
                    <a:gd name="T17" fmla="*/ 6 h 15"/>
                    <a:gd name="T18" fmla="*/ 28 w 32"/>
                    <a:gd name="T19" fmla="*/ 6 h 15"/>
                    <a:gd name="T20" fmla="*/ 28 w 32"/>
                    <a:gd name="T21" fmla="*/ 6 h 15"/>
                    <a:gd name="T22" fmla="*/ 28 w 32"/>
                    <a:gd name="T23" fmla="*/ 6 h 15"/>
                    <a:gd name="T24" fmla="*/ 28 w 32"/>
                    <a:gd name="T25" fmla="*/ 5 h 15"/>
                    <a:gd name="T26" fmla="*/ 28 w 32"/>
                    <a:gd name="T27" fmla="*/ 5 h 15"/>
                    <a:gd name="T28" fmla="*/ 28 w 32"/>
                    <a:gd name="T29" fmla="*/ 5 h 15"/>
                    <a:gd name="T30" fmla="*/ 28 w 32"/>
                    <a:gd name="T31" fmla="*/ 5 h 15"/>
                    <a:gd name="T32" fmla="*/ 32 w 32"/>
                    <a:gd name="T33" fmla="*/ 5 h 15"/>
                    <a:gd name="T34" fmla="*/ 32 w 32"/>
                    <a:gd name="T35" fmla="*/ 5 h 15"/>
                    <a:gd name="T36" fmla="*/ 32 w 32"/>
                    <a:gd name="T37" fmla="*/ 4 h 15"/>
                    <a:gd name="T38" fmla="*/ 32 w 32"/>
                    <a:gd name="T39" fmla="*/ 4 h 15"/>
                    <a:gd name="T40" fmla="*/ 32 w 32"/>
                    <a:gd name="T41" fmla="*/ 4 h 15"/>
                    <a:gd name="T42" fmla="*/ 32 w 32"/>
                    <a:gd name="T43" fmla="*/ 4 h 15"/>
                    <a:gd name="T44" fmla="*/ 32 w 32"/>
                    <a:gd name="T45" fmla="*/ 4 h 15"/>
                    <a:gd name="T46" fmla="*/ 0 w 32"/>
                    <a:gd name="T47" fmla="*/ 0 h 15"/>
                    <a:gd name="T48" fmla="*/ 0 w 32"/>
                    <a:gd name="T49" fmla="*/ 0 h 15"/>
                    <a:gd name="T50" fmla="*/ 13 w 32"/>
                    <a:gd name="T51" fmla="*/ 6 h 15"/>
                    <a:gd name="T52" fmla="*/ 16 w 32"/>
                    <a:gd name="T53" fmla="*/ 11 h 15"/>
                    <a:gd name="T54" fmla="*/ 16 w 32"/>
                    <a:gd name="T55" fmla="*/ 15 h 15"/>
                    <a:gd name="T56" fmla="*/ 16 w 32"/>
                    <a:gd name="T57" fmla="*/ 15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2" h="15">
                      <a:moveTo>
                        <a:pt x="16" y="15"/>
                      </a:moveTo>
                      <a:lnTo>
                        <a:pt x="16" y="15"/>
                      </a:lnTo>
                      <a:lnTo>
                        <a:pt x="25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8" y="5"/>
                      </a:lnTo>
                      <a:lnTo>
                        <a:pt x="32" y="5"/>
                      </a:lnTo>
                      <a:lnTo>
                        <a:pt x="32" y="4"/>
                      </a:lnTo>
                      <a:lnTo>
                        <a:pt x="0" y="0"/>
                      </a:lnTo>
                      <a:lnTo>
                        <a:pt x="13" y="6"/>
                      </a:lnTo>
                      <a:lnTo>
                        <a:pt x="16" y="11"/>
                      </a:lnTo>
                      <a:lnTo>
                        <a:pt x="16" y="1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04" name="Freeform 211">
                  <a:extLst>
                    <a:ext uri="{FF2B5EF4-FFF2-40B4-BE49-F238E27FC236}">
                      <a16:creationId xmlns:a16="http://schemas.microsoft.com/office/drawing/2014/main" id="{D5D51DDE-D555-4CBC-87D3-A794F31D67A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2" y="1525"/>
                  <a:ext cx="902" cy="297"/>
                </a:xfrm>
                <a:custGeom>
                  <a:avLst/>
                  <a:gdLst>
                    <a:gd name="T0" fmla="*/ 25 w 902"/>
                    <a:gd name="T1" fmla="*/ 296 h 297"/>
                    <a:gd name="T2" fmla="*/ 25 w 902"/>
                    <a:gd name="T3" fmla="*/ 296 h 297"/>
                    <a:gd name="T4" fmla="*/ 22 w 902"/>
                    <a:gd name="T5" fmla="*/ 295 h 297"/>
                    <a:gd name="T6" fmla="*/ 22 w 902"/>
                    <a:gd name="T7" fmla="*/ 295 h 297"/>
                    <a:gd name="T8" fmla="*/ 19 w 902"/>
                    <a:gd name="T9" fmla="*/ 293 h 297"/>
                    <a:gd name="T10" fmla="*/ 19 w 902"/>
                    <a:gd name="T11" fmla="*/ 293 h 297"/>
                    <a:gd name="T12" fmla="*/ 19 w 902"/>
                    <a:gd name="T13" fmla="*/ 292 h 297"/>
                    <a:gd name="T14" fmla="*/ 16 w 902"/>
                    <a:gd name="T15" fmla="*/ 292 h 297"/>
                    <a:gd name="T16" fmla="*/ 16 w 902"/>
                    <a:gd name="T17" fmla="*/ 291 h 297"/>
                    <a:gd name="T18" fmla="*/ 16 w 902"/>
                    <a:gd name="T19" fmla="*/ 290 h 297"/>
                    <a:gd name="T20" fmla="*/ 16 w 902"/>
                    <a:gd name="T21" fmla="*/ 287 h 297"/>
                    <a:gd name="T22" fmla="*/ 16 w 902"/>
                    <a:gd name="T23" fmla="*/ 283 h 297"/>
                    <a:gd name="T24" fmla="*/ 19 w 902"/>
                    <a:gd name="T25" fmla="*/ 280 h 297"/>
                    <a:gd name="T26" fmla="*/ 22 w 902"/>
                    <a:gd name="T27" fmla="*/ 274 h 297"/>
                    <a:gd name="T28" fmla="*/ 28 w 902"/>
                    <a:gd name="T29" fmla="*/ 271 h 297"/>
                    <a:gd name="T30" fmla="*/ 35 w 902"/>
                    <a:gd name="T31" fmla="*/ 268 h 297"/>
                    <a:gd name="T32" fmla="*/ 38 w 902"/>
                    <a:gd name="T33" fmla="*/ 267 h 297"/>
                    <a:gd name="T34" fmla="*/ 41 w 902"/>
                    <a:gd name="T35" fmla="*/ 266 h 297"/>
                    <a:gd name="T36" fmla="*/ 44 w 902"/>
                    <a:gd name="T37" fmla="*/ 264 h 297"/>
                    <a:gd name="T38" fmla="*/ 51 w 902"/>
                    <a:gd name="T39" fmla="*/ 263 h 297"/>
                    <a:gd name="T40" fmla="*/ 54 w 902"/>
                    <a:gd name="T41" fmla="*/ 260 h 297"/>
                    <a:gd name="T42" fmla="*/ 57 w 902"/>
                    <a:gd name="T43" fmla="*/ 259 h 297"/>
                    <a:gd name="T44" fmla="*/ 60 w 902"/>
                    <a:gd name="T45" fmla="*/ 259 h 297"/>
                    <a:gd name="T46" fmla="*/ 63 w 902"/>
                    <a:gd name="T47" fmla="*/ 258 h 297"/>
                    <a:gd name="T48" fmla="*/ 69 w 902"/>
                    <a:gd name="T49" fmla="*/ 257 h 297"/>
                    <a:gd name="T50" fmla="*/ 73 w 902"/>
                    <a:gd name="T51" fmla="*/ 255 h 297"/>
                    <a:gd name="T52" fmla="*/ 76 w 902"/>
                    <a:gd name="T53" fmla="*/ 254 h 297"/>
                    <a:gd name="T54" fmla="*/ 76 w 902"/>
                    <a:gd name="T55" fmla="*/ 253 h 297"/>
                    <a:gd name="T56" fmla="*/ 82 w 902"/>
                    <a:gd name="T57" fmla="*/ 253 h 297"/>
                    <a:gd name="T58" fmla="*/ 85 w 902"/>
                    <a:gd name="T59" fmla="*/ 250 h 297"/>
                    <a:gd name="T60" fmla="*/ 88 w 902"/>
                    <a:gd name="T61" fmla="*/ 250 h 297"/>
                    <a:gd name="T62" fmla="*/ 91 w 902"/>
                    <a:gd name="T63" fmla="*/ 249 h 297"/>
                    <a:gd name="T64" fmla="*/ 95 w 902"/>
                    <a:gd name="T65" fmla="*/ 248 h 297"/>
                    <a:gd name="T66" fmla="*/ 473 w 902"/>
                    <a:gd name="T67" fmla="*/ 167 h 297"/>
                    <a:gd name="T68" fmla="*/ 514 w 902"/>
                    <a:gd name="T69" fmla="*/ 158 h 297"/>
                    <a:gd name="T70" fmla="*/ 517 w 902"/>
                    <a:gd name="T71" fmla="*/ 158 h 297"/>
                    <a:gd name="T72" fmla="*/ 675 w 902"/>
                    <a:gd name="T73" fmla="*/ 117 h 297"/>
                    <a:gd name="T74" fmla="*/ 687 w 902"/>
                    <a:gd name="T75" fmla="*/ 112 h 297"/>
                    <a:gd name="T76" fmla="*/ 697 w 902"/>
                    <a:gd name="T77" fmla="*/ 108 h 297"/>
                    <a:gd name="T78" fmla="*/ 709 w 902"/>
                    <a:gd name="T79" fmla="*/ 106 h 297"/>
                    <a:gd name="T80" fmla="*/ 725 w 902"/>
                    <a:gd name="T81" fmla="*/ 99 h 297"/>
                    <a:gd name="T82" fmla="*/ 741 w 902"/>
                    <a:gd name="T83" fmla="*/ 93 h 297"/>
                    <a:gd name="T84" fmla="*/ 750 w 902"/>
                    <a:gd name="T85" fmla="*/ 89 h 297"/>
                    <a:gd name="T86" fmla="*/ 763 w 902"/>
                    <a:gd name="T87" fmla="*/ 84 h 297"/>
                    <a:gd name="T88" fmla="*/ 775 w 902"/>
                    <a:gd name="T89" fmla="*/ 79 h 297"/>
                    <a:gd name="T90" fmla="*/ 785 w 902"/>
                    <a:gd name="T91" fmla="*/ 74 h 297"/>
                    <a:gd name="T92" fmla="*/ 804 w 902"/>
                    <a:gd name="T93" fmla="*/ 65 h 297"/>
                    <a:gd name="T94" fmla="*/ 823 w 902"/>
                    <a:gd name="T95" fmla="*/ 56 h 297"/>
                    <a:gd name="T96" fmla="*/ 845 w 902"/>
                    <a:gd name="T97" fmla="*/ 43 h 297"/>
                    <a:gd name="T98" fmla="*/ 851 w 902"/>
                    <a:gd name="T99" fmla="*/ 35 h 297"/>
                    <a:gd name="T100" fmla="*/ 697 w 902"/>
                    <a:gd name="T101" fmla="*/ 90 h 297"/>
                    <a:gd name="T102" fmla="*/ 413 w 902"/>
                    <a:gd name="T103" fmla="*/ 154 h 297"/>
                    <a:gd name="T104" fmla="*/ 22 w 902"/>
                    <a:gd name="T105" fmla="*/ 253 h 297"/>
                    <a:gd name="T106" fmla="*/ 13 w 902"/>
                    <a:gd name="T107" fmla="*/ 295 h 297"/>
                    <a:gd name="T108" fmla="*/ 886 w 902"/>
                    <a:gd name="T109" fmla="*/ 14 h 297"/>
                    <a:gd name="T110" fmla="*/ 898 w 902"/>
                    <a:gd name="T111" fmla="*/ 5 h 297"/>
                    <a:gd name="T112" fmla="*/ 898 w 902"/>
                    <a:gd name="T113" fmla="*/ 4 h 297"/>
                    <a:gd name="T114" fmla="*/ 902 w 902"/>
                    <a:gd name="T115" fmla="*/ 3 h 29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902" h="297">
                      <a:moveTo>
                        <a:pt x="25" y="297"/>
                      </a:moveTo>
                      <a:lnTo>
                        <a:pt x="25" y="297"/>
                      </a:lnTo>
                      <a:lnTo>
                        <a:pt x="25" y="296"/>
                      </a:lnTo>
                      <a:lnTo>
                        <a:pt x="22" y="296"/>
                      </a:lnTo>
                      <a:lnTo>
                        <a:pt x="22" y="295"/>
                      </a:lnTo>
                      <a:lnTo>
                        <a:pt x="22" y="293"/>
                      </a:lnTo>
                      <a:lnTo>
                        <a:pt x="19" y="293"/>
                      </a:lnTo>
                      <a:lnTo>
                        <a:pt x="19" y="292"/>
                      </a:lnTo>
                      <a:lnTo>
                        <a:pt x="16" y="292"/>
                      </a:lnTo>
                      <a:lnTo>
                        <a:pt x="16" y="291"/>
                      </a:lnTo>
                      <a:lnTo>
                        <a:pt x="16" y="290"/>
                      </a:lnTo>
                      <a:lnTo>
                        <a:pt x="16" y="288"/>
                      </a:lnTo>
                      <a:lnTo>
                        <a:pt x="16" y="287"/>
                      </a:lnTo>
                      <a:lnTo>
                        <a:pt x="16" y="286"/>
                      </a:lnTo>
                      <a:lnTo>
                        <a:pt x="16" y="285"/>
                      </a:lnTo>
                      <a:lnTo>
                        <a:pt x="16" y="283"/>
                      </a:lnTo>
                      <a:lnTo>
                        <a:pt x="16" y="282"/>
                      </a:lnTo>
                      <a:lnTo>
                        <a:pt x="16" y="281"/>
                      </a:lnTo>
                      <a:lnTo>
                        <a:pt x="16" y="280"/>
                      </a:lnTo>
                      <a:lnTo>
                        <a:pt x="19" y="280"/>
                      </a:lnTo>
                      <a:lnTo>
                        <a:pt x="19" y="278"/>
                      </a:lnTo>
                      <a:lnTo>
                        <a:pt x="19" y="277"/>
                      </a:lnTo>
                      <a:lnTo>
                        <a:pt x="22" y="277"/>
                      </a:lnTo>
                      <a:lnTo>
                        <a:pt x="22" y="276"/>
                      </a:lnTo>
                      <a:lnTo>
                        <a:pt x="22" y="274"/>
                      </a:lnTo>
                      <a:lnTo>
                        <a:pt x="25" y="274"/>
                      </a:lnTo>
                      <a:lnTo>
                        <a:pt x="25" y="273"/>
                      </a:lnTo>
                      <a:lnTo>
                        <a:pt x="25" y="272"/>
                      </a:lnTo>
                      <a:lnTo>
                        <a:pt x="28" y="272"/>
                      </a:lnTo>
                      <a:lnTo>
                        <a:pt x="28" y="271"/>
                      </a:lnTo>
                      <a:lnTo>
                        <a:pt x="32" y="271"/>
                      </a:lnTo>
                      <a:lnTo>
                        <a:pt x="32" y="269"/>
                      </a:lnTo>
                      <a:lnTo>
                        <a:pt x="35" y="269"/>
                      </a:lnTo>
                      <a:lnTo>
                        <a:pt x="35" y="268"/>
                      </a:lnTo>
                      <a:lnTo>
                        <a:pt x="38" y="267"/>
                      </a:lnTo>
                      <a:lnTo>
                        <a:pt x="41" y="267"/>
                      </a:lnTo>
                      <a:lnTo>
                        <a:pt x="41" y="266"/>
                      </a:lnTo>
                      <a:lnTo>
                        <a:pt x="44" y="264"/>
                      </a:lnTo>
                      <a:lnTo>
                        <a:pt x="47" y="263"/>
                      </a:lnTo>
                      <a:lnTo>
                        <a:pt x="51" y="263"/>
                      </a:lnTo>
                      <a:lnTo>
                        <a:pt x="51" y="262"/>
                      </a:lnTo>
                      <a:lnTo>
                        <a:pt x="54" y="262"/>
                      </a:lnTo>
                      <a:lnTo>
                        <a:pt x="54" y="260"/>
                      </a:lnTo>
                      <a:lnTo>
                        <a:pt x="57" y="260"/>
                      </a:lnTo>
                      <a:lnTo>
                        <a:pt x="57" y="259"/>
                      </a:lnTo>
                      <a:lnTo>
                        <a:pt x="60" y="259"/>
                      </a:lnTo>
                      <a:lnTo>
                        <a:pt x="63" y="258"/>
                      </a:lnTo>
                      <a:lnTo>
                        <a:pt x="66" y="257"/>
                      </a:lnTo>
                      <a:lnTo>
                        <a:pt x="69" y="257"/>
                      </a:lnTo>
                      <a:lnTo>
                        <a:pt x="69" y="255"/>
                      </a:lnTo>
                      <a:lnTo>
                        <a:pt x="73" y="255"/>
                      </a:lnTo>
                      <a:lnTo>
                        <a:pt x="73" y="254"/>
                      </a:lnTo>
                      <a:lnTo>
                        <a:pt x="76" y="254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82" y="253"/>
                      </a:lnTo>
                      <a:lnTo>
                        <a:pt x="82" y="252"/>
                      </a:lnTo>
                      <a:lnTo>
                        <a:pt x="85" y="252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91" y="250"/>
                      </a:lnTo>
                      <a:lnTo>
                        <a:pt x="91" y="249"/>
                      </a:lnTo>
                      <a:lnTo>
                        <a:pt x="95" y="249"/>
                      </a:lnTo>
                      <a:lnTo>
                        <a:pt x="95" y="248"/>
                      </a:lnTo>
                      <a:lnTo>
                        <a:pt x="126" y="239"/>
                      </a:lnTo>
                      <a:lnTo>
                        <a:pt x="158" y="229"/>
                      </a:lnTo>
                      <a:lnTo>
                        <a:pt x="227" y="214"/>
                      </a:lnTo>
                      <a:lnTo>
                        <a:pt x="347" y="189"/>
                      </a:lnTo>
                      <a:lnTo>
                        <a:pt x="473" y="167"/>
                      </a:lnTo>
                      <a:lnTo>
                        <a:pt x="504" y="159"/>
                      </a:lnTo>
                      <a:lnTo>
                        <a:pt x="508" y="159"/>
                      </a:lnTo>
                      <a:lnTo>
                        <a:pt x="511" y="159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17" y="158"/>
                      </a:lnTo>
                      <a:lnTo>
                        <a:pt x="526" y="155"/>
                      </a:lnTo>
                      <a:lnTo>
                        <a:pt x="599" y="137"/>
                      </a:lnTo>
                      <a:lnTo>
                        <a:pt x="637" y="128"/>
                      </a:lnTo>
                      <a:lnTo>
                        <a:pt x="668" y="118"/>
                      </a:lnTo>
                      <a:lnTo>
                        <a:pt x="675" y="117"/>
                      </a:lnTo>
                      <a:lnTo>
                        <a:pt x="678" y="116"/>
                      </a:lnTo>
                      <a:lnTo>
                        <a:pt x="681" y="115"/>
                      </a:lnTo>
                      <a:lnTo>
                        <a:pt x="684" y="113"/>
                      </a:lnTo>
                      <a:lnTo>
                        <a:pt x="687" y="112"/>
                      </a:lnTo>
                      <a:lnTo>
                        <a:pt x="690" y="112"/>
                      </a:lnTo>
                      <a:lnTo>
                        <a:pt x="690" y="111"/>
                      </a:lnTo>
                      <a:lnTo>
                        <a:pt x="694" y="111"/>
                      </a:lnTo>
                      <a:lnTo>
                        <a:pt x="697" y="109"/>
                      </a:lnTo>
                      <a:lnTo>
                        <a:pt x="697" y="108"/>
                      </a:lnTo>
                      <a:lnTo>
                        <a:pt x="700" y="108"/>
                      </a:lnTo>
                      <a:lnTo>
                        <a:pt x="703" y="107"/>
                      </a:lnTo>
                      <a:lnTo>
                        <a:pt x="706" y="106"/>
                      </a:lnTo>
                      <a:lnTo>
                        <a:pt x="709" y="106"/>
                      </a:lnTo>
                      <a:lnTo>
                        <a:pt x="716" y="102"/>
                      </a:lnTo>
                      <a:lnTo>
                        <a:pt x="719" y="102"/>
                      </a:lnTo>
                      <a:lnTo>
                        <a:pt x="722" y="101"/>
                      </a:lnTo>
                      <a:lnTo>
                        <a:pt x="722" y="99"/>
                      </a:lnTo>
                      <a:lnTo>
                        <a:pt x="725" y="99"/>
                      </a:lnTo>
                      <a:lnTo>
                        <a:pt x="728" y="97"/>
                      </a:lnTo>
                      <a:lnTo>
                        <a:pt x="731" y="97"/>
                      </a:lnTo>
                      <a:lnTo>
                        <a:pt x="738" y="94"/>
                      </a:lnTo>
                      <a:lnTo>
                        <a:pt x="741" y="94"/>
                      </a:lnTo>
                      <a:lnTo>
                        <a:pt x="741" y="93"/>
                      </a:lnTo>
                      <a:lnTo>
                        <a:pt x="744" y="92"/>
                      </a:lnTo>
                      <a:lnTo>
                        <a:pt x="747" y="90"/>
                      </a:lnTo>
                      <a:lnTo>
                        <a:pt x="750" y="90"/>
                      </a:lnTo>
                      <a:lnTo>
                        <a:pt x="750" y="89"/>
                      </a:lnTo>
                      <a:lnTo>
                        <a:pt x="753" y="88"/>
                      </a:lnTo>
                      <a:lnTo>
                        <a:pt x="757" y="87"/>
                      </a:lnTo>
                      <a:lnTo>
                        <a:pt x="760" y="85"/>
                      </a:lnTo>
                      <a:lnTo>
                        <a:pt x="763" y="84"/>
                      </a:lnTo>
                      <a:lnTo>
                        <a:pt x="766" y="83"/>
                      </a:lnTo>
                      <a:lnTo>
                        <a:pt x="769" y="82"/>
                      </a:lnTo>
                      <a:lnTo>
                        <a:pt x="775" y="79"/>
                      </a:lnTo>
                      <a:lnTo>
                        <a:pt x="779" y="78"/>
                      </a:lnTo>
                      <a:lnTo>
                        <a:pt x="785" y="75"/>
                      </a:lnTo>
                      <a:lnTo>
                        <a:pt x="785" y="74"/>
                      </a:lnTo>
                      <a:lnTo>
                        <a:pt x="794" y="70"/>
                      </a:lnTo>
                      <a:lnTo>
                        <a:pt x="804" y="66"/>
                      </a:lnTo>
                      <a:lnTo>
                        <a:pt x="804" y="65"/>
                      </a:lnTo>
                      <a:lnTo>
                        <a:pt x="807" y="65"/>
                      </a:lnTo>
                      <a:lnTo>
                        <a:pt x="816" y="59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lnTo>
                        <a:pt x="829" y="52"/>
                      </a:lnTo>
                      <a:lnTo>
                        <a:pt x="845" y="43"/>
                      </a:lnTo>
                      <a:lnTo>
                        <a:pt x="851" y="41"/>
                      </a:lnTo>
                      <a:lnTo>
                        <a:pt x="870" y="28"/>
                      </a:lnTo>
                      <a:lnTo>
                        <a:pt x="851" y="35"/>
                      </a:lnTo>
                      <a:lnTo>
                        <a:pt x="835" y="41"/>
                      </a:lnTo>
                      <a:lnTo>
                        <a:pt x="798" y="52"/>
                      </a:lnTo>
                      <a:lnTo>
                        <a:pt x="769" y="60"/>
                      </a:lnTo>
                      <a:lnTo>
                        <a:pt x="725" y="80"/>
                      </a:lnTo>
                      <a:lnTo>
                        <a:pt x="697" y="90"/>
                      </a:lnTo>
                      <a:lnTo>
                        <a:pt x="665" y="101"/>
                      </a:lnTo>
                      <a:lnTo>
                        <a:pt x="630" y="109"/>
                      </a:lnTo>
                      <a:lnTo>
                        <a:pt x="596" y="120"/>
                      </a:lnTo>
                      <a:lnTo>
                        <a:pt x="555" y="128"/>
                      </a:lnTo>
                      <a:lnTo>
                        <a:pt x="514" y="136"/>
                      </a:lnTo>
                      <a:lnTo>
                        <a:pt x="413" y="154"/>
                      </a:lnTo>
                      <a:lnTo>
                        <a:pt x="318" y="172"/>
                      </a:lnTo>
                      <a:lnTo>
                        <a:pt x="230" y="191"/>
                      </a:lnTo>
                      <a:lnTo>
                        <a:pt x="155" y="208"/>
                      </a:lnTo>
                      <a:lnTo>
                        <a:pt x="91" y="226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3"/>
                      </a:lnTo>
                      <a:lnTo>
                        <a:pt x="10" y="260"/>
                      </a:lnTo>
                      <a:lnTo>
                        <a:pt x="3" y="268"/>
                      </a:lnTo>
                      <a:lnTo>
                        <a:pt x="0" y="277"/>
                      </a:lnTo>
                      <a:lnTo>
                        <a:pt x="3" y="286"/>
                      </a:lnTo>
                      <a:lnTo>
                        <a:pt x="6" y="292"/>
                      </a:lnTo>
                      <a:lnTo>
                        <a:pt x="13" y="295"/>
                      </a:lnTo>
                      <a:lnTo>
                        <a:pt x="25" y="297"/>
                      </a:lnTo>
                      <a:close/>
                      <a:moveTo>
                        <a:pt x="829" y="54"/>
                      </a:moveTo>
                      <a:lnTo>
                        <a:pt x="829" y="54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close/>
                      <a:moveTo>
                        <a:pt x="886" y="14"/>
                      </a:moveTo>
                      <a:lnTo>
                        <a:pt x="886" y="14"/>
                      </a:lnTo>
                      <a:lnTo>
                        <a:pt x="895" y="7"/>
                      </a:lnTo>
                      <a:lnTo>
                        <a:pt x="898" y="7"/>
                      </a:lnTo>
                      <a:lnTo>
                        <a:pt x="898" y="5"/>
                      </a:lnTo>
                      <a:lnTo>
                        <a:pt x="898" y="4"/>
                      </a:lnTo>
                      <a:lnTo>
                        <a:pt x="902" y="4"/>
                      </a:lnTo>
                      <a:lnTo>
                        <a:pt x="902" y="3"/>
                      </a:lnTo>
                      <a:lnTo>
                        <a:pt x="873" y="0"/>
                      </a:lnTo>
                      <a:lnTo>
                        <a:pt x="883" y="7"/>
                      </a:lnTo>
                      <a:lnTo>
                        <a:pt x="886" y="14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05" name="Freeform 212">
                  <a:extLst>
                    <a:ext uri="{FF2B5EF4-FFF2-40B4-BE49-F238E27FC236}">
                      <a16:creationId xmlns:a16="http://schemas.microsoft.com/office/drawing/2014/main" id="{8B8FAFA8-04B5-4E2F-AB42-008C9DC75A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" y="1553"/>
                  <a:ext cx="870" cy="269"/>
                </a:xfrm>
                <a:custGeom>
                  <a:avLst/>
                  <a:gdLst>
                    <a:gd name="T0" fmla="*/ 25 w 870"/>
                    <a:gd name="T1" fmla="*/ 268 h 269"/>
                    <a:gd name="T2" fmla="*/ 25 w 870"/>
                    <a:gd name="T3" fmla="*/ 268 h 269"/>
                    <a:gd name="T4" fmla="*/ 22 w 870"/>
                    <a:gd name="T5" fmla="*/ 267 h 269"/>
                    <a:gd name="T6" fmla="*/ 22 w 870"/>
                    <a:gd name="T7" fmla="*/ 267 h 269"/>
                    <a:gd name="T8" fmla="*/ 22 w 870"/>
                    <a:gd name="T9" fmla="*/ 265 h 269"/>
                    <a:gd name="T10" fmla="*/ 19 w 870"/>
                    <a:gd name="T11" fmla="*/ 265 h 269"/>
                    <a:gd name="T12" fmla="*/ 19 w 870"/>
                    <a:gd name="T13" fmla="*/ 265 h 269"/>
                    <a:gd name="T14" fmla="*/ 19 w 870"/>
                    <a:gd name="T15" fmla="*/ 264 h 269"/>
                    <a:gd name="T16" fmla="*/ 16 w 870"/>
                    <a:gd name="T17" fmla="*/ 264 h 269"/>
                    <a:gd name="T18" fmla="*/ 16 w 870"/>
                    <a:gd name="T19" fmla="*/ 263 h 269"/>
                    <a:gd name="T20" fmla="*/ 16 w 870"/>
                    <a:gd name="T21" fmla="*/ 263 h 269"/>
                    <a:gd name="T22" fmla="*/ 16 w 870"/>
                    <a:gd name="T23" fmla="*/ 260 h 269"/>
                    <a:gd name="T24" fmla="*/ 16 w 870"/>
                    <a:gd name="T25" fmla="*/ 258 h 269"/>
                    <a:gd name="T26" fmla="*/ 16 w 870"/>
                    <a:gd name="T27" fmla="*/ 255 h 269"/>
                    <a:gd name="T28" fmla="*/ 19 w 870"/>
                    <a:gd name="T29" fmla="*/ 252 h 269"/>
                    <a:gd name="T30" fmla="*/ 22 w 870"/>
                    <a:gd name="T31" fmla="*/ 248 h 269"/>
                    <a:gd name="T32" fmla="*/ 25 w 870"/>
                    <a:gd name="T33" fmla="*/ 244 h 269"/>
                    <a:gd name="T34" fmla="*/ 32 w 870"/>
                    <a:gd name="T35" fmla="*/ 241 h 269"/>
                    <a:gd name="T36" fmla="*/ 35 w 870"/>
                    <a:gd name="T37" fmla="*/ 240 h 269"/>
                    <a:gd name="T38" fmla="*/ 38 w 870"/>
                    <a:gd name="T39" fmla="*/ 239 h 269"/>
                    <a:gd name="T40" fmla="*/ 41 w 870"/>
                    <a:gd name="T41" fmla="*/ 238 h 269"/>
                    <a:gd name="T42" fmla="*/ 44 w 870"/>
                    <a:gd name="T43" fmla="*/ 236 h 269"/>
                    <a:gd name="T44" fmla="*/ 47 w 870"/>
                    <a:gd name="T45" fmla="*/ 235 h 269"/>
                    <a:gd name="T46" fmla="*/ 54 w 870"/>
                    <a:gd name="T47" fmla="*/ 234 h 269"/>
                    <a:gd name="T48" fmla="*/ 57 w 870"/>
                    <a:gd name="T49" fmla="*/ 232 h 269"/>
                    <a:gd name="T50" fmla="*/ 60 w 870"/>
                    <a:gd name="T51" fmla="*/ 231 h 269"/>
                    <a:gd name="T52" fmla="*/ 63 w 870"/>
                    <a:gd name="T53" fmla="*/ 230 h 269"/>
                    <a:gd name="T54" fmla="*/ 63 w 870"/>
                    <a:gd name="T55" fmla="*/ 230 h 269"/>
                    <a:gd name="T56" fmla="*/ 66 w 870"/>
                    <a:gd name="T57" fmla="*/ 229 h 269"/>
                    <a:gd name="T58" fmla="*/ 69 w 870"/>
                    <a:gd name="T59" fmla="*/ 227 h 269"/>
                    <a:gd name="T60" fmla="*/ 73 w 870"/>
                    <a:gd name="T61" fmla="*/ 227 h 269"/>
                    <a:gd name="T62" fmla="*/ 76 w 870"/>
                    <a:gd name="T63" fmla="*/ 226 h 269"/>
                    <a:gd name="T64" fmla="*/ 79 w 870"/>
                    <a:gd name="T65" fmla="*/ 225 h 269"/>
                    <a:gd name="T66" fmla="*/ 82 w 870"/>
                    <a:gd name="T67" fmla="*/ 224 h 269"/>
                    <a:gd name="T68" fmla="*/ 85 w 870"/>
                    <a:gd name="T69" fmla="*/ 222 h 269"/>
                    <a:gd name="T70" fmla="*/ 88 w 870"/>
                    <a:gd name="T71" fmla="*/ 222 h 269"/>
                    <a:gd name="T72" fmla="*/ 91 w 870"/>
                    <a:gd name="T73" fmla="*/ 221 h 269"/>
                    <a:gd name="T74" fmla="*/ 95 w 870"/>
                    <a:gd name="T75" fmla="*/ 221 h 269"/>
                    <a:gd name="T76" fmla="*/ 158 w 870"/>
                    <a:gd name="T77" fmla="*/ 201 h 269"/>
                    <a:gd name="T78" fmla="*/ 504 w 870"/>
                    <a:gd name="T79" fmla="*/ 131 h 269"/>
                    <a:gd name="T80" fmla="*/ 514 w 870"/>
                    <a:gd name="T81" fmla="*/ 130 h 269"/>
                    <a:gd name="T82" fmla="*/ 517 w 870"/>
                    <a:gd name="T83" fmla="*/ 130 h 269"/>
                    <a:gd name="T84" fmla="*/ 675 w 870"/>
                    <a:gd name="T85" fmla="*/ 89 h 269"/>
                    <a:gd name="T86" fmla="*/ 684 w 870"/>
                    <a:gd name="T87" fmla="*/ 85 h 269"/>
                    <a:gd name="T88" fmla="*/ 694 w 870"/>
                    <a:gd name="T89" fmla="*/ 83 h 269"/>
                    <a:gd name="T90" fmla="*/ 703 w 870"/>
                    <a:gd name="T91" fmla="*/ 79 h 269"/>
                    <a:gd name="T92" fmla="*/ 716 w 870"/>
                    <a:gd name="T93" fmla="*/ 74 h 269"/>
                    <a:gd name="T94" fmla="*/ 728 w 870"/>
                    <a:gd name="T95" fmla="*/ 69 h 269"/>
                    <a:gd name="T96" fmla="*/ 741 w 870"/>
                    <a:gd name="T97" fmla="*/ 65 h 269"/>
                    <a:gd name="T98" fmla="*/ 750 w 870"/>
                    <a:gd name="T99" fmla="*/ 61 h 269"/>
                    <a:gd name="T100" fmla="*/ 760 w 870"/>
                    <a:gd name="T101" fmla="*/ 57 h 269"/>
                    <a:gd name="T102" fmla="*/ 769 w 870"/>
                    <a:gd name="T103" fmla="*/ 54 h 269"/>
                    <a:gd name="T104" fmla="*/ 779 w 870"/>
                    <a:gd name="T105" fmla="*/ 50 h 269"/>
                    <a:gd name="T106" fmla="*/ 794 w 870"/>
                    <a:gd name="T107" fmla="*/ 42 h 269"/>
                    <a:gd name="T108" fmla="*/ 807 w 870"/>
                    <a:gd name="T109" fmla="*/ 37 h 269"/>
                    <a:gd name="T110" fmla="*/ 823 w 870"/>
                    <a:gd name="T111" fmla="*/ 28 h 269"/>
                    <a:gd name="T112" fmla="*/ 845 w 870"/>
                    <a:gd name="T113" fmla="*/ 15 h 269"/>
                    <a:gd name="T114" fmla="*/ 870 w 870"/>
                    <a:gd name="T115" fmla="*/ 0 h 269"/>
                    <a:gd name="T116" fmla="*/ 769 w 870"/>
                    <a:gd name="T117" fmla="*/ 32 h 269"/>
                    <a:gd name="T118" fmla="*/ 596 w 870"/>
                    <a:gd name="T119" fmla="*/ 92 h 269"/>
                    <a:gd name="T120" fmla="*/ 230 w 870"/>
                    <a:gd name="T121" fmla="*/ 163 h 269"/>
                    <a:gd name="T122" fmla="*/ 10 w 870"/>
                    <a:gd name="T123" fmla="*/ 232 h 269"/>
                    <a:gd name="T124" fmla="*/ 13 w 870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0" h="269">
                      <a:moveTo>
                        <a:pt x="25" y="269"/>
                      </a:moveTo>
                      <a:lnTo>
                        <a:pt x="25" y="269"/>
                      </a:lnTo>
                      <a:lnTo>
                        <a:pt x="25" y="268"/>
                      </a:lnTo>
                      <a:lnTo>
                        <a:pt x="22" y="268"/>
                      </a:lnTo>
                      <a:lnTo>
                        <a:pt x="22" y="267"/>
                      </a:lnTo>
                      <a:lnTo>
                        <a:pt x="22" y="265"/>
                      </a:lnTo>
                      <a:lnTo>
                        <a:pt x="19" y="265"/>
                      </a:lnTo>
                      <a:lnTo>
                        <a:pt x="19" y="264"/>
                      </a:lnTo>
                      <a:lnTo>
                        <a:pt x="16" y="264"/>
                      </a:lnTo>
                      <a:lnTo>
                        <a:pt x="16" y="263"/>
                      </a:lnTo>
                      <a:lnTo>
                        <a:pt x="16" y="262"/>
                      </a:lnTo>
                      <a:lnTo>
                        <a:pt x="16" y="260"/>
                      </a:lnTo>
                      <a:lnTo>
                        <a:pt x="16" y="259"/>
                      </a:lnTo>
                      <a:lnTo>
                        <a:pt x="16" y="258"/>
                      </a:lnTo>
                      <a:lnTo>
                        <a:pt x="16" y="257"/>
                      </a:lnTo>
                      <a:lnTo>
                        <a:pt x="16" y="255"/>
                      </a:lnTo>
                      <a:lnTo>
                        <a:pt x="16" y="254"/>
                      </a:lnTo>
                      <a:lnTo>
                        <a:pt x="16" y="253"/>
                      </a:lnTo>
                      <a:lnTo>
                        <a:pt x="16" y="252"/>
                      </a:lnTo>
                      <a:lnTo>
                        <a:pt x="19" y="252"/>
                      </a:lnTo>
                      <a:lnTo>
                        <a:pt x="19" y="250"/>
                      </a:lnTo>
                      <a:lnTo>
                        <a:pt x="19" y="249"/>
                      </a:lnTo>
                      <a:lnTo>
                        <a:pt x="22" y="249"/>
                      </a:lnTo>
                      <a:lnTo>
                        <a:pt x="22" y="248"/>
                      </a:lnTo>
                      <a:lnTo>
                        <a:pt x="22" y="246"/>
                      </a:lnTo>
                      <a:lnTo>
                        <a:pt x="25" y="246"/>
                      </a:lnTo>
                      <a:lnTo>
                        <a:pt x="25" y="245"/>
                      </a:lnTo>
                      <a:lnTo>
                        <a:pt x="25" y="244"/>
                      </a:lnTo>
                      <a:lnTo>
                        <a:pt x="28" y="244"/>
                      </a:lnTo>
                      <a:lnTo>
                        <a:pt x="28" y="243"/>
                      </a:lnTo>
                      <a:lnTo>
                        <a:pt x="32" y="243"/>
                      </a:lnTo>
                      <a:lnTo>
                        <a:pt x="32" y="241"/>
                      </a:lnTo>
                      <a:lnTo>
                        <a:pt x="35" y="241"/>
                      </a:lnTo>
                      <a:lnTo>
                        <a:pt x="35" y="240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1" y="238"/>
                      </a:lnTo>
                      <a:lnTo>
                        <a:pt x="44" y="236"/>
                      </a:lnTo>
                      <a:lnTo>
                        <a:pt x="47" y="235"/>
                      </a:lnTo>
                      <a:lnTo>
                        <a:pt x="51" y="235"/>
                      </a:lnTo>
                      <a:lnTo>
                        <a:pt x="51" y="234"/>
                      </a:lnTo>
                      <a:lnTo>
                        <a:pt x="54" y="234"/>
                      </a:lnTo>
                      <a:lnTo>
                        <a:pt x="54" y="232"/>
                      </a:lnTo>
                      <a:lnTo>
                        <a:pt x="57" y="232"/>
                      </a:lnTo>
                      <a:lnTo>
                        <a:pt x="57" y="231"/>
                      </a:lnTo>
                      <a:lnTo>
                        <a:pt x="60" y="231"/>
                      </a:lnTo>
                      <a:lnTo>
                        <a:pt x="63" y="230"/>
                      </a:lnTo>
                      <a:lnTo>
                        <a:pt x="66" y="229"/>
                      </a:lnTo>
                      <a:lnTo>
                        <a:pt x="69" y="229"/>
                      </a:lnTo>
                      <a:lnTo>
                        <a:pt x="69" y="227"/>
                      </a:lnTo>
                      <a:lnTo>
                        <a:pt x="73" y="227"/>
                      </a:lnTo>
                      <a:lnTo>
                        <a:pt x="73" y="226"/>
                      </a:lnTo>
                      <a:lnTo>
                        <a:pt x="76" y="226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2" y="224"/>
                      </a:lnTo>
                      <a:lnTo>
                        <a:pt x="85" y="224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5" y="221"/>
                      </a:lnTo>
                      <a:lnTo>
                        <a:pt x="95" y="220"/>
                      </a:lnTo>
                      <a:lnTo>
                        <a:pt x="126" y="211"/>
                      </a:lnTo>
                      <a:lnTo>
                        <a:pt x="158" y="201"/>
                      </a:lnTo>
                      <a:lnTo>
                        <a:pt x="227" y="186"/>
                      </a:lnTo>
                      <a:lnTo>
                        <a:pt x="347" y="161"/>
                      </a:lnTo>
                      <a:lnTo>
                        <a:pt x="473" y="139"/>
                      </a:lnTo>
                      <a:lnTo>
                        <a:pt x="504" y="131"/>
                      </a:lnTo>
                      <a:lnTo>
                        <a:pt x="508" y="131"/>
                      </a:lnTo>
                      <a:lnTo>
                        <a:pt x="511" y="131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6" y="127"/>
                      </a:lnTo>
                      <a:lnTo>
                        <a:pt x="599" y="109"/>
                      </a:lnTo>
                      <a:lnTo>
                        <a:pt x="637" y="100"/>
                      </a:lnTo>
                      <a:lnTo>
                        <a:pt x="668" y="90"/>
                      </a:lnTo>
                      <a:lnTo>
                        <a:pt x="675" y="89"/>
                      </a:lnTo>
                      <a:lnTo>
                        <a:pt x="678" y="88"/>
                      </a:lnTo>
                      <a:lnTo>
                        <a:pt x="681" y="87"/>
                      </a:lnTo>
                      <a:lnTo>
                        <a:pt x="684" y="85"/>
                      </a:lnTo>
                      <a:lnTo>
                        <a:pt x="687" y="84"/>
                      </a:lnTo>
                      <a:lnTo>
                        <a:pt x="690" y="84"/>
                      </a:lnTo>
                      <a:lnTo>
                        <a:pt x="690" y="83"/>
                      </a:lnTo>
                      <a:lnTo>
                        <a:pt x="694" y="83"/>
                      </a:lnTo>
                      <a:lnTo>
                        <a:pt x="697" y="81"/>
                      </a:lnTo>
                      <a:lnTo>
                        <a:pt x="697" y="80"/>
                      </a:lnTo>
                      <a:lnTo>
                        <a:pt x="700" y="80"/>
                      </a:lnTo>
                      <a:lnTo>
                        <a:pt x="703" y="79"/>
                      </a:lnTo>
                      <a:lnTo>
                        <a:pt x="706" y="78"/>
                      </a:lnTo>
                      <a:lnTo>
                        <a:pt x="709" y="78"/>
                      </a:lnTo>
                      <a:lnTo>
                        <a:pt x="716" y="74"/>
                      </a:lnTo>
                      <a:lnTo>
                        <a:pt x="719" y="74"/>
                      </a:lnTo>
                      <a:lnTo>
                        <a:pt x="722" y="73"/>
                      </a:lnTo>
                      <a:lnTo>
                        <a:pt x="722" y="71"/>
                      </a:lnTo>
                      <a:lnTo>
                        <a:pt x="725" y="71"/>
                      </a:lnTo>
                      <a:lnTo>
                        <a:pt x="728" y="69"/>
                      </a:lnTo>
                      <a:lnTo>
                        <a:pt x="731" y="69"/>
                      </a:lnTo>
                      <a:lnTo>
                        <a:pt x="738" y="66"/>
                      </a:lnTo>
                      <a:lnTo>
                        <a:pt x="741" y="66"/>
                      </a:lnTo>
                      <a:lnTo>
                        <a:pt x="741" y="65"/>
                      </a:lnTo>
                      <a:lnTo>
                        <a:pt x="744" y="64"/>
                      </a:lnTo>
                      <a:lnTo>
                        <a:pt x="747" y="62"/>
                      </a:lnTo>
                      <a:lnTo>
                        <a:pt x="750" y="62"/>
                      </a:lnTo>
                      <a:lnTo>
                        <a:pt x="750" y="61"/>
                      </a:lnTo>
                      <a:lnTo>
                        <a:pt x="753" y="60"/>
                      </a:lnTo>
                      <a:lnTo>
                        <a:pt x="757" y="59"/>
                      </a:lnTo>
                      <a:lnTo>
                        <a:pt x="760" y="57"/>
                      </a:lnTo>
                      <a:lnTo>
                        <a:pt x="763" y="56"/>
                      </a:lnTo>
                      <a:lnTo>
                        <a:pt x="766" y="55"/>
                      </a:lnTo>
                      <a:lnTo>
                        <a:pt x="769" y="54"/>
                      </a:lnTo>
                      <a:lnTo>
                        <a:pt x="775" y="51"/>
                      </a:lnTo>
                      <a:lnTo>
                        <a:pt x="779" y="50"/>
                      </a:lnTo>
                      <a:lnTo>
                        <a:pt x="785" y="47"/>
                      </a:lnTo>
                      <a:lnTo>
                        <a:pt x="785" y="46"/>
                      </a:lnTo>
                      <a:lnTo>
                        <a:pt x="794" y="42"/>
                      </a:lnTo>
                      <a:lnTo>
                        <a:pt x="804" y="38"/>
                      </a:lnTo>
                      <a:lnTo>
                        <a:pt x="804" y="37"/>
                      </a:lnTo>
                      <a:lnTo>
                        <a:pt x="807" y="37"/>
                      </a:lnTo>
                      <a:lnTo>
                        <a:pt x="816" y="31"/>
                      </a:lnTo>
                      <a:lnTo>
                        <a:pt x="823" y="28"/>
                      </a:lnTo>
                      <a:lnTo>
                        <a:pt x="829" y="26"/>
                      </a:lnTo>
                      <a:lnTo>
                        <a:pt x="829" y="24"/>
                      </a:lnTo>
                      <a:lnTo>
                        <a:pt x="845" y="15"/>
                      </a:lnTo>
                      <a:lnTo>
                        <a:pt x="851" y="13"/>
                      </a:lnTo>
                      <a:lnTo>
                        <a:pt x="870" y="0"/>
                      </a:lnTo>
                      <a:lnTo>
                        <a:pt x="851" y="7"/>
                      </a:lnTo>
                      <a:lnTo>
                        <a:pt x="835" y="13"/>
                      </a:lnTo>
                      <a:lnTo>
                        <a:pt x="798" y="24"/>
                      </a:lnTo>
                      <a:lnTo>
                        <a:pt x="769" y="32"/>
                      </a:lnTo>
                      <a:lnTo>
                        <a:pt x="725" y="52"/>
                      </a:lnTo>
                      <a:lnTo>
                        <a:pt x="697" y="62"/>
                      </a:lnTo>
                      <a:lnTo>
                        <a:pt x="665" y="73"/>
                      </a:lnTo>
                      <a:lnTo>
                        <a:pt x="630" y="81"/>
                      </a:lnTo>
                      <a:lnTo>
                        <a:pt x="596" y="92"/>
                      </a:lnTo>
                      <a:lnTo>
                        <a:pt x="555" y="100"/>
                      </a:lnTo>
                      <a:lnTo>
                        <a:pt x="514" y="108"/>
                      </a:lnTo>
                      <a:lnTo>
                        <a:pt x="413" y="126"/>
                      </a:lnTo>
                      <a:lnTo>
                        <a:pt x="318" y="144"/>
                      </a:lnTo>
                      <a:lnTo>
                        <a:pt x="230" y="163"/>
                      </a:lnTo>
                      <a:lnTo>
                        <a:pt x="155" y="180"/>
                      </a:lnTo>
                      <a:lnTo>
                        <a:pt x="91" y="198"/>
                      </a:lnTo>
                      <a:lnTo>
                        <a:pt x="63" y="207"/>
                      </a:lnTo>
                      <a:lnTo>
                        <a:pt x="41" y="216"/>
                      </a:lnTo>
                      <a:lnTo>
                        <a:pt x="22" y="225"/>
                      </a:lnTo>
                      <a:lnTo>
                        <a:pt x="10" y="232"/>
                      </a:lnTo>
                      <a:lnTo>
                        <a:pt x="3" y="240"/>
                      </a:lnTo>
                      <a:lnTo>
                        <a:pt x="0" y="249"/>
                      </a:lnTo>
                      <a:lnTo>
                        <a:pt x="3" y="258"/>
                      </a:lnTo>
                      <a:lnTo>
                        <a:pt x="6" y="264"/>
                      </a:lnTo>
                      <a:lnTo>
                        <a:pt x="13" y="267"/>
                      </a:lnTo>
                      <a:lnTo>
                        <a:pt x="2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06" name="Freeform 213">
                  <a:extLst>
                    <a:ext uri="{FF2B5EF4-FFF2-40B4-BE49-F238E27FC236}">
                      <a16:creationId xmlns:a16="http://schemas.microsoft.com/office/drawing/2014/main" id="{3644AFC3-505E-47B1-ACF5-DD64117A5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07" name="Freeform 214">
                  <a:extLst>
                    <a:ext uri="{FF2B5EF4-FFF2-40B4-BE49-F238E27FC236}">
                      <a16:creationId xmlns:a16="http://schemas.microsoft.com/office/drawing/2014/main" id="{DF3C417E-BF46-4D97-83E0-47F412D1E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08" name="Freeform 215">
                  <a:extLst>
                    <a:ext uri="{FF2B5EF4-FFF2-40B4-BE49-F238E27FC236}">
                      <a16:creationId xmlns:a16="http://schemas.microsoft.com/office/drawing/2014/main" id="{1844D318-49BD-4B29-9005-2D42C6D23DD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5" y="1525"/>
                  <a:ext cx="899" cy="297"/>
                </a:xfrm>
                <a:custGeom>
                  <a:avLst/>
                  <a:gdLst>
                    <a:gd name="T0" fmla="*/ 22 w 899"/>
                    <a:gd name="T1" fmla="*/ 296 h 297"/>
                    <a:gd name="T2" fmla="*/ 22 w 899"/>
                    <a:gd name="T3" fmla="*/ 296 h 297"/>
                    <a:gd name="T4" fmla="*/ 19 w 899"/>
                    <a:gd name="T5" fmla="*/ 295 h 297"/>
                    <a:gd name="T6" fmla="*/ 19 w 899"/>
                    <a:gd name="T7" fmla="*/ 295 h 297"/>
                    <a:gd name="T8" fmla="*/ 16 w 899"/>
                    <a:gd name="T9" fmla="*/ 293 h 297"/>
                    <a:gd name="T10" fmla="*/ 16 w 899"/>
                    <a:gd name="T11" fmla="*/ 293 h 297"/>
                    <a:gd name="T12" fmla="*/ 16 w 899"/>
                    <a:gd name="T13" fmla="*/ 292 h 297"/>
                    <a:gd name="T14" fmla="*/ 13 w 899"/>
                    <a:gd name="T15" fmla="*/ 292 h 297"/>
                    <a:gd name="T16" fmla="*/ 13 w 899"/>
                    <a:gd name="T17" fmla="*/ 291 h 297"/>
                    <a:gd name="T18" fmla="*/ 13 w 899"/>
                    <a:gd name="T19" fmla="*/ 290 h 297"/>
                    <a:gd name="T20" fmla="*/ 13 w 899"/>
                    <a:gd name="T21" fmla="*/ 287 h 297"/>
                    <a:gd name="T22" fmla="*/ 13 w 899"/>
                    <a:gd name="T23" fmla="*/ 283 h 297"/>
                    <a:gd name="T24" fmla="*/ 16 w 899"/>
                    <a:gd name="T25" fmla="*/ 280 h 297"/>
                    <a:gd name="T26" fmla="*/ 19 w 899"/>
                    <a:gd name="T27" fmla="*/ 274 h 297"/>
                    <a:gd name="T28" fmla="*/ 25 w 899"/>
                    <a:gd name="T29" fmla="*/ 271 h 297"/>
                    <a:gd name="T30" fmla="*/ 32 w 899"/>
                    <a:gd name="T31" fmla="*/ 268 h 297"/>
                    <a:gd name="T32" fmla="*/ 35 w 899"/>
                    <a:gd name="T33" fmla="*/ 267 h 297"/>
                    <a:gd name="T34" fmla="*/ 38 w 899"/>
                    <a:gd name="T35" fmla="*/ 266 h 297"/>
                    <a:gd name="T36" fmla="*/ 41 w 899"/>
                    <a:gd name="T37" fmla="*/ 264 h 297"/>
                    <a:gd name="T38" fmla="*/ 48 w 899"/>
                    <a:gd name="T39" fmla="*/ 263 h 297"/>
                    <a:gd name="T40" fmla="*/ 51 w 899"/>
                    <a:gd name="T41" fmla="*/ 260 h 297"/>
                    <a:gd name="T42" fmla="*/ 54 w 899"/>
                    <a:gd name="T43" fmla="*/ 259 h 297"/>
                    <a:gd name="T44" fmla="*/ 57 w 899"/>
                    <a:gd name="T45" fmla="*/ 259 h 297"/>
                    <a:gd name="T46" fmla="*/ 60 w 899"/>
                    <a:gd name="T47" fmla="*/ 258 h 297"/>
                    <a:gd name="T48" fmla="*/ 66 w 899"/>
                    <a:gd name="T49" fmla="*/ 257 h 297"/>
                    <a:gd name="T50" fmla="*/ 70 w 899"/>
                    <a:gd name="T51" fmla="*/ 255 h 297"/>
                    <a:gd name="T52" fmla="*/ 73 w 899"/>
                    <a:gd name="T53" fmla="*/ 254 h 297"/>
                    <a:gd name="T54" fmla="*/ 73 w 899"/>
                    <a:gd name="T55" fmla="*/ 253 h 297"/>
                    <a:gd name="T56" fmla="*/ 79 w 899"/>
                    <a:gd name="T57" fmla="*/ 253 h 297"/>
                    <a:gd name="T58" fmla="*/ 82 w 899"/>
                    <a:gd name="T59" fmla="*/ 250 h 297"/>
                    <a:gd name="T60" fmla="*/ 85 w 899"/>
                    <a:gd name="T61" fmla="*/ 250 h 297"/>
                    <a:gd name="T62" fmla="*/ 88 w 899"/>
                    <a:gd name="T63" fmla="*/ 249 h 297"/>
                    <a:gd name="T64" fmla="*/ 92 w 899"/>
                    <a:gd name="T65" fmla="*/ 248 h 297"/>
                    <a:gd name="T66" fmla="*/ 470 w 899"/>
                    <a:gd name="T67" fmla="*/ 167 h 297"/>
                    <a:gd name="T68" fmla="*/ 511 w 899"/>
                    <a:gd name="T69" fmla="*/ 158 h 297"/>
                    <a:gd name="T70" fmla="*/ 514 w 899"/>
                    <a:gd name="T71" fmla="*/ 158 h 297"/>
                    <a:gd name="T72" fmla="*/ 672 w 899"/>
                    <a:gd name="T73" fmla="*/ 117 h 297"/>
                    <a:gd name="T74" fmla="*/ 684 w 899"/>
                    <a:gd name="T75" fmla="*/ 112 h 297"/>
                    <a:gd name="T76" fmla="*/ 694 w 899"/>
                    <a:gd name="T77" fmla="*/ 108 h 297"/>
                    <a:gd name="T78" fmla="*/ 706 w 899"/>
                    <a:gd name="T79" fmla="*/ 106 h 297"/>
                    <a:gd name="T80" fmla="*/ 722 w 899"/>
                    <a:gd name="T81" fmla="*/ 99 h 297"/>
                    <a:gd name="T82" fmla="*/ 738 w 899"/>
                    <a:gd name="T83" fmla="*/ 93 h 297"/>
                    <a:gd name="T84" fmla="*/ 747 w 899"/>
                    <a:gd name="T85" fmla="*/ 89 h 297"/>
                    <a:gd name="T86" fmla="*/ 760 w 899"/>
                    <a:gd name="T87" fmla="*/ 84 h 297"/>
                    <a:gd name="T88" fmla="*/ 772 w 899"/>
                    <a:gd name="T89" fmla="*/ 79 h 297"/>
                    <a:gd name="T90" fmla="*/ 782 w 899"/>
                    <a:gd name="T91" fmla="*/ 74 h 297"/>
                    <a:gd name="T92" fmla="*/ 801 w 899"/>
                    <a:gd name="T93" fmla="*/ 65 h 297"/>
                    <a:gd name="T94" fmla="*/ 820 w 899"/>
                    <a:gd name="T95" fmla="*/ 56 h 297"/>
                    <a:gd name="T96" fmla="*/ 842 w 899"/>
                    <a:gd name="T97" fmla="*/ 43 h 297"/>
                    <a:gd name="T98" fmla="*/ 848 w 899"/>
                    <a:gd name="T99" fmla="*/ 35 h 297"/>
                    <a:gd name="T100" fmla="*/ 735 w 899"/>
                    <a:gd name="T101" fmla="*/ 78 h 297"/>
                    <a:gd name="T102" fmla="*/ 514 w 899"/>
                    <a:gd name="T103" fmla="*/ 137 h 297"/>
                    <a:gd name="T104" fmla="*/ 41 w 899"/>
                    <a:gd name="T105" fmla="*/ 245 h 297"/>
                    <a:gd name="T106" fmla="*/ 3 w 899"/>
                    <a:gd name="T107" fmla="*/ 292 h 297"/>
                    <a:gd name="T108" fmla="*/ 826 w 899"/>
                    <a:gd name="T109" fmla="*/ 54 h 297"/>
                    <a:gd name="T110" fmla="*/ 895 w 899"/>
                    <a:gd name="T111" fmla="*/ 5 h 297"/>
                    <a:gd name="T112" fmla="*/ 895 w 899"/>
                    <a:gd name="T113" fmla="*/ 4 h 297"/>
                    <a:gd name="T114" fmla="*/ 899 w 899"/>
                    <a:gd name="T115" fmla="*/ 3 h 297"/>
                    <a:gd name="T116" fmla="*/ 883 w 899"/>
                    <a:gd name="T117" fmla="*/ 14 h 29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99" h="297">
                      <a:moveTo>
                        <a:pt x="22" y="297"/>
                      </a:moveTo>
                      <a:lnTo>
                        <a:pt x="22" y="297"/>
                      </a:lnTo>
                      <a:lnTo>
                        <a:pt x="22" y="296"/>
                      </a:lnTo>
                      <a:lnTo>
                        <a:pt x="19" y="296"/>
                      </a:lnTo>
                      <a:lnTo>
                        <a:pt x="19" y="295"/>
                      </a:lnTo>
                      <a:lnTo>
                        <a:pt x="19" y="293"/>
                      </a:lnTo>
                      <a:lnTo>
                        <a:pt x="16" y="293"/>
                      </a:lnTo>
                      <a:lnTo>
                        <a:pt x="16" y="292"/>
                      </a:lnTo>
                      <a:lnTo>
                        <a:pt x="13" y="292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3" y="288"/>
                      </a:lnTo>
                      <a:lnTo>
                        <a:pt x="13" y="287"/>
                      </a:lnTo>
                      <a:lnTo>
                        <a:pt x="13" y="286"/>
                      </a:lnTo>
                      <a:lnTo>
                        <a:pt x="13" y="285"/>
                      </a:lnTo>
                      <a:lnTo>
                        <a:pt x="13" y="283"/>
                      </a:lnTo>
                      <a:lnTo>
                        <a:pt x="13" y="282"/>
                      </a:lnTo>
                      <a:lnTo>
                        <a:pt x="13" y="281"/>
                      </a:lnTo>
                      <a:lnTo>
                        <a:pt x="13" y="280"/>
                      </a:lnTo>
                      <a:lnTo>
                        <a:pt x="16" y="280"/>
                      </a:lnTo>
                      <a:lnTo>
                        <a:pt x="16" y="278"/>
                      </a:lnTo>
                      <a:lnTo>
                        <a:pt x="16" y="277"/>
                      </a:lnTo>
                      <a:lnTo>
                        <a:pt x="19" y="277"/>
                      </a:lnTo>
                      <a:lnTo>
                        <a:pt x="19" y="276"/>
                      </a:lnTo>
                      <a:lnTo>
                        <a:pt x="19" y="274"/>
                      </a:lnTo>
                      <a:lnTo>
                        <a:pt x="22" y="274"/>
                      </a:lnTo>
                      <a:lnTo>
                        <a:pt x="22" y="273"/>
                      </a:lnTo>
                      <a:lnTo>
                        <a:pt x="22" y="272"/>
                      </a:lnTo>
                      <a:lnTo>
                        <a:pt x="25" y="272"/>
                      </a:lnTo>
                      <a:lnTo>
                        <a:pt x="25" y="271"/>
                      </a:lnTo>
                      <a:lnTo>
                        <a:pt x="29" y="271"/>
                      </a:lnTo>
                      <a:lnTo>
                        <a:pt x="29" y="269"/>
                      </a:lnTo>
                      <a:lnTo>
                        <a:pt x="32" y="269"/>
                      </a:lnTo>
                      <a:lnTo>
                        <a:pt x="32" y="268"/>
                      </a:lnTo>
                      <a:lnTo>
                        <a:pt x="35" y="267"/>
                      </a:lnTo>
                      <a:lnTo>
                        <a:pt x="38" y="267"/>
                      </a:lnTo>
                      <a:lnTo>
                        <a:pt x="38" y="266"/>
                      </a:lnTo>
                      <a:lnTo>
                        <a:pt x="41" y="264"/>
                      </a:lnTo>
                      <a:lnTo>
                        <a:pt x="44" y="263"/>
                      </a:lnTo>
                      <a:lnTo>
                        <a:pt x="48" y="263"/>
                      </a:lnTo>
                      <a:lnTo>
                        <a:pt x="48" y="262"/>
                      </a:lnTo>
                      <a:lnTo>
                        <a:pt x="51" y="262"/>
                      </a:lnTo>
                      <a:lnTo>
                        <a:pt x="51" y="260"/>
                      </a:lnTo>
                      <a:lnTo>
                        <a:pt x="54" y="260"/>
                      </a:lnTo>
                      <a:lnTo>
                        <a:pt x="54" y="259"/>
                      </a:lnTo>
                      <a:lnTo>
                        <a:pt x="57" y="259"/>
                      </a:lnTo>
                      <a:lnTo>
                        <a:pt x="60" y="258"/>
                      </a:lnTo>
                      <a:lnTo>
                        <a:pt x="63" y="257"/>
                      </a:lnTo>
                      <a:lnTo>
                        <a:pt x="66" y="257"/>
                      </a:lnTo>
                      <a:lnTo>
                        <a:pt x="66" y="255"/>
                      </a:lnTo>
                      <a:lnTo>
                        <a:pt x="70" y="255"/>
                      </a:lnTo>
                      <a:lnTo>
                        <a:pt x="70" y="254"/>
                      </a:lnTo>
                      <a:lnTo>
                        <a:pt x="73" y="254"/>
                      </a:lnTo>
                      <a:lnTo>
                        <a:pt x="73" y="253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79" y="252"/>
                      </a:lnTo>
                      <a:lnTo>
                        <a:pt x="82" y="252"/>
                      </a:lnTo>
                      <a:lnTo>
                        <a:pt x="82" y="250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88" y="249"/>
                      </a:lnTo>
                      <a:lnTo>
                        <a:pt x="92" y="249"/>
                      </a:lnTo>
                      <a:lnTo>
                        <a:pt x="92" y="248"/>
                      </a:lnTo>
                      <a:lnTo>
                        <a:pt x="123" y="239"/>
                      </a:lnTo>
                      <a:lnTo>
                        <a:pt x="155" y="229"/>
                      </a:lnTo>
                      <a:lnTo>
                        <a:pt x="224" y="214"/>
                      </a:lnTo>
                      <a:lnTo>
                        <a:pt x="344" y="189"/>
                      </a:lnTo>
                      <a:lnTo>
                        <a:pt x="470" y="167"/>
                      </a:lnTo>
                      <a:lnTo>
                        <a:pt x="501" y="159"/>
                      </a:lnTo>
                      <a:lnTo>
                        <a:pt x="505" y="159"/>
                      </a:lnTo>
                      <a:lnTo>
                        <a:pt x="508" y="159"/>
                      </a:lnTo>
                      <a:lnTo>
                        <a:pt x="508" y="158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23" y="155"/>
                      </a:lnTo>
                      <a:lnTo>
                        <a:pt x="596" y="137"/>
                      </a:lnTo>
                      <a:lnTo>
                        <a:pt x="634" y="128"/>
                      </a:lnTo>
                      <a:lnTo>
                        <a:pt x="665" y="118"/>
                      </a:lnTo>
                      <a:lnTo>
                        <a:pt x="672" y="117"/>
                      </a:lnTo>
                      <a:lnTo>
                        <a:pt x="675" y="116"/>
                      </a:lnTo>
                      <a:lnTo>
                        <a:pt x="678" y="115"/>
                      </a:lnTo>
                      <a:lnTo>
                        <a:pt x="681" y="113"/>
                      </a:lnTo>
                      <a:lnTo>
                        <a:pt x="684" y="112"/>
                      </a:lnTo>
                      <a:lnTo>
                        <a:pt x="687" y="112"/>
                      </a:lnTo>
                      <a:lnTo>
                        <a:pt x="687" y="111"/>
                      </a:lnTo>
                      <a:lnTo>
                        <a:pt x="691" y="111"/>
                      </a:lnTo>
                      <a:lnTo>
                        <a:pt x="694" y="109"/>
                      </a:lnTo>
                      <a:lnTo>
                        <a:pt x="694" y="108"/>
                      </a:lnTo>
                      <a:lnTo>
                        <a:pt x="697" y="108"/>
                      </a:lnTo>
                      <a:lnTo>
                        <a:pt x="700" y="107"/>
                      </a:lnTo>
                      <a:lnTo>
                        <a:pt x="703" y="106"/>
                      </a:lnTo>
                      <a:lnTo>
                        <a:pt x="706" y="106"/>
                      </a:lnTo>
                      <a:lnTo>
                        <a:pt x="713" y="102"/>
                      </a:lnTo>
                      <a:lnTo>
                        <a:pt x="716" y="102"/>
                      </a:lnTo>
                      <a:lnTo>
                        <a:pt x="719" y="101"/>
                      </a:lnTo>
                      <a:lnTo>
                        <a:pt x="719" y="99"/>
                      </a:lnTo>
                      <a:lnTo>
                        <a:pt x="722" y="99"/>
                      </a:lnTo>
                      <a:lnTo>
                        <a:pt x="725" y="97"/>
                      </a:lnTo>
                      <a:lnTo>
                        <a:pt x="728" y="97"/>
                      </a:lnTo>
                      <a:lnTo>
                        <a:pt x="735" y="94"/>
                      </a:lnTo>
                      <a:lnTo>
                        <a:pt x="738" y="94"/>
                      </a:lnTo>
                      <a:lnTo>
                        <a:pt x="738" y="93"/>
                      </a:lnTo>
                      <a:lnTo>
                        <a:pt x="741" y="92"/>
                      </a:lnTo>
                      <a:lnTo>
                        <a:pt x="744" y="90"/>
                      </a:lnTo>
                      <a:lnTo>
                        <a:pt x="747" y="90"/>
                      </a:lnTo>
                      <a:lnTo>
                        <a:pt x="747" y="89"/>
                      </a:lnTo>
                      <a:lnTo>
                        <a:pt x="750" y="88"/>
                      </a:lnTo>
                      <a:lnTo>
                        <a:pt x="754" y="87"/>
                      </a:lnTo>
                      <a:lnTo>
                        <a:pt x="757" y="85"/>
                      </a:lnTo>
                      <a:lnTo>
                        <a:pt x="760" y="84"/>
                      </a:lnTo>
                      <a:lnTo>
                        <a:pt x="763" y="83"/>
                      </a:lnTo>
                      <a:lnTo>
                        <a:pt x="766" y="82"/>
                      </a:lnTo>
                      <a:lnTo>
                        <a:pt x="772" y="79"/>
                      </a:lnTo>
                      <a:lnTo>
                        <a:pt x="776" y="78"/>
                      </a:lnTo>
                      <a:lnTo>
                        <a:pt x="782" y="75"/>
                      </a:lnTo>
                      <a:lnTo>
                        <a:pt x="782" y="74"/>
                      </a:lnTo>
                      <a:lnTo>
                        <a:pt x="791" y="70"/>
                      </a:lnTo>
                      <a:lnTo>
                        <a:pt x="801" y="66"/>
                      </a:lnTo>
                      <a:lnTo>
                        <a:pt x="801" y="65"/>
                      </a:lnTo>
                      <a:lnTo>
                        <a:pt x="804" y="65"/>
                      </a:lnTo>
                      <a:lnTo>
                        <a:pt x="813" y="59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lnTo>
                        <a:pt x="826" y="52"/>
                      </a:lnTo>
                      <a:lnTo>
                        <a:pt x="842" y="43"/>
                      </a:lnTo>
                      <a:lnTo>
                        <a:pt x="848" y="41"/>
                      </a:lnTo>
                      <a:lnTo>
                        <a:pt x="867" y="28"/>
                      </a:lnTo>
                      <a:lnTo>
                        <a:pt x="848" y="35"/>
                      </a:lnTo>
                      <a:lnTo>
                        <a:pt x="832" y="41"/>
                      </a:lnTo>
                      <a:lnTo>
                        <a:pt x="795" y="52"/>
                      </a:lnTo>
                      <a:lnTo>
                        <a:pt x="782" y="56"/>
                      </a:lnTo>
                      <a:lnTo>
                        <a:pt x="760" y="66"/>
                      </a:lnTo>
                      <a:lnTo>
                        <a:pt x="735" y="78"/>
                      </a:lnTo>
                      <a:lnTo>
                        <a:pt x="706" y="88"/>
                      </a:lnTo>
                      <a:lnTo>
                        <a:pt x="675" y="99"/>
                      </a:lnTo>
                      <a:lnTo>
                        <a:pt x="640" y="109"/>
                      </a:lnTo>
                      <a:lnTo>
                        <a:pt x="602" y="120"/>
                      </a:lnTo>
                      <a:lnTo>
                        <a:pt x="558" y="128"/>
                      </a:lnTo>
                      <a:lnTo>
                        <a:pt x="514" y="137"/>
                      </a:lnTo>
                      <a:lnTo>
                        <a:pt x="413" y="155"/>
                      </a:lnTo>
                      <a:lnTo>
                        <a:pt x="319" y="174"/>
                      </a:lnTo>
                      <a:lnTo>
                        <a:pt x="230" y="192"/>
                      </a:lnTo>
                      <a:lnTo>
                        <a:pt x="155" y="210"/>
                      </a:lnTo>
                      <a:lnTo>
                        <a:pt x="92" y="227"/>
                      </a:lnTo>
                      <a:lnTo>
                        <a:pt x="63" y="236"/>
                      </a:lnTo>
                      <a:lnTo>
                        <a:pt x="41" y="245"/>
                      </a:lnTo>
                      <a:lnTo>
                        <a:pt x="22" y="253"/>
                      </a:lnTo>
                      <a:lnTo>
                        <a:pt x="10" y="262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6"/>
                      </a:lnTo>
                      <a:lnTo>
                        <a:pt x="3" y="292"/>
                      </a:lnTo>
                      <a:lnTo>
                        <a:pt x="13" y="295"/>
                      </a:lnTo>
                      <a:lnTo>
                        <a:pt x="22" y="297"/>
                      </a:lnTo>
                      <a:close/>
                      <a:moveTo>
                        <a:pt x="826" y="54"/>
                      </a:moveTo>
                      <a:lnTo>
                        <a:pt x="826" y="54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close/>
                      <a:moveTo>
                        <a:pt x="883" y="14"/>
                      </a:moveTo>
                      <a:lnTo>
                        <a:pt x="883" y="14"/>
                      </a:lnTo>
                      <a:lnTo>
                        <a:pt x="892" y="7"/>
                      </a:lnTo>
                      <a:lnTo>
                        <a:pt x="895" y="7"/>
                      </a:lnTo>
                      <a:lnTo>
                        <a:pt x="895" y="5"/>
                      </a:lnTo>
                      <a:lnTo>
                        <a:pt x="895" y="4"/>
                      </a:lnTo>
                      <a:lnTo>
                        <a:pt x="899" y="4"/>
                      </a:lnTo>
                      <a:lnTo>
                        <a:pt x="899" y="3"/>
                      </a:lnTo>
                      <a:lnTo>
                        <a:pt x="870" y="0"/>
                      </a:lnTo>
                      <a:lnTo>
                        <a:pt x="880" y="7"/>
                      </a:lnTo>
                      <a:lnTo>
                        <a:pt x="883" y="14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09" name="Freeform 216">
                  <a:extLst>
                    <a:ext uri="{FF2B5EF4-FFF2-40B4-BE49-F238E27FC236}">
                      <a16:creationId xmlns:a16="http://schemas.microsoft.com/office/drawing/2014/main" id="{CACDDC1A-EB96-4407-AD68-73E0C0869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" y="1553"/>
                  <a:ext cx="867" cy="269"/>
                </a:xfrm>
                <a:custGeom>
                  <a:avLst/>
                  <a:gdLst>
                    <a:gd name="T0" fmla="*/ 22 w 867"/>
                    <a:gd name="T1" fmla="*/ 268 h 269"/>
                    <a:gd name="T2" fmla="*/ 22 w 867"/>
                    <a:gd name="T3" fmla="*/ 268 h 269"/>
                    <a:gd name="T4" fmla="*/ 19 w 867"/>
                    <a:gd name="T5" fmla="*/ 267 h 269"/>
                    <a:gd name="T6" fmla="*/ 19 w 867"/>
                    <a:gd name="T7" fmla="*/ 267 h 269"/>
                    <a:gd name="T8" fmla="*/ 19 w 867"/>
                    <a:gd name="T9" fmla="*/ 265 h 269"/>
                    <a:gd name="T10" fmla="*/ 16 w 867"/>
                    <a:gd name="T11" fmla="*/ 265 h 269"/>
                    <a:gd name="T12" fmla="*/ 16 w 867"/>
                    <a:gd name="T13" fmla="*/ 265 h 269"/>
                    <a:gd name="T14" fmla="*/ 16 w 867"/>
                    <a:gd name="T15" fmla="*/ 264 h 269"/>
                    <a:gd name="T16" fmla="*/ 13 w 867"/>
                    <a:gd name="T17" fmla="*/ 264 h 269"/>
                    <a:gd name="T18" fmla="*/ 13 w 867"/>
                    <a:gd name="T19" fmla="*/ 263 h 269"/>
                    <a:gd name="T20" fmla="*/ 13 w 867"/>
                    <a:gd name="T21" fmla="*/ 263 h 269"/>
                    <a:gd name="T22" fmla="*/ 13 w 867"/>
                    <a:gd name="T23" fmla="*/ 260 h 269"/>
                    <a:gd name="T24" fmla="*/ 13 w 867"/>
                    <a:gd name="T25" fmla="*/ 258 h 269"/>
                    <a:gd name="T26" fmla="*/ 13 w 867"/>
                    <a:gd name="T27" fmla="*/ 255 h 269"/>
                    <a:gd name="T28" fmla="*/ 16 w 867"/>
                    <a:gd name="T29" fmla="*/ 252 h 269"/>
                    <a:gd name="T30" fmla="*/ 19 w 867"/>
                    <a:gd name="T31" fmla="*/ 248 h 269"/>
                    <a:gd name="T32" fmla="*/ 22 w 867"/>
                    <a:gd name="T33" fmla="*/ 244 h 269"/>
                    <a:gd name="T34" fmla="*/ 29 w 867"/>
                    <a:gd name="T35" fmla="*/ 241 h 269"/>
                    <a:gd name="T36" fmla="*/ 32 w 867"/>
                    <a:gd name="T37" fmla="*/ 240 h 269"/>
                    <a:gd name="T38" fmla="*/ 35 w 867"/>
                    <a:gd name="T39" fmla="*/ 239 h 269"/>
                    <a:gd name="T40" fmla="*/ 38 w 867"/>
                    <a:gd name="T41" fmla="*/ 238 h 269"/>
                    <a:gd name="T42" fmla="*/ 41 w 867"/>
                    <a:gd name="T43" fmla="*/ 236 h 269"/>
                    <a:gd name="T44" fmla="*/ 44 w 867"/>
                    <a:gd name="T45" fmla="*/ 235 h 269"/>
                    <a:gd name="T46" fmla="*/ 51 w 867"/>
                    <a:gd name="T47" fmla="*/ 234 h 269"/>
                    <a:gd name="T48" fmla="*/ 54 w 867"/>
                    <a:gd name="T49" fmla="*/ 232 h 269"/>
                    <a:gd name="T50" fmla="*/ 57 w 867"/>
                    <a:gd name="T51" fmla="*/ 231 h 269"/>
                    <a:gd name="T52" fmla="*/ 60 w 867"/>
                    <a:gd name="T53" fmla="*/ 230 h 269"/>
                    <a:gd name="T54" fmla="*/ 60 w 867"/>
                    <a:gd name="T55" fmla="*/ 230 h 269"/>
                    <a:gd name="T56" fmla="*/ 63 w 867"/>
                    <a:gd name="T57" fmla="*/ 229 h 269"/>
                    <a:gd name="T58" fmla="*/ 66 w 867"/>
                    <a:gd name="T59" fmla="*/ 227 h 269"/>
                    <a:gd name="T60" fmla="*/ 70 w 867"/>
                    <a:gd name="T61" fmla="*/ 227 h 269"/>
                    <a:gd name="T62" fmla="*/ 73 w 867"/>
                    <a:gd name="T63" fmla="*/ 226 h 269"/>
                    <a:gd name="T64" fmla="*/ 76 w 867"/>
                    <a:gd name="T65" fmla="*/ 225 h 269"/>
                    <a:gd name="T66" fmla="*/ 79 w 867"/>
                    <a:gd name="T67" fmla="*/ 224 h 269"/>
                    <a:gd name="T68" fmla="*/ 82 w 867"/>
                    <a:gd name="T69" fmla="*/ 222 h 269"/>
                    <a:gd name="T70" fmla="*/ 85 w 867"/>
                    <a:gd name="T71" fmla="*/ 222 h 269"/>
                    <a:gd name="T72" fmla="*/ 88 w 867"/>
                    <a:gd name="T73" fmla="*/ 221 h 269"/>
                    <a:gd name="T74" fmla="*/ 92 w 867"/>
                    <a:gd name="T75" fmla="*/ 221 h 269"/>
                    <a:gd name="T76" fmla="*/ 155 w 867"/>
                    <a:gd name="T77" fmla="*/ 201 h 269"/>
                    <a:gd name="T78" fmla="*/ 501 w 867"/>
                    <a:gd name="T79" fmla="*/ 131 h 269"/>
                    <a:gd name="T80" fmla="*/ 511 w 867"/>
                    <a:gd name="T81" fmla="*/ 130 h 269"/>
                    <a:gd name="T82" fmla="*/ 514 w 867"/>
                    <a:gd name="T83" fmla="*/ 130 h 269"/>
                    <a:gd name="T84" fmla="*/ 672 w 867"/>
                    <a:gd name="T85" fmla="*/ 89 h 269"/>
                    <a:gd name="T86" fmla="*/ 681 w 867"/>
                    <a:gd name="T87" fmla="*/ 85 h 269"/>
                    <a:gd name="T88" fmla="*/ 691 w 867"/>
                    <a:gd name="T89" fmla="*/ 83 h 269"/>
                    <a:gd name="T90" fmla="*/ 700 w 867"/>
                    <a:gd name="T91" fmla="*/ 79 h 269"/>
                    <a:gd name="T92" fmla="*/ 713 w 867"/>
                    <a:gd name="T93" fmla="*/ 74 h 269"/>
                    <a:gd name="T94" fmla="*/ 725 w 867"/>
                    <a:gd name="T95" fmla="*/ 69 h 269"/>
                    <a:gd name="T96" fmla="*/ 738 w 867"/>
                    <a:gd name="T97" fmla="*/ 65 h 269"/>
                    <a:gd name="T98" fmla="*/ 747 w 867"/>
                    <a:gd name="T99" fmla="*/ 61 h 269"/>
                    <a:gd name="T100" fmla="*/ 757 w 867"/>
                    <a:gd name="T101" fmla="*/ 57 h 269"/>
                    <a:gd name="T102" fmla="*/ 766 w 867"/>
                    <a:gd name="T103" fmla="*/ 54 h 269"/>
                    <a:gd name="T104" fmla="*/ 776 w 867"/>
                    <a:gd name="T105" fmla="*/ 50 h 269"/>
                    <a:gd name="T106" fmla="*/ 791 w 867"/>
                    <a:gd name="T107" fmla="*/ 42 h 269"/>
                    <a:gd name="T108" fmla="*/ 804 w 867"/>
                    <a:gd name="T109" fmla="*/ 37 h 269"/>
                    <a:gd name="T110" fmla="*/ 820 w 867"/>
                    <a:gd name="T111" fmla="*/ 28 h 269"/>
                    <a:gd name="T112" fmla="*/ 842 w 867"/>
                    <a:gd name="T113" fmla="*/ 15 h 269"/>
                    <a:gd name="T114" fmla="*/ 867 w 867"/>
                    <a:gd name="T115" fmla="*/ 0 h 269"/>
                    <a:gd name="T116" fmla="*/ 782 w 867"/>
                    <a:gd name="T117" fmla="*/ 28 h 269"/>
                    <a:gd name="T118" fmla="*/ 640 w 867"/>
                    <a:gd name="T119" fmla="*/ 81 h 269"/>
                    <a:gd name="T120" fmla="*/ 319 w 867"/>
                    <a:gd name="T121" fmla="*/ 146 h 269"/>
                    <a:gd name="T122" fmla="*/ 22 w 867"/>
                    <a:gd name="T123" fmla="*/ 225 h 269"/>
                    <a:gd name="T124" fmla="*/ 3 w 867"/>
                    <a:gd name="T125" fmla="*/ 264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7" h="269">
                      <a:moveTo>
                        <a:pt x="22" y="269"/>
                      </a:moveTo>
                      <a:lnTo>
                        <a:pt x="22" y="269"/>
                      </a:lnTo>
                      <a:lnTo>
                        <a:pt x="22" y="268"/>
                      </a:lnTo>
                      <a:lnTo>
                        <a:pt x="19" y="268"/>
                      </a:lnTo>
                      <a:lnTo>
                        <a:pt x="19" y="267"/>
                      </a:lnTo>
                      <a:lnTo>
                        <a:pt x="19" y="265"/>
                      </a:lnTo>
                      <a:lnTo>
                        <a:pt x="16" y="265"/>
                      </a:lnTo>
                      <a:lnTo>
                        <a:pt x="16" y="264"/>
                      </a:lnTo>
                      <a:lnTo>
                        <a:pt x="13" y="264"/>
                      </a:lnTo>
                      <a:lnTo>
                        <a:pt x="13" y="263"/>
                      </a:lnTo>
                      <a:lnTo>
                        <a:pt x="13" y="262"/>
                      </a:lnTo>
                      <a:lnTo>
                        <a:pt x="13" y="260"/>
                      </a:lnTo>
                      <a:lnTo>
                        <a:pt x="13" y="259"/>
                      </a:lnTo>
                      <a:lnTo>
                        <a:pt x="13" y="258"/>
                      </a:lnTo>
                      <a:lnTo>
                        <a:pt x="13" y="257"/>
                      </a:lnTo>
                      <a:lnTo>
                        <a:pt x="13" y="255"/>
                      </a:lnTo>
                      <a:lnTo>
                        <a:pt x="13" y="254"/>
                      </a:lnTo>
                      <a:lnTo>
                        <a:pt x="13" y="253"/>
                      </a:lnTo>
                      <a:lnTo>
                        <a:pt x="13" y="252"/>
                      </a:lnTo>
                      <a:lnTo>
                        <a:pt x="16" y="252"/>
                      </a:lnTo>
                      <a:lnTo>
                        <a:pt x="16" y="250"/>
                      </a:lnTo>
                      <a:lnTo>
                        <a:pt x="16" y="249"/>
                      </a:lnTo>
                      <a:lnTo>
                        <a:pt x="19" y="249"/>
                      </a:lnTo>
                      <a:lnTo>
                        <a:pt x="19" y="248"/>
                      </a:lnTo>
                      <a:lnTo>
                        <a:pt x="19" y="246"/>
                      </a:lnTo>
                      <a:lnTo>
                        <a:pt x="22" y="246"/>
                      </a:lnTo>
                      <a:lnTo>
                        <a:pt x="22" y="245"/>
                      </a:lnTo>
                      <a:lnTo>
                        <a:pt x="22" y="244"/>
                      </a:lnTo>
                      <a:lnTo>
                        <a:pt x="25" y="244"/>
                      </a:lnTo>
                      <a:lnTo>
                        <a:pt x="25" y="243"/>
                      </a:lnTo>
                      <a:lnTo>
                        <a:pt x="29" y="243"/>
                      </a:lnTo>
                      <a:lnTo>
                        <a:pt x="29" y="241"/>
                      </a:lnTo>
                      <a:lnTo>
                        <a:pt x="32" y="241"/>
                      </a:lnTo>
                      <a:lnTo>
                        <a:pt x="32" y="240"/>
                      </a:lnTo>
                      <a:lnTo>
                        <a:pt x="35" y="239"/>
                      </a:lnTo>
                      <a:lnTo>
                        <a:pt x="38" y="239"/>
                      </a:lnTo>
                      <a:lnTo>
                        <a:pt x="38" y="238"/>
                      </a:lnTo>
                      <a:lnTo>
                        <a:pt x="41" y="236"/>
                      </a:lnTo>
                      <a:lnTo>
                        <a:pt x="44" y="235"/>
                      </a:lnTo>
                      <a:lnTo>
                        <a:pt x="48" y="235"/>
                      </a:lnTo>
                      <a:lnTo>
                        <a:pt x="48" y="234"/>
                      </a:lnTo>
                      <a:lnTo>
                        <a:pt x="51" y="234"/>
                      </a:lnTo>
                      <a:lnTo>
                        <a:pt x="51" y="232"/>
                      </a:lnTo>
                      <a:lnTo>
                        <a:pt x="54" y="232"/>
                      </a:lnTo>
                      <a:lnTo>
                        <a:pt x="54" y="231"/>
                      </a:lnTo>
                      <a:lnTo>
                        <a:pt x="57" y="231"/>
                      </a:lnTo>
                      <a:lnTo>
                        <a:pt x="60" y="230"/>
                      </a:lnTo>
                      <a:lnTo>
                        <a:pt x="63" y="229"/>
                      </a:lnTo>
                      <a:lnTo>
                        <a:pt x="66" y="229"/>
                      </a:lnTo>
                      <a:lnTo>
                        <a:pt x="66" y="227"/>
                      </a:lnTo>
                      <a:lnTo>
                        <a:pt x="70" y="227"/>
                      </a:lnTo>
                      <a:lnTo>
                        <a:pt x="70" y="226"/>
                      </a:lnTo>
                      <a:lnTo>
                        <a:pt x="73" y="226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79" y="224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88" y="221"/>
                      </a:lnTo>
                      <a:lnTo>
                        <a:pt x="92" y="221"/>
                      </a:lnTo>
                      <a:lnTo>
                        <a:pt x="92" y="220"/>
                      </a:lnTo>
                      <a:lnTo>
                        <a:pt x="123" y="211"/>
                      </a:lnTo>
                      <a:lnTo>
                        <a:pt x="155" y="201"/>
                      </a:lnTo>
                      <a:lnTo>
                        <a:pt x="224" y="186"/>
                      </a:lnTo>
                      <a:lnTo>
                        <a:pt x="344" y="161"/>
                      </a:lnTo>
                      <a:lnTo>
                        <a:pt x="470" y="139"/>
                      </a:lnTo>
                      <a:lnTo>
                        <a:pt x="501" y="131"/>
                      </a:lnTo>
                      <a:lnTo>
                        <a:pt x="505" y="131"/>
                      </a:lnTo>
                      <a:lnTo>
                        <a:pt x="508" y="131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23" y="127"/>
                      </a:lnTo>
                      <a:lnTo>
                        <a:pt x="596" y="109"/>
                      </a:lnTo>
                      <a:lnTo>
                        <a:pt x="634" y="100"/>
                      </a:lnTo>
                      <a:lnTo>
                        <a:pt x="665" y="90"/>
                      </a:lnTo>
                      <a:lnTo>
                        <a:pt x="672" y="89"/>
                      </a:lnTo>
                      <a:lnTo>
                        <a:pt x="675" y="88"/>
                      </a:lnTo>
                      <a:lnTo>
                        <a:pt x="678" y="87"/>
                      </a:lnTo>
                      <a:lnTo>
                        <a:pt x="681" y="85"/>
                      </a:lnTo>
                      <a:lnTo>
                        <a:pt x="684" y="84"/>
                      </a:lnTo>
                      <a:lnTo>
                        <a:pt x="687" y="84"/>
                      </a:lnTo>
                      <a:lnTo>
                        <a:pt x="687" y="83"/>
                      </a:lnTo>
                      <a:lnTo>
                        <a:pt x="691" y="83"/>
                      </a:lnTo>
                      <a:lnTo>
                        <a:pt x="694" y="81"/>
                      </a:lnTo>
                      <a:lnTo>
                        <a:pt x="694" y="80"/>
                      </a:lnTo>
                      <a:lnTo>
                        <a:pt x="697" y="80"/>
                      </a:lnTo>
                      <a:lnTo>
                        <a:pt x="700" y="79"/>
                      </a:lnTo>
                      <a:lnTo>
                        <a:pt x="703" y="78"/>
                      </a:lnTo>
                      <a:lnTo>
                        <a:pt x="706" y="78"/>
                      </a:lnTo>
                      <a:lnTo>
                        <a:pt x="713" y="74"/>
                      </a:lnTo>
                      <a:lnTo>
                        <a:pt x="716" y="74"/>
                      </a:lnTo>
                      <a:lnTo>
                        <a:pt x="719" y="73"/>
                      </a:lnTo>
                      <a:lnTo>
                        <a:pt x="719" y="71"/>
                      </a:lnTo>
                      <a:lnTo>
                        <a:pt x="722" y="71"/>
                      </a:lnTo>
                      <a:lnTo>
                        <a:pt x="725" y="69"/>
                      </a:lnTo>
                      <a:lnTo>
                        <a:pt x="728" y="69"/>
                      </a:lnTo>
                      <a:lnTo>
                        <a:pt x="735" y="66"/>
                      </a:lnTo>
                      <a:lnTo>
                        <a:pt x="738" y="66"/>
                      </a:lnTo>
                      <a:lnTo>
                        <a:pt x="738" y="65"/>
                      </a:lnTo>
                      <a:lnTo>
                        <a:pt x="741" y="64"/>
                      </a:lnTo>
                      <a:lnTo>
                        <a:pt x="744" y="62"/>
                      </a:lnTo>
                      <a:lnTo>
                        <a:pt x="747" y="62"/>
                      </a:lnTo>
                      <a:lnTo>
                        <a:pt x="747" y="61"/>
                      </a:lnTo>
                      <a:lnTo>
                        <a:pt x="750" y="60"/>
                      </a:lnTo>
                      <a:lnTo>
                        <a:pt x="754" y="59"/>
                      </a:lnTo>
                      <a:lnTo>
                        <a:pt x="757" y="57"/>
                      </a:lnTo>
                      <a:lnTo>
                        <a:pt x="760" y="56"/>
                      </a:lnTo>
                      <a:lnTo>
                        <a:pt x="763" y="55"/>
                      </a:lnTo>
                      <a:lnTo>
                        <a:pt x="766" y="54"/>
                      </a:lnTo>
                      <a:lnTo>
                        <a:pt x="772" y="51"/>
                      </a:lnTo>
                      <a:lnTo>
                        <a:pt x="776" y="50"/>
                      </a:lnTo>
                      <a:lnTo>
                        <a:pt x="782" y="47"/>
                      </a:lnTo>
                      <a:lnTo>
                        <a:pt x="782" y="46"/>
                      </a:lnTo>
                      <a:lnTo>
                        <a:pt x="791" y="42"/>
                      </a:lnTo>
                      <a:lnTo>
                        <a:pt x="801" y="38"/>
                      </a:lnTo>
                      <a:lnTo>
                        <a:pt x="801" y="37"/>
                      </a:lnTo>
                      <a:lnTo>
                        <a:pt x="804" y="37"/>
                      </a:lnTo>
                      <a:lnTo>
                        <a:pt x="813" y="31"/>
                      </a:lnTo>
                      <a:lnTo>
                        <a:pt x="820" y="28"/>
                      </a:lnTo>
                      <a:lnTo>
                        <a:pt x="826" y="26"/>
                      </a:lnTo>
                      <a:lnTo>
                        <a:pt x="826" y="24"/>
                      </a:lnTo>
                      <a:lnTo>
                        <a:pt x="842" y="15"/>
                      </a:lnTo>
                      <a:lnTo>
                        <a:pt x="848" y="13"/>
                      </a:lnTo>
                      <a:lnTo>
                        <a:pt x="867" y="0"/>
                      </a:lnTo>
                      <a:lnTo>
                        <a:pt x="848" y="7"/>
                      </a:lnTo>
                      <a:lnTo>
                        <a:pt x="832" y="13"/>
                      </a:lnTo>
                      <a:lnTo>
                        <a:pt x="795" y="24"/>
                      </a:lnTo>
                      <a:lnTo>
                        <a:pt x="782" y="28"/>
                      </a:lnTo>
                      <a:lnTo>
                        <a:pt x="760" y="38"/>
                      </a:lnTo>
                      <a:lnTo>
                        <a:pt x="735" y="50"/>
                      </a:lnTo>
                      <a:lnTo>
                        <a:pt x="706" y="60"/>
                      </a:lnTo>
                      <a:lnTo>
                        <a:pt x="675" y="71"/>
                      </a:lnTo>
                      <a:lnTo>
                        <a:pt x="640" y="81"/>
                      </a:lnTo>
                      <a:lnTo>
                        <a:pt x="602" y="92"/>
                      </a:lnTo>
                      <a:lnTo>
                        <a:pt x="558" y="100"/>
                      </a:lnTo>
                      <a:lnTo>
                        <a:pt x="514" y="109"/>
                      </a:lnTo>
                      <a:lnTo>
                        <a:pt x="413" y="127"/>
                      </a:lnTo>
                      <a:lnTo>
                        <a:pt x="319" y="146"/>
                      </a:lnTo>
                      <a:lnTo>
                        <a:pt x="230" y="164"/>
                      </a:lnTo>
                      <a:lnTo>
                        <a:pt x="155" y="182"/>
                      </a:lnTo>
                      <a:lnTo>
                        <a:pt x="92" y="199"/>
                      </a:lnTo>
                      <a:lnTo>
                        <a:pt x="63" y="208"/>
                      </a:lnTo>
                      <a:lnTo>
                        <a:pt x="41" y="217"/>
                      </a:lnTo>
                      <a:lnTo>
                        <a:pt x="22" y="225"/>
                      </a:lnTo>
                      <a:lnTo>
                        <a:pt x="10" y="234"/>
                      </a:lnTo>
                      <a:lnTo>
                        <a:pt x="3" y="241"/>
                      </a:lnTo>
                      <a:lnTo>
                        <a:pt x="0" y="249"/>
                      </a:lnTo>
                      <a:lnTo>
                        <a:pt x="0" y="258"/>
                      </a:lnTo>
                      <a:lnTo>
                        <a:pt x="3" y="264"/>
                      </a:lnTo>
                      <a:lnTo>
                        <a:pt x="13" y="267"/>
                      </a:lnTo>
                      <a:lnTo>
                        <a:pt x="22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0" name="Freeform 217">
                  <a:extLst>
                    <a:ext uri="{FF2B5EF4-FFF2-40B4-BE49-F238E27FC236}">
                      <a16:creationId xmlns:a16="http://schemas.microsoft.com/office/drawing/2014/main" id="{9184FF09-091D-4DBE-858B-6425DBDD4F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1" name="Freeform 218">
                  <a:extLst>
                    <a:ext uri="{FF2B5EF4-FFF2-40B4-BE49-F238E27FC236}">
                      <a16:creationId xmlns:a16="http://schemas.microsoft.com/office/drawing/2014/main" id="{1A1C9300-125D-44C3-95D6-272A48CEA4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2" name="Freeform 219">
                  <a:extLst>
                    <a:ext uri="{FF2B5EF4-FFF2-40B4-BE49-F238E27FC236}">
                      <a16:creationId xmlns:a16="http://schemas.microsoft.com/office/drawing/2014/main" id="{CB2FC6CB-9102-473A-9B47-89ED3E8E403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8" y="1527"/>
                  <a:ext cx="896" cy="295"/>
                </a:xfrm>
                <a:custGeom>
                  <a:avLst/>
                  <a:gdLst>
                    <a:gd name="T0" fmla="*/ 19 w 896"/>
                    <a:gd name="T1" fmla="*/ 294 h 295"/>
                    <a:gd name="T2" fmla="*/ 19 w 896"/>
                    <a:gd name="T3" fmla="*/ 294 h 295"/>
                    <a:gd name="T4" fmla="*/ 16 w 896"/>
                    <a:gd name="T5" fmla="*/ 293 h 295"/>
                    <a:gd name="T6" fmla="*/ 16 w 896"/>
                    <a:gd name="T7" fmla="*/ 293 h 295"/>
                    <a:gd name="T8" fmla="*/ 13 w 896"/>
                    <a:gd name="T9" fmla="*/ 291 h 295"/>
                    <a:gd name="T10" fmla="*/ 13 w 896"/>
                    <a:gd name="T11" fmla="*/ 291 h 295"/>
                    <a:gd name="T12" fmla="*/ 13 w 896"/>
                    <a:gd name="T13" fmla="*/ 290 h 295"/>
                    <a:gd name="T14" fmla="*/ 10 w 896"/>
                    <a:gd name="T15" fmla="*/ 290 h 295"/>
                    <a:gd name="T16" fmla="*/ 10 w 896"/>
                    <a:gd name="T17" fmla="*/ 289 h 295"/>
                    <a:gd name="T18" fmla="*/ 10 w 896"/>
                    <a:gd name="T19" fmla="*/ 288 h 295"/>
                    <a:gd name="T20" fmla="*/ 10 w 896"/>
                    <a:gd name="T21" fmla="*/ 285 h 295"/>
                    <a:gd name="T22" fmla="*/ 10 w 896"/>
                    <a:gd name="T23" fmla="*/ 281 h 295"/>
                    <a:gd name="T24" fmla="*/ 13 w 896"/>
                    <a:gd name="T25" fmla="*/ 278 h 295"/>
                    <a:gd name="T26" fmla="*/ 16 w 896"/>
                    <a:gd name="T27" fmla="*/ 272 h 295"/>
                    <a:gd name="T28" fmla="*/ 22 w 896"/>
                    <a:gd name="T29" fmla="*/ 269 h 295"/>
                    <a:gd name="T30" fmla="*/ 29 w 896"/>
                    <a:gd name="T31" fmla="*/ 266 h 295"/>
                    <a:gd name="T32" fmla="*/ 32 w 896"/>
                    <a:gd name="T33" fmla="*/ 265 h 295"/>
                    <a:gd name="T34" fmla="*/ 35 w 896"/>
                    <a:gd name="T35" fmla="*/ 264 h 295"/>
                    <a:gd name="T36" fmla="*/ 38 w 896"/>
                    <a:gd name="T37" fmla="*/ 262 h 295"/>
                    <a:gd name="T38" fmla="*/ 45 w 896"/>
                    <a:gd name="T39" fmla="*/ 261 h 295"/>
                    <a:gd name="T40" fmla="*/ 48 w 896"/>
                    <a:gd name="T41" fmla="*/ 258 h 295"/>
                    <a:gd name="T42" fmla="*/ 51 w 896"/>
                    <a:gd name="T43" fmla="*/ 257 h 295"/>
                    <a:gd name="T44" fmla="*/ 54 w 896"/>
                    <a:gd name="T45" fmla="*/ 257 h 295"/>
                    <a:gd name="T46" fmla="*/ 57 w 896"/>
                    <a:gd name="T47" fmla="*/ 256 h 295"/>
                    <a:gd name="T48" fmla="*/ 63 w 896"/>
                    <a:gd name="T49" fmla="*/ 255 h 295"/>
                    <a:gd name="T50" fmla="*/ 67 w 896"/>
                    <a:gd name="T51" fmla="*/ 253 h 295"/>
                    <a:gd name="T52" fmla="*/ 70 w 896"/>
                    <a:gd name="T53" fmla="*/ 252 h 295"/>
                    <a:gd name="T54" fmla="*/ 70 w 896"/>
                    <a:gd name="T55" fmla="*/ 251 h 295"/>
                    <a:gd name="T56" fmla="*/ 76 w 896"/>
                    <a:gd name="T57" fmla="*/ 251 h 295"/>
                    <a:gd name="T58" fmla="*/ 79 w 896"/>
                    <a:gd name="T59" fmla="*/ 248 h 295"/>
                    <a:gd name="T60" fmla="*/ 82 w 896"/>
                    <a:gd name="T61" fmla="*/ 248 h 295"/>
                    <a:gd name="T62" fmla="*/ 85 w 896"/>
                    <a:gd name="T63" fmla="*/ 247 h 295"/>
                    <a:gd name="T64" fmla="*/ 89 w 896"/>
                    <a:gd name="T65" fmla="*/ 246 h 295"/>
                    <a:gd name="T66" fmla="*/ 467 w 896"/>
                    <a:gd name="T67" fmla="*/ 165 h 295"/>
                    <a:gd name="T68" fmla="*/ 508 w 896"/>
                    <a:gd name="T69" fmla="*/ 156 h 295"/>
                    <a:gd name="T70" fmla="*/ 511 w 896"/>
                    <a:gd name="T71" fmla="*/ 156 h 295"/>
                    <a:gd name="T72" fmla="*/ 669 w 896"/>
                    <a:gd name="T73" fmla="*/ 115 h 295"/>
                    <a:gd name="T74" fmla="*/ 681 w 896"/>
                    <a:gd name="T75" fmla="*/ 110 h 295"/>
                    <a:gd name="T76" fmla="*/ 691 w 896"/>
                    <a:gd name="T77" fmla="*/ 106 h 295"/>
                    <a:gd name="T78" fmla="*/ 703 w 896"/>
                    <a:gd name="T79" fmla="*/ 104 h 295"/>
                    <a:gd name="T80" fmla="*/ 719 w 896"/>
                    <a:gd name="T81" fmla="*/ 97 h 295"/>
                    <a:gd name="T82" fmla="*/ 735 w 896"/>
                    <a:gd name="T83" fmla="*/ 91 h 295"/>
                    <a:gd name="T84" fmla="*/ 744 w 896"/>
                    <a:gd name="T85" fmla="*/ 87 h 295"/>
                    <a:gd name="T86" fmla="*/ 757 w 896"/>
                    <a:gd name="T87" fmla="*/ 82 h 295"/>
                    <a:gd name="T88" fmla="*/ 769 w 896"/>
                    <a:gd name="T89" fmla="*/ 77 h 295"/>
                    <a:gd name="T90" fmla="*/ 779 w 896"/>
                    <a:gd name="T91" fmla="*/ 72 h 295"/>
                    <a:gd name="T92" fmla="*/ 798 w 896"/>
                    <a:gd name="T93" fmla="*/ 63 h 295"/>
                    <a:gd name="T94" fmla="*/ 817 w 896"/>
                    <a:gd name="T95" fmla="*/ 54 h 295"/>
                    <a:gd name="T96" fmla="*/ 839 w 896"/>
                    <a:gd name="T97" fmla="*/ 41 h 295"/>
                    <a:gd name="T98" fmla="*/ 845 w 896"/>
                    <a:gd name="T99" fmla="*/ 33 h 295"/>
                    <a:gd name="T100" fmla="*/ 716 w 896"/>
                    <a:gd name="T101" fmla="*/ 85 h 295"/>
                    <a:gd name="T102" fmla="*/ 413 w 896"/>
                    <a:gd name="T103" fmla="*/ 156 h 295"/>
                    <a:gd name="T104" fmla="*/ 22 w 896"/>
                    <a:gd name="T105" fmla="*/ 252 h 295"/>
                    <a:gd name="T106" fmla="*/ 10 w 896"/>
                    <a:gd name="T107" fmla="*/ 293 h 295"/>
                    <a:gd name="T108" fmla="*/ 880 w 896"/>
                    <a:gd name="T109" fmla="*/ 12 h 295"/>
                    <a:gd name="T110" fmla="*/ 892 w 896"/>
                    <a:gd name="T111" fmla="*/ 3 h 295"/>
                    <a:gd name="T112" fmla="*/ 892 w 896"/>
                    <a:gd name="T113" fmla="*/ 2 h 295"/>
                    <a:gd name="T114" fmla="*/ 896 w 896"/>
                    <a:gd name="T115" fmla="*/ 1 h 2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6" h="295">
                      <a:moveTo>
                        <a:pt x="19" y="295"/>
                      </a:moveTo>
                      <a:lnTo>
                        <a:pt x="19" y="295"/>
                      </a:lnTo>
                      <a:lnTo>
                        <a:pt x="19" y="294"/>
                      </a:lnTo>
                      <a:lnTo>
                        <a:pt x="16" y="294"/>
                      </a:lnTo>
                      <a:lnTo>
                        <a:pt x="16" y="293"/>
                      </a:lnTo>
                      <a:lnTo>
                        <a:pt x="16" y="291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0" y="290"/>
                      </a:lnTo>
                      <a:lnTo>
                        <a:pt x="10" y="289"/>
                      </a:lnTo>
                      <a:lnTo>
                        <a:pt x="10" y="288"/>
                      </a:lnTo>
                      <a:lnTo>
                        <a:pt x="10" y="286"/>
                      </a:lnTo>
                      <a:lnTo>
                        <a:pt x="10" y="285"/>
                      </a:lnTo>
                      <a:lnTo>
                        <a:pt x="10" y="284"/>
                      </a:lnTo>
                      <a:lnTo>
                        <a:pt x="10" y="283"/>
                      </a:lnTo>
                      <a:lnTo>
                        <a:pt x="10" y="281"/>
                      </a:lnTo>
                      <a:lnTo>
                        <a:pt x="10" y="280"/>
                      </a:lnTo>
                      <a:lnTo>
                        <a:pt x="10" y="279"/>
                      </a:lnTo>
                      <a:lnTo>
                        <a:pt x="10" y="278"/>
                      </a:lnTo>
                      <a:lnTo>
                        <a:pt x="13" y="278"/>
                      </a:lnTo>
                      <a:lnTo>
                        <a:pt x="13" y="276"/>
                      </a:lnTo>
                      <a:lnTo>
                        <a:pt x="13" y="275"/>
                      </a:lnTo>
                      <a:lnTo>
                        <a:pt x="16" y="275"/>
                      </a:lnTo>
                      <a:lnTo>
                        <a:pt x="16" y="274"/>
                      </a:lnTo>
                      <a:lnTo>
                        <a:pt x="16" y="272"/>
                      </a:lnTo>
                      <a:lnTo>
                        <a:pt x="19" y="272"/>
                      </a:lnTo>
                      <a:lnTo>
                        <a:pt x="19" y="271"/>
                      </a:lnTo>
                      <a:lnTo>
                        <a:pt x="19" y="270"/>
                      </a:lnTo>
                      <a:lnTo>
                        <a:pt x="22" y="270"/>
                      </a:lnTo>
                      <a:lnTo>
                        <a:pt x="22" y="269"/>
                      </a:lnTo>
                      <a:lnTo>
                        <a:pt x="26" y="269"/>
                      </a:lnTo>
                      <a:lnTo>
                        <a:pt x="26" y="267"/>
                      </a:lnTo>
                      <a:lnTo>
                        <a:pt x="29" y="267"/>
                      </a:lnTo>
                      <a:lnTo>
                        <a:pt x="29" y="266"/>
                      </a:lnTo>
                      <a:lnTo>
                        <a:pt x="32" y="265"/>
                      </a:lnTo>
                      <a:lnTo>
                        <a:pt x="35" y="265"/>
                      </a:lnTo>
                      <a:lnTo>
                        <a:pt x="35" y="264"/>
                      </a:lnTo>
                      <a:lnTo>
                        <a:pt x="38" y="262"/>
                      </a:lnTo>
                      <a:lnTo>
                        <a:pt x="41" y="261"/>
                      </a:lnTo>
                      <a:lnTo>
                        <a:pt x="45" y="261"/>
                      </a:lnTo>
                      <a:lnTo>
                        <a:pt x="45" y="260"/>
                      </a:lnTo>
                      <a:lnTo>
                        <a:pt x="48" y="260"/>
                      </a:lnTo>
                      <a:lnTo>
                        <a:pt x="48" y="258"/>
                      </a:lnTo>
                      <a:lnTo>
                        <a:pt x="51" y="258"/>
                      </a:lnTo>
                      <a:lnTo>
                        <a:pt x="51" y="257"/>
                      </a:lnTo>
                      <a:lnTo>
                        <a:pt x="54" y="257"/>
                      </a:lnTo>
                      <a:lnTo>
                        <a:pt x="57" y="256"/>
                      </a:lnTo>
                      <a:lnTo>
                        <a:pt x="60" y="255"/>
                      </a:lnTo>
                      <a:lnTo>
                        <a:pt x="63" y="255"/>
                      </a:lnTo>
                      <a:lnTo>
                        <a:pt x="63" y="253"/>
                      </a:lnTo>
                      <a:lnTo>
                        <a:pt x="67" y="253"/>
                      </a:lnTo>
                      <a:lnTo>
                        <a:pt x="67" y="252"/>
                      </a:lnTo>
                      <a:lnTo>
                        <a:pt x="70" y="252"/>
                      </a:lnTo>
                      <a:lnTo>
                        <a:pt x="70" y="251"/>
                      </a:lnTo>
                      <a:lnTo>
                        <a:pt x="73" y="251"/>
                      </a:lnTo>
                      <a:lnTo>
                        <a:pt x="76" y="251"/>
                      </a:lnTo>
                      <a:lnTo>
                        <a:pt x="76" y="250"/>
                      </a:lnTo>
                      <a:lnTo>
                        <a:pt x="79" y="250"/>
                      </a:lnTo>
                      <a:lnTo>
                        <a:pt x="79" y="248"/>
                      </a:lnTo>
                      <a:lnTo>
                        <a:pt x="82" y="248"/>
                      </a:lnTo>
                      <a:lnTo>
                        <a:pt x="85" y="248"/>
                      </a:lnTo>
                      <a:lnTo>
                        <a:pt x="85" y="247"/>
                      </a:lnTo>
                      <a:lnTo>
                        <a:pt x="89" y="247"/>
                      </a:lnTo>
                      <a:lnTo>
                        <a:pt x="89" y="246"/>
                      </a:lnTo>
                      <a:lnTo>
                        <a:pt x="120" y="237"/>
                      </a:lnTo>
                      <a:lnTo>
                        <a:pt x="152" y="227"/>
                      </a:lnTo>
                      <a:lnTo>
                        <a:pt x="221" y="212"/>
                      </a:lnTo>
                      <a:lnTo>
                        <a:pt x="341" y="187"/>
                      </a:lnTo>
                      <a:lnTo>
                        <a:pt x="467" y="165"/>
                      </a:lnTo>
                      <a:lnTo>
                        <a:pt x="498" y="157"/>
                      </a:lnTo>
                      <a:lnTo>
                        <a:pt x="502" y="157"/>
                      </a:lnTo>
                      <a:lnTo>
                        <a:pt x="505" y="157"/>
                      </a:lnTo>
                      <a:lnTo>
                        <a:pt x="505" y="156"/>
                      </a:lnTo>
                      <a:lnTo>
                        <a:pt x="508" y="156"/>
                      </a:lnTo>
                      <a:lnTo>
                        <a:pt x="511" y="156"/>
                      </a:lnTo>
                      <a:lnTo>
                        <a:pt x="520" y="153"/>
                      </a:lnTo>
                      <a:lnTo>
                        <a:pt x="593" y="135"/>
                      </a:lnTo>
                      <a:lnTo>
                        <a:pt x="631" y="126"/>
                      </a:lnTo>
                      <a:lnTo>
                        <a:pt x="662" y="116"/>
                      </a:lnTo>
                      <a:lnTo>
                        <a:pt x="669" y="115"/>
                      </a:lnTo>
                      <a:lnTo>
                        <a:pt x="672" y="114"/>
                      </a:lnTo>
                      <a:lnTo>
                        <a:pt x="675" y="113"/>
                      </a:lnTo>
                      <a:lnTo>
                        <a:pt x="678" y="111"/>
                      </a:lnTo>
                      <a:lnTo>
                        <a:pt x="681" y="110"/>
                      </a:lnTo>
                      <a:lnTo>
                        <a:pt x="684" y="110"/>
                      </a:lnTo>
                      <a:lnTo>
                        <a:pt x="684" y="109"/>
                      </a:lnTo>
                      <a:lnTo>
                        <a:pt x="688" y="109"/>
                      </a:lnTo>
                      <a:lnTo>
                        <a:pt x="691" y="107"/>
                      </a:lnTo>
                      <a:lnTo>
                        <a:pt x="691" y="106"/>
                      </a:lnTo>
                      <a:lnTo>
                        <a:pt x="694" y="106"/>
                      </a:lnTo>
                      <a:lnTo>
                        <a:pt x="697" y="105"/>
                      </a:lnTo>
                      <a:lnTo>
                        <a:pt x="700" y="104"/>
                      </a:lnTo>
                      <a:lnTo>
                        <a:pt x="703" y="104"/>
                      </a:lnTo>
                      <a:lnTo>
                        <a:pt x="710" y="100"/>
                      </a:lnTo>
                      <a:lnTo>
                        <a:pt x="713" y="100"/>
                      </a:lnTo>
                      <a:lnTo>
                        <a:pt x="716" y="99"/>
                      </a:lnTo>
                      <a:lnTo>
                        <a:pt x="716" y="97"/>
                      </a:lnTo>
                      <a:lnTo>
                        <a:pt x="719" y="97"/>
                      </a:lnTo>
                      <a:lnTo>
                        <a:pt x="722" y="95"/>
                      </a:lnTo>
                      <a:lnTo>
                        <a:pt x="725" y="95"/>
                      </a:lnTo>
                      <a:lnTo>
                        <a:pt x="732" y="92"/>
                      </a:lnTo>
                      <a:lnTo>
                        <a:pt x="735" y="92"/>
                      </a:lnTo>
                      <a:lnTo>
                        <a:pt x="735" y="91"/>
                      </a:lnTo>
                      <a:lnTo>
                        <a:pt x="738" y="90"/>
                      </a:lnTo>
                      <a:lnTo>
                        <a:pt x="741" y="88"/>
                      </a:lnTo>
                      <a:lnTo>
                        <a:pt x="744" y="88"/>
                      </a:lnTo>
                      <a:lnTo>
                        <a:pt x="744" y="87"/>
                      </a:lnTo>
                      <a:lnTo>
                        <a:pt x="747" y="86"/>
                      </a:lnTo>
                      <a:lnTo>
                        <a:pt x="751" y="85"/>
                      </a:lnTo>
                      <a:lnTo>
                        <a:pt x="754" y="83"/>
                      </a:lnTo>
                      <a:lnTo>
                        <a:pt x="757" y="82"/>
                      </a:lnTo>
                      <a:lnTo>
                        <a:pt x="760" y="81"/>
                      </a:lnTo>
                      <a:lnTo>
                        <a:pt x="763" y="80"/>
                      </a:lnTo>
                      <a:lnTo>
                        <a:pt x="769" y="77"/>
                      </a:lnTo>
                      <a:lnTo>
                        <a:pt x="773" y="76"/>
                      </a:lnTo>
                      <a:lnTo>
                        <a:pt x="779" y="73"/>
                      </a:lnTo>
                      <a:lnTo>
                        <a:pt x="779" y="72"/>
                      </a:lnTo>
                      <a:lnTo>
                        <a:pt x="788" y="68"/>
                      </a:lnTo>
                      <a:lnTo>
                        <a:pt x="798" y="64"/>
                      </a:lnTo>
                      <a:lnTo>
                        <a:pt x="798" y="63"/>
                      </a:lnTo>
                      <a:lnTo>
                        <a:pt x="801" y="63"/>
                      </a:lnTo>
                      <a:lnTo>
                        <a:pt x="810" y="57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lnTo>
                        <a:pt x="823" y="50"/>
                      </a:lnTo>
                      <a:lnTo>
                        <a:pt x="839" y="41"/>
                      </a:lnTo>
                      <a:lnTo>
                        <a:pt x="845" y="39"/>
                      </a:lnTo>
                      <a:lnTo>
                        <a:pt x="864" y="26"/>
                      </a:lnTo>
                      <a:lnTo>
                        <a:pt x="845" y="33"/>
                      </a:lnTo>
                      <a:lnTo>
                        <a:pt x="829" y="39"/>
                      </a:lnTo>
                      <a:lnTo>
                        <a:pt x="792" y="50"/>
                      </a:lnTo>
                      <a:lnTo>
                        <a:pt x="769" y="62"/>
                      </a:lnTo>
                      <a:lnTo>
                        <a:pt x="744" y="73"/>
                      </a:lnTo>
                      <a:lnTo>
                        <a:pt x="716" y="85"/>
                      </a:lnTo>
                      <a:lnTo>
                        <a:pt x="681" y="96"/>
                      </a:lnTo>
                      <a:lnTo>
                        <a:pt x="647" y="107"/>
                      </a:lnTo>
                      <a:lnTo>
                        <a:pt x="606" y="118"/>
                      </a:lnTo>
                      <a:lnTo>
                        <a:pt x="561" y="128"/>
                      </a:lnTo>
                      <a:lnTo>
                        <a:pt x="514" y="138"/>
                      </a:lnTo>
                      <a:lnTo>
                        <a:pt x="413" y="156"/>
                      </a:lnTo>
                      <a:lnTo>
                        <a:pt x="319" y="173"/>
                      </a:lnTo>
                      <a:lnTo>
                        <a:pt x="230" y="191"/>
                      </a:lnTo>
                      <a:lnTo>
                        <a:pt x="155" y="209"/>
                      </a:lnTo>
                      <a:lnTo>
                        <a:pt x="89" y="227"/>
                      </a:lnTo>
                      <a:lnTo>
                        <a:pt x="63" y="236"/>
                      </a:lnTo>
                      <a:lnTo>
                        <a:pt x="41" y="243"/>
                      </a:lnTo>
                      <a:lnTo>
                        <a:pt x="22" y="252"/>
                      </a:lnTo>
                      <a:lnTo>
                        <a:pt x="10" y="261"/>
                      </a:lnTo>
                      <a:lnTo>
                        <a:pt x="0" y="269"/>
                      </a:lnTo>
                      <a:lnTo>
                        <a:pt x="0" y="276"/>
                      </a:lnTo>
                      <a:lnTo>
                        <a:pt x="0" y="285"/>
                      </a:lnTo>
                      <a:lnTo>
                        <a:pt x="4" y="290"/>
                      </a:lnTo>
                      <a:lnTo>
                        <a:pt x="10" y="293"/>
                      </a:lnTo>
                      <a:lnTo>
                        <a:pt x="19" y="295"/>
                      </a:lnTo>
                      <a:close/>
                      <a:moveTo>
                        <a:pt x="823" y="52"/>
                      </a:moveTo>
                      <a:lnTo>
                        <a:pt x="823" y="52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close/>
                      <a:moveTo>
                        <a:pt x="880" y="12"/>
                      </a:moveTo>
                      <a:lnTo>
                        <a:pt x="880" y="12"/>
                      </a:lnTo>
                      <a:lnTo>
                        <a:pt x="889" y="5"/>
                      </a:lnTo>
                      <a:lnTo>
                        <a:pt x="892" y="5"/>
                      </a:lnTo>
                      <a:lnTo>
                        <a:pt x="892" y="3"/>
                      </a:lnTo>
                      <a:lnTo>
                        <a:pt x="892" y="2"/>
                      </a:lnTo>
                      <a:lnTo>
                        <a:pt x="896" y="2"/>
                      </a:lnTo>
                      <a:lnTo>
                        <a:pt x="896" y="1"/>
                      </a:lnTo>
                      <a:lnTo>
                        <a:pt x="870" y="0"/>
                      </a:lnTo>
                      <a:lnTo>
                        <a:pt x="877" y="6"/>
                      </a:lnTo>
                      <a:lnTo>
                        <a:pt x="880" y="12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3" name="Freeform 220">
                  <a:extLst>
                    <a:ext uri="{FF2B5EF4-FFF2-40B4-BE49-F238E27FC236}">
                      <a16:creationId xmlns:a16="http://schemas.microsoft.com/office/drawing/2014/main" id="{6A364D7D-2E3A-4DC5-9FF0-FB02130F8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" y="1553"/>
                  <a:ext cx="864" cy="269"/>
                </a:xfrm>
                <a:custGeom>
                  <a:avLst/>
                  <a:gdLst>
                    <a:gd name="T0" fmla="*/ 19 w 864"/>
                    <a:gd name="T1" fmla="*/ 268 h 269"/>
                    <a:gd name="T2" fmla="*/ 19 w 864"/>
                    <a:gd name="T3" fmla="*/ 268 h 269"/>
                    <a:gd name="T4" fmla="*/ 16 w 864"/>
                    <a:gd name="T5" fmla="*/ 267 h 269"/>
                    <a:gd name="T6" fmla="*/ 16 w 864"/>
                    <a:gd name="T7" fmla="*/ 267 h 269"/>
                    <a:gd name="T8" fmla="*/ 16 w 864"/>
                    <a:gd name="T9" fmla="*/ 265 h 269"/>
                    <a:gd name="T10" fmla="*/ 13 w 864"/>
                    <a:gd name="T11" fmla="*/ 265 h 269"/>
                    <a:gd name="T12" fmla="*/ 13 w 864"/>
                    <a:gd name="T13" fmla="*/ 265 h 269"/>
                    <a:gd name="T14" fmla="*/ 13 w 864"/>
                    <a:gd name="T15" fmla="*/ 264 h 269"/>
                    <a:gd name="T16" fmla="*/ 10 w 864"/>
                    <a:gd name="T17" fmla="*/ 264 h 269"/>
                    <a:gd name="T18" fmla="*/ 10 w 864"/>
                    <a:gd name="T19" fmla="*/ 263 h 269"/>
                    <a:gd name="T20" fmla="*/ 10 w 864"/>
                    <a:gd name="T21" fmla="*/ 263 h 269"/>
                    <a:gd name="T22" fmla="*/ 10 w 864"/>
                    <a:gd name="T23" fmla="*/ 260 h 269"/>
                    <a:gd name="T24" fmla="*/ 10 w 864"/>
                    <a:gd name="T25" fmla="*/ 258 h 269"/>
                    <a:gd name="T26" fmla="*/ 10 w 864"/>
                    <a:gd name="T27" fmla="*/ 255 h 269"/>
                    <a:gd name="T28" fmla="*/ 13 w 864"/>
                    <a:gd name="T29" fmla="*/ 252 h 269"/>
                    <a:gd name="T30" fmla="*/ 16 w 864"/>
                    <a:gd name="T31" fmla="*/ 248 h 269"/>
                    <a:gd name="T32" fmla="*/ 19 w 864"/>
                    <a:gd name="T33" fmla="*/ 244 h 269"/>
                    <a:gd name="T34" fmla="*/ 26 w 864"/>
                    <a:gd name="T35" fmla="*/ 241 h 269"/>
                    <a:gd name="T36" fmla="*/ 29 w 864"/>
                    <a:gd name="T37" fmla="*/ 240 h 269"/>
                    <a:gd name="T38" fmla="*/ 32 w 864"/>
                    <a:gd name="T39" fmla="*/ 239 h 269"/>
                    <a:gd name="T40" fmla="*/ 35 w 864"/>
                    <a:gd name="T41" fmla="*/ 238 h 269"/>
                    <a:gd name="T42" fmla="*/ 38 w 864"/>
                    <a:gd name="T43" fmla="*/ 236 h 269"/>
                    <a:gd name="T44" fmla="*/ 41 w 864"/>
                    <a:gd name="T45" fmla="*/ 235 h 269"/>
                    <a:gd name="T46" fmla="*/ 48 w 864"/>
                    <a:gd name="T47" fmla="*/ 234 h 269"/>
                    <a:gd name="T48" fmla="*/ 51 w 864"/>
                    <a:gd name="T49" fmla="*/ 232 h 269"/>
                    <a:gd name="T50" fmla="*/ 54 w 864"/>
                    <a:gd name="T51" fmla="*/ 231 h 269"/>
                    <a:gd name="T52" fmla="*/ 57 w 864"/>
                    <a:gd name="T53" fmla="*/ 230 h 269"/>
                    <a:gd name="T54" fmla="*/ 57 w 864"/>
                    <a:gd name="T55" fmla="*/ 230 h 269"/>
                    <a:gd name="T56" fmla="*/ 60 w 864"/>
                    <a:gd name="T57" fmla="*/ 229 h 269"/>
                    <a:gd name="T58" fmla="*/ 63 w 864"/>
                    <a:gd name="T59" fmla="*/ 227 h 269"/>
                    <a:gd name="T60" fmla="*/ 67 w 864"/>
                    <a:gd name="T61" fmla="*/ 227 h 269"/>
                    <a:gd name="T62" fmla="*/ 70 w 864"/>
                    <a:gd name="T63" fmla="*/ 226 h 269"/>
                    <a:gd name="T64" fmla="*/ 73 w 864"/>
                    <a:gd name="T65" fmla="*/ 225 h 269"/>
                    <a:gd name="T66" fmla="*/ 76 w 864"/>
                    <a:gd name="T67" fmla="*/ 224 h 269"/>
                    <a:gd name="T68" fmla="*/ 79 w 864"/>
                    <a:gd name="T69" fmla="*/ 222 h 269"/>
                    <a:gd name="T70" fmla="*/ 82 w 864"/>
                    <a:gd name="T71" fmla="*/ 222 h 269"/>
                    <a:gd name="T72" fmla="*/ 85 w 864"/>
                    <a:gd name="T73" fmla="*/ 221 h 269"/>
                    <a:gd name="T74" fmla="*/ 89 w 864"/>
                    <a:gd name="T75" fmla="*/ 221 h 269"/>
                    <a:gd name="T76" fmla="*/ 152 w 864"/>
                    <a:gd name="T77" fmla="*/ 201 h 269"/>
                    <a:gd name="T78" fmla="*/ 498 w 864"/>
                    <a:gd name="T79" fmla="*/ 131 h 269"/>
                    <a:gd name="T80" fmla="*/ 508 w 864"/>
                    <a:gd name="T81" fmla="*/ 130 h 269"/>
                    <a:gd name="T82" fmla="*/ 511 w 864"/>
                    <a:gd name="T83" fmla="*/ 130 h 269"/>
                    <a:gd name="T84" fmla="*/ 669 w 864"/>
                    <a:gd name="T85" fmla="*/ 89 h 269"/>
                    <a:gd name="T86" fmla="*/ 678 w 864"/>
                    <a:gd name="T87" fmla="*/ 85 h 269"/>
                    <a:gd name="T88" fmla="*/ 688 w 864"/>
                    <a:gd name="T89" fmla="*/ 83 h 269"/>
                    <a:gd name="T90" fmla="*/ 697 w 864"/>
                    <a:gd name="T91" fmla="*/ 79 h 269"/>
                    <a:gd name="T92" fmla="*/ 710 w 864"/>
                    <a:gd name="T93" fmla="*/ 74 h 269"/>
                    <a:gd name="T94" fmla="*/ 722 w 864"/>
                    <a:gd name="T95" fmla="*/ 69 h 269"/>
                    <a:gd name="T96" fmla="*/ 735 w 864"/>
                    <a:gd name="T97" fmla="*/ 65 h 269"/>
                    <a:gd name="T98" fmla="*/ 744 w 864"/>
                    <a:gd name="T99" fmla="*/ 61 h 269"/>
                    <a:gd name="T100" fmla="*/ 754 w 864"/>
                    <a:gd name="T101" fmla="*/ 57 h 269"/>
                    <a:gd name="T102" fmla="*/ 763 w 864"/>
                    <a:gd name="T103" fmla="*/ 54 h 269"/>
                    <a:gd name="T104" fmla="*/ 773 w 864"/>
                    <a:gd name="T105" fmla="*/ 50 h 269"/>
                    <a:gd name="T106" fmla="*/ 788 w 864"/>
                    <a:gd name="T107" fmla="*/ 42 h 269"/>
                    <a:gd name="T108" fmla="*/ 801 w 864"/>
                    <a:gd name="T109" fmla="*/ 37 h 269"/>
                    <a:gd name="T110" fmla="*/ 817 w 864"/>
                    <a:gd name="T111" fmla="*/ 28 h 269"/>
                    <a:gd name="T112" fmla="*/ 839 w 864"/>
                    <a:gd name="T113" fmla="*/ 15 h 269"/>
                    <a:gd name="T114" fmla="*/ 864 w 864"/>
                    <a:gd name="T115" fmla="*/ 0 h 269"/>
                    <a:gd name="T116" fmla="*/ 792 w 864"/>
                    <a:gd name="T117" fmla="*/ 24 h 269"/>
                    <a:gd name="T118" fmla="*/ 606 w 864"/>
                    <a:gd name="T119" fmla="*/ 92 h 269"/>
                    <a:gd name="T120" fmla="*/ 230 w 864"/>
                    <a:gd name="T121" fmla="*/ 165 h 269"/>
                    <a:gd name="T122" fmla="*/ 10 w 864"/>
                    <a:gd name="T123" fmla="*/ 235 h 269"/>
                    <a:gd name="T124" fmla="*/ 10 w 864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4" h="269">
                      <a:moveTo>
                        <a:pt x="19" y="269"/>
                      </a:moveTo>
                      <a:lnTo>
                        <a:pt x="19" y="269"/>
                      </a:lnTo>
                      <a:lnTo>
                        <a:pt x="19" y="268"/>
                      </a:lnTo>
                      <a:lnTo>
                        <a:pt x="16" y="268"/>
                      </a:lnTo>
                      <a:lnTo>
                        <a:pt x="16" y="267"/>
                      </a:lnTo>
                      <a:lnTo>
                        <a:pt x="16" y="265"/>
                      </a:lnTo>
                      <a:lnTo>
                        <a:pt x="13" y="265"/>
                      </a:lnTo>
                      <a:lnTo>
                        <a:pt x="13" y="264"/>
                      </a:lnTo>
                      <a:lnTo>
                        <a:pt x="10" y="264"/>
                      </a:lnTo>
                      <a:lnTo>
                        <a:pt x="10" y="263"/>
                      </a:lnTo>
                      <a:lnTo>
                        <a:pt x="10" y="262"/>
                      </a:lnTo>
                      <a:lnTo>
                        <a:pt x="10" y="260"/>
                      </a:lnTo>
                      <a:lnTo>
                        <a:pt x="10" y="259"/>
                      </a:lnTo>
                      <a:lnTo>
                        <a:pt x="10" y="258"/>
                      </a:lnTo>
                      <a:lnTo>
                        <a:pt x="10" y="257"/>
                      </a:lnTo>
                      <a:lnTo>
                        <a:pt x="10" y="255"/>
                      </a:lnTo>
                      <a:lnTo>
                        <a:pt x="10" y="254"/>
                      </a:lnTo>
                      <a:lnTo>
                        <a:pt x="10" y="253"/>
                      </a:lnTo>
                      <a:lnTo>
                        <a:pt x="10" y="252"/>
                      </a:lnTo>
                      <a:lnTo>
                        <a:pt x="13" y="252"/>
                      </a:lnTo>
                      <a:lnTo>
                        <a:pt x="13" y="250"/>
                      </a:lnTo>
                      <a:lnTo>
                        <a:pt x="13" y="249"/>
                      </a:lnTo>
                      <a:lnTo>
                        <a:pt x="16" y="249"/>
                      </a:lnTo>
                      <a:lnTo>
                        <a:pt x="16" y="248"/>
                      </a:lnTo>
                      <a:lnTo>
                        <a:pt x="16" y="246"/>
                      </a:lnTo>
                      <a:lnTo>
                        <a:pt x="19" y="246"/>
                      </a:lnTo>
                      <a:lnTo>
                        <a:pt x="19" y="245"/>
                      </a:lnTo>
                      <a:lnTo>
                        <a:pt x="19" y="244"/>
                      </a:lnTo>
                      <a:lnTo>
                        <a:pt x="22" y="244"/>
                      </a:lnTo>
                      <a:lnTo>
                        <a:pt x="22" y="243"/>
                      </a:lnTo>
                      <a:lnTo>
                        <a:pt x="26" y="243"/>
                      </a:lnTo>
                      <a:lnTo>
                        <a:pt x="26" y="241"/>
                      </a:lnTo>
                      <a:lnTo>
                        <a:pt x="29" y="241"/>
                      </a:lnTo>
                      <a:lnTo>
                        <a:pt x="29" y="240"/>
                      </a:lnTo>
                      <a:lnTo>
                        <a:pt x="32" y="239"/>
                      </a:lnTo>
                      <a:lnTo>
                        <a:pt x="35" y="239"/>
                      </a:lnTo>
                      <a:lnTo>
                        <a:pt x="35" y="238"/>
                      </a:lnTo>
                      <a:lnTo>
                        <a:pt x="38" y="236"/>
                      </a:lnTo>
                      <a:lnTo>
                        <a:pt x="41" y="235"/>
                      </a:lnTo>
                      <a:lnTo>
                        <a:pt x="45" y="235"/>
                      </a:lnTo>
                      <a:lnTo>
                        <a:pt x="45" y="234"/>
                      </a:lnTo>
                      <a:lnTo>
                        <a:pt x="48" y="234"/>
                      </a:lnTo>
                      <a:lnTo>
                        <a:pt x="48" y="232"/>
                      </a:lnTo>
                      <a:lnTo>
                        <a:pt x="51" y="232"/>
                      </a:lnTo>
                      <a:lnTo>
                        <a:pt x="51" y="231"/>
                      </a:lnTo>
                      <a:lnTo>
                        <a:pt x="54" y="231"/>
                      </a:lnTo>
                      <a:lnTo>
                        <a:pt x="57" y="230"/>
                      </a:lnTo>
                      <a:lnTo>
                        <a:pt x="60" y="229"/>
                      </a:lnTo>
                      <a:lnTo>
                        <a:pt x="63" y="229"/>
                      </a:lnTo>
                      <a:lnTo>
                        <a:pt x="63" y="227"/>
                      </a:lnTo>
                      <a:lnTo>
                        <a:pt x="67" y="227"/>
                      </a:lnTo>
                      <a:lnTo>
                        <a:pt x="67" y="226"/>
                      </a:lnTo>
                      <a:lnTo>
                        <a:pt x="70" y="226"/>
                      </a:lnTo>
                      <a:lnTo>
                        <a:pt x="70" y="225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6" y="224"/>
                      </a:lnTo>
                      <a:lnTo>
                        <a:pt x="79" y="224"/>
                      </a:lnTo>
                      <a:lnTo>
                        <a:pt x="79" y="222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5" y="221"/>
                      </a:lnTo>
                      <a:lnTo>
                        <a:pt x="89" y="221"/>
                      </a:lnTo>
                      <a:lnTo>
                        <a:pt x="89" y="220"/>
                      </a:lnTo>
                      <a:lnTo>
                        <a:pt x="120" y="211"/>
                      </a:lnTo>
                      <a:lnTo>
                        <a:pt x="152" y="201"/>
                      </a:lnTo>
                      <a:lnTo>
                        <a:pt x="221" y="186"/>
                      </a:lnTo>
                      <a:lnTo>
                        <a:pt x="341" y="161"/>
                      </a:lnTo>
                      <a:lnTo>
                        <a:pt x="467" y="139"/>
                      </a:lnTo>
                      <a:lnTo>
                        <a:pt x="498" y="131"/>
                      </a:lnTo>
                      <a:lnTo>
                        <a:pt x="502" y="131"/>
                      </a:lnTo>
                      <a:lnTo>
                        <a:pt x="505" y="131"/>
                      </a:lnTo>
                      <a:lnTo>
                        <a:pt x="505" y="130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20" y="127"/>
                      </a:lnTo>
                      <a:lnTo>
                        <a:pt x="593" y="109"/>
                      </a:lnTo>
                      <a:lnTo>
                        <a:pt x="631" y="100"/>
                      </a:lnTo>
                      <a:lnTo>
                        <a:pt x="662" y="90"/>
                      </a:lnTo>
                      <a:lnTo>
                        <a:pt x="669" y="89"/>
                      </a:lnTo>
                      <a:lnTo>
                        <a:pt x="672" y="88"/>
                      </a:lnTo>
                      <a:lnTo>
                        <a:pt x="675" y="87"/>
                      </a:lnTo>
                      <a:lnTo>
                        <a:pt x="678" y="85"/>
                      </a:lnTo>
                      <a:lnTo>
                        <a:pt x="681" y="84"/>
                      </a:lnTo>
                      <a:lnTo>
                        <a:pt x="684" y="84"/>
                      </a:lnTo>
                      <a:lnTo>
                        <a:pt x="684" y="83"/>
                      </a:lnTo>
                      <a:lnTo>
                        <a:pt x="688" y="83"/>
                      </a:lnTo>
                      <a:lnTo>
                        <a:pt x="691" y="81"/>
                      </a:lnTo>
                      <a:lnTo>
                        <a:pt x="691" y="80"/>
                      </a:lnTo>
                      <a:lnTo>
                        <a:pt x="694" y="80"/>
                      </a:lnTo>
                      <a:lnTo>
                        <a:pt x="697" y="79"/>
                      </a:lnTo>
                      <a:lnTo>
                        <a:pt x="700" y="78"/>
                      </a:lnTo>
                      <a:lnTo>
                        <a:pt x="703" y="78"/>
                      </a:lnTo>
                      <a:lnTo>
                        <a:pt x="710" y="74"/>
                      </a:lnTo>
                      <a:lnTo>
                        <a:pt x="713" y="74"/>
                      </a:lnTo>
                      <a:lnTo>
                        <a:pt x="716" y="73"/>
                      </a:lnTo>
                      <a:lnTo>
                        <a:pt x="716" y="71"/>
                      </a:lnTo>
                      <a:lnTo>
                        <a:pt x="719" y="71"/>
                      </a:lnTo>
                      <a:lnTo>
                        <a:pt x="722" y="69"/>
                      </a:lnTo>
                      <a:lnTo>
                        <a:pt x="725" y="69"/>
                      </a:lnTo>
                      <a:lnTo>
                        <a:pt x="732" y="66"/>
                      </a:lnTo>
                      <a:lnTo>
                        <a:pt x="735" y="66"/>
                      </a:lnTo>
                      <a:lnTo>
                        <a:pt x="735" y="65"/>
                      </a:lnTo>
                      <a:lnTo>
                        <a:pt x="738" y="64"/>
                      </a:lnTo>
                      <a:lnTo>
                        <a:pt x="741" y="62"/>
                      </a:lnTo>
                      <a:lnTo>
                        <a:pt x="744" y="62"/>
                      </a:lnTo>
                      <a:lnTo>
                        <a:pt x="744" y="61"/>
                      </a:lnTo>
                      <a:lnTo>
                        <a:pt x="747" y="60"/>
                      </a:lnTo>
                      <a:lnTo>
                        <a:pt x="751" y="59"/>
                      </a:lnTo>
                      <a:lnTo>
                        <a:pt x="754" y="57"/>
                      </a:lnTo>
                      <a:lnTo>
                        <a:pt x="757" y="56"/>
                      </a:lnTo>
                      <a:lnTo>
                        <a:pt x="760" y="55"/>
                      </a:lnTo>
                      <a:lnTo>
                        <a:pt x="763" y="54"/>
                      </a:lnTo>
                      <a:lnTo>
                        <a:pt x="769" y="51"/>
                      </a:lnTo>
                      <a:lnTo>
                        <a:pt x="773" y="50"/>
                      </a:lnTo>
                      <a:lnTo>
                        <a:pt x="779" y="47"/>
                      </a:lnTo>
                      <a:lnTo>
                        <a:pt x="779" y="46"/>
                      </a:lnTo>
                      <a:lnTo>
                        <a:pt x="788" y="42"/>
                      </a:lnTo>
                      <a:lnTo>
                        <a:pt x="798" y="38"/>
                      </a:lnTo>
                      <a:lnTo>
                        <a:pt x="798" y="37"/>
                      </a:lnTo>
                      <a:lnTo>
                        <a:pt x="801" y="37"/>
                      </a:lnTo>
                      <a:lnTo>
                        <a:pt x="810" y="31"/>
                      </a:lnTo>
                      <a:lnTo>
                        <a:pt x="817" y="28"/>
                      </a:lnTo>
                      <a:lnTo>
                        <a:pt x="823" y="26"/>
                      </a:lnTo>
                      <a:lnTo>
                        <a:pt x="823" y="24"/>
                      </a:lnTo>
                      <a:lnTo>
                        <a:pt x="839" y="15"/>
                      </a:lnTo>
                      <a:lnTo>
                        <a:pt x="845" y="13"/>
                      </a:lnTo>
                      <a:lnTo>
                        <a:pt x="864" y="0"/>
                      </a:lnTo>
                      <a:lnTo>
                        <a:pt x="845" y="7"/>
                      </a:lnTo>
                      <a:lnTo>
                        <a:pt x="829" y="13"/>
                      </a:lnTo>
                      <a:lnTo>
                        <a:pt x="792" y="24"/>
                      </a:lnTo>
                      <a:lnTo>
                        <a:pt x="769" y="36"/>
                      </a:lnTo>
                      <a:lnTo>
                        <a:pt x="744" y="47"/>
                      </a:lnTo>
                      <a:lnTo>
                        <a:pt x="716" y="59"/>
                      </a:lnTo>
                      <a:lnTo>
                        <a:pt x="681" y="70"/>
                      </a:lnTo>
                      <a:lnTo>
                        <a:pt x="647" y="81"/>
                      </a:lnTo>
                      <a:lnTo>
                        <a:pt x="606" y="92"/>
                      </a:lnTo>
                      <a:lnTo>
                        <a:pt x="561" y="102"/>
                      </a:lnTo>
                      <a:lnTo>
                        <a:pt x="514" y="112"/>
                      </a:lnTo>
                      <a:lnTo>
                        <a:pt x="413" y="130"/>
                      </a:lnTo>
                      <a:lnTo>
                        <a:pt x="319" y="147"/>
                      </a:lnTo>
                      <a:lnTo>
                        <a:pt x="230" y="165"/>
                      </a:lnTo>
                      <a:lnTo>
                        <a:pt x="155" y="183"/>
                      </a:lnTo>
                      <a:lnTo>
                        <a:pt x="89" y="201"/>
                      </a:lnTo>
                      <a:lnTo>
                        <a:pt x="63" y="210"/>
                      </a:lnTo>
                      <a:lnTo>
                        <a:pt x="41" y="217"/>
                      </a:lnTo>
                      <a:lnTo>
                        <a:pt x="22" y="226"/>
                      </a:lnTo>
                      <a:lnTo>
                        <a:pt x="10" y="235"/>
                      </a:lnTo>
                      <a:lnTo>
                        <a:pt x="0" y="243"/>
                      </a:lnTo>
                      <a:lnTo>
                        <a:pt x="0" y="250"/>
                      </a:lnTo>
                      <a:lnTo>
                        <a:pt x="0" y="259"/>
                      </a:lnTo>
                      <a:lnTo>
                        <a:pt x="4" y="264"/>
                      </a:lnTo>
                      <a:lnTo>
                        <a:pt x="10" y="267"/>
                      </a:lnTo>
                      <a:lnTo>
                        <a:pt x="19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4" name="Freeform 221">
                  <a:extLst>
                    <a:ext uri="{FF2B5EF4-FFF2-40B4-BE49-F238E27FC236}">
                      <a16:creationId xmlns:a16="http://schemas.microsoft.com/office/drawing/2014/main" id="{DE48BF88-9AC5-4FEC-AC47-0D302E6B8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5" name="Freeform 222">
                  <a:extLst>
                    <a:ext uri="{FF2B5EF4-FFF2-40B4-BE49-F238E27FC236}">
                      <a16:creationId xmlns:a16="http://schemas.microsoft.com/office/drawing/2014/main" id="{E948B428-CC28-4573-8D15-CF567933B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7"/>
                  <a:ext cx="26" cy="12"/>
                </a:xfrm>
                <a:custGeom>
                  <a:avLst/>
                  <a:gdLst>
                    <a:gd name="T0" fmla="*/ 10 w 26"/>
                    <a:gd name="T1" fmla="*/ 12 h 12"/>
                    <a:gd name="T2" fmla="*/ 10 w 26"/>
                    <a:gd name="T3" fmla="*/ 12 h 12"/>
                    <a:gd name="T4" fmla="*/ 10 w 26"/>
                    <a:gd name="T5" fmla="*/ 12 h 12"/>
                    <a:gd name="T6" fmla="*/ 19 w 26"/>
                    <a:gd name="T7" fmla="*/ 5 h 12"/>
                    <a:gd name="T8" fmla="*/ 19 w 26"/>
                    <a:gd name="T9" fmla="*/ 5 h 12"/>
                    <a:gd name="T10" fmla="*/ 22 w 26"/>
                    <a:gd name="T11" fmla="*/ 5 h 12"/>
                    <a:gd name="T12" fmla="*/ 22 w 26"/>
                    <a:gd name="T13" fmla="*/ 3 h 12"/>
                    <a:gd name="T14" fmla="*/ 22 w 26"/>
                    <a:gd name="T15" fmla="*/ 3 h 12"/>
                    <a:gd name="T16" fmla="*/ 22 w 26"/>
                    <a:gd name="T17" fmla="*/ 3 h 12"/>
                    <a:gd name="T18" fmla="*/ 22 w 26"/>
                    <a:gd name="T19" fmla="*/ 3 h 12"/>
                    <a:gd name="T20" fmla="*/ 22 w 26"/>
                    <a:gd name="T21" fmla="*/ 3 h 12"/>
                    <a:gd name="T22" fmla="*/ 22 w 26"/>
                    <a:gd name="T23" fmla="*/ 3 h 12"/>
                    <a:gd name="T24" fmla="*/ 22 w 26"/>
                    <a:gd name="T25" fmla="*/ 2 h 12"/>
                    <a:gd name="T26" fmla="*/ 22 w 26"/>
                    <a:gd name="T27" fmla="*/ 2 h 12"/>
                    <a:gd name="T28" fmla="*/ 22 w 26"/>
                    <a:gd name="T29" fmla="*/ 2 h 12"/>
                    <a:gd name="T30" fmla="*/ 22 w 26"/>
                    <a:gd name="T31" fmla="*/ 2 h 12"/>
                    <a:gd name="T32" fmla="*/ 26 w 26"/>
                    <a:gd name="T33" fmla="*/ 2 h 12"/>
                    <a:gd name="T34" fmla="*/ 26 w 26"/>
                    <a:gd name="T35" fmla="*/ 2 h 12"/>
                    <a:gd name="T36" fmla="*/ 26 w 26"/>
                    <a:gd name="T37" fmla="*/ 1 h 12"/>
                    <a:gd name="T38" fmla="*/ 26 w 26"/>
                    <a:gd name="T39" fmla="*/ 1 h 12"/>
                    <a:gd name="T40" fmla="*/ 26 w 26"/>
                    <a:gd name="T41" fmla="*/ 1 h 12"/>
                    <a:gd name="T42" fmla="*/ 26 w 26"/>
                    <a:gd name="T43" fmla="*/ 1 h 12"/>
                    <a:gd name="T44" fmla="*/ 26 w 26"/>
                    <a:gd name="T45" fmla="*/ 1 h 12"/>
                    <a:gd name="T46" fmla="*/ 0 w 26"/>
                    <a:gd name="T47" fmla="*/ 0 h 12"/>
                    <a:gd name="T48" fmla="*/ 0 w 26"/>
                    <a:gd name="T49" fmla="*/ 0 h 12"/>
                    <a:gd name="T50" fmla="*/ 7 w 26"/>
                    <a:gd name="T51" fmla="*/ 6 h 12"/>
                    <a:gd name="T52" fmla="*/ 10 w 26"/>
                    <a:gd name="T53" fmla="*/ 12 h 12"/>
                    <a:gd name="T54" fmla="*/ 10 w 26"/>
                    <a:gd name="T55" fmla="*/ 12 h 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2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9" y="5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0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6" name="Freeform 223">
                  <a:extLst>
                    <a:ext uri="{FF2B5EF4-FFF2-40B4-BE49-F238E27FC236}">
                      <a16:creationId xmlns:a16="http://schemas.microsoft.com/office/drawing/2014/main" id="{67277955-BE38-4ADA-A8D0-6FBC952593F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2 h 294"/>
                    <a:gd name="T6" fmla="*/ 12 w 892"/>
                    <a:gd name="T7" fmla="*/ 292 h 294"/>
                    <a:gd name="T8" fmla="*/ 9 w 892"/>
                    <a:gd name="T9" fmla="*/ 290 h 294"/>
                    <a:gd name="T10" fmla="*/ 9 w 892"/>
                    <a:gd name="T11" fmla="*/ 290 h 294"/>
                    <a:gd name="T12" fmla="*/ 9 w 892"/>
                    <a:gd name="T13" fmla="*/ 289 h 294"/>
                    <a:gd name="T14" fmla="*/ 6 w 892"/>
                    <a:gd name="T15" fmla="*/ 289 h 294"/>
                    <a:gd name="T16" fmla="*/ 6 w 892"/>
                    <a:gd name="T17" fmla="*/ 288 h 294"/>
                    <a:gd name="T18" fmla="*/ 6 w 892"/>
                    <a:gd name="T19" fmla="*/ 287 h 294"/>
                    <a:gd name="T20" fmla="*/ 6 w 892"/>
                    <a:gd name="T21" fmla="*/ 284 h 294"/>
                    <a:gd name="T22" fmla="*/ 6 w 892"/>
                    <a:gd name="T23" fmla="*/ 280 h 294"/>
                    <a:gd name="T24" fmla="*/ 9 w 892"/>
                    <a:gd name="T25" fmla="*/ 277 h 294"/>
                    <a:gd name="T26" fmla="*/ 12 w 892"/>
                    <a:gd name="T27" fmla="*/ 271 h 294"/>
                    <a:gd name="T28" fmla="*/ 18 w 892"/>
                    <a:gd name="T29" fmla="*/ 268 h 294"/>
                    <a:gd name="T30" fmla="*/ 25 w 892"/>
                    <a:gd name="T31" fmla="*/ 265 h 294"/>
                    <a:gd name="T32" fmla="*/ 28 w 892"/>
                    <a:gd name="T33" fmla="*/ 264 h 294"/>
                    <a:gd name="T34" fmla="*/ 31 w 892"/>
                    <a:gd name="T35" fmla="*/ 263 h 294"/>
                    <a:gd name="T36" fmla="*/ 34 w 892"/>
                    <a:gd name="T37" fmla="*/ 261 h 294"/>
                    <a:gd name="T38" fmla="*/ 41 w 892"/>
                    <a:gd name="T39" fmla="*/ 260 h 294"/>
                    <a:gd name="T40" fmla="*/ 44 w 892"/>
                    <a:gd name="T41" fmla="*/ 257 h 294"/>
                    <a:gd name="T42" fmla="*/ 47 w 892"/>
                    <a:gd name="T43" fmla="*/ 256 h 294"/>
                    <a:gd name="T44" fmla="*/ 50 w 892"/>
                    <a:gd name="T45" fmla="*/ 256 h 294"/>
                    <a:gd name="T46" fmla="*/ 53 w 892"/>
                    <a:gd name="T47" fmla="*/ 255 h 294"/>
                    <a:gd name="T48" fmla="*/ 59 w 892"/>
                    <a:gd name="T49" fmla="*/ 254 h 294"/>
                    <a:gd name="T50" fmla="*/ 63 w 892"/>
                    <a:gd name="T51" fmla="*/ 252 h 294"/>
                    <a:gd name="T52" fmla="*/ 66 w 892"/>
                    <a:gd name="T53" fmla="*/ 251 h 294"/>
                    <a:gd name="T54" fmla="*/ 66 w 892"/>
                    <a:gd name="T55" fmla="*/ 250 h 294"/>
                    <a:gd name="T56" fmla="*/ 72 w 892"/>
                    <a:gd name="T57" fmla="*/ 250 h 294"/>
                    <a:gd name="T58" fmla="*/ 75 w 892"/>
                    <a:gd name="T59" fmla="*/ 247 h 294"/>
                    <a:gd name="T60" fmla="*/ 78 w 892"/>
                    <a:gd name="T61" fmla="*/ 247 h 294"/>
                    <a:gd name="T62" fmla="*/ 81 w 892"/>
                    <a:gd name="T63" fmla="*/ 246 h 294"/>
                    <a:gd name="T64" fmla="*/ 85 w 892"/>
                    <a:gd name="T65" fmla="*/ 245 h 294"/>
                    <a:gd name="T66" fmla="*/ 463 w 892"/>
                    <a:gd name="T67" fmla="*/ 164 h 294"/>
                    <a:gd name="T68" fmla="*/ 504 w 892"/>
                    <a:gd name="T69" fmla="*/ 155 h 294"/>
                    <a:gd name="T70" fmla="*/ 507 w 892"/>
                    <a:gd name="T71" fmla="*/ 155 h 294"/>
                    <a:gd name="T72" fmla="*/ 665 w 892"/>
                    <a:gd name="T73" fmla="*/ 114 h 294"/>
                    <a:gd name="T74" fmla="*/ 677 w 892"/>
                    <a:gd name="T75" fmla="*/ 109 h 294"/>
                    <a:gd name="T76" fmla="*/ 687 w 892"/>
                    <a:gd name="T77" fmla="*/ 105 h 294"/>
                    <a:gd name="T78" fmla="*/ 699 w 892"/>
                    <a:gd name="T79" fmla="*/ 103 h 294"/>
                    <a:gd name="T80" fmla="*/ 715 w 892"/>
                    <a:gd name="T81" fmla="*/ 96 h 294"/>
                    <a:gd name="T82" fmla="*/ 731 w 892"/>
                    <a:gd name="T83" fmla="*/ 90 h 294"/>
                    <a:gd name="T84" fmla="*/ 740 w 892"/>
                    <a:gd name="T85" fmla="*/ 86 h 294"/>
                    <a:gd name="T86" fmla="*/ 753 w 892"/>
                    <a:gd name="T87" fmla="*/ 81 h 294"/>
                    <a:gd name="T88" fmla="*/ 765 w 892"/>
                    <a:gd name="T89" fmla="*/ 76 h 294"/>
                    <a:gd name="T90" fmla="*/ 775 w 892"/>
                    <a:gd name="T91" fmla="*/ 71 h 294"/>
                    <a:gd name="T92" fmla="*/ 794 w 892"/>
                    <a:gd name="T93" fmla="*/ 62 h 294"/>
                    <a:gd name="T94" fmla="*/ 813 w 892"/>
                    <a:gd name="T95" fmla="*/ 53 h 294"/>
                    <a:gd name="T96" fmla="*/ 835 w 892"/>
                    <a:gd name="T97" fmla="*/ 40 h 294"/>
                    <a:gd name="T98" fmla="*/ 829 w 892"/>
                    <a:gd name="T99" fmla="*/ 37 h 294"/>
                    <a:gd name="T100" fmla="*/ 652 w 892"/>
                    <a:gd name="T101" fmla="*/ 105 h 294"/>
                    <a:gd name="T102" fmla="*/ 230 w 892"/>
                    <a:gd name="T103" fmla="*/ 191 h 294"/>
                    <a:gd name="T104" fmla="*/ 0 w 892"/>
                    <a:gd name="T105" fmla="*/ 268 h 294"/>
                    <a:gd name="T106" fmla="*/ 15 w 892"/>
                    <a:gd name="T107" fmla="*/ 294 h 294"/>
                    <a:gd name="T108" fmla="*/ 876 w 892"/>
                    <a:gd name="T109" fmla="*/ 11 h 294"/>
                    <a:gd name="T110" fmla="*/ 888 w 892"/>
                    <a:gd name="T111" fmla="*/ 2 h 294"/>
                    <a:gd name="T112" fmla="*/ 892 w 892"/>
                    <a:gd name="T113" fmla="*/ 1 h 294"/>
                    <a:gd name="T114" fmla="*/ 866 w 892"/>
                    <a:gd name="T115" fmla="*/ 0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7"/>
                      </a:lnTo>
                      <a:lnTo>
                        <a:pt x="6" y="285"/>
                      </a:lnTo>
                      <a:lnTo>
                        <a:pt x="6" y="284"/>
                      </a:lnTo>
                      <a:lnTo>
                        <a:pt x="6" y="283"/>
                      </a:lnTo>
                      <a:lnTo>
                        <a:pt x="6" y="282"/>
                      </a:lnTo>
                      <a:lnTo>
                        <a:pt x="6" y="280"/>
                      </a:lnTo>
                      <a:lnTo>
                        <a:pt x="6" y="279"/>
                      </a:lnTo>
                      <a:lnTo>
                        <a:pt x="6" y="278"/>
                      </a:lnTo>
                      <a:lnTo>
                        <a:pt x="6" y="277"/>
                      </a:lnTo>
                      <a:lnTo>
                        <a:pt x="9" y="277"/>
                      </a:lnTo>
                      <a:lnTo>
                        <a:pt x="9" y="275"/>
                      </a:lnTo>
                      <a:lnTo>
                        <a:pt x="9" y="274"/>
                      </a:lnTo>
                      <a:lnTo>
                        <a:pt x="12" y="274"/>
                      </a:lnTo>
                      <a:lnTo>
                        <a:pt x="12" y="273"/>
                      </a:lnTo>
                      <a:lnTo>
                        <a:pt x="12" y="271"/>
                      </a:lnTo>
                      <a:lnTo>
                        <a:pt x="15" y="271"/>
                      </a:lnTo>
                      <a:lnTo>
                        <a:pt x="15" y="270"/>
                      </a:lnTo>
                      <a:lnTo>
                        <a:pt x="15" y="269"/>
                      </a:lnTo>
                      <a:lnTo>
                        <a:pt x="18" y="269"/>
                      </a:lnTo>
                      <a:lnTo>
                        <a:pt x="18" y="268"/>
                      </a:lnTo>
                      <a:lnTo>
                        <a:pt x="22" y="268"/>
                      </a:lnTo>
                      <a:lnTo>
                        <a:pt x="22" y="266"/>
                      </a:lnTo>
                      <a:lnTo>
                        <a:pt x="25" y="266"/>
                      </a:lnTo>
                      <a:lnTo>
                        <a:pt x="25" y="265"/>
                      </a:lnTo>
                      <a:lnTo>
                        <a:pt x="28" y="264"/>
                      </a:lnTo>
                      <a:lnTo>
                        <a:pt x="31" y="264"/>
                      </a:lnTo>
                      <a:lnTo>
                        <a:pt x="31" y="263"/>
                      </a:lnTo>
                      <a:lnTo>
                        <a:pt x="34" y="261"/>
                      </a:lnTo>
                      <a:lnTo>
                        <a:pt x="37" y="260"/>
                      </a:lnTo>
                      <a:lnTo>
                        <a:pt x="41" y="260"/>
                      </a:lnTo>
                      <a:lnTo>
                        <a:pt x="41" y="259"/>
                      </a:lnTo>
                      <a:lnTo>
                        <a:pt x="44" y="259"/>
                      </a:lnTo>
                      <a:lnTo>
                        <a:pt x="44" y="257"/>
                      </a:lnTo>
                      <a:lnTo>
                        <a:pt x="47" y="257"/>
                      </a:lnTo>
                      <a:lnTo>
                        <a:pt x="47" y="256"/>
                      </a:lnTo>
                      <a:lnTo>
                        <a:pt x="50" y="256"/>
                      </a:lnTo>
                      <a:lnTo>
                        <a:pt x="53" y="255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3" y="251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494" y="156"/>
                      </a:lnTo>
                      <a:lnTo>
                        <a:pt x="498" y="156"/>
                      </a:lnTo>
                      <a:lnTo>
                        <a:pt x="501" y="156"/>
                      </a:lnTo>
                      <a:lnTo>
                        <a:pt x="501" y="155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5"/>
                      </a:lnTo>
                      <a:lnTo>
                        <a:pt x="658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21" y="94"/>
                      </a:lnTo>
                      <a:lnTo>
                        <a:pt x="728" y="91"/>
                      </a:lnTo>
                      <a:lnTo>
                        <a:pt x="731" y="91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0" y="87"/>
                      </a:lnTo>
                      <a:lnTo>
                        <a:pt x="740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3" y="81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5" y="72"/>
                      </a:lnTo>
                      <a:lnTo>
                        <a:pt x="775" y="71"/>
                      </a:lnTo>
                      <a:lnTo>
                        <a:pt x="784" y="67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29" y="37"/>
                      </a:lnTo>
                      <a:lnTo>
                        <a:pt x="800" y="47"/>
                      </a:lnTo>
                      <a:lnTo>
                        <a:pt x="778" y="58"/>
                      </a:lnTo>
                      <a:lnTo>
                        <a:pt x="753" y="70"/>
                      </a:lnTo>
                      <a:lnTo>
                        <a:pt x="724" y="82"/>
                      </a:lnTo>
                      <a:lnTo>
                        <a:pt x="690" y="94"/>
                      </a:lnTo>
                      <a:lnTo>
                        <a:pt x="652" y="105"/>
                      </a:lnTo>
                      <a:lnTo>
                        <a:pt x="611" y="117"/>
                      </a:lnTo>
                      <a:lnTo>
                        <a:pt x="564" y="128"/>
                      </a:lnTo>
                      <a:lnTo>
                        <a:pt x="513" y="138"/>
                      </a:lnTo>
                      <a:lnTo>
                        <a:pt x="412" y="156"/>
                      </a:lnTo>
                      <a:lnTo>
                        <a:pt x="318" y="174"/>
                      </a:lnTo>
                      <a:lnTo>
                        <a:pt x="230" y="191"/>
                      </a:lnTo>
                      <a:lnTo>
                        <a:pt x="154" y="209"/>
                      </a:lnTo>
                      <a:lnTo>
                        <a:pt x="88" y="227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2"/>
                      </a:lnTo>
                      <a:lnTo>
                        <a:pt x="9" y="260"/>
                      </a:lnTo>
                      <a:lnTo>
                        <a:pt x="0" y="268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0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6" y="0"/>
                      </a:lnTo>
                      <a:lnTo>
                        <a:pt x="873" y="5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7" name="Freeform 224">
                  <a:extLst>
                    <a:ext uri="{FF2B5EF4-FFF2-40B4-BE49-F238E27FC236}">
                      <a16:creationId xmlns:a16="http://schemas.microsoft.com/office/drawing/2014/main" id="{B88F66AA-050E-4D7D-9BDE-67D5A7CF7D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7 h 269"/>
                    <a:gd name="T6" fmla="*/ 12 w 860"/>
                    <a:gd name="T7" fmla="*/ 267 h 269"/>
                    <a:gd name="T8" fmla="*/ 12 w 860"/>
                    <a:gd name="T9" fmla="*/ 265 h 269"/>
                    <a:gd name="T10" fmla="*/ 9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4 h 269"/>
                    <a:gd name="T16" fmla="*/ 6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0 h 269"/>
                    <a:gd name="T24" fmla="*/ 6 w 860"/>
                    <a:gd name="T25" fmla="*/ 258 h 269"/>
                    <a:gd name="T26" fmla="*/ 6 w 860"/>
                    <a:gd name="T27" fmla="*/ 255 h 269"/>
                    <a:gd name="T28" fmla="*/ 9 w 860"/>
                    <a:gd name="T29" fmla="*/ 252 h 269"/>
                    <a:gd name="T30" fmla="*/ 12 w 860"/>
                    <a:gd name="T31" fmla="*/ 248 h 269"/>
                    <a:gd name="T32" fmla="*/ 15 w 860"/>
                    <a:gd name="T33" fmla="*/ 244 h 269"/>
                    <a:gd name="T34" fmla="*/ 22 w 860"/>
                    <a:gd name="T35" fmla="*/ 241 h 269"/>
                    <a:gd name="T36" fmla="*/ 25 w 860"/>
                    <a:gd name="T37" fmla="*/ 240 h 269"/>
                    <a:gd name="T38" fmla="*/ 28 w 860"/>
                    <a:gd name="T39" fmla="*/ 239 h 269"/>
                    <a:gd name="T40" fmla="*/ 31 w 860"/>
                    <a:gd name="T41" fmla="*/ 238 h 269"/>
                    <a:gd name="T42" fmla="*/ 34 w 860"/>
                    <a:gd name="T43" fmla="*/ 236 h 269"/>
                    <a:gd name="T44" fmla="*/ 37 w 860"/>
                    <a:gd name="T45" fmla="*/ 235 h 269"/>
                    <a:gd name="T46" fmla="*/ 44 w 860"/>
                    <a:gd name="T47" fmla="*/ 234 h 269"/>
                    <a:gd name="T48" fmla="*/ 47 w 860"/>
                    <a:gd name="T49" fmla="*/ 232 h 269"/>
                    <a:gd name="T50" fmla="*/ 50 w 860"/>
                    <a:gd name="T51" fmla="*/ 231 h 269"/>
                    <a:gd name="T52" fmla="*/ 53 w 860"/>
                    <a:gd name="T53" fmla="*/ 230 h 269"/>
                    <a:gd name="T54" fmla="*/ 53 w 860"/>
                    <a:gd name="T55" fmla="*/ 230 h 269"/>
                    <a:gd name="T56" fmla="*/ 56 w 860"/>
                    <a:gd name="T57" fmla="*/ 229 h 269"/>
                    <a:gd name="T58" fmla="*/ 59 w 860"/>
                    <a:gd name="T59" fmla="*/ 227 h 269"/>
                    <a:gd name="T60" fmla="*/ 63 w 860"/>
                    <a:gd name="T61" fmla="*/ 227 h 269"/>
                    <a:gd name="T62" fmla="*/ 66 w 860"/>
                    <a:gd name="T63" fmla="*/ 226 h 269"/>
                    <a:gd name="T64" fmla="*/ 69 w 860"/>
                    <a:gd name="T65" fmla="*/ 225 h 269"/>
                    <a:gd name="T66" fmla="*/ 72 w 860"/>
                    <a:gd name="T67" fmla="*/ 224 h 269"/>
                    <a:gd name="T68" fmla="*/ 75 w 860"/>
                    <a:gd name="T69" fmla="*/ 222 h 269"/>
                    <a:gd name="T70" fmla="*/ 78 w 860"/>
                    <a:gd name="T71" fmla="*/ 222 h 269"/>
                    <a:gd name="T72" fmla="*/ 81 w 860"/>
                    <a:gd name="T73" fmla="*/ 221 h 269"/>
                    <a:gd name="T74" fmla="*/ 85 w 860"/>
                    <a:gd name="T75" fmla="*/ 221 h 269"/>
                    <a:gd name="T76" fmla="*/ 148 w 860"/>
                    <a:gd name="T77" fmla="*/ 201 h 269"/>
                    <a:gd name="T78" fmla="*/ 494 w 860"/>
                    <a:gd name="T79" fmla="*/ 131 h 269"/>
                    <a:gd name="T80" fmla="*/ 504 w 860"/>
                    <a:gd name="T81" fmla="*/ 130 h 269"/>
                    <a:gd name="T82" fmla="*/ 507 w 860"/>
                    <a:gd name="T83" fmla="*/ 130 h 269"/>
                    <a:gd name="T84" fmla="*/ 665 w 860"/>
                    <a:gd name="T85" fmla="*/ 89 h 269"/>
                    <a:gd name="T86" fmla="*/ 674 w 860"/>
                    <a:gd name="T87" fmla="*/ 85 h 269"/>
                    <a:gd name="T88" fmla="*/ 684 w 860"/>
                    <a:gd name="T89" fmla="*/ 83 h 269"/>
                    <a:gd name="T90" fmla="*/ 693 w 860"/>
                    <a:gd name="T91" fmla="*/ 79 h 269"/>
                    <a:gd name="T92" fmla="*/ 706 w 860"/>
                    <a:gd name="T93" fmla="*/ 74 h 269"/>
                    <a:gd name="T94" fmla="*/ 718 w 860"/>
                    <a:gd name="T95" fmla="*/ 69 h 269"/>
                    <a:gd name="T96" fmla="*/ 731 w 860"/>
                    <a:gd name="T97" fmla="*/ 65 h 269"/>
                    <a:gd name="T98" fmla="*/ 740 w 860"/>
                    <a:gd name="T99" fmla="*/ 61 h 269"/>
                    <a:gd name="T100" fmla="*/ 750 w 860"/>
                    <a:gd name="T101" fmla="*/ 57 h 269"/>
                    <a:gd name="T102" fmla="*/ 759 w 860"/>
                    <a:gd name="T103" fmla="*/ 54 h 269"/>
                    <a:gd name="T104" fmla="*/ 769 w 860"/>
                    <a:gd name="T105" fmla="*/ 50 h 269"/>
                    <a:gd name="T106" fmla="*/ 784 w 860"/>
                    <a:gd name="T107" fmla="*/ 42 h 269"/>
                    <a:gd name="T108" fmla="*/ 797 w 860"/>
                    <a:gd name="T109" fmla="*/ 37 h 269"/>
                    <a:gd name="T110" fmla="*/ 813 w 860"/>
                    <a:gd name="T111" fmla="*/ 28 h 269"/>
                    <a:gd name="T112" fmla="*/ 835 w 860"/>
                    <a:gd name="T113" fmla="*/ 15 h 269"/>
                    <a:gd name="T114" fmla="*/ 860 w 860"/>
                    <a:gd name="T115" fmla="*/ 0 h 269"/>
                    <a:gd name="T116" fmla="*/ 753 w 860"/>
                    <a:gd name="T117" fmla="*/ 45 h 269"/>
                    <a:gd name="T118" fmla="*/ 513 w 860"/>
                    <a:gd name="T119" fmla="*/ 113 h 269"/>
                    <a:gd name="T120" fmla="*/ 88 w 860"/>
                    <a:gd name="T121" fmla="*/ 202 h 269"/>
                    <a:gd name="T122" fmla="*/ 0 w 860"/>
                    <a:gd name="T123" fmla="*/ 252 h 269"/>
                    <a:gd name="T124" fmla="*/ 15 w 860"/>
                    <a:gd name="T125" fmla="*/ 269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62"/>
                      </a:lnTo>
                      <a:lnTo>
                        <a:pt x="6" y="260"/>
                      </a:lnTo>
                      <a:lnTo>
                        <a:pt x="6" y="259"/>
                      </a:lnTo>
                      <a:lnTo>
                        <a:pt x="6" y="258"/>
                      </a:lnTo>
                      <a:lnTo>
                        <a:pt x="6" y="257"/>
                      </a:lnTo>
                      <a:lnTo>
                        <a:pt x="6" y="255"/>
                      </a:lnTo>
                      <a:lnTo>
                        <a:pt x="6" y="254"/>
                      </a:lnTo>
                      <a:lnTo>
                        <a:pt x="6" y="253"/>
                      </a:lnTo>
                      <a:lnTo>
                        <a:pt x="6" y="252"/>
                      </a:lnTo>
                      <a:lnTo>
                        <a:pt x="9" y="252"/>
                      </a:lnTo>
                      <a:lnTo>
                        <a:pt x="9" y="250"/>
                      </a:lnTo>
                      <a:lnTo>
                        <a:pt x="9" y="249"/>
                      </a:lnTo>
                      <a:lnTo>
                        <a:pt x="12" y="249"/>
                      </a:lnTo>
                      <a:lnTo>
                        <a:pt x="12" y="248"/>
                      </a:lnTo>
                      <a:lnTo>
                        <a:pt x="12" y="246"/>
                      </a:lnTo>
                      <a:lnTo>
                        <a:pt x="15" y="246"/>
                      </a:lnTo>
                      <a:lnTo>
                        <a:pt x="15" y="245"/>
                      </a:lnTo>
                      <a:lnTo>
                        <a:pt x="15" y="244"/>
                      </a:lnTo>
                      <a:lnTo>
                        <a:pt x="18" y="244"/>
                      </a:lnTo>
                      <a:lnTo>
                        <a:pt x="18" y="243"/>
                      </a:lnTo>
                      <a:lnTo>
                        <a:pt x="22" y="243"/>
                      </a:lnTo>
                      <a:lnTo>
                        <a:pt x="22" y="241"/>
                      </a:lnTo>
                      <a:lnTo>
                        <a:pt x="25" y="241"/>
                      </a:lnTo>
                      <a:lnTo>
                        <a:pt x="25" y="240"/>
                      </a:lnTo>
                      <a:lnTo>
                        <a:pt x="28" y="239"/>
                      </a:lnTo>
                      <a:lnTo>
                        <a:pt x="31" y="239"/>
                      </a:lnTo>
                      <a:lnTo>
                        <a:pt x="31" y="238"/>
                      </a:lnTo>
                      <a:lnTo>
                        <a:pt x="34" y="236"/>
                      </a:lnTo>
                      <a:lnTo>
                        <a:pt x="37" y="235"/>
                      </a:lnTo>
                      <a:lnTo>
                        <a:pt x="41" y="235"/>
                      </a:lnTo>
                      <a:lnTo>
                        <a:pt x="41" y="234"/>
                      </a:lnTo>
                      <a:lnTo>
                        <a:pt x="44" y="234"/>
                      </a:lnTo>
                      <a:lnTo>
                        <a:pt x="44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50" y="231"/>
                      </a:lnTo>
                      <a:lnTo>
                        <a:pt x="53" y="230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3" y="226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494" y="131"/>
                      </a:lnTo>
                      <a:lnTo>
                        <a:pt x="498" y="131"/>
                      </a:lnTo>
                      <a:lnTo>
                        <a:pt x="501" y="131"/>
                      </a:lnTo>
                      <a:lnTo>
                        <a:pt x="501" y="130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100"/>
                      </a:lnTo>
                      <a:lnTo>
                        <a:pt x="658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21" y="69"/>
                      </a:lnTo>
                      <a:lnTo>
                        <a:pt x="728" y="66"/>
                      </a:lnTo>
                      <a:lnTo>
                        <a:pt x="731" y="66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0" y="62"/>
                      </a:lnTo>
                      <a:lnTo>
                        <a:pt x="740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3" y="56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5" y="47"/>
                      </a:lnTo>
                      <a:lnTo>
                        <a:pt x="775" y="46"/>
                      </a:lnTo>
                      <a:lnTo>
                        <a:pt x="784" y="42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29" y="12"/>
                      </a:lnTo>
                      <a:lnTo>
                        <a:pt x="800" y="22"/>
                      </a:lnTo>
                      <a:lnTo>
                        <a:pt x="778" y="33"/>
                      </a:lnTo>
                      <a:lnTo>
                        <a:pt x="753" y="45"/>
                      </a:lnTo>
                      <a:lnTo>
                        <a:pt x="724" y="57"/>
                      </a:lnTo>
                      <a:lnTo>
                        <a:pt x="690" y="69"/>
                      </a:lnTo>
                      <a:lnTo>
                        <a:pt x="652" y="80"/>
                      </a:lnTo>
                      <a:lnTo>
                        <a:pt x="611" y="92"/>
                      </a:lnTo>
                      <a:lnTo>
                        <a:pt x="564" y="103"/>
                      </a:lnTo>
                      <a:lnTo>
                        <a:pt x="513" y="113"/>
                      </a:lnTo>
                      <a:lnTo>
                        <a:pt x="412" y="131"/>
                      </a:lnTo>
                      <a:lnTo>
                        <a:pt x="318" y="149"/>
                      </a:lnTo>
                      <a:lnTo>
                        <a:pt x="230" y="166"/>
                      </a:lnTo>
                      <a:lnTo>
                        <a:pt x="154" y="184"/>
                      </a:lnTo>
                      <a:lnTo>
                        <a:pt x="88" y="202"/>
                      </a:lnTo>
                      <a:lnTo>
                        <a:pt x="63" y="210"/>
                      </a:lnTo>
                      <a:lnTo>
                        <a:pt x="41" y="219"/>
                      </a:lnTo>
                      <a:lnTo>
                        <a:pt x="22" y="227"/>
                      </a:lnTo>
                      <a:lnTo>
                        <a:pt x="9" y="235"/>
                      </a:lnTo>
                      <a:lnTo>
                        <a:pt x="0" y="243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0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8" name="Freeform 225">
                  <a:extLst>
                    <a:ext uri="{FF2B5EF4-FFF2-40B4-BE49-F238E27FC236}">
                      <a16:creationId xmlns:a16="http://schemas.microsoft.com/office/drawing/2014/main" id="{1FA2D1E0-62BE-4C71-BE2E-235F67458A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19" name="Freeform 226">
                  <a:extLst>
                    <a:ext uri="{FF2B5EF4-FFF2-40B4-BE49-F238E27FC236}">
                      <a16:creationId xmlns:a16="http://schemas.microsoft.com/office/drawing/2014/main" id="{320BEADE-0990-47B8-93FC-CB60883C97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8"/>
                  <a:ext cx="26" cy="11"/>
                </a:xfrm>
                <a:custGeom>
                  <a:avLst/>
                  <a:gdLst>
                    <a:gd name="T0" fmla="*/ 10 w 26"/>
                    <a:gd name="T1" fmla="*/ 11 h 11"/>
                    <a:gd name="T2" fmla="*/ 10 w 26"/>
                    <a:gd name="T3" fmla="*/ 11 h 11"/>
                    <a:gd name="T4" fmla="*/ 10 w 26"/>
                    <a:gd name="T5" fmla="*/ 11 h 11"/>
                    <a:gd name="T6" fmla="*/ 19 w 26"/>
                    <a:gd name="T7" fmla="*/ 4 h 11"/>
                    <a:gd name="T8" fmla="*/ 19 w 26"/>
                    <a:gd name="T9" fmla="*/ 4 h 11"/>
                    <a:gd name="T10" fmla="*/ 22 w 26"/>
                    <a:gd name="T11" fmla="*/ 4 h 11"/>
                    <a:gd name="T12" fmla="*/ 22 w 26"/>
                    <a:gd name="T13" fmla="*/ 2 h 11"/>
                    <a:gd name="T14" fmla="*/ 22 w 26"/>
                    <a:gd name="T15" fmla="*/ 2 h 11"/>
                    <a:gd name="T16" fmla="*/ 22 w 26"/>
                    <a:gd name="T17" fmla="*/ 2 h 11"/>
                    <a:gd name="T18" fmla="*/ 22 w 26"/>
                    <a:gd name="T19" fmla="*/ 2 h 11"/>
                    <a:gd name="T20" fmla="*/ 22 w 26"/>
                    <a:gd name="T21" fmla="*/ 2 h 11"/>
                    <a:gd name="T22" fmla="*/ 22 w 26"/>
                    <a:gd name="T23" fmla="*/ 2 h 11"/>
                    <a:gd name="T24" fmla="*/ 22 w 26"/>
                    <a:gd name="T25" fmla="*/ 1 h 11"/>
                    <a:gd name="T26" fmla="*/ 22 w 26"/>
                    <a:gd name="T27" fmla="*/ 1 h 11"/>
                    <a:gd name="T28" fmla="*/ 22 w 26"/>
                    <a:gd name="T29" fmla="*/ 1 h 11"/>
                    <a:gd name="T30" fmla="*/ 22 w 26"/>
                    <a:gd name="T31" fmla="*/ 1 h 11"/>
                    <a:gd name="T32" fmla="*/ 26 w 26"/>
                    <a:gd name="T33" fmla="*/ 1 h 11"/>
                    <a:gd name="T34" fmla="*/ 26 w 26"/>
                    <a:gd name="T35" fmla="*/ 1 h 11"/>
                    <a:gd name="T36" fmla="*/ 26 w 26"/>
                    <a:gd name="T37" fmla="*/ 0 h 11"/>
                    <a:gd name="T38" fmla="*/ 26 w 26"/>
                    <a:gd name="T39" fmla="*/ 0 h 11"/>
                    <a:gd name="T40" fmla="*/ 26 w 26"/>
                    <a:gd name="T41" fmla="*/ 0 h 11"/>
                    <a:gd name="T42" fmla="*/ 26 w 26"/>
                    <a:gd name="T43" fmla="*/ 0 h 11"/>
                    <a:gd name="T44" fmla="*/ 26 w 26"/>
                    <a:gd name="T45" fmla="*/ 0 h 11"/>
                    <a:gd name="T46" fmla="*/ 0 w 26"/>
                    <a:gd name="T47" fmla="*/ 0 h 11"/>
                    <a:gd name="T48" fmla="*/ 0 w 26"/>
                    <a:gd name="T49" fmla="*/ 0 h 11"/>
                    <a:gd name="T50" fmla="*/ 7 w 26"/>
                    <a:gd name="T51" fmla="*/ 5 h 11"/>
                    <a:gd name="T52" fmla="*/ 10 w 26"/>
                    <a:gd name="T53" fmla="*/ 11 h 11"/>
                    <a:gd name="T54" fmla="*/ 10 w 26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1">
                      <a:moveTo>
                        <a:pt x="10" y="11"/>
                      </a:moveTo>
                      <a:lnTo>
                        <a:pt x="10" y="11"/>
                      </a:lnTo>
                      <a:lnTo>
                        <a:pt x="19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6" y="1"/>
                      </a:ln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7" y="5"/>
                      </a:lnTo>
                      <a:lnTo>
                        <a:pt x="10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0" name="Freeform 227">
                  <a:extLst>
                    <a:ext uri="{FF2B5EF4-FFF2-40B4-BE49-F238E27FC236}">
                      <a16:creationId xmlns:a16="http://schemas.microsoft.com/office/drawing/2014/main" id="{58B43EA4-B7C0-4DD8-8F39-18B3CED89A5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3 h 294"/>
                    <a:gd name="T6" fmla="*/ 12 w 892"/>
                    <a:gd name="T7" fmla="*/ 292 h 294"/>
                    <a:gd name="T8" fmla="*/ 12 w 892"/>
                    <a:gd name="T9" fmla="*/ 292 h 294"/>
                    <a:gd name="T10" fmla="*/ 12 w 892"/>
                    <a:gd name="T11" fmla="*/ 290 h 294"/>
                    <a:gd name="T12" fmla="*/ 9 w 892"/>
                    <a:gd name="T13" fmla="*/ 290 h 294"/>
                    <a:gd name="T14" fmla="*/ 9 w 892"/>
                    <a:gd name="T15" fmla="*/ 290 h 294"/>
                    <a:gd name="T16" fmla="*/ 9 w 892"/>
                    <a:gd name="T17" fmla="*/ 289 h 294"/>
                    <a:gd name="T18" fmla="*/ 6 w 892"/>
                    <a:gd name="T19" fmla="*/ 288 h 294"/>
                    <a:gd name="T20" fmla="*/ 6 w 892"/>
                    <a:gd name="T21" fmla="*/ 288 h 294"/>
                    <a:gd name="T22" fmla="*/ 6 w 892"/>
                    <a:gd name="T23" fmla="*/ 288 h 294"/>
                    <a:gd name="T24" fmla="*/ 22 w 892"/>
                    <a:gd name="T25" fmla="*/ 266 h 294"/>
                    <a:gd name="T26" fmla="*/ 59 w 892"/>
                    <a:gd name="T27" fmla="*/ 254 h 294"/>
                    <a:gd name="T28" fmla="*/ 59 w 892"/>
                    <a:gd name="T29" fmla="*/ 252 h 294"/>
                    <a:gd name="T30" fmla="*/ 66 w 892"/>
                    <a:gd name="T31" fmla="*/ 251 h 294"/>
                    <a:gd name="T32" fmla="*/ 66 w 892"/>
                    <a:gd name="T33" fmla="*/ 250 h 294"/>
                    <a:gd name="T34" fmla="*/ 69 w 892"/>
                    <a:gd name="T35" fmla="*/ 250 h 294"/>
                    <a:gd name="T36" fmla="*/ 72 w 892"/>
                    <a:gd name="T37" fmla="*/ 250 h 294"/>
                    <a:gd name="T38" fmla="*/ 72 w 892"/>
                    <a:gd name="T39" fmla="*/ 249 h 294"/>
                    <a:gd name="T40" fmla="*/ 75 w 892"/>
                    <a:gd name="T41" fmla="*/ 247 h 294"/>
                    <a:gd name="T42" fmla="*/ 78 w 892"/>
                    <a:gd name="T43" fmla="*/ 247 h 294"/>
                    <a:gd name="T44" fmla="*/ 78 w 892"/>
                    <a:gd name="T45" fmla="*/ 247 h 294"/>
                    <a:gd name="T46" fmla="*/ 81 w 892"/>
                    <a:gd name="T47" fmla="*/ 246 h 294"/>
                    <a:gd name="T48" fmla="*/ 85 w 892"/>
                    <a:gd name="T49" fmla="*/ 246 h 294"/>
                    <a:gd name="T50" fmla="*/ 116 w 892"/>
                    <a:gd name="T51" fmla="*/ 236 h 294"/>
                    <a:gd name="T52" fmla="*/ 463 w 892"/>
                    <a:gd name="T53" fmla="*/ 164 h 294"/>
                    <a:gd name="T54" fmla="*/ 507 w 892"/>
                    <a:gd name="T55" fmla="*/ 155 h 294"/>
                    <a:gd name="T56" fmla="*/ 589 w 892"/>
                    <a:gd name="T57" fmla="*/ 134 h 294"/>
                    <a:gd name="T58" fmla="*/ 668 w 892"/>
                    <a:gd name="T59" fmla="*/ 113 h 294"/>
                    <a:gd name="T60" fmla="*/ 677 w 892"/>
                    <a:gd name="T61" fmla="*/ 109 h 294"/>
                    <a:gd name="T62" fmla="*/ 687 w 892"/>
                    <a:gd name="T63" fmla="*/ 106 h 294"/>
                    <a:gd name="T64" fmla="*/ 693 w 892"/>
                    <a:gd name="T65" fmla="*/ 104 h 294"/>
                    <a:gd name="T66" fmla="*/ 699 w 892"/>
                    <a:gd name="T67" fmla="*/ 101 h 294"/>
                    <a:gd name="T68" fmla="*/ 712 w 892"/>
                    <a:gd name="T69" fmla="*/ 98 h 294"/>
                    <a:gd name="T70" fmla="*/ 718 w 892"/>
                    <a:gd name="T71" fmla="*/ 94 h 294"/>
                    <a:gd name="T72" fmla="*/ 737 w 892"/>
                    <a:gd name="T73" fmla="*/ 87 h 294"/>
                    <a:gd name="T74" fmla="*/ 743 w 892"/>
                    <a:gd name="T75" fmla="*/ 85 h 294"/>
                    <a:gd name="T76" fmla="*/ 750 w 892"/>
                    <a:gd name="T77" fmla="*/ 82 h 294"/>
                    <a:gd name="T78" fmla="*/ 759 w 892"/>
                    <a:gd name="T79" fmla="*/ 79 h 294"/>
                    <a:gd name="T80" fmla="*/ 772 w 892"/>
                    <a:gd name="T81" fmla="*/ 73 h 294"/>
                    <a:gd name="T82" fmla="*/ 794 w 892"/>
                    <a:gd name="T83" fmla="*/ 63 h 294"/>
                    <a:gd name="T84" fmla="*/ 797 w 892"/>
                    <a:gd name="T85" fmla="*/ 62 h 294"/>
                    <a:gd name="T86" fmla="*/ 813 w 892"/>
                    <a:gd name="T87" fmla="*/ 53 h 294"/>
                    <a:gd name="T88" fmla="*/ 819 w 892"/>
                    <a:gd name="T89" fmla="*/ 49 h 294"/>
                    <a:gd name="T90" fmla="*/ 841 w 892"/>
                    <a:gd name="T91" fmla="*/ 38 h 294"/>
                    <a:gd name="T92" fmla="*/ 810 w 892"/>
                    <a:gd name="T93" fmla="*/ 43 h 294"/>
                    <a:gd name="T94" fmla="*/ 699 w 892"/>
                    <a:gd name="T95" fmla="*/ 93 h 294"/>
                    <a:gd name="T96" fmla="*/ 516 w 892"/>
                    <a:gd name="T97" fmla="*/ 139 h 294"/>
                    <a:gd name="T98" fmla="*/ 91 w 892"/>
                    <a:gd name="T99" fmla="*/ 227 h 294"/>
                    <a:gd name="T100" fmla="*/ 3 w 892"/>
                    <a:gd name="T101" fmla="*/ 269 h 294"/>
                    <a:gd name="T102" fmla="*/ 6 w 892"/>
                    <a:gd name="T103" fmla="*/ 293 h 294"/>
                    <a:gd name="T104" fmla="*/ 813 w 892"/>
                    <a:gd name="T105" fmla="*/ 53 h 294"/>
                    <a:gd name="T106" fmla="*/ 885 w 892"/>
                    <a:gd name="T107" fmla="*/ 4 h 294"/>
                    <a:gd name="T108" fmla="*/ 888 w 892"/>
                    <a:gd name="T109" fmla="*/ 2 h 294"/>
                    <a:gd name="T110" fmla="*/ 888 w 892"/>
                    <a:gd name="T111" fmla="*/ 1 h 294"/>
                    <a:gd name="T112" fmla="*/ 892 w 892"/>
                    <a:gd name="T113" fmla="*/ 0 h 294"/>
                    <a:gd name="T114" fmla="*/ 869 w 892"/>
                    <a:gd name="T115" fmla="*/ 1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9" y="275"/>
                      </a:lnTo>
                      <a:lnTo>
                        <a:pt x="15" y="271"/>
                      </a:lnTo>
                      <a:lnTo>
                        <a:pt x="22" y="266"/>
                      </a:lnTo>
                      <a:lnTo>
                        <a:pt x="37" y="260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4"/>
                      </a:lnTo>
                      <a:lnTo>
                        <a:pt x="661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699" y="101"/>
                      </a:lnTo>
                      <a:lnTo>
                        <a:pt x="702" y="100"/>
                      </a:lnTo>
                      <a:lnTo>
                        <a:pt x="706" y="100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3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2" y="77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2" y="73"/>
                      </a:lnTo>
                      <a:lnTo>
                        <a:pt x="775" y="72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35" y="34"/>
                      </a:lnTo>
                      <a:lnTo>
                        <a:pt x="810" y="43"/>
                      </a:lnTo>
                      <a:lnTo>
                        <a:pt x="788" y="54"/>
                      </a:lnTo>
                      <a:lnTo>
                        <a:pt x="762" y="67"/>
                      </a:lnTo>
                      <a:lnTo>
                        <a:pt x="734" y="80"/>
                      </a:lnTo>
                      <a:lnTo>
                        <a:pt x="699" y="93"/>
                      </a:lnTo>
                      <a:lnTo>
                        <a:pt x="661" y="105"/>
                      </a:lnTo>
                      <a:lnTo>
                        <a:pt x="620" y="118"/>
                      </a:lnTo>
                      <a:lnTo>
                        <a:pt x="570" y="129"/>
                      </a:lnTo>
                      <a:lnTo>
                        <a:pt x="516" y="139"/>
                      </a:lnTo>
                      <a:lnTo>
                        <a:pt x="416" y="157"/>
                      </a:lnTo>
                      <a:lnTo>
                        <a:pt x="321" y="175"/>
                      </a:lnTo>
                      <a:lnTo>
                        <a:pt x="233" y="193"/>
                      </a:lnTo>
                      <a:lnTo>
                        <a:pt x="157" y="211"/>
                      </a:lnTo>
                      <a:lnTo>
                        <a:pt x="91" y="227"/>
                      </a:lnTo>
                      <a:lnTo>
                        <a:pt x="66" y="236"/>
                      </a:lnTo>
                      <a:lnTo>
                        <a:pt x="44" y="245"/>
                      </a:lnTo>
                      <a:lnTo>
                        <a:pt x="25" y="252"/>
                      </a:lnTo>
                      <a:lnTo>
                        <a:pt x="12" y="261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3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9" y="1"/>
                      </a:lnTo>
                      <a:lnTo>
                        <a:pt x="873" y="6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1" name="Freeform 228">
                  <a:extLst>
                    <a:ext uri="{FF2B5EF4-FFF2-40B4-BE49-F238E27FC236}">
                      <a16:creationId xmlns:a16="http://schemas.microsoft.com/office/drawing/2014/main" id="{373A84C5-6F87-4810-9939-F8C934B4EA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8 h 269"/>
                    <a:gd name="T6" fmla="*/ 12 w 860"/>
                    <a:gd name="T7" fmla="*/ 267 h 269"/>
                    <a:gd name="T8" fmla="*/ 12 w 860"/>
                    <a:gd name="T9" fmla="*/ 267 h 269"/>
                    <a:gd name="T10" fmla="*/ 12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5 h 269"/>
                    <a:gd name="T16" fmla="*/ 9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3 h 269"/>
                    <a:gd name="T24" fmla="*/ 22 w 860"/>
                    <a:gd name="T25" fmla="*/ 241 h 269"/>
                    <a:gd name="T26" fmla="*/ 59 w 860"/>
                    <a:gd name="T27" fmla="*/ 229 h 269"/>
                    <a:gd name="T28" fmla="*/ 59 w 860"/>
                    <a:gd name="T29" fmla="*/ 227 h 269"/>
                    <a:gd name="T30" fmla="*/ 66 w 860"/>
                    <a:gd name="T31" fmla="*/ 226 h 269"/>
                    <a:gd name="T32" fmla="*/ 66 w 860"/>
                    <a:gd name="T33" fmla="*/ 225 h 269"/>
                    <a:gd name="T34" fmla="*/ 69 w 860"/>
                    <a:gd name="T35" fmla="*/ 225 h 269"/>
                    <a:gd name="T36" fmla="*/ 72 w 860"/>
                    <a:gd name="T37" fmla="*/ 225 h 269"/>
                    <a:gd name="T38" fmla="*/ 72 w 860"/>
                    <a:gd name="T39" fmla="*/ 224 h 269"/>
                    <a:gd name="T40" fmla="*/ 75 w 860"/>
                    <a:gd name="T41" fmla="*/ 222 h 269"/>
                    <a:gd name="T42" fmla="*/ 78 w 860"/>
                    <a:gd name="T43" fmla="*/ 222 h 269"/>
                    <a:gd name="T44" fmla="*/ 78 w 860"/>
                    <a:gd name="T45" fmla="*/ 222 h 269"/>
                    <a:gd name="T46" fmla="*/ 81 w 860"/>
                    <a:gd name="T47" fmla="*/ 221 h 269"/>
                    <a:gd name="T48" fmla="*/ 85 w 860"/>
                    <a:gd name="T49" fmla="*/ 221 h 269"/>
                    <a:gd name="T50" fmla="*/ 116 w 860"/>
                    <a:gd name="T51" fmla="*/ 211 h 269"/>
                    <a:gd name="T52" fmla="*/ 463 w 860"/>
                    <a:gd name="T53" fmla="*/ 139 h 269"/>
                    <a:gd name="T54" fmla="*/ 507 w 860"/>
                    <a:gd name="T55" fmla="*/ 130 h 269"/>
                    <a:gd name="T56" fmla="*/ 589 w 860"/>
                    <a:gd name="T57" fmla="*/ 109 h 269"/>
                    <a:gd name="T58" fmla="*/ 668 w 860"/>
                    <a:gd name="T59" fmla="*/ 88 h 269"/>
                    <a:gd name="T60" fmla="*/ 677 w 860"/>
                    <a:gd name="T61" fmla="*/ 84 h 269"/>
                    <a:gd name="T62" fmla="*/ 687 w 860"/>
                    <a:gd name="T63" fmla="*/ 81 h 269"/>
                    <a:gd name="T64" fmla="*/ 693 w 860"/>
                    <a:gd name="T65" fmla="*/ 79 h 269"/>
                    <a:gd name="T66" fmla="*/ 699 w 860"/>
                    <a:gd name="T67" fmla="*/ 76 h 269"/>
                    <a:gd name="T68" fmla="*/ 712 w 860"/>
                    <a:gd name="T69" fmla="*/ 73 h 269"/>
                    <a:gd name="T70" fmla="*/ 718 w 860"/>
                    <a:gd name="T71" fmla="*/ 69 h 269"/>
                    <a:gd name="T72" fmla="*/ 737 w 860"/>
                    <a:gd name="T73" fmla="*/ 62 h 269"/>
                    <a:gd name="T74" fmla="*/ 743 w 860"/>
                    <a:gd name="T75" fmla="*/ 60 h 269"/>
                    <a:gd name="T76" fmla="*/ 750 w 860"/>
                    <a:gd name="T77" fmla="*/ 57 h 269"/>
                    <a:gd name="T78" fmla="*/ 759 w 860"/>
                    <a:gd name="T79" fmla="*/ 54 h 269"/>
                    <a:gd name="T80" fmla="*/ 772 w 860"/>
                    <a:gd name="T81" fmla="*/ 48 h 269"/>
                    <a:gd name="T82" fmla="*/ 794 w 860"/>
                    <a:gd name="T83" fmla="*/ 38 h 269"/>
                    <a:gd name="T84" fmla="*/ 797 w 860"/>
                    <a:gd name="T85" fmla="*/ 37 h 269"/>
                    <a:gd name="T86" fmla="*/ 813 w 860"/>
                    <a:gd name="T87" fmla="*/ 28 h 269"/>
                    <a:gd name="T88" fmla="*/ 819 w 860"/>
                    <a:gd name="T89" fmla="*/ 24 h 269"/>
                    <a:gd name="T90" fmla="*/ 841 w 860"/>
                    <a:gd name="T91" fmla="*/ 13 h 269"/>
                    <a:gd name="T92" fmla="*/ 810 w 860"/>
                    <a:gd name="T93" fmla="*/ 18 h 269"/>
                    <a:gd name="T94" fmla="*/ 699 w 860"/>
                    <a:gd name="T95" fmla="*/ 68 h 269"/>
                    <a:gd name="T96" fmla="*/ 516 w 860"/>
                    <a:gd name="T97" fmla="*/ 114 h 269"/>
                    <a:gd name="T98" fmla="*/ 91 w 860"/>
                    <a:gd name="T99" fmla="*/ 202 h 269"/>
                    <a:gd name="T100" fmla="*/ 3 w 860"/>
                    <a:gd name="T101" fmla="*/ 244 h 269"/>
                    <a:gd name="T102" fmla="*/ 6 w 860"/>
                    <a:gd name="T103" fmla="*/ 268 h 2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57"/>
                      </a:lnTo>
                      <a:lnTo>
                        <a:pt x="9" y="250"/>
                      </a:lnTo>
                      <a:lnTo>
                        <a:pt x="15" y="246"/>
                      </a:lnTo>
                      <a:lnTo>
                        <a:pt x="22" y="241"/>
                      </a:lnTo>
                      <a:lnTo>
                        <a:pt x="37" y="235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99"/>
                      </a:lnTo>
                      <a:lnTo>
                        <a:pt x="661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699" y="76"/>
                      </a:lnTo>
                      <a:lnTo>
                        <a:pt x="702" y="75"/>
                      </a:lnTo>
                      <a:lnTo>
                        <a:pt x="706" y="75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3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2" y="52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2" y="48"/>
                      </a:lnTo>
                      <a:lnTo>
                        <a:pt x="775" y="47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35" y="9"/>
                      </a:lnTo>
                      <a:lnTo>
                        <a:pt x="810" y="18"/>
                      </a:lnTo>
                      <a:lnTo>
                        <a:pt x="788" y="29"/>
                      </a:lnTo>
                      <a:lnTo>
                        <a:pt x="762" y="42"/>
                      </a:lnTo>
                      <a:lnTo>
                        <a:pt x="734" y="55"/>
                      </a:lnTo>
                      <a:lnTo>
                        <a:pt x="699" y="68"/>
                      </a:lnTo>
                      <a:lnTo>
                        <a:pt x="661" y="80"/>
                      </a:lnTo>
                      <a:lnTo>
                        <a:pt x="620" y="93"/>
                      </a:lnTo>
                      <a:lnTo>
                        <a:pt x="570" y="104"/>
                      </a:lnTo>
                      <a:lnTo>
                        <a:pt x="516" y="114"/>
                      </a:lnTo>
                      <a:lnTo>
                        <a:pt x="416" y="132"/>
                      </a:lnTo>
                      <a:lnTo>
                        <a:pt x="321" y="150"/>
                      </a:lnTo>
                      <a:lnTo>
                        <a:pt x="233" y="168"/>
                      </a:lnTo>
                      <a:lnTo>
                        <a:pt x="157" y="186"/>
                      </a:lnTo>
                      <a:lnTo>
                        <a:pt x="91" y="202"/>
                      </a:lnTo>
                      <a:lnTo>
                        <a:pt x="66" y="211"/>
                      </a:lnTo>
                      <a:lnTo>
                        <a:pt x="44" y="220"/>
                      </a:lnTo>
                      <a:lnTo>
                        <a:pt x="25" y="227"/>
                      </a:lnTo>
                      <a:lnTo>
                        <a:pt x="12" y="236"/>
                      </a:lnTo>
                      <a:lnTo>
                        <a:pt x="3" y="244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3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2" name="Freeform 229">
                  <a:extLst>
                    <a:ext uri="{FF2B5EF4-FFF2-40B4-BE49-F238E27FC236}">
                      <a16:creationId xmlns:a16="http://schemas.microsoft.com/office/drawing/2014/main" id="{9FEB337B-D969-42B6-947F-5FD9C0A9F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3" name="Freeform 230">
                  <a:extLst>
                    <a:ext uri="{FF2B5EF4-FFF2-40B4-BE49-F238E27FC236}">
                      <a16:creationId xmlns:a16="http://schemas.microsoft.com/office/drawing/2014/main" id="{F48407E6-B45B-4561-98B2-088C0A6809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1528"/>
                  <a:ext cx="23" cy="11"/>
                </a:xfrm>
                <a:custGeom>
                  <a:avLst/>
                  <a:gdLst>
                    <a:gd name="T0" fmla="*/ 7 w 23"/>
                    <a:gd name="T1" fmla="*/ 11 h 11"/>
                    <a:gd name="T2" fmla="*/ 7 w 23"/>
                    <a:gd name="T3" fmla="*/ 11 h 11"/>
                    <a:gd name="T4" fmla="*/ 7 w 23"/>
                    <a:gd name="T5" fmla="*/ 11 h 11"/>
                    <a:gd name="T6" fmla="*/ 16 w 23"/>
                    <a:gd name="T7" fmla="*/ 4 h 11"/>
                    <a:gd name="T8" fmla="*/ 16 w 23"/>
                    <a:gd name="T9" fmla="*/ 4 h 11"/>
                    <a:gd name="T10" fmla="*/ 19 w 23"/>
                    <a:gd name="T11" fmla="*/ 4 h 11"/>
                    <a:gd name="T12" fmla="*/ 19 w 23"/>
                    <a:gd name="T13" fmla="*/ 2 h 11"/>
                    <a:gd name="T14" fmla="*/ 19 w 23"/>
                    <a:gd name="T15" fmla="*/ 2 h 11"/>
                    <a:gd name="T16" fmla="*/ 19 w 23"/>
                    <a:gd name="T17" fmla="*/ 2 h 11"/>
                    <a:gd name="T18" fmla="*/ 19 w 23"/>
                    <a:gd name="T19" fmla="*/ 2 h 11"/>
                    <a:gd name="T20" fmla="*/ 19 w 23"/>
                    <a:gd name="T21" fmla="*/ 2 h 11"/>
                    <a:gd name="T22" fmla="*/ 19 w 23"/>
                    <a:gd name="T23" fmla="*/ 2 h 11"/>
                    <a:gd name="T24" fmla="*/ 19 w 23"/>
                    <a:gd name="T25" fmla="*/ 1 h 11"/>
                    <a:gd name="T26" fmla="*/ 19 w 23"/>
                    <a:gd name="T27" fmla="*/ 1 h 11"/>
                    <a:gd name="T28" fmla="*/ 19 w 23"/>
                    <a:gd name="T29" fmla="*/ 1 h 11"/>
                    <a:gd name="T30" fmla="*/ 19 w 23"/>
                    <a:gd name="T31" fmla="*/ 1 h 11"/>
                    <a:gd name="T32" fmla="*/ 23 w 23"/>
                    <a:gd name="T33" fmla="*/ 1 h 11"/>
                    <a:gd name="T34" fmla="*/ 23 w 23"/>
                    <a:gd name="T35" fmla="*/ 1 h 11"/>
                    <a:gd name="T36" fmla="*/ 23 w 23"/>
                    <a:gd name="T37" fmla="*/ 0 h 11"/>
                    <a:gd name="T38" fmla="*/ 23 w 23"/>
                    <a:gd name="T39" fmla="*/ 0 h 11"/>
                    <a:gd name="T40" fmla="*/ 23 w 23"/>
                    <a:gd name="T41" fmla="*/ 0 h 11"/>
                    <a:gd name="T42" fmla="*/ 23 w 23"/>
                    <a:gd name="T43" fmla="*/ 0 h 11"/>
                    <a:gd name="T44" fmla="*/ 23 w 23"/>
                    <a:gd name="T45" fmla="*/ 0 h 11"/>
                    <a:gd name="T46" fmla="*/ 0 w 23"/>
                    <a:gd name="T47" fmla="*/ 1 h 11"/>
                    <a:gd name="T48" fmla="*/ 0 w 23"/>
                    <a:gd name="T49" fmla="*/ 1 h 11"/>
                    <a:gd name="T50" fmla="*/ 4 w 23"/>
                    <a:gd name="T51" fmla="*/ 6 h 11"/>
                    <a:gd name="T52" fmla="*/ 7 w 23"/>
                    <a:gd name="T53" fmla="*/ 11 h 11"/>
                    <a:gd name="T54" fmla="*/ 7 w 23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3" h="11">
                      <a:moveTo>
                        <a:pt x="7" y="11"/>
                      </a:moveTo>
                      <a:lnTo>
                        <a:pt x="7" y="11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23" y="1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4" y="6"/>
                      </a:lnTo>
                      <a:lnTo>
                        <a:pt x="7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4" name="Freeform 231">
                  <a:extLst>
                    <a:ext uri="{FF2B5EF4-FFF2-40B4-BE49-F238E27FC236}">
                      <a16:creationId xmlns:a16="http://schemas.microsoft.com/office/drawing/2014/main" id="{DC3630DD-BA64-4619-97A8-C5731074F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" y="1610"/>
                  <a:ext cx="696" cy="184"/>
                </a:xfrm>
                <a:custGeom>
                  <a:avLst/>
                  <a:gdLst>
                    <a:gd name="T0" fmla="*/ 0 w 696"/>
                    <a:gd name="T1" fmla="*/ 184 h 184"/>
                    <a:gd name="T2" fmla="*/ 0 w 696"/>
                    <a:gd name="T3" fmla="*/ 184 h 184"/>
                    <a:gd name="T4" fmla="*/ 6 w 696"/>
                    <a:gd name="T5" fmla="*/ 179 h 184"/>
                    <a:gd name="T6" fmla="*/ 28 w 696"/>
                    <a:gd name="T7" fmla="*/ 167 h 184"/>
                    <a:gd name="T8" fmla="*/ 47 w 696"/>
                    <a:gd name="T9" fmla="*/ 158 h 184"/>
                    <a:gd name="T10" fmla="*/ 69 w 696"/>
                    <a:gd name="T11" fmla="*/ 149 h 184"/>
                    <a:gd name="T12" fmla="*/ 100 w 696"/>
                    <a:gd name="T13" fmla="*/ 139 h 184"/>
                    <a:gd name="T14" fmla="*/ 138 w 696"/>
                    <a:gd name="T15" fmla="*/ 127 h 184"/>
                    <a:gd name="T16" fmla="*/ 138 w 696"/>
                    <a:gd name="T17" fmla="*/ 127 h 184"/>
                    <a:gd name="T18" fmla="*/ 176 w 696"/>
                    <a:gd name="T19" fmla="*/ 118 h 184"/>
                    <a:gd name="T20" fmla="*/ 220 w 696"/>
                    <a:gd name="T21" fmla="*/ 109 h 184"/>
                    <a:gd name="T22" fmla="*/ 327 w 696"/>
                    <a:gd name="T23" fmla="*/ 90 h 184"/>
                    <a:gd name="T24" fmla="*/ 438 w 696"/>
                    <a:gd name="T25" fmla="*/ 68 h 184"/>
                    <a:gd name="T26" fmla="*/ 494 w 696"/>
                    <a:gd name="T27" fmla="*/ 56 h 184"/>
                    <a:gd name="T28" fmla="*/ 548 w 696"/>
                    <a:gd name="T29" fmla="*/ 42 h 184"/>
                    <a:gd name="T30" fmla="*/ 548 w 696"/>
                    <a:gd name="T31" fmla="*/ 42 h 184"/>
                    <a:gd name="T32" fmla="*/ 630 w 696"/>
                    <a:gd name="T33" fmla="*/ 19 h 184"/>
                    <a:gd name="T34" fmla="*/ 696 w 696"/>
                    <a:gd name="T35" fmla="*/ 0 h 184"/>
                    <a:gd name="T36" fmla="*/ 696 w 696"/>
                    <a:gd name="T37" fmla="*/ 0 h 184"/>
                    <a:gd name="T38" fmla="*/ 621 w 696"/>
                    <a:gd name="T39" fmla="*/ 16 h 184"/>
                    <a:gd name="T40" fmla="*/ 545 w 696"/>
                    <a:gd name="T41" fmla="*/ 31 h 184"/>
                    <a:gd name="T42" fmla="*/ 545 w 696"/>
                    <a:gd name="T43" fmla="*/ 31 h 184"/>
                    <a:gd name="T44" fmla="*/ 535 w 696"/>
                    <a:gd name="T45" fmla="*/ 33 h 184"/>
                    <a:gd name="T46" fmla="*/ 535 w 696"/>
                    <a:gd name="T47" fmla="*/ 33 h 184"/>
                    <a:gd name="T48" fmla="*/ 491 w 696"/>
                    <a:gd name="T49" fmla="*/ 43 h 184"/>
                    <a:gd name="T50" fmla="*/ 447 w 696"/>
                    <a:gd name="T51" fmla="*/ 54 h 184"/>
                    <a:gd name="T52" fmla="*/ 362 w 696"/>
                    <a:gd name="T53" fmla="*/ 70 h 184"/>
                    <a:gd name="T54" fmla="*/ 362 w 696"/>
                    <a:gd name="T55" fmla="*/ 70 h 184"/>
                    <a:gd name="T56" fmla="*/ 252 w 696"/>
                    <a:gd name="T57" fmla="*/ 90 h 184"/>
                    <a:gd name="T58" fmla="*/ 167 w 696"/>
                    <a:gd name="T59" fmla="*/ 108 h 184"/>
                    <a:gd name="T60" fmla="*/ 167 w 696"/>
                    <a:gd name="T61" fmla="*/ 108 h 184"/>
                    <a:gd name="T62" fmla="*/ 97 w 696"/>
                    <a:gd name="T63" fmla="*/ 125 h 184"/>
                    <a:gd name="T64" fmla="*/ 97 w 696"/>
                    <a:gd name="T65" fmla="*/ 125 h 184"/>
                    <a:gd name="T66" fmla="*/ 75 w 696"/>
                    <a:gd name="T67" fmla="*/ 131 h 184"/>
                    <a:gd name="T68" fmla="*/ 56 w 696"/>
                    <a:gd name="T69" fmla="*/ 137 h 184"/>
                    <a:gd name="T70" fmla="*/ 56 w 696"/>
                    <a:gd name="T71" fmla="*/ 137 h 184"/>
                    <a:gd name="T72" fmla="*/ 41 w 696"/>
                    <a:gd name="T73" fmla="*/ 145 h 184"/>
                    <a:gd name="T74" fmla="*/ 28 w 696"/>
                    <a:gd name="T75" fmla="*/ 154 h 184"/>
                    <a:gd name="T76" fmla="*/ 15 w 696"/>
                    <a:gd name="T77" fmla="*/ 162 h 184"/>
                    <a:gd name="T78" fmla="*/ 9 w 696"/>
                    <a:gd name="T79" fmla="*/ 169 h 184"/>
                    <a:gd name="T80" fmla="*/ 0 w 696"/>
                    <a:gd name="T81" fmla="*/ 181 h 184"/>
                    <a:gd name="T82" fmla="*/ 0 w 696"/>
                    <a:gd name="T83" fmla="*/ 184 h 184"/>
                    <a:gd name="T84" fmla="*/ 0 w 696"/>
                    <a:gd name="T85" fmla="*/ 184 h 18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696" h="184">
                      <a:moveTo>
                        <a:pt x="0" y="184"/>
                      </a:moveTo>
                      <a:lnTo>
                        <a:pt x="0" y="184"/>
                      </a:lnTo>
                      <a:lnTo>
                        <a:pt x="6" y="179"/>
                      </a:lnTo>
                      <a:lnTo>
                        <a:pt x="28" y="167"/>
                      </a:lnTo>
                      <a:lnTo>
                        <a:pt x="47" y="158"/>
                      </a:lnTo>
                      <a:lnTo>
                        <a:pt x="69" y="149"/>
                      </a:lnTo>
                      <a:lnTo>
                        <a:pt x="100" y="139"/>
                      </a:lnTo>
                      <a:lnTo>
                        <a:pt x="138" y="127"/>
                      </a:lnTo>
                      <a:lnTo>
                        <a:pt x="176" y="118"/>
                      </a:lnTo>
                      <a:lnTo>
                        <a:pt x="220" y="109"/>
                      </a:lnTo>
                      <a:lnTo>
                        <a:pt x="327" y="90"/>
                      </a:lnTo>
                      <a:lnTo>
                        <a:pt x="438" y="68"/>
                      </a:lnTo>
                      <a:lnTo>
                        <a:pt x="494" y="56"/>
                      </a:lnTo>
                      <a:lnTo>
                        <a:pt x="548" y="42"/>
                      </a:lnTo>
                      <a:lnTo>
                        <a:pt x="630" y="19"/>
                      </a:lnTo>
                      <a:lnTo>
                        <a:pt x="696" y="0"/>
                      </a:lnTo>
                      <a:lnTo>
                        <a:pt x="621" y="16"/>
                      </a:lnTo>
                      <a:lnTo>
                        <a:pt x="545" y="31"/>
                      </a:lnTo>
                      <a:lnTo>
                        <a:pt x="535" y="33"/>
                      </a:lnTo>
                      <a:lnTo>
                        <a:pt x="491" y="43"/>
                      </a:lnTo>
                      <a:lnTo>
                        <a:pt x="447" y="54"/>
                      </a:lnTo>
                      <a:lnTo>
                        <a:pt x="362" y="70"/>
                      </a:lnTo>
                      <a:lnTo>
                        <a:pt x="252" y="90"/>
                      </a:lnTo>
                      <a:lnTo>
                        <a:pt x="167" y="108"/>
                      </a:lnTo>
                      <a:lnTo>
                        <a:pt x="97" y="125"/>
                      </a:lnTo>
                      <a:lnTo>
                        <a:pt x="75" y="131"/>
                      </a:lnTo>
                      <a:lnTo>
                        <a:pt x="56" y="137"/>
                      </a:lnTo>
                      <a:lnTo>
                        <a:pt x="41" y="145"/>
                      </a:lnTo>
                      <a:lnTo>
                        <a:pt x="28" y="154"/>
                      </a:lnTo>
                      <a:lnTo>
                        <a:pt x="15" y="162"/>
                      </a:lnTo>
                      <a:lnTo>
                        <a:pt x="9" y="169"/>
                      </a:lnTo>
                      <a:lnTo>
                        <a:pt x="0" y="181"/>
                      </a:lnTo>
                      <a:lnTo>
                        <a:pt x="0" y="184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5" name="Freeform 232">
                  <a:extLst>
                    <a:ext uri="{FF2B5EF4-FFF2-40B4-BE49-F238E27FC236}">
                      <a16:creationId xmlns:a16="http://schemas.microsoft.com/office/drawing/2014/main" id="{F898C114-0CEA-47B2-AF0B-0B2FAC2975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4"/>
                  <a:ext cx="677" cy="179"/>
                </a:xfrm>
                <a:custGeom>
                  <a:avLst/>
                  <a:gdLst>
                    <a:gd name="T0" fmla="*/ 0 w 677"/>
                    <a:gd name="T1" fmla="*/ 179 h 179"/>
                    <a:gd name="T2" fmla="*/ 0 w 677"/>
                    <a:gd name="T3" fmla="*/ 179 h 179"/>
                    <a:gd name="T4" fmla="*/ 6 w 677"/>
                    <a:gd name="T5" fmla="*/ 174 h 179"/>
                    <a:gd name="T6" fmla="*/ 25 w 677"/>
                    <a:gd name="T7" fmla="*/ 161 h 179"/>
                    <a:gd name="T8" fmla="*/ 44 w 677"/>
                    <a:gd name="T9" fmla="*/ 154 h 179"/>
                    <a:gd name="T10" fmla="*/ 66 w 677"/>
                    <a:gd name="T11" fmla="*/ 144 h 179"/>
                    <a:gd name="T12" fmla="*/ 97 w 677"/>
                    <a:gd name="T13" fmla="*/ 133 h 179"/>
                    <a:gd name="T14" fmla="*/ 135 w 677"/>
                    <a:gd name="T15" fmla="*/ 123 h 179"/>
                    <a:gd name="T16" fmla="*/ 135 w 677"/>
                    <a:gd name="T17" fmla="*/ 123 h 179"/>
                    <a:gd name="T18" fmla="*/ 173 w 677"/>
                    <a:gd name="T19" fmla="*/ 113 h 179"/>
                    <a:gd name="T20" fmla="*/ 217 w 677"/>
                    <a:gd name="T21" fmla="*/ 104 h 179"/>
                    <a:gd name="T22" fmla="*/ 321 w 677"/>
                    <a:gd name="T23" fmla="*/ 85 h 179"/>
                    <a:gd name="T24" fmla="*/ 432 w 677"/>
                    <a:gd name="T25" fmla="*/ 64 h 179"/>
                    <a:gd name="T26" fmla="*/ 488 w 677"/>
                    <a:gd name="T27" fmla="*/ 52 h 179"/>
                    <a:gd name="T28" fmla="*/ 542 w 677"/>
                    <a:gd name="T29" fmla="*/ 38 h 179"/>
                    <a:gd name="T30" fmla="*/ 542 w 677"/>
                    <a:gd name="T31" fmla="*/ 38 h 179"/>
                    <a:gd name="T32" fmla="*/ 614 w 677"/>
                    <a:gd name="T33" fmla="*/ 18 h 179"/>
                    <a:gd name="T34" fmla="*/ 677 w 677"/>
                    <a:gd name="T35" fmla="*/ 0 h 179"/>
                    <a:gd name="T36" fmla="*/ 677 w 677"/>
                    <a:gd name="T37" fmla="*/ 0 h 179"/>
                    <a:gd name="T38" fmla="*/ 545 w 677"/>
                    <a:gd name="T39" fmla="*/ 26 h 179"/>
                    <a:gd name="T40" fmla="*/ 545 w 677"/>
                    <a:gd name="T41" fmla="*/ 26 h 179"/>
                    <a:gd name="T42" fmla="*/ 532 w 677"/>
                    <a:gd name="T43" fmla="*/ 29 h 179"/>
                    <a:gd name="T44" fmla="*/ 532 w 677"/>
                    <a:gd name="T45" fmla="*/ 29 h 179"/>
                    <a:gd name="T46" fmla="*/ 488 w 677"/>
                    <a:gd name="T47" fmla="*/ 41 h 179"/>
                    <a:gd name="T48" fmla="*/ 444 w 677"/>
                    <a:gd name="T49" fmla="*/ 51 h 179"/>
                    <a:gd name="T50" fmla="*/ 362 w 677"/>
                    <a:gd name="T51" fmla="*/ 67 h 179"/>
                    <a:gd name="T52" fmla="*/ 362 w 677"/>
                    <a:gd name="T53" fmla="*/ 67 h 179"/>
                    <a:gd name="T54" fmla="*/ 252 w 677"/>
                    <a:gd name="T55" fmla="*/ 88 h 179"/>
                    <a:gd name="T56" fmla="*/ 167 w 677"/>
                    <a:gd name="T57" fmla="*/ 104 h 179"/>
                    <a:gd name="T58" fmla="*/ 129 w 677"/>
                    <a:gd name="T59" fmla="*/ 112 h 179"/>
                    <a:gd name="T60" fmla="*/ 101 w 677"/>
                    <a:gd name="T61" fmla="*/ 119 h 179"/>
                    <a:gd name="T62" fmla="*/ 75 w 677"/>
                    <a:gd name="T63" fmla="*/ 127 h 179"/>
                    <a:gd name="T64" fmla="*/ 56 w 677"/>
                    <a:gd name="T65" fmla="*/ 135 h 179"/>
                    <a:gd name="T66" fmla="*/ 56 w 677"/>
                    <a:gd name="T67" fmla="*/ 135 h 179"/>
                    <a:gd name="T68" fmla="*/ 38 w 677"/>
                    <a:gd name="T69" fmla="*/ 142 h 179"/>
                    <a:gd name="T70" fmla="*/ 25 w 677"/>
                    <a:gd name="T71" fmla="*/ 150 h 179"/>
                    <a:gd name="T72" fmla="*/ 15 w 677"/>
                    <a:gd name="T73" fmla="*/ 158 h 179"/>
                    <a:gd name="T74" fmla="*/ 6 w 677"/>
                    <a:gd name="T75" fmla="*/ 164 h 179"/>
                    <a:gd name="T76" fmla="*/ 0 w 677"/>
                    <a:gd name="T77" fmla="*/ 175 h 179"/>
                    <a:gd name="T78" fmla="*/ 0 w 677"/>
                    <a:gd name="T79" fmla="*/ 179 h 179"/>
                    <a:gd name="T80" fmla="*/ 0 w 677"/>
                    <a:gd name="T81" fmla="*/ 179 h 17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179">
                      <a:moveTo>
                        <a:pt x="0" y="179"/>
                      </a:moveTo>
                      <a:lnTo>
                        <a:pt x="0" y="179"/>
                      </a:lnTo>
                      <a:lnTo>
                        <a:pt x="6" y="174"/>
                      </a:lnTo>
                      <a:lnTo>
                        <a:pt x="25" y="161"/>
                      </a:lnTo>
                      <a:lnTo>
                        <a:pt x="44" y="154"/>
                      </a:lnTo>
                      <a:lnTo>
                        <a:pt x="66" y="144"/>
                      </a:lnTo>
                      <a:lnTo>
                        <a:pt x="97" y="133"/>
                      </a:lnTo>
                      <a:lnTo>
                        <a:pt x="135" y="123"/>
                      </a:lnTo>
                      <a:lnTo>
                        <a:pt x="173" y="113"/>
                      </a:lnTo>
                      <a:lnTo>
                        <a:pt x="217" y="104"/>
                      </a:lnTo>
                      <a:lnTo>
                        <a:pt x="321" y="85"/>
                      </a:lnTo>
                      <a:lnTo>
                        <a:pt x="432" y="64"/>
                      </a:lnTo>
                      <a:lnTo>
                        <a:pt x="488" y="52"/>
                      </a:lnTo>
                      <a:lnTo>
                        <a:pt x="542" y="38"/>
                      </a:lnTo>
                      <a:lnTo>
                        <a:pt x="614" y="18"/>
                      </a:lnTo>
                      <a:lnTo>
                        <a:pt x="677" y="0"/>
                      </a:lnTo>
                      <a:lnTo>
                        <a:pt x="545" y="26"/>
                      </a:lnTo>
                      <a:lnTo>
                        <a:pt x="532" y="29"/>
                      </a:lnTo>
                      <a:lnTo>
                        <a:pt x="488" y="41"/>
                      </a:lnTo>
                      <a:lnTo>
                        <a:pt x="444" y="51"/>
                      </a:lnTo>
                      <a:lnTo>
                        <a:pt x="362" y="67"/>
                      </a:lnTo>
                      <a:lnTo>
                        <a:pt x="252" y="88"/>
                      </a:lnTo>
                      <a:lnTo>
                        <a:pt x="167" y="104"/>
                      </a:lnTo>
                      <a:lnTo>
                        <a:pt x="129" y="112"/>
                      </a:lnTo>
                      <a:lnTo>
                        <a:pt x="101" y="119"/>
                      </a:lnTo>
                      <a:lnTo>
                        <a:pt x="75" y="127"/>
                      </a:lnTo>
                      <a:lnTo>
                        <a:pt x="56" y="135"/>
                      </a:lnTo>
                      <a:lnTo>
                        <a:pt x="38" y="142"/>
                      </a:lnTo>
                      <a:lnTo>
                        <a:pt x="25" y="150"/>
                      </a:lnTo>
                      <a:lnTo>
                        <a:pt x="15" y="158"/>
                      </a:lnTo>
                      <a:lnTo>
                        <a:pt x="6" y="164"/>
                      </a:lnTo>
                      <a:lnTo>
                        <a:pt x="0" y="175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6" name="Freeform 233">
                  <a:extLst>
                    <a:ext uri="{FF2B5EF4-FFF2-40B4-BE49-F238E27FC236}">
                      <a16:creationId xmlns:a16="http://schemas.microsoft.com/office/drawing/2014/main" id="{60EADC4A-BA4E-48BE-8145-C9B8E90F6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7"/>
                  <a:ext cx="662" cy="174"/>
                </a:xfrm>
                <a:custGeom>
                  <a:avLst/>
                  <a:gdLst>
                    <a:gd name="T0" fmla="*/ 0 w 662"/>
                    <a:gd name="T1" fmla="*/ 174 h 174"/>
                    <a:gd name="T2" fmla="*/ 0 w 662"/>
                    <a:gd name="T3" fmla="*/ 174 h 174"/>
                    <a:gd name="T4" fmla="*/ 6 w 662"/>
                    <a:gd name="T5" fmla="*/ 168 h 174"/>
                    <a:gd name="T6" fmla="*/ 25 w 662"/>
                    <a:gd name="T7" fmla="*/ 157 h 174"/>
                    <a:gd name="T8" fmla="*/ 44 w 662"/>
                    <a:gd name="T9" fmla="*/ 149 h 174"/>
                    <a:gd name="T10" fmla="*/ 66 w 662"/>
                    <a:gd name="T11" fmla="*/ 139 h 174"/>
                    <a:gd name="T12" fmla="*/ 94 w 662"/>
                    <a:gd name="T13" fmla="*/ 129 h 174"/>
                    <a:gd name="T14" fmla="*/ 132 w 662"/>
                    <a:gd name="T15" fmla="*/ 119 h 174"/>
                    <a:gd name="T16" fmla="*/ 132 w 662"/>
                    <a:gd name="T17" fmla="*/ 119 h 174"/>
                    <a:gd name="T18" fmla="*/ 170 w 662"/>
                    <a:gd name="T19" fmla="*/ 110 h 174"/>
                    <a:gd name="T20" fmla="*/ 214 w 662"/>
                    <a:gd name="T21" fmla="*/ 101 h 174"/>
                    <a:gd name="T22" fmla="*/ 318 w 662"/>
                    <a:gd name="T23" fmla="*/ 82 h 174"/>
                    <a:gd name="T24" fmla="*/ 428 w 662"/>
                    <a:gd name="T25" fmla="*/ 61 h 174"/>
                    <a:gd name="T26" fmla="*/ 482 w 662"/>
                    <a:gd name="T27" fmla="*/ 49 h 174"/>
                    <a:gd name="T28" fmla="*/ 536 w 662"/>
                    <a:gd name="T29" fmla="*/ 35 h 174"/>
                    <a:gd name="T30" fmla="*/ 536 w 662"/>
                    <a:gd name="T31" fmla="*/ 35 h 174"/>
                    <a:gd name="T32" fmla="*/ 662 w 662"/>
                    <a:gd name="T33" fmla="*/ 0 h 174"/>
                    <a:gd name="T34" fmla="*/ 662 w 662"/>
                    <a:gd name="T35" fmla="*/ 0 h 174"/>
                    <a:gd name="T36" fmla="*/ 608 w 662"/>
                    <a:gd name="T37" fmla="*/ 11 h 174"/>
                    <a:gd name="T38" fmla="*/ 551 w 662"/>
                    <a:gd name="T39" fmla="*/ 21 h 174"/>
                    <a:gd name="T40" fmla="*/ 551 w 662"/>
                    <a:gd name="T41" fmla="*/ 21 h 174"/>
                    <a:gd name="T42" fmla="*/ 532 w 662"/>
                    <a:gd name="T43" fmla="*/ 26 h 174"/>
                    <a:gd name="T44" fmla="*/ 532 w 662"/>
                    <a:gd name="T45" fmla="*/ 26 h 174"/>
                    <a:gd name="T46" fmla="*/ 488 w 662"/>
                    <a:gd name="T47" fmla="*/ 38 h 174"/>
                    <a:gd name="T48" fmla="*/ 444 w 662"/>
                    <a:gd name="T49" fmla="*/ 48 h 174"/>
                    <a:gd name="T50" fmla="*/ 362 w 662"/>
                    <a:gd name="T51" fmla="*/ 64 h 174"/>
                    <a:gd name="T52" fmla="*/ 362 w 662"/>
                    <a:gd name="T53" fmla="*/ 64 h 174"/>
                    <a:gd name="T54" fmla="*/ 252 w 662"/>
                    <a:gd name="T55" fmla="*/ 85 h 174"/>
                    <a:gd name="T56" fmla="*/ 167 w 662"/>
                    <a:gd name="T57" fmla="*/ 101 h 174"/>
                    <a:gd name="T58" fmla="*/ 132 w 662"/>
                    <a:gd name="T59" fmla="*/ 109 h 174"/>
                    <a:gd name="T60" fmla="*/ 101 w 662"/>
                    <a:gd name="T61" fmla="*/ 116 h 174"/>
                    <a:gd name="T62" fmla="*/ 79 w 662"/>
                    <a:gd name="T63" fmla="*/ 124 h 174"/>
                    <a:gd name="T64" fmla="*/ 56 w 662"/>
                    <a:gd name="T65" fmla="*/ 132 h 174"/>
                    <a:gd name="T66" fmla="*/ 56 w 662"/>
                    <a:gd name="T67" fmla="*/ 132 h 174"/>
                    <a:gd name="T68" fmla="*/ 41 w 662"/>
                    <a:gd name="T69" fmla="*/ 139 h 174"/>
                    <a:gd name="T70" fmla="*/ 28 w 662"/>
                    <a:gd name="T71" fmla="*/ 147 h 174"/>
                    <a:gd name="T72" fmla="*/ 9 w 662"/>
                    <a:gd name="T73" fmla="*/ 161 h 174"/>
                    <a:gd name="T74" fmla="*/ 3 w 662"/>
                    <a:gd name="T75" fmla="*/ 170 h 174"/>
                    <a:gd name="T76" fmla="*/ 0 w 662"/>
                    <a:gd name="T77" fmla="*/ 174 h 174"/>
                    <a:gd name="T78" fmla="*/ 0 w 662"/>
                    <a:gd name="T79" fmla="*/ 174 h 17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662" h="174">
                      <a:moveTo>
                        <a:pt x="0" y="174"/>
                      </a:moveTo>
                      <a:lnTo>
                        <a:pt x="0" y="174"/>
                      </a:lnTo>
                      <a:lnTo>
                        <a:pt x="6" y="168"/>
                      </a:lnTo>
                      <a:lnTo>
                        <a:pt x="25" y="157"/>
                      </a:lnTo>
                      <a:lnTo>
                        <a:pt x="44" y="149"/>
                      </a:lnTo>
                      <a:lnTo>
                        <a:pt x="66" y="139"/>
                      </a:lnTo>
                      <a:lnTo>
                        <a:pt x="94" y="129"/>
                      </a:lnTo>
                      <a:lnTo>
                        <a:pt x="132" y="119"/>
                      </a:lnTo>
                      <a:lnTo>
                        <a:pt x="170" y="110"/>
                      </a:lnTo>
                      <a:lnTo>
                        <a:pt x="214" y="101"/>
                      </a:lnTo>
                      <a:lnTo>
                        <a:pt x="318" y="82"/>
                      </a:lnTo>
                      <a:lnTo>
                        <a:pt x="428" y="61"/>
                      </a:lnTo>
                      <a:lnTo>
                        <a:pt x="482" y="49"/>
                      </a:lnTo>
                      <a:lnTo>
                        <a:pt x="536" y="35"/>
                      </a:lnTo>
                      <a:lnTo>
                        <a:pt x="662" y="0"/>
                      </a:lnTo>
                      <a:lnTo>
                        <a:pt x="608" y="11"/>
                      </a:lnTo>
                      <a:lnTo>
                        <a:pt x="551" y="21"/>
                      </a:lnTo>
                      <a:lnTo>
                        <a:pt x="532" y="26"/>
                      </a:lnTo>
                      <a:lnTo>
                        <a:pt x="488" y="38"/>
                      </a:lnTo>
                      <a:lnTo>
                        <a:pt x="444" y="48"/>
                      </a:lnTo>
                      <a:lnTo>
                        <a:pt x="362" y="64"/>
                      </a:lnTo>
                      <a:lnTo>
                        <a:pt x="252" y="85"/>
                      </a:lnTo>
                      <a:lnTo>
                        <a:pt x="167" y="101"/>
                      </a:lnTo>
                      <a:lnTo>
                        <a:pt x="132" y="109"/>
                      </a:lnTo>
                      <a:lnTo>
                        <a:pt x="101" y="116"/>
                      </a:lnTo>
                      <a:lnTo>
                        <a:pt x="79" y="124"/>
                      </a:lnTo>
                      <a:lnTo>
                        <a:pt x="56" y="132"/>
                      </a:lnTo>
                      <a:lnTo>
                        <a:pt x="41" y="139"/>
                      </a:lnTo>
                      <a:lnTo>
                        <a:pt x="28" y="147"/>
                      </a:lnTo>
                      <a:lnTo>
                        <a:pt x="9" y="161"/>
                      </a:lnTo>
                      <a:lnTo>
                        <a:pt x="3" y="170"/>
                      </a:lnTo>
                      <a:lnTo>
                        <a:pt x="0" y="17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7" name="Freeform 234">
                  <a:extLst>
                    <a:ext uri="{FF2B5EF4-FFF2-40B4-BE49-F238E27FC236}">
                      <a16:creationId xmlns:a16="http://schemas.microsoft.com/office/drawing/2014/main" id="{81093C45-2837-4522-8D71-6A666E557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19"/>
                  <a:ext cx="646" cy="169"/>
                </a:xfrm>
                <a:custGeom>
                  <a:avLst/>
                  <a:gdLst>
                    <a:gd name="T0" fmla="*/ 0 w 646"/>
                    <a:gd name="T1" fmla="*/ 169 h 169"/>
                    <a:gd name="T2" fmla="*/ 0 w 646"/>
                    <a:gd name="T3" fmla="*/ 169 h 169"/>
                    <a:gd name="T4" fmla="*/ 6 w 646"/>
                    <a:gd name="T5" fmla="*/ 165 h 169"/>
                    <a:gd name="T6" fmla="*/ 22 w 646"/>
                    <a:gd name="T7" fmla="*/ 154 h 169"/>
                    <a:gd name="T8" fmla="*/ 38 w 646"/>
                    <a:gd name="T9" fmla="*/ 146 h 169"/>
                    <a:gd name="T10" fmla="*/ 60 w 646"/>
                    <a:gd name="T11" fmla="*/ 137 h 169"/>
                    <a:gd name="T12" fmla="*/ 91 w 646"/>
                    <a:gd name="T13" fmla="*/ 127 h 169"/>
                    <a:gd name="T14" fmla="*/ 126 w 646"/>
                    <a:gd name="T15" fmla="*/ 117 h 169"/>
                    <a:gd name="T16" fmla="*/ 126 w 646"/>
                    <a:gd name="T17" fmla="*/ 117 h 169"/>
                    <a:gd name="T18" fmla="*/ 167 w 646"/>
                    <a:gd name="T19" fmla="*/ 108 h 169"/>
                    <a:gd name="T20" fmla="*/ 211 w 646"/>
                    <a:gd name="T21" fmla="*/ 99 h 169"/>
                    <a:gd name="T22" fmla="*/ 312 w 646"/>
                    <a:gd name="T23" fmla="*/ 80 h 169"/>
                    <a:gd name="T24" fmla="*/ 422 w 646"/>
                    <a:gd name="T25" fmla="*/ 59 h 169"/>
                    <a:gd name="T26" fmla="*/ 476 w 646"/>
                    <a:gd name="T27" fmla="*/ 47 h 169"/>
                    <a:gd name="T28" fmla="*/ 529 w 646"/>
                    <a:gd name="T29" fmla="*/ 33 h 169"/>
                    <a:gd name="T30" fmla="*/ 529 w 646"/>
                    <a:gd name="T31" fmla="*/ 33 h 169"/>
                    <a:gd name="T32" fmla="*/ 646 w 646"/>
                    <a:gd name="T33" fmla="*/ 0 h 169"/>
                    <a:gd name="T34" fmla="*/ 646 w 646"/>
                    <a:gd name="T35" fmla="*/ 0 h 169"/>
                    <a:gd name="T36" fmla="*/ 555 w 646"/>
                    <a:gd name="T37" fmla="*/ 19 h 169"/>
                    <a:gd name="T38" fmla="*/ 555 w 646"/>
                    <a:gd name="T39" fmla="*/ 19 h 169"/>
                    <a:gd name="T40" fmla="*/ 529 w 646"/>
                    <a:gd name="T41" fmla="*/ 24 h 169"/>
                    <a:gd name="T42" fmla="*/ 529 w 646"/>
                    <a:gd name="T43" fmla="*/ 24 h 169"/>
                    <a:gd name="T44" fmla="*/ 488 w 646"/>
                    <a:gd name="T45" fmla="*/ 36 h 169"/>
                    <a:gd name="T46" fmla="*/ 441 w 646"/>
                    <a:gd name="T47" fmla="*/ 46 h 169"/>
                    <a:gd name="T48" fmla="*/ 359 w 646"/>
                    <a:gd name="T49" fmla="*/ 62 h 169"/>
                    <a:gd name="T50" fmla="*/ 359 w 646"/>
                    <a:gd name="T51" fmla="*/ 62 h 169"/>
                    <a:gd name="T52" fmla="*/ 249 w 646"/>
                    <a:gd name="T53" fmla="*/ 83 h 169"/>
                    <a:gd name="T54" fmla="*/ 164 w 646"/>
                    <a:gd name="T55" fmla="*/ 99 h 169"/>
                    <a:gd name="T56" fmla="*/ 129 w 646"/>
                    <a:gd name="T57" fmla="*/ 107 h 169"/>
                    <a:gd name="T58" fmla="*/ 101 w 646"/>
                    <a:gd name="T59" fmla="*/ 114 h 169"/>
                    <a:gd name="T60" fmla="*/ 76 w 646"/>
                    <a:gd name="T61" fmla="*/ 122 h 169"/>
                    <a:gd name="T62" fmla="*/ 57 w 646"/>
                    <a:gd name="T63" fmla="*/ 130 h 169"/>
                    <a:gd name="T64" fmla="*/ 57 w 646"/>
                    <a:gd name="T65" fmla="*/ 130 h 169"/>
                    <a:gd name="T66" fmla="*/ 41 w 646"/>
                    <a:gd name="T67" fmla="*/ 137 h 169"/>
                    <a:gd name="T68" fmla="*/ 25 w 646"/>
                    <a:gd name="T69" fmla="*/ 145 h 169"/>
                    <a:gd name="T70" fmla="*/ 9 w 646"/>
                    <a:gd name="T71" fmla="*/ 158 h 169"/>
                    <a:gd name="T72" fmla="*/ 0 w 646"/>
                    <a:gd name="T73" fmla="*/ 166 h 169"/>
                    <a:gd name="T74" fmla="*/ 0 w 646"/>
                    <a:gd name="T75" fmla="*/ 169 h 169"/>
                    <a:gd name="T76" fmla="*/ 0 w 646"/>
                    <a:gd name="T77" fmla="*/ 169 h 16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46" h="169">
                      <a:moveTo>
                        <a:pt x="0" y="169"/>
                      </a:moveTo>
                      <a:lnTo>
                        <a:pt x="0" y="169"/>
                      </a:lnTo>
                      <a:lnTo>
                        <a:pt x="6" y="165"/>
                      </a:lnTo>
                      <a:lnTo>
                        <a:pt x="22" y="154"/>
                      </a:lnTo>
                      <a:lnTo>
                        <a:pt x="38" y="146"/>
                      </a:lnTo>
                      <a:lnTo>
                        <a:pt x="60" y="137"/>
                      </a:lnTo>
                      <a:lnTo>
                        <a:pt x="91" y="127"/>
                      </a:lnTo>
                      <a:lnTo>
                        <a:pt x="126" y="117"/>
                      </a:lnTo>
                      <a:lnTo>
                        <a:pt x="167" y="108"/>
                      </a:lnTo>
                      <a:lnTo>
                        <a:pt x="211" y="99"/>
                      </a:lnTo>
                      <a:lnTo>
                        <a:pt x="312" y="80"/>
                      </a:lnTo>
                      <a:lnTo>
                        <a:pt x="422" y="59"/>
                      </a:lnTo>
                      <a:lnTo>
                        <a:pt x="476" y="47"/>
                      </a:lnTo>
                      <a:lnTo>
                        <a:pt x="529" y="33"/>
                      </a:lnTo>
                      <a:lnTo>
                        <a:pt x="646" y="0"/>
                      </a:lnTo>
                      <a:lnTo>
                        <a:pt x="555" y="19"/>
                      </a:lnTo>
                      <a:lnTo>
                        <a:pt x="529" y="24"/>
                      </a:lnTo>
                      <a:lnTo>
                        <a:pt x="488" y="36"/>
                      </a:lnTo>
                      <a:lnTo>
                        <a:pt x="441" y="46"/>
                      </a:lnTo>
                      <a:lnTo>
                        <a:pt x="359" y="62"/>
                      </a:lnTo>
                      <a:lnTo>
                        <a:pt x="249" y="83"/>
                      </a:lnTo>
                      <a:lnTo>
                        <a:pt x="164" y="99"/>
                      </a:lnTo>
                      <a:lnTo>
                        <a:pt x="129" y="107"/>
                      </a:lnTo>
                      <a:lnTo>
                        <a:pt x="101" y="114"/>
                      </a:lnTo>
                      <a:lnTo>
                        <a:pt x="76" y="122"/>
                      </a:lnTo>
                      <a:lnTo>
                        <a:pt x="57" y="130"/>
                      </a:lnTo>
                      <a:lnTo>
                        <a:pt x="41" y="137"/>
                      </a:lnTo>
                      <a:lnTo>
                        <a:pt x="25" y="145"/>
                      </a:lnTo>
                      <a:lnTo>
                        <a:pt x="9" y="158"/>
                      </a:lnTo>
                      <a:lnTo>
                        <a:pt x="0" y="166"/>
                      </a:lnTo>
                      <a:lnTo>
                        <a:pt x="0" y="169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8" name="Freeform 235">
                  <a:extLst>
                    <a:ext uri="{FF2B5EF4-FFF2-40B4-BE49-F238E27FC236}">
                      <a16:creationId xmlns:a16="http://schemas.microsoft.com/office/drawing/2014/main" id="{C193DAA3-480A-4805-B9A0-1BCC2E7DB8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23"/>
                  <a:ext cx="630" cy="162"/>
                </a:xfrm>
                <a:custGeom>
                  <a:avLst/>
                  <a:gdLst>
                    <a:gd name="T0" fmla="*/ 0 w 630"/>
                    <a:gd name="T1" fmla="*/ 162 h 162"/>
                    <a:gd name="T2" fmla="*/ 0 w 630"/>
                    <a:gd name="T3" fmla="*/ 162 h 162"/>
                    <a:gd name="T4" fmla="*/ 6 w 630"/>
                    <a:gd name="T5" fmla="*/ 159 h 162"/>
                    <a:gd name="T6" fmla="*/ 22 w 630"/>
                    <a:gd name="T7" fmla="*/ 149 h 162"/>
                    <a:gd name="T8" fmla="*/ 38 w 630"/>
                    <a:gd name="T9" fmla="*/ 141 h 162"/>
                    <a:gd name="T10" fmla="*/ 60 w 630"/>
                    <a:gd name="T11" fmla="*/ 132 h 162"/>
                    <a:gd name="T12" fmla="*/ 88 w 630"/>
                    <a:gd name="T13" fmla="*/ 122 h 162"/>
                    <a:gd name="T14" fmla="*/ 126 w 630"/>
                    <a:gd name="T15" fmla="*/ 112 h 162"/>
                    <a:gd name="T16" fmla="*/ 126 w 630"/>
                    <a:gd name="T17" fmla="*/ 112 h 162"/>
                    <a:gd name="T18" fmla="*/ 164 w 630"/>
                    <a:gd name="T19" fmla="*/ 103 h 162"/>
                    <a:gd name="T20" fmla="*/ 208 w 630"/>
                    <a:gd name="T21" fmla="*/ 94 h 162"/>
                    <a:gd name="T22" fmla="*/ 309 w 630"/>
                    <a:gd name="T23" fmla="*/ 76 h 162"/>
                    <a:gd name="T24" fmla="*/ 416 w 630"/>
                    <a:gd name="T25" fmla="*/ 55 h 162"/>
                    <a:gd name="T26" fmla="*/ 473 w 630"/>
                    <a:gd name="T27" fmla="*/ 43 h 162"/>
                    <a:gd name="T28" fmla="*/ 526 w 630"/>
                    <a:gd name="T29" fmla="*/ 29 h 162"/>
                    <a:gd name="T30" fmla="*/ 526 w 630"/>
                    <a:gd name="T31" fmla="*/ 29 h 162"/>
                    <a:gd name="T32" fmla="*/ 630 w 630"/>
                    <a:gd name="T33" fmla="*/ 0 h 162"/>
                    <a:gd name="T34" fmla="*/ 630 w 630"/>
                    <a:gd name="T35" fmla="*/ 0 h 162"/>
                    <a:gd name="T36" fmla="*/ 561 w 630"/>
                    <a:gd name="T37" fmla="*/ 14 h 162"/>
                    <a:gd name="T38" fmla="*/ 561 w 630"/>
                    <a:gd name="T39" fmla="*/ 14 h 162"/>
                    <a:gd name="T40" fmla="*/ 533 w 630"/>
                    <a:gd name="T41" fmla="*/ 22 h 162"/>
                    <a:gd name="T42" fmla="*/ 533 w 630"/>
                    <a:gd name="T43" fmla="*/ 22 h 162"/>
                    <a:gd name="T44" fmla="*/ 444 w 630"/>
                    <a:gd name="T45" fmla="*/ 42 h 162"/>
                    <a:gd name="T46" fmla="*/ 359 w 630"/>
                    <a:gd name="T47" fmla="*/ 60 h 162"/>
                    <a:gd name="T48" fmla="*/ 359 w 630"/>
                    <a:gd name="T49" fmla="*/ 60 h 162"/>
                    <a:gd name="T50" fmla="*/ 252 w 630"/>
                    <a:gd name="T51" fmla="*/ 80 h 162"/>
                    <a:gd name="T52" fmla="*/ 167 w 630"/>
                    <a:gd name="T53" fmla="*/ 96 h 162"/>
                    <a:gd name="T54" fmla="*/ 132 w 630"/>
                    <a:gd name="T55" fmla="*/ 104 h 162"/>
                    <a:gd name="T56" fmla="*/ 104 w 630"/>
                    <a:gd name="T57" fmla="*/ 110 h 162"/>
                    <a:gd name="T58" fmla="*/ 79 w 630"/>
                    <a:gd name="T59" fmla="*/ 118 h 162"/>
                    <a:gd name="T60" fmla="*/ 57 w 630"/>
                    <a:gd name="T61" fmla="*/ 126 h 162"/>
                    <a:gd name="T62" fmla="*/ 57 w 630"/>
                    <a:gd name="T63" fmla="*/ 126 h 162"/>
                    <a:gd name="T64" fmla="*/ 41 w 630"/>
                    <a:gd name="T65" fmla="*/ 133 h 162"/>
                    <a:gd name="T66" fmla="*/ 28 w 630"/>
                    <a:gd name="T67" fmla="*/ 141 h 162"/>
                    <a:gd name="T68" fmla="*/ 9 w 630"/>
                    <a:gd name="T69" fmla="*/ 152 h 162"/>
                    <a:gd name="T70" fmla="*/ 3 w 630"/>
                    <a:gd name="T71" fmla="*/ 160 h 162"/>
                    <a:gd name="T72" fmla="*/ 0 w 630"/>
                    <a:gd name="T73" fmla="*/ 162 h 162"/>
                    <a:gd name="T74" fmla="*/ 0 w 630"/>
                    <a:gd name="T75" fmla="*/ 162 h 1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30" h="162">
                      <a:moveTo>
                        <a:pt x="0" y="162"/>
                      </a:moveTo>
                      <a:lnTo>
                        <a:pt x="0" y="162"/>
                      </a:lnTo>
                      <a:lnTo>
                        <a:pt x="6" y="159"/>
                      </a:lnTo>
                      <a:lnTo>
                        <a:pt x="22" y="149"/>
                      </a:lnTo>
                      <a:lnTo>
                        <a:pt x="38" y="141"/>
                      </a:lnTo>
                      <a:lnTo>
                        <a:pt x="60" y="132"/>
                      </a:lnTo>
                      <a:lnTo>
                        <a:pt x="88" y="122"/>
                      </a:lnTo>
                      <a:lnTo>
                        <a:pt x="126" y="112"/>
                      </a:lnTo>
                      <a:lnTo>
                        <a:pt x="164" y="103"/>
                      </a:lnTo>
                      <a:lnTo>
                        <a:pt x="208" y="94"/>
                      </a:lnTo>
                      <a:lnTo>
                        <a:pt x="309" y="76"/>
                      </a:lnTo>
                      <a:lnTo>
                        <a:pt x="416" y="55"/>
                      </a:lnTo>
                      <a:lnTo>
                        <a:pt x="473" y="43"/>
                      </a:lnTo>
                      <a:lnTo>
                        <a:pt x="526" y="29"/>
                      </a:lnTo>
                      <a:lnTo>
                        <a:pt x="630" y="0"/>
                      </a:lnTo>
                      <a:lnTo>
                        <a:pt x="561" y="14"/>
                      </a:lnTo>
                      <a:lnTo>
                        <a:pt x="533" y="22"/>
                      </a:lnTo>
                      <a:lnTo>
                        <a:pt x="444" y="42"/>
                      </a:lnTo>
                      <a:lnTo>
                        <a:pt x="359" y="60"/>
                      </a:lnTo>
                      <a:lnTo>
                        <a:pt x="252" y="80"/>
                      </a:lnTo>
                      <a:lnTo>
                        <a:pt x="167" y="96"/>
                      </a:lnTo>
                      <a:lnTo>
                        <a:pt x="132" y="104"/>
                      </a:lnTo>
                      <a:lnTo>
                        <a:pt x="104" y="110"/>
                      </a:lnTo>
                      <a:lnTo>
                        <a:pt x="79" y="118"/>
                      </a:lnTo>
                      <a:lnTo>
                        <a:pt x="57" y="126"/>
                      </a:lnTo>
                      <a:lnTo>
                        <a:pt x="41" y="133"/>
                      </a:lnTo>
                      <a:lnTo>
                        <a:pt x="28" y="141"/>
                      </a:lnTo>
                      <a:lnTo>
                        <a:pt x="9" y="152"/>
                      </a:lnTo>
                      <a:lnTo>
                        <a:pt x="3" y="160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29" name="Freeform 236">
                  <a:extLst>
                    <a:ext uri="{FF2B5EF4-FFF2-40B4-BE49-F238E27FC236}">
                      <a16:creationId xmlns:a16="http://schemas.microsoft.com/office/drawing/2014/main" id="{080D8BDE-D79C-4C58-8BD8-BAAB5E792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626"/>
                  <a:ext cx="612" cy="158"/>
                </a:xfrm>
                <a:custGeom>
                  <a:avLst/>
                  <a:gdLst>
                    <a:gd name="T0" fmla="*/ 0 w 612"/>
                    <a:gd name="T1" fmla="*/ 158 h 158"/>
                    <a:gd name="T2" fmla="*/ 0 w 612"/>
                    <a:gd name="T3" fmla="*/ 158 h 158"/>
                    <a:gd name="T4" fmla="*/ 3 w 612"/>
                    <a:gd name="T5" fmla="*/ 154 h 158"/>
                    <a:gd name="T6" fmla="*/ 19 w 612"/>
                    <a:gd name="T7" fmla="*/ 144 h 158"/>
                    <a:gd name="T8" fmla="*/ 35 w 612"/>
                    <a:gd name="T9" fmla="*/ 137 h 158"/>
                    <a:gd name="T10" fmla="*/ 57 w 612"/>
                    <a:gd name="T11" fmla="*/ 128 h 158"/>
                    <a:gd name="T12" fmla="*/ 85 w 612"/>
                    <a:gd name="T13" fmla="*/ 119 h 158"/>
                    <a:gd name="T14" fmla="*/ 123 w 612"/>
                    <a:gd name="T15" fmla="*/ 109 h 158"/>
                    <a:gd name="T16" fmla="*/ 123 w 612"/>
                    <a:gd name="T17" fmla="*/ 109 h 158"/>
                    <a:gd name="T18" fmla="*/ 161 w 612"/>
                    <a:gd name="T19" fmla="*/ 100 h 158"/>
                    <a:gd name="T20" fmla="*/ 202 w 612"/>
                    <a:gd name="T21" fmla="*/ 91 h 158"/>
                    <a:gd name="T22" fmla="*/ 303 w 612"/>
                    <a:gd name="T23" fmla="*/ 72 h 158"/>
                    <a:gd name="T24" fmla="*/ 410 w 612"/>
                    <a:gd name="T25" fmla="*/ 52 h 158"/>
                    <a:gd name="T26" fmla="*/ 463 w 612"/>
                    <a:gd name="T27" fmla="*/ 39 h 158"/>
                    <a:gd name="T28" fmla="*/ 517 w 612"/>
                    <a:gd name="T29" fmla="*/ 26 h 158"/>
                    <a:gd name="T30" fmla="*/ 517 w 612"/>
                    <a:gd name="T31" fmla="*/ 26 h 158"/>
                    <a:gd name="T32" fmla="*/ 567 w 612"/>
                    <a:gd name="T33" fmla="*/ 12 h 158"/>
                    <a:gd name="T34" fmla="*/ 612 w 612"/>
                    <a:gd name="T35" fmla="*/ 0 h 158"/>
                    <a:gd name="T36" fmla="*/ 612 w 612"/>
                    <a:gd name="T37" fmla="*/ 0 h 158"/>
                    <a:gd name="T38" fmla="*/ 561 w 612"/>
                    <a:gd name="T39" fmla="*/ 10 h 158"/>
                    <a:gd name="T40" fmla="*/ 561 w 612"/>
                    <a:gd name="T41" fmla="*/ 10 h 158"/>
                    <a:gd name="T42" fmla="*/ 530 w 612"/>
                    <a:gd name="T43" fmla="*/ 19 h 158"/>
                    <a:gd name="T44" fmla="*/ 530 w 612"/>
                    <a:gd name="T45" fmla="*/ 19 h 158"/>
                    <a:gd name="T46" fmla="*/ 441 w 612"/>
                    <a:gd name="T47" fmla="*/ 40 h 158"/>
                    <a:gd name="T48" fmla="*/ 359 w 612"/>
                    <a:gd name="T49" fmla="*/ 57 h 158"/>
                    <a:gd name="T50" fmla="*/ 359 w 612"/>
                    <a:gd name="T51" fmla="*/ 57 h 158"/>
                    <a:gd name="T52" fmla="*/ 249 w 612"/>
                    <a:gd name="T53" fmla="*/ 77 h 158"/>
                    <a:gd name="T54" fmla="*/ 164 w 612"/>
                    <a:gd name="T55" fmla="*/ 93 h 158"/>
                    <a:gd name="T56" fmla="*/ 129 w 612"/>
                    <a:gd name="T57" fmla="*/ 101 h 158"/>
                    <a:gd name="T58" fmla="*/ 101 w 612"/>
                    <a:gd name="T59" fmla="*/ 109 h 158"/>
                    <a:gd name="T60" fmla="*/ 76 w 612"/>
                    <a:gd name="T61" fmla="*/ 115 h 158"/>
                    <a:gd name="T62" fmla="*/ 57 w 612"/>
                    <a:gd name="T63" fmla="*/ 123 h 158"/>
                    <a:gd name="T64" fmla="*/ 57 w 612"/>
                    <a:gd name="T65" fmla="*/ 123 h 158"/>
                    <a:gd name="T66" fmla="*/ 25 w 612"/>
                    <a:gd name="T67" fmla="*/ 138 h 158"/>
                    <a:gd name="T68" fmla="*/ 9 w 612"/>
                    <a:gd name="T69" fmla="*/ 148 h 158"/>
                    <a:gd name="T70" fmla="*/ 0 w 612"/>
                    <a:gd name="T71" fmla="*/ 156 h 158"/>
                    <a:gd name="T72" fmla="*/ 0 w 612"/>
                    <a:gd name="T73" fmla="*/ 158 h 158"/>
                    <a:gd name="T74" fmla="*/ 0 w 612"/>
                    <a:gd name="T75" fmla="*/ 158 h 15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12" h="158">
                      <a:moveTo>
                        <a:pt x="0" y="158"/>
                      </a:moveTo>
                      <a:lnTo>
                        <a:pt x="0" y="158"/>
                      </a:lnTo>
                      <a:lnTo>
                        <a:pt x="3" y="154"/>
                      </a:lnTo>
                      <a:lnTo>
                        <a:pt x="19" y="144"/>
                      </a:lnTo>
                      <a:lnTo>
                        <a:pt x="35" y="137"/>
                      </a:lnTo>
                      <a:lnTo>
                        <a:pt x="57" y="128"/>
                      </a:lnTo>
                      <a:lnTo>
                        <a:pt x="85" y="119"/>
                      </a:lnTo>
                      <a:lnTo>
                        <a:pt x="123" y="109"/>
                      </a:lnTo>
                      <a:lnTo>
                        <a:pt x="161" y="100"/>
                      </a:lnTo>
                      <a:lnTo>
                        <a:pt x="202" y="91"/>
                      </a:lnTo>
                      <a:lnTo>
                        <a:pt x="303" y="72"/>
                      </a:lnTo>
                      <a:lnTo>
                        <a:pt x="410" y="52"/>
                      </a:lnTo>
                      <a:lnTo>
                        <a:pt x="463" y="39"/>
                      </a:lnTo>
                      <a:lnTo>
                        <a:pt x="517" y="26"/>
                      </a:lnTo>
                      <a:lnTo>
                        <a:pt x="567" y="12"/>
                      </a:lnTo>
                      <a:lnTo>
                        <a:pt x="612" y="0"/>
                      </a:lnTo>
                      <a:lnTo>
                        <a:pt x="561" y="10"/>
                      </a:lnTo>
                      <a:lnTo>
                        <a:pt x="530" y="19"/>
                      </a:lnTo>
                      <a:lnTo>
                        <a:pt x="441" y="40"/>
                      </a:lnTo>
                      <a:lnTo>
                        <a:pt x="359" y="57"/>
                      </a:lnTo>
                      <a:lnTo>
                        <a:pt x="249" y="77"/>
                      </a:lnTo>
                      <a:lnTo>
                        <a:pt x="164" y="93"/>
                      </a:lnTo>
                      <a:lnTo>
                        <a:pt x="129" y="101"/>
                      </a:lnTo>
                      <a:lnTo>
                        <a:pt x="101" y="109"/>
                      </a:lnTo>
                      <a:lnTo>
                        <a:pt x="76" y="115"/>
                      </a:lnTo>
                      <a:lnTo>
                        <a:pt x="57" y="123"/>
                      </a:lnTo>
                      <a:lnTo>
                        <a:pt x="25" y="138"/>
                      </a:lnTo>
                      <a:lnTo>
                        <a:pt x="9" y="148"/>
                      </a:lnTo>
                      <a:lnTo>
                        <a:pt x="0" y="156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0" name="Freeform 237">
                  <a:extLst>
                    <a:ext uri="{FF2B5EF4-FFF2-40B4-BE49-F238E27FC236}">
                      <a16:creationId xmlns:a16="http://schemas.microsoft.com/office/drawing/2014/main" id="{043D0F2A-4D11-4B14-94F9-EAF5BA3C0A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" y="1628"/>
                  <a:ext cx="596" cy="154"/>
                </a:xfrm>
                <a:custGeom>
                  <a:avLst/>
                  <a:gdLst>
                    <a:gd name="T0" fmla="*/ 0 w 596"/>
                    <a:gd name="T1" fmla="*/ 154 h 154"/>
                    <a:gd name="T2" fmla="*/ 0 w 596"/>
                    <a:gd name="T3" fmla="*/ 154 h 154"/>
                    <a:gd name="T4" fmla="*/ 3 w 596"/>
                    <a:gd name="T5" fmla="*/ 150 h 154"/>
                    <a:gd name="T6" fmla="*/ 6 w 596"/>
                    <a:gd name="T7" fmla="*/ 146 h 154"/>
                    <a:gd name="T8" fmla="*/ 16 w 596"/>
                    <a:gd name="T9" fmla="*/ 141 h 154"/>
                    <a:gd name="T10" fmla="*/ 32 w 596"/>
                    <a:gd name="T11" fmla="*/ 133 h 154"/>
                    <a:gd name="T12" fmla="*/ 51 w 596"/>
                    <a:gd name="T13" fmla="*/ 126 h 154"/>
                    <a:gd name="T14" fmla="*/ 79 w 596"/>
                    <a:gd name="T15" fmla="*/ 116 h 154"/>
                    <a:gd name="T16" fmla="*/ 117 w 596"/>
                    <a:gd name="T17" fmla="*/ 105 h 154"/>
                    <a:gd name="T18" fmla="*/ 117 w 596"/>
                    <a:gd name="T19" fmla="*/ 105 h 154"/>
                    <a:gd name="T20" fmla="*/ 155 w 596"/>
                    <a:gd name="T21" fmla="*/ 97 h 154"/>
                    <a:gd name="T22" fmla="*/ 199 w 596"/>
                    <a:gd name="T23" fmla="*/ 88 h 154"/>
                    <a:gd name="T24" fmla="*/ 296 w 596"/>
                    <a:gd name="T25" fmla="*/ 70 h 154"/>
                    <a:gd name="T26" fmla="*/ 404 w 596"/>
                    <a:gd name="T27" fmla="*/ 50 h 154"/>
                    <a:gd name="T28" fmla="*/ 457 w 596"/>
                    <a:gd name="T29" fmla="*/ 37 h 154"/>
                    <a:gd name="T30" fmla="*/ 511 w 596"/>
                    <a:gd name="T31" fmla="*/ 24 h 154"/>
                    <a:gd name="T32" fmla="*/ 511 w 596"/>
                    <a:gd name="T33" fmla="*/ 24 h 154"/>
                    <a:gd name="T34" fmla="*/ 596 w 596"/>
                    <a:gd name="T35" fmla="*/ 0 h 154"/>
                    <a:gd name="T36" fmla="*/ 596 w 596"/>
                    <a:gd name="T37" fmla="*/ 0 h 154"/>
                    <a:gd name="T38" fmla="*/ 564 w 596"/>
                    <a:gd name="T39" fmla="*/ 6 h 154"/>
                    <a:gd name="T40" fmla="*/ 564 w 596"/>
                    <a:gd name="T41" fmla="*/ 6 h 154"/>
                    <a:gd name="T42" fmla="*/ 527 w 596"/>
                    <a:gd name="T43" fmla="*/ 17 h 154"/>
                    <a:gd name="T44" fmla="*/ 527 w 596"/>
                    <a:gd name="T45" fmla="*/ 17 h 154"/>
                    <a:gd name="T46" fmla="*/ 482 w 596"/>
                    <a:gd name="T47" fmla="*/ 28 h 154"/>
                    <a:gd name="T48" fmla="*/ 438 w 596"/>
                    <a:gd name="T49" fmla="*/ 38 h 154"/>
                    <a:gd name="T50" fmla="*/ 394 w 596"/>
                    <a:gd name="T51" fmla="*/ 48 h 154"/>
                    <a:gd name="T52" fmla="*/ 356 w 596"/>
                    <a:gd name="T53" fmla="*/ 56 h 154"/>
                    <a:gd name="T54" fmla="*/ 356 w 596"/>
                    <a:gd name="T55" fmla="*/ 56 h 154"/>
                    <a:gd name="T56" fmla="*/ 246 w 596"/>
                    <a:gd name="T57" fmla="*/ 75 h 154"/>
                    <a:gd name="T58" fmla="*/ 164 w 596"/>
                    <a:gd name="T59" fmla="*/ 91 h 154"/>
                    <a:gd name="T60" fmla="*/ 129 w 596"/>
                    <a:gd name="T61" fmla="*/ 99 h 154"/>
                    <a:gd name="T62" fmla="*/ 101 w 596"/>
                    <a:gd name="T63" fmla="*/ 107 h 154"/>
                    <a:gd name="T64" fmla="*/ 76 w 596"/>
                    <a:gd name="T65" fmla="*/ 114 h 154"/>
                    <a:gd name="T66" fmla="*/ 57 w 596"/>
                    <a:gd name="T67" fmla="*/ 122 h 154"/>
                    <a:gd name="T68" fmla="*/ 57 w 596"/>
                    <a:gd name="T69" fmla="*/ 122 h 154"/>
                    <a:gd name="T70" fmla="*/ 25 w 596"/>
                    <a:gd name="T71" fmla="*/ 136 h 154"/>
                    <a:gd name="T72" fmla="*/ 6 w 596"/>
                    <a:gd name="T73" fmla="*/ 146 h 154"/>
                    <a:gd name="T74" fmla="*/ 0 w 596"/>
                    <a:gd name="T75" fmla="*/ 152 h 154"/>
                    <a:gd name="T76" fmla="*/ 0 w 596"/>
                    <a:gd name="T77" fmla="*/ 154 h 154"/>
                    <a:gd name="T78" fmla="*/ 0 w 596"/>
                    <a:gd name="T79" fmla="*/ 154 h 15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6" h="154">
                      <a:moveTo>
                        <a:pt x="0" y="154"/>
                      </a:moveTo>
                      <a:lnTo>
                        <a:pt x="0" y="154"/>
                      </a:lnTo>
                      <a:lnTo>
                        <a:pt x="3" y="150"/>
                      </a:lnTo>
                      <a:lnTo>
                        <a:pt x="6" y="146"/>
                      </a:lnTo>
                      <a:lnTo>
                        <a:pt x="16" y="141"/>
                      </a:lnTo>
                      <a:lnTo>
                        <a:pt x="32" y="133"/>
                      </a:lnTo>
                      <a:lnTo>
                        <a:pt x="51" y="126"/>
                      </a:lnTo>
                      <a:lnTo>
                        <a:pt x="79" y="116"/>
                      </a:lnTo>
                      <a:lnTo>
                        <a:pt x="117" y="105"/>
                      </a:lnTo>
                      <a:lnTo>
                        <a:pt x="155" y="97"/>
                      </a:lnTo>
                      <a:lnTo>
                        <a:pt x="199" y="88"/>
                      </a:lnTo>
                      <a:lnTo>
                        <a:pt x="296" y="70"/>
                      </a:lnTo>
                      <a:lnTo>
                        <a:pt x="404" y="50"/>
                      </a:lnTo>
                      <a:lnTo>
                        <a:pt x="457" y="37"/>
                      </a:lnTo>
                      <a:lnTo>
                        <a:pt x="511" y="24"/>
                      </a:lnTo>
                      <a:lnTo>
                        <a:pt x="596" y="0"/>
                      </a:lnTo>
                      <a:lnTo>
                        <a:pt x="564" y="6"/>
                      </a:lnTo>
                      <a:lnTo>
                        <a:pt x="527" y="17"/>
                      </a:lnTo>
                      <a:lnTo>
                        <a:pt x="482" y="28"/>
                      </a:lnTo>
                      <a:lnTo>
                        <a:pt x="438" y="38"/>
                      </a:lnTo>
                      <a:lnTo>
                        <a:pt x="394" y="48"/>
                      </a:lnTo>
                      <a:lnTo>
                        <a:pt x="356" y="56"/>
                      </a:lnTo>
                      <a:lnTo>
                        <a:pt x="246" y="75"/>
                      </a:lnTo>
                      <a:lnTo>
                        <a:pt x="164" y="91"/>
                      </a:lnTo>
                      <a:lnTo>
                        <a:pt x="129" y="99"/>
                      </a:lnTo>
                      <a:lnTo>
                        <a:pt x="101" y="107"/>
                      </a:lnTo>
                      <a:lnTo>
                        <a:pt x="76" y="114"/>
                      </a:lnTo>
                      <a:lnTo>
                        <a:pt x="57" y="122"/>
                      </a:lnTo>
                      <a:lnTo>
                        <a:pt x="25" y="136"/>
                      </a:lnTo>
                      <a:lnTo>
                        <a:pt x="6" y="146"/>
                      </a:lnTo>
                      <a:lnTo>
                        <a:pt x="0" y="152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1" name="Freeform 238">
                  <a:extLst>
                    <a:ext uri="{FF2B5EF4-FFF2-40B4-BE49-F238E27FC236}">
                      <a16:creationId xmlns:a16="http://schemas.microsoft.com/office/drawing/2014/main" id="{492459D7-1859-4E3F-8BBB-63AD766265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7" cy="79"/>
                </a:xfrm>
                <a:custGeom>
                  <a:avLst/>
                  <a:gdLst>
                    <a:gd name="T0" fmla="*/ 287 w 287"/>
                    <a:gd name="T1" fmla="*/ 79 h 79"/>
                    <a:gd name="T2" fmla="*/ 287 w 287"/>
                    <a:gd name="T3" fmla="*/ 79 h 79"/>
                    <a:gd name="T4" fmla="*/ 227 w 287"/>
                    <a:gd name="T5" fmla="*/ 68 h 79"/>
                    <a:gd name="T6" fmla="*/ 164 w 287"/>
                    <a:gd name="T7" fmla="*/ 55 h 79"/>
                    <a:gd name="T8" fmla="*/ 107 w 287"/>
                    <a:gd name="T9" fmla="*/ 42 h 79"/>
                    <a:gd name="T10" fmla="*/ 85 w 287"/>
                    <a:gd name="T11" fmla="*/ 36 h 79"/>
                    <a:gd name="T12" fmla="*/ 66 w 287"/>
                    <a:gd name="T13" fmla="*/ 30 h 79"/>
                    <a:gd name="T14" fmla="*/ 66 w 287"/>
                    <a:gd name="T15" fmla="*/ 30 h 79"/>
                    <a:gd name="T16" fmla="*/ 28 w 287"/>
                    <a:gd name="T17" fmla="*/ 14 h 79"/>
                    <a:gd name="T18" fmla="*/ 9 w 287"/>
                    <a:gd name="T19" fmla="*/ 5 h 79"/>
                    <a:gd name="T20" fmla="*/ 3 w 287"/>
                    <a:gd name="T21" fmla="*/ 2 h 79"/>
                    <a:gd name="T22" fmla="*/ 0 w 287"/>
                    <a:gd name="T23" fmla="*/ 0 h 79"/>
                    <a:gd name="T24" fmla="*/ 0 w 287"/>
                    <a:gd name="T25" fmla="*/ 0 h 79"/>
                    <a:gd name="T26" fmla="*/ 0 w 287"/>
                    <a:gd name="T27" fmla="*/ 5 h 79"/>
                    <a:gd name="T28" fmla="*/ 3 w 287"/>
                    <a:gd name="T29" fmla="*/ 10 h 79"/>
                    <a:gd name="T30" fmla="*/ 13 w 287"/>
                    <a:gd name="T31" fmla="*/ 17 h 79"/>
                    <a:gd name="T32" fmla="*/ 28 w 287"/>
                    <a:gd name="T33" fmla="*/ 26 h 79"/>
                    <a:gd name="T34" fmla="*/ 54 w 287"/>
                    <a:gd name="T35" fmla="*/ 36 h 79"/>
                    <a:gd name="T36" fmla="*/ 88 w 287"/>
                    <a:gd name="T37" fmla="*/ 47 h 79"/>
                    <a:gd name="T38" fmla="*/ 142 w 287"/>
                    <a:gd name="T39" fmla="*/ 61 h 79"/>
                    <a:gd name="T40" fmla="*/ 142 w 287"/>
                    <a:gd name="T41" fmla="*/ 61 h 79"/>
                    <a:gd name="T42" fmla="*/ 224 w 287"/>
                    <a:gd name="T43" fmla="*/ 79 h 79"/>
                    <a:gd name="T44" fmla="*/ 287 w 28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7" h="79">
                      <a:moveTo>
                        <a:pt x="287" y="79"/>
                      </a:moveTo>
                      <a:lnTo>
                        <a:pt x="287" y="79"/>
                      </a:lnTo>
                      <a:lnTo>
                        <a:pt x="227" y="68"/>
                      </a:lnTo>
                      <a:lnTo>
                        <a:pt x="164" y="55"/>
                      </a:lnTo>
                      <a:lnTo>
                        <a:pt x="107" y="42"/>
                      </a:lnTo>
                      <a:lnTo>
                        <a:pt x="85" y="36"/>
                      </a:lnTo>
                      <a:lnTo>
                        <a:pt x="66" y="30"/>
                      </a:lnTo>
                      <a:lnTo>
                        <a:pt x="28" y="14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88" y="47"/>
                      </a:lnTo>
                      <a:lnTo>
                        <a:pt x="142" y="61"/>
                      </a:lnTo>
                      <a:lnTo>
                        <a:pt x="224" y="79"/>
                      </a:lnTo>
                      <a:lnTo>
                        <a:pt x="287" y="79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2" name="Freeform 239">
                  <a:extLst>
                    <a:ext uri="{FF2B5EF4-FFF2-40B4-BE49-F238E27FC236}">
                      <a16:creationId xmlns:a16="http://schemas.microsoft.com/office/drawing/2014/main" id="{2A371F32-B035-4118-A1D6-56006B53D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4" cy="79"/>
                </a:xfrm>
                <a:custGeom>
                  <a:avLst/>
                  <a:gdLst>
                    <a:gd name="T0" fmla="*/ 284 w 284"/>
                    <a:gd name="T1" fmla="*/ 79 h 79"/>
                    <a:gd name="T2" fmla="*/ 284 w 284"/>
                    <a:gd name="T3" fmla="*/ 79 h 79"/>
                    <a:gd name="T4" fmla="*/ 224 w 284"/>
                    <a:gd name="T5" fmla="*/ 68 h 79"/>
                    <a:gd name="T6" fmla="*/ 161 w 284"/>
                    <a:gd name="T7" fmla="*/ 56 h 79"/>
                    <a:gd name="T8" fmla="*/ 104 w 284"/>
                    <a:gd name="T9" fmla="*/ 42 h 79"/>
                    <a:gd name="T10" fmla="*/ 82 w 284"/>
                    <a:gd name="T11" fmla="*/ 36 h 79"/>
                    <a:gd name="T12" fmla="*/ 63 w 284"/>
                    <a:gd name="T13" fmla="*/ 30 h 79"/>
                    <a:gd name="T14" fmla="*/ 63 w 284"/>
                    <a:gd name="T15" fmla="*/ 30 h 79"/>
                    <a:gd name="T16" fmla="*/ 28 w 284"/>
                    <a:gd name="T17" fmla="*/ 14 h 79"/>
                    <a:gd name="T18" fmla="*/ 9 w 284"/>
                    <a:gd name="T19" fmla="*/ 7 h 79"/>
                    <a:gd name="T20" fmla="*/ 3 w 284"/>
                    <a:gd name="T21" fmla="*/ 2 h 79"/>
                    <a:gd name="T22" fmla="*/ 0 w 284"/>
                    <a:gd name="T23" fmla="*/ 0 h 79"/>
                    <a:gd name="T24" fmla="*/ 0 w 284"/>
                    <a:gd name="T25" fmla="*/ 0 h 79"/>
                    <a:gd name="T26" fmla="*/ 0 w 284"/>
                    <a:gd name="T27" fmla="*/ 4 h 79"/>
                    <a:gd name="T28" fmla="*/ 3 w 284"/>
                    <a:gd name="T29" fmla="*/ 10 h 79"/>
                    <a:gd name="T30" fmla="*/ 13 w 284"/>
                    <a:gd name="T31" fmla="*/ 17 h 79"/>
                    <a:gd name="T32" fmla="*/ 28 w 284"/>
                    <a:gd name="T33" fmla="*/ 26 h 79"/>
                    <a:gd name="T34" fmla="*/ 54 w 284"/>
                    <a:gd name="T35" fmla="*/ 36 h 79"/>
                    <a:gd name="T36" fmla="*/ 91 w 284"/>
                    <a:gd name="T37" fmla="*/ 47 h 79"/>
                    <a:gd name="T38" fmla="*/ 145 w 284"/>
                    <a:gd name="T39" fmla="*/ 61 h 79"/>
                    <a:gd name="T40" fmla="*/ 145 w 284"/>
                    <a:gd name="T41" fmla="*/ 61 h 79"/>
                    <a:gd name="T42" fmla="*/ 224 w 284"/>
                    <a:gd name="T43" fmla="*/ 79 h 79"/>
                    <a:gd name="T44" fmla="*/ 284 w 284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4" h="79">
                      <a:moveTo>
                        <a:pt x="284" y="79"/>
                      </a:moveTo>
                      <a:lnTo>
                        <a:pt x="284" y="79"/>
                      </a:lnTo>
                      <a:lnTo>
                        <a:pt x="224" y="68"/>
                      </a:lnTo>
                      <a:lnTo>
                        <a:pt x="161" y="56"/>
                      </a:lnTo>
                      <a:lnTo>
                        <a:pt x="104" y="42"/>
                      </a:lnTo>
                      <a:lnTo>
                        <a:pt x="82" y="36"/>
                      </a:lnTo>
                      <a:lnTo>
                        <a:pt x="63" y="30"/>
                      </a:lnTo>
                      <a:lnTo>
                        <a:pt x="28" y="14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4" y="79"/>
                      </a:lnTo>
                      <a:lnTo>
                        <a:pt x="284" y="79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3" name="Freeform 240">
                  <a:extLst>
                    <a:ext uri="{FF2B5EF4-FFF2-40B4-BE49-F238E27FC236}">
                      <a16:creationId xmlns:a16="http://schemas.microsoft.com/office/drawing/2014/main" id="{C3E212AF-D3A7-4282-B399-6AD947F2A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7" cy="79"/>
                </a:xfrm>
                <a:custGeom>
                  <a:avLst/>
                  <a:gdLst>
                    <a:gd name="T0" fmla="*/ 277 w 277"/>
                    <a:gd name="T1" fmla="*/ 79 h 79"/>
                    <a:gd name="T2" fmla="*/ 277 w 277"/>
                    <a:gd name="T3" fmla="*/ 79 h 79"/>
                    <a:gd name="T4" fmla="*/ 221 w 277"/>
                    <a:gd name="T5" fmla="*/ 69 h 79"/>
                    <a:gd name="T6" fmla="*/ 158 w 277"/>
                    <a:gd name="T7" fmla="*/ 56 h 79"/>
                    <a:gd name="T8" fmla="*/ 104 w 277"/>
                    <a:gd name="T9" fmla="*/ 43 h 79"/>
                    <a:gd name="T10" fmla="*/ 79 w 277"/>
                    <a:gd name="T11" fmla="*/ 37 h 79"/>
                    <a:gd name="T12" fmla="*/ 63 w 277"/>
                    <a:gd name="T13" fmla="*/ 31 h 79"/>
                    <a:gd name="T14" fmla="*/ 63 w 277"/>
                    <a:gd name="T15" fmla="*/ 31 h 79"/>
                    <a:gd name="T16" fmla="*/ 25 w 277"/>
                    <a:gd name="T17" fmla="*/ 16 h 79"/>
                    <a:gd name="T18" fmla="*/ 9 w 277"/>
                    <a:gd name="T19" fmla="*/ 7 h 79"/>
                    <a:gd name="T20" fmla="*/ 3 w 277"/>
                    <a:gd name="T21" fmla="*/ 2 h 79"/>
                    <a:gd name="T22" fmla="*/ 0 w 277"/>
                    <a:gd name="T23" fmla="*/ 0 h 79"/>
                    <a:gd name="T24" fmla="*/ 0 w 277"/>
                    <a:gd name="T25" fmla="*/ 0 h 79"/>
                    <a:gd name="T26" fmla="*/ 0 w 277"/>
                    <a:gd name="T27" fmla="*/ 4 h 79"/>
                    <a:gd name="T28" fmla="*/ 3 w 277"/>
                    <a:gd name="T29" fmla="*/ 9 h 79"/>
                    <a:gd name="T30" fmla="*/ 13 w 277"/>
                    <a:gd name="T31" fmla="*/ 17 h 79"/>
                    <a:gd name="T32" fmla="*/ 28 w 277"/>
                    <a:gd name="T33" fmla="*/ 26 h 79"/>
                    <a:gd name="T34" fmla="*/ 54 w 277"/>
                    <a:gd name="T35" fmla="*/ 36 h 79"/>
                    <a:gd name="T36" fmla="*/ 91 w 277"/>
                    <a:gd name="T37" fmla="*/ 47 h 79"/>
                    <a:gd name="T38" fmla="*/ 145 w 277"/>
                    <a:gd name="T39" fmla="*/ 61 h 79"/>
                    <a:gd name="T40" fmla="*/ 145 w 277"/>
                    <a:gd name="T41" fmla="*/ 61 h 79"/>
                    <a:gd name="T42" fmla="*/ 227 w 277"/>
                    <a:gd name="T43" fmla="*/ 79 h 79"/>
                    <a:gd name="T44" fmla="*/ 277 w 27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7" h="79">
                      <a:moveTo>
                        <a:pt x="277" y="79"/>
                      </a:moveTo>
                      <a:lnTo>
                        <a:pt x="277" y="79"/>
                      </a:lnTo>
                      <a:lnTo>
                        <a:pt x="221" y="69"/>
                      </a:lnTo>
                      <a:lnTo>
                        <a:pt x="158" y="56"/>
                      </a:lnTo>
                      <a:lnTo>
                        <a:pt x="104" y="43"/>
                      </a:lnTo>
                      <a:lnTo>
                        <a:pt x="79" y="37"/>
                      </a:lnTo>
                      <a:lnTo>
                        <a:pt x="63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7" y="79"/>
                      </a:lnTo>
                      <a:lnTo>
                        <a:pt x="277" y="79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4" name="Freeform 241">
                  <a:extLst>
                    <a:ext uri="{FF2B5EF4-FFF2-40B4-BE49-F238E27FC236}">
                      <a16:creationId xmlns:a16="http://schemas.microsoft.com/office/drawing/2014/main" id="{4251ED39-C539-46EF-9920-5C97A121DF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1" cy="79"/>
                </a:xfrm>
                <a:custGeom>
                  <a:avLst/>
                  <a:gdLst>
                    <a:gd name="T0" fmla="*/ 271 w 271"/>
                    <a:gd name="T1" fmla="*/ 79 h 79"/>
                    <a:gd name="T2" fmla="*/ 271 w 271"/>
                    <a:gd name="T3" fmla="*/ 79 h 79"/>
                    <a:gd name="T4" fmla="*/ 214 w 271"/>
                    <a:gd name="T5" fmla="*/ 69 h 79"/>
                    <a:gd name="T6" fmla="*/ 154 w 271"/>
                    <a:gd name="T7" fmla="*/ 56 h 79"/>
                    <a:gd name="T8" fmla="*/ 101 w 271"/>
                    <a:gd name="T9" fmla="*/ 43 h 79"/>
                    <a:gd name="T10" fmla="*/ 79 w 271"/>
                    <a:gd name="T11" fmla="*/ 37 h 79"/>
                    <a:gd name="T12" fmla="*/ 60 w 271"/>
                    <a:gd name="T13" fmla="*/ 31 h 79"/>
                    <a:gd name="T14" fmla="*/ 60 w 271"/>
                    <a:gd name="T15" fmla="*/ 31 h 79"/>
                    <a:gd name="T16" fmla="*/ 25 w 271"/>
                    <a:gd name="T17" fmla="*/ 16 h 79"/>
                    <a:gd name="T18" fmla="*/ 9 w 271"/>
                    <a:gd name="T19" fmla="*/ 7 h 79"/>
                    <a:gd name="T20" fmla="*/ 3 w 271"/>
                    <a:gd name="T21" fmla="*/ 3 h 79"/>
                    <a:gd name="T22" fmla="*/ 0 w 271"/>
                    <a:gd name="T23" fmla="*/ 0 h 79"/>
                    <a:gd name="T24" fmla="*/ 0 w 271"/>
                    <a:gd name="T25" fmla="*/ 0 h 79"/>
                    <a:gd name="T26" fmla="*/ 0 w 271"/>
                    <a:gd name="T27" fmla="*/ 4 h 79"/>
                    <a:gd name="T28" fmla="*/ 3 w 271"/>
                    <a:gd name="T29" fmla="*/ 9 h 79"/>
                    <a:gd name="T30" fmla="*/ 13 w 271"/>
                    <a:gd name="T31" fmla="*/ 17 h 79"/>
                    <a:gd name="T32" fmla="*/ 28 w 271"/>
                    <a:gd name="T33" fmla="*/ 26 h 79"/>
                    <a:gd name="T34" fmla="*/ 57 w 271"/>
                    <a:gd name="T35" fmla="*/ 36 h 79"/>
                    <a:gd name="T36" fmla="*/ 95 w 271"/>
                    <a:gd name="T37" fmla="*/ 47 h 79"/>
                    <a:gd name="T38" fmla="*/ 145 w 271"/>
                    <a:gd name="T39" fmla="*/ 60 h 79"/>
                    <a:gd name="T40" fmla="*/ 145 w 271"/>
                    <a:gd name="T41" fmla="*/ 60 h 79"/>
                    <a:gd name="T42" fmla="*/ 230 w 271"/>
                    <a:gd name="T43" fmla="*/ 79 h 79"/>
                    <a:gd name="T44" fmla="*/ 271 w 271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1" h="79">
                      <a:moveTo>
                        <a:pt x="271" y="79"/>
                      </a:moveTo>
                      <a:lnTo>
                        <a:pt x="271" y="79"/>
                      </a:lnTo>
                      <a:lnTo>
                        <a:pt x="214" y="69"/>
                      </a:lnTo>
                      <a:lnTo>
                        <a:pt x="154" y="56"/>
                      </a:lnTo>
                      <a:lnTo>
                        <a:pt x="101" y="43"/>
                      </a:lnTo>
                      <a:lnTo>
                        <a:pt x="79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5" y="60"/>
                      </a:lnTo>
                      <a:lnTo>
                        <a:pt x="230" y="79"/>
                      </a:lnTo>
                      <a:lnTo>
                        <a:pt x="271" y="79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5" name="Freeform 242">
                  <a:extLst>
                    <a:ext uri="{FF2B5EF4-FFF2-40B4-BE49-F238E27FC236}">
                      <a16:creationId xmlns:a16="http://schemas.microsoft.com/office/drawing/2014/main" id="{83BD007D-0827-473D-874B-D28A62AA09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8" cy="79"/>
                </a:xfrm>
                <a:custGeom>
                  <a:avLst/>
                  <a:gdLst>
                    <a:gd name="T0" fmla="*/ 268 w 268"/>
                    <a:gd name="T1" fmla="*/ 79 h 79"/>
                    <a:gd name="T2" fmla="*/ 268 w 268"/>
                    <a:gd name="T3" fmla="*/ 79 h 79"/>
                    <a:gd name="T4" fmla="*/ 211 w 268"/>
                    <a:gd name="T5" fmla="*/ 69 h 79"/>
                    <a:gd name="T6" fmla="*/ 151 w 268"/>
                    <a:gd name="T7" fmla="*/ 56 h 79"/>
                    <a:gd name="T8" fmla="*/ 98 w 268"/>
                    <a:gd name="T9" fmla="*/ 43 h 79"/>
                    <a:gd name="T10" fmla="*/ 76 w 268"/>
                    <a:gd name="T11" fmla="*/ 37 h 79"/>
                    <a:gd name="T12" fmla="*/ 60 w 268"/>
                    <a:gd name="T13" fmla="*/ 31 h 79"/>
                    <a:gd name="T14" fmla="*/ 60 w 268"/>
                    <a:gd name="T15" fmla="*/ 31 h 79"/>
                    <a:gd name="T16" fmla="*/ 25 w 268"/>
                    <a:gd name="T17" fmla="*/ 16 h 79"/>
                    <a:gd name="T18" fmla="*/ 6 w 268"/>
                    <a:gd name="T19" fmla="*/ 7 h 79"/>
                    <a:gd name="T20" fmla="*/ 3 w 268"/>
                    <a:gd name="T21" fmla="*/ 3 h 79"/>
                    <a:gd name="T22" fmla="*/ 0 w 268"/>
                    <a:gd name="T23" fmla="*/ 0 h 79"/>
                    <a:gd name="T24" fmla="*/ 0 w 268"/>
                    <a:gd name="T25" fmla="*/ 0 h 79"/>
                    <a:gd name="T26" fmla="*/ 0 w 268"/>
                    <a:gd name="T27" fmla="*/ 4 h 79"/>
                    <a:gd name="T28" fmla="*/ 6 w 268"/>
                    <a:gd name="T29" fmla="*/ 9 h 79"/>
                    <a:gd name="T30" fmla="*/ 13 w 268"/>
                    <a:gd name="T31" fmla="*/ 17 h 79"/>
                    <a:gd name="T32" fmla="*/ 32 w 268"/>
                    <a:gd name="T33" fmla="*/ 26 h 79"/>
                    <a:gd name="T34" fmla="*/ 57 w 268"/>
                    <a:gd name="T35" fmla="*/ 36 h 79"/>
                    <a:gd name="T36" fmla="*/ 95 w 268"/>
                    <a:gd name="T37" fmla="*/ 47 h 79"/>
                    <a:gd name="T38" fmla="*/ 148 w 268"/>
                    <a:gd name="T39" fmla="*/ 60 h 79"/>
                    <a:gd name="T40" fmla="*/ 148 w 268"/>
                    <a:gd name="T41" fmla="*/ 60 h 79"/>
                    <a:gd name="T42" fmla="*/ 230 w 268"/>
                    <a:gd name="T43" fmla="*/ 79 h 79"/>
                    <a:gd name="T44" fmla="*/ 268 w 26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8" h="79">
                      <a:moveTo>
                        <a:pt x="268" y="79"/>
                      </a:moveTo>
                      <a:lnTo>
                        <a:pt x="268" y="79"/>
                      </a:lnTo>
                      <a:lnTo>
                        <a:pt x="211" y="69"/>
                      </a:lnTo>
                      <a:lnTo>
                        <a:pt x="151" y="56"/>
                      </a:lnTo>
                      <a:lnTo>
                        <a:pt x="98" y="43"/>
                      </a:lnTo>
                      <a:lnTo>
                        <a:pt x="76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3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0" y="79"/>
                      </a:lnTo>
                      <a:lnTo>
                        <a:pt x="268" y="79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6" name="Freeform 243">
                  <a:extLst>
                    <a:ext uri="{FF2B5EF4-FFF2-40B4-BE49-F238E27FC236}">
                      <a16:creationId xmlns:a16="http://schemas.microsoft.com/office/drawing/2014/main" id="{DF074590-F6AB-4568-9AB6-F9175E764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2" cy="79"/>
                </a:xfrm>
                <a:custGeom>
                  <a:avLst/>
                  <a:gdLst>
                    <a:gd name="T0" fmla="*/ 262 w 262"/>
                    <a:gd name="T1" fmla="*/ 79 h 79"/>
                    <a:gd name="T2" fmla="*/ 262 w 262"/>
                    <a:gd name="T3" fmla="*/ 79 h 79"/>
                    <a:gd name="T4" fmla="*/ 205 w 262"/>
                    <a:gd name="T5" fmla="*/ 69 h 79"/>
                    <a:gd name="T6" fmla="*/ 148 w 262"/>
                    <a:gd name="T7" fmla="*/ 56 h 79"/>
                    <a:gd name="T8" fmla="*/ 95 w 262"/>
                    <a:gd name="T9" fmla="*/ 43 h 79"/>
                    <a:gd name="T10" fmla="*/ 73 w 262"/>
                    <a:gd name="T11" fmla="*/ 37 h 79"/>
                    <a:gd name="T12" fmla="*/ 57 w 262"/>
                    <a:gd name="T13" fmla="*/ 32 h 79"/>
                    <a:gd name="T14" fmla="*/ 57 w 262"/>
                    <a:gd name="T15" fmla="*/ 32 h 79"/>
                    <a:gd name="T16" fmla="*/ 25 w 262"/>
                    <a:gd name="T17" fmla="*/ 16 h 79"/>
                    <a:gd name="T18" fmla="*/ 6 w 262"/>
                    <a:gd name="T19" fmla="*/ 7 h 79"/>
                    <a:gd name="T20" fmla="*/ 3 w 262"/>
                    <a:gd name="T21" fmla="*/ 3 h 79"/>
                    <a:gd name="T22" fmla="*/ 0 w 262"/>
                    <a:gd name="T23" fmla="*/ 0 h 79"/>
                    <a:gd name="T24" fmla="*/ 0 w 262"/>
                    <a:gd name="T25" fmla="*/ 0 h 79"/>
                    <a:gd name="T26" fmla="*/ 0 w 262"/>
                    <a:gd name="T27" fmla="*/ 4 h 79"/>
                    <a:gd name="T28" fmla="*/ 6 w 262"/>
                    <a:gd name="T29" fmla="*/ 9 h 79"/>
                    <a:gd name="T30" fmla="*/ 16 w 262"/>
                    <a:gd name="T31" fmla="*/ 17 h 79"/>
                    <a:gd name="T32" fmla="*/ 32 w 262"/>
                    <a:gd name="T33" fmla="*/ 26 h 79"/>
                    <a:gd name="T34" fmla="*/ 57 w 262"/>
                    <a:gd name="T35" fmla="*/ 36 h 79"/>
                    <a:gd name="T36" fmla="*/ 95 w 262"/>
                    <a:gd name="T37" fmla="*/ 47 h 79"/>
                    <a:gd name="T38" fmla="*/ 148 w 262"/>
                    <a:gd name="T39" fmla="*/ 60 h 79"/>
                    <a:gd name="T40" fmla="*/ 148 w 262"/>
                    <a:gd name="T41" fmla="*/ 60 h 79"/>
                    <a:gd name="T42" fmla="*/ 233 w 262"/>
                    <a:gd name="T43" fmla="*/ 79 h 79"/>
                    <a:gd name="T44" fmla="*/ 262 w 26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2" h="79">
                      <a:moveTo>
                        <a:pt x="262" y="79"/>
                      </a:moveTo>
                      <a:lnTo>
                        <a:pt x="262" y="79"/>
                      </a:lnTo>
                      <a:lnTo>
                        <a:pt x="205" y="69"/>
                      </a:lnTo>
                      <a:lnTo>
                        <a:pt x="148" y="56"/>
                      </a:lnTo>
                      <a:lnTo>
                        <a:pt x="95" y="43"/>
                      </a:lnTo>
                      <a:lnTo>
                        <a:pt x="73" y="37"/>
                      </a:lnTo>
                      <a:lnTo>
                        <a:pt x="57" y="32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3" y="79"/>
                      </a:lnTo>
                      <a:lnTo>
                        <a:pt x="262" y="79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7" name="Freeform 244">
                  <a:extLst>
                    <a:ext uri="{FF2B5EF4-FFF2-40B4-BE49-F238E27FC236}">
                      <a16:creationId xmlns:a16="http://schemas.microsoft.com/office/drawing/2014/main" id="{818DDD4C-EE2A-49FB-A124-0EC2CA5677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8" cy="79"/>
                </a:xfrm>
                <a:custGeom>
                  <a:avLst/>
                  <a:gdLst>
                    <a:gd name="T0" fmla="*/ 258 w 258"/>
                    <a:gd name="T1" fmla="*/ 79 h 79"/>
                    <a:gd name="T2" fmla="*/ 258 w 258"/>
                    <a:gd name="T3" fmla="*/ 79 h 79"/>
                    <a:gd name="T4" fmla="*/ 202 w 258"/>
                    <a:gd name="T5" fmla="*/ 69 h 79"/>
                    <a:gd name="T6" fmla="*/ 145 w 258"/>
                    <a:gd name="T7" fmla="*/ 57 h 79"/>
                    <a:gd name="T8" fmla="*/ 91 w 258"/>
                    <a:gd name="T9" fmla="*/ 45 h 79"/>
                    <a:gd name="T10" fmla="*/ 73 w 258"/>
                    <a:gd name="T11" fmla="*/ 38 h 79"/>
                    <a:gd name="T12" fmla="*/ 57 w 258"/>
                    <a:gd name="T13" fmla="*/ 32 h 79"/>
                    <a:gd name="T14" fmla="*/ 57 w 258"/>
                    <a:gd name="T15" fmla="*/ 32 h 79"/>
                    <a:gd name="T16" fmla="*/ 22 w 258"/>
                    <a:gd name="T17" fmla="*/ 16 h 79"/>
                    <a:gd name="T18" fmla="*/ 6 w 258"/>
                    <a:gd name="T19" fmla="*/ 7 h 79"/>
                    <a:gd name="T20" fmla="*/ 0 w 258"/>
                    <a:gd name="T21" fmla="*/ 3 h 79"/>
                    <a:gd name="T22" fmla="*/ 0 w 258"/>
                    <a:gd name="T23" fmla="*/ 0 h 79"/>
                    <a:gd name="T24" fmla="*/ 0 w 258"/>
                    <a:gd name="T25" fmla="*/ 0 h 79"/>
                    <a:gd name="T26" fmla="*/ 0 w 258"/>
                    <a:gd name="T27" fmla="*/ 4 h 79"/>
                    <a:gd name="T28" fmla="*/ 6 w 258"/>
                    <a:gd name="T29" fmla="*/ 9 h 79"/>
                    <a:gd name="T30" fmla="*/ 16 w 258"/>
                    <a:gd name="T31" fmla="*/ 16 h 79"/>
                    <a:gd name="T32" fmla="*/ 32 w 258"/>
                    <a:gd name="T33" fmla="*/ 24 h 79"/>
                    <a:gd name="T34" fmla="*/ 60 w 258"/>
                    <a:gd name="T35" fmla="*/ 36 h 79"/>
                    <a:gd name="T36" fmla="*/ 98 w 258"/>
                    <a:gd name="T37" fmla="*/ 47 h 79"/>
                    <a:gd name="T38" fmla="*/ 151 w 258"/>
                    <a:gd name="T39" fmla="*/ 60 h 79"/>
                    <a:gd name="T40" fmla="*/ 151 w 258"/>
                    <a:gd name="T41" fmla="*/ 60 h 79"/>
                    <a:gd name="T42" fmla="*/ 236 w 258"/>
                    <a:gd name="T43" fmla="*/ 79 h 79"/>
                    <a:gd name="T44" fmla="*/ 258 w 25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8" h="79">
                      <a:moveTo>
                        <a:pt x="258" y="79"/>
                      </a:moveTo>
                      <a:lnTo>
                        <a:pt x="258" y="79"/>
                      </a:lnTo>
                      <a:lnTo>
                        <a:pt x="202" y="69"/>
                      </a:lnTo>
                      <a:lnTo>
                        <a:pt x="145" y="57"/>
                      </a:lnTo>
                      <a:lnTo>
                        <a:pt x="91" y="45"/>
                      </a:lnTo>
                      <a:lnTo>
                        <a:pt x="73" y="38"/>
                      </a:lnTo>
                      <a:lnTo>
                        <a:pt x="57" y="32"/>
                      </a:lnTo>
                      <a:lnTo>
                        <a:pt x="22" y="16"/>
                      </a:lnTo>
                      <a:lnTo>
                        <a:pt x="6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8" y="79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8" name="Freeform 245">
                  <a:extLst>
                    <a:ext uri="{FF2B5EF4-FFF2-40B4-BE49-F238E27FC236}">
                      <a16:creationId xmlns:a16="http://schemas.microsoft.com/office/drawing/2014/main" id="{E7E62F73-EC00-4944-B8F9-B56ACFE4BD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2" cy="79"/>
                </a:xfrm>
                <a:custGeom>
                  <a:avLst/>
                  <a:gdLst>
                    <a:gd name="T0" fmla="*/ 252 w 252"/>
                    <a:gd name="T1" fmla="*/ 79 h 79"/>
                    <a:gd name="T2" fmla="*/ 252 w 252"/>
                    <a:gd name="T3" fmla="*/ 79 h 79"/>
                    <a:gd name="T4" fmla="*/ 199 w 252"/>
                    <a:gd name="T5" fmla="*/ 69 h 79"/>
                    <a:gd name="T6" fmla="*/ 142 w 252"/>
                    <a:gd name="T7" fmla="*/ 57 h 79"/>
                    <a:gd name="T8" fmla="*/ 91 w 252"/>
                    <a:gd name="T9" fmla="*/ 45 h 79"/>
                    <a:gd name="T10" fmla="*/ 69 w 252"/>
                    <a:gd name="T11" fmla="*/ 38 h 79"/>
                    <a:gd name="T12" fmla="*/ 54 w 252"/>
                    <a:gd name="T13" fmla="*/ 32 h 79"/>
                    <a:gd name="T14" fmla="*/ 54 w 252"/>
                    <a:gd name="T15" fmla="*/ 32 h 79"/>
                    <a:gd name="T16" fmla="*/ 22 w 252"/>
                    <a:gd name="T17" fmla="*/ 17 h 79"/>
                    <a:gd name="T18" fmla="*/ 6 w 252"/>
                    <a:gd name="T19" fmla="*/ 8 h 79"/>
                    <a:gd name="T20" fmla="*/ 0 w 252"/>
                    <a:gd name="T21" fmla="*/ 3 h 79"/>
                    <a:gd name="T22" fmla="*/ 0 w 252"/>
                    <a:gd name="T23" fmla="*/ 0 h 79"/>
                    <a:gd name="T24" fmla="*/ 0 w 252"/>
                    <a:gd name="T25" fmla="*/ 0 h 79"/>
                    <a:gd name="T26" fmla="*/ 0 w 252"/>
                    <a:gd name="T27" fmla="*/ 4 h 79"/>
                    <a:gd name="T28" fmla="*/ 6 w 252"/>
                    <a:gd name="T29" fmla="*/ 9 h 79"/>
                    <a:gd name="T30" fmla="*/ 16 w 252"/>
                    <a:gd name="T31" fmla="*/ 16 h 79"/>
                    <a:gd name="T32" fmla="*/ 32 w 252"/>
                    <a:gd name="T33" fmla="*/ 24 h 79"/>
                    <a:gd name="T34" fmla="*/ 60 w 252"/>
                    <a:gd name="T35" fmla="*/ 36 h 79"/>
                    <a:gd name="T36" fmla="*/ 98 w 252"/>
                    <a:gd name="T37" fmla="*/ 47 h 79"/>
                    <a:gd name="T38" fmla="*/ 151 w 252"/>
                    <a:gd name="T39" fmla="*/ 60 h 79"/>
                    <a:gd name="T40" fmla="*/ 151 w 252"/>
                    <a:gd name="T41" fmla="*/ 60 h 79"/>
                    <a:gd name="T42" fmla="*/ 236 w 252"/>
                    <a:gd name="T43" fmla="*/ 79 h 79"/>
                    <a:gd name="T44" fmla="*/ 252 w 25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2" h="79">
                      <a:moveTo>
                        <a:pt x="252" y="79"/>
                      </a:moveTo>
                      <a:lnTo>
                        <a:pt x="252" y="79"/>
                      </a:lnTo>
                      <a:lnTo>
                        <a:pt x="199" y="69"/>
                      </a:lnTo>
                      <a:lnTo>
                        <a:pt x="142" y="57"/>
                      </a:lnTo>
                      <a:lnTo>
                        <a:pt x="91" y="45"/>
                      </a:lnTo>
                      <a:lnTo>
                        <a:pt x="69" y="38"/>
                      </a:lnTo>
                      <a:lnTo>
                        <a:pt x="54" y="32"/>
                      </a:lnTo>
                      <a:lnTo>
                        <a:pt x="22" y="17"/>
                      </a:lnTo>
                      <a:lnTo>
                        <a:pt x="6" y="8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2" y="79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39" name="Freeform 246">
                  <a:extLst>
                    <a:ext uri="{FF2B5EF4-FFF2-40B4-BE49-F238E27FC236}">
                      <a16:creationId xmlns:a16="http://schemas.microsoft.com/office/drawing/2014/main" id="{DBDD6F00-15E2-4D51-BE49-C16BF1FB5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61"/>
                  <a:ext cx="993" cy="398"/>
                </a:xfrm>
                <a:custGeom>
                  <a:avLst/>
                  <a:gdLst>
                    <a:gd name="T0" fmla="*/ 50 w 993"/>
                    <a:gd name="T1" fmla="*/ 0 h 398"/>
                    <a:gd name="T2" fmla="*/ 85 w 993"/>
                    <a:gd name="T3" fmla="*/ 19 h 398"/>
                    <a:gd name="T4" fmla="*/ 139 w 993"/>
                    <a:gd name="T5" fmla="*/ 50 h 398"/>
                    <a:gd name="T6" fmla="*/ 208 w 993"/>
                    <a:gd name="T7" fmla="*/ 77 h 398"/>
                    <a:gd name="T8" fmla="*/ 284 w 993"/>
                    <a:gd name="T9" fmla="*/ 99 h 398"/>
                    <a:gd name="T10" fmla="*/ 366 w 993"/>
                    <a:gd name="T11" fmla="*/ 117 h 398"/>
                    <a:gd name="T12" fmla="*/ 425 w 993"/>
                    <a:gd name="T13" fmla="*/ 130 h 398"/>
                    <a:gd name="T14" fmla="*/ 608 w 993"/>
                    <a:gd name="T15" fmla="*/ 162 h 398"/>
                    <a:gd name="T16" fmla="*/ 791 w 993"/>
                    <a:gd name="T17" fmla="*/ 195 h 398"/>
                    <a:gd name="T18" fmla="*/ 851 w 993"/>
                    <a:gd name="T19" fmla="*/ 207 h 398"/>
                    <a:gd name="T20" fmla="*/ 917 w 993"/>
                    <a:gd name="T21" fmla="*/ 226 h 398"/>
                    <a:gd name="T22" fmla="*/ 974 w 993"/>
                    <a:gd name="T23" fmla="*/ 250 h 398"/>
                    <a:gd name="T24" fmla="*/ 993 w 993"/>
                    <a:gd name="T25" fmla="*/ 276 h 398"/>
                    <a:gd name="T26" fmla="*/ 993 w 993"/>
                    <a:gd name="T27" fmla="*/ 286 h 398"/>
                    <a:gd name="T28" fmla="*/ 977 w 993"/>
                    <a:gd name="T29" fmla="*/ 301 h 398"/>
                    <a:gd name="T30" fmla="*/ 952 w 993"/>
                    <a:gd name="T31" fmla="*/ 315 h 398"/>
                    <a:gd name="T32" fmla="*/ 923 w 993"/>
                    <a:gd name="T33" fmla="*/ 328 h 398"/>
                    <a:gd name="T34" fmla="*/ 860 w 993"/>
                    <a:gd name="T35" fmla="*/ 349 h 398"/>
                    <a:gd name="T36" fmla="*/ 753 w 993"/>
                    <a:gd name="T37" fmla="*/ 376 h 398"/>
                    <a:gd name="T38" fmla="*/ 681 w 993"/>
                    <a:gd name="T39" fmla="*/ 391 h 398"/>
                    <a:gd name="T40" fmla="*/ 419 w 993"/>
                    <a:gd name="T41" fmla="*/ 398 h 398"/>
                    <a:gd name="T42" fmla="*/ 517 w 993"/>
                    <a:gd name="T43" fmla="*/ 380 h 398"/>
                    <a:gd name="T44" fmla="*/ 709 w 993"/>
                    <a:gd name="T45" fmla="*/ 340 h 398"/>
                    <a:gd name="T46" fmla="*/ 801 w 993"/>
                    <a:gd name="T47" fmla="*/ 316 h 398"/>
                    <a:gd name="T48" fmla="*/ 826 w 993"/>
                    <a:gd name="T49" fmla="*/ 309 h 398"/>
                    <a:gd name="T50" fmla="*/ 873 w 993"/>
                    <a:gd name="T51" fmla="*/ 292 h 398"/>
                    <a:gd name="T52" fmla="*/ 889 w 993"/>
                    <a:gd name="T53" fmla="*/ 282 h 398"/>
                    <a:gd name="T54" fmla="*/ 886 w 993"/>
                    <a:gd name="T55" fmla="*/ 271 h 398"/>
                    <a:gd name="T56" fmla="*/ 870 w 993"/>
                    <a:gd name="T57" fmla="*/ 262 h 398"/>
                    <a:gd name="T58" fmla="*/ 835 w 993"/>
                    <a:gd name="T59" fmla="*/ 250 h 398"/>
                    <a:gd name="T60" fmla="*/ 782 w 993"/>
                    <a:gd name="T61" fmla="*/ 236 h 398"/>
                    <a:gd name="T62" fmla="*/ 668 w 993"/>
                    <a:gd name="T63" fmla="*/ 215 h 398"/>
                    <a:gd name="T64" fmla="*/ 611 w 993"/>
                    <a:gd name="T65" fmla="*/ 205 h 398"/>
                    <a:gd name="T66" fmla="*/ 410 w 993"/>
                    <a:gd name="T67" fmla="*/ 172 h 398"/>
                    <a:gd name="T68" fmla="*/ 309 w 993"/>
                    <a:gd name="T69" fmla="*/ 153 h 398"/>
                    <a:gd name="T70" fmla="*/ 214 w 993"/>
                    <a:gd name="T71" fmla="*/ 131 h 398"/>
                    <a:gd name="T72" fmla="*/ 154 w 993"/>
                    <a:gd name="T73" fmla="*/ 112 h 398"/>
                    <a:gd name="T74" fmla="*/ 69 w 993"/>
                    <a:gd name="T75" fmla="*/ 79 h 398"/>
                    <a:gd name="T76" fmla="*/ 22 w 993"/>
                    <a:gd name="T77" fmla="*/ 55 h 398"/>
                    <a:gd name="T78" fmla="*/ 0 w 993"/>
                    <a:gd name="T79" fmla="*/ 41 h 398"/>
                    <a:gd name="T80" fmla="*/ 25 w 993"/>
                    <a:gd name="T81" fmla="*/ 21 h 398"/>
                    <a:gd name="T82" fmla="*/ 50 w 993"/>
                    <a:gd name="T83" fmla="*/ 0 h 39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993" h="398">
                      <a:moveTo>
                        <a:pt x="50" y="0"/>
                      </a:moveTo>
                      <a:lnTo>
                        <a:pt x="50" y="0"/>
                      </a:lnTo>
                      <a:lnTo>
                        <a:pt x="85" y="19"/>
                      </a:lnTo>
                      <a:lnTo>
                        <a:pt x="110" y="36"/>
                      </a:lnTo>
                      <a:lnTo>
                        <a:pt x="139" y="50"/>
                      </a:lnTo>
                      <a:lnTo>
                        <a:pt x="173" y="64"/>
                      </a:lnTo>
                      <a:lnTo>
                        <a:pt x="208" y="77"/>
                      </a:lnTo>
                      <a:lnTo>
                        <a:pt x="246" y="88"/>
                      </a:lnTo>
                      <a:lnTo>
                        <a:pt x="284" y="99"/>
                      </a:lnTo>
                      <a:lnTo>
                        <a:pt x="325" y="108"/>
                      </a:lnTo>
                      <a:lnTo>
                        <a:pt x="366" y="117"/>
                      </a:lnTo>
                      <a:lnTo>
                        <a:pt x="425" y="130"/>
                      </a:lnTo>
                      <a:lnTo>
                        <a:pt x="485" y="141"/>
                      </a:lnTo>
                      <a:lnTo>
                        <a:pt x="608" y="162"/>
                      </a:lnTo>
                      <a:lnTo>
                        <a:pt x="731" y="183"/>
                      </a:lnTo>
                      <a:lnTo>
                        <a:pt x="791" y="195"/>
                      </a:lnTo>
                      <a:lnTo>
                        <a:pt x="851" y="207"/>
                      </a:lnTo>
                      <a:lnTo>
                        <a:pt x="886" y="216"/>
                      </a:lnTo>
                      <a:lnTo>
                        <a:pt x="917" y="226"/>
                      </a:lnTo>
                      <a:lnTo>
                        <a:pt x="949" y="236"/>
                      </a:lnTo>
                      <a:lnTo>
                        <a:pt x="974" y="250"/>
                      </a:lnTo>
                      <a:lnTo>
                        <a:pt x="990" y="267"/>
                      </a:lnTo>
                      <a:lnTo>
                        <a:pt x="993" y="276"/>
                      </a:lnTo>
                      <a:lnTo>
                        <a:pt x="993" y="286"/>
                      </a:lnTo>
                      <a:lnTo>
                        <a:pt x="983" y="294"/>
                      </a:lnTo>
                      <a:lnTo>
                        <a:pt x="977" y="301"/>
                      </a:lnTo>
                      <a:lnTo>
                        <a:pt x="964" y="309"/>
                      </a:lnTo>
                      <a:lnTo>
                        <a:pt x="952" y="315"/>
                      </a:lnTo>
                      <a:lnTo>
                        <a:pt x="923" y="328"/>
                      </a:lnTo>
                      <a:lnTo>
                        <a:pt x="892" y="339"/>
                      </a:lnTo>
                      <a:lnTo>
                        <a:pt x="860" y="349"/>
                      </a:lnTo>
                      <a:lnTo>
                        <a:pt x="826" y="358"/>
                      </a:lnTo>
                      <a:lnTo>
                        <a:pt x="753" y="376"/>
                      </a:lnTo>
                      <a:lnTo>
                        <a:pt x="681" y="391"/>
                      </a:lnTo>
                      <a:lnTo>
                        <a:pt x="656" y="398"/>
                      </a:lnTo>
                      <a:lnTo>
                        <a:pt x="419" y="398"/>
                      </a:lnTo>
                      <a:lnTo>
                        <a:pt x="517" y="380"/>
                      </a:lnTo>
                      <a:lnTo>
                        <a:pt x="615" y="361"/>
                      </a:lnTo>
                      <a:lnTo>
                        <a:pt x="709" y="340"/>
                      </a:lnTo>
                      <a:lnTo>
                        <a:pt x="756" y="329"/>
                      </a:lnTo>
                      <a:lnTo>
                        <a:pt x="801" y="316"/>
                      </a:lnTo>
                      <a:lnTo>
                        <a:pt x="826" y="309"/>
                      </a:lnTo>
                      <a:lnTo>
                        <a:pt x="851" y="301"/>
                      </a:lnTo>
                      <a:lnTo>
                        <a:pt x="873" y="292"/>
                      </a:lnTo>
                      <a:lnTo>
                        <a:pt x="889" y="282"/>
                      </a:lnTo>
                      <a:lnTo>
                        <a:pt x="889" y="276"/>
                      </a:lnTo>
                      <a:lnTo>
                        <a:pt x="886" y="271"/>
                      </a:lnTo>
                      <a:lnTo>
                        <a:pt x="879" y="266"/>
                      </a:lnTo>
                      <a:lnTo>
                        <a:pt x="870" y="262"/>
                      </a:lnTo>
                      <a:lnTo>
                        <a:pt x="854" y="255"/>
                      </a:lnTo>
                      <a:lnTo>
                        <a:pt x="835" y="250"/>
                      </a:lnTo>
                      <a:lnTo>
                        <a:pt x="782" y="236"/>
                      </a:lnTo>
                      <a:lnTo>
                        <a:pt x="725" y="225"/>
                      </a:lnTo>
                      <a:lnTo>
                        <a:pt x="668" y="215"/>
                      </a:lnTo>
                      <a:lnTo>
                        <a:pt x="611" y="205"/>
                      </a:lnTo>
                      <a:lnTo>
                        <a:pt x="511" y="188"/>
                      </a:lnTo>
                      <a:lnTo>
                        <a:pt x="410" y="172"/>
                      </a:lnTo>
                      <a:lnTo>
                        <a:pt x="359" y="163"/>
                      </a:lnTo>
                      <a:lnTo>
                        <a:pt x="309" y="153"/>
                      </a:lnTo>
                      <a:lnTo>
                        <a:pt x="262" y="142"/>
                      </a:lnTo>
                      <a:lnTo>
                        <a:pt x="214" y="131"/>
                      </a:lnTo>
                      <a:lnTo>
                        <a:pt x="154" y="112"/>
                      </a:lnTo>
                      <a:lnTo>
                        <a:pt x="98" y="90"/>
                      </a:lnTo>
                      <a:lnTo>
                        <a:pt x="69" y="79"/>
                      </a:lnTo>
                      <a:lnTo>
                        <a:pt x="47" y="68"/>
                      </a:lnTo>
                      <a:lnTo>
                        <a:pt x="22" y="55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25" y="2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0" name="Freeform 247">
                  <a:extLst>
                    <a:ext uri="{FF2B5EF4-FFF2-40B4-BE49-F238E27FC236}">
                      <a16:creationId xmlns:a16="http://schemas.microsoft.com/office/drawing/2014/main" id="{09D8B47F-B039-407D-849E-71E62E6D0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9" y="1473"/>
                  <a:ext cx="363" cy="184"/>
                </a:xfrm>
                <a:custGeom>
                  <a:avLst/>
                  <a:gdLst>
                    <a:gd name="T0" fmla="*/ 243 w 363"/>
                    <a:gd name="T1" fmla="*/ 0 h 184"/>
                    <a:gd name="T2" fmla="*/ 243 w 363"/>
                    <a:gd name="T3" fmla="*/ 0 h 184"/>
                    <a:gd name="T4" fmla="*/ 271 w 363"/>
                    <a:gd name="T5" fmla="*/ 8 h 184"/>
                    <a:gd name="T6" fmla="*/ 297 w 363"/>
                    <a:gd name="T7" fmla="*/ 17 h 184"/>
                    <a:gd name="T8" fmla="*/ 322 w 363"/>
                    <a:gd name="T9" fmla="*/ 27 h 184"/>
                    <a:gd name="T10" fmla="*/ 344 w 363"/>
                    <a:gd name="T11" fmla="*/ 38 h 184"/>
                    <a:gd name="T12" fmla="*/ 360 w 363"/>
                    <a:gd name="T13" fmla="*/ 55 h 184"/>
                    <a:gd name="T14" fmla="*/ 363 w 363"/>
                    <a:gd name="T15" fmla="*/ 64 h 184"/>
                    <a:gd name="T16" fmla="*/ 363 w 363"/>
                    <a:gd name="T17" fmla="*/ 74 h 184"/>
                    <a:gd name="T18" fmla="*/ 363 w 363"/>
                    <a:gd name="T19" fmla="*/ 74 h 184"/>
                    <a:gd name="T20" fmla="*/ 353 w 363"/>
                    <a:gd name="T21" fmla="*/ 82 h 184"/>
                    <a:gd name="T22" fmla="*/ 347 w 363"/>
                    <a:gd name="T23" fmla="*/ 89 h 184"/>
                    <a:gd name="T24" fmla="*/ 334 w 363"/>
                    <a:gd name="T25" fmla="*/ 97 h 184"/>
                    <a:gd name="T26" fmla="*/ 322 w 363"/>
                    <a:gd name="T27" fmla="*/ 103 h 184"/>
                    <a:gd name="T28" fmla="*/ 322 w 363"/>
                    <a:gd name="T29" fmla="*/ 103 h 184"/>
                    <a:gd name="T30" fmla="*/ 293 w 363"/>
                    <a:gd name="T31" fmla="*/ 116 h 184"/>
                    <a:gd name="T32" fmla="*/ 262 w 363"/>
                    <a:gd name="T33" fmla="*/ 127 h 184"/>
                    <a:gd name="T34" fmla="*/ 230 w 363"/>
                    <a:gd name="T35" fmla="*/ 137 h 184"/>
                    <a:gd name="T36" fmla="*/ 196 w 363"/>
                    <a:gd name="T37" fmla="*/ 146 h 184"/>
                    <a:gd name="T38" fmla="*/ 123 w 363"/>
                    <a:gd name="T39" fmla="*/ 164 h 184"/>
                    <a:gd name="T40" fmla="*/ 51 w 363"/>
                    <a:gd name="T41" fmla="*/ 179 h 184"/>
                    <a:gd name="T42" fmla="*/ 51 w 363"/>
                    <a:gd name="T43" fmla="*/ 179 h 184"/>
                    <a:gd name="T44" fmla="*/ 29 w 363"/>
                    <a:gd name="T45" fmla="*/ 184 h 184"/>
                    <a:gd name="T46" fmla="*/ 29 w 363"/>
                    <a:gd name="T47" fmla="*/ 184 h 184"/>
                    <a:gd name="T48" fmla="*/ 13 w 363"/>
                    <a:gd name="T49" fmla="*/ 178 h 184"/>
                    <a:gd name="T50" fmla="*/ 0 w 363"/>
                    <a:gd name="T51" fmla="*/ 175 h 184"/>
                    <a:gd name="T52" fmla="*/ 0 w 363"/>
                    <a:gd name="T53" fmla="*/ 175 h 184"/>
                    <a:gd name="T54" fmla="*/ 0 w 363"/>
                    <a:gd name="T55" fmla="*/ 174 h 184"/>
                    <a:gd name="T56" fmla="*/ 3 w 363"/>
                    <a:gd name="T57" fmla="*/ 173 h 184"/>
                    <a:gd name="T58" fmla="*/ 26 w 363"/>
                    <a:gd name="T59" fmla="*/ 167 h 184"/>
                    <a:gd name="T60" fmla="*/ 107 w 363"/>
                    <a:gd name="T61" fmla="*/ 146 h 184"/>
                    <a:gd name="T62" fmla="*/ 158 w 363"/>
                    <a:gd name="T63" fmla="*/ 134 h 184"/>
                    <a:gd name="T64" fmla="*/ 208 w 363"/>
                    <a:gd name="T65" fmla="*/ 120 h 184"/>
                    <a:gd name="T66" fmla="*/ 256 w 363"/>
                    <a:gd name="T67" fmla="*/ 104 h 184"/>
                    <a:gd name="T68" fmla="*/ 293 w 363"/>
                    <a:gd name="T69" fmla="*/ 90 h 184"/>
                    <a:gd name="T70" fmla="*/ 293 w 363"/>
                    <a:gd name="T71" fmla="*/ 90 h 184"/>
                    <a:gd name="T72" fmla="*/ 309 w 363"/>
                    <a:gd name="T73" fmla="*/ 84 h 184"/>
                    <a:gd name="T74" fmla="*/ 319 w 363"/>
                    <a:gd name="T75" fmla="*/ 76 h 184"/>
                    <a:gd name="T76" fmla="*/ 325 w 363"/>
                    <a:gd name="T77" fmla="*/ 69 h 184"/>
                    <a:gd name="T78" fmla="*/ 325 w 363"/>
                    <a:gd name="T79" fmla="*/ 61 h 184"/>
                    <a:gd name="T80" fmla="*/ 322 w 363"/>
                    <a:gd name="T81" fmla="*/ 54 h 184"/>
                    <a:gd name="T82" fmla="*/ 319 w 363"/>
                    <a:gd name="T83" fmla="*/ 46 h 184"/>
                    <a:gd name="T84" fmla="*/ 309 w 363"/>
                    <a:gd name="T85" fmla="*/ 40 h 184"/>
                    <a:gd name="T86" fmla="*/ 300 w 363"/>
                    <a:gd name="T87" fmla="*/ 32 h 184"/>
                    <a:gd name="T88" fmla="*/ 281 w 363"/>
                    <a:gd name="T89" fmla="*/ 21 h 184"/>
                    <a:gd name="T90" fmla="*/ 262 w 363"/>
                    <a:gd name="T91" fmla="*/ 10 h 184"/>
                    <a:gd name="T92" fmla="*/ 249 w 363"/>
                    <a:gd name="T93" fmla="*/ 4 h 184"/>
                    <a:gd name="T94" fmla="*/ 243 w 363"/>
                    <a:gd name="T95" fmla="*/ 0 h 184"/>
                    <a:gd name="T96" fmla="*/ 243 w 363"/>
                    <a:gd name="T97" fmla="*/ 0 h 18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63" h="184">
                      <a:moveTo>
                        <a:pt x="243" y="0"/>
                      </a:moveTo>
                      <a:lnTo>
                        <a:pt x="243" y="0"/>
                      </a:lnTo>
                      <a:lnTo>
                        <a:pt x="271" y="8"/>
                      </a:lnTo>
                      <a:lnTo>
                        <a:pt x="297" y="17"/>
                      </a:lnTo>
                      <a:lnTo>
                        <a:pt x="322" y="27"/>
                      </a:lnTo>
                      <a:lnTo>
                        <a:pt x="344" y="38"/>
                      </a:lnTo>
                      <a:lnTo>
                        <a:pt x="360" y="55"/>
                      </a:lnTo>
                      <a:lnTo>
                        <a:pt x="363" y="64"/>
                      </a:lnTo>
                      <a:lnTo>
                        <a:pt x="363" y="74"/>
                      </a:lnTo>
                      <a:lnTo>
                        <a:pt x="353" y="82"/>
                      </a:lnTo>
                      <a:lnTo>
                        <a:pt x="347" y="89"/>
                      </a:lnTo>
                      <a:lnTo>
                        <a:pt x="334" y="97"/>
                      </a:lnTo>
                      <a:lnTo>
                        <a:pt x="322" y="103"/>
                      </a:lnTo>
                      <a:lnTo>
                        <a:pt x="293" y="116"/>
                      </a:lnTo>
                      <a:lnTo>
                        <a:pt x="262" y="127"/>
                      </a:lnTo>
                      <a:lnTo>
                        <a:pt x="230" y="137"/>
                      </a:lnTo>
                      <a:lnTo>
                        <a:pt x="196" y="146"/>
                      </a:lnTo>
                      <a:lnTo>
                        <a:pt x="123" y="164"/>
                      </a:lnTo>
                      <a:lnTo>
                        <a:pt x="51" y="179"/>
                      </a:lnTo>
                      <a:lnTo>
                        <a:pt x="29" y="184"/>
                      </a:lnTo>
                      <a:lnTo>
                        <a:pt x="13" y="178"/>
                      </a:lnTo>
                      <a:lnTo>
                        <a:pt x="0" y="175"/>
                      </a:lnTo>
                      <a:lnTo>
                        <a:pt x="0" y="174"/>
                      </a:lnTo>
                      <a:lnTo>
                        <a:pt x="3" y="173"/>
                      </a:lnTo>
                      <a:lnTo>
                        <a:pt x="26" y="167"/>
                      </a:lnTo>
                      <a:lnTo>
                        <a:pt x="107" y="146"/>
                      </a:lnTo>
                      <a:lnTo>
                        <a:pt x="158" y="134"/>
                      </a:lnTo>
                      <a:lnTo>
                        <a:pt x="208" y="120"/>
                      </a:lnTo>
                      <a:lnTo>
                        <a:pt x="256" y="104"/>
                      </a:lnTo>
                      <a:lnTo>
                        <a:pt x="293" y="90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69"/>
                      </a:lnTo>
                      <a:lnTo>
                        <a:pt x="325" y="61"/>
                      </a:lnTo>
                      <a:lnTo>
                        <a:pt x="322" y="54"/>
                      </a:lnTo>
                      <a:lnTo>
                        <a:pt x="319" y="46"/>
                      </a:lnTo>
                      <a:lnTo>
                        <a:pt x="309" y="40"/>
                      </a:lnTo>
                      <a:lnTo>
                        <a:pt x="300" y="32"/>
                      </a:lnTo>
                      <a:lnTo>
                        <a:pt x="281" y="21"/>
                      </a:lnTo>
                      <a:lnTo>
                        <a:pt x="262" y="10"/>
                      </a:lnTo>
                      <a:lnTo>
                        <a:pt x="249" y="4"/>
                      </a:lnTo>
                      <a:lnTo>
                        <a:pt x="243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1" name="Freeform 248">
                  <a:extLst>
                    <a:ext uri="{FF2B5EF4-FFF2-40B4-BE49-F238E27FC236}">
                      <a16:creationId xmlns:a16="http://schemas.microsoft.com/office/drawing/2014/main" id="{FBFF734D-8D6F-423F-8C74-878C5C71EA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2" y="1473"/>
                  <a:ext cx="360" cy="184"/>
                </a:xfrm>
                <a:custGeom>
                  <a:avLst/>
                  <a:gdLst>
                    <a:gd name="T0" fmla="*/ 240 w 360"/>
                    <a:gd name="T1" fmla="*/ 0 h 184"/>
                    <a:gd name="T2" fmla="*/ 240 w 360"/>
                    <a:gd name="T3" fmla="*/ 0 h 184"/>
                    <a:gd name="T4" fmla="*/ 268 w 360"/>
                    <a:gd name="T5" fmla="*/ 8 h 184"/>
                    <a:gd name="T6" fmla="*/ 294 w 360"/>
                    <a:gd name="T7" fmla="*/ 17 h 184"/>
                    <a:gd name="T8" fmla="*/ 319 w 360"/>
                    <a:gd name="T9" fmla="*/ 27 h 184"/>
                    <a:gd name="T10" fmla="*/ 341 w 360"/>
                    <a:gd name="T11" fmla="*/ 38 h 184"/>
                    <a:gd name="T12" fmla="*/ 341 w 360"/>
                    <a:gd name="T13" fmla="*/ 38 h 184"/>
                    <a:gd name="T14" fmla="*/ 357 w 360"/>
                    <a:gd name="T15" fmla="*/ 55 h 184"/>
                    <a:gd name="T16" fmla="*/ 357 w 360"/>
                    <a:gd name="T17" fmla="*/ 55 h 184"/>
                    <a:gd name="T18" fmla="*/ 360 w 360"/>
                    <a:gd name="T19" fmla="*/ 64 h 184"/>
                    <a:gd name="T20" fmla="*/ 360 w 360"/>
                    <a:gd name="T21" fmla="*/ 64 h 184"/>
                    <a:gd name="T22" fmla="*/ 360 w 360"/>
                    <a:gd name="T23" fmla="*/ 74 h 184"/>
                    <a:gd name="T24" fmla="*/ 360 w 360"/>
                    <a:gd name="T25" fmla="*/ 74 h 184"/>
                    <a:gd name="T26" fmla="*/ 350 w 360"/>
                    <a:gd name="T27" fmla="*/ 82 h 184"/>
                    <a:gd name="T28" fmla="*/ 344 w 360"/>
                    <a:gd name="T29" fmla="*/ 89 h 184"/>
                    <a:gd name="T30" fmla="*/ 331 w 360"/>
                    <a:gd name="T31" fmla="*/ 97 h 184"/>
                    <a:gd name="T32" fmla="*/ 319 w 360"/>
                    <a:gd name="T33" fmla="*/ 103 h 184"/>
                    <a:gd name="T34" fmla="*/ 319 w 360"/>
                    <a:gd name="T35" fmla="*/ 103 h 184"/>
                    <a:gd name="T36" fmla="*/ 290 w 360"/>
                    <a:gd name="T37" fmla="*/ 116 h 184"/>
                    <a:gd name="T38" fmla="*/ 259 w 360"/>
                    <a:gd name="T39" fmla="*/ 127 h 184"/>
                    <a:gd name="T40" fmla="*/ 227 w 360"/>
                    <a:gd name="T41" fmla="*/ 137 h 184"/>
                    <a:gd name="T42" fmla="*/ 193 w 360"/>
                    <a:gd name="T43" fmla="*/ 146 h 184"/>
                    <a:gd name="T44" fmla="*/ 120 w 360"/>
                    <a:gd name="T45" fmla="*/ 164 h 184"/>
                    <a:gd name="T46" fmla="*/ 48 w 360"/>
                    <a:gd name="T47" fmla="*/ 179 h 184"/>
                    <a:gd name="T48" fmla="*/ 48 w 360"/>
                    <a:gd name="T49" fmla="*/ 179 h 184"/>
                    <a:gd name="T50" fmla="*/ 26 w 360"/>
                    <a:gd name="T51" fmla="*/ 184 h 184"/>
                    <a:gd name="T52" fmla="*/ 26 w 360"/>
                    <a:gd name="T53" fmla="*/ 184 h 184"/>
                    <a:gd name="T54" fmla="*/ 10 w 360"/>
                    <a:gd name="T55" fmla="*/ 178 h 184"/>
                    <a:gd name="T56" fmla="*/ 0 w 360"/>
                    <a:gd name="T57" fmla="*/ 175 h 184"/>
                    <a:gd name="T58" fmla="*/ 0 w 360"/>
                    <a:gd name="T59" fmla="*/ 175 h 184"/>
                    <a:gd name="T60" fmla="*/ 0 w 360"/>
                    <a:gd name="T61" fmla="*/ 175 h 184"/>
                    <a:gd name="T62" fmla="*/ 7 w 360"/>
                    <a:gd name="T63" fmla="*/ 173 h 184"/>
                    <a:gd name="T64" fmla="*/ 29 w 360"/>
                    <a:gd name="T65" fmla="*/ 167 h 184"/>
                    <a:gd name="T66" fmla="*/ 108 w 360"/>
                    <a:gd name="T67" fmla="*/ 148 h 184"/>
                    <a:gd name="T68" fmla="*/ 158 w 360"/>
                    <a:gd name="T69" fmla="*/ 135 h 184"/>
                    <a:gd name="T70" fmla="*/ 209 w 360"/>
                    <a:gd name="T71" fmla="*/ 121 h 184"/>
                    <a:gd name="T72" fmla="*/ 256 w 360"/>
                    <a:gd name="T73" fmla="*/ 106 h 184"/>
                    <a:gd name="T74" fmla="*/ 294 w 360"/>
                    <a:gd name="T75" fmla="*/ 92 h 184"/>
                    <a:gd name="T76" fmla="*/ 294 w 360"/>
                    <a:gd name="T77" fmla="*/ 92 h 184"/>
                    <a:gd name="T78" fmla="*/ 309 w 360"/>
                    <a:gd name="T79" fmla="*/ 84 h 184"/>
                    <a:gd name="T80" fmla="*/ 319 w 360"/>
                    <a:gd name="T81" fmla="*/ 76 h 184"/>
                    <a:gd name="T82" fmla="*/ 325 w 360"/>
                    <a:gd name="T83" fmla="*/ 70 h 184"/>
                    <a:gd name="T84" fmla="*/ 325 w 360"/>
                    <a:gd name="T85" fmla="*/ 62 h 184"/>
                    <a:gd name="T86" fmla="*/ 322 w 360"/>
                    <a:gd name="T87" fmla="*/ 55 h 184"/>
                    <a:gd name="T88" fmla="*/ 319 w 360"/>
                    <a:gd name="T89" fmla="*/ 47 h 184"/>
                    <a:gd name="T90" fmla="*/ 309 w 360"/>
                    <a:gd name="T91" fmla="*/ 40 h 184"/>
                    <a:gd name="T92" fmla="*/ 300 w 360"/>
                    <a:gd name="T93" fmla="*/ 33 h 184"/>
                    <a:gd name="T94" fmla="*/ 281 w 360"/>
                    <a:gd name="T95" fmla="*/ 21 h 184"/>
                    <a:gd name="T96" fmla="*/ 259 w 360"/>
                    <a:gd name="T97" fmla="*/ 10 h 184"/>
                    <a:gd name="T98" fmla="*/ 246 w 360"/>
                    <a:gd name="T99" fmla="*/ 3 h 184"/>
                    <a:gd name="T100" fmla="*/ 240 w 360"/>
                    <a:gd name="T101" fmla="*/ 0 h 184"/>
                    <a:gd name="T102" fmla="*/ 240 w 360"/>
                    <a:gd name="T103" fmla="*/ 0 h 18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60" h="184">
                      <a:moveTo>
                        <a:pt x="240" y="0"/>
                      </a:moveTo>
                      <a:lnTo>
                        <a:pt x="240" y="0"/>
                      </a:lnTo>
                      <a:lnTo>
                        <a:pt x="268" y="8"/>
                      </a:lnTo>
                      <a:lnTo>
                        <a:pt x="294" y="17"/>
                      </a:lnTo>
                      <a:lnTo>
                        <a:pt x="319" y="27"/>
                      </a:lnTo>
                      <a:lnTo>
                        <a:pt x="341" y="38"/>
                      </a:lnTo>
                      <a:lnTo>
                        <a:pt x="357" y="55"/>
                      </a:lnTo>
                      <a:lnTo>
                        <a:pt x="360" y="64"/>
                      </a:lnTo>
                      <a:lnTo>
                        <a:pt x="360" y="74"/>
                      </a:lnTo>
                      <a:lnTo>
                        <a:pt x="350" y="82"/>
                      </a:lnTo>
                      <a:lnTo>
                        <a:pt x="344" y="89"/>
                      </a:lnTo>
                      <a:lnTo>
                        <a:pt x="331" y="97"/>
                      </a:lnTo>
                      <a:lnTo>
                        <a:pt x="319" y="103"/>
                      </a:lnTo>
                      <a:lnTo>
                        <a:pt x="290" y="116"/>
                      </a:lnTo>
                      <a:lnTo>
                        <a:pt x="259" y="127"/>
                      </a:lnTo>
                      <a:lnTo>
                        <a:pt x="227" y="137"/>
                      </a:lnTo>
                      <a:lnTo>
                        <a:pt x="193" y="146"/>
                      </a:lnTo>
                      <a:lnTo>
                        <a:pt x="120" y="164"/>
                      </a:lnTo>
                      <a:lnTo>
                        <a:pt x="48" y="179"/>
                      </a:lnTo>
                      <a:lnTo>
                        <a:pt x="26" y="184"/>
                      </a:lnTo>
                      <a:lnTo>
                        <a:pt x="10" y="178"/>
                      </a:lnTo>
                      <a:lnTo>
                        <a:pt x="0" y="175"/>
                      </a:lnTo>
                      <a:lnTo>
                        <a:pt x="7" y="173"/>
                      </a:lnTo>
                      <a:lnTo>
                        <a:pt x="29" y="167"/>
                      </a:lnTo>
                      <a:lnTo>
                        <a:pt x="108" y="148"/>
                      </a:lnTo>
                      <a:lnTo>
                        <a:pt x="158" y="135"/>
                      </a:lnTo>
                      <a:lnTo>
                        <a:pt x="209" y="121"/>
                      </a:lnTo>
                      <a:lnTo>
                        <a:pt x="256" y="106"/>
                      </a:lnTo>
                      <a:lnTo>
                        <a:pt x="294" y="92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70"/>
                      </a:lnTo>
                      <a:lnTo>
                        <a:pt x="325" y="62"/>
                      </a:lnTo>
                      <a:lnTo>
                        <a:pt x="322" y="55"/>
                      </a:lnTo>
                      <a:lnTo>
                        <a:pt x="319" y="47"/>
                      </a:lnTo>
                      <a:lnTo>
                        <a:pt x="309" y="40"/>
                      </a:lnTo>
                      <a:lnTo>
                        <a:pt x="300" y="33"/>
                      </a:lnTo>
                      <a:lnTo>
                        <a:pt x="281" y="21"/>
                      </a:lnTo>
                      <a:lnTo>
                        <a:pt x="259" y="10"/>
                      </a:lnTo>
                      <a:lnTo>
                        <a:pt x="246" y="3"/>
                      </a:lnTo>
                      <a:lnTo>
                        <a:pt x="240" y="0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2" name="Freeform 249">
                  <a:extLst>
                    <a:ext uri="{FF2B5EF4-FFF2-40B4-BE49-F238E27FC236}">
                      <a16:creationId xmlns:a16="http://schemas.microsoft.com/office/drawing/2014/main" id="{F381A7E1-BDEF-4D6B-B882-1E0C44F223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9" y="1473"/>
                  <a:ext cx="353" cy="184"/>
                </a:xfrm>
                <a:custGeom>
                  <a:avLst/>
                  <a:gdLst>
                    <a:gd name="T0" fmla="*/ 233 w 353"/>
                    <a:gd name="T1" fmla="*/ 0 h 184"/>
                    <a:gd name="T2" fmla="*/ 233 w 353"/>
                    <a:gd name="T3" fmla="*/ 0 h 184"/>
                    <a:gd name="T4" fmla="*/ 261 w 353"/>
                    <a:gd name="T5" fmla="*/ 8 h 184"/>
                    <a:gd name="T6" fmla="*/ 287 w 353"/>
                    <a:gd name="T7" fmla="*/ 17 h 184"/>
                    <a:gd name="T8" fmla="*/ 312 w 353"/>
                    <a:gd name="T9" fmla="*/ 27 h 184"/>
                    <a:gd name="T10" fmla="*/ 334 w 353"/>
                    <a:gd name="T11" fmla="*/ 38 h 184"/>
                    <a:gd name="T12" fmla="*/ 334 w 353"/>
                    <a:gd name="T13" fmla="*/ 38 h 184"/>
                    <a:gd name="T14" fmla="*/ 350 w 353"/>
                    <a:gd name="T15" fmla="*/ 55 h 184"/>
                    <a:gd name="T16" fmla="*/ 350 w 353"/>
                    <a:gd name="T17" fmla="*/ 55 h 184"/>
                    <a:gd name="T18" fmla="*/ 353 w 353"/>
                    <a:gd name="T19" fmla="*/ 64 h 184"/>
                    <a:gd name="T20" fmla="*/ 353 w 353"/>
                    <a:gd name="T21" fmla="*/ 64 h 184"/>
                    <a:gd name="T22" fmla="*/ 353 w 353"/>
                    <a:gd name="T23" fmla="*/ 74 h 184"/>
                    <a:gd name="T24" fmla="*/ 353 w 353"/>
                    <a:gd name="T25" fmla="*/ 74 h 184"/>
                    <a:gd name="T26" fmla="*/ 343 w 353"/>
                    <a:gd name="T27" fmla="*/ 82 h 184"/>
                    <a:gd name="T28" fmla="*/ 337 w 353"/>
                    <a:gd name="T29" fmla="*/ 89 h 184"/>
                    <a:gd name="T30" fmla="*/ 324 w 353"/>
                    <a:gd name="T31" fmla="*/ 97 h 184"/>
                    <a:gd name="T32" fmla="*/ 312 w 353"/>
                    <a:gd name="T33" fmla="*/ 103 h 184"/>
                    <a:gd name="T34" fmla="*/ 312 w 353"/>
                    <a:gd name="T35" fmla="*/ 103 h 184"/>
                    <a:gd name="T36" fmla="*/ 283 w 353"/>
                    <a:gd name="T37" fmla="*/ 116 h 184"/>
                    <a:gd name="T38" fmla="*/ 252 w 353"/>
                    <a:gd name="T39" fmla="*/ 127 h 184"/>
                    <a:gd name="T40" fmla="*/ 220 w 353"/>
                    <a:gd name="T41" fmla="*/ 137 h 184"/>
                    <a:gd name="T42" fmla="*/ 186 w 353"/>
                    <a:gd name="T43" fmla="*/ 146 h 184"/>
                    <a:gd name="T44" fmla="*/ 113 w 353"/>
                    <a:gd name="T45" fmla="*/ 164 h 184"/>
                    <a:gd name="T46" fmla="*/ 41 w 353"/>
                    <a:gd name="T47" fmla="*/ 179 h 184"/>
                    <a:gd name="T48" fmla="*/ 41 w 353"/>
                    <a:gd name="T49" fmla="*/ 179 h 184"/>
                    <a:gd name="T50" fmla="*/ 19 w 353"/>
                    <a:gd name="T51" fmla="*/ 184 h 184"/>
                    <a:gd name="T52" fmla="*/ 19 w 353"/>
                    <a:gd name="T53" fmla="*/ 184 h 184"/>
                    <a:gd name="T54" fmla="*/ 6 w 353"/>
                    <a:gd name="T55" fmla="*/ 179 h 184"/>
                    <a:gd name="T56" fmla="*/ 3 w 353"/>
                    <a:gd name="T57" fmla="*/ 177 h 184"/>
                    <a:gd name="T58" fmla="*/ 0 w 353"/>
                    <a:gd name="T59" fmla="*/ 175 h 184"/>
                    <a:gd name="T60" fmla="*/ 0 w 353"/>
                    <a:gd name="T61" fmla="*/ 175 h 184"/>
                    <a:gd name="T62" fmla="*/ 0 w 353"/>
                    <a:gd name="T63" fmla="*/ 175 h 184"/>
                    <a:gd name="T64" fmla="*/ 3 w 353"/>
                    <a:gd name="T65" fmla="*/ 174 h 184"/>
                    <a:gd name="T66" fmla="*/ 25 w 353"/>
                    <a:gd name="T67" fmla="*/ 168 h 184"/>
                    <a:gd name="T68" fmla="*/ 104 w 353"/>
                    <a:gd name="T69" fmla="*/ 149 h 184"/>
                    <a:gd name="T70" fmla="*/ 154 w 353"/>
                    <a:gd name="T71" fmla="*/ 136 h 184"/>
                    <a:gd name="T72" fmla="*/ 205 w 353"/>
                    <a:gd name="T73" fmla="*/ 122 h 184"/>
                    <a:gd name="T74" fmla="*/ 252 w 353"/>
                    <a:gd name="T75" fmla="*/ 107 h 184"/>
                    <a:gd name="T76" fmla="*/ 293 w 353"/>
                    <a:gd name="T77" fmla="*/ 93 h 184"/>
                    <a:gd name="T78" fmla="*/ 293 w 353"/>
                    <a:gd name="T79" fmla="*/ 93 h 184"/>
                    <a:gd name="T80" fmla="*/ 309 w 353"/>
                    <a:gd name="T81" fmla="*/ 85 h 184"/>
                    <a:gd name="T82" fmla="*/ 318 w 353"/>
                    <a:gd name="T83" fmla="*/ 78 h 184"/>
                    <a:gd name="T84" fmla="*/ 321 w 353"/>
                    <a:gd name="T85" fmla="*/ 70 h 184"/>
                    <a:gd name="T86" fmla="*/ 324 w 353"/>
                    <a:gd name="T87" fmla="*/ 62 h 184"/>
                    <a:gd name="T88" fmla="*/ 321 w 353"/>
                    <a:gd name="T89" fmla="*/ 55 h 184"/>
                    <a:gd name="T90" fmla="*/ 315 w 353"/>
                    <a:gd name="T91" fmla="*/ 47 h 184"/>
                    <a:gd name="T92" fmla="*/ 306 w 353"/>
                    <a:gd name="T93" fmla="*/ 40 h 184"/>
                    <a:gd name="T94" fmla="*/ 296 w 353"/>
                    <a:gd name="T95" fmla="*/ 33 h 184"/>
                    <a:gd name="T96" fmla="*/ 274 w 353"/>
                    <a:gd name="T97" fmla="*/ 21 h 184"/>
                    <a:gd name="T98" fmla="*/ 255 w 353"/>
                    <a:gd name="T99" fmla="*/ 10 h 184"/>
                    <a:gd name="T100" fmla="*/ 239 w 353"/>
                    <a:gd name="T101" fmla="*/ 3 h 184"/>
                    <a:gd name="T102" fmla="*/ 233 w 353"/>
                    <a:gd name="T103" fmla="*/ 0 h 184"/>
                    <a:gd name="T104" fmla="*/ 233 w 353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3" h="184">
                      <a:moveTo>
                        <a:pt x="233" y="0"/>
                      </a:moveTo>
                      <a:lnTo>
                        <a:pt x="233" y="0"/>
                      </a:lnTo>
                      <a:lnTo>
                        <a:pt x="261" y="8"/>
                      </a:lnTo>
                      <a:lnTo>
                        <a:pt x="287" y="17"/>
                      </a:lnTo>
                      <a:lnTo>
                        <a:pt x="312" y="27"/>
                      </a:lnTo>
                      <a:lnTo>
                        <a:pt x="334" y="38"/>
                      </a:lnTo>
                      <a:lnTo>
                        <a:pt x="350" y="55"/>
                      </a:lnTo>
                      <a:lnTo>
                        <a:pt x="353" y="64"/>
                      </a:lnTo>
                      <a:lnTo>
                        <a:pt x="353" y="74"/>
                      </a:lnTo>
                      <a:lnTo>
                        <a:pt x="343" y="82"/>
                      </a:lnTo>
                      <a:lnTo>
                        <a:pt x="337" y="89"/>
                      </a:lnTo>
                      <a:lnTo>
                        <a:pt x="324" y="97"/>
                      </a:lnTo>
                      <a:lnTo>
                        <a:pt x="312" y="103"/>
                      </a:lnTo>
                      <a:lnTo>
                        <a:pt x="283" y="116"/>
                      </a:lnTo>
                      <a:lnTo>
                        <a:pt x="252" y="127"/>
                      </a:lnTo>
                      <a:lnTo>
                        <a:pt x="220" y="137"/>
                      </a:lnTo>
                      <a:lnTo>
                        <a:pt x="186" y="146"/>
                      </a:lnTo>
                      <a:lnTo>
                        <a:pt x="113" y="164"/>
                      </a:lnTo>
                      <a:lnTo>
                        <a:pt x="41" y="179"/>
                      </a:lnTo>
                      <a:lnTo>
                        <a:pt x="19" y="184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8"/>
                      </a:lnTo>
                      <a:lnTo>
                        <a:pt x="104" y="149"/>
                      </a:lnTo>
                      <a:lnTo>
                        <a:pt x="154" y="136"/>
                      </a:lnTo>
                      <a:lnTo>
                        <a:pt x="205" y="122"/>
                      </a:lnTo>
                      <a:lnTo>
                        <a:pt x="252" y="107"/>
                      </a:lnTo>
                      <a:lnTo>
                        <a:pt x="293" y="93"/>
                      </a:lnTo>
                      <a:lnTo>
                        <a:pt x="309" y="85"/>
                      </a:lnTo>
                      <a:lnTo>
                        <a:pt x="318" y="78"/>
                      </a:lnTo>
                      <a:lnTo>
                        <a:pt x="321" y="70"/>
                      </a:lnTo>
                      <a:lnTo>
                        <a:pt x="324" y="62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0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5" y="10"/>
                      </a:lnTo>
                      <a:lnTo>
                        <a:pt x="239" y="3"/>
                      </a:lnTo>
                      <a:lnTo>
                        <a:pt x="233" y="0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3" name="Freeform 250">
                  <a:extLst>
                    <a:ext uri="{FF2B5EF4-FFF2-40B4-BE49-F238E27FC236}">
                      <a16:creationId xmlns:a16="http://schemas.microsoft.com/office/drawing/2014/main" id="{7238079E-1E72-4FDC-BBC1-5F1335A6B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2" y="1473"/>
                  <a:ext cx="350" cy="184"/>
                </a:xfrm>
                <a:custGeom>
                  <a:avLst/>
                  <a:gdLst>
                    <a:gd name="T0" fmla="*/ 230 w 350"/>
                    <a:gd name="T1" fmla="*/ 0 h 184"/>
                    <a:gd name="T2" fmla="*/ 230 w 350"/>
                    <a:gd name="T3" fmla="*/ 0 h 184"/>
                    <a:gd name="T4" fmla="*/ 258 w 350"/>
                    <a:gd name="T5" fmla="*/ 8 h 184"/>
                    <a:gd name="T6" fmla="*/ 284 w 350"/>
                    <a:gd name="T7" fmla="*/ 17 h 184"/>
                    <a:gd name="T8" fmla="*/ 309 w 350"/>
                    <a:gd name="T9" fmla="*/ 27 h 184"/>
                    <a:gd name="T10" fmla="*/ 331 w 350"/>
                    <a:gd name="T11" fmla="*/ 38 h 184"/>
                    <a:gd name="T12" fmla="*/ 331 w 350"/>
                    <a:gd name="T13" fmla="*/ 38 h 184"/>
                    <a:gd name="T14" fmla="*/ 347 w 350"/>
                    <a:gd name="T15" fmla="*/ 55 h 184"/>
                    <a:gd name="T16" fmla="*/ 347 w 350"/>
                    <a:gd name="T17" fmla="*/ 55 h 184"/>
                    <a:gd name="T18" fmla="*/ 350 w 350"/>
                    <a:gd name="T19" fmla="*/ 64 h 184"/>
                    <a:gd name="T20" fmla="*/ 350 w 350"/>
                    <a:gd name="T21" fmla="*/ 64 h 184"/>
                    <a:gd name="T22" fmla="*/ 350 w 350"/>
                    <a:gd name="T23" fmla="*/ 74 h 184"/>
                    <a:gd name="T24" fmla="*/ 350 w 350"/>
                    <a:gd name="T25" fmla="*/ 74 h 184"/>
                    <a:gd name="T26" fmla="*/ 340 w 350"/>
                    <a:gd name="T27" fmla="*/ 82 h 184"/>
                    <a:gd name="T28" fmla="*/ 334 w 350"/>
                    <a:gd name="T29" fmla="*/ 89 h 184"/>
                    <a:gd name="T30" fmla="*/ 321 w 350"/>
                    <a:gd name="T31" fmla="*/ 97 h 184"/>
                    <a:gd name="T32" fmla="*/ 309 w 350"/>
                    <a:gd name="T33" fmla="*/ 103 h 184"/>
                    <a:gd name="T34" fmla="*/ 309 w 350"/>
                    <a:gd name="T35" fmla="*/ 103 h 184"/>
                    <a:gd name="T36" fmla="*/ 280 w 350"/>
                    <a:gd name="T37" fmla="*/ 116 h 184"/>
                    <a:gd name="T38" fmla="*/ 249 w 350"/>
                    <a:gd name="T39" fmla="*/ 127 h 184"/>
                    <a:gd name="T40" fmla="*/ 217 w 350"/>
                    <a:gd name="T41" fmla="*/ 137 h 184"/>
                    <a:gd name="T42" fmla="*/ 183 w 350"/>
                    <a:gd name="T43" fmla="*/ 146 h 184"/>
                    <a:gd name="T44" fmla="*/ 110 w 350"/>
                    <a:gd name="T45" fmla="*/ 164 h 184"/>
                    <a:gd name="T46" fmla="*/ 38 w 350"/>
                    <a:gd name="T47" fmla="*/ 179 h 184"/>
                    <a:gd name="T48" fmla="*/ 38 w 350"/>
                    <a:gd name="T49" fmla="*/ 179 h 184"/>
                    <a:gd name="T50" fmla="*/ 16 w 350"/>
                    <a:gd name="T51" fmla="*/ 184 h 184"/>
                    <a:gd name="T52" fmla="*/ 16 w 350"/>
                    <a:gd name="T53" fmla="*/ 184 h 184"/>
                    <a:gd name="T54" fmla="*/ 9 w 350"/>
                    <a:gd name="T55" fmla="*/ 180 h 184"/>
                    <a:gd name="T56" fmla="*/ 6 w 350"/>
                    <a:gd name="T57" fmla="*/ 179 h 184"/>
                    <a:gd name="T58" fmla="*/ 3 w 350"/>
                    <a:gd name="T59" fmla="*/ 177 h 184"/>
                    <a:gd name="T60" fmla="*/ 0 w 350"/>
                    <a:gd name="T61" fmla="*/ 177 h 184"/>
                    <a:gd name="T62" fmla="*/ 0 w 350"/>
                    <a:gd name="T63" fmla="*/ 177 h 184"/>
                    <a:gd name="T64" fmla="*/ 0 w 350"/>
                    <a:gd name="T65" fmla="*/ 175 h 184"/>
                    <a:gd name="T66" fmla="*/ 3 w 350"/>
                    <a:gd name="T67" fmla="*/ 174 h 184"/>
                    <a:gd name="T68" fmla="*/ 25 w 350"/>
                    <a:gd name="T69" fmla="*/ 169 h 184"/>
                    <a:gd name="T70" fmla="*/ 104 w 350"/>
                    <a:gd name="T71" fmla="*/ 149 h 184"/>
                    <a:gd name="T72" fmla="*/ 154 w 350"/>
                    <a:gd name="T73" fmla="*/ 137 h 184"/>
                    <a:gd name="T74" fmla="*/ 205 w 350"/>
                    <a:gd name="T75" fmla="*/ 123 h 184"/>
                    <a:gd name="T76" fmla="*/ 252 w 350"/>
                    <a:gd name="T77" fmla="*/ 108 h 184"/>
                    <a:gd name="T78" fmla="*/ 293 w 350"/>
                    <a:gd name="T79" fmla="*/ 94 h 184"/>
                    <a:gd name="T80" fmla="*/ 293 w 350"/>
                    <a:gd name="T81" fmla="*/ 94 h 184"/>
                    <a:gd name="T82" fmla="*/ 309 w 350"/>
                    <a:gd name="T83" fmla="*/ 87 h 184"/>
                    <a:gd name="T84" fmla="*/ 318 w 350"/>
                    <a:gd name="T85" fmla="*/ 79 h 184"/>
                    <a:gd name="T86" fmla="*/ 325 w 350"/>
                    <a:gd name="T87" fmla="*/ 71 h 184"/>
                    <a:gd name="T88" fmla="*/ 325 w 350"/>
                    <a:gd name="T89" fmla="*/ 64 h 184"/>
                    <a:gd name="T90" fmla="*/ 321 w 350"/>
                    <a:gd name="T91" fmla="*/ 55 h 184"/>
                    <a:gd name="T92" fmla="*/ 315 w 350"/>
                    <a:gd name="T93" fmla="*/ 47 h 184"/>
                    <a:gd name="T94" fmla="*/ 306 w 350"/>
                    <a:gd name="T95" fmla="*/ 41 h 184"/>
                    <a:gd name="T96" fmla="*/ 296 w 350"/>
                    <a:gd name="T97" fmla="*/ 33 h 184"/>
                    <a:gd name="T98" fmla="*/ 274 w 350"/>
                    <a:gd name="T99" fmla="*/ 21 h 184"/>
                    <a:gd name="T100" fmla="*/ 252 w 350"/>
                    <a:gd name="T101" fmla="*/ 10 h 184"/>
                    <a:gd name="T102" fmla="*/ 236 w 350"/>
                    <a:gd name="T103" fmla="*/ 3 h 184"/>
                    <a:gd name="T104" fmla="*/ 230 w 350"/>
                    <a:gd name="T105" fmla="*/ 0 h 184"/>
                    <a:gd name="T106" fmla="*/ 230 w 350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50" h="184">
                      <a:moveTo>
                        <a:pt x="230" y="0"/>
                      </a:moveTo>
                      <a:lnTo>
                        <a:pt x="230" y="0"/>
                      </a:lnTo>
                      <a:lnTo>
                        <a:pt x="258" y="8"/>
                      </a:lnTo>
                      <a:lnTo>
                        <a:pt x="284" y="17"/>
                      </a:lnTo>
                      <a:lnTo>
                        <a:pt x="309" y="27"/>
                      </a:lnTo>
                      <a:lnTo>
                        <a:pt x="331" y="38"/>
                      </a:lnTo>
                      <a:lnTo>
                        <a:pt x="347" y="55"/>
                      </a:lnTo>
                      <a:lnTo>
                        <a:pt x="350" y="64"/>
                      </a:lnTo>
                      <a:lnTo>
                        <a:pt x="350" y="74"/>
                      </a:lnTo>
                      <a:lnTo>
                        <a:pt x="340" y="82"/>
                      </a:lnTo>
                      <a:lnTo>
                        <a:pt x="334" y="89"/>
                      </a:lnTo>
                      <a:lnTo>
                        <a:pt x="321" y="97"/>
                      </a:lnTo>
                      <a:lnTo>
                        <a:pt x="309" y="103"/>
                      </a:lnTo>
                      <a:lnTo>
                        <a:pt x="280" y="116"/>
                      </a:lnTo>
                      <a:lnTo>
                        <a:pt x="249" y="127"/>
                      </a:lnTo>
                      <a:lnTo>
                        <a:pt x="217" y="137"/>
                      </a:lnTo>
                      <a:lnTo>
                        <a:pt x="183" y="146"/>
                      </a:lnTo>
                      <a:lnTo>
                        <a:pt x="110" y="164"/>
                      </a:lnTo>
                      <a:lnTo>
                        <a:pt x="38" y="179"/>
                      </a:lnTo>
                      <a:lnTo>
                        <a:pt x="16" y="184"/>
                      </a:lnTo>
                      <a:lnTo>
                        <a:pt x="9" y="180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9"/>
                      </a:lnTo>
                      <a:lnTo>
                        <a:pt x="104" y="149"/>
                      </a:lnTo>
                      <a:lnTo>
                        <a:pt x="154" y="137"/>
                      </a:lnTo>
                      <a:lnTo>
                        <a:pt x="205" y="123"/>
                      </a:lnTo>
                      <a:lnTo>
                        <a:pt x="252" y="108"/>
                      </a:lnTo>
                      <a:lnTo>
                        <a:pt x="293" y="94"/>
                      </a:lnTo>
                      <a:lnTo>
                        <a:pt x="309" y="87"/>
                      </a:lnTo>
                      <a:lnTo>
                        <a:pt x="318" y="79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2" y="10"/>
                      </a:lnTo>
                      <a:lnTo>
                        <a:pt x="236" y="3"/>
                      </a:ln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4" name="Freeform 251">
                  <a:extLst>
                    <a:ext uri="{FF2B5EF4-FFF2-40B4-BE49-F238E27FC236}">
                      <a16:creationId xmlns:a16="http://schemas.microsoft.com/office/drawing/2014/main" id="{CABD489B-C505-4BF2-884F-26B207563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5" y="1473"/>
                  <a:ext cx="347" cy="184"/>
                </a:xfrm>
                <a:custGeom>
                  <a:avLst/>
                  <a:gdLst>
                    <a:gd name="T0" fmla="*/ 227 w 347"/>
                    <a:gd name="T1" fmla="*/ 0 h 184"/>
                    <a:gd name="T2" fmla="*/ 227 w 347"/>
                    <a:gd name="T3" fmla="*/ 0 h 184"/>
                    <a:gd name="T4" fmla="*/ 255 w 347"/>
                    <a:gd name="T5" fmla="*/ 8 h 184"/>
                    <a:gd name="T6" fmla="*/ 281 w 347"/>
                    <a:gd name="T7" fmla="*/ 17 h 184"/>
                    <a:gd name="T8" fmla="*/ 306 w 347"/>
                    <a:gd name="T9" fmla="*/ 27 h 184"/>
                    <a:gd name="T10" fmla="*/ 328 w 347"/>
                    <a:gd name="T11" fmla="*/ 38 h 184"/>
                    <a:gd name="T12" fmla="*/ 328 w 347"/>
                    <a:gd name="T13" fmla="*/ 38 h 184"/>
                    <a:gd name="T14" fmla="*/ 344 w 347"/>
                    <a:gd name="T15" fmla="*/ 55 h 184"/>
                    <a:gd name="T16" fmla="*/ 344 w 347"/>
                    <a:gd name="T17" fmla="*/ 55 h 184"/>
                    <a:gd name="T18" fmla="*/ 347 w 347"/>
                    <a:gd name="T19" fmla="*/ 64 h 184"/>
                    <a:gd name="T20" fmla="*/ 347 w 347"/>
                    <a:gd name="T21" fmla="*/ 64 h 184"/>
                    <a:gd name="T22" fmla="*/ 347 w 347"/>
                    <a:gd name="T23" fmla="*/ 74 h 184"/>
                    <a:gd name="T24" fmla="*/ 347 w 347"/>
                    <a:gd name="T25" fmla="*/ 74 h 184"/>
                    <a:gd name="T26" fmla="*/ 337 w 347"/>
                    <a:gd name="T27" fmla="*/ 82 h 184"/>
                    <a:gd name="T28" fmla="*/ 331 w 347"/>
                    <a:gd name="T29" fmla="*/ 89 h 184"/>
                    <a:gd name="T30" fmla="*/ 318 w 347"/>
                    <a:gd name="T31" fmla="*/ 97 h 184"/>
                    <a:gd name="T32" fmla="*/ 306 w 347"/>
                    <a:gd name="T33" fmla="*/ 103 h 184"/>
                    <a:gd name="T34" fmla="*/ 306 w 347"/>
                    <a:gd name="T35" fmla="*/ 103 h 184"/>
                    <a:gd name="T36" fmla="*/ 277 w 347"/>
                    <a:gd name="T37" fmla="*/ 116 h 184"/>
                    <a:gd name="T38" fmla="*/ 246 w 347"/>
                    <a:gd name="T39" fmla="*/ 127 h 184"/>
                    <a:gd name="T40" fmla="*/ 214 w 347"/>
                    <a:gd name="T41" fmla="*/ 137 h 184"/>
                    <a:gd name="T42" fmla="*/ 180 w 347"/>
                    <a:gd name="T43" fmla="*/ 146 h 184"/>
                    <a:gd name="T44" fmla="*/ 107 w 347"/>
                    <a:gd name="T45" fmla="*/ 164 h 184"/>
                    <a:gd name="T46" fmla="*/ 35 w 347"/>
                    <a:gd name="T47" fmla="*/ 179 h 184"/>
                    <a:gd name="T48" fmla="*/ 35 w 347"/>
                    <a:gd name="T49" fmla="*/ 179 h 184"/>
                    <a:gd name="T50" fmla="*/ 13 w 347"/>
                    <a:gd name="T51" fmla="*/ 184 h 184"/>
                    <a:gd name="T52" fmla="*/ 13 w 347"/>
                    <a:gd name="T53" fmla="*/ 184 h 184"/>
                    <a:gd name="T54" fmla="*/ 6 w 347"/>
                    <a:gd name="T55" fmla="*/ 182 h 184"/>
                    <a:gd name="T56" fmla="*/ 6 w 347"/>
                    <a:gd name="T57" fmla="*/ 179 h 184"/>
                    <a:gd name="T58" fmla="*/ 3 w 347"/>
                    <a:gd name="T59" fmla="*/ 178 h 184"/>
                    <a:gd name="T60" fmla="*/ 0 w 347"/>
                    <a:gd name="T61" fmla="*/ 177 h 184"/>
                    <a:gd name="T62" fmla="*/ 0 w 347"/>
                    <a:gd name="T63" fmla="*/ 177 h 184"/>
                    <a:gd name="T64" fmla="*/ 0 w 347"/>
                    <a:gd name="T65" fmla="*/ 177 h 184"/>
                    <a:gd name="T66" fmla="*/ 6 w 347"/>
                    <a:gd name="T67" fmla="*/ 175 h 184"/>
                    <a:gd name="T68" fmla="*/ 28 w 347"/>
                    <a:gd name="T69" fmla="*/ 169 h 184"/>
                    <a:gd name="T70" fmla="*/ 104 w 347"/>
                    <a:gd name="T71" fmla="*/ 150 h 184"/>
                    <a:gd name="T72" fmla="*/ 155 w 347"/>
                    <a:gd name="T73" fmla="*/ 137 h 184"/>
                    <a:gd name="T74" fmla="*/ 205 w 347"/>
                    <a:gd name="T75" fmla="*/ 125 h 184"/>
                    <a:gd name="T76" fmla="*/ 252 w 347"/>
                    <a:gd name="T77" fmla="*/ 109 h 184"/>
                    <a:gd name="T78" fmla="*/ 293 w 347"/>
                    <a:gd name="T79" fmla="*/ 95 h 184"/>
                    <a:gd name="T80" fmla="*/ 293 w 347"/>
                    <a:gd name="T81" fmla="*/ 95 h 184"/>
                    <a:gd name="T82" fmla="*/ 309 w 347"/>
                    <a:gd name="T83" fmla="*/ 88 h 184"/>
                    <a:gd name="T84" fmla="*/ 318 w 347"/>
                    <a:gd name="T85" fmla="*/ 80 h 184"/>
                    <a:gd name="T86" fmla="*/ 325 w 347"/>
                    <a:gd name="T87" fmla="*/ 71 h 184"/>
                    <a:gd name="T88" fmla="*/ 325 w 347"/>
                    <a:gd name="T89" fmla="*/ 64 h 184"/>
                    <a:gd name="T90" fmla="*/ 322 w 347"/>
                    <a:gd name="T91" fmla="*/ 56 h 184"/>
                    <a:gd name="T92" fmla="*/ 315 w 347"/>
                    <a:gd name="T93" fmla="*/ 49 h 184"/>
                    <a:gd name="T94" fmla="*/ 306 w 347"/>
                    <a:gd name="T95" fmla="*/ 41 h 184"/>
                    <a:gd name="T96" fmla="*/ 296 w 347"/>
                    <a:gd name="T97" fmla="*/ 33 h 184"/>
                    <a:gd name="T98" fmla="*/ 274 w 347"/>
                    <a:gd name="T99" fmla="*/ 21 h 184"/>
                    <a:gd name="T100" fmla="*/ 249 w 347"/>
                    <a:gd name="T101" fmla="*/ 10 h 184"/>
                    <a:gd name="T102" fmla="*/ 233 w 347"/>
                    <a:gd name="T103" fmla="*/ 3 h 184"/>
                    <a:gd name="T104" fmla="*/ 227 w 347"/>
                    <a:gd name="T105" fmla="*/ 0 h 184"/>
                    <a:gd name="T106" fmla="*/ 227 w 347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7" h="184">
                      <a:moveTo>
                        <a:pt x="227" y="0"/>
                      </a:moveTo>
                      <a:lnTo>
                        <a:pt x="227" y="0"/>
                      </a:lnTo>
                      <a:lnTo>
                        <a:pt x="255" y="8"/>
                      </a:lnTo>
                      <a:lnTo>
                        <a:pt x="281" y="17"/>
                      </a:lnTo>
                      <a:lnTo>
                        <a:pt x="306" y="27"/>
                      </a:lnTo>
                      <a:lnTo>
                        <a:pt x="328" y="38"/>
                      </a:lnTo>
                      <a:lnTo>
                        <a:pt x="344" y="55"/>
                      </a:lnTo>
                      <a:lnTo>
                        <a:pt x="347" y="64"/>
                      </a:lnTo>
                      <a:lnTo>
                        <a:pt x="347" y="74"/>
                      </a:lnTo>
                      <a:lnTo>
                        <a:pt x="337" y="82"/>
                      </a:lnTo>
                      <a:lnTo>
                        <a:pt x="331" y="89"/>
                      </a:lnTo>
                      <a:lnTo>
                        <a:pt x="318" y="97"/>
                      </a:lnTo>
                      <a:lnTo>
                        <a:pt x="306" y="103"/>
                      </a:lnTo>
                      <a:lnTo>
                        <a:pt x="277" y="116"/>
                      </a:lnTo>
                      <a:lnTo>
                        <a:pt x="246" y="127"/>
                      </a:lnTo>
                      <a:lnTo>
                        <a:pt x="214" y="137"/>
                      </a:lnTo>
                      <a:lnTo>
                        <a:pt x="180" y="146"/>
                      </a:lnTo>
                      <a:lnTo>
                        <a:pt x="107" y="164"/>
                      </a:lnTo>
                      <a:lnTo>
                        <a:pt x="35" y="179"/>
                      </a:lnTo>
                      <a:lnTo>
                        <a:pt x="13" y="184"/>
                      </a:lnTo>
                      <a:lnTo>
                        <a:pt x="6" y="182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0" y="177"/>
                      </a:lnTo>
                      <a:lnTo>
                        <a:pt x="6" y="175"/>
                      </a:lnTo>
                      <a:lnTo>
                        <a:pt x="28" y="169"/>
                      </a:lnTo>
                      <a:lnTo>
                        <a:pt x="104" y="150"/>
                      </a:lnTo>
                      <a:lnTo>
                        <a:pt x="155" y="137"/>
                      </a:lnTo>
                      <a:lnTo>
                        <a:pt x="205" y="125"/>
                      </a:lnTo>
                      <a:lnTo>
                        <a:pt x="252" y="109"/>
                      </a:lnTo>
                      <a:lnTo>
                        <a:pt x="293" y="95"/>
                      </a:lnTo>
                      <a:lnTo>
                        <a:pt x="309" y="88"/>
                      </a:lnTo>
                      <a:lnTo>
                        <a:pt x="318" y="80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2" y="56"/>
                      </a:lnTo>
                      <a:lnTo>
                        <a:pt x="315" y="49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49" y="10"/>
                      </a:lnTo>
                      <a:lnTo>
                        <a:pt x="233" y="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5" name="Freeform 252">
                  <a:extLst>
                    <a:ext uri="{FF2B5EF4-FFF2-40B4-BE49-F238E27FC236}">
                      <a16:creationId xmlns:a16="http://schemas.microsoft.com/office/drawing/2014/main" id="{616E9430-FAFB-40ED-B2A1-82C28FFF3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1" y="1473"/>
                  <a:ext cx="341" cy="184"/>
                </a:xfrm>
                <a:custGeom>
                  <a:avLst/>
                  <a:gdLst>
                    <a:gd name="T0" fmla="*/ 221 w 341"/>
                    <a:gd name="T1" fmla="*/ 0 h 184"/>
                    <a:gd name="T2" fmla="*/ 221 w 341"/>
                    <a:gd name="T3" fmla="*/ 0 h 184"/>
                    <a:gd name="T4" fmla="*/ 249 w 341"/>
                    <a:gd name="T5" fmla="*/ 8 h 184"/>
                    <a:gd name="T6" fmla="*/ 275 w 341"/>
                    <a:gd name="T7" fmla="*/ 17 h 184"/>
                    <a:gd name="T8" fmla="*/ 300 w 341"/>
                    <a:gd name="T9" fmla="*/ 27 h 184"/>
                    <a:gd name="T10" fmla="*/ 322 w 341"/>
                    <a:gd name="T11" fmla="*/ 38 h 184"/>
                    <a:gd name="T12" fmla="*/ 322 w 341"/>
                    <a:gd name="T13" fmla="*/ 38 h 184"/>
                    <a:gd name="T14" fmla="*/ 338 w 341"/>
                    <a:gd name="T15" fmla="*/ 55 h 184"/>
                    <a:gd name="T16" fmla="*/ 338 w 341"/>
                    <a:gd name="T17" fmla="*/ 55 h 184"/>
                    <a:gd name="T18" fmla="*/ 341 w 341"/>
                    <a:gd name="T19" fmla="*/ 64 h 184"/>
                    <a:gd name="T20" fmla="*/ 341 w 341"/>
                    <a:gd name="T21" fmla="*/ 64 h 184"/>
                    <a:gd name="T22" fmla="*/ 341 w 341"/>
                    <a:gd name="T23" fmla="*/ 74 h 184"/>
                    <a:gd name="T24" fmla="*/ 341 w 341"/>
                    <a:gd name="T25" fmla="*/ 74 h 184"/>
                    <a:gd name="T26" fmla="*/ 331 w 341"/>
                    <a:gd name="T27" fmla="*/ 82 h 184"/>
                    <a:gd name="T28" fmla="*/ 325 w 341"/>
                    <a:gd name="T29" fmla="*/ 89 h 184"/>
                    <a:gd name="T30" fmla="*/ 312 w 341"/>
                    <a:gd name="T31" fmla="*/ 97 h 184"/>
                    <a:gd name="T32" fmla="*/ 300 w 341"/>
                    <a:gd name="T33" fmla="*/ 103 h 184"/>
                    <a:gd name="T34" fmla="*/ 300 w 341"/>
                    <a:gd name="T35" fmla="*/ 103 h 184"/>
                    <a:gd name="T36" fmla="*/ 271 w 341"/>
                    <a:gd name="T37" fmla="*/ 116 h 184"/>
                    <a:gd name="T38" fmla="*/ 240 w 341"/>
                    <a:gd name="T39" fmla="*/ 127 h 184"/>
                    <a:gd name="T40" fmla="*/ 208 w 341"/>
                    <a:gd name="T41" fmla="*/ 137 h 184"/>
                    <a:gd name="T42" fmla="*/ 174 w 341"/>
                    <a:gd name="T43" fmla="*/ 146 h 184"/>
                    <a:gd name="T44" fmla="*/ 101 w 341"/>
                    <a:gd name="T45" fmla="*/ 164 h 184"/>
                    <a:gd name="T46" fmla="*/ 29 w 341"/>
                    <a:gd name="T47" fmla="*/ 179 h 184"/>
                    <a:gd name="T48" fmla="*/ 29 w 341"/>
                    <a:gd name="T49" fmla="*/ 179 h 184"/>
                    <a:gd name="T50" fmla="*/ 7 w 341"/>
                    <a:gd name="T51" fmla="*/ 184 h 184"/>
                    <a:gd name="T52" fmla="*/ 7 w 341"/>
                    <a:gd name="T53" fmla="*/ 184 h 184"/>
                    <a:gd name="T54" fmla="*/ 0 w 341"/>
                    <a:gd name="T55" fmla="*/ 182 h 184"/>
                    <a:gd name="T56" fmla="*/ 0 w 341"/>
                    <a:gd name="T57" fmla="*/ 179 h 184"/>
                    <a:gd name="T58" fmla="*/ 4 w 341"/>
                    <a:gd name="T59" fmla="*/ 178 h 184"/>
                    <a:gd name="T60" fmla="*/ 0 w 341"/>
                    <a:gd name="T61" fmla="*/ 178 h 184"/>
                    <a:gd name="T62" fmla="*/ 0 w 341"/>
                    <a:gd name="T63" fmla="*/ 178 h 184"/>
                    <a:gd name="T64" fmla="*/ 0 w 341"/>
                    <a:gd name="T65" fmla="*/ 177 h 184"/>
                    <a:gd name="T66" fmla="*/ 4 w 341"/>
                    <a:gd name="T67" fmla="*/ 175 h 184"/>
                    <a:gd name="T68" fmla="*/ 26 w 341"/>
                    <a:gd name="T69" fmla="*/ 170 h 184"/>
                    <a:gd name="T70" fmla="*/ 101 w 341"/>
                    <a:gd name="T71" fmla="*/ 151 h 184"/>
                    <a:gd name="T72" fmla="*/ 152 w 341"/>
                    <a:gd name="T73" fmla="*/ 139 h 184"/>
                    <a:gd name="T74" fmla="*/ 202 w 341"/>
                    <a:gd name="T75" fmla="*/ 126 h 184"/>
                    <a:gd name="T76" fmla="*/ 249 w 341"/>
                    <a:gd name="T77" fmla="*/ 111 h 184"/>
                    <a:gd name="T78" fmla="*/ 294 w 341"/>
                    <a:gd name="T79" fmla="*/ 95 h 184"/>
                    <a:gd name="T80" fmla="*/ 294 w 341"/>
                    <a:gd name="T81" fmla="*/ 95 h 184"/>
                    <a:gd name="T82" fmla="*/ 309 w 341"/>
                    <a:gd name="T83" fmla="*/ 88 h 184"/>
                    <a:gd name="T84" fmla="*/ 319 w 341"/>
                    <a:gd name="T85" fmla="*/ 80 h 184"/>
                    <a:gd name="T86" fmla="*/ 322 w 341"/>
                    <a:gd name="T87" fmla="*/ 73 h 184"/>
                    <a:gd name="T88" fmla="*/ 325 w 341"/>
                    <a:gd name="T89" fmla="*/ 65 h 184"/>
                    <a:gd name="T90" fmla="*/ 322 w 341"/>
                    <a:gd name="T91" fmla="*/ 56 h 184"/>
                    <a:gd name="T92" fmla="*/ 312 w 341"/>
                    <a:gd name="T93" fmla="*/ 49 h 184"/>
                    <a:gd name="T94" fmla="*/ 306 w 341"/>
                    <a:gd name="T95" fmla="*/ 41 h 184"/>
                    <a:gd name="T96" fmla="*/ 294 w 341"/>
                    <a:gd name="T97" fmla="*/ 33 h 184"/>
                    <a:gd name="T98" fmla="*/ 268 w 341"/>
                    <a:gd name="T99" fmla="*/ 21 h 184"/>
                    <a:gd name="T100" fmla="*/ 246 w 341"/>
                    <a:gd name="T101" fmla="*/ 10 h 184"/>
                    <a:gd name="T102" fmla="*/ 227 w 341"/>
                    <a:gd name="T103" fmla="*/ 3 h 184"/>
                    <a:gd name="T104" fmla="*/ 221 w 341"/>
                    <a:gd name="T105" fmla="*/ 0 h 184"/>
                    <a:gd name="T106" fmla="*/ 221 w 341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1" h="184">
                      <a:moveTo>
                        <a:pt x="221" y="0"/>
                      </a:moveTo>
                      <a:lnTo>
                        <a:pt x="221" y="0"/>
                      </a:lnTo>
                      <a:lnTo>
                        <a:pt x="249" y="8"/>
                      </a:lnTo>
                      <a:lnTo>
                        <a:pt x="275" y="17"/>
                      </a:lnTo>
                      <a:lnTo>
                        <a:pt x="300" y="27"/>
                      </a:lnTo>
                      <a:lnTo>
                        <a:pt x="322" y="38"/>
                      </a:lnTo>
                      <a:lnTo>
                        <a:pt x="338" y="55"/>
                      </a:lnTo>
                      <a:lnTo>
                        <a:pt x="341" y="64"/>
                      </a:lnTo>
                      <a:lnTo>
                        <a:pt x="341" y="74"/>
                      </a:lnTo>
                      <a:lnTo>
                        <a:pt x="331" y="82"/>
                      </a:lnTo>
                      <a:lnTo>
                        <a:pt x="325" y="89"/>
                      </a:lnTo>
                      <a:lnTo>
                        <a:pt x="312" y="97"/>
                      </a:lnTo>
                      <a:lnTo>
                        <a:pt x="300" y="103"/>
                      </a:lnTo>
                      <a:lnTo>
                        <a:pt x="271" y="116"/>
                      </a:lnTo>
                      <a:lnTo>
                        <a:pt x="240" y="127"/>
                      </a:lnTo>
                      <a:lnTo>
                        <a:pt x="208" y="137"/>
                      </a:lnTo>
                      <a:lnTo>
                        <a:pt x="174" y="146"/>
                      </a:lnTo>
                      <a:lnTo>
                        <a:pt x="101" y="164"/>
                      </a:lnTo>
                      <a:lnTo>
                        <a:pt x="29" y="179"/>
                      </a:lnTo>
                      <a:lnTo>
                        <a:pt x="7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4" y="178"/>
                      </a:lnTo>
                      <a:lnTo>
                        <a:pt x="0" y="178"/>
                      </a:lnTo>
                      <a:lnTo>
                        <a:pt x="0" y="177"/>
                      </a:lnTo>
                      <a:lnTo>
                        <a:pt x="4" y="175"/>
                      </a:lnTo>
                      <a:lnTo>
                        <a:pt x="26" y="170"/>
                      </a:lnTo>
                      <a:lnTo>
                        <a:pt x="101" y="151"/>
                      </a:lnTo>
                      <a:lnTo>
                        <a:pt x="152" y="139"/>
                      </a:lnTo>
                      <a:lnTo>
                        <a:pt x="202" y="126"/>
                      </a:lnTo>
                      <a:lnTo>
                        <a:pt x="249" y="111"/>
                      </a:lnTo>
                      <a:lnTo>
                        <a:pt x="294" y="95"/>
                      </a:lnTo>
                      <a:lnTo>
                        <a:pt x="309" y="88"/>
                      </a:lnTo>
                      <a:lnTo>
                        <a:pt x="319" y="80"/>
                      </a:lnTo>
                      <a:lnTo>
                        <a:pt x="322" y="73"/>
                      </a:lnTo>
                      <a:lnTo>
                        <a:pt x="325" y="65"/>
                      </a:lnTo>
                      <a:lnTo>
                        <a:pt x="322" y="56"/>
                      </a:lnTo>
                      <a:lnTo>
                        <a:pt x="312" y="49"/>
                      </a:lnTo>
                      <a:lnTo>
                        <a:pt x="306" y="41"/>
                      </a:lnTo>
                      <a:lnTo>
                        <a:pt x="294" y="33"/>
                      </a:lnTo>
                      <a:lnTo>
                        <a:pt x="268" y="21"/>
                      </a:lnTo>
                      <a:lnTo>
                        <a:pt x="246" y="10"/>
                      </a:lnTo>
                      <a:lnTo>
                        <a:pt x="227" y="3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6" name="Freeform 253">
                  <a:extLst>
                    <a:ext uri="{FF2B5EF4-FFF2-40B4-BE49-F238E27FC236}">
                      <a16:creationId xmlns:a16="http://schemas.microsoft.com/office/drawing/2014/main" id="{96DD8BF2-3858-4B5B-9271-F5DA09C7B0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18 w 337"/>
                    <a:gd name="T13" fmla="*/ 38 h 184"/>
                    <a:gd name="T14" fmla="*/ 334 w 337"/>
                    <a:gd name="T15" fmla="*/ 55 h 184"/>
                    <a:gd name="T16" fmla="*/ 334 w 337"/>
                    <a:gd name="T17" fmla="*/ 55 h 184"/>
                    <a:gd name="T18" fmla="*/ 337 w 337"/>
                    <a:gd name="T19" fmla="*/ 64 h 184"/>
                    <a:gd name="T20" fmla="*/ 337 w 337"/>
                    <a:gd name="T21" fmla="*/ 64 h 184"/>
                    <a:gd name="T22" fmla="*/ 337 w 337"/>
                    <a:gd name="T23" fmla="*/ 74 h 184"/>
                    <a:gd name="T24" fmla="*/ 337 w 337"/>
                    <a:gd name="T25" fmla="*/ 74 h 184"/>
                    <a:gd name="T26" fmla="*/ 327 w 337"/>
                    <a:gd name="T27" fmla="*/ 82 h 184"/>
                    <a:gd name="T28" fmla="*/ 321 w 337"/>
                    <a:gd name="T29" fmla="*/ 89 h 184"/>
                    <a:gd name="T30" fmla="*/ 308 w 337"/>
                    <a:gd name="T31" fmla="*/ 97 h 184"/>
                    <a:gd name="T32" fmla="*/ 296 w 337"/>
                    <a:gd name="T33" fmla="*/ 103 h 184"/>
                    <a:gd name="T34" fmla="*/ 296 w 337"/>
                    <a:gd name="T35" fmla="*/ 103 h 184"/>
                    <a:gd name="T36" fmla="*/ 267 w 337"/>
                    <a:gd name="T37" fmla="*/ 116 h 184"/>
                    <a:gd name="T38" fmla="*/ 236 w 337"/>
                    <a:gd name="T39" fmla="*/ 127 h 184"/>
                    <a:gd name="T40" fmla="*/ 204 w 337"/>
                    <a:gd name="T41" fmla="*/ 137 h 184"/>
                    <a:gd name="T42" fmla="*/ 170 w 337"/>
                    <a:gd name="T43" fmla="*/ 146 h 184"/>
                    <a:gd name="T44" fmla="*/ 97 w 337"/>
                    <a:gd name="T45" fmla="*/ 164 h 184"/>
                    <a:gd name="T46" fmla="*/ 25 w 337"/>
                    <a:gd name="T47" fmla="*/ 179 h 184"/>
                    <a:gd name="T48" fmla="*/ 25 w 337"/>
                    <a:gd name="T49" fmla="*/ 179 h 184"/>
                    <a:gd name="T50" fmla="*/ 3 w 337"/>
                    <a:gd name="T51" fmla="*/ 184 h 184"/>
                    <a:gd name="T52" fmla="*/ 3 w 337"/>
                    <a:gd name="T53" fmla="*/ 184 h 184"/>
                    <a:gd name="T54" fmla="*/ 0 w 337"/>
                    <a:gd name="T55" fmla="*/ 182 h 184"/>
                    <a:gd name="T56" fmla="*/ 0 w 337"/>
                    <a:gd name="T57" fmla="*/ 179 h 184"/>
                    <a:gd name="T58" fmla="*/ 3 w 337"/>
                    <a:gd name="T59" fmla="*/ 178 h 184"/>
                    <a:gd name="T60" fmla="*/ 0 w 337"/>
                    <a:gd name="T61" fmla="*/ 178 h 184"/>
                    <a:gd name="T62" fmla="*/ 0 w 337"/>
                    <a:gd name="T63" fmla="*/ 178 h 184"/>
                    <a:gd name="T64" fmla="*/ 6 w 337"/>
                    <a:gd name="T65" fmla="*/ 175 h 184"/>
                    <a:gd name="T66" fmla="*/ 25 w 337"/>
                    <a:gd name="T67" fmla="*/ 170 h 184"/>
                    <a:gd name="T68" fmla="*/ 100 w 337"/>
                    <a:gd name="T69" fmla="*/ 153 h 184"/>
                    <a:gd name="T70" fmla="*/ 151 w 337"/>
                    <a:gd name="T71" fmla="*/ 140 h 184"/>
                    <a:gd name="T72" fmla="*/ 201 w 337"/>
                    <a:gd name="T73" fmla="*/ 127 h 184"/>
                    <a:gd name="T74" fmla="*/ 249 w 337"/>
                    <a:gd name="T75" fmla="*/ 112 h 184"/>
                    <a:gd name="T76" fmla="*/ 293 w 337"/>
                    <a:gd name="T77" fmla="*/ 97 h 184"/>
                    <a:gd name="T78" fmla="*/ 293 w 337"/>
                    <a:gd name="T79" fmla="*/ 97 h 184"/>
                    <a:gd name="T80" fmla="*/ 308 w 337"/>
                    <a:gd name="T81" fmla="*/ 89 h 184"/>
                    <a:gd name="T82" fmla="*/ 318 w 337"/>
                    <a:gd name="T83" fmla="*/ 82 h 184"/>
                    <a:gd name="T84" fmla="*/ 324 w 337"/>
                    <a:gd name="T85" fmla="*/ 74 h 184"/>
                    <a:gd name="T86" fmla="*/ 324 w 337"/>
                    <a:gd name="T87" fmla="*/ 65 h 184"/>
                    <a:gd name="T88" fmla="*/ 321 w 337"/>
                    <a:gd name="T89" fmla="*/ 57 h 184"/>
                    <a:gd name="T90" fmla="*/ 315 w 337"/>
                    <a:gd name="T91" fmla="*/ 50 h 184"/>
                    <a:gd name="T92" fmla="*/ 305 w 337"/>
                    <a:gd name="T93" fmla="*/ 41 h 184"/>
                    <a:gd name="T94" fmla="*/ 293 w 337"/>
                    <a:gd name="T95" fmla="*/ 35 h 184"/>
                    <a:gd name="T96" fmla="*/ 267 w 337"/>
                    <a:gd name="T97" fmla="*/ 21 h 184"/>
                    <a:gd name="T98" fmla="*/ 242 w 337"/>
                    <a:gd name="T99" fmla="*/ 10 h 184"/>
                    <a:gd name="T100" fmla="*/ 223 w 337"/>
                    <a:gd name="T101" fmla="*/ 3 h 184"/>
                    <a:gd name="T102" fmla="*/ 217 w 337"/>
                    <a:gd name="T103" fmla="*/ 0 h 184"/>
                    <a:gd name="T104" fmla="*/ 217 w 337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3" y="178"/>
                      </a:lnTo>
                      <a:lnTo>
                        <a:pt x="0" y="178"/>
                      </a:lnTo>
                      <a:lnTo>
                        <a:pt x="6" y="175"/>
                      </a:lnTo>
                      <a:lnTo>
                        <a:pt x="25" y="170"/>
                      </a:lnTo>
                      <a:lnTo>
                        <a:pt x="100" y="153"/>
                      </a:lnTo>
                      <a:lnTo>
                        <a:pt x="151" y="140"/>
                      </a:lnTo>
                      <a:lnTo>
                        <a:pt x="201" y="127"/>
                      </a:lnTo>
                      <a:lnTo>
                        <a:pt x="249" y="112"/>
                      </a:lnTo>
                      <a:lnTo>
                        <a:pt x="293" y="97"/>
                      </a:lnTo>
                      <a:lnTo>
                        <a:pt x="308" y="89"/>
                      </a:lnTo>
                      <a:lnTo>
                        <a:pt x="318" y="82"/>
                      </a:lnTo>
                      <a:lnTo>
                        <a:pt x="324" y="74"/>
                      </a:lnTo>
                      <a:lnTo>
                        <a:pt x="324" y="65"/>
                      </a:lnTo>
                      <a:lnTo>
                        <a:pt x="321" y="57"/>
                      </a:lnTo>
                      <a:lnTo>
                        <a:pt x="315" y="50"/>
                      </a:lnTo>
                      <a:lnTo>
                        <a:pt x="305" y="41"/>
                      </a:lnTo>
                      <a:lnTo>
                        <a:pt x="293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23" y="3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7" name="Freeform 254">
                  <a:extLst>
                    <a:ext uri="{FF2B5EF4-FFF2-40B4-BE49-F238E27FC236}">
                      <a16:creationId xmlns:a16="http://schemas.microsoft.com/office/drawing/2014/main" id="{EF3480B4-954E-4030-B65D-91ECE0C244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34 w 337"/>
                    <a:gd name="T13" fmla="*/ 55 h 184"/>
                    <a:gd name="T14" fmla="*/ 337 w 337"/>
                    <a:gd name="T15" fmla="*/ 64 h 184"/>
                    <a:gd name="T16" fmla="*/ 337 w 337"/>
                    <a:gd name="T17" fmla="*/ 74 h 184"/>
                    <a:gd name="T18" fmla="*/ 337 w 337"/>
                    <a:gd name="T19" fmla="*/ 74 h 184"/>
                    <a:gd name="T20" fmla="*/ 327 w 337"/>
                    <a:gd name="T21" fmla="*/ 82 h 184"/>
                    <a:gd name="T22" fmla="*/ 321 w 337"/>
                    <a:gd name="T23" fmla="*/ 89 h 184"/>
                    <a:gd name="T24" fmla="*/ 308 w 337"/>
                    <a:gd name="T25" fmla="*/ 97 h 184"/>
                    <a:gd name="T26" fmla="*/ 296 w 337"/>
                    <a:gd name="T27" fmla="*/ 103 h 184"/>
                    <a:gd name="T28" fmla="*/ 296 w 337"/>
                    <a:gd name="T29" fmla="*/ 103 h 184"/>
                    <a:gd name="T30" fmla="*/ 267 w 337"/>
                    <a:gd name="T31" fmla="*/ 116 h 184"/>
                    <a:gd name="T32" fmla="*/ 236 w 337"/>
                    <a:gd name="T33" fmla="*/ 127 h 184"/>
                    <a:gd name="T34" fmla="*/ 204 w 337"/>
                    <a:gd name="T35" fmla="*/ 137 h 184"/>
                    <a:gd name="T36" fmla="*/ 170 w 337"/>
                    <a:gd name="T37" fmla="*/ 146 h 184"/>
                    <a:gd name="T38" fmla="*/ 97 w 337"/>
                    <a:gd name="T39" fmla="*/ 164 h 184"/>
                    <a:gd name="T40" fmla="*/ 25 w 337"/>
                    <a:gd name="T41" fmla="*/ 179 h 184"/>
                    <a:gd name="T42" fmla="*/ 25 w 337"/>
                    <a:gd name="T43" fmla="*/ 179 h 184"/>
                    <a:gd name="T44" fmla="*/ 3 w 337"/>
                    <a:gd name="T45" fmla="*/ 184 h 184"/>
                    <a:gd name="T46" fmla="*/ 3 w 337"/>
                    <a:gd name="T47" fmla="*/ 184 h 184"/>
                    <a:gd name="T48" fmla="*/ 0 w 337"/>
                    <a:gd name="T49" fmla="*/ 183 h 184"/>
                    <a:gd name="T50" fmla="*/ 0 w 337"/>
                    <a:gd name="T51" fmla="*/ 182 h 184"/>
                    <a:gd name="T52" fmla="*/ 3 w 337"/>
                    <a:gd name="T53" fmla="*/ 179 h 184"/>
                    <a:gd name="T54" fmla="*/ 6 w 337"/>
                    <a:gd name="T55" fmla="*/ 179 h 184"/>
                    <a:gd name="T56" fmla="*/ 3 w 337"/>
                    <a:gd name="T57" fmla="*/ 178 h 184"/>
                    <a:gd name="T58" fmla="*/ 3 w 337"/>
                    <a:gd name="T59" fmla="*/ 178 h 184"/>
                    <a:gd name="T60" fmla="*/ 9 w 337"/>
                    <a:gd name="T61" fmla="*/ 177 h 184"/>
                    <a:gd name="T62" fmla="*/ 28 w 337"/>
                    <a:gd name="T63" fmla="*/ 172 h 184"/>
                    <a:gd name="T64" fmla="*/ 104 w 337"/>
                    <a:gd name="T65" fmla="*/ 154 h 184"/>
                    <a:gd name="T66" fmla="*/ 154 w 337"/>
                    <a:gd name="T67" fmla="*/ 141 h 184"/>
                    <a:gd name="T68" fmla="*/ 204 w 337"/>
                    <a:gd name="T69" fmla="*/ 128 h 184"/>
                    <a:gd name="T70" fmla="*/ 252 w 337"/>
                    <a:gd name="T71" fmla="*/ 113 h 184"/>
                    <a:gd name="T72" fmla="*/ 296 w 337"/>
                    <a:gd name="T73" fmla="*/ 98 h 184"/>
                    <a:gd name="T74" fmla="*/ 296 w 337"/>
                    <a:gd name="T75" fmla="*/ 98 h 184"/>
                    <a:gd name="T76" fmla="*/ 312 w 337"/>
                    <a:gd name="T77" fmla="*/ 90 h 184"/>
                    <a:gd name="T78" fmla="*/ 324 w 337"/>
                    <a:gd name="T79" fmla="*/ 83 h 184"/>
                    <a:gd name="T80" fmla="*/ 327 w 337"/>
                    <a:gd name="T81" fmla="*/ 74 h 184"/>
                    <a:gd name="T82" fmla="*/ 327 w 337"/>
                    <a:gd name="T83" fmla="*/ 66 h 184"/>
                    <a:gd name="T84" fmla="*/ 324 w 337"/>
                    <a:gd name="T85" fmla="*/ 57 h 184"/>
                    <a:gd name="T86" fmla="*/ 318 w 337"/>
                    <a:gd name="T87" fmla="*/ 50 h 184"/>
                    <a:gd name="T88" fmla="*/ 308 w 337"/>
                    <a:gd name="T89" fmla="*/ 42 h 184"/>
                    <a:gd name="T90" fmla="*/ 296 w 337"/>
                    <a:gd name="T91" fmla="*/ 35 h 184"/>
                    <a:gd name="T92" fmla="*/ 267 w 337"/>
                    <a:gd name="T93" fmla="*/ 21 h 184"/>
                    <a:gd name="T94" fmla="*/ 242 w 337"/>
                    <a:gd name="T95" fmla="*/ 10 h 184"/>
                    <a:gd name="T96" fmla="*/ 217 w 337"/>
                    <a:gd name="T97" fmla="*/ 0 h 184"/>
                    <a:gd name="T98" fmla="*/ 217 w 337"/>
                    <a:gd name="T99" fmla="*/ 0 h 18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3"/>
                      </a:lnTo>
                      <a:lnTo>
                        <a:pt x="0" y="182"/>
                      </a:lnTo>
                      <a:lnTo>
                        <a:pt x="3" y="179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9" y="177"/>
                      </a:lnTo>
                      <a:lnTo>
                        <a:pt x="28" y="172"/>
                      </a:lnTo>
                      <a:lnTo>
                        <a:pt x="104" y="154"/>
                      </a:lnTo>
                      <a:lnTo>
                        <a:pt x="154" y="141"/>
                      </a:lnTo>
                      <a:lnTo>
                        <a:pt x="204" y="128"/>
                      </a:lnTo>
                      <a:lnTo>
                        <a:pt x="252" y="113"/>
                      </a:lnTo>
                      <a:lnTo>
                        <a:pt x="296" y="98"/>
                      </a:lnTo>
                      <a:lnTo>
                        <a:pt x="312" y="90"/>
                      </a:lnTo>
                      <a:lnTo>
                        <a:pt x="324" y="83"/>
                      </a:lnTo>
                      <a:lnTo>
                        <a:pt x="327" y="74"/>
                      </a:lnTo>
                      <a:lnTo>
                        <a:pt x="327" y="66"/>
                      </a:lnTo>
                      <a:lnTo>
                        <a:pt x="324" y="57"/>
                      </a:lnTo>
                      <a:lnTo>
                        <a:pt x="318" y="50"/>
                      </a:lnTo>
                      <a:lnTo>
                        <a:pt x="308" y="42"/>
                      </a:lnTo>
                      <a:lnTo>
                        <a:pt x="296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8" name="Freeform 255">
                  <a:extLst>
                    <a:ext uri="{FF2B5EF4-FFF2-40B4-BE49-F238E27FC236}">
                      <a16:creationId xmlns:a16="http://schemas.microsoft.com/office/drawing/2014/main" id="{E9E08AB7-3A43-413A-BB2C-C18D0001AA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2"/>
                  <a:ext cx="911" cy="267"/>
                </a:xfrm>
                <a:custGeom>
                  <a:avLst/>
                  <a:gdLst>
                    <a:gd name="T0" fmla="*/ 879 w 911"/>
                    <a:gd name="T1" fmla="*/ 267 h 267"/>
                    <a:gd name="T2" fmla="*/ 879 w 911"/>
                    <a:gd name="T3" fmla="*/ 267 h 267"/>
                    <a:gd name="T4" fmla="*/ 889 w 911"/>
                    <a:gd name="T5" fmla="*/ 261 h 267"/>
                    <a:gd name="T6" fmla="*/ 889 w 911"/>
                    <a:gd name="T7" fmla="*/ 261 h 267"/>
                    <a:gd name="T8" fmla="*/ 889 w 911"/>
                    <a:gd name="T9" fmla="*/ 255 h 267"/>
                    <a:gd name="T10" fmla="*/ 886 w 911"/>
                    <a:gd name="T11" fmla="*/ 250 h 267"/>
                    <a:gd name="T12" fmla="*/ 879 w 911"/>
                    <a:gd name="T13" fmla="*/ 245 h 267"/>
                    <a:gd name="T14" fmla="*/ 870 w 911"/>
                    <a:gd name="T15" fmla="*/ 241 h 267"/>
                    <a:gd name="T16" fmla="*/ 854 w 911"/>
                    <a:gd name="T17" fmla="*/ 234 h 267"/>
                    <a:gd name="T18" fmla="*/ 835 w 911"/>
                    <a:gd name="T19" fmla="*/ 229 h 267"/>
                    <a:gd name="T20" fmla="*/ 835 w 911"/>
                    <a:gd name="T21" fmla="*/ 229 h 267"/>
                    <a:gd name="T22" fmla="*/ 782 w 911"/>
                    <a:gd name="T23" fmla="*/ 215 h 267"/>
                    <a:gd name="T24" fmla="*/ 725 w 911"/>
                    <a:gd name="T25" fmla="*/ 204 h 267"/>
                    <a:gd name="T26" fmla="*/ 668 w 911"/>
                    <a:gd name="T27" fmla="*/ 194 h 267"/>
                    <a:gd name="T28" fmla="*/ 611 w 911"/>
                    <a:gd name="T29" fmla="*/ 184 h 267"/>
                    <a:gd name="T30" fmla="*/ 611 w 911"/>
                    <a:gd name="T31" fmla="*/ 184 h 267"/>
                    <a:gd name="T32" fmla="*/ 511 w 911"/>
                    <a:gd name="T33" fmla="*/ 167 h 267"/>
                    <a:gd name="T34" fmla="*/ 410 w 911"/>
                    <a:gd name="T35" fmla="*/ 151 h 267"/>
                    <a:gd name="T36" fmla="*/ 359 w 911"/>
                    <a:gd name="T37" fmla="*/ 142 h 267"/>
                    <a:gd name="T38" fmla="*/ 309 w 911"/>
                    <a:gd name="T39" fmla="*/ 132 h 267"/>
                    <a:gd name="T40" fmla="*/ 262 w 911"/>
                    <a:gd name="T41" fmla="*/ 121 h 267"/>
                    <a:gd name="T42" fmla="*/ 214 w 911"/>
                    <a:gd name="T43" fmla="*/ 110 h 267"/>
                    <a:gd name="T44" fmla="*/ 214 w 911"/>
                    <a:gd name="T45" fmla="*/ 110 h 267"/>
                    <a:gd name="T46" fmla="*/ 154 w 911"/>
                    <a:gd name="T47" fmla="*/ 91 h 267"/>
                    <a:gd name="T48" fmla="*/ 98 w 911"/>
                    <a:gd name="T49" fmla="*/ 69 h 267"/>
                    <a:gd name="T50" fmla="*/ 69 w 911"/>
                    <a:gd name="T51" fmla="*/ 58 h 267"/>
                    <a:gd name="T52" fmla="*/ 47 w 911"/>
                    <a:gd name="T53" fmla="*/ 47 h 267"/>
                    <a:gd name="T54" fmla="*/ 22 w 911"/>
                    <a:gd name="T55" fmla="*/ 34 h 267"/>
                    <a:gd name="T56" fmla="*/ 0 w 911"/>
                    <a:gd name="T57" fmla="*/ 21 h 267"/>
                    <a:gd name="T58" fmla="*/ 0 w 911"/>
                    <a:gd name="T59" fmla="*/ 20 h 267"/>
                    <a:gd name="T60" fmla="*/ 0 w 911"/>
                    <a:gd name="T61" fmla="*/ 20 h 267"/>
                    <a:gd name="T62" fmla="*/ 25 w 911"/>
                    <a:gd name="T63" fmla="*/ 0 h 267"/>
                    <a:gd name="T64" fmla="*/ 25 w 911"/>
                    <a:gd name="T65" fmla="*/ 0 h 267"/>
                    <a:gd name="T66" fmla="*/ 38 w 911"/>
                    <a:gd name="T67" fmla="*/ 9 h 267"/>
                    <a:gd name="T68" fmla="*/ 57 w 911"/>
                    <a:gd name="T69" fmla="*/ 21 h 267"/>
                    <a:gd name="T70" fmla="*/ 88 w 911"/>
                    <a:gd name="T71" fmla="*/ 36 h 267"/>
                    <a:gd name="T72" fmla="*/ 126 w 911"/>
                    <a:gd name="T73" fmla="*/ 54 h 267"/>
                    <a:gd name="T74" fmla="*/ 176 w 911"/>
                    <a:gd name="T75" fmla="*/ 72 h 267"/>
                    <a:gd name="T76" fmla="*/ 205 w 911"/>
                    <a:gd name="T77" fmla="*/ 81 h 267"/>
                    <a:gd name="T78" fmla="*/ 236 w 911"/>
                    <a:gd name="T79" fmla="*/ 89 h 267"/>
                    <a:gd name="T80" fmla="*/ 271 w 911"/>
                    <a:gd name="T81" fmla="*/ 97 h 267"/>
                    <a:gd name="T82" fmla="*/ 306 w 911"/>
                    <a:gd name="T83" fmla="*/ 105 h 267"/>
                    <a:gd name="T84" fmla="*/ 347 w 911"/>
                    <a:gd name="T85" fmla="*/ 113 h 267"/>
                    <a:gd name="T86" fmla="*/ 388 w 911"/>
                    <a:gd name="T87" fmla="*/ 119 h 267"/>
                    <a:gd name="T88" fmla="*/ 388 w 911"/>
                    <a:gd name="T89" fmla="*/ 119 h 267"/>
                    <a:gd name="T90" fmla="*/ 488 w 911"/>
                    <a:gd name="T91" fmla="*/ 133 h 267"/>
                    <a:gd name="T92" fmla="*/ 586 w 911"/>
                    <a:gd name="T93" fmla="*/ 148 h 267"/>
                    <a:gd name="T94" fmla="*/ 674 w 911"/>
                    <a:gd name="T95" fmla="*/ 163 h 267"/>
                    <a:gd name="T96" fmla="*/ 750 w 911"/>
                    <a:gd name="T97" fmla="*/ 180 h 267"/>
                    <a:gd name="T98" fmla="*/ 785 w 911"/>
                    <a:gd name="T99" fmla="*/ 187 h 267"/>
                    <a:gd name="T100" fmla="*/ 816 w 911"/>
                    <a:gd name="T101" fmla="*/ 196 h 267"/>
                    <a:gd name="T102" fmla="*/ 845 w 911"/>
                    <a:gd name="T103" fmla="*/ 204 h 267"/>
                    <a:gd name="T104" fmla="*/ 867 w 911"/>
                    <a:gd name="T105" fmla="*/ 213 h 267"/>
                    <a:gd name="T106" fmla="*/ 886 w 911"/>
                    <a:gd name="T107" fmla="*/ 220 h 267"/>
                    <a:gd name="T108" fmla="*/ 898 w 911"/>
                    <a:gd name="T109" fmla="*/ 228 h 267"/>
                    <a:gd name="T110" fmla="*/ 908 w 911"/>
                    <a:gd name="T111" fmla="*/ 236 h 267"/>
                    <a:gd name="T112" fmla="*/ 911 w 911"/>
                    <a:gd name="T113" fmla="*/ 243 h 267"/>
                    <a:gd name="T114" fmla="*/ 911 w 911"/>
                    <a:gd name="T115" fmla="*/ 243 h 267"/>
                    <a:gd name="T116" fmla="*/ 908 w 911"/>
                    <a:gd name="T117" fmla="*/ 253 h 267"/>
                    <a:gd name="T118" fmla="*/ 901 w 911"/>
                    <a:gd name="T119" fmla="*/ 260 h 267"/>
                    <a:gd name="T120" fmla="*/ 892 w 911"/>
                    <a:gd name="T121" fmla="*/ 265 h 267"/>
                    <a:gd name="T122" fmla="*/ 879 w 911"/>
                    <a:gd name="T123" fmla="*/ 267 h 267"/>
                    <a:gd name="T124" fmla="*/ 879 w 911"/>
                    <a:gd name="T125" fmla="*/ 267 h 26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11" h="267">
                      <a:moveTo>
                        <a:pt x="879" y="267"/>
                      </a:moveTo>
                      <a:lnTo>
                        <a:pt x="879" y="267"/>
                      </a:lnTo>
                      <a:lnTo>
                        <a:pt x="889" y="261"/>
                      </a:lnTo>
                      <a:lnTo>
                        <a:pt x="889" y="255"/>
                      </a:lnTo>
                      <a:lnTo>
                        <a:pt x="886" y="250"/>
                      </a:lnTo>
                      <a:lnTo>
                        <a:pt x="879" y="245"/>
                      </a:lnTo>
                      <a:lnTo>
                        <a:pt x="870" y="241"/>
                      </a:lnTo>
                      <a:lnTo>
                        <a:pt x="854" y="234"/>
                      </a:lnTo>
                      <a:lnTo>
                        <a:pt x="835" y="229"/>
                      </a:lnTo>
                      <a:lnTo>
                        <a:pt x="782" y="215"/>
                      </a:lnTo>
                      <a:lnTo>
                        <a:pt x="725" y="204"/>
                      </a:lnTo>
                      <a:lnTo>
                        <a:pt x="668" y="194"/>
                      </a:lnTo>
                      <a:lnTo>
                        <a:pt x="611" y="184"/>
                      </a:lnTo>
                      <a:lnTo>
                        <a:pt x="511" y="167"/>
                      </a:lnTo>
                      <a:lnTo>
                        <a:pt x="410" y="151"/>
                      </a:lnTo>
                      <a:lnTo>
                        <a:pt x="359" y="142"/>
                      </a:lnTo>
                      <a:lnTo>
                        <a:pt x="309" y="132"/>
                      </a:lnTo>
                      <a:lnTo>
                        <a:pt x="262" y="121"/>
                      </a:lnTo>
                      <a:lnTo>
                        <a:pt x="214" y="110"/>
                      </a:lnTo>
                      <a:lnTo>
                        <a:pt x="154" y="91"/>
                      </a:lnTo>
                      <a:lnTo>
                        <a:pt x="98" y="69"/>
                      </a:lnTo>
                      <a:lnTo>
                        <a:pt x="69" y="58"/>
                      </a:lnTo>
                      <a:lnTo>
                        <a:pt x="47" y="47"/>
                      </a:lnTo>
                      <a:lnTo>
                        <a:pt x="22" y="34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25" y="0"/>
                      </a:lnTo>
                      <a:lnTo>
                        <a:pt x="38" y="9"/>
                      </a:lnTo>
                      <a:lnTo>
                        <a:pt x="57" y="21"/>
                      </a:lnTo>
                      <a:lnTo>
                        <a:pt x="88" y="36"/>
                      </a:lnTo>
                      <a:lnTo>
                        <a:pt x="126" y="54"/>
                      </a:lnTo>
                      <a:lnTo>
                        <a:pt x="176" y="72"/>
                      </a:lnTo>
                      <a:lnTo>
                        <a:pt x="205" y="81"/>
                      </a:lnTo>
                      <a:lnTo>
                        <a:pt x="236" y="89"/>
                      </a:lnTo>
                      <a:lnTo>
                        <a:pt x="271" y="97"/>
                      </a:lnTo>
                      <a:lnTo>
                        <a:pt x="306" y="105"/>
                      </a:lnTo>
                      <a:lnTo>
                        <a:pt x="347" y="113"/>
                      </a:lnTo>
                      <a:lnTo>
                        <a:pt x="388" y="119"/>
                      </a:lnTo>
                      <a:lnTo>
                        <a:pt x="488" y="133"/>
                      </a:lnTo>
                      <a:lnTo>
                        <a:pt x="586" y="148"/>
                      </a:lnTo>
                      <a:lnTo>
                        <a:pt x="674" y="163"/>
                      </a:lnTo>
                      <a:lnTo>
                        <a:pt x="750" y="180"/>
                      </a:lnTo>
                      <a:lnTo>
                        <a:pt x="785" y="187"/>
                      </a:lnTo>
                      <a:lnTo>
                        <a:pt x="816" y="196"/>
                      </a:lnTo>
                      <a:lnTo>
                        <a:pt x="845" y="204"/>
                      </a:lnTo>
                      <a:lnTo>
                        <a:pt x="867" y="213"/>
                      </a:lnTo>
                      <a:lnTo>
                        <a:pt x="886" y="220"/>
                      </a:lnTo>
                      <a:lnTo>
                        <a:pt x="898" y="228"/>
                      </a:lnTo>
                      <a:lnTo>
                        <a:pt x="908" y="236"/>
                      </a:lnTo>
                      <a:lnTo>
                        <a:pt x="911" y="243"/>
                      </a:lnTo>
                      <a:lnTo>
                        <a:pt x="908" y="253"/>
                      </a:lnTo>
                      <a:lnTo>
                        <a:pt x="901" y="260"/>
                      </a:lnTo>
                      <a:lnTo>
                        <a:pt x="892" y="265"/>
                      </a:lnTo>
                      <a:lnTo>
                        <a:pt x="879" y="267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49" name="Freeform 256">
                  <a:extLst>
                    <a:ext uri="{FF2B5EF4-FFF2-40B4-BE49-F238E27FC236}">
                      <a16:creationId xmlns:a16="http://schemas.microsoft.com/office/drawing/2014/main" id="{B5CF8067-008B-41A7-A6AC-EC914511D9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3"/>
                  <a:ext cx="908" cy="266"/>
                </a:xfrm>
                <a:custGeom>
                  <a:avLst/>
                  <a:gdLst>
                    <a:gd name="T0" fmla="*/ 879 w 908"/>
                    <a:gd name="T1" fmla="*/ 266 h 266"/>
                    <a:gd name="T2" fmla="*/ 879 w 908"/>
                    <a:gd name="T3" fmla="*/ 266 h 266"/>
                    <a:gd name="T4" fmla="*/ 889 w 908"/>
                    <a:gd name="T5" fmla="*/ 260 h 266"/>
                    <a:gd name="T6" fmla="*/ 889 w 908"/>
                    <a:gd name="T7" fmla="*/ 260 h 266"/>
                    <a:gd name="T8" fmla="*/ 889 w 908"/>
                    <a:gd name="T9" fmla="*/ 254 h 266"/>
                    <a:gd name="T10" fmla="*/ 886 w 908"/>
                    <a:gd name="T11" fmla="*/ 249 h 266"/>
                    <a:gd name="T12" fmla="*/ 879 w 908"/>
                    <a:gd name="T13" fmla="*/ 244 h 266"/>
                    <a:gd name="T14" fmla="*/ 870 w 908"/>
                    <a:gd name="T15" fmla="*/ 240 h 266"/>
                    <a:gd name="T16" fmla="*/ 854 w 908"/>
                    <a:gd name="T17" fmla="*/ 233 h 266"/>
                    <a:gd name="T18" fmla="*/ 835 w 908"/>
                    <a:gd name="T19" fmla="*/ 228 h 266"/>
                    <a:gd name="T20" fmla="*/ 835 w 908"/>
                    <a:gd name="T21" fmla="*/ 228 h 266"/>
                    <a:gd name="T22" fmla="*/ 782 w 908"/>
                    <a:gd name="T23" fmla="*/ 214 h 266"/>
                    <a:gd name="T24" fmla="*/ 725 w 908"/>
                    <a:gd name="T25" fmla="*/ 203 h 266"/>
                    <a:gd name="T26" fmla="*/ 668 w 908"/>
                    <a:gd name="T27" fmla="*/ 193 h 266"/>
                    <a:gd name="T28" fmla="*/ 611 w 908"/>
                    <a:gd name="T29" fmla="*/ 183 h 266"/>
                    <a:gd name="T30" fmla="*/ 611 w 908"/>
                    <a:gd name="T31" fmla="*/ 183 h 266"/>
                    <a:gd name="T32" fmla="*/ 511 w 908"/>
                    <a:gd name="T33" fmla="*/ 166 h 266"/>
                    <a:gd name="T34" fmla="*/ 410 w 908"/>
                    <a:gd name="T35" fmla="*/ 150 h 266"/>
                    <a:gd name="T36" fmla="*/ 359 w 908"/>
                    <a:gd name="T37" fmla="*/ 141 h 266"/>
                    <a:gd name="T38" fmla="*/ 309 w 908"/>
                    <a:gd name="T39" fmla="*/ 131 h 266"/>
                    <a:gd name="T40" fmla="*/ 262 w 908"/>
                    <a:gd name="T41" fmla="*/ 120 h 266"/>
                    <a:gd name="T42" fmla="*/ 214 w 908"/>
                    <a:gd name="T43" fmla="*/ 109 h 266"/>
                    <a:gd name="T44" fmla="*/ 214 w 908"/>
                    <a:gd name="T45" fmla="*/ 109 h 266"/>
                    <a:gd name="T46" fmla="*/ 154 w 908"/>
                    <a:gd name="T47" fmla="*/ 90 h 266"/>
                    <a:gd name="T48" fmla="*/ 98 w 908"/>
                    <a:gd name="T49" fmla="*/ 68 h 266"/>
                    <a:gd name="T50" fmla="*/ 69 w 908"/>
                    <a:gd name="T51" fmla="*/ 57 h 266"/>
                    <a:gd name="T52" fmla="*/ 47 w 908"/>
                    <a:gd name="T53" fmla="*/ 46 h 266"/>
                    <a:gd name="T54" fmla="*/ 22 w 908"/>
                    <a:gd name="T55" fmla="*/ 33 h 266"/>
                    <a:gd name="T56" fmla="*/ 0 w 908"/>
                    <a:gd name="T57" fmla="*/ 20 h 266"/>
                    <a:gd name="T58" fmla="*/ 0 w 908"/>
                    <a:gd name="T59" fmla="*/ 19 h 266"/>
                    <a:gd name="T60" fmla="*/ 0 w 908"/>
                    <a:gd name="T61" fmla="*/ 19 h 266"/>
                    <a:gd name="T62" fmla="*/ 22 w 908"/>
                    <a:gd name="T63" fmla="*/ 0 h 266"/>
                    <a:gd name="T64" fmla="*/ 22 w 908"/>
                    <a:gd name="T65" fmla="*/ 0 h 266"/>
                    <a:gd name="T66" fmla="*/ 35 w 908"/>
                    <a:gd name="T67" fmla="*/ 10 h 266"/>
                    <a:gd name="T68" fmla="*/ 57 w 908"/>
                    <a:gd name="T69" fmla="*/ 23 h 266"/>
                    <a:gd name="T70" fmla="*/ 85 w 908"/>
                    <a:gd name="T71" fmla="*/ 38 h 266"/>
                    <a:gd name="T72" fmla="*/ 126 w 908"/>
                    <a:gd name="T73" fmla="*/ 55 h 266"/>
                    <a:gd name="T74" fmla="*/ 173 w 908"/>
                    <a:gd name="T75" fmla="*/ 72 h 266"/>
                    <a:gd name="T76" fmla="*/ 202 w 908"/>
                    <a:gd name="T77" fmla="*/ 81 h 266"/>
                    <a:gd name="T78" fmla="*/ 233 w 908"/>
                    <a:gd name="T79" fmla="*/ 90 h 266"/>
                    <a:gd name="T80" fmla="*/ 268 w 908"/>
                    <a:gd name="T81" fmla="*/ 98 h 266"/>
                    <a:gd name="T82" fmla="*/ 303 w 908"/>
                    <a:gd name="T83" fmla="*/ 105 h 266"/>
                    <a:gd name="T84" fmla="*/ 343 w 908"/>
                    <a:gd name="T85" fmla="*/ 113 h 266"/>
                    <a:gd name="T86" fmla="*/ 384 w 908"/>
                    <a:gd name="T87" fmla="*/ 119 h 266"/>
                    <a:gd name="T88" fmla="*/ 384 w 908"/>
                    <a:gd name="T89" fmla="*/ 119 h 266"/>
                    <a:gd name="T90" fmla="*/ 485 w 908"/>
                    <a:gd name="T91" fmla="*/ 133 h 266"/>
                    <a:gd name="T92" fmla="*/ 583 w 908"/>
                    <a:gd name="T93" fmla="*/ 148 h 266"/>
                    <a:gd name="T94" fmla="*/ 671 w 908"/>
                    <a:gd name="T95" fmla="*/ 165 h 266"/>
                    <a:gd name="T96" fmla="*/ 747 w 908"/>
                    <a:gd name="T97" fmla="*/ 180 h 266"/>
                    <a:gd name="T98" fmla="*/ 782 w 908"/>
                    <a:gd name="T99" fmla="*/ 188 h 266"/>
                    <a:gd name="T100" fmla="*/ 813 w 908"/>
                    <a:gd name="T101" fmla="*/ 197 h 266"/>
                    <a:gd name="T102" fmla="*/ 842 w 908"/>
                    <a:gd name="T103" fmla="*/ 204 h 266"/>
                    <a:gd name="T104" fmla="*/ 864 w 908"/>
                    <a:gd name="T105" fmla="*/ 212 h 266"/>
                    <a:gd name="T106" fmla="*/ 882 w 908"/>
                    <a:gd name="T107" fmla="*/ 221 h 266"/>
                    <a:gd name="T108" fmla="*/ 895 w 908"/>
                    <a:gd name="T109" fmla="*/ 228 h 266"/>
                    <a:gd name="T110" fmla="*/ 905 w 908"/>
                    <a:gd name="T111" fmla="*/ 236 h 266"/>
                    <a:gd name="T112" fmla="*/ 908 w 908"/>
                    <a:gd name="T113" fmla="*/ 244 h 266"/>
                    <a:gd name="T114" fmla="*/ 908 w 908"/>
                    <a:gd name="T115" fmla="*/ 244 h 266"/>
                    <a:gd name="T116" fmla="*/ 908 w 908"/>
                    <a:gd name="T117" fmla="*/ 252 h 266"/>
                    <a:gd name="T118" fmla="*/ 901 w 908"/>
                    <a:gd name="T119" fmla="*/ 260 h 266"/>
                    <a:gd name="T120" fmla="*/ 892 w 908"/>
                    <a:gd name="T121" fmla="*/ 264 h 266"/>
                    <a:gd name="T122" fmla="*/ 879 w 908"/>
                    <a:gd name="T123" fmla="*/ 266 h 266"/>
                    <a:gd name="T124" fmla="*/ 879 w 908"/>
                    <a:gd name="T125" fmla="*/ 266 h 26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8" h="266">
                      <a:moveTo>
                        <a:pt x="879" y="266"/>
                      </a:moveTo>
                      <a:lnTo>
                        <a:pt x="879" y="266"/>
                      </a:lnTo>
                      <a:lnTo>
                        <a:pt x="889" y="260"/>
                      </a:lnTo>
                      <a:lnTo>
                        <a:pt x="889" y="254"/>
                      </a:lnTo>
                      <a:lnTo>
                        <a:pt x="886" y="249"/>
                      </a:lnTo>
                      <a:lnTo>
                        <a:pt x="879" y="244"/>
                      </a:lnTo>
                      <a:lnTo>
                        <a:pt x="870" y="240"/>
                      </a:lnTo>
                      <a:lnTo>
                        <a:pt x="854" y="233"/>
                      </a:lnTo>
                      <a:lnTo>
                        <a:pt x="835" y="228"/>
                      </a:lnTo>
                      <a:lnTo>
                        <a:pt x="782" y="214"/>
                      </a:lnTo>
                      <a:lnTo>
                        <a:pt x="725" y="203"/>
                      </a:lnTo>
                      <a:lnTo>
                        <a:pt x="668" y="193"/>
                      </a:lnTo>
                      <a:lnTo>
                        <a:pt x="611" y="183"/>
                      </a:lnTo>
                      <a:lnTo>
                        <a:pt x="511" y="166"/>
                      </a:lnTo>
                      <a:lnTo>
                        <a:pt x="410" y="150"/>
                      </a:lnTo>
                      <a:lnTo>
                        <a:pt x="359" y="141"/>
                      </a:lnTo>
                      <a:lnTo>
                        <a:pt x="309" y="131"/>
                      </a:lnTo>
                      <a:lnTo>
                        <a:pt x="262" y="120"/>
                      </a:lnTo>
                      <a:lnTo>
                        <a:pt x="214" y="109"/>
                      </a:lnTo>
                      <a:lnTo>
                        <a:pt x="154" y="90"/>
                      </a:lnTo>
                      <a:lnTo>
                        <a:pt x="98" y="68"/>
                      </a:lnTo>
                      <a:lnTo>
                        <a:pt x="69" y="57"/>
                      </a:lnTo>
                      <a:lnTo>
                        <a:pt x="47" y="46"/>
                      </a:lnTo>
                      <a:lnTo>
                        <a:pt x="22" y="33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22" y="0"/>
                      </a:lnTo>
                      <a:lnTo>
                        <a:pt x="35" y="10"/>
                      </a:lnTo>
                      <a:lnTo>
                        <a:pt x="57" y="23"/>
                      </a:lnTo>
                      <a:lnTo>
                        <a:pt x="85" y="38"/>
                      </a:lnTo>
                      <a:lnTo>
                        <a:pt x="126" y="55"/>
                      </a:lnTo>
                      <a:lnTo>
                        <a:pt x="173" y="72"/>
                      </a:lnTo>
                      <a:lnTo>
                        <a:pt x="202" y="81"/>
                      </a:lnTo>
                      <a:lnTo>
                        <a:pt x="233" y="90"/>
                      </a:lnTo>
                      <a:lnTo>
                        <a:pt x="268" y="98"/>
                      </a:lnTo>
                      <a:lnTo>
                        <a:pt x="303" y="105"/>
                      </a:lnTo>
                      <a:lnTo>
                        <a:pt x="343" y="113"/>
                      </a:lnTo>
                      <a:lnTo>
                        <a:pt x="384" y="119"/>
                      </a:lnTo>
                      <a:lnTo>
                        <a:pt x="485" y="133"/>
                      </a:lnTo>
                      <a:lnTo>
                        <a:pt x="583" y="148"/>
                      </a:lnTo>
                      <a:lnTo>
                        <a:pt x="671" y="165"/>
                      </a:lnTo>
                      <a:lnTo>
                        <a:pt x="747" y="180"/>
                      </a:lnTo>
                      <a:lnTo>
                        <a:pt x="782" y="188"/>
                      </a:lnTo>
                      <a:lnTo>
                        <a:pt x="813" y="197"/>
                      </a:lnTo>
                      <a:lnTo>
                        <a:pt x="842" y="204"/>
                      </a:lnTo>
                      <a:lnTo>
                        <a:pt x="864" y="212"/>
                      </a:lnTo>
                      <a:lnTo>
                        <a:pt x="882" y="221"/>
                      </a:lnTo>
                      <a:lnTo>
                        <a:pt x="895" y="228"/>
                      </a:lnTo>
                      <a:lnTo>
                        <a:pt x="905" y="236"/>
                      </a:lnTo>
                      <a:lnTo>
                        <a:pt x="908" y="244"/>
                      </a:lnTo>
                      <a:lnTo>
                        <a:pt x="908" y="252"/>
                      </a:lnTo>
                      <a:lnTo>
                        <a:pt x="901" y="260"/>
                      </a:lnTo>
                      <a:lnTo>
                        <a:pt x="892" y="264"/>
                      </a:lnTo>
                      <a:lnTo>
                        <a:pt x="879" y="266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0" name="Freeform 257">
                  <a:extLst>
                    <a:ext uri="{FF2B5EF4-FFF2-40B4-BE49-F238E27FC236}">
                      <a16:creationId xmlns:a16="http://schemas.microsoft.com/office/drawing/2014/main" id="{5B399BD3-69F5-45AE-88E0-94A8BDC16E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4"/>
                  <a:ext cx="905" cy="265"/>
                </a:xfrm>
                <a:custGeom>
                  <a:avLst/>
                  <a:gdLst>
                    <a:gd name="T0" fmla="*/ 879 w 905"/>
                    <a:gd name="T1" fmla="*/ 265 h 265"/>
                    <a:gd name="T2" fmla="*/ 879 w 905"/>
                    <a:gd name="T3" fmla="*/ 265 h 265"/>
                    <a:gd name="T4" fmla="*/ 889 w 905"/>
                    <a:gd name="T5" fmla="*/ 259 h 265"/>
                    <a:gd name="T6" fmla="*/ 889 w 905"/>
                    <a:gd name="T7" fmla="*/ 259 h 265"/>
                    <a:gd name="T8" fmla="*/ 889 w 905"/>
                    <a:gd name="T9" fmla="*/ 253 h 265"/>
                    <a:gd name="T10" fmla="*/ 886 w 905"/>
                    <a:gd name="T11" fmla="*/ 248 h 265"/>
                    <a:gd name="T12" fmla="*/ 879 w 905"/>
                    <a:gd name="T13" fmla="*/ 243 h 265"/>
                    <a:gd name="T14" fmla="*/ 870 w 905"/>
                    <a:gd name="T15" fmla="*/ 239 h 265"/>
                    <a:gd name="T16" fmla="*/ 854 w 905"/>
                    <a:gd name="T17" fmla="*/ 232 h 265"/>
                    <a:gd name="T18" fmla="*/ 835 w 905"/>
                    <a:gd name="T19" fmla="*/ 227 h 265"/>
                    <a:gd name="T20" fmla="*/ 835 w 905"/>
                    <a:gd name="T21" fmla="*/ 227 h 265"/>
                    <a:gd name="T22" fmla="*/ 782 w 905"/>
                    <a:gd name="T23" fmla="*/ 213 h 265"/>
                    <a:gd name="T24" fmla="*/ 725 w 905"/>
                    <a:gd name="T25" fmla="*/ 202 h 265"/>
                    <a:gd name="T26" fmla="*/ 668 w 905"/>
                    <a:gd name="T27" fmla="*/ 192 h 265"/>
                    <a:gd name="T28" fmla="*/ 611 w 905"/>
                    <a:gd name="T29" fmla="*/ 182 h 265"/>
                    <a:gd name="T30" fmla="*/ 611 w 905"/>
                    <a:gd name="T31" fmla="*/ 182 h 265"/>
                    <a:gd name="T32" fmla="*/ 511 w 905"/>
                    <a:gd name="T33" fmla="*/ 165 h 265"/>
                    <a:gd name="T34" fmla="*/ 410 w 905"/>
                    <a:gd name="T35" fmla="*/ 149 h 265"/>
                    <a:gd name="T36" fmla="*/ 359 w 905"/>
                    <a:gd name="T37" fmla="*/ 140 h 265"/>
                    <a:gd name="T38" fmla="*/ 309 w 905"/>
                    <a:gd name="T39" fmla="*/ 130 h 265"/>
                    <a:gd name="T40" fmla="*/ 262 w 905"/>
                    <a:gd name="T41" fmla="*/ 119 h 265"/>
                    <a:gd name="T42" fmla="*/ 214 w 905"/>
                    <a:gd name="T43" fmla="*/ 108 h 265"/>
                    <a:gd name="T44" fmla="*/ 214 w 905"/>
                    <a:gd name="T45" fmla="*/ 108 h 265"/>
                    <a:gd name="T46" fmla="*/ 154 w 905"/>
                    <a:gd name="T47" fmla="*/ 89 h 265"/>
                    <a:gd name="T48" fmla="*/ 98 w 905"/>
                    <a:gd name="T49" fmla="*/ 67 h 265"/>
                    <a:gd name="T50" fmla="*/ 69 w 905"/>
                    <a:gd name="T51" fmla="*/ 56 h 265"/>
                    <a:gd name="T52" fmla="*/ 47 w 905"/>
                    <a:gd name="T53" fmla="*/ 45 h 265"/>
                    <a:gd name="T54" fmla="*/ 22 w 905"/>
                    <a:gd name="T55" fmla="*/ 32 h 265"/>
                    <a:gd name="T56" fmla="*/ 0 w 905"/>
                    <a:gd name="T57" fmla="*/ 19 h 265"/>
                    <a:gd name="T58" fmla="*/ 0 w 905"/>
                    <a:gd name="T59" fmla="*/ 18 h 265"/>
                    <a:gd name="T60" fmla="*/ 0 w 905"/>
                    <a:gd name="T61" fmla="*/ 18 h 265"/>
                    <a:gd name="T62" fmla="*/ 19 w 905"/>
                    <a:gd name="T63" fmla="*/ 0 h 265"/>
                    <a:gd name="T64" fmla="*/ 19 w 905"/>
                    <a:gd name="T65" fmla="*/ 0 h 265"/>
                    <a:gd name="T66" fmla="*/ 31 w 905"/>
                    <a:gd name="T67" fmla="*/ 10 h 265"/>
                    <a:gd name="T68" fmla="*/ 54 w 905"/>
                    <a:gd name="T69" fmla="*/ 23 h 265"/>
                    <a:gd name="T70" fmla="*/ 85 w 905"/>
                    <a:gd name="T71" fmla="*/ 38 h 265"/>
                    <a:gd name="T72" fmla="*/ 123 w 905"/>
                    <a:gd name="T73" fmla="*/ 56 h 265"/>
                    <a:gd name="T74" fmla="*/ 170 w 905"/>
                    <a:gd name="T75" fmla="*/ 74 h 265"/>
                    <a:gd name="T76" fmla="*/ 199 w 905"/>
                    <a:gd name="T77" fmla="*/ 83 h 265"/>
                    <a:gd name="T78" fmla="*/ 230 w 905"/>
                    <a:gd name="T79" fmla="*/ 90 h 265"/>
                    <a:gd name="T80" fmla="*/ 265 w 905"/>
                    <a:gd name="T81" fmla="*/ 99 h 265"/>
                    <a:gd name="T82" fmla="*/ 299 w 905"/>
                    <a:gd name="T83" fmla="*/ 107 h 265"/>
                    <a:gd name="T84" fmla="*/ 340 w 905"/>
                    <a:gd name="T85" fmla="*/ 113 h 265"/>
                    <a:gd name="T86" fmla="*/ 381 w 905"/>
                    <a:gd name="T87" fmla="*/ 119 h 265"/>
                    <a:gd name="T88" fmla="*/ 381 w 905"/>
                    <a:gd name="T89" fmla="*/ 119 h 265"/>
                    <a:gd name="T90" fmla="*/ 482 w 905"/>
                    <a:gd name="T91" fmla="*/ 135 h 265"/>
                    <a:gd name="T92" fmla="*/ 580 w 905"/>
                    <a:gd name="T93" fmla="*/ 149 h 265"/>
                    <a:gd name="T94" fmla="*/ 668 w 905"/>
                    <a:gd name="T95" fmla="*/ 165 h 265"/>
                    <a:gd name="T96" fmla="*/ 747 w 905"/>
                    <a:gd name="T97" fmla="*/ 180 h 265"/>
                    <a:gd name="T98" fmla="*/ 778 w 905"/>
                    <a:gd name="T99" fmla="*/ 188 h 265"/>
                    <a:gd name="T100" fmla="*/ 810 w 905"/>
                    <a:gd name="T101" fmla="*/ 197 h 265"/>
                    <a:gd name="T102" fmla="*/ 838 w 905"/>
                    <a:gd name="T103" fmla="*/ 205 h 265"/>
                    <a:gd name="T104" fmla="*/ 860 w 905"/>
                    <a:gd name="T105" fmla="*/ 212 h 265"/>
                    <a:gd name="T106" fmla="*/ 879 w 905"/>
                    <a:gd name="T107" fmla="*/ 220 h 265"/>
                    <a:gd name="T108" fmla="*/ 892 w 905"/>
                    <a:gd name="T109" fmla="*/ 229 h 265"/>
                    <a:gd name="T110" fmla="*/ 901 w 905"/>
                    <a:gd name="T111" fmla="*/ 236 h 265"/>
                    <a:gd name="T112" fmla="*/ 905 w 905"/>
                    <a:gd name="T113" fmla="*/ 244 h 265"/>
                    <a:gd name="T114" fmla="*/ 905 w 905"/>
                    <a:gd name="T115" fmla="*/ 244 h 265"/>
                    <a:gd name="T116" fmla="*/ 905 w 905"/>
                    <a:gd name="T117" fmla="*/ 253 h 265"/>
                    <a:gd name="T118" fmla="*/ 898 w 905"/>
                    <a:gd name="T119" fmla="*/ 259 h 265"/>
                    <a:gd name="T120" fmla="*/ 892 w 905"/>
                    <a:gd name="T121" fmla="*/ 263 h 265"/>
                    <a:gd name="T122" fmla="*/ 879 w 905"/>
                    <a:gd name="T123" fmla="*/ 265 h 265"/>
                    <a:gd name="T124" fmla="*/ 879 w 905"/>
                    <a:gd name="T125" fmla="*/ 265 h 26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5" h="265">
                      <a:moveTo>
                        <a:pt x="879" y="265"/>
                      </a:moveTo>
                      <a:lnTo>
                        <a:pt x="879" y="265"/>
                      </a:lnTo>
                      <a:lnTo>
                        <a:pt x="889" y="259"/>
                      </a:lnTo>
                      <a:lnTo>
                        <a:pt x="889" y="253"/>
                      </a:lnTo>
                      <a:lnTo>
                        <a:pt x="886" y="248"/>
                      </a:lnTo>
                      <a:lnTo>
                        <a:pt x="879" y="243"/>
                      </a:lnTo>
                      <a:lnTo>
                        <a:pt x="870" y="239"/>
                      </a:lnTo>
                      <a:lnTo>
                        <a:pt x="854" y="232"/>
                      </a:lnTo>
                      <a:lnTo>
                        <a:pt x="835" y="227"/>
                      </a:lnTo>
                      <a:lnTo>
                        <a:pt x="782" y="213"/>
                      </a:lnTo>
                      <a:lnTo>
                        <a:pt x="725" y="202"/>
                      </a:lnTo>
                      <a:lnTo>
                        <a:pt x="668" y="192"/>
                      </a:lnTo>
                      <a:lnTo>
                        <a:pt x="611" y="182"/>
                      </a:lnTo>
                      <a:lnTo>
                        <a:pt x="511" y="165"/>
                      </a:lnTo>
                      <a:lnTo>
                        <a:pt x="410" y="149"/>
                      </a:lnTo>
                      <a:lnTo>
                        <a:pt x="359" y="140"/>
                      </a:lnTo>
                      <a:lnTo>
                        <a:pt x="309" y="130"/>
                      </a:lnTo>
                      <a:lnTo>
                        <a:pt x="262" y="119"/>
                      </a:lnTo>
                      <a:lnTo>
                        <a:pt x="214" y="108"/>
                      </a:lnTo>
                      <a:lnTo>
                        <a:pt x="154" y="89"/>
                      </a:lnTo>
                      <a:lnTo>
                        <a:pt x="98" y="67"/>
                      </a:lnTo>
                      <a:lnTo>
                        <a:pt x="69" y="56"/>
                      </a:lnTo>
                      <a:lnTo>
                        <a:pt x="47" y="45"/>
                      </a:lnTo>
                      <a:lnTo>
                        <a:pt x="22" y="32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9" y="0"/>
                      </a:lnTo>
                      <a:lnTo>
                        <a:pt x="31" y="10"/>
                      </a:lnTo>
                      <a:lnTo>
                        <a:pt x="54" y="23"/>
                      </a:lnTo>
                      <a:lnTo>
                        <a:pt x="85" y="38"/>
                      </a:lnTo>
                      <a:lnTo>
                        <a:pt x="123" y="56"/>
                      </a:lnTo>
                      <a:lnTo>
                        <a:pt x="170" y="74"/>
                      </a:lnTo>
                      <a:lnTo>
                        <a:pt x="199" y="83"/>
                      </a:lnTo>
                      <a:lnTo>
                        <a:pt x="230" y="90"/>
                      </a:lnTo>
                      <a:lnTo>
                        <a:pt x="265" y="99"/>
                      </a:lnTo>
                      <a:lnTo>
                        <a:pt x="299" y="107"/>
                      </a:lnTo>
                      <a:lnTo>
                        <a:pt x="340" y="113"/>
                      </a:lnTo>
                      <a:lnTo>
                        <a:pt x="381" y="119"/>
                      </a:lnTo>
                      <a:lnTo>
                        <a:pt x="482" y="135"/>
                      </a:lnTo>
                      <a:lnTo>
                        <a:pt x="580" y="149"/>
                      </a:lnTo>
                      <a:lnTo>
                        <a:pt x="668" y="165"/>
                      </a:lnTo>
                      <a:lnTo>
                        <a:pt x="747" y="180"/>
                      </a:lnTo>
                      <a:lnTo>
                        <a:pt x="778" y="188"/>
                      </a:lnTo>
                      <a:lnTo>
                        <a:pt x="810" y="197"/>
                      </a:lnTo>
                      <a:lnTo>
                        <a:pt x="838" y="205"/>
                      </a:lnTo>
                      <a:lnTo>
                        <a:pt x="860" y="212"/>
                      </a:lnTo>
                      <a:lnTo>
                        <a:pt x="879" y="220"/>
                      </a:lnTo>
                      <a:lnTo>
                        <a:pt x="892" y="229"/>
                      </a:lnTo>
                      <a:lnTo>
                        <a:pt x="901" y="236"/>
                      </a:lnTo>
                      <a:lnTo>
                        <a:pt x="905" y="244"/>
                      </a:lnTo>
                      <a:lnTo>
                        <a:pt x="905" y="253"/>
                      </a:lnTo>
                      <a:lnTo>
                        <a:pt x="898" y="259"/>
                      </a:lnTo>
                      <a:lnTo>
                        <a:pt x="892" y="263"/>
                      </a:lnTo>
                      <a:lnTo>
                        <a:pt x="879" y="265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1" name="Freeform 258">
                  <a:extLst>
                    <a:ext uri="{FF2B5EF4-FFF2-40B4-BE49-F238E27FC236}">
                      <a16:creationId xmlns:a16="http://schemas.microsoft.com/office/drawing/2014/main" id="{86233D72-4EF0-4D92-90D3-8074D4859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7"/>
                  <a:ext cx="905" cy="262"/>
                </a:xfrm>
                <a:custGeom>
                  <a:avLst/>
                  <a:gdLst>
                    <a:gd name="T0" fmla="*/ 879 w 905"/>
                    <a:gd name="T1" fmla="*/ 262 h 262"/>
                    <a:gd name="T2" fmla="*/ 879 w 905"/>
                    <a:gd name="T3" fmla="*/ 262 h 262"/>
                    <a:gd name="T4" fmla="*/ 889 w 905"/>
                    <a:gd name="T5" fmla="*/ 256 h 262"/>
                    <a:gd name="T6" fmla="*/ 889 w 905"/>
                    <a:gd name="T7" fmla="*/ 256 h 262"/>
                    <a:gd name="T8" fmla="*/ 889 w 905"/>
                    <a:gd name="T9" fmla="*/ 250 h 262"/>
                    <a:gd name="T10" fmla="*/ 886 w 905"/>
                    <a:gd name="T11" fmla="*/ 245 h 262"/>
                    <a:gd name="T12" fmla="*/ 879 w 905"/>
                    <a:gd name="T13" fmla="*/ 240 h 262"/>
                    <a:gd name="T14" fmla="*/ 870 w 905"/>
                    <a:gd name="T15" fmla="*/ 236 h 262"/>
                    <a:gd name="T16" fmla="*/ 854 w 905"/>
                    <a:gd name="T17" fmla="*/ 229 h 262"/>
                    <a:gd name="T18" fmla="*/ 835 w 905"/>
                    <a:gd name="T19" fmla="*/ 224 h 262"/>
                    <a:gd name="T20" fmla="*/ 835 w 905"/>
                    <a:gd name="T21" fmla="*/ 224 h 262"/>
                    <a:gd name="T22" fmla="*/ 782 w 905"/>
                    <a:gd name="T23" fmla="*/ 210 h 262"/>
                    <a:gd name="T24" fmla="*/ 725 w 905"/>
                    <a:gd name="T25" fmla="*/ 199 h 262"/>
                    <a:gd name="T26" fmla="*/ 668 w 905"/>
                    <a:gd name="T27" fmla="*/ 189 h 262"/>
                    <a:gd name="T28" fmla="*/ 611 w 905"/>
                    <a:gd name="T29" fmla="*/ 179 h 262"/>
                    <a:gd name="T30" fmla="*/ 611 w 905"/>
                    <a:gd name="T31" fmla="*/ 179 h 262"/>
                    <a:gd name="T32" fmla="*/ 511 w 905"/>
                    <a:gd name="T33" fmla="*/ 162 h 262"/>
                    <a:gd name="T34" fmla="*/ 410 w 905"/>
                    <a:gd name="T35" fmla="*/ 146 h 262"/>
                    <a:gd name="T36" fmla="*/ 359 w 905"/>
                    <a:gd name="T37" fmla="*/ 137 h 262"/>
                    <a:gd name="T38" fmla="*/ 309 w 905"/>
                    <a:gd name="T39" fmla="*/ 127 h 262"/>
                    <a:gd name="T40" fmla="*/ 262 w 905"/>
                    <a:gd name="T41" fmla="*/ 116 h 262"/>
                    <a:gd name="T42" fmla="*/ 214 w 905"/>
                    <a:gd name="T43" fmla="*/ 105 h 262"/>
                    <a:gd name="T44" fmla="*/ 214 w 905"/>
                    <a:gd name="T45" fmla="*/ 105 h 262"/>
                    <a:gd name="T46" fmla="*/ 154 w 905"/>
                    <a:gd name="T47" fmla="*/ 86 h 262"/>
                    <a:gd name="T48" fmla="*/ 98 w 905"/>
                    <a:gd name="T49" fmla="*/ 64 h 262"/>
                    <a:gd name="T50" fmla="*/ 69 w 905"/>
                    <a:gd name="T51" fmla="*/ 53 h 262"/>
                    <a:gd name="T52" fmla="*/ 47 w 905"/>
                    <a:gd name="T53" fmla="*/ 42 h 262"/>
                    <a:gd name="T54" fmla="*/ 22 w 905"/>
                    <a:gd name="T55" fmla="*/ 29 h 262"/>
                    <a:gd name="T56" fmla="*/ 0 w 905"/>
                    <a:gd name="T57" fmla="*/ 16 h 262"/>
                    <a:gd name="T58" fmla="*/ 0 w 905"/>
                    <a:gd name="T59" fmla="*/ 15 h 262"/>
                    <a:gd name="T60" fmla="*/ 0 w 905"/>
                    <a:gd name="T61" fmla="*/ 15 h 262"/>
                    <a:gd name="T62" fmla="*/ 19 w 905"/>
                    <a:gd name="T63" fmla="*/ 0 h 262"/>
                    <a:gd name="T64" fmla="*/ 19 w 905"/>
                    <a:gd name="T65" fmla="*/ 0 h 262"/>
                    <a:gd name="T66" fmla="*/ 31 w 905"/>
                    <a:gd name="T67" fmla="*/ 9 h 262"/>
                    <a:gd name="T68" fmla="*/ 54 w 905"/>
                    <a:gd name="T69" fmla="*/ 23 h 262"/>
                    <a:gd name="T70" fmla="*/ 82 w 905"/>
                    <a:gd name="T71" fmla="*/ 38 h 262"/>
                    <a:gd name="T72" fmla="*/ 120 w 905"/>
                    <a:gd name="T73" fmla="*/ 54 h 262"/>
                    <a:gd name="T74" fmla="*/ 170 w 905"/>
                    <a:gd name="T75" fmla="*/ 72 h 262"/>
                    <a:gd name="T76" fmla="*/ 199 w 905"/>
                    <a:gd name="T77" fmla="*/ 81 h 262"/>
                    <a:gd name="T78" fmla="*/ 227 w 905"/>
                    <a:gd name="T79" fmla="*/ 90 h 262"/>
                    <a:gd name="T80" fmla="*/ 262 w 905"/>
                    <a:gd name="T81" fmla="*/ 97 h 262"/>
                    <a:gd name="T82" fmla="*/ 296 w 905"/>
                    <a:gd name="T83" fmla="*/ 105 h 262"/>
                    <a:gd name="T84" fmla="*/ 337 w 905"/>
                    <a:gd name="T85" fmla="*/ 113 h 262"/>
                    <a:gd name="T86" fmla="*/ 378 w 905"/>
                    <a:gd name="T87" fmla="*/ 119 h 262"/>
                    <a:gd name="T88" fmla="*/ 378 w 905"/>
                    <a:gd name="T89" fmla="*/ 119 h 262"/>
                    <a:gd name="T90" fmla="*/ 479 w 905"/>
                    <a:gd name="T91" fmla="*/ 133 h 262"/>
                    <a:gd name="T92" fmla="*/ 577 w 905"/>
                    <a:gd name="T93" fmla="*/ 148 h 262"/>
                    <a:gd name="T94" fmla="*/ 665 w 905"/>
                    <a:gd name="T95" fmla="*/ 163 h 262"/>
                    <a:gd name="T96" fmla="*/ 744 w 905"/>
                    <a:gd name="T97" fmla="*/ 179 h 262"/>
                    <a:gd name="T98" fmla="*/ 810 w 905"/>
                    <a:gd name="T99" fmla="*/ 194 h 262"/>
                    <a:gd name="T100" fmla="*/ 835 w 905"/>
                    <a:gd name="T101" fmla="*/ 203 h 262"/>
                    <a:gd name="T102" fmla="*/ 857 w 905"/>
                    <a:gd name="T103" fmla="*/ 210 h 262"/>
                    <a:gd name="T104" fmla="*/ 876 w 905"/>
                    <a:gd name="T105" fmla="*/ 218 h 262"/>
                    <a:gd name="T106" fmla="*/ 892 w 905"/>
                    <a:gd name="T107" fmla="*/ 226 h 262"/>
                    <a:gd name="T108" fmla="*/ 901 w 905"/>
                    <a:gd name="T109" fmla="*/ 233 h 262"/>
                    <a:gd name="T110" fmla="*/ 905 w 905"/>
                    <a:gd name="T111" fmla="*/ 241 h 262"/>
                    <a:gd name="T112" fmla="*/ 905 w 905"/>
                    <a:gd name="T113" fmla="*/ 241 h 262"/>
                    <a:gd name="T114" fmla="*/ 901 w 905"/>
                    <a:gd name="T115" fmla="*/ 251 h 262"/>
                    <a:gd name="T116" fmla="*/ 898 w 905"/>
                    <a:gd name="T117" fmla="*/ 256 h 262"/>
                    <a:gd name="T118" fmla="*/ 892 w 905"/>
                    <a:gd name="T119" fmla="*/ 260 h 262"/>
                    <a:gd name="T120" fmla="*/ 879 w 905"/>
                    <a:gd name="T121" fmla="*/ 262 h 262"/>
                    <a:gd name="T122" fmla="*/ 879 w 905"/>
                    <a:gd name="T123" fmla="*/ 262 h 26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5" h="262">
                      <a:moveTo>
                        <a:pt x="879" y="262"/>
                      </a:moveTo>
                      <a:lnTo>
                        <a:pt x="879" y="262"/>
                      </a:lnTo>
                      <a:lnTo>
                        <a:pt x="889" y="256"/>
                      </a:lnTo>
                      <a:lnTo>
                        <a:pt x="889" y="250"/>
                      </a:lnTo>
                      <a:lnTo>
                        <a:pt x="886" y="245"/>
                      </a:lnTo>
                      <a:lnTo>
                        <a:pt x="879" y="240"/>
                      </a:lnTo>
                      <a:lnTo>
                        <a:pt x="870" y="236"/>
                      </a:lnTo>
                      <a:lnTo>
                        <a:pt x="854" y="229"/>
                      </a:lnTo>
                      <a:lnTo>
                        <a:pt x="835" y="224"/>
                      </a:lnTo>
                      <a:lnTo>
                        <a:pt x="782" y="210"/>
                      </a:lnTo>
                      <a:lnTo>
                        <a:pt x="725" y="199"/>
                      </a:lnTo>
                      <a:lnTo>
                        <a:pt x="668" y="189"/>
                      </a:lnTo>
                      <a:lnTo>
                        <a:pt x="611" y="179"/>
                      </a:lnTo>
                      <a:lnTo>
                        <a:pt x="511" y="162"/>
                      </a:lnTo>
                      <a:lnTo>
                        <a:pt x="410" y="146"/>
                      </a:lnTo>
                      <a:lnTo>
                        <a:pt x="359" y="137"/>
                      </a:lnTo>
                      <a:lnTo>
                        <a:pt x="309" y="127"/>
                      </a:lnTo>
                      <a:lnTo>
                        <a:pt x="262" y="116"/>
                      </a:lnTo>
                      <a:lnTo>
                        <a:pt x="214" y="105"/>
                      </a:lnTo>
                      <a:lnTo>
                        <a:pt x="154" y="86"/>
                      </a:lnTo>
                      <a:lnTo>
                        <a:pt x="98" y="64"/>
                      </a:lnTo>
                      <a:lnTo>
                        <a:pt x="69" y="53"/>
                      </a:lnTo>
                      <a:lnTo>
                        <a:pt x="47" y="42"/>
                      </a:lnTo>
                      <a:lnTo>
                        <a:pt x="22" y="29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19" y="0"/>
                      </a:lnTo>
                      <a:lnTo>
                        <a:pt x="31" y="9"/>
                      </a:lnTo>
                      <a:lnTo>
                        <a:pt x="54" y="23"/>
                      </a:lnTo>
                      <a:lnTo>
                        <a:pt x="82" y="38"/>
                      </a:lnTo>
                      <a:lnTo>
                        <a:pt x="120" y="54"/>
                      </a:lnTo>
                      <a:lnTo>
                        <a:pt x="170" y="72"/>
                      </a:lnTo>
                      <a:lnTo>
                        <a:pt x="199" y="81"/>
                      </a:lnTo>
                      <a:lnTo>
                        <a:pt x="227" y="90"/>
                      </a:lnTo>
                      <a:lnTo>
                        <a:pt x="262" y="97"/>
                      </a:lnTo>
                      <a:lnTo>
                        <a:pt x="296" y="105"/>
                      </a:lnTo>
                      <a:lnTo>
                        <a:pt x="337" y="113"/>
                      </a:lnTo>
                      <a:lnTo>
                        <a:pt x="378" y="119"/>
                      </a:lnTo>
                      <a:lnTo>
                        <a:pt x="479" y="133"/>
                      </a:lnTo>
                      <a:lnTo>
                        <a:pt x="577" y="148"/>
                      </a:lnTo>
                      <a:lnTo>
                        <a:pt x="665" y="163"/>
                      </a:lnTo>
                      <a:lnTo>
                        <a:pt x="744" y="179"/>
                      </a:lnTo>
                      <a:lnTo>
                        <a:pt x="810" y="194"/>
                      </a:lnTo>
                      <a:lnTo>
                        <a:pt x="835" y="203"/>
                      </a:lnTo>
                      <a:lnTo>
                        <a:pt x="857" y="210"/>
                      </a:lnTo>
                      <a:lnTo>
                        <a:pt x="876" y="218"/>
                      </a:lnTo>
                      <a:lnTo>
                        <a:pt x="892" y="226"/>
                      </a:lnTo>
                      <a:lnTo>
                        <a:pt x="901" y="233"/>
                      </a:lnTo>
                      <a:lnTo>
                        <a:pt x="905" y="241"/>
                      </a:lnTo>
                      <a:lnTo>
                        <a:pt x="901" y="251"/>
                      </a:lnTo>
                      <a:lnTo>
                        <a:pt x="898" y="256"/>
                      </a:lnTo>
                      <a:lnTo>
                        <a:pt x="892" y="260"/>
                      </a:lnTo>
                      <a:lnTo>
                        <a:pt x="879" y="262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2" name="Freeform 259">
                  <a:extLst>
                    <a:ext uri="{FF2B5EF4-FFF2-40B4-BE49-F238E27FC236}">
                      <a16:creationId xmlns:a16="http://schemas.microsoft.com/office/drawing/2014/main" id="{083A4D22-7593-4D5B-A5A9-1F57D9C2A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8"/>
                  <a:ext cx="901" cy="261"/>
                </a:xfrm>
                <a:custGeom>
                  <a:avLst/>
                  <a:gdLst>
                    <a:gd name="T0" fmla="*/ 879 w 901"/>
                    <a:gd name="T1" fmla="*/ 261 h 261"/>
                    <a:gd name="T2" fmla="*/ 879 w 901"/>
                    <a:gd name="T3" fmla="*/ 261 h 261"/>
                    <a:gd name="T4" fmla="*/ 889 w 901"/>
                    <a:gd name="T5" fmla="*/ 255 h 261"/>
                    <a:gd name="T6" fmla="*/ 889 w 901"/>
                    <a:gd name="T7" fmla="*/ 255 h 261"/>
                    <a:gd name="T8" fmla="*/ 889 w 901"/>
                    <a:gd name="T9" fmla="*/ 249 h 261"/>
                    <a:gd name="T10" fmla="*/ 886 w 901"/>
                    <a:gd name="T11" fmla="*/ 244 h 261"/>
                    <a:gd name="T12" fmla="*/ 879 w 901"/>
                    <a:gd name="T13" fmla="*/ 239 h 261"/>
                    <a:gd name="T14" fmla="*/ 870 w 901"/>
                    <a:gd name="T15" fmla="*/ 235 h 261"/>
                    <a:gd name="T16" fmla="*/ 854 w 901"/>
                    <a:gd name="T17" fmla="*/ 228 h 261"/>
                    <a:gd name="T18" fmla="*/ 835 w 901"/>
                    <a:gd name="T19" fmla="*/ 223 h 261"/>
                    <a:gd name="T20" fmla="*/ 835 w 901"/>
                    <a:gd name="T21" fmla="*/ 223 h 261"/>
                    <a:gd name="T22" fmla="*/ 782 w 901"/>
                    <a:gd name="T23" fmla="*/ 209 h 261"/>
                    <a:gd name="T24" fmla="*/ 725 w 901"/>
                    <a:gd name="T25" fmla="*/ 198 h 261"/>
                    <a:gd name="T26" fmla="*/ 668 w 901"/>
                    <a:gd name="T27" fmla="*/ 188 h 261"/>
                    <a:gd name="T28" fmla="*/ 611 w 901"/>
                    <a:gd name="T29" fmla="*/ 178 h 261"/>
                    <a:gd name="T30" fmla="*/ 611 w 901"/>
                    <a:gd name="T31" fmla="*/ 178 h 261"/>
                    <a:gd name="T32" fmla="*/ 511 w 901"/>
                    <a:gd name="T33" fmla="*/ 161 h 261"/>
                    <a:gd name="T34" fmla="*/ 410 w 901"/>
                    <a:gd name="T35" fmla="*/ 145 h 261"/>
                    <a:gd name="T36" fmla="*/ 359 w 901"/>
                    <a:gd name="T37" fmla="*/ 136 h 261"/>
                    <a:gd name="T38" fmla="*/ 309 w 901"/>
                    <a:gd name="T39" fmla="*/ 126 h 261"/>
                    <a:gd name="T40" fmla="*/ 262 w 901"/>
                    <a:gd name="T41" fmla="*/ 115 h 261"/>
                    <a:gd name="T42" fmla="*/ 214 w 901"/>
                    <a:gd name="T43" fmla="*/ 104 h 261"/>
                    <a:gd name="T44" fmla="*/ 214 w 901"/>
                    <a:gd name="T45" fmla="*/ 104 h 261"/>
                    <a:gd name="T46" fmla="*/ 154 w 901"/>
                    <a:gd name="T47" fmla="*/ 85 h 261"/>
                    <a:gd name="T48" fmla="*/ 98 w 901"/>
                    <a:gd name="T49" fmla="*/ 63 h 261"/>
                    <a:gd name="T50" fmla="*/ 69 w 901"/>
                    <a:gd name="T51" fmla="*/ 52 h 261"/>
                    <a:gd name="T52" fmla="*/ 47 w 901"/>
                    <a:gd name="T53" fmla="*/ 41 h 261"/>
                    <a:gd name="T54" fmla="*/ 22 w 901"/>
                    <a:gd name="T55" fmla="*/ 28 h 261"/>
                    <a:gd name="T56" fmla="*/ 0 w 901"/>
                    <a:gd name="T57" fmla="*/ 15 h 261"/>
                    <a:gd name="T58" fmla="*/ 0 w 901"/>
                    <a:gd name="T59" fmla="*/ 14 h 261"/>
                    <a:gd name="T60" fmla="*/ 0 w 901"/>
                    <a:gd name="T61" fmla="*/ 14 h 261"/>
                    <a:gd name="T62" fmla="*/ 16 w 901"/>
                    <a:gd name="T63" fmla="*/ 0 h 261"/>
                    <a:gd name="T64" fmla="*/ 16 w 901"/>
                    <a:gd name="T65" fmla="*/ 0 h 261"/>
                    <a:gd name="T66" fmla="*/ 28 w 901"/>
                    <a:gd name="T67" fmla="*/ 10 h 261"/>
                    <a:gd name="T68" fmla="*/ 50 w 901"/>
                    <a:gd name="T69" fmla="*/ 23 h 261"/>
                    <a:gd name="T70" fmla="*/ 82 w 901"/>
                    <a:gd name="T71" fmla="*/ 38 h 261"/>
                    <a:gd name="T72" fmla="*/ 120 w 901"/>
                    <a:gd name="T73" fmla="*/ 56 h 261"/>
                    <a:gd name="T74" fmla="*/ 167 w 901"/>
                    <a:gd name="T75" fmla="*/ 74 h 261"/>
                    <a:gd name="T76" fmla="*/ 195 w 901"/>
                    <a:gd name="T77" fmla="*/ 81 h 261"/>
                    <a:gd name="T78" fmla="*/ 227 w 901"/>
                    <a:gd name="T79" fmla="*/ 90 h 261"/>
                    <a:gd name="T80" fmla="*/ 258 w 901"/>
                    <a:gd name="T81" fmla="*/ 98 h 261"/>
                    <a:gd name="T82" fmla="*/ 293 w 901"/>
                    <a:gd name="T83" fmla="*/ 105 h 261"/>
                    <a:gd name="T84" fmla="*/ 334 w 901"/>
                    <a:gd name="T85" fmla="*/ 113 h 261"/>
                    <a:gd name="T86" fmla="*/ 375 w 901"/>
                    <a:gd name="T87" fmla="*/ 119 h 261"/>
                    <a:gd name="T88" fmla="*/ 375 w 901"/>
                    <a:gd name="T89" fmla="*/ 119 h 261"/>
                    <a:gd name="T90" fmla="*/ 476 w 901"/>
                    <a:gd name="T91" fmla="*/ 133 h 261"/>
                    <a:gd name="T92" fmla="*/ 574 w 901"/>
                    <a:gd name="T93" fmla="*/ 148 h 261"/>
                    <a:gd name="T94" fmla="*/ 662 w 901"/>
                    <a:gd name="T95" fmla="*/ 164 h 261"/>
                    <a:gd name="T96" fmla="*/ 741 w 901"/>
                    <a:gd name="T97" fmla="*/ 179 h 261"/>
                    <a:gd name="T98" fmla="*/ 807 w 901"/>
                    <a:gd name="T99" fmla="*/ 194 h 261"/>
                    <a:gd name="T100" fmla="*/ 832 w 901"/>
                    <a:gd name="T101" fmla="*/ 203 h 261"/>
                    <a:gd name="T102" fmla="*/ 857 w 901"/>
                    <a:gd name="T103" fmla="*/ 211 h 261"/>
                    <a:gd name="T104" fmla="*/ 876 w 901"/>
                    <a:gd name="T105" fmla="*/ 218 h 261"/>
                    <a:gd name="T106" fmla="*/ 889 w 901"/>
                    <a:gd name="T107" fmla="*/ 226 h 261"/>
                    <a:gd name="T108" fmla="*/ 898 w 901"/>
                    <a:gd name="T109" fmla="*/ 234 h 261"/>
                    <a:gd name="T110" fmla="*/ 901 w 901"/>
                    <a:gd name="T111" fmla="*/ 241 h 261"/>
                    <a:gd name="T112" fmla="*/ 901 w 901"/>
                    <a:gd name="T113" fmla="*/ 241 h 261"/>
                    <a:gd name="T114" fmla="*/ 901 w 901"/>
                    <a:gd name="T115" fmla="*/ 250 h 261"/>
                    <a:gd name="T116" fmla="*/ 898 w 901"/>
                    <a:gd name="T117" fmla="*/ 256 h 261"/>
                    <a:gd name="T118" fmla="*/ 892 w 901"/>
                    <a:gd name="T119" fmla="*/ 259 h 261"/>
                    <a:gd name="T120" fmla="*/ 879 w 901"/>
                    <a:gd name="T121" fmla="*/ 261 h 261"/>
                    <a:gd name="T122" fmla="*/ 879 w 901"/>
                    <a:gd name="T123" fmla="*/ 261 h 26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1" h="261">
                      <a:moveTo>
                        <a:pt x="879" y="261"/>
                      </a:moveTo>
                      <a:lnTo>
                        <a:pt x="879" y="261"/>
                      </a:lnTo>
                      <a:lnTo>
                        <a:pt x="889" y="255"/>
                      </a:lnTo>
                      <a:lnTo>
                        <a:pt x="889" y="249"/>
                      </a:lnTo>
                      <a:lnTo>
                        <a:pt x="886" y="244"/>
                      </a:lnTo>
                      <a:lnTo>
                        <a:pt x="879" y="239"/>
                      </a:lnTo>
                      <a:lnTo>
                        <a:pt x="870" y="235"/>
                      </a:lnTo>
                      <a:lnTo>
                        <a:pt x="854" y="228"/>
                      </a:lnTo>
                      <a:lnTo>
                        <a:pt x="835" y="223"/>
                      </a:lnTo>
                      <a:lnTo>
                        <a:pt x="782" y="209"/>
                      </a:lnTo>
                      <a:lnTo>
                        <a:pt x="725" y="198"/>
                      </a:lnTo>
                      <a:lnTo>
                        <a:pt x="668" y="188"/>
                      </a:lnTo>
                      <a:lnTo>
                        <a:pt x="611" y="178"/>
                      </a:lnTo>
                      <a:lnTo>
                        <a:pt x="511" y="161"/>
                      </a:lnTo>
                      <a:lnTo>
                        <a:pt x="410" y="145"/>
                      </a:lnTo>
                      <a:lnTo>
                        <a:pt x="359" y="136"/>
                      </a:lnTo>
                      <a:lnTo>
                        <a:pt x="309" y="126"/>
                      </a:lnTo>
                      <a:lnTo>
                        <a:pt x="262" y="115"/>
                      </a:lnTo>
                      <a:lnTo>
                        <a:pt x="214" y="104"/>
                      </a:lnTo>
                      <a:lnTo>
                        <a:pt x="154" y="85"/>
                      </a:lnTo>
                      <a:lnTo>
                        <a:pt x="98" y="63"/>
                      </a:lnTo>
                      <a:lnTo>
                        <a:pt x="69" y="52"/>
                      </a:lnTo>
                      <a:lnTo>
                        <a:pt x="47" y="41"/>
                      </a:lnTo>
                      <a:lnTo>
                        <a:pt x="22" y="28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6" y="0"/>
                      </a:lnTo>
                      <a:lnTo>
                        <a:pt x="28" y="10"/>
                      </a:lnTo>
                      <a:lnTo>
                        <a:pt x="50" y="23"/>
                      </a:lnTo>
                      <a:lnTo>
                        <a:pt x="82" y="38"/>
                      </a:lnTo>
                      <a:lnTo>
                        <a:pt x="120" y="56"/>
                      </a:lnTo>
                      <a:lnTo>
                        <a:pt x="167" y="74"/>
                      </a:lnTo>
                      <a:lnTo>
                        <a:pt x="195" y="81"/>
                      </a:lnTo>
                      <a:lnTo>
                        <a:pt x="227" y="90"/>
                      </a:lnTo>
                      <a:lnTo>
                        <a:pt x="258" y="98"/>
                      </a:lnTo>
                      <a:lnTo>
                        <a:pt x="293" y="105"/>
                      </a:lnTo>
                      <a:lnTo>
                        <a:pt x="334" y="113"/>
                      </a:lnTo>
                      <a:lnTo>
                        <a:pt x="375" y="119"/>
                      </a:lnTo>
                      <a:lnTo>
                        <a:pt x="476" y="133"/>
                      </a:lnTo>
                      <a:lnTo>
                        <a:pt x="574" y="148"/>
                      </a:lnTo>
                      <a:lnTo>
                        <a:pt x="662" y="164"/>
                      </a:lnTo>
                      <a:lnTo>
                        <a:pt x="741" y="179"/>
                      </a:lnTo>
                      <a:lnTo>
                        <a:pt x="807" y="194"/>
                      </a:lnTo>
                      <a:lnTo>
                        <a:pt x="832" y="203"/>
                      </a:lnTo>
                      <a:lnTo>
                        <a:pt x="857" y="211"/>
                      </a:lnTo>
                      <a:lnTo>
                        <a:pt x="876" y="218"/>
                      </a:lnTo>
                      <a:lnTo>
                        <a:pt x="889" y="226"/>
                      </a:lnTo>
                      <a:lnTo>
                        <a:pt x="898" y="234"/>
                      </a:lnTo>
                      <a:lnTo>
                        <a:pt x="901" y="241"/>
                      </a:lnTo>
                      <a:lnTo>
                        <a:pt x="901" y="250"/>
                      </a:lnTo>
                      <a:lnTo>
                        <a:pt x="898" y="256"/>
                      </a:lnTo>
                      <a:lnTo>
                        <a:pt x="892" y="259"/>
                      </a:lnTo>
                      <a:lnTo>
                        <a:pt x="879" y="261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3" name="Freeform 260">
                  <a:extLst>
                    <a:ext uri="{FF2B5EF4-FFF2-40B4-BE49-F238E27FC236}">
                      <a16:creationId xmlns:a16="http://schemas.microsoft.com/office/drawing/2014/main" id="{2400A62D-0228-4902-B021-7CD59452A2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9"/>
                  <a:ext cx="898" cy="260"/>
                </a:xfrm>
                <a:custGeom>
                  <a:avLst/>
                  <a:gdLst>
                    <a:gd name="T0" fmla="*/ 879 w 898"/>
                    <a:gd name="T1" fmla="*/ 260 h 260"/>
                    <a:gd name="T2" fmla="*/ 879 w 898"/>
                    <a:gd name="T3" fmla="*/ 260 h 260"/>
                    <a:gd name="T4" fmla="*/ 889 w 898"/>
                    <a:gd name="T5" fmla="*/ 254 h 260"/>
                    <a:gd name="T6" fmla="*/ 889 w 898"/>
                    <a:gd name="T7" fmla="*/ 254 h 260"/>
                    <a:gd name="T8" fmla="*/ 889 w 898"/>
                    <a:gd name="T9" fmla="*/ 248 h 260"/>
                    <a:gd name="T10" fmla="*/ 886 w 898"/>
                    <a:gd name="T11" fmla="*/ 243 h 260"/>
                    <a:gd name="T12" fmla="*/ 879 w 898"/>
                    <a:gd name="T13" fmla="*/ 238 h 260"/>
                    <a:gd name="T14" fmla="*/ 870 w 898"/>
                    <a:gd name="T15" fmla="*/ 234 h 260"/>
                    <a:gd name="T16" fmla="*/ 854 w 898"/>
                    <a:gd name="T17" fmla="*/ 227 h 260"/>
                    <a:gd name="T18" fmla="*/ 835 w 898"/>
                    <a:gd name="T19" fmla="*/ 222 h 260"/>
                    <a:gd name="T20" fmla="*/ 835 w 898"/>
                    <a:gd name="T21" fmla="*/ 222 h 260"/>
                    <a:gd name="T22" fmla="*/ 782 w 898"/>
                    <a:gd name="T23" fmla="*/ 208 h 260"/>
                    <a:gd name="T24" fmla="*/ 725 w 898"/>
                    <a:gd name="T25" fmla="*/ 197 h 260"/>
                    <a:gd name="T26" fmla="*/ 668 w 898"/>
                    <a:gd name="T27" fmla="*/ 187 h 260"/>
                    <a:gd name="T28" fmla="*/ 611 w 898"/>
                    <a:gd name="T29" fmla="*/ 177 h 260"/>
                    <a:gd name="T30" fmla="*/ 611 w 898"/>
                    <a:gd name="T31" fmla="*/ 177 h 260"/>
                    <a:gd name="T32" fmla="*/ 511 w 898"/>
                    <a:gd name="T33" fmla="*/ 160 h 260"/>
                    <a:gd name="T34" fmla="*/ 410 w 898"/>
                    <a:gd name="T35" fmla="*/ 144 h 260"/>
                    <a:gd name="T36" fmla="*/ 359 w 898"/>
                    <a:gd name="T37" fmla="*/ 135 h 260"/>
                    <a:gd name="T38" fmla="*/ 309 w 898"/>
                    <a:gd name="T39" fmla="*/ 125 h 260"/>
                    <a:gd name="T40" fmla="*/ 262 w 898"/>
                    <a:gd name="T41" fmla="*/ 114 h 260"/>
                    <a:gd name="T42" fmla="*/ 214 w 898"/>
                    <a:gd name="T43" fmla="*/ 103 h 260"/>
                    <a:gd name="T44" fmla="*/ 214 w 898"/>
                    <a:gd name="T45" fmla="*/ 103 h 260"/>
                    <a:gd name="T46" fmla="*/ 154 w 898"/>
                    <a:gd name="T47" fmla="*/ 84 h 260"/>
                    <a:gd name="T48" fmla="*/ 98 w 898"/>
                    <a:gd name="T49" fmla="*/ 62 h 260"/>
                    <a:gd name="T50" fmla="*/ 69 w 898"/>
                    <a:gd name="T51" fmla="*/ 51 h 260"/>
                    <a:gd name="T52" fmla="*/ 47 w 898"/>
                    <a:gd name="T53" fmla="*/ 40 h 260"/>
                    <a:gd name="T54" fmla="*/ 22 w 898"/>
                    <a:gd name="T55" fmla="*/ 27 h 260"/>
                    <a:gd name="T56" fmla="*/ 0 w 898"/>
                    <a:gd name="T57" fmla="*/ 14 h 260"/>
                    <a:gd name="T58" fmla="*/ 0 w 898"/>
                    <a:gd name="T59" fmla="*/ 13 h 260"/>
                    <a:gd name="T60" fmla="*/ 0 w 898"/>
                    <a:gd name="T61" fmla="*/ 13 h 260"/>
                    <a:gd name="T62" fmla="*/ 13 w 898"/>
                    <a:gd name="T63" fmla="*/ 0 h 260"/>
                    <a:gd name="T64" fmla="*/ 13 w 898"/>
                    <a:gd name="T65" fmla="*/ 0 h 260"/>
                    <a:gd name="T66" fmla="*/ 28 w 898"/>
                    <a:gd name="T67" fmla="*/ 10 h 260"/>
                    <a:gd name="T68" fmla="*/ 50 w 898"/>
                    <a:gd name="T69" fmla="*/ 24 h 260"/>
                    <a:gd name="T70" fmla="*/ 79 w 898"/>
                    <a:gd name="T71" fmla="*/ 40 h 260"/>
                    <a:gd name="T72" fmla="*/ 117 w 898"/>
                    <a:gd name="T73" fmla="*/ 56 h 260"/>
                    <a:gd name="T74" fmla="*/ 164 w 898"/>
                    <a:gd name="T75" fmla="*/ 74 h 260"/>
                    <a:gd name="T76" fmla="*/ 192 w 898"/>
                    <a:gd name="T77" fmla="*/ 83 h 260"/>
                    <a:gd name="T78" fmla="*/ 224 w 898"/>
                    <a:gd name="T79" fmla="*/ 92 h 260"/>
                    <a:gd name="T80" fmla="*/ 255 w 898"/>
                    <a:gd name="T81" fmla="*/ 99 h 260"/>
                    <a:gd name="T82" fmla="*/ 293 w 898"/>
                    <a:gd name="T83" fmla="*/ 107 h 260"/>
                    <a:gd name="T84" fmla="*/ 331 w 898"/>
                    <a:gd name="T85" fmla="*/ 113 h 260"/>
                    <a:gd name="T86" fmla="*/ 372 w 898"/>
                    <a:gd name="T87" fmla="*/ 120 h 260"/>
                    <a:gd name="T88" fmla="*/ 372 w 898"/>
                    <a:gd name="T89" fmla="*/ 120 h 260"/>
                    <a:gd name="T90" fmla="*/ 473 w 898"/>
                    <a:gd name="T91" fmla="*/ 135 h 260"/>
                    <a:gd name="T92" fmla="*/ 570 w 898"/>
                    <a:gd name="T93" fmla="*/ 149 h 260"/>
                    <a:gd name="T94" fmla="*/ 659 w 898"/>
                    <a:gd name="T95" fmla="*/ 164 h 260"/>
                    <a:gd name="T96" fmla="*/ 737 w 898"/>
                    <a:gd name="T97" fmla="*/ 179 h 260"/>
                    <a:gd name="T98" fmla="*/ 804 w 898"/>
                    <a:gd name="T99" fmla="*/ 194 h 260"/>
                    <a:gd name="T100" fmla="*/ 829 w 898"/>
                    <a:gd name="T101" fmla="*/ 202 h 260"/>
                    <a:gd name="T102" fmla="*/ 854 w 898"/>
                    <a:gd name="T103" fmla="*/ 211 h 260"/>
                    <a:gd name="T104" fmla="*/ 873 w 898"/>
                    <a:gd name="T105" fmla="*/ 219 h 260"/>
                    <a:gd name="T106" fmla="*/ 886 w 898"/>
                    <a:gd name="T107" fmla="*/ 226 h 260"/>
                    <a:gd name="T108" fmla="*/ 895 w 898"/>
                    <a:gd name="T109" fmla="*/ 234 h 260"/>
                    <a:gd name="T110" fmla="*/ 898 w 898"/>
                    <a:gd name="T111" fmla="*/ 241 h 260"/>
                    <a:gd name="T112" fmla="*/ 898 w 898"/>
                    <a:gd name="T113" fmla="*/ 241 h 260"/>
                    <a:gd name="T114" fmla="*/ 898 w 898"/>
                    <a:gd name="T115" fmla="*/ 250 h 260"/>
                    <a:gd name="T116" fmla="*/ 895 w 898"/>
                    <a:gd name="T117" fmla="*/ 255 h 260"/>
                    <a:gd name="T118" fmla="*/ 889 w 898"/>
                    <a:gd name="T119" fmla="*/ 259 h 260"/>
                    <a:gd name="T120" fmla="*/ 879 w 898"/>
                    <a:gd name="T121" fmla="*/ 260 h 260"/>
                    <a:gd name="T122" fmla="*/ 879 w 898"/>
                    <a:gd name="T123" fmla="*/ 260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8" h="260">
                      <a:moveTo>
                        <a:pt x="879" y="260"/>
                      </a:moveTo>
                      <a:lnTo>
                        <a:pt x="879" y="260"/>
                      </a:lnTo>
                      <a:lnTo>
                        <a:pt x="889" y="254"/>
                      </a:lnTo>
                      <a:lnTo>
                        <a:pt x="889" y="248"/>
                      </a:lnTo>
                      <a:lnTo>
                        <a:pt x="886" y="243"/>
                      </a:lnTo>
                      <a:lnTo>
                        <a:pt x="879" y="238"/>
                      </a:lnTo>
                      <a:lnTo>
                        <a:pt x="870" y="234"/>
                      </a:lnTo>
                      <a:lnTo>
                        <a:pt x="854" y="227"/>
                      </a:lnTo>
                      <a:lnTo>
                        <a:pt x="835" y="222"/>
                      </a:lnTo>
                      <a:lnTo>
                        <a:pt x="782" y="208"/>
                      </a:lnTo>
                      <a:lnTo>
                        <a:pt x="725" y="197"/>
                      </a:lnTo>
                      <a:lnTo>
                        <a:pt x="668" y="187"/>
                      </a:lnTo>
                      <a:lnTo>
                        <a:pt x="611" y="177"/>
                      </a:lnTo>
                      <a:lnTo>
                        <a:pt x="511" y="160"/>
                      </a:lnTo>
                      <a:lnTo>
                        <a:pt x="410" y="144"/>
                      </a:lnTo>
                      <a:lnTo>
                        <a:pt x="359" y="135"/>
                      </a:lnTo>
                      <a:lnTo>
                        <a:pt x="309" y="125"/>
                      </a:lnTo>
                      <a:lnTo>
                        <a:pt x="262" y="114"/>
                      </a:lnTo>
                      <a:lnTo>
                        <a:pt x="214" y="103"/>
                      </a:lnTo>
                      <a:lnTo>
                        <a:pt x="154" y="84"/>
                      </a:lnTo>
                      <a:lnTo>
                        <a:pt x="98" y="62"/>
                      </a:lnTo>
                      <a:lnTo>
                        <a:pt x="69" y="51"/>
                      </a:lnTo>
                      <a:lnTo>
                        <a:pt x="47" y="40"/>
                      </a:lnTo>
                      <a:lnTo>
                        <a:pt x="22" y="27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13" y="0"/>
                      </a:lnTo>
                      <a:lnTo>
                        <a:pt x="28" y="10"/>
                      </a:lnTo>
                      <a:lnTo>
                        <a:pt x="50" y="24"/>
                      </a:lnTo>
                      <a:lnTo>
                        <a:pt x="79" y="40"/>
                      </a:lnTo>
                      <a:lnTo>
                        <a:pt x="117" y="56"/>
                      </a:lnTo>
                      <a:lnTo>
                        <a:pt x="164" y="74"/>
                      </a:lnTo>
                      <a:lnTo>
                        <a:pt x="192" y="83"/>
                      </a:lnTo>
                      <a:lnTo>
                        <a:pt x="224" y="92"/>
                      </a:lnTo>
                      <a:lnTo>
                        <a:pt x="255" y="99"/>
                      </a:lnTo>
                      <a:lnTo>
                        <a:pt x="293" y="107"/>
                      </a:lnTo>
                      <a:lnTo>
                        <a:pt x="331" y="113"/>
                      </a:lnTo>
                      <a:lnTo>
                        <a:pt x="372" y="120"/>
                      </a:lnTo>
                      <a:lnTo>
                        <a:pt x="473" y="135"/>
                      </a:lnTo>
                      <a:lnTo>
                        <a:pt x="570" y="149"/>
                      </a:lnTo>
                      <a:lnTo>
                        <a:pt x="659" y="164"/>
                      </a:lnTo>
                      <a:lnTo>
                        <a:pt x="737" y="179"/>
                      </a:lnTo>
                      <a:lnTo>
                        <a:pt x="804" y="194"/>
                      </a:lnTo>
                      <a:lnTo>
                        <a:pt x="829" y="202"/>
                      </a:lnTo>
                      <a:lnTo>
                        <a:pt x="854" y="211"/>
                      </a:lnTo>
                      <a:lnTo>
                        <a:pt x="873" y="219"/>
                      </a:lnTo>
                      <a:lnTo>
                        <a:pt x="886" y="226"/>
                      </a:lnTo>
                      <a:lnTo>
                        <a:pt x="895" y="234"/>
                      </a:lnTo>
                      <a:lnTo>
                        <a:pt x="898" y="241"/>
                      </a:lnTo>
                      <a:lnTo>
                        <a:pt x="898" y="250"/>
                      </a:lnTo>
                      <a:lnTo>
                        <a:pt x="895" y="255"/>
                      </a:lnTo>
                      <a:lnTo>
                        <a:pt x="889" y="259"/>
                      </a:lnTo>
                      <a:lnTo>
                        <a:pt x="879" y="26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4" name="Freeform 261">
                  <a:extLst>
                    <a:ext uri="{FF2B5EF4-FFF2-40B4-BE49-F238E27FC236}">
                      <a16:creationId xmlns:a16="http://schemas.microsoft.com/office/drawing/2014/main" id="{89E910BE-1AAE-4D4C-82C6-951384F2DB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2"/>
                  <a:ext cx="895" cy="257"/>
                </a:xfrm>
                <a:custGeom>
                  <a:avLst/>
                  <a:gdLst>
                    <a:gd name="T0" fmla="*/ 879 w 895"/>
                    <a:gd name="T1" fmla="*/ 257 h 257"/>
                    <a:gd name="T2" fmla="*/ 879 w 895"/>
                    <a:gd name="T3" fmla="*/ 257 h 257"/>
                    <a:gd name="T4" fmla="*/ 889 w 895"/>
                    <a:gd name="T5" fmla="*/ 251 h 257"/>
                    <a:gd name="T6" fmla="*/ 889 w 895"/>
                    <a:gd name="T7" fmla="*/ 251 h 257"/>
                    <a:gd name="T8" fmla="*/ 889 w 895"/>
                    <a:gd name="T9" fmla="*/ 245 h 257"/>
                    <a:gd name="T10" fmla="*/ 886 w 895"/>
                    <a:gd name="T11" fmla="*/ 240 h 257"/>
                    <a:gd name="T12" fmla="*/ 879 w 895"/>
                    <a:gd name="T13" fmla="*/ 235 h 257"/>
                    <a:gd name="T14" fmla="*/ 870 w 895"/>
                    <a:gd name="T15" fmla="*/ 231 h 257"/>
                    <a:gd name="T16" fmla="*/ 854 w 895"/>
                    <a:gd name="T17" fmla="*/ 224 h 257"/>
                    <a:gd name="T18" fmla="*/ 835 w 895"/>
                    <a:gd name="T19" fmla="*/ 219 h 257"/>
                    <a:gd name="T20" fmla="*/ 835 w 895"/>
                    <a:gd name="T21" fmla="*/ 219 h 257"/>
                    <a:gd name="T22" fmla="*/ 782 w 895"/>
                    <a:gd name="T23" fmla="*/ 205 h 257"/>
                    <a:gd name="T24" fmla="*/ 725 w 895"/>
                    <a:gd name="T25" fmla="*/ 194 h 257"/>
                    <a:gd name="T26" fmla="*/ 668 w 895"/>
                    <a:gd name="T27" fmla="*/ 184 h 257"/>
                    <a:gd name="T28" fmla="*/ 611 w 895"/>
                    <a:gd name="T29" fmla="*/ 174 h 257"/>
                    <a:gd name="T30" fmla="*/ 611 w 895"/>
                    <a:gd name="T31" fmla="*/ 174 h 257"/>
                    <a:gd name="T32" fmla="*/ 511 w 895"/>
                    <a:gd name="T33" fmla="*/ 157 h 257"/>
                    <a:gd name="T34" fmla="*/ 410 w 895"/>
                    <a:gd name="T35" fmla="*/ 141 h 257"/>
                    <a:gd name="T36" fmla="*/ 359 w 895"/>
                    <a:gd name="T37" fmla="*/ 132 h 257"/>
                    <a:gd name="T38" fmla="*/ 309 w 895"/>
                    <a:gd name="T39" fmla="*/ 122 h 257"/>
                    <a:gd name="T40" fmla="*/ 262 w 895"/>
                    <a:gd name="T41" fmla="*/ 111 h 257"/>
                    <a:gd name="T42" fmla="*/ 214 w 895"/>
                    <a:gd name="T43" fmla="*/ 100 h 257"/>
                    <a:gd name="T44" fmla="*/ 214 w 895"/>
                    <a:gd name="T45" fmla="*/ 100 h 257"/>
                    <a:gd name="T46" fmla="*/ 154 w 895"/>
                    <a:gd name="T47" fmla="*/ 81 h 257"/>
                    <a:gd name="T48" fmla="*/ 98 w 895"/>
                    <a:gd name="T49" fmla="*/ 59 h 257"/>
                    <a:gd name="T50" fmla="*/ 69 w 895"/>
                    <a:gd name="T51" fmla="*/ 48 h 257"/>
                    <a:gd name="T52" fmla="*/ 47 w 895"/>
                    <a:gd name="T53" fmla="*/ 37 h 257"/>
                    <a:gd name="T54" fmla="*/ 22 w 895"/>
                    <a:gd name="T55" fmla="*/ 24 h 257"/>
                    <a:gd name="T56" fmla="*/ 0 w 895"/>
                    <a:gd name="T57" fmla="*/ 11 h 257"/>
                    <a:gd name="T58" fmla="*/ 0 w 895"/>
                    <a:gd name="T59" fmla="*/ 10 h 257"/>
                    <a:gd name="T60" fmla="*/ 0 w 895"/>
                    <a:gd name="T61" fmla="*/ 10 h 257"/>
                    <a:gd name="T62" fmla="*/ 13 w 895"/>
                    <a:gd name="T63" fmla="*/ 0 h 257"/>
                    <a:gd name="T64" fmla="*/ 13 w 895"/>
                    <a:gd name="T65" fmla="*/ 0 h 257"/>
                    <a:gd name="T66" fmla="*/ 25 w 895"/>
                    <a:gd name="T67" fmla="*/ 10 h 257"/>
                    <a:gd name="T68" fmla="*/ 47 w 895"/>
                    <a:gd name="T69" fmla="*/ 23 h 257"/>
                    <a:gd name="T70" fmla="*/ 76 w 895"/>
                    <a:gd name="T71" fmla="*/ 39 h 257"/>
                    <a:gd name="T72" fmla="*/ 117 w 895"/>
                    <a:gd name="T73" fmla="*/ 56 h 257"/>
                    <a:gd name="T74" fmla="*/ 164 w 895"/>
                    <a:gd name="T75" fmla="*/ 73 h 257"/>
                    <a:gd name="T76" fmla="*/ 189 w 895"/>
                    <a:gd name="T77" fmla="*/ 81 h 257"/>
                    <a:gd name="T78" fmla="*/ 221 w 895"/>
                    <a:gd name="T79" fmla="*/ 90 h 257"/>
                    <a:gd name="T80" fmla="*/ 252 w 895"/>
                    <a:gd name="T81" fmla="*/ 98 h 257"/>
                    <a:gd name="T82" fmla="*/ 290 w 895"/>
                    <a:gd name="T83" fmla="*/ 105 h 257"/>
                    <a:gd name="T84" fmla="*/ 328 w 895"/>
                    <a:gd name="T85" fmla="*/ 113 h 257"/>
                    <a:gd name="T86" fmla="*/ 369 w 895"/>
                    <a:gd name="T87" fmla="*/ 118 h 257"/>
                    <a:gd name="T88" fmla="*/ 369 w 895"/>
                    <a:gd name="T89" fmla="*/ 118 h 257"/>
                    <a:gd name="T90" fmla="*/ 470 w 895"/>
                    <a:gd name="T91" fmla="*/ 133 h 257"/>
                    <a:gd name="T92" fmla="*/ 564 w 895"/>
                    <a:gd name="T93" fmla="*/ 147 h 257"/>
                    <a:gd name="T94" fmla="*/ 656 w 895"/>
                    <a:gd name="T95" fmla="*/ 162 h 257"/>
                    <a:gd name="T96" fmla="*/ 734 w 895"/>
                    <a:gd name="T97" fmla="*/ 177 h 257"/>
                    <a:gd name="T98" fmla="*/ 801 w 895"/>
                    <a:gd name="T99" fmla="*/ 193 h 257"/>
                    <a:gd name="T100" fmla="*/ 826 w 895"/>
                    <a:gd name="T101" fmla="*/ 200 h 257"/>
                    <a:gd name="T102" fmla="*/ 851 w 895"/>
                    <a:gd name="T103" fmla="*/ 208 h 257"/>
                    <a:gd name="T104" fmla="*/ 870 w 895"/>
                    <a:gd name="T105" fmla="*/ 217 h 257"/>
                    <a:gd name="T106" fmla="*/ 882 w 895"/>
                    <a:gd name="T107" fmla="*/ 224 h 257"/>
                    <a:gd name="T108" fmla="*/ 892 w 895"/>
                    <a:gd name="T109" fmla="*/ 232 h 257"/>
                    <a:gd name="T110" fmla="*/ 895 w 895"/>
                    <a:gd name="T111" fmla="*/ 240 h 257"/>
                    <a:gd name="T112" fmla="*/ 895 w 895"/>
                    <a:gd name="T113" fmla="*/ 240 h 257"/>
                    <a:gd name="T114" fmla="*/ 895 w 895"/>
                    <a:gd name="T115" fmla="*/ 249 h 257"/>
                    <a:gd name="T116" fmla="*/ 895 w 895"/>
                    <a:gd name="T117" fmla="*/ 254 h 257"/>
                    <a:gd name="T118" fmla="*/ 889 w 895"/>
                    <a:gd name="T119" fmla="*/ 256 h 257"/>
                    <a:gd name="T120" fmla="*/ 879 w 895"/>
                    <a:gd name="T121" fmla="*/ 257 h 257"/>
                    <a:gd name="T122" fmla="*/ 879 w 895"/>
                    <a:gd name="T123" fmla="*/ 257 h 25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7">
                      <a:moveTo>
                        <a:pt x="879" y="257"/>
                      </a:moveTo>
                      <a:lnTo>
                        <a:pt x="879" y="257"/>
                      </a:lnTo>
                      <a:lnTo>
                        <a:pt x="889" y="251"/>
                      </a:lnTo>
                      <a:lnTo>
                        <a:pt x="889" y="245"/>
                      </a:lnTo>
                      <a:lnTo>
                        <a:pt x="886" y="240"/>
                      </a:lnTo>
                      <a:lnTo>
                        <a:pt x="879" y="235"/>
                      </a:lnTo>
                      <a:lnTo>
                        <a:pt x="870" y="231"/>
                      </a:lnTo>
                      <a:lnTo>
                        <a:pt x="854" y="224"/>
                      </a:lnTo>
                      <a:lnTo>
                        <a:pt x="835" y="219"/>
                      </a:lnTo>
                      <a:lnTo>
                        <a:pt x="782" y="205"/>
                      </a:lnTo>
                      <a:lnTo>
                        <a:pt x="725" y="194"/>
                      </a:lnTo>
                      <a:lnTo>
                        <a:pt x="668" y="184"/>
                      </a:lnTo>
                      <a:lnTo>
                        <a:pt x="611" y="174"/>
                      </a:lnTo>
                      <a:lnTo>
                        <a:pt x="511" y="157"/>
                      </a:lnTo>
                      <a:lnTo>
                        <a:pt x="410" y="141"/>
                      </a:lnTo>
                      <a:lnTo>
                        <a:pt x="359" y="132"/>
                      </a:lnTo>
                      <a:lnTo>
                        <a:pt x="309" y="122"/>
                      </a:lnTo>
                      <a:lnTo>
                        <a:pt x="262" y="111"/>
                      </a:lnTo>
                      <a:lnTo>
                        <a:pt x="214" y="100"/>
                      </a:lnTo>
                      <a:lnTo>
                        <a:pt x="154" y="81"/>
                      </a:lnTo>
                      <a:lnTo>
                        <a:pt x="98" y="59"/>
                      </a:lnTo>
                      <a:lnTo>
                        <a:pt x="69" y="48"/>
                      </a:lnTo>
                      <a:lnTo>
                        <a:pt x="47" y="37"/>
                      </a:lnTo>
                      <a:lnTo>
                        <a:pt x="22" y="24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13" y="0"/>
                      </a:lnTo>
                      <a:lnTo>
                        <a:pt x="25" y="10"/>
                      </a:lnTo>
                      <a:lnTo>
                        <a:pt x="47" y="23"/>
                      </a:lnTo>
                      <a:lnTo>
                        <a:pt x="76" y="39"/>
                      </a:lnTo>
                      <a:lnTo>
                        <a:pt x="117" y="56"/>
                      </a:lnTo>
                      <a:lnTo>
                        <a:pt x="164" y="73"/>
                      </a:lnTo>
                      <a:lnTo>
                        <a:pt x="189" y="81"/>
                      </a:lnTo>
                      <a:lnTo>
                        <a:pt x="221" y="90"/>
                      </a:lnTo>
                      <a:lnTo>
                        <a:pt x="252" y="98"/>
                      </a:lnTo>
                      <a:lnTo>
                        <a:pt x="290" y="105"/>
                      </a:lnTo>
                      <a:lnTo>
                        <a:pt x="328" y="113"/>
                      </a:lnTo>
                      <a:lnTo>
                        <a:pt x="369" y="118"/>
                      </a:lnTo>
                      <a:lnTo>
                        <a:pt x="470" y="133"/>
                      </a:lnTo>
                      <a:lnTo>
                        <a:pt x="564" y="147"/>
                      </a:lnTo>
                      <a:lnTo>
                        <a:pt x="656" y="162"/>
                      </a:lnTo>
                      <a:lnTo>
                        <a:pt x="734" y="177"/>
                      </a:lnTo>
                      <a:lnTo>
                        <a:pt x="801" y="193"/>
                      </a:lnTo>
                      <a:lnTo>
                        <a:pt x="826" y="200"/>
                      </a:lnTo>
                      <a:lnTo>
                        <a:pt x="851" y="208"/>
                      </a:lnTo>
                      <a:lnTo>
                        <a:pt x="870" y="217"/>
                      </a:lnTo>
                      <a:lnTo>
                        <a:pt x="882" y="224"/>
                      </a:lnTo>
                      <a:lnTo>
                        <a:pt x="892" y="232"/>
                      </a:lnTo>
                      <a:lnTo>
                        <a:pt x="895" y="240"/>
                      </a:lnTo>
                      <a:lnTo>
                        <a:pt x="895" y="249"/>
                      </a:lnTo>
                      <a:lnTo>
                        <a:pt x="895" y="254"/>
                      </a:lnTo>
                      <a:lnTo>
                        <a:pt x="889" y="256"/>
                      </a:lnTo>
                      <a:lnTo>
                        <a:pt x="879" y="257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5" name="Freeform 262">
                  <a:extLst>
                    <a:ext uri="{FF2B5EF4-FFF2-40B4-BE49-F238E27FC236}">
                      <a16:creationId xmlns:a16="http://schemas.microsoft.com/office/drawing/2014/main" id="{04E7E56A-373B-40E8-8617-1B8C323097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3"/>
                  <a:ext cx="895" cy="256"/>
                </a:xfrm>
                <a:custGeom>
                  <a:avLst/>
                  <a:gdLst>
                    <a:gd name="T0" fmla="*/ 879 w 895"/>
                    <a:gd name="T1" fmla="*/ 256 h 256"/>
                    <a:gd name="T2" fmla="*/ 879 w 895"/>
                    <a:gd name="T3" fmla="*/ 256 h 256"/>
                    <a:gd name="T4" fmla="*/ 889 w 895"/>
                    <a:gd name="T5" fmla="*/ 250 h 256"/>
                    <a:gd name="T6" fmla="*/ 889 w 895"/>
                    <a:gd name="T7" fmla="*/ 250 h 256"/>
                    <a:gd name="T8" fmla="*/ 889 w 895"/>
                    <a:gd name="T9" fmla="*/ 244 h 256"/>
                    <a:gd name="T10" fmla="*/ 886 w 895"/>
                    <a:gd name="T11" fmla="*/ 239 h 256"/>
                    <a:gd name="T12" fmla="*/ 879 w 895"/>
                    <a:gd name="T13" fmla="*/ 234 h 256"/>
                    <a:gd name="T14" fmla="*/ 870 w 895"/>
                    <a:gd name="T15" fmla="*/ 230 h 256"/>
                    <a:gd name="T16" fmla="*/ 854 w 895"/>
                    <a:gd name="T17" fmla="*/ 223 h 256"/>
                    <a:gd name="T18" fmla="*/ 835 w 895"/>
                    <a:gd name="T19" fmla="*/ 218 h 256"/>
                    <a:gd name="T20" fmla="*/ 835 w 895"/>
                    <a:gd name="T21" fmla="*/ 218 h 256"/>
                    <a:gd name="T22" fmla="*/ 782 w 895"/>
                    <a:gd name="T23" fmla="*/ 204 h 256"/>
                    <a:gd name="T24" fmla="*/ 725 w 895"/>
                    <a:gd name="T25" fmla="*/ 193 h 256"/>
                    <a:gd name="T26" fmla="*/ 668 w 895"/>
                    <a:gd name="T27" fmla="*/ 183 h 256"/>
                    <a:gd name="T28" fmla="*/ 611 w 895"/>
                    <a:gd name="T29" fmla="*/ 173 h 256"/>
                    <a:gd name="T30" fmla="*/ 611 w 895"/>
                    <a:gd name="T31" fmla="*/ 173 h 256"/>
                    <a:gd name="T32" fmla="*/ 511 w 895"/>
                    <a:gd name="T33" fmla="*/ 156 h 256"/>
                    <a:gd name="T34" fmla="*/ 410 w 895"/>
                    <a:gd name="T35" fmla="*/ 140 h 256"/>
                    <a:gd name="T36" fmla="*/ 359 w 895"/>
                    <a:gd name="T37" fmla="*/ 131 h 256"/>
                    <a:gd name="T38" fmla="*/ 309 w 895"/>
                    <a:gd name="T39" fmla="*/ 121 h 256"/>
                    <a:gd name="T40" fmla="*/ 262 w 895"/>
                    <a:gd name="T41" fmla="*/ 110 h 256"/>
                    <a:gd name="T42" fmla="*/ 214 w 895"/>
                    <a:gd name="T43" fmla="*/ 99 h 256"/>
                    <a:gd name="T44" fmla="*/ 214 w 895"/>
                    <a:gd name="T45" fmla="*/ 99 h 256"/>
                    <a:gd name="T46" fmla="*/ 154 w 895"/>
                    <a:gd name="T47" fmla="*/ 80 h 256"/>
                    <a:gd name="T48" fmla="*/ 98 w 895"/>
                    <a:gd name="T49" fmla="*/ 58 h 256"/>
                    <a:gd name="T50" fmla="*/ 69 w 895"/>
                    <a:gd name="T51" fmla="*/ 47 h 256"/>
                    <a:gd name="T52" fmla="*/ 47 w 895"/>
                    <a:gd name="T53" fmla="*/ 36 h 256"/>
                    <a:gd name="T54" fmla="*/ 22 w 895"/>
                    <a:gd name="T55" fmla="*/ 23 h 256"/>
                    <a:gd name="T56" fmla="*/ 0 w 895"/>
                    <a:gd name="T57" fmla="*/ 10 h 256"/>
                    <a:gd name="T58" fmla="*/ 0 w 895"/>
                    <a:gd name="T59" fmla="*/ 9 h 256"/>
                    <a:gd name="T60" fmla="*/ 0 w 895"/>
                    <a:gd name="T61" fmla="*/ 9 h 256"/>
                    <a:gd name="T62" fmla="*/ 9 w 895"/>
                    <a:gd name="T63" fmla="*/ 0 h 256"/>
                    <a:gd name="T64" fmla="*/ 9 w 895"/>
                    <a:gd name="T65" fmla="*/ 0 h 256"/>
                    <a:gd name="T66" fmla="*/ 25 w 895"/>
                    <a:gd name="T67" fmla="*/ 10 h 256"/>
                    <a:gd name="T68" fmla="*/ 44 w 895"/>
                    <a:gd name="T69" fmla="*/ 24 h 256"/>
                    <a:gd name="T70" fmla="*/ 76 w 895"/>
                    <a:gd name="T71" fmla="*/ 39 h 256"/>
                    <a:gd name="T72" fmla="*/ 113 w 895"/>
                    <a:gd name="T73" fmla="*/ 56 h 256"/>
                    <a:gd name="T74" fmla="*/ 161 w 895"/>
                    <a:gd name="T75" fmla="*/ 74 h 256"/>
                    <a:gd name="T76" fmla="*/ 189 w 895"/>
                    <a:gd name="T77" fmla="*/ 83 h 256"/>
                    <a:gd name="T78" fmla="*/ 217 w 895"/>
                    <a:gd name="T79" fmla="*/ 90 h 256"/>
                    <a:gd name="T80" fmla="*/ 249 w 895"/>
                    <a:gd name="T81" fmla="*/ 99 h 256"/>
                    <a:gd name="T82" fmla="*/ 287 w 895"/>
                    <a:gd name="T83" fmla="*/ 107 h 256"/>
                    <a:gd name="T84" fmla="*/ 325 w 895"/>
                    <a:gd name="T85" fmla="*/ 113 h 256"/>
                    <a:gd name="T86" fmla="*/ 366 w 895"/>
                    <a:gd name="T87" fmla="*/ 119 h 256"/>
                    <a:gd name="T88" fmla="*/ 366 w 895"/>
                    <a:gd name="T89" fmla="*/ 119 h 256"/>
                    <a:gd name="T90" fmla="*/ 466 w 895"/>
                    <a:gd name="T91" fmla="*/ 133 h 256"/>
                    <a:gd name="T92" fmla="*/ 564 w 895"/>
                    <a:gd name="T93" fmla="*/ 149 h 256"/>
                    <a:gd name="T94" fmla="*/ 652 w 895"/>
                    <a:gd name="T95" fmla="*/ 163 h 256"/>
                    <a:gd name="T96" fmla="*/ 731 w 895"/>
                    <a:gd name="T97" fmla="*/ 178 h 256"/>
                    <a:gd name="T98" fmla="*/ 797 w 895"/>
                    <a:gd name="T99" fmla="*/ 193 h 256"/>
                    <a:gd name="T100" fmla="*/ 826 w 895"/>
                    <a:gd name="T101" fmla="*/ 201 h 256"/>
                    <a:gd name="T102" fmla="*/ 848 w 895"/>
                    <a:gd name="T103" fmla="*/ 208 h 256"/>
                    <a:gd name="T104" fmla="*/ 867 w 895"/>
                    <a:gd name="T105" fmla="*/ 216 h 256"/>
                    <a:gd name="T106" fmla="*/ 879 w 895"/>
                    <a:gd name="T107" fmla="*/ 223 h 256"/>
                    <a:gd name="T108" fmla="*/ 889 w 895"/>
                    <a:gd name="T109" fmla="*/ 231 h 256"/>
                    <a:gd name="T110" fmla="*/ 892 w 895"/>
                    <a:gd name="T111" fmla="*/ 239 h 256"/>
                    <a:gd name="T112" fmla="*/ 892 w 895"/>
                    <a:gd name="T113" fmla="*/ 239 h 256"/>
                    <a:gd name="T114" fmla="*/ 895 w 895"/>
                    <a:gd name="T115" fmla="*/ 248 h 256"/>
                    <a:gd name="T116" fmla="*/ 895 w 895"/>
                    <a:gd name="T117" fmla="*/ 253 h 256"/>
                    <a:gd name="T118" fmla="*/ 889 w 895"/>
                    <a:gd name="T119" fmla="*/ 255 h 256"/>
                    <a:gd name="T120" fmla="*/ 879 w 895"/>
                    <a:gd name="T121" fmla="*/ 256 h 256"/>
                    <a:gd name="T122" fmla="*/ 879 w 895"/>
                    <a:gd name="T123" fmla="*/ 256 h 25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6">
                      <a:moveTo>
                        <a:pt x="879" y="256"/>
                      </a:moveTo>
                      <a:lnTo>
                        <a:pt x="879" y="256"/>
                      </a:lnTo>
                      <a:lnTo>
                        <a:pt x="889" y="250"/>
                      </a:lnTo>
                      <a:lnTo>
                        <a:pt x="889" y="244"/>
                      </a:lnTo>
                      <a:lnTo>
                        <a:pt x="886" y="239"/>
                      </a:lnTo>
                      <a:lnTo>
                        <a:pt x="879" y="234"/>
                      </a:lnTo>
                      <a:lnTo>
                        <a:pt x="870" y="230"/>
                      </a:lnTo>
                      <a:lnTo>
                        <a:pt x="854" y="223"/>
                      </a:lnTo>
                      <a:lnTo>
                        <a:pt x="835" y="218"/>
                      </a:lnTo>
                      <a:lnTo>
                        <a:pt x="782" y="204"/>
                      </a:lnTo>
                      <a:lnTo>
                        <a:pt x="725" y="193"/>
                      </a:lnTo>
                      <a:lnTo>
                        <a:pt x="668" y="183"/>
                      </a:lnTo>
                      <a:lnTo>
                        <a:pt x="611" y="173"/>
                      </a:lnTo>
                      <a:lnTo>
                        <a:pt x="511" y="156"/>
                      </a:lnTo>
                      <a:lnTo>
                        <a:pt x="410" y="140"/>
                      </a:lnTo>
                      <a:lnTo>
                        <a:pt x="359" y="131"/>
                      </a:lnTo>
                      <a:lnTo>
                        <a:pt x="309" y="121"/>
                      </a:lnTo>
                      <a:lnTo>
                        <a:pt x="262" y="110"/>
                      </a:lnTo>
                      <a:lnTo>
                        <a:pt x="214" y="99"/>
                      </a:lnTo>
                      <a:lnTo>
                        <a:pt x="154" y="80"/>
                      </a:lnTo>
                      <a:lnTo>
                        <a:pt x="98" y="58"/>
                      </a:lnTo>
                      <a:lnTo>
                        <a:pt x="69" y="47"/>
                      </a:lnTo>
                      <a:lnTo>
                        <a:pt x="47" y="36"/>
                      </a:lnTo>
                      <a:lnTo>
                        <a:pt x="22" y="23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25" y="10"/>
                      </a:lnTo>
                      <a:lnTo>
                        <a:pt x="44" y="24"/>
                      </a:lnTo>
                      <a:lnTo>
                        <a:pt x="76" y="39"/>
                      </a:lnTo>
                      <a:lnTo>
                        <a:pt x="113" y="56"/>
                      </a:lnTo>
                      <a:lnTo>
                        <a:pt x="161" y="74"/>
                      </a:lnTo>
                      <a:lnTo>
                        <a:pt x="189" y="83"/>
                      </a:lnTo>
                      <a:lnTo>
                        <a:pt x="217" y="90"/>
                      </a:lnTo>
                      <a:lnTo>
                        <a:pt x="249" y="99"/>
                      </a:lnTo>
                      <a:lnTo>
                        <a:pt x="287" y="107"/>
                      </a:lnTo>
                      <a:lnTo>
                        <a:pt x="325" y="113"/>
                      </a:lnTo>
                      <a:lnTo>
                        <a:pt x="366" y="119"/>
                      </a:lnTo>
                      <a:lnTo>
                        <a:pt x="466" y="133"/>
                      </a:lnTo>
                      <a:lnTo>
                        <a:pt x="564" y="149"/>
                      </a:lnTo>
                      <a:lnTo>
                        <a:pt x="652" y="163"/>
                      </a:lnTo>
                      <a:lnTo>
                        <a:pt x="731" y="178"/>
                      </a:lnTo>
                      <a:lnTo>
                        <a:pt x="797" y="193"/>
                      </a:lnTo>
                      <a:lnTo>
                        <a:pt x="826" y="201"/>
                      </a:lnTo>
                      <a:lnTo>
                        <a:pt x="848" y="208"/>
                      </a:lnTo>
                      <a:lnTo>
                        <a:pt x="867" y="216"/>
                      </a:lnTo>
                      <a:lnTo>
                        <a:pt x="879" y="223"/>
                      </a:lnTo>
                      <a:lnTo>
                        <a:pt x="889" y="231"/>
                      </a:lnTo>
                      <a:lnTo>
                        <a:pt x="892" y="239"/>
                      </a:lnTo>
                      <a:lnTo>
                        <a:pt x="895" y="248"/>
                      </a:lnTo>
                      <a:lnTo>
                        <a:pt x="895" y="253"/>
                      </a:lnTo>
                      <a:lnTo>
                        <a:pt x="889" y="255"/>
                      </a:lnTo>
                      <a:lnTo>
                        <a:pt x="879" y="256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6" name="Freeform 263">
                  <a:extLst>
                    <a:ext uri="{FF2B5EF4-FFF2-40B4-BE49-F238E27FC236}">
                      <a16:creationId xmlns:a16="http://schemas.microsoft.com/office/drawing/2014/main" id="{405D4901-1FB1-4D68-B6BA-A94BDCDB26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299"/>
                  <a:ext cx="886" cy="221"/>
                </a:xfrm>
                <a:custGeom>
                  <a:avLst/>
                  <a:gdLst>
                    <a:gd name="T0" fmla="*/ 886 w 886"/>
                    <a:gd name="T1" fmla="*/ 221 h 221"/>
                    <a:gd name="T2" fmla="*/ 886 w 886"/>
                    <a:gd name="T3" fmla="*/ 221 h 221"/>
                    <a:gd name="T4" fmla="*/ 880 w 886"/>
                    <a:gd name="T5" fmla="*/ 217 h 221"/>
                    <a:gd name="T6" fmla="*/ 858 w 886"/>
                    <a:gd name="T7" fmla="*/ 205 h 221"/>
                    <a:gd name="T8" fmla="*/ 839 w 886"/>
                    <a:gd name="T9" fmla="*/ 197 h 221"/>
                    <a:gd name="T10" fmla="*/ 813 w 886"/>
                    <a:gd name="T11" fmla="*/ 188 h 221"/>
                    <a:gd name="T12" fmla="*/ 782 w 886"/>
                    <a:gd name="T13" fmla="*/ 178 h 221"/>
                    <a:gd name="T14" fmla="*/ 744 w 886"/>
                    <a:gd name="T15" fmla="*/ 169 h 221"/>
                    <a:gd name="T16" fmla="*/ 744 w 886"/>
                    <a:gd name="T17" fmla="*/ 169 h 221"/>
                    <a:gd name="T18" fmla="*/ 703 w 886"/>
                    <a:gd name="T19" fmla="*/ 162 h 221"/>
                    <a:gd name="T20" fmla="*/ 659 w 886"/>
                    <a:gd name="T21" fmla="*/ 154 h 221"/>
                    <a:gd name="T22" fmla="*/ 552 w 886"/>
                    <a:gd name="T23" fmla="*/ 137 h 221"/>
                    <a:gd name="T24" fmla="*/ 438 w 886"/>
                    <a:gd name="T25" fmla="*/ 120 h 221"/>
                    <a:gd name="T26" fmla="*/ 382 w 886"/>
                    <a:gd name="T27" fmla="*/ 110 h 221"/>
                    <a:gd name="T28" fmla="*/ 325 w 886"/>
                    <a:gd name="T29" fmla="*/ 98 h 221"/>
                    <a:gd name="T30" fmla="*/ 325 w 886"/>
                    <a:gd name="T31" fmla="*/ 98 h 221"/>
                    <a:gd name="T32" fmla="*/ 221 w 886"/>
                    <a:gd name="T33" fmla="*/ 73 h 221"/>
                    <a:gd name="T34" fmla="*/ 142 w 886"/>
                    <a:gd name="T35" fmla="*/ 52 h 221"/>
                    <a:gd name="T36" fmla="*/ 85 w 886"/>
                    <a:gd name="T37" fmla="*/ 36 h 221"/>
                    <a:gd name="T38" fmla="*/ 47 w 886"/>
                    <a:gd name="T39" fmla="*/ 23 h 221"/>
                    <a:gd name="T40" fmla="*/ 22 w 886"/>
                    <a:gd name="T41" fmla="*/ 13 h 221"/>
                    <a:gd name="T42" fmla="*/ 10 w 886"/>
                    <a:gd name="T43" fmla="*/ 7 h 221"/>
                    <a:gd name="T44" fmla="*/ 3 w 886"/>
                    <a:gd name="T45" fmla="*/ 3 h 221"/>
                    <a:gd name="T46" fmla="*/ 0 w 886"/>
                    <a:gd name="T47" fmla="*/ 2 h 221"/>
                    <a:gd name="T48" fmla="*/ 0 w 886"/>
                    <a:gd name="T49" fmla="*/ 2 h 221"/>
                    <a:gd name="T50" fmla="*/ 3 w 886"/>
                    <a:gd name="T51" fmla="*/ 2 h 221"/>
                    <a:gd name="T52" fmla="*/ 16 w 886"/>
                    <a:gd name="T53" fmla="*/ 0 h 221"/>
                    <a:gd name="T54" fmla="*/ 25 w 886"/>
                    <a:gd name="T55" fmla="*/ 0 h 221"/>
                    <a:gd name="T56" fmla="*/ 38 w 886"/>
                    <a:gd name="T57" fmla="*/ 2 h 221"/>
                    <a:gd name="T58" fmla="*/ 51 w 886"/>
                    <a:gd name="T59" fmla="*/ 6 h 221"/>
                    <a:gd name="T60" fmla="*/ 66 w 886"/>
                    <a:gd name="T61" fmla="*/ 11 h 221"/>
                    <a:gd name="T62" fmla="*/ 66 w 886"/>
                    <a:gd name="T63" fmla="*/ 11 h 221"/>
                    <a:gd name="T64" fmla="*/ 120 w 886"/>
                    <a:gd name="T65" fmla="*/ 28 h 221"/>
                    <a:gd name="T66" fmla="*/ 186 w 886"/>
                    <a:gd name="T67" fmla="*/ 47 h 221"/>
                    <a:gd name="T68" fmla="*/ 259 w 886"/>
                    <a:gd name="T69" fmla="*/ 69 h 221"/>
                    <a:gd name="T70" fmla="*/ 337 w 886"/>
                    <a:gd name="T71" fmla="*/ 88 h 221"/>
                    <a:gd name="T72" fmla="*/ 337 w 886"/>
                    <a:gd name="T73" fmla="*/ 88 h 221"/>
                    <a:gd name="T74" fmla="*/ 382 w 886"/>
                    <a:gd name="T75" fmla="*/ 97 h 221"/>
                    <a:gd name="T76" fmla="*/ 429 w 886"/>
                    <a:gd name="T77" fmla="*/ 106 h 221"/>
                    <a:gd name="T78" fmla="*/ 511 w 886"/>
                    <a:gd name="T79" fmla="*/ 120 h 221"/>
                    <a:gd name="T80" fmla="*/ 511 w 886"/>
                    <a:gd name="T81" fmla="*/ 120 h 221"/>
                    <a:gd name="T82" fmla="*/ 624 w 886"/>
                    <a:gd name="T83" fmla="*/ 136 h 221"/>
                    <a:gd name="T84" fmla="*/ 713 w 886"/>
                    <a:gd name="T85" fmla="*/ 150 h 221"/>
                    <a:gd name="T86" fmla="*/ 747 w 886"/>
                    <a:gd name="T87" fmla="*/ 157 h 221"/>
                    <a:gd name="T88" fmla="*/ 779 w 886"/>
                    <a:gd name="T89" fmla="*/ 163 h 221"/>
                    <a:gd name="T90" fmla="*/ 804 w 886"/>
                    <a:gd name="T91" fmla="*/ 169 h 221"/>
                    <a:gd name="T92" fmla="*/ 826 w 886"/>
                    <a:gd name="T93" fmla="*/ 177 h 221"/>
                    <a:gd name="T94" fmla="*/ 826 w 886"/>
                    <a:gd name="T95" fmla="*/ 177 h 221"/>
                    <a:gd name="T96" fmla="*/ 842 w 886"/>
                    <a:gd name="T97" fmla="*/ 184 h 221"/>
                    <a:gd name="T98" fmla="*/ 858 w 886"/>
                    <a:gd name="T99" fmla="*/ 192 h 221"/>
                    <a:gd name="T100" fmla="*/ 867 w 886"/>
                    <a:gd name="T101" fmla="*/ 200 h 221"/>
                    <a:gd name="T102" fmla="*/ 876 w 886"/>
                    <a:gd name="T103" fmla="*/ 206 h 221"/>
                    <a:gd name="T104" fmla="*/ 886 w 886"/>
                    <a:gd name="T105" fmla="*/ 217 h 221"/>
                    <a:gd name="T106" fmla="*/ 886 w 886"/>
                    <a:gd name="T107" fmla="*/ 221 h 221"/>
                    <a:gd name="T108" fmla="*/ 886 w 886"/>
                    <a:gd name="T109" fmla="*/ 221 h 22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86" h="221">
                      <a:moveTo>
                        <a:pt x="886" y="221"/>
                      </a:moveTo>
                      <a:lnTo>
                        <a:pt x="886" y="221"/>
                      </a:lnTo>
                      <a:lnTo>
                        <a:pt x="880" y="217"/>
                      </a:lnTo>
                      <a:lnTo>
                        <a:pt x="858" y="205"/>
                      </a:lnTo>
                      <a:lnTo>
                        <a:pt x="839" y="197"/>
                      </a:lnTo>
                      <a:lnTo>
                        <a:pt x="813" y="188"/>
                      </a:lnTo>
                      <a:lnTo>
                        <a:pt x="782" y="178"/>
                      </a:lnTo>
                      <a:lnTo>
                        <a:pt x="744" y="169"/>
                      </a:lnTo>
                      <a:lnTo>
                        <a:pt x="703" y="162"/>
                      </a:lnTo>
                      <a:lnTo>
                        <a:pt x="659" y="154"/>
                      </a:lnTo>
                      <a:lnTo>
                        <a:pt x="552" y="137"/>
                      </a:lnTo>
                      <a:lnTo>
                        <a:pt x="438" y="120"/>
                      </a:lnTo>
                      <a:lnTo>
                        <a:pt x="382" y="110"/>
                      </a:lnTo>
                      <a:lnTo>
                        <a:pt x="325" y="98"/>
                      </a:lnTo>
                      <a:lnTo>
                        <a:pt x="221" y="73"/>
                      </a:lnTo>
                      <a:lnTo>
                        <a:pt x="142" y="52"/>
                      </a:lnTo>
                      <a:lnTo>
                        <a:pt x="85" y="36"/>
                      </a:lnTo>
                      <a:lnTo>
                        <a:pt x="47" y="23"/>
                      </a:lnTo>
                      <a:lnTo>
                        <a:pt x="22" y="13"/>
                      </a:lnTo>
                      <a:lnTo>
                        <a:pt x="10" y="7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16" y="0"/>
                      </a:lnTo>
                      <a:lnTo>
                        <a:pt x="25" y="0"/>
                      </a:lnTo>
                      <a:lnTo>
                        <a:pt x="38" y="2"/>
                      </a:lnTo>
                      <a:lnTo>
                        <a:pt x="51" y="6"/>
                      </a:lnTo>
                      <a:lnTo>
                        <a:pt x="66" y="11"/>
                      </a:lnTo>
                      <a:lnTo>
                        <a:pt x="120" y="28"/>
                      </a:lnTo>
                      <a:lnTo>
                        <a:pt x="186" y="47"/>
                      </a:lnTo>
                      <a:lnTo>
                        <a:pt x="259" y="69"/>
                      </a:lnTo>
                      <a:lnTo>
                        <a:pt x="337" y="88"/>
                      </a:lnTo>
                      <a:lnTo>
                        <a:pt x="382" y="97"/>
                      </a:lnTo>
                      <a:lnTo>
                        <a:pt x="429" y="106"/>
                      </a:lnTo>
                      <a:lnTo>
                        <a:pt x="511" y="120"/>
                      </a:lnTo>
                      <a:lnTo>
                        <a:pt x="624" y="136"/>
                      </a:lnTo>
                      <a:lnTo>
                        <a:pt x="713" y="150"/>
                      </a:lnTo>
                      <a:lnTo>
                        <a:pt x="747" y="157"/>
                      </a:lnTo>
                      <a:lnTo>
                        <a:pt x="779" y="163"/>
                      </a:lnTo>
                      <a:lnTo>
                        <a:pt x="804" y="169"/>
                      </a:lnTo>
                      <a:lnTo>
                        <a:pt x="826" y="177"/>
                      </a:lnTo>
                      <a:lnTo>
                        <a:pt x="842" y="184"/>
                      </a:lnTo>
                      <a:lnTo>
                        <a:pt x="858" y="192"/>
                      </a:lnTo>
                      <a:lnTo>
                        <a:pt x="867" y="200"/>
                      </a:lnTo>
                      <a:lnTo>
                        <a:pt x="876" y="206"/>
                      </a:lnTo>
                      <a:lnTo>
                        <a:pt x="886" y="217"/>
                      </a:lnTo>
                      <a:lnTo>
                        <a:pt x="886" y="221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7" name="Freeform 264">
                  <a:extLst>
                    <a:ext uri="{FF2B5EF4-FFF2-40B4-BE49-F238E27FC236}">
                      <a16:creationId xmlns:a16="http://schemas.microsoft.com/office/drawing/2014/main" id="{D6303B80-F8A6-4E85-9F45-C1E35DAE4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301"/>
                  <a:ext cx="876" cy="218"/>
                </a:xfrm>
                <a:custGeom>
                  <a:avLst/>
                  <a:gdLst>
                    <a:gd name="T0" fmla="*/ 876 w 876"/>
                    <a:gd name="T1" fmla="*/ 218 h 218"/>
                    <a:gd name="T2" fmla="*/ 876 w 876"/>
                    <a:gd name="T3" fmla="*/ 218 h 218"/>
                    <a:gd name="T4" fmla="*/ 866 w 876"/>
                    <a:gd name="T5" fmla="*/ 213 h 218"/>
                    <a:gd name="T6" fmla="*/ 848 w 876"/>
                    <a:gd name="T7" fmla="*/ 201 h 218"/>
                    <a:gd name="T8" fmla="*/ 829 w 876"/>
                    <a:gd name="T9" fmla="*/ 194 h 218"/>
                    <a:gd name="T10" fmla="*/ 803 w 876"/>
                    <a:gd name="T11" fmla="*/ 185 h 218"/>
                    <a:gd name="T12" fmla="*/ 772 w 876"/>
                    <a:gd name="T13" fmla="*/ 176 h 218"/>
                    <a:gd name="T14" fmla="*/ 734 w 876"/>
                    <a:gd name="T15" fmla="*/ 166 h 218"/>
                    <a:gd name="T16" fmla="*/ 734 w 876"/>
                    <a:gd name="T17" fmla="*/ 166 h 218"/>
                    <a:gd name="T18" fmla="*/ 696 w 876"/>
                    <a:gd name="T19" fmla="*/ 158 h 218"/>
                    <a:gd name="T20" fmla="*/ 649 w 876"/>
                    <a:gd name="T21" fmla="*/ 151 h 218"/>
                    <a:gd name="T22" fmla="*/ 545 w 876"/>
                    <a:gd name="T23" fmla="*/ 135 h 218"/>
                    <a:gd name="T24" fmla="*/ 431 w 876"/>
                    <a:gd name="T25" fmla="*/ 118 h 218"/>
                    <a:gd name="T26" fmla="*/ 375 w 876"/>
                    <a:gd name="T27" fmla="*/ 108 h 218"/>
                    <a:gd name="T28" fmla="*/ 321 w 876"/>
                    <a:gd name="T29" fmla="*/ 96 h 218"/>
                    <a:gd name="T30" fmla="*/ 321 w 876"/>
                    <a:gd name="T31" fmla="*/ 96 h 218"/>
                    <a:gd name="T32" fmla="*/ 217 w 876"/>
                    <a:gd name="T33" fmla="*/ 71 h 218"/>
                    <a:gd name="T34" fmla="*/ 138 w 876"/>
                    <a:gd name="T35" fmla="*/ 50 h 218"/>
                    <a:gd name="T36" fmla="*/ 82 w 876"/>
                    <a:gd name="T37" fmla="*/ 34 h 218"/>
                    <a:gd name="T38" fmla="*/ 44 w 876"/>
                    <a:gd name="T39" fmla="*/ 21 h 218"/>
                    <a:gd name="T40" fmla="*/ 22 w 876"/>
                    <a:gd name="T41" fmla="*/ 12 h 218"/>
                    <a:gd name="T42" fmla="*/ 6 w 876"/>
                    <a:gd name="T43" fmla="*/ 6 h 218"/>
                    <a:gd name="T44" fmla="*/ 3 w 876"/>
                    <a:gd name="T45" fmla="*/ 2 h 218"/>
                    <a:gd name="T46" fmla="*/ 0 w 876"/>
                    <a:gd name="T47" fmla="*/ 1 h 218"/>
                    <a:gd name="T48" fmla="*/ 0 w 876"/>
                    <a:gd name="T49" fmla="*/ 1 h 218"/>
                    <a:gd name="T50" fmla="*/ 0 w 876"/>
                    <a:gd name="T51" fmla="*/ 1 h 218"/>
                    <a:gd name="T52" fmla="*/ 9 w 876"/>
                    <a:gd name="T53" fmla="*/ 0 h 218"/>
                    <a:gd name="T54" fmla="*/ 19 w 876"/>
                    <a:gd name="T55" fmla="*/ 0 h 218"/>
                    <a:gd name="T56" fmla="*/ 31 w 876"/>
                    <a:gd name="T57" fmla="*/ 2 h 218"/>
                    <a:gd name="T58" fmla="*/ 44 w 876"/>
                    <a:gd name="T59" fmla="*/ 5 h 218"/>
                    <a:gd name="T60" fmla="*/ 60 w 876"/>
                    <a:gd name="T61" fmla="*/ 10 h 218"/>
                    <a:gd name="T62" fmla="*/ 60 w 876"/>
                    <a:gd name="T63" fmla="*/ 10 h 218"/>
                    <a:gd name="T64" fmla="*/ 113 w 876"/>
                    <a:gd name="T65" fmla="*/ 28 h 218"/>
                    <a:gd name="T66" fmla="*/ 176 w 876"/>
                    <a:gd name="T67" fmla="*/ 47 h 218"/>
                    <a:gd name="T68" fmla="*/ 249 w 876"/>
                    <a:gd name="T69" fmla="*/ 67 h 218"/>
                    <a:gd name="T70" fmla="*/ 327 w 876"/>
                    <a:gd name="T71" fmla="*/ 86 h 218"/>
                    <a:gd name="T72" fmla="*/ 327 w 876"/>
                    <a:gd name="T73" fmla="*/ 86 h 218"/>
                    <a:gd name="T74" fmla="*/ 372 w 876"/>
                    <a:gd name="T75" fmla="*/ 96 h 218"/>
                    <a:gd name="T76" fmla="*/ 419 w 876"/>
                    <a:gd name="T77" fmla="*/ 104 h 218"/>
                    <a:gd name="T78" fmla="*/ 501 w 876"/>
                    <a:gd name="T79" fmla="*/ 118 h 218"/>
                    <a:gd name="T80" fmla="*/ 501 w 876"/>
                    <a:gd name="T81" fmla="*/ 118 h 218"/>
                    <a:gd name="T82" fmla="*/ 614 w 876"/>
                    <a:gd name="T83" fmla="*/ 134 h 218"/>
                    <a:gd name="T84" fmla="*/ 699 w 876"/>
                    <a:gd name="T85" fmla="*/ 148 h 218"/>
                    <a:gd name="T86" fmla="*/ 737 w 876"/>
                    <a:gd name="T87" fmla="*/ 155 h 218"/>
                    <a:gd name="T88" fmla="*/ 766 w 876"/>
                    <a:gd name="T89" fmla="*/ 161 h 218"/>
                    <a:gd name="T90" fmla="*/ 794 w 876"/>
                    <a:gd name="T91" fmla="*/ 168 h 218"/>
                    <a:gd name="T92" fmla="*/ 813 w 876"/>
                    <a:gd name="T93" fmla="*/ 175 h 218"/>
                    <a:gd name="T94" fmla="*/ 813 w 876"/>
                    <a:gd name="T95" fmla="*/ 175 h 218"/>
                    <a:gd name="T96" fmla="*/ 832 w 876"/>
                    <a:gd name="T97" fmla="*/ 182 h 218"/>
                    <a:gd name="T98" fmla="*/ 844 w 876"/>
                    <a:gd name="T99" fmla="*/ 190 h 218"/>
                    <a:gd name="T100" fmla="*/ 857 w 876"/>
                    <a:gd name="T101" fmla="*/ 196 h 218"/>
                    <a:gd name="T102" fmla="*/ 863 w 876"/>
                    <a:gd name="T103" fmla="*/ 204 h 218"/>
                    <a:gd name="T104" fmla="*/ 873 w 876"/>
                    <a:gd name="T105" fmla="*/ 214 h 218"/>
                    <a:gd name="T106" fmla="*/ 876 w 876"/>
                    <a:gd name="T107" fmla="*/ 218 h 218"/>
                    <a:gd name="T108" fmla="*/ 876 w 876"/>
                    <a:gd name="T109" fmla="*/ 218 h 21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76" h="218">
                      <a:moveTo>
                        <a:pt x="876" y="218"/>
                      </a:moveTo>
                      <a:lnTo>
                        <a:pt x="876" y="218"/>
                      </a:lnTo>
                      <a:lnTo>
                        <a:pt x="866" y="213"/>
                      </a:lnTo>
                      <a:lnTo>
                        <a:pt x="848" y="201"/>
                      </a:lnTo>
                      <a:lnTo>
                        <a:pt x="829" y="194"/>
                      </a:lnTo>
                      <a:lnTo>
                        <a:pt x="803" y="185"/>
                      </a:lnTo>
                      <a:lnTo>
                        <a:pt x="772" y="176"/>
                      </a:lnTo>
                      <a:lnTo>
                        <a:pt x="734" y="166"/>
                      </a:lnTo>
                      <a:lnTo>
                        <a:pt x="696" y="158"/>
                      </a:lnTo>
                      <a:lnTo>
                        <a:pt x="649" y="151"/>
                      </a:lnTo>
                      <a:lnTo>
                        <a:pt x="545" y="135"/>
                      </a:lnTo>
                      <a:lnTo>
                        <a:pt x="431" y="118"/>
                      </a:lnTo>
                      <a:lnTo>
                        <a:pt x="375" y="108"/>
                      </a:lnTo>
                      <a:lnTo>
                        <a:pt x="321" y="96"/>
                      </a:lnTo>
                      <a:lnTo>
                        <a:pt x="217" y="71"/>
                      </a:lnTo>
                      <a:lnTo>
                        <a:pt x="138" y="50"/>
                      </a:lnTo>
                      <a:lnTo>
                        <a:pt x="82" y="34"/>
                      </a:lnTo>
                      <a:lnTo>
                        <a:pt x="44" y="21"/>
                      </a:lnTo>
                      <a:lnTo>
                        <a:pt x="22" y="1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9" y="0"/>
                      </a:lnTo>
                      <a:lnTo>
                        <a:pt x="19" y="0"/>
                      </a:lnTo>
                      <a:lnTo>
                        <a:pt x="31" y="2"/>
                      </a:lnTo>
                      <a:lnTo>
                        <a:pt x="44" y="5"/>
                      </a:lnTo>
                      <a:lnTo>
                        <a:pt x="60" y="10"/>
                      </a:lnTo>
                      <a:lnTo>
                        <a:pt x="113" y="28"/>
                      </a:lnTo>
                      <a:lnTo>
                        <a:pt x="176" y="47"/>
                      </a:lnTo>
                      <a:lnTo>
                        <a:pt x="249" y="67"/>
                      </a:lnTo>
                      <a:lnTo>
                        <a:pt x="327" y="86"/>
                      </a:lnTo>
                      <a:lnTo>
                        <a:pt x="372" y="96"/>
                      </a:lnTo>
                      <a:lnTo>
                        <a:pt x="419" y="104"/>
                      </a:lnTo>
                      <a:lnTo>
                        <a:pt x="501" y="118"/>
                      </a:lnTo>
                      <a:lnTo>
                        <a:pt x="614" y="134"/>
                      </a:lnTo>
                      <a:lnTo>
                        <a:pt x="699" y="148"/>
                      </a:lnTo>
                      <a:lnTo>
                        <a:pt x="737" y="155"/>
                      </a:lnTo>
                      <a:lnTo>
                        <a:pt x="766" y="161"/>
                      </a:lnTo>
                      <a:lnTo>
                        <a:pt x="794" y="168"/>
                      </a:lnTo>
                      <a:lnTo>
                        <a:pt x="813" y="175"/>
                      </a:lnTo>
                      <a:lnTo>
                        <a:pt x="832" y="182"/>
                      </a:lnTo>
                      <a:lnTo>
                        <a:pt x="844" y="190"/>
                      </a:lnTo>
                      <a:lnTo>
                        <a:pt x="857" y="196"/>
                      </a:lnTo>
                      <a:lnTo>
                        <a:pt x="863" y="204"/>
                      </a:lnTo>
                      <a:lnTo>
                        <a:pt x="873" y="214"/>
                      </a:lnTo>
                      <a:lnTo>
                        <a:pt x="876" y="218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8" name="Freeform 265">
                  <a:extLst>
                    <a:ext uri="{FF2B5EF4-FFF2-40B4-BE49-F238E27FC236}">
                      <a16:creationId xmlns:a16="http://schemas.microsoft.com/office/drawing/2014/main" id="{DAABA5CD-73D1-436C-92E1-ED0F881A5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" y="1302"/>
                  <a:ext cx="867" cy="214"/>
                </a:xfrm>
                <a:custGeom>
                  <a:avLst/>
                  <a:gdLst>
                    <a:gd name="T0" fmla="*/ 867 w 867"/>
                    <a:gd name="T1" fmla="*/ 214 h 214"/>
                    <a:gd name="T2" fmla="*/ 867 w 867"/>
                    <a:gd name="T3" fmla="*/ 214 h 214"/>
                    <a:gd name="T4" fmla="*/ 860 w 867"/>
                    <a:gd name="T5" fmla="*/ 209 h 214"/>
                    <a:gd name="T6" fmla="*/ 838 w 867"/>
                    <a:gd name="T7" fmla="*/ 199 h 214"/>
                    <a:gd name="T8" fmla="*/ 823 w 867"/>
                    <a:gd name="T9" fmla="*/ 192 h 214"/>
                    <a:gd name="T10" fmla="*/ 797 w 867"/>
                    <a:gd name="T11" fmla="*/ 183 h 214"/>
                    <a:gd name="T12" fmla="*/ 769 w 867"/>
                    <a:gd name="T13" fmla="*/ 174 h 214"/>
                    <a:gd name="T14" fmla="*/ 731 w 867"/>
                    <a:gd name="T15" fmla="*/ 165 h 214"/>
                    <a:gd name="T16" fmla="*/ 731 w 867"/>
                    <a:gd name="T17" fmla="*/ 165 h 214"/>
                    <a:gd name="T18" fmla="*/ 690 w 867"/>
                    <a:gd name="T19" fmla="*/ 157 h 214"/>
                    <a:gd name="T20" fmla="*/ 646 w 867"/>
                    <a:gd name="T21" fmla="*/ 150 h 214"/>
                    <a:gd name="T22" fmla="*/ 542 w 867"/>
                    <a:gd name="T23" fmla="*/ 134 h 214"/>
                    <a:gd name="T24" fmla="*/ 429 w 867"/>
                    <a:gd name="T25" fmla="*/ 117 h 214"/>
                    <a:gd name="T26" fmla="*/ 372 w 867"/>
                    <a:gd name="T27" fmla="*/ 107 h 214"/>
                    <a:gd name="T28" fmla="*/ 318 w 867"/>
                    <a:gd name="T29" fmla="*/ 94 h 214"/>
                    <a:gd name="T30" fmla="*/ 318 w 867"/>
                    <a:gd name="T31" fmla="*/ 94 h 214"/>
                    <a:gd name="T32" fmla="*/ 214 w 867"/>
                    <a:gd name="T33" fmla="*/ 70 h 214"/>
                    <a:gd name="T34" fmla="*/ 136 w 867"/>
                    <a:gd name="T35" fmla="*/ 49 h 214"/>
                    <a:gd name="T36" fmla="*/ 82 w 867"/>
                    <a:gd name="T37" fmla="*/ 33 h 214"/>
                    <a:gd name="T38" fmla="*/ 44 w 867"/>
                    <a:gd name="T39" fmla="*/ 22 h 214"/>
                    <a:gd name="T40" fmla="*/ 22 w 867"/>
                    <a:gd name="T41" fmla="*/ 11 h 214"/>
                    <a:gd name="T42" fmla="*/ 9 w 867"/>
                    <a:gd name="T43" fmla="*/ 6 h 214"/>
                    <a:gd name="T44" fmla="*/ 3 w 867"/>
                    <a:gd name="T45" fmla="*/ 3 h 214"/>
                    <a:gd name="T46" fmla="*/ 0 w 867"/>
                    <a:gd name="T47" fmla="*/ 1 h 214"/>
                    <a:gd name="T48" fmla="*/ 0 w 867"/>
                    <a:gd name="T49" fmla="*/ 1 h 214"/>
                    <a:gd name="T50" fmla="*/ 3 w 867"/>
                    <a:gd name="T51" fmla="*/ 1 h 214"/>
                    <a:gd name="T52" fmla="*/ 9 w 867"/>
                    <a:gd name="T53" fmla="*/ 0 h 214"/>
                    <a:gd name="T54" fmla="*/ 16 w 867"/>
                    <a:gd name="T55" fmla="*/ 0 h 214"/>
                    <a:gd name="T56" fmla="*/ 25 w 867"/>
                    <a:gd name="T57" fmla="*/ 3 h 214"/>
                    <a:gd name="T58" fmla="*/ 38 w 867"/>
                    <a:gd name="T59" fmla="*/ 5 h 214"/>
                    <a:gd name="T60" fmla="*/ 54 w 867"/>
                    <a:gd name="T61" fmla="*/ 10 h 214"/>
                    <a:gd name="T62" fmla="*/ 54 w 867"/>
                    <a:gd name="T63" fmla="*/ 10 h 214"/>
                    <a:gd name="T64" fmla="*/ 107 w 867"/>
                    <a:gd name="T65" fmla="*/ 28 h 214"/>
                    <a:gd name="T66" fmla="*/ 170 w 867"/>
                    <a:gd name="T67" fmla="*/ 47 h 214"/>
                    <a:gd name="T68" fmla="*/ 243 w 867"/>
                    <a:gd name="T69" fmla="*/ 66 h 214"/>
                    <a:gd name="T70" fmla="*/ 321 w 867"/>
                    <a:gd name="T71" fmla="*/ 86 h 214"/>
                    <a:gd name="T72" fmla="*/ 321 w 867"/>
                    <a:gd name="T73" fmla="*/ 86 h 214"/>
                    <a:gd name="T74" fmla="*/ 366 w 867"/>
                    <a:gd name="T75" fmla="*/ 95 h 214"/>
                    <a:gd name="T76" fmla="*/ 413 w 867"/>
                    <a:gd name="T77" fmla="*/ 104 h 214"/>
                    <a:gd name="T78" fmla="*/ 495 w 867"/>
                    <a:gd name="T79" fmla="*/ 118 h 214"/>
                    <a:gd name="T80" fmla="*/ 495 w 867"/>
                    <a:gd name="T81" fmla="*/ 118 h 214"/>
                    <a:gd name="T82" fmla="*/ 605 w 867"/>
                    <a:gd name="T83" fmla="*/ 134 h 214"/>
                    <a:gd name="T84" fmla="*/ 693 w 867"/>
                    <a:gd name="T85" fmla="*/ 148 h 214"/>
                    <a:gd name="T86" fmla="*/ 728 w 867"/>
                    <a:gd name="T87" fmla="*/ 155 h 214"/>
                    <a:gd name="T88" fmla="*/ 760 w 867"/>
                    <a:gd name="T89" fmla="*/ 161 h 214"/>
                    <a:gd name="T90" fmla="*/ 785 w 867"/>
                    <a:gd name="T91" fmla="*/ 167 h 214"/>
                    <a:gd name="T92" fmla="*/ 807 w 867"/>
                    <a:gd name="T93" fmla="*/ 174 h 214"/>
                    <a:gd name="T94" fmla="*/ 807 w 867"/>
                    <a:gd name="T95" fmla="*/ 174 h 214"/>
                    <a:gd name="T96" fmla="*/ 823 w 867"/>
                    <a:gd name="T97" fmla="*/ 181 h 214"/>
                    <a:gd name="T98" fmla="*/ 838 w 867"/>
                    <a:gd name="T99" fmla="*/ 189 h 214"/>
                    <a:gd name="T100" fmla="*/ 857 w 867"/>
                    <a:gd name="T101" fmla="*/ 202 h 214"/>
                    <a:gd name="T102" fmla="*/ 864 w 867"/>
                    <a:gd name="T103" fmla="*/ 211 h 214"/>
                    <a:gd name="T104" fmla="*/ 867 w 867"/>
                    <a:gd name="T105" fmla="*/ 214 h 214"/>
                    <a:gd name="T106" fmla="*/ 867 w 867"/>
                    <a:gd name="T107" fmla="*/ 214 h 21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867" h="214">
                      <a:moveTo>
                        <a:pt x="867" y="214"/>
                      </a:moveTo>
                      <a:lnTo>
                        <a:pt x="867" y="214"/>
                      </a:lnTo>
                      <a:lnTo>
                        <a:pt x="860" y="209"/>
                      </a:lnTo>
                      <a:lnTo>
                        <a:pt x="838" y="199"/>
                      </a:lnTo>
                      <a:lnTo>
                        <a:pt x="823" y="192"/>
                      </a:lnTo>
                      <a:lnTo>
                        <a:pt x="797" y="183"/>
                      </a:lnTo>
                      <a:lnTo>
                        <a:pt x="769" y="174"/>
                      </a:lnTo>
                      <a:lnTo>
                        <a:pt x="731" y="165"/>
                      </a:lnTo>
                      <a:lnTo>
                        <a:pt x="690" y="157"/>
                      </a:lnTo>
                      <a:lnTo>
                        <a:pt x="646" y="150"/>
                      </a:lnTo>
                      <a:lnTo>
                        <a:pt x="542" y="134"/>
                      </a:lnTo>
                      <a:lnTo>
                        <a:pt x="429" y="117"/>
                      </a:lnTo>
                      <a:lnTo>
                        <a:pt x="372" y="107"/>
                      </a:lnTo>
                      <a:lnTo>
                        <a:pt x="318" y="94"/>
                      </a:lnTo>
                      <a:lnTo>
                        <a:pt x="214" y="70"/>
                      </a:lnTo>
                      <a:lnTo>
                        <a:pt x="136" y="49"/>
                      </a:lnTo>
                      <a:lnTo>
                        <a:pt x="82" y="33"/>
                      </a:lnTo>
                      <a:lnTo>
                        <a:pt x="44" y="22"/>
                      </a:lnTo>
                      <a:lnTo>
                        <a:pt x="22" y="11"/>
                      </a:lnTo>
                      <a:lnTo>
                        <a:pt x="9" y="6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9" y="0"/>
                      </a:lnTo>
                      <a:lnTo>
                        <a:pt x="16" y="0"/>
                      </a:lnTo>
                      <a:lnTo>
                        <a:pt x="25" y="3"/>
                      </a:lnTo>
                      <a:lnTo>
                        <a:pt x="38" y="5"/>
                      </a:lnTo>
                      <a:lnTo>
                        <a:pt x="54" y="10"/>
                      </a:lnTo>
                      <a:lnTo>
                        <a:pt x="107" y="28"/>
                      </a:lnTo>
                      <a:lnTo>
                        <a:pt x="170" y="47"/>
                      </a:lnTo>
                      <a:lnTo>
                        <a:pt x="243" y="66"/>
                      </a:lnTo>
                      <a:lnTo>
                        <a:pt x="321" y="86"/>
                      </a:lnTo>
                      <a:lnTo>
                        <a:pt x="366" y="95"/>
                      </a:lnTo>
                      <a:lnTo>
                        <a:pt x="413" y="104"/>
                      </a:lnTo>
                      <a:lnTo>
                        <a:pt x="495" y="118"/>
                      </a:lnTo>
                      <a:lnTo>
                        <a:pt x="605" y="134"/>
                      </a:lnTo>
                      <a:lnTo>
                        <a:pt x="693" y="148"/>
                      </a:lnTo>
                      <a:lnTo>
                        <a:pt x="728" y="155"/>
                      </a:lnTo>
                      <a:lnTo>
                        <a:pt x="760" y="161"/>
                      </a:lnTo>
                      <a:lnTo>
                        <a:pt x="785" y="167"/>
                      </a:lnTo>
                      <a:lnTo>
                        <a:pt x="807" y="174"/>
                      </a:lnTo>
                      <a:lnTo>
                        <a:pt x="823" y="181"/>
                      </a:lnTo>
                      <a:lnTo>
                        <a:pt x="838" y="189"/>
                      </a:lnTo>
                      <a:lnTo>
                        <a:pt x="857" y="202"/>
                      </a:lnTo>
                      <a:lnTo>
                        <a:pt x="864" y="211"/>
                      </a:lnTo>
                      <a:lnTo>
                        <a:pt x="867" y="21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59" name="Freeform 266">
                  <a:extLst>
                    <a:ext uri="{FF2B5EF4-FFF2-40B4-BE49-F238E27FC236}">
                      <a16:creationId xmlns:a16="http://schemas.microsoft.com/office/drawing/2014/main" id="{DF9BE205-5A0A-460A-95B3-3502C66561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1" y="1303"/>
                  <a:ext cx="855" cy="211"/>
                </a:xfrm>
                <a:custGeom>
                  <a:avLst/>
                  <a:gdLst>
                    <a:gd name="T0" fmla="*/ 855 w 855"/>
                    <a:gd name="T1" fmla="*/ 211 h 211"/>
                    <a:gd name="T2" fmla="*/ 855 w 855"/>
                    <a:gd name="T3" fmla="*/ 211 h 211"/>
                    <a:gd name="T4" fmla="*/ 848 w 855"/>
                    <a:gd name="T5" fmla="*/ 207 h 211"/>
                    <a:gd name="T6" fmla="*/ 829 w 855"/>
                    <a:gd name="T7" fmla="*/ 197 h 211"/>
                    <a:gd name="T8" fmla="*/ 814 w 855"/>
                    <a:gd name="T9" fmla="*/ 189 h 211"/>
                    <a:gd name="T10" fmla="*/ 792 w 855"/>
                    <a:gd name="T11" fmla="*/ 180 h 211"/>
                    <a:gd name="T12" fmla="*/ 760 w 855"/>
                    <a:gd name="T13" fmla="*/ 173 h 211"/>
                    <a:gd name="T14" fmla="*/ 722 w 855"/>
                    <a:gd name="T15" fmla="*/ 163 h 211"/>
                    <a:gd name="T16" fmla="*/ 722 w 855"/>
                    <a:gd name="T17" fmla="*/ 163 h 211"/>
                    <a:gd name="T18" fmla="*/ 684 w 855"/>
                    <a:gd name="T19" fmla="*/ 155 h 211"/>
                    <a:gd name="T20" fmla="*/ 637 w 855"/>
                    <a:gd name="T21" fmla="*/ 147 h 211"/>
                    <a:gd name="T22" fmla="*/ 536 w 855"/>
                    <a:gd name="T23" fmla="*/ 132 h 211"/>
                    <a:gd name="T24" fmla="*/ 426 w 855"/>
                    <a:gd name="T25" fmla="*/ 116 h 211"/>
                    <a:gd name="T26" fmla="*/ 369 w 855"/>
                    <a:gd name="T27" fmla="*/ 106 h 211"/>
                    <a:gd name="T28" fmla="*/ 312 w 855"/>
                    <a:gd name="T29" fmla="*/ 93 h 211"/>
                    <a:gd name="T30" fmla="*/ 312 w 855"/>
                    <a:gd name="T31" fmla="*/ 93 h 211"/>
                    <a:gd name="T32" fmla="*/ 212 w 855"/>
                    <a:gd name="T33" fmla="*/ 69 h 211"/>
                    <a:gd name="T34" fmla="*/ 133 w 855"/>
                    <a:gd name="T35" fmla="*/ 48 h 211"/>
                    <a:gd name="T36" fmla="*/ 79 w 855"/>
                    <a:gd name="T37" fmla="*/ 33 h 211"/>
                    <a:gd name="T38" fmla="*/ 41 w 855"/>
                    <a:gd name="T39" fmla="*/ 21 h 211"/>
                    <a:gd name="T40" fmla="*/ 19 w 855"/>
                    <a:gd name="T41" fmla="*/ 12 h 211"/>
                    <a:gd name="T42" fmla="*/ 7 w 855"/>
                    <a:gd name="T43" fmla="*/ 7 h 211"/>
                    <a:gd name="T44" fmla="*/ 4 w 855"/>
                    <a:gd name="T45" fmla="*/ 3 h 211"/>
                    <a:gd name="T46" fmla="*/ 0 w 855"/>
                    <a:gd name="T47" fmla="*/ 2 h 211"/>
                    <a:gd name="T48" fmla="*/ 0 w 855"/>
                    <a:gd name="T49" fmla="*/ 2 h 211"/>
                    <a:gd name="T50" fmla="*/ 0 w 855"/>
                    <a:gd name="T51" fmla="*/ 2 h 211"/>
                    <a:gd name="T52" fmla="*/ 0 w 855"/>
                    <a:gd name="T53" fmla="*/ 0 h 211"/>
                    <a:gd name="T54" fmla="*/ 4 w 855"/>
                    <a:gd name="T55" fmla="*/ 0 h 211"/>
                    <a:gd name="T56" fmla="*/ 19 w 855"/>
                    <a:gd name="T57" fmla="*/ 3 h 211"/>
                    <a:gd name="T58" fmla="*/ 48 w 855"/>
                    <a:gd name="T59" fmla="*/ 10 h 211"/>
                    <a:gd name="T60" fmla="*/ 48 w 855"/>
                    <a:gd name="T61" fmla="*/ 10 h 211"/>
                    <a:gd name="T62" fmla="*/ 98 w 855"/>
                    <a:gd name="T63" fmla="*/ 28 h 211"/>
                    <a:gd name="T64" fmla="*/ 161 w 855"/>
                    <a:gd name="T65" fmla="*/ 47 h 211"/>
                    <a:gd name="T66" fmla="*/ 234 w 855"/>
                    <a:gd name="T67" fmla="*/ 66 h 211"/>
                    <a:gd name="T68" fmla="*/ 312 w 855"/>
                    <a:gd name="T69" fmla="*/ 85 h 211"/>
                    <a:gd name="T70" fmla="*/ 312 w 855"/>
                    <a:gd name="T71" fmla="*/ 85 h 211"/>
                    <a:gd name="T72" fmla="*/ 357 w 855"/>
                    <a:gd name="T73" fmla="*/ 94 h 211"/>
                    <a:gd name="T74" fmla="*/ 401 w 855"/>
                    <a:gd name="T75" fmla="*/ 103 h 211"/>
                    <a:gd name="T76" fmla="*/ 486 w 855"/>
                    <a:gd name="T77" fmla="*/ 117 h 211"/>
                    <a:gd name="T78" fmla="*/ 486 w 855"/>
                    <a:gd name="T79" fmla="*/ 117 h 211"/>
                    <a:gd name="T80" fmla="*/ 596 w 855"/>
                    <a:gd name="T81" fmla="*/ 133 h 211"/>
                    <a:gd name="T82" fmla="*/ 684 w 855"/>
                    <a:gd name="T83" fmla="*/ 147 h 211"/>
                    <a:gd name="T84" fmla="*/ 719 w 855"/>
                    <a:gd name="T85" fmla="*/ 154 h 211"/>
                    <a:gd name="T86" fmla="*/ 747 w 855"/>
                    <a:gd name="T87" fmla="*/ 160 h 211"/>
                    <a:gd name="T88" fmla="*/ 773 w 855"/>
                    <a:gd name="T89" fmla="*/ 166 h 211"/>
                    <a:gd name="T90" fmla="*/ 795 w 855"/>
                    <a:gd name="T91" fmla="*/ 174 h 211"/>
                    <a:gd name="T92" fmla="*/ 795 w 855"/>
                    <a:gd name="T93" fmla="*/ 174 h 211"/>
                    <a:gd name="T94" fmla="*/ 814 w 855"/>
                    <a:gd name="T95" fmla="*/ 180 h 211"/>
                    <a:gd name="T96" fmla="*/ 826 w 855"/>
                    <a:gd name="T97" fmla="*/ 188 h 211"/>
                    <a:gd name="T98" fmla="*/ 845 w 855"/>
                    <a:gd name="T99" fmla="*/ 199 h 211"/>
                    <a:gd name="T100" fmla="*/ 855 w 855"/>
                    <a:gd name="T101" fmla="*/ 208 h 211"/>
                    <a:gd name="T102" fmla="*/ 855 w 855"/>
                    <a:gd name="T103" fmla="*/ 211 h 211"/>
                    <a:gd name="T104" fmla="*/ 855 w 855"/>
                    <a:gd name="T105" fmla="*/ 211 h 21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55" h="211">
                      <a:moveTo>
                        <a:pt x="855" y="211"/>
                      </a:moveTo>
                      <a:lnTo>
                        <a:pt x="855" y="211"/>
                      </a:lnTo>
                      <a:lnTo>
                        <a:pt x="848" y="207"/>
                      </a:lnTo>
                      <a:lnTo>
                        <a:pt x="829" y="197"/>
                      </a:lnTo>
                      <a:lnTo>
                        <a:pt x="814" y="189"/>
                      </a:lnTo>
                      <a:lnTo>
                        <a:pt x="792" y="180"/>
                      </a:lnTo>
                      <a:lnTo>
                        <a:pt x="760" y="173"/>
                      </a:lnTo>
                      <a:lnTo>
                        <a:pt x="722" y="163"/>
                      </a:lnTo>
                      <a:lnTo>
                        <a:pt x="684" y="155"/>
                      </a:lnTo>
                      <a:lnTo>
                        <a:pt x="637" y="147"/>
                      </a:lnTo>
                      <a:lnTo>
                        <a:pt x="536" y="132"/>
                      </a:lnTo>
                      <a:lnTo>
                        <a:pt x="426" y="116"/>
                      </a:lnTo>
                      <a:lnTo>
                        <a:pt x="369" y="106"/>
                      </a:lnTo>
                      <a:lnTo>
                        <a:pt x="312" y="93"/>
                      </a:lnTo>
                      <a:lnTo>
                        <a:pt x="212" y="69"/>
                      </a:lnTo>
                      <a:lnTo>
                        <a:pt x="133" y="48"/>
                      </a:lnTo>
                      <a:lnTo>
                        <a:pt x="79" y="33"/>
                      </a:lnTo>
                      <a:lnTo>
                        <a:pt x="41" y="21"/>
                      </a:lnTo>
                      <a:lnTo>
                        <a:pt x="19" y="12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9" y="3"/>
                      </a:lnTo>
                      <a:lnTo>
                        <a:pt x="48" y="10"/>
                      </a:lnTo>
                      <a:lnTo>
                        <a:pt x="98" y="28"/>
                      </a:lnTo>
                      <a:lnTo>
                        <a:pt x="161" y="47"/>
                      </a:lnTo>
                      <a:lnTo>
                        <a:pt x="234" y="66"/>
                      </a:lnTo>
                      <a:lnTo>
                        <a:pt x="312" y="85"/>
                      </a:lnTo>
                      <a:lnTo>
                        <a:pt x="357" y="94"/>
                      </a:lnTo>
                      <a:lnTo>
                        <a:pt x="401" y="103"/>
                      </a:lnTo>
                      <a:lnTo>
                        <a:pt x="486" y="117"/>
                      </a:lnTo>
                      <a:lnTo>
                        <a:pt x="596" y="133"/>
                      </a:lnTo>
                      <a:lnTo>
                        <a:pt x="684" y="147"/>
                      </a:lnTo>
                      <a:lnTo>
                        <a:pt x="719" y="154"/>
                      </a:lnTo>
                      <a:lnTo>
                        <a:pt x="747" y="160"/>
                      </a:lnTo>
                      <a:lnTo>
                        <a:pt x="773" y="166"/>
                      </a:lnTo>
                      <a:lnTo>
                        <a:pt x="795" y="174"/>
                      </a:lnTo>
                      <a:lnTo>
                        <a:pt x="814" y="180"/>
                      </a:lnTo>
                      <a:lnTo>
                        <a:pt x="826" y="188"/>
                      </a:lnTo>
                      <a:lnTo>
                        <a:pt x="845" y="199"/>
                      </a:lnTo>
                      <a:lnTo>
                        <a:pt x="855" y="208"/>
                      </a:lnTo>
                      <a:lnTo>
                        <a:pt x="855" y="211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0" name="Freeform 267">
                  <a:extLst>
                    <a:ext uri="{FF2B5EF4-FFF2-40B4-BE49-F238E27FC236}">
                      <a16:creationId xmlns:a16="http://schemas.microsoft.com/office/drawing/2014/main" id="{073E188A-688D-4B2E-B1B0-A97E5992FD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" y="1305"/>
                  <a:ext cx="848" cy="208"/>
                </a:xfrm>
                <a:custGeom>
                  <a:avLst/>
                  <a:gdLst>
                    <a:gd name="T0" fmla="*/ 848 w 848"/>
                    <a:gd name="T1" fmla="*/ 208 h 208"/>
                    <a:gd name="T2" fmla="*/ 848 w 848"/>
                    <a:gd name="T3" fmla="*/ 208 h 208"/>
                    <a:gd name="T4" fmla="*/ 841 w 848"/>
                    <a:gd name="T5" fmla="*/ 204 h 208"/>
                    <a:gd name="T6" fmla="*/ 822 w 848"/>
                    <a:gd name="T7" fmla="*/ 194 h 208"/>
                    <a:gd name="T8" fmla="*/ 807 w 848"/>
                    <a:gd name="T9" fmla="*/ 186 h 208"/>
                    <a:gd name="T10" fmla="*/ 785 w 848"/>
                    <a:gd name="T11" fmla="*/ 178 h 208"/>
                    <a:gd name="T12" fmla="*/ 753 w 848"/>
                    <a:gd name="T13" fmla="*/ 170 h 208"/>
                    <a:gd name="T14" fmla="*/ 715 w 848"/>
                    <a:gd name="T15" fmla="*/ 161 h 208"/>
                    <a:gd name="T16" fmla="*/ 715 w 848"/>
                    <a:gd name="T17" fmla="*/ 161 h 208"/>
                    <a:gd name="T18" fmla="*/ 677 w 848"/>
                    <a:gd name="T19" fmla="*/ 153 h 208"/>
                    <a:gd name="T20" fmla="*/ 633 w 848"/>
                    <a:gd name="T21" fmla="*/ 145 h 208"/>
                    <a:gd name="T22" fmla="*/ 532 w 848"/>
                    <a:gd name="T23" fmla="*/ 130 h 208"/>
                    <a:gd name="T24" fmla="*/ 422 w 848"/>
                    <a:gd name="T25" fmla="*/ 112 h 208"/>
                    <a:gd name="T26" fmla="*/ 365 w 848"/>
                    <a:gd name="T27" fmla="*/ 102 h 208"/>
                    <a:gd name="T28" fmla="*/ 312 w 848"/>
                    <a:gd name="T29" fmla="*/ 91 h 208"/>
                    <a:gd name="T30" fmla="*/ 312 w 848"/>
                    <a:gd name="T31" fmla="*/ 91 h 208"/>
                    <a:gd name="T32" fmla="*/ 208 w 848"/>
                    <a:gd name="T33" fmla="*/ 67 h 208"/>
                    <a:gd name="T34" fmla="*/ 132 w 848"/>
                    <a:gd name="T35" fmla="*/ 46 h 208"/>
                    <a:gd name="T36" fmla="*/ 75 w 848"/>
                    <a:gd name="T37" fmla="*/ 31 h 208"/>
                    <a:gd name="T38" fmla="*/ 41 w 848"/>
                    <a:gd name="T39" fmla="*/ 19 h 208"/>
                    <a:gd name="T40" fmla="*/ 19 w 848"/>
                    <a:gd name="T41" fmla="*/ 11 h 208"/>
                    <a:gd name="T42" fmla="*/ 9 w 848"/>
                    <a:gd name="T43" fmla="*/ 5 h 208"/>
                    <a:gd name="T44" fmla="*/ 3 w 848"/>
                    <a:gd name="T45" fmla="*/ 2 h 208"/>
                    <a:gd name="T46" fmla="*/ 0 w 848"/>
                    <a:gd name="T47" fmla="*/ 1 h 208"/>
                    <a:gd name="T48" fmla="*/ 0 w 848"/>
                    <a:gd name="T49" fmla="*/ 1 h 208"/>
                    <a:gd name="T50" fmla="*/ 0 w 848"/>
                    <a:gd name="T51" fmla="*/ 1 h 208"/>
                    <a:gd name="T52" fmla="*/ 0 w 848"/>
                    <a:gd name="T53" fmla="*/ 0 h 208"/>
                    <a:gd name="T54" fmla="*/ 3 w 848"/>
                    <a:gd name="T55" fmla="*/ 0 h 208"/>
                    <a:gd name="T56" fmla="*/ 15 w 848"/>
                    <a:gd name="T57" fmla="*/ 2 h 208"/>
                    <a:gd name="T58" fmla="*/ 41 w 848"/>
                    <a:gd name="T59" fmla="*/ 11 h 208"/>
                    <a:gd name="T60" fmla="*/ 41 w 848"/>
                    <a:gd name="T61" fmla="*/ 11 h 208"/>
                    <a:gd name="T62" fmla="*/ 94 w 848"/>
                    <a:gd name="T63" fmla="*/ 27 h 208"/>
                    <a:gd name="T64" fmla="*/ 154 w 848"/>
                    <a:gd name="T65" fmla="*/ 45 h 208"/>
                    <a:gd name="T66" fmla="*/ 227 w 848"/>
                    <a:gd name="T67" fmla="*/ 64 h 208"/>
                    <a:gd name="T68" fmla="*/ 305 w 848"/>
                    <a:gd name="T69" fmla="*/ 83 h 208"/>
                    <a:gd name="T70" fmla="*/ 305 w 848"/>
                    <a:gd name="T71" fmla="*/ 83 h 208"/>
                    <a:gd name="T72" fmla="*/ 350 w 848"/>
                    <a:gd name="T73" fmla="*/ 93 h 208"/>
                    <a:gd name="T74" fmla="*/ 394 w 848"/>
                    <a:gd name="T75" fmla="*/ 102 h 208"/>
                    <a:gd name="T76" fmla="*/ 479 w 848"/>
                    <a:gd name="T77" fmla="*/ 115 h 208"/>
                    <a:gd name="T78" fmla="*/ 479 w 848"/>
                    <a:gd name="T79" fmla="*/ 115 h 208"/>
                    <a:gd name="T80" fmla="*/ 589 w 848"/>
                    <a:gd name="T81" fmla="*/ 131 h 208"/>
                    <a:gd name="T82" fmla="*/ 674 w 848"/>
                    <a:gd name="T83" fmla="*/ 145 h 208"/>
                    <a:gd name="T84" fmla="*/ 709 w 848"/>
                    <a:gd name="T85" fmla="*/ 152 h 208"/>
                    <a:gd name="T86" fmla="*/ 740 w 848"/>
                    <a:gd name="T87" fmla="*/ 158 h 208"/>
                    <a:gd name="T88" fmla="*/ 766 w 848"/>
                    <a:gd name="T89" fmla="*/ 164 h 208"/>
                    <a:gd name="T90" fmla="*/ 788 w 848"/>
                    <a:gd name="T91" fmla="*/ 172 h 208"/>
                    <a:gd name="T92" fmla="*/ 788 w 848"/>
                    <a:gd name="T93" fmla="*/ 172 h 208"/>
                    <a:gd name="T94" fmla="*/ 816 w 848"/>
                    <a:gd name="T95" fmla="*/ 186 h 208"/>
                    <a:gd name="T96" fmla="*/ 835 w 848"/>
                    <a:gd name="T97" fmla="*/ 197 h 208"/>
                    <a:gd name="T98" fmla="*/ 844 w 848"/>
                    <a:gd name="T99" fmla="*/ 205 h 208"/>
                    <a:gd name="T100" fmla="*/ 848 w 848"/>
                    <a:gd name="T101" fmla="*/ 208 h 208"/>
                    <a:gd name="T102" fmla="*/ 848 w 848"/>
                    <a:gd name="T103" fmla="*/ 208 h 20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48" h="208">
                      <a:moveTo>
                        <a:pt x="848" y="208"/>
                      </a:moveTo>
                      <a:lnTo>
                        <a:pt x="848" y="208"/>
                      </a:lnTo>
                      <a:lnTo>
                        <a:pt x="841" y="204"/>
                      </a:lnTo>
                      <a:lnTo>
                        <a:pt x="822" y="194"/>
                      </a:lnTo>
                      <a:lnTo>
                        <a:pt x="807" y="186"/>
                      </a:lnTo>
                      <a:lnTo>
                        <a:pt x="785" y="178"/>
                      </a:lnTo>
                      <a:lnTo>
                        <a:pt x="753" y="170"/>
                      </a:lnTo>
                      <a:lnTo>
                        <a:pt x="715" y="161"/>
                      </a:lnTo>
                      <a:lnTo>
                        <a:pt x="677" y="153"/>
                      </a:lnTo>
                      <a:lnTo>
                        <a:pt x="633" y="145"/>
                      </a:lnTo>
                      <a:lnTo>
                        <a:pt x="532" y="130"/>
                      </a:lnTo>
                      <a:lnTo>
                        <a:pt x="422" y="112"/>
                      </a:lnTo>
                      <a:lnTo>
                        <a:pt x="365" y="102"/>
                      </a:lnTo>
                      <a:lnTo>
                        <a:pt x="312" y="91"/>
                      </a:lnTo>
                      <a:lnTo>
                        <a:pt x="208" y="67"/>
                      </a:lnTo>
                      <a:lnTo>
                        <a:pt x="132" y="46"/>
                      </a:lnTo>
                      <a:lnTo>
                        <a:pt x="75" y="31"/>
                      </a:lnTo>
                      <a:lnTo>
                        <a:pt x="41" y="19"/>
                      </a:lnTo>
                      <a:lnTo>
                        <a:pt x="19" y="11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15" y="2"/>
                      </a:lnTo>
                      <a:lnTo>
                        <a:pt x="41" y="11"/>
                      </a:lnTo>
                      <a:lnTo>
                        <a:pt x="94" y="27"/>
                      </a:lnTo>
                      <a:lnTo>
                        <a:pt x="154" y="45"/>
                      </a:lnTo>
                      <a:lnTo>
                        <a:pt x="227" y="64"/>
                      </a:lnTo>
                      <a:lnTo>
                        <a:pt x="305" y="83"/>
                      </a:lnTo>
                      <a:lnTo>
                        <a:pt x="350" y="93"/>
                      </a:lnTo>
                      <a:lnTo>
                        <a:pt x="394" y="102"/>
                      </a:lnTo>
                      <a:lnTo>
                        <a:pt x="479" y="115"/>
                      </a:lnTo>
                      <a:lnTo>
                        <a:pt x="589" y="131"/>
                      </a:lnTo>
                      <a:lnTo>
                        <a:pt x="674" y="145"/>
                      </a:lnTo>
                      <a:lnTo>
                        <a:pt x="709" y="152"/>
                      </a:lnTo>
                      <a:lnTo>
                        <a:pt x="740" y="158"/>
                      </a:lnTo>
                      <a:lnTo>
                        <a:pt x="766" y="164"/>
                      </a:lnTo>
                      <a:lnTo>
                        <a:pt x="788" y="172"/>
                      </a:lnTo>
                      <a:lnTo>
                        <a:pt x="816" y="186"/>
                      </a:lnTo>
                      <a:lnTo>
                        <a:pt x="835" y="197"/>
                      </a:lnTo>
                      <a:lnTo>
                        <a:pt x="844" y="205"/>
                      </a:lnTo>
                      <a:lnTo>
                        <a:pt x="848" y="208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1" name="Freeform 268">
                  <a:extLst>
                    <a:ext uri="{FF2B5EF4-FFF2-40B4-BE49-F238E27FC236}">
                      <a16:creationId xmlns:a16="http://schemas.microsoft.com/office/drawing/2014/main" id="{7E530688-FA3A-4263-9545-14F2D5BF5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" y="1306"/>
                  <a:ext cx="838" cy="204"/>
                </a:xfrm>
                <a:custGeom>
                  <a:avLst/>
                  <a:gdLst>
                    <a:gd name="T0" fmla="*/ 838 w 838"/>
                    <a:gd name="T1" fmla="*/ 204 h 204"/>
                    <a:gd name="T2" fmla="*/ 838 w 838"/>
                    <a:gd name="T3" fmla="*/ 204 h 204"/>
                    <a:gd name="T4" fmla="*/ 835 w 838"/>
                    <a:gd name="T5" fmla="*/ 200 h 204"/>
                    <a:gd name="T6" fmla="*/ 816 w 838"/>
                    <a:gd name="T7" fmla="*/ 190 h 204"/>
                    <a:gd name="T8" fmla="*/ 801 w 838"/>
                    <a:gd name="T9" fmla="*/ 184 h 204"/>
                    <a:gd name="T10" fmla="*/ 779 w 838"/>
                    <a:gd name="T11" fmla="*/ 176 h 204"/>
                    <a:gd name="T12" fmla="*/ 750 w 838"/>
                    <a:gd name="T13" fmla="*/ 167 h 204"/>
                    <a:gd name="T14" fmla="*/ 712 w 838"/>
                    <a:gd name="T15" fmla="*/ 158 h 204"/>
                    <a:gd name="T16" fmla="*/ 712 w 838"/>
                    <a:gd name="T17" fmla="*/ 158 h 204"/>
                    <a:gd name="T18" fmla="*/ 675 w 838"/>
                    <a:gd name="T19" fmla="*/ 151 h 204"/>
                    <a:gd name="T20" fmla="*/ 630 w 838"/>
                    <a:gd name="T21" fmla="*/ 143 h 204"/>
                    <a:gd name="T22" fmla="*/ 530 w 838"/>
                    <a:gd name="T23" fmla="*/ 128 h 204"/>
                    <a:gd name="T24" fmla="*/ 419 w 838"/>
                    <a:gd name="T25" fmla="*/ 111 h 204"/>
                    <a:gd name="T26" fmla="*/ 366 w 838"/>
                    <a:gd name="T27" fmla="*/ 101 h 204"/>
                    <a:gd name="T28" fmla="*/ 309 w 838"/>
                    <a:gd name="T29" fmla="*/ 90 h 204"/>
                    <a:gd name="T30" fmla="*/ 309 w 838"/>
                    <a:gd name="T31" fmla="*/ 90 h 204"/>
                    <a:gd name="T32" fmla="*/ 208 w 838"/>
                    <a:gd name="T33" fmla="*/ 66 h 204"/>
                    <a:gd name="T34" fmla="*/ 129 w 838"/>
                    <a:gd name="T35" fmla="*/ 45 h 204"/>
                    <a:gd name="T36" fmla="*/ 76 w 838"/>
                    <a:gd name="T37" fmla="*/ 30 h 204"/>
                    <a:gd name="T38" fmla="*/ 41 w 838"/>
                    <a:gd name="T39" fmla="*/ 19 h 204"/>
                    <a:gd name="T40" fmla="*/ 19 w 838"/>
                    <a:gd name="T41" fmla="*/ 10 h 204"/>
                    <a:gd name="T42" fmla="*/ 9 w 838"/>
                    <a:gd name="T43" fmla="*/ 5 h 204"/>
                    <a:gd name="T44" fmla="*/ 6 w 838"/>
                    <a:gd name="T45" fmla="*/ 2 h 204"/>
                    <a:gd name="T46" fmla="*/ 3 w 838"/>
                    <a:gd name="T47" fmla="*/ 1 h 204"/>
                    <a:gd name="T48" fmla="*/ 3 w 838"/>
                    <a:gd name="T49" fmla="*/ 1 h 204"/>
                    <a:gd name="T50" fmla="*/ 0 w 838"/>
                    <a:gd name="T51" fmla="*/ 1 h 204"/>
                    <a:gd name="T52" fmla="*/ 0 w 838"/>
                    <a:gd name="T53" fmla="*/ 0 h 204"/>
                    <a:gd name="T54" fmla="*/ 0 w 838"/>
                    <a:gd name="T55" fmla="*/ 0 h 204"/>
                    <a:gd name="T56" fmla="*/ 9 w 838"/>
                    <a:gd name="T57" fmla="*/ 2 h 204"/>
                    <a:gd name="T58" fmla="*/ 35 w 838"/>
                    <a:gd name="T59" fmla="*/ 11 h 204"/>
                    <a:gd name="T60" fmla="*/ 35 w 838"/>
                    <a:gd name="T61" fmla="*/ 11 h 204"/>
                    <a:gd name="T62" fmla="*/ 88 w 838"/>
                    <a:gd name="T63" fmla="*/ 28 h 204"/>
                    <a:gd name="T64" fmla="*/ 148 w 838"/>
                    <a:gd name="T65" fmla="*/ 45 h 204"/>
                    <a:gd name="T66" fmla="*/ 221 w 838"/>
                    <a:gd name="T67" fmla="*/ 65 h 204"/>
                    <a:gd name="T68" fmla="*/ 296 w 838"/>
                    <a:gd name="T69" fmla="*/ 82 h 204"/>
                    <a:gd name="T70" fmla="*/ 296 w 838"/>
                    <a:gd name="T71" fmla="*/ 82 h 204"/>
                    <a:gd name="T72" fmla="*/ 340 w 838"/>
                    <a:gd name="T73" fmla="*/ 92 h 204"/>
                    <a:gd name="T74" fmla="*/ 388 w 838"/>
                    <a:gd name="T75" fmla="*/ 101 h 204"/>
                    <a:gd name="T76" fmla="*/ 473 w 838"/>
                    <a:gd name="T77" fmla="*/ 115 h 204"/>
                    <a:gd name="T78" fmla="*/ 473 w 838"/>
                    <a:gd name="T79" fmla="*/ 115 h 204"/>
                    <a:gd name="T80" fmla="*/ 583 w 838"/>
                    <a:gd name="T81" fmla="*/ 132 h 204"/>
                    <a:gd name="T82" fmla="*/ 668 w 838"/>
                    <a:gd name="T83" fmla="*/ 146 h 204"/>
                    <a:gd name="T84" fmla="*/ 703 w 838"/>
                    <a:gd name="T85" fmla="*/ 152 h 204"/>
                    <a:gd name="T86" fmla="*/ 731 w 838"/>
                    <a:gd name="T87" fmla="*/ 158 h 204"/>
                    <a:gd name="T88" fmla="*/ 757 w 838"/>
                    <a:gd name="T89" fmla="*/ 165 h 204"/>
                    <a:gd name="T90" fmla="*/ 779 w 838"/>
                    <a:gd name="T91" fmla="*/ 171 h 204"/>
                    <a:gd name="T92" fmla="*/ 779 w 838"/>
                    <a:gd name="T93" fmla="*/ 171 h 204"/>
                    <a:gd name="T94" fmla="*/ 810 w 838"/>
                    <a:gd name="T95" fmla="*/ 185 h 204"/>
                    <a:gd name="T96" fmla="*/ 829 w 838"/>
                    <a:gd name="T97" fmla="*/ 195 h 204"/>
                    <a:gd name="T98" fmla="*/ 838 w 838"/>
                    <a:gd name="T99" fmla="*/ 202 h 204"/>
                    <a:gd name="T100" fmla="*/ 838 w 838"/>
                    <a:gd name="T101" fmla="*/ 204 h 204"/>
                    <a:gd name="T102" fmla="*/ 838 w 838"/>
                    <a:gd name="T103" fmla="*/ 204 h 20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8" h="204">
                      <a:moveTo>
                        <a:pt x="838" y="204"/>
                      </a:moveTo>
                      <a:lnTo>
                        <a:pt x="838" y="204"/>
                      </a:lnTo>
                      <a:lnTo>
                        <a:pt x="835" y="200"/>
                      </a:lnTo>
                      <a:lnTo>
                        <a:pt x="816" y="190"/>
                      </a:lnTo>
                      <a:lnTo>
                        <a:pt x="801" y="184"/>
                      </a:lnTo>
                      <a:lnTo>
                        <a:pt x="779" y="176"/>
                      </a:lnTo>
                      <a:lnTo>
                        <a:pt x="750" y="167"/>
                      </a:lnTo>
                      <a:lnTo>
                        <a:pt x="712" y="158"/>
                      </a:lnTo>
                      <a:lnTo>
                        <a:pt x="675" y="151"/>
                      </a:lnTo>
                      <a:lnTo>
                        <a:pt x="630" y="143"/>
                      </a:lnTo>
                      <a:lnTo>
                        <a:pt x="530" y="128"/>
                      </a:lnTo>
                      <a:lnTo>
                        <a:pt x="419" y="111"/>
                      </a:lnTo>
                      <a:lnTo>
                        <a:pt x="366" y="101"/>
                      </a:lnTo>
                      <a:lnTo>
                        <a:pt x="309" y="90"/>
                      </a:lnTo>
                      <a:lnTo>
                        <a:pt x="208" y="66"/>
                      </a:lnTo>
                      <a:lnTo>
                        <a:pt x="129" y="45"/>
                      </a:lnTo>
                      <a:lnTo>
                        <a:pt x="76" y="30"/>
                      </a:lnTo>
                      <a:lnTo>
                        <a:pt x="41" y="19"/>
                      </a:lnTo>
                      <a:lnTo>
                        <a:pt x="19" y="10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35" y="11"/>
                      </a:lnTo>
                      <a:lnTo>
                        <a:pt x="88" y="28"/>
                      </a:lnTo>
                      <a:lnTo>
                        <a:pt x="148" y="45"/>
                      </a:lnTo>
                      <a:lnTo>
                        <a:pt x="221" y="65"/>
                      </a:lnTo>
                      <a:lnTo>
                        <a:pt x="296" y="82"/>
                      </a:lnTo>
                      <a:lnTo>
                        <a:pt x="340" y="92"/>
                      </a:lnTo>
                      <a:lnTo>
                        <a:pt x="388" y="101"/>
                      </a:lnTo>
                      <a:lnTo>
                        <a:pt x="473" y="115"/>
                      </a:lnTo>
                      <a:lnTo>
                        <a:pt x="583" y="132"/>
                      </a:lnTo>
                      <a:lnTo>
                        <a:pt x="668" y="146"/>
                      </a:lnTo>
                      <a:lnTo>
                        <a:pt x="703" y="152"/>
                      </a:lnTo>
                      <a:lnTo>
                        <a:pt x="731" y="158"/>
                      </a:lnTo>
                      <a:lnTo>
                        <a:pt x="757" y="165"/>
                      </a:lnTo>
                      <a:lnTo>
                        <a:pt x="779" y="171"/>
                      </a:lnTo>
                      <a:lnTo>
                        <a:pt x="810" y="185"/>
                      </a:lnTo>
                      <a:lnTo>
                        <a:pt x="829" y="195"/>
                      </a:lnTo>
                      <a:lnTo>
                        <a:pt x="838" y="202"/>
                      </a:lnTo>
                      <a:lnTo>
                        <a:pt x="838" y="204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2" name="Freeform 269">
                  <a:extLst>
                    <a:ext uri="{FF2B5EF4-FFF2-40B4-BE49-F238E27FC236}">
                      <a16:creationId xmlns:a16="http://schemas.microsoft.com/office/drawing/2014/main" id="{0DC864EE-9714-40BF-8925-74975F81B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7" y="1308"/>
                  <a:ext cx="822" cy="200"/>
                </a:xfrm>
                <a:custGeom>
                  <a:avLst/>
                  <a:gdLst>
                    <a:gd name="T0" fmla="*/ 822 w 822"/>
                    <a:gd name="T1" fmla="*/ 200 h 200"/>
                    <a:gd name="T2" fmla="*/ 822 w 822"/>
                    <a:gd name="T3" fmla="*/ 200 h 200"/>
                    <a:gd name="T4" fmla="*/ 819 w 822"/>
                    <a:gd name="T5" fmla="*/ 197 h 200"/>
                    <a:gd name="T6" fmla="*/ 813 w 822"/>
                    <a:gd name="T7" fmla="*/ 192 h 200"/>
                    <a:gd name="T8" fmla="*/ 803 w 822"/>
                    <a:gd name="T9" fmla="*/ 187 h 200"/>
                    <a:gd name="T10" fmla="*/ 788 w 822"/>
                    <a:gd name="T11" fmla="*/ 181 h 200"/>
                    <a:gd name="T12" fmla="*/ 766 w 822"/>
                    <a:gd name="T13" fmla="*/ 173 h 200"/>
                    <a:gd name="T14" fmla="*/ 737 w 822"/>
                    <a:gd name="T15" fmla="*/ 165 h 200"/>
                    <a:gd name="T16" fmla="*/ 699 w 822"/>
                    <a:gd name="T17" fmla="*/ 156 h 200"/>
                    <a:gd name="T18" fmla="*/ 699 w 822"/>
                    <a:gd name="T19" fmla="*/ 156 h 200"/>
                    <a:gd name="T20" fmla="*/ 662 w 822"/>
                    <a:gd name="T21" fmla="*/ 149 h 200"/>
                    <a:gd name="T22" fmla="*/ 617 w 822"/>
                    <a:gd name="T23" fmla="*/ 141 h 200"/>
                    <a:gd name="T24" fmla="*/ 520 w 822"/>
                    <a:gd name="T25" fmla="*/ 126 h 200"/>
                    <a:gd name="T26" fmla="*/ 409 w 822"/>
                    <a:gd name="T27" fmla="*/ 109 h 200"/>
                    <a:gd name="T28" fmla="*/ 356 w 822"/>
                    <a:gd name="T29" fmla="*/ 99 h 200"/>
                    <a:gd name="T30" fmla="*/ 302 w 822"/>
                    <a:gd name="T31" fmla="*/ 88 h 200"/>
                    <a:gd name="T32" fmla="*/ 302 w 822"/>
                    <a:gd name="T33" fmla="*/ 88 h 200"/>
                    <a:gd name="T34" fmla="*/ 198 w 822"/>
                    <a:gd name="T35" fmla="*/ 64 h 200"/>
                    <a:gd name="T36" fmla="*/ 123 w 822"/>
                    <a:gd name="T37" fmla="*/ 43 h 200"/>
                    <a:gd name="T38" fmla="*/ 69 w 822"/>
                    <a:gd name="T39" fmla="*/ 28 h 200"/>
                    <a:gd name="T40" fmla="*/ 34 w 822"/>
                    <a:gd name="T41" fmla="*/ 17 h 200"/>
                    <a:gd name="T42" fmla="*/ 15 w 822"/>
                    <a:gd name="T43" fmla="*/ 9 h 200"/>
                    <a:gd name="T44" fmla="*/ 6 w 822"/>
                    <a:gd name="T45" fmla="*/ 4 h 200"/>
                    <a:gd name="T46" fmla="*/ 0 w 822"/>
                    <a:gd name="T47" fmla="*/ 2 h 200"/>
                    <a:gd name="T48" fmla="*/ 0 w 822"/>
                    <a:gd name="T49" fmla="*/ 0 h 200"/>
                    <a:gd name="T50" fmla="*/ 0 w 822"/>
                    <a:gd name="T51" fmla="*/ 0 h 200"/>
                    <a:gd name="T52" fmla="*/ 25 w 822"/>
                    <a:gd name="T53" fmla="*/ 10 h 200"/>
                    <a:gd name="T54" fmla="*/ 25 w 822"/>
                    <a:gd name="T55" fmla="*/ 10 h 200"/>
                    <a:gd name="T56" fmla="*/ 75 w 822"/>
                    <a:gd name="T57" fmla="*/ 27 h 200"/>
                    <a:gd name="T58" fmla="*/ 138 w 822"/>
                    <a:gd name="T59" fmla="*/ 45 h 200"/>
                    <a:gd name="T60" fmla="*/ 208 w 822"/>
                    <a:gd name="T61" fmla="*/ 63 h 200"/>
                    <a:gd name="T62" fmla="*/ 283 w 822"/>
                    <a:gd name="T63" fmla="*/ 82 h 200"/>
                    <a:gd name="T64" fmla="*/ 283 w 822"/>
                    <a:gd name="T65" fmla="*/ 82 h 200"/>
                    <a:gd name="T66" fmla="*/ 375 w 822"/>
                    <a:gd name="T67" fmla="*/ 99 h 200"/>
                    <a:gd name="T68" fmla="*/ 457 w 822"/>
                    <a:gd name="T69" fmla="*/ 115 h 200"/>
                    <a:gd name="T70" fmla="*/ 457 w 822"/>
                    <a:gd name="T71" fmla="*/ 115 h 200"/>
                    <a:gd name="T72" fmla="*/ 567 w 822"/>
                    <a:gd name="T73" fmla="*/ 130 h 200"/>
                    <a:gd name="T74" fmla="*/ 652 w 822"/>
                    <a:gd name="T75" fmla="*/ 144 h 200"/>
                    <a:gd name="T76" fmla="*/ 687 w 822"/>
                    <a:gd name="T77" fmla="*/ 150 h 200"/>
                    <a:gd name="T78" fmla="*/ 718 w 822"/>
                    <a:gd name="T79" fmla="*/ 156 h 200"/>
                    <a:gd name="T80" fmla="*/ 744 w 822"/>
                    <a:gd name="T81" fmla="*/ 163 h 200"/>
                    <a:gd name="T82" fmla="*/ 762 w 822"/>
                    <a:gd name="T83" fmla="*/ 169 h 200"/>
                    <a:gd name="T84" fmla="*/ 762 w 822"/>
                    <a:gd name="T85" fmla="*/ 169 h 200"/>
                    <a:gd name="T86" fmla="*/ 794 w 822"/>
                    <a:gd name="T87" fmla="*/ 183 h 200"/>
                    <a:gd name="T88" fmla="*/ 813 w 822"/>
                    <a:gd name="T89" fmla="*/ 192 h 200"/>
                    <a:gd name="T90" fmla="*/ 822 w 822"/>
                    <a:gd name="T91" fmla="*/ 198 h 200"/>
                    <a:gd name="T92" fmla="*/ 822 w 822"/>
                    <a:gd name="T93" fmla="*/ 200 h 200"/>
                    <a:gd name="T94" fmla="*/ 822 w 822"/>
                    <a:gd name="T95" fmla="*/ 200 h 20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22" h="200">
                      <a:moveTo>
                        <a:pt x="822" y="200"/>
                      </a:moveTo>
                      <a:lnTo>
                        <a:pt x="822" y="200"/>
                      </a:lnTo>
                      <a:lnTo>
                        <a:pt x="819" y="197"/>
                      </a:lnTo>
                      <a:lnTo>
                        <a:pt x="813" y="192"/>
                      </a:lnTo>
                      <a:lnTo>
                        <a:pt x="803" y="187"/>
                      </a:lnTo>
                      <a:lnTo>
                        <a:pt x="788" y="181"/>
                      </a:lnTo>
                      <a:lnTo>
                        <a:pt x="766" y="173"/>
                      </a:lnTo>
                      <a:lnTo>
                        <a:pt x="737" y="165"/>
                      </a:lnTo>
                      <a:lnTo>
                        <a:pt x="699" y="156"/>
                      </a:lnTo>
                      <a:lnTo>
                        <a:pt x="662" y="149"/>
                      </a:lnTo>
                      <a:lnTo>
                        <a:pt x="617" y="141"/>
                      </a:lnTo>
                      <a:lnTo>
                        <a:pt x="520" y="126"/>
                      </a:lnTo>
                      <a:lnTo>
                        <a:pt x="409" y="109"/>
                      </a:lnTo>
                      <a:lnTo>
                        <a:pt x="356" y="99"/>
                      </a:lnTo>
                      <a:lnTo>
                        <a:pt x="302" y="88"/>
                      </a:lnTo>
                      <a:lnTo>
                        <a:pt x="198" y="64"/>
                      </a:lnTo>
                      <a:lnTo>
                        <a:pt x="123" y="43"/>
                      </a:lnTo>
                      <a:lnTo>
                        <a:pt x="69" y="28"/>
                      </a:lnTo>
                      <a:lnTo>
                        <a:pt x="34" y="17"/>
                      </a:lnTo>
                      <a:lnTo>
                        <a:pt x="15" y="9"/>
                      </a:lnTo>
                      <a:lnTo>
                        <a:pt x="6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10"/>
                      </a:lnTo>
                      <a:lnTo>
                        <a:pt x="75" y="27"/>
                      </a:lnTo>
                      <a:lnTo>
                        <a:pt x="138" y="45"/>
                      </a:lnTo>
                      <a:lnTo>
                        <a:pt x="208" y="63"/>
                      </a:lnTo>
                      <a:lnTo>
                        <a:pt x="283" y="82"/>
                      </a:lnTo>
                      <a:lnTo>
                        <a:pt x="375" y="99"/>
                      </a:lnTo>
                      <a:lnTo>
                        <a:pt x="457" y="115"/>
                      </a:lnTo>
                      <a:lnTo>
                        <a:pt x="567" y="130"/>
                      </a:lnTo>
                      <a:lnTo>
                        <a:pt x="652" y="144"/>
                      </a:lnTo>
                      <a:lnTo>
                        <a:pt x="687" y="150"/>
                      </a:lnTo>
                      <a:lnTo>
                        <a:pt x="718" y="156"/>
                      </a:lnTo>
                      <a:lnTo>
                        <a:pt x="744" y="163"/>
                      </a:lnTo>
                      <a:lnTo>
                        <a:pt x="762" y="169"/>
                      </a:lnTo>
                      <a:lnTo>
                        <a:pt x="794" y="183"/>
                      </a:lnTo>
                      <a:lnTo>
                        <a:pt x="813" y="192"/>
                      </a:lnTo>
                      <a:lnTo>
                        <a:pt x="822" y="198"/>
                      </a:lnTo>
                      <a:lnTo>
                        <a:pt x="822" y="20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3" name="Freeform 270">
                  <a:extLst>
                    <a:ext uri="{FF2B5EF4-FFF2-40B4-BE49-F238E27FC236}">
                      <a16:creationId xmlns:a16="http://schemas.microsoft.com/office/drawing/2014/main" id="{243C7BD4-04B1-43EA-A3C6-D08190805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" y="1535"/>
                  <a:ext cx="347" cy="111"/>
                </a:xfrm>
                <a:custGeom>
                  <a:avLst/>
                  <a:gdLst>
                    <a:gd name="T0" fmla="*/ 0 w 347"/>
                    <a:gd name="T1" fmla="*/ 102 h 111"/>
                    <a:gd name="T2" fmla="*/ 0 w 347"/>
                    <a:gd name="T3" fmla="*/ 102 h 111"/>
                    <a:gd name="T4" fmla="*/ 38 w 347"/>
                    <a:gd name="T5" fmla="*/ 94 h 111"/>
                    <a:gd name="T6" fmla="*/ 120 w 347"/>
                    <a:gd name="T7" fmla="*/ 77 h 111"/>
                    <a:gd name="T8" fmla="*/ 167 w 347"/>
                    <a:gd name="T9" fmla="*/ 65 h 111"/>
                    <a:gd name="T10" fmla="*/ 214 w 347"/>
                    <a:gd name="T11" fmla="*/ 54 h 111"/>
                    <a:gd name="T12" fmla="*/ 255 w 347"/>
                    <a:gd name="T13" fmla="*/ 41 h 111"/>
                    <a:gd name="T14" fmla="*/ 284 w 347"/>
                    <a:gd name="T15" fmla="*/ 31 h 111"/>
                    <a:gd name="T16" fmla="*/ 284 w 347"/>
                    <a:gd name="T17" fmla="*/ 31 h 111"/>
                    <a:gd name="T18" fmla="*/ 318 w 347"/>
                    <a:gd name="T19" fmla="*/ 14 h 111"/>
                    <a:gd name="T20" fmla="*/ 337 w 347"/>
                    <a:gd name="T21" fmla="*/ 6 h 111"/>
                    <a:gd name="T22" fmla="*/ 347 w 347"/>
                    <a:gd name="T23" fmla="*/ 0 h 111"/>
                    <a:gd name="T24" fmla="*/ 347 w 347"/>
                    <a:gd name="T25" fmla="*/ 0 h 111"/>
                    <a:gd name="T26" fmla="*/ 347 w 347"/>
                    <a:gd name="T27" fmla="*/ 4 h 111"/>
                    <a:gd name="T28" fmla="*/ 343 w 347"/>
                    <a:gd name="T29" fmla="*/ 9 h 111"/>
                    <a:gd name="T30" fmla="*/ 337 w 347"/>
                    <a:gd name="T31" fmla="*/ 17 h 111"/>
                    <a:gd name="T32" fmla="*/ 321 w 347"/>
                    <a:gd name="T33" fmla="*/ 26 h 111"/>
                    <a:gd name="T34" fmla="*/ 296 w 347"/>
                    <a:gd name="T35" fmla="*/ 37 h 111"/>
                    <a:gd name="T36" fmla="*/ 262 w 347"/>
                    <a:gd name="T37" fmla="*/ 50 h 111"/>
                    <a:gd name="T38" fmla="*/ 211 w 347"/>
                    <a:gd name="T39" fmla="*/ 65 h 111"/>
                    <a:gd name="T40" fmla="*/ 211 w 347"/>
                    <a:gd name="T41" fmla="*/ 65 h 111"/>
                    <a:gd name="T42" fmla="*/ 60 w 347"/>
                    <a:gd name="T43" fmla="*/ 103 h 111"/>
                    <a:gd name="T44" fmla="*/ 28 w 347"/>
                    <a:gd name="T45" fmla="*/ 111 h 111"/>
                    <a:gd name="T46" fmla="*/ 28 w 347"/>
                    <a:gd name="T47" fmla="*/ 111 h 111"/>
                    <a:gd name="T48" fmla="*/ 0 w 347"/>
                    <a:gd name="T49" fmla="*/ 102 h 111"/>
                    <a:gd name="T50" fmla="*/ 0 w 347"/>
                    <a:gd name="T51" fmla="*/ 102 h 11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47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8" y="94"/>
                      </a:lnTo>
                      <a:lnTo>
                        <a:pt x="120" y="77"/>
                      </a:lnTo>
                      <a:lnTo>
                        <a:pt x="167" y="65"/>
                      </a:lnTo>
                      <a:lnTo>
                        <a:pt x="214" y="54"/>
                      </a:lnTo>
                      <a:lnTo>
                        <a:pt x="255" y="41"/>
                      </a:lnTo>
                      <a:lnTo>
                        <a:pt x="284" y="31"/>
                      </a:lnTo>
                      <a:lnTo>
                        <a:pt x="318" y="14"/>
                      </a:lnTo>
                      <a:lnTo>
                        <a:pt x="337" y="6"/>
                      </a:lnTo>
                      <a:lnTo>
                        <a:pt x="347" y="0"/>
                      </a:lnTo>
                      <a:lnTo>
                        <a:pt x="347" y="4"/>
                      </a:lnTo>
                      <a:lnTo>
                        <a:pt x="343" y="9"/>
                      </a:lnTo>
                      <a:lnTo>
                        <a:pt x="337" y="17"/>
                      </a:lnTo>
                      <a:lnTo>
                        <a:pt x="321" y="26"/>
                      </a:lnTo>
                      <a:lnTo>
                        <a:pt x="296" y="37"/>
                      </a:lnTo>
                      <a:lnTo>
                        <a:pt x="262" y="50"/>
                      </a:lnTo>
                      <a:lnTo>
                        <a:pt x="211" y="65"/>
                      </a:lnTo>
                      <a:lnTo>
                        <a:pt x="60" y="103"/>
                      </a:lnTo>
                      <a:lnTo>
                        <a:pt x="28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4" name="Freeform 271">
                  <a:extLst>
                    <a:ext uri="{FF2B5EF4-FFF2-40B4-BE49-F238E27FC236}">
                      <a16:creationId xmlns:a16="http://schemas.microsoft.com/office/drawing/2014/main" id="{8DBE3BE8-FA8F-4EE7-831A-C77DD5AC9E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5" y="1535"/>
                  <a:ext cx="341" cy="111"/>
                </a:xfrm>
                <a:custGeom>
                  <a:avLst/>
                  <a:gdLst>
                    <a:gd name="T0" fmla="*/ 0 w 341"/>
                    <a:gd name="T1" fmla="*/ 102 h 111"/>
                    <a:gd name="T2" fmla="*/ 0 w 341"/>
                    <a:gd name="T3" fmla="*/ 102 h 111"/>
                    <a:gd name="T4" fmla="*/ 35 w 341"/>
                    <a:gd name="T5" fmla="*/ 94 h 111"/>
                    <a:gd name="T6" fmla="*/ 117 w 341"/>
                    <a:gd name="T7" fmla="*/ 77 h 111"/>
                    <a:gd name="T8" fmla="*/ 164 w 341"/>
                    <a:gd name="T9" fmla="*/ 65 h 111"/>
                    <a:gd name="T10" fmla="*/ 211 w 341"/>
                    <a:gd name="T11" fmla="*/ 54 h 111"/>
                    <a:gd name="T12" fmla="*/ 249 w 341"/>
                    <a:gd name="T13" fmla="*/ 42 h 111"/>
                    <a:gd name="T14" fmla="*/ 281 w 341"/>
                    <a:gd name="T15" fmla="*/ 31 h 111"/>
                    <a:gd name="T16" fmla="*/ 281 w 341"/>
                    <a:gd name="T17" fmla="*/ 31 h 111"/>
                    <a:gd name="T18" fmla="*/ 315 w 341"/>
                    <a:gd name="T19" fmla="*/ 14 h 111"/>
                    <a:gd name="T20" fmla="*/ 331 w 341"/>
                    <a:gd name="T21" fmla="*/ 6 h 111"/>
                    <a:gd name="T22" fmla="*/ 337 w 341"/>
                    <a:gd name="T23" fmla="*/ 2 h 111"/>
                    <a:gd name="T24" fmla="*/ 341 w 341"/>
                    <a:gd name="T25" fmla="*/ 0 h 111"/>
                    <a:gd name="T26" fmla="*/ 341 w 341"/>
                    <a:gd name="T27" fmla="*/ 0 h 111"/>
                    <a:gd name="T28" fmla="*/ 341 w 341"/>
                    <a:gd name="T29" fmla="*/ 4 h 111"/>
                    <a:gd name="T30" fmla="*/ 337 w 341"/>
                    <a:gd name="T31" fmla="*/ 9 h 111"/>
                    <a:gd name="T32" fmla="*/ 331 w 341"/>
                    <a:gd name="T33" fmla="*/ 17 h 111"/>
                    <a:gd name="T34" fmla="*/ 315 w 341"/>
                    <a:gd name="T35" fmla="*/ 26 h 111"/>
                    <a:gd name="T36" fmla="*/ 290 w 341"/>
                    <a:gd name="T37" fmla="*/ 37 h 111"/>
                    <a:gd name="T38" fmla="*/ 252 w 341"/>
                    <a:gd name="T39" fmla="*/ 50 h 111"/>
                    <a:gd name="T40" fmla="*/ 202 w 341"/>
                    <a:gd name="T41" fmla="*/ 65 h 111"/>
                    <a:gd name="T42" fmla="*/ 202 w 341"/>
                    <a:gd name="T43" fmla="*/ 65 h 111"/>
                    <a:gd name="T44" fmla="*/ 111 w 341"/>
                    <a:gd name="T45" fmla="*/ 89 h 111"/>
                    <a:gd name="T46" fmla="*/ 54 w 341"/>
                    <a:gd name="T47" fmla="*/ 103 h 111"/>
                    <a:gd name="T48" fmla="*/ 22 w 341"/>
                    <a:gd name="T49" fmla="*/ 111 h 111"/>
                    <a:gd name="T50" fmla="*/ 22 w 341"/>
                    <a:gd name="T51" fmla="*/ 111 h 111"/>
                    <a:gd name="T52" fmla="*/ 0 w 341"/>
                    <a:gd name="T53" fmla="*/ 102 h 111"/>
                    <a:gd name="T54" fmla="*/ 0 w 341"/>
                    <a:gd name="T55" fmla="*/ 102 h 1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41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1" y="54"/>
                      </a:lnTo>
                      <a:lnTo>
                        <a:pt x="249" y="42"/>
                      </a:lnTo>
                      <a:lnTo>
                        <a:pt x="281" y="31"/>
                      </a:lnTo>
                      <a:lnTo>
                        <a:pt x="315" y="14"/>
                      </a:lnTo>
                      <a:lnTo>
                        <a:pt x="331" y="6"/>
                      </a:lnTo>
                      <a:lnTo>
                        <a:pt x="337" y="2"/>
                      </a:lnTo>
                      <a:lnTo>
                        <a:pt x="341" y="0"/>
                      </a:lnTo>
                      <a:lnTo>
                        <a:pt x="341" y="4"/>
                      </a:lnTo>
                      <a:lnTo>
                        <a:pt x="337" y="9"/>
                      </a:lnTo>
                      <a:lnTo>
                        <a:pt x="331" y="17"/>
                      </a:lnTo>
                      <a:lnTo>
                        <a:pt x="315" y="26"/>
                      </a:lnTo>
                      <a:lnTo>
                        <a:pt x="290" y="37"/>
                      </a:lnTo>
                      <a:lnTo>
                        <a:pt x="252" y="50"/>
                      </a:lnTo>
                      <a:lnTo>
                        <a:pt x="202" y="65"/>
                      </a:lnTo>
                      <a:lnTo>
                        <a:pt x="111" y="89"/>
                      </a:lnTo>
                      <a:lnTo>
                        <a:pt x="54" y="103"/>
                      </a:lnTo>
                      <a:lnTo>
                        <a:pt x="22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5" name="Freeform 272">
                  <a:extLst>
                    <a:ext uri="{FF2B5EF4-FFF2-40B4-BE49-F238E27FC236}">
                      <a16:creationId xmlns:a16="http://schemas.microsoft.com/office/drawing/2014/main" id="{6F20A44B-1424-4B7B-91BE-D4E5E5AC3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" y="1535"/>
                  <a:ext cx="338" cy="110"/>
                </a:xfrm>
                <a:custGeom>
                  <a:avLst/>
                  <a:gdLst>
                    <a:gd name="T0" fmla="*/ 0 w 338"/>
                    <a:gd name="T1" fmla="*/ 102 h 110"/>
                    <a:gd name="T2" fmla="*/ 0 w 338"/>
                    <a:gd name="T3" fmla="*/ 102 h 110"/>
                    <a:gd name="T4" fmla="*/ 35 w 338"/>
                    <a:gd name="T5" fmla="*/ 94 h 110"/>
                    <a:gd name="T6" fmla="*/ 117 w 338"/>
                    <a:gd name="T7" fmla="*/ 77 h 110"/>
                    <a:gd name="T8" fmla="*/ 164 w 338"/>
                    <a:gd name="T9" fmla="*/ 65 h 110"/>
                    <a:gd name="T10" fmla="*/ 212 w 338"/>
                    <a:gd name="T11" fmla="*/ 54 h 110"/>
                    <a:gd name="T12" fmla="*/ 249 w 338"/>
                    <a:gd name="T13" fmla="*/ 42 h 110"/>
                    <a:gd name="T14" fmla="*/ 278 w 338"/>
                    <a:gd name="T15" fmla="*/ 31 h 110"/>
                    <a:gd name="T16" fmla="*/ 278 w 338"/>
                    <a:gd name="T17" fmla="*/ 31 h 110"/>
                    <a:gd name="T18" fmla="*/ 312 w 338"/>
                    <a:gd name="T19" fmla="*/ 14 h 110"/>
                    <a:gd name="T20" fmla="*/ 328 w 338"/>
                    <a:gd name="T21" fmla="*/ 6 h 110"/>
                    <a:gd name="T22" fmla="*/ 334 w 338"/>
                    <a:gd name="T23" fmla="*/ 2 h 110"/>
                    <a:gd name="T24" fmla="*/ 338 w 338"/>
                    <a:gd name="T25" fmla="*/ 0 h 110"/>
                    <a:gd name="T26" fmla="*/ 338 w 338"/>
                    <a:gd name="T27" fmla="*/ 0 h 110"/>
                    <a:gd name="T28" fmla="*/ 338 w 338"/>
                    <a:gd name="T29" fmla="*/ 4 h 110"/>
                    <a:gd name="T30" fmla="*/ 334 w 338"/>
                    <a:gd name="T31" fmla="*/ 9 h 110"/>
                    <a:gd name="T32" fmla="*/ 325 w 338"/>
                    <a:gd name="T33" fmla="*/ 17 h 110"/>
                    <a:gd name="T34" fmla="*/ 312 w 338"/>
                    <a:gd name="T35" fmla="*/ 26 h 110"/>
                    <a:gd name="T36" fmla="*/ 287 w 338"/>
                    <a:gd name="T37" fmla="*/ 37 h 110"/>
                    <a:gd name="T38" fmla="*/ 249 w 338"/>
                    <a:gd name="T39" fmla="*/ 50 h 110"/>
                    <a:gd name="T40" fmla="*/ 199 w 338"/>
                    <a:gd name="T41" fmla="*/ 65 h 110"/>
                    <a:gd name="T42" fmla="*/ 199 w 338"/>
                    <a:gd name="T43" fmla="*/ 65 h 110"/>
                    <a:gd name="T44" fmla="*/ 104 w 338"/>
                    <a:gd name="T45" fmla="*/ 89 h 110"/>
                    <a:gd name="T46" fmla="*/ 51 w 338"/>
                    <a:gd name="T47" fmla="*/ 102 h 110"/>
                    <a:gd name="T48" fmla="*/ 19 w 338"/>
                    <a:gd name="T49" fmla="*/ 110 h 110"/>
                    <a:gd name="T50" fmla="*/ 19 w 338"/>
                    <a:gd name="T51" fmla="*/ 110 h 110"/>
                    <a:gd name="T52" fmla="*/ 7 w 338"/>
                    <a:gd name="T53" fmla="*/ 106 h 110"/>
                    <a:gd name="T54" fmla="*/ 0 w 338"/>
                    <a:gd name="T55" fmla="*/ 102 h 110"/>
                    <a:gd name="T56" fmla="*/ 0 w 338"/>
                    <a:gd name="T57" fmla="*/ 102 h 1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38" h="110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2" y="54"/>
                      </a:lnTo>
                      <a:lnTo>
                        <a:pt x="249" y="42"/>
                      </a:lnTo>
                      <a:lnTo>
                        <a:pt x="278" y="31"/>
                      </a:lnTo>
                      <a:lnTo>
                        <a:pt x="312" y="14"/>
                      </a:lnTo>
                      <a:lnTo>
                        <a:pt x="328" y="6"/>
                      </a:lnTo>
                      <a:lnTo>
                        <a:pt x="334" y="2"/>
                      </a:lnTo>
                      <a:lnTo>
                        <a:pt x="338" y="0"/>
                      </a:lnTo>
                      <a:lnTo>
                        <a:pt x="338" y="4"/>
                      </a:lnTo>
                      <a:lnTo>
                        <a:pt x="334" y="9"/>
                      </a:lnTo>
                      <a:lnTo>
                        <a:pt x="325" y="17"/>
                      </a:lnTo>
                      <a:lnTo>
                        <a:pt x="312" y="26"/>
                      </a:lnTo>
                      <a:lnTo>
                        <a:pt x="287" y="37"/>
                      </a:lnTo>
                      <a:lnTo>
                        <a:pt x="249" y="50"/>
                      </a:lnTo>
                      <a:lnTo>
                        <a:pt x="199" y="65"/>
                      </a:lnTo>
                      <a:lnTo>
                        <a:pt x="104" y="89"/>
                      </a:lnTo>
                      <a:lnTo>
                        <a:pt x="51" y="102"/>
                      </a:lnTo>
                      <a:lnTo>
                        <a:pt x="19" y="110"/>
                      </a:lnTo>
                      <a:lnTo>
                        <a:pt x="7" y="106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6" name="Freeform 273">
                  <a:extLst>
                    <a:ext uri="{FF2B5EF4-FFF2-40B4-BE49-F238E27FC236}">
                      <a16:creationId xmlns:a16="http://schemas.microsoft.com/office/drawing/2014/main" id="{82B4CCE3-41F8-4617-869D-80FA3713C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2" y="1535"/>
                  <a:ext cx="334" cy="108"/>
                </a:xfrm>
                <a:custGeom>
                  <a:avLst/>
                  <a:gdLst>
                    <a:gd name="T0" fmla="*/ 0 w 334"/>
                    <a:gd name="T1" fmla="*/ 101 h 108"/>
                    <a:gd name="T2" fmla="*/ 0 w 334"/>
                    <a:gd name="T3" fmla="*/ 101 h 108"/>
                    <a:gd name="T4" fmla="*/ 34 w 334"/>
                    <a:gd name="T5" fmla="*/ 94 h 108"/>
                    <a:gd name="T6" fmla="*/ 116 w 334"/>
                    <a:gd name="T7" fmla="*/ 77 h 108"/>
                    <a:gd name="T8" fmla="*/ 163 w 334"/>
                    <a:gd name="T9" fmla="*/ 66 h 108"/>
                    <a:gd name="T10" fmla="*/ 208 w 334"/>
                    <a:gd name="T11" fmla="*/ 55 h 108"/>
                    <a:gd name="T12" fmla="*/ 249 w 334"/>
                    <a:gd name="T13" fmla="*/ 42 h 108"/>
                    <a:gd name="T14" fmla="*/ 277 w 334"/>
                    <a:gd name="T15" fmla="*/ 32 h 108"/>
                    <a:gd name="T16" fmla="*/ 277 w 334"/>
                    <a:gd name="T17" fmla="*/ 32 h 108"/>
                    <a:gd name="T18" fmla="*/ 308 w 334"/>
                    <a:gd name="T19" fmla="*/ 16 h 108"/>
                    <a:gd name="T20" fmla="*/ 324 w 334"/>
                    <a:gd name="T21" fmla="*/ 6 h 108"/>
                    <a:gd name="T22" fmla="*/ 330 w 334"/>
                    <a:gd name="T23" fmla="*/ 2 h 108"/>
                    <a:gd name="T24" fmla="*/ 334 w 334"/>
                    <a:gd name="T25" fmla="*/ 0 h 108"/>
                    <a:gd name="T26" fmla="*/ 334 w 334"/>
                    <a:gd name="T27" fmla="*/ 0 h 108"/>
                    <a:gd name="T28" fmla="*/ 334 w 334"/>
                    <a:gd name="T29" fmla="*/ 4 h 108"/>
                    <a:gd name="T30" fmla="*/ 330 w 334"/>
                    <a:gd name="T31" fmla="*/ 9 h 108"/>
                    <a:gd name="T32" fmla="*/ 321 w 334"/>
                    <a:gd name="T33" fmla="*/ 16 h 108"/>
                    <a:gd name="T34" fmla="*/ 305 w 334"/>
                    <a:gd name="T35" fmla="*/ 26 h 108"/>
                    <a:gd name="T36" fmla="*/ 280 w 334"/>
                    <a:gd name="T37" fmla="*/ 37 h 108"/>
                    <a:gd name="T38" fmla="*/ 245 w 334"/>
                    <a:gd name="T39" fmla="*/ 50 h 108"/>
                    <a:gd name="T40" fmla="*/ 195 w 334"/>
                    <a:gd name="T41" fmla="*/ 65 h 108"/>
                    <a:gd name="T42" fmla="*/ 195 w 334"/>
                    <a:gd name="T43" fmla="*/ 65 h 108"/>
                    <a:gd name="T44" fmla="*/ 100 w 334"/>
                    <a:gd name="T45" fmla="*/ 89 h 108"/>
                    <a:gd name="T46" fmla="*/ 47 w 334"/>
                    <a:gd name="T47" fmla="*/ 102 h 108"/>
                    <a:gd name="T48" fmla="*/ 22 w 334"/>
                    <a:gd name="T49" fmla="*/ 107 h 108"/>
                    <a:gd name="T50" fmla="*/ 15 w 334"/>
                    <a:gd name="T51" fmla="*/ 108 h 108"/>
                    <a:gd name="T52" fmla="*/ 15 w 334"/>
                    <a:gd name="T53" fmla="*/ 108 h 108"/>
                    <a:gd name="T54" fmla="*/ 6 w 334"/>
                    <a:gd name="T55" fmla="*/ 105 h 108"/>
                    <a:gd name="T56" fmla="*/ 0 w 334"/>
                    <a:gd name="T57" fmla="*/ 101 h 108"/>
                    <a:gd name="T58" fmla="*/ 0 w 334"/>
                    <a:gd name="T59" fmla="*/ 101 h 1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34" h="108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4" y="94"/>
                      </a:lnTo>
                      <a:lnTo>
                        <a:pt x="116" y="77"/>
                      </a:lnTo>
                      <a:lnTo>
                        <a:pt x="163" y="66"/>
                      </a:lnTo>
                      <a:lnTo>
                        <a:pt x="208" y="55"/>
                      </a:lnTo>
                      <a:lnTo>
                        <a:pt x="249" y="42"/>
                      </a:lnTo>
                      <a:lnTo>
                        <a:pt x="277" y="32"/>
                      </a:lnTo>
                      <a:lnTo>
                        <a:pt x="308" y="16"/>
                      </a:lnTo>
                      <a:lnTo>
                        <a:pt x="324" y="6"/>
                      </a:lnTo>
                      <a:lnTo>
                        <a:pt x="330" y="2"/>
                      </a:lnTo>
                      <a:lnTo>
                        <a:pt x="334" y="0"/>
                      </a:lnTo>
                      <a:lnTo>
                        <a:pt x="334" y="4"/>
                      </a:lnTo>
                      <a:lnTo>
                        <a:pt x="330" y="9"/>
                      </a:lnTo>
                      <a:lnTo>
                        <a:pt x="321" y="16"/>
                      </a:lnTo>
                      <a:lnTo>
                        <a:pt x="305" y="26"/>
                      </a:lnTo>
                      <a:lnTo>
                        <a:pt x="280" y="37"/>
                      </a:lnTo>
                      <a:lnTo>
                        <a:pt x="245" y="50"/>
                      </a:lnTo>
                      <a:lnTo>
                        <a:pt x="195" y="65"/>
                      </a:lnTo>
                      <a:lnTo>
                        <a:pt x="100" y="89"/>
                      </a:lnTo>
                      <a:lnTo>
                        <a:pt x="47" y="102"/>
                      </a:lnTo>
                      <a:lnTo>
                        <a:pt x="22" y="107"/>
                      </a:lnTo>
                      <a:lnTo>
                        <a:pt x="15" y="108"/>
                      </a:lnTo>
                      <a:lnTo>
                        <a:pt x="6" y="105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7" name="Freeform 274">
                  <a:extLst>
                    <a:ext uri="{FF2B5EF4-FFF2-40B4-BE49-F238E27FC236}">
                      <a16:creationId xmlns:a16="http://schemas.microsoft.com/office/drawing/2014/main" id="{1C060030-80F2-4BD1-8C16-1E742D8D6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" y="1535"/>
                  <a:ext cx="331" cy="107"/>
                </a:xfrm>
                <a:custGeom>
                  <a:avLst/>
                  <a:gdLst>
                    <a:gd name="T0" fmla="*/ 0 w 331"/>
                    <a:gd name="T1" fmla="*/ 101 h 107"/>
                    <a:gd name="T2" fmla="*/ 0 w 331"/>
                    <a:gd name="T3" fmla="*/ 101 h 107"/>
                    <a:gd name="T4" fmla="*/ 37 w 331"/>
                    <a:gd name="T5" fmla="*/ 94 h 107"/>
                    <a:gd name="T6" fmla="*/ 116 w 331"/>
                    <a:gd name="T7" fmla="*/ 77 h 107"/>
                    <a:gd name="T8" fmla="*/ 164 w 331"/>
                    <a:gd name="T9" fmla="*/ 66 h 107"/>
                    <a:gd name="T10" fmla="*/ 208 w 331"/>
                    <a:gd name="T11" fmla="*/ 55 h 107"/>
                    <a:gd name="T12" fmla="*/ 246 w 331"/>
                    <a:gd name="T13" fmla="*/ 44 h 107"/>
                    <a:gd name="T14" fmla="*/ 274 w 331"/>
                    <a:gd name="T15" fmla="*/ 32 h 107"/>
                    <a:gd name="T16" fmla="*/ 274 w 331"/>
                    <a:gd name="T17" fmla="*/ 32 h 107"/>
                    <a:gd name="T18" fmla="*/ 305 w 331"/>
                    <a:gd name="T19" fmla="*/ 16 h 107"/>
                    <a:gd name="T20" fmla="*/ 324 w 331"/>
                    <a:gd name="T21" fmla="*/ 6 h 107"/>
                    <a:gd name="T22" fmla="*/ 327 w 331"/>
                    <a:gd name="T23" fmla="*/ 2 h 107"/>
                    <a:gd name="T24" fmla="*/ 331 w 331"/>
                    <a:gd name="T25" fmla="*/ 0 h 107"/>
                    <a:gd name="T26" fmla="*/ 331 w 331"/>
                    <a:gd name="T27" fmla="*/ 0 h 107"/>
                    <a:gd name="T28" fmla="*/ 331 w 331"/>
                    <a:gd name="T29" fmla="*/ 3 h 107"/>
                    <a:gd name="T30" fmla="*/ 327 w 331"/>
                    <a:gd name="T31" fmla="*/ 8 h 107"/>
                    <a:gd name="T32" fmla="*/ 318 w 331"/>
                    <a:gd name="T33" fmla="*/ 16 h 107"/>
                    <a:gd name="T34" fmla="*/ 302 w 331"/>
                    <a:gd name="T35" fmla="*/ 26 h 107"/>
                    <a:gd name="T36" fmla="*/ 277 w 331"/>
                    <a:gd name="T37" fmla="*/ 37 h 107"/>
                    <a:gd name="T38" fmla="*/ 239 w 331"/>
                    <a:gd name="T39" fmla="*/ 50 h 107"/>
                    <a:gd name="T40" fmla="*/ 189 w 331"/>
                    <a:gd name="T41" fmla="*/ 65 h 107"/>
                    <a:gd name="T42" fmla="*/ 189 w 331"/>
                    <a:gd name="T43" fmla="*/ 65 h 107"/>
                    <a:gd name="T44" fmla="*/ 94 w 331"/>
                    <a:gd name="T45" fmla="*/ 89 h 107"/>
                    <a:gd name="T46" fmla="*/ 41 w 331"/>
                    <a:gd name="T47" fmla="*/ 102 h 107"/>
                    <a:gd name="T48" fmla="*/ 19 w 331"/>
                    <a:gd name="T49" fmla="*/ 106 h 107"/>
                    <a:gd name="T50" fmla="*/ 12 w 331"/>
                    <a:gd name="T51" fmla="*/ 107 h 107"/>
                    <a:gd name="T52" fmla="*/ 12 w 331"/>
                    <a:gd name="T53" fmla="*/ 107 h 107"/>
                    <a:gd name="T54" fmla="*/ 3 w 331"/>
                    <a:gd name="T55" fmla="*/ 105 h 107"/>
                    <a:gd name="T56" fmla="*/ 0 w 331"/>
                    <a:gd name="T57" fmla="*/ 102 h 107"/>
                    <a:gd name="T58" fmla="*/ 0 w 331"/>
                    <a:gd name="T59" fmla="*/ 101 h 107"/>
                    <a:gd name="T60" fmla="*/ 0 w 331"/>
                    <a:gd name="T61" fmla="*/ 101 h 107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331" h="107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7" y="94"/>
                      </a:lnTo>
                      <a:lnTo>
                        <a:pt x="116" y="77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74" y="32"/>
                      </a:lnTo>
                      <a:lnTo>
                        <a:pt x="305" y="16"/>
                      </a:lnTo>
                      <a:lnTo>
                        <a:pt x="324" y="6"/>
                      </a:lnTo>
                      <a:lnTo>
                        <a:pt x="327" y="2"/>
                      </a:lnTo>
                      <a:lnTo>
                        <a:pt x="331" y="0"/>
                      </a:lnTo>
                      <a:lnTo>
                        <a:pt x="331" y="3"/>
                      </a:lnTo>
                      <a:lnTo>
                        <a:pt x="327" y="8"/>
                      </a:lnTo>
                      <a:lnTo>
                        <a:pt x="318" y="16"/>
                      </a:lnTo>
                      <a:lnTo>
                        <a:pt x="302" y="26"/>
                      </a:lnTo>
                      <a:lnTo>
                        <a:pt x="277" y="37"/>
                      </a:lnTo>
                      <a:lnTo>
                        <a:pt x="239" y="50"/>
                      </a:lnTo>
                      <a:lnTo>
                        <a:pt x="189" y="65"/>
                      </a:lnTo>
                      <a:lnTo>
                        <a:pt x="94" y="89"/>
                      </a:lnTo>
                      <a:lnTo>
                        <a:pt x="41" y="102"/>
                      </a:lnTo>
                      <a:lnTo>
                        <a:pt x="19" y="106"/>
                      </a:lnTo>
                      <a:lnTo>
                        <a:pt x="12" y="107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8" name="Freeform 275">
                  <a:extLst>
                    <a:ext uri="{FF2B5EF4-FFF2-40B4-BE49-F238E27FC236}">
                      <a16:creationId xmlns:a16="http://schemas.microsoft.com/office/drawing/2014/main" id="{B7614A14-599C-40D4-864E-433FCCE93C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" y="1535"/>
                  <a:ext cx="328" cy="106"/>
                </a:xfrm>
                <a:custGeom>
                  <a:avLst/>
                  <a:gdLst>
                    <a:gd name="T0" fmla="*/ 0 w 328"/>
                    <a:gd name="T1" fmla="*/ 101 h 106"/>
                    <a:gd name="T2" fmla="*/ 0 w 328"/>
                    <a:gd name="T3" fmla="*/ 101 h 106"/>
                    <a:gd name="T4" fmla="*/ 38 w 328"/>
                    <a:gd name="T5" fmla="*/ 94 h 106"/>
                    <a:gd name="T6" fmla="*/ 116 w 328"/>
                    <a:gd name="T7" fmla="*/ 78 h 106"/>
                    <a:gd name="T8" fmla="*/ 164 w 328"/>
                    <a:gd name="T9" fmla="*/ 66 h 106"/>
                    <a:gd name="T10" fmla="*/ 208 w 328"/>
                    <a:gd name="T11" fmla="*/ 55 h 106"/>
                    <a:gd name="T12" fmla="*/ 246 w 328"/>
                    <a:gd name="T13" fmla="*/ 44 h 106"/>
                    <a:gd name="T14" fmla="*/ 261 w 328"/>
                    <a:gd name="T15" fmla="*/ 39 h 106"/>
                    <a:gd name="T16" fmla="*/ 274 w 328"/>
                    <a:gd name="T17" fmla="*/ 32 h 106"/>
                    <a:gd name="T18" fmla="*/ 274 w 328"/>
                    <a:gd name="T19" fmla="*/ 32 h 106"/>
                    <a:gd name="T20" fmla="*/ 306 w 328"/>
                    <a:gd name="T21" fmla="*/ 16 h 106"/>
                    <a:gd name="T22" fmla="*/ 321 w 328"/>
                    <a:gd name="T23" fmla="*/ 7 h 106"/>
                    <a:gd name="T24" fmla="*/ 324 w 328"/>
                    <a:gd name="T25" fmla="*/ 2 h 106"/>
                    <a:gd name="T26" fmla="*/ 328 w 328"/>
                    <a:gd name="T27" fmla="*/ 0 h 106"/>
                    <a:gd name="T28" fmla="*/ 328 w 328"/>
                    <a:gd name="T29" fmla="*/ 0 h 106"/>
                    <a:gd name="T30" fmla="*/ 328 w 328"/>
                    <a:gd name="T31" fmla="*/ 3 h 106"/>
                    <a:gd name="T32" fmla="*/ 321 w 328"/>
                    <a:gd name="T33" fmla="*/ 8 h 106"/>
                    <a:gd name="T34" fmla="*/ 315 w 328"/>
                    <a:gd name="T35" fmla="*/ 16 h 106"/>
                    <a:gd name="T36" fmla="*/ 299 w 328"/>
                    <a:gd name="T37" fmla="*/ 26 h 106"/>
                    <a:gd name="T38" fmla="*/ 274 w 328"/>
                    <a:gd name="T39" fmla="*/ 37 h 106"/>
                    <a:gd name="T40" fmla="*/ 236 w 328"/>
                    <a:gd name="T41" fmla="*/ 50 h 106"/>
                    <a:gd name="T42" fmla="*/ 186 w 328"/>
                    <a:gd name="T43" fmla="*/ 65 h 106"/>
                    <a:gd name="T44" fmla="*/ 186 w 328"/>
                    <a:gd name="T45" fmla="*/ 65 h 106"/>
                    <a:gd name="T46" fmla="*/ 91 w 328"/>
                    <a:gd name="T47" fmla="*/ 89 h 106"/>
                    <a:gd name="T48" fmla="*/ 38 w 328"/>
                    <a:gd name="T49" fmla="*/ 101 h 106"/>
                    <a:gd name="T50" fmla="*/ 16 w 328"/>
                    <a:gd name="T51" fmla="*/ 106 h 106"/>
                    <a:gd name="T52" fmla="*/ 9 w 328"/>
                    <a:gd name="T53" fmla="*/ 106 h 106"/>
                    <a:gd name="T54" fmla="*/ 9 w 328"/>
                    <a:gd name="T55" fmla="*/ 106 h 106"/>
                    <a:gd name="T56" fmla="*/ 3 w 328"/>
                    <a:gd name="T57" fmla="*/ 103 h 106"/>
                    <a:gd name="T58" fmla="*/ 0 w 328"/>
                    <a:gd name="T59" fmla="*/ 102 h 106"/>
                    <a:gd name="T60" fmla="*/ 0 w 328"/>
                    <a:gd name="T61" fmla="*/ 101 h 106"/>
                    <a:gd name="T62" fmla="*/ 0 w 328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8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6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61" y="39"/>
                      </a:lnTo>
                      <a:lnTo>
                        <a:pt x="274" y="32"/>
                      </a:lnTo>
                      <a:lnTo>
                        <a:pt x="306" y="16"/>
                      </a:lnTo>
                      <a:lnTo>
                        <a:pt x="321" y="7"/>
                      </a:lnTo>
                      <a:lnTo>
                        <a:pt x="324" y="2"/>
                      </a:lnTo>
                      <a:lnTo>
                        <a:pt x="328" y="0"/>
                      </a:lnTo>
                      <a:lnTo>
                        <a:pt x="328" y="3"/>
                      </a:lnTo>
                      <a:lnTo>
                        <a:pt x="321" y="8"/>
                      </a:lnTo>
                      <a:lnTo>
                        <a:pt x="315" y="16"/>
                      </a:lnTo>
                      <a:lnTo>
                        <a:pt x="299" y="26"/>
                      </a:lnTo>
                      <a:lnTo>
                        <a:pt x="274" y="37"/>
                      </a:lnTo>
                      <a:lnTo>
                        <a:pt x="236" y="50"/>
                      </a:lnTo>
                      <a:lnTo>
                        <a:pt x="186" y="65"/>
                      </a:lnTo>
                      <a:lnTo>
                        <a:pt x="91" y="89"/>
                      </a:lnTo>
                      <a:lnTo>
                        <a:pt x="38" y="101"/>
                      </a:lnTo>
                      <a:lnTo>
                        <a:pt x="16" y="106"/>
                      </a:lnTo>
                      <a:lnTo>
                        <a:pt x="9" y="106"/>
                      </a:lnTo>
                      <a:lnTo>
                        <a:pt x="3" y="103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69" name="Freeform 276">
                  <a:extLst>
                    <a:ext uri="{FF2B5EF4-FFF2-40B4-BE49-F238E27FC236}">
                      <a16:creationId xmlns:a16="http://schemas.microsoft.com/office/drawing/2014/main" id="{421DCCCA-33A4-4C2D-AE25-BD3EB950A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1535"/>
                  <a:ext cx="325" cy="106"/>
                </a:xfrm>
                <a:custGeom>
                  <a:avLst/>
                  <a:gdLst>
                    <a:gd name="T0" fmla="*/ 0 w 325"/>
                    <a:gd name="T1" fmla="*/ 101 h 106"/>
                    <a:gd name="T2" fmla="*/ 0 w 325"/>
                    <a:gd name="T3" fmla="*/ 101 h 106"/>
                    <a:gd name="T4" fmla="*/ 38 w 325"/>
                    <a:gd name="T5" fmla="*/ 94 h 106"/>
                    <a:gd name="T6" fmla="*/ 117 w 325"/>
                    <a:gd name="T7" fmla="*/ 78 h 106"/>
                    <a:gd name="T8" fmla="*/ 164 w 325"/>
                    <a:gd name="T9" fmla="*/ 66 h 106"/>
                    <a:gd name="T10" fmla="*/ 208 w 325"/>
                    <a:gd name="T11" fmla="*/ 55 h 106"/>
                    <a:gd name="T12" fmla="*/ 246 w 325"/>
                    <a:gd name="T13" fmla="*/ 44 h 106"/>
                    <a:gd name="T14" fmla="*/ 258 w 325"/>
                    <a:gd name="T15" fmla="*/ 39 h 106"/>
                    <a:gd name="T16" fmla="*/ 271 w 325"/>
                    <a:gd name="T17" fmla="*/ 32 h 106"/>
                    <a:gd name="T18" fmla="*/ 271 w 325"/>
                    <a:gd name="T19" fmla="*/ 32 h 106"/>
                    <a:gd name="T20" fmla="*/ 303 w 325"/>
                    <a:gd name="T21" fmla="*/ 16 h 106"/>
                    <a:gd name="T22" fmla="*/ 318 w 325"/>
                    <a:gd name="T23" fmla="*/ 7 h 106"/>
                    <a:gd name="T24" fmla="*/ 321 w 325"/>
                    <a:gd name="T25" fmla="*/ 2 h 106"/>
                    <a:gd name="T26" fmla="*/ 325 w 325"/>
                    <a:gd name="T27" fmla="*/ 0 h 106"/>
                    <a:gd name="T28" fmla="*/ 325 w 325"/>
                    <a:gd name="T29" fmla="*/ 0 h 106"/>
                    <a:gd name="T30" fmla="*/ 321 w 325"/>
                    <a:gd name="T31" fmla="*/ 3 h 106"/>
                    <a:gd name="T32" fmla="*/ 318 w 325"/>
                    <a:gd name="T33" fmla="*/ 8 h 106"/>
                    <a:gd name="T34" fmla="*/ 312 w 325"/>
                    <a:gd name="T35" fmla="*/ 16 h 106"/>
                    <a:gd name="T36" fmla="*/ 293 w 325"/>
                    <a:gd name="T37" fmla="*/ 26 h 106"/>
                    <a:gd name="T38" fmla="*/ 268 w 325"/>
                    <a:gd name="T39" fmla="*/ 37 h 106"/>
                    <a:gd name="T40" fmla="*/ 233 w 325"/>
                    <a:gd name="T41" fmla="*/ 50 h 106"/>
                    <a:gd name="T42" fmla="*/ 180 w 325"/>
                    <a:gd name="T43" fmla="*/ 65 h 106"/>
                    <a:gd name="T44" fmla="*/ 180 w 325"/>
                    <a:gd name="T45" fmla="*/ 65 h 106"/>
                    <a:gd name="T46" fmla="*/ 88 w 325"/>
                    <a:gd name="T47" fmla="*/ 88 h 106"/>
                    <a:gd name="T48" fmla="*/ 35 w 325"/>
                    <a:gd name="T49" fmla="*/ 101 h 106"/>
                    <a:gd name="T50" fmla="*/ 9 w 325"/>
                    <a:gd name="T51" fmla="*/ 105 h 106"/>
                    <a:gd name="T52" fmla="*/ 6 w 325"/>
                    <a:gd name="T53" fmla="*/ 106 h 106"/>
                    <a:gd name="T54" fmla="*/ 6 w 325"/>
                    <a:gd name="T55" fmla="*/ 106 h 106"/>
                    <a:gd name="T56" fmla="*/ 0 w 325"/>
                    <a:gd name="T57" fmla="*/ 103 h 106"/>
                    <a:gd name="T58" fmla="*/ 0 w 325"/>
                    <a:gd name="T59" fmla="*/ 101 h 106"/>
                    <a:gd name="T60" fmla="*/ 0 w 325"/>
                    <a:gd name="T61" fmla="*/ 101 h 106"/>
                    <a:gd name="T62" fmla="*/ 0 w 325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5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58" y="39"/>
                      </a:lnTo>
                      <a:lnTo>
                        <a:pt x="271" y="32"/>
                      </a:lnTo>
                      <a:lnTo>
                        <a:pt x="303" y="16"/>
                      </a:lnTo>
                      <a:lnTo>
                        <a:pt x="318" y="7"/>
                      </a:lnTo>
                      <a:lnTo>
                        <a:pt x="321" y="2"/>
                      </a:lnTo>
                      <a:lnTo>
                        <a:pt x="325" y="0"/>
                      </a:lnTo>
                      <a:lnTo>
                        <a:pt x="321" y="3"/>
                      </a:lnTo>
                      <a:lnTo>
                        <a:pt x="318" y="8"/>
                      </a:lnTo>
                      <a:lnTo>
                        <a:pt x="312" y="16"/>
                      </a:lnTo>
                      <a:lnTo>
                        <a:pt x="293" y="26"/>
                      </a:lnTo>
                      <a:lnTo>
                        <a:pt x="268" y="37"/>
                      </a:lnTo>
                      <a:lnTo>
                        <a:pt x="233" y="50"/>
                      </a:lnTo>
                      <a:lnTo>
                        <a:pt x="180" y="65"/>
                      </a:lnTo>
                      <a:lnTo>
                        <a:pt x="88" y="88"/>
                      </a:lnTo>
                      <a:lnTo>
                        <a:pt x="35" y="101"/>
                      </a:lnTo>
                      <a:lnTo>
                        <a:pt x="9" y="105"/>
                      </a:lnTo>
                      <a:lnTo>
                        <a:pt x="6" y="106"/>
                      </a:lnTo>
                      <a:lnTo>
                        <a:pt x="0" y="103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0" name="Freeform 277">
                  <a:extLst>
                    <a:ext uri="{FF2B5EF4-FFF2-40B4-BE49-F238E27FC236}">
                      <a16:creationId xmlns:a16="http://schemas.microsoft.com/office/drawing/2014/main" id="{93000875-8715-4831-B3CD-37F15B9F41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" y="1535"/>
                  <a:ext cx="322" cy="105"/>
                </a:xfrm>
                <a:custGeom>
                  <a:avLst/>
                  <a:gdLst>
                    <a:gd name="T0" fmla="*/ 0 w 322"/>
                    <a:gd name="T1" fmla="*/ 101 h 105"/>
                    <a:gd name="T2" fmla="*/ 0 w 322"/>
                    <a:gd name="T3" fmla="*/ 101 h 105"/>
                    <a:gd name="T4" fmla="*/ 38 w 322"/>
                    <a:gd name="T5" fmla="*/ 94 h 105"/>
                    <a:gd name="T6" fmla="*/ 117 w 322"/>
                    <a:gd name="T7" fmla="*/ 78 h 105"/>
                    <a:gd name="T8" fmla="*/ 164 w 322"/>
                    <a:gd name="T9" fmla="*/ 68 h 105"/>
                    <a:gd name="T10" fmla="*/ 205 w 322"/>
                    <a:gd name="T11" fmla="*/ 56 h 105"/>
                    <a:gd name="T12" fmla="*/ 243 w 322"/>
                    <a:gd name="T13" fmla="*/ 44 h 105"/>
                    <a:gd name="T14" fmla="*/ 259 w 322"/>
                    <a:gd name="T15" fmla="*/ 39 h 105"/>
                    <a:gd name="T16" fmla="*/ 271 w 322"/>
                    <a:gd name="T17" fmla="*/ 33 h 105"/>
                    <a:gd name="T18" fmla="*/ 271 w 322"/>
                    <a:gd name="T19" fmla="*/ 33 h 105"/>
                    <a:gd name="T20" fmla="*/ 300 w 322"/>
                    <a:gd name="T21" fmla="*/ 16 h 105"/>
                    <a:gd name="T22" fmla="*/ 315 w 322"/>
                    <a:gd name="T23" fmla="*/ 7 h 105"/>
                    <a:gd name="T24" fmla="*/ 318 w 322"/>
                    <a:gd name="T25" fmla="*/ 2 h 105"/>
                    <a:gd name="T26" fmla="*/ 322 w 322"/>
                    <a:gd name="T27" fmla="*/ 0 h 105"/>
                    <a:gd name="T28" fmla="*/ 322 w 322"/>
                    <a:gd name="T29" fmla="*/ 0 h 105"/>
                    <a:gd name="T30" fmla="*/ 318 w 322"/>
                    <a:gd name="T31" fmla="*/ 3 h 105"/>
                    <a:gd name="T32" fmla="*/ 315 w 322"/>
                    <a:gd name="T33" fmla="*/ 8 h 105"/>
                    <a:gd name="T34" fmla="*/ 306 w 322"/>
                    <a:gd name="T35" fmla="*/ 16 h 105"/>
                    <a:gd name="T36" fmla="*/ 290 w 322"/>
                    <a:gd name="T37" fmla="*/ 25 h 105"/>
                    <a:gd name="T38" fmla="*/ 265 w 322"/>
                    <a:gd name="T39" fmla="*/ 36 h 105"/>
                    <a:gd name="T40" fmla="*/ 227 w 322"/>
                    <a:gd name="T41" fmla="*/ 50 h 105"/>
                    <a:gd name="T42" fmla="*/ 177 w 322"/>
                    <a:gd name="T43" fmla="*/ 65 h 105"/>
                    <a:gd name="T44" fmla="*/ 177 w 322"/>
                    <a:gd name="T45" fmla="*/ 65 h 105"/>
                    <a:gd name="T46" fmla="*/ 85 w 322"/>
                    <a:gd name="T47" fmla="*/ 88 h 105"/>
                    <a:gd name="T48" fmla="*/ 32 w 322"/>
                    <a:gd name="T49" fmla="*/ 99 h 105"/>
                    <a:gd name="T50" fmla="*/ 6 w 322"/>
                    <a:gd name="T51" fmla="*/ 103 h 105"/>
                    <a:gd name="T52" fmla="*/ 3 w 322"/>
                    <a:gd name="T53" fmla="*/ 105 h 105"/>
                    <a:gd name="T54" fmla="*/ 3 w 322"/>
                    <a:gd name="T55" fmla="*/ 105 h 105"/>
                    <a:gd name="T56" fmla="*/ 0 w 322"/>
                    <a:gd name="T57" fmla="*/ 102 h 105"/>
                    <a:gd name="T58" fmla="*/ 0 w 322"/>
                    <a:gd name="T59" fmla="*/ 101 h 105"/>
                    <a:gd name="T60" fmla="*/ 0 w 322"/>
                    <a:gd name="T61" fmla="*/ 101 h 105"/>
                    <a:gd name="T62" fmla="*/ 0 w 322"/>
                    <a:gd name="T63" fmla="*/ 101 h 10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2" h="105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8"/>
                      </a:lnTo>
                      <a:lnTo>
                        <a:pt x="205" y="56"/>
                      </a:lnTo>
                      <a:lnTo>
                        <a:pt x="243" y="44"/>
                      </a:lnTo>
                      <a:lnTo>
                        <a:pt x="259" y="39"/>
                      </a:lnTo>
                      <a:lnTo>
                        <a:pt x="271" y="33"/>
                      </a:lnTo>
                      <a:lnTo>
                        <a:pt x="300" y="16"/>
                      </a:lnTo>
                      <a:lnTo>
                        <a:pt x="315" y="7"/>
                      </a:lnTo>
                      <a:lnTo>
                        <a:pt x="318" y="2"/>
                      </a:lnTo>
                      <a:lnTo>
                        <a:pt x="322" y="0"/>
                      </a:lnTo>
                      <a:lnTo>
                        <a:pt x="318" y="3"/>
                      </a:lnTo>
                      <a:lnTo>
                        <a:pt x="315" y="8"/>
                      </a:lnTo>
                      <a:lnTo>
                        <a:pt x="306" y="16"/>
                      </a:lnTo>
                      <a:lnTo>
                        <a:pt x="290" y="25"/>
                      </a:lnTo>
                      <a:lnTo>
                        <a:pt x="265" y="36"/>
                      </a:lnTo>
                      <a:lnTo>
                        <a:pt x="227" y="50"/>
                      </a:lnTo>
                      <a:lnTo>
                        <a:pt x="177" y="65"/>
                      </a:lnTo>
                      <a:lnTo>
                        <a:pt x="85" y="88"/>
                      </a:lnTo>
                      <a:lnTo>
                        <a:pt x="32" y="99"/>
                      </a:lnTo>
                      <a:lnTo>
                        <a:pt x="6" y="103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1" name="Freeform 278">
                  <a:extLst>
                    <a:ext uri="{FF2B5EF4-FFF2-40B4-BE49-F238E27FC236}">
                      <a16:creationId xmlns:a16="http://schemas.microsoft.com/office/drawing/2014/main" id="{2171F42C-FC8D-4C3B-8217-BBA735737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7" cy="409"/>
                </a:xfrm>
                <a:custGeom>
                  <a:avLst/>
                  <a:gdLst>
                    <a:gd name="T0" fmla="*/ 750 w 987"/>
                    <a:gd name="T1" fmla="*/ 303 h 409"/>
                    <a:gd name="T2" fmla="*/ 687 w 987"/>
                    <a:gd name="T3" fmla="*/ 286 h 409"/>
                    <a:gd name="T4" fmla="*/ 631 w 987"/>
                    <a:gd name="T5" fmla="*/ 273 h 409"/>
                    <a:gd name="T6" fmla="*/ 460 w 987"/>
                    <a:gd name="T7" fmla="*/ 240 h 409"/>
                    <a:gd name="T8" fmla="*/ 300 w 987"/>
                    <a:gd name="T9" fmla="*/ 214 h 409"/>
                    <a:gd name="T10" fmla="*/ 139 w 987"/>
                    <a:gd name="T11" fmla="*/ 183 h 409"/>
                    <a:gd name="T12" fmla="*/ 104 w 987"/>
                    <a:gd name="T13" fmla="*/ 174 h 409"/>
                    <a:gd name="T14" fmla="*/ 44 w 987"/>
                    <a:gd name="T15" fmla="*/ 153 h 409"/>
                    <a:gd name="T16" fmla="*/ 3 w 987"/>
                    <a:gd name="T17" fmla="*/ 124 h 409"/>
                    <a:gd name="T18" fmla="*/ 0 w 987"/>
                    <a:gd name="T19" fmla="*/ 105 h 409"/>
                    <a:gd name="T20" fmla="*/ 6 w 987"/>
                    <a:gd name="T21" fmla="*/ 96 h 409"/>
                    <a:gd name="T22" fmla="*/ 25 w 987"/>
                    <a:gd name="T23" fmla="*/ 82 h 409"/>
                    <a:gd name="T24" fmla="*/ 41 w 987"/>
                    <a:gd name="T25" fmla="*/ 74 h 409"/>
                    <a:gd name="T26" fmla="*/ 98 w 987"/>
                    <a:gd name="T27" fmla="*/ 53 h 409"/>
                    <a:gd name="T28" fmla="*/ 161 w 987"/>
                    <a:gd name="T29" fmla="*/ 32 h 409"/>
                    <a:gd name="T30" fmla="*/ 300 w 987"/>
                    <a:gd name="T31" fmla="*/ 0 h 409"/>
                    <a:gd name="T32" fmla="*/ 356 w 987"/>
                    <a:gd name="T33" fmla="*/ 12 h 409"/>
                    <a:gd name="T34" fmla="*/ 410 w 987"/>
                    <a:gd name="T35" fmla="*/ 23 h 409"/>
                    <a:gd name="T36" fmla="*/ 300 w 987"/>
                    <a:gd name="T37" fmla="*/ 46 h 409"/>
                    <a:gd name="T38" fmla="*/ 189 w 987"/>
                    <a:gd name="T39" fmla="*/ 73 h 409"/>
                    <a:gd name="T40" fmla="*/ 167 w 987"/>
                    <a:gd name="T41" fmla="*/ 80 h 409"/>
                    <a:gd name="T42" fmla="*/ 120 w 987"/>
                    <a:gd name="T43" fmla="*/ 98 h 409"/>
                    <a:gd name="T44" fmla="*/ 104 w 987"/>
                    <a:gd name="T45" fmla="*/ 108 h 409"/>
                    <a:gd name="T46" fmla="*/ 107 w 987"/>
                    <a:gd name="T47" fmla="*/ 120 h 409"/>
                    <a:gd name="T48" fmla="*/ 120 w 987"/>
                    <a:gd name="T49" fmla="*/ 129 h 409"/>
                    <a:gd name="T50" fmla="*/ 158 w 987"/>
                    <a:gd name="T51" fmla="*/ 140 h 409"/>
                    <a:gd name="T52" fmla="*/ 211 w 987"/>
                    <a:gd name="T53" fmla="*/ 153 h 409"/>
                    <a:gd name="T54" fmla="*/ 322 w 987"/>
                    <a:gd name="T55" fmla="*/ 176 h 409"/>
                    <a:gd name="T56" fmla="*/ 381 w 987"/>
                    <a:gd name="T57" fmla="*/ 186 h 409"/>
                    <a:gd name="T58" fmla="*/ 542 w 987"/>
                    <a:gd name="T59" fmla="*/ 211 h 409"/>
                    <a:gd name="T60" fmla="*/ 615 w 987"/>
                    <a:gd name="T61" fmla="*/ 224 h 409"/>
                    <a:gd name="T62" fmla="*/ 697 w 987"/>
                    <a:gd name="T63" fmla="*/ 242 h 409"/>
                    <a:gd name="T64" fmla="*/ 775 w 987"/>
                    <a:gd name="T65" fmla="*/ 261 h 409"/>
                    <a:gd name="T66" fmla="*/ 842 w 987"/>
                    <a:gd name="T67" fmla="*/ 282 h 409"/>
                    <a:gd name="T68" fmla="*/ 977 w 987"/>
                    <a:gd name="T69" fmla="*/ 360 h 409"/>
                    <a:gd name="T70" fmla="*/ 971 w 987"/>
                    <a:gd name="T71" fmla="*/ 409 h 409"/>
                    <a:gd name="T72" fmla="*/ 873 w 987"/>
                    <a:gd name="T73" fmla="*/ 337 h 409"/>
                    <a:gd name="T74" fmla="*/ 750 w 987"/>
                    <a:gd name="T75" fmla="*/ 303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987" h="409">
                      <a:moveTo>
                        <a:pt x="750" y="303"/>
                      </a:moveTo>
                      <a:lnTo>
                        <a:pt x="750" y="303"/>
                      </a:lnTo>
                      <a:lnTo>
                        <a:pt x="719" y="295"/>
                      </a:lnTo>
                      <a:lnTo>
                        <a:pt x="687" y="286"/>
                      </a:lnTo>
                      <a:lnTo>
                        <a:pt x="631" y="273"/>
                      </a:lnTo>
                      <a:lnTo>
                        <a:pt x="574" y="262"/>
                      </a:lnTo>
                      <a:lnTo>
                        <a:pt x="460" y="240"/>
                      </a:lnTo>
                      <a:lnTo>
                        <a:pt x="300" y="214"/>
                      </a:lnTo>
                      <a:lnTo>
                        <a:pt x="218" y="200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66" y="63"/>
                      </a:lnTo>
                      <a:lnTo>
                        <a:pt x="98" y="53"/>
                      </a:lnTo>
                      <a:lnTo>
                        <a:pt x="129" y="42"/>
                      </a:lnTo>
                      <a:lnTo>
                        <a:pt x="161" y="32"/>
                      </a:lnTo>
                      <a:lnTo>
                        <a:pt x="230" y="16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353" y="35"/>
                      </a:lnTo>
                      <a:lnTo>
                        <a:pt x="300" y="46"/>
                      </a:lnTo>
                      <a:lnTo>
                        <a:pt x="243" y="59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542" y="211"/>
                      </a:lnTo>
                      <a:lnTo>
                        <a:pt x="615" y="224"/>
                      </a:lnTo>
                      <a:lnTo>
                        <a:pt x="697" y="242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7" y="393"/>
                      </a:lnTo>
                      <a:lnTo>
                        <a:pt x="971" y="409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2" name="Freeform 279">
                  <a:extLst>
                    <a:ext uri="{FF2B5EF4-FFF2-40B4-BE49-F238E27FC236}">
                      <a16:creationId xmlns:a16="http://schemas.microsoft.com/office/drawing/2014/main" id="{9C8F2444-C2D5-481C-8C51-EC10A346ADC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120 w 984"/>
                    <a:gd name="T125" fmla="*/ 44 h 38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lnTo>
                        <a:pt x="199" y="196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3" name="Freeform 280">
                  <a:extLst>
                    <a:ext uri="{FF2B5EF4-FFF2-40B4-BE49-F238E27FC236}">
                      <a16:creationId xmlns:a16="http://schemas.microsoft.com/office/drawing/2014/main" id="{BFEF238A-2700-4A6F-A2A6-C5921B75E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4" name="Freeform 281">
                  <a:extLst>
                    <a:ext uri="{FF2B5EF4-FFF2-40B4-BE49-F238E27FC236}">
                      <a16:creationId xmlns:a16="http://schemas.microsoft.com/office/drawing/2014/main" id="{BA3BAD5C-1CE8-45C1-8009-492C2FBCE6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5" name="Freeform 282">
                  <a:extLst>
                    <a:ext uri="{FF2B5EF4-FFF2-40B4-BE49-F238E27FC236}">
                      <a16:creationId xmlns:a16="http://schemas.microsoft.com/office/drawing/2014/main" id="{6542E6B6-D9F8-45FF-B056-79A5A429939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126 w 344"/>
                    <a:gd name="T125" fmla="*/ 42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6" name="Freeform 283">
                  <a:extLst>
                    <a:ext uri="{FF2B5EF4-FFF2-40B4-BE49-F238E27FC236}">
                      <a16:creationId xmlns:a16="http://schemas.microsoft.com/office/drawing/2014/main" id="{CCCAD89D-9909-48BA-8ABB-61A36BD9B3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7" name="Freeform 284">
                  <a:extLst>
                    <a:ext uri="{FF2B5EF4-FFF2-40B4-BE49-F238E27FC236}">
                      <a16:creationId xmlns:a16="http://schemas.microsoft.com/office/drawing/2014/main" id="{A769E1F9-1EFF-4EFE-8BF6-32404D9AF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8" name="Freeform 285">
                  <a:extLst>
                    <a:ext uri="{FF2B5EF4-FFF2-40B4-BE49-F238E27FC236}">
                      <a16:creationId xmlns:a16="http://schemas.microsoft.com/office/drawing/2014/main" id="{51DB2DC8-BF85-4246-B952-93E49B7EE9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7" cy="177"/>
                </a:xfrm>
                <a:custGeom>
                  <a:avLst/>
                  <a:gdLst>
                    <a:gd name="T0" fmla="*/ 110 w 337"/>
                    <a:gd name="T1" fmla="*/ 176 h 177"/>
                    <a:gd name="T2" fmla="*/ 107 w 337"/>
                    <a:gd name="T3" fmla="*/ 174 h 177"/>
                    <a:gd name="T4" fmla="*/ 101 w 337"/>
                    <a:gd name="T5" fmla="*/ 173 h 177"/>
                    <a:gd name="T6" fmla="*/ 98 w 337"/>
                    <a:gd name="T7" fmla="*/ 172 h 177"/>
                    <a:gd name="T8" fmla="*/ 92 w 337"/>
                    <a:gd name="T9" fmla="*/ 171 h 177"/>
                    <a:gd name="T10" fmla="*/ 88 w 337"/>
                    <a:gd name="T11" fmla="*/ 168 h 177"/>
                    <a:gd name="T12" fmla="*/ 82 w 337"/>
                    <a:gd name="T13" fmla="*/ 167 h 177"/>
                    <a:gd name="T14" fmla="*/ 76 w 337"/>
                    <a:gd name="T15" fmla="*/ 165 h 177"/>
                    <a:gd name="T16" fmla="*/ 73 w 337"/>
                    <a:gd name="T17" fmla="*/ 163 h 177"/>
                    <a:gd name="T18" fmla="*/ 60 w 337"/>
                    <a:gd name="T19" fmla="*/ 159 h 177"/>
                    <a:gd name="T20" fmla="*/ 47 w 337"/>
                    <a:gd name="T21" fmla="*/ 154 h 177"/>
                    <a:gd name="T22" fmla="*/ 44 w 337"/>
                    <a:gd name="T23" fmla="*/ 153 h 177"/>
                    <a:gd name="T24" fmla="*/ 19 w 337"/>
                    <a:gd name="T25" fmla="*/ 140 h 177"/>
                    <a:gd name="T26" fmla="*/ 3 w 337"/>
                    <a:gd name="T27" fmla="*/ 124 h 177"/>
                    <a:gd name="T28" fmla="*/ 0 w 337"/>
                    <a:gd name="T29" fmla="*/ 105 h 177"/>
                    <a:gd name="T30" fmla="*/ 3 w 337"/>
                    <a:gd name="T31" fmla="*/ 102 h 177"/>
                    <a:gd name="T32" fmla="*/ 3 w 337"/>
                    <a:gd name="T33" fmla="*/ 99 h 177"/>
                    <a:gd name="T34" fmla="*/ 6 w 337"/>
                    <a:gd name="T35" fmla="*/ 97 h 177"/>
                    <a:gd name="T36" fmla="*/ 10 w 337"/>
                    <a:gd name="T37" fmla="*/ 94 h 177"/>
                    <a:gd name="T38" fmla="*/ 13 w 337"/>
                    <a:gd name="T39" fmla="*/ 92 h 177"/>
                    <a:gd name="T40" fmla="*/ 16 w 337"/>
                    <a:gd name="T41" fmla="*/ 89 h 177"/>
                    <a:gd name="T42" fmla="*/ 19 w 337"/>
                    <a:gd name="T43" fmla="*/ 87 h 177"/>
                    <a:gd name="T44" fmla="*/ 22 w 337"/>
                    <a:gd name="T45" fmla="*/ 84 h 177"/>
                    <a:gd name="T46" fmla="*/ 22 w 337"/>
                    <a:gd name="T47" fmla="*/ 83 h 177"/>
                    <a:gd name="T48" fmla="*/ 25 w 337"/>
                    <a:gd name="T49" fmla="*/ 82 h 177"/>
                    <a:gd name="T50" fmla="*/ 28 w 337"/>
                    <a:gd name="T51" fmla="*/ 80 h 177"/>
                    <a:gd name="T52" fmla="*/ 28 w 337"/>
                    <a:gd name="T53" fmla="*/ 80 h 177"/>
                    <a:gd name="T54" fmla="*/ 32 w 337"/>
                    <a:gd name="T55" fmla="*/ 79 h 177"/>
                    <a:gd name="T56" fmla="*/ 32 w 337"/>
                    <a:gd name="T57" fmla="*/ 78 h 177"/>
                    <a:gd name="T58" fmla="*/ 35 w 337"/>
                    <a:gd name="T59" fmla="*/ 77 h 177"/>
                    <a:gd name="T60" fmla="*/ 38 w 337"/>
                    <a:gd name="T61" fmla="*/ 75 h 177"/>
                    <a:gd name="T62" fmla="*/ 41 w 337"/>
                    <a:gd name="T63" fmla="*/ 74 h 177"/>
                    <a:gd name="T64" fmla="*/ 47 w 337"/>
                    <a:gd name="T65" fmla="*/ 72 h 177"/>
                    <a:gd name="T66" fmla="*/ 60 w 337"/>
                    <a:gd name="T67" fmla="*/ 65 h 177"/>
                    <a:gd name="T68" fmla="*/ 66 w 337"/>
                    <a:gd name="T69" fmla="*/ 63 h 177"/>
                    <a:gd name="T70" fmla="*/ 82 w 337"/>
                    <a:gd name="T71" fmla="*/ 58 h 177"/>
                    <a:gd name="T72" fmla="*/ 92 w 337"/>
                    <a:gd name="T73" fmla="*/ 53 h 177"/>
                    <a:gd name="T74" fmla="*/ 104 w 337"/>
                    <a:gd name="T75" fmla="*/ 49 h 177"/>
                    <a:gd name="T76" fmla="*/ 120 w 337"/>
                    <a:gd name="T77" fmla="*/ 45 h 177"/>
                    <a:gd name="T78" fmla="*/ 136 w 337"/>
                    <a:gd name="T79" fmla="*/ 40 h 177"/>
                    <a:gd name="T80" fmla="*/ 145 w 337"/>
                    <a:gd name="T81" fmla="*/ 37 h 177"/>
                    <a:gd name="T82" fmla="*/ 177 w 337"/>
                    <a:gd name="T83" fmla="*/ 28 h 177"/>
                    <a:gd name="T84" fmla="*/ 196 w 337"/>
                    <a:gd name="T85" fmla="*/ 23 h 177"/>
                    <a:gd name="T86" fmla="*/ 230 w 337"/>
                    <a:gd name="T87" fmla="*/ 16 h 177"/>
                    <a:gd name="T88" fmla="*/ 265 w 337"/>
                    <a:gd name="T89" fmla="*/ 8 h 177"/>
                    <a:gd name="T90" fmla="*/ 284 w 337"/>
                    <a:gd name="T91" fmla="*/ 4 h 177"/>
                    <a:gd name="T92" fmla="*/ 296 w 337"/>
                    <a:gd name="T93" fmla="*/ 2 h 177"/>
                    <a:gd name="T94" fmla="*/ 337 w 337"/>
                    <a:gd name="T95" fmla="*/ 9 h 177"/>
                    <a:gd name="T96" fmla="*/ 63 w 337"/>
                    <a:gd name="T97" fmla="*/ 87 h 177"/>
                    <a:gd name="T98" fmla="*/ 35 w 337"/>
                    <a:gd name="T99" fmla="*/ 124 h 177"/>
                    <a:gd name="T100" fmla="*/ 98 w 337"/>
                    <a:gd name="T101" fmla="*/ 168 h 17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37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7" y="9"/>
                      </a:lnTo>
                      <a:lnTo>
                        <a:pt x="208" y="42"/>
                      </a:lnTo>
                      <a:lnTo>
                        <a:pt x="129" y="64"/>
                      </a:lnTo>
                      <a:lnTo>
                        <a:pt x="95" y="75"/>
                      </a:lnTo>
                      <a:lnTo>
                        <a:pt x="63" y="87"/>
                      </a:lnTo>
                      <a:lnTo>
                        <a:pt x="47" y="93"/>
                      </a:lnTo>
                      <a:lnTo>
                        <a:pt x="38" y="101"/>
                      </a:lnTo>
                      <a:lnTo>
                        <a:pt x="35" y="108"/>
                      </a:lnTo>
                      <a:lnTo>
                        <a:pt x="32" y="116"/>
                      </a:lnTo>
                      <a:lnTo>
                        <a:pt x="35" y="124"/>
                      </a:lnTo>
                      <a:lnTo>
                        <a:pt x="41" y="131"/>
                      </a:lnTo>
                      <a:lnTo>
                        <a:pt x="47" y="139"/>
                      </a:lnTo>
                      <a:lnTo>
                        <a:pt x="57" y="145"/>
                      </a:lnTo>
                      <a:lnTo>
                        <a:pt x="79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79" name="Freeform 286">
                  <a:extLst>
                    <a:ext uri="{FF2B5EF4-FFF2-40B4-BE49-F238E27FC236}">
                      <a16:creationId xmlns:a16="http://schemas.microsoft.com/office/drawing/2014/main" id="{280C6D46-E4E8-4009-A660-F650A0A521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4" cy="177"/>
                </a:xfrm>
                <a:custGeom>
                  <a:avLst/>
                  <a:gdLst>
                    <a:gd name="T0" fmla="*/ 110 w 334"/>
                    <a:gd name="T1" fmla="*/ 176 h 177"/>
                    <a:gd name="T2" fmla="*/ 107 w 334"/>
                    <a:gd name="T3" fmla="*/ 174 h 177"/>
                    <a:gd name="T4" fmla="*/ 101 w 334"/>
                    <a:gd name="T5" fmla="*/ 173 h 177"/>
                    <a:gd name="T6" fmla="*/ 98 w 334"/>
                    <a:gd name="T7" fmla="*/ 172 h 177"/>
                    <a:gd name="T8" fmla="*/ 92 w 334"/>
                    <a:gd name="T9" fmla="*/ 171 h 177"/>
                    <a:gd name="T10" fmla="*/ 88 w 334"/>
                    <a:gd name="T11" fmla="*/ 168 h 177"/>
                    <a:gd name="T12" fmla="*/ 82 w 334"/>
                    <a:gd name="T13" fmla="*/ 167 h 177"/>
                    <a:gd name="T14" fmla="*/ 76 w 334"/>
                    <a:gd name="T15" fmla="*/ 165 h 177"/>
                    <a:gd name="T16" fmla="*/ 73 w 334"/>
                    <a:gd name="T17" fmla="*/ 163 h 177"/>
                    <a:gd name="T18" fmla="*/ 60 w 334"/>
                    <a:gd name="T19" fmla="*/ 159 h 177"/>
                    <a:gd name="T20" fmla="*/ 47 w 334"/>
                    <a:gd name="T21" fmla="*/ 154 h 177"/>
                    <a:gd name="T22" fmla="*/ 44 w 334"/>
                    <a:gd name="T23" fmla="*/ 153 h 177"/>
                    <a:gd name="T24" fmla="*/ 19 w 334"/>
                    <a:gd name="T25" fmla="*/ 140 h 177"/>
                    <a:gd name="T26" fmla="*/ 3 w 334"/>
                    <a:gd name="T27" fmla="*/ 124 h 177"/>
                    <a:gd name="T28" fmla="*/ 0 w 334"/>
                    <a:gd name="T29" fmla="*/ 105 h 177"/>
                    <a:gd name="T30" fmla="*/ 3 w 334"/>
                    <a:gd name="T31" fmla="*/ 102 h 177"/>
                    <a:gd name="T32" fmla="*/ 3 w 334"/>
                    <a:gd name="T33" fmla="*/ 99 h 177"/>
                    <a:gd name="T34" fmla="*/ 6 w 334"/>
                    <a:gd name="T35" fmla="*/ 97 h 177"/>
                    <a:gd name="T36" fmla="*/ 10 w 334"/>
                    <a:gd name="T37" fmla="*/ 94 h 177"/>
                    <a:gd name="T38" fmla="*/ 13 w 334"/>
                    <a:gd name="T39" fmla="*/ 92 h 177"/>
                    <a:gd name="T40" fmla="*/ 16 w 334"/>
                    <a:gd name="T41" fmla="*/ 89 h 177"/>
                    <a:gd name="T42" fmla="*/ 19 w 334"/>
                    <a:gd name="T43" fmla="*/ 87 h 177"/>
                    <a:gd name="T44" fmla="*/ 22 w 334"/>
                    <a:gd name="T45" fmla="*/ 84 h 177"/>
                    <a:gd name="T46" fmla="*/ 22 w 334"/>
                    <a:gd name="T47" fmla="*/ 83 h 177"/>
                    <a:gd name="T48" fmla="*/ 25 w 334"/>
                    <a:gd name="T49" fmla="*/ 82 h 177"/>
                    <a:gd name="T50" fmla="*/ 28 w 334"/>
                    <a:gd name="T51" fmla="*/ 80 h 177"/>
                    <a:gd name="T52" fmla="*/ 28 w 334"/>
                    <a:gd name="T53" fmla="*/ 80 h 177"/>
                    <a:gd name="T54" fmla="*/ 32 w 334"/>
                    <a:gd name="T55" fmla="*/ 79 h 177"/>
                    <a:gd name="T56" fmla="*/ 32 w 334"/>
                    <a:gd name="T57" fmla="*/ 78 h 177"/>
                    <a:gd name="T58" fmla="*/ 35 w 334"/>
                    <a:gd name="T59" fmla="*/ 77 h 177"/>
                    <a:gd name="T60" fmla="*/ 38 w 334"/>
                    <a:gd name="T61" fmla="*/ 75 h 177"/>
                    <a:gd name="T62" fmla="*/ 41 w 334"/>
                    <a:gd name="T63" fmla="*/ 74 h 177"/>
                    <a:gd name="T64" fmla="*/ 47 w 334"/>
                    <a:gd name="T65" fmla="*/ 72 h 177"/>
                    <a:gd name="T66" fmla="*/ 60 w 334"/>
                    <a:gd name="T67" fmla="*/ 65 h 177"/>
                    <a:gd name="T68" fmla="*/ 66 w 334"/>
                    <a:gd name="T69" fmla="*/ 63 h 177"/>
                    <a:gd name="T70" fmla="*/ 82 w 334"/>
                    <a:gd name="T71" fmla="*/ 58 h 177"/>
                    <a:gd name="T72" fmla="*/ 92 w 334"/>
                    <a:gd name="T73" fmla="*/ 53 h 177"/>
                    <a:gd name="T74" fmla="*/ 104 w 334"/>
                    <a:gd name="T75" fmla="*/ 49 h 177"/>
                    <a:gd name="T76" fmla="*/ 120 w 334"/>
                    <a:gd name="T77" fmla="*/ 45 h 177"/>
                    <a:gd name="T78" fmla="*/ 136 w 334"/>
                    <a:gd name="T79" fmla="*/ 40 h 177"/>
                    <a:gd name="T80" fmla="*/ 145 w 334"/>
                    <a:gd name="T81" fmla="*/ 37 h 177"/>
                    <a:gd name="T82" fmla="*/ 177 w 334"/>
                    <a:gd name="T83" fmla="*/ 28 h 177"/>
                    <a:gd name="T84" fmla="*/ 196 w 334"/>
                    <a:gd name="T85" fmla="*/ 23 h 177"/>
                    <a:gd name="T86" fmla="*/ 230 w 334"/>
                    <a:gd name="T87" fmla="*/ 16 h 177"/>
                    <a:gd name="T88" fmla="*/ 265 w 334"/>
                    <a:gd name="T89" fmla="*/ 8 h 177"/>
                    <a:gd name="T90" fmla="*/ 284 w 334"/>
                    <a:gd name="T91" fmla="*/ 4 h 177"/>
                    <a:gd name="T92" fmla="*/ 296 w 334"/>
                    <a:gd name="T93" fmla="*/ 2 h 177"/>
                    <a:gd name="T94" fmla="*/ 334 w 334"/>
                    <a:gd name="T95" fmla="*/ 8 h 177"/>
                    <a:gd name="T96" fmla="*/ 60 w 334"/>
                    <a:gd name="T97" fmla="*/ 86 h 177"/>
                    <a:gd name="T98" fmla="*/ 28 w 334"/>
                    <a:gd name="T99" fmla="*/ 116 h 177"/>
                    <a:gd name="T100" fmla="*/ 76 w 334"/>
                    <a:gd name="T101" fmla="*/ 158 h 177"/>
                    <a:gd name="T102" fmla="*/ 117 w 334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4" y="8"/>
                      </a:lnTo>
                      <a:lnTo>
                        <a:pt x="281" y="22"/>
                      </a:lnTo>
                      <a:lnTo>
                        <a:pt x="205" y="40"/>
                      </a:lnTo>
                      <a:lnTo>
                        <a:pt x="126" y="63"/>
                      </a:lnTo>
                      <a:lnTo>
                        <a:pt x="92" y="74"/>
                      </a:lnTo>
                      <a:lnTo>
                        <a:pt x="60" y="86"/>
                      </a:lnTo>
                      <a:lnTo>
                        <a:pt x="44" y="93"/>
                      </a:lnTo>
                      <a:lnTo>
                        <a:pt x="35" y="101"/>
                      </a:lnTo>
                      <a:lnTo>
                        <a:pt x="28" y="108"/>
                      </a:lnTo>
                      <a:lnTo>
                        <a:pt x="28" y="116"/>
                      </a:lnTo>
                      <a:lnTo>
                        <a:pt x="32" y="124"/>
                      </a:lnTo>
                      <a:lnTo>
                        <a:pt x="38" y="131"/>
                      </a:lnTo>
                      <a:lnTo>
                        <a:pt x="44" y="138"/>
                      </a:lnTo>
                      <a:lnTo>
                        <a:pt x="54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0" name="Freeform 287">
                  <a:extLst>
                    <a:ext uri="{FF2B5EF4-FFF2-40B4-BE49-F238E27FC236}">
                      <a16:creationId xmlns:a16="http://schemas.microsoft.com/office/drawing/2014/main" id="{0E796830-730C-44F7-9303-BC5FCAA865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1" cy="177"/>
                </a:xfrm>
                <a:custGeom>
                  <a:avLst/>
                  <a:gdLst>
                    <a:gd name="T0" fmla="*/ 110 w 331"/>
                    <a:gd name="T1" fmla="*/ 176 h 177"/>
                    <a:gd name="T2" fmla="*/ 107 w 331"/>
                    <a:gd name="T3" fmla="*/ 174 h 177"/>
                    <a:gd name="T4" fmla="*/ 101 w 331"/>
                    <a:gd name="T5" fmla="*/ 173 h 177"/>
                    <a:gd name="T6" fmla="*/ 98 w 331"/>
                    <a:gd name="T7" fmla="*/ 172 h 177"/>
                    <a:gd name="T8" fmla="*/ 92 w 331"/>
                    <a:gd name="T9" fmla="*/ 171 h 177"/>
                    <a:gd name="T10" fmla="*/ 88 w 331"/>
                    <a:gd name="T11" fmla="*/ 168 h 177"/>
                    <a:gd name="T12" fmla="*/ 82 w 331"/>
                    <a:gd name="T13" fmla="*/ 167 h 177"/>
                    <a:gd name="T14" fmla="*/ 76 w 331"/>
                    <a:gd name="T15" fmla="*/ 165 h 177"/>
                    <a:gd name="T16" fmla="*/ 73 w 331"/>
                    <a:gd name="T17" fmla="*/ 163 h 177"/>
                    <a:gd name="T18" fmla="*/ 60 w 331"/>
                    <a:gd name="T19" fmla="*/ 159 h 177"/>
                    <a:gd name="T20" fmla="*/ 47 w 331"/>
                    <a:gd name="T21" fmla="*/ 154 h 177"/>
                    <a:gd name="T22" fmla="*/ 44 w 331"/>
                    <a:gd name="T23" fmla="*/ 153 h 177"/>
                    <a:gd name="T24" fmla="*/ 19 w 331"/>
                    <a:gd name="T25" fmla="*/ 140 h 177"/>
                    <a:gd name="T26" fmla="*/ 3 w 331"/>
                    <a:gd name="T27" fmla="*/ 124 h 177"/>
                    <a:gd name="T28" fmla="*/ 0 w 331"/>
                    <a:gd name="T29" fmla="*/ 105 h 177"/>
                    <a:gd name="T30" fmla="*/ 3 w 331"/>
                    <a:gd name="T31" fmla="*/ 102 h 177"/>
                    <a:gd name="T32" fmla="*/ 3 w 331"/>
                    <a:gd name="T33" fmla="*/ 99 h 177"/>
                    <a:gd name="T34" fmla="*/ 6 w 331"/>
                    <a:gd name="T35" fmla="*/ 97 h 177"/>
                    <a:gd name="T36" fmla="*/ 10 w 331"/>
                    <a:gd name="T37" fmla="*/ 94 h 177"/>
                    <a:gd name="T38" fmla="*/ 13 w 331"/>
                    <a:gd name="T39" fmla="*/ 92 h 177"/>
                    <a:gd name="T40" fmla="*/ 16 w 331"/>
                    <a:gd name="T41" fmla="*/ 89 h 177"/>
                    <a:gd name="T42" fmla="*/ 19 w 331"/>
                    <a:gd name="T43" fmla="*/ 87 h 177"/>
                    <a:gd name="T44" fmla="*/ 22 w 331"/>
                    <a:gd name="T45" fmla="*/ 84 h 177"/>
                    <a:gd name="T46" fmla="*/ 22 w 331"/>
                    <a:gd name="T47" fmla="*/ 83 h 177"/>
                    <a:gd name="T48" fmla="*/ 25 w 331"/>
                    <a:gd name="T49" fmla="*/ 82 h 177"/>
                    <a:gd name="T50" fmla="*/ 28 w 331"/>
                    <a:gd name="T51" fmla="*/ 80 h 177"/>
                    <a:gd name="T52" fmla="*/ 28 w 331"/>
                    <a:gd name="T53" fmla="*/ 80 h 177"/>
                    <a:gd name="T54" fmla="*/ 32 w 331"/>
                    <a:gd name="T55" fmla="*/ 79 h 177"/>
                    <a:gd name="T56" fmla="*/ 32 w 331"/>
                    <a:gd name="T57" fmla="*/ 78 h 177"/>
                    <a:gd name="T58" fmla="*/ 35 w 331"/>
                    <a:gd name="T59" fmla="*/ 77 h 177"/>
                    <a:gd name="T60" fmla="*/ 38 w 331"/>
                    <a:gd name="T61" fmla="*/ 75 h 177"/>
                    <a:gd name="T62" fmla="*/ 41 w 331"/>
                    <a:gd name="T63" fmla="*/ 74 h 177"/>
                    <a:gd name="T64" fmla="*/ 47 w 331"/>
                    <a:gd name="T65" fmla="*/ 72 h 177"/>
                    <a:gd name="T66" fmla="*/ 60 w 331"/>
                    <a:gd name="T67" fmla="*/ 65 h 177"/>
                    <a:gd name="T68" fmla="*/ 66 w 331"/>
                    <a:gd name="T69" fmla="*/ 63 h 177"/>
                    <a:gd name="T70" fmla="*/ 82 w 331"/>
                    <a:gd name="T71" fmla="*/ 58 h 177"/>
                    <a:gd name="T72" fmla="*/ 92 w 331"/>
                    <a:gd name="T73" fmla="*/ 53 h 177"/>
                    <a:gd name="T74" fmla="*/ 104 w 331"/>
                    <a:gd name="T75" fmla="*/ 49 h 177"/>
                    <a:gd name="T76" fmla="*/ 120 w 331"/>
                    <a:gd name="T77" fmla="*/ 45 h 177"/>
                    <a:gd name="T78" fmla="*/ 136 w 331"/>
                    <a:gd name="T79" fmla="*/ 40 h 177"/>
                    <a:gd name="T80" fmla="*/ 145 w 331"/>
                    <a:gd name="T81" fmla="*/ 37 h 177"/>
                    <a:gd name="T82" fmla="*/ 177 w 331"/>
                    <a:gd name="T83" fmla="*/ 28 h 177"/>
                    <a:gd name="T84" fmla="*/ 196 w 331"/>
                    <a:gd name="T85" fmla="*/ 23 h 177"/>
                    <a:gd name="T86" fmla="*/ 230 w 331"/>
                    <a:gd name="T87" fmla="*/ 16 h 177"/>
                    <a:gd name="T88" fmla="*/ 265 w 331"/>
                    <a:gd name="T89" fmla="*/ 8 h 177"/>
                    <a:gd name="T90" fmla="*/ 284 w 331"/>
                    <a:gd name="T91" fmla="*/ 4 h 177"/>
                    <a:gd name="T92" fmla="*/ 296 w 331"/>
                    <a:gd name="T93" fmla="*/ 2 h 177"/>
                    <a:gd name="T94" fmla="*/ 331 w 331"/>
                    <a:gd name="T95" fmla="*/ 7 h 177"/>
                    <a:gd name="T96" fmla="*/ 57 w 331"/>
                    <a:gd name="T97" fmla="*/ 84 h 177"/>
                    <a:gd name="T98" fmla="*/ 25 w 331"/>
                    <a:gd name="T99" fmla="*/ 115 h 177"/>
                    <a:gd name="T100" fmla="*/ 76 w 331"/>
                    <a:gd name="T101" fmla="*/ 158 h 177"/>
                    <a:gd name="T102" fmla="*/ 117 w 331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1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1" y="7"/>
                      </a:lnTo>
                      <a:lnTo>
                        <a:pt x="277" y="21"/>
                      </a:lnTo>
                      <a:lnTo>
                        <a:pt x="202" y="39"/>
                      </a:lnTo>
                      <a:lnTo>
                        <a:pt x="123" y="61"/>
                      </a:lnTo>
                      <a:lnTo>
                        <a:pt x="88" y="73"/>
                      </a:lnTo>
                      <a:lnTo>
                        <a:pt x="57" y="84"/>
                      </a:lnTo>
                      <a:lnTo>
                        <a:pt x="41" y="92"/>
                      </a:lnTo>
                      <a:lnTo>
                        <a:pt x="28" y="99"/>
                      </a:lnTo>
                      <a:lnTo>
                        <a:pt x="25" y="107"/>
                      </a:lnTo>
                      <a:lnTo>
                        <a:pt x="25" y="115"/>
                      </a:lnTo>
                      <a:lnTo>
                        <a:pt x="28" y="122"/>
                      </a:lnTo>
                      <a:lnTo>
                        <a:pt x="35" y="130"/>
                      </a:lnTo>
                      <a:lnTo>
                        <a:pt x="41" y="138"/>
                      </a:lnTo>
                      <a:lnTo>
                        <a:pt x="51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1" name="Freeform 288">
                  <a:extLst>
                    <a:ext uri="{FF2B5EF4-FFF2-40B4-BE49-F238E27FC236}">
                      <a16:creationId xmlns:a16="http://schemas.microsoft.com/office/drawing/2014/main" id="{6B88E97B-5F3F-4DBC-89CE-A843D64628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8" cy="177"/>
                </a:xfrm>
                <a:custGeom>
                  <a:avLst/>
                  <a:gdLst>
                    <a:gd name="T0" fmla="*/ 110 w 328"/>
                    <a:gd name="T1" fmla="*/ 176 h 177"/>
                    <a:gd name="T2" fmla="*/ 107 w 328"/>
                    <a:gd name="T3" fmla="*/ 174 h 177"/>
                    <a:gd name="T4" fmla="*/ 101 w 328"/>
                    <a:gd name="T5" fmla="*/ 173 h 177"/>
                    <a:gd name="T6" fmla="*/ 98 w 328"/>
                    <a:gd name="T7" fmla="*/ 172 h 177"/>
                    <a:gd name="T8" fmla="*/ 92 w 328"/>
                    <a:gd name="T9" fmla="*/ 171 h 177"/>
                    <a:gd name="T10" fmla="*/ 88 w 328"/>
                    <a:gd name="T11" fmla="*/ 168 h 177"/>
                    <a:gd name="T12" fmla="*/ 82 w 328"/>
                    <a:gd name="T13" fmla="*/ 167 h 177"/>
                    <a:gd name="T14" fmla="*/ 76 w 328"/>
                    <a:gd name="T15" fmla="*/ 165 h 177"/>
                    <a:gd name="T16" fmla="*/ 73 w 328"/>
                    <a:gd name="T17" fmla="*/ 163 h 177"/>
                    <a:gd name="T18" fmla="*/ 60 w 328"/>
                    <a:gd name="T19" fmla="*/ 159 h 177"/>
                    <a:gd name="T20" fmla="*/ 47 w 328"/>
                    <a:gd name="T21" fmla="*/ 154 h 177"/>
                    <a:gd name="T22" fmla="*/ 44 w 328"/>
                    <a:gd name="T23" fmla="*/ 153 h 177"/>
                    <a:gd name="T24" fmla="*/ 19 w 328"/>
                    <a:gd name="T25" fmla="*/ 140 h 177"/>
                    <a:gd name="T26" fmla="*/ 3 w 328"/>
                    <a:gd name="T27" fmla="*/ 124 h 177"/>
                    <a:gd name="T28" fmla="*/ 0 w 328"/>
                    <a:gd name="T29" fmla="*/ 105 h 177"/>
                    <a:gd name="T30" fmla="*/ 3 w 328"/>
                    <a:gd name="T31" fmla="*/ 102 h 177"/>
                    <a:gd name="T32" fmla="*/ 3 w 328"/>
                    <a:gd name="T33" fmla="*/ 99 h 177"/>
                    <a:gd name="T34" fmla="*/ 6 w 328"/>
                    <a:gd name="T35" fmla="*/ 97 h 177"/>
                    <a:gd name="T36" fmla="*/ 10 w 328"/>
                    <a:gd name="T37" fmla="*/ 94 h 177"/>
                    <a:gd name="T38" fmla="*/ 13 w 328"/>
                    <a:gd name="T39" fmla="*/ 92 h 177"/>
                    <a:gd name="T40" fmla="*/ 16 w 328"/>
                    <a:gd name="T41" fmla="*/ 89 h 177"/>
                    <a:gd name="T42" fmla="*/ 19 w 328"/>
                    <a:gd name="T43" fmla="*/ 87 h 177"/>
                    <a:gd name="T44" fmla="*/ 22 w 328"/>
                    <a:gd name="T45" fmla="*/ 84 h 177"/>
                    <a:gd name="T46" fmla="*/ 22 w 328"/>
                    <a:gd name="T47" fmla="*/ 83 h 177"/>
                    <a:gd name="T48" fmla="*/ 25 w 328"/>
                    <a:gd name="T49" fmla="*/ 82 h 177"/>
                    <a:gd name="T50" fmla="*/ 28 w 328"/>
                    <a:gd name="T51" fmla="*/ 80 h 177"/>
                    <a:gd name="T52" fmla="*/ 28 w 328"/>
                    <a:gd name="T53" fmla="*/ 80 h 177"/>
                    <a:gd name="T54" fmla="*/ 32 w 328"/>
                    <a:gd name="T55" fmla="*/ 79 h 177"/>
                    <a:gd name="T56" fmla="*/ 32 w 328"/>
                    <a:gd name="T57" fmla="*/ 78 h 177"/>
                    <a:gd name="T58" fmla="*/ 35 w 328"/>
                    <a:gd name="T59" fmla="*/ 77 h 177"/>
                    <a:gd name="T60" fmla="*/ 38 w 328"/>
                    <a:gd name="T61" fmla="*/ 75 h 177"/>
                    <a:gd name="T62" fmla="*/ 41 w 328"/>
                    <a:gd name="T63" fmla="*/ 74 h 177"/>
                    <a:gd name="T64" fmla="*/ 47 w 328"/>
                    <a:gd name="T65" fmla="*/ 72 h 177"/>
                    <a:gd name="T66" fmla="*/ 60 w 328"/>
                    <a:gd name="T67" fmla="*/ 65 h 177"/>
                    <a:gd name="T68" fmla="*/ 66 w 328"/>
                    <a:gd name="T69" fmla="*/ 63 h 177"/>
                    <a:gd name="T70" fmla="*/ 82 w 328"/>
                    <a:gd name="T71" fmla="*/ 58 h 177"/>
                    <a:gd name="T72" fmla="*/ 92 w 328"/>
                    <a:gd name="T73" fmla="*/ 53 h 177"/>
                    <a:gd name="T74" fmla="*/ 104 w 328"/>
                    <a:gd name="T75" fmla="*/ 49 h 177"/>
                    <a:gd name="T76" fmla="*/ 120 w 328"/>
                    <a:gd name="T77" fmla="*/ 45 h 177"/>
                    <a:gd name="T78" fmla="*/ 136 w 328"/>
                    <a:gd name="T79" fmla="*/ 40 h 177"/>
                    <a:gd name="T80" fmla="*/ 145 w 328"/>
                    <a:gd name="T81" fmla="*/ 37 h 177"/>
                    <a:gd name="T82" fmla="*/ 177 w 328"/>
                    <a:gd name="T83" fmla="*/ 28 h 177"/>
                    <a:gd name="T84" fmla="*/ 196 w 328"/>
                    <a:gd name="T85" fmla="*/ 23 h 177"/>
                    <a:gd name="T86" fmla="*/ 230 w 328"/>
                    <a:gd name="T87" fmla="*/ 16 h 177"/>
                    <a:gd name="T88" fmla="*/ 265 w 328"/>
                    <a:gd name="T89" fmla="*/ 8 h 177"/>
                    <a:gd name="T90" fmla="*/ 284 w 328"/>
                    <a:gd name="T91" fmla="*/ 4 h 177"/>
                    <a:gd name="T92" fmla="*/ 296 w 328"/>
                    <a:gd name="T93" fmla="*/ 2 h 177"/>
                    <a:gd name="T94" fmla="*/ 328 w 328"/>
                    <a:gd name="T95" fmla="*/ 7 h 177"/>
                    <a:gd name="T96" fmla="*/ 51 w 328"/>
                    <a:gd name="T97" fmla="*/ 83 h 177"/>
                    <a:gd name="T98" fmla="*/ 19 w 328"/>
                    <a:gd name="T99" fmla="*/ 115 h 177"/>
                    <a:gd name="T100" fmla="*/ 73 w 328"/>
                    <a:gd name="T101" fmla="*/ 158 h 177"/>
                    <a:gd name="T102" fmla="*/ 117 w 328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8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8" y="7"/>
                      </a:lnTo>
                      <a:lnTo>
                        <a:pt x="274" y="20"/>
                      </a:lnTo>
                      <a:lnTo>
                        <a:pt x="202" y="37"/>
                      </a:lnTo>
                      <a:lnTo>
                        <a:pt x="123" y="60"/>
                      </a:lnTo>
                      <a:lnTo>
                        <a:pt x="85" y="72"/>
                      </a:lnTo>
                      <a:lnTo>
                        <a:pt x="51" y="83"/>
                      </a:lnTo>
                      <a:lnTo>
                        <a:pt x="35" y="91"/>
                      </a:lnTo>
                      <a:lnTo>
                        <a:pt x="25" y="98"/>
                      </a:lnTo>
                      <a:lnTo>
                        <a:pt x="22" y="106"/>
                      </a:lnTo>
                      <a:lnTo>
                        <a:pt x="19" y="115"/>
                      </a:lnTo>
                      <a:lnTo>
                        <a:pt x="22" y="122"/>
                      </a:lnTo>
                      <a:lnTo>
                        <a:pt x="28" y="130"/>
                      </a:lnTo>
                      <a:lnTo>
                        <a:pt x="38" y="138"/>
                      </a:lnTo>
                      <a:lnTo>
                        <a:pt x="51" y="145"/>
                      </a:lnTo>
                      <a:lnTo>
                        <a:pt x="73" y="158"/>
                      </a:lnTo>
                      <a:lnTo>
                        <a:pt x="95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2" name="Freeform 289">
                  <a:extLst>
                    <a:ext uri="{FF2B5EF4-FFF2-40B4-BE49-F238E27FC236}">
                      <a16:creationId xmlns:a16="http://schemas.microsoft.com/office/drawing/2014/main" id="{02FB8F9A-6129-4692-BC6F-FB7D0E32AC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5" cy="177"/>
                </a:xfrm>
                <a:custGeom>
                  <a:avLst/>
                  <a:gdLst>
                    <a:gd name="T0" fmla="*/ 110 w 325"/>
                    <a:gd name="T1" fmla="*/ 176 h 177"/>
                    <a:gd name="T2" fmla="*/ 107 w 325"/>
                    <a:gd name="T3" fmla="*/ 174 h 177"/>
                    <a:gd name="T4" fmla="*/ 101 w 325"/>
                    <a:gd name="T5" fmla="*/ 173 h 177"/>
                    <a:gd name="T6" fmla="*/ 98 w 325"/>
                    <a:gd name="T7" fmla="*/ 172 h 177"/>
                    <a:gd name="T8" fmla="*/ 92 w 325"/>
                    <a:gd name="T9" fmla="*/ 171 h 177"/>
                    <a:gd name="T10" fmla="*/ 88 w 325"/>
                    <a:gd name="T11" fmla="*/ 168 h 177"/>
                    <a:gd name="T12" fmla="*/ 82 w 325"/>
                    <a:gd name="T13" fmla="*/ 167 h 177"/>
                    <a:gd name="T14" fmla="*/ 76 w 325"/>
                    <a:gd name="T15" fmla="*/ 165 h 177"/>
                    <a:gd name="T16" fmla="*/ 73 w 325"/>
                    <a:gd name="T17" fmla="*/ 163 h 177"/>
                    <a:gd name="T18" fmla="*/ 60 w 325"/>
                    <a:gd name="T19" fmla="*/ 159 h 177"/>
                    <a:gd name="T20" fmla="*/ 47 w 325"/>
                    <a:gd name="T21" fmla="*/ 154 h 177"/>
                    <a:gd name="T22" fmla="*/ 44 w 325"/>
                    <a:gd name="T23" fmla="*/ 153 h 177"/>
                    <a:gd name="T24" fmla="*/ 19 w 325"/>
                    <a:gd name="T25" fmla="*/ 140 h 177"/>
                    <a:gd name="T26" fmla="*/ 3 w 325"/>
                    <a:gd name="T27" fmla="*/ 124 h 177"/>
                    <a:gd name="T28" fmla="*/ 0 w 325"/>
                    <a:gd name="T29" fmla="*/ 105 h 177"/>
                    <a:gd name="T30" fmla="*/ 3 w 325"/>
                    <a:gd name="T31" fmla="*/ 102 h 177"/>
                    <a:gd name="T32" fmla="*/ 3 w 325"/>
                    <a:gd name="T33" fmla="*/ 99 h 177"/>
                    <a:gd name="T34" fmla="*/ 6 w 325"/>
                    <a:gd name="T35" fmla="*/ 97 h 177"/>
                    <a:gd name="T36" fmla="*/ 10 w 325"/>
                    <a:gd name="T37" fmla="*/ 94 h 177"/>
                    <a:gd name="T38" fmla="*/ 13 w 325"/>
                    <a:gd name="T39" fmla="*/ 92 h 177"/>
                    <a:gd name="T40" fmla="*/ 16 w 325"/>
                    <a:gd name="T41" fmla="*/ 89 h 177"/>
                    <a:gd name="T42" fmla="*/ 19 w 325"/>
                    <a:gd name="T43" fmla="*/ 87 h 177"/>
                    <a:gd name="T44" fmla="*/ 22 w 325"/>
                    <a:gd name="T45" fmla="*/ 84 h 177"/>
                    <a:gd name="T46" fmla="*/ 22 w 325"/>
                    <a:gd name="T47" fmla="*/ 83 h 177"/>
                    <a:gd name="T48" fmla="*/ 25 w 325"/>
                    <a:gd name="T49" fmla="*/ 82 h 177"/>
                    <a:gd name="T50" fmla="*/ 28 w 325"/>
                    <a:gd name="T51" fmla="*/ 80 h 177"/>
                    <a:gd name="T52" fmla="*/ 28 w 325"/>
                    <a:gd name="T53" fmla="*/ 80 h 177"/>
                    <a:gd name="T54" fmla="*/ 32 w 325"/>
                    <a:gd name="T55" fmla="*/ 79 h 177"/>
                    <a:gd name="T56" fmla="*/ 32 w 325"/>
                    <a:gd name="T57" fmla="*/ 78 h 177"/>
                    <a:gd name="T58" fmla="*/ 35 w 325"/>
                    <a:gd name="T59" fmla="*/ 77 h 177"/>
                    <a:gd name="T60" fmla="*/ 38 w 325"/>
                    <a:gd name="T61" fmla="*/ 75 h 177"/>
                    <a:gd name="T62" fmla="*/ 41 w 325"/>
                    <a:gd name="T63" fmla="*/ 74 h 177"/>
                    <a:gd name="T64" fmla="*/ 47 w 325"/>
                    <a:gd name="T65" fmla="*/ 72 h 177"/>
                    <a:gd name="T66" fmla="*/ 60 w 325"/>
                    <a:gd name="T67" fmla="*/ 65 h 177"/>
                    <a:gd name="T68" fmla="*/ 66 w 325"/>
                    <a:gd name="T69" fmla="*/ 63 h 177"/>
                    <a:gd name="T70" fmla="*/ 82 w 325"/>
                    <a:gd name="T71" fmla="*/ 58 h 177"/>
                    <a:gd name="T72" fmla="*/ 92 w 325"/>
                    <a:gd name="T73" fmla="*/ 53 h 177"/>
                    <a:gd name="T74" fmla="*/ 104 w 325"/>
                    <a:gd name="T75" fmla="*/ 49 h 177"/>
                    <a:gd name="T76" fmla="*/ 120 w 325"/>
                    <a:gd name="T77" fmla="*/ 45 h 177"/>
                    <a:gd name="T78" fmla="*/ 136 w 325"/>
                    <a:gd name="T79" fmla="*/ 40 h 177"/>
                    <a:gd name="T80" fmla="*/ 145 w 325"/>
                    <a:gd name="T81" fmla="*/ 37 h 177"/>
                    <a:gd name="T82" fmla="*/ 177 w 325"/>
                    <a:gd name="T83" fmla="*/ 28 h 177"/>
                    <a:gd name="T84" fmla="*/ 196 w 325"/>
                    <a:gd name="T85" fmla="*/ 23 h 177"/>
                    <a:gd name="T86" fmla="*/ 230 w 325"/>
                    <a:gd name="T87" fmla="*/ 16 h 177"/>
                    <a:gd name="T88" fmla="*/ 265 w 325"/>
                    <a:gd name="T89" fmla="*/ 8 h 177"/>
                    <a:gd name="T90" fmla="*/ 284 w 325"/>
                    <a:gd name="T91" fmla="*/ 4 h 177"/>
                    <a:gd name="T92" fmla="*/ 296 w 325"/>
                    <a:gd name="T93" fmla="*/ 2 h 177"/>
                    <a:gd name="T94" fmla="*/ 325 w 325"/>
                    <a:gd name="T95" fmla="*/ 6 h 177"/>
                    <a:gd name="T96" fmla="*/ 47 w 325"/>
                    <a:gd name="T97" fmla="*/ 82 h 177"/>
                    <a:gd name="T98" fmla="*/ 16 w 325"/>
                    <a:gd name="T99" fmla="*/ 113 h 177"/>
                    <a:gd name="T100" fmla="*/ 69 w 325"/>
                    <a:gd name="T101" fmla="*/ 157 h 177"/>
                    <a:gd name="T102" fmla="*/ 117 w 325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5" y="6"/>
                      </a:lnTo>
                      <a:lnTo>
                        <a:pt x="271" y="18"/>
                      </a:lnTo>
                      <a:lnTo>
                        <a:pt x="199" y="36"/>
                      </a:lnTo>
                      <a:lnTo>
                        <a:pt x="120" y="59"/>
                      </a:lnTo>
                      <a:lnTo>
                        <a:pt x="82" y="70"/>
                      </a:lnTo>
                      <a:lnTo>
                        <a:pt x="47" y="82"/>
                      </a:lnTo>
                      <a:lnTo>
                        <a:pt x="32" y="89"/>
                      </a:lnTo>
                      <a:lnTo>
                        <a:pt x="22" y="97"/>
                      </a:lnTo>
                      <a:lnTo>
                        <a:pt x="16" y="106"/>
                      </a:lnTo>
                      <a:lnTo>
                        <a:pt x="16" y="113"/>
                      </a:lnTo>
                      <a:lnTo>
                        <a:pt x="19" y="121"/>
                      </a:lnTo>
                      <a:lnTo>
                        <a:pt x="25" y="130"/>
                      </a:lnTo>
                      <a:lnTo>
                        <a:pt x="35" y="136"/>
                      </a:lnTo>
                      <a:lnTo>
                        <a:pt x="47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3" name="Freeform 290">
                  <a:extLst>
                    <a:ext uri="{FF2B5EF4-FFF2-40B4-BE49-F238E27FC236}">
                      <a16:creationId xmlns:a16="http://schemas.microsoft.com/office/drawing/2014/main" id="{7E90102B-F56E-4792-B24E-01BB1F28CC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2" cy="177"/>
                </a:xfrm>
                <a:custGeom>
                  <a:avLst/>
                  <a:gdLst>
                    <a:gd name="T0" fmla="*/ 110 w 322"/>
                    <a:gd name="T1" fmla="*/ 176 h 177"/>
                    <a:gd name="T2" fmla="*/ 107 w 322"/>
                    <a:gd name="T3" fmla="*/ 174 h 177"/>
                    <a:gd name="T4" fmla="*/ 101 w 322"/>
                    <a:gd name="T5" fmla="*/ 173 h 177"/>
                    <a:gd name="T6" fmla="*/ 98 w 322"/>
                    <a:gd name="T7" fmla="*/ 172 h 177"/>
                    <a:gd name="T8" fmla="*/ 92 w 322"/>
                    <a:gd name="T9" fmla="*/ 171 h 177"/>
                    <a:gd name="T10" fmla="*/ 88 w 322"/>
                    <a:gd name="T11" fmla="*/ 168 h 177"/>
                    <a:gd name="T12" fmla="*/ 82 w 322"/>
                    <a:gd name="T13" fmla="*/ 167 h 177"/>
                    <a:gd name="T14" fmla="*/ 76 w 322"/>
                    <a:gd name="T15" fmla="*/ 165 h 177"/>
                    <a:gd name="T16" fmla="*/ 73 w 322"/>
                    <a:gd name="T17" fmla="*/ 163 h 177"/>
                    <a:gd name="T18" fmla="*/ 60 w 322"/>
                    <a:gd name="T19" fmla="*/ 159 h 177"/>
                    <a:gd name="T20" fmla="*/ 47 w 322"/>
                    <a:gd name="T21" fmla="*/ 154 h 177"/>
                    <a:gd name="T22" fmla="*/ 44 w 322"/>
                    <a:gd name="T23" fmla="*/ 153 h 177"/>
                    <a:gd name="T24" fmla="*/ 19 w 322"/>
                    <a:gd name="T25" fmla="*/ 140 h 177"/>
                    <a:gd name="T26" fmla="*/ 3 w 322"/>
                    <a:gd name="T27" fmla="*/ 124 h 177"/>
                    <a:gd name="T28" fmla="*/ 0 w 322"/>
                    <a:gd name="T29" fmla="*/ 105 h 177"/>
                    <a:gd name="T30" fmla="*/ 3 w 322"/>
                    <a:gd name="T31" fmla="*/ 102 h 177"/>
                    <a:gd name="T32" fmla="*/ 3 w 322"/>
                    <a:gd name="T33" fmla="*/ 99 h 177"/>
                    <a:gd name="T34" fmla="*/ 6 w 322"/>
                    <a:gd name="T35" fmla="*/ 97 h 177"/>
                    <a:gd name="T36" fmla="*/ 10 w 322"/>
                    <a:gd name="T37" fmla="*/ 94 h 177"/>
                    <a:gd name="T38" fmla="*/ 13 w 322"/>
                    <a:gd name="T39" fmla="*/ 92 h 177"/>
                    <a:gd name="T40" fmla="*/ 16 w 322"/>
                    <a:gd name="T41" fmla="*/ 89 h 177"/>
                    <a:gd name="T42" fmla="*/ 19 w 322"/>
                    <a:gd name="T43" fmla="*/ 87 h 177"/>
                    <a:gd name="T44" fmla="*/ 22 w 322"/>
                    <a:gd name="T45" fmla="*/ 84 h 177"/>
                    <a:gd name="T46" fmla="*/ 22 w 322"/>
                    <a:gd name="T47" fmla="*/ 83 h 177"/>
                    <a:gd name="T48" fmla="*/ 25 w 322"/>
                    <a:gd name="T49" fmla="*/ 82 h 177"/>
                    <a:gd name="T50" fmla="*/ 28 w 322"/>
                    <a:gd name="T51" fmla="*/ 80 h 177"/>
                    <a:gd name="T52" fmla="*/ 28 w 322"/>
                    <a:gd name="T53" fmla="*/ 80 h 177"/>
                    <a:gd name="T54" fmla="*/ 32 w 322"/>
                    <a:gd name="T55" fmla="*/ 79 h 177"/>
                    <a:gd name="T56" fmla="*/ 32 w 322"/>
                    <a:gd name="T57" fmla="*/ 78 h 177"/>
                    <a:gd name="T58" fmla="*/ 35 w 322"/>
                    <a:gd name="T59" fmla="*/ 77 h 177"/>
                    <a:gd name="T60" fmla="*/ 38 w 322"/>
                    <a:gd name="T61" fmla="*/ 75 h 177"/>
                    <a:gd name="T62" fmla="*/ 41 w 322"/>
                    <a:gd name="T63" fmla="*/ 74 h 177"/>
                    <a:gd name="T64" fmla="*/ 47 w 322"/>
                    <a:gd name="T65" fmla="*/ 72 h 177"/>
                    <a:gd name="T66" fmla="*/ 60 w 322"/>
                    <a:gd name="T67" fmla="*/ 65 h 177"/>
                    <a:gd name="T68" fmla="*/ 66 w 322"/>
                    <a:gd name="T69" fmla="*/ 63 h 177"/>
                    <a:gd name="T70" fmla="*/ 82 w 322"/>
                    <a:gd name="T71" fmla="*/ 58 h 177"/>
                    <a:gd name="T72" fmla="*/ 92 w 322"/>
                    <a:gd name="T73" fmla="*/ 53 h 177"/>
                    <a:gd name="T74" fmla="*/ 104 w 322"/>
                    <a:gd name="T75" fmla="*/ 49 h 177"/>
                    <a:gd name="T76" fmla="*/ 120 w 322"/>
                    <a:gd name="T77" fmla="*/ 45 h 177"/>
                    <a:gd name="T78" fmla="*/ 136 w 322"/>
                    <a:gd name="T79" fmla="*/ 40 h 177"/>
                    <a:gd name="T80" fmla="*/ 145 w 322"/>
                    <a:gd name="T81" fmla="*/ 37 h 177"/>
                    <a:gd name="T82" fmla="*/ 177 w 322"/>
                    <a:gd name="T83" fmla="*/ 28 h 177"/>
                    <a:gd name="T84" fmla="*/ 196 w 322"/>
                    <a:gd name="T85" fmla="*/ 23 h 177"/>
                    <a:gd name="T86" fmla="*/ 230 w 322"/>
                    <a:gd name="T87" fmla="*/ 16 h 177"/>
                    <a:gd name="T88" fmla="*/ 265 w 322"/>
                    <a:gd name="T89" fmla="*/ 8 h 177"/>
                    <a:gd name="T90" fmla="*/ 284 w 322"/>
                    <a:gd name="T91" fmla="*/ 4 h 177"/>
                    <a:gd name="T92" fmla="*/ 296 w 322"/>
                    <a:gd name="T93" fmla="*/ 2 h 177"/>
                    <a:gd name="T94" fmla="*/ 322 w 322"/>
                    <a:gd name="T95" fmla="*/ 6 h 177"/>
                    <a:gd name="T96" fmla="*/ 44 w 322"/>
                    <a:gd name="T97" fmla="*/ 80 h 177"/>
                    <a:gd name="T98" fmla="*/ 13 w 322"/>
                    <a:gd name="T99" fmla="*/ 113 h 177"/>
                    <a:gd name="T100" fmla="*/ 69 w 322"/>
                    <a:gd name="T101" fmla="*/ 157 h 177"/>
                    <a:gd name="T102" fmla="*/ 117 w 322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2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2" y="6"/>
                      </a:lnTo>
                      <a:lnTo>
                        <a:pt x="268" y="17"/>
                      </a:lnTo>
                      <a:lnTo>
                        <a:pt x="196" y="35"/>
                      </a:lnTo>
                      <a:lnTo>
                        <a:pt x="117" y="56"/>
                      </a:lnTo>
                      <a:lnTo>
                        <a:pt x="79" y="69"/>
                      </a:lnTo>
                      <a:lnTo>
                        <a:pt x="44" y="80"/>
                      </a:lnTo>
                      <a:lnTo>
                        <a:pt x="28" y="88"/>
                      </a:lnTo>
                      <a:lnTo>
                        <a:pt x="16" y="97"/>
                      </a:lnTo>
                      <a:lnTo>
                        <a:pt x="13" y="105"/>
                      </a:lnTo>
                      <a:lnTo>
                        <a:pt x="13" y="113"/>
                      </a:lnTo>
                      <a:lnTo>
                        <a:pt x="16" y="121"/>
                      </a:lnTo>
                      <a:lnTo>
                        <a:pt x="22" y="129"/>
                      </a:lnTo>
                      <a:lnTo>
                        <a:pt x="32" y="136"/>
                      </a:lnTo>
                      <a:lnTo>
                        <a:pt x="44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4" name="Freeform 291">
                  <a:extLst>
                    <a:ext uri="{FF2B5EF4-FFF2-40B4-BE49-F238E27FC236}">
                      <a16:creationId xmlns:a16="http://schemas.microsoft.com/office/drawing/2014/main" id="{35830737-FE17-47C3-8AC9-895B816DB8D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0 w 315"/>
                    <a:gd name="T1" fmla="*/ 176 h 177"/>
                    <a:gd name="T2" fmla="*/ 110 w 315"/>
                    <a:gd name="T3" fmla="*/ 174 h 177"/>
                    <a:gd name="T4" fmla="*/ 104 w 315"/>
                    <a:gd name="T5" fmla="*/ 173 h 177"/>
                    <a:gd name="T6" fmla="*/ 101 w 315"/>
                    <a:gd name="T7" fmla="*/ 173 h 177"/>
                    <a:gd name="T8" fmla="*/ 98 w 315"/>
                    <a:gd name="T9" fmla="*/ 172 h 177"/>
                    <a:gd name="T10" fmla="*/ 92 w 315"/>
                    <a:gd name="T11" fmla="*/ 171 h 177"/>
                    <a:gd name="T12" fmla="*/ 88 w 315"/>
                    <a:gd name="T13" fmla="*/ 169 h 177"/>
                    <a:gd name="T14" fmla="*/ 85 w 315"/>
                    <a:gd name="T15" fmla="*/ 168 h 177"/>
                    <a:gd name="T16" fmla="*/ 79 w 315"/>
                    <a:gd name="T17" fmla="*/ 167 h 177"/>
                    <a:gd name="T18" fmla="*/ 76 w 315"/>
                    <a:gd name="T19" fmla="*/ 165 h 177"/>
                    <a:gd name="T20" fmla="*/ 73 w 315"/>
                    <a:gd name="T21" fmla="*/ 163 h 177"/>
                    <a:gd name="T22" fmla="*/ 63 w 315"/>
                    <a:gd name="T23" fmla="*/ 160 h 177"/>
                    <a:gd name="T24" fmla="*/ 60 w 315"/>
                    <a:gd name="T25" fmla="*/ 159 h 177"/>
                    <a:gd name="T26" fmla="*/ 47 w 315"/>
                    <a:gd name="T27" fmla="*/ 154 h 177"/>
                    <a:gd name="T28" fmla="*/ 44 w 315"/>
                    <a:gd name="T29" fmla="*/ 153 h 177"/>
                    <a:gd name="T30" fmla="*/ 32 w 315"/>
                    <a:gd name="T31" fmla="*/ 146 h 177"/>
                    <a:gd name="T32" fmla="*/ 0 w 315"/>
                    <a:gd name="T33" fmla="*/ 105 h 177"/>
                    <a:gd name="T34" fmla="*/ 25 w 315"/>
                    <a:gd name="T35" fmla="*/ 82 h 177"/>
                    <a:gd name="T36" fmla="*/ 44 w 315"/>
                    <a:gd name="T37" fmla="*/ 73 h 177"/>
                    <a:gd name="T38" fmla="*/ 51 w 315"/>
                    <a:gd name="T39" fmla="*/ 70 h 177"/>
                    <a:gd name="T40" fmla="*/ 54 w 315"/>
                    <a:gd name="T41" fmla="*/ 68 h 177"/>
                    <a:gd name="T42" fmla="*/ 60 w 315"/>
                    <a:gd name="T43" fmla="*/ 65 h 177"/>
                    <a:gd name="T44" fmla="*/ 66 w 315"/>
                    <a:gd name="T45" fmla="*/ 63 h 177"/>
                    <a:gd name="T46" fmla="*/ 76 w 315"/>
                    <a:gd name="T47" fmla="*/ 60 h 177"/>
                    <a:gd name="T48" fmla="*/ 82 w 315"/>
                    <a:gd name="T49" fmla="*/ 56 h 177"/>
                    <a:gd name="T50" fmla="*/ 88 w 315"/>
                    <a:gd name="T51" fmla="*/ 54 h 177"/>
                    <a:gd name="T52" fmla="*/ 98 w 315"/>
                    <a:gd name="T53" fmla="*/ 51 h 177"/>
                    <a:gd name="T54" fmla="*/ 104 w 315"/>
                    <a:gd name="T55" fmla="*/ 50 h 177"/>
                    <a:gd name="T56" fmla="*/ 114 w 315"/>
                    <a:gd name="T57" fmla="*/ 46 h 177"/>
                    <a:gd name="T58" fmla="*/ 120 w 315"/>
                    <a:gd name="T59" fmla="*/ 44 h 177"/>
                    <a:gd name="T60" fmla="*/ 129 w 315"/>
                    <a:gd name="T61" fmla="*/ 41 h 177"/>
                    <a:gd name="T62" fmla="*/ 139 w 315"/>
                    <a:gd name="T63" fmla="*/ 39 h 177"/>
                    <a:gd name="T64" fmla="*/ 145 w 315"/>
                    <a:gd name="T65" fmla="*/ 37 h 177"/>
                    <a:gd name="T66" fmla="*/ 161 w 315"/>
                    <a:gd name="T67" fmla="*/ 32 h 177"/>
                    <a:gd name="T68" fmla="*/ 192 w 315"/>
                    <a:gd name="T69" fmla="*/ 25 h 177"/>
                    <a:gd name="T70" fmla="*/ 199 w 315"/>
                    <a:gd name="T71" fmla="*/ 23 h 177"/>
                    <a:gd name="T72" fmla="*/ 230 w 315"/>
                    <a:gd name="T73" fmla="*/ 16 h 177"/>
                    <a:gd name="T74" fmla="*/ 265 w 315"/>
                    <a:gd name="T75" fmla="*/ 8 h 177"/>
                    <a:gd name="T76" fmla="*/ 281 w 315"/>
                    <a:gd name="T77" fmla="*/ 4 h 177"/>
                    <a:gd name="T78" fmla="*/ 287 w 315"/>
                    <a:gd name="T79" fmla="*/ 3 h 177"/>
                    <a:gd name="T80" fmla="*/ 300 w 315"/>
                    <a:gd name="T81" fmla="*/ 0 h 177"/>
                    <a:gd name="T82" fmla="*/ 265 w 315"/>
                    <a:gd name="T83" fmla="*/ 16 h 177"/>
                    <a:gd name="T84" fmla="*/ 76 w 315"/>
                    <a:gd name="T85" fmla="*/ 68 h 177"/>
                    <a:gd name="T86" fmla="*/ 13 w 315"/>
                    <a:gd name="T87" fmla="*/ 96 h 177"/>
                    <a:gd name="T88" fmla="*/ 19 w 315"/>
                    <a:gd name="T89" fmla="*/ 129 h 177"/>
                    <a:gd name="T90" fmla="*/ 92 w 315"/>
                    <a:gd name="T91" fmla="*/ 168 h 177"/>
                    <a:gd name="T92" fmla="*/ 117 w 315"/>
                    <a:gd name="T93" fmla="*/ 177 h 177"/>
                    <a:gd name="T94" fmla="*/ 126 w 315"/>
                    <a:gd name="T95" fmla="*/ 42 h 17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3E6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5" name="Freeform 292">
                  <a:extLst>
                    <a:ext uri="{FF2B5EF4-FFF2-40B4-BE49-F238E27FC236}">
                      <a16:creationId xmlns:a16="http://schemas.microsoft.com/office/drawing/2014/main" id="{00521E22-63E9-4A0F-87B9-AD58709A4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4 w 315"/>
                    <a:gd name="T1" fmla="*/ 176 h 177"/>
                    <a:gd name="T2" fmla="*/ 110 w 315"/>
                    <a:gd name="T3" fmla="*/ 176 h 177"/>
                    <a:gd name="T4" fmla="*/ 107 w 315"/>
                    <a:gd name="T5" fmla="*/ 174 h 177"/>
                    <a:gd name="T6" fmla="*/ 104 w 315"/>
                    <a:gd name="T7" fmla="*/ 173 h 177"/>
                    <a:gd name="T8" fmla="*/ 101 w 315"/>
                    <a:gd name="T9" fmla="*/ 173 h 177"/>
                    <a:gd name="T10" fmla="*/ 98 w 315"/>
                    <a:gd name="T11" fmla="*/ 172 h 177"/>
                    <a:gd name="T12" fmla="*/ 95 w 315"/>
                    <a:gd name="T13" fmla="*/ 171 h 177"/>
                    <a:gd name="T14" fmla="*/ 92 w 315"/>
                    <a:gd name="T15" fmla="*/ 171 h 177"/>
                    <a:gd name="T16" fmla="*/ 88 w 315"/>
                    <a:gd name="T17" fmla="*/ 169 h 177"/>
                    <a:gd name="T18" fmla="*/ 88 w 315"/>
                    <a:gd name="T19" fmla="*/ 168 h 177"/>
                    <a:gd name="T20" fmla="*/ 85 w 315"/>
                    <a:gd name="T21" fmla="*/ 168 h 177"/>
                    <a:gd name="T22" fmla="*/ 79 w 315"/>
                    <a:gd name="T23" fmla="*/ 167 h 177"/>
                    <a:gd name="T24" fmla="*/ 79 w 315"/>
                    <a:gd name="T25" fmla="*/ 165 h 177"/>
                    <a:gd name="T26" fmla="*/ 76 w 315"/>
                    <a:gd name="T27" fmla="*/ 165 h 177"/>
                    <a:gd name="T28" fmla="*/ 73 w 315"/>
                    <a:gd name="T29" fmla="*/ 163 h 177"/>
                    <a:gd name="T30" fmla="*/ 63 w 315"/>
                    <a:gd name="T31" fmla="*/ 160 h 177"/>
                    <a:gd name="T32" fmla="*/ 60 w 315"/>
                    <a:gd name="T33" fmla="*/ 159 h 177"/>
                    <a:gd name="T34" fmla="*/ 57 w 315"/>
                    <a:gd name="T35" fmla="*/ 159 h 177"/>
                    <a:gd name="T36" fmla="*/ 47 w 315"/>
                    <a:gd name="T37" fmla="*/ 154 h 177"/>
                    <a:gd name="T38" fmla="*/ 44 w 315"/>
                    <a:gd name="T39" fmla="*/ 153 h 177"/>
                    <a:gd name="T40" fmla="*/ 32 w 315"/>
                    <a:gd name="T41" fmla="*/ 146 h 177"/>
                    <a:gd name="T42" fmla="*/ 3 w 315"/>
                    <a:gd name="T43" fmla="*/ 124 h 177"/>
                    <a:gd name="T44" fmla="*/ 0 w 315"/>
                    <a:gd name="T45" fmla="*/ 105 h 177"/>
                    <a:gd name="T46" fmla="*/ 25 w 315"/>
                    <a:gd name="T47" fmla="*/ 82 h 177"/>
                    <a:gd name="T48" fmla="*/ 44 w 315"/>
                    <a:gd name="T49" fmla="*/ 73 h 177"/>
                    <a:gd name="T50" fmla="*/ 47 w 315"/>
                    <a:gd name="T51" fmla="*/ 72 h 177"/>
                    <a:gd name="T52" fmla="*/ 51 w 315"/>
                    <a:gd name="T53" fmla="*/ 69 h 177"/>
                    <a:gd name="T54" fmla="*/ 54 w 315"/>
                    <a:gd name="T55" fmla="*/ 68 h 177"/>
                    <a:gd name="T56" fmla="*/ 60 w 315"/>
                    <a:gd name="T57" fmla="*/ 65 h 177"/>
                    <a:gd name="T58" fmla="*/ 63 w 315"/>
                    <a:gd name="T59" fmla="*/ 64 h 177"/>
                    <a:gd name="T60" fmla="*/ 69 w 315"/>
                    <a:gd name="T61" fmla="*/ 61 h 177"/>
                    <a:gd name="T62" fmla="*/ 76 w 315"/>
                    <a:gd name="T63" fmla="*/ 60 h 177"/>
                    <a:gd name="T64" fmla="*/ 79 w 315"/>
                    <a:gd name="T65" fmla="*/ 58 h 177"/>
                    <a:gd name="T66" fmla="*/ 85 w 315"/>
                    <a:gd name="T67" fmla="*/ 55 h 177"/>
                    <a:gd name="T68" fmla="*/ 92 w 315"/>
                    <a:gd name="T69" fmla="*/ 54 h 177"/>
                    <a:gd name="T70" fmla="*/ 98 w 315"/>
                    <a:gd name="T71" fmla="*/ 51 h 177"/>
                    <a:gd name="T72" fmla="*/ 104 w 315"/>
                    <a:gd name="T73" fmla="*/ 50 h 177"/>
                    <a:gd name="T74" fmla="*/ 104 w 315"/>
                    <a:gd name="T75" fmla="*/ 49 h 177"/>
                    <a:gd name="T76" fmla="*/ 114 w 315"/>
                    <a:gd name="T77" fmla="*/ 46 h 177"/>
                    <a:gd name="T78" fmla="*/ 120 w 315"/>
                    <a:gd name="T79" fmla="*/ 44 h 177"/>
                    <a:gd name="T80" fmla="*/ 129 w 315"/>
                    <a:gd name="T81" fmla="*/ 41 h 177"/>
                    <a:gd name="T82" fmla="*/ 136 w 315"/>
                    <a:gd name="T83" fmla="*/ 40 h 177"/>
                    <a:gd name="T84" fmla="*/ 139 w 315"/>
                    <a:gd name="T85" fmla="*/ 39 h 177"/>
                    <a:gd name="T86" fmla="*/ 145 w 315"/>
                    <a:gd name="T87" fmla="*/ 37 h 177"/>
                    <a:gd name="T88" fmla="*/ 161 w 315"/>
                    <a:gd name="T89" fmla="*/ 32 h 177"/>
                    <a:gd name="T90" fmla="*/ 177 w 315"/>
                    <a:gd name="T91" fmla="*/ 28 h 177"/>
                    <a:gd name="T92" fmla="*/ 196 w 315"/>
                    <a:gd name="T93" fmla="*/ 23 h 177"/>
                    <a:gd name="T94" fmla="*/ 199 w 315"/>
                    <a:gd name="T95" fmla="*/ 23 h 177"/>
                    <a:gd name="T96" fmla="*/ 230 w 315"/>
                    <a:gd name="T97" fmla="*/ 16 h 177"/>
                    <a:gd name="T98" fmla="*/ 249 w 315"/>
                    <a:gd name="T99" fmla="*/ 12 h 177"/>
                    <a:gd name="T100" fmla="*/ 265 w 315"/>
                    <a:gd name="T101" fmla="*/ 8 h 177"/>
                    <a:gd name="T102" fmla="*/ 281 w 315"/>
                    <a:gd name="T103" fmla="*/ 4 h 177"/>
                    <a:gd name="T104" fmla="*/ 287 w 315"/>
                    <a:gd name="T105" fmla="*/ 3 h 177"/>
                    <a:gd name="T106" fmla="*/ 296 w 315"/>
                    <a:gd name="T107" fmla="*/ 2 h 177"/>
                    <a:gd name="T108" fmla="*/ 300 w 315"/>
                    <a:gd name="T109" fmla="*/ 0 h 177"/>
                    <a:gd name="T110" fmla="*/ 265 w 315"/>
                    <a:gd name="T111" fmla="*/ 16 h 177"/>
                    <a:gd name="T112" fmla="*/ 114 w 315"/>
                    <a:gd name="T113" fmla="*/ 55 h 177"/>
                    <a:gd name="T114" fmla="*/ 41 w 315"/>
                    <a:gd name="T115" fmla="*/ 79 h 177"/>
                    <a:gd name="T116" fmla="*/ 6 w 315"/>
                    <a:gd name="T117" fmla="*/ 103 h 177"/>
                    <a:gd name="T118" fmla="*/ 19 w 315"/>
                    <a:gd name="T119" fmla="*/ 129 h 177"/>
                    <a:gd name="T120" fmla="*/ 66 w 315"/>
                    <a:gd name="T121" fmla="*/ 157 h 177"/>
                    <a:gd name="T122" fmla="*/ 117 w 315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6" name="Freeform 293">
                  <a:extLst>
                    <a:ext uri="{FF2B5EF4-FFF2-40B4-BE49-F238E27FC236}">
                      <a16:creationId xmlns:a16="http://schemas.microsoft.com/office/drawing/2014/main" id="{36B6C5E2-EE77-4EE2-B9DE-68CA134453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7" name="Freeform 294">
                  <a:extLst>
                    <a:ext uri="{FF2B5EF4-FFF2-40B4-BE49-F238E27FC236}">
                      <a16:creationId xmlns:a16="http://schemas.microsoft.com/office/drawing/2014/main" id="{1B2F06A0-9C32-4E40-A594-D873FB789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4"/>
                </a:xfrm>
                <a:custGeom>
                  <a:avLst/>
                  <a:gdLst>
                    <a:gd name="T0" fmla="*/ 32 w 898"/>
                    <a:gd name="T1" fmla="*/ 1 h 274"/>
                    <a:gd name="T2" fmla="*/ 28 w 898"/>
                    <a:gd name="T3" fmla="*/ 1 h 274"/>
                    <a:gd name="T4" fmla="*/ 25 w 898"/>
                    <a:gd name="T5" fmla="*/ 2 h 274"/>
                    <a:gd name="T6" fmla="*/ 25 w 898"/>
                    <a:gd name="T7" fmla="*/ 4 h 274"/>
                    <a:gd name="T8" fmla="*/ 25 w 898"/>
                    <a:gd name="T9" fmla="*/ 5 h 274"/>
                    <a:gd name="T10" fmla="*/ 25 w 898"/>
                    <a:gd name="T11" fmla="*/ 5 h 274"/>
                    <a:gd name="T12" fmla="*/ 22 w 898"/>
                    <a:gd name="T13" fmla="*/ 5 h 274"/>
                    <a:gd name="T14" fmla="*/ 22 w 898"/>
                    <a:gd name="T15" fmla="*/ 5 h 274"/>
                    <a:gd name="T16" fmla="*/ 22 w 898"/>
                    <a:gd name="T17" fmla="*/ 5 h 274"/>
                    <a:gd name="T18" fmla="*/ 22 w 898"/>
                    <a:gd name="T19" fmla="*/ 14 h 274"/>
                    <a:gd name="T20" fmla="*/ 38 w 898"/>
                    <a:gd name="T21" fmla="*/ 28 h 274"/>
                    <a:gd name="T22" fmla="*/ 76 w 898"/>
                    <a:gd name="T23" fmla="*/ 39 h 274"/>
                    <a:gd name="T24" fmla="*/ 240 w 898"/>
                    <a:gd name="T25" fmla="*/ 75 h 274"/>
                    <a:gd name="T26" fmla="*/ 306 w 898"/>
                    <a:gd name="T27" fmla="*/ 86 h 274"/>
                    <a:gd name="T28" fmla="*/ 309 w 898"/>
                    <a:gd name="T29" fmla="*/ 86 h 274"/>
                    <a:gd name="T30" fmla="*/ 318 w 898"/>
                    <a:gd name="T31" fmla="*/ 87 h 274"/>
                    <a:gd name="T32" fmla="*/ 328 w 898"/>
                    <a:gd name="T33" fmla="*/ 90 h 274"/>
                    <a:gd name="T34" fmla="*/ 334 w 898"/>
                    <a:gd name="T35" fmla="*/ 91 h 274"/>
                    <a:gd name="T36" fmla="*/ 337 w 898"/>
                    <a:gd name="T37" fmla="*/ 91 h 274"/>
                    <a:gd name="T38" fmla="*/ 350 w 898"/>
                    <a:gd name="T39" fmla="*/ 92 h 274"/>
                    <a:gd name="T40" fmla="*/ 363 w 898"/>
                    <a:gd name="T41" fmla="*/ 95 h 274"/>
                    <a:gd name="T42" fmla="*/ 366 w 898"/>
                    <a:gd name="T43" fmla="*/ 95 h 274"/>
                    <a:gd name="T44" fmla="*/ 372 w 898"/>
                    <a:gd name="T45" fmla="*/ 96 h 274"/>
                    <a:gd name="T46" fmla="*/ 378 w 898"/>
                    <a:gd name="T47" fmla="*/ 97 h 274"/>
                    <a:gd name="T48" fmla="*/ 388 w 898"/>
                    <a:gd name="T49" fmla="*/ 99 h 274"/>
                    <a:gd name="T50" fmla="*/ 400 w 898"/>
                    <a:gd name="T51" fmla="*/ 101 h 274"/>
                    <a:gd name="T52" fmla="*/ 404 w 898"/>
                    <a:gd name="T53" fmla="*/ 101 h 274"/>
                    <a:gd name="T54" fmla="*/ 413 w 898"/>
                    <a:gd name="T55" fmla="*/ 103 h 274"/>
                    <a:gd name="T56" fmla="*/ 416 w 898"/>
                    <a:gd name="T57" fmla="*/ 104 h 274"/>
                    <a:gd name="T58" fmla="*/ 426 w 898"/>
                    <a:gd name="T59" fmla="*/ 105 h 274"/>
                    <a:gd name="T60" fmla="*/ 467 w 898"/>
                    <a:gd name="T61" fmla="*/ 111 h 274"/>
                    <a:gd name="T62" fmla="*/ 479 w 898"/>
                    <a:gd name="T63" fmla="*/ 114 h 274"/>
                    <a:gd name="T64" fmla="*/ 482 w 898"/>
                    <a:gd name="T65" fmla="*/ 114 h 274"/>
                    <a:gd name="T66" fmla="*/ 485 w 898"/>
                    <a:gd name="T67" fmla="*/ 115 h 274"/>
                    <a:gd name="T68" fmla="*/ 489 w 898"/>
                    <a:gd name="T69" fmla="*/ 115 h 274"/>
                    <a:gd name="T70" fmla="*/ 492 w 898"/>
                    <a:gd name="T71" fmla="*/ 115 h 274"/>
                    <a:gd name="T72" fmla="*/ 495 w 898"/>
                    <a:gd name="T73" fmla="*/ 117 h 274"/>
                    <a:gd name="T74" fmla="*/ 498 w 898"/>
                    <a:gd name="T75" fmla="*/ 118 h 274"/>
                    <a:gd name="T76" fmla="*/ 508 w 898"/>
                    <a:gd name="T77" fmla="*/ 119 h 274"/>
                    <a:gd name="T78" fmla="*/ 514 w 898"/>
                    <a:gd name="T79" fmla="*/ 120 h 274"/>
                    <a:gd name="T80" fmla="*/ 514 w 898"/>
                    <a:gd name="T81" fmla="*/ 120 h 274"/>
                    <a:gd name="T82" fmla="*/ 520 w 898"/>
                    <a:gd name="T83" fmla="*/ 120 h 274"/>
                    <a:gd name="T84" fmla="*/ 523 w 898"/>
                    <a:gd name="T85" fmla="*/ 122 h 274"/>
                    <a:gd name="T86" fmla="*/ 523 w 898"/>
                    <a:gd name="T87" fmla="*/ 122 h 274"/>
                    <a:gd name="T88" fmla="*/ 530 w 898"/>
                    <a:gd name="T89" fmla="*/ 123 h 274"/>
                    <a:gd name="T90" fmla="*/ 533 w 898"/>
                    <a:gd name="T91" fmla="*/ 123 h 274"/>
                    <a:gd name="T92" fmla="*/ 618 w 898"/>
                    <a:gd name="T93" fmla="*/ 142 h 274"/>
                    <a:gd name="T94" fmla="*/ 725 w 898"/>
                    <a:gd name="T95" fmla="*/ 170 h 274"/>
                    <a:gd name="T96" fmla="*/ 895 w 898"/>
                    <a:gd name="T97" fmla="*/ 259 h 274"/>
                    <a:gd name="T98" fmla="*/ 892 w 898"/>
                    <a:gd name="T99" fmla="*/ 274 h 274"/>
                    <a:gd name="T100" fmla="*/ 810 w 898"/>
                    <a:gd name="T101" fmla="*/ 226 h 274"/>
                    <a:gd name="T102" fmla="*/ 728 w 898"/>
                    <a:gd name="T103" fmla="*/ 195 h 274"/>
                    <a:gd name="T104" fmla="*/ 615 w 898"/>
                    <a:gd name="T105" fmla="*/ 166 h 274"/>
                    <a:gd name="T106" fmla="*/ 520 w 898"/>
                    <a:gd name="T107" fmla="*/ 149 h 274"/>
                    <a:gd name="T108" fmla="*/ 236 w 898"/>
                    <a:gd name="T109" fmla="*/ 104 h 274"/>
                    <a:gd name="T110" fmla="*/ 95 w 898"/>
                    <a:gd name="T111" fmla="*/ 72 h 274"/>
                    <a:gd name="T112" fmla="*/ 25 w 898"/>
                    <a:gd name="T113" fmla="*/ 48 h 274"/>
                    <a:gd name="T114" fmla="*/ 0 w 898"/>
                    <a:gd name="T115" fmla="*/ 24 h 274"/>
                    <a:gd name="T116" fmla="*/ 6 w 898"/>
                    <a:gd name="T117" fmla="*/ 7 h 274"/>
                    <a:gd name="T118" fmla="*/ 32 w 898"/>
                    <a:gd name="T119" fmla="*/ 0 h 27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898" h="274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7"/>
                      </a:lnTo>
                      <a:lnTo>
                        <a:pt x="22" y="14"/>
                      </a:lnTo>
                      <a:lnTo>
                        <a:pt x="25" y="19"/>
                      </a:lnTo>
                      <a:lnTo>
                        <a:pt x="32" y="24"/>
                      </a:lnTo>
                      <a:lnTo>
                        <a:pt x="38" y="28"/>
                      </a:lnTo>
                      <a:lnTo>
                        <a:pt x="57" y="34"/>
                      </a:lnTo>
                      <a:lnTo>
                        <a:pt x="76" y="39"/>
                      </a:lnTo>
                      <a:lnTo>
                        <a:pt x="129" y="52"/>
                      </a:lnTo>
                      <a:lnTo>
                        <a:pt x="183" y="64"/>
                      </a:lnTo>
                      <a:lnTo>
                        <a:pt x="240" y="75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3"/>
                      </a:lnTo>
                      <a:lnTo>
                        <a:pt x="892" y="274"/>
                      </a:lnTo>
                      <a:lnTo>
                        <a:pt x="873" y="259"/>
                      </a:lnTo>
                      <a:lnTo>
                        <a:pt x="848" y="243"/>
                      </a:lnTo>
                      <a:lnTo>
                        <a:pt x="810" y="226"/>
                      </a:lnTo>
                      <a:lnTo>
                        <a:pt x="785" y="215"/>
                      </a:lnTo>
                      <a:lnTo>
                        <a:pt x="760" y="205"/>
                      </a:lnTo>
                      <a:lnTo>
                        <a:pt x="728" y="195"/>
                      </a:lnTo>
                      <a:lnTo>
                        <a:pt x="693" y="185"/>
                      </a:lnTo>
                      <a:lnTo>
                        <a:pt x="659" y="175"/>
                      </a:lnTo>
                      <a:lnTo>
                        <a:pt x="615" y="166"/>
                      </a:lnTo>
                      <a:lnTo>
                        <a:pt x="571" y="157"/>
                      </a:lnTo>
                      <a:lnTo>
                        <a:pt x="520" y="149"/>
                      </a:lnTo>
                      <a:lnTo>
                        <a:pt x="419" y="136"/>
                      </a:lnTo>
                      <a:lnTo>
                        <a:pt x="325" y="120"/>
                      </a:lnTo>
                      <a:lnTo>
                        <a:pt x="236" y="104"/>
                      </a:lnTo>
                      <a:lnTo>
                        <a:pt x="158" y="89"/>
                      </a:lnTo>
                      <a:lnTo>
                        <a:pt x="123" y="80"/>
                      </a:lnTo>
                      <a:lnTo>
                        <a:pt x="95" y="72"/>
                      </a:lnTo>
                      <a:lnTo>
                        <a:pt x="66" y="64"/>
                      </a:lnTo>
                      <a:lnTo>
                        <a:pt x="44" y="56"/>
                      </a:lnTo>
                      <a:lnTo>
                        <a:pt x="25" y="48"/>
                      </a:lnTo>
                      <a:lnTo>
                        <a:pt x="13" y="40"/>
                      </a:lnTo>
                      <a:lnTo>
                        <a:pt x="3" y="33"/>
                      </a:ln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6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8" name="Freeform 295">
                  <a:extLst>
                    <a:ext uri="{FF2B5EF4-FFF2-40B4-BE49-F238E27FC236}">
                      <a16:creationId xmlns:a16="http://schemas.microsoft.com/office/drawing/2014/main" id="{18B32E1A-B15E-414D-8365-06A6EC39A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3"/>
                </a:xfrm>
                <a:custGeom>
                  <a:avLst/>
                  <a:gdLst>
                    <a:gd name="T0" fmla="*/ 28 w 898"/>
                    <a:gd name="T1" fmla="*/ 1 h 273"/>
                    <a:gd name="T2" fmla="*/ 25 w 898"/>
                    <a:gd name="T3" fmla="*/ 4 h 273"/>
                    <a:gd name="T4" fmla="*/ 25 w 898"/>
                    <a:gd name="T5" fmla="*/ 5 h 273"/>
                    <a:gd name="T6" fmla="*/ 22 w 898"/>
                    <a:gd name="T7" fmla="*/ 5 h 273"/>
                    <a:gd name="T8" fmla="*/ 22 w 898"/>
                    <a:gd name="T9" fmla="*/ 6 h 273"/>
                    <a:gd name="T10" fmla="*/ 22 w 898"/>
                    <a:gd name="T11" fmla="*/ 7 h 273"/>
                    <a:gd name="T12" fmla="*/ 19 w 898"/>
                    <a:gd name="T13" fmla="*/ 9 h 273"/>
                    <a:gd name="T14" fmla="*/ 22 w 898"/>
                    <a:gd name="T15" fmla="*/ 10 h 273"/>
                    <a:gd name="T16" fmla="*/ 22 w 898"/>
                    <a:gd name="T17" fmla="*/ 12 h 273"/>
                    <a:gd name="T18" fmla="*/ 22 w 898"/>
                    <a:gd name="T19" fmla="*/ 14 h 273"/>
                    <a:gd name="T20" fmla="*/ 22 w 898"/>
                    <a:gd name="T21" fmla="*/ 16 h 273"/>
                    <a:gd name="T22" fmla="*/ 25 w 898"/>
                    <a:gd name="T23" fmla="*/ 19 h 273"/>
                    <a:gd name="T24" fmla="*/ 25 w 898"/>
                    <a:gd name="T25" fmla="*/ 20 h 273"/>
                    <a:gd name="T26" fmla="*/ 28 w 898"/>
                    <a:gd name="T27" fmla="*/ 21 h 273"/>
                    <a:gd name="T28" fmla="*/ 32 w 898"/>
                    <a:gd name="T29" fmla="*/ 24 h 273"/>
                    <a:gd name="T30" fmla="*/ 38 w 898"/>
                    <a:gd name="T31" fmla="*/ 28 h 273"/>
                    <a:gd name="T32" fmla="*/ 44 w 898"/>
                    <a:gd name="T33" fmla="*/ 30 h 273"/>
                    <a:gd name="T34" fmla="*/ 54 w 898"/>
                    <a:gd name="T35" fmla="*/ 33 h 273"/>
                    <a:gd name="T36" fmla="*/ 60 w 898"/>
                    <a:gd name="T37" fmla="*/ 34 h 273"/>
                    <a:gd name="T38" fmla="*/ 66 w 898"/>
                    <a:gd name="T39" fmla="*/ 37 h 273"/>
                    <a:gd name="T40" fmla="*/ 73 w 898"/>
                    <a:gd name="T41" fmla="*/ 38 h 273"/>
                    <a:gd name="T42" fmla="*/ 88 w 898"/>
                    <a:gd name="T43" fmla="*/ 42 h 273"/>
                    <a:gd name="T44" fmla="*/ 98 w 898"/>
                    <a:gd name="T45" fmla="*/ 44 h 273"/>
                    <a:gd name="T46" fmla="*/ 107 w 898"/>
                    <a:gd name="T47" fmla="*/ 47 h 273"/>
                    <a:gd name="T48" fmla="*/ 117 w 898"/>
                    <a:gd name="T49" fmla="*/ 49 h 273"/>
                    <a:gd name="T50" fmla="*/ 129 w 898"/>
                    <a:gd name="T51" fmla="*/ 52 h 273"/>
                    <a:gd name="T52" fmla="*/ 139 w 898"/>
                    <a:gd name="T53" fmla="*/ 54 h 273"/>
                    <a:gd name="T54" fmla="*/ 161 w 898"/>
                    <a:gd name="T55" fmla="*/ 59 h 273"/>
                    <a:gd name="T56" fmla="*/ 180 w 898"/>
                    <a:gd name="T57" fmla="*/ 63 h 273"/>
                    <a:gd name="T58" fmla="*/ 202 w 898"/>
                    <a:gd name="T59" fmla="*/ 67 h 273"/>
                    <a:gd name="T60" fmla="*/ 224 w 898"/>
                    <a:gd name="T61" fmla="*/ 71 h 273"/>
                    <a:gd name="T62" fmla="*/ 246 w 898"/>
                    <a:gd name="T63" fmla="*/ 75 h 273"/>
                    <a:gd name="T64" fmla="*/ 268 w 898"/>
                    <a:gd name="T65" fmla="*/ 78 h 273"/>
                    <a:gd name="T66" fmla="*/ 287 w 898"/>
                    <a:gd name="T67" fmla="*/ 84 h 273"/>
                    <a:gd name="T68" fmla="*/ 306 w 898"/>
                    <a:gd name="T69" fmla="*/ 86 h 273"/>
                    <a:gd name="T70" fmla="*/ 322 w 898"/>
                    <a:gd name="T71" fmla="*/ 89 h 273"/>
                    <a:gd name="T72" fmla="*/ 337 w 898"/>
                    <a:gd name="T73" fmla="*/ 91 h 273"/>
                    <a:gd name="T74" fmla="*/ 356 w 898"/>
                    <a:gd name="T75" fmla="*/ 94 h 273"/>
                    <a:gd name="T76" fmla="*/ 369 w 898"/>
                    <a:gd name="T77" fmla="*/ 96 h 273"/>
                    <a:gd name="T78" fmla="*/ 388 w 898"/>
                    <a:gd name="T79" fmla="*/ 99 h 273"/>
                    <a:gd name="T80" fmla="*/ 400 w 898"/>
                    <a:gd name="T81" fmla="*/ 101 h 273"/>
                    <a:gd name="T82" fmla="*/ 413 w 898"/>
                    <a:gd name="T83" fmla="*/ 103 h 273"/>
                    <a:gd name="T84" fmla="*/ 460 w 898"/>
                    <a:gd name="T85" fmla="*/ 110 h 273"/>
                    <a:gd name="T86" fmla="*/ 479 w 898"/>
                    <a:gd name="T87" fmla="*/ 114 h 273"/>
                    <a:gd name="T88" fmla="*/ 485 w 898"/>
                    <a:gd name="T89" fmla="*/ 115 h 273"/>
                    <a:gd name="T90" fmla="*/ 492 w 898"/>
                    <a:gd name="T91" fmla="*/ 117 h 273"/>
                    <a:gd name="T92" fmla="*/ 501 w 898"/>
                    <a:gd name="T93" fmla="*/ 118 h 273"/>
                    <a:gd name="T94" fmla="*/ 514 w 898"/>
                    <a:gd name="T95" fmla="*/ 120 h 273"/>
                    <a:gd name="T96" fmla="*/ 520 w 898"/>
                    <a:gd name="T97" fmla="*/ 120 h 273"/>
                    <a:gd name="T98" fmla="*/ 526 w 898"/>
                    <a:gd name="T99" fmla="*/ 122 h 273"/>
                    <a:gd name="T100" fmla="*/ 542 w 898"/>
                    <a:gd name="T101" fmla="*/ 124 h 273"/>
                    <a:gd name="T102" fmla="*/ 760 w 898"/>
                    <a:gd name="T103" fmla="*/ 181 h 273"/>
                    <a:gd name="T104" fmla="*/ 876 w 898"/>
                    <a:gd name="T105" fmla="*/ 259 h 273"/>
                    <a:gd name="T106" fmla="*/ 700 w 898"/>
                    <a:gd name="T107" fmla="*/ 182 h 273"/>
                    <a:gd name="T108" fmla="*/ 422 w 898"/>
                    <a:gd name="T109" fmla="*/ 133 h 273"/>
                    <a:gd name="T110" fmla="*/ 47 w 898"/>
                    <a:gd name="T111" fmla="*/ 54 h 273"/>
                    <a:gd name="T112" fmla="*/ 3 w 898"/>
                    <a:gd name="T113" fmla="*/ 14 h 2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8" h="273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6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19" y="10"/>
                      </a:ln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5" y="19"/>
                      </a:lnTo>
                      <a:lnTo>
                        <a:pt x="25" y="20"/>
                      </a:lnTo>
                      <a:lnTo>
                        <a:pt x="28" y="20"/>
                      </a:lnTo>
                      <a:lnTo>
                        <a:pt x="28" y="21"/>
                      </a:lnTo>
                      <a:lnTo>
                        <a:pt x="28" y="23"/>
                      </a:lnTo>
                      <a:lnTo>
                        <a:pt x="32" y="24"/>
                      </a:ln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8" y="26"/>
                      </a:lnTo>
                      <a:lnTo>
                        <a:pt x="38" y="28"/>
                      </a:lnTo>
                      <a:lnTo>
                        <a:pt x="41" y="28"/>
                      </a:lnTo>
                      <a:lnTo>
                        <a:pt x="41" y="29"/>
                      </a:lnTo>
                      <a:lnTo>
                        <a:pt x="44" y="29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4" y="33"/>
                      </a:lnTo>
                      <a:lnTo>
                        <a:pt x="57" y="33"/>
                      </a:lnTo>
                      <a:lnTo>
                        <a:pt x="57" y="34"/>
                      </a:lnTo>
                      <a:lnTo>
                        <a:pt x="60" y="34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6" y="35"/>
                      </a:lnTo>
                      <a:lnTo>
                        <a:pt x="66" y="37"/>
                      </a:lnTo>
                      <a:lnTo>
                        <a:pt x="69" y="37"/>
                      </a:lnTo>
                      <a:lnTo>
                        <a:pt x="69" y="38"/>
                      </a:lnTo>
                      <a:lnTo>
                        <a:pt x="73" y="38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2" y="40"/>
                      </a:lnTo>
                      <a:lnTo>
                        <a:pt x="85" y="42"/>
                      </a:lnTo>
                      <a:lnTo>
                        <a:pt x="88" y="42"/>
                      </a:lnTo>
                      <a:lnTo>
                        <a:pt x="91" y="43"/>
                      </a:lnTo>
                      <a:lnTo>
                        <a:pt x="95" y="44"/>
                      </a:lnTo>
                      <a:lnTo>
                        <a:pt x="98" y="44"/>
                      </a:lnTo>
                      <a:lnTo>
                        <a:pt x="101" y="45"/>
                      </a:lnTo>
                      <a:lnTo>
                        <a:pt x="104" y="47"/>
                      </a:lnTo>
                      <a:lnTo>
                        <a:pt x="107" y="47"/>
                      </a:lnTo>
                      <a:lnTo>
                        <a:pt x="110" y="48"/>
                      </a:lnTo>
                      <a:lnTo>
                        <a:pt x="114" y="49"/>
                      </a:lnTo>
                      <a:lnTo>
                        <a:pt x="117" y="49"/>
                      </a:lnTo>
                      <a:lnTo>
                        <a:pt x="120" y="51"/>
                      </a:lnTo>
                      <a:lnTo>
                        <a:pt x="123" y="51"/>
                      </a:lnTo>
                      <a:lnTo>
                        <a:pt x="129" y="52"/>
                      </a:lnTo>
                      <a:lnTo>
                        <a:pt x="132" y="53"/>
                      </a:lnTo>
                      <a:lnTo>
                        <a:pt x="136" y="53"/>
                      </a:lnTo>
                      <a:lnTo>
                        <a:pt x="139" y="54"/>
                      </a:lnTo>
                      <a:lnTo>
                        <a:pt x="142" y="56"/>
                      </a:lnTo>
                      <a:lnTo>
                        <a:pt x="145" y="56"/>
                      </a:lnTo>
                      <a:lnTo>
                        <a:pt x="148" y="57"/>
                      </a:lnTo>
                      <a:lnTo>
                        <a:pt x="151" y="57"/>
                      </a:lnTo>
                      <a:lnTo>
                        <a:pt x="155" y="58"/>
                      </a:lnTo>
                      <a:lnTo>
                        <a:pt x="161" y="59"/>
                      </a:lnTo>
                      <a:lnTo>
                        <a:pt x="164" y="59"/>
                      </a:lnTo>
                      <a:lnTo>
                        <a:pt x="167" y="61"/>
                      </a:lnTo>
                      <a:lnTo>
                        <a:pt x="170" y="61"/>
                      </a:lnTo>
                      <a:lnTo>
                        <a:pt x="173" y="62"/>
                      </a:lnTo>
                      <a:lnTo>
                        <a:pt x="177" y="62"/>
                      </a:lnTo>
                      <a:lnTo>
                        <a:pt x="180" y="63"/>
                      </a:lnTo>
                      <a:lnTo>
                        <a:pt x="183" y="64"/>
                      </a:lnTo>
                      <a:lnTo>
                        <a:pt x="189" y="64"/>
                      </a:lnTo>
                      <a:lnTo>
                        <a:pt x="192" y="66"/>
                      </a:lnTo>
                      <a:lnTo>
                        <a:pt x="195" y="66"/>
                      </a:lnTo>
                      <a:lnTo>
                        <a:pt x="199" y="67"/>
                      </a:lnTo>
                      <a:lnTo>
                        <a:pt x="202" y="67"/>
                      </a:lnTo>
                      <a:lnTo>
                        <a:pt x="205" y="68"/>
                      </a:lnTo>
                      <a:lnTo>
                        <a:pt x="208" y="68"/>
                      </a:lnTo>
                      <a:lnTo>
                        <a:pt x="211" y="70"/>
                      </a:lnTo>
                      <a:lnTo>
                        <a:pt x="214" y="70"/>
                      </a:lnTo>
                      <a:lnTo>
                        <a:pt x="221" y="71"/>
                      </a:lnTo>
                      <a:lnTo>
                        <a:pt x="224" y="71"/>
                      </a:lnTo>
                      <a:lnTo>
                        <a:pt x="227" y="72"/>
                      </a:lnTo>
                      <a:lnTo>
                        <a:pt x="230" y="72"/>
                      </a:lnTo>
                      <a:lnTo>
                        <a:pt x="233" y="73"/>
                      </a:lnTo>
                      <a:lnTo>
                        <a:pt x="236" y="73"/>
                      </a:lnTo>
                      <a:lnTo>
                        <a:pt x="243" y="75"/>
                      </a:lnTo>
                      <a:lnTo>
                        <a:pt x="246" y="75"/>
                      </a:lnTo>
                      <a:lnTo>
                        <a:pt x="249" y="76"/>
                      </a:lnTo>
                      <a:lnTo>
                        <a:pt x="252" y="76"/>
                      </a:lnTo>
                      <a:lnTo>
                        <a:pt x="255" y="77"/>
                      </a:lnTo>
                      <a:lnTo>
                        <a:pt x="259" y="77"/>
                      </a:lnTo>
                      <a:lnTo>
                        <a:pt x="262" y="78"/>
                      </a:lnTo>
                      <a:lnTo>
                        <a:pt x="268" y="78"/>
                      </a:lnTo>
                      <a:lnTo>
                        <a:pt x="271" y="80"/>
                      </a:lnTo>
                      <a:lnTo>
                        <a:pt x="274" y="81"/>
                      </a:lnTo>
                      <a:lnTo>
                        <a:pt x="277" y="81"/>
                      </a:lnTo>
                      <a:lnTo>
                        <a:pt x="281" y="81"/>
                      </a:lnTo>
                      <a:lnTo>
                        <a:pt x="284" y="82"/>
                      </a:lnTo>
                      <a:lnTo>
                        <a:pt x="287" y="84"/>
                      </a:lnTo>
                      <a:lnTo>
                        <a:pt x="293" y="84"/>
                      </a:lnTo>
                      <a:lnTo>
                        <a:pt x="296" y="84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1"/>
                      </a:lnTo>
                      <a:lnTo>
                        <a:pt x="895" y="273"/>
                      </a:lnTo>
                      <a:lnTo>
                        <a:pt x="876" y="259"/>
                      </a:lnTo>
                      <a:lnTo>
                        <a:pt x="851" y="242"/>
                      </a:lnTo>
                      <a:lnTo>
                        <a:pt x="813" y="224"/>
                      </a:lnTo>
                      <a:lnTo>
                        <a:pt x="788" y="214"/>
                      </a:lnTo>
                      <a:lnTo>
                        <a:pt x="763" y="204"/>
                      </a:lnTo>
                      <a:lnTo>
                        <a:pt x="731" y="193"/>
                      </a:lnTo>
                      <a:lnTo>
                        <a:pt x="700" y="182"/>
                      </a:lnTo>
                      <a:lnTo>
                        <a:pt x="662" y="174"/>
                      </a:lnTo>
                      <a:lnTo>
                        <a:pt x="618" y="163"/>
                      </a:lnTo>
                      <a:lnTo>
                        <a:pt x="574" y="155"/>
                      </a:lnTo>
                      <a:lnTo>
                        <a:pt x="523" y="147"/>
                      </a:lnTo>
                      <a:lnTo>
                        <a:pt x="422" y="133"/>
                      </a:lnTo>
                      <a:lnTo>
                        <a:pt x="328" y="118"/>
                      </a:lnTo>
                      <a:lnTo>
                        <a:pt x="240" y="103"/>
                      </a:lnTo>
                      <a:lnTo>
                        <a:pt x="161" y="87"/>
                      </a:lnTo>
                      <a:lnTo>
                        <a:pt x="95" y="71"/>
                      </a:lnTo>
                      <a:lnTo>
                        <a:pt x="69" y="63"/>
                      </a:lnTo>
                      <a:lnTo>
                        <a:pt x="47" y="54"/>
                      </a:lnTo>
                      <a:lnTo>
                        <a:pt x="28" y="47"/>
                      </a:lnTo>
                      <a:lnTo>
                        <a:pt x="13" y="39"/>
                      </a:lnTo>
                      <a:lnTo>
                        <a:pt x="6" y="31"/>
                      </a:lnTo>
                      <a:lnTo>
                        <a:pt x="0" y="24"/>
                      </a:lnTo>
                      <a:lnTo>
                        <a:pt x="3" y="14"/>
                      </a:lnTo>
                      <a:lnTo>
                        <a:pt x="10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89" name="Freeform 296">
                  <a:extLst>
                    <a:ext uri="{FF2B5EF4-FFF2-40B4-BE49-F238E27FC236}">
                      <a16:creationId xmlns:a16="http://schemas.microsoft.com/office/drawing/2014/main" id="{E105230E-F616-4ACE-B241-DA738898F0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504"/>
                  <a:ext cx="895" cy="271"/>
                </a:xfrm>
                <a:custGeom>
                  <a:avLst/>
                  <a:gdLst>
                    <a:gd name="T0" fmla="*/ 25 w 895"/>
                    <a:gd name="T1" fmla="*/ 1 h 271"/>
                    <a:gd name="T2" fmla="*/ 22 w 895"/>
                    <a:gd name="T3" fmla="*/ 4 h 271"/>
                    <a:gd name="T4" fmla="*/ 22 w 895"/>
                    <a:gd name="T5" fmla="*/ 5 h 271"/>
                    <a:gd name="T6" fmla="*/ 19 w 895"/>
                    <a:gd name="T7" fmla="*/ 5 h 271"/>
                    <a:gd name="T8" fmla="*/ 19 w 895"/>
                    <a:gd name="T9" fmla="*/ 6 h 271"/>
                    <a:gd name="T10" fmla="*/ 19 w 895"/>
                    <a:gd name="T11" fmla="*/ 7 h 271"/>
                    <a:gd name="T12" fmla="*/ 16 w 895"/>
                    <a:gd name="T13" fmla="*/ 9 h 271"/>
                    <a:gd name="T14" fmla="*/ 19 w 895"/>
                    <a:gd name="T15" fmla="*/ 10 h 271"/>
                    <a:gd name="T16" fmla="*/ 19 w 895"/>
                    <a:gd name="T17" fmla="*/ 12 h 271"/>
                    <a:gd name="T18" fmla="*/ 19 w 895"/>
                    <a:gd name="T19" fmla="*/ 14 h 271"/>
                    <a:gd name="T20" fmla="*/ 19 w 895"/>
                    <a:gd name="T21" fmla="*/ 16 h 271"/>
                    <a:gd name="T22" fmla="*/ 22 w 895"/>
                    <a:gd name="T23" fmla="*/ 19 h 271"/>
                    <a:gd name="T24" fmla="*/ 22 w 895"/>
                    <a:gd name="T25" fmla="*/ 20 h 271"/>
                    <a:gd name="T26" fmla="*/ 25 w 895"/>
                    <a:gd name="T27" fmla="*/ 21 h 271"/>
                    <a:gd name="T28" fmla="*/ 29 w 895"/>
                    <a:gd name="T29" fmla="*/ 24 h 271"/>
                    <a:gd name="T30" fmla="*/ 35 w 895"/>
                    <a:gd name="T31" fmla="*/ 28 h 271"/>
                    <a:gd name="T32" fmla="*/ 41 w 895"/>
                    <a:gd name="T33" fmla="*/ 30 h 271"/>
                    <a:gd name="T34" fmla="*/ 51 w 895"/>
                    <a:gd name="T35" fmla="*/ 33 h 271"/>
                    <a:gd name="T36" fmla="*/ 57 w 895"/>
                    <a:gd name="T37" fmla="*/ 34 h 271"/>
                    <a:gd name="T38" fmla="*/ 63 w 895"/>
                    <a:gd name="T39" fmla="*/ 37 h 271"/>
                    <a:gd name="T40" fmla="*/ 70 w 895"/>
                    <a:gd name="T41" fmla="*/ 38 h 271"/>
                    <a:gd name="T42" fmla="*/ 85 w 895"/>
                    <a:gd name="T43" fmla="*/ 42 h 271"/>
                    <a:gd name="T44" fmla="*/ 95 w 895"/>
                    <a:gd name="T45" fmla="*/ 44 h 271"/>
                    <a:gd name="T46" fmla="*/ 104 w 895"/>
                    <a:gd name="T47" fmla="*/ 47 h 271"/>
                    <a:gd name="T48" fmla="*/ 114 w 895"/>
                    <a:gd name="T49" fmla="*/ 49 h 271"/>
                    <a:gd name="T50" fmla="*/ 126 w 895"/>
                    <a:gd name="T51" fmla="*/ 52 h 271"/>
                    <a:gd name="T52" fmla="*/ 136 w 895"/>
                    <a:gd name="T53" fmla="*/ 54 h 271"/>
                    <a:gd name="T54" fmla="*/ 158 w 895"/>
                    <a:gd name="T55" fmla="*/ 59 h 271"/>
                    <a:gd name="T56" fmla="*/ 177 w 895"/>
                    <a:gd name="T57" fmla="*/ 63 h 271"/>
                    <a:gd name="T58" fmla="*/ 199 w 895"/>
                    <a:gd name="T59" fmla="*/ 67 h 271"/>
                    <a:gd name="T60" fmla="*/ 221 w 895"/>
                    <a:gd name="T61" fmla="*/ 71 h 271"/>
                    <a:gd name="T62" fmla="*/ 243 w 895"/>
                    <a:gd name="T63" fmla="*/ 75 h 271"/>
                    <a:gd name="T64" fmla="*/ 265 w 895"/>
                    <a:gd name="T65" fmla="*/ 78 h 271"/>
                    <a:gd name="T66" fmla="*/ 284 w 895"/>
                    <a:gd name="T67" fmla="*/ 84 h 271"/>
                    <a:gd name="T68" fmla="*/ 303 w 895"/>
                    <a:gd name="T69" fmla="*/ 86 h 271"/>
                    <a:gd name="T70" fmla="*/ 319 w 895"/>
                    <a:gd name="T71" fmla="*/ 89 h 271"/>
                    <a:gd name="T72" fmla="*/ 334 w 895"/>
                    <a:gd name="T73" fmla="*/ 91 h 271"/>
                    <a:gd name="T74" fmla="*/ 353 w 895"/>
                    <a:gd name="T75" fmla="*/ 94 h 271"/>
                    <a:gd name="T76" fmla="*/ 366 w 895"/>
                    <a:gd name="T77" fmla="*/ 96 h 271"/>
                    <a:gd name="T78" fmla="*/ 385 w 895"/>
                    <a:gd name="T79" fmla="*/ 99 h 271"/>
                    <a:gd name="T80" fmla="*/ 397 w 895"/>
                    <a:gd name="T81" fmla="*/ 101 h 271"/>
                    <a:gd name="T82" fmla="*/ 410 w 895"/>
                    <a:gd name="T83" fmla="*/ 103 h 271"/>
                    <a:gd name="T84" fmla="*/ 457 w 895"/>
                    <a:gd name="T85" fmla="*/ 110 h 271"/>
                    <a:gd name="T86" fmla="*/ 476 w 895"/>
                    <a:gd name="T87" fmla="*/ 114 h 271"/>
                    <a:gd name="T88" fmla="*/ 482 w 895"/>
                    <a:gd name="T89" fmla="*/ 115 h 271"/>
                    <a:gd name="T90" fmla="*/ 489 w 895"/>
                    <a:gd name="T91" fmla="*/ 117 h 271"/>
                    <a:gd name="T92" fmla="*/ 498 w 895"/>
                    <a:gd name="T93" fmla="*/ 118 h 271"/>
                    <a:gd name="T94" fmla="*/ 511 w 895"/>
                    <a:gd name="T95" fmla="*/ 120 h 271"/>
                    <a:gd name="T96" fmla="*/ 517 w 895"/>
                    <a:gd name="T97" fmla="*/ 120 h 271"/>
                    <a:gd name="T98" fmla="*/ 523 w 895"/>
                    <a:gd name="T99" fmla="*/ 122 h 271"/>
                    <a:gd name="T100" fmla="*/ 539 w 895"/>
                    <a:gd name="T101" fmla="*/ 124 h 271"/>
                    <a:gd name="T102" fmla="*/ 757 w 895"/>
                    <a:gd name="T103" fmla="*/ 181 h 271"/>
                    <a:gd name="T104" fmla="*/ 876 w 895"/>
                    <a:gd name="T105" fmla="*/ 256 h 271"/>
                    <a:gd name="T106" fmla="*/ 700 w 895"/>
                    <a:gd name="T107" fmla="*/ 181 h 271"/>
                    <a:gd name="T108" fmla="*/ 423 w 895"/>
                    <a:gd name="T109" fmla="*/ 132 h 271"/>
                    <a:gd name="T110" fmla="*/ 44 w 895"/>
                    <a:gd name="T111" fmla="*/ 54 h 271"/>
                    <a:gd name="T112" fmla="*/ 3 w 895"/>
                    <a:gd name="T113" fmla="*/ 14 h 27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5" h="271">
                      <a:moveTo>
                        <a:pt x="29" y="0"/>
                      </a:move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19" y="5"/>
                      </a:lnTo>
                      <a:lnTo>
                        <a:pt x="19" y="6"/>
                      </a:lnTo>
                      <a:lnTo>
                        <a:pt x="19" y="7"/>
                      </a:lnTo>
                      <a:lnTo>
                        <a:pt x="16" y="7"/>
                      </a:lnTo>
                      <a:lnTo>
                        <a:pt x="16" y="9"/>
                      </a:lnTo>
                      <a:lnTo>
                        <a:pt x="16" y="10"/>
                      </a:lnTo>
                      <a:lnTo>
                        <a:pt x="19" y="10"/>
                      </a:lnTo>
                      <a:lnTo>
                        <a:pt x="19" y="11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6"/>
                      </a:lnTo>
                      <a:lnTo>
                        <a:pt x="19" y="18"/>
                      </a:lnTo>
                      <a:lnTo>
                        <a:pt x="22" y="19"/>
                      </a:lnTo>
                      <a:lnTo>
                        <a:pt x="22" y="20"/>
                      </a:lnTo>
                      <a:lnTo>
                        <a:pt x="25" y="20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9" y="24"/>
                      </a:lnTo>
                      <a:lnTo>
                        <a:pt x="32" y="25"/>
                      </a:lnTo>
                      <a:lnTo>
                        <a:pt x="32" y="26"/>
                      </a:lnTo>
                      <a:lnTo>
                        <a:pt x="35" y="26"/>
                      </a:lnTo>
                      <a:lnTo>
                        <a:pt x="35" y="28"/>
                      </a:lnTo>
                      <a:lnTo>
                        <a:pt x="38" y="28"/>
                      </a:lnTo>
                      <a:lnTo>
                        <a:pt x="38" y="29"/>
                      </a:lnTo>
                      <a:lnTo>
                        <a:pt x="41" y="29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4" y="34"/>
                      </a:lnTo>
                      <a:lnTo>
                        <a:pt x="57" y="34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3" y="37"/>
                      </a:lnTo>
                      <a:lnTo>
                        <a:pt x="66" y="37"/>
                      </a:lnTo>
                      <a:lnTo>
                        <a:pt x="66" y="38"/>
                      </a:lnTo>
                      <a:lnTo>
                        <a:pt x="70" y="38"/>
                      </a:lnTo>
                      <a:lnTo>
                        <a:pt x="73" y="39"/>
                      </a:lnTo>
                      <a:lnTo>
                        <a:pt x="76" y="39"/>
                      </a:lnTo>
                      <a:lnTo>
                        <a:pt x="79" y="40"/>
                      </a:lnTo>
                      <a:lnTo>
                        <a:pt x="82" y="42"/>
                      </a:lnTo>
                      <a:lnTo>
                        <a:pt x="85" y="42"/>
                      </a:lnTo>
                      <a:lnTo>
                        <a:pt x="88" y="43"/>
                      </a:lnTo>
                      <a:lnTo>
                        <a:pt x="92" y="44"/>
                      </a:lnTo>
                      <a:lnTo>
                        <a:pt x="95" y="44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4" y="47"/>
                      </a:lnTo>
                      <a:lnTo>
                        <a:pt x="107" y="48"/>
                      </a:lnTo>
                      <a:lnTo>
                        <a:pt x="111" y="49"/>
                      </a:lnTo>
                      <a:lnTo>
                        <a:pt x="114" y="49"/>
                      </a:lnTo>
                      <a:lnTo>
                        <a:pt x="117" y="51"/>
                      </a:lnTo>
                      <a:lnTo>
                        <a:pt x="120" y="51"/>
                      </a:lnTo>
                      <a:lnTo>
                        <a:pt x="126" y="52"/>
                      </a:lnTo>
                      <a:lnTo>
                        <a:pt x="129" y="53"/>
                      </a:lnTo>
                      <a:lnTo>
                        <a:pt x="133" y="53"/>
                      </a:lnTo>
                      <a:lnTo>
                        <a:pt x="136" y="54"/>
                      </a:lnTo>
                      <a:lnTo>
                        <a:pt x="139" y="56"/>
                      </a:lnTo>
                      <a:lnTo>
                        <a:pt x="142" y="56"/>
                      </a:lnTo>
                      <a:lnTo>
                        <a:pt x="145" y="57"/>
                      </a:lnTo>
                      <a:lnTo>
                        <a:pt x="148" y="57"/>
                      </a:lnTo>
                      <a:lnTo>
                        <a:pt x="152" y="58"/>
                      </a:lnTo>
                      <a:lnTo>
                        <a:pt x="158" y="59"/>
                      </a:lnTo>
                      <a:lnTo>
                        <a:pt x="161" y="59"/>
                      </a:lnTo>
                      <a:lnTo>
                        <a:pt x="164" y="61"/>
                      </a:lnTo>
                      <a:lnTo>
                        <a:pt x="167" y="61"/>
                      </a:lnTo>
                      <a:lnTo>
                        <a:pt x="170" y="62"/>
                      </a:lnTo>
                      <a:lnTo>
                        <a:pt x="174" y="62"/>
                      </a:lnTo>
                      <a:lnTo>
                        <a:pt x="177" y="63"/>
                      </a:lnTo>
                      <a:lnTo>
                        <a:pt x="180" y="64"/>
                      </a:lnTo>
                      <a:lnTo>
                        <a:pt x="186" y="64"/>
                      </a:lnTo>
                      <a:lnTo>
                        <a:pt x="189" y="66"/>
                      </a:lnTo>
                      <a:lnTo>
                        <a:pt x="192" y="66"/>
                      </a:lnTo>
                      <a:lnTo>
                        <a:pt x="196" y="67"/>
                      </a:lnTo>
                      <a:lnTo>
                        <a:pt x="199" y="67"/>
                      </a:lnTo>
                      <a:lnTo>
                        <a:pt x="202" y="68"/>
                      </a:lnTo>
                      <a:lnTo>
                        <a:pt x="205" y="68"/>
                      </a:lnTo>
                      <a:lnTo>
                        <a:pt x="208" y="70"/>
                      </a:lnTo>
                      <a:lnTo>
                        <a:pt x="211" y="70"/>
                      </a:lnTo>
                      <a:lnTo>
                        <a:pt x="218" y="71"/>
                      </a:lnTo>
                      <a:lnTo>
                        <a:pt x="221" y="71"/>
                      </a:lnTo>
                      <a:lnTo>
                        <a:pt x="224" y="72"/>
                      </a:lnTo>
                      <a:lnTo>
                        <a:pt x="227" y="72"/>
                      </a:lnTo>
                      <a:lnTo>
                        <a:pt x="230" y="73"/>
                      </a:lnTo>
                      <a:lnTo>
                        <a:pt x="233" y="73"/>
                      </a:lnTo>
                      <a:lnTo>
                        <a:pt x="240" y="75"/>
                      </a:lnTo>
                      <a:lnTo>
                        <a:pt x="243" y="75"/>
                      </a:lnTo>
                      <a:lnTo>
                        <a:pt x="246" y="76"/>
                      </a:lnTo>
                      <a:lnTo>
                        <a:pt x="249" y="76"/>
                      </a:lnTo>
                      <a:lnTo>
                        <a:pt x="252" y="77"/>
                      </a:lnTo>
                      <a:lnTo>
                        <a:pt x="256" y="77"/>
                      </a:lnTo>
                      <a:lnTo>
                        <a:pt x="259" y="78"/>
                      </a:lnTo>
                      <a:lnTo>
                        <a:pt x="265" y="78"/>
                      </a:lnTo>
                      <a:lnTo>
                        <a:pt x="268" y="80"/>
                      </a:lnTo>
                      <a:lnTo>
                        <a:pt x="271" y="81"/>
                      </a:lnTo>
                      <a:lnTo>
                        <a:pt x="274" y="81"/>
                      </a:lnTo>
                      <a:lnTo>
                        <a:pt x="278" y="81"/>
                      </a:lnTo>
                      <a:lnTo>
                        <a:pt x="281" y="82"/>
                      </a:lnTo>
                      <a:lnTo>
                        <a:pt x="284" y="84"/>
                      </a:lnTo>
                      <a:lnTo>
                        <a:pt x="290" y="84"/>
                      </a:lnTo>
                      <a:lnTo>
                        <a:pt x="293" y="84"/>
                      </a:lnTo>
                      <a:lnTo>
                        <a:pt x="296" y="85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12" y="87"/>
                      </a:lnTo>
                      <a:lnTo>
                        <a:pt x="315" y="87"/>
                      </a:lnTo>
                      <a:lnTo>
                        <a:pt x="319" y="89"/>
                      </a:lnTo>
                      <a:lnTo>
                        <a:pt x="325" y="89"/>
                      </a:lnTo>
                      <a:lnTo>
                        <a:pt x="325" y="90"/>
                      </a:lnTo>
                      <a:lnTo>
                        <a:pt x="328" y="90"/>
                      </a:lnTo>
                      <a:lnTo>
                        <a:pt x="331" y="91"/>
                      </a:lnTo>
                      <a:lnTo>
                        <a:pt x="334" y="91"/>
                      </a:lnTo>
                      <a:lnTo>
                        <a:pt x="344" y="92"/>
                      </a:lnTo>
                      <a:lnTo>
                        <a:pt x="347" y="92"/>
                      </a:lnTo>
                      <a:lnTo>
                        <a:pt x="353" y="94"/>
                      </a:lnTo>
                      <a:lnTo>
                        <a:pt x="360" y="95"/>
                      </a:lnTo>
                      <a:lnTo>
                        <a:pt x="363" y="95"/>
                      </a:lnTo>
                      <a:lnTo>
                        <a:pt x="366" y="96"/>
                      </a:lnTo>
                      <a:lnTo>
                        <a:pt x="369" y="96"/>
                      </a:lnTo>
                      <a:lnTo>
                        <a:pt x="372" y="97"/>
                      </a:lnTo>
                      <a:lnTo>
                        <a:pt x="375" y="97"/>
                      </a:lnTo>
                      <a:lnTo>
                        <a:pt x="385" y="99"/>
                      </a:lnTo>
                      <a:lnTo>
                        <a:pt x="394" y="100"/>
                      </a:lnTo>
                      <a:lnTo>
                        <a:pt x="397" y="101"/>
                      </a:lnTo>
                      <a:lnTo>
                        <a:pt x="401" y="101"/>
                      </a:lnTo>
                      <a:lnTo>
                        <a:pt x="404" y="101"/>
                      </a:lnTo>
                      <a:lnTo>
                        <a:pt x="404" y="103"/>
                      </a:lnTo>
                      <a:lnTo>
                        <a:pt x="410" y="103"/>
                      </a:lnTo>
                      <a:lnTo>
                        <a:pt x="413" y="104"/>
                      </a:lnTo>
                      <a:lnTo>
                        <a:pt x="419" y="105"/>
                      </a:lnTo>
                      <a:lnTo>
                        <a:pt x="423" y="105"/>
                      </a:lnTo>
                      <a:lnTo>
                        <a:pt x="457" y="110"/>
                      </a:lnTo>
                      <a:lnTo>
                        <a:pt x="464" y="111"/>
                      </a:lnTo>
                      <a:lnTo>
                        <a:pt x="473" y="113"/>
                      </a:lnTo>
                      <a:lnTo>
                        <a:pt x="476" y="114"/>
                      </a:lnTo>
                      <a:lnTo>
                        <a:pt x="479" y="114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6" y="115"/>
                      </a:lnTo>
                      <a:lnTo>
                        <a:pt x="489" y="115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5" y="118"/>
                      </a:lnTo>
                      <a:lnTo>
                        <a:pt x="498" y="118"/>
                      </a:lnTo>
                      <a:lnTo>
                        <a:pt x="505" y="119"/>
                      </a:lnTo>
                      <a:lnTo>
                        <a:pt x="511" y="119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2"/>
                      </a:lnTo>
                      <a:lnTo>
                        <a:pt x="523" y="122"/>
                      </a:lnTo>
                      <a:lnTo>
                        <a:pt x="527" y="123"/>
                      </a:lnTo>
                      <a:lnTo>
                        <a:pt x="530" y="123"/>
                      </a:lnTo>
                      <a:lnTo>
                        <a:pt x="539" y="124"/>
                      </a:lnTo>
                      <a:lnTo>
                        <a:pt x="615" y="142"/>
                      </a:lnTo>
                      <a:lnTo>
                        <a:pt x="690" y="160"/>
                      </a:lnTo>
                      <a:lnTo>
                        <a:pt x="722" y="170"/>
                      </a:lnTo>
                      <a:lnTo>
                        <a:pt x="757" y="181"/>
                      </a:lnTo>
                      <a:lnTo>
                        <a:pt x="817" y="205"/>
                      </a:lnTo>
                      <a:lnTo>
                        <a:pt x="892" y="259"/>
                      </a:lnTo>
                      <a:lnTo>
                        <a:pt x="895" y="271"/>
                      </a:lnTo>
                      <a:lnTo>
                        <a:pt x="876" y="256"/>
                      </a:lnTo>
                      <a:lnTo>
                        <a:pt x="851" y="241"/>
                      </a:lnTo>
                      <a:lnTo>
                        <a:pt x="813" y="223"/>
                      </a:lnTo>
                      <a:lnTo>
                        <a:pt x="788" y="213"/>
                      </a:lnTo>
                      <a:lnTo>
                        <a:pt x="763" y="202"/>
                      </a:lnTo>
                      <a:lnTo>
                        <a:pt x="731" y="191"/>
                      </a:lnTo>
                      <a:lnTo>
                        <a:pt x="700" y="181"/>
                      </a:lnTo>
                      <a:lnTo>
                        <a:pt x="662" y="171"/>
                      </a:lnTo>
                      <a:lnTo>
                        <a:pt x="621" y="162"/>
                      </a:lnTo>
                      <a:lnTo>
                        <a:pt x="574" y="153"/>
                      </a:lnTo>
                      <a:lnTo>
                        <a:pt x="527" y="146"/>
                      </a:lnTo>
                      <a:lnTo>
                        <a:pt x="423" y="132"/>
                      </a:lnTo>
                      <a:lnTo>
                        <a:pt x="328" y="117"/>
                      </a:lnTo>
                      <a:lnTo>
                        <a:pt x="240" y="101"/>
                      </a:lnTo>
                      <a:lnTo>
                        <a:pt x="161" y="86"/>
                      </a:lnTo>
                      <a:lnTo>
                        <a:pt x="95" y="70"/>
                      </a:lnTo>
                      <a:lnTo>
                        <a:pt x="70" y="62"/>
                      </a:lnTo>
                      <a:lnTo>
                        <a:pt x="44" y="54"/>
                      </a:lnTo>
                      <a:lnTo>
                        <a:pt x="29" y="45"/>
                      </a:lnTo>
                      <a:lnTo>
                        <a:pt x="13" y="38"/>
                      </a:lnTo>
                      <a:lnTo>
                        <a:pt x="3" y="30"/>
                      </a:lnTo>
                      <a:lnTo>
                        <a:pt x="0" y="23"/>
                      </a:lnTo>
                      <a:lnTo>
                        <a:pt x="3" y="14"/>
                      </a:lnTo>
                      <a:lnTo>
                        <a:pt x="7" y="7"/>
                      </a:lnTo>
                      <a:lnTo>
                        <a:pt x="16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0" name="Freeform 297">
                  <a:extLst>
                    <a:ext uri="{FF2B5EF4-FFF2-40B4-BE49-F238E27FC236}">
                      <a16:creationId xmlns:a16="http://schemas.microsoft.com/office/drawing/2014/main" id="{1FA2C46E-F72A-4A54-898D-099A5F7C05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" y="1504"/>
                  <a:ext cx="889" cy="268"/>
                </a:xfrm>
                <a:custGeom>
                  <a:avLst/>
                  <a:gdLst>
                    <a:gd name="T0" fmla="*/ 22 w 889"/>
                    <a:gd name="T1" fmla="*/ 1 h 268"/>
                    <a:gd name="T2" fmla="*/ 19 w 889"/>
                    <a:gd name="T3" fmla="*/ 4 h 268"/>
                    <a:gd name="T4" fmla="*/ 19 w 889"/>
                    <a:gd name="T5" fmla="*/ 5 h 268"/>
                    <a:gd name="T6" fmla="*/ 16 w 889"/>
                    <a:gd name="T7" fmla="*/ 5 h 268"/>
                    <a:gd name="T8" fmla="*/ 16 w 889"/>
                    <a:gd name="T9" fmla="*/ 6 h 268"/>
                    <a:gd name="T10" fmla="*/ 16 w 889"/>
                    <a:gd name="T11" fmla="*/ 7 h 268"/>
                    <a:gd name="T12" fmla="*/ 13 w 889"/>
                    <a:gd name="T13" fmla="*/ 9 h 268"/>
                    <a:gd name="T14" fmla="*/ 16 w 889"/>
                    <a:gd name="T15" fmla="*/ 10 h 268"/>
                    <a:gd name="T16" fmla="*/ 16 w 889"/>
                    <a:gd name="T17" fmla="*/ 12 h 268"/>
                    <a:gd name="T18" fmla="*/ 16 w 889"/>
                    <a:gd name="T19" fmla="*/ 14 h 268"/>
                    <a:gd name="T20" fmla="*/ 16 w 889"/>
                    <a:gd name="T21" fmla="*/ 16 h 268"/>
                    <a:gd name="T22" fmla="*/ 19 w 889"/>
                    <a:gd name="T23" fmla="*/ 19 h 268"/>
                    <a:gd name="T24" fmla="*/ 19 w 889"/>
                    <a:gd name="T25" fmla="*/ 20 h 268"/>
                    <a:gd name="T26" fmla="*/ 22 w 889"/>
                    <a:gd name="T27" fmla="*/ 21 h 268"/>
                    <a:gd name="T28" fmla="*/ 26 w 889"/>
                    <a:gd name="T29" fmla="*/ 24 h 268"/>
                    <a:gd name="T30" fmla="*/ 32 w 889"/>
                    <a:gd name="T31" fmla="*/ 28 h 268"/>
                    <a:gd name="T32" fmla="*/ 38 w 889"/>
                    <a:gd name="T33" fmla="*/ 30 h 268"/>
                    <a:gd name="T34" fmla="*/ 48 w 889"/>
                    <a:gd name="T35" fmla="*/ 33 h 268"/>
                    <a:gd name="T36" fmla="*/ 54 w 889"/>
                    <a:gd name="T37" fmla="*/ 34 h 268"/>
                    <a:gd name="T38" fmla="*/ 60 w 889"/>
                    <a:gd name="T39" fmla="*/ 37 h 268"/>
                    <a:gd name="T40" fmla="*/ 67 w 889"/>
                    <a:gd name="T41" fmla="*/ 38 h 268"/>
                    <a:gd name="T42" fmla="*/ 82 w 889"/>
                    <a:gd name="T43" fmla="*/ 42 h 268"/>
                    <a:gd name="T44" fmla="*/ 92 w 889"/>
                    <a:gd name="T45" fmla="*/ 44 h 268"/>
                    <a:gd name="T46" fmla="*/ 101 w 889"/>
                    <a:gd name="T47" fmla="*/ 47 h 268"/>
                    <a:gd name="T48" fmla="*/ 111 w 889"/>
                    <a:gd name="T49" fmla="*/ 49 h 268"/>
                    <a:gd name="T50" fmla="*/ 123 w 889"/>
                    <a:gd name="T51" fmla="*/ 52 h 268"/>
                    <a:gd name="T52" fmla="*/ 133 w 889"/>
                    <a:gd name="T53" fmla="*/ 54 h 268"/>
                    <a:gd name="T54" fmla="*/ 155 w 889"/>
                    <a:gd name="T55" fmla="*/ 59 h 268"/>
                    <a:gd name="T56" fmla="*/ 174 w 889"/>
                    <a:gd name="T57" fmla="*/ 63 h 268"/>
                    <a:gd name="T58" fmla="*/ 196 w 889"/>
                    <a:gd name="T59" fmla="*/ 67 h 268"/>
                    <a:gd name="T60" fmla="*/ 218 w 889"/>
                    <a:gd name="T61" fmla="*/ 71 h 268"/>
                    <a:gd name="T62" fmla="*/ 240 w 889"/>
                    <a:gd name="T63" fmla="*/ 75 h 268"/>
                    <a:gd name="T64" fmla="*/ 262 w 889"/>
                    <a:gd name="T65" fmla="*/ 78 h 268"/>
                    <a:gd name="T66" fmla="*/ 281 w 889"/>
                    <a:gd name="T67" fmla="*/ 84 h 268"/>
                    <a:gd name="T68" fmla="*/ 300 w 889"/>
                    <a:gd name="T69" fmla="*/ 86 h 268"/>
                    <a:gd name="T70" fmla="*/ 316 w 889"/>
                    <a:gd name="T71" fmla="*/ 89 h 268"/>
                    <a:gd name="T72" fmla="*/ 331 w 889"/>
                    <a:gd name="T73" fmla="*/ 91 h 268"/>
                    <a:gd name="T74" fmla="*/ 350 w 889"/>
                    <a:gd name="T75" fmla="*/ 94 h 268"/>
                    <a:gd name="T76" fmla="*/ 363 w 889"/>
                    <a:gd name="T77" fmla="*/ 96 h 268"/>
                    <a:gd name="T78" fmla="*/ 382 w 889"/>
                    <a:gd name="T79" fmla="*/ 99 h 268"/>
                    <a:gd name="T80" fmla="*/ 394 w 889"/>
                    <a:gd name="T81" fmla="*/ 101 h 268"/>
                    <a:gd name="T82" fmla="*/ 407 w 889"/>
                    <a:gd name="T83" fmla="*/ 103 h 268"/>
                    <a:gd name="T84" fmla="*/ 454 w 889"/>
                    <a:gd name="T85" fmla="*/ 110 h 268"/>
                    <a:gd name="T86" fmla="*/ 473 w 889"/>
                    <a:gd name="T87" fmla="*/ 114 h 268"/>
                    <a:gd name="T88" fmla="*/ 479 w 889"/>
                    <a:gd name="T89" fmla="*/ 115 h 268"/>
                    <a:gd name="T90" fmla="*/ 486 w 889"/>
                    <a:gd name="T91" fmla="*/ 117 h 268"/>
                    <a:gd name="T92" fmla="*/ 495 w 889"/>
                    <a:gd name="T93" fmla="*/ 118 h 268"/>
                    <a:gd name="T94" fmla="*/ 508 w 889"/>
                    <a:gd name="T95" fmla="*/ 120 h 268"/>
                    <a:gd name="T96" fmla="*/ 514 w 889"/>
                    <a:gd name="T97" fmla="*/ 120 h 268"/>
                    <a:gd name="T98" fmla="*/ 520 w 889"/>
                    <a:gd name="T99" fmla="*/ 122 h 268"/>
                    <a:gd name="T100" fmla="*/ 536 w 889"/>
                    <a:gd name="T101" fmla="*/ 124 h 268"/>
                    <a:gd name="T102" fmla="*/ 754 w 889"/>
                    <a:gd name="T103" fmla="*/ 181 h 268"/>
                    <a:gd name="T104" fmla="*/ 861 w 889"/>
                    <a:gd name="T105" fmla="*/ 247 h 268"/>
                    <a:gd name="T106" fmla="*/ 684 w 889"/>
                    <a:gd name="T107" fmla="*/ 176 h 268"/>
                    <a:gd name="T108" fmla="*/ 426 w 889"/>
                    <a:gd name="T109" fmla="*/ 130 h 268"/>
                    <a:gd name="T110" fmla="*/ 44 w 889"/>
                    <a:gd name="T111" fmla="*/ 53 h 268"/>
                    <a:gd name="T112" fmla="*/ 0 w 889"/>
                    <a:gd name="T113" fmla="*/ 12 h 26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9" h="268">
                      <a:moveTo>
                        <a:pt x="26" y="0"/>
                      </a:moveTo>
                      <a:lnTo>
                        <a:pt x="26" y="1"/>
                      </a:lnTo>
                      <a:lnTo>
                        <a:pt x="22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9" y="5"/>
                      </a:lnTo>
                      <a:lnTo>
                        <a:pt x="16" y="5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3" y="10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5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22" y="20"/>
                      </a:lnTo>
                      <a:lnTo>
                        <a:pt x="22" y="21"/>
                      </a:lnTo>
                      <a:lnTo>
                        <a:pt x="22" y="23"/>
                      </a:lnTo>
                      <a:lnTo>
                        <a:pt x="26" y="24"/>
                      </a:lnTo>
                      <a:lnTo>
                        <a:pt x="29" y="25"/>
                      </a:lnTo>
                      <a:lnTo>
                        <a:pt x="29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5" y="28"/>
                      </a:lnTo>
                      <a:lnTo>
                        <a:pt x="35" y="29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41" y="30"/>
                      </a:lnTo>
                      <a:lnTo>
                        <a:pt x="41" y="31"/>
                      </a:lnTo>
                      <a:lnTo>
                        <a:pt x="44" y="31"/>
                      </a:lnTo>
                      <a:lnTo>
                        <a:pt x="48" y="33"/>
                      </a:lnTo>
                      <a:lnTo>
                        <a:pt x="51" y="33"/>
                      </a:lnTo>
                      <a:lnTo>
                        <a:pt x="51" y="34"/>
                      </a:lnTo>
                      <a:lnTo>
                        <a:pt x="54" y="34"/>
                      </a:lnTo>
                      <a:lnTo>
                        <a:pt x="54" y="35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0" y="37"/>
                      </a:lnTo>
                      <a:lnTo>
                        <a:pt x="63" y="37"/>
                      </a:lnTo>
                      <a:lnTo>
                        <a:pt x="63" y="38"/>
                      </a:lnTo>
                      <a:lnTo>
                        <a:pt x="67" y="38"/>
                      </a:lnTo>
                      <a:lnTo>
                        <a:pt x="70" y="39"/>
                      </a:lnTo>
                      <a:lnTo>
                        <a:pt x="73" y="39"/>
                      </a:lnTo>
                      <a:lnTo>
                        <a:pt x="76" y="40"/>
                      </a:lnTo>
                      <a:lnTo>
                        <a:pt x="79" y="42"/>
                      </a:lnTo>
                      <a:lnTo>
                        <a:pt x="82" y="42"/>
                      </a:lnTo>
                      <a:lnTo>
                        <a:pt x="85" y="43"/>
                      </a:lnTo>
                      <a:lnTo>
                        <a:pt x="89" y="44"/>
                      </a:lnTo>
                      <a:lnTo>
                        <a:pt x="92" y="44"/>
                      </a:lnTo>
                      <a:lnTo>
                        <a:pt x="95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4" y="48"/>
                      </a:lnTo>
                      <a:lnTo>
                        <a:pt x="108" y="49"/>
                      </a:lnTo>
                      <a:lnTo>
                        <a:pt x="111" y="49"/>
                      </a:lnTo>
                      <a:lnTo>
                        <a:pt x="114" y="51"/>
                      </a:lnTo>
                      <a:lnTo>
                        <a:pt x="117" y="51"/>
                      </a:lnTo>
                      <a:lnTo>
                        <a:pt x="123" y="52"/>
                      </a:lnTo>
                      <a:lnTo>
                        <a:pt x="126" y="53"/>
                      </a:lnTo>
                      <a:lnTo>
                        <a:pt x="130" y="53"/>
                      </a:lnTo>
                      <a:lnTo>
                        <a:pt x="133" y="54"/>
                      </a:lnTo>
                      <a:lnTo>
                        <a:pt x="136" y="56"/>
                      </a:lnTo>
                      <a:lnTo>
                        <a:pt x="139" y="56"/>
                      </a:lnTo>
                      <a:lnTo>
                        <a:pt x="142" y="57"/>
                      </a:lnTo>
                      <a:lnTo>
                        <a:pt x="145" y="57"/>
                      </a:lnTo>
                      <a:lnTo>
                        <a:pt x="149" y="58"/>
                      </a:lnTo>
                      <a:lnTo>
                        <a:pt x="155" y="59"/>
                      </a:lnTo>
                      <a:lnTo>
                        <a:pt x="158" y="59"/>
                      </a:lnTo>
                      <a:lnTo>
                        <a:pt x="161" y="61"/>
                      </a:lnTo>
                      <a:lnTo>
                        <a:pt x="164" y="61"/>
                      </a:lnTo>
                      <a:lnTo>
                        <a:pt x="167" y="62"/>
                      </a:lnTo>
                      <a:lnTo>
                        <a:pt x="171" y="62"/>
                      </a:lnTo>
                      <a:lnTo>
                        <a:pt x="174" y="63"/>
                      </a:lnTo>
                      <a:lnTo>
                        <a:pt x="177" y="64"/>
                      </a:lnTo>
                      <a:lnTo>
                        <a:pt x="183" y="64"/>
                      </a:lnTo>
                      <a:lnTo>
                        <a:pt x="186" y="66"/>
                      </a:lnTo>
                      <a:lnTo>
                        <a:pt x="189" y="66"/>
                      </a:lnTo>
                      <a:lnTo>
                        <a:pt x="193" y="67"/>
                      </a:lnTo>
                      <a:lnTo>
                        <a:pt x="196" y="67"/>
                      </a:lnTo>
                      <a:lnTo>
                        <a:pt x="199" y="68"/>
                      </a:lnTo>
                      <a:lnTo>
                        <a:pt x="202" y="68"/>
                      </a:lnTo>
                      <a:lnTo>
                        <a:pt x="205" y="70"/>
                      </a:lnTo>
                      <a:lnTo>
                        <a:pt x="208" y="70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21" y="72"/>
                      </a:lnTo>
                      <a:lnTo>
                        <a:pt x="224" y="72"/>
                      </a:lnTo>
                      <a:lnTo>
                        <a:pt x="227" y="73"/>
                      </a:lnTo>
                      <a:lnTo>
                        <a:pt x="230" y="73"/>
                      </a:lnTo>
                      <a:lnTo>
                        <a:pt x="237" y="75"/>
                      </a:lnTo>
                      <a:lnTo>
                        <a:pt x="240" y="75"/>
                      </a:lnTo>
                      <a:lnTo>
                        <a:pt x="243" y="76"/>
                      </a:lnTo>
                      <a:lnTo>
                        <a:pt x="246" y="76"/>
                      </a:lnTo>
                      <a:lnTo>
                        <a:pt x="249" y="77"/>
                      </a:lnTo>
                      <a:lnTo>
                        <a:pt x="253" y="77"/>
                      </a:lnTo>
                      <a:lnTo>
                        <a:pt x="256" y="78"/>
                      </a:lnTo>
                      <a:lnTo>
                        <a:pt x="262" y="78"/>
                      </a:lnTo>
                      <a:lnTo>
                        <a:pt x="265" y="80"/>
                      </a:lnTo>
                      <a:lnTo>
                        <a:pt x="268" y="81"/>
                      </a:lnTo>
                      <a:lnTo>
                        <a:pt x="271" y="81"/>
                      </a:lnTo>
                      <a:lnTo>
                        <a:pt x="275" y="81"/>
                      </a:lnTo>
                      <a:lnTo>
                        <a:pt x="278" y="82"/>
                      </a:lnTo>
                      <a:lnTo>
                        <a:pt x="281" y="84"/>
                      </a:lnTo>
                      <a:lnTo>
                        <a:pt x="287" y="84"/>
                      </a:lnTo>
                      <a:lnTo>
                        <a:pt x="290" y="84"/>
                      </a:lnTo>
                      <a:lnTo>
                        <a:pt x="293" y="85"/>
                      </a:lnTo>
                      <a:lnTo>
                        <a:pt x="297" y="86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9" y="87"/>
                      </a:lnTo>
                      <a:lnTo>
                        <a:pt x="312" y="87"/>
                      </a:lnTo>
                      <a:lnTo>
                        <a:pt x="316" y="89"/>
                      </a:lnTo>
                      <a:lnTo>
                        <a:pt x="322" y="89"/>
                      </a:lnTo>
                      <a:lnTo>
                        <a:pt x="322" y="90"/>
                      </a:lnTo>
                      <a:lnTo>
                        <a:pt x="325" y="90"/>
                      </a:lnTo>
                      <a:lnTo>
                        <a:pt x="328" y="91"/>
                      </a:lnTo>
                      <a:lnTo>
                        <a:pt x="331" y="91"/>
                      </a:lnTo>
                      <a:lnTo>
                        <a:pt x="341" y="92"/>
                      </a:lnTo>
                      <a:lnTo>
                        <a:pt x="344" y="92"/>
                      </a:lnTo>
                      <a:lnTo>
                        <a:pt x="350" y="94"/>
                      </a:lnTo>
                      <a:lnTo>
                        <a:pt x="357" y="95"/>
                      </a:lnTo>
                      <a:lnTo>
                        <a:pt x="360" y="95"/>
                      </a:lnTo>
                      <a:lnTo>
                        <a:pt x="363" y="96"/>
                      </a:lnTo>
                      <a:lnTo>
                        <a:pt x="366" y="96"/>
                      </a:lnTo>
                      <a:lnTo>
                        <a:pt x="369" y="97"/>
                      </a:lnTo>
                      <a:lnTo>
                        <a:pt x="372" y="97"/>
                      </a:lnTo>
                      <a:lnTo>
                        <a:pt x="382" y="99"/>
                      </a:lnTo>
                      <a:lnTo>
                        <a:pt x="391" y="100"/>
                      </a:lnTo>
                      <a:lnTo>
                        <a:pt x="394" y="101"/>
                      </a:lnTo>
                      <a:lnTo>
                        <a:pt x="398" y="101"/>
                      </a:lnTo>
                      <a:lnTo>
                        <a:pt x="401" y="101"/>
                      </a:lnTo>
                      <a:lnTo>
                        <a:pt x="401" y="103"/>
                      </a:lnTo>
                      <a:lnTo>
                        <a:pt x="407" y="103"/>
                      </a:lnTo>
                      <a:lnTo>
                        <a:pt x="410" y="104"/>
                      </a:lnTo>
                      <a:lnTo>
                        <a:pt x="416" y="105"/>
                      </a:lnTo>
                      <a:lnTo>
                        <a:pt x="420" y="105"/>
                      </a:lnTo>
                      <a:lnTo>
                        <a:pt x="454" y="110"/>
                      </a:lnTo>
                      <a:lnTo>
                        <a:pt x="461" y="111"/>
                      </a:lnTo>
                      <a:lnTo>
                        <a:pt x="470" y="113"/>
                      </a:lnTo>
                      <a:lnTo>
                        <a:pt x="473" y="114"/>
                      </a:lnTo>
                      <a:lnTo>
                        <a:pt x="476" y="114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83" y="115"/>
                      </a:lnTo>
                      <a:lnTo>
                        <a:pt x="486" y="115"/>
                      </a:lnTo>
                      <a:lnTo>
                        <a:pt x="486" y="117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2" y="118"/>
                      </a:lnTo>
                      <a:lnTo>
                        <a:pt x="495" y="118"/>
                      </a:lnTo>
                      <a:lnTo>
                        <a:pt x="502" y="119"/>
                      </a:lnTo>
                      <a:lnTo>
                        <a:pt x="508" y="119"/>
                      </a:lnTo>
                      <a:lnTo>
                        <a:pt x="508" y="120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2"/>
                      </a:lnTo>
                      <a:lnTo>
                        <a:pt x="520" y="122"/>
                      </a:lnTo>
                      <a:lnTo>
                        <a:pt x="524" y="123"/>
                      </a:lnTo>
                      <a:lnTo>
                        <a:pt x="527" y="123"/>
                      </a:lnTo>
                      <a:lnTo>
                        <a:pt x="536" y="124"/>
                      </a:lnTo>
                      <a:lnTo>
                        <a:pt x="612" y="142"/>
                      </a:lnTo>
                      <a:lnTo>
                        <a:pt x="687" y="160"/>
                      </a:lnTo>
                      <a:lnTo>
                        <a:pt x="719" y="170"/>
                      </a:lnTo>
                      <a:lnTo>
                        <a:pt x="754" y="181"/>
                      </a:lnTo>
                      <a:lnTo>
                        <a:pt x="814" y="205"/>
                      </a:lnTo>
                      <a:lnTo>
                        <a:pt x="889" y="259"/>
                      </a:lnTo>
                      <a:lnTo>
                        <a:pt x="889" y="268"/>
                      </a:lnTo>
                      <a:lnTo>
                        <a:pt x="880" y="260"/>
                      </a:lnTo>
                      <a:lnTo>
                        <a:pt x="861" y="247"/>
                      </a:lnTo>
                      <a:lnTo>
                        <a:pt x="832" y="232"/>
                      </a:lnTo>
                      <a:lnTo>
                        <a:pt x="795" y="213"/>
                      </a:lnTo>
                      <a:lnTo>
                        <a:pt x="773" y="204"/>
                      </a:lnTo>
                      <a:lnTo>
                        <a:pt x="747" y="195"/>
                      </a:lnTo>
                      <a:lnTo>
                        <a:pt x="716" y="185"/>
                      </a:lnTo>
                      <a:lnTo>
                        <a:pt x="684" y="176"/>
                      </a:lnTo>
                      <a:lnTo>
                        <a:pt x="650" y="167"/>
                      </a:lnTo>
                      <a:lnTo>
                        <a:pt x="612" y="158"/>
                      </a:lnTo>
                      <a:lnTo>
                        <a:pt x="571" y="151"/>
                      </a:lnTo>
                      <a:lnTo>
                        <a:pt x="527" y="144"/>
                      </a:lnTo>
                      <a:lnTo>
                        <a:pt x="426" y="130"/>
                      </a:lnTo>
                      <a:lnTo>
                        <a:pt x="328" y="115"/>
                      </a:lnTo>
                      <a:lnTo>
                        <a:pt x="240" y="100"/>
                      </a:lnTo>
                      <a:lnTo>
                        <a:pt x="161" y="85"/>
                      </a:lnTo>
                      <a:lnTo>
                        <a:pt x="95" y="68"/>
                      </a:lnTo>
                      <a:lnTo>
                        <a:pt x="70" y="61"/>
                      </a:lnTo>
                      <a:lnTo>
                        <a:pt x="44" y="53"/>
                      </a:lnTo>
                      <a:lnTo>
                        <a:pt x="26" y="45"/>
                      </a:lnTo>
                      <a:lnTo>
                        <a:pt x="13" y="38"/>
                      </a:lnTo>
                      <a:lnTo>
                        <a:pt x="4" y="29"/>
                      </a:lnTo>
                      <a:lnTo>
                        <a:pt x="0" y="21"/>
                      </a:lnTo>
                      <a:lnTo>
                        <a:pt x="0" y="12"/>
                      </a:lnTo>
                      <a:lnTo>
                        <a:pt x="7" y="6"/>
                      </a:lnTo>
                      <a:lnTo>
                        <a:pt x="13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1" name="Freeform 298">
                  <a:extLst>
                    <a:ext uri="{FF2B5EF4-FFF2-40B4-BE49-F238E27FC236}">
                      <a16:creationId xmlns:a16="http://schemas.microsoft.com/office/drawing/2014/main" id="{06E8F3A6-B6D1-4388-A212-8FA772417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3" y="1504"/>
                  <a:ext cx="885" cy="262"/>
                </a:xfrm>
                <a:custGeom>
                  <a:avLst/>
                  <a:gdLst>
                    <a:gd name="T0" fmla="*/ 18 w 885"/>
                    <a:gd name="T1" fmla="*/ 1 h 262"/>
                    <a:gd name="T2" fmla="*/ 15 w 885"/>
                    <a:gd name="T3" fmla="*/ 4 h 262"/>
                    <a:gd name="T4" fmla="*/ 15 w 885"/>
                    <a:gd name="T5" fmla="*/ 5 h 262"/>
                    <a:gd name="T6" fmla="*/ 12 w 885"/>
                    <a:gd name="T7" fmla="*/ 5 h 262"/>
                    <a:gd name="T8" fmla="*/ 12 w 885"/>
                    <a:gd name="T9" fmla="*/ 6 h 262"/>
                    <a:gd name="T10" fmla="*/ 12 w 885"/>
                    <a:gd name="T11" fmla="*/ 7 h 262"/>
                    <a:gd name="T12" fmla="*/ 9 w 885"/>
                    <a:gd name="T13" fmla="*/ 9 h 262"/>
                    <a:gd name="T14" fmla="*/ 12 w 885"/>
                    <a:gd name="T15" fmla="*/ 10 h 262"/>
                    <a:gd name="T16" fmla="*/ 12 w 885"/>
                    <a:gd name="T17" fmla="*/ 12 h 262"/>
                    <a:gd name="T18" fmla="*/ 12 w 885"/>
                    <a:gd name="T19" fmla="*/ 14 h 262"/>
                    <a:gd name="T20" fmla="*/ 12 w 885"/>
                    <a:gd name="T21" fmla="*/ 16 h 262"/>
                    <a:gd name="T22" fmla="*/ 15 w 885"/>
                    <a:gd name="T23" fmla="*/ 19 h 262"/>
                    <a:gd name="T24" fmla="*/ 15 w 885"/>
                    <a:gd name="T25" fmla="*/ 20 h 262"/>
                    <a:gd name="T26" fmla="*/ 18 w 885"/>
                    <a:gd name="T27" fmla="*/ 21 h 262"/>
                    <a:gd name="T28" fmla="*/ 22 w 885"/>
                    <a:gd name="T29" fmla="*/ 24 h 262"/>
                    <a:gd name="T30" fmla="*/ 28 w 885"/>
                    <a:gd name="T31" fmla="*/ 28 h 262"/>
                    <a:gd name="T32" fmla="*/ 34 w 885"/>
                    <a:gd name="T33" fmla="*/ 30 h 262"/>
                    <a:gd name="T34" fmla="*/ 44 w 885"/>
                    <a:gd name="T35" fmla="*/ 33 h 262"/>
                    <a:gd name="T36" fmla="*/ 50 w 885"/>
                    <a:gd name="T37" fmla="*/ 34 h 262"/>
                    <a:gd name="T38" fmla="*/ 56 w 885"/>
                    <a:gd name="T39" fmla="*/ 37 h 262"/>
                    <a:gd name="T40" fmla="*/ 63 w 885"/>
                    <a:gd name="T41" fmla="*/ 38 h 262"/>
                    <a:gd name="T42" fmla="*/ 78 w 885"/>
                    <a:gd name="T43" fmla="*/ 42 h 262"/>
                    <a:gd name="T44" fmla="*/ 88 w 885"/>
                    <a:gd name="T45" fmla="*/ 44 h 262"/>
                    <a:gd name="T46" fmla="*/ 97 w 885"/>
                    <a:gd name="T47" fmla="*/ 47 h 262"/>
                    <a:gd name="T48" fmla="*/ 107 w 885"/>
                    <a:gd name="T49" fmla="*/ 49 h 262"/>
                    <a:gd name="T50" fmla="*/ 119 w 885"/>
                    <a:gd name="T51" fmla="*/ 52 h 262"/>
                    <a:gd name="T52" fmla="*/ 129 w 885"/>
                    <a:gd name="T53" fmla="*/ 54 h 262"/>
                    <a:gd name="T54" fmla="*/ 151 w 885"/>
                    <a:gd name="T55" fmla="*/ 59 h 262"/>
                    <a:gd name="T56" fmla="*/ 170 w 885"/>
                    <a:gd name="T57" fmla="*/ 63 h 262"/>
                    <a:gd name="T58" fmla="*/ 192 w 885"/>
                    <a:gd name="T59" fmla="*/ 67 h 262"/>
                    <a:gd name="T60" fmla="*/ 214 w 885"/>
                    <a:gd name="T61" fmla="*/ 71 h 262"/>
                    <a:gd name="T62" fmla="*/ 236 w 885"/>
                    <a:gd name="T63" fmla="*/ 75 h 262"/>
                    <a:gd name="T64" fmla="*/ 258 w 885"/>
                    <a:gd name="T65" fmla="*/ 78 h 262"/>
                    <a:gd name="T66" fmla="*/ 277 w 885"/>
                    <a:gd name="T67" fmla="*/ 84 h 262"/>
                    <a:gd name="T68" fmla="*/ 296 w 885"/>
                    <a:gd name="T69" fmla="*/ 86 h 262"/>
                    <a:gd name="T70" fmla="*/ 312 w 885"/>
                    <a:gd name="T71" fmla="*/ 89 h 262"/>
                    <a:gd name="T72" fmla="*/ 327 w 885"/>
                    <a:gd name="T73" fmla="*/ 91 h 262"/>
                    <a:gd name="T74" fmla="*/ 346 w 885"/>
                    <a:gd name="T75" fmla="*/ 94 h 262"/>
                    <a:gd name="T76" fmla="*/ 359 w 885"/>
                    <a:gd name="T77" fmla="*/ 96 h 262"/>
                    <a:gd name="T78" fmla="*/ 378 w 885"/>
                    <a:gd name="T79" fmla="*/ 99 h 262"/>
                    <a:gd name="T80" fmla="*/ 390 w 885"/>
                    <a:gd name="T81" fmla="*/ 101 h 262"/>
                    <a:gd name="T82" fmla="*/ 403 w 885"/>
                    <a:gd name="T83" fmla="*/ 103 h 262"/>
                    <a:gd name="T84" fmla="*/ 450 w 885"/>
                    <a:gd name="T85" fmla="*/ 110 h 262"/>
                    <a:gd name="T86" fmla="*/ 469 w 885"/>
                    <a:gd name="T87" fmla="*/ 114 h 262"/>
                    <a:gd name="T88" fmla="*/ 475 w 885"/>
                    <a:gd name="T89" fmla="*/ 115 h 262"/>
                    <a:gd name="T90" fmla="*/ 482 w 885"/>
                    <a:gd name="T91" fmla="*/ 117 h 262"/>
                    <a:gd name="T92" fmla="*/ 491 w 885"/>
                    <a:gd name="T93" fmla="*/ 118 h 262"/>
                    <a:gd name="T94" fmla="*/ 504 w 885"/>
                    <a:gd name="T95" fmla="*/ 120 h 262"/>
                    <a:gd name="T96" fmla="*/ 510 w 885"/>
                    <a:gd name="T97" fmla="*/ 120 h 262"/>
                    <a:gd name="T98" fmla="*/ 516 w 885"/>
                    <a:gd name="T99" fmla="*/ 122 h 262"/>
                    <a:gd name="T100" fmla="*/ 532 w 885"/>
                    <a:gd name="T101" fmla="*/ 124 h 262"/>
                    <a:gd name="T102" fmla="*/ 750 w 885"/>
                    <a:gd name="T103" fmla="*/ 181 h 262"/>
                    <a:gd name="T104" fmla="*/ 851 w 885"/>
                    <a:gd name="T105" fmla="*/ 240 h 262"/>
                    <a:gd name="T106" fmla="*/ 643 w 885"/>
                    <a:gd name="T107" fmla="*/ 163 h 262"/>
                    <a:gd name="T108" fmla="*/ 327 w 885"/>
                    <a:gd name="T109" fmla="*/ 114 h 262"/>
                    <a:gd name="T110" fmla="*/ 25 w 885"/>
                    <a:gd name="T111" fmla="*/ 44 h 262"/>
                    <a:gd name="T112" fmla="*/ 3 w 885"/>
                    <a:gd name="T113" fmla="*/ 6 h 26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5" h="262">
                      <a:moveTo>
                        <a:pt x="22" y="0"/>
                      </a:moveTo>
                      <a:lnTo>
                        <a:pt x="22" y="1"/>
                      </a:lnTo>
                      <a:lnTo>
                        <a:pt x="18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2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0"/>
                      </a:lnTo>
                      <a:lnTo>
                        <a:pt x="12" y="10"/>
                      </a:lnTo>
                      <a:lnTo>
                        <a:pt x="12" y="11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5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5" y="19"/>
                      </a:lnTo>
                      <a:lnTo>
                        <a:pt x="15" y="20"/>
                      </a:lnTo>
                      <a:lnTo>
                        <a:pt x="18" y="20"/>
                      </a:lnTo>
                      <a:lnTo>
                        <a:pt x="18" y="21"/>
                      </a:lnTo>
                      <a:lnTo>
                        <a:pt x="18" y="23"/>
                      </a:lnTo>
                      <a:lnTo>
                        <a:pt x="22" y="24"/>
                      </a:lnTo>
                      <a:lnTo>
                        <a:pt x="25" y="25"/>
                      </a:lnTo>
                      <a:lnTo>
                        <a:pt x="25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31" y="28"/>
                      </a:lnTo>
                      <a:lnTo>
                        <a:pt x="31" y="29"/>
                      </a:lnTo>
                      <a:lnTo>
                        <a:pt x="34" y="29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1"/>
                      </a:lnTo>
                      <a:lnTo>
                        <a:pt x="40" y="31"/>
                      </a:lnTo>
                      <a:lnTo>
                        <a:pt x="44" y="33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50" y="34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6" y="35"/>
                      </a:lnTo>
                      <a:lnTo>
                        <a:pt x="56" y="37"/>
                      </a:lnTo>
                      <a:lnTo>
                        <a:pt x="59" y="37"/>
                      </a:lnTo>
                      <a:lnTo>
                        <a:pt x="59" y="38"/>
                      </a:lnTo>
                      <a:lnTo>
                        <a:pt x="63" y="38"/>
                      </a:lnTo>
                      <a:lnTo>
                        <a:pt x="66" y="39"/>
                      </a:lnTo>
                      <a:lnTo>
                        <a:pt x="69" y="39"/>
                      </a:lnTo>
                      <a:lnTo>
                        <a:pt x="72" y="40"/>
                      </a:lnTo>
                      <a:lnTo>
                        <a:pt x="75" y="42"/>
                      </a:lnTo>
                      <a:lnTo>
                        <a:pt x="78" y="42"/>
                      </a:lnTo>
                      <a:lnTo>
                        <a:pt x="81" y="43"/>
                      </a:lnTo>
                      <a:lnTo>
                        <a:pt x="85" y="44"/>
                      </a:lnTo>
                      <a:lnTo>
                        <a:pt x="88" y="44"/>
                      </a:lnTo>
                      <a:lnTo>
                        <a:pt x="91" y="45"/>
                      </a:lnTo>
                      <a:lnTo>
                        <a:pt x="94" y="47"/>
                      </a:lnTo>
                      <a:lnTo>
                        <a:pt x="97" y="47"/>
                      </a:lnTo>
                      <a:lnTo>
                        <a:pt x="100" y="48"/>
                      </a:lnTo>
                      <a:lnTo>
                        <a:pt x="104" y="49"/>
                      </a:lnTo>
                      <a:lnTo>
                        <a:pt x="107" y="49"/>
                      </a:lnTo>
                      <a:lnTo>
                        <a:pt x="110" y="51"/>
                      </a:lnTo>
                      <a:lnTo>
                        <a:pt x="113" y="51"/>
                      </a:lnTo>
                      <a:lnTo>
                        <a:pt x="119" y="52"/>
                      </a:lnTo>
                      <a:lnTo>
                        <a:pt x="122" y="53"/>
                      </a:lnTo>
                      <a:lnTo>
                        <a:pt x="126" y="53"/>
                      </a:lnTo>
                      <a:lnTo>
                        <a:pt x="129" y="54"/>
                      </a:lnTo>
                      <a:lnTo>
                        <a:pt x="132" y="56"/>
                      </a:lnTo>
                      <a:lnTo>
                        <a:pt x="135" y="56"/>
                      </a:lnTo>
                      <a:lnTo>
                        <a:pt x="138" y="57"/>
                      </a:lnTo>
                      <a:lnTo>
                        <a:pt x="141" y="57"/>
                      </a:lnTo>
                      <a:lnTo>
                        <a:pt x="145" y="58"/>
                      </a:lnTo>
                      <a:lnTo>
                        <a:pt x="151" y="59"/>
                      </a:lnTo>
                      <a:lnTo>
                        <a:pt x="154" y="59"/>
                      </a:lnTo>
                      <a:lnTo>
                        <a:pt x="157" y="61"/>
                      </a:lnTo>
                      <a:lnTo>
                        <a:pt x="160" y="61"/>
                      </a:lnTo>
                      <a:lnTo>
                        <a:pt x="163" y="62"/>
                      </a:lnTo>
                      <a:lnTo>
                        <a:pt x="167" y="62"/>
                      </a:lnTo>
                      <a:lnTo>
                        <a:pt x="170" y="63"/>
                      </a:lnTo>
                      <a:lnTo>
                        <a:pt x="173" y="64"/>
                      </a:lnTo>
                      <a:lnTo>
                        <a:pt x="179" y="64"/>
                      </a:lnTo>
                      <a:lnTo>
                        <a:pt x="182" y="66"/>
                      </a:lnTo>
                      <a:lnTo>
                        <a:pt x="185" y="66"/>
                      </a:lnTo>
                      <a:lnTo>
                        <a:pt x="189" y="67"/>
                      </a:lnTo>
                      <a:lnTo>
                        <a:pt x="192" y="67"/>
                      </a:lnTo>
                      <a:lnTo>
                        <a:pt x="195" y="68"/>
                      </a:lnTo>
                      <a:lnTo>
                        <a:pt x="198" y="68"/>
                      </a:lnTo>
                      <a:lnTo>
                        <a:pt x="201" y="70"/>
                      </a:lnTo>
                      <a:lnTo>
                        <a:pt x="204" y="70"/>
                      </a:lnTo>
                      <a:lnTo>
                        <a:pt x="211" y="71"/>
                      </a:lnTo>
                      <a:lnTo>
                        <a:pt x="214" y="71"/>
                      </a:lnTo>
                      <a:lnTo>
                        <a:pt x="217" y="72"/>
                      </a:lnTo>
                      <a:lnTo>
                        <a:pt x="220" y="72"/>
                      </a:lnTo>
                      <a:lnTo>
                        <a:pt x="223" y="73"/>
                      </a:lnTo>
                      <a:lnTo>
                        <a:pt x="226" y="73"/>
                      </a:lnTo>
                      <a:lnTo>
                        <a:pt x="233" y="75"/>
                      </a:lnTo>
                      <a:lnTo>
                        <a:pt x="236" y="75"/>
                      </a:lnTo>
                      <a:lnTo>
                        <a:pt x="239" y="76"/>
                      </a:lnTo>
                      <a:lnTo>
                        <a:pt x="242" y="76"/>
                      </a:lnTo>
                      <a:lnTo>
                        <a:pt x="245" y="77"/>
                      </a:lnTo>
                      <a:lnTo>
                        <a:pt x="249" y="77"/>
                      </a:lnTo>
                      <a:lnTo>
                        <a:pt x="252" y="78"/>
                      </a:lnTo>
                      <a:lnTo>
                        <a:pt x="258" y="78"/>
                      </a:lnTo>
                      <a:lnTo>
                        <a:pt x="261" y="80"/>
                      </a:lnTo>
                      <a:lnTo>
                        <a:pt x="264" y="81"/>
                      </a:lnTo>
                      <a:lnTo>
                        <a:pt x="267" y="81"/>
                      </a:lnTo>
                      <a:lnTo>
                        <a:pt x="271" y="81"/>
                      </a:lnTo>
                      <a:lnTo>
                        <a:pt x="274" y="82"/>
                      </a:lnTo>
                      <a:lnTo>
                        <a:pt x="277" y="84"/>
                      </a:lnTo>
                      <a:lnTo>
                        <a:pt x="283" y="84"/>
                      </a:lnTo>
                      <a:lnTo>
                        <a:pt x="286" y="84"/>
                      </a:lnTo>
                      <a:lnTo>
                        <a:pt x="289" y="85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299" y="86"/>
                      </a:lnTo>
                      <a:lnTo>
                        <a:pt x="305" y="87"/>
                      </a:lnTo>
                      <a:lnTo>
                        <a:pt x="308" y="87"/>
                      </a:lnTo>
                      <a:lnTo>
                        <a:pt x="312" y="89"/>
                      </a:lnTo>
                      <a:lnTo>
                        <a:pt x="318" y="89"/>
                      </a:lnTo>
                      <a:lnTo>
                        <a:pt x="318" y="90"/>
                      </a:lnTo>
                      <a:lnTo>
                        <a:pt x="321" y="90"/>
                      </a:lnTo>
                      <a:lnTo>
                        <a:pt x="324" y="91"/>
                      </a:lnTo>
                      <a:lnTo>
                        <a:pt x="327" y="91"/>
                      </a:lnTo>
                      <a:lnTo>
                        <a:pt x="337" y="92"/>
                      </a:lnTo>
                      <a:lnTo>
                        <a:pt x="340" y="92"/>
                      </a:lnTo>
                      <a:lnTo>
                        <a:pt x="346" y="94"/>
                      </a:lnTo>
                      <a:lnTo>
                        <a:pt x="353" y="95"/>
                      </a:lnTo>
                      <a:lnTo>
                        <a:pt x="356" y="95"/>
                      </a:lnTo>
                      <a:lnTo>
                        <a:pt x="359" y="96"/>
                      </a:lnTo>
                      <a:lnTo>
                        <a:pt x="362" y="96"/>
                      </a:lnTo>
                      <a:lnTo>
                        <a:pt x="365" y="97"/>
                      </a:lnTo>
                      <a:lnTo>
                        <a:pt x="368" y="97"/>
                      </a:lnTo>
                      <a:lnTo>
                        <a:pt x="378" y="99"/>
                      </a:lnTo>
                      <a:lnTo>
                        <a:pt x="387" y="100"/>
                      </a:lnTo>
                      <a:lnTo>
                        <a:pt x="390" y="101"/>
                      </a:lnTo>
                      <a:lnTo>
                        <a:pt x="394" y="101"/>
                      </a:lnTo>
                      <a:lnTo>
                        <a:pt x="397" y="101"/>
                      </a:lnTo>
                      <a:lnTo>
                        <a:pt x="397" y="103"/>
                      </a:lnTo>
                      <a:lnTo>
                        <a:pt x="403" y="103"/>
                      </a:lnTo>
                      <a:lnTo>
                        <a:pt x="406" y="104"/>
                      </a:lnTo>
                      <a:lnTo>
                        <a:pt x="412" y="105"/>
                      </a:lnTo>
                      <a:lnTo>
                        <a:pt x="416" y="105"/>
                      </a:lnTo>
                      <a:lnTo>
                        <a:pt x="450" y="110"/>
                      </a:lnTo>
                      <a:lnTo>
                        <a:pt x="457" y="111"/>
                      </a:lnTo>
                      <a:lnTo>
                        <a:pt x="466" y="113"/>
                      </a:lnTo>
                      <a:lnTo>
                        <a:pt x="469" y="114"/>
                      </a:lnTo>
                      <a:lnTo>
                        <a:pt x="472" y="114"/>
                      </a:lnTo>
                      <a:lnTo>
                        <a:pt x="472" y="115"/>
                      </a:lnTo>
                      <a:lnTo>
                        <a:pt x="475" y="115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8" y="117"/>
                      </a:lnTo>
                      <a:lnTo>
                        <a:pt x="488" y="118"/>
                      </a:lnTo>
                      <a:lnTo>
                        <a:pt x="491" y="118"/>
                      </a:lnTo>
                      <a:lnTo>
                        <a:pt x="498" y="119"/>
                      </a:lnTo>
                      <a:lnTo>
                        <a:pt x="504" y="119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0"/>
                      </a:lnTo>
                      <a:lnTo>
                        <a:pt x="513" y="122"/>
                      </a:lnTo>
                      <a:lnTo>
                        <a:pt x="516" y="122"/>
                      </a:lnTo>
                      <a:lnTo>
                        <a:pt x="520" y="123"/>
                      </a:lnTo>
                      <a:lnTo>
                        <a:pt x="523" y="123"/>
                      </a:lnTo>
                      <a:lnTo>
                        <a:pt x="532" y="124"/>
                      </a:lnTo>
                      <a:lnTo>
                        <a:pt x="608" y="142"/>
                      </a:lnTo>
                      <a:lnTo>
                        <a:pt x="683" y="160"/>
                      </a:lnTo>
                      <a:lnTo>
                        <a:pt x="715" y="170"/>
                      </a:lnTo>
                      <a:lnTo>
                        <a:pt x="750" y="181"/>
                      </a:lnTo>
                      <a:lnTo>
                        <a:pt x="810" y="205"/>
                      </a:lnTo>
                      <a:lnTo>
                        <a:pt x="885" y="259"/>
                      </a:lnTo>
                      <a:lnTo>
                        <a:pt x="885" y="262"/>
                      </a:lnTo>
                      <a:lnTo>
                        <a:pt x="873" y="254"/>
                      </a:lnTo>
                      <a:lnTo>
                        <a:pt x="851" y="240"/>
                      </a:lnTo>
                      <a:lnTo>
                        <a:pt x="822" y="224"/>
                      </a:lnTo>
                      <a:lnTo>
                        <a:pt x="784" y="208"/>
                      </a:lnTo>
                      <a:lnTo>
                        <a:pt x="734" y="190"/>
                      </a:lnTo>
                      <a:lnTo>
                        <a:pt x="709" y="181"/>
                      </a:lnTo>
                      <a:lnTo>
                        <a:pt x="677" y="172"/>
                      </a:lnTo>
                      <a:lnTo>
                        <a:pt x="643" y="163"/>
                      </a:lnTo>
                      <a:lnTo>
                        <a:pt x="608" y="156"/>
                      </a:lnTo>
                      <a:lnTo>
                        <a:pt x="567" y="149"/>
                      </a:lnTo>
                      <a:lnTo>
                        <a:pt x="526" y="143"/>
                      </a:lnTo>
                      <a:lnTo>
                        <a:pt x="425" y="128"/>
                      </a:lnTo>
                      <a:lnTo>
                        <a:pt x="327" y="114"/>
                      </a:lnTo>
                      <a:lnTo>
                        <a:pt x="239" y="99"/>
                      </a:lnTo>
                      <a:lnTo>
                        <a:pt x="160" y="84"/>
                      </a:lnTo>
                      <a:lnTo>
                        <a:pt x="94" y="67"/>
                      </a:lnTo>
                      <a:lnTo>
                        <a:pt x="69" y="59"/>
                      </a:lnTo>
                      <a:lnTo>
                        <a:pt x="44" y="52"/>
                      </a:lnTo>
                      <a:lnTo>
                        <a:pt x="25" y="44"/>
                      </a:lnTo>
                      <a:lnTo>
                        <a:pt x="12" y="37"/>
                      </a:lnTo>
                      <a:lnTo>
                        <a:pt x="3" y="29"/>
                      </a:lnTo>
                      <a:lnTo>
                        <a:pt x="0" y="21"/>
                      </a:lnTo>
                      <a:lnTo>
                        <a:pt x="0" y="11"/>
                      </a:lnTo>
                      <a:lnTo>
                        <a:pt x="3" y="6"/>
                      </a:lnTo>
                      <a:lnTo>
                        <a:pt x="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2" name="Freeform 299">
                  <a:extLst>
                    <a:ext uri="{FF2B5EF4-FFF2-40B4-BE49-F238E27FC236}">
                      <a16:creationId xmlns:a16="http://schemas.microsoft.com/office/drawing/2014/main" id="{BAD2AAAA-3080-4A17-A64C-D8812A4DA5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70" cy="250"/>
                </a:xfrm>
                <a:custGeom>
                  <a:avLst/>
                  <a:gdLst>
                    <a:gd name="T0" fmla="*/ 15 w 870"/>
                    <a:gd name="T1" fmla="*/ 1 h 250"/>
                    <a:gd name="T2" fmla="*/ 12 w 870"/>
                    <a:gd name="T3" fmla="*/ 4 h 250"/>
                    <a:gd name="T4" fmla="*/ 12 w 870"/>
                    <a:gd name="T5" fmla="*/ 5 h 250"/>
                    <a:gd name="T6" fmla="*/ 9 w 870"/>
                    <a:gd name="T7" fmla="*/ 5 h 250"/>
                    <a:gd name="T8" fmla="*/ 9 w 870"/>
                    <a:gd name="T9" fmla="*/ 6 h 250"/>
                    <a:gd name="T10" fmla="*/ 9 w 870"/>
                    <a:gd name="T11" fmla="*/ 7 h 250"/>
                    <a:gd name="T12" fmla="*/ 6 w 870"/>
                    <a:gd name="T13" fmla="*/ 9 h 250"/>
                    <a:gd name="T14" fmla="*/ 9 w 870"/>
                    <a:gd name="T15" fmla="*/ 10 h 250"/>
                    <a:gd name="T16" fmla="*/ 9 w 870"/>
                    <a:gd name="T17" fmla="*/ 12 h 250"/>
                    <a:gd name="T18" fmla="*/ 9 w 870"/>
                    <a:gd name="T19" fmla="*/ 14 h 250"/>
                    <a:gd name="T20" fmla="*/ 9 w 870"/>
                    <a:gd name="T21" fmla="*/ 16 h 250"/>
                    <a:gd name="T22" fmla="*/ 12 w 870"/>
                    <a:gd name="T23" fmla="*/ 19 h 250"/>
                    <a:gd name="T24" fmla="*/ 12 w 870"/>
                    <a:gd name="T25" fmla="*/ 20 h 250"/>
                    <a:gd name="T26" fmla="*/ 15 w 870"/>
                    <a:gd name="T27" fmla="*/ 21 h 250"/>
                    <a:gd name="T28" fmla="*/ 19 w 870"/>
                    <a:gd name="T29" fmla="*/ 24 h 250"/>
                    <a:gd name="T30" fmla="*/ 25 w 870"/>
                    <a:gd name="T31" fmla="*/ 28 h 250"/>
                    <a:gd name="T32" fmla="*/ 31 w 870"/>
                    <a:gd name="T33" fmla="*/ 30 h 250"/>
                    <a:gd name="T34" fmla="*/ 41 w 870"/>
                    <a:gd name="T35" fmla="*/ 33 h 250"/>
                    <a:gd name="T36" fmla="*/ 47 w 870"/>
                    <a:gd name="T37" fmla="*/ 34 h 250"/>
                    <a:gd name="T38" fmla="*/ 53 w 870"/>
                    <a:gd name="T39" fmla="*/ 37 h 250"/>
                    <a:gd name="T40" fmla="*/ 60 w 870"/>
                    <a:gd name="T41" fmla="*/ 38 h 250"/>
                    <a:gd name="T42" fmla="*/ 75 w 870"/>
                    <a:gd name="T43" fmla="*/ 42 h 250"/>
                    <a:gd name="T44" fmla="*/ 85 w 870"/>
                    <a:gd name="T45" fmla="*/ 44 h 250"/>
                    <a:gd name="T46" fmla="*/ 94 w 870"/>
                    <a:gd name="T47" fmla="*/ 47 h 250"/>
                    <a:gd name="T48" fmla="*/ 104 w 870"/>
                    <a:gd name="T49" fmla="*/ 49 h 250"/>
                    <a:gd name="T50" fmla="*/ 116 w 870"/>
                    <a:gd name="T51" fmla="*/ 52 h 250"/>
                    <a:gd name="T52" fmla="*/ 126 w 870"/>
                    <a:gd name="T53" fmla="*/ 54 h 250"/>
                    <a:gd name="T54" fmla="*/ 148 w 870"/>
                    <a:gd name="T55" fmla="*/ 59 h 250"/>
                    <a:gd name="T56" fmla="*/ 167 w 870"/>
                    <a:gd name="T57" fmla="*/ 63 h 250"/>
                    <a:gd name="T58" fmla="*/ 189 w 870"/>
                    <a:gd name="T59" fmla="*/ 67 h 250"/>
                    <a:gd name="T60" fmla="*/ 211 w 870"/>
                    <a:gd name="T61" fmla="*/ 71 h 250"/>
                    <a:gd name="T62" fmla="*/ 233 w 870"/>
                    <a:gd name="T63" fmla="*/ 75 h 250"/>
                    <a:gd name="T64" fmla="*/ 255 w 870"/>
                    <a:gd name="T65" fmla="*/ 78 h 250"/>
                    <a:gd name="T66" fmla="*/ 274 w 870"/>
                    <a:gd name="T67" fmla="*/ 84 h 250"/>
                    <a:gd name="T68" fmla="*/ 293 w 870"/>
                    <a:gd name="T69" fmla="*/ 86 h 250"/>
                    <a:gd name="T70" fmla="*/ 309 w 870"/>
                    <a:gd name="T71" fmla="*/ 89 h 250"/>
                    <a:gd name="T72" fmla="*/ 324 w 870"/>
                    <a:gd name="T73" fmla="*/ 91 h 250"/>
                    <a:gd name="T74" fmla="*/ 343 w 870"/>
                    <a:gd name="T75" fmla="*/ 94 h 250"/>
                    <a:gd name="T76" fmla="*/ 356 w 870"/>
                    <a:gd name="T77" fmla="*/ 96 h 250"/>
                    <a:gd name="T78" fmla="*/ 375 w 870"/>
                    <a:gd name="T79" fmla="*/ 99 h 250"/>
                    <a:gd name="T80" fmla="*/ 387 w 870"/>
                    <a:gd name="T81" fmla="*/ 101 h 250"/>
                    <a:gd name="T82" fmla="*/ 400 w 870"/>
                    <a:gd name="T83" fmla="*/ 103 h 250"/>
                    <a:gd name="T84" fmla="*/ 447 w 870"/>
                    <a:gd name="T85" fmla="*/ 110 h 250"/>
                    <a:gd name="T86" fmla="*/ 466 w 870"/>
                    <a:gd name="T87" fmla="*/ 114 h 250"/>
                    <a:gd name="T88" fmla="*/ 472 w 870"/>
                    <a:gd name="T89" fmla="*/ 115 h 250"/>
                    <a:gd name="T90" fmla="*/ 479 w 870"/>
                    <a:gd name="T91" fmla="*/ 117 h 250"/>
                    <a:gd name="T92" fmla="*/ 488 w 870"/>
                    <a:gd name="T93" fmla="*/ 118 h 250"/>
                    <a:gd name="T94" fmla="*/ 501 w 870"/>
                    <a:gd name="T95" fmla="*/ 120 h 250"/>
                    <a:gd name="T96" fmla="*/ 507 w 870"/>
                    <a:gd name="T97" fmla="*/ 120 h 250"/>
                    <a:gd name="T98" fmla="*/ 513 w 870"/>
                    <a:gd name="T99" fmla="*/ 122 h 250"/>
                    <a:gd name="T100" fmla="*/ 529 w 870"/>
                    <a:gd name="T101" fmla="*/ 124 h 250"/>
                    <a:gd name="T102" fmla="*/ 747 w 870"/>
                    <a:gd name="T103" fmla="*/ 181 h 250"/>
                    <a:gd name="T104" fmla="*/ 794 w 870"/>
                    <a:gd name="T105" fmla="*/ 210 h 250"/>
                    <a:gd name="T106" fmla="*/ 561 w 870"/>
                    <a:gd name="T107" fmla="*/ 147 h 250"/>
                    <a:gd name="T108" fmla="*/ 160 w 870"/>
                    <a:gd name="T109" fmla="*/ 82 h 250"/>
                    <a:gd name="T110" fmla="*/ 3 w 870"/>
                    <a:gd name="T111" fmla="*/ 28 h 250"/>
                    <a:gd name="T112" fmla="*/ 19 w 870"/>
                    <a:gd name="T113" fmla="*/ 0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0" h="250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70" y="250"/>
                      </a:lnTo>
                      <a:lnTo>
                        <a:pt x="851" y="238"/>
                      </a:lnTo>
                      <a:lnTo>
                        <a:pt x="825" y="224"/>
                      </a:lnTo>
                      <a:lnTo>
                        <a:pt x="794" y="210"/>
                      </a:lnTo>
                      <a:lnTo>
                        <a:pt x="756" y="195"/>
                      </a:lnTo>
                      <a:lnTo>
                        <a:pt x="709" y="180"/>
                      </a:lnTo>
                      <a:lnTo>
                        <a:pt x="655" y="166"/>
                      </a:lnTo>
                      <a:lnTo>
                        <a:pt x="627" y="158"/>
                      </a:lnTo>
                      <a:lnTo>
                        <a:pt x="595" y="152"/>
                      </a:lnTo>
                      <a:lnTo>
                        <a:pt x="561" y="147"/>
                      </a:lnTo>
                      <a:lnTo>
                        <a:pt x="526" y="141"/>
                      </a:lnTo>
                      <a:lnTo>
                        <a:pt x="425" y="127"/>
                      </a:lnTo>
                      <a:lnTo>
                        <a:pt x="327" y="111"/>
                      </a:lnTo>
                      <a:lnTo>
                        <a:pt x="239" y="97"/>
                      </a:lnTo>
                      <a:lnTo>
                        <a:pt x="160" y="82"/>
                      </a:lnTo>
                      <a:lnTo>
                        <a:pt x="94" y="66"/>
                      </a:lnTo>
                      <a:lnTo>
                        <a:pt x="66" y="58"/>
                      </a:lnTo>
                      <a:lnTo>
                        <a:pt x="44" y="51"/>
                      </a:lnTo>
                      <a:lnTo>
                        <a:pt x="25" y="43"/>
                      </a:lnTo>
                      <a:lnTo>
                        <a:pt x="12" y="35"/>
                      </a:lnTo>
                      <a:lnTo>
                        <a:pt x="3" y="28"/>
                      </a:lnTo>
                      <a:lnTo>
                        <a:pt x="0" y="20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3" name="Freeform 300">
                  <a:extLst>
                    <a:ext uri="{FF2B5EF4-FFF2-40B4-BE49-F238E27FC236}">
                      <a16:creationId xmlns:a16="http://schemas.microsoft.com/office/drawing/2014/main" id="{99D46BDD-2CB2-472B-90E6-047FD685B3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41" cy="231"/>
                </a:xfrm>
                <a:custGeom>
                  <a:avLst/>
                  <a:gdLst>
                    <a:gd name="T0" fmla="*/ 15 w 841"/>
                    <a:gd name="T1" fmla="*/ 1 h 231"/>
                    <a:gd name="T2" fmla="*/ 12 w 841"/>
                    <a:gd name="T3" fmla="*/ 4 h 231"/>
                    <a:gd name="T4" fmla="*/ 12 w 841"/>
                    <a:gd name="T5" fmla="*/ 5 h 231"/>
                    <a:gd name="T6" fmla="*/ 9 w 841"/>
                    <a:gd name="T7" fmla="*/ 5 h 231"/>
                    <a:gd name="T8" fmla="*/ 9 w 841"/>
                    <a:gd name="T9" fmla="*/ 6 h 231"/>
                    <a:gd name="T10" fmla="*/ 9 w 841"/>
                    <a:gd name="T11" fmla="*/ 7 h 231"/>
                    <a:gd name="T12" fmla="*/ 6 w 841"/>
                    <a:gd name="T13" fmla="*/ 9 h 231"/>
                    <a:gd name="T14" fmla="*/ 9 w 841"/>
                    <a:gd name="T15" fmla="*/ 10 h 231"/>
                    <a:gd name="T16" fmla="*/ 9 w 841"/>
                    <a:gd name="T17" fmla="*/ 12 h 231"/>
                    <a:gd name="T18" fmla="*/ 9 w 841"/>
                    <a:gd name="T19" fmla="*/ 14 h 231"/>
                    <a:gd name="T20" fmla="*/ 9 w 841"/>
                    <a:gd name="T21" fmla="*/ 16 h 231"/>
                    <a:gd name="T22" fmla="*/ 12 w 841"/>
                    <a:gd name="T23" fmla="*/ 19 h 231"/>
                    <a:gd name="T24" fmla="*/ 12 w 841"/>
                    <a:gd name="T25" fmla="*/ 20 h 231"/>
                    <a:gd name="T26" fmla="*/ 15 w 841"/>
                    <a:gd name="T27" fmla="*/ 21 h 231"/>
                    <a:gd name="T28" fmla="*/ 19 w 841"/>
                    <a:gd name="T29" fmla="*/ 24 h 231"/>
                    <a:gd name="T30" fmla="*/ 25 w 841"/>
                    <a:gd name="T31" fmla="*/ 28 h 231"/>
                    <a:gd name="T32" fmla="*/ 31 w 841"/>
                    <a:gd name="T33" fmla="*/ 30 h 231"/>
                    <a:gd name="T34" fmla="*/ 41 w 841"/>
                    <a:gd name="T35" fmla="*/ 33 h 231"/>
                    <a:gd name="T36" fmla="*/ 47 w 841"/>
                    <a:gd name="T37" fmla="*/ 34 h 231"/>
                    <a:gd name="T38" fmla="*/ 53 w 841"/>
                    <a:gd name="T39" fmla="*/ 37 h 231"/>
                    <a:gd name="T40" fmla="*/ 60 w 841"/>
                    <a:gd name="T41" fmla="*/ 38 h 231"/>
                    <a:gd name="T42" fmla="*/ 75 w 841"/>
                    <a:gd name="T43" fmla="*/ 42 h 231"/>
                    <a:gd name="T44" fmla="*/ 85 w 841"/>
                    <a:gd name="T45" fmla="*/ 44 h 231"/>
                    <a:gd name="T46" fmla="*/ 94 w 841"/>
                    <a:gd name="T47" fmla="*/ 47 h 231"/>
                    <a:gd name="T48" fmla="*/ 104 w 841"/>
                    <a:gd name="T49" fmla="*/ 49 h 231"/>
                    <a:gd name="T50" fmla="*/ 116 w 841"/>
                    <a:gd name="T51" fmla="*/ 52 h 231"/>
                    <a:gd name="T52" fmla="*/ 126 w 841"/>
                    <a:gd name="T53" fmla="*/ 54 h 231"/>
                    <a:gd name="T54" fmla="*/ 148 w 841"/>
                    <a:gd name="T55" fmla="*/ 59 h 231"/>
                    <a:gd name="T56" fmla="*/ 167 w 841"/>
                    <a:gd name="T57" fmla="*/ 63 h 231"/>
                    <a:gd name="T58" fmla="*/ 189 w 841"/>
                    <a:gd name="T59" fmla="*/ 67 h 231"/>
                    <a:gd name="T60" fmla="*/ 211 w 841"/>
                    <a:gd name="T61" fmla="*/ 71 h 231"/>
                    <a:gd name="T62" fmla="*/ 233 w 841"/>
                    <a:gd name="T63" fmla="*/ 75 h 231"/>
                    <a:gd name="T64" fmla="*/ 255 w 841"/>
                    <a:gd name="T65" fmla="*/ 78 h 231"/>
                    <a:gd name="T66" fmla="*/ 274 w 841"/>
                    <a:gd name="T67" fmla="*/ 84 h 231"/>
                    <a:gd name="T68" fmla="*/ 293 w 841"/>
                    <a:gd name="T69" fmla="*/ 86 h 231"/>
                    <a:gd name="T70" fmla="*/ 309 w 841"/>
                    <a:gd name="T71" fmla="*/ 89 h 231"/>
                    <a:gd name="T72" fmla="*/ 324 w 841"/>
                    <a:gd name="T73" fmla="*/ 91 h 231"/>
                    <a:gd name="T74" fmla="*/ 343 w 841"/>
                    <a:gd name="T75" fmla="*/ 94 h 231"/>
                    <a:gd name="T76" fmla="*/ 356 w 841"/>
                    <a:gd name="T77" fmla="*/ 96 h 231"/>
                    <a:gd name="T78" fmla="*/ 375 w 841"/>
                    <a:gd name="T79" fmla="*/ 99 h 231"/>
                    <a:gd name="T80" fmla="*/ 387 w 841"/>
                    <a:gd name="T81" fmla="*/ 101 h 231"/>
                    <a:gd name="T82" fmla="*/ 400 w 841"/>
                    <a:gd name="T83" fmla="*/ 103 h 231"/>
                    <a:gd name="T84" fmla="*/ 447 w 841"/>
                    <a:gd name="T85" fmla="*/ 110 h 231"/>
                    <a:gd name="T86" fmla="*/ 466 w 841"/>
                    <a:gd name="T87" fmla="*/ 114 h 231"/>
                    <a:gd name="T88" fmla="*/ 472 w 841"/>
                    <a:gd name="T89" fmla="*/ 115 h 231"/>
                    <a:gd name="T90" fmla="*/ 479 w 841"/>
                    <a:gd name="T91" fmla="*/ 117 h 231"/>
                    <a:gd name="T92" fmla="*/ 488 w 841"/>
                    <a:gd name="T93" fmla="*/ 118 h 231"/>
                    <a:gd name="T94" fmla="*/ 501 w 841"/>
                    <a:gd name="T95" fmla="*/ 120 h 231"/>
                    <a:gd name="T96" fmla="*/ 507 w 841"/>
                    <a:gd name="T97" fmla="*/ 120 h 231"/>
                    <a:gd name="T98" fmla="*/ 513 w 841"/>
                    <a:gd name="T99" fmla="*/ 122 h 231"/>
                    <a:gd name="T100" fmla="*/ 529 w 841"/>
                    <a:gd name="T101" fmla="*/ 124 h 231"/>
                    <a:gd name="T102" fmla="*/ 747 w 841"/>
                    <a:gd name="T103" fmla="*/ 181 h 231"/>
                    <a:gd name="T104" fmla="*/ 762 w 841"/>
                    <a:gd name="T105" fmla="*/ 195 h 231"/>
                    <a:gd name="T106" fmla="*/ 529 w 841"/>
                    <a:gd name="T107" fmla="*/ 139 h 231"/>
                    <a:gd name="T108" fmla="*/ 69 w 841"/>
                    <a:gd name="T109" fmla="*/ 57 h 231"/>
                    <a:gd name="T110" fmla="*/ 3 w 841"/>
                    <a:gd name="T111" fmla="*/ 19 h 23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41" h="231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41" y="231"/>
                      </a:lnTo>
                      <a:lnTo>
                        <a:pt x="819" y="219"/>
                      </a:lnTo>
                      <a:lnTo>
                        <a:pt x="791" y="207"/>
                      </a:lnTo>
                      <a:lnTo>
                        <a:pt x="762" y="195"/>
                      </a:lnTo>
                      <a:lnTo>
                        <a:pt x="725" y="182"/>
                      </a:lnTo>
                      <a:lnTo>
                        <a:pt x="684" y="170"/>
                      </a:lnTo>
                      <a:lnTo>
                        <a:pt x="640" y="158"/>
                      </a:lnTo>
                      <a:lnTo>
                        <a:pt x="586" y="148"/>
                      </a:lnTo>
                      <a:lnTo>
                        <a:pt x="529" y="139"/>
                      </a:lnTo>
                      <a:lnTo>
                        <a:pt x="428" y="125"/>
                      </a:lnTo>
                      <a:lnTo>
                        <a:pt x="331" y="110"/>
                      </a:lnTo>
                      <a:lnTo>
                        <a:pt x="242" y="95"/>
                      </a:lnTo>
                      <a:lnTo>
                        <a:pt x="164" y="81"/>
                      </a:lnTo>
                      <a:lnTo>
                        <a:pt x="97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6" y="26"/>
                      </a:lnTo>
                      <a:lnTo>
                        <a:pt x="3" y="19"/>
                      </a:lnTo>
                      <a:lnTo>
                        <a:pt x="0" y="10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4" name="Freeform 301">
                  <a:extLst>
                    <a:ext uri="{FF2B5EF4-FFF2-40B4-BE49-F238E27FC236}">
                      <a16:creationId xmlns:a16="http://schemas.microsoft.com/office/drawing/2014/main" id="{B19007DE-AB5A-418F-B66C-7CAD65F27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" y="1504"/>
                  <a:ext cx="822" cy="219"/>
                </a:xfrm>
                <a:custGeom>
                  <a:avLst/>
                  <a:gdLst>
                    <a:gd name="T0" fmla="*/ 16 w 822"/>
                    <a:gd name="T1" fmla="*/ 1 h 219"/>
                    <a:gd name="T2" fmla="*/ 12 w 822"/>
                    <a:gd name="T3" fmla="*/ 1 h 219"/>
                    <a:gd name="T4" fmla="*/ 9 w 822"/>
                    <a:gd name="T5" fmla="*/ 2 h 219"/>
                    <a:gd name="T6" fmla="*/ 9 w 822"/>
                    <a:gd name="T7" fmla="*/ 4 h 219"/>
                    <a:gd name="T8" fmla="*/ 9 w 822"/>
                    <a:gd name="T9" fmla="*/ 5 h 219"/>
                    <a:gd name="T10" fmla="*/ 9 w 822"/>
                    <a:gd name="T11" fmla="*/ 5 h 219"/>
                    <a:gd name="T12" fmla="*/ 6 w 822"/>
                    <a:gd name="T13" fmla="*/ 5 h 219"/>
                    <a:gd name="T14" fmla="*/ 6 w 822"/>
                    <a:gd name="T15" fmla="*/ 5 h 219"/>
                    <a:gd name="T16" fmla="*/ 6 w 822"/>
                    <a:gd name="T17" fmla="*/ 5 h 219"/>
                    <a:gd name="T18" fmla="*/ 6 w 822"/>
                    <a:gd name="T19" fmla="*/ 14 h 219"/>
                    <a:gd name="T20" fmla="*/ 22 w 822"/>
                    <a:gd name="T21" fmla="*/ 28 h 219"/>
                    <a:gd name="T22" fmla="*/ 60 w 822"/>
                    <a:gd name="T23" fmla="*/ 39 h 219"/>
                    <a:gd name="T24" fmla="*/ 224 w 822"/>
                    <a:gd name="T25" fmla="*/ 75 h 219"/>
                    <a:gd name="T26" fmla="*/ 290 w 822"/>
                    <a:gd name="T27" fmla="*/ 86 h 219"/>
                    <a:gd name="T28" fmla="*/ 293 w 822"/>
                    <a:gd name="T29" fmla="*/ 86 h 219"/>
                    <a:gd name="T30" fmla="*/ 302 w 822"/>
                    <a:gd name="T31" fmla="*/ 87 h 219"/>
                    <a:gd name="T32" fmla="*/ 312 w 822"/>
                    <a:gd name="T33" fmla="*/ 90 h 219"/>
                    <a:gd name="T34" fmla="*/ 318 w 822"/>
                    <a:gd name="T35" fmla="*/ 91 h 219"/>
                    <a:gd name="T36" fmla="*/ 321 w 822"/>
                    <a:gd name="T37" fmla="*/ 91 h 219"/>
                    <a:gd name="T38" fmla="*/ 334 w 822"/>
                    <a:gd name="T39" fmla="*/ 92 h 219"/>
                    <a:gd name="T40" fmla="*/ 347 w 822"/>
                    <a:gd name="T41" fmla="*/ 95 h 219"/>
                    <a:gd name="T42" fmla="*/ 350 w 822"/>
                    <a:gd name="T43" fmla="*/ 95 h 219"/>
                    <a:gd name="T44" fmla="*/ 356 w 822"/>
                    <a:gd name="T45" fmla="*/ 96 h 219"/>
                    <a:gd name="T46" fmla="*/ 362 w 822"/>
                    <a:gd name="T47" fmla="*/ 97 h 219"/>
                    <a:gd name="T48" fmla="*/ 372 w 822"/>
                    <a:gd name="T49" fmla="*/ 99 h 219"/>
                    <a:gd name="T50" fmla="*/ 384 w 822"/>
                    <a:gd name="T51" fmla="*/ 101 h 219"/>
                    <a:gd name="T52" fmla="*/ 388 w 822"/>
                    <a:gd name="T53" fmla="*/ 101 h 219"/>
                    <a:gd name="T54" fmla="*/ 397 w 822"/>
                    <a:gd name="T55" fmla="*/ 103 h 219"/>
                    <a:gd name="T56" fmla="*/ 400 w 822"/>
                    <a:gd name="T57" fmla="*/ 104 h 219"/>
                    <a:gd name="T58" fmla="*/ 410 w 822"/>
                    <a:gd name="T59" fmla="*/ 105 h 219"/>
                    <a:gd name="T60" fmla="*/ 451 w 822"/>
                    <a:gd name="T61" fmla="*/ 111 h 219"/>
                    <a:gd name="T62" fmla="*/ 463 w 822"/>
                    <a:gd name="T63" fmla="*/ 114 h 219"/>
                    <a:gd name="T64" fmla="*/ 466 w 822"/>
                    <a:gd name="T65" fmla="*/ 114 h 219"/>
                    <a:gd name="T66" fmla="*/ 469 w 822"/>
                    <a:gd name="T67" fmla="*/ 115 h 219"/>
                    <a:gd name="T68" fmla="*/ 473 w 822"/>
                    <a:gd name="T69" fmla="*/ 115 h 219"/>
                    <a:gd name="T70" fmla="*/ 476 w 822"/>
                    <a:gd name="T71" fmla="*/ 115 h 219"/>
                    <a:gd name="T72" fmla="*/ 479 w 822"/>
                    <a:gd name="T73" fmla="*/ 117 h 219"/>
                    <a:gd name="T74" fmla="*/ 482 w 822"/>
                    <a:gd name="T75" fmla="*/ 118 h 219"/>
                    <a:gd name="T76" fmla="*/ 492 w 822"/>
                    <a:gd name="T77" fmla="*/ 119 h 219"/>
                    <a:gd name="T78" fmla="*/ 498 w 822"/>
                    <a:gd name="T79" fmla="*/ 120 h 219"/>
                    <a:gd name="T80" fmla="*/ 498 w 822"/>
                    <a:gd name="T81" fmla="*/ 120 h 219"/>
                    <a:gd name="T82" fmla="*/ 504 w 822"/>
                    <a:gd name="T83" fmla="*/ 120 h 219"/>
                    <a:gd name="T84" fmla="*/ 507 w 822"/>
                    <a:gd name="T85" fmla="*/ 122 h 219"/>
                    <a:gd name="T86" fmla="*/ 507 w 822"/>
                    <a:gd name="T87" fmla="*/ 122 h 219"/>
                    <a:gd name="T88" fmla="*/ 514 w 822"/>
                    <a:gd name="T89" fmla="*/ 123 h 219"/>
                    <a:gd name="T90" fmla="*/ 517 w 822"/>
                    <a:gd name="T91" fmla="*/ 123 h 219"/>
                    <a:gd name="T92" fmla="*/ 602 w 822"/>
                    <a:gd name="T93" fmla="*/ 142 h 219"/>
                    <a:gd name="T94" fmla="*/ 709 w 822"/>
                    <a:gd name="T95" fmla="*/ 170 h 219"/>
                    <a:gd name="T96" fmla="*/ 822 w 822"/>
                    <a:gd name="T97" fmla="*/ 219 h 219"/>
                    <a:gd name="T98" fmla="*/ 772 w 822"/>
                    <a:gd name="T99" fmla="*/ 198 h 219"/>
                    <a:gd name="T100" fmla="*/ 671 w 822"/>
                    <a:gd name="T101" fmla="*/ 165 h 219"/>
                    <a:gd name="T102" fmla="*/ 529 w 822"/>
                    <a:gd name="T103" fmla="*/ 138 h 219"/>
                    <a:gd name="T104" fmla="*/ 331 w 822"/>
                    <a:gd name="T105" fmla="*/ 109 h 219"/>
                    <a:gd name="T106" fmla="*/ 98 w 822"/>
                    <a:gd name="T107" fmla="*/ 64 h 219"/>
                    <a:gd name="T108" fmla="*/ 28 w 822"/>
                    <a:gd name="T109" fmla="*/ 42 h 219"/>
                    <a:gd name="T110" fmla="*/ 0 w 822"/>
                    <a:gd name="T111" fmla="*/ 19 h 219"/>
                    <a:gd name="T112" fmla="*/ 0 w 822"/>
                    <a:gd name="T113" fmla="*/ 5 h 219"/>
                    <a:gd name="T114" fmla="*/ 16 w 822"/>
                    <a:gd name="T115" fmla="*/ 0 h 21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22" h="219">
                      <a:moveTo>
                        <a:pt x="16" y="0"/>
                      </a:moveTo>
                      <a:lnTo>
                        <a:pt x="16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14"/>
                      </a:lnTo>
                      <a:lnTo>
                        <a:pt x="9" y="19"/>
                      </a:lnTo>
                      <a:lnTo>
                        <a:pt x="16" y="24"/>
                      </a:lnTo>
                      <a:lnTo>
                        <a:pt x="22" y="28"/>
                      </a:lnTo>
                      <a:lnTo>
                        <a:pt x="41" y="34"/>
                      </a:lnTo>
                      <a:lnTo>
                        <a:pt x="60" y="39"/>
                      </a:lnTo>
                      <a:lnTo>
                        <a:pt x="113" y="52"/>
                      </a:lnTo>
                      <a:lnTo>
                        <a:pt x="167" y="64"/>
                      </a:lnTo>
                      <a:lnTo>
                        <a:pt x="224" y="75"/>
                      </a:lnTo>
                      <a:lnTo>
                        <a:pt x="283" y="85"/>
                      </a:lnTo>
                      <a:lnTo>
                        <a:pt x="287" y="86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9" y="87"/>
                      </a:lnTo>
                      <a:lnTo>
                        <a:pt x="302" y="87"/>
                      </a:lnTo>
                      <a:lnTo>
                        <a:pt x="306" y="89"/>
                      </a:lnTo>
                      <a:lnTo>
                        <a:pt x="312" y="89"/>
                      </a:lnTo>
                      <a:lnTo>
                        <a:pt x="312" y="90"/>
                      </a:lnTo>
                      <a:lnTo>
                        <a:pt x="315" y="90"/>
                      </a:lnTo>
                      <a:lnTo>
                        <a:pt x="318" y="91"/>
                      </a:lnTo>
                      <a:lnTo>
                        <a:pt x="321" y="91"/>
                      </a:lnTo>
                      <a:lnTo>
                        <a:pt x="331" y="92"/>
                      </a:lnTo>
                      <a:lnTo>
                        <a:pt x="334" y="92"/>
                      </a:lnTo>
                      <a:lnTo>
                        <a:pt x="340" y="94"/>
                      </a:lnTo>
                      <a:lnTo>
                        <a:pt x="347" y="95"/>
                      </a:lnTo>
                      <a:lnTo>
                        <a:pt x="350" y="95"/>
                      </a:lnTo>
                      <a:lnTo>
                        <a:pt x="353" y="96"/>
                      </a:lnTo>
                      <a:lnTo>
                        <a:pt x="356" y="96"/>
                      </a:lnTo>
                      <a:lnTo>
                        <a:pt x="359" y="97"/>
                      </a:lnTo>
                      <a:lnTo>
                        <a:pt x="362" y="97"/>
                      </a:lnTo>
                      <a:lnTo>
                        <a:pt x="372" y="99"/>
                      </a:lnTo>
                      <a:lnTo>
                        <a:pt x="381" y="100"/>
                      </a:lnTo>
                      <a:lnTo>
                        <a:pt x="384" y="101"/>
                      </a:lnTo>
                      <a:lnTo>
                        <a:pt x="388" y="101"/>
                      </a:lnTo>
                      <a:lnTo>
                        <a:pt x="391" y="101"/>
                      </a:lnTo>
                      <a:lnTo>
                        <a:pt x="391" y="103"/>
                      </a:lnTo>
                      <a:lnTo>
                        <a:pt x="397" y="103"/>
                      </a:lnTo>
                      <a:lnTo>
                        <a:pt x="400" y="104"/>
                      </a:lnTo>
                      <a:lnTo>
                        <a:pt x="406" y="105"/>
                      </a:lnTo>
                      <a:lnTo>
                        <a:pt x="410" y="105"/>
                      </a:lnTo>
                      <a:lnTo>
                        <a:pt x="444" y="110"/>
                      </a:lnTo>
                      <a:lnTo>
                        <a:pt x="451" y="111"/>
                      </a:lnTo>
                      <a:lnTo>
                        <a:pt x="460" y="113"/>
                      </a:lnTo>
                      <a:lnTo>
                        <a:pt x="463" y="114"/>
                      </a:lnTo>
                      <a:lnTo>
                        <a:pt x="466" y="114"/>
                      </a:lnTo>
                      <a:lnTo>
                        <a:pt x="466" y="115"/>
                      </a:lnTo>
                      <a:lnTo>
                        <a:pt x="469" y="115"/>
                      </a:lnTo>
                      <a:lnTo>
                        <a:pt x="473" y="115"/>
                      </a:lnTo>
                      <a:lnTo>
                        <a:pt x="476" y="115"/>
                      </a:lnTo>
                      <a:lnTo>
                        <a:pt x="476" y="117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2" y="118"/>
                      </a:lnTo>
                      <a:lnTo>
                        <a:pt x="485" y="118"/>
                      </a:lnTo>
                      <a:lnTo>
                        <a:pt x="492" y="119"/>
                      </a:lnTo>
                      <a:lnTo>
                        <a:pt x="498" y="119"/>
                      </a:lnTo>
                      <a:lnTo>
                        <a:pt x="498" y="120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2"/>
                      </a:lnTo>
                      <a:lnTo>
                        <a:pt x="510" y="122"/>
                      </a:lnTo>
                      <a:lnTo>
                        <a:pt x="514" y="123"/>
                      </a:lnTo>
                      <a:lnTo>
                        <a:pt x="517" y="123"/>
                      </a:lnTo>
                      <a:lnTo>
                        <a:pt x="526" y="124"/>
                      </a:lnTo>
                      <a:lnTo>
                        <a:pt x="602" y="142"/>
                      </a:lnTo>
                      <a:lnTo>
                        <a:pt x="677" y="160"/>
                      </a:lnTo>
                      <a:lnTo>
                        <a:pt x="709" y="170"/>
                      </a:lnTo>
                      <a:lnTo>
                        <a:pt x="744" y="181"/>
                      </a:lnTo>
                      <a:lnTo>
                        <a:pt x="804" y="205"/>
                      </a:lnTo>
                      <a:lnTo>
                        <a:pt x="822" y="219"/>
                      </a:lnTo>
                      <a:lnTo>
                        <a:pt x="800" y="209"/>
                      </a:lnTo>
                      <a:lnTo>
                        <a:pt x="772" y="198"/>
                      </a:lnTo>
                      <a:lnTo>
                        <a:pt x="744" y="186"/>
                      </a:lnTo>
                      <a:lnTo>
                        <a:pt x="709" y="175"/>
                      </a:lnTo>
                      <a:lnTo>
                        <a:pt x="671" y="165"/>
                      </a:lnTo>
                      <a:lnTo>
                        <a:pt x="627" y="155"/>
                      </a:lnTo>
                      <a:lnTo>
                        <a:pt x="580" y="146"/>
                      </a:lnTo>
                      <a:lnTo>
                        <a:pt x="529" y="138"/>
                      </a:lnTo>
                      <a:lnTo>
                        <a:pt x="428" y="123"/>
                      </a:lnTo>
                      <a:lnTo>
                        <a:pt x="331" y="109"/>
                      </a:lnTo>
                      <a:lnTo>
                        <a:pt x="243" y="94"/>
                      </a:lnTo>
                      <a:lnTo>
                        <a:pt x="164" y="78"/>
                      </a:lnTo>
                      <a:lnTo>
                        <a:pt x="98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3" y="26"/>
                      </a:lnTo>
                      <a:lnTo>
                        <a:pt x="0" y="19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6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5" name="Freeform 302">
                  <a:extLst>
                    <a:ext uri="{FF2B5EF4-FFF2-40B4-BE49-F238E27FC236}">
                      <a16:creationId xmlns:a16="http://schemas.microsoft.com/office/drawing/2014/main" id="{8ACBA8D8-D82D-433A-AF8D-00B6F6D3B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3"/>
                  <a:ext cx="886" cy="222"/>
                </a:xfrm>
                <a:custGeom>
                  <a:avLst/>
                  <a:gdLst>
                    <a:gd name="T0" fmla="*/ 0 w 886"/>
                    <a:gd name="T1" fmla="*/ 0 h 222"/>
                    <a:gd name="T2" fmla="*/ 0 w 886"/>
                    <a:gd name="T3" fmla="*/ 0 h 222"/>
                    <a:gd name="T4" fmla="*/ 6 w 886"/>
                    <a:gd name="T5" fmla="*/ 5 h 222"/>
                    <a:gd name="T6" fmla="*/ 28 w 886"/>
                    <a:gd name="T7" fmla="*/ 18 h 222"/>
                    <a:gd name="T8" fmla="*/ 47 w 886"/>
                    <a:gd name="T9" fmla="*/ 25 h 222"/>
                    <a:gd name="T10" fmla="*/ 72 w 886"/>
                    <a:gd name="T11" fmla="*/ 34 h 222"/>
                    <a:gd name="T12" fmla="*/ 104 w 886"/>
                    <a:gd name="T13" fmla="*/ 43 h 222"/>
                    <a:gd name="T14" fmla="*/ 142 w 886"/>
                    <a:gd name="T15" fmla="*/ 53 h 222"/>
                    <a:gd name="T16" fmla="*/ 142 w 886"/>
                    <a:gd name="T17" fmla="*/ 53 h 222"/>
                    <a:gd name="T18" fmla="*/ 183 w 886"/>
                    <a:gd name="T19" fmla="*/ 61 h 222"/>
                    <a:gd name="T20" fmla="*/ 227 w 886"/>
                    <a:gd name="T21" fmla="*/ 68 h 222"/>
                    <a:gd name="T22" fmla="*/ 334 w 886"/>
                    <a:gd name="T23" fmla="*/ 84 h 222"/>
                    <a:gd name="T24" fmla="*/ 448 w 886"/>
                    <a:gd name="T25" fmla="*/ 101 h 222"/>
                    <a:gd name="T26" fmla="*/ 504 w 886"/>
                    <a:gd name="T27" fmla="*/ 113 h 222"/>
                    <a:gd name="T28" fmla="*/ 558 w 886"/>
                    <a:gd name="T29" fmla="*/ 124 h 222"/>
                    <a:gd name="T30" fmla="*/ 558 w 886"/>
                    <a:gd name="T31" fmla="*/ 124 h 222"/>
                    <a:gd name="T32" fmla="*/ 662 w 886"/>
                    <a:gd name="T33" fmla="*/ 148 h 222"/>
                    <a:gd name="T34" fmla="*/ 741 w 886"/>
                    <a:gd name="T35" fmla="*/ 169 h 222"/>
                    <a:gd name="T36" fmla="*/ 797 w 886"/>
                    <a:gd name="T37" fmla="*/ 186 h 222"/>
                    <a:gd name="T38" fmla="*/ 838 w 886"/>
                    <a:gd name="T39" fmla="*/ 199 h 222"/>
                    <a:gd name="T40" fmla="*/ 860 w 886"/>
                    <a:gd name="T41" fmla="*/ 208 h 222"/>
                    <a:gd name="T42" fmla="*/ 873 w 886"/>
                    <a:gd name="T43" fmla="*/ 216 h 222"/>
                    <a:gd name="T44" fmla="*/ 883 w 886"/>
                    <a:gd name="T45" fmla="*/ 218 h 222"/>
                    <a:gd name="T46" fmla="*/ 886 w 886"/>
                    <a:gd name="T47" fmla="*/ 219 h 222"/>
                    <a:gd name="T48" fmla="*/ 886 w 886"/>
                    <a:gd name="T49" fmla="*/ 219 h 222"/>
                    <a:gd name="T50" fmla="*/ 883 w 886"/>
                    <a:gd name="T51" fmla="*/ 221 h 222"/>
                    <a:gd name="T52" fmla="*/ 873 w 886"/>
                    <a:gd name="T53" fmla="*/ 222 h 222"/>
                    <a:gd name="T54" fmla="*/ 864 w 886"/>
                    <a:gd name="T55" fmla="*/ 222 h 222"/>
                    <a:gd name="T56" fmla="*/ 854 w 886"/>
                    <a:gd name="T57" fmla="*/ 221 h 222"/>
                    <a:gd name="T58" fmla="*/ 842 w 886"/>
                    <a:gd name="T59" fmla="*/ 218 h 222"/>
                    <a:gd name="T60" fmla="*/ 826 w 886"/>
                    <a:gd name="T61" fmla="*/ 216 h 222"/>
                    <a:gd name="T62" fmla="*/ 813 w 886"/>
                    <a:gd name="T63" fmla="*/ 207 h 222"/>
                    <a:gd name="T64" fmla="*/ 772 w 886"/>
                    <a:gd name="T65" fmla="*/ 194 h 222"/>
                    <a:gd name="T66" fmla="*/ 722 w 886"/>
                    <a:gd name="T67" fmla="*/ 181 h 222"/>
                    <a:gd name="T68" fmla="*/ 722 w 886"/>
                    <a:gd name="T69" fmla="*/ 181 h 222"/>
                    <a:gd name="T70" fmla="*/ 640 w 886"/>
                    <a:gd name="T71" fmla="*/ 157 h 222"/>
                    <a:gd name="T72" fmla="*/ 593 w 886"/>
                    <a:gd name="T73" fmla="*/ 146 h 222"/>
                    <a:gd name="T74" fmla="*/ 545 w 886"/>
                    <a:gd name="T75" fmla="*/ 134 h 222"/>
                    <a:gd name="T76" fmla="*/ 545 w 886"/>
                    <a:gd name="T77" fmla="*/ 134 h 222"/>
                    <a:gd name="T78" fmla="*/ 501 w 886"/>
                    <a:gd name="T79" fmla="*/ 124 h 222"/>
                    <a:gd name="T80" fmla="*/ 457 w 886"/>
                    <a:gd name="T81" fmla="*/ 117 h 222"/>
                    <a:gd name="T82" fmla="*/ 372 w 886"/>
                    <a:gd name="T83" fmla="*/ 103 h 222"/>
                    <a:gd name="T84" fmla="*/ 372 w 886"/>
                    <a:gd name="T85" fmla="*/ 103 h 222"/>
                    <a:gd name="T86" fmla="*/ 262 w 886"/>
                    <a:gd name="T87" fmla="*/ 86 h 222"/>
                    <a:gd name="T88" fmla="*/ 173 w 886"/>
                    <a:gd name="T89" fmla="*/ 72 h 222"/>
                    <a:gd name="T90" fmla="*/ 173 w 886"/>
                    <a:gd name="T91" fmla="*/ 72 h 222"/>
                    <a:gd name="T92" fmla="*/ 101 w 886"/>
                    <a:gd name="T93" fmla="*/ 57 h 222"/>
                    <a:gd name="T94" fmla="*/ 101 w 886"/>
                    <a:gd name="T95" fmla="*/ 57 h 222"/>
                    <a:gd name="T96" fmla="*/ 79 w 886"/>
                    <a:gd name="T97" fmla="*/ 52 h 222"/>
                    <a:gd name="T98" fmla="*/ 60 w 886"/>
                    <a:gd name="T99" fmla="*/ 46 h 222"/>
                    <a:gd name="T100" fmla="*/ 60 w 886"/>
                    <a:gd name="T101" fmla="*/ 46 h 222"/>
                    <a:gd name="T102" fmla="*/ 41 w 886"/>
                    <a:gd name="T103" fmla="*/ 38 h 222"/>
                    <a:gd name="T104" fmla="*/ 28 w 886"/>
                    <a:gd name="T105" fmla="*/ 30 h 222"/>
                    <a:gd name="T106" fmla="*/ 16 w 886"/>
                    <a:gd name="T107" fmla="*/ 23 h 222"/>
                    <a:gd name="T108" fmla="*/ 9 w 886"/>
                    <a:gd name="T109" fmla="*/ 15 h 222"/>
                    <a:gd name="T110" fmla="*/ 0 w 886"/>
                    <a:gd name="T111" fmla="*/ 5 h 222"/>
                    <a:gd name="T112" fmla="*/ 0 w 886"/>
                    <a:gd name="T113" fmla="*/ 0 h 222"/>
                    <a:gd name="T114" fmla="*/ 0 w 886"/>
                    <a:gd name="T115" fmla="*/ 0 h 22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86" h="2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8" y="18"/>
                      </a:lnTo>
                      <a:lnTo>
                        <a:pt x="47" y="25"/>
                      </a:lnTo>
                      <a:lnTo>
                        <a:pt x="72" y="34"/>
                      </a:lnTo>
                      <a:lnTo>
                        <a:pt x="104" y="43"/>
                      </a:lnTo>
                      <a:lnTo>
                        <a:pt x="142" y="53"/>
                      </a:lnTo>
                      <a:lnTo>
                        <a:pt x="183" y="61"/>
                      </a:lnTo>
                      <a:lnTo>
                        <a:pt x="227" y="68"/>
                      </a:lnTo>
                      <a:lnTo>
                        <a:pt x="334" y="84"/>
                      </a:lnTo>
                      <a:lnTo>
                        <a:pt x="448" y="101"/>
                      </a:lnTo>
                      <a:lnTo>
                        <a:pt x="504" y="113"/>
                      </a:lnTo>
                      <a:lnTo>
                        <a:pt x="558" y="124"/>
                      </a:lnTo>
                      <a:lnTo>
                        <a:pt x="662" y="148"/>
                      </a:lnTo>
                      <a:lnTo>
                        <a:pt x="741" y="169"/>
                      </a:lnTo>
                      <a:lnTo>
                        <a:pt x="797" y="186"/>
                      </a:lnTo>
                      <a:lnTo>
                        <a:pt x="838" y="199"/>
                      </a:lnTo>
                      <a:lnTo>
                        <a:pt x="860" y="208"/>
                      </a:lnTo>
                      <a:lnTo>
                        <a:pt x="873" y="216"/>
                      </a:lnTo>
                      <a:lnTo>
                        <a:pt x="883" y="218"/>
                      </a:lnTo>
                      <a:lnTo>
                        <a:pt x="886" y="219"/>
                      </a:lnTo>
                      <a:lnTo>
                        <a:pt x="883" y="221"/>
                      </a:lnTo>
                      <a:lnTo>
                        <a:pt x="873" y="222"/>
                      </a:lnTo>
                      <a:lnTo>
                        <a:pt x="864" y="222"/>
                      </a:lnTo>
                      <a:lnTo>
                        <a:pt x="854" y="221"/>
                      </a:lnTo>
                      <a:lnTo>
                        <a:pt x="842" y="218"/>
                      </a:lnTo>
                      <a:lnTo>
                        <a:pt x="826" y="216"/>
                      </a:lnTo>
                      <a:lnTo>
                        <a:pt x="813" y="207"/>
                      </a:lnTo>
                      <a:lnTo>
                        <a:pt x="772" y="194"/>
                      </a:lnTo>
                      <a:lnTo>
                        <a:pt x="722" y="181"/>
                      </a:lnTo>
                      <a:lnTo>
                        <a:pt x="640" y="157"/>
                      </a:lnTo>
                      <a:lnTo>
                        <a:pt x="593" y="146"/>
                      </a:lnTo>
                      <a:lnTo>
                        <a:pt x="545" y="134"/>
                      </a:lnTo>
                      <a:lnTo>
                        <a:pt x="501" y="124"/>
                      </a:lnTo>
                      <a:lnTo>
                        <a:pt x="457" y="117"/>
                      </a:lnTo>
                      <a:lnTo>
                        <a:pt x="372" y="103"/>
                      </a:lnTo>
                      <a:lnTo>
                        <a:pt x="262" y="86"/>
                      </a:lnTo>
                      <a:lnTo>
                        <a:pt x="173" y="72"/>
                      </a:lnTo>
                      <a:lnTo>
                        <a:pt x="101" y="57"/>
                      </a:lnTo>
                      <a:lnTo>
                        <a:pt x="79" y="52"/>
                      </a:lnTo>
                      <a:lnTo>
                        <a:pt x="60" y="46"/>
                      </a:lnTo>
                      <a:lnTo>
                        <a:pt x="41" y="38"/>
                      </a:lnTo>
                      <a:lnTo>
                        <a:pt x="28" y="30"/>
                      </a:lnTo>
                      <a:lnTo>
                        <a:pt x="16" y="23"/>
                      </a:lnTo>
                      <a:lnTo>
                        <a:pt x="9" y="1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6" name="Freeform 303">
                  <a:extLst>
                    <a:ext uri="{FF2B5EF4-FFF2-40B4-BE49-F238E27FC236}">
                      <a16:creationId xmlns:a16="http://schemas.microsoft.com/office/drawing/2014/main" id="{BC000F50-FED3-418E-A993-ABBB5C97F3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5"/>
                  <a:ext cx="876" cy="219"/>
                </a:xfrm>
                <a:custGeom>
                  <a:avLst/>
                  <a:gdLst>
                    <a:gd name="T0" fmla="*/ 0 w 876"/>
                    <a:gd name="T1" fmla="*/ 0 h 219"/>
                    <a:gd name="T2" fmla="*/ 0 w 876"/>
                    <a:gd name="T3" fmla="*/ 0 h 219"/>
                    <a:gd name="T4" fmla="*/ 6 w 876"/>
                    <a:gd name="T5" fmla="*/ 6 h 219"/>
                    <a:gd name="T6" fmla="*/ 28 w 876"/>
                    <a:gd name="T7" fmla="*/ 17 h 219"/>
                    <a:gd name="T8" fmla="*/ 47 w 876"/>
                    <a:gd name="T9" fmla="*/ 25 h 219"/>
                    <a:gd name="T10" fmla="*/ 72 w 876"/>
                    <a:gd name="T11" fmla="*/ 33 h 219"/>
                    <a:gd name="T12" fmla="*/ 101 w 876"/>
                    <a:gd name="T13" fmla="*/ 42 h 219"/>
                    <a:gd name="T14" fmla="*/ 142 w 876"/>
                    <a:gd name="T15" fmla="*/ 51 h 219"/>
                    <a:gd name="T16" fmla="*/ 142 w 876"/>
                    <a:gd name="T17" fmla="*/ 51 h 219"/>
                    <a:gd name="T18" fmla="*/ 180 w 876"/>
                    <a:gd name="T19" fmla="*/ 59 h 219"/>
                    <a:gd name="T20" fmla="*/ 224 w 876"/>
                    <a:gd name="T21" fmla="*/ 66 h 219"/>
                    <a:gd name="T22" fmla="*/ 331 w 876"/>
                    <a:gd name="T23" fmla="*/ 83 h 219"/>
                    <a:gd name="T24" fmla="*/ 444 w 876"/>
                    <a:gd name="T25" fmla="*/ 101 h 219"/>
                    <a:gd name="T26" fmla="*/ 501 w 876"/>
                    <a:gd name="T27" fmla="*/ 111 h 219"/>
                    <a:gd name="T28" fmla="*/ 555 w 876"/>
                    <a:gd name="T29" fmla="*/ 122 h 219"/>
                    <a:gd name="T30" fmla="*/ 555 w 876"/>
                    <a:gd name="T31" fmla="*/ 122 h 219"/>
                    <a:gd name="T32" fmla="*/ 659 w 876"/>
                    <a:gd name="T33" fmla="*/ 146 h 219"/>
                    <a:gd name="T34" fmla="*/ 738 w 876"/>
                    <a:gd name="T35" fmla="*/ 167 h 219"/>
                    <a:gd name="T36" fmla="*/ 794 w 876"/>
                    <a:gd name="T37" fmla="*/ 183 h 219"/>
                    <a:gd name="T38" fmla="*/ 832 w 876"/>
                    <a:gd name="T39" fmla="*/ 196 h 219"/>
                    <a:gd name="T40" fmla="*/ 854 w 876"/>
                    <a:gd name="T41" fmla="*/ 206 h 219"/>
                    <a:gd name="T42" fmla="*/ 867 w 876"/>
                    <a:gd name="T43" fmla="*/ 212 h 219"/>
                    <a:gd name="T44" fmla="*/ 873 w 876"/>
                    <a:gd name="T45" fmla="*/ 215 h 219"/>
                    <a:gd name="T46" fmla="*/ 876 w 876"/>
                    <a:gd name="T47" fmla="*/ 216 h 219"/>
                    <a:gd name="T48" fmla="*/ 876 w 876"/>
                    <a:gd name="T49" fmla="*/ 216 h 219"/>
                    <a:gd name="T50" fmla="*/ 873 w 876"/>
                    <a:gd name="T51" fmla="*/ 217 h 219"/>
                    <a:gd name="T52" fmla="*/ 867 w 876"/>
                    <a:gd name="T53" fmla="*/ 219 h 219"/>
                    <a:gd name="T54" fmla="*/ 857 w 876"/>
                    <a:gd name="T55" fmla="*/ 219 h 219"/>
                    <a:gd name="T56" fmla="*/ 848 w 876"/>
                    <a:gd name="T57" fmla="*/ 217 h 219"/>
                    <a:gd name="T58" fmla="*/ 838 w 876"/>
                    <a:gd name="T59" fmla="*/ 215 h 219"/>
                    <a:gd name="T60" fmla="*/ 823 w 876"/>
                    <a:gd name="T61" fmla="*/ 211 h 219"/>
                    <a:gd name="T62" fmla="*/ 813 w 876"/>
                    <a:gd name="T63" fmla="*/ 205 h 219"/>
                    <a:gd name="T64" fmla="*/ 772 w 876"/>
                    <a:gd name="T65" fmla="*/ 192 h 219"/>
                    <a:gd name="T66" fmla="*/ 738 w 876"/>
                    <a:gd name="T67" fmla="*/ 183 h 219"/>
                    <a:gd name="T68" fmla="*/ 738 w 876"/>
                    <a:gd name="T69" fmla="*/ 183 h 219"/>
                    <a:gd name="T70" fmla="*/ 649 w 876"/>
                    <a:gd name="T71" fmla="*/ 157 h 219"/>
                    <a:gd name="T72" fmla="*/ 599 w 876"/>
                    <a:gd name="T73" fmla="*/ 144 h 219"/>
                    <a:gd name="T74" fmla="*/ 548 w 876"/>
                    <a:gd name="T75" fmla="*/ 131 h 219"/>
                    <a:gd name="T76" fmla="*/ 548 w 876"/>
                    <a:gd name="T77" fmla="*/ 131 h 219"/>
                    <a:gd name="T78" fmla="*/ 504 w 876"/>
                    <a:gd name="T79" fmla="*/ 122 h 219"/>
                    <a:gd name="T80" fmla="*/ 457 w 876"/>
                    <a:gd name="T81" fmla="*/ 113 h 219"/>
                    <a:gd name="T82" fmla="*/ 372 w 876"/>
                    <a:gd name="T83" fmla="*/ 99 h 219"/>
                    <a:gd name="T84" fmla="*/ 372 w 876"/>
                    <a:gd name="T85" fmla="*/ 99 h 219"/>
                    <a:gd name="T86" fmla="*/ 262 w 876"/>
                    <a:gd name="T87" fmla="*/ 83 h 219"/>
                    <a:gd name="T88" fmla="*/ 173 w 876"/>
                    <a:gd name="T89" fmla="*/ 69 h 219"/>
                    <a:gd name="T90" fmla="*/ 139 w 876"/>
                    <a:gd name="T91" fmla="*/ 63 h 219"/>
                    <a:gd name="T92" fmla="*/ 107 w 876"/>
                    <a:gd name="T93" fmla="*/ 56 h 219"/>
                    <a:gd name="T94" fmla="*/ 82 w 876"/>
                    <a:gd name="T95" fmla="*/ 50 h 219"/>
                    <a:gd name="T96" fmla="*/ 60 w 876"/>
                    <a:gd name="T97" fmla="*/ 44 h 219"/>
                    <a:gd name="T98" fmla="*/ 60 w 876"/>
                    <a:gd name="T99" fmla="*/ 44 h 219"/>
                    <a:gd name="T100" fmla="*/ 44 w 876"/>
                    <a:gd name="T101" fmla="*/ 36 h 219"/>
                    <a:gd name="T102" fmla="*/ 28 w 876"/>
                    <a:gd name="T103" fmla="*/ 28 h 219"/>
                    <a:gd name="T104" fmla="*/ 19 w 876"/>
                    <a:gd name="T105" fmla="*/ 21 h 219"/>
                    <a:gd name="T106" fmla="*/ 9 w 876"/>
                    <a:gd name="T107" fmla="*/ 14 h 219"/>
                    <a:gd name="T108" fmla="*/ 3 w 876"/>
                    <a:gd name="T109" fmla="*/ 4 h 219"/>
                    <a:gd name="T110" fmla="*/ 0 w 876"/>
                    <a:gd name="T111" fmla="*/ 0 h 219"/>
                    <a:gd name="T112" fmla="*/ 0 w 876"/>
                    <a:gd name="T113" fmla="*/ 0 h 21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6" h="2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6"/>
                      </a:lnTo>
                      <a:lnTo>
                        <a:pt x="28" y="17"/>
                      </a:lnTo>
                      <a:lnTo>
                        <a:pt x="47" y="25"/>
                      </a:lnTo>
                      <a:lnTo>
                        <a:pt x="72" y="33"/>
                      </a:lnTo>
                      <a:lnTo>
                        <a:pt x="101" y="42"/>
                      </a:lnTo>
                      <a:lnTo>
                        <a:pt x="142" y="51"/>
                      </a:lnTo>
                      <a:lnTo>
                        <a:pt x="180" y="59"/>
                      </a:lnTo>
                      <a:lnTo>
                        <a:pt x="224" y="66"/>
                      </a:lnTo>
                      <a:lnTo>
                        <a:pt x="331" y="83"/>
                      </a:lnTo>
                      <a:lnTo>
                        <a:pt x="444" y="101"/>
                      </a:lnTo>
                      <a:lnTo>
                        <a:pt x="501" y="111"/>
                      </a:lnTo>
                      <a:lnTo>
                        <a:pt x="555" y="122"/>
                      </a:lnTo>
                      <a:lnTo>
                        <a:pt x="659" y="146"/>
                      </a:lnTo>
                      <a:lnTo>
                        <a:pt x="738" y="167"/>
                      </a:lnTo>
                      <a:lnTo>
                        <a:pt x="794" y="183"/>
                      </a:lnTo>
                      <a:lnTo>
                        <a:pt x="832" y="196"/>
                      </a:lnTo>
                      <a:lnTo>
                        <a:pt x="854" y="206"/>
                      </a:lnTo>
                      <a:lnTo>
                        <a:pt x="867" y="212"/>
                      </a:lnTo>
                      <a:lnTo>
                        <a:pt x="873" y="215"/>
                      </a:lnTo>
                      <a:lnTo>
                        <a:pt x="876" y="216"/>
                      </a:lnTo>
                      <a:lnTo>
                        <a:pt x="873" y="217"/>
                      </a:lnTo>
                      <a:lnTo>
                        <a:pt x="867" y="219"/>
                      </a:lnTo>
                      <a:lnTo>
                        <a:pt x="857" y="219"/>
                      </a:lnTo>
                      <a:lnTo>
                        <a:pt x="848" y="217"/>
                      </a:lnTo>
                      <a:lnTo>
                        <a:pt x="838" y="215"/>
                      </a:lnTo>
                      <a:lnTo>
                        <a:pt x="823" y="211"/>
                      </a:lnTo>
                      <a:lnTo>
                        <a:pt x="813" y="205"/>
                      </a:lnTo>
                      <a:lnTo>
                        <a:pt x="772" y="192"/>
                      </a:lnTo>
                      <a:lnTo>
                        <a:pt x="738" y="183"/>
                      </a:lnTo>
                      <a:lnTo>
                        <a:pt x="649" y="157"/>
                      </a:lnTo>
                      <a:lnTo>
                        <a:pt x="599" y="144"/>
                      </a:lnTo>
                      <a:lnTo>
                        <a:pt x="548" y="131"/>
                      </a:lnTo>
                      <a:lnTo>
                        <a:pt x="504" y="122"/>
                      </a:lnTo>
                      <a:lnTo>
                        <a:pt x="457" y="113"/>
                      </a:lnTo>
                      <a:lnTo>
                        <a:pt x="372" y="99"/>
                      </a:lnTo>
                      <a:lnTo>
                        <a:pt x="262" y="83"/>
                      </a:lnTo>
                      <a:lnTo>
                        <a:pt x="173" y="69"/>
                      </a:lnTo>
                      <a:lnTo>
                        <a:pt x="139" y="63"/>
                      </a:lnTo>
                      <a:lnTo>
                        <a:pt x="107" y="56"/>
                      </a:lnTo>
                      <a:lnTo>
                        <a:pt x="82" y="50"/>
                      </a:lnTo>
                      <a:lnTo>
                        <a:pt x="60" y="44"/>
                      </a:lnTo>
                      <a:lnTo>
                        <a:pt x="44" y="36"/>
                      </a:lnTo>
                      <a:lnTo>
                        <a:pt x="28" y="28"/>
                      </a:lnTo>
                      <a:lnTo>
                        <a:pt x="19" y="21"/>
                      </a:lnTo>
                      <a:lnTo>
                        <a:pt x="9" y="14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7" name="Freeform 304">
                  <a:extLst>
                    <a:ext uri="{FF2B5EF4-FFF2-40B4-BE49-F238E27FC236}">
                      <a16:creationId xmlns:a16="http://schemas.microsoft.com/office/drawing/2014/main" id="{E291876E-7FF6-4199-87BF-B4E562B9B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8"/>
                  <a:ext cx="864" cy="214"/>
                </a:xfrm>
                <a:custGeom>
                  <a:avLst/>
                  <a:gdLst>
                    <a:gd name="T0" fmla="*/ 0 w 864"/>
                    <a:gd name="T1" fmla="*/ 0 h 214"/>
                    <a:gd name="T2" fmla="*/ 0 w 864"/>
                    <a:gd name="T3" fmla="*/ 0 h 214"/>
                    <a:gd name="T4" fmla="*/ 6 w 864"/>
                    <a:gd name="T5" fmla="*/ 4 h 214"/>
                    <a:gd name="T6" fmla="*/ 25 w 864"/>
                    <a:gd name="T7" fmla="*/ 15 h 214"/>
                    <a:gd name="T8" fmla="*/ 44 w 864"/>
                    <a:gd name="T9" fmla="*/ 23 h 214"/>
                    <a:gd name="T10" fmla="*/ 66 w 864"/>
                    <a:gd name="T11" fmla="*/ 30 h 214"/>
                    <a:gd name="T12" fmla="*/ 98 w 864"/>
                    <a:gd name="T13" fmla="*/ 39 h 214"/>
                    <a:gd name="T14" fmla="*/ 136 w 864"/>
                    <a:gd name="T15" fmla="*/ 50 h 214"/>
                    <a:gd name="T16" fmla="*/ 136 w 864"/>
                    <a:gd name="T17" fmla="*/ 50 h 214"/>
                    <a:gd name="T18" fmla="*/ 177 w 864"/>
                    <a:gd name="T19" fmla="*/ 57 h 214"/>
                    <a:gd name="T20" fmla="*/ 221 w 864"/>
                    <a:gd name="T21" fmla="*/ 65 h 214"/>
                    <a:gd name="T22" fmla="*/ 325 w 864"/>
                    <a:gd name="T23" fmla="*/ 80 h 214"/>
                    <a:gd name="T24" fmla="*/ 435 w 864"/>
                    <a:gd name="T25" fmla="*/ 98 h 214"/>
                    <a:gd name="T26" fmla="*/ 492 w 864"/>
                    <a:gd name="T27" fmla="*/ 108 h 214"/>
                    <a:gd name="T28" fmla="*/ 549 w 864"/>
                    <a:gd name="T29" fmla="*/ 119 h 214"/>
                    <a:gd name="T30" fmla="*/ 549 w 864"/>
                    <a:gd name="T31" fmla="*/ 119 h 214"/>
                    <a:gd name="T32" fmla="*/ 649 w 864"/>
                    <a:gd name="T33" fmla="*/ 145 h 214"/>
                    <a:gd name="T34" fmla="*/ 728 w 864"/>
                    <a:gd name="T35" fmla="*/ 165 h 214"/>
                    <a:gd name="T36" fmla="*/ 785 w 864"/>
                    <a:gd name="T37" fmla="*/ 180 h 214"/>
                    <a:gd name="T38" fmla="*/ 823 w 864"/>
                    <a:gd name="T39" fmla="*/ 193 h 214"/>
                    <a:gd name="T40" fmla="*/ 845 w 864"/>
                    <a:gd name="T41" fmla="*/ 202 h 214"/>
                    <a:gd name="T42" fmla="*/ 857 w 864"/>
                    <a:gd name="T43" fmla="*/ 208 h 214"/>
                    <a:gd name="T44" fmla="*/ 864 w 864"/>
                    <a:gd name="T45" fmla="*/ 212 h 214"/>
                    <a:gd name="T46" fmla="*/ 864 w 864"/>
                    <a:gd name="T47" fmla="*/ 212 h 214"/>
                    <a:gd name="T48" fmla="*/ 864 w 864"/>
                    <a:gd name="T49" fmla="*/ 212 h 214"/>
                    <a:gd name="T50" fmla="*/ 864 w 864"/>
                    <a:gd name="T51" fmla="*/ 213 h 214"/>
                    <a:gd name="T52" fmla="*/ 857 w 864"/>
                    <a:gd name="T53" fmla="*/ 214 h 214"/>
                    <a:gd name="T54" fmla="*/ 851 w 864"/>
                    <a:gd name="T55" fmla="*/ 213 h 214"/>
                    <a:gd name="T56" fmla="*/ 842 w 864"/>
                    <a:gd name="T57" fmla="*/ 212 h 214"/>
                    <a:gd name="T58" fmla="*/ 832 w 864"/>
                    <a:gd name="T59" fmla="*/ 209 h 214"/>
                    <a:gd name="T60" fmla="*/ 817 w 864"/>
                    <a:gd name="T61" fmla="*/ 206 h 214"/>
                    <a:gd name="T62" fmla="*/ 810 w 864"/>
                    <a:gd name="T63" fmla="*/ 202 h 214"/>
                    <a:gd name="T64" fmla="*/ 769 w 864"/>
                    <a:gd name="T65" fmla="*/ 189 h 214"/>
                    <a:gd name="T66" fmla="*/ 750 w 864"/>
                    <a:gd name="T67" fmla="*/ 184 h 214"/>
                    <a:gd name="T68" fmla="*/ 750 w 864"/>
                    <a:gd name="T69" fmla="*/ 184 h 214"/>
                    <a:gd name="T70" fmla="*/ 706 w 864"/>
                    <a:gd name="T71" fmla="*/ 170 h 214"/>
                    <a:gd name="T72" fmla="*/ 656 w 864"/>
                    <a:gd name="T73" fmla="*/ 156 h 214"/>
                    <a:gd name="T74" fmla="*/ 602 w 864"/>
                    <a:gd name="T75" fmla="*/ 142 h 214"/>
                    <a:gd name="T76" fmla="*/ 545 w 864"/>
                    <a:gd name="T77" fmla="*/ 128 h 214"/>
                    <a:gd name="T78" fmla="*/ 545 w 864"/>
                    <a:gd name="T79" fmla="*/ 128 h 214"/>
                    <a:gd name="T80" fmla="*/ 501 w 864"/>
                    <a:gd name="T81" fmla="*/ 119 h 214"/>
                    <a:gd name="T82" fmla="*/ 454 w 864"/>
                    <a:gd name="T83" fmla="*/ 110 h 214"/>
                    <a:gd name="T84" fmla="*/ 372 w 864"/>
                    <a:gd name="T85" fmla="*/ 96 h 214"/>
                    <a:gd name="T86" fmla="*/ 372 w 864"/>
                    <a:gd name="T87" fmla="*/ 96 h 214"/>
                    <a:gd name="T88" fmla="*/ 259 w 864"/>
                    <a:gd name="T89" fmla="*/ 80 h 214"/>
                    <a:gd name="T90" fmla="*/ 174 w 864"/>
                    <a:gd name="T91" fmla="*/ 66 h 214"/>
                    <a:gd name="T92" fmla="*/ 136 w 864"/>
                    <a:gd name="T93" fmla="*/ 60 h 214"/>
                    <a:gd name="T94" fmla="*/ 107 w 864"/>
                    <a:gd name="T95" fmla="*/ 53 h 214"/>
                    <a:gd name="T96" fmla="*/ 82 w 864"/>
                    <a:gd name="T97" fmla="*/ 47 h 214"/>
                    <a:gd name="T98" fmla="*/ 60 w 864"/>
                    <a:gd name="T99" fmla="*/ 39 h 214"/>
                    <a:gd name="T100" fmla="*/ 60 w 864"/>
                    <a:gd name="T101" fmla="*/ 39 h 214"/>
                    <a:gd name="T102" fmla="*/ 41 w 864"/>
                    <a:gd name="T103" fmla="*/ 33 h 214"/>
                    <a:gd name="T104" fmla="*/ 29 w 864"/>
                    <a:gd name="T105" fmla="*/ 25 h 214"/>
                    <a:gd name="T106" fmla="*/ 10 w 864"/>
                    <a:gd name="T107" fmla="*/ 13 h 214"/>
                    <a:gd name="T108" fmla="*/ 0 w 864"/>
                    <a:gd name="T109" fmla="*/ 3 h 214"/>
                    <a:gd name="T110" fmla="*/ 0 w 864"/>
                    <a:gd name="T111" fmla="*/ 0 h 214"/>
                    <a:gd name="T112" fmla="*/ 0 w 864"/>
                    <a:gd name="T113" fmla="*/ 0 h 21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64" h="21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25" y="15"/>
                      </a:lnTo>
                      <a:lnTo>
                        <a:pt x="44" y="23"/>
                      </a:lnTo>
                      <a:lnTo>
                        <a:pt x="66" y="30"/>
                      </a:lnTo>
                      <a:lnTo>
                        <a:pt x="98" y="39"/>
                      </a:lnTo>
                      <a:lnTo>
                        <a:pt x="136" y="50"/>
                      </a:lnTo>
                      <a:lnTo>
                        <a:pt x="177" y="57"/>
                      </a:lnTo>
                      <a:lnTo>
                        <a:pt x="221" y="65"/>
                      </a:lnTo>
                      <a:lnTo>
                        <a:pt x="325" y="80"/>
                      </a:lnTo>
                      <a:lnTo>
                        <a:pt x="435" y="98"/>
                      </a:lnTo>
                      <a:lnTo>
                        <a:pt x="492" y="108"/>
                      </a:lnTo>
                      <a:lnTo>
                        <a:pt x="549" y="119"/>
                      </a:lnTo>
                      <a:lnTo>
                        <a:pt x="649" y="145"/>
                      </a:lnTo>
                      <a:lnTo>
                        <a:pt x="728" y="165"/>
                      </a:lnTo>
                      <a:lnTo>
                        <a:pt x="785" y="180"/>
                      </a:lnTo>
                      <a:lnTo>
                        <a:pt x="823" y="193"/>
                      </a:lnTo>
                      <a:lnTo>
                        <a:pt x="845" y="202"/>
                      </a:lnTo>
                      <a:lnTo>
                        <a:pt x="857" y="208"/>
                      </a:lnTo>
                      <a:lnTo>
                        <a:pt x="864" y="212"/>
                      </a:lnTo>
                      <a:lnTo>
                        <a:pt x="864" y="213"/>
                      </a:lnTo>
                      <a:lnTo>
                        <a:pt x="857" y="214"/>
                      </a:lnTo>
                      <a:lnTo>
                        <a:pt x="851" y="213"/>
                      </a:lnTo>
                      <a:lnTo>
                        <a:pt x="842" y="212"/>
                      </a:lnTo>
                      <a:lnTo>
                        <a:pt x="832" y="209"/>
                      </a:lnTo>
                      <a:lnTo>
                        <a:pt x="817" y="206"/>
                      </a:lnTo>
                      <a:lnTo>
                        <a:pt x="810" y="202"/>
                      </a:lnTo>
                      <a:lnTo>
                        <a:pt x="769" y="189"/>
                      </a:lnTo>
                      <a:lnTo>
                        <a:pt x="750" y="184"/>
                      </a:lnTo>
                      <a:lnTo>
                        <a:pt x="706" y="170"/>
                      </a:lnTo>
                      <a:lnTo>
                        <a:pt x="656" y="156"/>
                      </a:lnTo>
                      <a:lnTo>
                        <a:pt x="602" y="142"/>
                      </a:lnTo>
                      <a:lnTo>
                        <a:pt x="545" y="128"/>
                      </a:lnTo>
                      <a:lnTo>
                        <a:pt x="501" y="119"/>
                      </a:lnTo>
                      <a:lnTo>
                        <a:pt x="454" y="110"/>
                      </a:lnTo>
                      <a:lnTo>
                        <a:pt x="372" y="96"/>
                      </a:lnTo>
                      <a:lnTo>
                        <a:pt x="259" y="80"/>
                      </a:lnTo>
                      <a:lnTo>
                        <a:pt x="174" y="66"/>
                      </a:lnTo>
                      <a:lnTo>
                        <a:pt x="136" y="60"/>
                      </a:lnTo>
                      <a:lnTo>
                        <a:pt x="107" y="53"/>
                      </a:lnTo>
                      <a:lnTo>
                        <a:pt x="82" y="47"/>
                      </a:lnTo>
                      <a:lnTo>
                        <a:pt x="60" y="39"/>
                      </a:lnTo>
                      <a:lnTo>
                        <a:pt x="41" y="33"/>
                      </a:lnTo>
                      <a:lnTo>
                        <a:pt x="29" y="25"/>
                      </a:lnTo>
                      <a:lnTo>
                        <a:pt x="10" y="1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8" name="Freeform 305">
                  <a:extLst>
                    <a:ext uri="{FF2B5EF4-FFF2-40B4-BE49-F238E27FC236}">
                      <a16:creationId xmlns:a16="http://schemas.microsoft.com/office/drawing/2014/main" id="{E6C787CC-D985-4FAA-A3B3-77EE86001E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9"/>
                  <a:ext cx="857" cy="212"/>
                </a:xfrm>
                <a:custGeom>
                  <a:avLst/>
                  <a:gdLst>
                    <a:gd name="T0" fmla="*/ 0 w 857"/>
                    <a:gd name="T1" fmla="*/ 0 h 212"/>
                    <a:gd name="T2" fmla="*/ 0 w 857"/>
                    <a:gd name="T3" fmla="*/ 0 h 212"/>
                    <a:gd name="T4" fmla="*/ 6 w 857"/>
                    <a:gd name="T5" fmla="*/ 5 h 212"/>
                    <a:gd name="T6" fmla="*/ 25 w 857"/>
                    <a:gd name="T7" fmla="*/ 16 h 212"/>
                    <a:gd name="T8" fmla="*/ 44 w 857"/>
                    <a:gd name="T9" fmla="*/ 23 h 212"/>
                    <a:gd name="T10" fmla="*/ 66 w 857"/>
                    <a:gd name="T11" fmla="*/ 31 h 212"/>
                    <a:gd name="T12" fmla="*/ 98 w 857"/>
                    <a:gd name="T13" fmla="*/ 40 h 212"/>
                    <a:gd name="T14" fmla="*/ 136 w 857"/>
                    <a:gd name="T15" fmla="*/ 49 h 212"/>
                    <a:gd name="T16" fmla="*/ 136 w 857"/>
                    <a:gd name="T17" fmla="*/ 49 h 212"/>
                    <a:gd name="T18" fmla="*/ 174 w 857"/>
                    <a:gd name="T19" fmla="*/ 56 h 212"/>
                    <a:gd name="T20" fmla="*/ 218 w 857"/>
                    <a:gd name="T21" fmla="*/ 64 h 212"/>
                    <a:gd name="T22" fmla="*/ 322 w 857"/>
                    <a:gd name="T23" fmla="*/ 79 h 212"/>
                    <a:gd name="T24" fmla="*/ 432 w 857"/>
                    <a:gd name="T25" fmla="*/ 97 h 212"/>
                    <a:gd name="T26" fmla="*/ 489 w 857"/>
                    <a:gd name="T27" fmla="*/ 107 h 212"/>
                    <a:gd name="T28" fmla="*/ 542 w 857"/>
                    <a:gd name="T29" fmla="*/ 118 h 212"/>
                    <a:gd name="T30" fmla="*/ 542 w 857"/>
                    <a:gd name="T31" fmla="*/ 118 h 212"/>
                    <a:gd name="T32" fmla="*/ 646 w 857"/>
                    <a:gd name="T33" fmla="*/ 144 h 212"/>
                    <a:gd name="T34" fmla="*/ 725 w 857"/>
                    <a:gd name="T35" fmla="*/ 163 h 212"/>
                    <a:gd name="T36" fmla="*/ 779 w 857"/>
                    <a:gd name="T37" fmla="*/ 179 h 212"/>
                    <a:gd name="T38" fmla="*/ 817 w 857"/>
                    <a:gd name="T39" fmla="*/ 192 h 212"/>
                    <a:gd name="T40" fmla="*/ 839 w 857"/>
                    <a:gd name="T41" fmla="*/ 201 h 212"/>
                    <a:gd name="T42" fmla="*/ 848 w 857"/>
                    <a:gd name="T43" fmla="*/ 206 h 212"/>
                    <a:gd name="T44" fmla="*/ 854 w 857"/>
                    <a:gd name="T45" fmla="*/ 210 h 212"/>
                    <a:gd name="T46" fmla="*/ 857 w 857"/>
                    <a:gd name="T47" fmla="*/ 210 h 212"/>
                    <a:gd name="T48" fmla="*/ 857 w 857"/>
                    <a:gd name="T49" fmla="*/ 210 h 212"/>
                    <a:gd name="T50" fmla="*/ 857 w 857"/>
                    <a:gd name="T51" fmla="*/ 211 h 212"/>
                    <a:gd name="T52" fmla="*/ 851 w 857"/>
                    <a:gd name="T53" fmla="*/ 212 h 212"/>
                    <a:gd name="T54" fmla="*/ 839 w 857"/>
                    <a:gd name="T55" fmla="*/ 210 h 212"/>
                    <a:gd name="T56" fmla="*/ 813 w 857"/>
                    <a:gd name="T57" fmla="*/ 202 h 212"/>
                    <a:gd name="T58" fmla="*/ 810 w 857"/>
                    <a:gd name="T59" fmla="*/ 201 h 212"/>
                    <a:gd name="T60" fmla="*/ 769 w 857"/>
                    <a:gd name="T61" fmla="*/ 188 h 212"/>
                    <a:gd name="T62" fmla="*/ 766 w 857"/>
                    <a:gd name="T63" fmla="*/ 187 h 212"/>
                    <a:gd name="T64" fmla="*/ 766 w 857"/>
                    <a:gd name="T65" fmla="*/ 187 h 212"/>
                    <a:gd name="T66" fmla="*/ 719 w 857"/>
                    <a:gd name="T67" fmla="*/ 172 h 212"/>
                    <a:gd name="T68" fmla="*/ 665 w 857"/>
                    <a:gd name="T69" fmla="*/ 158 h 212"/>
                    <a:gd name="T70" fmla="*/ 608 w 857"/>
                    <a:gd name="T71" fmla="*/ 142 h 212"/>
                    <a:gd name="T72" fmla="*/ 545 w 857"/>
                    <a:gd name="T73" fmla="*/ 127 h 212"/>
                    <a:gd name="T74" fmla="*/ 545 w 857"/>
                    <a:gd name="T75" fmla="*/ 127 h 212"/>
                    <a:gd name="T76" fmla="*/ 501 w 857"/>
                    <a:gd name="T77" fmla="*/ 117 h 212"/>
                    <a:gd name="T78" fmla="*/ 457 w 857"/>
                    <a:gd name="T79" fmla="*/ 108 h 212"/>
                    <a:gd name="T80" fmla="*/ 372 w 857"/>
                    <a:gd name="T81" fmla="*/ 94 h 212"/>
                    <a:gd name="T82" fmla="*/ 372 w 857"/>
                    <a:gd name="T83" fmla="*/ 94 h 212"/>
                    <a:gd name="T84" fmla="*/ 259 w 857"/>
                    <a:gd name="T85" fmla="*/ 78 h 212"/>
                    <a:gd name="T86" fmla="*/ 174 w 857"/>
                    <a:gd name="T87" fmla="*/ 65 h 212"/>
                    <a:gd name="T88" fmla="*/ 139 w 857"/>
                    <a:gd name="T89" fmla="*/ 59 h 212"/>
                    <a:gd name="T90" fmla="*/ 107 w 857"/>
                    <a:gd name="T91" fmla="*/ 52 h 212"/>
                    <a:gd name="T92" fmla="*/ 82 w 857"/>
                    <a:gd name="T93" fmla="*/ 45 h 212"/>
                    <a:gd name="T94" fmla="*/ 63 w 857"/>
                    <a:gd name="T95" fmla="*/ 38 h 212"/>
                    <a:gd name="T96" fmla="*/ 63 w 857"/>
                    <a:gd name="T97" fmla="*/ 38 h 212"/>
                    <a:gd name="T98" fmla="*/ 44 w 857"/>
                    <a:gd name="T99" fmla="*/ 31 h 212"/>
                    <a:gd name="T100" fmla="*/ 32 w 857"/>
                    <a:gd name="T101" fmla="*/ 24 h 212"/>
                    <a:gd name="T102" fmla="*/ 13 w 857"/>
                    <a:gd name="T103" fmla="*/ 12 h 212"/>
                    <a:gd name="T104" fmla="*/ 3 w 857"/>
                    <a:gd name="T105" fmla="*/ 4 h 212"/>
                    <a:gd name="T106" fmla="*/ 0 w 857"/>
                    <a:gd name="T107" fmla="*/ 0 h 212"/>
                    <a:gd name="T108" fmla="*/ 0 w 857"/>
                    <a:gd name="T109" fmla="*/ 0 h 21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57" h="2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5" y="16"/>
                      </a:lnTo>
                      <a:lnTo>
                        <a:pt x="44" y="23"/>
                      </a:lnTo>
                      <a:lnTo>
                        <a:pt x="66" y="31"/>
                      </a:lnTo>
                      <a:lnTo>
                        <a:pt x="98" y="40"/>
                      </a:lnTo>
                      <a:lnTo>
                        <a:pt x="136" y="49"/>
                      </a:lnTo>
                      <a:lnTo>
                        <a:pt x="174" y="56"/>
                      </a:lnTo>
                      <a:lnTo>
                        <a:pt x="218" y="64"/>
                      </a:lnTo>
                      <a:lnTo>
                        <a:pt x="322" y="79"/>
                      </a:lnTo>
                      <a:lnTo>
                        <a:pt x="432" y="97"/>
                      </a:lnTo>
                      <a:lnTo>
                        <a:pt x="489" y="107"/>
                      </a:lnTo>
                      <a:lnTo>
                        <a:pt x="542" y="118"/>
                      </a:lnTo>
                      <a:lnTo>
                        <a:pt x="646" y="144"/>
                      </a:lnTo>
                      <a:lnTo>
                        <a:pt x="725" y="163"/>
                      </a:lnTo>
                      <a:lnTo>
                        <a:pt x="779" y="179"/>
                      </a:lnTo>
                      <a:lnTo>
                        <a:pt x="817" y="192"/>
                      </a:lnTo>
                      <a:lnTo>
                        <a:pt x="839" y="201"/>
                      </a:lnTo>
                      <a:lnTo>
                        <a:pt x="848" y="206"/>
                      </a:lnTo>
                      <a:lnTo>
                        <a:pt x="854" y="210"/>
                      </a:lnTo>
                      <a:lnTo>
                        <a:pt x="857" y="210"/>
                      </a:lnTo>
                      <a:lnTo>
                        <a:pt x="857" y="211"/>
                      </a:lnTo>
                      <a:lnTo>
                        <a:pt x="851" y="212"/>
                      </a:lnTo>
                      <a:lnTo>
                        <a:pt x="839" y="210"/>
                      </a:lnTo>
                      <a:lnTo>
                        <a:pt x="813" y="202"/>
                      </a:lnTo>
                      <a:lnTo>
                        <a:pt x="810" y="201"/>
                      </a:lnTo>
                      <a:lnTo>
                        <a:pt x="769" y="188"/>
                      </a:lnTo>
                      <a:lnTo>
                        <a:pt x="766" y="187"/>
                      </a:lnTo>
                      <a:lnTo>
                        <a:pt x="719" y="172"/>
                      </a:lnTo>
                      <a:lnTo>
                        <a:pt x="665" y="158"/>
                      </a:lnTo>
                      <a:lnTo>
                        <a:pt x="608" y="142"/>
                      </a:lnTo>
                      <a:lnTo>
                        <a:pt x="545" y="127"/>
                      </a:lnTo>
                      <a:lnTo>
                        <a:pt x="501" y="117"/>
                      </a:lnTo>
                      <a:lnTo>
                        <a:pt x="457" y="108"/>
                      </a:lnTo>
                      <a:lnTo>
                        <a:pt x="372" y="94"/>
                      </a:lnTo>
                      <a:lnTo>
                        <a:pt x="259" y="78"/>
                      </a:lnTo>
                      <a:lnTo>
                        <a:pt x="174" y="65"/>
                      </a:lnTo>
                      <a:lnTo>
                        <a:pt x="139" y="59"/>
                      </a:lnTo>
                      <a:lnTo>
                        <a:pt x="107" y="52"/>
                      </a:lnTo>
                      <a:lnTo>
                        <a:pt x="82" y="45"/>
                      </a:lnTo>
                      <a:lnTo>
                        <a:pt x="63" y="38"/>
                      </a:lnTo>
                      <a:lnTo>
                        <a:pt x="44" y="31"/>
                      </a:lnTo>
                      <a:lnTo>
                        <a:pt x="32" y="24"/>
                      </a:lnTo>
                      <a:lnTo>
                        <a:pt x="13" y="1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299" name="Freeform 306">
                  <a:extLst>
                    <a:ext uri="{FF2B5EF4-FFF2-40B4-BE49-F238E27FC236}">
                      <a16:creationId xmlns:a16="http://schemas.microsoft.com/office/drawing/2014/main" id="{EA24C92C-68B8-428A-8A7D-C262391C88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542"/>
                  <a:ext cx="848" cy="208"/>
                </a:xfrm>
                <a:custGeom>
                  <a:avLst/>
                  <a:gdLst>
                    <a:gd name="T0" fmla="*/ 0 w 848"/>
                    <a:gd name="T1" fmla="*/ 0 h 208"/>
                    <a:gd name="T2" fmla="*/ 0 w 848"/>
                    <a:gd name="T3" fmla="*/ 0 h 208"/>
                    <a:gd name="T4" fmla="*/ 7 w 848"/>
                    <a:gd name="T5" fmla="*/ 4 h 208"/>
                    <a:gd name="T6" fmla="*/ 22 w 848"/>
                    <a:gd name="T7" fmla="*/ 14 h 208"/>
                    <a:gd name="T8" fmla="*/ 41 w 848"/>
                    <a:gd name="T9" fmla="*/ 20 h 208"/>
                    <a:gd name="T10" fmla="*/ 63 w 848"/>
                    <a:gd name="T11" fmla="*/ 29 h 208"/>
                    <a:gd name="T12" fmla="*/ 92 w 848"/>
                    <a:gd name="T13" fmla="*/ 38 h 208"/>
                    <a:gd name="T14" fmla="*/ 130 w 848"/>
                    <a:gd name="T15" fmla="*/ 47 h 208"/>
                    <a:gd name="T16" fmla="*/ 130 w 848"/>
                    <a:gd name="T17" fmla="*/ 47 h 208"/>
                    <a:gd name="T18" fmla="*/ 167 w 848"/>
                    <a:gd name="T19" fmla="*/ 54 h 208"/>
                    <a:gd name="T20" fmla="*/ 215 w 848"/>
                    <a:gd name="T21" fmla="*/ 62 h 208"/>
                    <a:gd name="T22" fmla="*/ 315 w 848"/>
                    <a:gd name="T23" fmla="*/ 77 h 208"/>
                    <a:gd name="T24" fmla="*/ 426 w 848"/>
                    <a:gd name="T25" fmla="*/ 94 h 208"/>
                    <a:gd name="T26" fmla="*/ 479 w 848"/>
                    <a:gd name="T27" fmla="*/ 104 h 208"/>
                    <a:gd name="T28" fmla="*/ 536 w 848"/>
                    <a:gd name="T29" fmla="*/ 115 h 208"/>
                    <a:gd name="T30" fmla="*/ 536 w 848"/>
                    <a:gd name="T31" fmla="*/ 115 h 208"/>
                    <a:gd name="T32" fmla="*/ 640 w 848"/>
                    <a:gd name="T33" fmla="*/ 141 h 208"/>
                    <a:gd name="T34" fmla="*/ 716 w 848"/>
                    <a:gd name="T35" fmla="*/ 160 h 208"/>
                    <a:gd name="T36" fmla="*/ 769 w 848"/>
                    <a:gd name="T37" fmla="*/ 176 h 208"/>
                    <a:gd name="T38" fmla="*/ 807 w 848"/>
                    <a:gd name="T39" fmla="*/ 188 h 208"/>
                    <a:gd name="T40" fmla="*/ 829 w 848"/>
                    <a:gd name="T41" fmla="*/ 197 h 208"/>
                    <a:gd name="T42" fmla="*/ 839 w 848"/>
                    <a:gd name="T43" fmla="*/ 202 h 208"/>
                    <a:gd name="T44" fmla="*/ 842 w 848"/>
                    <a:gd name="T45" fmla="*/ 205 h 208"/>
                    <a:gd name="T46" fmla="*/ 845 w 848"/>
                    <a:gd name="T47" fmla="*/ 205 h 208"/>
                    <a:gd name="T48" fmla="*/ 845 w 848"/>
                    <a:gd name="T49" fmla="*/ 205 h 208"/>
                    <a:gd name="T50" fmla="*/ 848 w 848"/>
                    <a:gd name="T51" fmla="*/ 207 h 208"/>
                    <a:gd name="T52" fmla="*/ 848 w 848"/>
                    <a:gd name="T53" fmla="*/ 207 h 208"/>
                    <a:gd name="T54" fmla="*/ 845 w 848"/>
                    <a:gd name="T55" fmla="*/ 208 h 208"/>
                    <a:gd name="T56" fmla="*/ 832 w 848"/>
                    <a:gd name="T57" fmla="*/ 205 h 208"/>
                    <a:gd name="T58" fmla="*/ 807 w 848"/>
                    <a:gd name="T59" fmla="*/ 197 h 208"/>
                    <a:gd name="T60" fmla="*/ 807 w 848"/>
                    <a:gd name="T61" fmla="*/ 197 h 208"/>
                    <a:gd name="T62" fmla="*/ 754 w 848"/>
                    <a:gd name="T63" fmla="*/ 180 h 208"/>
                    <a:gd name="T64" fmla="*/ 691 w 848"/>
                    <a:gd name="T65" fmla="*/ 161 h 208"/>
                    <a:gd name="T66" fmla="*/ 621 w 848"/>
                    <a:gd name="T67" fmla="*/ 142 h 208"/>
                    <a:gd name="T68" fmla="*/ 542 w 848"/>
                    <a:gd name="T69" fmla="*/ 123 h 208"/>
                    <a:gd name="T70" fmla="*/ 542 w 848"/>
                    <a:gd name="T71" fmla="*/ 123 h 208"/>
                    <a:gd name="T72" fmla="*/ 498 w 848"/>
                    <a:gd name="T73" fmla="*/ 114 h 208"/>
                    <a:gd name="T74" fmla="*/ 454 w 848"/>
                    <a:gd name="T75" fmla="*/ 105 h 208"/>
                    <a:gd name="T76" fmla="*/ 369 w 848"/>
                    <a:gd name="T77" fmla="*/ 91 h 208"/>
                    <a:gd name="T78" fmla="*/ 369 w 848"/>
                    <a:gd name="T79" fmla="*/ 91 h 208"/>
                    <a:gd name="T80" fmla="*/ 259 w 848"/>
                    <a:gd name="T81" fmla="*/ 75 h 208"/>
                    <a:gd name="T82" fmla="*/ 171 w 848"/>
                    <a:gd name="T83" fmla="*/ 61 h 208"/>
                    <a:gd name="T84" fmla="*/ 136 w 848"/>
                    <a:gd name="T85" fmla="*/ 54 h 208"/>
                    <a:gd name="T86" fmla="*/ 107 w 848"/>
                    <a:gd name="T87" fmla="*/ 48 h 208"/>
                    <a:gd name="T88" fmla="*/ 82 w 848"/>
                    <a:gd name="T89" fmla="*/ 42 h 208"/>
                    <a:gd name="T90" fmla="*/ 60 w 848"/>
                    <a:gd name="T91" fmla="*/ 35 h 208"/>
                    <a:gd name="T92" fmla="*/ 60 w 848"/>
                    <a:gd name="T93" fmla="*/ 35 h 208"/>
                    <a:gd name="T94" fmla="*/ 44 w 848"/>
                    <a:gd name="T95" fmla="*/ 28 h 208"/>
                    <a:gd name="T96" fmla="*/ 29 w 848"/>
                    <a:gd name="T97" fmla="*/ 21 h 208"/>
                    <a:gd name="T98" fmla="*/ 10 w 848"/>
                    <a:gd name="T99" fmla="*/ 10 h 208"/>
                    <a:gd name="T100" fmla="*/ 3 w 848"/>
                    <a:gd name="T101" fmla="*/ 2 h 208"/>
                    <a:gd name="T102" fmla="*/ 0 w 848"/>
                    <a:gd name="T103" fmla="*/ 0 h 208"/>
                    <a:gd name="T104" fmla="*/ 0 w 848"/>
                    <a:gd name="T105" fmla="*/ 0 h 20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48" h="20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4"/>
                      </a:lnTo>
                      <a:lnTo>
                        <a:pt x="22" y="14"/>
                      </a:lnTo>
                      <a:lnTo>
                        <a:pt x="41" y="20"/>
                      </a:lnTo>
                      <a:lnTo>
                        <a:pt x="63" y="29"/>
                      </a:lnTo>
                      <a:lnTo>
                        <a:pt x="92" y="38"/>
                      </a:lnTo>
                      <a:lnTo>
                        <a:pt x="130" y="47"/>
                      </a:lnTo>
                      <a:lnTo>
                        <a:pt x="167" y="54"/>
                      </a:lnTo>
                      <a:lnTo>
                        <a:pt x="215" y="62"/>
                      </a:lnTo>
                      <a:lnTo>
                        <a:pt x="315" y="77"/>
                      </a:lnTo>
                      <a:lnTo>
                        <a:pt x="426" y="94"/>
                      </a:lnTo>
                      <a:lnTo>
                        <a:pt x="479" y="104"/>
                      </a:lnTo>
                      <a:lnTo>
                        <a:pt x="536" y="115"/>
                      </a:lnTo>
                      <a:lnTo>
                        <a:pt x="640" y="141"/>
                      </a:lnTo>
                      <a:lnTo>
                        <a:pt x="716" y="160"/>
                      </a:lnTo>
                      <a:lnTo>
                        <a:pt x="769" y="176"/>
                      </a:lnTo>
                      <a:lnTo>
                        <a:pt x="807" y="188"/>
                      </a:lnTo>
                      <a:lnTo>
                        <a:pt x="829" y="197"/>
                      </a:lnTo>
                      <a:lnTo>
                        <a:pt x="839" y="202"/>
                      </a:lnTo>
                      <a:lnTo>
                        <a:pt x="842" y="205"/>
                      </a:lnTo>
                      <a:lnTo>
                        <a:pt x="845" y="205"/>
                      </a:lnTo>
                      <a:lnTo>
                        <a:pt x="848" y="207"/>
                      </a:lnTo>
                      <a:lnTo>
                        <a:pt x="845" y="208"/>
                      </a:lnTo>
                      <a:lnTo>
                        <a:pt x="832" y="205"/>
                      </a:lnTo>
                      <a:lnTo>
                        <a:pt x="807" y="197"/>
                      </a:lnTo>
                      <a:lnTo>
                        <a:pt x="754" y="180"/>
                      </a:lnTo>
                      <a:lnTo>
                        <a:pt x="691" y="161"/>
                      </a:lnTo>
                      <a:lnTo>
                        <a:pt x="621" y="142"/>
                      </a:lnTo>
                      <a:lnTo>
                        <a:pt x="542" y="123"/>
                      </a:lnTo>
                      <a:lnTo>
                        <a:pt x="498" y="114"/>
                      </a:lnTo>
                      <a:lnTo>
                        <a:pt x="454" y="105"/>
                      </a:lnTo>
                      <a:lnTo>
                        <a:pt x="369" y="91"/>
                      </a:lnTo>
                      <a:lnTo>
                        <a:pt x="259" y="75"/>
                      </a:lnTo>
                      <a:lnTo>
                        <a:pt x="171" y="61"/>
                      </a:lnTo>
                      <a:lnTo>
                        <a:pt x="136" y="54"/>
                      </a:lnTo>
                      <a:lnTo>
                        <a:pt x="107" y="48"/>
                      </a:lnTo>
                      <a:lnTo>
                        <a:pt x="82" y="42"/>
                      </a:lnTo>
                      <a:lnTo>
                        <a:pt x="60" y="35"/>
                      </a:lnTo>
                      <a:lnTo>
                        <a:pt x="44" y="28"/>
                      </a:lnTo>
                      <a:lnTo>
                        <a:pt x="29" y="21"/>
                      </a:lnTo>
                      <a:lnTo>
                        <a:pt x="10" y="10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0" name="Freeform 307">
                  <a:extLst>
                    <a:ext uri="{FF2B5EF4-FFF2-40B4-BE49-F238E27FC236}">
                      <a16:creationId xmlns:a16="http://schemas.microsoft.com/office/drawing/2014/main" id="{665C6813-0E54-4C36-BE60-9AA4D29F1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4"/>
                  <a:ext cx="839" cy="203"/>
                </a:xfrm>
                <a:custGeom>
                  <a:avLst/>
                  <a:gdLst>
                    <a:gd name="T0" fmla="*/ 0 w 839"/>
                    <a:gd name="T1" fmla="*/ 0 h 203"/>
                    <a:gd name="T2" fmla="*/ 0 w 839"/>
                    <a:gd name="T3" fmla="*/ 0 h 203"/>
                    <a:gd name="T4" fmla="*/ 4 w 839"/>
                    <a:gd name="T5" fmla="*/ 3 h 203"/>
                    <a:gd name="T6" fmla="*/ 23 w 839"/>
                    <a:gd name="T7" fmla="*/ 13 h 203"/>
                    <a:gd name="T8" fmla="*/ 38 w 839"/>
                    <a:gd name="T9" fmla="*/ 19 h 203"/>
                    <a:gd name="T10" fmla="*/ 60 w 839"/>
                    <a:gd name="T11" fmla="*/ 27 h 203"/>
                    <a:gd name="T12" fmla="*/ 89 w 839"/>
                    <a:gd name="T13" fmla="*/ 36 h 203"/>
                    <a:gd name="T14" fmla="*/ 127 w 839"/>
                    <a:gd name="T15" fmla="*/ 46 h 203"/>
                    <a:gd name="T16" fmla="*/ 127 w 839"/>
                    <a:gd name="T17" fmla="*/ 46 h 203"/>
                    <a:gd name="T18" fmla="*/ 164 w 839"/>
                    <a:gd name="T19" fmla="*/ 54 h 203"/>
                    <a:gd name="T20" fmla="*/ 208 w 839"/>
                    <a:gd name="T21" fmla="*/ 60 h 203"/>
                    <a:gd name="T22" fmla="*/ 309 w 839"/>
                    <a:gd name="T23" fmla="*/ 75 h 203"/>
                    <a:gd name="T24" fmla="*/ 420 w 839"/>
                    <a:gd name="T25" fmla="*/ 93 h 203"/>
                    <a:gd name="T26" fmla="*/ 473 w 839"/>
                    <a:gd name="T27" fmla="*/ 103 h 203"/>
                    <a:gd name="T28" fmla="*/ 527 w 839"/>
                    <a:gd name="T29" fmla="*/ 115 h 203"/>
                    <a:gd name="T30" fmla="*/ 527 w 839"/>
                    <a:gd name="T31" fmla="*/ 115 h 203"/>
                    <a:gd name="T32" fmla="*/ 631 w 839"/>
                    <a:gd name="T33" fmla="*/ 139 h 203"/>
                    <a:gd name="T34" fmla="*/ 710 w 839"/>
                    <a:gd name="T35" fmla="*/ 158 h 203"/>
                    <a:gd name="T36" fmla="*/ 763 w 839"/>
                    <a:gd name="T37" fmla="*/ 174 h 203"/>
                    <a:gd name="T38" fmla="*/ 798 w 839"/>
                    <a:gd name="T39" fmla="*/ 186 h 203"/>
                    <a:gd name="T40" fmla="*/ 817 w 839"/>
                    <a:gd name="T41" fmla="*/ 193 h 203"/>
                    <a:gd name="T42" fmla="*/ 829 w 839"/>
                    <a:gd name="T43" fmla="*/ 200 h 203"/>
                    <a:gd name="T44" fmla="*/ 833 w 839"/>
                    <a:gd name="T45" fmla="*/ 202 h 203"/>
                    <a:gd name="T46" fmla="*/ 836 w 839"/>
                    <a:gd name="T47" fmla="*/ 202 h 203"/>
                    <a:gd name="T48" fmla="*/ 836 w 839"/>
                    <a:gd name="T49" fmla="*/ 202 h 203"/>
                    <a:gd name="T50" fmla="*/ 836 w 839"/>
                    <a:gd name="T51" fmla="*/ 203 h 203"/>
                    <a:gd name="T52" fmla="*/ 839 w 839"/>
                    <a:gd name="T53" fmla="*/ 203 h 203"/>
                    <a:gd name="T54" fmla="*/ 836 w 839"/>
                    <a:gd name="T55" fmla="*/ 203 h 203"/>
                    <a:gd name="T56" fmla="*/ 826 w 839"/>
                    <a:gd name="T57" fmla="*/ 202 h 203"/>
                    <a:gd name="T58" fmla="*/ 801 w 839"/>
                    <a:gd name="T59" fmla="*/ 193 h 203"/>
                    <a:gd name="T60" fmla="*/ 801 w 839"/>
                    <a:gd name="T61" fmla="*/ 193 h 203"/>
                    <a:gd name="T62" fmla="*/ 751 w 839"/>
                    <a:gd name="T63" fmla="*/ 177 h 203"/>
                    <a:gd name="T64" fmla="*/ 688 w 839"/>
                    <a:gd name="T65" fmla="*/ 159 h 203"/>
                    <a:gd name="T66" fmla="*/ 618 w 839"/>
                    <a:gd name="T67" fmla="*/ 140 h 203"/>
                    <a:gd name="T68" fmla="*/ 539 w 839"/>
                    <a:gd name="T69" fmla="*/ 121 h 203"/>
                    <a:gd name="T70" fmla="*/ 539 w 839"/>
                    <a:gd name="T71" fmla="*/ 121 h 203"/>
                    <a:gd name="T72" fmla="*/ 495 w 839"/>
                    <a:gd name="T73" fmla="*/ 112 h 203"/>
                    <a:gd name="T74" fmla="*/ 451 w 839"/>
                    <a:gd name="T75" fmla="*/ 103 h 203"/>
                    <a:gd name="T76" fmla="*/ 366 w 839"/>
                    <a:gd name="T77" fmla="*/ 89 h 203"/>
                    <a:gd name="T78" fmla="*/ 366 w 839"/>
                    <a:gd name="T79" fmla="*/ 89 h 203"/>
                    <a:gd name="T80" fmla="*/ 256 w 839"/>
                    <a:gd name="T81" fmla="*/ 73 h 203"/>
                    <a:gd name="T82" fmla="*/ 171 w 839"/>
                    <a:gd name="T83" fmla="*/ 59 h 203"/>
                    <a:gd name="T84" fmla="*/ 136 w 839"/>
                    <a:gd name="T85" fmla="*/ 52 h 203"/>
                    <a:gd name="T86" fmla="*/ 108 w 839"/>
                    <a:gd name="T87" fmla="*/ 46 h 203"/>
                    <a:gd name="T88" fmla="*/ 82 w 839"/>
                    <a:gd name="T89" fmla="*/ 40 h 203"/>
                    <a:gd name="T90" fmla="*/ 60 w 839"/>
                    <a:gd name="T91" fmla="*/ 32 h 203"/>
                    <a:gd name="T92" fmla="*/ 60 w 839"/>
                    <a:gd name="T93" fmla="*/ 32 h 203"/>
                    <a:gd name="T94" fmla="*/ 29 w 839"/>
                    <a:gd name="T95" fmla="*/ 19 h 203"/>
                    <a:gd name="T96" fmla="*/ 10 w 839"/>
                    <a:gd name="T97" fmla="*/ 9 h 203"/>
                    <a:gd name="T98" fmla="*/ 0 w 839"/>
                    <a:gd name="T99" fmla="*/ 2 h 203"/>
                    <a:gd name="T100" fmla="*/ 0 w 839"/>
                    <a:gd name="T101" fmla="*/ 0 h 203"/>
                    <a:gd name="T102" fmla="*/ 0 w 839"/>
                    <a:gd name="T103" fmla="*/ 0 h 20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9" h="20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23" y="13"/>
                      </a:lnTo>
                      <a:lnTo>
                        <a:pt x="38" y="19"/>
                      </a:lnTo>
                      <a:lnTo>
                        <a:pt x="60" y="27"/>
                      </a:lnTo>
                      <a:lnTo>
                        <a:pt x="89" y="36"/>
                      </a:lnTo>
                      <a:lnTo>
                        <a:pt x="127" y="46"/>
                      </a:lnTo>
                      <a:lnTo>
                        <a:pt x="164" y="54"/>
                      </a:lnTo>
                      <a:lnTo>
                        <a:pt x="208" y="60"/>
                      </a:lnTo>
                      <a:lnTo>
                        <a:pt x="309" y="75"/>
                      </a:lnTo>
                      <a:lnTo>
                        <a:pt x="420" y="93"/>
                      </a:lnTo>
                      <a:lnTo>
                        <a:pt x="473" y="103"/>
                      </a:lnTo>
                      <a:lnTo>
                        <a:pt x="527" y="115"/>
                      </a:lnTo>
                      <a:lnTo>
                        <a:pt x="631" y="139"/>
                      </a:lnTo>
                      <a:lnTo>
                        <a:pt x="710" y="158"/>
                      </a:lnTo>
                      <a:lnTo>
                        <a:pt x="763" y="174"/>
                      </a:lnTo>
                      <a:lnTo>
                        <a:pt x="798" y="186"/>
                      </a:lnTo>
                      <a:lnTo>
                        <a:pt x="817" y="193"/>
                      </a:lnTo>
                      <a:lnTo>
                        <a:pt x="829" y="200"/>
                      </a:lnTo>
                      <a:lnTo>
                        <a:pt x="833" y="202"/>
                      </a:lnTo>
                      <a:lnTo>
                        <a:pt x="836" y="202"/>
                      </a:lnTo>
                      <a:lnTo>
                        <a:pt x="836" y="203"/>
                      </a:lnTo>
                      <a:lnTo>
                        <a:pt x="839" y="203"/>
                      </a:lnTo>
                      <a:lnTo>
                        <a:pt x="836" y="203"/>
                      </a:lnTo>
                      <a:lnTo>
                        <a:pt x="826" y="202"/>
                      </a:lnTo>
                      <a:lnTo>
                        <a:pt x="801" y="193"/>
                      </a:lnTo>
                      <a:lnTo>
                        <a:pt x="751" y="177"/>
                      </a:lnTo>
                      <a:lnTo>
                        <a:pt x="688" y="159"/>
                      </a:lnTo>
                      <a:lnTo>
                        <a:pt x="618" y="140"/>
                      </a:lnTo>
                      <a:lnTo>
                        <a:pt x="539" y="121"/>
                      </a:lnTo>
                      <a:lnTo>
                        <a:pt x="495" y="112"/>
                      </a:lnTo>
                      <a:lnTo>
                        <a:pt x="451" y="103"/>
                      </a:lnTo>
                      <a:lnTo>
                        <a:pt x="366" y="89"/>
                      </a:lnTo>
                      <a:lnTo>
                        <a:pt x="256" y="73"/>
                      </a:lnTo>
                      <a:lnTo>
                        <a:pt x="171" y="59"/>
                      </a:lnTo>
                      <a:lnTo>
                        <a:pt x="136" y="52"/>
                      </a:lnTo>
                      <a:lnTo>
                        <a:pt x="108" y="46"/>
                      </a:lnTo>
                      <a:lnTo>
                        <a:pt x="82" y="40"/>
                      </a:lnTo>
                      <a:lnTo>
                        <a:pt x="60" y="32"/>
                      </a:lnTo>
                      <a:lnTo>
                        <a:pt x="29" y="19"/>
                      </a:lnTo>
                      <a:lnTo>
                        <a:pt x="10" y="9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1" name="Freeform 308">
                  <a:extLst>
                    <a:ext uri="{FF2B5EF4-FFF2-40B4-BE49-F238E27FC236}">
                      <a16:creationId xmlns:a16="http://schemas.microsoft.com/office/drawing/2014/main" id="{7B9CD08B-5B1B-4B5D-B12D-190F9BB5C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6"/>
                  <a:ext cx="833" cy="200"/>
                </a:xfrm>
                <a:custGeom>
                  <a:avLst/>
                  <a:gdLst>
                    <a:gd name="T0" fmla="*/ 0 w 833"/>
                    <a:gd name="T1" fmla="*/ 0 h 200"/>
                    <a:gd name="T2" fmla="*/ 0 w 833"/>
                    <a:gd name="T3" fmla="*/ 0 h 200"/>
                    <a:gd name="T4" fmla="*/ 7 w 833"/>
                    <a:gd name="T5" fmla="*/ 3 h 200"/>
                    <a:gd name="T6" fmla="*/ 13 w 833"/>
                    <a:gd name="T7" fmla="*/ 7 h 200"/>
                    <a:gd name="T8" fmla="*/ 23 w 833"/>
                    <a:gd name="T9" fmla="*/ 12 h 200"/>
                    <a:gd name="T10" fmla="*/ 35 w 833"/>
                    <a:gd name="T11" fmla="*/ 19 h 200"/>
                    <a:gd name="T12" fmla="*/ 57 w 833"/>
                    <a:gd name="T13" fmla="*/ 26 h 200"/>
                    <a:gd name="T14" fmla="*/ 86 w 833"/>
                    <a:gd name="T15" fmla="*/ 35 h 200"/>
                    <a:gd name="T16" fmla="*/ 123 w 833"/>
                    <a:gd name="T17" fmla="*/ 44 h 200"/>
                    <a:gd name="T18" fmla="*/ 123 w 833"/>
                    <a:gd name="T19" fmla="*/ 44 h 200"/>
                    <a:gd name="T20" fmla="*/ 164 w 833"/>
                    <a:gd name="T21" fmla="*/ 52 h 200"/>
                    <a:gd name="T22" fmla="*/ 205 w 833"/>
                    <a:gd name="T23" fmla="*/ 59 h 200"/>
                    <a:gd name="T24" fmla="*/ 306 w 833"/>
                    <a:gd name="T25" fmla="*/ 73 h 200"/>
                    <a:gd name="T26" fmla="*/ 413 w 833"/>
                    <a:gd name="T27" fmla="*/ 91 h 200"/>
                    <a:gd name="T28" fmla="*/ 470 w 833"/>
                    <a:gd name="T29" fmla="*/ 101 h 200"/>
                    <a:gd name="T30" fmla="*/ 524 w 833"/>
                    <a:gd name="T31" fmla="*/ 113 h 200"/>
                    <a:gd name="T32" fmla="*/ 524 w 833"/>
                    <a:gd name="T33" fmla="*/ 113 h 200"/>
                    <a:gd name="T34" fmla="*/ 628 w 833"/>
                    <a:gd name="T35" fmla="*/ 137 h 200"/>
                    <a:gd name="T36" fmla="*/ 703 w 833"/>
                    <a:gd name="T37" fmla="*/ 156 h 200"/>
                    <a:gd name="T38" fmla="*/ 757 w 833"/>
                    <a:gd name="T39" fmla="*/ 171 h 200"/>
                    <a:gd name="T40" fmla="*/ 792 w 833"/>
                    <a:gd name="T41" fmla="*/ 182 h 200"/>
                    <a:gd name="T42" fmla="*/ 811 w 833"/>
                    <a:gd name="T43" fmla="*/ 191 h 200"/>
                    <a:gd name="T44" fmla="*/ 820 w 833"/>
                    <a:gd name="T45" fmla="*/ 196 h 200"/>
                    <a:gd name="T46" fmla="*/ 823 w 833"/>
                    <a:gd name="T47" fmla="*/ 199 h 200"/>
                    <a:gd name="T48" fmla="*/ 826 w 833"/>
                    <a:gd name="T49" fmla="*/ 199 h 200"/>
                    <a:gd name="T50" fmla="*/ 826 w 833"/>
                    <a:gd name="T51" fmla="*/ 199 h 200"/>
                    <a:gd name="T52" fmla="*/ 833 w 833"/>
                    <a:gd name="T53" fmla="*/ 200 h 200"/>
                    <a:gd name="T54" fmla="*/ 801 w 833"/>
                    <a:gd name="T55" fmla="*/ 190 h 200"/>
                    <a:gd name="T56" fmla="*/ 801 w 833"/>
                    <a:gd name="T57" fmla="*/ 190 h 200"/>
                    <a:gd name="T58" fmla="*/ 747 w 833"/>
                    <a:gd name="T59" fmla="*/ 173 h 200"/>
                    <a:gd name="T60" fmla="*/ 688 w 833"/>
                    <a:gd name="T61" fmla="*/ 156 h 200"/>
                    <a:gd name="T62" fmla="*/ 618 w 833"/>
                    <a:gd name="T63" fmla="*/ 138 h 200"/>
                    <a:gd name="T64" fmla="*/ 543 w 833"/>
                    <a:gd name="T65" fmla="*/ 119 h 200"/>
                    <a:gd name="T66" fmla="*/ 543 w 833"/>
                    <a:gd name="T67" fmla="*/ 119 h 200"/>
                    <a:gd name="T68" fmla="*/ 498 w 833"/>
                    <a:gd name="T69" fmla="*/ 109 h 200"/>
                    <a:gd name="T70" fmla="*/ 451 w 833"/>
                    <a:gd name="T71" fmla="*/ 100 h 200"/>
                    <a:gd name="T72" fmla="*/ 407 w 833"/>
                    <a:gd name="T73" fmla="*/ 92 h 200"/>
                    <a:gd name="T74" fmla="*/ 366 w 833"/>
                    <a:gd name="T75" fmla="*/ 86 h 200"/>
                    <a:gd name="T76" fmla="*/ 366 w 833"/>
                    <a:gd name="T77" fmla="*/ 86 h 200"/>
                    <a:gd name="T78" fmla="*/ 256 w 833"/>
                    <a:gd name="T79" fmla="*/ 69 h 200"/>
                    <a:gd name="T80" fmla="*/ 171 w 833"/>
                    <a:gd name="T81" fmla="*/ 57 h 200"/>
                    <a:gd name="T82" fmla="*/ 136 w 833"/>
                    <a:gd name="T83" fmla="*/ 50 h 200"/>
                    <a:gd name="T84" fmla="*/ 108 w 833"/>
                    <a:gd name="T85" fmla="*/ 44 h 200"/>
                    <a:gd name="T86" fmla="*/ 82 w 833"/>
                    <a:gd name="T87" fmla="*/ 38 h 200"/>
                    <a:gd name="T88" fmla="*/ 60 w 833"/>
                    <a:gd name="T89" fmla="*/ 30 h 200"/>
                    <a:gd name="T90" fmla="*/ 60 w 833"/>
                    <a:gd name="T91" fmla="*/ 30 h 200"/>
                    <a:gd name="T92" fmla="*/ 32 w 833"/>
                    <a:gd name="T93" fmla="*/ 17 h 200"/>
                    <a:gd name="T94" fmla="*/ 10 w 833"/>
                    <a:gd name="T95" fmla="*/ 7 h 200"/>
                    <a:gd name="T96" fmla="*/ 4 w 833"/>
                    <a:gd name="T97" fmla="*/ 2 h 200"/>
                    <a:gd name="T98" fmla="*/ 0 w 833"/>
                    <a:gd name="T99" fmla="*/ 0 h 200"/>
                    <a:gd name="T100" fmla="*/ 0 w 833"/>
                    <a:gd name="T101" fmla="*/ 0 h 2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33" h="20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3" y="7"/>
                      </a:lnTo>
                      <a:lnTo>
                        <a:pt x="23" y="12"/>
                      </a:lnTo>
                      <a:lnTo>
                        <a:pt x="35" y="19"/>
                      </a:lnTo>
                      <a:lnTo>
                        <a:pt x="57" y="26"/>
                      </a:lnTo>
                      <a:lnTo>
                        <a:pt x="86" y="35"/>
                      </a:lnTo>
                      <a:lnTo>
                        <a:pt x="123" y="44"/>
                      </a:lnTo>
                      <a:lnTo>
                        <a:pt x="164" y="52"/>
                      </a:lnTo>
                      <a:lnTo>
                        <a:pt x="205" y="59"/>
                      </a:lnTo>
                      <a:lnTo>
                        <a:pt x="306" y="73"/>
                      </a:lnTo>
                      <a:lnTo>
                        <a:pt x="413" y="91"/>
                      </a:lnTo>
                      <a:lnTo>
                        <a:pt x="470" y="101"/>
                      </a:lnTo>
                      <a:lnTo>
                        <a:pt x="524" y="113"/>
                      </a:lnTo>
                      <a:lnTo>
                        <a:pt x="628" y="137"/>
                      </a:lnTo>
                      <a:lnTo>
                        <a:pt x="703" y="156"/>
                      </a:lnTo>
                      <a:lnTo>
                        <a:pt x="757" y="171"/>
                      </a:lnTo>
                      <a:lnTo>
                        <a:pt x="792" y="182"/>
                      </a:lnTo>
                      <a:lnTo>
                        <a:pt x="811" y="191"/>
                      </a:lnTo>
                      <a:lnTo>
                        <a:pt x="820" y="196"/>
                      </a:lnTo>
                      <a:lnTo>
                        <a:pt x="823" y="199"/>
                      </a:lnTo>
                      <a:lnTo>
                        <a:pt x="826" y="199"/>
                      </a:lnTo>
                      <a:lnTo>
                        <a:pt x="833" y="200"/>
                      </a:lnTo>
                      <a:lnTo>
                        <a:pt x="801" y="190"/>
                      </a:lnTo>
                      <a:lnTo>
                        <a:pt x="747" y="173"/>
                      </a:lnTo>
                      <a:lnTo>
                        <a:pt x="688" y="156"/>
                      </a:lnTo>
                      <a:lnTo>
                        <a:pt x="618" y="138"/>
                      </a:lnTo>
                      <a:lnTo>
                        <a:pt x="543" y="119"/>
                      </a:lnTo>
                      <a:lnTo>
                        <a:pt x="498" y="109"/>
                      </a:lnTo>
                      <a:lnTo>
                        <a:pt x="451" y="100"/>
                      </a:lnTo>
                      <a:lnTo>
                        <a:pt x="407" y="92"/>
                      </a:lnTo>
                      <a:lnTo>
                        <a:pt x="366" y="86"/>
                      </a:lnTo>
                      <a:lnTo>
                        <a:pt x="256" y="69"/>
                      </a:lnTo>
                      <a:lnTo>
                        <a:pt x="171" y="57"/>
                      </a:lnTo>
                      <a:lnTo>
                        <a:pt x="136" y="50"/>
                      </a:lnTo>
                      <a:lnTo>
                        <a:pt x="108" y="44"/>
                      </a:lnTo>
                      <a:lnTo>
                        <a:pt x="82" y="38"/>
                      </a:lnTo>
                      <a:lnTo>
                        <a:pt x="60" y="30"/>
                      </a:lnTo>
                      <a:lnTo>
                        <a:pt x="32" y="17"/>
                      </a:lnTo>
                      <a:lnTo>
                        <a:pt x="10" y="7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2" name="Freeform 309">
                  <a:extLst>
                    <a:ext uri="{FF2B5EF4-FFF2-40B4-BE49-F238E27FC236}">
                      <a16:creationId xmlns:a16="http://schemas.microsoft.com/office/drawing/2014/main" id="{811D5A86-0C32-479A-9E6D-08686384A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22" cy="104"/>
                </a:xfrm>
                <a:custGeom>
                  <a:avLst/>
                  <a:gdLst>
                    <a:gd name="T0" fmla="*/ 322 w 322"/>
                    <a:gd name="T1" fmla="*/ 6 h 104"/>
                    <a:gd name="T2" fmla="*/ 322 w 322"/>
                    <a:gd name="T3" fmla="*/ 6 h 104"/>
                    <a:gd name="T4" fmla="*/ 265 w 322"/>
                    <a:gd name="T5" fmla="*/ 19 h 104"/>
                    <a:gd name="T6" fmla="*/ 189 w 322"/>
                    <a:gd name="T7" fmla="*/ 37 h 104"/>
                    <a:gd name="T8" fmla="*/ 117 w 322"/>
                    <a:gd name="T9" fmla="*/ 56 h 104"/>
                    <a:gd name="T10" fmla="*/ 85 w 322"/>
                    <a:gd name="T11" fmla="*/ 65 h 104"/>
                    <a:gd name="T12" fmla="*/ 63 w 322"/>
                    <a:gd name="T13" fmla="*/ 74 h 104"/>
                    <a:gd name="T14" fmla="*/ 63 w 322"/>
                    <a:gd name="T15" fmla="*/ 74 h 104"/>
                    <a:gd name="T16" fmla="*/ 26 w 322"/>
                    <a:gd name="T17" fmla="*/ 90 h 104"/>
                    <a:gd name="T18" fmla="*/ 10 w 322"/>
                    <a:gd name="T19" fmla="*/ 99 h 104"/>
                    <a:gd name="T20" fmla="*/ 0 w 322"/>
                    <a:gd name="T21" fmla="*/ 104 h 104"/>
                    <a:gd name="T22" fmla="*/ 0 w 322"/>
                    <a:gd name="T23" fmla="*/ 104 h 104"/>
                    <a:gd name="T24" fmla="*/ 0 w 322"/>
                    <a:gd name="T25" fmla="*/ 100 h 104"/>
                    <a:gd name="T26" fmla="*/ 3 w 322"/>
                    <a:gd name="T27" fmla="*/ 95 h 104"/>
                    <a:gd name="T28" fmla="*/ 10 w 322"/>
                    <a:gd name="T29" fmla="*/ 87 h 104"/>
                    <a:gd name="T30" fmla="*/ 26 w 322"/>
                    <a:gd name="T31" fmla="*/ 79 h 104"/>
                    <a:gd name="T32" fmla="*/ 48 w 322"/>
                    <a:gd name="T33" fmla="*/ 67 h 104"/>
                    <a:gd name="T34" fmla="*/ 85 w 322"/>
                    <a:gd name="T35" fmla="*/ 54 h 104"/>
                    <a:gd name="T36" fmla="*/ 136 w 322"/>
                    <a:gd name="T37" fmla="*/ 39 h 104"/>
                    <a:gd name="T38" fmla="*/ 136 w 322"/>
                    <a:gd name="T39" fmla="*/ 39 h 104"/>
                    <a:gd name="T40" fmla="*/ 230 w 322"/>
                    <a:gd name="T41" fmla="*/ 14 h 104"/>
                    <a:gd name="T42" fmla="*/ 287 w 322"/>
                    <a:gd name="T43" fmla="*/ 0 h 104"/>
                    <a:gd name="T44" fmla="*/ 287 w 322"/>
                    <a:gd name="T45" fmla="*/ 0 h 104"/>
                    <a:gd name="T46" fmla="*/ 322 w 322"/>
                    <a:gd name="T47" fmla="*/ 6 h 104"/>
                    <a:gd name="T48" fmla="*/ 322 w 322"/>
                    <a:gd name="T49" fmla="*/ 6 h 10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22" h="104">
                      <a:moveTo>
                        <a:pt x="322" y="6"/>
                      </a:moveTo>
                      <a:lnTo>
                        <a:pt x="322" y="6"/>
                      </a:lnTo>
                      <a:lnTo>
                        <a:pt x="265" y="19"/>
                      </a:lnTo>
                      <a:lnTo>
                        <a:pt x="189" y="37"/>
                      </a:lnTo>
                      <a:lnTo>
                        <a:pt x="117" y="56"/>
                      </a:lnTo>
                      <a:lnTo>
                        <a:pt x="85" y="65"/>
                      </a:lnTo>
                      <a:lnTo>
                        <a:pt x="63" y="74"/>
                      </a:lnTo>
                      <a:lnTo>
                        <a:pt x="26" y="90"/>
                      </a:lnTo>
                      <a:lnTo>
                        <a:pt x="10" y="99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48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0" y="14"/>
                      </a:lnTo>
                      <a:lnTo>
                        <a:pt x="287" y="0"/>
                      </a:lnTo>
                      <a:lnTo>
                        <a:pt x="322" y="6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3" name="Freeform 310">
                  <a:extLst>
                    <a:ext uri="{FF2B5EF4-FFF2-40B4-BE49-F238E27FC236}">
                      <a16:creationId xmlns:a16="http://schemas.microsoft.com/office/drawing/2014/main" id="{C3711389-0497-455B-B809-3C28E4DF7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9 h 104"/>
                    <a:gd name="T6" fmla="*/ 186 w 319"/>
                    <a:gd name="T7" fmla="*/ 35 h 104"/>
                    <a:gd name="T8" fmla="*/ 114 w 319"/>
                    <a:gd name="T9" fmla="*/ 54 h 104"/>
                    <a:gd name="T10" fmla="*/ 82 w 319"/>
                    <a:gd name="T11" fmla="*/ 65 h 104"/>
                    <a:gd name="T12" fmla="*/ 60 w 319"/>
                    <a:gd name="T13" fmla="*/ 72 h 104"/>
                    <a:gd name="T14" fmla="*/ 60 w 319"/>
                    <a:gd name="T15" fmla="*/ 72 h 104"/>
                    <a:gd name="T16" fmla="*/ 26 w 319"/>
                    <a:gd name="T17" fmla="*/ 89 h 104"/>
                    <a:gd name="T18" fmla="*/ 10 w 319"/>
                    <a:gd name="T19" fmla="*/ 99 h 104"/>
                    <a:gd name="T20" fmla="*/ 3 w 319"/>
                    <a:gd name="T21" fmla="*/ 103 h 104"/>
                    <a:gd name="T22" fmla="*/ 0 w 319"/>
                    <a:gd name="T23" fmla="*/ 104 h 104"/>
                    <a:gd name="T24" fmla="*/ 0 w 319"/>
                    <a:gd name="T25" fmla="*/ 104 h 104"/>
                    <a:gd name="T26" fmla="*/ 0 w 319"/>
                    <a:gd name="T27" fmla="*/ 100 h 104"/>
                    <a:gd name="T28" fmla="*/ 3 w 319"/>
                    <a:gd name="T29" fmla="*/ 95 h 104"/>
                    <a:gd name="T30" fmla="*/ 10 w 319"/>
                    <a:gd name="T31" fmla="*/ 87 h 104"/>
                    <a:gd name="T32" fmla="*/ 26 w 319"/>
                    <a:gd name="T33" fmla="*/ 79 h 104"/>
                    <a:gd name="T34" fmla="*/ 51 w 319"/>
                    <a:gd name="T35" fmla="*/ 67 h 104"/>
                    <a:gd name="T36" fmla="*/ 85 w 319"/>
                    <a:gd name="T37" fmla="*/ 54 h 104"/>
                    <a:gd name="T38" fmla="*/ 136 w 319"/>
                    <a:gd name="T39" fmla="*/ 39 h 104"/>
                    <a:gd name="T40" fmla="*/ 136 w 319"/>
                    <a:gd name="T41" fmla="*/ 39 h 104"/>
                    <a:gd name="T42" fmla="*/ 234 w 319"/>
                    <a:gd name="T43" fmla="*/ 14 h 104"/>
                    <a:gd name="T44" fmla="*/ 287 w 319"/>
                    <a:gd name="T45" fmla="*/ 0 h 104"/>
                    <a:gd name="T46" fmla="*/ 287 w 319"/>
                    <a:gd name="T47" fmla="*/ 0 h 104"/>
                    <a:gd name="T48" fmla="*/ 319 w 319"/>
                    <a:gd name="T49" fmla="*/ 6 h 104"/>
                    <a:gd name="T50" fmla="*/ 319 w 319"/>
                    <a:gd name="T51" fmla="*/ 6 h 10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9"/>
                      </a:lnTo>
                      <a:lnTo>
                        <a:pt x="186" y="35"/>
                      </a:lnTo>
                      <a:lnTo>
                        <a:pt x="114" y="54"/>
                      </a:lnTo>
                      <a:lnTo>
                        <a:pt x="82" y="65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10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87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4" name="Freeform 311">
                  <a:extLst>
                    <a:ext uri="{FF2B5EF4-FFF2-40B4-BE49-F238E27FC236}">
                      <a16:creationId xmlns:a16="http://schemas.microsoft.com/office/drawing/2014/main" id="{F6302923-325C-4A21-8634-1880BEA5B0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8 h 104"/>
                    <a:gd name="T6" fmla="*/ 186 w 319"/>
                    <a:gd name="T7" fmla="*/ 35 h 104"/>
                    <a:gd name="T8" fmla="*/ 148 w 319"/>
                    <a:gd name="T9" fmla="*/ 44 h 104"/>
                    <a:gd name="T10" fmla="*/ 114 w 319"/>
                    <a:gd name="T11" fmla="*/ 54 h 104"/>
                    <a:gd name="T12" fmla="*/ 82 w 319"/>
                    <a:gd name="T13" fmla="*/ 63 h 104"/>
                    <a:gd name="T14" fmla="*/ 60 w 319"/>
                    <a:gd name="T15" fmla="*/ 72 h 104"/>
                    <a:gd name="T16" fmla="*/ 60 w 319"/>
                    <a:gd name="T17" fmla="*/ 72 h 104"/>
                    <a:gd name="T18" fmla="*/ 26 w 319"/>
                    <a:gd name="T19" fmla="*/ 89 h 104"/>
                    <a:gd name="T20" fmla="*/ 7 w 319"/>
                    <a:gd name="T21" fmla="*/ 99 h 104"/>
                    <a:gd name="T22" fmla="*/ 3 w 319"/>
                    <a:gd name="T23" fmla="*/ 103 h 104"/>
                    <a:gd name="T24" fmla="*/ 0 w 319"/>
                    <a:gd name="T25" fmla="*/ 104 h 104"/>
                    <a:gd name="T26" fmla="*/ 0 w 319"/>
                    <a:gd name="T27" fmla="*/ 104 h 104"/>
                    <a:gd name="T28" fmla="*/ 0 w 319"/>
                    <a:gd name="T29" fmla="*/ 100 h 104"/>
                    <a:gd name="T30" fmla="*/ 3 w 319"/>
                    <a:gd name="T31" fmla="*/ 95 h 104"/>
                    <a:gd name="T32" fmla="*/ 10 w 319"/>
                    <a:gd name="T33" fmla="*/ 87 h 104"/>
                    <a:gd name="T34" fmla="*/ 26 w 319"/>
                    <a:gd name="T35" fmla="*/ 79 h 104"/>
                    <a:gd name="T36" fmla="*/ 51 w 319"/>
                    <a:gd name="T37" fmla="*/ 67 h 104"/>
                    <a:gd name="T38" fmla="*/ 89 w 319"/>
                    <a:gd name="T39" fmla="*/ 54 h 104"/>
                    <a:gd name="T40" fmla="*/ 136 w 319"/>
                    <a:gd name="T41" fmla="*/ 39 h 104"/>
                    <a:gd name="T42" fmla="*/ 136 w 319"/>
                    <a:gd name="T43" fmla="*/ 39 h 104"/>
                    <a:gd name="T44" fmla="*/ 234 w 319"/>
                    <a:gd name="T45" fmla="*/ 14 h 104"/>
                    <a:gd name="T46" fmla="*/ 290 w 319"/>
                    <a:gd name="T47" fmla="*/ 0 h 104"/>
                    <a:gd name="T48" fmla="*/ 290 w 319"/>
                    <a:gd name="T49" fmla="*/ 0 h 104"/>
                    <a:gd name="T50" fmla="*/ 319 w 319"/>
                    <a:gd name="T51" fmla="*/ 6 h 104"/>
                    <a:gd name="T52" fmla="*/ 319 w 319"/>
                    <a:gd name="T53" fmla="*/ 6 h 10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8"/>
                      </a:lnTo>
                      <a:lnTo>
                        <a:pt x="186" y="35"/>
                      </a:lnTo>
                      <a:lnTo>
                        <a:pt x="148" y="44"/>
                      </a:lnTo>
                      <a:lnTo>
                        <a:pt x="114" y="54"/>
                      </a:lnTo>
                      <a:lnTo>
                        <a:pt x="82" y="63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7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9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90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5" name="Freeform 312">
                  <a:extLst>
                    <a:ext uri="{FF2B5EF4-FFF2-40B4-BE49-F238E27FC236}">
                      <a16:creationId xmlns:a16="http://schemas.microsoft.com/office/drawing/2014/main" id="{2A27287A-410B-4E83-8F73-18A6CAB8B6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62 w 315"/>
                    <a:gd name="T5" fmla="*/ 17 h 103"/>
                    <a:gd name="T6" fmla="*/ 186 w 315"/>
                    <a:gd name="T7" fmla="*/ 33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2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6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6 w 315"/>
                    <a:gd name="T35" fmla="*/ 78 h 103"/>
                    <a:gd name="T36" fmla="*/ 51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37 w 315"/>
                    <a:gd name="T45" fmla="*/ 13 h 103"/>
                    <a:gd name="T46" fmla="*/ 290 w 315"/>
                    <a:gd name="T47" fmla="*/ 0 h 103"/>
                    <a:gd name="T48" fmla="*/ 290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62" y="17"/>
                      </a:lnTo>
                      <a:lnTo>
                        <a:pt x="186" y="33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2"/>
                      </a:lnTo>
                      <a:lnTo>
                        <a:pt x="57" y="71"/>
                      </a:lnTo>
                      <a:lnTo>
                        <a:pt x="26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6" y="78"/>
                      </a:lnTo>
                      <a:lnTo>
                        <a:pt x="51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37" y="13"/>
                      </a:lnTo>
                      <a:lnTo>
                        <a:pt x="290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6" name="Freeform 313">
                  <a:extLst>
                    <a:ext uri="{FF2B5EF4-FFF2-40B4-BE49-F238E27FC236}">
                      <a16:creationId xmlns:a16="http://schemas.microsoft.com/office/drawing/2014/main" id="{A753503D-A594-4DBC-8AA1-7931760171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59 w 315"/>
                    <a:gd name="T5" fmla="*/ 15 h 103"/>
                    <a:gd name="T6" fmla="*/ 183 w 315"/>
                    <a:gd name="T7" fmla="*/ 32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1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2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9 w 315"/>
                    <a:gd name="T35" fmla="*/ 78 h 103"/>
                    <a:gd name="T36" fmla="*/ 54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40 w 315"/>
                    <a:gd name="T45" fmla="*/ 13 h 103"/>
                    <a:gd name="T46" fmla="*/ 293 w 315"/>
                    <a:gd name="T47" fmla="*/ 0 h 103"/>
                    <a:gd name="T48" fmla="*/ 293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1"/>
                      </a:lnTo>
                      <a:lnTo>
                        <a:pt x="57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40" y="13"/>
                      </a:lnTo>
                      <a:lnTo>
                        <a:pt x="293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7" name="Freeform 314">
                  <a:extLst>
                    <a:ext uri="{FF2B5EF4-FFF2-40B4-BE49-F238E27FC236}">
                      <a16:creationId xmlns:a16="http://schemas.microsoft.com/office/drawing/2014/main" id="{5CA82DE1-5D78-4A2A-BF9A-53FB2D4C89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2" cy="103"/>
                </a:xfrm>
                <a:custGeom>
                  <a:avLst/>
                  <a:gdLst>
                    <a:gd name="T0" fmla="*/ 312 w 312"/>
                    <a:gd name="T1" fmla="*/ 4 h 103"/>
                    <a:gd name="T2" fmla="*/ 312 w 312"/>
                    <a:gd name="T3" fmla="*/ 4 h 103"/>
                    <a:gd name="T4" fmla="*/ 259 w 312"/>
                    <a:gd name="T5" fmla="*/ 15 h 103"/>
                    <a:gd name="T6" fmla="*/ 183 w 312"/>
                    <a:gd name="T7" fmla="*/ 32 h 103"/>
                    <a:gd name="T8" fmla="*/ 145 w 312"/>
                    <a:gd name="T9" fmla="*/ 41 h 103"/>
                    <a:gd name="T10" fmla="*/ 107 w 312"/>
                    <a:gd name="T11" fmla="*/ 51 h 103"/>
                    <a:gd name="T12" fmla="*/ 76 w 312"/>
                    <a:gd name="T13" fmla="*/ 61 h 103"/>
                    <a:gd name="T14" fmla="*/ 54 w 312"/>
                    <a:gd name="T15" fmla="*/ 71 h 103"/>
                    <a:gd name="T16" fmla="*/ 54 w 312"/>
                    <a:gd name="T17" fmla="*/ 71 h 103"/>
                    <a:gd name="T18" fmla="*/ 22 w 312"/>
                    <a:gd name="T19" fmla="*/ 88 h 103"/>
                    <a:gd name="T20" fmla="*/ 7 w 312"/>
                    <a:gd name="T21" fmla="*/ 97 h 103"/>
                    <a:gd name="T22" fmla="*/ 0 w 312"/>
                    <a:gd name="T23" fmla="*/ 102 h 103"/>
                    <a:gd name="T24" fmla="*/ 0 w 312"/>
                    <a:gd name="T25" fmla="*/ 103 h 103"/>
                    <a:gd name="T26" fmla="*/ 0 w 312"/>
                    <a:gd name="T27" fmla="*/ 103 h 103"/>
                    <a:gd name="T28" fmla="*/ 0 w 312"/>
                    <a:gd name="T29" fmla="*/ 100 h 103"/>
                    <a:gd name="T30" fmla="*/ 3 w 312"/>
                    <a:gd name="T31" fmla="*/ 94 h 103"/>
                    <a:gd name="T32" fmla="*/ 13 w 312"/>
                    <a:gd name="T33" fmla="*/ 88 h 103"/>
                    <a:gd name="T34" fmla="*/ 29 w 312"/>
                    <a:gd name="T35" fmla="*/ 78 h 103"/>
                    <a:gd name="T36" fmla="*/ 54 w 312"/>
                    <a:gd name="T37" fmla="*/ 66 h 103"/>
                    <a:gd name="T38" fmla="*/ 92 w 312"/>
                    <a:gd name="T39" fmla="*/ 53 h 103"/>
                    <a:gd name="T40" fmla="*/ 142 w 312"/>
                    <a:gd name="T41" fmla="*/ 38 h 103"/>
                    <a:gd name="T42" fmla="*/ 142 w 312"/>
                    <a:gd name="T43" fmla="*/ 38 h 103"/>
                    <a:gd name="T44" fmla="*/ 243 w 312"/>
                    <a:gd name="T45" fmla="*/ 13 h 103"/>
                    <a:gd name="T46" fmla="*/ 297 w 312"/>
                    <a:gd name="T47" fmla="*/ 0 h 103"/>
                    <a:gd name="T48" fmla="*/ 297 w 312"/>
                    <a:gd name="T49" fmla="*/ 0 h 103"/>
                    <a:gd name="T50" fmla="*/ 312 w 312"/>
                    <a:gd name="T51" fmla="*/ 4 h 103"/>
                    <a:gd name="T52" fmla="*/ 312 w 312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3">
                      <a:moveTo>
                        <a:pt x="312" y="4"/>
                      </a:moveTo>
                      <a:lnTo>
                        <a:pt x="312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1"/>
                      </a:lnTo>
                      <a:lnTo>
                        <a:pt x="107" y="51"/>
                      </a:lnTo>
                      <a:lnTo>
                        <a:pt x="76" y="61"/>
                      </a:lnTo>
                      <a:lnTo>
                        <a:pt x="54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100"/>
                      </a:lnTo>
                      <a:lnTo>
                        <a:pt x="3" y="94"/>
                      </a:lnTo>
                      <a:lnTo>
                        <a:pt x="13" y="88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92" y="53"/>
                      </a:lnTo>
                      <a:lnTo>
                        <a:pt x="142" y="38"/>
                      </a:lnTo>
                      <a:lnTo>
                        <a:pt x="243" y="13"/>
                      </a:lnTo>
                      <a:lnTo>
                        <a:pt x="297" y="0"/>
                      </a:lnTo>
                      <a:lnTo>
                        <a:pt x="312" y="4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8" name="Freeform 315">
                  <a:extLst>
                    <a:ext uri="{FF2B5EF4-FFF2-40B4-BE49-F238E27FC236}">
                      <a16:creationId xmlns:a16="http://schemas.microsoft.com/office/drawing/2014/main" id="{120134C1-6C5E-4163-9CDB-D21A800E5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12" cy="102"/>
                </a:xfrm>
                <a:custGeom>
                  <a:avLst/>
                  <a:gdLst>
                    <a:gd name="T0" fmla="*/ 312 w 312"/>
                    <a:gd name="T1" fmla="*/ 3 h 102"/>
                    <a:gd name="T2" fmla="*/ 312 w 312"/>
                    <a:gd name="T3" fmla="*/ 3 h 102"/>
                    <a:gd name="T4" fmla="*/ 259 w 312"/>
                    <a:gd name="T5" fmla="*/ 13 h 102"/>
                    <a:gd name="T6" fmla="*/ 183 w 312"/>
                    <a:gd name="T7" fmla="*/ 30 h 102"/>
                    <a:gd name="T8" fmla="*/ 142 w 312"/>
                    <a:gd name="T9" fmla="*/ 40 h 102"/>
                    <a:gd name="T10" fmla="*/ 107 w 312"/>
                    <a:gd name="T11" fmla="*/ 50 h 102"/>
                    <a:gd name="T12" fmla="*/ 76 w 312"/>
                    <a:gd name="T13" fmla="*/ 60 h 102"/>
                    <a:gd name="T14" fmla="*/ 54 w 312"/>
                    <a:gd name="T15" fmla="*/ 69 h 102"/>
                    <a:gd name="T16" fmla="*/ 54 w 312"/>
                    <a:gd name="T17" fmla="*/ 69 h 102"/>
                    <a:gd name="T18" fmla="*/ 22 w 312"/>
                    <a:gd name="T19" fmla="*/ 85 h 102"/>
                    <a:gd name="T20" fmla="*/ 7 w 312"/>
                    <a:gd name="T21" fmla="*/ 96 h 102"/>
                    <a:gd name="T22" fmla="*/ 0 w 312"/>
                    <a:gd name="T23" fmla="*/ 101 h 102"/>
                    <a:gd name="T24" fmla="*/ 0 w 312"/>
                    <a:gd name="T25" fmla="*/ 102 h 102"/>
                    <a:gd name="T26" fmla="*/ 0 w 312"/>
                    <a:gd name="T27" fmla="*/ 102 h 102"/>
                    <a:gd name="T28" fmla="*/ 0 w 312"/>
                    <a:gd name="T29" fmla="*/ 99 h 102"/>
                    <a:gd name="T30" fmla="*/ 3 w 312"/>
                    <a:gd name="T31" fmla="*/ 94 h 102"/>
                    <a:gd name="T32" fmla="*/ 13 w 312"/>
                    <a:gd name="T33" fmla="*/ 87 h 102"/>
                    <a:gd name="T34" fmla="*/ 29 w 312"/>
                    <a:gd name="T35" fmla="*/ 77 h 102"/>
                    <a:gd name="T36" fmla="*/ 54 w 312"/>
                    <a:gd name="T37" fmla="*/ 65 h 102"/>
                    <a:gd name="T38" fmla="*/ 92 w 312"/>
                    <a:gd name="T39" fmla="*/ 52 h 102"/>
                    <a:gd name="T40" fmla="*/ 142 w 312"/>
                    <a:gd name="T41" fmla="*/ 37 h 102"/>
                    <a:gd name="T42" fmla="*/ 142 w 312"/>
                    <a:gd name="T43" fmla="*/ 37 h 102"/>
                    <a:gd name="T44" fmla="*/ 243 w 312"/>
                    <a:gd name="T45" fmla="*/ 12 h 102"/>
                    <a:gd name="T46" fmla="*/ 297 w 312"/>
                    <a:gd name="T47" fmla="*/ 0 h 102"/>
                    <a:gd name="T48" fmla="*/ 297 w 312"/>
                    <a:gd name="T49" fmla="*/ 0 h 102"/>
                    <a:gd name="T50" fmla="*/ 312 w 312"/>
                    <a:gd name="T51" fmla="*/ 3 h 102"/>
                    <a:gd name="T52" fmla="*/ 312 w 312"/>
                    <a:gd name="T53" fmla="*/ 3 h 10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2">
                      <a:moveTo>
                        <a:pt x="312" y="3"/>
                      </a:moveTo>
                      <a:lnTo>
                        <a:pt x="312" y="3"/>
                      </a:lnTo>
                      <a:lnTo>
                        <a:pt x="259" y="13"/>
                      </a:lnTo>
                      <a:lnTo>
                        <a:pt x="183" y="30"/>
                      </a:lnTo>
                      <a:lnTo>
                        <a:pt x="142" y="40"/>
                      </a:lnTo>
                      <a:lnTo>
                        <a:pt x="107" y="50"/>
                      </a:lnTo>
                      <a:lnTo>
                        <a:pt x="76" y="60"/>
                      </a:lnTo>
                      <a:lnTo>
                        <a:pt x="54" y="69"/>
                      </a:lnTo>
                      <a:lnTo>
                        <a:pt x="22" y="85"/>
                      </a:lnTo>
                      <a:lnTo>
                        <a:pt x="7" y="96"/>
                      </a:lnTo>
                      <a:lnTo>
                        <a:pt x="0" y="101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7"/>
                      </a:lnTo>
                      <a:lnTo>
                        <a:pt x="29" y="77"/>
                      </a:lnTo>
                      <a:lnTo>
                        <a:pt x="54" y="65"/>
                      </a:lnTo>
                      <a:lnTo>
                        <a:pt x="92" y="52"/>
                      </a:lnTo>
                      <a:lnTo>
                        <a:pt x="142" y="37"/>
                      </a:lnTo>
                      <a:lnTo>
                        <a:pt x="243" y="12"/>
                      </a:lnTo>
                      <a:lnTo>
                        <a:pt x="297" y="0"/>
                      </a:lnTo>
                      <a:lnTo>
                        <a:pt x="312" y="3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6309" name="Freeform 316">
                  <a:extLst>
                    <a:ext uri="{FF2B5EF4-FFF2-40B4-BE49-F238E27FC236}">
                      <a16:creationId xmlns:a16="http://schemas.microsoft.com/office/drawing/2014/main" id="{BD48128B-F968-4B4D-970D-76629ED3B8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09" cy="102"/>
                </a:xfrm>
                <a:custGeom>
                  <a:avLst/>
                  <a:gdLst>
                    <a:gd name="T0" fmla="*/ 309 w 309"/>
                    <a:gd name="T1" fmla="*/ 3 h 102"/>
                    <a:gd name="T2" fmla="*/ 309 w 309"/>
                    <a:gd name="T3" fmla="*/ 3 h 102"/>
                    <a:gd name="T4" fmla="*/ 259 w 309"/>
                    <a:gd name="T5" fmla="*/ 12 h 102"/>
                    <a:gd name="T6" fmla="*/ 183 w 309"/>
                    <a:gd name="T7" fmla="*/ 28 h 102"/>
                    <a:gd name="T8" fmla="*/ 142 w 309"/>
                    <a:gd name="T9" fmla="*/ 39 h 102"/>
                    <a:gd name="T10" fmla="*/ 104 w 309"/>
                    <a:gd name="T11" fmla="*/ 49 h 102"/>
                    <a:gd name="T12" fmla="*/ 73 w 309"/>
                    <a:gd name="T13" fmla="*/ 59 h 102"/>
                    <a:gd name="T14" fmla="*/ 51 w 309"/>
                    <a:gd name="T15" fmla="*/ 69 h 102"/>
                    <a:gd name="T16" fmla="*/ 51 w 309"/>
                    <a:gd name="T17" fmla="*/ 69 h 102"/>
                    <a:gd name="T18" fmla="*/ 19 w 309"/>
                    <a:gd name="T19" fmla="*/ 85 h 102"/>
                    <a:gd name="T20" fmla="*/ 7 w 309"/>
                    <a:gd name="T21" fmla="*/ 96 h 102"/>
                    <a:gd name="T22" fmla="*/ 0 w 309"/>
                    <a:gd name="T23" fmla="*/ 99 h 102"/>
                    <a:gd name="T24" fmla="*/ 0 w 309"/>
                    <a:gd name="T25" fmla="*/ 102 h 102"/>
                    <a:gd name="T26" fmla="*/ 0 w 309"/>
                    <a:gd name="T27" fmla="*/ 102 h 102"/>
                    <a:gd name="T28" fmla="*/ 0 w 309"/>
                    <a:gd name="T29" fmla="*/ 99 h 102"/>
                    <a:gd name="T30" fmla="*/ 7 w 309"/>
                    <a:gd name="T31" fmla="*/ 94 h 102"/>
                    <a:gd name="T32" fmla="*/ 13 w 309"/>
                    <a:gd name="T33" fmla="*/ 87 h 102"/>
                    <a:gd name="T34" fmla="*/ 32 w 309"/>
                    <a:gd name="T35" fmla="*/ 77 h 102"/>
                    <a:gd name="T36" fmla="*/ 57 w 309"/>
                    <a:gd name="T37" fmla="*/ 65 h 102"/>
                    <a:gd name="T38" fmla="*/ 95 w 309"/>
                    <a:gd name="T39" fmla="*/ 52 h 102"/>
                    <a:gd name="T40" fmla="*/ 145 w 309"/>
                    <a:gd name="T41" fmla="*/ 37 h 102"/>
                    <a:gd name="T42" fmla="*/ 145 w 309"/>
                    <a:gd name="T43" fmla="*/ 37 h 102"/>
                    <a:gd name="T44" fmla="*/ 202 w 309"/>
                    <a:gd name="T45" fmla="*/ 22 h 102"/>
                    <a:gd name="T46" fmla="*/ 246 w 309"/>
                    <a:gd name="T47" fmla="*/ 11 h 102"/>
                    <a:gd name="T48" fmla="*/ 278 w 309"/>
                    <a:gd name="T49" fmla="*/ 4 h 102"/>
                    <a:gd name="T50" fmla="*/ 300 w 309"/>
                    <a:gd name="T51" fmla="*/ 0 h 102"/>
                    <a:gd name="T52" fmla="*/ 300 w 309"/>
                    <a:gd name="T53" fmla="*/ 0 h 102"/>
                    <a:gd name="T54" fmla="*/ 309 w 309"/>
                    <a:gd name="T55" fmla="*/ 3 h 102"/>
                    <a:gd name="T56" fmla="*/ 309 w 309"/>
                    <a:gd name="T57" fmla="*/ 3 h 10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9" h="102">
                      <a:moveTo>
                        <a:pt x="309" y="3"/>
                      </a:moveTo>
                      <a:lnTo>
                        <a:pt x="309" y="3"/>
                      </a:lnTo>
                      <a:lnTo>
                        <a:pt x="259" y="12"/>
                      </a:lnTo>
                      <a:lnTo>
                        <a:pt x="183" y="28"/>
                      </a:lnTo>
                      <a:lnTo>
                        <a:pt x="142" y="39"/>
                      </a:lnTo>
                      <a:lnTo>
                        <a:pt x="104" y="49"/>
                      </a:lnTo>
                      <a:lnTo>
                        <a:pt x="73" y="59"/>
                      </a:lnTo>
                      <a:lnTo>
                        <a:pt x="51" y="69"/>
                      </a:lnTo>
                      <a:lnTo>
                        <a:pt x="19" y="85"/>
                      </a:lnTo>
                      <a:lnTo>
                        <a:pt x="7" y="96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7" y="94"/>
                      </a:lnTo>
                      <a:lnTo>
                        <a:pt x="13" y="87"/>
                      </a:lnTo>
                      <a:lnTo>
                        <a:pt x="32" y="77"/>
                      </a:lnTo>
                      <a:lnTo>
                        <a:pt x="57" y="65"/>
                      </a:lnTo>
                      <a:lnTo>
                        <a:pt x="95" y="52"/>
                      </a:lnTo>
                      <a:lnTo>
                        <a:pt x="145" y="37"/>
                      </a:lnTo>
                      <a:lnTo>
                        <a:pt x="202" y="22"/>
                      </a:lnTo>
                      <a:lnTo>
                        <a:pt x="246" y="11"/>
                      </a:lnTo>
                      <a:lnTo>
                        <a:pt x="278" y="4"/>
                      </a:lnTo>
                      <a:lnTo>
                        <a:pt x="300" y="0"/>
                      </a:lnTo>
                      <a:lnTo>
                        <a:pt x="309" y="3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</p:grpSp>
          <p:grpSp>
            <p:nvGrpSpPr>
              <p:cNvPr id="35888" name="Group 6">
                <a:extLst>
                  <a:ext uri="{FF2B5EF4-FFF2-40B4-BE49-F238E27FC236}">
                    <a16:creationId xmlns:a16="http://schemas.microsoft.com/office/drawing/2014/main" id="{5F77EE86-2176-4E64-86F7-721C0AAEABF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-5400000">
                <a:off x="2935784" y="6318062"/>
                <a:ext cx="306610" cy="540000"/>
                <a:chOff x="386" y="1137"/>
                <a:chExt cx="1182" cy="750"/>
              </a:xfrm>
            </p:grpSpPr>
            <p:sp>
              <p:nvSpPr>
                <p:cNvPr id="35889" name="AutoShape 5">
                  <a:extLst>
                    <a:ext uri="{FF2B5EF4-FFF2-40B4-BE49-F238E27FC236}">
                      <a16:creationId xmlns:a16="http://schemas.microsoft.com/office/drawing/2014/main" id="{02A7B115-E5E3-40EF-8CB9-2C03057FBE9F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86" y="1137"/>
                  <a:ext cx="1182" cy="7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grpSp>
              <p:nvGrpSpPr>
                <p:cNvPr id="35890" name="Group 207">
                  <a:extLst>
                    <a:ext uri="{FF2B5EF4-FFF2-40B4-BE49-F238E27FC236}">
                      <a16:creationId xmlns:a16="http://schemas.microsoft.com/office/drawing/2014/main" id="{5396A862-7C02-4A9C-8D81-F6C8C9F627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6" y="1141"/>
                  <a:ext cx="1072" cy="746"/>
                  <a:chOff x="436" y="1141"/>
                  <a:chExt cx="1072" cy="746"/>
                </a:xfrm>
              </p:grpSpPr>
              <p:sp>
                <p:nvSpPr>
                  <p:cNvPr id="36000" name="Freeform 7">
                    <a:extLst>
                      <a:ext uri="{FF2B5EF4-FFF2-40B4-BE49-F238E27FC236}">
                        <a16:creationId xmlns:a16="http://schemas.microsoft.com/office/drawing/2014/main" id="{86DD8FF2-02B5-4698-9A82-73DE7B3C31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6" y="1780"/>
                    <a:ext cx="1072" cy="35"/>
                  </a:xfrm>
                  <a:custGeom>
                    <a:avLst/>
                    <a:gdLst>
                      <a:gd name="T0" fmla="*/ 1056 w 1072"/>
                      <a:gd name="T1" fmla="*/ 35 h 35"/>
                      <a:gd name="T2" fmla="*/ 16 w 1072"/>
                      <a:gd name="T3" fmla="*/ 23 h 35"/>
                      <a:gd name="T4" fmla="*/ 16 w 1072"/>
                      <a:gd name="T5" fmla="*/ 23 h 35"/>
                      <a:gd name="T6" fmla="*/ 0 w 1072"/>
                      <a:gd name="T7" fmla="*/ 0 h 35"/>
                      <a:gd name="T8" fmla="*/ 1072 w 1072"/>
                      <a:gd name="T9" fmla="*/ 11 h 35"/>
                      <a:gd name="T10" fmla="*/ 1072 w 1072"/>
                      <a:gd name="T11" fmla="*/ 11 h 35"/>
                      <a:gd name="T12" fmla="*/ 1056 w 1072"/>
                      <a:gd name="T13" fmla="*/ 35 h 35"/>
                      <a:gd name="T14" fmla="*/ 1056 w 1072"/>
                      <a:gd name="T15" fmla="*/ 35 h 3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1072" h="35">
                        <a:moveTo>
                          <a:pt x="1056" y="35"/>
                        </a:moveTo>
                        <a:lnTo>
                          <a:pt x="16" y="23"/>
                        </a:lnTo>
                        <a:lnTo>
                          <a:pt x="0" y="0"/>
                        </a:lnTo>
                        <a:lnTo>
                          <a:pt x="1072" y="11"/>
                        </a:lnTo>
                        <a:lnTo>
                          <a:pt x="1056" y="35"/>
                        </a:lnTo>
                        <a:close/>
                      </a:path>
                    </a:pathLst>
                  </a:custGeom>
                  <a:solidFill>
                    <a:srgbClr val="FFFC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01" name="Rectangle 9">
                    <a:extLst>
                      <a:ext uri="{FF2B5EF4-FFF2-40B4-BE49-F238E27FC236}">
                        <a16:creationId xmlns:a16="http://schemas.microsoft.com/office/drawing/2014/main" id="{C826D4BB-82C3-4FFE-866E-474D56776F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86"/>
                    <a:ext cx="473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02" name="Freeform 10">
                    <a:extLst>
                      <a:ext uri="{FF2B5EF4-FFF2-40B4-BE49-F238E27FC236}">
                        <a16:creationId xmlns:a16="http://schemas.microsoft.com/office/drawing/2014/main" id="{84E653E4-F81C-4747-A7B1-5423912FBF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8"/>
                  </a:xfrm>
                  <a:custGeom>
                    <a:avLst/>
                    <a:gdLst>
                      <a:gd name="T0" fmla="*/ 0 w 473"/>
                      <a:gd name="T1" fmla="*/ 0 h 28"/>
                      <a:gd name="T2" fmla="*/ 0 w 473"/>
                      <a:gd name="T3" fmla="*/ 0 h 28"/>
                      <a:gd name="T4" fmla="*/ 473 w 473"/>
                      <a:gd name="T5" fmla="*/ 0 h 28"/>
                      <a:gd name="T6" fmla="*/ 473 w 473"/>
                      <a:gd name="T7" fmla="*/ 0 h 28"/>
                      <a:gd name="T8" fmla="*/ 473 w 473"/>
                      <a:gd name="T9" fmla="*/ 28 h 28"/>
                      <a:gd name="T10" fmla="*/ 473 w 473"/>
                      <a:gd name="T11" fmla="*/ 28 h 28"/>
                      <a:gd name="T12" fmla="*/ 0 w 473"/>
                      <a:gd name="T13" fmla="*/ 28 h 28"/>
                      <a:gd name="T14" fmla="*/ 0 w 473"/>
                      <a:gd name="T15" fmla="*/ 28 h 28"/>
                      <a:gd name="T16" fmla="*/ 0 w 473"/>
                      <a:gd name="T17" fmla="*/ 0 h 28"/>
                      <a:gd name="T18" fmla="*/ 0 w 473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03" name="Freeform 11">
                    <a:extLst>
                      <a:ext uri="{FF2B5EF4-FFF2-40B4-BE49-F238E27FC236}">
                        <a16:creationId xmlns:a16="http://schemas.microsoft.com/office/drawing/2014/main" id="{6D93C47C-11E0-4B83-9798-5A4FF49BCF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6"/>
                    <a:ext cx="473" cy="27"/>
                  </a:xfrm>
                  <a:custGeom>
                    <a:avLst/>
                    <a:gdLst>
                      <a:gd name="T0" fmla="*/ 0 w 473"/>
                      <a:gd name="T1" fmla="*/ 0 h 27"/>
                      <a:gd name="T2" fmla="*/ 0 w 473"/>
                      <a:gd name="T3" fmla="*/ 0 h 27"/>
                      <a:gd name="T4" fmla="*/ 473 w 473"/>
                      <a:gd name="T5" fmla="*/ 0 h 27"/>
                      <a:gd name="T6" fmla="*/ 473 w 473"/>
                      <a:gd name="T7" fmla="*/ 0 h 27"/>
                      <a:gd name="T8" fmla="*/ 473 w 473"/>
                      <a:gd name="T9" fmla="*/ 27 h 27"/>
                      <a:gd name="T10" fmla="*/ 473 w 473"/>
                      <a:gd name="T11" fmla="*/ 27 h 27"/>
                      <a:gd name="T12" fmla="*/ 0 w 473"/>
                      <a:gd name="T13" fmla="*/ 27 h 27"/>
                      <a:gd name="T14" fmla="*/ 0 w 473"/>
                      <a:gd name="T15" fmla="*/ 27 h 27"/>
                      <a:gd name="T16" fmla="*/ 0 w 473"/>
                      <a:gd name="T17" fmla="*/ 0 h 27"/>
                      <a:gd name="T18" fmla="*/ 0 w 473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04" name="Freeform 12">
                    <a:extLst>
                      <a:ext uri="{FF2B5EF4-FFF2-40B4-BE49-F238E27FC236}">
                        <a16:creationId xmlns:a16="http://schemas.microsoft.com/office/drawing/2014/main" id="{A5F2FC6E-460E-4684-8DC6-5C13468466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3"/>
                  </a:xfrm>
                  <a:custGeom>
                    <a:avLst/>
                    <a:gdLst>
                      <a:gd name="T0" fmla="*/ 0 w 473"/>
                      <a:gd name="T1" fmla="*/ 0 h 23"/>
                      <a:gd name="T2" fmla="*/ 0 w 473"/>
                      <a:gd name="T3" fmla="*/ 0 h 23"/>
                      <a:gd name="T4" fmla="*/ 473 w 473"/>
                      <a:gd name="T5" fmla="*/ 0 h 23"/>
                      <a:gd name="T6" fmla="*/ 473 w 473"/>
                      <a:gd name="T7" fmla="*/ 0 h 23"/>
                      <a:gd name="T8" fmla="*/ 473 w 473"/>
                      <a:gd name="T9" fmla="*/ 23 h 23"/>
                      <a:gd name="T10" fmla="*/ 473 w 473"/>
                      <a:gd name="T11" fmla="*/ 23 h 23"/>
                      <a:gd name="T12" fmla="*/ 0 w 473"/>
                      <a:gd name="T13" fmla="*/ 23 h 23"/>
                      <a:gd name="T14" fmla="*/ 0 w 473"/>
                      <a:gd name="T15" fmla="*/ 23 h 23"/>
                      <a:gd name="T16" fmla="*/ 0 w 473"/>
                      <a:gd name="T17" fmla="*/ 0 h 23"/>
                      <a:gd name="T18" fmla="*/ 0 w 473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05" name="Freeform 13">
                    <a:extLst>
                      <a:ext uri="{FF2B5EF4-FFF2-40B4-BE49-F238E27FC236}">
                        <a16:creationId xmlns:a16="http://schemas.microsoft.com/office/drawing/2014/main" id="{E4B146B0-E0C4-4E5E-A50E-28FC886226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20"/>
                  </a:xfrm>
                  <a:custGeom>
                    <a:avLst/>
                    <a:gdLst>
                      <a:gd name="T0" fmla="*/ 0 w 473"/>
                      <a:gd name="T1" fmla="*/ 0 h 20"/>
                      <a:gd name="T2" fmla="*/ 0 w 473"/>
                      <a:gd name="T3" fmla="*/ 0 h 20"/>
                      <a:gd name="T4" fmla="*/ 473 w 473"/>
                      <a:gd name="T5" fmla="*/ 0 h 20"/>
                      <a:gd name="T6" fmla="*/ 473 w 473"/>
                      <a:gd name="T7" fmla="*/ 0 h 20"/>
                      <a:gd name="T8" fmla="*/ 473 w 473"/>
                      <a:gd name="T9" fmla="*/ 20 h 20"/>
                      <a:gd name="T10" fmla="*/ 473 w 473"/>
                      <a:gd name="T11" fmla="*/ 20 h 20"/>
                      <a:gd name="T12" fmla="*/ 0 w 473"/>
                      <a:gd name="T13" fmla="*/ 20 h 20"/>
                      <a:gd name="T14" fmla="*/ 0 w 473"/>
                      <a:gd name="T15" fmla="*/ 20 h 20"/>
                      <a:gd name="T16" fmla="*/ 0 w 473"/>
                      <a:gd name="T17" fmla="*/ 0 h 20"/>
                      <a:gd name="T18" fmla="*/ 0 w 473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06" name="Freeform 14">
                    <a:extLst>
                      <a:ext uri="{FF2B5EF4-FFF2-40B4-BE49-F238E27FC236}">
                        <a16:creationId xmlns:a16="http://schemas.microsoft.com/office/drawing/2014/main" id="{36E7D55E-EA26-4ABE-9286-06CB5F492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8"/>
                    <a:ext cx="473" cy="19"/>
                  </a:xfrm>
                  <a:custGeom>
                    <a:avLst/>
                    <a:gdLst>
                      <a:gd name="T0" fmla="*/ 0 w 473"/>
                      <a:gd name="T1" fmla="*/ 0 h 19"/>
                      <a:gd name="T2" fmla="*/ 0 w 473"/>
                      <a:gd name="T3" fmla="*/ 0 h 19"/>
                      <a:gd name="T4" fmla="*/ 473 w 473"/>
                      <a:gd name="T5" fmla="*/ 0 h 19"/>
                      <a:gd name="T6" fmla="*/ 473 w 473"/>
                      <a:gd name="T7" fmla="*/ 0 h 19"/>
                      <a:gd name="T8" fmla="*/ 473 w 473"/>
                      <a:gd name="T9" fmla="*/ 19 h 19"/>
                      <a:gd name="T10" fmla="*/ 473 w 473"/>
                      <a:gd name="T11" fmla="*/ 19 h 19"/>
                      <a:gd name="T12" fmla="*/ 0 w 473"/>
                      <a:gd name="T13" fmla="*/ 19 h 19"/>
                      <a:gd name="T14" fmla="*/ 0 w 473"/>
                      <a:gd name="T15" fmla="*/ 19 h 19"/>
                      <a:gd name="T16" fmla="*/ 0 w 473"/>
                      <a:gd name="T17" fmla="*/ 0 h 19"/>
                      <a:gd name="T18" fmla="*/ 0 w 473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07" name="Freeform 15">
                    <a:extLst>
                      <a:ext uri="{FF2B5EF4-FFF2-40B4-BE49-F238E27FC236}">
                        <a16:creationId xmlns:a16="http://schemas.microsoft.com/office/drawing/2014/main" id="{76CD7865-F9D2-484D-BB7B-E246871C4E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5"/>
                  </a:xfrm>
                  <a:custGeom>
                    <a:avLst/>
                    <a:gdLst>
                      <a:gd name="T0" fmla="*/ 0 w 473"/>
                      <a:gd name="T1" fmla="*/ 0 h 15"/>
                      <a:gd name="T2" fmla="*/ 0 w 473"/>
                      <a:gd name="T3" fmla="*/ 0 h 15"/>
                      <a:gd name="T4" fmla="*/ 473 w 473"/>
                      <a:gd name="T5" fmla="*/ 0 h 15"/>
                      <a:gd name="T6" fmla="*/ 473 w 473"/>
                      <a:gd name="T7" fmla="*/ 0 h 15"/>
                      <a:gd name="T8" fmla="*/ 473 w 473"/>
                      <a:gd name="T9" fmla="*/ 15 h 15"/>
                      <a:gd name="T10" fmla="*/ 473 w 473"/>
                      <a:gd name="T11" fmla="*/ 15 h 15"/>
                      <a:gd name="T12" fmla="*/ 0 w 473"/>
                      <a:gd name="T13" fmla="*/ 15 h 15"/>
                      <a:gd name="T14" fmla="*/ 0 w 473"/>
                      <a:gd name="T15" fmla="*/ 15 h 15"/>
                      <a:gd name="T16" fmla="*/ 0 w 473"/>
                      <a:gd name="T17" fmla="*/ 0 h 15"/>
                      <a:gd name="T18" fmla="*/ 0 w 473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08" name="Freeform 16">
                    <a:extLst>
                      <a:ext uri="{FF2B5EF4-FFF2-40B4-BE49-F238E27FC236}">
                        <a16:creationId xmlns:a16="http://schemas.microsoft.com/office/drawing/2014/main" id="{67E194F6-4429-4830-8DA6-D1F2D52212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3"/>
                  </a:xfrm>
                  <a:custGeom>
                    <a:avLst/>
                    <a:gdLst>
                      <a:gd name="T0" fmla="*/ 0 w 473"/>
                      <a:gd name="T1" fmla="*/ 0 h 13"/>
                      <a:gd name="T2" fmla="*/ 0 w 473"/>
                      <a:gd name="T3" fmla="*/ 0 h 13"/>
                      <a:gd name="T4" fmla="*/ 473 w 473"/>
                      <a:gd name="T5" fmla="*/ 0 h 13"/>
                      <a:gd name="T6" fmla="*/ 473 w 473"/>
                      <a:gd name="T7" fmla="*/ 0 h 13"/>
                      <a:gd name="T8" fmla="*/ 473 w 473"/>
                      <a:gd name="T9" fmla="*/ 13 h 13"/>
                      <a:gd name="T10" fmla="*/ 473 w 473"/>
                      <a:gd name="T11" fmla="*/ 13 h 13"/>
                      <a:gd name="T12" fmla="*/ 0 w 473"/>
                      <a:gd name="T13" fmla="*/ 13 h 13"/>
                      <a:gd name="T14" fmla="*/ 0 w 473"/>
                      <a:gd name="T15" fmla="*/ 13 h 13"/>
                      <a:gd name="T16" fmla="*/ 0 w 473"/>
                      <a:gd name="T17" fmla="*/ 0 h 13"/>
                      <a:gd name="T18" fmla="*/ 0 w 473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09" name="Freeform 17">
                    <a:extLst>
                      <a:ext uri="{FF2B5EF4-FFF2-40B4-BE49-F238E27FC236}">
                        <a16:creationId xmlns:a16="http://schemas.microsoft.com/office/drawing/2014/main" id="{D5EC2B72-F98B-4E98-92D7-B388CC2A61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11"/>
                  </a:xfrm>
                  <a:custGeom>
                    <a:avLst/>
                    <a:gdLst>
                      <a:gd name="T0" fmla="*/ 0 w 473"/>
                      <a:gd name="T1" fmla="*/ 0 h 11"/>
                      <a:gd name="T2" fmla="*/ 0 w 473"/>
                      <a:gd name="T3" fmla="*/ 0 h 11"/>
                      <a:gd name="T4" fmla="*/ 473 w 473"/>
                      <a:gd name="T5" fmla="*/ 0 h 11"/>
                      <a:gd name="T6" fmla="*/ 473 w 473"/>
                      <a:gd name="T7" fmla="*/ 0 h 11"/>
                      <a:gd name="T8" fmla="*/ 473 w 473"/>
                      <a:gd name="T9" fmla="*/ 11 h 11"/>
                      <a:gd name="T10" fmla="*/ 473 w 473"/>
                      <a:gd name="T11" fmla="*/ 11 h 11"/>
                      <a:gd name="T12" fmla="*/ 0 w 473"/>
                      <a:gd name="T13" fmla="*/ 11 h 11"/>
                      <a:gd name="T14" fmla="*/ 0 w 473"/>
                      <a:gd name="T15" fmla="*/ 11 h 11"/>
                      <a:gd name="T16" fmla="*/ 0 w 473"/>
                      <a:gd name="T17" fmla="*/ 0 h 11"/>
                      <a:gd name="T18" fmla="*/ 0 w 473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10" name="Freeform 18">
                    <a:extLst>
                      <a:ext uri="{FF2B5EF4-FFF2-40B4-BE49-F238E27FC236}">
                        <a16:creationId xmlns:a16="http://schemas.microsoft.com/office/drawing/2014/main" id="{F6F0EC66-328D-4942-B6F9-2786C41E9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9" y="1689"/>
                    <a:ext cx="473" cy="9"/>
                  </a:xfrm>
                  <a:custGeom>
                    <a:avLst/>
                    <a:gdLst>
                      <a:gd name="T0" fmla="*/ 0 w 473"/>
                      <a:gd name="T1" fmla="*/ 0 h 9"/>
                      <a:gd name="T2" fmla="*/ 0 w 473"/>
                      <a:gd name="T3" fmla="*/ 0 h 9"/>
                      <a:gd name="T4" fmla="*/ 473 w 473"/>
                      <a:gd name="T5" fmla="*/ 0 h 9"/>
                      <a:gd name="T6" fmla="*/ 473 w 473"/>
                      <a:gd name="T7" fmla="*/ 0 h 9"/>
                      <a:gd name="T8" fmla="*/ 473 w 473"/>
                      <a:gd name="T9" fmla="*/ 9 h 9"/>
                      <a:gd name="T10" fmla="*/ 473 w 473"/>
                      <a:gd name="T11" fmla="*/ 9 h 9"/>
                      <a:gd name="T12" fmla="*/ 0 w 473"/>
                      <a:gd name="T13" fmla="*/ 9 h 9"/>
                      <a:gd name="T14" fmla="*/ 0 w 473"/>
                      <a:gd name="T15" fmla="*/ 9 h 9"/>
                      <a:gd name="T16" fmla="*/ 0 w 473"/>
                      <a:gd name="T17" fmla="*/ 0 h 9"/>
                      <a:gd name="T18" fmla="*/ 0 w 473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73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3" y="0"/>
                        </a:lnTo>
                        <a:lnTo>
                          <a:pt x="473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11" name="Rectangle 19">
                    <a:extLst>
                      <a:ext uri="{FF2B5EF4-FFF2-40B4-BE49-F238E27FC236}">
                        <a16:creationId xmlns:a16="http://schemas.microsoft.com/office/drawing/2014/main" id="{74CBCE94-FF3D-45D5-9C70-554808F970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89" y="1690"/>
                    <a:ext cx="473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12" name="Rectangle 20">
                    <a:extLst>
                      <a:ext uri="{FF2B5EF4-FFF2-40B4-BE49-F238E27FC236}">
                        <a16:creationId xmlns:a16="http://schemas.microsoft.com/office/drawing/2014/main" id="{F9C3CE6F-202E-4080-A2F8-25DC4E3FD7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2"/>
                    <a:ext cx="801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13" name="Freeform 21">
                    <a:extLst>
                      <a:ext uri="{FF2B5EF4-FFF2-40B4-BE49-F238E27FC236}">
                        <a16:creationId xmlns:a16="http://schemas.microsoft.com/office/drawing/2014/main" id="{658D6887-C365-4440-856C-4272C1DE6C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8"/>
                  </a:xfrm>
                  <a:custGeom>
                    <a:avLst/>
                    <a:gdLst>
                      <a:gd name="T0" fmla="*/ 0 w 801"/>
                      <a:gd name="T1" fmla="*/ 0 h 28"/>
                      <a:gd name="T2" fmla="*/ 0 w 801"/>
                      <a:gd name="T3" fmla="*/ 0 h 28"/>
                      <a:gd name="T4" fmla="*/ 801 w 801"/>
                      <a:gd name="T5" fmla="*/ 0 h 28"/>
                      <a:gd name="T6" fmla="*/ 801 w 801"/>
                      <a:gd name="T7" fmla="*/ 0 h 28"/>
                      <a:gd name="T8" fmla="*/ 801 w 801"/>
                      <a:gd name="T9" fmla="*/ 28 h 28"/>
                      <a:gd name="T10" fmla="*/ 801 w 801"/>
                      <a:gd name="T11" fmla="*/ 28 h 28"/>
                      <a:gd name="T12" fmla="*/ 0 w 801"/>
                      <a:gd name="T13" fmla="*/ 28 h 28"/>
                      <a:gd name="T14" fmla="*/ 0 w 801"/>
                      <a:gd name="T15" fmla="*/ 28 h 28"/>
                      <a:gd name="T16" fmla="*/ 0 w 801"/>
                      <a:gd name="T17" fmla="*/ 0 h 28"/>
                      <a:gd name="T18" fmla="*/ 0 w 80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14" name="Freeform 22">
                    <a:extLst>
                      <a:ext uri="{FF2B5EF4-FFF2-40B4-BE49-F238E27FC236}">
                        <a16:creationId xmlns:a16="http://schemas.microsoft.com/office/drawing/2014/main" id="{382596BB-E3A0-47ED-B8B1-017CB334AB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2"/>
                    <a:ext cx="801" cy="27"/>
                  </a:xfrm>
                  <a:custGeom>
                    <a:avLst/>
                    <a:gdLst>
                      <a:gd name="T0" fmla="*/ 0 w 801"/>
                      <a:gd name="T1" fmla="*/ 0 h 27"/>
                      <a:gd name="T2" fmla="*/ 0 w 801"/>
                      <a:gd name="T3" fmla="*/ 0 h 27"/>
                      <a:gd name="T4" fmla="*/ 801 w 801"/>
                      <a:gd name="T5" fmla="*/ 0 h 27"/>
                      <a:gd name="T6" fmla="*/ 801 w 801"/>
                      <a:gd name="T7" fmla="*/ 0 h 27"/>
                      <a:gd name="T8" fmla="*/ 801 w 801"/>
                      <a:gd name="T9" fmla="*/ 27 h 27"/>
                      <a:gd name="T10" fmla="*/ 801 w 801"/>
                      <a:gd name="T11" fmla="*/ 27 h 27"/>
                      <a:gd name="T12" fmla="*/ 0 w 801"/>
                      <a:gd name="T13" fmla="*/ 27 h 27"/>
                      <a:gd name="T14" fmla="*/ 0 w 801"/>
                      <a:gd name="T15" fmla="*/ 27 h 27"/>
                      <a:gd name="T16" fmla="*/ 0 w 801"/>
                      <a:gd name="T17" fmla="*/ 0 h 27"/>
                      <a:gd name="T18" fmla="*/ 0 w 801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15" name="Freeform 23">
                    <a:extLst>
                      <a:ext uri="{FF2B5EF4-FFF2-40B4-BE49-F238E27FC236}">
                        <a16:creationId xmlns:a16="http://schemas.microsoft.com/office/drawing/2014/main" id="{533CD774-78D7-4225-A2BB-6A9F4181A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2"/>
                  </a:xfrm>
                  <a:custGeom>
                    <a:avLst/>
                    <a:gdLst>
                      <a:gd name="T0" fmla="*/ 0 w 801"/>
                      <a:gd name="T1" fmla="*/ 0 h 22"/>
                      <a:gd name="T2" fmla="*/ 0 w 801"/>
                      <a:gd name="T3" fmla="*/ 0 h 22"/>
                      <a:gd name="T4" fmla="*/ 801 w 801"/>
                      <a:gd name="T5" fmla="*/ 0 h 22"/>
                      <a:gd name="T6" fmla="*/ 801 w 801"/>
                      <a:gd name="T7" fmla="*/ 0 h 22"/>
                      <a:gd name="T8" fmla="*/ 801 w 801"/>
                      <a:gd name="T9" fmla="*/ 22 h 22"/>
                      <a:gd name="T10" fmla="*/ 801 w 801"/>
                      <a:gd name="T11" fmla="*/ 22 h 22"/>
                      <a:gd name="T12" fmla="*/ 0 w 801"/>
                      <a:gd name="T13" fmla="*/ 22 h 22"/>
                      <a:gd name="T14" fmla="*/ 0 w 801"/>
                      <a:gd name="T15" fmla="*/ 22 h 22"/>
                      <a:gd name="T16" fmla="*/ 0 w 801"/>
                      <a:gd name="T17" fmla="*/ 0 h 22"/>
                      <a:gd name="T18" fmla="*/ 0 w 80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16" name="Freeform 24">
                    <a:extLst>
                      <a:ext uri="{FF2B5EF4-FFF2-40B4-BE49-F238E27FC236}">
                        <a16:creationId xmlns:a16="http://schemas.microsoft.com/office/drawing/2014/main" id="{EC0EC8C5-B530-488C-BFE5-8C3F66F95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20"/>
                  </a:xfrm>
                  <a:custGeom>
                    <a:avLst/>
                    <a:gdLst>
                      <a:gd name="T0" fmla="*/ 0 w 801"/>
                      <a:gd name="T1" fmla="*/ 0 h 20"/>
                      <a:gd name="T2" fmla="*/ 0 w 801"/>
                      <a:gd name="T3" fmla="*/ 0 h 20"/>
                      <a:gd name="T4" fmla="*/ 801 w 801"/>
                      <a:gd name="T5" fmla="*/ 0 h 20"/>
                      <a:gd name="T6" fmla="*/ 801 w 801"/>
                      <a:gd name="T7" fmla="*/ 0 h 20"/>
                      <a:gd name="T8" fmla="*/ 801 w 801"/>
                      <a:gd name="T9" fmla="*/ 20 h 20"/>
                      <a:gd name="T10" fmla="*/ 801 w 801"/>
                      <a:gd name="T11" fmla="*/ 20 h 20"/>
                      <a:gd name="T12" fmla="*/ 0 w 801"/>
                      <a:gd name="T13" fmla="*/ 20 h 20"/>
                      <a:gd name="T14" fmla="*/ 0 w 801"/>
                      <a:gd name="T15" fmla="*/ 20 h 20"/>
                      <a:gd name="T16" fmla="*/ 0 w 801"/>
                      <a:gd name="T17" fmla="*/ 0 h 20"/>
                      <a:gd name="T18" fmla="*/ 0 w 801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17" name="Freeform 25">
                    <a:extLst>
                      <a:ext uri="{FF2B5EF4-FFF2-40B4-BE49-F238E27FC236}">
                        <a16:creationId xmlns:a16="http://schemas.microsoft.com/office/drawing/2014/main" id="{4456748E-648A-418D-80EC-165A8E8753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4"/>
                    <a:ext cx="801" cy="19"/>
                  </a:xfrm>
                  <a:custGeom>
                    <a:avLst/>
                    <a:gdLst>
                      <a:gd name="T0" fmla="*/ 0 w 801"/>
                      <a:gd name="T1" fmla="*/ 0 h 19"/>
                      <a:gd name="T2" fmla="*/ 0 w 801"/>
                      <a:gd name="T3" fmla="*/ 0 h 19"/>
                      <a:gd name="T4" fmla="*/ 801 w 801"/>
                      <a:gd name="T5" fmla="*/ 0 h 19"/>
                      <a:gd name="T6" fmla="*/ 801 w 801"/>
                      <a:gd name="T7" fmla="*/ 0 h 19"/>
                      <a:gd name="T8" fmla="*/ 801 w 801"/>
                      <a:gd name="T9" fmla="*/ 19 h 19"/>
                      <a:gd name="T10" fmla="*/ 801 w 801"/>
                      <a:gd name="T11" fmla="*/ 19 h 19"/>
                      <a:gd name="T12" fmla="*/ 0 w 801"/>
                      <a:gd name="T13" fmla="*/ 19 h 19"/>
                      <a:gd name="T14" fmla="*/ 0 w 801"/>
                      <a:gd name="T15" fmla="*/ 19 h 19"/>
                      <a:gd name="T16" fmla="*/ 0 w 801"/>
                      <a:gd name="T17" fmla="*/ 0 h 19"/>
                      <a:gd name="T18" fmla="*/ 0 w 801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18" name="Freeform 26">
                    <a:extLst>
                      <a:ext uri="{FF2B5EF4-FFF2-40B4-BE49-F238E27FC236}">
                        <a16:creationId xmlns:a16="http://schemas.microsoft.com/office/drawing/2014/main" id="{9EEFD16F-3C99-4392-AD88-BD91096506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5"/>
                  </a:xfrm>
                  <a:custGeom>
                    <a:avLst/>
                    <a:gdLst>
                      <a:gd name="T0" fmla="*/ 0 w 801"/>
                      <a:gd name="T1" fmla="*/ 0 h 15"/>
                      <a:gd name="T2" fmla="*/ 0 w 801"/>
                      <a:gd name="T3" fmla="*/ 0 h 15"/>
                      <a:gd name="T4" fmla="*/ 801 w 801"/>
                      <a:gd name="T5" fmla="*/ 0 h 15"/>
                      <a:gd name="T6" fmla="*/ 801 w 801"/>
                      <a:gd name="T7" fmla="*/ 0 h 15"/>
                      <a:gd name="T8" fmla="*/ 801 w 801"/>
                      <a:gd name="T9" fmla="*/ 15 h 15"/>
                      <a:gd name="T10" fmla="*/ 801 w 801"/>
                      <a:gd name="T11" fmla="*/ 15 h 15"/>
                      <a:gd name="T12" fmla="*/ 0 w 801"/>
                      <a:gd name="T13" fmla="*/ 15 h 15"/>
                      <a:gd name="T14" fmla="*/ 0 w 801"/>
                      <a:gd name="T15" fmla="*/ 15 h 15"/>
                      <a:gd name="T16" fmla="*/ 0 w 801"/>
                      <a:gd name="T17" fmla="*/ 0 h 15"/>
                      <a:gd name="T18" fmla="*/ 0 w 80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19" name="Freeform 27">
                    <a:extLst>
                      <a:ext uri="{FF2B5EF4-FFF2-40B4-BE49-F238E27FC236}">
                        <a16:creationId xmlns:a16="http://schemas.microsoft.com/office/drawing/2014/main" id="{465ECAE7-73CC-49C8-AA4F-DBA74CC04E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5"/>
                    <a:ext cx="801" cy="14"/>
                  </a:xfrm>
                  <a:custGeom>
                    <a:avLst/>
                    <a:gdLst>
                      <a:gd name="T0" fmla="*/ 0 w 801"/>
                      <a:gd name="T1" fmla="*/ 0 h 14"/>
                      <a:gd name="T2" fmla="*/ 0 w 801"/>
                      <a:gd name="T3" fmla="*/ 0 h 14"/>
                      <a:gd name="T4" fmla="*/ 801 w 801"/>
                      <a:gd name="T5" fmla="*/ 0 h 14"/>
                      <a:gd name="T6" fmla="*/ 801 w 801"/>
                      <a:gd name="T7" fmla="*/ 0 h 14"/>
                      <a:gd name="T8" fmla="*/ 801 w 801"/>
                      <a:gd name="T9" fmla="*/ 14 h 14"/>
                      <a:gd name="T10" fmla="*/ 801 w 801"/>
                      <a:gd name="T11" fmla="*/ 14 h 14"/>
                      <a:gd name="T12" fmla="*/ 0 w 801"/>
                      <a:gd name="T13" fmla="*/ 14 h 14"/>
                      <a:gd name="T14" fmla="*/ 0 w 801"/>
                      <a:gd name="T15" fmla="*/ 14 h 14"/>
                      <a:gd name="T16" fmla="*/ 0 w 801"/>
                      <a:gd name="T17" fmla="*/ 0 h 14"/>
                      <a:gd name="T18" fmla="*/ 0 w 80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20" name="Freeform 28">
                    <a:extLst>
                      <a:ext uri="{FF2B5EF4-FFF2-40B4-BE49-F238E27FC236}">
                        <a16:creationId xmlns:a16="http://schemas.microsoft.com/office/drawing/2014/main" id="{DF4736C2-4A8F-4FAB-BA2B-FD56F9274D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10"/>
                  </a:xfrm>
                  <a:custGeom>
                    <a:avLst/>
                    <a:gdLst>
                      <a:gd name="T0" fmla="*/ 0 w 801"/>
                      <a:gd name="T1" fmla="*/ 0 h 10"/>
                      <a:gd name="T2" fmla="*/ 0 w 801"/>
                      <a:gd name="T3" fmla="*/ 0 h 10"/>
                      <a:gd name="T4" fmla="*/ 801 w 801"/>
                      <a:gd name="T5" fmla="*/ 0 h 10"/>
                      <a:gd name="T6" fmla="*/ 801 w 801"/>
                      <a:gd name="T7" fmla="*/ 0 h 10"/>
                      <a:gd name="T8" fmla="*/ 801 w 801"/>
                      <a:gd name="T9" fmla="*/ 10 h 10"/>
                      <a:gd name="T10" fmla="*/ 801 w 801"/>
                      <a:gd name="T11" fmla="*/ 10 h 10"/>
                      <a:gd name="T12" fmla="*/ 0 w 801"/>
                      <a:gd name="T13" fmla="*/ 10 h 10"/>
                      <a:gd name="T14" fmla="*/ 0 w 801"/>
                      <a:gd name="T15" fmla="*/ 10 h 10"/>
                      <a:gd name="T16" fmla="*/ 0 w 801"/>
                      <a:gd name="T17" fmla="*/ 0 h 10"/>
                      <a:gd name="T18" fmla="*/ 0 w 80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21" name="Freeform 29">
                    <a:extLst>
                      <a:ext uri="{FF2B5EF4-FFF2-40B4-BE49-F238E27FC236}">
                        <a16:creationId xmlns:a16="http://schemas.microsoft.com/office/drawing/2014/main" id="{0FD8B2DF-27FD-4A94-981D-31A6AA2C9B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" y="1746"/>
                    <a:ext cx="801" cy="8"/>
                  </a:xfrm>
                  <a:custGeom>
                    <a:avLst/>
                    <a:gdLst>
                      <a:gd name="T0" fmla="*/ 0 w 801"/>
                      <a:gd name="T1" fmla="*/ 0 h 8"/>
                      <a:gd name="T2" fmla="*/ 0 w 801"/>
                      <a:gd name="T3" fmla="*/ 0 h 8"/>
                      <a:gd name="T4" fmla="*/ 801 w 801"/>
                      <a:gd name="T5" fmla="*/ 0 h 8"/>
                      <a:gd name="T6" fmla="*/ 801 w 801"/>
                      <a:gd name="T7" fmla="*/ 0 h 8"/>
                      <a:gd name="T8" fmla="*/ 801 w 801"/>
                      <a:gd name="T9" fmla="*/ 8 h 8"/>
                      <a:gd name="T10" fmla="*/ 801 w 801"/>
                      <a:gd name="T11" fmla="*/ 8 h 8"/>
                      <a:gd name="T12" fmla="*/ 0 w 801"/>
                      <a:gd name="T13" fmla="*/ 8 h 8"/>
                      <a:gd name="T14" fmla="*/ 0 w 801"/>
                      <a:gd name="T15" fmla="*/ 8 h 8"/>
                      <a:gd name="T16" fmla="*/ 0 w 801"/>
                      <a:gd name="T17" fmla="*/ 0 h 8"/>
                      <a:gd name="T18" fmla="*/ 0 w 801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01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01" y="0"/>
                        </a:lnTo>
                        <a:lnTo>
                          <a:pt x="801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22" name="Rectangle 30">
                    <a:extLst>
                      <a:ext uri="{FF2B5EF4-FFF2-40B4-BE49-F238E27FC236}">
                        <a16:creationId xmlns:a16="http://schemas.microsoft.com/office/drawing/2014/main" id="{B48FD3DC-BAE7-4B62-8121-98F605630D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1746"/>
                    <a:ext cx="801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23" name="Rectangle 31">
                    <a:extLst>
                      <a:ext uri="{FF2B5EF4-FFF2-40B4-BE49-F238E27FC236}">
                        <a16:creationId xmlns:a16="http://schemas.microsoft.com/office/drawing/2014/main" id="{9EF6127A-D067-4770-AFCA-94B3CEFC47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797"/>
                    <a:ext cx="936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24" name="Freeform 32">
                    <a:extLst>
                      <a:ext uri="{FF2B5EF4-FFF2-40B4-BE49-F238E27FC236}">
                        <a16:creationId xmlns:a16="http://schemas.microsoft.com/office/drawing/2014/main" id="{231EFC9B-B568-4CF4-ADCD-443F387184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8"/>
                  </a:xfrm>
                  <a:custGeom>
                    <a:avLst/>
                    <a:gdLst>
                      <a:gd name="T0" fmla="*/ 0 w 936"/>
                      <a:gd name="T1" fmla="*/ 0 h 28"/>
                      <a:gd name="T2" fmla="*/ 0 w 936"/>
                      <a:gd name="T3" fmla="*/ 0 h 28"/>
                      <a:gd name="T4" fmla="*/ 936 w 936"/>
                      <a:gd name="T5" fmla="*/ 0 h 28"/>
                      <a:gd name="T6" fmla="*/ 936 w 936"/>
                      <a:gd name="T7" fmla="*/ 0 h 28"/>
                      <a:gd name="T8" fmla="*/ 936 w 936"/>
                      <a:gd name="T9" fmla="*/ 28 h 28"/>
                      <a:gd name="T10" fmla="*/ 936 w 936"/>
                      <a:gd name="T11" fmla="*/ 28 h 28"/>
                      <a:gd name="T12" fmla="*/ 0 w 936"/>
                      <a:gd name="T13" fmla="*/ 28 h 28"/>
                      <a:gd name="T14" fmla="*/ 0 w 936"/>
                      <a:gd name="T15" fmla="*/ 28 h 28"/>
                      <a:gd name="T16" fmla="*/ 0 w 936"/>
                      <a:gd name="T17" fmla="*/ 0 h 28"/>
                      <a:gd name="T18" fmla="*/ 0 w 936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25" name="Freeform 33">
                    <a:extLst>
                      <a:ext uri="{FF2B5EF4-FFF2-40B4-BE49-F238E27FC236}">
                        <a16:creationId xmlns:a16="http://schemas.microsoft.com/office/drawing/2014/main" id="{64903FB1-3F66-4AF2-8030-E0C7A4D09F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7"/>
                    <a:ext cx="936" cy="27"/>
                  </a:xfrm>
                  <a:custGeom>
                    <a:avLst/>
                    <a:gdLst>
                      <a:gd name="T0" fmla="*/ 0 w 936"/>
                      <a:gd name="T1" fmla="*/ 0 h 27"/>
                      <a:gd name="T2" fmla="*/ 0 w 936"/>
                      <a:gd name="T3" fmla="*/ 0 h 27"/>
                      <a:gd name="T4" fmla="*/ 936 w 936"/>
                      <a:gd name="T5" fmla="*/ 0 h 27"/>
                      <a:gd name="T6" fmla="*/ 936 w 936"/>
                      <a:gd name="T7" fmla="*/ 0 h 27"/>
                      <a:gd name="T8" fmla="*/ 936 w 936"/>
                      <a:gd name="T9" fmla="*/ 27 h 27"/>
                      <a:gd name="T10" fmla="*/ 936 w 936"/>
                      <a:gd name="T11" fmla="*/ 27 h 27"/>
                      <a:gd name="T12" fmla="*/ 0 w 936"/>
                      <a:gd name="T13" fmla="*/ 27 h 27"/>
                      <a:gd name="T14" fmla="*/ 0 w 936"/>
                      <a:gd name="T15" fmla="*/ 27 h 27"/>
                      <a:gd name="T16" fmla="*/ 0 w 936"/>
                      <a:gd name="T17" fmla="*/ 0 h 27"/>
                      <a:gd name="T18" fmla="*/ 0 w 936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26" name="Freeform 34">
                    <a:extLst>
                      <a:ext uri="{FF2B5EF4-FFF2-40B4-BE49-F238E27FC236}">
                        <a16:creationId xmlns:a16="http://schemas.microsoft.com/office/drawing/2014/main" id="{C03A98A1-5FCF-4C6F-BB83-F64645B78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3"/>
                  </a:xfrm>
                  <a:custGeom>
                    <a:avLst/>
                    <a:gdLst>
                      <a:gd name="T0" fmla="*/ 0 w 936"/>
                      <a:gd name="T1" fmla="*/ 0 h 23"/>
                      <a:gd name="T2" fmla="*/ 0 w 936"/>
                      <a:gd name="T3" fmla="*/ 0 h 23"/>
                      <a:gd name="T4" fmla="*/ 936 w 936"/>
                      <a:gd name="T5" fmla="*/ 0 h 23"/>
                      <a:gd name="T6" fmla="*/ 936 w 936"/>
                      <a:gd name="T7" fmla="*/ 0 h 23"/>
                      <a:gd name="T8" fmla="*/ 936 w 936"/>
                      <a:gd name="T9" fmla="*/ 23 h 23"/>
                      <a:gd name="T10" fmla="*/ 936 w 936"/>
                      <a:gd name="T11" fmla="*/ 23 h 23"/>
                      <a:gd name="T12" fmla="*/ 0 w 936"/>
                      <a:gd name="T13" fmla="*/ 23 h 23"/>
                      <a:gd name="T14" fmla="*/ 0 w 936"/>
                      <a:gd name="T15" fmla="*/ 23 h 23"/>
                      <a:gd name="T16" fmla="*/ 0 w 936"/>
                      <a:gd name="T17" fmla="*/ 0 h 23"/>
                      <a:gd name="T18" fmla="*/ 0 w 936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27" name="Freeform 35">
                    <a:extLst>
                      <a:ext uri="{FF2B5EF4-FFF2-40B4-BE49-F238E27FC236}">
                        <a16:creationId xmlns:a16="http://schemas.microsoft.com/office/drawing/2014/main" id="{074359B6-B281-4039-961F-F0D04ED1E9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20"/>
                  </a:xfrm>
                  <a:custGeom>
                    <a:avLst/>
                    <a:gdLst>
                      <a:gd name="T0" fmla="*/ 0 w 936"/>
                      <a:gd name="T1" fmla="*/ 0 h 20"/>
                      <a:gd name="T2" fmla="*/ 0 w 936"/>
                      <a:gd name="T3" fmla="*/ 0 h 20"/>
                      <a:gd name="T4" fmla="*/ 936 w 936"/>
                      <a:gd name="T5" fmla="*/ 0 h 20"/>
                      <a:gd name="T6" fmla="*/ 936 w 936"/>
                      <a:gd name="T7" fmla="*/ 0 h 20"/>
                      <a:gd name="T8" fmla="*/ 936 w 936"/>
                      <a:gd name="T9" fmla="*/ 20 h 20"/>
                      <a:gd name="T10" fmla="*/ 936 w 936"/>
                      <a:gd name="T11" fmla="*/ 20 h 20"/>
                      <a:gd name="T12" fmla="*/ 0 w 936"/>
                      <a:gd name="T13" fmla="*/ 20 h 20"/>
                      <a:gd name="T14" fmla="*/ 0 w 936"/>
                      <a:gd name="T15" fmla="*/ 20 h 20"/>
                      <a:gd name="T16" fmla="*/ 0 w 936"/>
                      <a:gd name="T17" fmla="*/ 0 h 20"/>
                      <a:gd name="T18" fmla="*/ 0 w 936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28" name="Freeform 36">
                    <a:extLst>
                      <a:ext uri="{FF2B5EF4-FFF2-40B4-BE49-F238E27FC236}">
                        <a16:creationId xmlns:a16="http://schemas.microsoft.com/office/drawing/2014/main" id="{F2F97B8E-8FFB-49B0-866C-8BAA6EE834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8"/>
                    <a:ext cx="936" cy="19"/>
                  </a:xfrm>
                  <a:custGeom>
                    <a:avLst/>
                    <a:gdLst>
                      <a:gd name="T0" fmla="*/ 0 w 936"/>
                      <a:gd name="T1" fmla="*/ 0 h 19"/>
                      <a:gd name="T2" fmla="*/ 0 w 936"/>
                      <a:gd name="T3" fmla="*/ 0 h 19"/>
                      <a:gd name="T4" fmla="*/ 936 w 936"/>
                      <a:gd name="T5" fmla="*/ 0 h 19"/>
                      <a:gd name="T6" fmla="*/ 936 w 936"/>
                      <a:gd name="T7" fmla="*/ 0 h 19"/>
                      <a:gd name="T8" fmla="*/ 936 w 936"/>
                      <a:gd name="T9" fmla="*/ 19 h 19"/>
                      <a:gd name="T10" fmla="*/ 936 w 936"/>
                      <a:gd name="T11" fmla="*/ 19 h 19"/>
                      <a:gd name="T12" fmla="*/ 0 w 936"/>
                      <a:gd name="T13" fmla="*/ 19 h 19"/>
                      <a:gd name="T14" fmla="*/ 0 w 936"/>
                      <a:gd name="T15" fmla="*/ 19 h 19"/>
                      <a:gd name="T16" fmla="*/ 0 w 936"/>
                      <a:gd name="T17" fmla="*/ 0 h 19"/>
                      <a:gd name="T18" fmla="*/ 0 w 936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29" name="Freeform 37">
                    <a:extLst>
                      <a:ext uri="{FF2B5EF4-FFF2-40B4-BE49-F238E27FC236}">
                        <a16:creationId xmlns:a16="http://schemas.microsoft.com/office/drawing/2014/main" id="{48904BAE-1809-4768-A6C2-4478A6B37B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6"/>
                  </a:xfrm>
                  <a:custGeom>
                    <a:avLst/>
                    <a:gdLst>
                      <a:gd name="T0" fmla="*/ 0 w 936"/>
                      <a:gd name="T1" fmla="*/ 0 h 16"/>
                      <a:gd name="T2" fmla="*/ 0 w 936"/>
                      <a:gd name="T3" fmla="*/ 0 h 16"/>
                      <a:gd name="T4" fmla="*/ 936 w 936"/>
                      <a:gd name="T5" fmla="*/ 0 h 16"/>
                      <a:gd name="T6" fmla="*/ 936 w 936"/>
                      <a:gd name="T7" fmla="*/ 0 h 16"/>
                      <a:gd name="T8" fmla="*/ 936 w 936"/>
                      <a:gd name="T9" fmla="*/ 16 h 16"/>
                      <a:gd name="T10" fmla="*/ 936 w 936"/>
                      <a:gd name="T11" fmla="*/ 16 h 16"/>
                      <a:gd name="T12" fmla="*/ 0 w 936"/>
                      <a:gd name="T13" fmla="*/ 16 h 16"/>
                      <a:gd name="T14" fmla="*/ 0 w 936"/>
                      <a:gd name="T15" fmla="*/ 16 h 16"/>
                      <a:gd name="T16" fmla="*/ 0 w 936"/>
                      <a:gd name="T17" fmla="*/ 0 h 16"/>
                      <a:gd name="T18" fmla="*/ 0 w 936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30" name="Freeform 38">
                    <a:extLst>
                      <a:ext uri="{FF2B5EF4-FFF2-40B4-BE49-F238E27FC236}">
                        <a16:creationId xmlns:a16="http://schemas.microsoft.com/office/drawing/2014/main" id="{5083A660-73DC-42DD-9826-5FE8FF2D56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3"/>
                  </a:xfrm>
                  <a:custGeom>
                    <a:avLst/>
                    <a:gdLst>
                      <a:gd name="T0" fmla="*/ 0 w 936"/>
                      <a:gd name="T1" fmla="*/ 0 h 13"/>
                      <a:gd name="T2" fmla="*/ 0 w 936"/>
                      <a:gd name="T3" fmla="*/ 0 h 13"/>
                      <a:gd name="T4" fmla="*/ 936 w 936"/>
                      <a:gd name="T5" fmla="*/ 0 h 13"/>
                      <a:gd name="T6" fmla="*/ 936 w 936"/>
                      <a:gd name="T7" fmla="*/ 0 h 13"/>
                      <a:gd name="T8" fmla="*/ 936 w 936"/>
                      <a:gd name="T9" fmla="*/ 13 h 13"/>
                      <a:gd name="T10" fmla="*/ 936 w 936"/>
                      <a:gd name="T11" fmla="*/ 13 h 13"/>
                      <a:gd name="T12" fmla="*/ 0 w 936"/>
                      <a:gd name="T13" fmla="*/ 13 h 13"/>
                      <a:gd name="T14" fmla="*/ 0 w 936"/>
                      <a:gd name="T15" fmla="*/ 13 h 13"/>
                      <a:gd name="T16" fmla="*/ 0 w 936"/>
                      <a:gd name="T17" fmla="*/ 0 h 13"/>
                      <a:gd name="T18" fmla="*/ 0 w 936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31" name="Freeform 39">
                    <a:extLst>
                      <a:ext uri="{FF2B5EF4-FFF2-40B4-BE49-F238E27FC236}">
                        <a16:creationId xmlns:a16="http://schemas.microsoft.com/office/drawing/2014/main" id="{D974F75D-37F5-4AD3-A0ED-D8ADBA495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11"/>
                  </a:xfrm>
                  <a:custGeom>
                    <a:avLst/>
                    <a:gdLst>
                      <a:gd name="T0" fmla="*/ 0 w 936"/>
                      <a:gd name="T1" fmla="*/ 0 h 11"/>
                      <a:gd name="T2" fmla="*/ 0 w 936"/>
                      <a:gd name="T3" fmla="*/ 0 h 11"/>
                      <a:gd name="T4" fmla="*/ 936 w 936"/>
                      <a:gd name="T5" fmla="*/ 0 h 11"/>
                      <a:gd name="T6" fmla="*/ 936 w 936"/>
                      <a:gd name="T7" fmla="*/ 0 h 11"/>
                      <a:gd name="T8" fmla="*/ 936 w 936"/>
                      <a:gd name="T9" fmla="*/ 11 h 11"/>
                      <a:gd name="T10" fmla="*/ 936 w 936"/>
                      <a:gd name="T11" fmla="*/ 11 h 11"/>
                      <a:gd name="T12" fmla="*/ 0 w 936"/>
                      <a:gd name="T13" fmla="*/ 11 h 11"/>
                      <a:gd name="T14" fmla="*/ 0 w 936"/>
                      <a:gd name="T15" fmla="*/ 11 h 11"/>
                      <a:gd name="T16" fmla="*/ 0 w 936"/>
                      <a:gd name="T17" fmla="*/ 0 h 11"/>
                      <a:gd name="T18" fmla="*/ 0 w 936"/>
                      <a:gd name="T19" fmla="*/ 0 h 1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1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11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32" name="Freeform 40">
                    <a:extLst>
                      <a:ext uri="{FF2B5EF4-FFF2-40B4-BE49-F238E27FC236}">
                        <a16:creationId xmlns:a16="http://schemas.microsoft.com/office/drawing/2014/main" id="{F438B958-7269-43D9-8E4B-1A14AD2D26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799"/>
                    <a:ext cx="936" cy="9"/>
                  </a:xfrm>
                  <a:custGeom>
                    <a:avLst/>
                    <a:gdLst>
                      <a:gd name="T0" fmla="*/ 0 w 936"/>
                      <a:gd name="T1" fmla="*/ 0 h 9"/>
                      <a:gd name="T2" fmla="*/ 0 w 936"/>
                      <a:gd name="T3" fmla="*/ 0 h 9"/>
                      <a:gd name="T4" fmla="*/ 936 w 936"/>
                      <a:gd name="T5" fmla="*/ 0 h 9"/>
                      <a:gd name="T6" fmla="*/ 936 w 936"/>
                      <a:gd name="T7" fmla="*/ 0 h 9"/>
                      <a:gd name="T8" fmla="*/ 936 w 936"/>
                      <a:gd name="T9" fmla="*/ 9 h 9"/>
                      <a:gd name="T10" fmla="*/ 936 w 936"/>
                      <a:gd name="T11" fmla="*/ 9 h 9"/>
                      <a:gd name="T12" fmla="*/ 0 w 936"/>
                      <a:gd name="T13" fmla="*/ 9 h 9"/>
                      <a:gd name="T14" fmla="*/ 0 w 936"/>
                      <a:gd name="T15" fmla="*/ 9 h 9"/>
                      <a:gd name="T16" fmla="*/ 0 w 936"/>
                      <a:gd name="T17" fmla="*/ 0 h 9"/>
                      <a:gd name="T18" fmla="*/ 0 w 936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936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36" y="0"/>
                        </a:lnTo>
                        <a:lnTo>
                          <a:pt x="936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33" name="Rectangle 41">
                    <a:extLst>
                      <a:ext uri="{FF2B5EF4-FFF2-40B4-BE49-F238E27FC236}">
                        <a16:creationId xmlns:a16="http://schemas.microsoft.com/office/drawing/2014/main" id="{CEFBCB97-829F-4C41-857E-007FCCE448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9" y="1801"/>
                    <a:ext cx="936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34" name="Rectangle 42">
                    <a:extLst>
                      <a:ext uri="{FF2B5EF4-FFF2-40B4-BE49-F238E27FC236}">
                        <a16:creationId xmlns:a16="http://schemas.microsoft.com/office/drawing/2014/main" id="{D4DD6A93-E5FD-4315-823D-D7DAFBCE0D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5"/>
                    <a:ext cx="457" cy="32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35" name="Freeform 43">
                    <a:extLst>
                      <a:ext uri="{FF2B5EF4-FFF2-40B4-BE49-F238E27FC236}">
                        <a16:creationId xmlns:a16="http://schemas.microsoft.com/office/drawing/2014/main" id="{61F32E60-5FF1-4342-B170-75D40B1D7C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7"/>
                  </a:xfrm>
                  <a:custGeom>
                    <a:avLst/>
                    <a:gdLst>
                      <a:gd name="T0" fmla="*/ 0 w 457"/>
                      <a:gd name="T1" fmla="*/ 0 h 27"/>
                      <a:gd name="T2" fmla="*/ 0 w 457"/>
                      <a:gd name="T3" fmla="*/ 0 h 27"/>
                      <a:gd name="T4" fmla="*/ 457 w 457"/>
                      <a:gd name="T5" fmla="*/ 0 h 27"/>
                      <a:gd name="T6" fmla="*/ 457 w 457"/>
                      <a:gd name="T7" fmla="*/ 0 h 27"/>
                      <a:gd name="T8" fmla="*/ 457 w 457"/>
                      <a:gd name="T9" fmla="*/ 27 h 27"/>
                      <a:gd name="T10" fmla="*/ 457 w 457"/>
                      <a:gd name="T11" fmla="*/ 27 h 27"/>
                      <a:gd name="T12" fmla="*/ 0 w 457"/>
                      <a:gd name="T13" fmla="*/ 27 h 27"/>
                      <a:gd name="T14" fmla="*/ 0 w 457"/>
                      <a:gd name="T15" fmla="*/ 27 h 27"/>
                      <a:gd name="T16" fmla="*/ 0 w 457"/>
                      <a:gd name="T17" fmla="*/ 0 h 27"/>
                      <a:gd name="T18" fmla="*/ 0 w 457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36" name="Freeform 44">
                    <a:extLst>
                      <a:ext uri="{FF2B5EF4-FFF2-40B4-BE49-F238E27FC236}">
                        <a16:creationId xmlns:a16="http://schemas.microsoft.com/office/drawing/2014/main" id="{175E09AD-5CF6-4AF6-8BEC-36C96EF40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5"/>
                  </a:xfrm>
                  <a:custGeom>
                    <a:avLst/>
                    <a:gdLst>
                      <a:gd name="T0" fmla="*/ 0 w 457"/>
                      <a:gd name="T1" fmla="*/ 0 h 25"/>
                      <a:gd name="T2" fmla="*/ 0 w 457"/>
                      <a:gd name="T3" fmla="*/ 0 h 25"/>
                      <a:gd name="T4" fmla="*/ 457 w 457"/>
                      <a:gd name="T5" fmla="*/ 0 h 25"/>
                      <a:gd name="T6" fmla="*/ 457 w 457"/>
                      <a:gd name="T7" fmla="*/ 0 h 25"/>
                      <a:gd name="T8" fmla="*/ 457 w 457"/>
                      <a:gd name="T9" fmla="*/ 25 h 25"/>
                      <a:gd name="T10" fmla="*/ 457 w 457"/>
                      <a:gd name="T11" fmla="*/ 25 h 25"/>
                      <a:gd name="T12" fmla="*/ 0 w 457"/>
                      <a:gd name="T13" fmla="*/ 25 h 25"/>
                      <a:gd name="T14" fmla="*/ 0 w 457"/>
                      <a:gd name="T15" fmla="*/ 25 h 25"/>
                      <a:gd name="T16" fmla="*/ 0 w 457"/>
                      <a:gd name="T17" fmla="*/ 0 h 25"/>
                      <a:gd name="T18" fmla="*/ 0 w 45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37" name="Freeform 45">
                    <a:extLst>
                      <a:ext uri="{FF2B5EF4-FFF2-40B4-BE49-F238E27FC236}">
                        <a16:creationId xmlns:a16="http://schemas.microsoft.com/office/drawing/2014/main" id="{C0728BB8-9960-4073-828B-5A0E64F88B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7"/>
                    <a:ext cx="457" cy="22"/>
                  </a:xfrm>
                  <a:custGeom>
                    <a:avLst/>
                    <a:gdLst>
                      <a:gd name="T0" fmla="*/ 0 w 457"/>
                      <a:gd name="T1" fmla="*/ 0 h 22"/>
                      <a:gd name="T2" fmla="*/ 0 w 457"/>
                      <a:gd name="T3" fmla="*/ 0 h 22"/>
                      <a:gd name="T4" fmla="*/ 457 w 457"/>
                      <a:gd name="T5" fmla="*/ 0 h 22"/>
                      <a:gd name="T6" fmla="*/ 457 w 457"/>
                      <a:gd name="T7" fmla="*/ 0 h 22"/>
                      <a:gd name="T8" fmla="*/ 457 w 457"/>
                      <a:gd name="T9" fmla="*/ 22 h 22"/>
                      <a:gd name="T10" fmla="*/ 457 w 457"/>
                      <a:gd name="T11" fmla="*/ 22 h 22"/>
                      <a:gd name="T12" fmla="*/ 0 w 457"/>
                      <a:gd name="T13" fmla="*/ 22 h 22"/>
                      <a:gd name="T14" fmla="*/ 0 w 457"/>
                      <a:gd name="T15" fmla="*/ 22 h 22"/>
                      <a:gd name="T16" fmla="*/ 0 w 457"/>
                      <a:gd name="T17" fmla="*/ 0 h 22"/>
                      <a:gd name="T18" fmla="*/ 0 w 45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38" name="Freeform 46">
                    <a:extLst>
                      <a:ext uri="{FF2B5EF4-FFF2-40B4-BE49-F238E27FC236}">
                        <a16:creationId xmlns:a16="http://schemas.microsoft.com/office/drawing/2014/main" id="{E45C5CC4-85A1-4A12-91B5-E90C898D26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20"/>
                  </a:xfrm>
                  <a:custGeom>
                    <a:avLst/>
                    <a:gdLst>
                      <a:gd name="T0" fmla="*/ 0 w 457"/>
                      <a:gd name="T1" fmla="*/ 0 h 20"/>
                      <a:gd name="T2" fmla="*/ 0 w 457"/>
                      <a:gd name="T3" fmla="*/ 0 h 20"/>
                      <a:gd name="T4" fmla="*/ 457 w 457"/>
                      <a:gd name="T5" fmla="*/ 0 h 20"/>
                      <a:gd name="T6" fmla="*/ 457 w 457"/>
                      <a:gd name="T7" fmla="*/ 0 h 20"/>
                      <a:gd name="T8" fmla="*/ 457 w 457"/>
                      <a:gd name="T9" fmla="*/ 20 h 20"/>
                      <a:gd name="T10" fmla="*/ 457 w 457"/>
                      <a:gd name="T11" fmla="*/ 20 h 20"/>
                      <a:gd name="T12" fmla="*/ 0 w 457"/>
                      <a:gd name="T13" fmla="*/ 20 h 20"/>
                      <a:gd name="T14" fmla="*/ 0 w 457"/>
                      <a:gd name="T15" fmla="*/ 20 h 20"/>
                      <a:gd name="T16" fmla="*/ 0 w 457"/>
                      <a:gd name="T17" fmla="*/ 0 h 20"/>
                      <a:gd name="T18" fmla="*/ 0 w 457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39" name="Freeform 47">
                    <a:extLst>
                      <a:ext uri="{FF2B5EF4-FFF2-40B4-BE49-F238E27FC236}">
                        <a16:creationId xmlns:a16="http://schemas.microsoft.com/office/drawing/2014/main" id="{88B012A3-1328-4208-93C8-EED3EEAEE1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8"/>
                  </a:xfrm>
                  <a:custGeom>
                    <a:avLst/>
                    <a:gdLst>
                      <a:gd name="T0" fmla="*/ 0 w 457"/>
                      <a:gd name="T1" fmla="*/ 0 h 18"/>
                      <a:gd name="T2" fmla="*/ 0 w 457"/>
                      <a:gd name="T3" fmla="*/ 0 h 18"/>
                      <a:gd name="T4" fmla="*/ 457 w 457"/>
                      <a:gd name="T5" fmla="*/ 0 h 18"/>
                      <a:gd name="T6" fmla="*/ 457 w 457"/>
                      <a:gd name="T7" fmla="*/ 0 h 18"/>
                      <a:gd name="T8" fmla="*/ 457 w 457"/>
                      <a:gd name="T9" fmla="*/ 18 h 18"/>
                      <a:gd name="T10" fmla="*/ 457 w 457"/>
                      <a:gd name="T11" fmla="*/ 18 h 18"/>
                      <a:gd name="T12" fmla="*/ 0 w 457"/>
                      <a:gd name="T13" fmla="*/ 18 h 18"/>
                      <a:gd name="T14" fmla="*/ 0 w 457"/>
                      <a:gd name="T15" fmla="*/ 18 h 18"/>
                      <a:gd name="T16" fmla="*/ 0 w 457"/>
                      <a:gd name="T17" fmla="*/ 0 h 18"/>
                      <a:gd name="T18" fmla="*/ 0 w 45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40" name="Freeform 48">
                    <a:extLst>
                      <a:ext uri="{FF2B5EF4-FFF2-40B4-BE49-F238E27FC236}">
                        <a16:creationId xmlns:a16="http://schemas.microsoft.com/office/drawing/2014/main" id="{C93875AC-C24D-4E54-B04C-E5C63A988D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8"/>
                    <a:ext cx="457" cy="16"/>
                  </a:xfrm>
                  <a:custGeom>
                    <a:avLst/>
                    <a:gdLst>
                      <a:gd name="T0" fmla="*/ 0 w 457"/>
                      <a:gd name="T1" fmla="*/ 0 h 16"/>
                      <a:gd name="T2" fmla="*/ 0 w 457"/>
                      <a:gd name="T3" fmla="*/ 0 h 16"/>
                      <a:gd name="T4" fmla="*/ 457 w 457"/>
                      <a:gd name="T5" fmla="*/ 0 h 16"/>
                      <a:gd name="T6" fmla="*/ 457 w 457"/>
                      <a:gd name="T7" fmla="*/ 0 h 16"/>
                      <a:gd name="T8" fmla="*/ 457 w 457"/>
                      <a:gd name="T9" fmla="*/ 16 h 16"/>
                      <a:gd name="T10" fmla="*/ 457 w 457"/>
                      <a:gd name="T11" fmla="*/ 16 h 16"/>
                      <a:gd name="T12" fmla="*/ 0 w 457"/>
                      <a:gd name="T13" fmla="*/ 16 h 16"/>
                      <a:gd name="T14" fmla="*/ 0 w 457"/>
                      <a:gd name="T15" fmla="*/ 16 h 16"/>
                      <a:gd name="T16" fmla="*/ 0 w 457"/>
                      <a:gd name="T17" fmla="*/ 0 h 16"/>
                      <a:gd name="T18" fmla="*/ 0 w 457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41" name="Freeform 49">
                    <a:extLst>
                      <a:ext uri="{FF2B5EF4-FFF2-40B4-BE49-F238E27FC236}">
                        <a16:creationId xmlns:a16="http://schemas.microsoft.com/office/drawing/2014/main" id="{B8DA5934-A60D-4B34-A6B1-67E963B03B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3"/>
                  </a:xfrm>
                  <a:custGeom>
                    <a:avLst/>
                    <a:gdLst>
                      <a:gd name="T0" fmla="*/ 0 w 457"/>
                      <a:gd name="T1" fmla="*/ 0 h 13"/>
                      <a:gd name="T2" fmla="*/ 0 w 457"/>
                      <a:gd name="T3" fmla="*/ 0 h 13"/>
                      <a:gd name="T4" fmla="*/ 457 w 457"/>
                      <a:gd name="T5" fmla="*/ 0 h 13"/>
                      <a:gd name="T6" fmla="*/ 457 w 457"/>
                      <a:gd name="T7" fmla="*/ 0 h 13"/>
                      <a:gd name="T8" fmla="*/ 457 w 457"/>
                      <a:gd name="T9" fmla="*/ 13 h 13"/>
                      <a:gd name="T10" fmla="*/ 457 w 457"/>
                      <a:gd name="T11" fmla="*/ 13 h 13"/>
                      <a:gd name="T12" fmla="*/ 0 w 457"/>
                      <a:gd name="T13" fmla="*/ 13 h 13"/>
                      <a:gd name="T14" fmla="*/ 0 w 457"/>
                      <a:gd name="T15" fmla="*/ 13 h 13"/>
                      <a:gd name="T16" fmla="*/ 0 w 457"/>
                      <a:gd name="T17" fmla="*/ 0 h 13"/>
                      <a:gd name="T18" fmla="*/ 0 w 457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42" name="Freeform 50">
                    <a:extLst>
                      <a:ext uri="{FF2B5EF4-FFF2-40B4-BE49-F238E27FC236}">
                        <a16:creationId xmlns:a16="http://schemas.microsoft.com/office/drawing/2014/main" id="{1F429D1B-2693-4AEA-81F4-526D4D08DA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10"/>
                  </a:xfrm>
                  <a:custGeom>
                    <a:avLst/>
                    <a:gdLst>
                      <a:gd name="T0" fmla="*/ 0 w 457"/>
                      <a:gd name="T1" fmla="*/ 0 h 10"/>
                      <a:gd name="T2" fmla="*/ 0 w 457"/>
                      <a:gd name="T3" fmla="*/ 0 h 10"/>
                      <a:gd name="T4" fmla="*/ 457 w 457"/>
                      <a:gd name="T5" fmla="*/ 0 h 10"/>
                      <a:gd name="T6" fmla="*/ 457 w 457"/>
                      <a:gd name="T7" fmla="*/ 0 h 10"/>
                      <a:gd name="T8" fmla="*/ 457 w 457"/>
                      <a:gd name="T9" fmla="*/ 10 h 10"/>
                      <a:gd name="T10" fmla="*/ 457 w 457"/>
                      <a:gd name="T11" fmla="*/ 10 h 10"/>
                      <a:gd name="T12" fmla="*/ 0 w 457"/>
                      <a:gd name="T13" fmla="*/ 10 h 10"/>
                      <a:gd name="T14" fmla="*/ 0 w 457"/>
                      <a:gd name="T15" fmla="*/ 10 h 10"/>
                      <a:gd name="T16" fmla="*/ 0 w 457"/>
                      <a:gd name="T17" fmla="*/ 0 h 10"/>
                      <a:gd name="T18" fmla="*/ 0 w 457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43" name="Freeform 51">
                    <a:extLst>
                      <a:ext uri="{FF2B5EF4-FFF2-40B4-BE49-F238E27FC236}">
                        <a16:creationId xmlns:a16="http://schemas.microsoft.com/office/drawing/2014/main" id="{91EDF1BD-2D1B-485A-88B3-A17950BEF5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859"/>
                    <a:ext cx="457" cy="9"/>
                  </a:xfrm>
                  <a:custGeom>
                    <a:avLst/>
                    <a:gdLst>
                      <a:gd name="T0" fmla="*/ 0 w 457"/>
                      <a:gd name="T1" fmla="*/ 0 h 9"/>
                      <a:gd name="T2" fmla="*/ 0 w 457"/>
                      <a:gd name="T3" fmla="*/ 0 h 9"/>
                      <a:gd name="T4" fmla="*/ 457 w 457"/>
                      <a:gd name="T5" fmla="*/ 0 h 9"/>
                      <a:gd name="T6" fmla="*/ 457 w 457"/>
                      <a:gd name="T7" fmla="*/ 0 h 9"/>
                      <a:gd name="T8" fmla="*/ 457 w 457"/>
                      <a:gd name="T9" fmla="*/ 9 h 9"/>
                      <a:gd name="T10" fmla="*/ 457 w 457"/>
                      <a:gd name="T11" fmla="*/ 9 h 9"/>
                      <a:gd name="T12" fmla="*/ 0 w 457"/>
                      <a:gd name="T13" fmla="*/ 9 h 9"/>
                      <a:gd name="T14" fmla="*/ 0 w 457"/>
                      <a:gd name="T15" fmla="*/ 9 h 9"/>
                      <a:gd name="T16" fmla="*/ 0 w 457"/>
                      <a:gd name="T17" fmla="*/ 0 h 9"/>
                      <a:gd name="T18" fmla="*/ 0 w 457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457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57" y="0"/>
                        </a:lnTo>
                        <a:lnTo>
                          <a:pt x="457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44" name="Rectangle 52">
                    <a:extLst>
                      <a:ext uri="{FF2B5EF4-FFF2-40B4-BE49-F238E27FC236}">
                        <a16:creationId xmlns:a16="http://schemas.microsoft.com/office/drawing/2014/main" id="{7B8BE8A1-C643-4BD7-B98D-2015865DBF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859"/>
                    <a:ext cx="457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45" name="Rectangle 53">
                    <a:extLst>
                      <a:ext uri="{FF2B5EF4-FFF2-40B4-BE49-F238E27FC236}">
                        <a16:creationId xmlns:a16="http://schemas.microsoft.com/office/drawing/2014/main" id="{5654E1B4-D2D9-4F76-A469-7DECA1E685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87"/>
                    <a:ext cx="788" cy="31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46" name="Freeform 54">
                    <a:extLst>
                      <a:ext uri="{FF2B5EF4-FFF2-40B4-BE49-F238E27FC236}">
                        <a16:creationId xmlns:a16="http://schemas.microsoft.com/office/drawing/2014/main" id="{14E93962-EB5E-4B4D-831F-BA39EE3BA4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8"/>
                  </a:xfrm>
                  <a:custGeom>
                    <a:avLst/>
                    <a:gdLst>
                      <a:gd name="T0" fmla="*/ 0 w 788"/>
                      <a:gd name="T1" fmla="*/ 0 h 28"/>
                      <a:gd name="T2" fmla="*/ 0 w 788"/>
                      <a:gd name="T3" fmla="*/ 0 h 28"/>
                      <a:gd name="T4" fmla="*/ 788 w 788"/>
                      <a:gd name="T5" fmla="*/ 0 h 28"/>
                      <a:gd name="T6" fmla="*/ 788 w 788"/>
                      <a:gd name="T7" fmla="*/ 0 h 28"/>
                      <a:gd name="T8" fmla="*/ 788 w 788"/>
                      <a:gd name="T9" fmla="*/ 28 h 28"/>
                      <a:gd name="T10" fmla="*/ 788 w 788"/>
                      <a:gd name="T11" fmla="*/ 28 h 28"/>
                      <a:gd name="T12" fmla="*/ 0 w 788"/>
                      <a:gd name="T13" fmla="*/ 28 h 28"/>
                      <a:gd name="T14" fmla="*/ 0 w 788"/>
                      <a:gd name="T15" fmla="*/ 28 h 28"/>
                      <a:gd name="T16" fmla="*/ 0 w 788"/>
                      <a:gd name="T17" fmla="*/ 0 h 28"/>
                      <a:gd name="T18" fmla="*/ 0 w 788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47" name="Freeform 55">
                    <a:extLst>
                      <a:ext uri="{FF2B5EF4-FFF2-40B4-BE49-F238E27FC236}">
                        <a16:creationId xmlns:a16="http://schemas.microsoft.com/office/drawing/2014/main" id="{6C7D517E-BB50-4F10-94BD-3459F5C33A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5"/>
                  </a:xfrm>
                  <a:custGeom>
                    <a:avLst/>
                    <a:gdLst>
                      <a:gd name="T0" fmla="*/ 0 w 788"/>
                      <a:gd name="T1" fmla="*/ 0 h 25"/>
                      <a:gd name="T2" fmla="*/ 0 w 788"/>
                      <a:gd name="T3" fmla="*/ 0 h 25"/>
                      <a:gd name="T4" fmla="*/ 788 w 788"/>
                      <a:gd name="T5" fmla="*/ 0 h 25"/>
                      <a:gd name="T6" fmla="*/ 788 w 788"/>
                      <a:gd name="T7" fmla="*/ 0 h 25"/>
                      <a:gd name="T8" fmla="*/ 788 w 788"/>
                      <a:gd name="T9" fmla="*/ 25 h 25"/>
                      <a:gd name="T10" fmla="*/ 788 w 788"/>
                      <a:gd name="T11" fmla="*/ 25 h 25"/>
                      <a:gd name="T12" fmla="*/ 0 w 788"/>
                      <a:gd name="T13" fmla="*/ 25 h 25"/>
                      <a:gd name="T14" fmla="*/ 0 w 788"/>
                      <a:gd name="T15" fmla="*/ 25 h 25"/>
                      <a:gd name="T16" fmla="*/ 0 w 788"/>
                      <a:gd name="T17" fmla="*/ 0 h 25"/>
                      <a:gd name="T18" fmla="*/ 0 w 788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48" name="Freeform 56">
                    <a:extLst>
                      <a:ext uri="{FF2B5EF4-FFF2-40B4-BE49-F238E27FC236}">
                        <a16:creationId xmlns:a16="http://schemas.microsoft.com/office/drawing/2014/main" id="{631B58FB-5D94-40AD-A5A3-23D8D79087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8"/>
                    <a:ext cx="788" cy="24"/>
                  </a:xfrm>
                  <a:custGeom>
                    <a:avLst/>
                    <a:gdLst>
                      <a:gd name="T0" fmla="*/ 0 w 788"/>
                      <a:gd name="T1" fmla="*/ 0 h 24"/>
                      <a:gd name="T2" fmla="*/ 0 w 788"/>
                      <a:gd name="T3" fmla="*/ 0 h 24"/>
                      <a:gd name="T4" fmla="*/ 788 w 788"/>
                      <a:gd name="T5" fmla="*/ 0 h 24"/>
                      <a:gd name="T6" fmla="*/ 788 w 788"/>
                      <a:gd name="T7" fmla="*/ 0 h 24"/>
                      <a:gd name="T8" fmla="*/ 788 w 788"/>
                      <a:gd name="T9" fmla="*/ 24 h 24"/>
                      <a:gd name="T10" fmla="*/ 788 w 788"/>
                      <a:gd name="T11" fmla="*/ 24 h 24"/>
                      <a:gd name="T12" fmla="*/ 0 w 788"/>
                      <a:gd name="T13" fmla="*/ 24 h 24"/>
                      <a:gd name="T14" fmla="*/ 0 w 788"/>
                      <a:gd name="T15" fmla="*/ 24 h 24"/>
                      <a:gd name="T16" fmla="*/ 0 w 788"/>
                      <a:gd name="T17" fmla="*/ 0 h 24"/>
                      <a:gd name="T18" fmla="*/ 0 w 788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49" name="Freeform 57">
                    <a:extLst>
                      <a:ext uri="{FF2B5EF4-FFF2-40B4-BE49-F238E27FC236}">
                        <a16:creationId xmlns:a16="http://schemas.microsoft.com/office/drawing/2014/main" id="{2E75A492-C304-4AD7-A3DB-E0EACB47C4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21"/>
                  </a:xfrm>
                  <a:custGeom>
                    <a:avLst/>
                    <a:gdLst>
                      <a:gd name="T0" fmla="*/ 0 w 788"/>
                      <a:gd name="T1" fmla="*/ 0 h 21"/>
                      <a:gd name="T2" fmla="*/ 0 w 788"/>
                      <a:gd name="T3" fmla="*/ 0 h 21"/>
                      <a:gd name="T4" fmla="*/ 788 w 788"/>
                      <a:gd name="T5" fmla="*/ 0 h 21"/>
                      <a:gd name="T6" fmla="*/ 788 w 788"/>
                      <a:gd name="T7" fmla="*/ 0 h 21"/>
                      <a:gd name="T8" fmla="*/ 788 w 788"/>
                      <a:gd name="T9" fmla="*/ 21 h 21"/>
                      <a:gd name="T10" fmla="*/ 788 w 788"/>
                      <a:gd name="T11" fmla="*/ 21 h 21"/>
                      <a:gd name="T12" fmla="*/ 0 w 788"/>
                      <a:gd name="T13" fmla="*/ 21 h 21"/>
                      <a:gd name="T14" fmla="*/ 0 w 788"/>
                      <a:gd name="T15" fmla="*/ 21 h 21"/>
                      <a:gd name="T16" fmla="*/ 0 w 788"/>
                      <a:gd name="T17" fmla="*/ 0 h 21"/>
                      <a:gd name="T18" fmla="*/ 0 w 788"/>
                      <a:gd name="T19" fmla="*/ 0 h 2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2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50" name="Freeform 58">
                    <a:extLst>
                      <a:ext uri="{FF2B5EF4-FFF2-40B4-BE49-F238E27FC236}">
                        <a16:creationId xmlns:a16="http://schemas.microsoft.com/office/drawing/2014/main" id="{4FAFF598-79E5-44DE-9C30-9ACB10BD0F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8"/>
                  </a:xfrm>
                  <a:custGeom>
                    <a:avLst/>
                    <a:gdLst>
                      <a:gd name="T0" fmla="*/ 0 w 788"/>
                      <a:gd name="T1" fmla="*/ 0 h 18"/>
                      <a:gd name="T2" fmla="*/ 0 w 788"/>
                      <a:gd name="T3" fmla="*/ 0 h 18"/>
                      <a:gd name="T4" fmla="*/ 788 w 788"/>
                      <a:gd name="T5" fmla="*/ 0 h 18"/>
                      <a:gd name="T6" fmla="*/ 788 w 788"/>
                      <a:gd name="T7" fmla="*/ 0 h 18"/>
                      <a:gd name="T8" fmla="*/ 788 w 788"/>
                      <a:gd name="T9" fmla="*/ 18 h 18"/>
                      <a:gd name="T10" fmla="*/ 788 w 788"/>
                      <a:gd name="T11" fmla="*/ 18 h 18"/>
                      <a:gd name="T12" fmla="*/ 0 w 788"/>
                      <a:gd name="T13" fmla="*/ 18 h 18"/>
                      <a:gd name="T14" fmla="*/ 0 w 788"/>
                      <a:gd name="T15" fmla="*/ 18 h 18"/>
                      <a:gd name="T16" fmla="*/ 0 w 788"/>
                      <a:gd name="T17" fmla="*/ 0 h 18"/>
                      <a:gd name="T18" fmla="*/ 0 w 788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51" name="Freeform 59">
                    <a:extLst>
                      <a:ext uri="{FF2B5EF4-FFF2-40B4-BE49-F238E27FC236}">
                        <a16:creationId xmlns:a16="http://schemas.microsoft.com/office/drawing/2014/main" id="{4234AC81-18BF-4FF8-A47A-4F46FF68F9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6"/>
                  </a:xfrm>
                  <a:custGeom>
                    <a:avLst/>
                    <a:gdLst>
                      <a:gd name="T0" fmla="*/ 0 w 788"/>
                      <a:gd name="T1" fmla="*/ 0 h 16"/>
                      <a:gd name="T2" fmla="*/ 0 w 788"/>
                      <a:gd name="T3" fmla="*/ 0 h 16"/>
                      <a:gd name="T4" fmla="*/ 788 w 788"/>
                      <a:gd name="T5" fmla="*/ 0 h 16"/>
                      <a:gd name="T6" fmla="*/ 788 w 788"/>
                      <a:gd name="T7" fmla="*/ 0 h 16"/>
                      <a:gd name="T8" fmla="*/ 788 w 788"/>
                      <a:gd name="T9" fmla="*/ 16 h 16"/>
                      <a:gd name="T10" fmla="*/ 788 w 788"/>
                      <a:gd name="T11" fmla="*/ 16 h 16"/>
                      <a:gd name="T12" fmla="*/ 0 w 788"/>
                      <a:gd name="T13" fmla="*/ 16 h 16"/>
                      <a:gd name="T14" fmla="*/ 0 w 788"/>
                      <a:gd name="T15" fmla="*/ 16 h 16"/>
                      <a:gd name="T16" fmla="*/ 0 w 788"/>
                      <a:gd name="T17" fmla="*/ 0 h 16"/>
                      <a:gd name="T18" fmla="*/ 0 w 788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52" name="Freeform 60">
                    <a:extLst>
                      <a:ext uri="{FF2B5EF4-FFF2-40B4-BE49-F238E27FC236}">
                        <a16:creationId xmlns:a16="http://schemas.microsoft.com/office/drawing/2014/main" id="{858738BF-BC40-4811-B12A-3EB0044C61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89"/>
                    <a:ext cx="788" cy="14"/>
                  </a:xfrm>
                  <a:custGeom>
                    <a:avLst/>
                    <a:gdLst>
                      <a:gd name="T0" fmla="*/ 0 w 788"/>
                      <a:gd name="T1" fmla="*/ 0 h 14"/>
                      <a:gd name="T2" fmla="*/ 0 w 788"/>
                      <a:gd name="T3" fmla="*/ 0 h 14"/>
                      <a:gd name="T4" fmla="*/ 788 w 788"/>
                      <a:gd name="T5" fmla="*/ 0 h 14"/>
                      <a:gd name="T6" fmla="*/ 788 w 788"/>
                      <a:gd name="T7" fmla="*/ 0 h 14"/>
                      <a:gd name="T8" fmla="*/ 788 w 788"/>
                      <a:gd name="T9" fmla="*/ 14 h 14"/>
                      <a:gd name="T10" fmla="*/ 788 w 788"/>
                      <a:gd name="T11" fmla="*/ 14 h 14"/>
                      <a:gd name="T12" fmla="*/ 0 w 788"/>
                      <a:gd name="T13" fmla="*/ 14 h 14"/>
                      <a:gd name="T14" fmla="*/ 0 w 788"/>
                      <a:gd name="T15" fmla="*/ 14 h 14"/>
                      <a:gd name="T16" fmla="*/ 0 w 788"/>
                      <a:gd name="T17" fmla="*/ 0 h 14"/>
                      <a:gd name="T18" fmla="*/ 0 w 788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53" name="Freeform 61">
                    <a:extLst>
                      <a:ext uri="{FF2B5EF4-FFF2-40B4-BE49-F238E27FC236}">
                        <a16:creationId xmlns:a16="http://schemas.microsoft.com/office/drawing/2014/main" id="{9740696F-A96D-4578-9779-2CA6AE90B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10"/>
                  </a:xfrm>
                  <a:custGeom>
                    <a:avLst/>
                    <a:gdLst>
                      <a:gd name="T0" fmla="*/ 0 w 788"/>
                      <a:gd name="T1" fmla="*/ 0 h 10"/>
                      <a:gd name="T2" fmla="*/ 0 w 788"/>
                      <a:gd name="T3" fmla="*/ 0 h 10"/>
                      <a:gd name="T4" fmla="*/ 788 w 788"/>
                      <a:gd name="T5" fmla="*/ 0 h 10"/>
                      <a:gd name="T6" fmla="*/ 788 w 788"/>
                      <a:gd name="T7" fmla="*/ 0 h 10"/>
                      <a:gd name="T8" fmla="*/ 788 w 788"/>
                      <a:gd name="T9" fmla="*/ 10 h 10"/>
                      <a:gd name="T10" fmla="*/ 788 w 788"/>
                      <a:gd name="T11" fmla="*/ 10 h 10"/>
                      <a:gd name="T12" fmla="*/ 0 w 788"/>
                      <a:gd name="T13" fmla="*/ 10 h 10"/>
                      <a:gd name="T14" fmla="*/ 0 w 788"/>
                      <a:gd name="T15" fmla="*/ 10 h 10"/>
                      <a:gd name="T16" fmla="*/ 0 w 788"/>
                      <a:gd name="T17" fmla="*/ 0 h 10"/>
                      <a:gd name="T18" fmla="*/ 0 w 788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54" name="Freeform 62">
                    <a:extLst>
                      <a:ext uri="{FF2B5EF4-FFF2-40B4-BE49-F238E27FC236}">
                        <a16:creationId xmlns:a16="http://schemas.microsoft.com/office/drawing/2014/main" id="{698C3B30-839A-40C9-AEA1-D4C3484BED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" y="1291"/>
                    <a:ext cx="788" cy="8"/>
                  </a:xfrm>
                  <a:custGeom>
                    <a:avLst/>
                    <a:gdLst>
                      <a:gd name="T0" fmla="*/ 0 w 788"/>
                      <a:gd name="T1" fmla="*/ 0 h 8"/>
                      <a:gd name="T2" fmla="*/ 0 w 788"/>
                      <a:gd name="T3" fmla="*/ 0 h 8"/>
                      <a:gd name="T4" fmla="*/ 788 w 788"/>
                      <a:gd name="T5" fmla="*/ 0 h 8"/>
                      <a:gd name="T6" fmla="*/ 788 w 788"/>
                      <a:gd name="T7" fmla="*/ 0 h 8"/>
                      <a:gd name="T8" fmla="*/ 788 w 788"/>
                      <a:gd name="T9" fmla="*/ 8 h 8"/>
                      <a:gd name="T10" fmla="*/ 788 w 788"/>
                      <a:gd name="T11" fmla="*/ 8 h 8"/>
                      <a:gd name="T12" fmla="*/ 0 w 788"/>
                      <a:gd name="T13" fmla="*/ 8 h 8"/>
                      <a:gd name="T14" fmla="*/ 0 w 788"/>
                      <a:gd name="T15" fmla="*/ 8 h 8"/>
                      <a:gd name="T16" fmla="*/ 0 w 788"/>
                      <a:gd name="T17" fmla="*/ 0 h 8"/>
                      <a:gd name="T18" fmla="*/ 0 w 788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88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88" y="0"/>
                        </a:lnTo>
                        <a:lnTo>
                          <a:pt x="788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55" name="Rectangle 63">
                    <a:extLst>
                      <a:ext uri="{FF2B5EF4-FFF2-40B4-BE49-F238E27FC236}">
                        <a16:creationId xmlns:a16="http://schemas.microsoft.com/office/drawing/2014/main" id="{D4C60B1C-7BF3-406C-830D-D78257088B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31" y="1292"/>
                    <a:ext cx="788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56" name="Freeform 64">
                    <a:extLst>
                      <a:ext uri="{FF2B5EF4-FFF2-40B4-BE49-F238E27FC236}">
                        <a16:creationId xmlns:a16="http://schemas.microsoft.com/office/drawing/2014/main" id="{6567E814-A60A-4473-9BD2-9136AB8CA7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3"/>
                    <a:ext cx="627" cy="32"/>
                  </a:xfrm>
                  <a:custGeom>
                    <a:avLst/>
                    <a:gdLst>
                      <a:gd name="T0" fmla="*/ 0 w 627"/>
                      <a:gd name="T1" fmla="*/ 32 h 32"/>
                      <a:gd name="T2" fmla="*/ 627 w 627"/>
                      <a:gd name="T3" fmla="*/ 32 h 32"/>
                      <a:gd name="T4" fmla="*/ 627 w 627"/>
                      <a:gd name="T5" fmla="*/ 0 h 32"/>
                      <a:gd name="T6" fmla="*/ 47 w 627"/>
                      <a:gd name="T7" fmla="*/ 0 h 32"/>
                      <a:gd name="T8" fmla="*/ 47 w 627"/>
                      <a:gd name="T9" fmla="*/ 0 h 32"/>
                      <a:gd name="T10" fmla="*/ 22 w 627"/>
                      <a:gd name="T11" fmla="*/ 16 h 32"/>
                      <a:gd name="T12" fmla="*/ 0 w 627"/>
                      <a:gd name="T13" fmla="*/ 32 h 32"/>
                      <a:gd name="T14" fmla="*/ 0 w 627"/>
                      <a:gd name="T15" fmla="*/ 32 h 32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27" h="32">
                        <a:moveTo>
                          <a:pt x="0" y="32"/>
                        </a:moveTo>
                        <a:lnTo>
                          <a:pt x="627" y="32"/>
                        </a:lnTo>
                        <a:lnTo>
                          <a:pt x="627" y="0"/>
                        </a:lnTo>
                        <a:lnTo>
                          <a:pt x="47" y="0"/>
                        </a:lnTo>
                        <a:lnTo>
                          <a:pt x="22" y="16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57" name="Freeform 65">
                    <a:extLst>
                      <a:ext uri="{FF2B5EF4-FFF2-40B4-BE49-F238E27FC236}">
                        <a16:creationId xmlns:a16="http://schemas.microsoft.com/office/drawing/2014/main" id="{FBA6FBF0-F8A3-446B-BC64-5CA855EC58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69" y="1225"/>
                    <a:ext cx="627" cy="27"/>
                  </a:xfrm>
                  <a:custGeom>
                    <a:avLst/>
                    <a:gdLst>
                      <a:gd name="T0" fmla="*/ 47 w 627"/>
                      <a:gd name="T1" fmla="*/ 0 h 27"/>
                      <a:gd name="T2" fmla="*/ 627 w 627"/>
                      <a:gd name="T3" fmla="*/ 0 h 27"/>
                      <a:gd name="T4" fmla="*/ 627 w 627"/>
                      <a:gd name="T5" fmla="*/ 0 h 27"/>
                      <a:gd name="T6" fmla="*/ 627 w 627"/>
                      <a:gd name="T7" fmla="*/ 27 h 27"/>
                      <a:gd name="T8" fmla="*/ 0 w 627"/>
                      <a:gd name="T9" fmla="*/ 27 h 27"/>
                      <a:gd name="T10" fmla="*/ 0 w 627"/>
                      <a:gd name="T11" fmla="*/ 27 h 27"/>
                      <a:gd name="T12" fmla="*/ 22 w 627"/>
                      <a:gd name="T13" fmla="*/ 12 h 27"/>
                      <a:gd name="T14" fmla="*/ 47 w 627"/>
                      <a:gd name="T15" fmla="*/ 0 h 27"/>
                      <a:gd name="T16" fmla="*/ 47 w 627"/>
                      <a:gd name="T17" fmla="*/ 0 h 27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7" h="27">
                        <a:moveTo>
                          <a:pt x="47" y="0"/>
                        </a:moveTo>
                        <a:lnTo>
                          <a:pt x="627" y="0"/>
                        </a:lnTo>
                        <a:lnTo>
                          <a:pt x="627" y="27"/>
                        </a:lnTo>
                        <a:lnTo>
                          <a:pt x="0" y="27"/>
                        </a:lnTo>
                        <a:lnTo>
                          <a:pt x="22" y="12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58" name="Freeform 66">
                    <a:extLst>
                      <a:ext uri="{FF2B5EF4-FFF2-40B4-BE49-F238E27FC236}">
                        <a16:creationId xmlns:a16="http://schemas.microsoft.com/office/drawing/2014/main" id="{C4B1F165-59F2-4C8F-A68D-6F40432ACC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5"/>
                  </a:xfrm>
                  <a:custGeom>
                    <a:avLst/>
                    <a:gdLst>
                      <a:gd name="T0" fmla="*/ 38 w 621"/>
                      <a:gd name="T1" fmla="*/ 0 h 25"/>
                      <a:gd name="T2" fmla="*/ 621 w 621"/>
                      <a:gd name="T3" fmla="*/ 0 h 25"/>
                      <a:gd name="T4" fmla="*/ 621 w 621"/>
                      <a:gd name="T5" fmla="*/ 0 h 25"/>
                      <a:gd name="T6" fmla="*/ 621 w 621"/>
                      <a:gd name="T7" fmla="*/ 25 h 25"/>
                      <a:gd name="T8" fmla="*/ 0 w 621"/>
                      <a:gd name="T9" fmla="*/ 25 h 25"/>
                      <a:gd name="T10" fmla="*/ 0 w 621"/>
                      <a:gd name="T11" fmla="*/ 25 h 25"/>
                      <a:gd name="T12" fmla="*/ 19 w 621"/>
                      <a:gd name="T13" fmla="*/ 12 h 25"/>
                      <a:gd name="T14" fmla="*/ 38 w 621"/>
                      <a:gd name="T15" fmla="*/ 0 h 25"/>
                      <a:gd name="T16" fmla="*/ 38 w 621"/>
                      <a:gd name="T17" fmla="*/ 0 h 25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5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5"/>
                        </a:lnTo>
                        <a:lnTo>
                          <a:pt x="0" y="25"/>
                        </a:lnTo>
                        <a:lnTo>
                          <a:pt x="19" y="12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59" name="Freeform 67">
                    <a:extLst>
                      <a:ext uri="{FF2B5EF4-FFF2-40B4-BE49-F238E27FC236}">
                        <a16:creationId xmlns:a16="http://schemas.microsoft.com/office/drawing/2014/main" id="{D8E624CC-E6E5-40D2-9BD8-EC6DF30824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5" y="1225"/>
                    <a:ext cx="621" cy="24"/>
                  </a:xfrm>
                  <a:custGeom>
                    <a:avLst/>
                    <a:gdLst>
                      <a:gd name="T0" fmla="*/ 38 w 621"/>
                      <a:gd name="T1" fmla="*/ 0 h 24"/>
                      <a:gd name="T2" fmla="*/ 621 w 621"/>
                      <a:gd name="T3" fmla="*/ 0 h 24"/>
                      <a:gd name="T4" fmla="*/ 621 w 621"/>
                      <a:gd name="T5" fmla="*/ 0 h 24"/>
                      <a:gd name="T6" fmla="*/ 621 w 621"/>
                      <a:gd name="T7" fmla="*/ 24 h 24"/>
                      <a:gd name="T8" fmla="*/ 0 w 621"/>
                      <a:gd name="T9" fmla="*/ 24 h 24"/>
                      <a:gd name="T10" fmla="*/ 0 w 621"/>
                      <a:gd name="T11" fmla="*/ 24 h 24"/>
                      <a:gd name="T12" fmla="*/ 19 w 621"/>
                      <a:gd name="T13" fmla="*/ 11 h 24"/>
                      <a:gd name="T14" fmla="*/ 38 w 621"/>
                      <a:gd name="T15" fmla="*/ 0 h 24"/>
                      <a:gd name="T16" fmla="*/ 38 w 621"/>
                      <a:gd name="T17" fmla="*/ 0 h 24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0" t="0" r="r" b="b"/>
                    <a:pathLst>
                      <a:path w="621" h="24">
                        <a:moveTo>
                          <a:pt x="38" y="0"/>
                        </a:moveTo>
                        <a:lnTo>
                          <a:pt x="621" y="0"/>
                        </a:lnTo>
                        <a:lnTo>
                          <a:pt x="621" y="24"/>
                        </a:lnTo>
                        <a:lnTo>
                          <a:pt x="0" y="24"/>
                        </a:lnTo>
                        <a:lnTo>
                          <a:pt x="19" y="11"/>
                        </a:ln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60" name="Freeform 68">
                    <a:extLst>
                      <a:ext uri="{FF2B5EF4-FFF2-40B4-BE49-F238E27FC236}">
                        <a16:creationId xmlns:a16="http://schemas.microsoft.com/office/drawing/2014/main" id="{BCC2CA27-15C7-4474-9798-9FAED13DE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" y="1226"/>
                    <a:ext cx="618" cy="20"/>
                  </a:xfrm>
                  <a:custGeom>
                    <a:avLst/>
                    <a:gdLst>
                      <a:gd name="T0" fmla="*/ 35 w 618"/>
                      <a:gd name="T1" fmla="*/ 0 h 20"/>
                      <a:gd name="T2" fmla="*/ 618 w 618"/>
                      <a:gd name="T3" fmla="*/ 0 h 20"/>
                      <a:gd name="T4" fmla="*/ 618 w 618"/>
                      <a:gd name="T5" fmla="*/ 0 h 20"/>
                      <a:gd name="T6" fmla="*/ 618 w 618"/>
                      <a:gd name="T7" fmla="*/ 20 h 20"/>
                      <a:gd name="T8" fmla="*/ 0 w 618"/>
                      <a:gd name="T9" fmla="*/ 20 h 20"/>
                      <a:gd name="T10" fmla="*/ 0 w 618"/>
                      <a:gd name="T11" fmla="*/ 20 h 20"/>
                      <a:gd name="T12" fmla="*/ 35 w 618"/>
                      <a:gd name="T13" fmla="*/ 0 h 20"/>
                      <a:gd name="T14" fmla="*/ 35 w 618"/>
                      <a:gd name="T15" fmla="*/ 0 h 2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8" h="20">
                        <a:moveTo>
                          <a:pt x="35" y="0"/>
                        </a:moveTo>
                        <a:lnTo>
                          <a:pt x="618" y="0"/>
                        </a:lnTo>
                        <a:lnTo>
                          <a:pt x="618" y="20"/>
                        </a:lnTo>
                        <a:lnTo>
                          <a:pt x="0" y="20"/>
                        </a:lnTo>
                        <a:lnTo>
                          <a:pt x="35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61" name="Freeform 69">
                    <a:extLst>
                      <a:ext uri="{FF2B5EF4-FFF2-40B4-BE49-F238E27FC236}">
                        <a16:creationId xmlns:a16="http://schemas.microsoft.com/office/drawing/2014/main" id="{B4250E09-CFB7-4CB4-AA93-86F9CDB757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1" y="1226"/>
                    <a:ext cx="615" cy="18"/>
                  </a:xfrm>
                  <a:custGeom>
                    <a:avLst/>
                    <a:gdLst>
                      <a:gd name="T0" fmla="*/ 32 w 615"/>
                      <a:gd name="T1" fmla="*/ 0 h 18"/>
                      <a:gd name="T2" fmla="*/ 615 w 615"/>
                      <a:gd name="T3" fmla="*/ 0 h 18"/>
                      <a:gd name="T4" fmla="*/ 615 w 615"/>
                      <a:gd name="T5" fmla="*/ 0 h 18"/>
                      <a:gd name="T6" fmla="*/ 615 w 615"/>
                      <a:gd name="T7" fmla="*/ 18 h 18"/>
                      <a:gd name="T8" fmla="*/ 0 w 615"/>
                      <a:gd name="T9" fmla="*/ 18 h 18"/>
                      <a:gd name="T10" fmla="*/ 0 w 615"/>
                      <a:gd name="T11" fmla="*/ 18 h 18"/>
                      <a:gd name="T12" fmla="*/ 32 w 615"/>
                      <a:gd name="T13" fmla="*/ 0 h 18"/>
                      <a:gd name="T14" fmla="*/ 32 w 615"/>
                      <a:gd name="T15" fmla="*/ 0 h 1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15" h="18">
                        <a:moveTo>
                          <a:pt x="32" y="0"/>
                        </a:moveTo>
                        <a:lnTo>
                          <a:pt x="615" y="0"/>
                        </a:lnTo>
                        <a:lnTo>
                          <a:pt x="615" y="18"/>
                        </a:lnTo>
                        <a:lnTo>
                          <a:pt x="0" y="18"/>
                        </a:lnTo>
                        <a:lnTo>
                          <a:pt x="32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62" name="Freeform 70">
                    <a:extLst>
                      <a:ext uri="{FF2B5EF4-FFF2-40B4-BE49-F238E27FC236}">
                        <a16:creationId xmlns:a16="http://schemas.microsoft.com/office/drawing/2014/main" id="{D0078D98-C557-41AC-B6AB-84E30A0A0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6"/>
                    <a:ext cx="608" cy="16"/>
                  </a:xfrm>
                  <a:custGeom>
                    <a:avLst/>
                    <a:gdLst>
                      <a:gd name="T0" fmla="*/ 25 w 608"/>
                      <a:gd name="T1" fmla="*/ 0 h 16"/>
                      <a:gd name="T2" fmla="*/ 608 w 608"/>
                      <a:gd name="T3" fmla="*/ 0 h 16"/>
                      <a:gd name="T4" fmla="*/ 608 w 608"/>
                      <a:gd name="T5" fmla="*/ 0 h 16"/>
                      <a:gd name="T6" fmla="*/ 608 w 608"/>
                      <a:gd name="T7" fmla="*/ 16 h 16"/>
                      <a:gd name="T8" fmla="*/ 0 w 608"/>
                      <a:gd name="T9" fmla="*/ 16 h 16"/>
                      <a:gd name="T10" fmla="*/ 0 w 608"/>
                      <a:gd name="T11" fmla="*/ 16 h 16"/>
                      <a:gd name="T12" fmla="*/ 25 w 608"/>
                      <a:gd name="T13" fmla="*/ 0 h 16"/>
                      <a:gd name="T14" fmla="*/ 25 w 608"/>
                      <a:gd name="T15" fmla="*/ 0 h 1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6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6"/>
                        </a:lnTo>
                        <a:lnTo>
                          <a:pt x="0" y="16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63" name="Freeform 71">
                    <a:extLst>
                      <a:ext uri="{FF2B5EF4-FFF2-40B4-BE49-F238E27FC236}">
                        <a16:creationId xmlns:a16="http://schemas.microsoft.com/office/drawing/2014/main" id="{3C4A2E9B-7300-475E-B119-97A1B130C1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8" y="1227"/>
                    <a:ext cx="608" cy="13"/>
                  </a:xfrm>
                  <a:custGeom>
                    <a:avLst/>
                    <a:gdLst>
                      <a:gd name="T0" fmla="*/ 25 w 608"/>
                      <a:gd name="T1" fmla="*/ 0 h 13"/>
                      <a:gd name="T2" fmla="*/ 608 w 608"/>
                      <a:gd name="T3" fmla="*/ 0 h 13"/>
                      <a:gd name="T4" fmla="*/ 608 w 608"/>
                      <a:gd name="T5" fmla="*/ 0 h 13"/>
                      <a:gd name="T6" fmla="*/ 608 w 608"/>
                      <a:gd name="T7" fmla="*/ 13 h 13"/>
                      <a:gd name="T8" fmla="*/ 0 w 608"/>
                      <a:gd name="T9" fmla="*/ 13 h 13"/>
                      <a:gd name="T10" fmla="*/ 0 w 608"/>
                      <a:gd name="T11" fmla="*/ 13 h 13"/>
                      <a:gd name="T12" fmla="*/ 25 w 608"/>
                      <a:gd name="T13" fmla="*/ 0 h 13"/>
                      <a:gd name="T14" fmla="*/ 25 w 608"/>
                      <a:gd name="T15" fmla="*/ 0 h 13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8" h="13">
                        <a:moveTo>
                          <a:pt x="25" y="0"/>
                        </a:moveTo>
                        <a:lnTo>
                          <a:pt x="608" y="0"/>
                        </a:lnTo>
                        <a:lnTo>
                          <a:pt x="608" y="13"/>
                        </a:lnTo>
                        <a:lnTo>
                          <a:pt x="0" y="1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64" name="Freeform 72">
                    <a:extLst>
                      <a:ext uri="{FF2B5EF4-FFF2-40B4-BE49-F238E27FC236}">
                        <a16:creationId xmlns:a16="http://schemas.microsoft.com/office/drawing/2014/main" id="{FA85A6F5-5603-4AC8-8235-39B121ED6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4" y="1227"/>
                    <a:ext cx="602" cy="10"/>
                  </a:xfrm>
                  <a:custGeom>
                    <a:avLst/>
                    <a:gdLst>
                      <a:gd name="T0" fmla="*/ 16 w 602"/>
                      <a:gd name="T1" fmla="*/ 0 h 10"/>
                      <a:gd name="T2" fmla="*/ 602 w 602"/>
                      <a:gd name="T3" fmla="*/ 0 h 10"/>
                      <a:gd name="T4" fmla="*/ 602 w 602"/>
                      <a:gd name="T5" fmla="*/ 0 h 10"/>
                      <a:gd name="T6" fmla="*/ 602 w 602"/>
                      <a:gd name="T7" fmla="*/ 10 h 10"/>
                      <a:gd name="T8" fmla="*/ 0 w 602"/>
                      <a:gd name="T9" fmla="*/ 10 h 10"/>
                      <a:gd name="T10" fmla="*/ 0 w 602"/>
                      <a:gd name="T11" fmla="*/ 10 h 10"/>
                      <a:gd name="T12" fmla="*/ 16 w 602"/>
                      <a:gd name="T13" fmla="*/ 0 h 10"/>
                      <a:gd name="T14" fmla="*/ 16 w 602"/>
                      <a:gd name="T15" fmla="*/ 0 h 10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602" h="10">
                        <a:moveTo>
                          <a:pt x="16" y="0"/>
                        </a:moveTo>
                        <a:lnTo>
                          <a:pt x="602" y="0"/>
                        </a:lnTo>
                        <a:lnTo>
                          <a:pt x="602" y="10"/>
                        </a:ln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65" name="Freeform 73">
                    <a:extLst>
                      <a:ext uri="{FF2B5EF4-FFF2-40B4-BE49-F238E27FC236}">
                        <a16:creationId xmlns:a16="http://schemas.microsoft.com/office/drawing/2014/main" id="{4D4C60EF-10E2-4B38-88F8-D2875CE502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97" y="1227"/>
                    <a:ext cx="599" cy="8"/>
                  </a:xfrm>
                  <a:custGeom>
                    <a:avLst/>
                    <a:gdLst>
                      <a:gd name="T0" fmla="*/ 13 w 599"/>
                      <a:gd name="T1" fmla="*/ 0 h 8"/>
                      <a:gd name="T2" fmla="*/ 599 w 599"/>
                      <a:gd name="T3" fmla="*/ 0 h 8"/>
                      <a:gd name="T4" fmla="*/ 599 w 599"/>
                      <a:gd name="T5" fmla="*/ 0 h 8"/>
                      <a:gd name="T6" fmla="*/ 599 w 599"/>
                      <a:gd name="T7" fmla="*/ 8 h 8"/>
                      <a:gd name="T8" fmla="*/ 0 w 599"/>
                      <a:gd name="T9" fmla="*/ 8 h 8"/>
                      <a:gd name="T10" fmla="*/ 0 w 599"/>
                      <a:gd name="T11" fmla="*/ 8 h 8"/>
                      <a:gd name="T12" fmla="*/ 13 w 599"/>
                      <a:gd name="T13" fmla="*/ 0 h 8"/>
                      <a:gd name="T14" fmla="*/ 13 w 599"/>
                      <a:gd name="T15" fmla="*/ 0 h 8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0" t="0" r="r" b="b"/>
                    <a:pathLst>
                      <a:path w="599" h="8">
                        <a:moveTo>
                          <a:pt x="13" y="0"/>
                        </a:moveTo>
                        <a:lnTo>
                          <a:pt x="599" y="0"/>
                        </a:lnTo>
                        <a:lnTo>
                          <a:pt x="599" y="8"/>
                        </a:lnTo>
                        <a:lnTo>
                          <a:pt x="0" y="8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66" name="Freeform 74">
                    <a:extLst>
                      <a:ext uri="{FF2B5EF4-FFF2-40B4-BE49-F238E27FC236}">
                        <a16:creationId xmlns:a16="http://schemas.microsoft.com/office/drawing/2014/main" id="{42D59D11-764F-44C8-9F71-39763AE8ED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0" y="1227"/>
                    <a:ext cx="596" cy="6"/>
                  </a:xfrm>
                  <a:custGeom>
                    <a:avLst/>
                    <a:gdLst>
                      <a:gd name="T0" fmla="*/ 0 w 596"/>
                      <a:gd name="T1" fmla="*/ 6 h 6"/>
                      <a:gd name="T2" fmla="*/ 596 w 596"/>
                      <a:gd name="T3" fmla="*/ 6 h 6"/>
                      <a:gd name="T4" fmla="*/ 596 w 596"/>
                      <a:gd name="T5" fmla="*/ 0 h 6"/>
                      <a:gd name="T6" fmla="*/ 10 w 596"/>
                      <a:gd name="T7" fmla="*/ 0 h 6"/>
                      <a:gd name="T8" fmla="*/ 10 w 596"/>
                      <a:gd name="T9" fmla="*/ 0 h 6"/>
                      <a:gd name="T10" fmla="*/ 0 w 596"/>
                      <a:gd name="T11" fmla="*/ 6 h 6"/>
                      <a:gd name="T12" fmla="*/ 0 w 596"/>
                      <a:gd name="T13" fmla="*/ 6 h 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596" h="6">
                        <a:moveTo>
                          <a:pt x="0" y="6"/>
                        </a:moveTo>
                        <a:lnTo>
                          <a:pt x="596" y="6"/>
                        </a:lnTo>
                        <a:lnTo>
                          <a:pt x="596" y="0"/>
                        </a:lnTo>
                        <a:lnTo>
                          <a:pt x="10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67" name="Rectangle 75">
                    <a:extLst>
                      <a:ext uri="{FF2B5EF4-FFF2-40B4-BE49-F238E27FC236}">
                        <a16:creationId xmlns:a16="http://schemas.microsoft.com/office/drawing/2014/main" id="{78CF6E91-ECFB-4356-96E0-C1FF24AC13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48"/>
                    <a:ext cx="387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68" name="Freeform 76">
                    <a:extLst>
                      <a:ext uri="{FF2B5EF4-FFF2-40B4-BE49-F238E27FC236}">
                        <a16:creationId xmlns:a16="http://schemas.microsoft.com/office/drawing/2014/main" id="{A9FD7C97-C62A-4A9E-A36A-E2271F1BAC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8"/>
                    <a:ext cx="387" cy="29"/>
                  </a:xfrm>
                  <a:custGeom>
                    <a:avLst/>
                    <a:gdLst>
                      <a:gd name="T0" fmla="*/ 0 w 387"/>
                      <a:gd name="T1" fmla="*/ 0 h 29"/>
                      <a:gd name="T2" fmla="*/ 0 w 387"/>
                      <a:gd name="T3" fmla="*/ 0 h 29"/>
                      <a:gd name="T4" fmla="*/ 387 w 387"/>
                      <a:gd name="T5" fmla="*/ 0 h 29"/>
                      <a:gd name="T6" fmla="*/ 387 w 387"/>
                      <a:gd name="T7" fmla="*/ 0 h 29"/>
                      <a:gd name="T8" fmla="*/ 387 w 387"/>
                      <a:gd name="T9" fmla="*/ 29 h 29"/>
                      <a:gd name="T10" fmla="*/ 387 w 387"/>
                      <a:gd name="T11" fmla="*/ 29 h 29"/>
                      <a:gd name="T12" fmla="*/ 0 w 387"/>
                      <a:gd name="T13" fmla="*/ 29 h 29"/>
                      <a:gd name="T14" fmla="*/ 0 w 387"/>
                      <a:gd name="T15" fmla="*/ 29 h 29"/>
                      <a:gd name="T16" fmla="*/ 0 w 387"/>
                      <a:gd name="T17" fmla="*/ 0 h 29"/>
                      <a:gd name="T18" fmla="*/ 0 w 387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69" name="Freeform 77">
                    <a:extLst>
                      <a:ext uri="{FF2B5EF4-FFF2-40B4-BE49-F238E27FC236}">
                        <a16:creationId xmlns:a16="http://schemas.microsoft.com/office/drawing/2014/main" id="{2B8E7D52-D9C6-41E2-92CF-4FB6C28978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5"/>
                  </a:xfrm>
                  <a:custGeom>
                    <a:avLst/>
                    <a:gdLst>
                      <a:gd name="T0" fmla="*/ 0 w 387"/>
                      <a:gd name="T1" fmla="*/ 0 h 25"/>
                      <a:gd name="T2" fmla="*/ 0 w 387"/>
                      <a:gd name="T3" fmla="*/ 0 h 25"/>
                      <a:gd name="T4" fmla="*/ 387 w 387"/>
                      <a:gd name="T5" fmla="*/ 0 h 25"/>
                      <a:gd name="T6" fmla="*/ 387 w 387"/>
                      <a:gd name="T7" fmla="*/ 0 h 25"/>
                      <a:gd name="T8" fmla="*/ 387 w 387"/>
                      <a:gd name="T9" fmla="*/ 25 h 25"/>
                      <a:gd name="T10" fmla="*/ 387 w 387"/>
                      <a:gd name="T11" fmla="*/ 25 h 25"/>
                      <a:gd name="T12" fmla="*/ 0 w 387"/>
                      <a:gd name="T13" fmla="*/ 25 h 25"/>
                      <a:gd name="T14" fmla="*/ 0 w 387"/>
                      <a:gd name="T15" fmla="*/ 25 h 25"/>
                      <a:gd name="T16" fmla="*/ 0 w 387"/>
                      <a:gd name="T17" fmla="*/ 0 h 25"/>
                      <a:gd name="T18" fmla="*/ 0 w 387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70" name="Freeform 78">
                    <a:extLst>
                      <a:ext uri="{FF2B5EF4-FFF2-40B4-BE49-F238E27FC236}">
                        <a16:creationId xmlns:a16="http://schemas.microsoft.com/office/drawing/2014/main" id="{59A8E5B6-3D6C-4928-B7AE-16A5000934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3"/>
                  </a:xfrm>
                  <a:custGeom>
                    <a:avLst/>
                    <a:gdLst>
                      <a:gd name="T0" fmla="*/ 0 w 387"/>
                      <a:gd name="T1" fmla="*/ 0 h 23"/>
                      <a:gd name="T2" fmla="*/ 0 w 387"/>
                      <a:gd name="T3" fmla="*/ 0 h 23"/>
                      <a:gd name="T4" fmla="*/ 387 w 387"/>
                      <a:gd name="T5" fmla="*/ 0 h 23"/>
                      <a:gd name="T6" fmla="*/ 387 w 387"/>
                      <a:gd name="T7" fmla="*/ 0 h 23"/>
                      <a:gd name="T8" fmla="*/ 387 w 387"/>
                      <a:gd name="T9" fmla="*/ 23 h 23"/>
                      <a:gd name="T10" fmla="*/ 387 w 387"/>
                      <a:gd name="T11" fmla="*/ 23 h 23"/>
                      <a:gd name="T12" fmla="*/ 0 w 387"/>
                      <a:gd name="T13" fmla="*/ 23 h 23"/>
                      <a:gd name="T14" fmla="*/ 0 w 387"/>
                      <a:gd name="T15" fmla="*/ 23 h 23"/>
                      <a:gd name="T16" fmla="*/ 0 w 387"/>
                      <a:gd name="T17" fmla="*/ 0 h 23"/>
                      <a:gd name="T18" fmla="*/ 0 w 387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71" name="Freeform 79">
                    <a:extLst>
                      <a:ext uri="{FF2B5EF4-FFF2-40B4-BE49-F238E27FC236}">
                        <a16:creationId xmlns:a16="http://schemas.microsoft.com/office/drawing/2014/main" id="{9FB328F4-D8FB-4A43-82AD-116DE21AE1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49"/>
                    <a:ext cx="387" cy="22"/>
                  </a:xfrm>
                  <a:custGeom>
                    <a:avLst/>
                    <a:gdLst>
                      <a:gd name="T0" fmla="*/ 0 w 387"/>
                      <a:gd name="T1" fmla="*/ 0 h 22"/>
                      <a:gd name="T2" fmla="*/ 0 w 387"/>
                      <a:gd name="T3" fmla="*/ 0 h 22"/>
                      <a:gd name="T4" fmla="*/ 387 w 387"/>
                      <a:gd name="T5" fmla="*/ 0 h 22"/>
                      <a:gd name="T6" fmla="*/ 387 w 387"/>
                      <a:gd name="T7" fmla="*/ 0 h 22"/>
                      <a:gd name="T8" fmla="*/ 387 w 387"/>
                      <a:gd name="T9" fmla="*/ 22 h 22"/>
                      <a:gd name="T10" fmla="*/ 387 w 387"/>
                      <a:gd name="T11" fmla="*/ 22 h 22"/>
                      <a:gd name="T12" fmla="*/ 0 w 387"/>
                      <a:gd name="T13" fmla="*/ 22 h 22"/>
                      <a:gd name="T14" fmla="*/ 0 w 387"/>
                      <a:gd name="T15" fmla="*/ 22 h 22"/>
                      <a:gd name="T16" fmla="*/ 0 w 387"/>
                      <a:gd name="T17" fmla="*/ 0 h 22"/>
                      <a:gd name="T18" fmla="*/ 0 w 387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72" name="Freeform 80">
                    <a:extLst>
                      <a:ext uri="{FF2B5EF4-FFF2-40B4-BE49-F238E27FC236}">
                        <a16:creationId xmlns:a16="http://schemas.microsoft.com/office/drawing/2014/main" id="{F368F035-68D0-450D-B76E-53AC2BE2D8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8"/>
                  </a:xfrm>
                  <a:custGeom>
                    <a:avLst/>
                    <a:gdLst>
                      <a:gd name="T0" fmla="*/ 0 w 387"/>
                      <a:gd name="T1" fmla="*/ 0 h 18"/>
                      <a:gd name="T2" fmla="*/ 0 w 387"/>
                      <a:gd name="T3" fmla="*/ 0 h 18"/>
                      <a:gd name="T4" fmla="*/ 387 w 387"/>
                      <a:gd name="T5" fmla="*/ 0 h 18"/>
                      <a:gd name="T6" fmla="*/ 387 w 387"/>
                      <a:gd name="T7" fmla="*/ 0 h 18"/>
                      <a:gd name="T8" fmla="*/ 387 w 387"/>
                      <a:gd name="T9" fmla="*/ 18 h 18"/>
                      <a:gd name="T10" fmla="*/ 387 w 387"/>
                      <a:gd name="T11" fmla="*/ 18 h 18"/>
                      <a:gd name="T12" fmla="*/ 0 w 387"/>
                      <a:gd name="T13" fmla="*/ 18 h 18"/>
                      <a:gd name="T14" fmla="*/ 0 w 387"/>
                      <a:gd name="T15" fmla="*/ 18 h 18"/>
                      <a:gd name="T16" fmla="*/ 0 w 387"/>
                      <a:gd name="T17" fmla="*/ 0 h 18"/>
                      <a:gd name="T18" fmla="*/ 0 w 387"/>
                      <a:gd name="T19" fmla="*/ 0 h 1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8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73" name="Freeform 81">
                    <a:extLst>
                      <a:ext uri="{FF2B5EF4-FFF2-40B4-BE49-F238E27FC236}">
                        <a16:creationId xmlns:a16="http://schemas.microsoft.com/office/drawing/2014/main" id="{24D088C4-818C-4C5A-8F35-5F9B13FCCB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5"/>
                  </a:xfrm>
                  <a:custGeom>
                    <a:avLst/>
                    <a:gdLst>
                      <a:gd name="T0" fmla="*/ 0 w 387"/>
                      <a:gd name="T1" fmla="*/ 0 h 15"/>
                      <a:gd name="T2" fmla="*/ 0 w 387"/>
                      <a:gd name="T3" fmla="*/ 0 h 15"/>
                      <a:gd name="T4" fmla="*/ 387 w 387"/>
                      <a:gd name="T5" fmla="*/ 0 h 15"/>
                      <a:gd name="T6" fmla="*/ 387 w 387"/>
                      <a:gd name="T7" fmla="*/ 0 h 15"/>
                      <a:gd name="T8" fmla="*/ 387 w 387"/>
                      <a:gd name="T9" fmla="*/ 15 h 15"/>
                      <a:gd name="T10" fmla="*/ 387 w 387"/>
                      <a:gd name="T11" fmla="*/ 15 h 15"/>
                      <a:gd name="T12" fmla="*/ 0 w 387"/>
                      <a:gd name="T13" fmla="*/ 15 h 15"/>
                      <a:gd name="T14" fmla="*/ 0 w 387"/>
                      <a:gd name="T15" fmla="*/ 15 h 15"/>
                      <a:gd name="T16" fmla="*/ 0 w 387"/>
                      <a:gd name="T17" fmla="*/ 0 h 15"/>
                      <a:gd name="T18" fmla="*/ 0 w 387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74" name="Freeform 82">
                    <a:extLst>
                      <a:ext uri="{FF2B5EF4-FFF2-40B4-BE49-F238E27FC236}">
                        <a16:creationId xmlns:a16="http://schemas.microsoft.com/office/drawing/2014/main" id="{DB2187F7-DBEC-4788-86C6-BA4B08500C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4"/>
                  </a:xfrm>
                  <a:custGeom>
                    <a:avLst/>
                    <a:gdLst>
                      <a:gd name="T0" fmla="*/ 0 w 387"/>
                      <a:gd name="T1" fmla="*/ 0 h 14"/>
                      <a:gd name="T2" fmla="*/ 0 w 387"/>
                      <a:gd name="T3" fmla="*/ 0 h 14"/>
                      <a:gd name="T4" fmla="*/ 387 w 387"/>
                      <a:gd name="T5" fmla="*/ 0 h 14"/>
                      <a:gd name="T6" fmla="*/ 387 w 387"/>
                      <a:gd name="T7" fmla="*/ 0 h 14"/>
                      <a:gd name="T8" fmla="*/ 387 w 387"/>
                      <a:gd name="T9" fmla="*/ 14 h 14"/>
                      <a:gd name="T10" fmla="*/ 387 w 387"/>
                      <a:gd name="T11" fmla="*/ 14 h 14"/>
                      <a:gd name="T12" fmla="*/ 0 w 387"/>
                      <a:gd name="T13" fmla="*/ 14 h 14"/>
                      <a:gd name="T14" fmla="*/ 0 w 387"/>
                      <a:gd name="T15" fmla="*/ 14 h 14"/>
                      <a:gd name="T16" fmla="*/ 0 w 387"/>
                      <a:gd name="T17" fmla="*/ 0 h 14"/>
                      <a:gd name="T18" fmla="*/ 0 w 387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75" name="Freeform 83">
                    <a:extLst>
                      <a:ext uri="{FF2B5EF4-FFF2-40B4-BE49-F238E27FC236}">
                        <a16:creationId xmlns:a16="http://schemas.microsoft.com/office/drawing/2014/main" id="{3D0BC712-DDAD-40E4-89C9-C06640CC0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0"/>
                    <a:ext cx="387" cy="12"/>
                  </a:xfrm>
                  <a:custGeom>
                    <a:avLst/>
                    <a:gdLst>
                      <a:gd name="T0" fmla="*/ 0 w 387"/>
                      <a:gd name="T1" fmla="*/ 0 h 12"/>
                      <a:gd name="T2" fmla="*/ 0 w 387"/>
                      <a:gd name="T3" fmla="*/ 0 h 12"/>
                      <a:gd name="T4" fmla="*/ 387 w 387"/>
                      <a:gd name="T5" fmla="*/ 0 h 12"/>
                      <a:gd name="T6" fmla="*/ 387 w 387"/>
                      <a:gd name="T7" fmla="*/ 0 h 12"/>
                      <a:gd name="T8" fmla="*/ 387 w 387"/>
                      <a:gd name="T9" fmla="*/ 12 h 12"/>
                      <a:gd name="T10" fmla="*/ 387 w 387"/>
                      <a:gd name="T11" fmla="*/ 12 h 12"/>
                      <a:gd name="T12" fmla="*/ 0 w 387"/>
                      <a:gd name="T13" fmla="*/ 12 h 12"/>
                      <a:gd name="T14" fmla="*/ 0 w 387"/>
                      <a:gd name="T15" fmla="*/ 12 h 12"/>
                      <a:gd name="T16" fmla="*/ 0 w 387"/>
                      <a:gd name="T17" fmla="*/ 0 h 12"/>
                      <a:gd name="T18" fmla="*/ 0 w 387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76" name="Freeform 84">
                    <a:extLst>
                      <a:ext uri="{FF2B5EF4-FFF2-40B4-BE49-F238E27FC236}">
                        <a16:creationId xmlns:a16="http://schemas.microsoft.com/office/drawing/2014/main" id="{A4E35249-2CFF-4FEC-BB05-E76853EA3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8" y="1351"/>
                    <a:ext cx="387" cy="8"/>
                  </a:xfrm>
                  <a:custGeom>
                    <a:avLst/>
                    <a:gdLst>
                      <a:gd name="T0" fmla="*/ 0 w 387"/>
                      <a:gd name="T1" fmla="*/ 0 h 8"/>
                      <a:gd name="T2" fmla="*/ 0 w 387"/>
                      <a:gd name="T3" fmla="*/ 0 h 8"/>
                      <a:gd name="T4" fmla="*/ 387 w 387"/>
                      <a:gd name="T5" fmla="*/ 0 h 8"/>
                      <a:gd name="T6" fmla="*/ 387 w 387"/>
                      <a:gd name="T7" fmla="*/ 0 h 8"/>
                      <a:gd name="T8" fmla="*/ 387 w 387"/>
                      <a:gd name="T9" fmla="*/ 8 h 8"/>
                      <a:gd name="T10" fmla="*/ 387 w 387"/>
                      <a:gd name="T11" fmla="*/ 8 h 8"/>
                      <a:gd name="T12" fmla="*/ 0 w 387"/>
                      <a:gd name="T13" fmla="*/ 8 h 8"/>
                      <a:gd name="T14" fmla="*/ 0 w 387"/>
                      <a:gd name="T15" fmla="*/ 8 h 8"/>
                      <a:gd name="T16" fmla="*/ 0 w 387"/>
                      <a:gd name="T17" fmla="*/ 0 h 8"/>
                      <a:gd name="T18" fmla="*/ 0 w 387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7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87" y="0"/>
                        </a:lnTo>
                        <a:lnTo>
                          <a:pt x="387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77" name="Rectangle 85">
                    <a:extLst>
                      <a:ext uri="{FF2B5EF4-FFF2-40B4-BE49-F238E27FC236}">
                        <a16:creationId xmlns:a16="http://schemas.microsoft.com/office/drawing/2014/main" id="{464EC936-2555-4650-AD78-13B6D394A6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08" y="1351"/>
                    <a:ext cx="387" cy="7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78" name="Rectangle 86">
                    <a:extLst>
                      <a:ext uri="{FF2B5EF4-FFF2-40B4-BE49-F238E27FC236}">
                        <a16:creationId xmlns:a16="http://schemas.microsoft.com/office/drawing/2014/main" id="{B6284E2D-7F2A-4325-8A9F-1BE1036609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48"/>
                    <a:ext cx="599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79" name="Freeform 87">
                    <a:extLst>
                      <a:ext uri="{FF2B5EF4-FFF2-40B4-BE49-F238E27FC236}">
                        <a16:creationId xmlns:a16="http://schemas.microsoft.com/office/drawing/2014/main" id="{D68EFCE7-0F9C-4434-A670-04830F218B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9"/>
                  </a:xfrm>
                  <a:custGeom>
                    <a:avLst/>
                    <a:gdLst>
                      <a:gd name="T0" fmla="*/ 0 w 599"/>
                      <a:gd name="T1" fmla="*/ 0 h 29"/>
                      <a:gd name="T2" fmla="*/ 0 w 599"/>
                      <a:gd name="T3" fmla="*/ 0 h 29"/>
                      <a:gd name="T4" fmla="*/ 599 w 599"/>
                      <a:gd name="T5" fmla="*/ 0 h 29"/>
                      <a:gd name="T6" fmla="*/ 599 w 599"/>
                      <a:gd name="T7" fmla="*/ 0 h 29"/>
                      <a:gd name="T8" fmla="*/ 599 w 599"/>
                      <a:gd name="T9" fmla="*/ 29 h 29"/>
                      <a:gd name="T10" fmla="*/ 599 w 599"/>
                      <a:gd name="T11" fmla="*/ 29 h 29"/>
                      <a:gd name="T12" fmla="*/ 0 w 599"/>
                      <a:gd name="T13" fmla="*/ 29 h 29"/>
                      <a:gd name="T14" fmla="*/ 0 w 599"/>
                      <a:gd name="T15" fmla="*/ 29 h 29"/>
                      <a:gd name="T16" fmla="*/ 0 w 599"/>
                      <a:gd name="T17" fmla="*/ 0 h 29"/>
                      <a:gd name="T18" fmla="*/ 0 w 599"/>
                      <a:gd name="T19" fmla="*/ 0 h 2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80" name="Freeform 88">
                    <a:extLst>
                      <a:ext uri="{FF2B5EF4-FFF2-40B4-BE49-F238E27FC236}">
                        <a16:creationId xmlns:a16="http://schemas.microsoft.com/office/drawing/2014/main" id="{D69A8B27-A510-4CAA-B39D-52D6CC19CB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8"/>
                    <a:ext cx="599" cy="27"/>
                  </a:xfrm>
                  <a:custGeom>
                    <a:avLst/>
                    <a:gdLst>
                      <a:gd name="T0" fmla="*/ 0 w 599"/>
                      <a:gd name="T1" fmla="*/ 0 h 27"/>
                      <a:gd name="T2" fmla="*/ 0 w 599"/>
                      <a:gd name="T3" fmla="*/ 0 h 27"/>
                      <a:gd name="T4" fmla="*/ 599 w 599"/>
                      <a:gd name="T5" fmla="*/ 0 h 27"/>
                      <a:gd name="T6" fmla="*/ 599 w 599"/>
                      <a:gd name="T7" fmla="*/ 0 h 27"/>
                      <a:gd name="T8" fmla="*/ 599 w 599"/>
                      <a:gd name="T9" fmla="*/ 27 h 27"/>
                      <a:gd name="T10" fmla="*/ 599 w 599"/>
                      <a:gd name="T11" fmla="*/ 27 h 27"/>
                      <a:gd name="T12" fmla="*/ 0 w 599"/>
                      <a:gd name="T13" fmla="*/ 27 h 27"/>
                      <a:gd name="T14" fmla="*/ 0 w 599"/>
                      <a:gd name="T15" fmla="*/ 27 h 27"/>
                      <a:gd name="T16" fmla="*/ 0 w 599"/>
                      <a:gd name="T17" fmla="*/ 0 h 27"/>
                      <a:gd name="T18" fmla="*/ 0 w 59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7"/>
                        </a:lnTo>
                        <a:lnTo>
                          <a:pt x="0" y="2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81" name="Freeform 89">
                    <a:extLst>
                      <a:ext uri="{FF2B5EF4-FFF2-40B4-BE49-F238E27FC236}">
                        <a16:creationId xmlns:a16="http://schemas.microsoft.com/office/drawing/2014/main" id="{BE256192-815E-41BF-83AF-9F5915EED8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3"/>
                  </a:xfrm>
                  <a:custGeom>
                    <a:avLst/>
                    <a:gdLst>
                      <a:gd name="T0" fmla="*/ 0 w 599"/>
                      <a:gd name="T1" fmla="*/ 0 h 23"/>
                      <a:gd name="T2" fmla="*/ 0 w 599"/>
                      <a:gd name="T3" fmla="*/ 0 h 23"/>
                      <a:gd name="T4" fmla="*/ 599 w 599"/>
                      <a:gd name="T5" fmla="*/ 0 h 23"/>
                      <a:gd name="T6" fmla="*/ 599 w 599"/>
                      <a:gd name="T7" fmla="*/ 0 h 23"/>
                      <a:gd name="T8" fmla="*/ 599 w 599"/>
                      <a:gd name="T9" fmla="*/ 23 h 23"/>
                      <a:gd name="T10" fmla="*/ 599 w 599"/>
                      <a:gd name="T11" fmla="*/ 23 h 23"/>
                      <a:gd name="T12" fmla="*/ 0 w 599"/>
                      <a:gd name="T13" fmla="*/ 23 h 23"/>
                      <a:gd name="T14" fmla="*/ 0 w 599"/>
                      <a:gd name="T15" fmla="*/ 23 h 23"/>
                      <a:gd name="T16" fmla="*/ 0 w 599"/>
                      <a:gd name="T17" fmla="*/ 0 h 23"/>
                      <a:gd name="T18" fmla="*/ 0 w 599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82" name="Freeform 90">
                    <a:extLst>
                      <a:ext uri="{FF2B5EF4-FFF2-40B4-BE49-F238E27FC236}">
                        <a16:creationId xmlns:a16="http://schemas.microsoft.com/office/drawing/2014/main" id="{70367F4B-B72E-4523-9E1D-AEBBFBF595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20"/>
                  </a:xfrm>
                  <a:custGeom>
                    <a:avLst/>
                    <a:gdLst>
                      <a:gd name="T0" fmla="*/ 0 w 599"/>
                      <a:gd name="T1" fmla="*/ 0 h 20"/>
                      <a:gd name="T2" fmla="*/ 0 w 599"/>
                      <a:gd name="T3" fmla="*/ 0 h 20"/>
                      <a:gd name="T4" fmla="*/ 599 w 599"/>
                      <a:gd name="T5" fmla="*/ 0 h 20"/>
                      <a:gd name="T6" fmla="*/ 599 w 599"/>
                      <a:gd name="T7" fmla="*/ 0 h 20"/>
                      <a:gd name="T8" fmla="*/ 599 w 599"/>
                      <a:gd name="T9" fmla="*/ 20 h 20"/>
                      <a:gd name="T10" fmla="*/ 599 w 599"/>
                      <a:gd name="T11" fmla="*/ 20 h 20"/>
                      <a:gd name="T12" fmla="*/ 0 w 599"/>
                      <a:gd name="T13" fmla="*/ 20 h 20"/>
                      <a:gd name="T14" fmla="*/ 0 w 599"/>
                      <a:gd name="T15" fmla="*/ 20 h 20"/>
                      <a:gd name="T16" fmla="*/ 0 w 599"/>
                      <a:gd name="T17" fmla="*/ 0 h 20"/>
                      <a:gd name="T18" fmla="*/ 0 w 599"/>
                      <a:gd name="T19" fmla="*/ 0 h 2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20"/>
                        </a:lnTo>
                        <a:lnTo>
                          <a:pt x="0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83" name="Freeform 91">
                    <a:extLst>
                      <a:ext uri="{FF2B5EF4-FFF2-40B4-BE49-F238E27FC236}">
                        <a16:creationId xmlns:a16="http://schemas.microsoft.com/office/drawing/2014/main" id="{231F0A73-BD15-4408-A2A3-9D625CF063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49"/>
                    <a:ext cx="599" cy="19"/>
                  </a:xfrm>
                  <a:custGeom>
                    <a:avLst/>
                    <a:gdLst>
                      <a:gd name="T0" fmla="*/ 0 w 599"/>
                      <a:gd name="T1" fmla="*/ 0 h 19"/>
                      <a:gd name="T2" fmla="*/ 0 w 599"/>
                      <a:gd name="T3" fmla="*/ 0 h 19"/>
                      <a:gd name="T4" fmla="*/ 599 w 599"/>
                      <a:gd name="T5" fmla="*/ 0 h 19"/>
                      <a:gd name="T6" fmla="*/ 599 w 599"/>
                      <a:gd name="T7" fmla="*/ 0 h 19"/>
                      <a:gd name="T8" fmla="*/ 599 w 599"/>
                      <a:gd name="T9" fmla="*/ 19 h 19"/>
                      <a:gd name="T10" fmla="*/ 599 w 599"/>
                      <a:gd name="T11" fmla="*/ 19 h 19"/>
                      <a:gd name="T12" fmla="*/ 0 w 599"/>
                      <a:gd name="T13" fmla="*/ 19 h 19"/>
                      <a:gd name="T14" fmla="*/ 0 w 599"/>
                      <a:gd name="T15" fmla="*/ 19 h 19"/>
                      <a:gd name="T16" fmla="*/ 0 w 599"/>
                      <a:gd name="T17" fmla="*/ 0 h 19"/>
                      <a:gd name="T18" fmla="*/ 0 w 599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84" name="Freeform 92">
                    <a:extLst>
                      <a:ext uri="{FF2B5EF4-FFF2-40B4-BE49-F238E27FC236}">
                        <a16:creationId xmlns:a16="http://schemas.microsoft.com/office/drawing/2014/main" id="{9864DE0A-9207-47AC-B442-64815B0C6C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6"/>
                  </a:xfrm>
                  <a:custGeom>
                    <a:avLst/>
                    <a:gdLst>
                      <a:gd name="T0" fmla="*/ 0 w 599"/>
                      <a:gd name="T1" fmla="*/ 0 h 16"/>
                      <a:gd name="T2" fmla="*/ 0 w 599"/>
                      <a:gd name="T3" fmla="*/ 0 h 16"/>
                      <a:gd name="T4" fmla="*/ 599 w 599"/>
                      <a:gd name="T5" fmla="*/ 0 h 16"/>
                      <a:gd name="T6" fmla="*/ 599 w 599"/>
                      <a:gd name="T7" fmla="*/ 0 h 16"/>
                      <a:gd name="T8" fmla="*/ 599 w 599"/>
                      <a:gd name="T9" fmla="*/ 16 h 16"/>
                      <a:gd name="T10" fmla="*/ 599 w 599"/>
                      <a:gd name="T11" fmla="*/ 16 h 16"/>
                      <a:gd name="T12" fmla="*/ 0 w 599"/>
                      <a:gd name="T13" fmla="*/ 16 h 16"/>
                      <a:gd name="T14" fmla="*/ 0 w 599"/>
                      <a:gd name="T15" fmla="*/ 16 h 16"/>
                      <a:gd name="T16" fmla="*/ 0 w 599"/>
                      <a:gd name="T17" fmla="*/ 0 h 16"/>
                      <a:gd name="T18" fmla="*/ 0 w 599"/>
                      <a:gd name="T19" fmla="*/ 0 h 1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6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85" name="Freeform 93">
                    <a:extLst>
                      <a:ext uri="{FF2B5EF4-FFF2-40B4-BE49-F238E27FC236}">
                        <a16:creationId xmlns:a16="http://schemas.microsoft.com/office/drawing/2014/main" id="{D84F59F1-CC99-4EDB-9A57-6F804B19E4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3"/>
                  </a:xfrm>
                  <a:custGeom>
                    <a:avLst/>
                    <a:gdLst>
                      <a:gd name="T0" fmla="*/ 0 w 599"/>
                      <a:gd name="T1" fmla="*/ 0 h 13"/>
                      <a:gd name="T2" fmla="*/ 0 w 599"/>
                      <a:gd name="T3" fmla="*/ 0 h 13"/>
                      <a:gd name="T4" fmla="*/ 599 w 599"/>
                      <a:gd name="T5" fmla="*/ 0 h 13"/>
                      <a:gd name="T6" fmla="*/ 599 w 599"/>
                      <a:gd name="T7" fmla="*/ 0 h 13"/>
                      <a:gd name="T8" fmla="*/ 599 w 599"/>
                      <a:gd name="T9" fmla="*/ 13 h 13"/>
                      <a:gd name="T10" fmla="*/ 599 w 599"/>
                      <a:gd name="T11" fmla="*/ 13 h 13"/>
                      <a:gd name="T12" fmla="*/ 0 w 599"/>
                      <a:gd name="T13" fmla="*/ 13 h 13"/>
                      <a:gd name="T14" fmla="*/ 0 w 599"/>
                      <a:gd name="T15" fmla="*/ 13 h 13"/>
                      <a:gd name="T16" fmla="*/ 0 w 599"/>
                      <a:gd name="T17" fmla="*/ 0 h 13"/>
                      <a:gd name="T18" fmla="*/ 0 w 599"/>
                      <a:gd name="T19" fmla="*/ 0 h 1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3"/>
                        </a:lnTo>
                        <a:lnTo>
                          <a:pt x="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86" name="Freeform 94">
                    <a:extLst>
                      <a:ext uri="{FF2B5EF4-FFF2-40B4-BE49-F238E27FC236}">
                        <a16:creationId xmlns:a16="http://schemas.microsoft.com/office/drawing/2014/main" id="{BBE6B1D0-7B9D-4AB0-A9D6-13FD5A0010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0"/>
                    <a:ext cx="599" cy="12"/>
                  </a:xfrm>
                  <a:custGeom>
                    <a:avLst/>
                    <a:gdLst>
                      <a:gd name="T0" fmla="*/ 0 w 599"/>
                      <a:gd name="T1" fmla="*/ 0 h 12"/>
                      <a:gd name="T2" fmla="*/ 0 w 599"/>
                      <a:gd name="T3" fmla="*/ 0 h 12"/>
                      <a:gd name="T4" fmla="*/ 599 w 599"/>
                      <a:gd name="T5" fmla="*/ 0 h 12"/>
                      <a:gd name="T6" fmla="*/ 599 w 599"/>
                      <a:gd name="T7" fmla="*/ 0 h 12"/>
                      <a:gd name="T8" fmla="*/ 599 w 599"/>
                      <a:gd name="T9" fmla="*/ 12 h 12"/>
                      <a:gd name="T10" fmla="*/ 599 w 599"/>
                      <a:gd name="T11" fmla="*/ 12 h 12"/>
                      <a:gd name="T12" fmla="*/ 0 w 599"/>
                      <a:gd name="T13" fmla="*/ 12 h 12"/>
                      <a:gd name="T14" fmla="*/ 0 w 599"/>
                      <a:gd name="T15" fmla="*/ 12 h 12"/>
                      <a:gd name="T16" fmla="*/ 0 w 599"/>
                      <a:gd name="T17" fmla="*/ 0 h 12"/>
                      <a:gd name="T18" fmla="*/ 0 w 599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87" name="Freeform 95">
                    <a:extLst>
                      <a:ext uri="{FF2B5EF4-FFF2-40B4-BE49-F238E27FC236}">
                        <a16:creationId xmlns:a16="http://schemas.microsoft.com/office/drawing/2014/main" id="{75E5F04D-91CF-4F35-8870-C170BCAC0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4" y="1452"/>
                    <a:ext cx="599" cy="7"/>
                  </a:xfrm>
                  <a:custGeom>
                    <a:avLst/>
                    <a:gdLst>
                      <a:gd name="T0" fmla="*/ 0 w 599"/>
                      <a:gd name="T1" fmla="*/ 0 h 7"/>
                      <a:gd name="T2" fmla="*/ 0 w 599"/>
                      <a:gd name="T3" fmla="*/ 0 h 7"/>
                      <a:gd name="T4" fmla="*/ 599 w 599"/>
                      <a:gd name="T5" fmla="*/ 0 h 7"/>
                      <a:gd name="T6" fmla="*/ 599 w 599"/>
                      <a:gd name="T7" fmla="*/ 0 h 7"/>
                      <a:gd name="T8" fmla="*/ 599 w 599"/>
                      <a:gd name="T9" fmla="*/ 7 h 7"/>
                      <a:gd name="T10" fmla="*/ 599 w 599"/>
                      <a:gd name="T11" fmla="*/ 7 h 7"/>
                      <a:gd name="T12" fmla="*/ 0 w 599"/>
                      <a:gd name="T13" fmla="*/ 7 h 7"/>
                      <a:gd name="T14" fmla="*/ 0 w 599"/>
                      <a:gd name="T15" fmla="*/ 7 h 7"/>
                      <a:gd name="T16" fmla="*/ 0 w 599"/>
                      <a:gd name="T17" fmla="*/ 0 h 7"/>
                      <a:gd name="T18" fmla="*/ 0 w 599"/>
                      <a:gd name="T19" fmla="*/ 0 h 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599" h="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99" y="0"/>
                        </a:lnTo>
                        <a:lnTo>
                          <a:pt x="599" y="7"/>
                        </a:lnTo>
                        <a:lnTo>
                          <a:pt x="0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88" name="Rectangle 96">
                    <a:extLst>
                      <a:ext uri="{FF2B5EF4-FFF2-40B4-BE49-F238E27FC236}">
                        <a16:creationId xmlns:a16="http://schemas.microsoft.com/office/drawing/2014/main" id="{40045EE3-A290-435F-8157-4AB7030DC1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4" y="1452"/>
                    <a:ext cx="599" cy="5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89" name="Rectangle 97">
                    <a:extLst>
                      <a:ext uri="{FF2B5EF4-FFF2-40B4-BE49-F238E27FC236}">
                        <a16:creationId xmlns:a16="http://schemas.microsoft.com/office/drawing/2014/main" id="{D69631D1-3D7A-49A6-833C-477FFCB0D6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5"/>
                    <a:ext cx="851" cy="30"/>
                  </a:xfrm>
                  <a:prstGeom prst="rect">
                    <a:avLst/>
                  </a:pr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090" name="Freeform 98">
                    <a:extLst>
                      <a:ext uri="{FF2B5EF4-FFF2-40B4-BE49-F238E27FC236}">
                        <a16:creationId xmlns:a16="http://schemas.microsoft.com/office/drawing/2014/main" id="{A4E1739D-D5D2-4D49-85C5-E461754A0E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8"/>
                  </a:xfrm>
                  <a:custGeom>
                    <a:avLst/>
                    <a:gdLst>
                      <a:gd name="T0" fmla="*/ 0 w 851"/>
                      <a:gd name="T1" fmla="*/ 0 h 28"/>
                      <a:gd name="T2" fmla="*/ 0 w 851"/>
                      <a:gd name="T3" fmla="*/ 0 h 28"/>
                      <a:gd name="T4" fmla="*/ 851 w 851"/>
                      <a:gd name="T5" fmla="*/ 0 h 28"/>
                      <a:gd name="T6" fmla="*/ 851 w 851"/>
                      <a:gd name="T7" fmla="*/ 0 h 28"/>
                      <a:gd name="T8" fmla="*/ 851 w 851"/>
                      <a:gd name="T9" fmla="*/ 28 h 28"/>
                      <a:gd name="T10" fmla="*/ 851 w 851"/>
                      <a:gd name="T11" fmla="*/ 28 h 28"/>
                      <a:gd name="T12" fmla="*/ 0 w 851"/>
                      <a:gd name="T13" fmla="*/ 28 h 28"/>
                      <a:gd name="T14" fmla="*/ 0 w 851"/>
                      <a:gd name="T15" fmla="*/ 28 h 28"/>
                      <a:gd name="T16" fmla="*/ 0 w 851"/>
                      <a:gd name="T17" fmla="*/ 0 h 28"/>
                      <a:gd name="T18" fmla="*/ 0 w 851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91" name="Freeform 99">
                    <a:extLst>
                      <a:ext uri="{FF2B5EF4-FFF2-40B4-BE49-F238E27FC236}">
                        <a16:creationId xmlns:a16="http://schemas.microsoft.com/office/drawing/2014/main" id="{830A0986-9D78-4982-B667-2928445520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6"/>
                  </a:xfrm>
                  <a:custGeom>
                    <a:avLst/>
                    <a:gdLst>
                      <a:gd name="T0" fmla="*/ 0 w 851"/>
                      <a:gd name="T1" fmla="*/ 0 h 26"/>
                      <a:gd name="T2" fmla="*/ 0 w 851"/>
                      <a:gd name="T3" fmla="*/ 0 h 26"/>
                      <a:gd name="T4" fmla="*/ 851 w 851"/>
                      <a:gd name="T5" fmla="*/ 0 h 26"/>
                      <a:gd name="T6" fmla="*/ 851 w 851"/>
                      <a:gd name="T7" fmla="*/ 0 h 26"/>
                      <a:gd name="T8" fmla="*/ 851 w 851"/>
                      <a:gd name="T9" fmla="*/ 26 h 26"/>
                      <a:gd name="T10" fmla="*/ 851 w 851"/>
                      <a:gd name="T11" fmla="*/ 26 h 26"/>
                      <a:gd name="T12" fmla="*/ 0 w 851"/>
                      <a:gd name="T13" fmla="*/ 26 h 26"/>
                      <a:gd name="T14" fmla="*/ 0 w 851"/>
                      <a:gd name="T15" fmla="*/ 26 h 26"/>
                      <a:gd name="T16" fmla="*/ 0 w 851"/>
                      <a:gd name="T17" fmla="*/ 0 h 26"/>
                      <a:gd name="T18" fmla="*/ 0 w 851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6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6"/>
                        </a:lnTo>
                        <a:lnTo>
                          <a:pt x="0" y="2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92" name="Freeform 100">
                    <a:extLst>
                      <a:ext uri="{FF2B5EF4-FFF2-40B4-BE49-F238E27FC236}">
                        <a16:creationId xmlns:a16="http://schemas.microsoft.com/office/drawing/2014/main" id="{382281B0-3B4D-466D-BF7D-5ED946326B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4"/>
                  </a:xfrm>
                  <a:custGeom>
                    <a:avLst/>
                    <a:gdLst>
                      <a:gd name="T0" fmla="*/ 0 w 851"/>
                      <a:gd name="T1" fmla="*/ 0 h 24"/>
                      <a:gd name="T2" fmla="*/ 0 w 851"/>
                      <a:gd name="T3" fmla="*/ 0 h 24"/>
                      <a:gd name="T4" fmla="*/ 851 w 851"/>
                      <a:gd name="T5" fmla="*/ 0 h 24"/>
                      <a:gd name="T6" fmla="*/ 851 w 851"/>
                      <a:gd name="T7" fmla="*/ 0 h 24"/>
                      <a:gd name="T8" fmla="*/ 851 w 851"/>
                      <a:gd name="T9" fmla="*/ 24 h 24"/>
                      <a:gd name="T10" fmla="*/ 851 w 851"/>
                      <a:gd name="T11" fmla="*/ 24 h 24"/>
                      <a:gd name="T12" fmla="*/ 0 w 851"/>
                      <a:gd name="T13" fmla="*/ 24 h 24"/>
                      <a:gd name="T14" fmla="*/ 0 w 851"/>
                      <a:gd name="T15" fmla="*/ 24 h 24"/>
                      <a:gd name="T16" fmla="*/ 0 w 851"/>
                      <a:gd name="T17" fmla="*/ 0 h 24"/>
                      <a:gd name="T18" fmla="*/ 0 w 851"/>
                      <a:gd name="T19" fmla="*/ 0 h 2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4"/>
                        </a:lnTo>
                        <a:lnTo>
                          <a:pt x="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93" name="Freeform 101">
                    <a:extLst>
                      <a:ext uri="{FF2B5EF4-FFF2-40B4-BE49-F238E27FC236}">
                        <a16:creationId xmlns:a16="http://schemas.microsoft.com/office/drawing/2014/main" id="{7DC5E176-5D42-448D-8BB6-3F8E90A210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6"/>
                    <a:ext cx="851" cy="22"/>
                  </a:xfrm>
                  <a:custGeom>
                    <a:avLst/>
                    <a:gdLst>
                      <a:gd name="T0" fmla="*/ 0 w 851"/>
                      <a:gd name="T1" fmla="*/ 0 h 22"/>
                      <a:gd name="T2" fmla="*/ 0 w 851"/>
                      <a:gd name="T3" fmla="*/ 0 h 22"/>
                      <a:gd name="T4" fmla="*/ 851 w 851"/>
                      <a:gd name="T5" fmla="*/ 0 h 22"/>
                      <a:gd name="T6" fmla="*/ 851 w 851"/>
                      <a:gd name="T7" fmla="*/ 0 h 22"/>
                      <a:gd name="T8" fmla="*/ 851 w 851"/>
                      <a:gd name="T9" fmla="*/ 22 h 22"/>
                      <a:gd name="T10" fmla="*/ 851 w 851"/>
                      <a:gd name="T11" fmla="*/ 22 h 22"/>
                      <a:gd name="T12" fmla="*/ 0 w 851"/>
                      <a:gd name="T13" fmla="*/ 22 h 22"/>
                      <a:gd name="T14" fmla="*/ 0 w 851"/>
                      <a:gd name="T15" fmla="*/ 22 h 22"/>
                      <a:gd name="T16" fmla="*/ 0 w 851"/>
                      <a:gd name="T17" fmla="*/ 0 h 22"/>
                      <a:gd name="T18" fmla="*/ 0 w 851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94" name="Freeform 102">
                    <a:extLst>
                      <a:ext uri="{FF2B5EF4-FFF2-40B4-BE49-F238E27FC236}">
                        <a16:creationId xmlns:a16="http://schemas.microsoft.com/office/drawing/2014/main" id="{3124F329-52CF-419F-911D-5E20D95B61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7"/>
                  </a:xfrm>
                  <a:custGeom>
                    <a:avLst/>
                    <a:gdLst>
                      <a:gd name="T0" fmla="*/ 0 w 851"/>
                      <a:gd name="T1" fmla="*/ 0 h 17"/>
                      <a:gd name="T2" fmla="*/ 0 w 851"/>
                      <a:gd name="T3" fmla="*/ 0 h 17"/>
                      <a:gd name="T4" fmla="*/ 851 w 851"/>
                      <a:gd name="T5" fmla="*/ 0 h 17"/>
                      <a:gd name="T6" fmla="*/ 851 w 851"/>
                      <a:gd name="T7" fmla="*/ 0 h 17"/>
                      <a:gd name="T8" fmla="*/ 851 w 851"/>
                      <a:gd name="T9" fmla="*/ 17 h 17"/>
                      <a:gd name="T10" fmla="*/ 851 w 851"/>
                      <a:gd name="T11" fmla="*/ 17 h 17"/>
                      <a:gd name="T12" fmla="*/ 0 w 851"/>
                      <a:gd name="T13" fmla="*/ 17 h 17"/>
                      <a:gd name="T14" fmla="*/ 0 w 851"/>
                      <a:gd name="T15" fmla="*/ 17 h 17"/>
                      <a:gd name="T16" fmla="*/ 0 w 851"/>
                      <a:gd name="T17" fmla="*/ 0 h 17"/>
                      <a:gd name="T18" fmla="*/ 0 w 851"/>
                      <a:gd name="T19" fmla="*/ 0 h 1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7"/>
                        </a:lnTo>
                        <a:lnTo>
                          <a:pt x="0" y="1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95" name="Freeform 103">
                    <a:extLst>
                      <a:ext uri="{FF2B5EF4-FFF2-40B4-BE49-F238E27FC236}">
                        <a16:creationId xmlns:a16="http://schemas.microsoft.com/office/drawing/2014/main" id="{0DC419D7-A4E9-4B7E-9726-1768A2FAF0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5"/>
                  </a:xfrm>
                  <a:custGeom>
                    <a:avLst/>
                    <a:gdLst>
                      <a:gd name="T0" fmla="*/ 0 w 851"/>
                      <a:gd name="T1" fmla="*/ 0 h 15"/>
                      <a:gd name="T2" fmla="*/ 0 w 851"/>
                      <a:gd name="T3" fmla="*/ 0 h 15"/>
                      <a:gd name="T4" fmla="*/ 851 w 851"/>
                      <a:gd name="T5" fmla="*/ 0 h 15"/>
                      <a:gd name="T6" fmla="*/ 851 w 851"/>
                      <a:gd name="T7" fmla="*/ 0 h 15"/>
                      <a:gd name="T8" fmla="*/ 851 w 851"/>
                      <a:gd name="T9" fmla="*/ 15 h 15"/>
                      <a:gd name="T10" fmla="*/ 851 w 851"/>
                      <a:gd name="T11" fmla="*/ 15 h 15"/>
                      <a:gd name="T12" fmla="*/ 0 w 851"/>
                      <a:gd name="T13" fmla="*/ 15 h 15"/>
                      <a:gd name="T14" fmla="*/ 0 w 851"/>
                      <a:gd name="T15" fmla="*/ 15 h 15"/>
                      <a:gd name="T16" fmla="*/ 0 w 851"/>
                      <a:gd name="T17" fmla="*/ 0 h 15"/>
                      <a:gd name="T18" fmla="*/ 0 w 851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96" name="Freeform 104">
                    <a:extLst>
                      <a:ext uri="{FF2B5EF4-FFF2-40B4-BE49-F238E27FC236}">
                        <a16:creationId xmlns:a16="http://schemas.microsoft.com/office/drawing/2014/main" id="{CD6A8289-E6AE-45DB-945D-FC0772DB04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8"/>
                    <a:ext cx="851" cy="14"/>
                  </a:xfrm>
                  <a:custGeom>
                    <a:avLst/>
                    <a:gdLst>
                      <a:gd name="T0" fmla="*/ 0 w 851"/>
                      <a:gd name="T1" fmla="*/ 0 h 14"/>
                      <a:gd name="T2" fmla="*/ 0 w 851"/>
                      <a:gd name="T3" fmla="*/ 0 h 14"/>
                      <a:gd name="T4" fmla="*/ 851 w 851"/>
                      <a:gd name="T5" fmla="*/ 0 h 14"/>
                      <a:gd name="T6" fmla="*/ 851 w 851"/>
                      <a:gd name="T7" fmla="*/ 0 h 14"/>
                      <a:gd name="T8" fmla="*/ 851 w 851"/>
                      <a:gd name="T9" fmla="*/ 14 h 14"/>
                      <a:gd name="T10" fmla="*/ 851 w 851"/>
                      <a:gd name="T11" fmla="*/ 14 h 14"/>
                      <a:gd name="T12" fmla="*/ 0 w 851"/>
                      <a:gd name="T13" fmla="*/ 14 h 14"/>
                      <a:gd name="T14" fmla="*/ 0 w 851"/>
                      <a:gd name="T15" fmla="*/ 14 h 14"/>
                      <a:gd name="T16" fmla="*/ 0 w 851"/>
                      <a:gd name="T17" fmla="*/ 0 h 14"/>
                      <a:gd name="T18" fmla="*/ 0 w 851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97" name="Freeform 105">
                    <a:extLst>
                      <a:ext uri="{FF2B5EF4-FFF2-40B4-BE49-F238E27FC236}">
                        <a16:creationId xmlns:a16="http://schemas.microsoft.com/office/drawing/2014/main" id="{1A591EE9-CA75-4220-8C36-163D5727CC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10"/>
                  </a:xfrm>
                  <a:custGeom>
                    <a:avLst/>
                    <a:gdLst>
                      <a:gd name="T0" fmla="*/ 0 w 851"/>
                      <a:gd name="T1" fmla="*/ 0 h 10"/>
                      <a:gd name="T2" fmla="*/ 0 w 851"/>
                      <a:gd name="T3" fmla="*/ 0 h 10"/>
                      <a:gd name="T4" fmla="*/ 851 w 851"/>
                      <a:gd name="T5" fmla="*/ 0 h 10"/>
                      <a:gd name="T6" fmla="*/ 851 w 851"/>
                      <a:gd name="T7" fmla="*/ 0 h 10"/>
                      <a:gd name="T8" fmla="*/ 851 w 851"/>
                      <a:gd name="T9" fmla="*/ 10 h 10"/>
                      <a:gd name="T10" fmla="*/ 851 w 851"/>
                      <a:gd name="T11" fmla="*/ 10 h 10"/>
                      <a:gd name="T12" fmla="*/ 0 w 851"/>
                      <a:gd name="T13" fmla="*/ 10 h 10"/>
                      <a:gd name="T14" fmla="*/ 0 w 851"/>
                      <a:gd name="T15" fmla="*/ 10 h 10"/>
                      <a:gd name="T16" fmla="*/ 0 w 851"/>
                      <a:gd name="T17" fmla="*/ 0 h 10"/>
                      <a:gd name="T18" fmla="*/ 0 w 851"/>
                      <a:gd name="T19" fmla="*/ 0 h 1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1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10"/>
                        </a:lnTo>
                        <a:lnTo>
                          <a:pt x="0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98" name="Freeform 106">
                    <a:extLst>
                      <a:ext uri="{FF2B5EF4-FFF2-40B4-BE49-F238E27FC236}">
                        <a16:creationId xmlns:a16="http://schemas.microsoft.com/office/drawing/2014/main" id="{FB200E3A-26C9-479C-9998-BECE17F6E8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59" y="1509"/>
                    <a:ext cx="851" cy="9"/>
                  </a:xfrm>
                  <a:custGeom>
                    <a:avLst/>
                    <a:gdLst>
                      <a:gd name="T0" fmla="*/ 0 w 851"/>
                      <a:gd name="T1" fmla="*/ 0 h 9"/>
                      <a:gd name="T2" fmla="*/ 0 w 851"/>
                      <a:gd name="T3" fmla="*/ 0 h 9"/>
                      <a:gd name="T4" fmla="*/ 851 w 851"/>
                      <a:gd name="T5" fmla="*/ 0 h 9"/>
                      <a:gd name="T6" fmla="*/ 851 w 851"/>
                      <a:gd name="T7" fmla="*/ 0 h 9"/>
                      <a:gd name="T8" fmla="*/ 851 w 851"/>
                      <a:gd name="T9" fmla="*/ 9 h 9"/>
                      <a:gd name="T10" fmla="*/ 851 w 851"/>
                      <a:gd name="T11" fmla="*/ 9 h 9"/>
                      <a:gd name="T12" fmla="*/ 0 w 851"/>
                      <a:gd name="T13" fmla="*/ 9 h 9"/>
                      <a:gd name="T14" fmla="*/ 0 w 851"/>
                      <a:gd name="T15" fmla="*/ 9 h 9"/>
                      <a:gd name="T16" fmla="*/ 0 w 851"/>
                      <a:gd name="T17" fmla="*/ 0 h 9"/>
                      <a:gd name="T18" fmla="*/ 0 w 851"/>
                      <a:gd name="T19" fmla="*/ 0 h 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851" h="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851" y="0"/>
                        </a:lnTo>
                        <a:lnTo>
                          <a:pt x="851" y="9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099" name="Rectangle 107">
                    <a:extLst>
                      <a:ext uri="{FF2B5EF4-FFF2-40B4-BE49-F238E27FC236}">
                        <a16:creationId xmlns:a16="http://schemas.microsoft.com/office/drawing/2014/main" id="{0F0879CC-33BC-4DAE-AF01-4467701DEB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9" y="1509"/>
                    <a:ext cx="851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100" name="Freeform 108">
                    <a:extLst>
                      <a:ext uri="{FF2B5EF4-FFF2-40B4-BE49-F238E27FC236}">
                        <a16:creationId xmlns:a16="http://schemas.microsoft.com/office/drawing/2014/main" id="{D0D5F1A6-EE84-4059-805A-3F7EE079A5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30"/>
                  </a:xfrm>
                  <a:custGeom>
                    <a:avLst/>
                    <a:gdLst>
                      <a:gd name="T0" fmla="*/ 9 w 725"/>
                      <a:gd name="T1" fmla="*/ 30 h 30"/>
                      <a:gd name="T2" fmla="*/ 725 w 725"/>
                      <a:gd name="T3" fmla="*/ 30 h 30"/>
                      <a:gd name="T4" fmla="*/ 725 w 725"/>
                      <a:gd name="T5" fmla="*/ 0 h 30"/>
                      <a:gd name="T6" fmla="*/ 0 w 725"/>
                      <a:gd name="T7" fmla="*/ 0 h 30"/>
                      <a:gd name="T8" fmla="*/ 9 w 725"/>
                      <a:gd name="T9" fmla="*/ 30 h 3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725" h="30">
                        <a:moveTo>
                          <a:pt x="9" y="30"/>
                        </a:moveTo>
                        <a:lnTo>
                          <a:pt x="725" y="30"/>
                        </a:lnTo>
                        <a:lnTo>
                          <a:pt x="725" y="0"/>
                        </a:lnTo>
                        <a:lnTo>
                          <a:pt x="0" y="0"/>
                        </a:lnTo>
                        <a:lnTo>
                          <a:pt x="9" y="30"/>
                        </a:lnTo>
                        <a:close/>
                      </a:path>
                    </a:pathLst>
                  </a:custGeom>
                  <a:solidFill>
                    <a:srgbClr val="31539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01" name="Freeform 109">
                    <a:extLst>
                      <a:ext uri="{FF2B5EF4-FFF2-40B4-BE49-F238E27FC236}">
                        <a16:creationId xmlns:a16="http://schemas.microsoft.com/office/drawing/2014/main" id="{D5D94E88-D855-4017-AC5B-D643905346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5"/>
                    <a:ext cx="725" cy="28"/>
                  </a:xfrm>
                  <a:custGeom>
                    <a:avLst/>
                    <a:gdLst>
                      <a:gd name="T0" fmla="*/ 0 w 725"/>
                      <a:gd name="T1" fmla="*/ 0 h 28"/>
                      <a:gd name="T2" fmla="*/ 0 w 725"/>
                      <a:gd name="T3" fmla="*/ 0 h 28"/>
                      <a:gd name="T4" fmla="*/ 725 w 725"/>
                      <a:gd name="T5" fmla="*/ 0 h 28"/>
                      <a:gd name="T6" fmla="*/ 725 w 725"/>
                      <a:gd name="T7" fmla="*/ 0 h 28"/>
                      <a:gd name="T8" fmla="*/ 725 w 725"/>
                      <a:gd name="T9" fmla="*/ 28 h 28"/>
                      <a:gd name="T10" fmla="*/ 725 w 725"/>
                      <a:gd name="T11" fmla="*/ 28 h 28"/>
                      <a:gd name="T12" fmla="*/ 0 w 725"/>
                      <a:gd name="T13" fmla="*/ 28 h 28"/>
                      <a:gd name="T14" fmla="*/ 0 w 725"/>
                      <a:gd name="T15" fmla="*/ 28 h 28"/>
                      <a:gd name="T16" fmla="*/ 0 w 725"/>
                      <a:gd name="T17" fmla="*/ 0 h 28"/>
                      <a:gd name="T18" fmla="*/ 0 w 725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8"/>
                        </a:lnTo>
                        <a:lnTo>
                          <a:pt x="0" y="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75C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02" name="Freeform 110">
                    <a:extLst>
                      <a:ext uri="{FF2B5EF4-FFF2-40B4-BE49-F238E27FC236}">
                        <a16:creationId xmlns:a16="http://schemas.microsoft.com/office/drawing/2014/main" id="{31349109-3E4E-4FF1-989C-D15BBE60B7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5"/>
                  </a:xfrm>
                  <a:custGeom>
                    <a:avLst/>
                    <a:gdLst>
                      <a:gd name="T0" fmla="*/ 0 w 725"/>
                      <a:gd name="T1" fmla="*/ 0 h 25"/>
                      <a:gd name="T2" fmla="*/ 0 w 725"/>
                      <a:gd name="T3" fmla="*/ 0 h 25"/>
                      <a:gd name="T4" fmla="*/ 725 w 725"/>
                      <a:gd name="T5" fmla="*/ 0 h 25"/>
                      <a:gd name="T6" fmla="*/ 725 w 725"/>
                      <a:gd name="T7" fmla="*/ 0 h 25"/>
                      <a:gd name="T8" fmla="*/ 725 w 725"/>
                      <a:gd name="T9" fmla="*/ 25 h 25"/>
                      <a:gd name="T10" fmla="*/ 725 w 725"/>
                      <a:gd name="T11" fmla="*/ 25 h 25"/>
                      <a:gd name="T12" fmla="*/ 0 w 725"/>
                      <a:gd name="T13" fmla="*/ 25 h 25"/>
                      <a:gd name="T14" fmla="*/ 0 w 725"/>
                      <a:gd name="T15" fmla="*/ 25 h 25"/>
                      <a:gd name="T16" fmla="*/ 0 w 725"/>
                      <a:gd name="T17" fmla="*/ 0 h 25"/>
                      <a:gd name="T18" fmla="*/ 0 w 725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5"/>
                        </a:lnTo>
                        <a:lnTo>
                          <a:pt x="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03" name="Freeform 111">
                    <a:extLst>
                      <a:ext uri="{FF2B5EF4-FFF2-40B4-BE49-F238E27FC236}">
                        <a16:creationId xmlns:a16="http://schemas.microsoft.com/office/drawing/2014/main" id="{CEEE29EE-346C-4C7D-80D9-DDED01A6A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3"/>
                  </a:xfrm>
                  <a:custGeom>
                    <a:avLst/>
                    <a:gdLst>
                      <a:gd name="T0" fmla="*/ 0 w 725"/>
                      <a:gd name="T1" fmla="*/ 0 h 23"/>
                      <a:gd name="T2" fmla="*/ 0 w 725"/>
                      <a:gd name="T3" fmla="*/ 0 h 23"/>
                      <a:gd name="T4" fmla="*/ 725 w 725"/>
                      <a:gd name="T5" fmla="*/ 0 h 23"/>
                      <a:gd name="T6" fmla="*/ 725 w 725"/>
                      <a:gd name="T7" fmla="*/ 0 h 23"/>
                      <a:gd name="T8" fmla="*/ 725 w 725"/>
                      <a:gd name="T9" fmla="*/ 23 h 23"/>
                      <a:gd name="T10" fmla="*/ 725 w 725"/>
                      <a:gd name="T11" fmla="*/ 23 h 23"/>
                      <a:gd name="T12" fmla="*/ 0 w 725"/>
                      <a:gd name="T13" fmla="*/ 23 h 23"/>
                      <a:gd name="T14" fmla="*/ 0 w 725"/>
                      <a:gd name="T15" fmla="*/ 23 h 23"/>
                      <a:gd name="T16" fmla="*/ 0 w 725"/>
                      <a:gd name="T17" fmla="*/ 0 h 23"/>
                      <a:gd name="T18" fmla="*/ 0 w 725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3"/>
                        </a:lnTo>
                        <a:lnTo>
                          <a:pt x="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6D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04" name="Freeform 112">
                    <a:extLst>
                      <a:ext uri="{FF2B5EF4-FFF2-40B4-BE49-F238E27FC236}">
                        <a16:creationId xmlns:a16="http://schemas.microsoft.com/office/drawing/2014/main" id="{8D30DF5B-7FFD-4980-A227-B98C12BB49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22"/>
                  </a:xfrm>
                  <a:custGeom>
                    <a:avLst/>
                    <a:gdLst>
                      <a:gd name="T0" fmla="*/ 0 w 725"/>
                      <a:gd name="T1" fmla="*/ 0 h 22"/>
                      <a:gd name="T2" fmla="*/ 0 w 725"/>
                      <a:gd name="T3" fmla="*/ 0 h 22"/>
                      <a:gd name="T4" fmla="*/ 725 w 725"/>
                      <a:gd name="T5" fmla="*/ 0 h 22"/>
                      <a:gd name="T6" fmla="*/ 725 w 725"/>
                      <a:gd name="T7" fmla="*/ 0 h 22"/>
                      <a:gd name="T8" fmla="*/ 725 w 725"/>
                      <a:gd name="T9" fmla="*/ 22 h 22"/>
                      <a:gd name="T10" fmla="*/ 725 w 725"/>
                      <a:gd name="T11" fmla="*/ 22 h 22"/>
                      <a:gd name="T12" fmla="*/ 0 w 725"/>
                      <a:gd name="T13" fmla="*/ 22 h 22"/>
                      <a:gd name="T14" fmla="*/ 0 w 725"/>
                      <a:gd name="T15" fmla="*/ 22 h 22"/>
                      <a:gd name="T16" fmla="*/ 0 w 725"/>
                      <a:gd name="T17" fmla="*/ 0 h 22"/>
                      <a:gd name="T18" fmla="*/ 0 w 725"/>
                      <a:gd name="T19" fmla="*/ 0 h 2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2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22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F77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05" name="Freeform 113">
                    <a:extLst>
                      <a:ext uri="{FF2B5EF4-FFF2-40B4-BE49-F238E27FC236}">
                        <a16:creationId xmlns:a16="http://schemas.microsoft.com/office/drawing/2014/main" id="{C4DA86D6-1D04-42DA-B4C4-4D27E289CD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6"/>
                    <a:ext cx="725" cy="19"/>
                  </a:xfrm>
                  <a:custGeom>
                    <a:avLst/>
                    <a:gdLst>
                      <a:gd name="T0" fmla="*/ 0 w 725"/>
                      <a:gd name="T1" fmla="*/ 0 h 19"/>
                      <a:gd name="T2" fmla="*/ 0 w 725"/>
                      <a:gd name="T3" fmla="*/ 0 h 19"/>
                      <a:gd name="T4" fmla="*/ 725 w 725"/>
                      <a:gd name="T5" fmla="*/ 0 h 19"/>
                      <a:gd name="T6" fmla="*/ 725 w 725"/>
                      <a:gd name="T7" fmla="*/ 0 h 19"/>
                      <a:gd name="T8" fmla="*/ 725 w 725"/>
                      <a:gd name="T9" fmla="*/ 19 h 19"/>
                      <a:gd name="T10" fmla="*/ 725 w 725"/>
                      <a:gd name="T11" fmla="*/ 19 h 19"/>
                      <a:gd name="T12" fmla="*/ 0 w 725"/>
                      <a:gd name="T13" fmla="*/ 19 h 19"/>
                      <a:gd name="T14" fmla="*/ 0 w 725"/>
                      <a:gd name="T15" fmla="*/ 19 h 19"/>
                      <a:gd name="T16" fmla="*/ 0 w 725"/>
                      <a:gd name="T17" fmla="*/ 0 h 19"/>
                      <a:gd name="T18" fmla="*/ 0 w 725"/>
                      <a:gd name="T19" fmla="*/ 0 h 1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9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81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06" name="Freeform 114">
                    <a:extLst>
                      <a:ext uri="{FF2B5EF4-FFF2-40B4-BE49-F238E27FC236}">
                        <a16:creationId xmlns:a16="http://schemas.microsoft.com/office/drawing/2014/main" id="{633DEC4A-82A9-4706-9274-42D2A93A11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5"/>
                  </a:xfrm>
                  <a:custGeom>
                    <a:avLst/>
                    <a:gdLst>
                      <a:gd name="T0" fmla="*/ 0 w 725"/>
                      <a:gd name="T1" fmla="*/ 0 h 15"/>
                      <a:gd name="T2" fmla="*/ 0 w 725"/>
                      <a:gd name="T3" fmla="*/ 0 h 15"/>
                      <a:gd name="T4" fmla="*/ 725 w 725"/>
                      <a:gd name="T5" fmla="*/ 0 h 15"/>
                      <a:gd name="T6" fmla="*/ 725 w 725"/>
                      <a:gd name="T7" fmla="*/ 0 h 15"/>
                      <a:gd name="T8" fmla="*/ 725 w 725"/>
                      <a:gd name="T9" fmla="*/ 15 h 15"/>
                      <a:gd name="T10" fmla="*/ 725 w 725"/>
                      <a:gd name="T11" fmla="*/ 15 h 15"/>
                      <a:gd name="T12" fmla="*/ 0 w 725"/>
                      <a:gd name="T13" fmla="*/ 15 h 15"/>
                      <a:gd name="T14" fmla="*/ 0 w 725"/>
                      <a:gd name="T15" fmla="*/ 15 h 15"/>
                      <a:gd name="T16" fmla="*/ 0 w 725"/>
                      <a:gd name="T17" fmla="*/ 0 h 15"/>
                      <a:gd name="T18" fmla="*/ 0 w 725"/>
                      <a:gd name="T19" fmla="*/ 0 h 1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5"/>
                        </a:lnTo>
                        <a:lnTo>
                          <a:pt x="0" y="1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08B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07" name="Freeform 115">
                    <a:extLst>
                      <a:ext uri="{FF2B5EF4-FFF2-40B4-BE49-F238E27FC236}">
                        <a16:creationId xmlns:a16="http://schemas.microsoft.com/office/drawing/2014/main" id="{6978AB43-BEAD-49BD-8677-79D9DF402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4"/>
                  </a:xfrm>
                  <a:custGeom>
                    <a:avLst/>
                    <a:gdLst>
                      <a:gd name="T0" fmla="*/ 0 w 725"/>
                      <a:gd name="T1" fmla="*/ 0 h 14"/>
                      <a:gd name="T2" fmla="*/ 0 w 725"/>
                      <a:gd name="T3" fmla="*/ 0 h 14"/>
                      <a:gd name="T4" fmla="*/ 725 w 725"/>
                      <a:gd name="T5" fmla="*/ 0 h 14"/>
                      <a:gd name="T6" fmla="*/ 725 w 725"/>
                      <a:gd name="T7" fmla="*/ 0 h 14"/>
                      <a:gd name="T8" fmla="*/ 725 w 725"/>
                      <a:gd name="T9" fmla="*/ 14 h 14"/>
                      <a:gd name="T10" fmla="*/ 725 w 725"/>
                      <a:gd name="T11" fmla="*/ 14 h 14"/>
                      <a:gd name="T12" fmla="*/ 0 w 725"/>
                      <a:gd name="T13" fmla="*/ 14 h 14"/>
                      <a:gd name="T14" fmla="*/ 0 w 725"/>
                      <a:gd name="T15" fmla="*/ 14 h 14"/>
                      <a:gd name="T16" fmla="*/ 0 w 725"/>
                      <a:gd name="T17" fmla="*/ 0 h 14"/>
                      <a:gd name="T18" fmla="*/ 0 w 725"/>
                      <a:gd name="T19" fmla="*/ 0 h 1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4"/>
                        </a:lnTo>
                        <a:lnTo>
                          <a:pt x="0" y="1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98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08" name="Freeform 116">
                    <a:extLst>
                      <a:ext uri="{FF2B5EF4-FFF2-40B4-BE49-F238E27FC236}">
                        <a16:creationId xmlns:a16="http://schemas.microsoft.com/office/drawing/2014/main" id="{F796E054-562C-43D4-AB3B-ABC04EB232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7"/>
                    <a:ext cx="725" cy="12"/>
                  </a:xfrm>
                  <a:custGeom>
                    <a:avLst/>
                    <a:gdLst>
                      <a:gd name="T0" fmla="*/ 0 w 725"/>
                      <a:gd name="T1" fmla="*/ 0 h 12"/>
                      <a:gd name="T2" fmla="*/ 0 w 725"/>
                      <a:gd name="T3" fmla="*/ 0 h 12"/>
                      <a:gd name="T4" fmla="*/ 725 w 725"/>
                      <a:gd name="T5" fmla="*/ 0 h 12"/>
                      <a:gd name="T6" fmla="*/ 725 w 725"/>
                      <a:gd name="T7" fmla="*/ 0 h 12"/>
                      <a:gd name="T8" fmla="*/ 725 w 725"/>
                      <a:gd name="T9" fmla="*/ 12 h 12"/>
                      <a:gd name="T10" fmla="*/ 725 w 725"/>
                      <a:gd name="T11" fmla="*/ 12 h 12"/>
                      <a:gd name="T12" fmla="*/ 0 w 725"/>
                      <a:gd name="T13" fmla="*/ 12 h 12"/>
                      <a:gd name="T14" fmla="*/ 0 w 725"/>
                      <a:gd name="T15" fmla="*/ 12 h 12"/>
                      <a:gd name="T16" fmla="*/ 0 w 725"/>
                      <a:gd name="T17" fmla="*/ 0 h 12"/>
                      <a:gd name="T18" fmla="*/ 0 w 725"/>
                      <a:gd name="T19" fmla="*/ 0 h 1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1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12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1A2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09" name="Freeform 117">
                    <a:extLst>
                      <a:ext uri="{FF2B5EF4-FFF2-40B4-BE49-F238E27FC236}">
                        <a16:creationId xmlns:a16="http://schemas.microsoft.com/office/drawing/2014/main" id="{8E130E07-188E-436A-A755-70065553D3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48" y="1568"/>
                    <a:ext cx="725" cy="8"/>
                  </a:xfrm>
                  <a:custGeom>
                    <a:avLst/>
                    <a:gdLst>
                      <a:gd name="T0" fmla="*/ 0 w 725"/>
                      <a:gd name="T1" fmla="*/ 0 h 8"/>
                      <a:gd name="T2" fmla="*/ 0 w 725"/>
                      <a:gd name="T3" fmla="*/ 0 h 8"/>
                      <a:gd name="T4" fmla="*/ 725 w 725"/>
                      <a:gd name="T5" fmla="*/ 0 h 8"/>
                      <a:gd name="T6" fmla="*/ 725 w 725"/>
                      <a:gd name="T7" fmla="*/ 0 h 8"/>
                      <a:gd name="T8" fmla="*/ 725 w 725"/>
                      <a:gd name="T9" fmla="*/ 8 h 8"/>
                      <a:gd name="T10" fmla="*/ 725 w 725"/>
                      <a:gd name="T11" fmla="*/ 8 h 8"/>
                      <a:gd name="T12" fmla="*/ 0 w 725"/>
                      <a:gd name="T13" fmla="*/ 8 h 8"/>
                      <a:gd name="T14" fmla="*/ 0 w 725"/>
                      <a:gd name="T15" fmla="*/ 8 h 8"/>
                      <a:gd name="T16" fmla="*/ 0 w 725"/>
                      <a:gd name="T17" fmla="*/ 0 h 8"/>
                      <a:gd name="T18" fmla="*/ 0 w 725"/>
                      <a:gd name="T19" fmla="*/ 0 h 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725" h="8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725" y="0"/>
                        </a:lnTo>
                        <a:lnTo>
                          <a:pt x="725" y="8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8AF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10" name="Rectangle 118">
                    <a:extLst>
                      <a:ext uri="{FF2B5EF4-FFF2-40B4-BE49-F238E27FC236}">
                        <a16:creationId xmlns:a16="http://schemas.microsoft.com/office/drawing/2014/main" id="{9E7AC38A-9000-49E9-940F-1C679CD35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8" y="1568"/>
                    <a:ext cx="725" cy="6"/>
                  </a:xfrm>
                  <a:prstGeom prst="rect">
                    <a:avLst/>
                  </a:prstGeom>
                  <a:solidFill>
                    <a:srgbClr val="85BE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ヒラギノ角ゴ Pro W3" charset="-128"/>
                      </a:defRPr>
                    </a:lvl9pPr>
                  </a:lstStyle>
                  <a:p>
                    <a:endParaRPr lang="fr-CA" altLang="fr-FR"/>
                  </a:p>
                </p:txBody>
              </p:sp>
              <p:sp>
                <p:nvSpPr>
                  <p:cNvPr id="36111" name="Freeform 119">
                    <a:extLst>
                      <a:ext uri="{FF2B5EF4-FFF2-40B4-BE49-F238E27FC236}">
                        <a16:creationId xmlns:a16="http://schemas.microsoft.com/office/drawing/2014/main" id="{9A2B57D0-3B68-4C07-9A11-8C7CFA003F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347 w 845"/>
                      <a:gd name="T89" fmla="*/ 154 h 187"/>
                      <a:gd name="T90" fmla="*/ 262 w 845"/>
                      <a:gd name="T91" fmla="*/ 160 h 187"/>
                      <a:gd name="T92" fmla="*/ 262 w 845"/>
                      <a:gd name="T93" fmla="*/ 160 h 187"/>
                      <a:gd name="T94" fmla="*/ 186 w 845"/>
                      <a:gd name="T95" fmla="*/ 165 h 187"/>
                      <a:gd name="T96" fmla="*/ 186 w 845"/>
                      <a:gd name="T97" fmla="*/ 165 h 187"/>
                      <a:gd name="T98" fmla="*/ 186 w 845"/>
                      <a:gd name="T99" fmla="*/ 165 h 187"/>
                      <a:gd name="T100" fmla="*/ 95 w 845"/>
                      <a:gd name="T101" fmla="*/ 174 h 187"/>
                      <a:gd name="T102" fmla="*/ 51 w 845"/>
                      <a:gd name="T103" fmla="*/ 179 h 187"/>
                      <a:gd name="T104" fmla="*/ 10 w 845"/>
                      <a:gd name="T105" fmla="*/ 186 h 187"/>
                      <a:gd name="T106" fmla="*/ 0 w 845"/>
                      <a:gd name="T107" fmla="*/ 187 h 187"/>
                      <a:gd name="T108" fmla="*/ 309 w 845"/>
                      <a:gd name="T109" fmla="*/ 187 h 187"/>
                      <a:gd name="T110" fmla="*/ 445 w 845"/>
                      <a:gd name="T111" fmla="*/ 187 h 187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347" y="154"/>
                        </a:lnTo>
                        <a:lnTo>
                          <a:pt x="262" y="160"/>
                        </a:lnTo>
                        <a:lnTo>
                          <a:pt x="186" y="165"/>
                        </a:lnTo>
                        <a:lnTo>
                          <a:pt x="95" y="174"/>
                        </a:lnTo>
                        <a:lnTo>
                          <a:pt x="51" y="179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12" name="Freeform 120">
                    <a:extLst>
                      <a:ext uri="{FF2B5EF4-FFF2-40B4-BE49-F238E27FC236}">
                        <a16:creationId xmlns:a16="http://schemas.microsoft.com/office/drawing/2014/main" id="{3DB42A68-73D7-410E-8FEC-202BC4B3E7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00"/>
                    <a:ext cx="845" cy="187"/>
                  </a:xfrm>
                  <a:custGeom>
                    <a:avLst/>
                    <a:gdLst>
                      <a:gd name="T0" fmla="*/ 445 w 845"/>
                      <a:gd name="T1" fmla="*/ 187 h 187"/>
                      <a:gd name="T2" fmla="*/ 445 w 845"/>
                      <a:gd name="T3" fmla="*/ 187 h 187"/>
                      <a:gd name="T4" fmla="*/ 558 w 845"/>
                      <a:gd name="T5" fmla="*/ 178 h 187"/>
                      <a:gd name="T6" fmla="*/ 615 w 845"/>
                      <a:gd name="T7" fmla="*/ 173 h 187"/>
                      <a:gd name="T8" fmla="*/ 672 w 845"/>
                      <a:gd name="T9" fmla="*/ 167 h 187"/>
                      <a:gd name="T10" fmla="*/ 672 w 845"/>
                      <a:gd name="T11" fmla="*/ 167 h 187"/>
                      <a:gd name="T12" fmla="*/ 710 w 845"/>
                      <a:gd name="T13" fmla="*/ 160 h 187"/>
                      <a:gd name="T14" fmla="*/ 744 w 845"/>
                      <a:gd name="T15" fmla="*/ 154 h 187"/>
                      <a:gd name="T16" fmla="*/ 779 w 845"/>
                      <a:gd name="T17" fmla="*/ 145 h 187"/>
                      <a:gd name="T18" fmla="*/ 814 w 845"/>
                      <a:gd name="T19" fmla="*/ 135 h 187"/>
                      <a:gd name="T20" fmla="*/ 814 w 845"/>
                      <a:gd name="T21" fmla="*/ 135 h 187"/>
                      <a:gd name="T22" fmla="*/ 829 w 845"/>
                      <a:gd name="T23" fmla="*/ 113 h 187"/>
                      <a:gd name="T24" fmla="*/ 845 w 845"/>
                      <a:gd name="T25" fmla="*/ 91 h 187"/>
                      <a:gd name="T26" fmla="*/ 845 w 845"/>
                      <a:gd name="T27" fmla="*/ 91 h 187"/>
                      <a:gd name="T28" fmla="*/ 839 w 845"/>
                      <a:gd name="T29" fmla="*/ 80 h 187"/>
                      <a:gd name="T30" fmla="*/ 826 w 845"/>
                      <a:gd name="T31" fmla="*/ 69 h 187"/>
                      <a:gd name="T32" fmla="*/ 826 w 845"/>
                      <a:gd name="T33" fmla="*/ 69 h 187"/>
                      <a:gd name="T34" fmla="*/ 798 w 845"/>
                      <a:gd name="T35" fmla="*/ 50 h 187"/>
                      <a:gd name="T36" fmla="*/ 763 w 845"/>
                      <a:gd name="T37" fmla="*/ 32 h 187"/>
                      <a:gd name="T38" fmla="*/ 725 w 845"/>
                      <a:gd name="T39" fmla="*/ 16 h 187"/>
                      <a:gd name="T40" fmla="*/ 688 w 845"/>
                      <a:gd name="T41" fmla="*/ 0 h 187"/>
                      <a:gd name="T42" fmla="*/ 536 w 845"/>
                      <a:gd name="T43" fmla="*/ 0 h 187"/>
                      <a:gd name="T44" fmla="*/ 536 w 845"/>
                      <a:gd name="T45" fmla="*/ 0 h 187"/>
                      <a:gd name="T46" fmla="*/ 609 w 845"/>
                      <a:gd name="T47" fmla="*/ 27 h 187"/>
                      <a:gd name="T48" fmla="*/ 647 w 845"/>
                      <a:gd name="T49" fmla="*/ 40 h 187"/>
                      <a:gd name="T50" fmla="*/ 678 w 845"/>
                      <a:gd name="T51" fmla="*/ 55 h 187"/>
                      <a:gd name="T52" fmla="*/ 678 w 845"/>
                      <a:gd name="T53" fmla="*/ 55 h 187"/>
                      <a:gd name="T54" fmla="*/ 700 w 845"/>
                      <a:gd name="T55" fmla="*/ 64 h 187"/>
                      <a:gd name="T56" fmla="*/ 719 w 845"/>
                      <a:gd name="T57" fmla="*/ 74 h 187"/>
                      <a:gd name="T58" fmla="*/ 735 w 845"/>
                      <a:gd name="T59" fmla="*/ 85 h 187"/>
                      <a:gd name="T60" fmla="*/ 747 w 845"/>
                      <a:gd name="T61" fmla="*/ 97 h 187"/>
                      <a:gd name="T62" fmla="*/ 747 w 845"/>
                      <a:gd name="T63" fmla="*/ 97 h 187"/>
                      <a:gd name="T64" fmla="*/ 744 w 845"/>
                      <a:gd name="T65" fmla="*/ 102 h 187"/>
                      <a:gd name="T66" fmla="*/ 738 w 845"/>
                      <a:gd name="T67" fmla="*/ 107 h 187"/>
                      <a:gd name="T68" fmla="*/ 728 w 845"/>
                      <a:gd name="T69" fmla="*/ 111 h 187"/>
                      <a:gd name="T70" fmla="*/ 719 w 845"/>
                      <a:gd name="T71" fmla="*/ 115 h 187"/>
                      <a:gd name="T72" fmla="*/ 697 w 845"/>
                      <a:gd name="T73" fmla="*/ 120 h 187"/>
                      <a:gd name="T74" fmla="*/ 678 w 845"/>
                      <a:gd name="T75" fmla="*/ 124 h 187"/>
                      <a:gd name="T76" fmla="*/ 678 w 845"/>
                      <a:gd name="T77" fmla="*/ 124 h 187"/>
                      <a:gd name="T78" fmla="*/ 618 w 845"/>
                      <a:gd name="T79" fmla="*/ 131 h 187"/>
                      <a:gd name="T80" fmla="*/ 558 w 845"/>
                      <a:gd name="T81" fmla="*/ 138 h 187"/>
                      <a:gd name="T82" fmla="*/ 495 w 845"/>
                      <a:gd name="T83" fmla="*/ 144 h 187"/>
                      <a:gd name="T84" fmla="*/ 432 w 845"/>
                      <a:gd name="T85" fmla="*/ 148 h 187"/>
                      <a:gd name="T86" fmla="*/ 432 w 845"/>
                      <a:gd name="T87" fmla="*/ 148 h 187"/>
                      <a:gd name="T88" fmla="*/ 218 w 845"/>
                      <a:gd name="T89" fmla="*/ 163 h 187"/>
                      <a:gd name="T90" fmla="*/ 164 w 845"/>
                      <a:gd name="T91" fmla="*/ 168 h 187"/>
                      <a:gd name="T92" fmla="*/ 111 w 845"/>
                      <a:gd name="T93" fmla="*/ 172 h 187"/>
                      <a:gd name="T94" fmla="*/ 60 w 845"/>
                      <a:gd name="T95" fmla="*/ 178 h 187"/>
                      <a:gd name="T96" fmla="*/ 10 w 845"/>
                      <a:gd name="T97" fmla="*/ 186 h 187"/>
                      <a:gd name="T98" fmla="*/ 0 w 845"/>
                      <a:gd name="T99" fmla="*/ 187 h 187"/>
                      <a:gd name="T100" fmla="*/ 309 w 845"/>
                      <a:gd name="T101" fmla="*/ 187 h 187"/>
                      <a:gd name="T102" fmla="*/ 445 w 845"/>
                      <a:gd name="T103" fmla="*/ 187 h 187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45" h="187">
                        <a:moveTo>
                          <a:pt x="445" y="187"/>
                        </a:moveTo>
                        <a:lnTo>
                          <a:pt x="445" y="187"/>
                        </a:lnTo>
                        <a:lnTo>
                          <a:pt x="558" y="178"/>
                        </a:lnTo>
                        <a:lnTo>
                          <a:pt x="615" y="173"/>
                        </a:lnTo>
                        <a:lnTo>
                          <a:pt x="672" y="167"/>
                        </a:lnTo>
                        <a:lnTo>
                          <a:pt x="710" y="160"/>
                        </a:lnTo>
                        <a:lnTo>
                          <a:pt x="744" y="154"/>
                        </a:lnTo>
                        <a:lnTo>
                          <a:pt x="779" y="145"/>
                        </a:lnTo>
                        <a:lnTo>
                          <a:pt x="814" y="135"/>
                        </a:lnTo>
                        <a:lnTo>
                          <a:pt x="829" y="113"/>
                        </a:lnTo>
                        <a:lnTo>
                          <a:pt x="845" y="91"/>
                        </a:lnTo>
                        <a:lnTo>
                          <a:pt x="839" y="80"/>
                        </a:lnTo>
                        <a:lnTo>
                          <a:pt x="826" y="69"/>
                        </a:lnTo>
                        <a:lnTo>
                          <a:pt x="798" y="50"/>
                        </a:lnTo>
                        <a:lnTo>
                          <a:pt x="763" y="32"/>
                        </a:lnTo>
                        <a:lnTo>
                          <a:pt x="725" y="16"/>
                        </a:lnTo>
                        <a:lnTo>
                          <a:pt x="688" y="0"/>
                        </a:lnTo>
                        <a:lnTo>
                          <a:pt x="536" y="0"/>
                        </a:lnTo>
                        <a:lnTo>
                          <a:pt x="609" y="27"/>
                        </a:lnTo>
                        <a:lnTo>
                          <a:pt x="647" y="40"/>
                        </a:lnTo>
                        <a:lnTo>
                          <a:pt x="678" y="55"/>
                        </a:lnTo>
                        <a:lnTo>
                          <a:pt x="700" y="64"/>
                        </a:lnTo>
                        <a:lnTo>
                          <a:pt x="719" y="74"/>
                        </a:lnTo>
                        <a:lnTo>
                          <a:pt x="735" y="85"/>
                        </a:lnTo>
                        <a:lnTo>
                          <a:pt x="747" y="97"/>
                        </a:lnTo>
                        <a:lnTo>
                          <a:pt x="744" y="102"/>
                        </a:lnTo>
                        <a:lnTo>
                          <a:pt x="738" y="107"/>
                        </a:lnTo>
                        <a:lnTo>
                          <a:pt x="728" y="111"/>
                        </a:lnTo>
                        <a:lnTo>
                          <a:pt x="719" y="115"/>
                        </a:lnTo>
                        <a:lnTo>
                          <a:pt x="697" y="120"/>
                        </a:lnTo>
                        <a:lnTo>
                          <a:pt x="678" y="124"/>
                        </a:lnTo>
                        <a:lnTo>
                          <a:pt x="618" y="131"/>
                        </a:lnTo>
                        <a:lnTo>
                          <a:pt x="558" y="138"/>
                        </a:lnTo>
                        <a:lnTo>
                          <a:pt x="495" y="144"/>
                        </a:lnTo>
                        <a:lnTo>
                          <a:pt x="432" y="148"/>
                        </a:lnTo>
                        <a:lnTo>
                          <a:pt x="218" y="163"/>
                        </a:lnTo>
                        <a:lnTo>
                          <a:pt x="164" y="168"/>
                        </a:lnTo>
                        <a:lnTo>
                          <a:pt x="111" y="172"/>
                        </a:lnTo>
                        <a:lnTo>
                          <a:pt x="60" y="178"/>
                        </a:lnTo>
                        <a:lnTo>
                          <a:pt x="10" y="186"/>
                        </a:lnTo>
                        <a:lnTo>
                          <a:pt x="0" y="187"/>
                        </a:lnTo>
                        <a:lnTo>
                          <a:pt x="309" y="187"/>
                        </a:lnTo>
                        <a:lnTo>
                          <a:pt x="445" y="18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13" name="Freeform 121">
                    <a:extLst>
                      <a:ext uri="{FF2B5EF4-FFF2-40B4-BE49-F238E27FC236}">
                        <a16:creationId xmlns:a16="http://schemas.microsoft.com/office/drawing/2014/main" id="{6565FD67-6E65-4382-9D7C-A0A4112139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" y="1700"/>
                    <a:ext cx="227" cy="163"/>
                  </a:xfrm>
                  <a:custGeom>
                    <a:avLst/>
                    <a:gdLst>
                      <a:gd name="T0" fmla="*/ 79 w 227"/>
                      <a:gd name="T1" fmla="*/ 163 h 163"/>
                      <a:gd name="T2" fmla="*/ 79 w 227"/>
                      <a:gd name="T3" fmla="*/ 163 h 163"/>
                      <a:gd name="T4" fmla="*/ 110 w 227"/>
                      <a:gd name="T5" fmla="*/ 158 h 163"/>
                      <a:gd name="T6" fmla="*/ 139 w 227"/>
                      <a:gd name="T7" fmla="*/ 151 h 163"/>
                      <a:gd name="T8" fmla="*/ 167 w 227"/>
                      <a:gd name="T9" fmla="*/ 144 h 163"/>
                      <a:gd name="T10" fmla="*/ 196 w 227"/>
                      <a:gd name="T11" fmla="*/ 135 h 163"/>
                      <a:gd name="T12" fmla="*/ 196 w 227"/>
                      <a:gd name="T13" fmla="*/ 135 h 163"/>
                      <a:gd name="T14" fmla="*/ 211 w 227"/>
                      <a:gd name="T15" fmla="*/ 113 h 163"/>
                      <a:gd name="T16" fmla="*/ 227 w 227"/>
                      <a:gd name="T17" fmla="*/ 91 h 163"/>
                      <a:gd name="T18" fmla="*/ 227 w 227"/>
                      <a:gd name="T19" fmla="*/ 91 h 163"/>
                      <a:gd name="T20" fmla="*/ 221 w 227"/>
                      <a:gd name="T21" fmla="*/ 80 h 163"/>
                      <a:gd name="T22" fmla="*/ 208 w 227"/>
                      <a:gd name="T23" fmla="*/ 69 h 163"/>
                      <a:gd name="T24" fmla="*/ 208 w 227"/>
                      <a:gd name="T25" fmla="*/ 69 h 163"/>
                      <a:gd name="T26" fmla="*/ 180 w 227"/>
                      <a:gd name="T27" fmla="*/ 50 h 163"/>
                      <a:gd name="T28" fmla="*/ 145 w 227"/>
                      <a:gd name="T29" fmla="*/ 32 h 163"/>
                      <a:gd name="T30" fmla="*/ 107 w 227"/>
                      <a:gd name="T31" fmla="*/ 16 h 163"/>
                      <a:gd name="T32" fmla="*/ 70 w 227"/>
                      <a:gd name="T33" fmla="*/ 0 h 163"/>
                      <a:gd name="T34" fmla="*/ 0 w 227"/>
                      <a:gd name="T35" fmla="*/ 0 h 163"/>
                      <a:gd name="T36" fmla="*/ 0 w 227"/>
                      <a:gd name="T37" fmla="*/ 0 h 163"/>
                      <a:gd name="T38" fmla="*/ 44 w 227"/>
                      <a:gd name="T39" fmla="*/ 18 h 163"/>
                      <a:gd name="T40" fmla="*/ 95 w 227"/>
                      <a:gd name="T41" fmla="*/ 39 h 163"/>
                      <a:gd name="T42" fmla="*/ 139 w 227"/>
                      <a:gd name="T43" fmla="*/ 59 h 163"/>
                      <a:gd name="T44" fmla="*/ 174 w 227"/>
                      <a:gd name="T45" fmla="*/ 79 h 163"/>
                      <a:gd name="T46" fmla="*/ 174 w 227"/>
                      <a:gd name="T47" fmla="*/ 79 h 163"/>
                      <a:gd name="T48" fmla="*/ 186 w 227"/>
                      <a:gd name="T49" fmla="*/ 88 h 163"/>
                      <a:gd name="T50" fmla="*/ 189 w 227"/>
                      <a:gd name="T51" fmla="*/ 96 h 163"/>
                      <a:gd name="T52" fmla="*/ 192 w 227"/>
                      <a:gd name="T53" fmla="*/ 103 h 163"/>
                      <a:gd name="T54" fmla="*/ 189 w 227"/>
                      <a:gd name="T55" fmla="*/ 111 h 163"/>
                      <a:gd name="T56" fmla="*/ 183 w 227"/>
                      <a:gd name="T57" fmla="*/ 118 h 163"/>
                      <a:gd name="T58" fmla="*/ 174 w 227"/>
                      <a:gd name="T59" fmla="*/ 125 h 163"/>
                      <a:gd name="T60" fmla="*/ 164 w 227"/>
                      <a:gd name="T61" fmla="*/ 131 h 163"/>
                      <a:gd name="T62" fmla="*/ 151 w 227"/>
                      <a:gd name="T63" fmla="*/ 138 h 163"/>
                      <a:gd name="T64" fmla="*/ 123 w 227"/>
                      <a:gd name="T65" fmla="*/ 148 h 163"/>
                      <a:gd name="T66" fmla="*/ 101 w 227"/>
                      <a:gd name="T67" fmla="*/ 155 h 163"/>
                      <a:gd name="T68" fmla="*/ 82 w 227"/>
                      <a:gd name="T69" fmla="*/ 160 h 163"/>
                      <a:gd name="T70" fmla="*/ 79 w 227"/>
                      <a:gd name="T71" fmla="*/ 163 h 163"/>
                      <a:gd name="T72" fmla="*/ 79 w 227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7" h="163">
                        <a:moveTo>
                          <a:pt x="79" y="163"/>
                        </a:moveTo>
                        <a:lnTo>
                          <a:pt x="79" y="163"/>
                        </a:lnTo>
                        <a:lnTo>
                          <a:pt x="110" y="158"/>
                        </a:lnTo>
                        <a:lnTo>
                          <a:pt x="139" y="151"/>
                        </a:lnTo>
                        <a:lnTo>
                          <a:pt x="167" y="144"/>
                        </a:lnTo>
                        <a:lnTo>
                          <a:pt x="196" y="135"/>
                        </a:lnTo>
                        <a:lnTo>
                          <a:pt x="211" y="113"/>
                        </a:lnTo>
                        <a:lnTo>
                          <a:pt x="227" y="91"/>
                        </a:lnTo>
                        <a:lnTo>
                          <a:pt x="221" y="80"/>
                        </a:lnTo>
                        <a:lnTo>
                          <a:pt x="208" y="69"/>
                        </a:lnTo>
                        <a:lnTo>
                          <a:pt x="180" y="50"/>
                        </a:lnTo>
                        <a:lnTo>
                          <a:pt x="145" y="32"/>
                        </a:lnTo>
                        <a:lnTo>
                          <a:pt x="107" y="16"/>
                        </a:lnTo>
                        <a:lnTo>
                          <a:pt x="70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5" y="39"/>
                        </a:lnTo>
                        <a:lnTo>
                          <a:pt x="139" y="59"/>
                        </a:lnTo>
                        <a:lnTo>
                          <a:pt x="174" y="79"/>
                        </a:lnTo>
                        <a:lnTo>
                          <a:pt x="186" y="88"/>
                        </a:lnTo>
                        <a:lnTo>
                          <a:pt x="189" y="96"/>
                        </a:lnTo>
                        <a:lnTo>
                          <a:pt x="192" y="103"/>
                        </a:lnTo>
                        <a:lnTo>
                          <a:pt x="189" y="111"/>
                        </a:lnTo>
                        <a:lnTo>
                          <a:pt x="183" y="118"/>
                        </a:lnTo>
                        <a:lnTo>
                          <a:pt x="174" y="125"/>
                        </a:lnTo>
                        <a:lnTo>
                          <a:pt x="164" y="131"/>
                        </a:lnTo>
                        <a:lnTo>
                          <a:pt x="151" y="138"/>
                        </a:lnTo>
                        <a:lnTo>
                          <a:pt x="123" y="148"/>
                        </a:lnTo>
                        <a:lnTo>
                          <a:pt x="101" y="155"/>
                        </a:lnTo>
                        <a:lnTo>
                          <a:pt x="82" y="160"/>
                        </a:lnTo>
                        <a:lnTo>
                          <a:pt x="79" y="16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14" name="Freeform 122">
                    <a:extLst>
                      <a:ext uri="{FF2B5EF4-FFF2-40B4-BE49-F238E27FC236}">
                        <a16:creationId xmlns:a16="http://schemas.microsoft.com/office/drawing/2014/main" id="{C97875D1-3CE9-4530-96C4-3F82970AE3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7" y="1700"/>
                    <a:ext cx="221" cy="163"/>
                  </a:xfrm>
                  <a:custGeom>
                    <a:avLst/>
                    <a:gdLst>
                      <a:gd name="T0" fmla="*/ 73 w 221"/>
                      <a:gd name="T1" fmla="*/ 163 h 163"/>
                      <a:gd name="T2" fmla="*/ 73 w 221"/>
                      <a:gd name="T3" fmla="*/ 163 h 163"/>
                      <a:gd name="T4" fmla="*/ 104 w 221"/>
                      <a:gd name="T5" fmla="*/ 158 h 163"/>
                      <a:gd name="T6" fmla="*/ 133 w 221"/>
                      <a:gd name="T7" fmla="*/ 151 h 163"/>
                      <a:gd name="T8" fmla="*/ 161 w 221"/>
                      <a:gd name="T9" fmla="*/ 144 h 163"/>
                      <a:gd name="T10" fmla="*/ 190 w 221"/>
                      <a:gd name="T11" fmla="*/ 135 h 163"/>
                      <a:gd name="T12" fmla="*/ 190 w 221"/>
                      <a:gd name="T13" fmla="*/ 135 h 163"/>
                      <a:gd name="T14" fmla="*/ 205 w 221"/>
                      <a:gd name="T15" fmla="*/ 113 h 163"/>
                      <a:gd name="T16" fmla="*/ 221 w 221"/>
                      <a:gd name="T17" fmla="*/ 91 h 163"/>
                      <a:gd name="T18" fmla="*/ 221 w 221"/>
                      <a:gd name="T19" fmla="*/ 91 h 163"/>
                      <a:gd name="T20" fmla="*/ 215 w 221"/>
                      <a:gd name="T21" fmla="*/ 80 h 163"/>
                      <a:gd name="T22" fmla="*/ 202 w 221"/>
                      <a:gd name="T23" fmla="*/ 69 h 163"/>
                      <a:gd name="T24" fmla="*/ 202 w 221"/>
                      <a:gd name="T25" fmla="*/ 69 h 163"/>
                      <a:gd name="T26" fmla="*/ 174 w 221"/>
                      <a:gd name="T27" fmla="*/ 50 h 163"/>
                      <a:gd name="T28" fmla="*/ 139 w 221"/>
                      <a:gd name="T29" fmla="*/ 32 h 163"/>
                      <a:gd name="T30" fmla="*/ 101 w 221"/>
                      <a:gd name="T31" fmla="*/ 16 h 163"/>
                      <a:gd name="T32" fmla="*/ 64 w 221"/>
                      <a:gd name="T33" fmla="*/ 0 h 163"/>
                      <a:gd name="T34" fmla="*/ 0 w 221"/>
                      <a:gd name="T35" fmla="*/ 0 h 163"/>
                      <a:gd name="T36" fmla="*/ 0 w 221"/>
                      <a:gd name="T37" fmla="*/ 0 h 163"/>
                      <a:gd name="T38" fmla="*/ 45 w 221"/>
                      <a:gd name="T39" fmla="*/ 18 h 163"/>
                      <a:gd name="T40" fmla="*/ 92 w 221"/>
                      <a:gd name="T41" fmla="*/ 39 h 163"/>
                      <a:gd name="T42" fmla="*/ 136 w 221"/>
                      <a:gd name="T43" fmla="*/ 59 h 163"/>
                      <a:gd name="T44" fmla="*/ 174 w 221"/>
                      <a:gd name="T45" fmla="*/ 78 h 163"/>
                      <a:gd name="T46" fmla="*/ 174 w 221"/>
                      <a:gd name="T47" fmla="*/ 78 h 163"/>
                      <a:gd name="T48" fmla="*/ 183 w 221"/>
                      <a:gd name="T49" fmla="*/ 87 h 163"/>
                      <a:gd name="T50" fmla="*/ 190 w 221"/>
                      <a:gd name="T51" fmla="*/ 94 h 163"/>
                      <a:gd name="T52" fmla="*/ 190 w 221"/>
                      <a:gd name="T53" fmla="*/ 103 h 163"/>
                      <a:gd name="T54" fmla="*/ 186 w 221"/>
                      <a:gd name="T55" fmla="*/ 111 h 163"/>
                      <a:gd name="T56" fmla="*/ 180 w 221"/>
                      <a:gd name="T57" fmla="*/ 117 h 163"/>
                      <a:gd name="T58" fmla="*/ 171 w 221"/>
                      <a:gd name="T59" fmla="*/ 125 h 163"/>
                      <a:gd name="T60" fmla="*/ 158 w 221"/>
                      <a:gd name="T61" fmla="*/ 131 h 163"/>
                      <a:gd name="T62" fmla="*/ 145 w 221"/>
                      <a:gd name="T63" fmla="*/ 138 h 163"/>
                      <a:gd name="T64" fmla="*/ 120 w 221"/>
                      <a:gd name="T65" fmla="*/ 148 h 163"/>
                      <a:gd name="T66" fmla="*/ 95 w 221"/>
                      <a:gd name="T67" fmla="*/ 155 h 163"/>
                      <a:gd name="T68" fmla="*/ 76 w 221"/>
                      <a:gd name="T69" fmla="*/ 160 h 163"/>
                      <a:gd name="T70" fmla="*/ 73 w 221"/>
                      <a:gd name="T71" fmla="*/ 163 h 163"/>
                      <a:gd name="T72" fmla="*/ 73 w 22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21" h="163">
                        <a:moveTo>
                          <a:pt x="73" y="163"/>
                        </a:moveTo>
                        <a:lnTo>
                          <a:pt x="73" y="163"/>
                        </a:lnTo>
                        <a:lnTo>
                          <a:pt x="104" y="158"/>
                        </a:lnTo>
                        <a:lnTo>
                          <a:pt x="133" y="151"/>
                        </a:lnTo>
                        <a:lnTo>
                          <a:pt x="161" y="144"/>
                        </a:lnTo>
                        <a:lnTo>
                          <a:pt x="190" y="135"/>
                        </a:lnTo>
                        <a:lnTo>
                          <a:pt x="205" y="113"/>
                        </a:lnTo>
                        <a:lnTo>
                          <a:pt x="221" y="91"/>
                        </a:lnTo>
                        <a:lnTo>
                          <a:pt x="215" y="80"/>
                        </a:lnTo>
                        <a:lnTo>
                          <a:pt x="202" y="69"/>
                        </a:lnTo>
                        <a:lnTo>
                          <a:pt x="174" y="50"/>
                        </a:lnTo>
                        <a:lnTo>
                          <a:pt x="139" y="32"/>
                        </a:lnTo>
                        <a:lnTo>
                          <a:pt x="101" y="16"/>
                        </a:lnTo>
                        <a:lnTo>
                          <a:pt x="64" y="0"/>
                        </a:lnTo>
                        <a:lnTo>
                          <a:pt x="0" y="0"/>
                        </a:lnTo>
                        <a:lnTo>
                          <a:pt x="45" y="18"/>
                        </a:lnTo>
                        <a:lnTo>
                          <a:pt x="92" y="39"/>
                        </a:lnTo>
                        <a:lnTo>
                          <a:pt x="136" y="59"/>
                        </a:lnTo>
                        <a:lnTo>
                          <a:pt x="174" y="78"/>
                        </a:lnTo>
                        <a:lnTo>
                          <a:pt x="183" y="87"/>
                        </a:lnTo>
                        <a:lnTo>
                          <a:pt x="190" y="94"/>
                        </a:lnTo>
                        <a:lnTo>
                          <a:pt x="190" y="103"/>
                        </a:lnTo>
                        <a:lnTo>
                          <a:pt x="186" y="111"/>
                        </a:lnTo>
                        <a:lnTo>
                          <a:pt x="180" y="117"/>
                        </a:lnTo>
                        <a:lnTo>
                          <a:pt x="171" y="125"/>
                        </a:lnTo>
                        <a:lnTo>
                          <a:pt x="158" y="131"/>
                        </a:lnTo>
                        <a:lnTo>
                          <a:pt x="145" y="138"/>
                        </a:lnTo>
                        <a:lnTo>
                          <a:pt x="120" y="148"/>
                        </a:lnTo>
                        <a:lnTo>
                          <a:pt x="95" y="155"/>
                        </a:lnTo>
                        <a:lnTo>
                          <a:pt x="76" y="160"/>
                        </a:lnTo>
                        <a:lnTo>
                          <a:pt x="73" y="163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15" name="Freeform 123">
                    <a:extLst>
                      <a:ext uri="{FF2B5EF4-FFF2-40B4-BE49-F238E27FC236}">
                        <a16:creationId xmlns:a16="http://schemas.microsoft.com/office/drawing/2014/main" id="{F3043D30-38D0-49FC-BB2C-EE1A86C083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4" y="1700"/>
                    <a:ext cx="214" cy="163"/>
                  </a:xfrm>
                  <a:custGeom>
                    <a:avLst/>
                    <a:gdLst>
                      <a:gd name="T0" fmla="*/ 66 w 214"/>
                      <a:gd name="T1" fmla="*/ 163 h 163"/>
                      <a:gd name="T2" fmla="*/ 66 w 214"/>
                      <a:gd name="T3" fmla="*/ 163 h 163"/>
                      <a:gd name="T4" fmla="*/ 97 w 214"/>
                      <a:gd name="T5" fmla="*/ 158 h 163"/>
                      <a:gd name="T6" fmla="*/ 126 w 214"/>
                      <a:gd name="T7" fmla="*/ 151 h 163"/>
                      <a:gd name="T8" fmla="*/ 154 w 214"/>
                      <a:gd name="T9" fmla="*/ 144 h 163"/>
                      <a:gd name="T10" fmla="*/ 183 w 214"/>
                      <a:gd name="T11" fmla="*/ 135 h 163"/>
                      <a:gd name="T12" fmla="*/ 183 w 214"/>
                      <a:gd name="T13" fmla="*/ 135 h 163"/>
                      <a:gd name="T14" fmla="*/ 198 w 214"/>
                      <a:gd name="T15" fmla="*/ 113 h 163"/>
                      <a:gd name="T16" fmla="*/ 214 w 214"/>
                      <a:gd name="T17" fmla="*/ 91 h 163"/>
                      <a:gd name="T18" fmla="*/ 214 w 214"/>
                      <a:gd name="T19" fmla="*/ 91 h 163"/>
                      <a:gd name="T20" fmla="*/ 208 w 214"/>
                      <a:gd name="T21" fmla="*/ 80 h 163"/>
                      <a:gd name="T22" fmla="*/ 195 w 214"/>
                      <a:gd name="T23" fmla="*/ 69 h 163"/>
                      <a:gd name="T24" fmla="*/ 195 w 214"/>
                      <a:gd name="T25" fmla="*/ 69 h 163"/>
                      <a:gd name="T26" fmla="*/ 167 w 214"/>
                      <a:gd name="T27" fmla="*/ 50 h 163"/>
                      <a:gd name="T28" fmla="*/ 132 w 214"/>
                      <a:gd name="T29" fmla="*/ 32 h 163"/>
                      <a:gd name="T30" fmla="*/ 94 w 214"/>
                      <a:gd name="T31" fmla="*/ 16 h 163"/>
                      <a:gd name="T32" fmla="*/ 57 w 214"/>
                      <a:gd name="T33" fmla="*/ 0 h 163"/>
                      <a:gd name="T34" fmla="*/ 0 w 214"/>
                      <a:gd name="T35" fmla="*/ 0 h 163"/>
                      <a:gd name="T36" fmla="*/ 0 w 214"/>
                      <a:gd name="T37" fmla="*/ 0 h 163"/>
                      <a:gd name="T38" fmla="*/ 44 w 214"/>
                      <a:gd name="T39" fmla="*/ 18 h 163"/>
                      <a:gd name="T40" fmla="*/ 91 w 214"/>
                      <a:gd name="T41" fmla="*/ 37 h 163"/>
                      <a:gd name="T42" fmla="*/ 135 w 214"/>
                      <a:gd name="T43" fmla="*/ 58 h 163"/>
                      <a:gd name="T44" fmla="*/ 170 w 214"/>
                      <a:gd name="T45" fmla="*/ 78 h 163"/>
                      <a:gd name="T46" fmla="*/ 170 w 214"/>
                      <a:gd name="T47" fmla="*/ 78 h 163"/>
                      <a:gd name="T48" fmla="*/ 183 w 214"/>
                      <a:gd name="T49" fmla="*/ 87 h 163"/>
                      <a:gd name="T50" fmla="*/ 186 w 214"/>
                      <a:gd name="T51" fmla="*/ 94 h 163"/>
                      <a:gd name="T52" fmla="*/ 189 w 214"/>
                      <a:gd name="T53" fmla="*/ 102 h 163"/>
                      <a:gd name="T54" fmla="*/ 186 w 214"/>
                      <a:gd name="T55" fmla="*/ 110 h 163"/>
                      <a:gd name="T56" fmla="*/ 176 w 214"/>
                      <a:gd name="T57" fmla="*/ 117 h 163"/>
                      <a:gd name="T58" fmla="*/ 167 w 214"/>
                      <a:gd name="T59" fmla="*/ 125 h 163"/>
                      <a:gd name="T60" fmla="*/ 157 w 214"/>
                      <a:gd name="T61" fmla="*/ 131 h 163"/>
                      <a:gd name="T62" fmla="*/ 142 w 214"/>
                      <a:gd name="T63" fmla="*/ 136 h 163"/>
                      <a:gd name="T64" fmla="*/ 116 w 214"/>
                      <a:gd name="T65" fmla="*/ 148 h 163"/>
                      <a:gd name="T66" fmla="*/ 88 w 214"/>
                      <a:gd name="T67" fmla="*/ 155 h 163"/>
                      <a:gd name="T68" fmla="*/ 69 w 214"/>
                      <a:gd name="T69" fmla="*/ 160 h 163"/>
                      <a:gd name="T70" fmla="*/ 66 w 214"/>
                      <a:gd name="T71" fmla="*/ 163 h 163"/>
                      <a:gd name="T72" fmla="*/ 66 w 214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4" h="163">
                        <a:moveTo>
                          <a:pt x="66" y="163"/>
                        </a:moveTo>
                        <a:lnTo>
                          <a:pt x="66" y="163"/>
                        </a:lnTo>
                        <a:lnTo>
                          <a:pt x="97" y="158"/>
                        </a:lnTo>
                        <a:lnTo>
                          <a:pt x="126" y="151"/>
                        </a:lnTo>
                        <a:lnTo>
                          <a:pt x="154" y="144"/>
                        </a:lnTo>
                        <a:lnTo>
                          <a:pt x="183" y="135"/>
                        </a:lnTo>
                        <a:lnTo>
                          <a:pt x="198" y="113"/>
                        </a:lnTo>
                        <a:lnTo>
                          <a:pt x="214" y="91"/>
                        </a:lnTo>
                        <a:lnTo>
                          <a:pt x="208" y="80"/>
                        </a:lnTo>
                        <a:lnTo>
                          <a:pt x="195" y="69"/>
                        </a:lnTo>
                        <a:lnTo>
                          <a:pt x="167" y="50"/>
                        </a:lnTo>
                        <a:lnTo>
                          <a:pt x="132" y="32"/>
                        </a:lnTo>
                        <a:lnTo>
                          <a:pt x="94" y="16"/>
                        </a:lnTo>
                        <a:lnTo>
                          <a:pt x="57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8"/>
                        </a:lnTo>
                        <a:lnTo>
                          <a:pt x="183" y="87"/>
                        </a:lnTo>
                        <a:lnTo>
                          <a:pt x="186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76" y="117"/>
                        </a:lnTo>
                        <a:lnTo>
                          <a:pt x="167" y="125"/>
                        </a:lnTo>
                        <a:lnTo>
                          <a:pt x="157" y="131"/>
                        </a:lnTo>
                        <a:lnTo>
                          <a:pt x="142" y="136"/>
                        </a:lnTo>
                        <a:lnTo>
                          <a:pt x="116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6" y="163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16" name="Freeform 124">
                    <a:extLst>
                      <a:ext uri="{FF2B5EF4-FFF2-40B4-BE49-F238E27FC236}">
                        <a16:creationId xmlns:a16="http://schemas.microsoft.com/office/drawing/2014/main" id="{32FF71F1-C67E-4842-8E61-8951E6F1C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7" y="1700"/>
                    <a:ext cx="211" cy="163"/>
                  </a:xfrm>
                  <a:custGeom>
                    <a:avLst/>
                    <a:gdLst>
                      <a:gd name="T0" fmla="*/ 63 w 211"/>
                      <a:gd name="T1" fmla="*/ 163 h 163"/>
                      <a:gd name="T2" fmla="*/ 63 w 211"/>
                      <a:gd name="T3" fmla="*/ 163 h 163"/>
                      <a:gd name="T4" fmla="*/ 94 w 211"/>
                      <a:gd name="T5" fmla="*/ 158 h 163"/>
                      <a:gd name="T6" fmla="*/ 123 w 211"/>
                      <a:gd name="T7" fmla="*/ 151 h 163"/>
                      <a:gd name="T8" fmla="*/ 151 w 211"/>
                      <a:gd name="T9" fmla="*/ 144 h 163"/>
                      <a:gd name="T10" fmla="*/ 180 w 211"/>
                      <a:gd name="T11" fmla="*/ 135 h 163"/>
                      <a:gd name="T12" fmla="*/ 180 w 211"/>
                      <a:gd name="T13" fmla="*/ 135 h 163"/>
                      <a:gd name="T14" fmla="*/ 195 w 211"/>
                      <a:gd name="T15" fmla="*/ 113 h 163"/>
                      <a:gd name="T16" fmla="*/ 211 w 211"/>
                      <a:gd name="T17" fmla="*/ 91 h 163"/>
                      <a:gd name="T18" fmla="*/ 211 w 211"/>
                      <a:gd name="T19" fmla="*/ 91 h 163"/>
                      <a:gd name="T20" fmla="*/ 205 w 211"/>
                      <a:gd name="T21" fmla="*/ 80 h 163"/>
                      <a:gd name="T22" fmla="*/ 192 w 211"/>
                      <a:gd name="T23" fmla="*/ 69 h 163"/>
                      <a:gd name="T24" fmla="*/ 192 w 211"/>
                      <a:gd name="T25" fmla="*/ 69 h 163"/>
                      <a:gd name="T26" fmla="*/ 164 w 211"/>
                      <a:gd name="T27" fmla="*/ 50 h 163"/>
                      <a:gd name="T28" fmla="*/ 129 w 211"/>
                      <a:gd name="T29" fmla="*/ 32 h 163"/>
                      <a:gd name="T30" fmla="*/ 91 w 211"/>
                      <a:gd name="T31" fmla="*/ 16 h 163"/>
                      <a:gd name="T32" fmla="*/ 54 w 211"/>
                      <a:gd name="T33" fmla="*/ 0 h 163"/>
                      <a:gd name="T34" fmla="*/ 0 w 211"/>
                      <a:gd name="T35" fmla="*/ 0 h 163"/>
                      <a:gd name="T36" fmla="*/ 0 w 211"/>
                      <a:gd name="T37" fmla="*/ 0 h 163"/>
                      <a:gd name="T38" fmla="*/ 44 w 211"/>
                      <a:gd name="T39" fmla="*/ 18 h 163"/>
                      <a:gd name="T40" fmla="*/ 91 w 211"/>
                      <a:gd name="T41" fmla="*/ 37 h 163"/>
                      <a:gd name="T42" fmla="*/ 135 w 211"/>
                      <a:gd name="T43" fmla="*/ 58 h 163"/>
                      <a:gd name="T44" fmla="*/ 170 w 211"/>
                      <a:gd name="T45" fmla="*/ 77 h 163"/>
                      <a:gd name="T46" fmla="*/ 170 w 211"/>
                      <a:gd name="T47" fmla="*/ 77 h 163"/>
                      <a:gd name="T48" fmla="*/ 183 w 211"/>
                      <a:gd name="T49" fmla="*/ 85 h 163"/>
                      <a:gd name="T50" fmla="*/ 189 w 211"/>
                      <a:gd name="T51" fmla="*/ 94 h 163"/>
                      <a:gd name="T52" fmla="*/ 189 w 211"/>
                      <a:gd name="T53" fmla="*/ 102 h 163"/>
                      <a:gd name="T54" fmla="*/ 186 w 211"/>
                      <a:gd name="T55" fmla="*/ 110 h 163"/>
                      <a:gd name="T56" fmla="*/ 180 w 211"/>
                      <a:gd name="T57" fmla="*/ 117 h 163"/>
                      <a:gd name="T58" fmla="*/ 170 w 211"/>
                      <a:gd name="T59" fmla="*/ 125 h 163"/>
                      <a:gd name="T60" fmla="*/ 158 w 211"/>
                      <a:gd name="T61" fmla="*/ 131 h 163"/>
                      <a:gd name="T62" fmla="*/ 142 w 211"/>
                      <a:gd name="T63" fmla="*/ 136 h 163"/>
                      <a:gd name="T64" fmla="*/ 113 w 211"/>
                      <a:gd name="T65" fmla="*/ 148 h 163"/>
                      <a:gd name="T66" fmla="*/ 88 w 211"/>
                      <a:gd name="T67" fmla="*/ 155 h 163"/>
                      <a:gd name="T68" fmla="*/ 69 w 211"/>
                      <a:gd name="T69" fmla="*/ 160 h 163"/>
                      <a:gd name="T70" fmla="*/ 63 w 211"/>
                      <a:gd name="T71" fmla="*/ 163 h 163"/>
                      <a:gd name="T72" fmla="*/ 63 w 211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11" h="163">
                        <a:moveTo>
                          <a:pt x="63" y="163"/>
                        </a:moveTo>
                        <a:lnTo>
                          <a:pt x="63" y="163"/>
                        </a:lnTo>
                        <a:lnTo>
                          <a:pt x="94" y="158"/>
                        </a:lnTo>
                        <a:lnTo>
                          <a:pt x="123" y="151"/>
                        </a:lnTo>
                        <a:lnTo>
                          <a:pt x="151" y="144"/>
                        </a:lnTo>
                        <a:lnTo>
                          <a:pt x="180" y="135"/>
                        </a:lnTo>
                        <a:lnTo>
                          <a:pt x="195" y="113"/>
                        </a:lnTo>
                        <a:lnTo>
                          <a:pt x="211" y="91"/>
                        </a:lnTo>
                        <a:lnTo>
                          <a:pt x="205" y="80"/>
                        </a:lnTo>
                        <a:lnTo>
                          <a:pt x="192" y="69"/>
                        </a:lnTo>
                        <a:lnTo>
                          <a:pt x="164" y="50"/>
                        </a:lnTo>
                        <a:lnTo>
                          <a:pt x="129" y="32"/>
                        </a:lnTo>
                        <a:lnTo>
                          <a:pt x="91" y="16"/>
                        </a:lnTo>
                        <a:lnTo>
                          <a:pt x="54" y="0"/>
                        </a:lnTo>
                        <a:lnTo>
                          <a:pt x="0" y="0"/>
                        </a:lnTo>
                        <a:lnTo>
                          <a:pt x="44" y="18"/>
                        </a:lnTo>
                        <a:lnTo>
                          <a:pt x="91" y="37"/>
                        </a:lnTo>
                        <a:lnTo>
                          <a:pt x="135" y="58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9" y="94"/>
                        </a:lnTo>
                        <a:lnTo>
                          <a:pt x="189" y="102"/>
                        </a:lnTo>
                        <a:lnTo>
                          <a:pt x="186" y="110"/>
                        </a:lnTo>
                        <a:lnTo>
                          <a:pt x="180" y="117"/>
                        </a:lnTo>
                        <a:lnTo>
                          <a:pt x="170" y="125"/>
                        </a:lnTo>
                        <a:lnTo>
                          <a:pt x="158" y="131"/>
                        </a:lnTo>
                        <a:lnTo>
                          <a:pt x="142" y="136"/>
                        </a:lnTo>
                        <a:lnTo>
                          <a:pt x="113" y="148"/>
                        </a:lnTo>
                        <a:lnTo>
                          <a:pt x="88" y="155"/>
                        </a:lnTo>
                        <a:lnTo>
                          <a:pt x="69" y="160"/>
                        </a:lnTo>
                        <a:lnTo>
                          <a:pt x="63" y="163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17" name="Freeform 125">
                    <a:extLst>
                      <a:ext uri="{FF2B5EF4-FFF2-40B4-BE49-F238E27FC236}">
                        <a16:creationId xmlns:a16="http://schemas.microsoft.com/office/drawing/2014/main" id="{E46AB702-6BDE-4DC5-BD47-706FF58F6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3" y="1700"/>
                    <a:ext cx="205" cy="163"/>
                  </a:xfrm>
                  <a:custGeom>
                    <a:avLst/>
                    <a:gdLst>
                      <a:gd name="T0" fmla="*/ 57 w 205"/>
                      <a:gd name="T1" fmla="*/ 163 h 163"/>
                      <a:gd name="T2" fmla="*/ 57 w 205"/>
                      <a:gd name="T3" fmla="*/ 163 h 163"/>
                      <a:gd name="T4" fmla="*/ 88 w 205"/>
                      <a:gd name="T5" fmla="*/ 158 h 163"/>
                      <a:gd name="T6" fmla="*/ 117 w 205"/>
                      <a:gd name="T7" fmla="*/ 151 h 163"/>
                      <a:gd name="T8" fmla="*/ 145 w 205"/>
                      <a:gd name="T9" fmla="*/ 144 h 163"/>
                      <a:gd name="T10" fmla="*/ 174 w 205"/>
                      <a:gd name="T11" fmla="*/ 135 h 163"/>
                      <a:gd name="T12" fmla="*/ 174 w 205"/>
                      <a:gd name="T13" fmla="*/ 135 h 163"/>
                      <a:gd name="T14" fmla="*/ 189 w 205"/>
                      <a:gd name="T15" fmla="*/ 113 h 163"/>
                      <a:gd name="T16" fmla="*/ 205 w 205"/>
                      <a:gd name="T17" fmla="*/ 91 h 163"/>
                      <a:gd name="T18" fmla="*/ 205 w 205"/>
                      <a:gd name="T19" fmla="*/ 91 h 163"/>
                      <a:gd name="T20" fmla="*/ 199 w 205"/>
                      <a:gd name="T21" fmla="*/ 80 h 163"/>
                      <a:gd name="T22" fmla="*/ 186 w 205"/>
                      <a:gd name="T23" fmla="*/ 69 h 163"/>
                      <a:gd name="T24" fmla="*/ 186 w 205"/>
                      <a:gd name="T25" fmla="*/ 69 h 163"/>
                      <a:gd name="T26" fmla="*/ 158 w 205"/>
                      <a:gd name="T27" fmla="*/ 50 h 163"/>
                      <a:gd name="T28" fmla="*/ 123 w 205"/>
                      <a:gd name="T29" fmla="*/ 32 h 163"/>
                      <a:gd name="T30" fmla="*/ 85 w 205"/>
                      <a:gd name="T31" fmla="*/ 16 h 163"/>
                      <a:gd name="T32" fmla="*/ 48 w 205"/>
                      <a:gd name="T33" fmla="*/ 0 h 163"/>
                      <a:gd name="T34" fmla="*/ 0 w 205"/>
                      <a:gd name="T35" fmla="*/ 0 h 163"/>
                      <a:gd name="T36" fmla="*/ 0 w 205"/>
                      <a:gd name="T37" fmla="*/ 0 h 163"/>
                      <a:gd name="T38" fmla="*/ 44 w 205"/>
                      <a:gd name="T39" fmla="*/ 17 h 163"/>
                      <a:gd name="T40" fmla="*/ 92 w 205"/>
                      <a:gd name="T41" fmla="*/ 36 h 163"/>
                      <a:gd name="T42" fmla="*/ 133 w 205"/>
                      <a:gd name="T43" fmla="*/ 56 h 163"/>
                      <a:gd name="T44" fmla="*/ 170 w 205"/>
                      <a:gd name="T45" fmla="*/ 77 h 163"/>
                      <a:gd name="T46" fmla="*/ 170 w 205"/>
                      <a:gd name="T47" fmla="*/ 77 h 163"/>
                      <a:gd name="T48" fmla="*/ 183 w 205"/>
                      <a:gd name="T49" fmla="*/ 85 h 163"/>
                      <a:gd name="T50" fmla="*/ 186 w 205"/>
                      <a:gd name="T51" fmla="*/ 93 h 163"/>
                      <a:gd name="T52" fmla="*/ 189 w 205"/>
                      <a:gd name="T53" fmla="*/ 102 h 163"/>
                      <a:gd name="T54" fmla="*/ 183 w 205"/>
                      <a:gd name="T55" fmla="*/ 110 h 163"/>
                      <a:gd name="T56" fmla="*/ 177 w 205"/>
                      <a:gd name="T57" fmla="*/ 117 h 163"/>
                      <a:gd name="T58" fmla="*/ 167 w 205"/>
                      <a:gd name="T59" fmla="*/ 124 h 163"/>
                      <a:gd name="T60" fmla="*/ 155 w 205"/>
                      <a:gd name="T61" fmla="*/ 131 h 163"/>
                      <a:gd name="T62" fmla="*/ 139 w 205"/>
                      <a:gd name="T63" fmla="*/ 136 h 163"/>
                      <a:gd name="T64" fmla="*/ 111 w 205"/>
                      <a:gd name="T65" fmla="*/ 148 h 163"/>
                      <a:gd name="T66" fmla="*/ 82 w 205"/>
                      <a:gd name="T67" fmla="*/ 155 h 163"/>
                      <a:gd name="T68" fmla="*/ 63 w 205"/>
                      <a:gd name="T69" fmla="*/ 160 h 163"/>
                      <a:gd name="T70" fmla="*/ 57 w 205"/>
                      <a:gd name="T71" fmla="*/ 163 h 163"/>
                      <a:gd name="T72" fmla="*/ 57 w 205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5" h="163">
                        <a:moveTo>
                          <a:pt x="57" y="163"/>
                        </a:moveTo>
                        <a:lnTo>
                          <a:pt x="57" y="163"/>
                        </a:lnTo>
                        <a:lnTo>
                          <a:pt x="88" y="158"/>
                        </a:lnTo>
                        <a:lnTo>
                          <a:pt x="117" y="151"/>
                        </a:lnTo>
                        <a:lnTo>
                          <a:pt x="145" y="144"/>
                        </a:lnTo>
                        <a:lnTo>
                          <a:pt x="174" y="135"/>
                        </a:lnTo>
                        <a:lnTo>
                          <a:pt x="189" y="113"/>
                        </a:lnTo>
                        <a:lnTo>
                          <a:pt x="205" y="91"/>
                        </a:lnTo>
                        <a:lnTo>
                          <a:pt x="199" y="80"/>
                        </a:lnTo>
                        <a:lnTo>
                          <a:pt x="186" y="69"/>
                        </a:lnTo>
                        <a:lnTo>
                          <a:pt x="158" y="50"/>
                        </a:lnTo>
                        <a:lnTo>
                          <a:pt x="123" y="32"/>
                        </a:lnTo>
                        <a:lnTo>
                          <a:pt x="85" y="16"/>
                        </a:lnTo>
                        <a:lnTo>
                          <a:pt x="48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92" y="36"/>
                        </a:lnTo>
                        <a:lnTo>
                          <a:pt x="133" y="56"/>
                        </a:lnTo>
                        <a:lnTo>
                          <a:pt x="170" y="77"/>
                        </a:lnTo>
                        <a:lnTo>
                          <a:pt x="183" y="85"/>
                        </a:lnTo>
                        <a:lnTo>
                          <a:pt x="186" y="93"/>
                        </a:lnTo>
                        <a:lnTo>
                          <a:pt x="189" y="102"/>
                        </a:lnTo>
                        <a:lnTo>
                          <a:pt x="183" y="110"/>
                        </a:lnTo>
                        <a:lnTo>
                          <a:pt x="177" y="117"/>
                        </a:lnTo>
                        <a:lnTo>
                          <a:pt x="167" y="124"/>
                        </a:lnTo>
                        <a:lnTo>
                          <a:pt x="155" y="131"/>
                        </a:lnTo>
                        <a:lnTo>
                          <a:pt x="139" y="136"/>
                        </a:lnTo>
                        <a:lnTo>
                          <a:pt x="111" y="148"/>
                        </a:lnTo>
                        <a:lnTo>
                          <a:pt x="82" y="155"/>
                        </a:lnTo>
                        <a:lnTo>
                          <a:pt x="63" y="160"/>
                        </a:lnTo>
                        <a:lnTo>
                          <a:pt x="57" y="16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18" name="Freeform 126">
                    <a:extLst>
                      <a:ext uri="{FF2B5EF4-FFF2-40B4-BE49-F238E27FC236}">
                        <a16:creationId xmlns:a16="http://schemas.microsoft.com/office/drawing/2014/main" id="{F43E2294-6371-4F6F-8FF9-2DD52DB65A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10" y="1700"/>
                    <a:ext cx="198" cy="163"/>
                  </a:xfrm>
                  <a:custGeom>
                    <a:avLst/>
                    <a:gdLst>
                      <a:gd name="T0" fmla="*/ 50 w 198"/>
                      <a:gd name="T1" fmla="*/ 163 h 163"/>
                      <a:gd name="T2" fmla="*/ 50 w 198"/>
                      <a:gd name="T3" fmla="*/ 163 h 163"/>
                      <a:gd name="T4" fmla="*/ 81 w 198"/>
                      <a:gd name="T5" fmla="*/ 158 h 163"/>
                      <a:gd name="T6" fmla="*/ 110 w 198"/>
                      <a:gd name="T7" fmla="*/ 151 h 163"/>
                      <a:gd name="T8" fmla="*/ 138 w 198"/>
                      <a:gd name="T9" fmla="*/ 144 h 163"/>
                      <a:gd name="T10" fmla="*/ 167 w 198"/>
                      <a:gd name="T11" fmla="*/ 135 h 163"/>
                      <a:gd name="T12" fmla="*/ 167 w 198"/>
                      <a:gd name="T13" fmla="*/ 135 h 163"/>
                      <a:gd name="T14" fmla="*/ 182 w 198"/>
                      <a:gd name="T15" fmla="*/ 113 h 163"/>
                      <a:gd name="T16" fmla="*/ 198 w 198"/>
                      <a:gd name="T17" fmla="*/ 91 h 163"/>
                      <a:gd name="T18" fmla="*/ 198 w 198"/>
                      <a:gd name="T19" fmla="*/ 91 h 163"/>
                      <a:gd name="T20" fmla="*/ 192 w 198"/>
                      <a:gd name="T21" fmla="*/ 80 h 163"/>
                      <a:gd name="T22" fmla="*/ 179 w 198"/>
                      <a:gd name="T23" fmla="*/ 69 h 163"/>
                      <a:gd name="T24" fmla="*/ 179 w 198"/>
                      <a:gd name="T25" fmla="*/ 69 h 163"/>
                      <a:gd name="T26" fmla="*/ 151 w 198"/>
                      <a:gd name="T27" fmla="*/ 50 h 163"/>
                      <a:gd name="T28" fmla="*/ 116 w 198"/>
                      <a:gd name="T29" fmla="*/ 32 h 163"/>
                      <a:gd name="T30" fmla="*/ 78 w 198"/>
                      <a:gd name="T31" fmla="*/ 16 h 163"/>
                      <a:gd name="T32" fmla="*/ 41 w 198"/>
                      <a:gd name="T33" fmla="*/ 0 h 163"/>
                      <a:gd name="T34" fmla="*/ 0 w 198"/>
                      <a:gd name="T35" fmla="*/ 0 h 163"/>
                      <a:gd name="T36" fmla="*/ 0 w 198"/>
                      <a:gd name="T37" fmla="*/ 0 h 163"/>
                      <a:gd name="T38" fmla="*/ 44 w 198"/>
                      <a:gd name="T39" fmla="*/ 17 h 163"/>
                      <a:gd name="T40" fmla="*/ 88 w 198"/>
                      <a:gd name="T41" fmla="*/ 36 h 163"/>
                      <a:gd name="T42" fmla="*/ 132 w 198"/>
                      <a:gd name="T43" fmla="*/ 56 h 163"/>
                      <a:gd name="T44" fmla="*/ 167 w 198"/>
                      <a:gd name="T45" fmla="*/ 75 h 163"/>
                      <a:gd name="T46" fmla="*/ 167 w 198"/>
                      <a:gd name="T47" fmla="*/ 75 h 163"/>
                      <a:gd name="T48" fmla="*/ 179 w 198"/>
                      <a:gd name="T49" fmla="*/ 84 h 163"/>
                      <a:gd name="T50" fmla="*/ 186 w 198"/>
                      <a:gd name="T51" fmla="*/ 93 h 163"/>
                      <a:gd name="T52" fmla="*/ 186 w 198"/>
                      <a:gd name="T53" fmla="*/ 101 h 163"/>
                      <a:gd name="T54" fmla="*/ 182 w 198"/>
                      <a:gd name="T55" fmla="*/ 110 h 163"/>
                      <a:gd name="T56" fmla="*/ 173 w 198"/>
                      <a:gd name="T57" fmla="*/ 117 h 163"/>
                      <a:gd name="T58" fmla="*/ 163 w 198"/>
                      <a:gd name="T59" fmla="*/ 124 h 163"/>
                      <a:gd name="T60" fmla="*/ 151 w 198"/>
                      <a:gd name="T61" fmla="*/ 130 h 163"/>
                      <a:gd name="T62" fmla="*/ 135 w 198"/>
                      <a:gd name="T63" fmla="*/ 136 h 163"/>
                      <a:gd name="T64" fmla="*/ 104 w 198"/>
                      <a:gd name="T65" fmla="*/ 148 h 163"/>
                      <a:gd name="T66" fmla="*/ 75 w 198"/>
                      <a:gd name="T67" fmla="*/ 155 h 163"/>
                      <a:gd name="T68" fmla="*/ 56 w 198"/>
                      <a:gd name="T69" fmla="*/ 160 h 163"/>
                      <a:gd name="T70" fmla="*/ 50 w 198"/>
                      <a:gd name="T71" fmla="*/ 163 h 163"/>
                      <a:gd name="T72" fmla="*/ 50 w 198"/>
                      <a:gd name="T73" fmla="*/ 163 h 163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198" h="163">
                        <a:moveTo>
                          <a:pt x="50" y="163"/>
                        </a:moveTo>
                        <a:lnTo>
                          <a:pt x="50" y="163"/>
                        </a:lnTo>
                        <a:lnTo>
                          <a:pt x="81" y="158"/>
                        </a:lnTo>
                        <a:lnTo>
                          <a:pt x="110" y="151"/>
                        </a:lnTo>
                        <a:lnTo>
                          <a:pt x="138" y="144"/>
                        </a:lnTo>
                        <a:lnTo>
                          <a:pt x="167" y="135"/>
                        </a:lnTo>
                        <a:lnTo>
                          <a:pt x="182" y="113"/>
                        </a:lnTo>
                        <a:lnTo>
                          <a:pt x="198" y="91"/>
                        </a:lnTo>
                        <a:lnTo>
                          <a:pt x="192" y="80"/>
                        </a:lnTo>
                        <a:lnTo>
                          <a:pt x="179" y="69"/>
                        </a:lnTo>
                        <a:lnTo>
                          <a:pt x="151" y="50"/>
                        </a:lnTo>
                        <a:lnTo>
                          <a:pt x="116" y="32"/>
                        </a:lnTo>
                        <a:lnTo>
                          <a:pt x="78" y="16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32" y="56"/>
                        </a:lnTo>
                        <a:lnTo>
                          <a:pt x="167" y="75"/>
                        </a:lnTo>
                        <a:lnTo>
                          <a:pt x="179" y="84"/>
                        </a:lnTo>
                        <a:lnTo>
                          <a:pt x="186" y="93"/>
                        </a:lnTo>
                        <a:lnTo>
                          <a:pt x="186" y="101"/>
                        </a:lnTo>
                        <a:lnTo>
                          <a:pt x="182" y="110"/>
                        </a:lnTo>
                        <a:lnTo>
                          <a:pt x="173" y="117"/>
                        </a:lnTo>
                        <a:lnTo>
                          <a:pt x="163" y="124"/>
                        </a:lnTo>
                        <a:lnTo>
                          <a:pt x="151" y="130"/>
                        </a:lnTo>
                        <a:lnTo>
                          <a:pt x="135" y="136"/>
                        </a:lnTo>
                        <a:lnTo>
                          <a:pt x="104" y="148"/>
                        </a:lnTo>
                        <a:lnTo>
                          <a:pt x="75" y="155"/>
                        </a:lnTo>
                        <a:lnTo>
                          <a:pt x="56" y="160"/>
                        </a:lnTo>
                        <a:lnTo>
                          <a:pt x="50" y="163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19" name="Freeform 127">
                    <a:extLst>
                      <a:ext uri="{FF2B5EF4-FFF2-40B4-BE49-F238E27FC236}">
                        <a16:creationId xmlns:a16="http://schemas.microsoft.com/office/drawing/2014/main" id="{9D433A4B-A969-4052-8C0A-ACCC4A9B033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16" y="1700"/>
                    <a:ext cx="192" cy="163"/>
                  </a:xfrm>
                  <a:custGeom>
                    <a:avLst/>
                    <a:gdLst>
                      <a:gd name="T0" fmla="*/ 44 w 192"/>
                      <a:gd name="T1" fmla="*/ 163 h 163"/>
                      <a:gd name="T2" fmla="*/ 44 w 192"/>
                      <a:gd name="T3" fmla="*/ 163 h 163"/>
                      <a:gd name="T4" fmla="*/ 75 w 192"/>
                      <a:gd name="T5" fmla="*/ 158 h 163"/>
                      <a:gd name="T6" fmla="*/ 104 w 192"/>
                      <a:gd name="T7" fmla="*/ 151 h 163"/>
                      <a:gd name="T8" fmla="*/ 132 w 192"/>
                      <a:gd name="T9" fmla="*/ 144 h 163"/>
                      <a:gd name="T10" fmla="*/ 161 w 192"/>
                      <a:gd name="T11" fmla="*/ 135 h 163"/>
                      <a:gd name="T12" fmla="*/ 161 w 192"/>
                      <a:gd name="T13" fmla="*/ 135 h 163"/>
                      <a:gd name="T14" fmla="*/ 176 w 192"/>
                      <a:gd name="T15" fmla="*/ 112 h 163"/>
                      <a:gd name="T16" fmla="*/ 176 w 192"/>
                      <a:gd name="T17" fmla="*/ 112 h 163"/>
                      <a:gd name="T18" fmla="*/ 164 w 192"/>
                      <a:gd name="T19" fmla="*/ 124 h 163"/>
                      <a:gd name="T20" fmla="*/ 142 w 192"/>
                      <a:gd name="T21" fmla="*/ 132 h 163"/>
                      <a:gd name="T22" fmla="*/ 120 w 192"/>
                      <a:gd name="T23" fmla="*/ 141 h 163"/>
                      <a:gd name="T24" fmla="*/ 98 w 192"/>
                      <a:gd name="T25" fmla="*/ 149 h 163"/>
                      <a:gd name="T26" fmla="*/ 57 w 192"/>
                      <a:gd name="T27" fmla="*/ 159 h 163"/>
                      <a:gd name="T28" fmla="*/ 44 w 192"/>
                      <a:gd name="T29" fmla="*/ 163 h 163"/>
                      <a:gd name="T30" fmla="*/ 44 w 192"/>
                      <a:gd name="T31" fmla="*/ 163 h 163"/>
                      <a:gd name="T32" fmla="*/ 44 w 192"/>
                      <a:gd name="T33" fmla="*/ 163 h 163"/>
                      <a:gd name="T34" fmla="*/ 192 w 192"/>
                      <a:gd name="T35" fmla="*/ 91 h 163"/>
                      <a:gd name="T36" fmla="*/ 192 w 192"/>
                      <a:gd name="T37" fmla="*/ 91 h 163"/>
                      <a:gd name="T38" fmla="*/ 186 w 192"/>
                      <a:gd name="T39" fmla="*/ 80 h 163"/>
                      <a:gd name="T40" fmla="*/ 173 w 192"/>
                      <a:gd name="T41" fmla="*/ 69 h 163"/>
                      <a:gd name="T42" fmla="*/ 173 w 192"/>
                      <a:gd name="T43" fmla="*/ 69 h 163"/>
                      <a:gd name="T44" fmla="*/ 145 w 192"/>
                      <a:gd name="T45" fmla="*/ 50 h 163"/>
                      <a:gd name="T46" fmla="*/ 110 w 192"/>
                      <a:gd name="T47" fmla="*/ 32 h 163"/>
                      <a:gd name="T48" fmla="*/ 72 w 192"/>
                      <a:gd name="T49" fmla="*/ 16 h 163"/>
                      <a:gd name="T50" fmla="*/ 35 w 192"/>
                      <a:gd name="T51" fmla="*/ 0 h 163"/>
                      <a:gd name="T52" fmla="*/ 0 w 192"/>
                      <a:gd name="T53" fmla="*/ 0 h 163"/>
                      <a:gd name="T54" fmla="*/ 0 w 192"/>
                      <a:gd name="T55" fmla="*/ 0 h 163"/>
                      <a:gd name="T56" fmla="*/ 44 w 192"/>
                      <a:gd name="T57" fmla="*/ 17 h 163"/>
                      <a:gd name="T58" fmla="*/ 88 w 192"/>
                      <a:gd name="T59" fmla="*/ 36 h 163"/>
                      <a:gd name="T60" fmla="*/ 129 w 192"/>
                      <a:gd name="T61" fmla="*/ 55 h 163"/>
                      <a:gd name="T62" fmla="*/ 167 w 192"/>
                      <a:gd name="T63" fmla="*/ 75 h 163"/>
                      <a:gd name="T64" fmla="*/ 167 w 192"/>
                      <a:gd name="T65" fmla="*/ 75 h 163"/>
                      <a:gd name="T66" fmla="*/ 176 w 192"/>
                      <a:gd name="T67" fmla="*/ 83 h 163"/>
                      <a:gd name="T68" fmla="*/ 183 w 192"/>
                      <a:gd name="T69" fmla="*/ 89 h 163"/>
                      <a:gd name="T70" fmla="*/ 186 w 192"/>
                      <a:gd name="T71" fmla="*/ 97 h 163"/>
                      <a:gd name="T72" fmla="*/ 183 w 192"/>
                      <a:gd name="T73" fmla="*/ 105 h 163"/>
                      <a:gd name="T74" fmla="*/ 183 w 192"/>
                      <a:gd name="T75" fmla="*/ 105 h 163"/>
                      <a:gd name="T76" fmla="*/ 192 w 192"/>
                      <a:gd name="T77" fmla="*/ 91 h 163"/>
                      <a:gd name="T78" fmla="*/ 192 w 192"/>
                      <a:gd name="T79" fmla="*/ 91 h 163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192" h="163">
                        <a:moveTo>
                          <a:pt x="44" y="163"/>
                        </a:moveTo>
                        <a:lnTo>
                          <a:pt x="44" y="163"/>
                        </a:lnTo>
                        <a:lnTo>
                          <a:pt x="75" y="158"/>
                        </a:lnTo>
                        <a:lnTo>
                          <a:pt x="104" y="151"/>
                        </a:lnTo>
                        <a:lnTo>
                          <a:pt x="132" y="144"/>
                        </a:lnTo>
                        <a:lnTo>
                          <a:pt x="161" y="135"/>
                        </a:lnTo>
                        <a:lnTo>
                          <a:pt x="176" y="112"/>
                        </a:lnTo>
                        <a:lnTo>
                          <a:pt x="164" y="124"/>
                        </a:lnTo>
                        <a:lnTo>
                          <a:pt x="142" y="132"/>
                        </a:lnTo>
                        <a:lnTo>
                          <a:pt x="120" y="141"/>
                        </a:lnTo>
                        <a:lnTo>
                          <a:pt x="98" y="149"/>
                        </a:lnTo>
                        <a:lnTo>
                          <a:pt x="57" y="159"/>
                        </a:lnTo>
                        <a:lnTo>
                          <a:pt x="44" y="163"/>
                        </a:lnTo>
                        <a:close/>
                        <a:moveTo>
                          <a:pt x="192" y="91"/>
                        </a:moveTo>
                        <a:lnTo>
                          <a:pt x="192" y="91"/>
                        </a:lnTo>
                        <a:lnTo>
                          <a:pt x="186" y="80"/>
                        </a:lnTo>
                        <a:lnTo>
                          <a:pt x="173" y="69"/>
                        </a:lnTo>
                        <a:lnTo>
                          <a:pt x="145" y="50"/>
                        </a:lnTo>
                        <a:lnTo>
                          <a:pt x="110" y="32"/>
                        </a:lnTo>
                        <a:lnTo>
                          <a:pt x="72" y="16"/>
                        </a:lnTo>
                        <a:lnTo>
                          <a:pt x="35" y="0"/>
                        </a:lnTo>
                        <a:lnTo>
                          <a:pt x="0" y="0"/>
                        </a:lnTo>
                        <a:lnTo>
                          <a:pt x="44" y="17"/>
                        </a:lnTo>
                        <a:lnTo>
                          <a:pt x="88" y="36"/>
                        </a:lnTo>
                        <a:lnTo>
                          <a:pt x="129" y="55"/>
                        </a:lnTo>
                        <a:lnTo>
                          <a:pt x="167" y="75"/>
                        </a:lnTo>
                        <a:lnTo>
                          <a:pt x="176" y="83"/>
                        </a:lnTo>
                        <a:lnTo>
                          <a:pt x="183" y="89"/>
                        </a:lnTo>
                        <a:lnTo>
                          <a:pt x="186" y="97"/>
                        </a:lnTo>
                        <a:lnTo>
                          <a:pt x="183" y="105"/>
                        </a:lnTo>
                        <a:lnTo>
                          <a:pt x="192" y="91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0" name="Freeform 128">
                    <a:extLst>
                      <a:ext uri="{FF2B5EF4-FFF2-40B4-BE49-F238E27FC236}">
                        <a16:creationId xmlns:a16="http://schemas.microsoft.com/office/drawing/2014/main" id="{D47EDEC6-3C6F-4A6B-89EB-B572711B4A3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22" y="1700"/>
                    <a:ext cx="186" cy="163"/>
                  </a:xfrm>
                  <a:custGeom>
                    <a:avLst/>
                    <a:gdLst>
                      <a:gd name="T0" fmla="*/ 38 w 186"/>
                      <a:gd name="T1" fmla="*/ 163 h 163"/>
                      <a:gd name="T2" fmla="*/ 38 w 186"/>
                      <a:gd name="T3" fmla="*/ 163 h 163"/>
                      <a:gd name="T4" fmla="*/ 69 w 186"/>
                      <a:gd name="T5" fmla="*/ 158 h 163"/>
                      <a:gd name="T6" fmla="*/ 98 w 186"/>
                      <a:gd name="T7" fmla="*/ 151 h 163"/>
                      <a:gd name="T8" fmla="*/ 126 w 186"/>
                      <a:gd name="T9" fmla="*/ 144 h 163"/>
                      <a:gd name="T10" fmla="*/ 155 w 186"/>
                      <a:gd name="T11" fmla="*/ 135 h 163"/>
                      <a:gd name="T12" fmla="*/ 155 w 186"/>
                      <a:gd name="T13" fmla="*/ 135 h 163"/>
                      <a:gd name="T14" fmla="*/ 167 w 186"/>
                      <a:gd name="T15" fmla="*/ 120 h 163"/>
                      <a:gd name="T16" fmla="*/ 167 w 186"/>
                      <a:gd name="T17" fmla="*/ 120 h 163"/>
                      <a:gd name="T18" fmla="*/ 148 w 186"/>
                      <a:gd name="T19" fmla="*/ 129 h 163"/>
                      <a:gd name="T20" fmla="*/ 129 w 186"/>
                      <a:gd name="T21" fmla="*/ 138 h 163"/>
                      <a:gd name="T22" fmla="*/ 107 w 186"/>
                      <a:gd name="T23" fmla="*/ 145 h 163"/>
                      <a:gd name="T24" fmla="*/ 85 w 186"/>
                      <a:gd name="T25" fmla="*/ 150 h 163"/>
                      <a:gd name="T26" fmla="*/ 51 w 186"/>
                      <a:gd name="T27" fmla="*/ 159 h 163"/>
                      <a:gd name="T28" fmla="*/ 38 w 186"/>
                      <a:gd name="T29" fmla="*/ 163 h 163"/>
                      <a:gd name="T30" fmla="*/ 38 w 186"/>
                      <a:gd name="T31" fmla="*/ 163 h 163"/>
                      <a:gd name="T32" fmla="*/ 38 w 186"/>
                      <a:gd name="T33" fmla="*/ 163 h 163"/>
                      <a:gd name="T34" fmla="*/ 186 w 186"/>
                      <a:gd name="T35" fmla="*/ 91 h 163"/>
                      <a:gd name="T36" fmla="*/ 186 w 186"/>
                      <a:gd name="T37" fmla="*/ 91 h 163"/>
                      <a:gd name="T38" fmla="*/ 180 w 186"/>
                      <a:gd name="T39" fmla="*/ 80 h 163"/>
                      <a:gd name="T40" fmla="*/ 167 w 186"/>
                      <a:gd name="T41" fmla="*/ 69 h 163"/>
                      <a:gd name="T42" fmla="*/ 167 w 186"/>
                      <a:gd name="T43" fmla="*/ 69 h 163"/>
                      <a:gd name="T44" fmla="*/ 139 w 186"/>
                      <a:gd name="T45" fmla="*/ 50 h 163"/>
                      <a:gd name="T46" fmla="*/ 104 w 186"/>
                      <a:gd name="T47" fmla="*/ 32 h 163"/>
                      <a:gd name="T48" fmla="*/ 66 w 186"/>
                      <a:gd name="T49" fmla="*/ 16 h 163"/>
                      <a:gd name="T50" fmla="*/ 29 w 186"/>
                      <a:gd name="T51" fmla="*/ 0 h 163"/>
                      <a:gd name="T52" fmla="*/ 0 w 186"/>
                      <a:gd name="T53" fmla="*/ 0 h 163"/>
                      <a:gd name="T54" fmla="*/ 0 w 186"/>
                      <a:gd name="T55" fmla="*/ 0 h 163"/>
                      <a:gd name="T56" fmla="*/ 41 w 186"/>
                      <a:gd name="T57" fmla="*/ 17 h 163"/>
                      <a:gd name="T58" fmla="*/ 85 w 186"/>
                      <a:gd name="T59" fmla="*/ 35 h 163"/>
                      <a:gd name="T60" fmla="*/ 129 w 186"/>
                      <a:gd name="T61" fmla="*/ 55 h 163"/>
                      <a:gd name="T62" fmla="*/ 164 w 186"/>
                      <a:gd name="T63" fmla="*/ 74 h 163"/>
                      <a:gd name="T64" fmla="*/ 164 w 186"/>
                      <a:gd name="T65" fmla="*/ 74 h 163"/>
                      <a:gd name="T66" fmla="*/ 174 w 186"/>
                      <a:gd name="T67" fmla="*/ 79 h 163"/>
                      <a:gd name="T68" fmla="*/ 177 w 186"/>
                      <a:gd name="T69" fmla="*/ 85 h 163"/>
                      <a:gd name="T70" fmla="*/ 183 w 186"/>
                      <a:gd name="T71" fmla="*/ 96 h 163"/>
                      <a:gd name="T72" fmla="*/ 183 w 186"/>
                      <a:gd name="T73" fmla="*/ 96 h 163"/>
                      <a:gd name="T74" fmla="*/ 186 w 186"/>
                      <a:gd name="T75" fmla="*/ 91 h 163"/>
                      <a:gd name="T76" fmla="*/ 186 w 186"/>
                      <a:gd name="T77" fmla="*/ 91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186" h="163">
                        <a:moveTo>
                          <a:pt x="38" y="163"/>
                        </a:moveTo>
                        <a:lnTo>
                          <a:pt x="38" y="163"/>
                        </a:lnTo>
                        <a:lnTo>
                          <a:pt x="69" y="158"/>
                        </a:lnTo>
                        <a:lnTo>
                          <a:pt x="98" y="151"/>
                        </a:lnTo>
                        <a:lnTo>
                          <a:pt x="126" y="144"/>
                        </a:lnTo>
                        <a:lnTo>
                          <a:pt x="155" y="135"/>
                        </a:lnTo>
                        <a:lnTo>
                          <a:pt x="167" y="120"/>
                        </a:lnTo>
                        <a:lnTo>
                          <a:pt x="148" y="129"/>
                        </a:lnTo>
                        <a:lnTo>
                          <a:pt x="129" y="138"/>
                        </a:lnTo>
                        <a:lnTo>
                          <a:pt x="107" y="145"/>
                        </a:lnTo>
                        <a:lnTo>
                          <a:pt x="85" y="150"/>
                        </a:lnTo>
                        <a:lnTo>
                          <a:pt x="51" y="159"/>
                        </a:lnTo>
                        <a:lnTo>
                          <a:pt x="38" y="163"/>
                        </a:lnTo>
                        <a:close/>
                        <a:moveTo>
                          <a:pt x="186" y="91"/>
                        </a:moveTo>
                        <a:lnTo>
                          <a:pt x="186" y="91"/>
                        </a:lnTo>
                        <a:lnTo>
                          <a:pt x="180" y="80"/>
                        </a:lnTo>
                        <a:lnTo>
                          <a:pt x="167" y="69"/>
                        </a:lnTo>
                        <a:lnTo>
                          <a:pt x="139" y="50"/>
                        </a:lnTo>
                        <a:lnTo>
                          <a:pt x="104" y="32"/>
                        </a:lnTo>
                        <a:lnTo>
                          <a:pt x="66" y="16"/>
                        </a:lnTo>
                        <a:lnTo>
                          <a:pt x="29" y="0"/>
                        </a:lnTo>
                        <a:lnTo>
                          <a:pt x="0" y="0"/>
                        </a:lnTo>
                        <a:lnTo>
                          <a:pt x="41" y="17"/>
                        </a:lnTo>
                        <a:lnTo>
                          <a:pt x="85" y="35"/>
                        </a:lnTo>
                        <a:lnTo>
                          <a:pt x="129" y="55"/>
                        </a:lnTo>
                        <a:lnTo>
                          <a:pt x="164" y="74"/>
                        </a:lnTo>
                        <a:lnTo>
                          <a:pt x="174" y="79"/>
                        </a:lnTo>
                        <a:lnTo>
                          <a:pt x="177" y="85"/>
                        </a:lnTo>
                        <a:lnTo>
                          <a:pt x="183" y="96"/>
                        </a:lnTo>
                        <a:lnTo>
                          <a:pt x="186" y="91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1" name="Freeform 129">
                    <a:extLst>
                      <a:ext uri="{FF2B5EF4-FFF2-40B4-BE49-F238E27FC236}">
                        <a16:creationId xmlns:a16="http://schemas.microsoft.com/office/drawing/2014/main" id="{12C35416-50AD-4506-89A4-954F77A41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3" cy="98"/>
                  </a:xfrm>
                  <a:custGeom>
                    <a:avLst/>
                    <a:gdLst>
                      <a:gd name="T0" fmla="*/ 741 w 763"/>
                      <a:gd name="T1" fmla="*/ 0 h 98"/>
                      <a:gd name="T2" fmla="*/ 741 w 763"/>
                      <a:gd name="T3" fmla="*/ 0 h 98"/>
                      <a:gd name="T4" fmla="*/ 747 w 763"/>
                      <a:gd name="T5" fmla="*/ 8 h 98"/>
                      <a:gd name="T6" fmla="*/ 747 w 763"/>
                      <a:gd name="T7" fmla="*/ 8 h 98"/>
                      <a:gd name="T8" fmla="*/ 744 w 763"/>
                      <a:gd name="T9" fmla="*/ 13 h 98"/>
                      <a:gd name="T10" fmla="*/ 738 w 763"/>
                      <a:gd name="T11" fmla="*/ 18 h 98"/>
                      <a:gd name="T12" fmla="*/ 728 w 763"/>
                      <a:gd name="T13" fmla="*/ 22 h 98"/>
                      <a:gd name="T14" fmla="*/ 719 w 763"/>
                      <a:gd name="T15" fmla="*/ 26 h 98"/>
                      <a:gd name="T16" fmla="*/ 697 w 763"/>
                      <a:gd name="T17" fmla="*/ 31 h 98"/>
                      <a:gd name="T18" fmla="*/ 678 w 763"/>
                      <a:gd name="T19" fmla="*/ 35 h 98"/>
                      <a:gd name="T20" fmla="*/ 678 w 763"/>
                      <a:gd name="T21" fmla="*/ 35 h 98"/>
                      <a:gd name="T22" fmla="*/ 618 w 763"/>
                      <a:gd name="T23" fmla="*/ 42 h 98"/>
                      <a:gd name="T24" fmla="*/ 558 w 763"/>
                      <a:gd name="T25" fmla="*/ 49 h 98"/>
                      <a:gd name="T26" fmla="*/ 495 w 763"/>
                      <a:gd name="T27" fmla="*/ 55 h 98"/>
                      <a:gd name="T28" fmla="*/ 432 w 763"/>
                      <a:gd name="T29" fmla="*/ 59 h 98"/>
                      <a:gd name="T30" fmla="*/ 432 w 763"/>
                      <a:gd name="T31" fmla="*/ 59 h 98"/>
                      <a:gd name="T32" fmla="*/ 218 w 763"/>
                      <a:gd name="T33" fmla="*/ 74 h 98"/>
                      <a:gd name="T34" fmla="*/ 164 w 763"/>
                      <a:gd name="T35" fmla="*/ 79 h 98"/>
                      <a:gd name="T36" fmla="*/ 111 w 763"/>
                      <a:gd name="T37" fmla="*/ 83 h 98"/>
                      <a:gd name="T38" fmla="*/ 60 w 763"/>
                      <a:gd name="T39" fmla="*/ 89 h 98"/>
                      <a:gd name="T40" fmla="*/ 10 w 763"/>
                      <a:gd name="T41" fmla="*/ 97 h 98"/>
                      <a:gd name="T42" fmla="*/ 0 w 763"/>
                      <a:gd name="T43" fmla="*/ 98 h 98"/>
                      <a:gd name="T44" fmla="*/ 290 w 763"/>
                      <a:gd name="T45" fmla="*/ 98 h 98"/>
                      <a:gd name="T46" fmla="*/ 290 w 763"/>
                      <a:gd name="T47" fmla="*/ 98 h 98"/>
                      <a:gd name="T48" fmla="*/ 379 w 763"/>
                      <a:gd name="T49" fmla="*/ 93 h 98"/>
                      <a:gd name="T50" fmla="*/ 464 w 763"/>
                      <a:gd name="T51" fmla="*/ 85 h 98"/>
                      <a:gd name="T52" fmla="*/ 539 w 763"/>
                      <a:gd name="T53" fmla="*/ 79 h 98"/>
                      <a:gd name="T54" fmla="*/ 606 w 763"/>
                      <a:gd name="T55" fmla="*/ 70 h 98"/>
                      <a:gd name="T56" fmla="*/ 665 w 763"/>
                      <a:gd name="T57" fmla="*/ 61 h 98"/>
                      <a:gd name="T58" fmla="*/ 688 w 763"/>
                      <a:gd name="T59" fmla="*/ 56 h 98"/>
                      <a:gd name="T60" fmla="*/ 710 w 763"/>
                      <a:gd name="T61" fmla="*/ 50 h 98"/>
                      <a:gd name="T62" fmla="*/ 728 w 763"/>
                      <a:gd name="T63" fmla="*/ 45 h 98"/>
                      <a:gd name="T64" fmla="*/ 741 w 763"/>
                      <a:gd name="T65" fmla="*/ 38 h 98"/>
                      <a:gd name="T66" fmla="*/ 754 w 763"/>
                      <a:gd name="T67" fmla="*/ 33 h 98"/>
                      <a:gd name="T68" fmla="*/ 760 w 763"/>
                      <a:gd name="T69" fmla="*/ 27 h 98"/>
                      <a:gd name="T70" fmla="*/ 760 w 763"/>
                      <a:gd name="T71" fmla="*/ 27 h 98"/>
                      <a:gd name="T72" fmla="*/ 763 w 763"/>
                      <a:gd name="T73" fmla="*/ 17 h 98"/>
                      <a:gd name="T74" fmla="*/ 760 w 763"/>
                      <a:gd name="T75" fmla="*/ 9 h 98"/>
                      <a:gd name="T76" fmla="*/ 751 w 763"/>
                      <a:gd name="T77" fmla="*/ 4 h 98"/>
                      <a:gd name="T78" fmla="*/ 741 w 763"/>
                      <a:gd name="T79" fmla="*/ 0 h 98"/>
                      <a:gd name="T80" fmla="*/ 741 w 763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3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90" y="98"/>
                        </a:lnTo>
                        <a:lnTo>
                          <a:pt x="379" y="93"/>
                        </a:lnTo>
                        <a:lnTo>
                          <a:pt x="464" y="85"/>
                        </a:lnTo>
                        <a:lnTo>
                          <a:pt x="539" y="79"/>
                        </a:lnTo>
                        <a:lnTo>
                          <a:pt x="606" y="70"/>
                        </a:lnTo>
                        <a:lnTo>
                          <a:pt x="665" y="61"/>
                        </a:lnTo>
                        <a:lnTo>
                          <a:pt x="688" y="56"/>
                        </a:lnTo>
                        <a:lnTo>
                          <a:pt x="710" y="50"/>
                        </a:lnTo>
                        <a:lnTo>
                          <a:pt x="728" y="45"/>
                        </a:lnTo>
                        <a:lnTo>
                          <a:pt x="741" y="38"/>
                        </a:lnTo>
                        <a:lnTo>
                          <a:pt x="754" y="33"/>
                        </a:lnTo>
                        <a:lnTo>
                          <a:pt x="760" y="27"/>
                        </a:lnTo>
                        <a:lnTo>
                          <a:pt x="763" y="17"/>
                        </a:lnTo>
                        <a:lnTo>
                          <a:pt x="760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2" name="Freeform 130">
                    <a:extLst>
                      <a:ext uri="{FF2B5EF4-FFF2-40B4-BE49-F238E27FC236}">
                        <a16:creationId xmlns:a16="http://schemas.microsoft.com/office/drawing/2014/main" id="{F3FB44C9-D0E1-4E3B-A198-7A1A7B4574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53 w 760"/>
                      <a:gd name="T45" fmla="*/ 98 h 98"/>
                      <a:gd name="T46" fmla="*/ 253 w 760"/>
                      <a:gd name="T47" fmla="*/ 98 h 98"/>
                      <a:gd name="T48" fmla="*/ 347 w 760"/>
                      <a:gd name="T49" fmla="*/ 93 h 98"/>
                      <a:gd name="T50" fmla="*/ 439 w 760"/>
                      <a:gd name="T51" fmla="*/ 87 h 98"/>
                      <a:gd name="T52" fmla="*/ 520 w 760"/>
                      <a:gd name="T53" fmla="*/ 79 h 98"/>
                      <a:gd name="T54" fmla="*/ 593 w 760"/>
                      <a:gd name="T55" fmla="*/ 70 h 98"/>
                      <a:gd name="T56" fmla="*/ 656 w 760"/>
                      <a:gd name="T57" fmla="*/ 61 h 98"/>
                      <a:gd name="T58" fmla="*/ 681 w 760"/>
                      <a:gd name="T59" fmla="*/ 55 h 98"/>
                      <a:gd name="T60" fmla="*/ 703 w 760"/>
                      <a:gd name="T61" fmla="*/ 50 h 98"/>
                      <a:gd name="T62" fmla="*/ 725 w 760"/>
                      <a:gd name="T63" fmla="*/ 45 h 98"/>
                      <a:gd name="T64" fmla="*/ 738 w 760"/>
                      <a:gd name="T65" fmla="*/ 38 h 98"/>
                      <a:gd name="T66" fmla="*/ 751 w 760"/>
                      <a:gd name="T67" fmla="*/ 32 h 98"/>
                      <a:gd name="T68" fmla="*/ 757 w 760"/>
                      <a:gd name="T69" fmla="*/ 26 h 98"/>
                      <a:gd name="T70" fmla="*/ 757 w 760"/>
                      <a:gd name="T71" fmla="*/ 26 h 98"/>
                      <a:gd name="T72" fmla="*/ 760 w 760"/>
                      <a:gd name="T73" fmla="*/ 16 h 98"/>
                      <a:gd name="T74" fmla="*/ 757 w 760"/>
                      <a:gd name="T75" fmla="*/ 9 h 98"/>
                      <a:gd name="T76" fmla="*/ 751 w 760"/>
                      <a:gd name="T77" fmla="*/ 4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53" y="98"/>
                        </a:lnTo>
                        <a:lnTo>
                          <a:pt x="347" y="93"/>
                        </a:lnTo>
                        <a:lnTo>
                          <a:pt x="439" y="87"/>
                        </a:lnTo>
                        <a:lnTo>
                          <a:pt x="520" y="79"/>
                        </a:lnTo>
                        <a:lnTo>
                          <a:pt x="593" y="70"/>
                        </a:lnTo>
                        <a:lnTo>
                          <a:pt x="656" y="61"/>
                        </a:lnTo>
                        <a:lnTo>
                          <a:pt x="681" y="55"/>
                        </a:lnTo>
                        <a:lnTo>
                          <a:pt x="703" y="50"/>
                        </a:lnTo>
                        <a:lnTo>
                          <a:pt x="725" y="45"/>
                        </a:lnTo>
                        <a:lnTo>
                          <a:pt x="738" y="38"/>
                        </a:lnTo>
                        <a:lnTo>
                          <a:pt x="751" y="32"/>
                        </a:lnTo>
                        <a:lnTo>
                          <a:pt x="757" y="26"/>
                        </a:lnTo>
                        <a:lnTo>
                          <a:pt x="760" y="16"/>
                        </a:lnTo>
                        <a:lnTo>
                          <a:pt x="757" y="9"/>
                        </a:lnTo>
                        <a:lnTo>
                          <a:pt x="751" y="4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3" name="Freeform 131">
                    <a:extLst>
                      <a:ext uri="{FF2B5EF4-FFF2-40B4-BE49-F238E27FC236}">
                        <a16:creationId xmlns:a16="http://schemas.microsoft.com/office/drawing/2014/main" id="{03249353-C4B0-4381-BA4F-97829E021D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60" cy="98"/>
                  </a:xfrm>
                  <a:custGeom>
                    <a:avLst/>
                    <a:gdLst>
                      <a:gd name="T0" fmla="*/ 741 w 760"/>
                      <a:gd name="T1" fmla="*/ 0 h 98"/>
                      <a:gd name="T2" fmla="*/ 741 w 760"/>
                      <a:gd name="T3" fmla="*/ 0 h 98"/>
                      <a:gd name="T4" fmla="*/ 747 w 760"/>
                      <a:gd name="T5" fmla="*/ 8 h 98"/>
                      <a:gd name="T6" fmla="*/ 747 w 760"/>
                      <a:gd name="T7" fmla="*/ 8 h 98"/>
                      <a:gd name="T8" fmla="*/ 744 w 760"/>
                      <a:gd name="T9" fmla="*/ 13 h 98"/>
                      <a:gd name="T10" fmla="*/ 738 w 760"/>
                      <a:gd name="T11" fmla="*/ 18 h 98"/>
                      <a:gd name="T12" fmla="*/ 728 w 760"/>
                      <a:gd name="T13" fmla="*/ 22 h 98"/>
                      <a:gd name="T14" fmla="*/ 719 w 760"/>
                      <a:gd name="T15" fmla="*/ 26 h 98"/>
                      <a:gd name="T16" fmla="*/ 697 w 760"/>
                      <a:gd name="T17" fmla="*/ 31 h 98"/>
                      <a:gd name="T18" fmla="*/ 678 w 760"/>
                      <a:gd name="T19" fmla="*/ 35 h 98"/>
                      <a:gd name="T20" fmla="*/ 678 w 760"/>
                      <a:gd name="T21" fmla="*/ 35 h 98"/>
                      <a:gd name="T22" fmla="*/ 618 w 760"/>
                      <a:gd name="T23" fmla="*/ 42 h 98"/>
                      <a:gd name="T24" fmla="*/ 558 w 760"/>
                      <a:gd name="T25" fmla="*/ 49 h 98"/>
                      <a:gd name="T26" fmla="*/ 495 w 760"/>
                      <a:gd name="T27" fmla="*/ 55 h 98"/>
                      <a:gd name="T28" fmla="*/ 432 w 760"/>
                      <a:gd name="T29" fmla="*/ 59 h 98"/>
                      <a:gd name="T30" fmla="*/ 432 w 760"/>
                      <a:gd name="T31" fmla="*/ 59 h 98"/>
                      <a:gd name="T32" fmla="*/ 218 w 760"/>
                      <a:gd name="T33" fmla="*/ 74 h 98"/>
                      <a:gd name="T34" fmla="*/ 164 w 760"/>
                      <a:gd name="T35" fmla="*/ 79 h 98"/>
                      <a:gd name="T36" fmla="*/ 111 w 760"/>
                      <a:gd name="T37" fmla="*/ 83 h 98"/>
                      <a:gd name="T38" fmla="*/ 60 w 760"/>
                      <a:gd name="T39" fmla="*/ 89 h 98"/>
                      <a:gd name="T40" fmla="*/ 10 w 760"/>
                      <a:gd name="T41" fmla="*/ 97 h 98"/>
                      <a:gd name="T42" fmla="*/ 0 w 760"/>
                      <a:gd name="T43" fmla="*/ 98 h 98"/>
                      <a:gd name="T44" fmla="*/ 212 w 760"/>
                      <a:gd name="T45" fmla="*/ 98 h 98"/>
                      <a:gd name="T46" fmla="*/ 212 w 760"/>
                      <a:gd name="T47" fmla="*/ 98 h 98"/>
                      <a:gd name="T48" fmla="*/ 312 w 760"/>
                      <a:gd name="T49" fmla="*/ 93 h 98"/>
                      <a:gd name="T50" fmla="*/ 410 w 760"/>
                      <a:gd name="T51" fmla="*/ 87 h 98"/>
                      <a:gd name="T52" fmla="*/ 498 w 760"/>
                      <a:gd name="T53" fmla="*/ 79 h 98"/>
                      <a:gd name="T54" fmla="*/ 577 w 760"/>
                      <a:gd name="T55" fmla="*/ 70 h 98"/>
                      <a:gd name="T56" fmla="*/ 647 w 760"/>
                      <a:gd name="T57" fmla="*/ 61 h 98"/>
                      <a:gd name="T58" fmla="*/ 675 w 760"/>
                      <a:gd name="T59" fmla="*/ 55 h 98"/>
                      <a:gd name="T60" fmla="*/ 700 w 760"/>
                      <a:gd name="T61" fmla="*/ 50 h 98"/>
                      <a:gd name="T62" fmla="*/ 719 w 760"/>
                      <a:gd name="T63" fmla="*/ 43 h 98"/>
                      <a:gd name="T64" fmla="*/ 735 w 760"/>
                      <a:gd name="T65" fmla="*/ 37 h 98"/>
                      <a:gd name="T66" fmla="*/ 747 w 760"/>
                      <a:gd name="T67" fmla="*/ 31 h 98"/>
                      <a:gd name="T68" fmla="*/ 754 w 760"/>
                      <a:gd name="T69" fmla="*/ 24 h 98"/>
                      <a:gd name="T70" fmla="*/ 754 w 760"/>
                      <a:gd name="T71" fmla="*/ 24 h 98"/>
                      <a:gd name="T72" fmla="*/ 760 w 760"/>
                      <a:gd name="T73" fmla="*/ 14 h 98"/>
                      <a:gd name="T74" fmla="*/ 757 w 760"/>
                      <a:gd name="T75" fmla="*/ 8 h 98"/>
                      <a:gd name="T76" fmla="*/ 751 w 760"/>
                      <a:gd name="T77" fmla="*/ 3 h 98"/>
                      <a:gd name="T78" fmla="*/ 741 w 760"/>
                      <a:gd name="T79" fmla="*/ 0 h 98"/>
                      <a:gd name="T80" fmla="*/ 741 w 760"/>
                      <a:gd name="T81" fmla="*/ 0 h 98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</a:gdLst>
                    <a:ahLst/>
                    <a:cxnLst>
                      <a:cxn ang="T82">
                        <a:pos x="T0" y="T1"/>
                      </a:cxn>
                      <a:cxn ang="T83">
                        <a:pos x="T2" y="T3"/>
                      </a:cxn>
                      <a:cxn ang="T84">
                        <a:pos x="T4" y="T5"/>
                      </a:cxn>
                      <a:cxn ang="T85">
                        <a:pos x="T6" y="T7"/>
                      </a:cxn>
                      <a:cxn ang="T86">
                        <a:pos x="T8" y="T9"/>
                      </a:cxn>
                      <a:cxn ang="T87">
                        <a:pos x="T10" y="T11"/>
                      </a:cxn>
                      <a:cxn ang="T88">
                        <a:pos x="T12" y="T13"/>
                      </a:cxn>
                      <a:cxn ang="T89">
                        <a:pos x="T14" y="T15"/>
                      </a:cxn>
                      <a:cxn ang="T90">
                        <a:pos x="T16" y="T17"/>
                      </a:cxn>
                      <a:cxn ang="T91">
                        <a:pos x="T18" y="T19"/>
                      </a:cxn>
                      <a:cxn ang="T92">
                        <a:pos x="T20" y="T21"/>
                      </a:cxn>
                      <a:cxn ang="T93">
                        <a:pos x="T22" y="T23"/>
                      </a:cxn>
                      <a:cxn ang="T94">
                        <a:pos x="T24" y="T25"/>
                      </a:cxn>
                      <a:cxn ang="T95">
                        <a:pos x="T26" y="T27"/>
                      </a:cxn>
                      <a:cxn ang="T96">
                        <a:pos x="T28" y="T29"/>
                      </a:cxn>
                      <a:cxn ang="T97">
                        <a:pos x="T30" y="T31"/>
                      </a:cxn>
                      <a:cxn ang="T98">
                        <a:pos x="T32" y="T33"/>
                      </a:cxn>
                      <a:cxn ang="T99">
                        <a:pos x="T34" y="T35"/>
                      </a:cxn>
                      <a:cxn ang="T100">
                        <a:pos x="T36" y="T37"/>
                      </a:cxn>
                      <a:cxn ang="T101">
                        <a:pos x="T38" y="T39"/>
                      </a:cxn>
                      <a:cxn ang="T102">
                        <a:pos x="T40" y="T41"/>
                      </a:cxn>
                      <a:cxn ang="T103">
                        <a:pos x="T42" y="T43"/>
                      </a:cxn>
                      <a:cxn ang="T104">
                        <a:pos x="T44" y="T45"/>
                      </a:cxn>
                      <a:cxn ang="T105">
                        <a:pos x="T46" y="T47"/>
                      </a:cxn>
                      <a:cxn ang="T106">
                        <a:pos x="T48" y="T49"/>
                      </a:cxn>
                      <a:cxn ang="T107">
                        <a:pos x="T50" y="T51"/>
                      </a:cxn>
                      <a:cxn ang="T108">
                        <a:pos x="T52" y="T53"/>
                      </a:cxn>
                      <a:cxn ang="T109">
                        <a:pos x="T54" y="T55"/>
                      </a:cxn>
                      <a:cxn ang="T110">
                        <a:pos x="T56" y="T57"/>
                      </a:cxn>
                      <a:cxn ang="T111">
                        <a:pos x="T58" y="T59"/>
                      </a:cxn>
                      <a:cxn ang="T112">
                        <a:pos x="T60" y="T61"/>
                      </a:cxn>
                      <a:cxn ang="T113">
                        <a:pos x="T62" y="T63"/>
                      </a:cxn>
                      <a:cxn ang="T114">
                        <a:pos x="T64" y="T65"/>
                      </a:cxn>
                      <a:cxn ang="T115">
                        <a:pos x="T66" y="T67"/>
                      </a:cxn>
                      <a:cxn ang="T116">
                        <a:pos x="T68" y="T69"/>
                      </a:cxn>
                      <a:cxn ang="T117">
                        <a:pos x="T70" y="T71"/>
                      </a:cxn>
                      <a:cxn ang="T118">
                        <a:pos x="T72" y="T73"/>
                      </a:cxn>
                      <a:cxn ang="T119">
                        <a:pos x="T74" y="T75"/>
                      </a:cxn>
                      <a:cxn ang="T120">
                        <a:pos x="T76" y="T77"/>
                      </a:cxn>
                      <a:cxn ang="T121">
                        <a:pos x="T78" y="T79"/>
                      </a:cxn>
                      <a:cxn ang="T122">
                        <a:pos x="T80" y="T81"/>
                      </a:cxn>
                    </a:cxnLst>
                    <a:rect l="0" t="0" r="r" b="b"/>
                    <a:pathLst>
                      <a:path w="760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212" y="98"/>
                        </a:lnTo>
                        <a:lnTo>
                          <a:pt x="312" y="93"/>
                        </a:lnTo>
                        <a:lnTo>
                          <a:pt x="410" y="87"/>
                        </a:lnTo>
                        <a:lnTo>
                          <a:pt x="498" y="79"/>
                        </a:lnTo>
                        <a:lnTo>
                          <a:pt x="577" y="70"/>
                        </a:lnTo>
                        <a:lnTo>
                          <a:pt x="647" y="61"/>
                        </a:lnTo>
                        <a:lnTo>
                          <a:pt x="675" y="55"/>
                        </a:lnTo>
                        <a:lnTo>
                          <a:pt x="700" y="50"/>
                        </a:lnTo>
                        <a:lnTo>
                          <a:pt x="719" y="43"/>
                        </a:lnTo>
                        <a:lnTo>
                          <a:pt x="735" y="37"/>
                        </a:lnTo>
                        <a:lnTo>
                          <a:pt x="747" y="31"/>
                        </a:lnTo>
                        <a:lnTo>
                          <a:pt x="754" y="24"/>
                        </a:lnTo>
                        <a:lnTo>
                          <a:pt x="760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4" name="Freeform 132">
                    <a:extLst>
                      <a:ext uri="{FF2B5EF4-FFF2-40B4-BE49-F238E27FC236}">
                        <a16:creationId xmlns:a16="http://schemas.microsoft.com/office/drawing/2014/main" id="{46E745C3-ABB3-441D-9287-62E4DF22FE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7" cy="98"/>
                  </a:xfrm>
                  <a:custGeom>
                    <a:avLst/>
                    <a:gdLst>
                      <a:gd name="T0" fmla="*/ 741 w 757"/>
                      <a:gd name="T1" fmla="*/ 0 h 98"/>
                      <a:gd name="T2" fmla="*/ 741 w 757"/>
                      <a:gd name="T3" fmla="*/ 0 h 98"/>
                      <a:gd name="T4" fmla="*/ 747 w 757"/>
                      <a:gd name="T5" fmla="*/ 8 h 98"/>
                      <a:gd name="T6" fmla="*/ 747 w 757"/>
                      <a:gd name="T7" fmla="*/ 8 h 98"/>
                      <a:gd name="T8" fmla="*/ 744 w 757"/>
                      <a:gd name="T9" fmla="*/ 13 h 98"/>
                      <a:gd name="T10" fmla="*/ 738 w 757"/>
                      <a:gd name="T11" fmla="*/ 18 h 98"/>
                      <a:gd name="T12" fmla="*/ 728 w 757"/>
                      <a:gd name="T13" fmla="*/ 22 h 98"/>
                      <a:gd name="T14" fmla="*/ 719 w 757"/>
                      <a:gd name="T15" fmla="*/ 26 h 98"/>
                      <a:gd name="T16" fmla="*/ 697 w 757"/>
                      <a:gd name="T17" fmla="*/ 31 h 98"/>
                      <a:gd name="T18" fmla="*/ 678 w 757"/>
                      <a:gd name="T19" fmla="*/ 35 h 98"/>
                      <a:gd name="T20" fmla="*/ 678 w 757"/>
                      <a:gd name="T21" fmla="*/ 35 h 98"/>
                      <a:gd name="T22" fmla="*/ 618 w 757"/>
                      <a:gd name="T23" fmla="*/ 42 h 98"/>
                      <a:gd name="T24" fmla="*/ 558 w 757"/>
                      <a:gd name="T25" fmla="*/ 49 h 98"/>
                      <a:gd name="T26" fmla="*/ 495 w 757"/>
                      <a:gd name="T27" fmla="*/ 55 h 98"/>
                      <a:gd name="T28" fmla="*/ 432 w 757"/>
                      <a:gd name="T29" fmla="*/ 59 h 98"/>
                      <a:gd name="T30" fmla="*/ 432 w 757"/>
                      <a:gd name="T31" fmla="*/ 59 h 98"/>
                      <a:gd name="T32" fmla="*/ 218 w 757"/>
                      <a:gd name="T33" fmla="*/ 74 h 98"/>
                      <a:gd name="T34" fmla="*/ 164 w 757"/>
                      <a:gd name="T35" fmla="*/ 79 h 98"/>
                      <a:gd name="T36" fmla="*/ 111 w 757"/>
                      <a:gd name="T37" fmla="*/ 83 h 98"/>
                      <a:gd name="T38" fmla="*/ 60 w 757"/>
                      <a:gd name="T39" fmla="*/ 89 h 98"/>
                      <a:gd name="T40" fmla="*/ 10 w 757"/>
                      <a:gd name="T41" fmla="*/ 97 h 98"/>
                      <a:gd name="T42" fmla="*/ 0 w 757"/>
                      <a:gd name="T43" fmla="*/ 98 h 98"/>
                      <a:gd name="T44" fmla="*/ 167 w 757"/>
                      <a:gd name="T45" fmla="*/ 98 h 98"/>
                      <a:gd name="T46" fmla="*/ 167 w 757"/>
                      <a:gd name="T47" fmla="*/ 98 h 98"/>
                      <a:gd name="T48" fmla="*/ 174 w 757"/>
                      <a:gd name="T49" fmla="*/ 98 h 98"/>
                      <a:gd name="T50" fmla="*/ 174 w 757"/>
                      <a:gd name="T51" fmla="*/ 98 h 98"/>
                      <a:gd name="T52" fmla="*/ 281 w 757"/>
                      <a:gd name="T53" fmla="*/ 92 h 98"/>
                      <a:gd name="T54" fmla="*/ 382 w 757"/>
                      <a:gd name="T55" fmla="*/ 87 h 98"/>
                      <a:gd name="T56" fmla="*/ 476 w 757"/>
                      <a:gd name="T57" fmla="*/ 79 h 98"/>
                      <a:gd name="T58" fmla="*/ 561 w 757"/>
                      <a:gd name="T59" fmla="*/ 70 h 98"/>
                      <a:gd name="T60" fmla="*/ 634 w 757"/>
                      <a:gd name="T61" fmla="*/ 61 h 98"/>
                      <a:gd name="T62" fmla="*/ 665 w 757"/>
                      <a:gd name="T63" fmla="*/ 55 h 98"/>
                      <a:gd name="T64" fmla="*/ 694 w 757"/>
                      <a:gd name="T65" fmla="*/ 50 h 98"/>
                      <a:gd name="T66" fmla="*/ 716 w 757"/>
                      <a:gd name="T67" fmla="*/ 43 h 98"/>
                      <a:gd name="T68" fmla="*/ 732 w 757"/>
                      <a:gd name="T69" fmla="*/ 37 h 98"/>
                      <a:gd name="T70" fmla="*/ 744 w 757"/>
                      <a:gd name="T71" fmla="*/ 31 h 98"/>
                      <a:gd name="T72" fmla="*/ 754 w 757"/>
                      <a:gd name="T73" fmla="*/ 23 h 98"/>
                      <a:gd name="T74" fmla="*/ 754 w 757"/>
                      <a:gd name="T75" fmla="*/ 23 h 98"/>
                      <a:gd name="T76" fmla="*/ 757 w 757"/>
                      <a:gd name="T77" fmla="*/ 14 h 98"/>
                      <a:gd name="T78" fmla="*/ 757 w 757"/>
                      <a:gd name="T79" fmla="*/ 8 h 98"/>
                      <a:gd name="T80" fmla="*/ 751 w 757"/>
                      <a:gd name="T81" fmla="*/ 3 h 98"/>
                      <a:gd name="T82" fmla="*/ 741 w 757"/>
                      <a:gd name="T83" fmla="*/ 0 h 98"/>
                      <a:gd name="T84" fmla="*/ 741 w 757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7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67" y="98"/>
                        </a:lnTo>
                        <a:lnTo>
                          <a:pt x="174" y="98"/>
                        </a:lnTo>
                        <a:lnTo>
                          <a:pt x="281" y="92"/>
                        </a:lnTo>
                        <a:lnTo>
                          <a:pt x="382" y="87"/>
                        </a:lnTo>
                        <a:lnTo>
                          <a:pt x="476" y="79"/>
                        </a:lnTo>
                        <a:lnTo>
                          <a:pt x="561" y="70"/>
                        </a:lnTo>
                        <a:lnTo>
                          <a:pt x="634" y="61"/>
                        </a:lnTo>
                        <a:lnTo>
                          <a:pt x="665" y="55"/>
                        </a:lnTo>
                        <a:lnTo>
                          <a:pt x="694" y="50"/>
                        </a:lnTo>
                        <a:lnTo>
                          <a:pt x="716" y="43"/>
                        </a:lnTo>
                        <a:lnTo>
                          <a:pt x="732" y="37"/>
                        </a:lnTo>
                        <a:lnTo>
                          <a:pt x="744" y="31"/>
                        </a:lnTo>
                        <a:lnTo>
                          <a:pt x="754" y="23"/>
                        </a:lnTo>
                        <a:lnTo>
                          <a:pt x="757" y="14"/>
                        </a:lnTo>
                        <a:lnTo>
                          <a:pt x="757" y="8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5" name="Freeform 133">
                    <a:extLst>
                      <a:ext uri="{FF2B5EF4-FFF2-40B4-BE49-F238E27FC236}">
                        <a16:creationId xmlns:a16="http://schemas.microsoft.com/office/drawing/2014/main" id="{7E97CA0B-1002-4127-98D3-EB02065DAF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33 w 754"/>
                      <a:gd name="T45" fmla="*/ 98 h 98"/>
                      <a:gd name="T46" fmla="*/ 133 w 754"/>
                      <a:gd name="T47" fmla="*/ 98 h 98"/>
                      <a:gd name="T48" fmla="*/ 171 w 754"/>
                      <a:gd name="T49" fmla="*/ 95 h 98"/>
                      <a:gd name="T50" fmla="*/ 171 w 754"/>
                      <a:gd name="T51" fmla="*/ 95 h 98"/>
                      <a:gd name="T52" fmla="*/ 278 w 754"/>
                      <a:gd name="T53" fmla="*/ 90 h 98"/>
                      <a:gd name="T54" fmla="*/ 382 w 754"/>
                      <a:gd name="T55" fmla="*/ 84 h 98"/>
                      <a:gd name="T56" fmla="*/ 476 w 754"/>
                      <a:gd name="T57" fmla="*/ 76 h 98"/>
                      <a:gd name="T58" fmla="*/ 561 w 754"/>
                      <a:gd name="T59" fmla="*/ 69 h 98"/>
                      <a:gd name="T60" fmla="*/ 634 w 754"/>
                      <a:gd name="T61" fmla="*/ 59 h 98"/>
                      <a:gd name="T62" fmla="*/ 662 w 754"/>
                      <a:gd name="T63" fmla="*/ 54 h 98"/>
                      <a:gd name="T64" fmla="*/ 691 w 754"/>
                      <a:gd name="T65" fmla="*/ 49 h 98"/>
                      <a:gd name="T66" fmla="*/ 713 w 754"/>
                      <a:gd name="T67" fmla="*/ 42 h 98"/>
                      <a:gd name="T68" fmla="*/ 732 w 754"/>
                      <a:gd name="T69" fmla="*/ 36 h 98"/>
                      <a:gd name="T70" fmla="*/ 744 w 754"/>
                      <a:gd name="T71" fmla="*/ 29 h 98"/>
                      <a:gd name="T72" fmla="*/ 751 w 754"/>
                      <a:gd name="T73" fmla="*/ 22 h 98"/>
                      <a:gd name="T74" fmla="*/ 751 w 754"/>
                      <a:gd name="T75" fmla="*/ 22 h 98"/>
                      <a:gd name="T76" fmla="*/ 754 w 754"/>
                      <a:gd name="T77" fmla="*/ 13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33" y="98"/>
                        </a:lnTo>
                        <a:lnTo>
                          <a:pt x="171" y="95"/>
                        </a:lnTo>
                        <a:lnTo>
                          <a:pt x="278" y="90"/>
                        </a:lnTo>
                        <a:lnTo>
                          <a:pt x="382" y="84"/>
                        </a:lnTo>
                        <a:lnTo>
                          <a:pt x="476" y="76"/>
                        </a:lnTo>
                        <a:lnTo>
                          <a:pt x="561" y="69"/>
                        </a:lnTo>
                        <a:lnTo>
                          <a:pt x="634" y="59"/>
                        </a:lnTo>
                        <a:lnTo>
                          <a:pt x="662" y="54"/>
                        </a:lnTo>
                        <a:lnTo>
                          <a:pt x="691" y="49"/>
                        </a:lnTo>
                        <a:lnTo>
                          <a:pt x="713" y="42"/>
                        </a:lnTo>
                        <a:lnTo>
                          <a:pt x="732" y="36"/>
                        </a:lnTo>
                        <a:lnTo>
                          <a:pt x="744" y="29"/>
                        </a:lnTo>
                        <a:lnTo>
                          <a:pt x="751" y="22"/>
                        </a:lnTo>
                        <a:lnTo>
                          <a:pt x="754" y="13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6" name="Freeform 134">
                    <a:extLst>
                      <a:ext uri="{FF2B5EF4-FFF2-40B4-BE49-F238E27FC236}">
                        <a16:creationId xmlns:a16="http://schemas.microsoft.com/office/drawing/2014/main" id="{D5DACD98-711D-47A3-B420-F3AA200FF6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104 w 754"/>
                      <a:gd name="T45" fmla="*/ 98 h 98"/>
                      <a:gd name="T46" fmla="*/ 104 w 754"/>
                      <a:gd name="T47" fmla="*/ 98 h 98"/>
                      <a:gd name="T48" fmla="*/ 171 w 754"/>
                      <a:gd name="T49" fmla="*/ 94 h 98"/>
                      <a:gd name="T50" fmla="*/ 171 w 754"/>
                      <a:gd name="T51" fmla="*/ 94 h 98"/>
                      <a:gd name="T52" fmla="*/ 278 w 754"/>
                      <a:gd name="T53" fmla="*/ 88 h 98"/>
                      <a:gd name="T54" fmla="*/ 379 w 754"/>
                      <a:gd name="T55" fmla="*/ 83 h 98"/>
                      <a:gd name="T56" fmla="*/ 473 w 754"/>
                      <a:gd name="T57" fmla="*/ 75 h 98"/>
                      <a:gd name="T58" fmla="*/ 558 w 754"/>
                      <a:gd name="T59" fmla="*/ 68 h 98"/>
                      <a:gd name="T60" fmla="*/ 631 w 754"/>
                      <a:gd name="T61" fmla="*/ 57 h 98"/>
                      <a:gd name="T62" fmla="*/ 662 w 754"/>
                      <a:gd name="T63" fmla="*/ 52 h 98"/>
                      <a:gd name="T64" fmla="*/ 688 w 754"/>
                      <a:gd name="T65" fmla="*/ 47 h 98"/>
                      <a:gd name="T66" fmla="*/ 710 w 754"/>
                      <a:gd name="T67" fmla="*/ 41 h 98"/>
                      <a:gd name="T68" fmla="*/ 728 w 754"/>
                      <a:gd name="T69" fmla="*/ 35 h 98"/>
                      <a:gd name="T70" fmla="*/ 741 w 754"/>
                      <a:gd name="T71" fmla="*/ 28 h 98"/>
                      <a:gd name="T72" fmla="*/ 747 w 754"/>
                      <a:gd name="T73" fmla="*/ 21 h 98"/>
                      <a:gd name="T74" fmla="*/ 747 w 754"/>
                      <a:gd name="T75" fmla="*/ 21 h 98"/>
                      <a:gd name="T76" fmla="*/ 754 w 754"/>
                      <a:gd name="T77" fmla="*/ 12 h 98"/>
                      <a:gd name="T78" fmla="*/ 754 w 754"/>
                      <a:gd name="T79" fmla="*/ 7 h 98"/>
                      <a:gd name="T80" fmla="*/ 751 w 754"/>
                      <a:gd name="T81" fmla="*/ 3 h 98"/>
                      <a:gd name="T82" fmla="*/ 741 w 754"/>
                      <a:gd name="T83" fmla="*/ 0 h 98"/>
                      <a:gd name="T84" fmla="*/ 741 w 754"/>
                      <a:gd name="T85" fmla="*/ 0 h 98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</a:gdLst>
                    <a:ahLst/>
                    <a:cxnLst>
                      <a:cxn ang="T86">
                        <a:pos x="T0" y="T1"/>
                      </a:cxn>
                      <a:cxn ang="T87">
                        <a:pos x="T2" y="T3"/>
                      </a:cxn>
                      <a:cxn ang="T88">
                        <a:pos x="T4" y="T5"/>
                      </a:cxn>
                      <a:cxn ang="T89">
                        <a:pos x="T6" y="T7"/>
                      </a:cxn>
                      <a:cxn ang="T90">
                        <a:pos x="T8" y="T9"/>
                      </a:cxn>
                      <a:cxn ang="T91">
                        <a:pos x="T10" y="T11"/>
                      </a:cxn>
                      <a:cxn ang="T92">
                        <a:pos x="T12" y="T13"/>
                      </a:cxn>
                      <a:cxn ang="T93">
                        <a:pos x="T14" y="T15"/>
                      </a:cxn>
                      <a:cxn ang="T94">
                        <a:pos x="T16" y="T17"/>
                      </a:cxn>
                      <a:cxn ang="T95">
                        <a:pos x="T18" y="T19"/>
                      </a:cxn>
                      <a:cxn ang="T96">
                        <a:pos x="T20" y="T21"/>
                      </a:cxn>
                      <a:cxn ang="T97">
                        <a:pos x="T22" y="T23"/>
                      </a:cxn>
                      <a:cxn ang="T98">
                        <a:pos x="T24" y="T25"/>
                      </a:cxn>
                      <a:cxn ang="T99">
                        <a:pos x="T26" y="T27"/>
                      </a:cxn>
                      <a:cxn ang="T100">
                        <a:pos x="T28" y="T29"/>
                      </a:cxn>
                      <a:cxn ang="T101">
                        <a:pos x="T30" y="T31"/>
                      </a:cxn>
                      <a:cxn ang="T102">
                        <a:pos x="T32" y="T33"/>
                      </a:cxn>
                      <a:cxn ang="T103">
                        <a:pos x="T34" y="T35"/>
                      </a:cxn>
                      <a:cxn ang="T104">
                        <a:pos x="T36" y="T37"/>
                      </a:cxn>
                      <a:cxn ang="T105">
                        <a:pos x="T38" y="T39"/>
                      </a:cxn>
                      <a:cxn ang="T106">
                        <a:pos x="T40" y="T41"/>
                      </a:cxn>
                      <a:cxn ang="T107">
                        <a:pos x="T42" y="T43"/>
                      </a:cxn>
                      <a:cxn ang="T108">
                        <a:pos x="T44" y="T45"/>
                      </a:cxn>
                      <a:cxn ang="T109">
                        <a:pos x="T46" y="T47"/>
                      </a:cxn>
                      <a:cxn ang="T110">
                        <a:pos x="T48" y="T49"/>
                      </a:cxn>
                      <a:cxn ang="T111">
                        <a:pos x="T50" y="T51"/>
                      </a:cxn>
                      <a:cxn ang="T112">
                        <a:pos x="T52" y="T53"/>
                      </a:cxn>
                      <a:cxn ang="T113">
                        <a:pos x="T54" y="T55"/>
                      </a:cxn>
                      <a:cxn ang="T114">
                        <a:pos x="T56" y="T57"/>
                      </a:cxn>
                      <a:cxn ang="T115">
                        <a:pos x="T58" y="T59"/>
                      </a:cxn>
                      <a:cxn ang="T116">
                        <a:pos x="T60" y="T61"/>
                      </a:cxn>
                      <a:cxn ang="T117">
                        <a:pos x="T62" y="T63"/>
                      </a:cxn>
                      <a:cxn ang="T118">
                        <a:pos x="T64" y="T65"/>
                      </a:cxn>
                      <a:cxn ang="T119">
                        <a:pos x="T66" y="T67"/>
                      </a:cxn>
                      <a:cxn ang="T120">
                        <a:pos x="T68" y="T69"/>
                      </a:cxn>
                      <a:cxn ang="T121">
                        <a:pos x="T70" y="T71"/>
                      </a:cxn>
                      <a:cxn ang="T122">
                        <a:pos x="T72" y="T73"/>
                      </a:cxn>
                      <a:cxn ang="T123">
                        <a:pos x="T74" y="T75"/>
                      </a:cxn>
                      <a:cxn ang="T124">
                        <a:pos x="T76" y="T77"/>
                      </a:cxn>
                      <a:cxn ang="T125">
                        <a:pos x="T78" y="T79"/>
                      </a:cxn>
                      <a:cxn ang="T126">
                        <a:pos x="T80" y="T81"/>
                      </a:cxn>
                      <a:cxn ang="T127">
                        <a:pos x="T82" y="T83"/>
                      </a:cxn>
                      <a:cxn ang="T128">
                        <a:pos x="T84" y="T85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104" y="98"/>
                        </a:lnTo>
                        <a:lnTo>
                          <a:pt x="171" y="94"/>
                        </a:lnTo>
                        <a:lnTo>
                          <a:pt x="278" y="88"/>
                        </a:lnTo>
                        <a:lnTo>
                          <a:pt x="379" y="83"/>
                        </a:lnTo>
                        <a:lnTo>
                          <a:pt x="473" y="75"/>
                        </a:lnTo>
                        <a:lnTo>
                          <a:pt x="558" y="68"/>
                        </a:lnTo>
                        <a:lnTo>
                          <a:pt x="631" y="57"/>
                        </a:lnTo>
                        <a:lnTo>
                          <a:pt x="662" y="52"/>
                        </a:lnTo>
                        <a:lnTo>
                          <a:pt x="688" y="47"/>
                        </a:lnTo>
                        <a:lnTo>
                          <a:pt x="710" y="41"/>
                        </a:lnTo>
                        <a:lnTo>
                          <a:pt x="728" y="35"/>
                        </a:lnTo>
                        <a:lnTo>
                          <a:pt x="741" y="28"/>
                        </a:lnTo>
                        <a:lnTo>
                          <a:pt x="747" y="21"/>
                        </a:lnTo>
                        <a:lnTo>
                          <a:pt x="754" y="12"/>
                        </a:lnTo>
                        <a:lnTo>
                          <a:pt x="754" y="7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7" name="Freeform 135">
                    <a:extLst>
                      <a:ext uri="{FF2B5EF4-FFF2-40B4-BE49-F238E27FC236}">
                        <a16:creationId xmlns:a16="http://schemas.microsoft.com/office/drawing/2014/main" id="{F6CE1BE6-5F23-4738-ADC1-9707B7468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82 w 754"/>
                      <a:gd name="T45" fmla="*/ 98 h 98"/>
                      <a:gd name="T46" fmla="*/ 82 w 754"/>
                      <a:gd name="T47" fmla="*/ 98 h 98"/>
                      <a:gd name="T48" fmla="*/ 123 w 754"/>
                      <a:gd name="T49" fmla="*/ 94 h 98"/>
                      <a:gd name="T50" fmla="*/ 167 w 754"/>
                      <a:gd name="T51" fmla="*/ 92 h 98"/>
                      <a:gd name="T52" fmla="*/ 167 w 754"/>
                      <a:gd name="T53" fmla="*/ 92 h 98"/>
                      <a:gd name="T54" fmla="*/ 275 w 754"/>
                      <a:gd name="T55" fmla="*/ 87 h 98"/>
                      <a:gd name="T56" fmla="*/ 375 w 754"/>
                      <a:gd name="T57" fmla="*/ 80 h 98"/>
                      <a:gd name="T58" fmla="*/ 470 w 754"/>
                      <a:gd name="T59" fmla="*/ 74 h 98"/>
                      <a:gd name="T60" fmla="*/ 555 w 754"/>
                      <a:gd name="T61" fmla="*/ 66 h 98"/>
                      <a:gd name="T62" fmla="*/ 628 w 754"/>
                      <a:gd name="T63" fmla="*/ 56 h 98"/>
                      <a:gd name="T64" fmla="*/ 659 w 754"/>
                      <a:gd name="T65" fmla="*/ 51 h 98"/>
                      <a:gd name="T66" fmla="*/ 688 w 754"/>
                      <a:gd name="T67" fmla="*/ 46 h 98"/>
                      <a:gd name="T68" fmla="*/ 710 w 754"/>
                      <a:gd name="T69" fmla="*/ 40 h 98"/>
                      <a:gd name="T70" fmla="*/ 725 w 754"/>
                      <a:gd name="T71" fmla="*/ 33 h 98"/>
                      <a:gd name="T72" fmla="*/ 738 w 754"/>
                      <a:gd name="T73" fmla="*/ 27 h 98"/>
                      <a:gd name="T74" fmla="*/ 747 w 754"/>
                      <a:gd name="T75" fmla="*/ 19 h 98"/>
                      <a:gd name="T76" fmla="*/ 747 w 754"/>
                      <a:gd name="T77" fmla="*/ 19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82" y="98"/>
                        </a:lnTo>
                        <a:lnTo>
                          <a:pt x="123" y="94"/>
                        </a:lnTo>
                        <a:lnTo>
                          <a:pt x="167" y="92"/>
                        </a:lnTo>
                        <a:lnTo>
                          <a:pt x="275" y="87"/>
                        </a:lnTo>
                        <a:lnTo>
                          <a:pt x="375" y="80"/>
                        </a:lnTo>
                        <a:lnTo>
                          <a:pt x="470" y="74"/>
                        </a:lnTo>
                        <a:lnTo>
                          <a:pt x="555" y="66"/>
                        </a:lnTo>
                        <a:lnTo>
                          <a:pt x="628" y="56"/>
                        </a:lnTo>
                        <a:lnTo>
                          <a:pt x="659" y="51"/>
                        </a:lnTo>
                        <a:lnTo>
                          <a:pt x="688" y="46"/>
                        </a:lnTo>
                        <a:lnTo>
                          <a:pt x="710" y="40"/>
                        </a:lnTo>
                        <a:lnTo>
                          <a:pt x="725" y="33"/>
                        </a:lnTo>
                        <a:lnTo>
                          <a:pt x="738" y="27"/>
                        </a:lnTo>
                        <a:lnTo>
                          <a:pt x="747" y="19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8" name="Freeform 136">
                    <a:extLst>
                      <a:ext uri="{FF2B5EF4-FFF2-40B4-BE49-F238E27FC236}">
                        <a16:creationId xmlns:a16="http://schemas.microsoft.com/office/drawing/2014/main" id="{6863A802-1B3B-4EF9-A6EF-AB3CC2CA4F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3" y="1789"/>
                    <a:ext cx="754" cy="98"/>
                  </a:xfrm>
                  <a:custGeom>
                    <a:avLst/>
                    <a:gdLst>
                      <a:gd name="T0" fmla="*/ 741 w 754"/>
                      <a:gd name="T1" fmla="*/ 0 h 98"/>
                      <a:gd name="T2" fmla="*/ 741 w 754"/>
                      <a:gd name="T3" fmla="*/ 0 h 98"/>
                      <a:gd name="T4" fmla="*/ 747 w 754"/>
                      <a:gd name="T5" fmla="*/ 8 h 98"/>
                      <a:gd name="T6" fmla="*/ 747 w 754"/>
                      <a:gd name="T7" fmla="*/ 8 h 98"/>
                      <a:gd name="T8" fmla="*/ 744 w 754"/>
                      <a:gd name="T9" fmla="*/ 13 h 98"/>
                      <a:gd name="T10" fmla="*/ 738 w 754"/>
                      <a:gd name="T11" fmla="*/ 18 h 98"/>
                      <a:gd name="T12" fmla="*/ 728 w 754"/>
                      <a:gd name="T13" fmla="*/ 22 h 98"/>
                      <a:gd name="T14" fmla="*/ 719 w 754"/>
                      <a:gd name="T15" fmla="*/ 26 h 98"/>
                      <a:gd name="T16" fmla="*/ 697 w 754"/>
                      <a:gd name="T17" fmla="*/ 31 h 98"/>
                      <a:gd name="T18" fmla="*/ 678 w 754"/>
                      <a:gd name="T19" fmla="*/ 35 h 98"/>
                      <a:gd name="T20" fmla="*/ 678 w 754"/>
                      <a:gd name="T21" fmla="*/ 35 h 98"/>
                      <a:gd name="T22" fmla="*/ 618 w 754"/>
                      <a:gd name="T23" fmla="*/ 42 h 98"/>
                      <a:gd name="T24" fmla="*/ 558 w 754"/>
                      <a:gd name="T25" fmla="*/ 49 h 98"/>
                      <a:gd name="T26" fmla="*/ 495 w 754"/>
                      <a:gd name="T27" fmla="*/ 55 h 98"/>
                      <a:gd name="T28" fmla="*/ 432 w 754"/>
                      <a:gd name="T29" fmla="*/ 59 h 98"/>
                      <a:gd name="T30" fmla="*/ 432 w 754"/>
                      <a:gd name="T31" fmla="*/ 59 h 98"/>
                      <a:gd name="T32" fmla="*/ 218 w 754"/>
                      <a:gd name="T33" fmla="*/ 74 h 98"/>
                      <a:gd name="T34" fmla="*/ 164 w 754"/>
                      <a:gd name="T35" fmla="*/ 79 h 98"/>
                      <a:gd name="T36" fmla="*/ 111 w 754"/>
                      <a:gd name="T37" fmla="*/ 83 h 98"/>
                      <a:gd name="T38" fmla="*/ 60 w 754"/>
                      <a:gd name="T39" fmla="*/ 89 h 98"/>
                      <a:gd name="T40" fmla="*/ 10 w 754"/>
                      <a:gd name="T41" fmla="*/ 97 h 98"/>
                      <a:gd name="T42" fmla="*/ 0 w 754"/>
                      <a:gd name="T43" fmla="*/ 98 h 98"/>
                      <a:gd name="T44" fmla="*/ 60 w 754"/>
                      <a:gd name="T45" fmla="*/ 98 h 98"/>
                      <a:gd name="T46" fmla="*/ 60 w 754"/>
                      <a:gd name="T47" fmla="*/ 98 h 98"/>
                      <a:gd name="T48" fmla="*/ 111 w 754"/>
                      <a:gd name="T49" fmla="*/ 93 h 98"/>
                      <a:gd name="T50" fmla="*/ 164 w 754"/>
                      <a:gd name="T51" fmla="*/ 90 h 98"/>
                      <a:gd name="T52" fmla="*/ 164 w 754"/>
                      <a:gd name="T53" fmla="*/ 90 h 98"/>
                      <a:gd name="T54" fmla="*/ 271 w 754"/>
                      <a:gd name="T55" fmla="*/ 85 h 98"/>
                      <a:gd name="T56" fmla="*/ 372 w 754"/>
                      <a:gd name="T57" fmla="*/ 79 h 98"/>
                      <a:gd name="T58" fmla="*/ 467 w 754"/>
                      <a:gd name="T59" fmla="*/ 71 h 98"/>
                      <a:gd name="T60" fmla="*/ 555 w 754"/>
                      <a:gd name="T61" fmla="*/ 64 h 98"/>
                      <a:gd name="T62" fmla="*/ 628 w 754"/>
                      <a:gd name="T63" fmla="*/ 55 h 98"/>
                      <a:gd name="T64" fmla="*/ 656 w 754"/>
                      <a:gd name="T65" fmla="*/ 50 h 98"/>
                      <a:gd name="T66" fmla="*/ 684 w 754"/>
                      <a:gd name="T67" fmla="*/ 45 h 98"/>
                      <a:gd name="T68" fmla="*/ 706 w 754"/>
                      <a:gd name="T69" fmla="*/ 38 h 98"/>
                      <a:gd name="T70" fmla="*/ 725 w 754"/>
                      <a:gd name="T71" fmla="*/ 32 h 98"/>
                      <a:gd name="T72" fmla="*/ 738 w 754"/>
                      <a:gd name="T73" fmla="*/ 26 h 98"/>
                      <a:gd name="T74" fmla="*/ 744 w 754"/>
                      <a:gd name="T75" fmla="*/ 18 h 98"/>
                      <a:gd name="T76" fmla="*/ 744 w 754"/>
                      <a:gd name="T77" fmla="*/ 18 h 98"/>
                      <a:gd name="T78" fmla="*/ 751 w 754"/>
                      <a:gd name="T79" fmla="*/ 10 h 98"/>
                      <a:gd name="T80" fmla="*/ 754 w 754"/>
                      <a:gd name="T81" fmla="*/ 5 h 98"/>
                      <a:gd name="T82" fmla="*/ 751 w 754"/>
                      <a:gd name="T83" fmla="*/ 3 h 98"/>
                      <a:gd name="T84" fmla="*/ 741 w 754"/>
                      <a:gd name="T85" fmla="*/ 0 h 98"/>
                      <a:gd name="T86" fmla="*/ 741 w 754"/>
                      <a:gd name="T87" fmla="*/ 0 h 98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0" t="0" r="r" b="b"/>
                    <a:pathLst>
                      <a:path w="754" h="98">
                        <a:moveTo>
                          <a:pt x="741" y="0"/>
                        </a:moveTo>
                        <a:lnTo>
                          <a:pt x="741" y="0"/>
                        </a:lnTo>
                        <a:lnTo>
                          <a:pt x="747" y="8"/>
                        </a:lnTo>
                        <a:lnTo>
                          <a:pt x="744" y="13"/>
                        </a:lnTo>
                        <a:lnTo>
                          <a:pt x="738" y="18"/>
                        </a:lnTo>
                        <a:lnTo>
                          <a:pt x="728" y="22"/>
                        </a:lnTo>
                        <a:lnTo>
                          <a:pt x="719" y="26"/>
                        </a:lnTo>
                        <a:lnTo>
                          <a:pt x="697" y="31"/>
                        </a:lnTo>
                        <a:lnTo>
                          <a:pt x="678" y="35"/>
                        </a:lnTo>
                        <a:lnTo>
                          <a:pt x="618" y="42"/>
                        </a:lnTo>
                        <a:lnTo>
                          <a:pt x="558" y="49"/>
                        </a:lnTo>
                        <a:lnTo>
                          <a:pt x="495" y="55"/>
                        </a:lnTo>
                        <a:lnTo>
                          <a:pt x="432" y="59"/>
                        </a:lnTo>
                        <a:lnTo>
                          <a:pt x="218" y="74"/>
                        </a:lnTo>
                        <a:lnTo>
                          <a:pt x="164" y="79"/>
                        </a:lnTo>
                        <a:lnTo>
                          <a:pt x="111" y="83"/>
                        </a:lnTo>
                        <a:lnTo>
                          <a:pt x="60" y="89"/>
                        </a:lnTo>
                        <a:lnTo>
                          <a:pt x="10" y="97"/>
                        </a:lnTo>
                        <a:lnTo>
                          <a:pt x="0" y="98"/>
                        </a:lnTo>
                        <a:lnTo>
                          <a:pt x="60" y="98"/>
                        </a:lnTo>
                        <a:lnTo>
                          <a:pt x="111" y="93"/>
                        </a:lnTo>
                        <a:lnTo>
                          <a:pt x="164" y="90"/>
                        </a:lnTo>
                        <a:lnTo>
                          <a:pt x="271" y="85"/>
                        </a:lnTo>
                        <a:lnTo>
                          <a:pt x="372" y="79"/>
                        </a:lnTo>
                        <a:lnTo>
                          <a:pt x="467" y="71"/>
                        </a:lnTo>
                        <a:lnTo>
                          <a:pt x="555" y="64"/>
                        </a:lnTo>
                        <a:lnTo>
                          <a:pt x="628" y="55"/>
                        </a:lnTo>
                        <a:lnTo>
                          <a:pt x="656" y="50"/>
                        </a:lnTo>
                        <a:lnTo>
                          <a:pt x="684" y="45"/>
                        </a:lnTo>
                        <a:lnTo>
                          <a:pt x="706" y="38"/>
                        </a:lnTo>
                        <a:lnTo>
                          <a:pt x="725" y="32"/>
                        </a:lnTo>
                        <a:lnTo>
                          <a:pt x="738" y="26"/>
                        </a:lnTo>
                        <a:lnTo>
                          <a:pt x="744" y="18"/>
                        </a:lnTo>
                        <a:lnTo>
                          <a:pt x="751" y="10"/>
                        </a:lnTo>
                        <a:lnTo>
                          <a:pt x="754" y="5"/>
                        </a:lnTo>
                        <a:lnTo>
                          <a:pt x="751" y="3"/>
                        </a:lnTo>
                        <a:lnTo>
                          <a:pt x="741" y="0"/>
                        </a:lnTo>
                        <a:close/>
                      </a:path>
                    </a:pathLst>
                  </a:custGeom>
                  <a:solidFill>
                    <a:srgbClr val="335C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29" name="Freeform 137">
                    <a:extLst>
                      <a:ext uri="{FF2B5EF4-FFF2-40B4-BE49-F238E27FC236}">
                        <a16:creationId xmlns:a16="http://schemas.microsoft.com/office/drawing/2014/main" id="{472111BB-193A-40B9-8ABD-B6BF765175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0" y="1822"/>
                    <a:ext cx="542" cy="65"/>
                  </a:xfrm>
                  <a:custGeom>
                    <a:avLst/>
                    <a:gdLst>
                      <a:gd name="T0" fmla="*/ 542 w 542"/>
                      <a:gd name="T1" fmla="*/ 0 h 65"/>
                      <a:gd name="T2" fmla="*/ 542 w 542"/>
                      <a:gd name="T3" fmla="*/ 0 h 65"/>
                      <a:gd name="T4" fmla="*/ 532 w 542"/>
                      <a:gd name="T5" fmla="*/ 4 h 65"/>
                      <a:gd name="T6" fmla="*/ 504 w 542"/>
                      <a:gd name="T7" fmla="*/ 14 h 65"/>
                      <a:gd name="T8" fmla="*/ 479 w 542"/>
                      <a:gd name="T9" fmla="*/ 21 h 65"/>
                      <a:gd name="T10" fmla="*/ 451 w 542"/>
                      <a:gd name="T11" fmla="*/ 27 h 65"/>
                      <a:gd name="T12" fmla="*/ 416 w 542"/>
                      <a:gd name="T13" fmla="*/ 33 h 65"/>
                      <a:gd name="T14" fmla="*/ 372 w 542"/>
                      <a:gd name="T15" fmla="*/ 40 h 65"/>
                      <a:gd name="T16" fmla="*/ 372 w 542"/>
                      <a:gd name="T17" fmla="*/ 40 h 65"/>
                      <a:gd name="T18" fmla="*/ 337 w 542"/>
                      <a:gd name="T19" fmla="*/ 43 h 65"/>
                      <a:gd name="T20" fmla="*/ 296 w 542"/>
                      <a:gd name="T21" fmla="*/ 46 h 65"/>
                      <a:gd name="T22" fmla="*/ 205 w 542"/>
                      <a:gd name="T23" fmla="*/ 51 h 65"/>
                      <a:gd name="T24" fmla="*/ 104 w 542"/>
                      <a:gd name="T25" fmla="*/ 57 h 65"/>
                      <a:gd name="T26" fmla="*/ 53 w 542"/>
                      <a:gd name="T27" fmla="*/ 61 h 65"/>
                      <a:gd name="T28" fmla="*/ 0 w 542"/>
                      <a:gd name="T29" fmla="*/ 65 h 65"/>
                      <a:gd name="T30" fmla="*/ 72 w 542"/>
                      <a:gd name="T31" fmla="*/ 65 h 65"/>
                      <a:gd name="T32" fmla="*/ 173 w 542"/>
                      <a:gd name="T33" fmla="*/ 65 h 65"/>
                      <a:gd name="T34" fmla="*/ 173 w 542"/>
                      <a:gd name="T35" fmla="*/ 65 h 65"/>
                      <a:gd name="T36" fmla="*/ 271 w 542"/>
                      <a:gd name="T37" fmla="*/ 60 h 65"/>
                      <a:gd name="T38" fmla="*/ 350 w 542"/>
                      <a:gd name="T39" fmla="*/ 54 h 65"/>
                      <a:gd name="T40" fmla="*/ 381 w 542"/>
                      <a:gd name="T41" fmla="*/ 51 h 65"/>
                      <a:gd name="T42" fmla="*/ 410 w 542"/>
                      <a:gd name="T43" fmla="*/ 47 h 65"/>
                      <a:gd name="T44" fmla="*/ 435 w 542"/>
                      <a:gd name="T45" fmla="*/ 43 h 65"/>
                      <a:gd name="T46" fmla="*/ 457 w 542"/>
                      <a:gd name="T47" fmla="*/ 40 h 65"/>
                      <a:gd name="T48" fmla="*/ 457 w 542"/>
                      <a:gd name="T49" fmla="*/ 40 h 65"/>
                      <a:gd name="T50" fmla="*/ 479 w 542"/>
                      <a:gd name="T51" fmla="*/ 33 h 65"/>
                      <a:gd name="T52" fmla="*/ 498 w 542"/>
                      <a:gd name="T53" fmla="*/ 27 h 65"/>
                      <a:gd name="T54" fmla="*/ 510 w 542"/>
                      <a:gd name="T55" fmla="*/ 21 h 65"/>
                      <a:gd name="T56" fmla="*/ 523 w 542"/>
                      <a:gd name="T57" fmla="*/ 14 h 65"/>
                      <a:gd name="T58" fmla="*/ 539 w 542"/>
                      <a:gd name="T59" fmla="*/ 4 h 65"/>
                      <a:gd name="T60" fmla="*/ 542 w 542"/>
                      <a:gd name="T61" fmla="*/ 0 h 65"/>
                      <a:gd name="T62" fmla="*/ 542 w 542"/>
                      <a:gd name="T63" fmla="*/ 0 h 65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542" h="65">
                        <a:moveTo>
                          <a:pt x="542" y="0"/>
                        </a:moveTo>
                        <a:lnTo>
                          <a:pt x="542" y="0"/>
                        </a:lnTo>
                        <a:lnTo>
                          <a:pt x="532" y="4"/>
                        </a:lnTo>
                        <a:lnTo>
                          <a:pt x="504" y="14"/>
                        </a:lnTo>
                        <a:lnTo>
                          <a:pt x="479" y="21"/>
                        </a:lnTo>
                        <a:lnTo>
                          <a:pt x="451" y="27"/>
                        </a:lnTo>
                        <a:lnTo>
                          <a:pt x="416" y="33"/>
                        </a:lnTo>
                        <a:lnTo>
                          <a:pt x="372" y="40"/>
                        </a:lnTo>
                        <a:lnTo>
                          <a:pt x="337" y="43"/>
                        </a:lnTo>
                        <a:lnTo>
                          <a:pt x="296" y="46"/>
                        </a:lnTo>
                        <a:lnTo>
                          <a:pt x="205" y="51"/>
                        </a:lnTo>
                        <a:lnTo>
                          <a:pt x="104" y="57"/>
                        </a:lnTo>
                        <a:lnTo>
                          <a:pt x="53" y="61"/>
                        </a:lnTo>
                        <a:lnTo>
                          <a:pt x="0" y="65"/>
                        </a:lnTo>
                        <a:lnTo>
                          <a:pt x="72" y="65"/>
                        </a:lnTo>
                        <a:lnTo>
                          <a:pt x="173" y="65"/>
                        </a:lnTo>
                        <a:lnTo>
                          <a:pt x="271" y="60"/>
                        </a:lnTo>
                        <a:lnTo>
                          <a:pt x="350" y="54"/>
                        </a:lnTo>
                        <a:lnTo>
                          <a:pt x="381" y="51"/>
                        </a:lnTo>
                        <a:lnTo>
                          <a:pt x="410" y="47"/>
                        </a:lnTo>
                        <a:lnTo>
                          <a:pt x="435" y="43"/>
                        </a:lnTo>
                        <a:lnTo>
                          <a:pt x="457" y="40"/>
                        </a:lnTo>
                        <a:lnTo>
                          <a:pt x="479" y="33"/>
                        </a:lnTo>
                        <a:lnTo>
                          <a:pt x="498" y="27"/>
                        </a:lnTo>
                        <a:lnTo>
                          <a:pt x="510" y="21"/>
                        </a:lnTo>
                        <a:lnTo>
                          <a:pt x="523" y="14"/>
                        </a:lnTo>
                        <a:lnTo>
                          <a:pt x="539" y="4"/>
                        </a:lnTo>
                        <a:lnTo>
                          <a:pt x="542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0" name="Freeform 138">
                    <a:extLst>
                      <a:ext uri="{FF2B5EF4-FFF2-40B4-BE49-F238E27FC236}">
                        <a16:creationId xmlns:a16="http://schemas.microsoft.com/office/drawing/2014/main" id="{677E0956-B4CF-4785-897B-0DC10B6297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9" y="1824"/>
                    <a:ext cx="530" cy="63"/>
                  </a:xfrm>
                  <a:custGeom>
                    <a:avLst/>
                    <a:gdLst>
                      <a:gd name="T0" fmla="*/ 530 w 530"/>
                      <a:gd name="T1" fmla="*/ 0 h 63"/>
                      <a:gd name="T2" fmla="*/ 530 w 530"/>
                      <a:gd name="T3" fmla="*/ 0 h 63"/>
                      <a:gd name="T4" fmla="*/ 520 w 530"/>
                      <a:gd name="T5" fmla="*/ 3 h 63"/>
                      <a:gd name="T6" fmla="*/ 492 w 530"/>
                      <a:gd name="T7" fmla="*/ 14 h 63"/>
                      <a:gd name="T8" fmla="*/ 470 w 530"/>
                      <a:gd name="T9" fmla="*/ 20 h 63"/>
                      <a:gd name="T10" fmla="*/ 442 w 530"/>
                      <a:gd name="T11" fmla="*/ 26 h 63"/>
                      <a:gd name="T12" fmla="*/ 407 w 530"/>
                      <a:gd name="T13" fmla="*/ 33 h 63"/>
                      <a:gd name="T14" fmla="*/ 366 w 530"/>
                      <a:gd name="T15" fmla="*/ 38 h 63"/>
                      <a:gd name="T16" fmla="*/ 366 w 530"/>
                      <a:gd name="T17" fmla="*/ 38 h 63"/>
                      <a:gd name="T18" fmla="*/ 331 w 530"/>
                      <a:gd name="T19" fmla="*/ 41 h 63"/>
                      <a:gd name="T20" fmla="*/ 290 w 530"/>
                      <a:gd name="T21" fmla="*/ 45 h 63"/>
                      <a:gd name="T22" fmla="*/ 202 w 530"/>
                      <a:gd name="T23" fmla="*/ 50 h 63"/>
                      <a:gd name="T24" fmla="*/ 104 w 530"/>
                      <a:gd name="T25" fmla="*/ 55 h 63"/>
                      <a:gd name="T26" fmla="*/ 0 w 530"/>
                      <a:gd name="T27" fmla="*/ 63 h 63"/>
                      <a:gd name="T28" fmla="*/ 63 w 530"/>
                      <a:gd name="T29" fmla="*/ 63 h 63"/>
                      <a:gd name="T30" fmla="*/ 152 w 530"/>
                      <a:gd name="T31" fmla="*/ 63 h 63"/>
                      <a:gd name="T32" fmla="*/ 152 w 530"/>
                      <a:gd name="T33" fmla="*/ 63 h 63"/>
                      <a:gd name="T34" fmla="*/ 252 w 530"/>
                      <a:gd name="T35" fmla="*/ 57 h 63"/>
                      <a:gd name="T36" fmla="*/ 334 w 530"/>
                      <a:gd name="T37" fmla="*/ 52 h 63"/>
                      <a:gd name="T38" fmla="*/ 369 w 530"/>
                      <a:gd name="T39" fmla="*/ 48 h 63"/>
                      <a:gd name="T40" fmla="*/ 401 w 530"/>
                      <a:gd name="T41" fmla="*/ 45 h 63"/>
                      <a:gd name="T42" fmla="*/ 426 w 530"/>
                      <a:gd name="T43" fmla="*/ 41 h 63"/>
                      <a:gd name="T44" fmla="*/ 448 w 530"/>
                      <a:gd name="T45" fmla="*/ 36 h 63"/>
                      <a:gd name="T46" fmla="*/ 448 w 530"/>
                      <a:gd name="T47" fmla="*/ 36 h 63"/>
                      <a:gd name="T48" fmla="*/ 467 w 530"/>
                      <a:gd name="T49" fmla="*/ 31 h 63"/>
                      <a:gd name="T50" fmla="*/ 486 w 530"/>
                      <a:gd name="T51" fmla="*/ 25 h 63"/>
                      <a:gd name="T52" fmla="*/ 501 w 530"/>
                      <a:gd name="T53" fmla="*/ 19 h 63"/>
                      <a:gd name="T54" fmla="*/ 511 w 530"/>
                      <a:gd name="T55" fmla="*/ 14 h 63"/>
                      <a:gd name="T56" fmla="*/ 527 w 530"/>
                      <a:gd name="T57" fmla="*/ 3 h 63"/>
                      <a:gd name="T58" fmla="*/ 530 w 530"/>
                      <a:gd name="T59" fmla="*/ 0 h 63"/>
                      <a:gd name="T60" fmla="*/ 530 w 530"/>
                      <a:gd name="T61" fmla="*/ 0 h 63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0" t="0" r="r" b="b"/>
                    <a:pathLst>
                      <a:path w="530" h="63">
                        <a:moveTo>
                          <a:pt x="530" y="0"/>
                        </a:moveTo>
                        <a:lnTo>
                          <a:pt x="530" y="0"/>
                        </a:lnTo>
                        <a:lnTo>
                          <a:pt x="520" y="3"/>
                        </a:lnTo>
                        <a:lnTo>
                          <a:pt x="492" y="14"/>
                        </a:lnTo>
                        <a:lnTo>
                          <a:pt x="470" y="20"/>
                        </a:lnTo>
                        <a:lnTo>
                          <a:pt x="442" y="26"/>
                        </a:lnTo>
                        <a:lnTo>
                          <a:pt x="407" y="33"/>
                        </a:lnTo>
                        <a:lnTo>
                          <a:pt x="366" y="38"/>
                        </a:lnTo>
                        <a:lnTo>
                          <a:pt x="331" y="41"/>
                        </a:lnTo>
                        <a:lnTo>
                          <a:pt x="290" y="45"/>
                        </a:lnTo>
                        <a:lnTo>
                          <a:pt x="202" y="50"/>
                        </a:lnTo>
                        <a:lnTo>
                          <a:pt x="104" y="55"/>
                        </a:lnTo>
                        <a:lnTo>
                          <a:pt x="0" y="63"/>
                        </a:lnTo>
                        <a:lnTo>
                          <a:pt x="63" y="63"/>
                        </a:lnTo>
                        <a:lnTo>
                          <a:pt x="152" y="63"/>
                        </a:lnTo>
                        <a:lnTo>
                          <a:pt x="252" y="57"/>
                        </a:lnTo>
                        <a:lnTo>
                          <a:pt x="334" y="52"/>
                        </a:lnTo>
                        <a:lnTo>
                          <a:pt x="369" y="48"/>
                        </a:lnTo>
                        <a:lnTo>
                          <a:pt x="401" y="45"/>
                        </a:lnTo>
                        <a:lnTo>
                          <a:pt x="426" y="41"/>
                        </a:lnTo>
                        <a:lnTo>
                          <a:pt x="448" y="36"/>
                        </a:lnTo>
                        <a:lnTo>
                          <a:pt x="467" y="31"/>
                        </a:lnTo>
                        <a:lnTo>
                          <a:pt x="486" y="25"/>
                        </a:lnTo>
                        <a:lnTo>
                          <a:pt x="501" y="19"/>
                        </a:lnTo>
                        <a:lnTo>
                          <a:pt x="511" y="14"/>
                        </a:lnTo>
                        <a:lnTo>
                          <a:pt x="527" y="3"/>
                        </a:lnTo>
                        <a:lnTo>
                          <a:pt x="530" y="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1" name="Freeform 139">
                    <a:extLst>
                      <a:ext uri="{FF2B5EF4-FFF2-40B4-BE49-F238E27FC236}">
                        <a16:creationId xmlns:a16="http://schemas.microsoft.com/office/drawing/2014/main" id="{8D10049C-22BF-4CF9-B4F1-6D999490DC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2" y="1826"/>
                    <a:ext cx="514" cy="61"/>
                  </a:xfrm>
                  <a:custGeom>
                    <a:avLst/>
                    <a:gdLst>
                      <a:gd name="T0" fmla="*/ 514 w 514"/>
                      <a:gd name="T1" fmla="*/ 0 h 61"/>
                      <a:gd name="T2" fmla="*/ 514 w 514"/>
                      <a:gd name="T3" fmla="*/ 0 h 61"/>
                      <a:gd name="T4" fmla="*/ 504 w 514"/>
                      <a:gd name="T5" fmla="*/ 4 h 61"/>
                      <a:gd name="T6" fmla="*/ 479 w 514"/>
                      <a:gd name="T7" fmla="*/ 13 h 61"/>
                      <a:gd name="T8" fmla="*/ 457 w 514"/>
                      <a:gd name="T9" fmla="*/ 19 h 61"/>
                      <a:gd name="T10" fmla="*/ 429 w 514"/>
                      <a:gd name="T11" fmla="*/ 24 h 61"/>
                      <a:gd name="T12" fmla="*/ 394 w 514"/>
                      <a:gd name="T13" fmla="*/ 31 h 61"/>
                      <a:gd name="T14" fmla="*/ 353 w 514"/>
                      <a:gd name="T15" fmla="*/ 37 h 61"/>
                      <a:gd name="T16" fmla="*/ 353 w 514"/>
                      <a:gd name="T17" fmla="*/ 37 h 61"/>
                      <a:gd name="T18" fmla="*/ 318 w 514"/>
                      <a:gd name="T19" fmla="*/ 41 h 61"/>
                      <a:gd name="T20" fmla="*/ 280 w 514"/>
                      <a:gd name="T21" fmla="*/ 43 h 61"/>
                      <a:gd name="T22" fmla="*/ 192 w 514"/>
                      <a:gd name="T23" fmla="*/ 48 h 61"/>
                      <a:gd name="T24" fmla="*/ 98 w 514"/>
                      <a:gd name="T25" fmla="*/ 53 h 61"/>
                      <a:gd name="T26" fmla="*/ 0 w 514"/>
                      <a:gd name="T27" fmla="*/ 61 h 61"/>
                      <a:gd name="T28" fmla="*/ 50 w 514"/>
                      <a:gd name="T29" fmla="*/ 61 h 61"/>
                      <a:gd name="T30" fmla="*/ 129 w 514"/>
                      <a:gd name="T31" fmla="*/ 61 h 61"/>
                      <a:gd name="T32" fmla="*/ 129 w 514"/>
                      <a:gd name="T33" fmla="*/ 61 h 61"/>
                      <a:gd name="T34" fmla="*/ 233 w 514"/>
                      <a:gd name="T35" fmla="*/ 55 h 61"/>
                      <a:gd name="T36" fmla="*/ 318 w 514"/>
                      <a:gd name="T37" fmla="*/ 50 h 61"/>
                      <a:gd name="T38" fmla="*/ 353 w 514"/>
                      <a:gd name="T39" fmla="*/ 46 h 61"/>
                      <a:gd name="T40" fmla="*/ 384 w 514"/>
                      <a:gd name="T41" fmla="*/ 43 h 61"/>
                      <a:gd name="T42" fmla="*/ 410 w 514"/>
                      <a:gd name="T43" fmla="*/ 38 h 61"/>
                      <a:gd name="T44" fmla="*/ 432 w 514"/>
                      <a:gd name="T45" fmla="*/ 34 h 61"/>
                      <a:gd name="T46" fmla="*/ 432 w 514"/>
                      <a:gd name="T47" fmla="*/ 34 h 61"/>
                      <a:gd name="T48" fmla="*/ 454 w 514"/>
                      <a:gd name="T49" fmla="*/ 28 h 61"/>
                      <a:gd name="T50" fmla="*/ 469 w 514"/>
                      <a:gd name="T51" fmla="*/ 23 h 61"/>
                      <a:gd name="T52" fmla="*/ 498 w 514"/>
                      <a:gd name="T53" fmla="*/ 12 h 61"/>
                      <a:gd name="T54" fmla="*/ 510 w 514"/>
                      <a:gd name="T55" fmla="*/ 3 h 61"/>
                      <a:gd name="T56" fmla="*/ 514 w 514"/>
                      <a:gd name="T57" fmla="*/ 0 h 61"/>
                      <a:gd name="T58" fmla="*/ 514 w 514"/>
                      <a:gd name="T59" fmla="*/ 0 h 61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14" h="61">
                        <a:moveTo>
                          <a:pt x="514" y="0"/>
                        </a:moveTo>
                        <a:lnTo>
                          <a:pt x="514" y="0"/>
                        </a:lnTo>
                        <a:lnTo>
                          <a:pt x="504" y="4"/>
                        </a:lnTo>
                        <a:lnTo>
                          <a:pt x="479" y="13"/>
                        </a:lnTo>
                        <a:lnTo>
                          <a:pt x="457" y="19"/>
                        </a:lnTo>
                        <a:lnTo>
                          <a:pt x="429" y="24"/>
                        </a:lnTo>
                        <a:lnTo>
                          <a:pt x="394" y="31"/>
                        </a:lnTo>
                        <a:lnTo>
                          <a:pt x="353" y="37"/>
                        </a:lnTo>
                        <a:lnTo>
                          <a:pt x="318" y="41"/>
                        </a:lnTo>
                        <a:lnTo>
                          <a:pt x="280" y="43"/>
                        </a:lnTo>
                        <a:lnTo>
                          <a:pt x="192" y="48"/>
                        </a:lnTo>
                        <a:lnTo>
                          <a:pt x="98" y="53"/>
                        </a:lnTo>
                        <a:lnTo>
                          <a:pt x="0" y="61"/>
                        </a:lnTo>
                        <a:lnTo>
                          <a:pt x="50" y="61"/>
                        </a:lnTo>
                        <a:lnTo>
                          <a:pt x="129" y="61"/>
                        </a:lnTo>
                        <a:lnTo>
                          <a:pt x="233" y="55"/>
                        </a:lnTo>
                        <a:lnTo>
                          <a:pt x="318" y="50"/>
                        </a:lnTo>
                        <a:lnTo>
                          <a:pt x="353" y="46"/>
                        </a:lnTo>
                        <a:lnTo>
                          <a:pt x="384" y="43"/>
                        </a:lnTo>
                        <a:lnTo>
                          <a:pt x="410" y="38"/>
                        </a:lnTo>
                        <a:lnTo>
                          <a:pt x="432" y="34"/>
                        </a:lnTo>
                        <a:lnTo>
                          <a:pt x="454" y="28"/>
                        </a:lnTo>
                        <a:lnTo>
                          <a:pt x="469" y="23"/>
                        </a:lnTo>
                        <a:lnTo>
                          <a:pt x="498" y="12"/>
                        </a:lnTo>
                        <a:lnTo>
                          <a:pt x="510" y="3"/>
                        </a:lnTo>
                        <a:lnTo>
                          <a:pt x="514" y="0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2" name="Freeform 140">
                    <a:extLst>
                      <a:ext uri="{FF2B5EF4-FFF2-40B4-BE49-F238E27FC236}">
                        <a16:creationId xmlns:a16="http://schemas.microsoft.com/office/drawing/2014/main" id="{0E544A23-E24D-48FA-913B-86218A92C7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1" y="1827"/>
                    <a:ext cx="501" cy="60"/>
                  </a:xfrm>
                  <a:custGeom>
                    <a:avLst/>
                    <a:gdLst>
                      <a:gd name="T0" fmla="*/ 501 w 501"/>
                      <a:gd name="T1" fmla="*/ 0 h 60"/>
                      <a:gd name="T2" fmla="*/ 501 w 501"/>
                      <a:gd name="T3" fmla="*/ 0 h 60"/>
                      <a:gd name="T4" fmla="*/ 492 w 501"/>
                      <a:gd name="T5" fmla="*/ 4 h 60"/>
                      <a:gd name="T6" fmla="*/ 470 w 501"/>
                      <a:gd name="T7" fmla="*/ 13 h 60"/>
                      <a:gd name="T8" fmla="*/ 448 w 501"/>
                      <a:gd name="T9" fmla="*/ 18 h 60"/>
                      <a:gd name="T10" fmla="*/ 423 w 501"/>
                      <a:gd name="T11" fmla="*/ 24 h 60"/>
                      <a:gd name="T12" fmla="*/ 388 w 501"/>
                      <a:gd name="T13" fmla="*/ 31 h 60"/>
                      <a:gd name="T14" fmla="*/ 344 w 501"/>
                      <a:gd name="T15" fmla="*/ 37 h 60"/>
                      <a:gd name="T16" fmla="*/ 344 w 501"/>
                      <a:gd name="T17" fmla="*/ 37 h 60"/>
                      <a:gd name="T18" fmla="*/ 312 w 501"/>
                      <a:gd name="T19" fmla="*/ 40 h 60"/>
                      <a:gd name="T20" fmla="*/ 275 w 501"/>
                      <a:gd name="T21" fmla="*/ 42 h 60"/>
                      <a:gd name="T22" fmla="*/ 189 w 501"/>
                      <a:gd name="T23" fmla="*/ 47 h 60"/>
                      <a:gd name="T24" fmla="*/ 98 w 501"/>
                      <a:gd name="T25" fmla="*/ 54 h 60"/>
                      <a:gd name="T26" fmla="*/ 0 w 501"/>
                      <a:gd name="T27" fmla="*/ 60 h 60"/>
                      <a:gd name="T28" fmla="*/ 41 w 501"/>
                      <a:gd name="T29" fmla="*/ 60 h 60"/>
                      <a:gd name="T30" fmla="*/ 107 w 501"/>
                      <a:gd name="T31" fmla="*/ 60 h 60"/>
                      <a:gd name="T32" fmla="*/ 107 w 501"/>
                      <a:gd name="T33" fmla="*/ 60 h 60"/>
                      <a:gd name="T34" fmla="*/ 218 w 501"/>
                      <a:gd name="T35" fmla="*/ 54 h 60"/>
                      <a:gd name="T36" fmla="*/ 303 w 501"/>
                      <a:gd name="T37" fmla="*/ 47 h 60"/>
                      <a:gd name="T38" fmla="*/ 341 w 501"/>
                      <a:gd name="T39" fmla="*/ 45 h 60"/>
                      <a:gd name="T40" fmla="*/ 372 w 501"/>
                      <a:gd name="T41" fmla="*/ 41 h 60"/>
                      <a:gd name="T42" fmla="*/ 397 w 501"/>
                      <a:gd name="T43" fmla="*/ 37 h 60"/>
                      <a:gd name="T44" fmla="*/ 423 w 501"/>
                      <a:gd name="T45" fmla="*/ 32 h 60"/>
                      <a:gd name="T46" fmla="*/ 423 w 501"/>
                      <a:gd name="T47" fmla="*/ 32 h 60"/>
                      <a:gd name="T48" fmla="*/ 442 w 501"/>
                      <a:gd name="T49" fmla="*/ 27 h 60"/>
                      <a:gd name="T50" fmla="*/ 460 w 501"/>
                      <a:gd name="T51" fmla="*/ 22 h 60"/>
                      <a:gd name="T52" fmla="*/ 486 w 501"/>
                      <a:gd name="T53" fmla="*/ 12 h 60"/>
                      <a:gd name="T54" fmla="*/ 498 w 501"/>
                      <a:gd name="T55" fmla="*/ 4 h 60"/>
                      <a:gd name="T56" fmla="*/ 501 w 501"/>
                      <a:gd name="T57" fmla="*/ 0 h 60"/>
                      <a:gd name="T58" fmla="*/ 501 w 501"/>
                      <a:gd name="T59" fmla="*/ 0 h 6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501" h="60">
                        <a:moveTo>
                          <a:pt x="501" y="0"/>
                        </a:moveTo>
                        <a:lnTo>
                          <a:pt x="501" y="0"/>
                        </a:lnTo>
                        <a:lnTo>
                          <a:pt x="492" y="4"/>
                        </a:lnTo>
                        <a:lnTo>
                          <a:pt x="470" y="13"/>
                        </a:lnTo>
                        <a:lnTo>
                          <a:pt x="448" y="18"/>
                        </a:lnTo>
                        <a:lnTo>
                          <a:pt x="423" y="24"/>
                        </a:lnTo>
                        <a:lnTo>
                          <a:pt x="388" y="31"/>
                        </a:lnTo>
                        <a:lnTo>
                          <a:pt x="344" y="37"/>
                        </a:lnTo>
                        <a:lnTo>
                          <a:pt x="312" y="40"/>
                        </a:lnTo>
                        <a:lnTo>
                          <a:pt x="275" y="42"/>
                        </a:lnTo>
                        <a:lnTo>
                          <a:pt x="189" y="47"/>
                        </a:lnTo>
                        <a:lnTo>
                          <a:pt x="98" y="54"/>
                        </a:lnTo>
                        <a:lnTo>
                          <a:pt x="0" y="60"/>
                        </a:lnTo>
                        <a:lnTo>
                          <a:pt x="41" y="60"/>
                        </a:lnTo>
                        <a:lnTo>
                          <a:pt x="107" y="60"/>
                        </a:lnTo>
                        <a:lnTo>
                          <a:pt x="218" y="54"/>
                        </a:lnTo>
                        <a:lnTo>
                          <a:pt x="303" y="47"/>
                        </a:lnTo>
                        <a:lnTo>
                          <a:pt x="341" y="45"/>
                        </a:lnTo>
                        <a:lnTo>
                          <a:pt x="372" y="41"/>
                        </a:lnTo>
                        <a:lnTo>
                          <a:pt x="397" y="37"/>
                        </a:lnTo>
                        <a:lnTo>
                          <a:pt x="423" y="32"/>
                        </a:lnTo>
                        <a:lnTo>
                          <a:pt x="442" y="27"/>
                        </a:lnTo>
                        <a:lnTo>
                          <a:pt x="460" y="22"/>
                        </a:lnTo>
                        <a:lnTo>
                          <a:pt x="486" y="12"/>
                        </a:lnTo>
                        <a:lnTo>
                          <a:pt x="498" y="4"/>
                        </a:lnTo>
                        <a:lnTo>
                          <a:pt x="501" y="0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3" name="Freeform 141">
                    <a:extLst>
                      <a:ext uri="{FF2B5EF4-FFF2-40B4-BE49-F238E27FC236}">
                        <a16:creationId xmlns:a16="http://schemas.microsoft.com/office/drawing/2014/main" id="{80EF1509-1E43-41FE-BE51-27C3BAD2AE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830"/>
                    <a:ext cx="485" cy="57"/>
                  </a:xfrm>
                  <a:custGeom>
                    <a:avLst/>
                    <a:gdLst>
                      <a:gd name="T0" fmla="*/ 485 w 485"/>
                      <a:gd name="T1" fmla="*/ 0 h 57"/>
                      <a:gd name="T2" fmla="*/ 485 w 485"/>
                      <a:gd name="T3" fmla="*/ 0 h 57"/>
                      <a:gd name="T4" fmla="*/ 479 w 485"/>
                      <a:gd name="T5" fmla="*/ 4 h 57"/>
                      <a:gd name="T6" fmla="*/ 454 w 485"/>
                      <a:gd name="T7" fmla="*/ 11 h 57"/>
                      <a:gd name="T8" fmla="*/ 435 w 485"/>
                      <a:gd name="T9" fmla="*/ 16 h 57"/>
                      <a:gd name="T10" fmla="*/ 410 w 485"/>
                      <a:gd name="T11" fmla="*/ 23 h 57"/>
                      <a:gd name="T12" fmla="*/ 375 w 485"/>
                      <a:gd name="T13" fmla="*/ 29 h 57"/>
                      <a:gd name="T14" fmla="*/ 334 w 485"/>
                      <a:gd name="T15" fmla="*/ 34 h 57"/>
                      <a:gd name="T16" fmla="*/ 334 w 485"/>
                      <a:gd name="T17" fmla="*/ 34 h 57"/>
                      <a:gd name="T18" fmla="*/ 299 w 485"/>
                      <a:gd name="T19" fmla="*/ 38 h 57"/>
                      <a:gd name="T20" fmla="*/ 265 w 485"/>
                      <a:gd name="T21" fmla="*/ 41 h 57"/>
                      <a:gd name="T22" fmla="*/ 183 w 485"/>
                      <a:gd name="T23" fmla="*/ 46 h 57"/>
                      <a:gd name="T24" fmla="*/ 94 w 485"/>
                      <a:gd name="T25" fmla="*/ 51 h 57"/>
                      <a:gd name="T26" fmla="*/ 0 w 485"/>
                      <a:gd name="T27" fmla="*/ 57 h 57"/>
                      <a:gd name="T28" fmla="*/ 28 w 485"/>
                      <a:gd name="T29" fmla="*/ 57 h 57"/>
                      <a:gd name="T30" fmla="*/ 85 w 485"/>
                      <a:gd name="T31" fmla="*/ 57 h 57"/>
                      <a:gd name="T32" fmla="*/ 85 w 485"/>
                      <a:gd name="T33" fmla="*/ 57 h 57"/>
                      <a:gd name="T34" fmla="*/ 198 w 485"/>
                      <a:gd name="T35" fmla="*/ 51 h 57"/>
                      <a:gd name="T36" fmla="*/ 287 w 485"/>
                      <a:gd name="T37" fmla="*/ 44 h 57"/>
                      <a:gd name="T38" fmla="*/ 325 w 485"/>
                      <a:gd name="T39" fmla="*/ 42 h 57"/>
                      <a:gd name="T40" fmla="*/ 356 w 485"/>
                      <a:gd name="T41" fmla="*/ 38 h 57"/>
                      <a:gd name="T42" fmla="*/ 384 w 485"/>
                      <a:gd name="T43" fmla="*/ 34 h 57"/>
                      <a:gd name="T44" fmla="*/ 407 w 485"/>
                      <a:gd name="T45" fmla="*/ 29 h 57"/>
                      <a:gd name="T46" fmla="*/ 407 w 485"/>
                      <a:gd name="T47" fmla="*/ 29 h 57"/>
                      <a:gd name="T48" fmla="*/ 429 w 485"/>
                      <a:gd name="T49" fmla="*/ 24 h 57"/>
                      <a:gd name="T50" fmla="*/ 444 w 485"/>
                      <a:gd name="T51" fmla="*/ 19 h 57"/>
                      <a:gd name="T52" fmla="*/ 470 w 485"/>
                      <a:gd name="T53" fmla="*/ 9 h 57"/>
                      <a:gd name="T54" fmla="*/ 482 w 485"/>
                      <a:gd name="T55" fmla="*/ 2 h 57"/>
                      <a:gd name="T56" fmla="*/ 485 w 485"/>
                      <a:gd name="T57" fmla="*/ 0 h 57"/>
                      <a:gd name="T58" fmla="*/ 485 w 485"/>
                      <a:gd name="T59" fmla="*/ 0 h 5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85" h="57">
                        <a:moveTo>
                          <a:pt x="485" y="0"/>
                        </a:moveTo>
                        <a:lnTo>
                          <a:pt x="485" y="0"/>
                        </a:lnTo>
                        <a:lnTo>
                          <a:pt x="479" y="4"/>
                        </a:lnTo>
                        <a:lnTo>
                          <a:pt x="454" y="11"/>
                        </a:lnTo>
                        <a:lnTo>
                          <a:pt x="435" y="16"/>
                        </a:lnTo>
                        <a:lnTo>
                          <a:pt x="410" y="23"/>
                        </a:lnTo>
                        <a:lnTo>
                          <a:pt x="375" y="29"/>
                        </a:lnTo>
                        <a:lnTo>
                          <a:pt x="334" y="34"/>
                        </a:lnTo>
                        <a:lnTo>
                          <a:pt x="299" y="38"/>
                        </a:lnTo>
                        <a:lnTo>
                          <a:pt x="265" y="41"/>
                        </a:lnTo>
                        <a:lnTo>
                          <a:pt x="183" y="46"/>
                        </a:lnTo>
                        <a:lnTo>
                          <a:pt x="94" y="51"/>
                        </a:lnTo>
                        <a:lnTo>
                          <a:pt x="0" y="57"/>
                        </a:lnTo>
                        <a:lnTo>
                          <a:pt x="28" y="57"/>
                        </a:lnTo>
                        <a:lnTo>
                          <a:pt x="85" y="57"/>
                        </a:lnTo>
                        <a:lnTo>
                          <a:pt x="198" y="51"/>
                        </a:lnTo>
                        <a:lnTo>
                          <a:pt x="287" y="44"/>
                        </a:lnTo>
                        <a:lnTo>
                          <a:pt x="325" y="42"/>
                        </a:lnTo>
                        <a:lnTo>
                          <a:pt x="356" y="38"/>
                        </a:lnTo>
                        <a:lnTo>
                          <a:pt x="384" y="34"/>
                        </a:lnTo>
                        <a:lnTo>
                          <a:pt x="407" y="29"/>
                        </a:lnTo>
                        <a:lnTo>
                          <a:pt x="429" y="24"/>
                        </a:lnTo>
                        <a:lnTo>
                          <a:pt x="444" y="19"/>
                        </a:lnTo>
                        <a:lnTo>
                          <a:pt x="470" y="9"/>
                        </a:lnTo>
                        <a:lnTo>
                          <a:pt x="482" y="2"/>
                        </a:lnTo>
                        <a:lnTo>
                          <a:pt x="485" y="0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4" name="Freeform 142">
                    <a:extLst>
                      <a:ext uri="{FF2B5EF4-FFF2-40B4-BE49-F238E27FC236}">
                        <a16:creationId xmlns:a16="http://schemas.microsoft.com/office/drawing/2014/main" id="{1787B03B-DE9C-4E08-B613-7C5A26C8E7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3" y="1831"/>
                    <a:ext cx="473" cy="56"/>
                  </a:xfrm>
                  <a:custGeom>
                    <a:avLst/>
                    <a:gdLst>
                      <a:gd name="T0" fmla="*/ 473 w 473"/>
                      <a:gd name="T1" fmla="*/ 0 h 56"/>
                      <a:gd name="T2" fmla="*/ 473 w 473"/>
                      <a:gd name="T3" fmla="*/ 0 h 56"/>
                      <a:gd name="T4" fmla="*/ 467 w 473"/>
                      <a:gd name="T5" fmla="*/ 4 h 56"/>
                      <a:gd name="T6" fmla="*/ 445 w 473"/>
                      <a:gd name="T7" fmla="*/ 12 h 56"/>
                      <a:gd name="T8" fmla="*/ 426 w 473"/>
                      <a:gd name="T9" fmla="*/ 17 h 56"/>
                      <a:gd name="T10" fmla="*/ 401 w 473"/>
                      <a:gd name="T11" fmla="*/ 23 h 56"/>
                      <a:gd name="T12" fmla="*/ 366 w 473"/>
                      <a:gd name="T13" fmla="*/ 28 h 56"/>
                      <a:gd name="T14" fmla="*/ 325 w 473"/>
                      <a:gd name="T15" fmla="*/ 34 h 56"/>
                      <a:gd name="T16" fmla="*/ 325 w 473"/>
                      <a:gd name="T17" fmla="*/ 34 h 56"/>
                      <a:gd name="T18" fmla="*/ 293 w 473"/>
                      <a:gd name="T19" fmla="*/ 37 h 56"/>
                      <a:gd name="T20" fmla="*/ 259 w 473"/>
                      <a:gd name="T21" fmla="*/ 40 h 56"/>
                      <a:gd name="T22" fmla="*/ 180 w 473"/>
                      <a:gd name="T23" fmla="*/ 45 h 56"/>
                      <a:gd name="T24" fmla="*/ 92 w 473"/>
                      <a:gd name="T25" fmla="*/ 50 h 56"/>
                      <a:gd name="T26" fmla="*/ 0 w 473"/>
                      <a:gd name="T27" fmla="*/ 56 h 56"/>
                      <a:gd name="T28" fmla="*/ 19 w 473"/>
                      <a:gd name="T29" fmla="*/ 56 h 56"/>
                      <a:gd name="T30" fmla="*/ 63 w 473"/>
                      <a:gd name="T31" fmla="*/ 56 h 56"/>
                      <a:gd name="T32" fmla="*/ 70 w 473"/>
                      <a:gd name="T33" fmla="*/ 56 h 56"/>
                      <a:gd name="T34" fmla="*/ 70 w 473"/>
                      <a:gd name="T35" fmla="*/ 56 h 56"/>
                      <a:gd name="T36" fmla="*/ 183 w 473"/>
                      <a:gd name="T37" fmla="*/ 50 h 56"/>
                      <a:gd name="T38" fmla="*/ 275 w 473"/>
                      <a:gd name="T39" fmla="*/ 43 h 56"/>
                      <a:gd name="T40" fmla="*/ 312 w 473"/>
                      <a:gd name="T41" fmla="*/ 40 h 56"/>
                      <a:gd name="T42" fmla="*/ 344 w 473"/>
                      <a:gd name="T43" fmla="*/ 37 h 56"/>
                      <a:gd name="T44" fmla="*/ 372 w 473"/>
                      <a:gd name="T45" fmla="*/ 32 h 56"/>
                      <a:gd name="T46" fmla="*/ 394 w 473"/>
                      <a:gd name="T47" fmla="*/ 28 h 56"/>
                      <a:gd name="T48" fmla="*/ 394 w 473"/>
                      <a:gd name="T49" fmla="*/ 28 h 56"/>
                      <a:gd name="T50" fmla="*/ 432 w 473"/>
                      <a:gd name="T51" fmla="*/ 18 h 56"/>
                      <a:gd name="T52" fmla="*/ 457 w 473"/>
                      <a:gd name="T53" fmla="*/ 9 h 56"/>
                      <a:gd name="T54" fmla="*/ 470 w 473"/>
                      <a:gd name="T55" fmla="*/ 3 h 56"/>
                      <a:gd name="T56" fmla="*/ 473 w 473"/>
                      <a:gd name="T57" fmla="*/ 0 h 56"/>
                      <a:gd name="T58" fmla="*/ 473 w 473"/>
                      <a:gd name="T59" fmla="*/ 0 h 5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473" h="56">
                        <a:moveTo>
                          <a:pt x="473" y="0"/>
                        </a:moveTo>
                        <a:lnTo>
                          <a:pt x="473" y="0"/>
                        </a:lnTo>
                        <a:lnTo>
                          <a:pt x="467" y="4"/>
                        </a:lnTo>
                        <a:lnTo>
                          <a:pt x="445" y="12"/>
                        </a:lnTo>
                        <a:lnTo>
                          <a:pt x="426" y="17"/>
                        </a:lnTo>
                        <a:lnTo>
                          <a:pt x="401" y="23"/>
                        </a:lnTo>
                        <a:lnTo>
                          <a:pt x="366" y="28"/>
                        </a:lnTo>
                        <a:lnTo>
                          <a:pt x="325" y="34"/>
                        </a:lnTo>
                        <a:lnTo>
                          <a:pt x="293" y="37"/>
                        </a:lnTo>
                        <a:lnTo>
                          <a:pt x="259" y="40"/>
                        </a:lnTo>
                        <a:lnTo>
                          <a:pt x="180" y="45"/>
                        </a:lnTo>
                        <a:lnTo>
                          <a:pt x="92" y="50"/>
                        </a:lnTo>
                        <a:lnTo>
                          <a:pt x="0" y="56"/>
                        </a:lnTo>
                        <a:lnTo>
                          <a:pt x="19" y="56"/>
                        </a:lnTo>
                        <a:lnTo>
                          <a:pt x="63" y="56"/>
                        </a:lnTo>
                        <a:lnTo>
                          <a:pt x="70" y="56"/>
                        </a:lnTo>
                        <a:lnTo>
                          <a:pt x="183" y="50"/>
                        </a:lnTo>
                        <a:lnTo>
                          <a:pt x="275" y="43"/>
                        </a:lnTo>
                        <a:lnTo>
                          <a:pt x="312" y="40"/>
                        </a:lnTo>
                        <a:lnTo>
                          <a:pt x="344" y="37"/>
                        </a:lnTo>
                        <a:lnTo>
                          <a:pt x="372" y="32"/>
                        </a:lnTo>
                        <a:lnTo>
                          <a:pt x="394" y="28"/>
                        </a:lnTo>
                        <a:lnTo>
                          <a:pt x="432" y="18"/>
                        </a:lnTo>
                        <a:lnTo>
                          <a:pt x="457" y="9"/>
                        </a:lnTo>
                        <a:lnTo>
                          <a:pt x="470" y="3"/>
                        </a:lnTo>
                        <a:lnTo>
                          <a:pt x="473" y="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5" name="Freeform 143">
                    <a:extLst>
                      <a:ext uri="{FF2B5EF4-FFF2-40B4-BE49-F238E27FC236}">
                        <a16:creationId xmlns:a16="http://schemas.microsoft.com/office/drawing/2014/main" id="{9680AB1F-10C3-489B-BCCD-0B58B4114C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66" y="1834"/>
                    <a:ext cx="457" cy="53"/>
                  </a:xfrm>
                  <a:custGeom>
                    <a:avLst/>
                    <a:gdLst>
                      <a:gd name="T0" fmla="*/ 457 w 457"/>
                      <a:gd name="T1" fmla="*/ 0 h 53"/>
                      <a:gd name="T2" fmla="*/ 457 w 457"/>
                      <a:gd name="T3" fmla="*/ 0 h 53"/>
                      <a:gd name="T4" fmla="*/ 451 w 457"/>
                      <a:gd name="T5" fmla="*/ 2 h 53"/>
                      <a:gd name="T6" fmla="*/ 444 w 457"/>
                      <a:gd name="T7" fmla="*/ 6 h 53"/>
                      <a:gd name="T8" fmla="*/ 432 w 457"/>
                      <a:gd name="T9" fmla="*/ 10 h 53"/>
                      <a:gd name="T10" fmla="*/ 413 w 457"/>
                      <a:gd name="T11" fmla="*/ 15 h 53"/>
                      <a:gd name="T12" fmla="*/ 388 w 457"/>
                      <a:gd name="T13" fmla="*/ 20 h 53"/>
                      <a:gd name="T14" fmla="*/ 356 w 457"/>
                      <a:gd name="T15" fmla="*/ 26 h 53"/>
                      <a:gd name="T16" fmla="*/ 312 w 457"/>
                      <a:gd name="T17" fmla="*/ 31 h 53"/>
                      <a:gd name="T18" fmla="*/ 312 w 457"/>
                      <a:gd name="T19" fmla="*/ 31 h 53"/>
                      <a:gd name="T20" fmla="*/ 280 w 457"/>
                      <a:gd name="T21" fmla="*/ 35 h 53"/>
                      <a:gd name="T22" fmla="*/ 249 w 457"/>
                      <a:gd name="T23" fmla="*/ 38 h 53"/>
                      <a:gd name="T24" fmla="*/ 173 w 457"/>
                      <a:gd name="T25" fmla="*/ 43 h 53"/>
                      <a:gd name="T26" fmla="*/ 88 w 457"/>
                      <a:gd name="T27" fmla="*/ 47 h 53"/>
                      <a:gd name="T28" fmla="*/ 0 w 457"/>
                      <a:gd name="T29" fmla="*/ 53 h 53"/>
                      <a:gd name="T30" fmla="*/ 6 w 457"/>
                      <a:gd name="T31" fmla="*/ 53 h 53"/>
                      <a:gd name="T32" fmla="*/ 41 w 457"/>
                      <a:gd name="T33" fmla="*/ 53 h 53"/>
                      <a:gd name="T34" fmla="*/ 41 w 457"/>
                      <a:gd name="T35" fmla="*/ 53 h 53"/>
                      <a:gd name="T36" fmla="*/ 54 w 457"/>
                      <a:gd name="T37" fmla="*/ 52 h 53"/>
                      <a:gd name="T38" fmla="*/ 54 w 457"/>
                      <a:gd name="T39" fmla="*/ 52 h 53"/>
                      <a:gd name="T40" fmla="*/ 170 w 457"/>
                      <a:gd name="T41" fmla="*/ 45 h 53"/>
                      <a:gd name="T42" fmla="*/ 262 w 457"/>
                      <a:gd name="T43" fmla="*/ 40 h 53"/>
                      <a:gd name="T44" fmla="*/ 296 w 457"/>
                      <a:gd name="T45" fmla="*/ 37 h 53"/>
                      <a:gd name="T46" fmla="*/ 331 w 457"/>
                      <a:gd name="T47" fmla="*/ 33 h 53"/>
                      <a:gd name="T48" fmla="*/ 359 w 457"/>
                      <a:gd name="T49" fmla="*/ 29 h 53"/>
                      <a:gd name="T50" fmla="*/ 381 w 457"/>
                      <a:gd name="T51" fmla="*/ 24 h 53"/>
                      <a:gd name="T52" fmla="*/ 381 w 457"/>
                      <a:gd name="T53" fmla="*/ 24 h 53"/>
                      <a:gd name="T54" fmla="*/ 419 w 457"/>
                      <a:gd name="T55" fmla="*/ 14 h 53"/>
                      <a:gd name="T56" fmla="*/ 441 w 457"/>
                      <a:gd name="T57" fmla="*/ 6 h 53"/>
                      <a:gd name="T58" fmla="*/ 454 w 457"/>
                      <a:gd name="T59" fmla="*/ 1 h 53"/>
                      <a:gd name="T60" fmla="*/ 457 w 457"/>
                      <a:gd name="T61" fmla="*/ 0 h 53"/>
                      <a:gd name="T62" fmla="*/ 457 w 457"/>
                      <a:gd name="T63" fmla="*/ 0 h 53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57" h="53">
                        <a:moveTo>
                          <a:pt x="457" y="0"/>
                        </a:moveTo>
                        <a:lnTo>
                          <a:pt x="457" y="0"/>
                        </a:lnTo>
                        <a:lnTo>
                          <a:pt x="451" y="2"/>
                        </a:lnTo>
                        <a:lnTo>
                          <a:pt x="444" y="6"/>
                        </a:lnTo>
                        <a:lnTo>
                          <a:pt x="432" y="10"/>
                        </a:lnTo>
                        <a:lnTo>
                          <a:pt x="413" y="15"/>
                        </a:lnTo>
                        <a:lnTo>
                          <a:pt x="388" y="20"/>
                        </a:lnTo>
                        <a:lnTo>
                          <a:pt x="356" y="26"/>
                        </a:lnTo>
                        <a:lnTo>
                          <a:pt x="312" y="31"/>
                        </a:lnTo>
                        <a:lnTo>
                          <a:pt x="280" y="35"/>
                        </a:lnTo>
                        <a:lnTo>
                          <a:pt x="249" y="38"/>
                        </a:lnTo>
                        <a:lnTo>
                          <a:pt x="173" y="43"/>
                        </a:lnTo>
                        <a:lnTo>
                          <a:pt x="88" y="47"/>
                        </a:lnTo>
                        <a:lnTo>
                          <a:pt x="0" y="53"/>
                        </a:lnTo>
                        <a:lnTo>
                          <a:pt x="6" y="53"/>
                        </a:lnTo>
                        <a:lnTo>
                          <a:pt x="41" y="53"/>
                        </a:lnTo>
                        <a:lnTo>
                          <a:pt x="54" y="52"/>
                        </a:lnTo>
                        <a:lnTo>
                          <a:pt x="170" y="45"/>
                        </a:lnTo>
                        <a:lnTo>
                          <a:pt x="262" y="40"/>
                        </a:lnTo>
                        <a:lnTo>
                          <a:pt x="296" y="37"/>
                        </a:lnTo>
                        <a:lnTo>
                          <a:pt x="331" y="33"/>
                        </a:lnTo>
                        <a:lnTo>
                          <a:pt x="359" y="29"/>
                        </a:lnTo>
                        <a:lnTo>
                          <a:pt x="381" y="24"/>
                        </a:lnTo>
                        <a:lnTo>
                          <a:pt x="419" y="14"/>
                        </a:lnTo>
                        <a:lnTo>
                          <a:pt x="441" y="6"/>
                        </a:lnTo>
                        <a:lnTo>
                          <a:pt x="454" y="1"/>
                        </a:lnTo>
                        <a:lnTo>
                          <a:pt x="457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6" name="Freeform 144">
                    <a:extLst>
                      <a:ext uri="{FF2B5EF4-FFF2-40B4-BE49-F238E27FC236}">
                        <a16:creationId xmlns:a16="http://schemas.microsoft.com/office/drawing/2014/main" id="{00F42F7C-1423-4435-AF63-43C9041734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47 w 217"/>
                      <a:gd name="T5" fmla="*/ 18 h 107"/>
                      <a:gd name="T6" fmla="*/ 97 w 217"/>
                      <a:gd name="T7" fmla="*/ 37 h 107"/>
                      <a:gd name="T8" fmla="*/ 138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7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41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8"/>
                        </a:lnTo>
                        <a:lnTo>
                          <a:pt x="97" y="37"/>
                        </a:lnTo>
                        <a:lnTo>
                          <a:pt x="138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7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4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7" name="Freeform 145">
                    <a:extLst>
                      <a:ext uri="{FF2B5EF4-FFF2-40B4-BE49-F238E27FC236}">
                        <a16:creationId xmlns:a16="http://schemas.microsoft.com/office/drawing/2014/main" id="{2E2D72A9-7041-4706-A1EF-46C6839907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8" y="1700"/>
                    <a:ext cx="217" cy="107"/>
                  </a:xfrm>
                  <a:custGeom>
                    <a:avLst/>
                    <a:gdLst>
                      <a:gd name="T0" fmla="*/ 0 w 217"/>
                      <a:gd name="T1" fmla="*/ 0 h 107"/>
                      <a:gd name="T2" fmla="*/ 0 w 217"/>
                      <a:gd name="T3" fmla="*/ 0 h 107"/>
                      <a:gd name="T4" fmla="*/ 50 w 217"/>
                      <a:gd name="T5" fmla="*/ 17 h 107"/>
                      <a:gd name="T6" fmla="*/ 97 w 217"/>
                      <a:gd name="T7" fmla="*/ 36 h 107"/>
                      <a:gd name="T8" fmla="*/ 141 w 217"/>
                      <a:gd name="T9" fmla="*/ 55 h 107"/>
                      <a:gd name="T10" fmla="*/ 157 w 217"/>
                      <a:gd name="T11" fmla="*/ 64 h 107"/>
                      <a:gd name="T12" fmla="*/ 170 w 217"/>
                      <a:gd name="T13" fmla="*/ 72 h 107"/>
                      <a:gd name="T14" fmla="*/ 170 w 217"/>
                      <a:gd name="T15" fmla="*/ 72 h 107"/>
                      <a:gd name="T16" fmla="*/ 195 w 217"/>
                      <a:gd name="T17" fmla="*/ 91 h 107"/>
                      <a:gd name="T18" fmla="*/ 208 w 217"/>
                      <a:gd name="T19" fmla="*/ 102 h 107"/>
                      <a:gd name="T20" fmla="*/ 211 w 217"/>
                      <a:gd name="T21" fmla="*/ 106 h 107"/>
                      <a:gd name="T22" fmla="*/ 214 w 217"/>
                      <a:gd name="T23" fmla="*/ 107 h 107"/>
                      <a:gd name="T24" fmla="*/ 214 w 217"/>
                      <a:gd name="T25" fmla="*/ 107 h 107"/>
                      <a:gd name="T26" fmla="*/ 217 w 217"/>
                      <a:gd name="T27" fmla="*/ 103 h 107"/>
                      <a:gd name="T28" fmla="*/ 217 w 217"/>
                      <a:gd name="T29" fmla="*/ 98 h 107"/>
                      <a:gd name="T30" fmla="*/ 214 w 217"/>
                      <a:gd name="T31" fmla="*/ 91 h 107"/>
                      <a:gd name="T32" fmla="*/ 204 w 217"/>
                      <a:gd name="T33" fmla="*/ 80 h 107"/>
                      <a:gd name="T34" fmla="*/ 186 w 217"/>
                      <a:gd name="T35" fmla="*/ 66 h 107"/>
                      <a:gd name="T36" fmla="*/ 157 w 217"/>
                      <a:gd name="T37" fmla="*/ 51 h 107"/>
                      <a:gd name="T38" fmla="*/ 116 w 217"/>
                      <a:gd name="T39" fmla="*/ 32 h 107"/>
                      <a:gd name="T40" fmla="*/ 116 w 217"/>
                      <a:gd name="T41" fmla="*/ 32 h 107"/>
                      <a:gd name="T42" fmla="*/ 37 w 217"/>
                      <a:gd name="T43" fmla="*/ 0 h 107"/>
                      <a:gd name="T44" fmla="*/ 0 w 217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17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7" y="36"/>
                        </a:lnTo>
                        <a:lnTo>
                          <a:pt x="141" y="55"/>
                        </a:lnTo>
                        <a:lnTo>
                          <a:pt x="157" y="64"/>
                        </a:lnTo>
                        <a:lnTo>
                          <a:pt x="170" y="72"/>
                        </a:lnTo>
                        <a:lnTo>
                          <a:pt x="195" y="91"/>
                        </a:lnTo>
                        <a:lnTo>
                          <a:pt x="208" y="102"/>
                        </a:lnTo>
                        <a:lnTo>
                          <a:pt x="211" y="106"/>
                        </a:lnTo>
                        <a:lnTo>
                          <a:pt x="214" y="107"/>
                        </a:lnTo>
                        <a:lnTo>
                          <a:pt x="217" y="103"/>
                        </a:lnTo>
                        <a:lnTo>
                          <a:pt x="217" y="98"/>
                        </a:lnTo>
                        <a:lnTo>
                          <a:pt x="214" y="91"/>
                        </a:lnTo>
                        <a:lnTo>
                          <a:pt x="204" y="80"/>
                        </a:lnTo>
                        <a:lnTo>
                          <a:pt x="186" y="66"/>
                        </a:lnTo>
                        <a:lnTo>
                          <a:pt x="157" y="51"/>
                        </a:lnTo>
                        <a:lnTo>
                          <a:pt x="116" y="32"/>
                        </a:lnTo>
                        <a:lnTo>
                          <a:pt x="37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8" name="Freeform 146">
                    <a:extLst>
                      <a:ext uri="{FF2B5EF4-FFF2-40B4-BE49-F238E27FC236}">
                        <a16:creationId xmlns:a16="http://schemas.microsoft.com/office/drawing/2014/main" id="{B3FDB4B3-73BB-4C52-9F10-9CAE0498FC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47 w 208"/>
                      <a:gd name="T5" fmla="*/ 17 h 107"/>
                      <a:gd name="T6" fmla="*/ 94 w 208"/>
                      <a:gd name="T7" fmla="*/ 36 h 107"/>
                      <a:gd name="T8" fmla="*/ 139 w 208"/>
                      <a:gd name="T9" fmla="*/ 55 h 107"/>
                      <a:gd name="T10" fmla="*/ 154 w 208"/>
                      <a:gd name="T11" fmla="*/ 64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3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31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4" y="36"/>
                        </a:lnTo>
                        <a:lnTo>
                          <a:pt x="139" y="55"/>
                        </a:lnTo>
                        <a:lnTo>
                          <a:pt x="154" y="64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3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3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39" name="Freeform 147">
                    <a:extLst>
                      <a:ext uri="{FF2B5EF4-FFF2-40B4-BE49-F238E27FC236}">
                        <a16:creationId xmlns:a16="http://schemas.microsoft.com/office/drawing/2014/main" id="{E1DC10AB-169E-44EE-9405-EFFD49AB32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4" y="1700"/>
                    <a:ext cx="208" cy="107"/>
                  </a:xfrm>
                  <a:custGeom>
                    <a:avLst/>
                    <a:gdLst>
                      <a:gd name="T0" fmla="*/ 0 w 208"/>
                      <a:gd name="T1" fmla="*/ 0 h 107"/>
                      <a:gd name="T2" fmla="*/ 0 w 208"/>
                      <a:gd name="T3" fmla="*/ 0 h 107"/>
                      <a:gd name="T4" fmla="*/ 50 w 208"/>
                      <a:gd name="T5" fmla="*/ 17 h 107"/>
                      <a:gd name="T6" fmla="*/ 98 w 208"/>
                      <a:gd name="T7" fmla="*/ 36 h 107"/>
                      <a:gd name="T8" fmla="*/ 139 w 208"/>
                      <a:gd name="T9" fmla="*/ 55 h 107"/>
                      <a:gd name="T10" fmla="*/ 157 w 208"/>
                      <a:gd name="T11" fmla="*/ 63 h 107"/>
                      <a:gd name="T12" fmla="*/ 167 w 208"/>
                      <a:gd name="T13" fmla="*/ 72 h 107"/>
                      <a:gd name="T14" fmla="*/ 167 w 208"/>
                      <a:gd name="T15" fmla="*/ 72 h 107"/>
                      <a:gd name="T16" fmla="*/ 192 w 208"/>
                      <a:gd name="T17" fmla="*/ 91 h 107"/>
                      <a:gd name="T18" fmla="*/ 205 w 208"/>
                      <a:gd name="T19" fmla="*/ 101 h 107"/>
                      <a:gd name="T20" fmla="*/ 208 w 208"/>
                      <a:gd name="T21" fmla="*/ 106 h 107"/>
                      <a:gd name="T22" fmla="*/ 208 w 208"/>
                      <a:gd name="T23" fmla="*/ 107 h 107"/>
                      <a:gd name="T24" fmla="*/ 208 w 208"/>
                      <a:gd name="T25" fmla="*/ 107 h 107"/>
                      <a:gd name="T26" fmla="*/ 208 w 208"/>
                      <a:gd name="T27" fmla="*/ 105 h 107"/>
                      <a:gd name="T28" fmla="*/ 208 w 208"/>
                      <a:gd name="T29" fmla="*/ 98 h 107"/>
                      <a:gd name="T30" fmla="*/ 205 w 208"/>
                      <a:gd name="T31" fmla="*/ 91 h 107"/>
                      <a:gd name="T32" fmla="*/ 195 w 208"/>
                      <a:gd name="T33" fmla="*/ 80 h 107"/>
                      <a:gd name="T34" fmla="*/ 176 w 208"/>
                      <a:gd name="T35" fmla="*/ 66 h 107"/>
                      <a:gd name="T36" fmla="*/ 148 w 208"/>
                      <a:gd name="T37" fmla="*/ 51 h 107"/>
                      <a:gd name="T38" fmla="*/ 107 w 208"/>
                      <a:gd name="T39" fmla="*/ 32 h 107"/>
                      <a:gd name="T40" fmla="*/ 107 w 208"/>
                      <a:gd name="T41" fmla="*/ 32 h 107"/>
                      <a:gd name="T42" fmla="*/ 28 w 208"/>
                      <a:gd name="T43" fmla="*/ 0 h 107"/>
                      <a:gd name="T44" fmla="*/ 0 w 208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8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0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7" y="63"/>
                        </a:lnTo>
                        <a:lnTo>
                          <a:pt x="167" y="72"/>
                        </a:lnTo>
                        <a:lnTo>
                          <a:pt x="192" y="91"/>
                        </a:lnTo>
                        <a:lnTo>
                          <a:pt x="205" y="101"/>
                        </a:lnTo>
                        <a:lnTo>
                          <a:pt x="208" y="106"/>
                        </a:lnTo>
                        <a:lnTo>
                          <a:pt x="208" y="107"/>
                        </a:lnTo>
                        <a:lnTo>
                          <a:pt x="208" y="105"/>
                        </a:lnTo>
                        <a:lnTo>
                          <a:pt x="208" y="98"/>
                        </a:lnTo>
                        <a:lnTo>
                          <a:pt x="205" y="91"/>
                        </a:lnTo>
                        <a:lnTo>
                          <a:pt x="195" y="80"/>
                        </a:lnTo>
                        <a:lnTo>
                          <a:pt x="176" y="66"/>
                        </a:lnTo>
                        <a:lnTo>
                          <a:pt x="148" y="51"/>
                        </a:lnTo>
                        <a:lnTo>
                          <a:pt x="107" y="32"/>
                        </a:lnTo>
                        <a:lnTo>
                          <a:pt x="2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0" name="Freeform 148">
                    <a:extLst>
                      <a:ext uri="{FF2B5EF4-FFF2-40B4-BE49-F238E27FC236}">
                        <a16:creationId xmlns:a16="http://schemas.microsoft.com/office/drawing/2014/main" id="{32E57E1E-CE30-499A-AE5A-324FEC7D58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7" y="1700"/>
                    <a:ext cx="205" cy="107"/>
                  </a:xfrm>
                  <a:custGeom>
                    <a:avLst/>
                    <a:gdLst>
                      <a:gd name="T0" fmla="*/ 0 w 205"/>
                      <a:gd name="T1" fmla="*/ 0 h 107"/>
                      <a:gd name="T2" fmla="*/ 0 w 205"/>
                      <a:gd name="T3" fmla="*/ 0 h 107"/>
                      <a:gd name="T4" fmla="*/ 47 w 205"/>
                      <a:gd name="T5" fmla="*/ 17 h 107"/>
                      <a:gd name="T6" fmla="*/ 98 w 205"/>
                      <a:gd name="T7" fmla="*/ 36 h 107"/>
                      <a:gd name="T8" fmla="*/ 139 w 205"/>
                      <a:gd name="T9" fmla="*/ 55 h 107"/>
                      <a:gd name="T10" fmla="*/ 154 w 205"/>
                      <a:gd name="T11" fmla="*/ 63 h 107"/>
                      <a:gd name="T12" fmla="*/ 167 w 205"/>
                      <a:gd name="T13" fmla="*/ 72 h 107"/>
                      <a:gd name="T14" fmla="*/ 167 w 205"/>
                      <a:gd name="T15" fmla="*/ 72 h 107"/>
                      <a:gd name="T16" fmla="*/ 189 w 205"/>
                      <a:gd name="T17" fmla="*/ 91 h 107"/>
                      <a:gd name="T18" fmla="*/ 202 w 205"/>
                      <a:gd name="T19" fmla="*/ 101 h 107"/>
                      <a:gd name="T20" fmla="*/ 205 w 205"/>
                      <a:gd name="T21" fmla="*/ 106 h 107"/>
                      <a:gd name="T22" fmla="*/ 205 w 205"/>
                      <a:gd name="T23" fmla="*/ 107 h 107"/>
                      <a:gd name="T24" fmla="*/ 205 w 205"/>
                      <a:gd name="T25" fmla="*/ 107 h 107"/>
                      <a:gd name="T26" fmla="*/ 205 w 205"/>
                      <a:gd name="T27" fmla="*/ 105 h 107"/>
                      <a:gd name="T28" fmla="*/ 205 w 205"/>
                      <a:gd name="T29" fmla="*/ 98 h 107"/>
                      <a:gd name="T30" fmla="*/ 202 w 205"/>
                      <a:gd name="T31" fmla="*/ 91 h 107"/>
                      <a:gd name="T32" fmla="*/ 192 w 205"/>
                      <a:gd name="T33" fmla="*/ 80 h 107"/>
                      <a:gd name="T34" fmla="*/ 173 w 205"/>
                      <a:gd name="T35" fmla="*/ 66 h 107"/>
                      <a:gd name="T36" fmla="*/ 145 w 205"/>
                      <a:gd name="T37" fmla="*/ 51 h 107"/>
                      <a:gd name="T38" fmla="*/ 101 w 205"/>
                      <a:gd name="T39" fmla="*/ 32 h 107"/>
                      <a:gd name="T40" fmla="*/ 101 w 205"/>
                      <a:gd name="T41" fmla="*/ 32 h 107"/>
                      <a:gd name="T42" fmla="*/ 25 w 205"/>
                      <a:gd name="T43" fmla="*/ 0 h 107"/>
                      <a:gd name="T44" fmla="*/ 0 w 205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5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5"/>
                        </a:lnTo>
                        <a:lnTo>
                          <a:pt x="154" y="63"/>
                        </a:lnTo>
                        <a:lnTo>
                          <a:pt x="167" y="72"/>
                        </a:lnTo>
                        <a:lnTo>
                          <a:pt x="189" y="91"/>
                        </a:lnTo>
                        <a:lnTo>
                          <a:pt x="202" y="101"/>
                        </a:lnTo>
                        <a:lnTo>
                          <a:pt x="205" y="106"/>
                        </a:lnTo>
                        <a:lnTo>
                          <a:pt x="205" y="107"/>
                        </a:lnTo>
                        <a:lnTo>
                          <a:pt x="205" y="105"/>
                        </a:lnTo>
                        <a:lnTo>
                          <a:pt x="205" y="98"/>
                        </a:lnTo>
                        <a:lnTo>
                          <a:pt x="202" y="91"/>
                        </a:lnTo>
                        <a:lnTo>
                          <a:pt x="192" y="80"/>
                        </a:lnTo>
                        <a:lnTo>
                          <a:pt x="173" y="66"/>
                        </a:lnTo>
                        <a:lnTo>
                          <a:pt x="145" y="51"/>
                        </a:lnTo>
                        <a:lnTo>
                          <a:pt x="101" y="32"/>
                        </a:lnTo>
                        <a:lnTo>
                          <a:pt x="2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1" name="Freeform 149">
                    <a:extLst>
                      <a:ext uri="{FF2B5EF4-FFF2-40B4-BE49-F238E27FC236}">
                        <a16:creationId xmlns:a16="http://schemas.microsoft.com/office/drawing/2014/main" id="{FACD365A-C24D-481D-9CF5-DDA3F505E6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0" y="1700"/>
                    <a:ext cx="202" cy="107"/>
                  </a:xfrm>
                  <a:custGeom>
                    <a:avLst/>
                    <a:gdLst>
                      <a:gd name="T0" fmla="*/ 0 w 202"/>
                      <a:gd name="T1" fmla="*/ 0 h 107"/>
                      <a:gd name="T2" fmla="*/ 0 w 202"/>
                      <a:gd name="T3" fmla="*/ 0 h 107"/>
                      <a:gd name="T4" fmla="*/ 47 w 202"/>
                      <a:gd name="T5" fmla="*/ 17 h 107"/>
                      <a:gd name="T6" fmla="*/ 98 w 202"/>
                      <a:gd name="T7" fmla="*/ 36 h 107"/>
                      <a:gd name="T8" fmla="*/ 139 w 202"/>
                      <a:gd name="T9" fmla="*/ 54 h 107"/>
                      <a:gd name="T10" fmla="*/ 155 w 202"/>
                      <a:gd name="T11" fmla="*/ 63 h 107"/>
                      <a:gd name="T12" fmla="*/ 167 w 202"/>
                      <a:gd name="T13" fmla="*/ 70 h 107"/>
                      <a:gd name="T14" fmla="*/ 167 w 202"/>
                      <a:gd name="T15" fmla="*/ 70 h 107"/>
                      <a:gd name="T16" fmla="*/ 189 w 202"/>
                      <a:gd name="T17" fmla="*/ 91 h 107"/>
                      <a:gd name="T18" fmla="*/ 199 w 202"/>
                      <a:gd name="T19" fmla="*/ 101 h 107"/>
                      <a:gd name="T20" fmla="*/ 202 w 202"/>
                      <a:gd name="T21" fmla="*/ 106 h 107"/>
                      <a:gd name="T22" fmla="*/ 202 w 202"/>
                      <a:gd name="T23" fmla="*/ 107 h 107"/>
                      <a:gd name="T24" fmla="*/ 202 w 202"/>
                      <a:gd name="T25" fmla="*/ 107 h 107"/>
                      <a:gd name="T26" fmla="*/ 202 w 202"/>
                      <a:gd name="T27" fmla="*/ 105 h 107"/>
                      <a:gd name="T28" fmla="*/ 202 w 202"/>
                      <a:gd name="T29" fmla="*/ 98 h 107"/>
                      <a:gd name="T30" fmla="*/ 199 w 202"/>
                      <a:gd name="T31" fmla="*/ 91 h 107"/>
                      <a:gd name="T32" fmla="*/ 186 w 202"/>
                      <a:gd name="T33" fmla="*/ 80 h 107"/>
                      <a:gd name="T34" fmla="*/ 167 w 202"/>
                      <a:gd name="T35" fmla="*/ 66 h 107"/>
                      <a:gd name="T36" fmla="*/ 139 w 202"/>
                      <a:gd name="T37" fmla="*/ 51 h 107"/>
                      <a:gd name="T38" fmla="*/ 98 w 202"/>
                      <a:gd name="T39" fmla="*/ 32 h 107"/>
                      <a:gd name="T40" fmla="*/ 98 w 202"/>
                      <a:gd name="T41" fmla="*/ 32 h 107"/>
                      <a:gd name="T42" fmla="*/ 19 w 202"/>
                      <a:gd name="T43" fmla="*/ 0 h 107"/>
                      <a:gd name="T44" fmla="*/ 0 w 202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202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7" y="17"/>
                        </a:lnTo>
                        <a:lnTo>
                          <a:pt x="98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7" y="70"/>
                        </a:lnTo>
                        <a:lnTo>
                          <a:pt x="189" y="91"/>
                        </a:lnTo>
                        <a:lnTo>
                          <a:pt x="199" y="101"/>
                        </a:lnTo>
                        <a:lnTo>
                          <a:pt x="202" y="106"/>
                        </a:lnTo>
                        <a:lnTo>
                          <a:pt x="202" y="107"/>
                        </a:lnTo>
                        <a:lnTo>
                          <a:pt x="202" y="105"/>
                        </a:lnTo>
                        <a:lnTo>
                          <a:pt x="202" y="98"/>
                        </a:lnTo>
                        <a:lnTo>
                          <a:pt x="199" y="91"/>
                        </a:lnTo>
                        <a:lnTo>
                          <a:pt x="186" y="80"/>
                        </a:lnTo>
                        <a:lnTo>
                          <a:pt x="167" y="66"/>
                        </a:lnTo>
                        <a:lnTo>
                          <a:pt x="139" y="51"/>
                        </a:lnTo>
                        <a:lnTo>
                          <a:pt x="98" y="32"/>
                        </a:lnTo>
                        <a:lnTo>
                          <a:pt x="1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2" name="Freeform 150">
                    <a:extLst>
                      <a:ext uri="{FF2B5EF4-FFF2-40B4-BE49-F238E27FC236}">
                        <a16:creationId xmlns:a16="http://schemas.microsoft.com/office/drawing/2014/main" id="{3A012391-D810-44A7-A7A8-6FE2B47964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3" y="1700"/>
                    <a:ext cx="199" cy="107"/>
                  </a:xfrm>
                  <a:custGeom>
                    <a:avLst/>
                    <a:gdLst>
                      <a:gd name="T0" fmla="*/ 0 w 199"/>
                      <a:gd name="T1" fmla="*/ 0 h 107"/>
                      <a:gd name="T2" fmla="*/ 0 w 199"/>
                      <a:gd name="T3" fmla="*/ 0 h 107"/>
                      <a:gd name="T4" fmla="*/ 48 w 199"/>
                      <a:gd name="T5" fmla="*/ 17 h 107"/>
                      <a:gd name="T6" fmla="*/ 95 w 199"/>
                      <a:gd name="T7" fmla="*/ 36 h 107"/>
                      <a:gd name="T8" fmla="*/ 139 w 199"/>
                      <a:gd name="T9" fmla="*/ 54 h 107"/>
                      <a:gd name="T10" fmla="*/ 155 w 199"/>
                      <a:gd name="T11" fmla="*/ 63 h 107"/>
                      <a:gd name="T12" fmla="*/ 164 w 199"/>
                      <a:gd name="T13" fmla="*/ 70 h 107"/>
                      <a:gd name="T14" fmla="*/ 164 w 199"/>
                      <a:gd name="T15" fmla="*/ 70 h 107"/>
                      <a:gd name="T16" fmla="*/ 186 w 199"/>
                      <a:gd name="T17" fmla="*/ 89 h 107"/>
                      <a:gd name="T18" fmla="*/ 196 w 199"/>
                      <a:gd name="T19" fmla="*/ 101 h 107"/>
                      <a:gd name="T20" fmla="*/ 199 w 199"/>
                      <a:gd name="T21" fmla="*/ 106 h 107"/>
                      <a:gd name="T22" fmla="*/ 199 w 199"/>
                      <a:gd name="T23" fmla="*/ 107 h 107"/>
                      <a:gd name="T24" fmla="*/ 199 w 199"/>
                      <a:gd name="T25" fmla="*/ 107 h 107"/>
                      <a:gd name="T26" fmla="*/ 199 w 199"/>
                      <a:gd name="T27" fmla="*/ 105 h 107"/>
                      <a:gd name="T28" fmla="*/ 199 w 199"/>
                      <a:gd name="T29" fmla="*/ 99 h 107"/>
                      <a:gd name="T30" fmla="*/ 193 w 199"/>
                      <a:gd name="T31" fmla="*/ 91 h 107"/>
                      <a:gd name="T32" fmla="*/ 183 w 199"/>
                      <a:gd name="T33" fmla="*/ 80 h 107"/>
                      <a:gd name="T34" fmla="*/ 164 w 199"/>
                      <a:gd name="T35" fmla="*/ 66 h 107"/>
                      <a:gd name="T36" fmla="*/ 136 w 199"/>
                      <a:gd name="T37" fmla="*/ 51 h 107"/>
                      <a:gd name="T38" fmla="*/ 95 w 199"/>
                      <a:gd name="T39" fmla="*/ 32 h 107"/>
                      <a:gd name="T40" fmla="*/ 95 w 199"/>
                      <a:gd name="T41" fmla="*/ 32 h 107"/>
                      <a:gd name="T42" fmla="*/ 16 w 199"/>
                      <a:gd name="T43" fmla="*/ 0 h 107"/>
                      <a:gd name="T44" fmla="*/ 0 w 199"/>
                      <a:gd name="T45" fmla="*/ 0 h 107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</a:gdLst>
                    <a:ahLst/>
                    <a:cxnLst>
                      <a:cxn ang="T46">
                        <a:pos x="T0" y="T1"/>
                      </a:cxn>
                      <a:cxn ang="T47">
                        <a:pos x="T2" y="T3"/>
                      </a:cxn>
                      <a:cxn ang="T48">
                        <a:pos x="T4" y="T5"/>
                      </a:cxn>
                      <a:cxn ang="T49">
                        <a:pos x="T6" y="T7"/>
                      </a:cxn>
                      <a:cxn ang="T50">
                        <a:pos x="T8" y="T9"/>
                      </a:cxn>
                      <a:cxn ang="T51">
                        <a:pos x="T10" y="T11"/>
                      </a:cxn>
                      <a:cxn ang="T52">
                        <a:pos x="T12" y="T13"/>
                      </a:cxn>
                      <a:cxn ang="T53">
                        <a:pos x="T14" y="T15"/>
                      </a:cxn>
                      <a:cxn ang="T54">
                        <a:pos x="T16" y="T17"/>
                      </a:cxn>
                      <a:cxn ang="T55">
                        <a:pos x="T18" y="T19"/>
                      </a:cxn>
                      <a:cxn ang="T56">
                        <a:pos x="T20" y="T21"/>
                      </a:cxn>
                      <a:cxn ang="T57">
                        <a:pos x="T22" y="T23"/>
                      </a:cxn>
                      <a:cxn ang="T58">
                        <a:pos x="T24" y="T25"/>
                      </a:cxn>
                      <a:cxn ang="T59">
                        <a:pos x="T26" y="T27"/>
                      </a:cxn>
                      <a:cxn ang="T60">
                        <a:pos x="T28" y="T29"/>
                      </a:cxn>
                      <a:cxn ang="T61">
                        <a:pos x="T30" y="T31"/>
                      </a:cxn>
                      <a:cxn ang="T62">
                        <a:pos x="T32" y="T33"/>
                      </a:cxn>
                      <a:cxn ang="T63">
                        <a:pos x="T34" y="T35"/>
                      </a:cxn>
                      <a:cxn ang="T64">
                        <a:pos x="T36" y="T37"/>
                      </a:cxn>
                      <a:cxn ang="T65">
                        <a:pos x="T38" y="T39"/>
                      </a:cxn>
                      <a:cxn ang="T66">
                        <a:pos x="T40" y="T41"/>
                      </a:cxn>
                      <a:cxn ang="T67">
                        <a:pos x="T42" y="T43"/>
                      </a:cxn>
                      <a:cxn ang="T68">
                        <a:pos x="T44" y="T45"/>
                      </a:cxn>
                    </a:cxnLst>
                    <a:rect l="0" t="0" r="r" b="b"/>
                    <a:pathLst>
                      <a:path w="199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6"/>
                        </a:lnTo>
                        <a:lnTo>
                          <a:pt x="139" y="54"/>
                        </a:lnTo>
                        <a:lnTo>
                          <a:pt x="155" y="63"/>
                        </a:lnTo>
                        <a:lnTo>
                          <a:pt x="164" y="70"/>
                        </a:lnTo>
                        <a:lnTo>
                          <a:pt x="186" y="89"/>
                        </a:lnTo>
                        <a:lnTo>
                          <a:pt x="196" y="101"/>
                        </a:lnTo>
                        <a:lnTo>
                          <a:pt x="199" y="106"/>
                        </a:lnTo>
                        <a:lnTo>
                          <a:pt x="199" y="107"/>
                        </a:lnTo>
                        <a:lnTo>
                          <a:pt x="199" y="105"/>
                        </a:lnTo>
                        <a:lnTo>
                          <a:pt x="199" y="99"/>
                        </a:lnTo>
                        <a:lnTo>
                          <a:pt x="193" y="91"/>
                        </a:lnTo>
                        <a:lnTo>
                          <a:pt x="183" y="80"/>
                        </a:lnTo>
                        <a:lnTo>
                          <a:pt x="164" y="66"/>
                        </a:lnTo>
                        <a:lnTo>
                          <a:pt x="136" y="51"/>
                        </a:lnTo>
                        <a:lnTo>
                          <a:pt x="95" y="32"/>
                        </a:lnTo>
                        <a:lnTo>
                          <a:pt x="1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3" name="Freeform 151">
                    <a:extLst>
                      <a:ext uri="{FF2B5EF4-FFF2-40B4-BE49-F238E27FC236}">
                        <a16:creationId xmlns:a16="http://schemas.microsoft.com/office/drawing/2014/main" id="{B17A66CD-2877-4655-8252-E7C97C920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6" y="1700"/>
                    <a:ext cx="196" cy="107"/>
                  </a:xfrm>
                  <a:custGeom>
                    <a:avLst/>
                    <a:gdLst>
                      <a:gd name="T0" fmla="*/ 0 w 196"/>
                      <a:gd name="T1" fmla="*/ 0 h 107"/>
                      <a:gd name="T2" fmla="*/ 0 w 196"/>
                      <a:gd name="T3" fmla="*/ 0 h 107"/>
                      <a:gd name="T4" fmla="*/ 48 w 196"/>
                      <a:gd name="T5" fmla="*/ 17 h 107"/>
                      <a:gd name="T6" fmla="*/ 95 w 196"/>
                      <a:gd name="T7" fmla="*/ 35 h 107"/>
                      <a:gd name="T8" fmla="*/ 136 w 196"/>
                      <a:gd name="T9" fmla="*/ 54 h 107"/>
                      <a:gd name="T10" fmla="*/ 152 w 196"/>
                      <a:gd name="T11" fmla="*/ 63 h 107"/>
                      <a:gd name="T12" fmla="*/ 164 w 196"/>
                      <a:gd name="T13" fmla="*/ 70 h 107"/>
                      <a:gd name="T14" fmla="*/ 164 w 196"/>
                      <a:gd name="T15" fmla="*/ 70 h 107"/>
                      <a:gd name="T16" fmla="*/ 183 w 196"/>
                      <a:gd name="T17" fmla="*/ 89 h 107"/>
                      <a:gd name="T18" fmla="*/ 193 w 196"/>
                      <a:gd name="T19" fmla="*/ 101 h 107"/>
                      <a:gd name="T20" fmla="*/ 196 w 196"/>
                      <a:gd name="T21" fmla="*/ 106 h 107"/>
                      <a:gd name="T22" fmla="*/ 196 w 196"/>
                      <a:gd name="T23" fmla="*/ 107 h 107"/>
                      <a:gd name="T24" fmla="*/ 196 w 196"/>
                      <a:gd name="T25" fmla="*/ 107 h 107"/>
                      <a:gd name="T26" fmla="*/ 196 w 196"/>
                      <a:gd name="T27" fmla="*/ 105 h 107"/>
                      <a:gd name="T28" fmla="*/ 196 w 196"/>
                      <a:gd name="T29" fmla="*/ 99 h 107"/>
                      <a:gd name="T30" fmla="*/ 190 w 196"/>
                      <a:gd name="T31" fmla="*/ 91 h 107"/>
                      <a:gd name="T32" fmla="*/ 180 w 196"/>
                      <a:gd name="T33" fmla="*/ 80 h 107"/>
                      <a:gd name="T34" fmla="*/ 161 w 196"/>
                      <a:gd name="T35" fmla="*/ 66 h 107"/>
                      <a:gd name="T36" fmla="*/ 130 w 196"/>
                      <a:gd name="T37" fmla="*/ 50 h 107"/>
                      <a:gd name="T38" fmla="*/ 89 w 196"/>
                      <a:gd name="T39" fmla="*/ 32 h 107"/>
                      <a:gd name="T40" fmla="*/ 89 w 196"/>
                      <a:gd name="T41" fmla="*/ 32 h 107"/>
                      <a:gd name="T42" fmla="*/ 45 w 196"/>
                      <a:gd name="T43" fmla="*/ 13 h 107"/>
                      <a:gd name="T44" fmla="*/ 10 w 196"/>
                      <a:gd name="T45" fmla="*/ 0 h 107"/>
                      <a:gd name="T46" fmla="*/ 0 w 196"/>
                      <a:gd name="T47" fmla="*/ 0 h 107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</a:gdLst>
                    <a:ahLst/>
                    <a:cxnLst>
                      <a:cxn ang="T48">
                        <a:pos x="T0" y="T1"/>
                      </a:cxn>
                      <a:cxn ang="T49">
                        <a:pos x="T2" y="T3"/>
                      </a:cxn>
                      <a:cxn ang="T50">
                        <a:pos x="T4" y="T5"/>
                      </a:cxn>
                      <a:cxn ang="T51">
                        <a:pos x="T6" y="T7"/>
                      </a:cxn>
                      <a:cxn ang="T52">
                        <a:pos x="T8" y="T9"/>
                      </a:cxn>
                      <a:cxn ang="T53">
                        <a:pos x="T10" y="T11"/>
                      </a:cxn>
                      <a:cxn ang="T54">
                        <a:pos x="T12" y="T13"/>
                      </a:cxn>
                      <a:cxn ang="T55">
                        <a:pos x="T14" y="T15"/>
                      </a:cxn>
                      <a:cxn ang="T56">
                        <a:pos x="T16" y="T17"/>
                      </a:cxn>
                      <a:cxn ang="T57">
                        <a:pos x="T18" y="T19"/>
                      </a:cxn>
                      <a:cxn ang="T58">
                        <a:pos x="T20" y="T21"/>
                      </a:cxn>
                      <a:cxn ang="T59">
                        <a:pos x="T22" y="T23"/>
                      </a:cxn>
                      <a:cxn ang="T60">
                        <a:pos x="T24" y="T25"/>
                      </a:cxn>
                      <a:cxn ang="T61">
                        <a:pos x="T26" y="T27"/>
                      </a:cxn>
                      <a:cxn ang="T62">
                        <a:pos x="T28" y="T29"/>
                      </a:cxn>
                      <a:cxn ang="T63">
                        <a:pos x="T30" y="T31"/>
                      </a:cxn>
                      <a:cxn ang="T64">
                        <a:pos x="T32" y="T33"/>
                      </a:cxn>
                      <a:cxn ang="T65">
                        <a:pos x="T34" y="T35"/>
                      </a:cxn>
                      <a:cxn ang="T66">
                        <a:pos x="T36" y="T37"/>
                      </a:cxn>
                      <a:cxn ang="T67">
                        <a:pos x="T38" y="T39"/>
                      </a:cxn>
                      <a:cxn ang="T68">
                        <a:pos x="T40" y="T41"/>
                      </a:cxn>
                      <a:cxn ang="T69">
                        <a:pos x="T42" y="T43"/>
                      </a:cxn>
                      <a:cxn ang="T70">
                        <a:pos x="T44" y="T45"/>
                      </a:cxn>
                      <a:cxn ang="T71">
                        <a:pos x="T46" y="T47"/>
                      </a:cxn>
                    </a:cxnLst>
                    <a:rect l="0" t="0" r="r" b="b"/>
                    <a:pathLst>
                      <a:path w="196" h="10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8" y="17"/>
                        </a:lnTo>
                        <a:lnTo>
                          <a:pt x="95" y="35"/>
                        </a:lnTo>
                        <a:lnTo>
                          <a:pt x="136" y="54"/>
                        </a:lnTo>
                        <a:lnTo>
                          <a:pt x="152" y="63"/>
                        </a:lnTo>
                        <a:lnTo>
                          <a:pt x="164" y="70"/>
                        </a:lnTo>
                        <a:lnTo>
                          <a:pt x="183" y="89"/>
                        </a:lnTo>
                        <a:lnTo>
                          <a:pt x="193" y="101"/>
                        </a:lnTo>
                        <a:lnTo>
                          <a:pt x="196" y="106"/>
                        </a:lnTo>
                        <a:lnTo>
                          <a:pt x="196" y="107"/>
                        </a:lnTo>
                        <a:lnTo>
                          <a:pt x="196" y="105"/>
                        </a:lnTo>
                        <a:lnTo>
                          <a:pt x="196" y="99"/>
                        </a:lnTo>
                        <a:lnTo>
                          <a:pt x="190" y="91"/>
                        </a:lnTo>
                        <a:lnTo>
                          <a:pt x="180" y="80"/>
                        </a:lnTo>
                        <a:lnTo>
                          <a:pt x="161" y="66"/>
                        </a:lnTo>
                        <a:lnTo>
                          <a:pt x="130" y="50"/>
                        </a:lnTo>
                        <a:lnTo>
                          <a:pt x="89" y="32"/>
                        </a:lnTo>
                        <a:lnTo>
                          <a:pt x="45" y="13"/>
                        </a:lnTo>
                        <a:lnTo>
                          <a:pt x="1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4" name="Freeform 152">
                    <a:extLst>
                      <a:ext uri="{FF2B5EF4-FFF2-40B4-BE49-F238E27FC236}">
                        <a16:creationId xmlns:a16="http://schemas.microsoft.com/office/drawing/2014/main" id="{9E7BF481-8231-4B96-93BC-FF5ECBF03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55" y="1141"/>
                    <a:ext cx="611" cy="265"/>
                  </a:xfrm>
                  <a:custGeom>
                    <a:avLst/>
                    <a:gdLst>
                      <a:gd name="T0" fmla="*/ 145 w 611"/>
                      <a:gd name="T1" fmla="*/ 0 h 265"/>
                      <a:gd name="T2" fmla="*/ 145 w 611"/>
                      <a:gd name="T3" fmla="*/ 0 h 265"/>
                      <a:gd name="T4" fmla="*/ 233 w 611"/>
                      <a:gd name="T5" fmla="*/ 21 h 265"/>
                      <a:gd name="T6" fmla="*/ 321 w 611"/>
                      <a:gd name="T7" fmla="*/ 42 h 265"/>
                      <a:gd name="T8" fmla="*/ 410 w 611"/>
                      <a:gd name="T9" fmla="*/ 63 h 265"/>
                      <a:gd name="T10" fmla="*/ 454 w 611"/>
                      <a:gd name="T11" fmla="*/ 75 h 265"/>
                      <a:gd name="T12" fmla="*/ 495 w 611"/>
                      <a:gd name="T13" fmla="*/ 86 h 265"/>
                      <a:gd name="T14" fmla="*/ 495 w 611"/>
                      <a:gd name="T15" fmla="*/ 86 h 265"/>
                      <a:gd name="T16" fmla="*/ 526 w 611"/>
                      <a:gd name="T17" fmla="*/ 98 h 265"/>
                      <a:gd name="T18" fmla="*/ 555 w 611"/>
                      <a:gd name="T19" fmla="*/ 109 h 265"/>
                      <a:gd name="T20" fmla="*/ 580 w 611"/>
                      <a:gd name="T21" fmla="*/ 122 h 265"/>
                      <a:gd name="T22" fmla="*/ 602 w 611"/>
                      <a:gd name="T23" fmla="*/ 136 h 265"/>
                      <a:gd name="T24" fmla="*/ 611 w 611"/>
                      <a:gd name="T25" fmla="*/ 153 h 265"/>
                      <a:gd name="T26" fmla="*/ 611 w 611"/>
                      <a:gd name="T27" fmla="*/ 164 h 265"/>
                      <a:gd name="T28" fmla="*/ 608 w 611"/>
                      <a:gd name="T29" fmla="*/ 172 h 265"/>
                      <a:gd name="T30" fmla="*/ 608 w 611"/>
                      <a:gd name="T31" fmla="*/ 172 h 265"/>
                      <a:gd name="T32" fmla="*/ 596 w 611"/>
                      <a:gd name="T33" fmla="*/ 180 h 265"/>
                      <a:gd name="T34" fmla="*/ 586 w 611"/>
                      <a:gd name="T35" fmla="*/ 188 h 265"/>
                      <a:gd name="T36" fmla="*/ 573 w 611"/>
                      <a:gd name="T37" fmla="*/ 194 h 265"/>
                      <a:gd name="T38" fmla="*/ 558 w 611"/>
                      <a:gd name="T39" fmla="*/ 200 h 265"/>
                      <a:gd name="T40" fmla="*/ 558 w 611"/>
                      <a:gd name="T41" fmla="*/ 200 h 265"/>
                      <a:gd name="T42" fmla="*/ 526 w 611"/>
                      <a:gd name="T43" fmla="*/ 210 h 265"/>
                      <a:gd name="T44" fmla="*/ 491 w 611"/>
                      <a:gd name="T45" fmla="*/ 221 h 265"/>
                      <a:gd name="T46" fmla="*/ 457 w 611"/>
                      <a:gd name="T47" fmla="*/ 228 h 265"/>
                      <a:gd name="T48" fmla="*/ 419 w 611"/>
                      <a:gd name="T49" fmla="*/ 236 h 265"/>
                      <a:gd name="T50" fmla="*/ 340 w 611"/>
                      <a:gd name="T51" fmla="*/ 250 h 265"/>
                      <a:gd name="T52" fmla="*/ 265 w 611"/>
                      <a:gd name="T53" fmla="*/ 261 h 265"/>
                      <a:gd name="T54" fmla="*/ 265 w 611"/>
                      <a:gd name="T55" fmla="*/ 261 h 265"/>
                      <a:gd name="T56" fmla="*/ 236 w 611"/>
                      <a:gd name="T57" fmla="*/ 265 h 265"/>
                      <a:gd name="T58" fmla="*/ 0 w 611"/>
                      <a:gd name="T59" fmla="*/ 252 h 265"/>
                      <a:gd name="T60" fmla="*/ 0 w 611"/>
                      <a:gd name="T61" fmla="*/ 252 h 265"/>
                      <a:gd name="T62" fmla="*/ 104 w 611"/>
                      <a:gd name="T63" fmla="*/ 240 h 265"/>
                      <a:gd name="T64" fmla="*/ 208 w 611"/>
                      <a:gd name="T65" fmla="*/ 227 h 265"/>
                      <a:gd name="T66" fmla="*/ 309 w 611"/>
                      <a:gd name="T67" fmla="*/ 212 h 265"/>
                      <a:gd name="T68" fmla="*/ 359 w 611"/>
                      <a:gd name="T69" fmla="*/ 203 h 265"/>
                      <a:gd name="T70" fmla="*/ 406 w 611"/>
                      <a:gd name="T71" fmla="*/ 193 h 265"/>
                      <a:gd name="T72" fmla="*/ 406 w 611"/>
                      <a:gd name="T73" fmla="*/ 193 h 265"/>
                      <a:gd name="T74" fmla="*/ 435 w 611"/>
                      <a:gd name="T75" fmla="*/ 188 h 265"/>
                      <a:gd name="T76" fmla="*/ 463 w 611"/>
                      <a:gd name="T77" fmla="*/ 180 h 265"/>
                      <a:gd name="T78" fmla="*/ 488 w 611"/>
                      <a:gd name="T79" fmla="*/ 172 h 265"/>
                      <a:gd name="T80" fmla="*/ 507 w 611"/>
                      <a:gd name="T81" fmla="*/ 164 h 265"/>
                      <a:gd name="T82" fmla="*/ 507 w 611"/>
                      <a:gd name="T83" fmla="*/ 164 h 265"/>
                      <a:gd name="T84" fmla="*/ 507 w 611"/>
                      <a:gd name="T85" fmla="*/ 157 h 265"/>
                      <a:gd name="T86" fmla="*/ 507 w 611"/>
                      <a:gd name="T87" fmla="*/ 152 h 265"/>
                      <a:gd name="T88" fmla="*/ 501 w 611"/>
                      <a:gd name="T89" fmla="*/ 147 h 265"/>
                      <a:gd name="T90" fmla="*/ 495 w 611"/>
                      <a:gd name="T91" fmla="*/ 142 h 265"/>
                      <a:gd name="T92" fmla="*/ 479 w 611"/>
                      <a:gd name="T93" fmla="*/ 136 h 265"/>
                      <a:gd name="T94" fmla="*/ 463 w 611"/>
                      <a:gd name="T95" fmla="*/ 129 h 265"/>
                      <a:gd name="T96" fmla="*/ 463 w 611"/>
                      <a:gd name="T97" fmla="*/ 129 h 265"/>
                      <a:gd name="T98" fmla="*/ 416 w 611"/>
                      <a:gd name="T99" fmla="*/ 113 h 265"/>
                      <a:gd name="T100" fmla="*/ 365 w 611"/>
                      <a:gd name="T101" fmla="*/ 98 h 265"/>
                      <a:gd name="T102" fmla="*/ 312 w 611"/>
                      <a:gd name="T103" fmla="*/ 85 h 265"/>
                      <a:gd name="T104" fmla="*/ 258 w 611"/>
                      <a:gd name="T105" fmla="*/ 71 h 265"/>
                      <a:gd name="T106" fmla="*/ 258 w 611"/>
                      <a:gd name="T107" fmla="*/ 71 h 265"/>
                      <a:gd name="T108" fmla="*/ 145 w 611"/>
                      <a:gd name="T109" fmla="*/ 45 h 265"/>
                      <a:gd name="T110" fmla="*/ 31 w 611"/>
                      <a:gd name="T111" fmla="*/ 19 h 265"/>
                      <a:gd name="T112" fmla="*/ 31 w 611"/>
                      <a:gd name="T113" fmla="*/ 19 h 265"/>
                      <a:gd name="T114" fmla="*/ 57 w 611"/>
                      <a:gd name="T115" fmla="*/ 12 h 265"/>
                      <a:gd name="T116" fmla="*/ 85 w 611"/>
                      <a:gd name="T117" fmla="*/ 7 h 265"/>
                      <a:gd name="T118" fmla="*/ 116 w 611"/>
                      <a:gd name="T119" fmla="*/ 2 h 265"/>
                      <a:gd name="T120" fmla="*/ 145 w 611"/>
                      <a:gd name="T121" fmla="*/ 0 h 265"/>
                      <a:gd name="T122" fmla="*/ 145 w 611"/>
                      <a:gd name="T123" fmla="*/ 0 h 265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</a:gdLst>
                    <a:ahLst/>
                    <a:cxnLst>
                      <a:cxn ang="T124">
                        <a:pos x="T0" y="T1"/>
                      </a:cxn>
                      <a:cxn ang="T125">
                        <a:pos x="T2" y="T3"/>
                      </a:cxn>
                      <a:cxn ang="T126">
                        <a:pos x="T4" y="T5"/>
                      </a:cxn>
                      <a:cxn ang="T127">
                        <a:pos x="T6" y="T7"/>
                      </a:cxn>
                      <a:cxn ang="T128">
                        <a:pos x="T8" y="T9"/>
                      </a:cxn>
                      <a:cxn ang="T129">
                        <a:pos x="T10" y="T11"/>
                      </a:cxn>
                      <a:cxn ang="T130">
                        <a:pos x="T12" y="T13"/>
                      </a:cxn>
                      <a:cxn ang="T131">
                        <a:pos x="T14" y="T15"/>
                      </a:cxn>
                      <a:cxn ang="T132">
                        <a:pos x="T16" y="T17"/>
                      </a:cxn>
                      <a:cxn ang="T133">
                        <a:pos x="T18" y="T19"/>
                      </a:cxn>
                      <a:cxn ang="T134">
                        <a:pos x="T20" y="T21"/>
                      </a:cxn>
                      <a:cxn ang="T135">
                        <a:pos x="T22" y="T23"/>
                      </a:cxn>
                      <a:cxn ang="T136">
                        <a:pos x="T24" y="T25"/>
                      </a:cxn>
                      <a:cxn ang="T137">
                        <a:pos x="T26" y="T27"/>
                      </a:cxn>
                      <a:cxn ang="T138">
                        <a:pos x="T28" y="T29"/>
                      </a:cxn>
                      <a:cxn ang="T139">
                        <a:pos x="T30" y="T31"/>
                      </a:cxn>
                      <a:cxn ang="T140">
                        <a:pos x="T32" y="T33"/>
                      </a:cxn>
                      <a:cxn ang="T141">
                        <a:pos x="T34" y="T35"/>
                      </a:cxn>
                      <a:cxn ang="T142">
                        <a:pos x="T36" y="T37"/>
                      </a:cxn>
                      <a:cxn ang="T143">
                        <a:pos x="T38" y="T39"/>
                      </a:cxn>
                      <a:cxn ang="T144">
                        <a:pos x="T40" y="T41"/>
                      </a:cxn>
                      <a:cxn ang="T145">
                        <a:pos x="T42" y="T43"/>
                      </a:cxn>
                      <a:cxn ang="T146">
                        <a:pos x="T44" y="T45"/>
                      </a:cxn>
                      <a:cxn ang="T147">
                        <a:pos x="T46" y="T47"/>
                      </a:cxn>
                      <a:cxn ang="T148">
                        <a:pos x="T48" y="T49"/>
                      </a:cxn>
                      <a:cxn ang="T149">
                        <a:pos x="T50" y="T51"/>
                      </a:cxn>
                      <a:cxn ang="T150">
                        <a:pos x="T52" y="T53"/>
                      </a:cxn>
                      <a:cxn ang="T151">
                        <a:pos x="T54" y="T55"/>
                      </a:cxn>
                      <a:cxn ang="T152">
                        <a:pos x="T56" y="T57"/>
                      </a:cxn>
                      <a:cxn ang="T153">
                        <a:pos x="T58" y="T59"/>
                      </a:cxn>
                      <a:cxn ang="T154">
                        <a:pos x="T60" y="T61"/>
                      </a:cxn>
                      <a:cxn ang="T155">
                        <a:pos x="T62" y="T63"/>
                      </a:cxn>
                      <a:cxn ang="T156">
                        <a:pos x="T64" y="T65"/>
                      </a:cxn>
                      <a:cxn ang="T157">
                        <a:pos x="T66" y="T67"/>
                      </a:cxn>
                      <a:cxn ang="T158">
                        <a:pos x="T68" y="T69"/>
                      </a:cxn>
                      <a:cxn ang="T159">
                        <a:pos x="T70" y="T71"/>
                      </a:cxn>
                      <a:cxn ang="T160">
                        <a:pos x="T72" y="T73"/>
                      </a:cxn>
                      <a:cxn ang="T161">
                        <a:pos x="T74" y="T75"/>
                      </a:cxn>
                      <a:cxn ang="T162">
                        <a:pos x="T76" y="T77"/>
                      </a:cxn>
                      <a:cxn ang="T163">
                        <a:pos x="T78" y="T79"/>
                      </a:cxn>
                      <a:cxn ang="T164">
                        <a:pos x="T80" y="T81"/>
                      </a:cxn>
                      <a:cxn ang="T165">
                        <a:pos x="T82" y="T83"/>
                      </a:cxn>
                      <a:cxn ang="T166">
                        <a:pos x="T84" y="T85"/>
                      </a:cxn>
                      <a:cxn ang="T167">
                        <a:pos x="T86" y="T87"/>
                      </a:cxn>
                      <a:cxn ang="T168">
                        <a:pos x="T88" y="T89"/>
                      </a:cxn>
                      <a:cxn ang="T169">
                        <a:pos x="T90" y="T91"/>
                      </a:cxn>
                      <a:cxn ang="T170">
                        <a:pos x="T92" y="T93"/>
                      </a:cxn>
                      <a:cxn ang="T171">
                        <a:pos x="T94" y="T95"/>
                      </a:cxn>
                      <a:cxn ang="T172">
                        <a:pos x="T96" y="T97"/>
                      </a:cxn>
                      <a:cxn ang="T173">
                        <a:pos x="T98" y="T99"/>
                      </a:cxn>
                      <a:cxn ang="T174">
                        <a:pos x="T100" y="T101"/>
                      </a:cxn>
                      <a:cxn ang="T175">
                        <a:pos x="T102" y="T103"/>
                      </a:cxn>
                      <a:cxn ang="T176">
                        <a:pos x="T104" y="T105"/>
                      </a:cxn>
                      <a:cxn ang="T177">
                        <a:pos x="T106" y="T107"/>
                      </a:cxn>
                      <a:cxn ang="T178">
                        <a:pos x="T108" y="T109"/>
                      </a:cxn>
                      <a:cxn ang="T179">
                        <a:pos x="T110" y="T111"/>
                      </a:cxn>
                      <a:cxn ang="T180">
                        <a:pos x="T112" y="T113"/>
                      </a:cxn>
                      <a:cxn ang="T181">
                        <a:pos x="T114" y="T115"/>
                      </a:cxn>
                      <a:cxn ang="T182">
                        <a:pos x="T116" y="T117"/>
                      </a:cxn>
                      <a:cxn ang="T183">
                        <a:pos x="T118" y="T119"/>
                      </a:cxn>
                      <a:cxn ang="T184">
                        <a:pos x="T120" y="T121"/>
                      </a:cxn>
                      <a:cxn ang="T185">
                        <a:pos x="T122" y="T123"/>
                      </a:cxn>
                    </a:cxnLst>
                    <a:rect l="0" t="0" r="r" b="b"/>
                    <a:pathLst>
                      <a:path w="611" h="265">
                        <a:moveTo>
                          <a:pt x="145" y="0"/>
                        </a:moveTo>
                        <a:lnTo>
                          <a:pt x="145" y="0"/>
                        </a:lnTo>
                        <a:lnTo>
                          <a:pt x="233" y="21"/>
                        </a:lnTo>
                        <a:lnTo>
                          <a:pt x="321" y="42"/>
                        </a:lnTo>
                        <a:lnTo>
                          <a:pt x="410" y="63"/>
                        </a:lnTo>
                        <a:lnTo>
                          <a:pt x="454" y="75"/>
                        </a:lnTo>
                        <a:lnTo>
                          <a:pt x="495" y="86"/>
                        </a:lnTo>
                        <a:lnTo>
                          <a:pt x="526" y="98"/>
                        </a:lnTo>
                        <a:lnTo>
                          <a:pt x="555" y="109"/>
                        </a:lnTo>
                        <a:lnTo>
                          <a:pt x="580" y="122"/>
                        </a:lnTo>
                        <a:lnTo>
                          <a:pt x="602" y="136"/>
                        </a:lnTo>
                        <a:lnTo>
                          <a:pt x="611" y="153"/>
                        </a:lnTo>
                        <a:lnTo>
                          <a:pt x="611" y="164"/>
                        </a:lnTo>
                        <a:lnTo>
                          <a:pt x="608" y="172"/>
                        </a:lnTo>
                        <a:lnTo>
                          <a:pt x="596" y="180"/>
                        </a:lnTo>
                        <a:lnTo>
                          <a:pt x="586" y="188"/>
                        </a:lnTo>
                        <a:lnTo>
                          <a:pt x="573" y="194"/>
                        </a:lnTo>
                        <a:lnTo>
                          <a:pt x="558" y="200"/>
                        </a:lnTo>
                        <a:lnTo>
                          <a:pt x="526" y="210"/>
                        </a:lnTo>
                        <a:lnTo>
                          <a:pt x="491" y="221"/>
                        </a:lnTo>
                        <a:lnTo>
                          <a:pt x="457" y="228"/>
                        </a:lnTo>
                        <a:lnTo>
                          <a:pt x="419" y="236"/>
                        </a:lnTo>
                        <a:lnTo>
                          <a:pt x="340" y="250"/>
                        </a:lnTo>
                        <a:lnTo>
                          <a:pt x="265" y="261"/>
                        </a:lnTo>
                        <a:lnTo>
                          <a:pt x="236" y="265"/>
                        </a:lnTo>
                        <a:lnTo>
                          <a:pt x="0" y="252"/>
                        </a:lnTo>
                        <a:lnTo>
                          <a:pt x="104" y="240"/>
                        </a:lnTo>
                        <a:lnTo>
                          <a:pt x="208" y="227"/>
                        </a:lnTo>
                        <a:lnTo>
                          <a:pt x="309" y="212"/>
                        </a:lnTo>
                        <a:lnTo>
                          <a:pt x="359" y="203"/>
                        </a:lnTo>
                        <a:lnTo>
                          <a:pt x="406" y="193"/>
                        </a:lnTo>
                        <a:lnTo>
                          <a:pt x="435" y="188"/>
                        </a:lnTo>
                        <a:lnTo>
                          <a:pt x="463" y="180"/>
                        </a:lnTo>
                        <a:lnTo>
                          <a:pt x="488" y="172"/>
                        </a:lnTo>
                        <a:lnTo>
                          <a:pt x="507" y="164"/>
                        </a:lnTo>
                        <a:lnTo>
                          <a:pt x="507" y="157"/>
                        </a:lnTo>
                        <a:lnTo>
                          <a:pt x="507" y="152"/>
                        </a:lnTo>
                        <a:lnTo>
                          <a:pt x="501" y="147"/>
                        </a:lnTo>
                        <a:lnTo>
                          <a:pt x="495" y="142"/>
                        </a:lnTo>
                        <a:lnTo>
                          <a:pt x="479" y="136"/>
                        </a:lnTo>
                        <a:lnTo>
                          <a:pt x="463" y="129"/>
                        </a:lnTo>
                        <a:lnTo>
                          <a:pt x="416" y="113"/>
                        </a:lnTo>
                        <a:lnTo>
                          <a:pt x="365" y="98"/>
                        </a:lnTo>
                        <a:lnTo>
                          <a:pt x="312" y="85"/>
                        </a:lnTo>
                        <a:lnTo>
                          <a:pt x="258" y="71"/>
                        </a:lnTo>
                        <a:lnTo>
                          <a:pt x="145" y="45"/>
                        </a:lnTo>
                        <a:lnTo>
                          <a:pt x="31" y="19"/>
                        </a:lnTo>
                        <a:lnTo>
                          <a:pt x="57" y="12"/>
                        </a:lnTo>
                        <a:lnTo>
                          <a:pt x="85" y="7"/>
                        </a:lnTo>
                        <a:lnTo>
                          <a:pt x="116" y="2"/>
                        </a:lnTo>
                        <a:lnTo>
                          <a:pt x="145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5" name="Freeform 153">
                    <a:extLst>
                      <a:ext uri="{FF2B5EF4-FFF2-40B4-BE49-F238E27FC236}">
                        <a16:creationId xmlns:a16="http://schemas.microsoft.com/office/drawing/2014/main" id="{2EF59292-9CA1-42DC-955A-5AA97B36DE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2" y="1235"/>
                    <a:ext cx="394" cy="170"/>
                  </a:xfrm>
                  <a:custGeom>
                    <a:avLst/>
                    <a:gdLst>
                      <a:gd name="T0" fmla="*/ 297 w 394"/>
                      <a:gd name="T1" fmla="*/ 0 h 170"/>
                      <a:gd name="T2" fmla="*/ 297 w 394"/>
                      <a:gd name="T3" fmla="*/ 0 h 170"/>
                      <a:gd name="T4" fmla="*/ 322 w 394"/>
                      <a:gd name="T5" fmla="*/ 9 h 170"/>
                      <a:gd name="T6" fmla="*/ 347 w 394"/>
                      <a:gd name="T7" fmla="*/ 19 h 170"/>
                      <a:gd name="T8" fmla="*/ 366 w 394"/>
                      <a:gd name="T9" fmla="*/ 30 h 170"/>
                      <a:gd name="T10" fmla="*/ 385 w 394"/>
                      <a:gd name="T11" fmla="*/ 42 h 170"/>
                      <a:gd name="T12" fmla="*/ 394 w 394"/>
                      <a:gd name="T13" fmla="*/ 59 h 170"/>
                      <a:gd name="T14" fmla="*/ 394 w 394"/>
                      <a:gd name="T15" fmla="*/ 70 h 170"/>
                      <a:gd name="T16" fmla="*/ 391 w 394"/>
                      <a:gd name="T17" fmla="*/ 78 h 170"/>
                      <a:gd name="T18" fmla="*/ 391 w 394"/>
                      <a:gd name="T19" fmla="*/ 78 h 170"/>
                      <a:gd name="T20" fmla="*/ 379 w 394"/>
                      <a:gd name="T21" fmla="*/ 86 h 170"/>
                      <a:gd name="T22" fmla="*/ 369 w 394"/>
                      <a:gd name="T23" fmla="*/ 94 h 170"/>
                      <a:gd name="T24" fmla="*/ 356 w 394"/>
                      <a:gd name="T25" fmla="*/ 100 h 170"/>
                      <a:gd name="T26" fmla="*/ 341 w 394"/>
                      <a:gd name="T27" fmla="*/ 106 h 170"/>
                      <a:gd name="T28" fmla="*/ 341 w 394"/>
                      <a:gd name="T29" fmla="*/ 106 h 170"/>
                      <a:gd name="T30" fmla="*/ 309 w 394"/>
                      <a:gd name="T31" fmla="*/ 116 h 170"/>
                      <a:gd name="T32" fmla="*/ 274 w 394"/>
                      <a:gd name="T33" fmla="*/ 127 h 170"/>
                      <a:gd name="T34" fmla="*/ 240 w 394"/>
                      <a:gd name="T35" fmla="*/ 134 h 170"/>
                      <a:gd name="T36" fmla="*/ 202 w 394"/>
                      <a:gd name="T37" fmla="*/ 142 h 170"/>
                      <a:gd name="T38" fmla="*/ 123 w 394"/>
                      <a:gd name="T39" fmla="*/ 156 h 170"/>
                      <a:gd name="T40" fmla="*/ 48 w 394"/>
                      <a:gd name="T41" fmla="*/ 167 h 170"/>
                      <a:gd name="T42" fmla="*/ 48 w 394"/>
                      <a:gd name="T43" fmla="*/ 167 h 170"/>
                      <a:gd name="T44" fmla="*/ 25 w 394"/>
                      <a:gd name="T45" fmla="*/ 170 h 170"/>
                      <a:gd name="T46" fmla="*/ 25 w 394"/>
                      <a:gd name="T47" fmla="*/ 170 h 170"/>
                      <a:gd name="T48" fmla="*/ 10 w 394"/>
                      <a:gd name="T49" fmla="*/ 163 h 170"/>
                      <a:gd name="T50" fmla="*/ 0 w 394"/>
                      <a:gd name="T51" fmla="*/ 160 h 170"/>
                      <a:gd name="T52" fmla="*/ 0 w 394"/>
                      <a:gd name="T53" fmla="*/ 160 h 170"/>
                      <a:gd name="T54" fmla="*/ 0 w 394"/>
                      <a:gd name="T55" fmla="*/ 158 h 170"/>
                      <a:gd name="T56" fmla="*/ 3 w 394"/>
                      <a:gd name="T57" fmla="*/ 157 h 170"/>
                      <a:gd name="T58" fmla="*/ 29 w 394"/>
                      <a:gd name="T59" fmla="*/ 152 h 170"/>
                      <a:gd name="T60" fmla="*/ 114 w 394"/>
                      <a:gd name="T61" fmla="*/ 137 h 170"/>
                      <a:gd name="T62" fmla="*/ 167 w 394"/>
                      <a:gd name="T63" fmla="*/ 127 h 170"/>
                      <a:gd name="T64" fmla="*/ 221 w 394"/>
                      <a:gd name="T65" fmla="*/ 115 h 170"/>
                      <a:gd name="T66" fmla="*/ 274 w 394"/>
                      <a:gd name="T67" fmla="*/ 104 h 170"/>
                      <a:gd name="T68" fmla="*/ 319 w 394"/>
                      <a:gd name="T69" fmla="*/ 91 h 170"/>
                      <a:gd name="T70" fmla="*/ 319 w 394"/>
                      <a:gd name="T71" fmla="*/ 91 h 170"/>
                      <a:gd name="T72" fmla="*/ 334 w 394"/>
                      <a:gd name="T73" fmla="*/ 86 h 170"/>
                      <a:gd name="T74" fmla="*/ 347 w 394"/>
                      <a:gd name="T75" fmla="*/ 78 h 170"/>
                      <a:gd name="T76" fmla="*/ 353 w 394"/>
                      <a:gd name="T77" fmla="*/ 72 h 170"/>
                      <a:gd name="T78" fmla="*/ 356 w 394"/>
                      <a:gd name="T79" fmla="*/ 64 h 170"/>
                      <a:gd name="T80" fmla="*/ 356 w 394"/>
                      <a:gd name="T81" fmla="*/ 57 h 170"/>
                      <a:gd name="T82" fmla="*/ 356 w 394"/>
                      <a:gd name="T83" fmla="*/ 49 h 170"/>
                      <a:gd name="T84" fmla="*/ 350 w 394"/>
                      <a:gd name="T85" fmla="*/ 42 h 170"/>
                      <a:gd name="T86" fmla="*/ 344 w 394"/>
                      <a:gd name="T87" fmla="*/ 34 h 170"/>
                      <a:gd name="T88" fmla="*/ 328 w 394"/>
                      <a:gd name="T89" fmla="*/ 21 h 170"/>
                      <a:gd name="T90" fmla="*/ 312 w 394"/>
                      <a:gd name="T91" fmla="*/ 10 h 170"/>
                      <a:gd name="T92" fmla="*/ 300 w 394"/>
                      <a:gd name="T93" fmla="*/ 2 h 170"/>
                      <a:gd name="T94" fmla="*/ 297 w 394"/>
                      <a:gd name="T95" fmla="*/ 0 h 170"/>
                      <a:gd name="T96" fmla="*/ 297 w 394"/>
                      <a:gd name="T97" fmla="*/ 0 h 170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0" t="0" r="r" b="b"/>
                    <a:pathLst>
                      <a:path w="394" h="170">
                        <a:moveTo>
                          <a:pt x="297" y="0"/>
                        </a:moveTo>
                        <a:lnTo>
                          <a:pt x="297" y="0"/>
                        </a:lnTo>
                        <a:lnTo>
                          <a:pt x="322" y="9"/>
                        </a:lnTo>
                        <a:lnTo>
                          <a:pt x="347" y="19"/>
                        </a:lnTo>
                        <a:lnTo>
                          <a:pt x="366" y="30"/>
                        </a:lnTo>
                        <a:lnTo>
                          <a:pt x="385" y="42"/>
                        </a:lnTo>
                        <a:lnTo>
                          <a:pt x="394" y="59"/>
                        </a:lnTo>
                        <a:lnTo>
                          <a:pt x="394" y="70"/>
                        </a:lnTo>
                        <a:lnTo>
                          <a:pt x="391" y="78"/>
                        </a:lnTo>
                        <a:lnTo>
                          <a:pt x="379" y="86"/>
                        </a:lnTo>
                        <a:lnTo>
                          <a:pt x="369" y="94"/>
                        </a:lnTo>
                        <a:lnTo>
                          <a:pt x="356" y="100"/>
                        </a:lnTo>
                        <a:lnTo>
                          <a:pt x="341" y="106"/>
                        </a:lnTo>
                        <a:lnTo>
                          <a:pt x="309" y="116"/>
                        </a:lnTo>
                        <a:lnTo>
                          <a:pt x="274" y="127"/>
                        </a:lnTo>
                        <a:lnTo>
                          <a:pt x="240" y="134"/>
                        </a:lnTo>
                        <a:lnTo>
                          <a:pt x="202" y="142"/>
                        </a:lnTo>
                        <a:lnTo>
                          <a:pt x="123" y="156"/>
                        </a:lnTo>
                        <a:lnTo>
                          <a:pt x="48" y="167"/>
                        </a:lnTo>
                        <a:lnTo>
                          <a:pt x="25" y="170"/>
                        </a:lnTo>
                        <a:lnTo>
                          <a:pt x="10" y="163"/>
                        </a:lnTo>
                        <a:lnTo>
                          <a:pt x="0" y="160"/>
                        </a:lnTo>
                        <a:lnTo>
                          <a:pt x="0" y="158"/>
                        </a:lnTo>
                        <a:lnTo>
                          <a:pt x="3" y="157"/>
                        </a:lnTo>
                        <a:lnTo>
                          <a:pt x="29" y="152"/>
                        </a:lnTo>
                        <a:lnTo>
                          <a:pt x="114" y="137"/>
                        </a:lnTo>
                        <a:lnTo>
                          <a:pt x="167" y="127"/>
                        </a:lnTo>
                        <a:lnTo>
                          <a:pt x="221" y="115"/>
                        </a:lnTo>
                        <a:lnTo>
                          <a:pt x="274" y="104"/>
                        </a:lnTo>
                        <a:lnTo>
                          <a:pt x="319" y="91"/>
                        </a:lnTo>
                        <a:lnTo>
                          <a:pt x="334" y="86"/>
                        </a:lnTo>
                        <a:lnTo>
                          <a:pt x="347" y="78"/>
                        </a:lnTo>
                        <a:lnTo>
                          <a:pt x="353" y="72"/>
                        </a:lnTo>
                        <a:lnTo>
                          <a:pt x="356" y="64"/>
                        </a:lnTo>
                        <a:lnTo>
                          <a:pt x="356" y="57"/>
                        </a:lnTo>
                        <a:lnTo>
                          <a:pt x="356" y="49"/>
                        </a:lnTo>
                        <a:lnTo>
                          <a:pt x="350" y="42"/>
                        </a:lnTo>
                        <a:lnTo>
                          <a:pt x="344" y="34"/>
                        </a:lnTo>
                        <a:lnTo>
                          <a:pt x="328" y="21"/>
                        </a:lnTo>
                        <a:lnTo>
                          <a:pt x="312" y="10"/>
                        </a:lnTo>
                        <a:lnTo>
                          <a:pt x="300" y="2"/>
                        </a:lnTo>
                        <a:lnTo>
                          <a:pt x="297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6" name="Freeform 154">
                    <a:extLst>
                      <a:ext uri="{FF2B5EF4-FFF2-40B4-BE49-F238E27FC236}">
                        <a16:creationId xmlns:a16="http://schemas.microsoft.com/office/drawing/2014/main" id="{DB5410AA-1BE5-4473-AED7-8D26AEF8B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5" y="1235"/>
                    <a:ext cx="391" cy="170"/>
                  </a:xfrm>
                  <a:custGeom>
                    <a:avLst/>
                    <a:gdLst>
                      <a:gd name="T0" fmla="*/ 294 w 391"/>
                      <a:gd name="T1" fmla="*/ 0 h 170"/>
                      <a:gd name="T2" fmla="*/ 294 w 391"/>
                      <a:gd name="T3" fmla="*/ 0 h 170"/>
                      <a:gd name="T4" fmla="*/ 319 w 391"/>
                      <a:gd name="T5" fmla="*/ 9 h 170"/>
                      <a:gd name="T6" fmla="*/ 344 w 391"/>
                      <a:gd name="T7" fmla="*/ 19 h 170"/>
                      <a:gd name="T8" fmla="*/ 363 w 391"/>
                      <a:gd name="T9" fmla="*/ 30 h 170"/>
                      <a:gd name="T10" fmla="*/ 382 w 391"/>
                      <a:gd name="T11" fmla="*/ 42 h 170"/>
                      <a:gd name="T12" fmla="*/ 382 w 391"/>
                      <a:gd name="T13" fmla="*/ 42 h 170"/>
                      <a:gd name="T14" fmla="*/ 391 w 391"/>
                      <a:gd name="T15" fmla="*/ 59 h 170"/>
                      <a:gd name="T16" fmla="*/ 391 w 391"/>
                      <a:gd name="T17" fmla="*/ 59 h 170"/>
                      <a:gd name="T18" fmla="*/ 391 w 391"/>
                      <a:gd name="T19" fmla="*/ 70 h 170"/>
                      <a:gd name="T20" fmla="*/ 391 w 391"/>
                      <a:gd name="T21" fmla="*/ 70 h 170"/>
                      <a:gd name="T22" fmla="*/ 388 w 391"/>
                      <a:gd name="T23" fmla="*/ 78 h 170"/>
                      <a:gd name="T24" fmla="*/ 388 w 391"/>
                      <a:gd name="T25" fmla="*/ 78 h 170"/>
                      <a:gd name="T26" fmla="*/ 376 w 391"/>
                      <a:gd name="T27" fmla="*/ 86 h 170"/>
                      <a:gd name="T28" fmla="*/ 366 w 391"/>
                      <a:gd name="T29" fmla="*/ 94 h 170"/>
                      <a:gd name="T30" fmla="*/ 353 w 391"/>
                      <a:gd name="T31" fmla="*/ 100 h 170"/>
                      <a:gd name="T32" fmla="*/ 338 w 391"/>
                      <a:gd name="T33" fmla="*/ 106 h 170"/>
                      <a:gd name="T34" fmla="*/ 338 w 391"/>
                      <a:gd name="T35" fmla="*/ 106 h 170"/>
                      <a:gd name="T36" fmla="*/ 306 w 391"/>
                      <a:gd name="T37" fmla="*/ 116 h 170"/>
                      <a:gd name="T38" fmla="*/ 271 w 391"/>
                      <a:gd name="T39" fmla="*/ 127 h 170"/>
                      <a:gd name="T40" fmla="*/ 237 w 391"/>
                      <a:gd name="T41" fmla="*/ 134 h 170"/>
                      <a:gd name="T42" fmla="*/ 199 w 391"/>
                      <a:gd name="T43" fmla="*/ 142 h 170"/>
                      <a:gd name="T44" fmla="*/ 120 w 391"/>
                      <a:gd name="T45" fmla="*/ 156 h 170"/>
                      <a:gd name="T46" fmla="*/ 45 w 391"/>
                      <a:gd name="T47" fmla="*/ 167 h 170"/>
                      <a:gd name="T48" fmla="*/ 45 w 391"/>
                      <a:gd name="T49" fmla="*/ 167 h 170"/>
                      <a:gd name="T50" fmla="*/ 22 w 391"/>
                      <a:gd name="T51" fmla="*/ 170 h 170"/>
                      <a:gd name="T52" fmla="*/ 22 w 391"/>
                      <a:gd name="T53" fmla="*/ 170 h 170"/>
                      <a:gd name="T54" fmla="*/ 10 w 391"/>
                      <a:gd name="T55" fmla="*/ 163 h 170"/>
                      <a:gd name="T56" fmla="*/ 0 w 391"/>
                      <a:gd name="T57" fmla="*/ 161 h 170"/>
                      <a:gd name="T58" fmla="*/ 0 w 391"/>
                      <a:gd name="T59" fmla="*/ 161 h 170"/>
                      <a:gd name="T60" fmla="*/ 0 w 391"/>
                      <a:gd name="T61" fmla="*/ 160 h 170"/>
                      <a:gd name="T62" fmla="*/ 7 w 391"/>
                      <a:gd name="T63" fmla="*/ 158 h 170"/>
                      <a:gd name="T64" fmla="*/ 29 w 391"/>
                      <a:gd name="T65" fmla="*/ 153 h 170"/>
                      <a:gd name="T66" fmla="*/ 114 w 391"/>
                      <a:gd name="T67" fmla="*/ 138 h 170"/>
                      <a:gd name="T68" fmla="*/ 167 w 391"/>
                      <a:gd name="T69" fmla="*/ 128 h 170"/>
                      <a:gd name="T70" fmla="*/ 221 w 391"/>
                      <a:gd name="T71" fmla="*/ 116 h 170"/>
                      <a:gd name="T72" fmla="*/ 275 w 391"/>
                      <a:gd name="T73" fmla="*/ 105 h 170"/>
                      <a:gd name="T74" fmla="*/ 319 w 391"/>
                      <a:gd name="T75" fmla="*/ 94 h 170"/>
                      <a:gd name="T76" fmla="*/ 319 w 391"/>
                      <a:gd name="T77" fmla="*/ 94 h 170"/>
                      <a:gd name="T78" fmla="*/ 335 w 391"/>
                      <a:gd name="T79" fmla="*/ 87 h 170"/>
                      <a:gd name="T80" fmla="*/ 347 w 391"/>
                      <a:gd name="T81" fmla="*/ 80 h 170"/>
                      <a:gd name="T82" fmla="*/ 357 w 391"/>
                      <a:gd name="T83" fmla="*/ 72 h 170"/>
                      <a:gd name="T84" fmla="*/ 360 w 391"/>
                      <a:gd name="T85" fmla="*/ 66 h 170"/>
                      <a:gd name="T86" fmla="*/ 360 w 391"/>
                      <a:gd name="T87" fmla="*/ 57 h 170"/>
                      <a:gd name="T88" fmla="*/ 357 w 391"/>
                      <a:gd name="T89" fmla="*/ 49 h 170"/>
                      <a:gd name="T90" fmla="*/ 350 w 391"/>
                      <a:gd name="T91" fmla="*/ 42 h 170"/>
                      <a:gd name="T92" fmla="*/ 344 w 391"/>
                      <a:gd name="T93" fmla="*/ 35 h 170"/>
                      <a:gd name="T94" fmla="*/ 328 w 391"/>
                      <a:gd name="T95" fmla="*/ 21 h 170"/>
                      <a:gd name="T96" fmla="*/ 309 w 391"/>
                      <a:gd name="T97" fmla="*/ 10 h 170"/>
                      <a:gd name="T98" fmla="*/ 297 w 391"/>
                      <a:gd name="T99" fmla="*/ 2 h 170"/>
                      <a:gd name="T100" fmla="*/ 294 w 391"/>
                      <a:gd name="T101" fmla="*/ 0 h 170"/>
                      <a:gd name="T102" fmla="*/ 294 w 391"/>
                      <a:gd name="T103" fmla="*/ 0 h 170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391" h="170">
                        <a:moveTo>
                          <a:pt x="294" y="0"/>
                        </a:moveTo>
                        <a:lnTo>
                          <a:pt x="294" y="0"/>
                        </a:lnTo>
                        <a:lnTo>
                          <a:pt x="319" y="9"/>
                        </a:lnTo>
                        <a:lnTo>
                          <a:pt x="344" y="19"/>
                        </a:lnTo>
                        <a:lnTo>
                          <a:pt x="363" y="30"/>
                        </a:lnTo>
                        <a:lnTo>
                          <a:pt x="382" y="42"/>
                        </a:lnTo>
                        <a:lnTo>
                          <a:pt x="391" y="59"/>
                        </a:lnTo>
                        <a:lnTo>
                          <a:pt x="391" y="70"/>
                        </a:lnTo>
                        <a:lnTo>
                          <a:pt x="388" y="78"/>
                        </a:lnTo>
                        <a:lnTo>
                          <a:pt x="376" y="86"/>
                        </a:lnTo>
                        <a:lnTo>
                          <a:pt x="366" y="94"/>
                        </a:lnTo>
                        <a:lnTo>
                          <a:pt x="353" y="100"/>
                        </a:lnTo>
                        <a:lnTo>
                          <a:pt x="338" y="106"/>
                        </a:lnTo>
                        <a:lnTo>
                          <a:pt x="306" y="116"/>
                        </a:lnTo>
                        <a:lnTo>
                          <a:pt x="271" y="127"/>
                        </a:lnTo>
                        <a:lnTo>
                          <a:pt x="237" y="134"/>
                        </a:lnTo>
                        <a:lnTo>
                          <a:pt x="199" y="142"/>
                        </a:lnTo>
                        <a:lnTo>
                          <a:pt x="120" y="156"/>
                        </a:lnTo>
                        <a:lnTo>
                          <a:pt x="45" y="167"/>
                        </a:lnTo>
                        <a:lnTo>
                          <a:pt x="22" y="170"/>
                        </a:lnTo>
                        <a:lnTo>
                          <a:pt x="10" y="163"/>
                        </a:lnTo>
                        <a:lnTo>
                          <a:pt x="0" y="161"/>
                        </a:lnTo>
                        <a:lnTo>
                          <a:pt x="0" y="160"/>
                        </a:lnTo>
                        <a:lnTo>
                          <a:pt x="7" y="158"/>
                        </a:lnTo>
                        <a:lnTo>
                          <a:pt x="29" y="153"/>
                        </a:lnTo>
                        <a:lnTo>
                          <a:pt x="114" y="138"/>
                        </a:lnTo>
                        <a:lnTo>
                          <a:pt x="167" y="128"/>
                        </a:lnTo>
                        <a:lnTo>
                          <a:pt x="221" y="116"/>
                        </a:lnTo>
                        <a:lnTo>
                          <a:pt x="275" y="105"/>
                        </a:lnTo>
                        <a:lnTo>
                          <a:pt x="319" y="94"/>
                        </a:lnTo>
                        <a:lnTo>
                          <a:pt x="335" y="87"/>
                        </a:lnTo>
                        <a:lnTo>
                          <a:pt x="347" y="80"/>
                        </a:lnTo>
                        <a:lnTo>
                          <a:pt x="357" y="72"/>
                        </a:lnTo>
                        <a:lnTo>
                          <a:pt x="360" y="66"/>
                        </a:lnTo>
                        <a:lnTo>
                          <a:pt x="360" y="57"/>
                        </a:lnTo>
                        <a:lnTo>
                          <a:pt x="357" y="49"/>
                        </a:lnTo>
                        <a:lnTo>
                          <a:pt x="350" y="42"/>
                        </a:lnTo>
                        <a:lnTo>
                          <a:pt x="344" y="35"/>
                        </a:lnTo>
                        <a:lnTo>
                          <a:pt x="328" y="21"/>
                        </a:lnTo>
                        <a:lnTo>
                          <a:pt x="309" y="10"/>
                        </a:lnTo>
                        <a:lnTo>
                          <a:pt x="297" y="2"/>
                        </a:lnTo>
                        <a:lnTo>
                          <a:pt x="294" y="0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7" name="Freeform 155">
                    <a:extLst>
                      <a:ext uri="{FF2B5EF4-FFF2-40B4-BE49-F238E27FC236}">
                        <a16:creationId xmlns:a16="http://schemas.microsoft.com/office/drawing/2014/main" id="{FC2BDF7B-0B69-45CA-A708-8657AFE2F2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79" y="1235"/>
                    <a:ext cx="387" cy="170"/>
                  </a:xfrm>
                  <a:custGeom>
                    <a:avLst/>
                    <a:gdLst>
                      <a:gd name="T0" fmla="*/ 290 w 387"/>
                      <a:gd name="T1" fmla="*/ 0 h 170"/>
                      <a:gd name="T2" fmla="*/ 290 w 387"/>
                      <a:gd name="T3" fmla="*/ 0 h 170"/>
                      <a:gd name="T4" fmla="*/ 315 w 387"/>
                      <a:gd name="T5" fmla="*/ 9 h 170"/>
                      <a:gd name="T6" fmla="*/ 340 w 387"/>
                      <a:gd name="T7" fmla="*/ 19 h 170"/>
                      <a:gd name="T8" fmla="*/ 359 w 387"/>
                      <a:gd name="T9" fmla="*/ 30 h 170"/>
                      <a:gd name="T10" fmla="*/ 378 w 387"/>
                      <a:gd name="T11" fmla="*/ 42 h 170"/>
                      <a:gd name="T12" fmla="*/ 378 w 387"/>
                      <a:gd name="T13" fmla="*/ 42 h 170"/>
                      <a:gd name="T14" fmla="*/ 387 w 387"/>
                      <a:gd name="T15" fmla="*/ 59 h 170"/>
                      <a:gd name="T16" fmla="*/ 387 w 387"/>
                      <a:gd name="T17" fmla="*/ 59 h 170"/>
                      <a:gd name="T18" fmla="*/ 387 w 387"/>
                      <a:gd name="T19" fmla="*/ 70 h 170"/>
                      <a:gd name="T20" fmla="*/ 387 w 387"/>
                      <a:gd name="T21" fmla="*/ 70 h 170"/>
                      <a:gd name="T22" fmla="*/ 384 w 387"/>
                      <a:gd name="T23" fmla="*/ 78 h 170"/>
                      <a:gd name="T24" fmla="*/ 384 w 387"/>
                      <a:gd name="T25" fmla="*/ 78 h 170"/>
                      <a:gd name="T26" fmla="*/ 372 w 387"/>
                      <a:gd name="T27" fmla="*/ 86 h 170"/>
                      <a:gd name="T28" fmla="*/ 362 w 387"/>
                      <a:gd name="T29" fmla="*/ 94 h 170"/>
                      <a:gd name="T30" fmla="*/ 349 w 387"/>
                      <a:gd name="T31" fmla="*/ 100 h 170"/>
                      <a:gd name="T32" fmla="*/ 334 w 387"/>
                      <a:gd name="T33" fmla="*/ 106 h 170"/>
                      <a:gd name="T34" fmla="*/ 334 w 387"/>
                      <a:gd name="T35" fmla="*/ 106 h 170"/>
                      <a:gd name="T36" fmla="*/ 302 w 387"/>
                      <a:gd name="T37" fmla="*/ 116 h 170"/>
                      <a:gd name="T38" fmla="*/ 267 w 387"/>
                      <a:gd name="T39" fmla="*/ 127 h 170"/>
                      <a:gd name="T40" fmla="*/ 233 w 387"/>
                      <a:gd name="T41" fmla="*/ 134 h 170"/>
                      <a:gd name="T42" fmla="*/ 195 w 387"/>
                      <a:gd name="T43" fmla="*/ 142 h 170"/>
                      <a:gd name="T44" fmla="*/ 116 w 387"/>
                      <a:gd name="T45" fmla="*/ 156 h 170"/>
                      <a:gd name="T46" fmla="*/ 41 w 387"/>
                      <a:gd name="T47" fmla="*/ 167 h 170"/>
                      <a:gd name="T48" fmla="*/ 41 w 387"/>
                      <a:gd name="T49" fmla="*/ 167 h 170"/>
                      <a:gd name="T50" fmla="*/ 18 w 387"/>
                      <a:gd name="T51" fmla="*/ 170 h 170"/>
                      <a:gd name="T52" fmla="*/ 18 w 387"/>
                      <a:gd name="T53" fmla="*/ 170 h 170"/>
                      <a:gd name="T54" fmla="*/ 6 w 387"/>
                      <a:gd name="T55" fmla="*/ 165 h 170"/>
                      <a:gd name="T56" fmla="*/ 3 w 387"/>
                      <a:gd name="T57" fmla="*/ 162 h 170"/>
                      <a:gd name="T58" fmla="*/ 0 w 387"/>
                      <a:gd name="T59" fmla="*/ 161 h 170"/>
                      <a:gd name="T60" fmla="*/ 0 w 387"/>
                      <a:gd name="T61" fmla="*/ 161 h 170"/>
                      <a:gd name="T62" fmla="*/ 0 w 387"/>
                      <a:gd name="T63" fmla="*/ 161 h 170"/>
                      <a:gd name="T64" fmla="*/ 6 w 387"/>
                      <a:gd name="T65" fmla="*/ 158 h 170"/>
                      <a:gd name="T66" fmla="*/ 28 w 387"/>
                      <a:gd name="T67" fmla="*/ 155 h 170"/>
                      <a:gd name="T68" fmla="*/ 113 w 387"/>
                      <a:gd name="T69" fmla="*/ 139 h 170"/>
                      <a:gd name="T70" fmla="*/ 167 w 387"/>
                      <a:gd name="T71" fmla="*/ 129 h 170"/>
                      <a:gd name="T72" fmla="*/ 220 w 387"/>
                      <a:gd name="T73" fmla="*/ 119 h 170"/>
                      <a:gd name="T74" fmla="*/ 274 w 387"/>
                      <a:gd name="T75" fmla="*/ 106 h 170"/>
                      <a:gd name="T76" fmla="*/ 318 w 387"/>
                      <a:gd name="T77" fmla="*/ 95 h 170"/>
                      <a:gd name="T78" fmla="*/ 318 w 387"/>
                      <a:gd name="T79" fmla="*/ 95 h 170"/>
                      <a:gd name="T80" fmla="*/ 337 w 387"/>
                      <a:gd name="T81" fmla="*/ 89 h 170"/>
                      <a:gd name="T82" fmla="*/ 349 w 387"/>
                      <a:gd name="T83" fmla="*/ 81 h 170"/>
                      <a:gd name="T84" fmla="*/ 356 w 387"/>
                      <a:gd name="T85" fmla="*/ 73 h 170"/>
                      <a:gd name="T86" fmla="*/ 359 w 387"/>
                      <a:gd name="T87" fmla="*/ 66 h 170"/>
                      <a:gd name="T88" fmla="*/ 359 w 387"/>
                      <a:gd name="T89" fmla="*/ 58 h 170"/>
                      <a:gd name="T90" fmla="*/ 356 w 387"/>
                      <a:gd name="T91" fmla="*/ 50 h 170"/>
                      <a:gd name="T92" fmla="*/ 349 w 387"/>
                      <a:gd name="T93" fmla="*/ 43 h 170"/>
                      <a:gd name="T94" fmla="*/ 343 w 387"/>
                      <a:gd name="T95" fmla="*/ 35 h 170"/>
                      <a:gd name="T96" fmla="*/ 324 w 387"/>
                      <a:gd name="T97" fmla="*/ 21 h 170"/>
                      <a:gd name="T98" fmla="*/ 308 w 387"/>
                      <a:gd name="T99" fmla="*/ 10 h 170"/>
                      <a:gd name="T100" fmla="*/ 296 w 387"/>
                      <a:gd name="T101" fmla="*/ 2 h 170"/>
                      <a:gd name="T102" fmla="*/ 290 w 387"/>
                      <a:gd name="T103" fmla="*/ 0 h 170"/>
                      <a:gd name="T104" fmla="*/ 290 w 387"/>
                      <a:gd name="T105" fmla="*/ 0 h 170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0" t="0" r="r" b="b"/>
                    <a:pathLst>
                      <a:path w="387" h="170">
                        <a:moveTo>
                          <a:pt x="290" y="0"/>
                        </a:moveTo>
                        <a:lnTo>
                          <a:pt x="290" y="0"/>
                        </a:lnTo>
                        <a:lnTo>
                          <a:pt x="315" y="9"/>
                        </a:lnTo>
                        <a:lnTo>
                          <a:pt x="340" y="19"/>
                        </a:lnTo>
                        <a:lnTo>
                          <a:pt x="359" y="30"/>
                        </a:lnTo>
                        <a:lnTo>
                          <a:pt x="378" y="42"/>
                        </a:lnTo>
                        <a:lnTo>
                          <a:pt x="387" y="59"/>
                        </a:lnTo>
                        <a:lnTo>
                          <a:pt x="387" y="70"/>
                        </a:lnTo>
                        <a:lnTo>
                          <a:pt x="384" y="78"/>
                        </a:lnTo>
                        <a:lnTo>
                          <a:pt x="372" y="86"/>
                        </a:lnTo>
                        <a:lnTo>
                          <a:pt x="362" y="94"/>
                        </a:lnTo>
                        <a:lnTo>
                          <a:pt x="349" y="100"/>
                        </a:lnTo>
                        <a:lnTo>
                          <a:pt x="334" y="106"/>
                        </a:lnTo>
                        <a:lnTo>
                          <a:pt x="302" y="116"/>
                        </a:lnTo>
                        <a:lnTo>
                          <a:pt x="267" y="127"/>
                        </a:lnTo>
                        <a:lnTo>
                          <a:pt x="233" y="134"/>
                        </a:lnTo>
                        <a:lnTo>
                          <a:pt x="195" y="142"/>
                        </a:lnTo>
                        <a:lnTo>
                          <a:pt x="116" y="156"/>
                        </a:lnTo>
                        <a:lnTo>
                          <a:pt x="41" y="167"/>
                        </a:lnTo>
                        <a:lnTo>
                          <a:pt x="18" y="170"/>
                        </a:lnTo>
                        <a:lnTo>
                          <a:pt x="6" y="165"/>
                        </a:lnTo>
                        <a:lnTo>
                          <a:pt x="3" y="162"/>
                        </a:lnTo>
                        <a:lnTo>
                          <a:pt x="0" y="161"/>
                        </a:lnTo>
                        <a:lnTo>
                          <a:pt x="6" y="158"/>
                        </a:lnTo>
                        <a:lnTo>
                          <a:pt x="28" y="155"/>
                        </a:lnTo>
                        <a:lnTo>
                          <a:pt x="113" y="139"/>
                        </a:lnTo>
                        <a:lnTo>
                          <a:pt x="167" y="129"/>
                        </a:lnTo>
                        <a:lnTo>
                          <a:pt x="220" y="119"/>
                        </a:lnTo>
                        <a:lnTo>
                          <a:pt x="274" y="106"/>
                        </a:lnTo>
                        <a:lnTo>
                          <a:pt x="318" y="95"/>
                        </a:lnTo>
                        <a:lnTo>
                          <a:pt x="337" y="89"/>
                        </a:lnTo>
                        <a:lnTo>
                          <a:pt x="349" y="81"/>
                        </a:lnTo>
                        <a:lnTo>
                          <a:pt x="356" y="73"/>
                        </a:lnTo>
                        <a:lnTo>
                          <a:pt x="359" y="66"/>
                        </a:lnTo>
                        <a:lnTo>
                          <a:pt x="359" y="58"/>
                        </a:lnTo>
                        <a:lnTo>
                          <a:pt x="356" y="50"/>
                        </a:lnTo>
                        <a:lnTo>
                          <a:pt x="349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8" y="10"/>
                        </a:lnTo>
                        <a:lnTo>
                          <a:pt x="296" y="2"/>
                        </a:lnTo>
                        <a:lnTo>
                          <a:pt x="290" y="0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8" name="Freeform 156">
                    <a:extLst>
                      <a:ext uri="{FF2B5EF4-FFF2-40B4-BE49-F238E27FC236}">
                        <a16:creationId xmlns:a16="http://schemas.microsoft.com/office/drawing/2014/main" id="{7EA82D69-FC50-4167-AAAB-2188E9A97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2" y="1235"/>
                    <a:ext cx="384" cy="170"/>
                  </a:xfrm>
                  <a:custGeom>
                    <a:avLst/>
                    <a:gdLst>
                      <a:gd name="T0" fmla="*/ 287 w 384"/>
                      <a:gd name="T1" fmla="*/ 0 h 170"/>
                      <a:gd name="T2" fmla="*/ 287 w 384"/>
                      <a:gd name="T3" fmla="*/ 0 h 170"/>
                      <a:gd name="T4" fmla="*/ 312 w 384"/>
                      <a:gd name="T5" fmla="*/ 9 h 170"/>
                      <a:gd name="T6" fmla="*/ 337 w 384"/>
                      <a:gd name="T7" fmla="*/ 19 h 170"/>
                      <a:gd name="T8" fmla="*/ 356 w 384"/>
                      <a:gd name="T9" fmla="*/ 30 h 170"/>
                      <a:gd name="T10" fmla="*/ 375 w 384"/>
                      <a:gd name="T11" fmla="*/ 42 h 170"/>
                      <a:gd name="T12" fmla="*/ 375 w 384"/>
                      <a:gd name="T13" fmla="*/ 42 h 170"/>
                      <a:gd name="T14" fmla="*/ 384 w 384"/>
                      <a:gd name="T15" fmla="*/ 59 h 170"/>
                      <a:gd name="T16" fmla="*/ 384 w 384"/>
                      <a:gd name="T17" fmla="*/ 59 h 170"/>
                      <a:gd name="T18" fmla="*/ 384 w 384"/>
                      <a:gd name="T19" fmla="*/ 70 h 170"/>
                      <a:gd name="T20" fmla="*/ 384 w 384"/>
                      <a:gd name="T21" fmla="*/ 70 h 170"/>
                      <a:gd name="T22" fmla="*/ 381 w 384"/>
                      <a:gd name="T23" fmla="*/ 78 h 170"/>
                      <a:gd name="T24" fmla="*/ 381 w 384"/>
                      <a:gd name="T25" fmla="*/ 78 h 170"/>
                      <a:gd name="T26" fmla="*/ 369 w 384"/>
                      <a:gd name="T27" fmla="*/ 86 h 170"/>
                      <a:gd name="T28" fmla="*/ 359 w 384"/>
                      <a:gd name="T29" fmla="*/ 94 h 170"/>
                      <a:gd name="T30" fmla="*/ 346 w 384"/>
                      <a:gd name="T31" fmla="*/ 100 h 170"/>
                      <a:gd name="T32" fmla="*/ 331 w 384"/>
                      <a:gd name="T33" fmla="*/ 106 h 170"/>
                      <a:gd name="T34" fmla="*/ 331 w 384"/>
                      <a:gd name="T35" fmla="*/ 106 h 170"/>
                      <a:gd name="T36" fmla="*/ 299 w 384"/>
                      <a:gd name="T37" fmla="*/ 116 h 170"/>
                      <a:gd name="T38" fmla="*/ 264 w 384"/>
                      <a:gd name="T39" fmla="*/ 127 h 170"/>
                      <a:gd name="T40" fmla="*/ 230 w 384"/>
                      <a:gd name="T41" fmla="*/ 134 h 170"/>
                      <a:gd name="T42" fmla="*/ 192 w 384"/>
                      <a:gd name="T43" fmla="*/ 142 h 170"/>
                      <a:gd name="T44" fmla="*/ 113 w 384"/>
                      <a:gd name="T45" fmla="*/ 156 h 170"/>
                      <a:gd name="T46" fmla="*/ 38 w 384"/>
                      <a:gd name="T47" fmla="*/ 167 h 170"/>
                      <a:gd name="T48" fmla="*/ 38 w 384"/>
                      <a:gd name="T49" fmla="*/ 167 h 170"/>
                      <a:gd name="T50" fmla="*/ 15 w 384"/>
                      <a:gd name="T51" fmla="*/ 170 h 170"/>
                      <a:gd name="T52" fmla="*/ 15 w 384"/>
                      <a:gd name="T53" fmla="*/ 170 h 170"/>
                      <a:gd name="T54" fmla="*/ 9 w 384"/>
                      <a:gd name="T55" fmla="*/ 167 h 170"/>
                      <a:gd name="T56" fmla="*/ 6 w 384"/>
                      <a:gd name="T57" fmla="*/ 165 h 170"/>
                      <a:gd name="T58" fmla="*/ 6 w 384"/>
                      <a:gd name="T59" fmla="*/ 163 h 170"/>
                      <a:gd name="T60" fmla="*/ 0 w 384"/>
                      <a:gd name="T61" fmla="*/ 162 h 170"/>
                      <a:gd name="T62" fmla="*/ 0 w 384"/>
                      <a:gd name="T63" fmla="*/ 162 h 170"/>
                      <a:gd name="T64" fmla="*/ 0 w 384"/>
                      <a:gd name="T65" fmla="*/ 161 h 170"/>
                      <a:gd name="T66" fmla="*/ 6 w 384"/>
                      <a:gd name="T67" fmla="*/ 160 h 170"/>
                      <a:gd name="T68" fmla="*/ 28 w 384"/>
                      <a:gd name="T69" fmla="*/ 156 h 170"/>
                      <a:gd name="T70" fmla="*/ 113 w 384"/>
                      <a:gd name="T71" fmla="*/ 141 h 170"/>
                      <a:gd name="T72" fmla="*/ 167 w 384"/>
                      <a:gd name="T73" fmla="*/ 130 h 170"/>
                      <a:gd name="T74" fmla="*/ 220 w 384"/>
                      <a:gd name="T75" fmla="*/ 120 h 170"/>
                      <a:gd name="T76" fmla="*/ 274 w 384"/>
                      <a:gd name="T77" fmla="*/ 108 h 170"/>
                      <a:gd name="T78" fmla="*/ 318 w 384"/>
                      <a:gd name="T79" fmla="*/ 96 h 170"/>
                      <a:gd name="T80" fmla="*/ 318 w 384"/>
                      <a:gd name="T81" fmla="*/ 96 h 170"/>
                      <a:gd name="T82" fmla="*/ 337 w 384"/>
                      <a:gd name="T83" fmla="*/ 89 h 170"/>
                      <a:gd name="T84" fmla="*/ 350 w 384"/>
                      <a:gd name="T85" fmla="*/ 82 h 170"/>
                      <a:gd name="T86" fmla="*/ 356 w 384"/>
                      <a:gd name="T87" fmla="*/ 75 h 170"/>
                      <a:gd name="T88" fmla="*/ 359 w 384"/>
                      <a:gd name="T89" fmla="*/ 67 h 170"/>
                      <a:gd name="T90" fmla="*/ 359 w 384"/>
                      <a:gd name="T91" fmla="*/ 59 h 170"/>
                      <a:gd name="T92" fmla="*/ 356 w 384"/>
                      <a:gd name="T93" fmla="*/ 50 h 170"/>
                      <a:gd name="T94" fmla="*/ 350 w 384"/>
                      <a:gd name="T95" fmla="*/ 43 h 170"/>
                      <a:gd name="T96" fmla="*/ 343 w 384"/>
                      <a:gd name="T97" fmla="*/ 35 h 170"/>
                      <a:gd name="T98" fmla="*/ 324 w 384"/>
                      <a:gd name="T99" fmla="*/ 21 h 170"/>
                      <a:gd name="T100" fmla="*/ 305 w 384"/>
                      <a:gd name="T101" fmla="*/ 10 h 170"/>
                      <a:gd name="T102" fmla="*/ 293 w 384"/>
                      <a:gd name="T103" fmla="*/ 2 h 170"/>
                      <a:gd name="T104" fmla="*/ 287 w 384"/>
                      <a:gd name="T105" fmla="*/ 0 h 170"/>
                      <a:gd name="T106" fmla="*/ 287 w 384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84" h="170">
                        <a:moveTo>
                          <a:pt x="287" y="0"/>
                        </a:moveTo>
                        <a:lnTo>
                          <a:pt x="287" y="0"/>
                        </a:lnTo>
                        <a:lnTo>
                          <a:pt x="312" y="9"/>
                        </a:lnTo>
                        <a:lnTo>
                          <a:pt x="337" y="19"/>
                        </a:lnTo>
                        <a:lnTo>
                          <a:pt x="356" y="30"/>
                        </a:lnTo>
                        <a:lnTo>
                          <a:pt x="375" y="42"/>
                        </a:lnTo>
                        <a:lnTo>
                          <a:pt x="384" y="59"/>
                        </a:lnTo>
                        <a:lnTo>
                          <a:pt x="384" y="70"/>
                        </a:lnTo>
                        <a:lnTo>
                          <a:pt x="381" y="78"/>
                        </a:lnTo>
                        <a:lnTo>
                          <a:pt x="369" y="86"/>
                        </a:lnTo>
                        <a:lnTo>
                          <a:pt x="359" y="94"/>
                        </a:lnTo>
                        <a:lnTo>
                          <a:pt x="346" y="100"/>
                        </a:lnTo>
                        <a:lnTo>
                          <a:pt x="331" y="106"/>
                        </a:lnTo>
                        <a:lnTo>
                          <a:pt x="299" y="116"/>
                        </a:lnTo>
                        <a:lnTo>
                          <a:pt x="264" y="127"/>
                        </a:lnTo>
                        <a:lnTo>
                          <a:pt x="230" y="134"/>
                        </a:lnTo>
                        <a:lnTo>
                          <a:pt x="192" y="142"/>
                        </a:lnTo>
                        <a:lnTo>
                          <a:pt x="113" y="156"/>
                        </a:lnTo>
                        <a:lnTo>
                          <a:pt x="38" y="167"/>
                        </a:lnTo>
                        <a:lnTo>
                          <a:pt x="15" y="170"/>
                        </a:lnTo>
                        <a:lnTo>
                          <a:pt x="9" y="167"/>
                        </a:lnTo>
                        <a:lnTo>
                          <a:pt x="6" y="165"/>
                        </a:lnTo>
                        <a:lnTo>
                          <a:pt x="6" y="163"/>
                        </a:lnTo>
                        <a:lnTo>
                          <a:pt x="0" y="162"/>
                        </a:lnTo>
                        <a:lnTo>
                          <a:pt x="0" y="161"/>
                        </a:lnTo>
                        <a:lnTo>
                          <a:pt x="6" y="160"/>
                        </a:lnTo>
                        <a:lnTo>
                          <a:pt x="28" y="156"/>
                        </a:lnTo>
                        <a:lnTo>
                          <a:pt x="113" y="141"/>
                        </a:lnTo>
                        <a:lnTo>
                          <a:pt x="167" y="130"/>
                        </a:lnTo>
                        <a:lnTo>
                          <a:pt x="220" y="120"/>
                        </a:lnTo>
                        <a:lnTo>
                          <a:pt x="274" y="108"/>
                        </a:lnTo>
                        <a:lnTo>
                          <a:pt x="318" y="96"/>
                        </a:lnTo>
                        <a:lnTo>
                          <a:pt x="337" y="89"/>
                        </a:lnTo>
                        <a:lnTo>
                          <a:pt x="350" y="82"/>
                        </a:lnTo>
                        <a:lnTo>
                          <a:pt x="356" y="75"/>
                        </a:lnTo>
                        <a:lnTo>
                          <a:pt x="359" y="67"/>
                        </a:lnTo>
                        <a:lnTo>
                          <a:pt x="359" y="59"/>
                        </a:lnTo>
                        <a:lnTo>
                          <a:pt x="356" y="50"/>
                        </a:lnTo>
                        <a:lnTo>
                          <a:pt x="350" y="43"/>
                        </a:lnTo>
                        <a:lnTo>
                          <a:pt x="343" y="35"/>
                        </a:lnTo>
                        <a:lnTo>
                          <a:pt x="324" y="21"/>
                        </a:lnTo>
                        <a:lnTo>
                          <a:pt x="305" y="10"/>
                        </a:lnTo>
                        <a:lnTo>
                          <a:pt x="293" y="2"/>
                        </a:lnTo>
                        <a:lnTo>
                          <a:pt x="287" y="0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49" name="Freeform 157">
                    <a:extLst>
                      <a:ext uri="{FF2B5EF4-FFF2-40B4-BE49-F238E27FC236}">
                        <a16:creationId xmlns:a16="http://schemas.microsoft.com/office/drawing/2014/main" id="{6C615741-0D7B-4F58-BAD6-E8CD3280F6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88" y="1235"/>
                    <a:ext cx="378" cy="170"/>
                  </a:xfrm>
                  <a:custGeom>
                    <a:avLst/>
                    <a:gdLst>
                      <a:gd name="T0" fmla="*/ 281 w 378"/>
                      <a:gd name="T1" fmla="*/ 0 h 170"/>
                      <a:gd name="T2" fmla="*/ 281 w 378"/>
                      <a:gd name="T3" fmla="*/ 0 h 170"/>
                      <a:gd name="T4" fmla="*/ 306 w 378"/>
                      <a:gd name="T5" fmla="*/ 9 h 170"/>
                      <a:gd name="T6" fmla="*/ 331 w 378"/>
                      <a:gd name="T7" fmla="*/ 19 h 170"/>
                      <a:gd name="T8" fmla="*/ 350 w 378"/>
                      <a:gd name="T9" fmla="*/ 30 h 170"/>
                      <a:gd name="T10" fmla="*/ 369 w 378"/>
                      <a:gd name="T11" fmla="*/ 42 h 170"/>
                      <a:gd name="T12" fmla="*/ 369 w 378"/>
                      <a:gd name="T13" fmla="*/ 42 h 170"/>
                      <a:gd name="T14" fmla="*/ 378 w 378"/>
                      <a:gd name="T15" fmla="*/ 59 h 170"/>
                      <a:gd name="T16" fmla="*/ 378 w 378"/>
                      <a:gd name="T17" fmla="*/ 59 h 170"/>
                      <a:gd name="T18" fmla="*/ 378 w 378"/>
                      <a:gd name="T19" fmla="*/ 70 h 170"/>
                      <a:gd name="T20" fmla="*/ 378 w 378"/>
                      <a:gd name="T21" fmla="*/ 70 h 170"/>
                      <a:gd name="T22" fmla="*/ 375 w 378"/>
                      <a:gd name="T23" fmla="*/ 78 h 170"/>
                      <a:gd name="T24" fmla="*/ 375 w 378"/>
                      <a:gd name="T25" fmla="*/ 78 h 170"/>
                      <a:gd name="T26" fmla="*/ 363 w 378"/>
                      <a:gd name="T27" fmla="*/ 86 h 170"/>
                      <a:gd name="T28" fmla="*/ 353 w 378"/>
                      <a:gd name="T29" fmla="*/ 94 h 170"/>
                      <a:gd name="T30" fmla="*/ 340 w 378"/>
                      <a:gd name="T31" fmla="*/ 100 h 170"/>
                      <a:gd name="T32" fmla="*/ 325 w 378"/>
                      <a:gd name="T33" fmla="*/ 106 h 170"/>
                      <a:gd name="T34" fmla="*/ 325 w 378"/>
                      <a:gd name="T35" fmla="*/ 106 h 170"/>
                      <a:gd name="T36" fmla="*/ 293 w 378"/>
                      <a:gd name="T37" fmla="*/ 116 h 170"/>
                      <a:gd name="T38" fmla="*/ 258 w 378"/>
                      <a:gd name="T39" fmla="*/ 127 h 170"/>
                      <a:gd name="T40" fmla="*/ 224 w 378"/>
                      <a:gd name="T41" fmla="*/ 134 h 170"/>
                      <a:gd name="T42" fmla="*/ 186 w 378"/>
                      <a:gd name="T43" fmla="*/ 142 h 170"/>
                      <a:gd name="T44" fmla="*/ 107 w 378"/>
                      <a:gd name="T45" fmla="*/ 156 h 170"/>
                      <a:gd name="T46" fmla="*/ 32 w 378"/>
                      <a:gd name="T47" fmla="*/ 167 h 170"/>
                      <a:gd name="T48" fmla="*/ 32 w 378"/>
                      <a:gd name="T49" fmla="*/ 167 h 170"/>
                      <a:gd name="T50" fmla="*/ 9 w 378"/>
                      <a:gd name="T51" fmla="*/ 170 h 170"/>
                      <a:gd name="T52" fmla="*/ 9 w 378"/>
                      <a:gd name="T53" fmla="*/ 170 h 170"/>
                      <a:gd name="T54" fmla="*/ 3 w 378"/>
                      <a:gd name="T55" fmla="*/ 167 h 170"/>
                      <a:gd name="T56" fmla="*/ 3 w 378"/>
                      <a:gd name="T57" fmla="*/ 165 h 170"/>
                      <a:gd name="T58" fmla="*/ 3 w 378"/>
                      <a:gd name="T59" fmla="*/ 163 h 170"/>
                      <a:gd name="T60" fmla="*/ 0 w 378"/>
                      <a:gd name="T61" fmla="*/ 162 h 170"/>
                      <a:gd name="T62" fmla="*/ 0 w 378"/>
                      <a:gd name="T63" fmla="*/ 162 h 170"/>
                      <a:gd name="T64" fmla="*/ 0 w 378"/>
                      <a:gd name="T65" fmla="*/ 162 h 170"/>
                      <a:gd name="T66" fmla="*/ 3 w 378"/>
                      <a:gd name="T67" fmla="*/ 161 h 170"/>
                      <a:gd name="T68" fmla="*/ 28 w 378"/>
                      <a:gd name="T69" fmla="*/ 156 h 170"/>
                      <a:gd name="T70" fmla="*/ 110 w 378"/>
                      <a:gd name="T71" fmla="*/ 142 h 170"/>
                      <a:gd name="T72" fmla="*/ 164 w 378"/>
                      <a:gd name="T73" fmla="*/ 132 h 170"/>
                      <a:gd name="T74" fmla="*/ 218 w 378"/>
                      <a:gd name="T75" fmla="*/ 122 h 170"/>
                      <a:gd name="T76" fmla="*/ 268 w 378"/>
                      <a:gd name="T77" fmla="*/ 110 h 170"/>
                      <a:gd name="T78" fmla="*/ 315 w 378"/>
                      <a:gd name="T79" fmla="*/ 97 h 170"/>
                      <a:gd name="T80" fmla="*/ 315 w 378"/>
                      <a:gd name="T81" fmla="*/ 97 h 170"/>
                      <a:gd name="T82" fmla="*/ 334 w 378"/>
                      <a:gd name="T83" fmla="*/ 91 h 170"/>
                      <a:gd name="T84" fmla="*/ 347 w 378"/>
                      <a:gd name="T85" fmla="*/ 83 h 170"/>
                      <a:gd name="T86" fmla="*/ 353 w 378"/>
                      <a:gd name="T87" fmla="*/ 76 h 170"/>
                      <a:gd name="T88" fmla="*/ 356 w 378"/>
                      <a:gd name="T89" fmla="*/ 68 h 170"/>
                      <a:gd name="T90" fmla="*/ 356 w 378"/>
                      <a:gd name="T91" fmla="*/ 59 h 170"/>
                      <a:gd name="T92" fmla="*/ 353 w 378"/>
                      <a:gd name="T93" fmla="*/ 52 h 170"/>
                      <a:gd name="T94" fmla="*/ 347 w 378"/>
                      <a:gd name="T95" fmla="*/ 44 h 170"/>
                      <a:gd name="T96" fmla="*/ 337 w 378"/>
                      <a:gd name="T97" fmla="*/ 37 h 170"/>
                      <a:gd name="T98" fmla="*/ 318 w 378"/>
                      <a:gd name="T99" fmla="*/ 23 h 170"/>
                      <a:gd name="T100" fmla="*/ 299 w 378"/>
                      <a:gd name="T101" fmla="*/ 11 h 170"/>
                      <a:gd name="T102" fmla="*/ 287 w 378"/>
                      <a:gd name="T103" fmla="*/ 2 h 170"/>
                      <a:gd name="T104" fmla="*/ 281 w 378"/>
                      <a:gd name="T105" fmla="*/ 0 h 170"/>
                      <a:gd name="T106" fmla="*/ 281 w 378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8" h="170">
                        <a:moveTo>
                          <a:pt x="281" y="0"/>
                        </a:moveTo>
                        <a:lnTo>
                          <a:pt x="281" y="0"/>
                        </a:lnTo>
                        <a:lnTo>
                          <a:pt x="306" y="9"/>
                        </a:lnTo>
                        <a:lnTo>
                          <a:pt x="331" y="19"/>
                        </a:lnTo>
                        <a:lnTo>
                          <a:pt x="350" y="30"/>
                        </a:lnTo>
                        <a:lnTo>
                          <a:pt x="369" y="42"/>
                        </a:lnTo>
                        <a:lnTo>
                          <a:pt x="378" y="59"/>
                        </a:lnTo>
                        <a:lnTo>
                          <a:pt x="378" y="70"/>
                        </a:lnTo>
                        <a:lnTo>
                          <a:pt x="375" y="78"/>
                        </a:lnTo>
                        <a:lnTo>
                          <a:pt x="363" y="86"/>
                        </a:lnTo>
                        <a:lnTo>
                          <a:pt x="353" y="94"/>
                        </a:lnTo>
                        <a:lnTo>
                          <a:pt x="340" y="100"/>
                        </a:lnTo>
                        <a:lnTo>
                          <a:pt x="325" y="106"/>
                        </a:lnTo>
                        <a:lnTo>
                          <a:pt x="293" y="116"/>
                        </a:lnTo>
                        <a:lnTo>
                          <a:pt x="258" y="127"/>
                        </a:lnTo>
                        <a:lnTo>
                          <a:pt x="224" y="134"/>
                        </a:lnTo>
                        <a:lnTo>
                          <a:pt x="186" y="142"/>
                        </a:lnTo>
                        <a:lnTo>
                          <a:pt x="107" y="156"/>
                        </a:lnTo>
                        <a:lnTo>
                          <a:pt x="32" y="167"/>
                        </a:lnTo>
                        <a:lnTo>
                          <a:pt x="9" y="170"/>
                        </a:lnTo>
                        <a:lnTo>
                          <a:pt x="3" y="167"/>
                        </a:lnTo>
                        <a:lnTo>
                          <a:pt x="3" y="165"/>
                        </a:lnTo>
                        <a:lnTo>
                          <a:pt x="3" y="163"/>
                        </a:lnTo>
                        <a:lnTo>
                          <a:pt x="0" y="162"/>
                        </a:lnTo>
                        <a:lnTo>
                          <a:pt x="3" y="161"/>
                        </a:lnTo>
                        <a:lnTo>
                          <a:pt x="28" y="156"/>
                        </a:lnTo>
                        <a:lnTo>
                          <a:pt x="110" y="142"/>
                        </a:lnTo>
                        <a:lnTo>
                          <a:pt x="164" y="132"/>
                        </a:lnTo>
                        <a:lnTo>
                          <a:pt x="218" y="122"/>
                        </a:lnTo>
                        <a:lnTo>
                          <a:pt x="268" y="110"/>
                        </a:lnTo>
                        <a:lnTo>
                          <a:pt x="315" y="97"/>
                        </a:lnTo>
                        <a:lnTo>
                          <a:pt x="334" y="91"/>
                        </a:lnTo>
                        <a:lnTo>
                          <a:pt x="347" y="83"/>
                        </a:lnTo>
                        <a:lnTo>
                          <a:pt x="353" y="76"/>
                        </a:lnTo>
                        <a:lnTo>
                          <a:pt x="356" y="68"/>
                        </a:lnTo>
                        <a:lnTo>
                          <a:pt x="356" y="59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8" y="23"/>
                        </a:lnTo>
                        <a:lnTo>
                          <a:pt x="299" y="11"/>
                        </a:lnTo>
                        <a:lnTo>
                          <a:pt x="287" y="2"/>
                        </a:lnTo>
                        <a:lnTo>
                          <a:pt x="281" y="0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0" name="Freeform 158">
                    <a:extLst>
                      <a:ext uri="{FF2B5EF4-FFF2-40B4-BE49-F238E27FC236}">
                        <a16:creationId xmlns:a16="http://schemas.microsoft.com/office/drawing/2014/main" id="{88520331-D346-4DEF-B379-D264CE1C0A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1" y="1235"/>
                    <a:ext cx="375" cy="170"/>
                  </a:xfrm>
                  <a:custGeom>
                    <a:avLst/>
                    <a:gdLst>
                      <a:gd name="T0" fmla="*/ 278 w 375"/>
                      <a:gd name="T1" fmla="*/ 0 h 170"/>
                      <a:gd name="T2" fmla="*/ 278 w 375"/>
                      <a:gd name="T3" fmla="*/ 0 h 170"/>
                      <a:gd name="T4" fmla="*/ 303 w 375"/>
                      <a:gd name="T5" fmla="*/ 9 h 170"/>
                      <a:gd name="T6" fmla="*/ 328 w 375"/>
                      <a:gd name="T7" fmla="*/ 19 h 170"/>
                      <a:gd name="T8" fmla="*/ 347 w 375"/>
                      <a:gd name="T9" fmla="*/ 30 h 170"/>
                      <a:gd name="T10" fmla="*/ 366 w 375"/>
                      <a:gd name="T11" fmla="*/ 42 h 170"/>
                      <a:gd name="T12" fmla="*/ 366 w 375"/>
                      <a:gd name="T13" fmla="*/ 42 h 170"/>
                      <a:gd name="T14" fmla="*/ 375 w 375"/>
                      <a:gd name="T15" fmla="*/ 59 h 170"/>
                      <a:gd name="T16" fmla="*/ 375 w 375"/>
                      <a:gd name="T17" fmla="*/ 59 h 170"/>
                      <a:gd name="T18" fmla="*/ 375 w 375"/>
                      <a:gd name="T19" fmla="*/ 70 h 170"/>
                      <a:gd name="T20" fmla="*/ 375 w 375"/>
                      <a:gd name="T21" fmla="*/ 70 h 170"/>
                      <a:gd name="T22" fmla="*/ 372 w 375"/>
                      <a:gd name="T23" fmla="*/ 78 h 170"/>
                      <a:gd name="T24" fmla="*/ 372 w 375"/>
                      <a:gd name="T25" fmla="*/ 78 h 170"/>
                      <a:gd name="T26" fmla="*/ 360 w 375"/>
                      <a:gd name="T27" fmla="*/ 86 h 170"/>
                      <a:gd name="T28" fmla="*/ 350 w 375"/>
                      <a:gd name="T29" fmla="*/ 94 h 170"/>
                      <a:gd name="T30" fmla="*/ 337 w 375"/>
                      <a:gd name="T31" fmla="*/ 100 h 170"/>
                      <a:gd name="T32" fmla="*/ 322 w 375"/>
                      <a:gd name="T33" fmla="*/ 106 h 170"/>
                      <a:gd name="T34" fmla="*/ 322 w 375"/>
                      <a:gd name="T35" fmla="*/ 106 h 170"/>
                      <a:gd name="T36" fmla="*/ 290 w 375"/>
                      <a:gd name="T37" fmla="*/ 116 h 170"/>
                      <a:gd name="T38" fmla="*/ 255 w 375"/>
                      <a:gd name="T39" fmla="*/ 127 h 170"/>
                      <a:gd name="T40" fmla="*/ 221 w 375"/>
                      <a:gd name="T41" fmla="*/ 134 h 170"/>
                      <a:gd name="T42" fmla="*/ 183 w 375"/>
                      <a:gd name="T43" fmla="*/ 142 h 170"/>
                      <a:gd name="T44" fmla="*/ 104 w 375"/>
                      <a:gd name="T45" fmla="*/ 156 h 170"/>
                      <a:gd name="T46" fmla="*/ 29 w 375"/>
                      <a:gd name="T47" fmla="*/ 167 h 170"/>
                      <a:gd name="T48" fmla="*/ 29 w 375"/>
                      <a:gd name="T49" fmla="*/ 167 h 170"/>
                      <a:gd name="T50" fmla="*/ 6 w 375"/>
                      <a:gd name="T51" fmla="*/ 170 h 170"/>
                      <a:gd name="T52" fmla="*/ 6 w 375"/>
                      <a:gd name="T53" fmla="*/ 170 h 170"/>
                      <a:gd name="T54" fmla="*/ 0 w 375"/>
                      <a:gd name="T55" fmla="*/ 167 h 170"/>
                      <a:gd name="T56" fmla="*/ 3 w 375"/>
                      <a:gd name="T57" fmla="*/ 165 h 170"/>
                      <a:gd name="T58" fmla="*/ 3 w 375"/>
                      <a:gd name="T59" fmla="*/ 165 h 170"/>
                      <a:gd name="T60" fmla="*/ 0 w 375"/>
                      <a:gd name="T61" fmla="*/ 163 h 170"/>
                      <a:gd name="T62" fmla="*/ 0 w 375"/>
                      <a:gd name="T63" fmla="*/ 163 h 170"/>
                      <a:gd name="T64" fmla="*/ 0 w 375"/>
                      <a:gd name="T65" fmla="*/ 162 h 170"/>
                      <a:gd name="T66" fmla="*/ 6 w 375"/>
                      <a:gd name="T67" fmla="*/ 161 h 170"/>
                      <a:gd name="T68" fmla="*/ 29 w 375"/>
                      <a:gd name="T69" fmla="*/ 157 h 170"/>
                      <a:gd name="T70" fmla="*/ 111 w 375"/>
                      <a:gd name="T71" fmla="*/ 143 h 170"/>
                      <a:gd name="T72" fmla="*/ 161 w 375"/>
                      <a:gd name="T73" fmla="*/ 133 h 170"/>
                      <a:gd name="T74" fmla="*/ 218 w 375"/>
                      <a:gd name="T75" fmla="*/ 123 h 170"/>
                      <a:gd name="T76" fmla="*/ 268 w 375"/>
                      <a:gd name="T77" fmla="*/ 111 h 170"/>
                      <a:gd name="T78" fmla="*/ 315 w 375"/>
                      <a:gd name="T79" fmla="*/ 99 h 170"/>
                      <a:gd name="T80" fmla="*/ 315 w 375"/>
                      <a:gd name="T81" fmla="*/ 99 h 170"/>
                      <a:gd name="T82" fmla="*/ 334 w 375"/>
                      <a:gd name="T83" fmla="*/ 91 h 170"/>
                      <a:gd name="T84" fmla="*/ 347 w 375"/>
                      <a:gd name="T85" fmla="*/ 85 h 170"/>
                      <a:gd name="T86" fmla="*/ 356 w 375"/>
                      <a:gd name="T87" fmla="*/ 77 h 170"/>
                      <a:gd name="T88" fmla="*/ 360 w 375"/>
                      <a:gd name="T89" fmla="*/ 68 h 170"/>
                      <a:gd name="T90" fmla="*/ 356 w 375"/>
                      <a:gd name="T91" fmla="*/ 61 h 170"/>
                      <a:gd name="T92" fmla="*/ 353 w 375"/>
                      <a:gd name="T93" fmla="*/ 52 h 170"/>
                      <a:gd name="T94" fmla="*/ 347 w 375"/>
                      <a:gd name="T95" fmla="*/ 44 h 170"/>
                      <a:gd name="T96" fmla="*/ 337 w 375"/>
                      <a:gd name="T97" fmla="*/ 37 h 170"/>
                      <a:gd name="T98" fmla="*/ 319 w 375"/>
                      <a:gd name="T99" fmla="*/ 23 h 170"/>
                      <a:gd name="T100" fmla="*/ 300 w 375"/>
                      <a:gd name="T101" fmla="*/ 11 h 170"/>
                      <a:gd name="T102" fmla="*/ 284 w 375"/>
                      <a:gd name="T103" fmla="*/ 2 h 170"/>
                      <a:gd name="T104" fmla="*/ 278 w 375"/>
                      <a:gd name="T105" fmla="*/ 0 h 170"/>
                      <a:gd name="T106" fmla="*/ 278 w 375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5" h="170">
                        <a:moveTo>
                          <a:pt x="278" y="0"/>
                        </a:moveTo>
                        <a:lnTo>
                          <a:pt x="278" y="0"/>
                        </a:lnTo>
                        <a:lnTo>
                          <a:pt x="303" y="9"/>
                        </a:lnTo>
                        <a:lnTo>
                          <a:pt x="328" y="19"/>
                        </a:lnTo>
                        <a:lnTo>
                          <a:pt x="347" y="30"/>
                        </a:lnTo>
                        <a:lnTo>
                          <a:pt x="366" y="42"/>
                        </a:lnTo>
                        <a:lnTo>
                          <a:pt x="375" y="59"/>
                        </a:lnTo>
                        <a:lnTo>
                          <a:pt x="375" y="70"/>
                        </a:lnTo>
                        <a:lnTo>
                          <a:pt x="372" y="78"/>
                        </a:lnTo>
                        <a:lnTo>
                          <a:pt x="360" y="86"/>
                        </a:lnTo>
                        <a:lnTo>
                          <a:pt x="350" y="94"/>
                        </a:lnTo>
                        <a:lnTo>
                          <a:pt x="337" y="100"/>
                        </a:lnTo>
                        <a:lnTo>
                          <a:pt x="322" y="106"/>
                        </a:lnTo>
                        <a:lnTo>
                          <a:pt x="290" y="116"/>
                        </a:lnTo>
                        <a:lnTo>
                          <a:pt x="255" y="127"/>
                        </a:lnTo>
                        <a:lnTo>
                          <a:pt x="221" y="134"/>
                        </a:lnTo>
                        <a:lnTo>
                          <a:pt x="183" y="142"/>
                        </a:lnTo>
                        <a:lnTo>
                          <a:pt x="104" y="156"/>
                        </a:lnTo>
                        <a:lnTo>
                          <a:pt x="29" y="167"/>
                        </a:lnTo>
                        <a:lnTo>
                          <a:pt x="6" y="170"/>
                        </a:lnTo>
                        <a:lnTo>
                          <a:pt x="0" y="167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0" y="162"/>
                        </a:lnTo>
                        <a:lnTo>
                          <a:pt x="6" y="161"/>
                        </a:lnTo>
                        <a:lnTo>
                          <a:pt x="29" y="157"/>
                        </a:lnTo>
                        <a:lnTo>
                          <a:pt x="111" y="143"/>
                        </a:lnTo>
                        <a:lnTo>
                          <a:pt x="161" y="133"/>
                        </a:lnTo>
                        <a:lnTo>
                          <a:pt x="218" y="123"/>
                        </a:lnTo>
                        <a:lnTo>
                          <a:pt x="268" y="111"/>
                        </a:lnTo>
                        <a:lnTo>
                          <a:pt x="315" y="99"/>
                        </a:lnTo>
                        <a:lnTo>
                          <a:pt x="334" y="91"/>
                        </a:lnTo>
                        <a:lnTo>
                          <a:pt x="347" y="85"/>
                        </a:lnTo>
                        <a:lnTo>
                          <a:pt x="356" y="77"/>
                        </a:lnTo>
                        <a:lnTo>
                          <a:pt x="360" y="68"/>
                        </a:lnTo>
                        <a:lnTo>
                          <a:pt x="356" y="61"/>
                        </a:lnTo>
                        <a:lnTo>
                          <a:pt x="353" y="52"/>
                        </a:lnTo>
                        <a:lnTo>
                          <a:pt x="347" y="44"/>
                        </a:lnTo>
                        <a:lnTo>
                          <a:pt x="337" y="37"/>
                        </a:lnTo>
                        <a:lnTo>
                          <a:pt x="319" y="23"/>
                        </a:lnTo>
                        <a:lnTo>
                          <a:pt x="300" y="11"/>
                        </a:lnTo>
                        <a:lnTo>
                          <a:pt x="284" y="2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1" name="Freeform 159">
                    <a:extLst>
                      <a:ext uri="{FF2B5EF4-FFF2-40B4-BE49-F238E27FC236}">
                        <a16:creationId xmlns:a16="http://schemas.microsoft.com/office/drawing/2014/main" id="{3AF3A1D0-DDE2-4A91-962C-AC1B384276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63 w 372"/>
                      <a:gd name="T13" fmla="*/ 42 h 170"/>
                      <a:gd name="T14" fmla="*/ 372 w 372"/>
                      <a:gd name="T15" fmla="*/ 59 h 170"/>
                      <a:gd name="T16" fmla="*/ 372 w 372"/>
                      <a:gd name="T17" fmla="*/ 59 h 170"/>
                      <a:gd name="T18" fmla="*/ 372 w 372"/>
                      <a:gd name="T19" fmla="*/ 70 h 170"/>
                      <a:gd name="T20" fmla="*/ 372 w 372"/>
                      <a:gd name="T21" fmla="*/ 70 h 170"/>
                      <a:gd name="T22" fmla="*/ 369 w 372"/>
                      <a:gd name="T23" fmla="*/ 78 h 170"/>
                      <a:gd name="T24" fmla="*/ 369 w 372"/>
                      <a:gd name="T25" fmla="*/ 78 h 170"/>
                      <a:gd name="T26" fmla="*/ 357 w 372"/>
                      <a:gd name="T27" fmla="*/ 86 h 170"/>
                      <a:gd name="T28" fmla="*/ 347 w 372"/>
                      <a:gd name="T29" fmla="*/ 94 h 170"/>
                      <a:gd name="T30" fmla="*/ 334 w 372"/>
                      <a:gd name="T31" fmla="*/ 100 h 170"/>
                      <a:gd name="T32" fmla="*/ 319 w 372"/>
                      <a:gd name="T33" fmla="*/ 106 h 170"/>
                      <a:gd name="T34" fmla="*/ 319 w 372"/>
                      <a:gd name="T35" fmla="*/ 106 h 170"/>
                      <a:gd name="T36" fmla="*/ 287 w 372"/>
                      <a:gd name="T37" fmla="*/ 116 h 170"/>
                      <a:gd name="T38" fmla="*/ 252 w 372"/>
                      <a:gd name="T39" fmla="*/ 127 h 170"/>
                      <a:gd name="T40" fmla="*/ 218 w 372"/>
                      <a:gd name="T41" fmla="*/ 134 h 170"/>
                      <a:gd name="T42" fmla="*/ 180 w 372"/>
                      <a:gd name="T43" fmla="*/ 142 h 170"/>
                      <a:gd name="T44" fmla="*/ 101 w 372"/>
                      <a:gd name="T45" fmla="*/ 156 h 170"/>
                      <a:gd name="T46" fmla="*/ 26 w 372"/>
                      <a:gd name="T47" fmla="*/ 167 h 170"/>
                      <a:gd name="T48" fmla="*/ 26 w 372"/>
                      <a:gd name="T49" fmla="*/ 167 h 170"/>
                      <a:gd name="T50" fmla="*/ 3 w 372"/>
                      <a:gd name="T51" fmla="*/ 170 h 170"/>
                      <a:gd name="T52" fmla="*/ 3 w 372"/>
                      <a:gd name="T53" fmla="*/ 170 h 170"/>
                      <a:gd name="T54" fmla="*/ 0 w 372"/>
                      <a:gd name="T55" fmla="*/ 167 h 170"/>
                      <a:gd name="T56" fmla="*/ 0 w 372"/>
                      <a:gd name="T57" fmla="*/ 166 h 170"/>
                      <a:gd name="T58" fmla="*/ 3 w 372"/>
                      <a:gd name="T59" fmla="*/ 165 h 170"/>
                      <a:gd name="T60" fmla="*/ 0 w 372"/>
                      <a:gd name="T61" fmla="*/ 163 h 170"/>
                      <a:gd name="T62" fmla="*/ 0 w 372"/>
                      <a:gd name="T63" fmla="*/ 163 h 170"/>
                      <a:gd name="T64" fmla="*/ 0 w 372"/>
                      <a:gd name="T65" fmla="*/ 163 h 170"/>
                      <a:gd name="T66" fmla="*/ 7 w 372"/>
                      <a:gd name="T67" fmla="*/ 162 h 170"/>
                      <a:gd name="T68" fmla="*/ 29 w 372"/>
                      <a:gd name="T69" fmla="*/ 158 h 170"/>
                      <a:gd name="T70" fmla="*/ 111 w 372"/>
                      <a:gd name="T71" fmla="*/ 144 h 170"/>
                      <a:gd name="T72" fmla="*/ 161 w 372"/>
                      <a:gd name="T73" fmla="*/ 136 h 170"/>
                      <a:gd name="T74" fmla="*/ 215 w 372"/>
                      <a:gd name="T75" fmla="*/ 124 h 170"/>
                      <a:gd name="T76" fmla="*/ 268 w 372"/>
                      <a:gd name="T77" fmla="*/ 113 h 170"/>
                      <a:gd name="T78" fmla="*/ 316 w 372"/>
                      <a:gd name="T79" fmla="*/ 100 h 170"/>
                      <a:gd name="T80" fmla="*/ 316 w 372"/>
                      <a:gd name="T81" fmla="*/ 100 h 170"/>
                      <a:gd name="T82" fmla="*/ 334 w 372"/>
                      <a:gd name="T83" fmla="*/ 92 h 170"/>
                      <a:gd name="T84" fmla="*/ 350 w 372"/>
                      <a:gd name="T85" fmla="*/ 86 h 170"/>
                      <a:gd name="T86" fmla="*/ 357 w 372"/>
                      <a:gd name="T87" fmla="*/ 77 h 170"/>
                      <a:gd name="T88" fmla="*/ 360 w 372"/>
                      <a:gd name="T89" fmla="*/ 70 h 170"/>
                      <a:gd name="T90" fmla="*/ 360 w 372"/>
                      <a:gd name="T91" fmla="*/ 61 h 170"/>
                      <a:gd name="T92" fmla="*/ 353 w 372"/>
                      <a:gd name="T93" fmla="*/ 53 h 170"/>
                      <a:gd name="T94" fmla="*/ 347 w 372"/>
                      <a:gd name="T95" fmla="*/ 45 h 170"/>
                      <a:gd name="T96" fmla="*/ 338 w 372"/>
                      <a:gd name="T97" fmla="*/ 37 h 170"/>
                      <a:gd name="T98" fmla="*/ 319 w 372"/>
                      <a:gd name="T99" fmla="*/ 23 h 170"/>
                      <a:gd name="T100" fmla="*/ 297 w 372"/>
                      <a:gd name="T101" fmla="*/ 11 h 170"/>
                      <a:gd name="T102" fmla="*/ 281 w 372"/>
                      <a:gd name="T103" fmla="*/ 2 h 170"/>
                      <a:gd name="T104" fmla="*/ 275 w 372"/>
                      <a:gd name="T105" fmla="*/ 0 h 170"/>
                      <a:gd name="T106" fmla="*/ 275 w 372"/>
                      <a:gd name="T107" fmla="*/ 0 h 170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7"/>
                        </a:lnTo>
                        <a:lnTo>
                          <a:pt x="0" y="166"/>
                        </a:lnTo>
                        <a:lnTo>
                          <a:pt x="3" y="165"/>
                        </a:lnTo>
                        <a:lnTo>
                          <a:pt x="0" y="163"/>
                        </a:lnTo>
                        <a:lnTo>
                          <a:pt x="7" y="162"/>
                        </a:lnTo>
                        <a:lnTo>
                          <a:pt x="29" y="158"/>
                        </a:lnTo>
                        <a:lnTo>
                          <a:pt x="111" y="144"/>
                        </a:lnTo>
                        <a:lnTo>
                          <a:pt x="161" y="136"/>
                        </a:lnTo>
                        <a:lnTo>
                          <a:pt x="215" y="124"/>
                        </a:lnTo>
                        <a:lnTo>
                          <a:pt x="268" y="113"/>
                        </a:lnTo>
                        <a:lnTo>
                          <a:pt x="316" y="100"/>
                        </a:lnTo>
                        <a:lnTo>
                          <a:pt x="334" y="92"/>
                        </a:lnTo>
                        <a:lnTo>
                          <a:pt x="350" y="86"/>
                        </a:lnTo>
                        <a:lnTo>
                          <a:pt x="357" y="77"/>
                        </a:lnTo>
                        <a:lnTo>
                          <a:pt x="360" y="70"/>
                        </a:lnTo>
                        <a:lnTo>
                          <a:pt x="360" y="61"/>
                        </a:lnTo>
                        <a:lnTo>
                          <a:pt x="353" y="53"/>
                        </a:lnTo>
                        <a:lnTo>
                          <a:pt x="347" y="45"/>
                        </a:lnTo>
                        <a:lnTo>
                          <a:pt x="338" y="37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81" y="2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2" name="Freeform 160">
                    <a:extLst>
                      <a:ext uri="{FF2B5EF4-FFF2-40B4-BE49-F238E27FC236}">
                        <a16:creationId xmlns:a16="http://schemas.microsoft.com/office/drawing/2014/main" id="{902E9AD7-5F7F-4EB7-BCFA-E3BBDE9569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4" y="1235"/>
                    <a:ext cx="372" cy="170"/>
                  </a:xfrm>
                  <a:custGeom>
                    <a:avLst/>
                    <a:gdLst>
                      <a:gd name="T0" fmla="*/ 275 w 372"/>
                      <a:gd name="T1" fmla="*/ 0 h 170"/>
                      <a:gd name="T2" fmla="*/ 275 w 372"/>
                      <a:gd name="T3" fmla="*/ 0 h 170"/>
                      <a:gd name="T4" fmla="*/ 300 w 372"/>
                      <a:gd name="T5" fmla="*/ 9 h 170"/>
                      <a:gd name="T6" fmla="*/ 325 w 372"/>
                      <a:gd name="T7" fmla="*/ 19 h 170"/>
                      <a:gd name="T8" fmla="*/ 344 w 372"/>
                      <a:gd name="T9" fmla="*/ 30 h 170"/>
                      <a:gd name="T10" fmla="*/ 363 w 372"/>
                      <a:gd name="T11" fmla="*/ 42 h 170"/>
                      <a:gd name="T12" fmla="*/ 372 w 372"/>
                      <a:gd name="T13" fmla="*/ 59 h 170"/>
                      <a:gd name="T14" fmla="*/ 372 w 372"/>
                      <a:gd name="T15" fmla="*/ 70 h 170"/>
                      <a:gd name="T16" fmla="*/ 369 w 372"/>
                      <a:gd name="T17" fmla="*/ 78 h 170"/>
                      <a:gd name="T18" fmla="*/ 369 w 372"/>
                      <a:gd name="T19" fmla="*/ 78 h 170"/>
                      <a:gd name="T20" fmla="*/ 357 w 372"/>
                      <a:gd name="T21" fmla="*/ 86 h 170"/>
                      <a:gd name="T22" fmla="*/ 347 w 372"/>
                      <a:gd name="T23" fmla="*/ 94 h 170"/>
                      <a:gd name="T24" fmla="*/ 334 w 372"/>
                      <a:gd name="T25" fmla="*/ 100 h 170"/>
                      <a:gd name="T26" fmla="*/ 319 w 372"/>
                      <a:gd name="T27" fmla="*/ 106 h 170"/>
                      <a:gd name="T28" fmla="*/ 319 w 372"/>
                      <a:gd name="T29" fmla="*/ 106 h 170"/>
                      <a:gd name="T30" fmla="*/ 287 w 372"/>
                      <a:gd name="T31" fmla="*/ 116 h 170"/>
                      <a:gd name="T32" fmla="*/ 252 w 372"/>
                      <a:gd name="T33" fmla="*/ 127 h 170"/>
                      <a:gd name="T34" fmla="*/ 218 w 372"/>
                      <a:gd name="T35" fmla="*/ 134 h 170"/>
                      <a:gd name="T36" fmla="*/ 180 w 372"/>
                      <a:gd name="T37" fmla="*/ 142 h 170"/>
                      <a:gd name="T38" fmla="*/ 101 w 372"/>
                      <a:gd name="T39" fmla="*/ 156 h 170"/>
                      <a:gd name="T40" fmla="*/ 26 w 372"/>
                      <a:gd name="T41" fmla="*/ 167 h 170"/>
                      <a:gd name="T42" fmla="*/ 26 w 372"/>
                      <a:gd name="T43" fmla="*/ 167 h 170"/>
                      <a:gd name="T44" fmla="*/ 3 w 372"/>
                      <a:gd name="T45" fmla="*/ 170 h 170"/>
                      <a:gd name="T46" fmla="*/ 3 w 372"/>
                      <a:gd name="T47" fmla="*/ 170 h 170"/>
                      <a:gd name="T48" fmla="*/ 0 w 372"/>
                      <a:gd name="T49" fmla="*/ 168 h 170"/>
                      <a:gd name="T50" fmla="*/ 0 w 372"/>
                      <a:gd name="T51" fmla="*/ 167 h 170"/>
                      <a:gd name="T52" fmla="*/ 3 w 372"/>
                      <a:gd name="T53" fmla="*/ 166 h 170"/>
                      <a:gd name="T54" fmla="*/ 7 w 372"/>
                      <a:gd name="T55" fmla="*/ 165 h 170"/>
                      <a:gd name="T56" fmla="*/ 7 w 372"/>
                      <a:gd name="T57" fmla="*/ 165 h 170"/>
                      <a:gd name="T58" fmla="*/ 7 w 372"/>
                      <a:gd name="T59" fmla="*/ 165 h 170"/>
                      <a:gd name="T60" fmla="*/ 10 w 372"/>
                      <a:gd name="T61" fmla="*/ 163 h 170"/>
                      <a:gd name="T62" fmla="*/ 32 w 372"/>
                      <a:gd name="T63" fmla="*/ 160 h 170"/>
                      <a:gd name="T64" fmla="*/ 114 w 372"/>
                      <a:gd name="T65" fmla="*/ 146 h 170"/>
                      <a:gd name="T66" fmla="*/ 164 w 372"/>
                      <a:gd name="T67" fmla="*/ 137 h 170"/>
                      <a:gd name="T68" fmla="*/ 218 w 372"/>
                      <a:gd name="T69" fmla="*/ 125 h 170"/>
                      <a:gd name="T70" fmla="*/ 271 w 372"/>
                      <a:gd name="T71" fmla="*/ 114 h 170"/>
                      <a:gd name="T72" fmla="*/ 322 w 372"/>
                      <a:gd name="T73" fmla="*/ 101 h 170"/>
                      <a:gd name="T74" fmla="*/ 322 w 372"/>
                      <a:gd name="T75" fmla="*/ 101 h 170"/>
                      <a:gd name="T76" fmla="*/ 341 w 372"/>
                      <a:gd name="T77" fmla="*/ 95 h 170"/>
                      <a:gd name="T78" fmla="*/ 353 w 372"/>
                      <a:gd name="T79" fmla="*/ 87 h 170"/>
                      <a:gd name="T80" fmla="*/ 360 w 372"/>
                      <a:gd name="T81" fmla="*/ 78 h 170"/>
                      <a:gd name="T82" fmla="*/ 363 w 372"/>
                      <a:gd name="T83" fmla="*/ 71 h 170"/>
                      <a:gd name="T84" fmla="*/ 363 w 372"/>
                      <a:gd name="T85" fmla="*/ 62 h 170"/>
                      <a:gd name="T86" fmla="*/ 357 w 372"/>
                      <a:gd name="T87" fmla="*/ 54 h 170"/>
                      <a:gd name="T88" fmla="*/ 350 w 372"/>
                      <a:gd name="T89" fmla="*/ 45 h 170"/>
                      <a:gd name="T90" fmla="*/ 341 w 372"/>
                      <a:gd name="T91" fmla="*/ 38 h 170"/>
                      <a:gd name="T92" fmla="*/ 319 w 372"/>
                      <a:gd name="T93" fmla="*/ 23 h 170"/>
                      <a:gd name="T94" fmla="*/ 297 w 372"/>
                      <a:gd name="T95" fmla="*/ 11 h 170"/>
                      <a:gd name="T96" fmla="*/ 275 w 372"/>
                      <a:gd name="T97" fmla="*/ 0 h 170"/>
                      <a:gd name="T98" fmla="*/ 275 w 372"/>
                      <a:gd name="T99" fmla="*/ 0 h 170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</a:gdLst>
                    <a:ahLst/>
                    <a:cxnLst>
                      <a:cxn ang="T100">
                        <a:pos x="T0" y="T1"/>
                      </a:cxn>
                      <a:cxn ang="T101">
                        <a:pos x="T2" y="T3"/>
                      </a:cxn>
                      <a:cxn ang="T102">
                        <a:pos x="T4" y="T5"/>
                      </a:cxn>
                      <a:cxn ang="T103">
                        <a:pos x="T6" y="T7"/>
                      </a:cxn>
                      <a:cxn ang="T104">
                        <a:pos x="T8" y="T9"/>
                      </a:cxn>
                      <a:cxn ang="T105">
                        <a:pos x="T10" y="T11"/>
                      </a:cxn>
                      <a:cxn ang="T106">
                        <a:pos x="T12" y="T13"/>
                      </a:cxn>
                      <a:cxn ang="T107">
                        <a:pos x="T14" y="T15"/>
                      </a:cxn>
                      <a:cxn ang="T108">
                        <a:pos x="T16" y="T17"/>
                      </a:cxn>
                      <a:cxn ang="T109">
                        <a:pos x="T18" y="T19"/>
                      </a:cxn>
                      <a:cxn ang="T110">
                        <a:pos x="T20" y="T21"/>
                      </a:cxn>
                      <a:cxn ang="T111">
                        <a:pos x="T22" y="T23"/>
                      </a:cxn>
                      <a:cxn ang="T112">
                        <a:pos x="T24" y="T25"/>
                      </a:cxn>
                      <a:cxn ang="T113">
                        <a:pos x="T26" y="T27"/>
                      </a:cxn>
                      <a:cxn ang="T114">
                        <a:pos x="T28" y="T29"/>
                      </a:cxn>
                      <a:cxn ang="T115">
                        <a:pos x="T30" y="T31"/>
                      </a:cxn>
                      <a:cxn ang="T116">
                        <a:pos x="T32" y="T33"/>
                      </a:cxn>
                      <a:cxn ang="T117">
                        <a:pos x="T34" y="T35"/>
                      </a:cxn>
                      <a:cxn ang="T118">
                        <a:pos x="T36" y="T37"/>
                      </a:cxn>
                      <a:cxn ang="T119">
                        <a:pos x="T38" y="T39"/>
                      </a:cxn>
                      <a:cxn ang="T120">
                        <a:pos x="T40" y="T41"/>
                      </a:cxn>
                      <a:cxn ang="T121">
                        <a:pos x="T42" y="T43"/>
                      </a:cxn>
                      <a:cxn ang="T122">
                        <a:pos x="T44" y="T45"/>
                      </a:cxn>
                      <a:cxn ang="T123">
                        <a:pos x="T46" y="T47"/>
                      </a:cxn>
                      <a:cxn ang="T124">
                        <a:pos x="T48" y="T49"/>
                      </a:cxn>
                      <a:cxn ang="T125">
                        <a:pos x="T50" y="T51"/>
                      </a:cxn>
                      <a:cxn ang="T126">
                        <a:pos x="T52" y="T53"/>
                      </a:cxn>
                      <a:cxn ang="T127">
                        <a:pos x="T54" y="T55"/>
                      </a:cxn>
                      <a:cxn ang="T128">
                        <a:pos x="T56" y="T57"/>
                      </a:cxn>
                      <a:cxn ang="T129">
                        <a:pos x="T58" y="T59"/>
                      </a:cxn>
                      <a:cxn ang="T130">
                        <a:pos x="T60" y="T61"/>
                      </a:cxn>
                      <a:cxn ang="T131">
                        <a:pos x="T62" y="T63"/>
                      </a:cxn>
                      <a:cxn ang="T132">
                        <a:pos x="T64" y="T65"/>
                      </a:cxn>
                      <a:cxn ang="T133">
                        <a:pos x="T66" y="T67"/>
                      </a:cxn>
                      <a:cxn ang="T134">
                        <a:pos x="T68" y="T69"/>
                      </a:cxn>
                      <a:cxn ang="T135">
                        <a:pos x="T70" y="T71"/>
                      </a:cxn>
                      <a:cxn ang="T136">
                        <a:pos x="T72" y="T73"/>
                      </a:cxn>
                      <a:cxn ang="T137">
                        <a:pos x="T74" y="T75"/>
                      </a:cxn>
                      <a:cxn ang="T138">
                        <a:pos x="T76" y="T77"/>
                      </a:cxn>
                      <a:cxn ang="T139">
                        <a:pos x="T78" y="T79"/>
                      </a:cxn>
                      <a:cxn ang="T140">
                        <a:pos x="T80" y="T81"/>
                      </a:cxn>
                      <a:cxn ang="T141">
                        <a:pos x="T82" y="T83"/>
                      </a:cxn>
                      <a:cxn ang="T142">
                        <a:pos x="T84" y="T85"/>
                      </a:cxn>
                      <a:cxn ang="T143">
                        <a:pos x="T86" y="T87"/>
                      </a:cxn>
                      <a:cxn ang="T144">
                        <a:pos x="T88" y="T89"/>
                      </a:cxn>
                      <a:cxn ang="T145">
                        <a:pos x="T90" y="T91"/>
                      </a:cxn>
                      <a:cxn ang="T146">
                        <a:pos x="T92" y="T93"/>
                      </a:cxn>
                      <a:cxn ang="T147">
                        <a:pos x="T94" y="T95"/>
                      </a:cxn>
                      <a:cxn ang="T148">
                        <a:pos x="T96" y="T97"/>
                      </a:cxn>
                      <a:cxn ang="T149">
                        <a:pos x="T98" y="T99"/>
                      </a:cxn>
                    </a:cxnLst>
                    <a:rect l="0" t="0" r="r" b="b"/>
                    <a:pathLst>
                      <a:path w="372" h="170">
                        <a:moveTo>
                          <a:pt x="275" y="0"/>
                        </a:moveTo>
                        <a:lnTo>
                          <a:pt x="275" y="0"/>
                        </a:lnTo>
                        <a:lnTo>
                          <a:pt x="300" y="9"/>
                        </a:lnTo>
                        <a:lnTo>
                          <a:pt x="325" y="19"/>
                        </a:lnTo>
                        <a:lnTo>
                          <a:pt x="344" y="30"/>
                        </a:lnTo>
                        <a:lnTo>
                          <a:pt x="363" y="42"/>
                        </a:lnTo>
                        <a:lnTo>
                          <a:pt x="372" y="59"/>
                        </a:lnTo>
                        <a:lnTo>
                          <a:pt x="372" y="70"/>
                        </a:lnTo>
                        <a:lnTo>
                          <a:pt x="369" y="78"/>
                        </a:lnTo>
                        <a:lnTo>
                          <a:pt x="357" y="86"/>
                        </a:lnTo>
                        <a:lnTo>
                          <a:pt x="347" y="94"/>
                        </a:lnTo>
                        <a:lnTo>
                          <a:pt x="334" y="100"/>
                        </a:lnTo>
                        <a:lnTo>
                          <a:pt x="319" y="106"/>
                        </a:lnTo>
                        <a:lnTo>
                          <a:pt x="287" y="116"/>
                        </a:lnTo>
                        <a:lnTo>
                          <a:pt x="252" y="127"/>
                        </a:lnTo>
                        <a:lnTo>
                          <a:pt x="218" y="134"/>
                        </a:lnTo>
                        <a:lnTo>
                          <a:pt x="180" y="142"/>
                        </a:lnTo>
                        <a:lnTo>
                          <a:pt x="101" y="156"/>
                        </a:lnTo>
                        <a:lnTo>
                          <a:pt x="26" y="167"/>
                        </a:lnTo>
                        <a:lnTo>
                          <a:pt x="3" y="170"/>
                        </a:lnTo>
                        <a:lnTo>
                          <a:pt x="0" y="168"/>
                        </a:lnTo>
                        <a:lnTo>
                          <a:pt x="0" y="167"/>
                        </a:lnTo>
                        <a:lnTo>
                          <a:pt x="3" y="166"/>
                        </a:lnTo>
                        <a:lnTo>
                          <a:pt x="7" y="165"/>
                        </a:lnTo>
                        <a:lnTo>
                          <a:pt x="10" y="163"/>
                        </a:lnTo>
                        <a:lnTo>
                          <a:pt x="32" y="160"/>
                        </a:lnTo>
                        <a:lnTo>
                          <a:pt x="114" y="146"/>
                        </a:lnTo>
                        <a:lnTo>
                          <a:pt x="164" y="137"/>
                        </a:lnTo>
                        <a:lnTo>
                          <a:pt x="218" y="125"/>
                        </a:lnTo>
                        <a:lnTo>
                          <a:pt x="271" y="114"/>
                        </a:lnTo>
                        <a:lnTo>
                          <a:pt x="322" y="101"/>
                        </a:lnTo>
                        <a:lnTo>
                          <a:pt x="341" y="95"/>
                        </a:lnTo>
                        <a:lnTo>
                          <a:pt x="353" y="87"/>
                        </a:lnTo>
                        <a:lnTo>
                          <a:pt x="360" y="78"/>
                        </a:lnTo>
                        <a:lnTo>
                          <a:pt x="363" y="71"/>
                        </a:lnTo>
                        <a:lnTo>
                          <a:pt x="363" y="62"/>
                        </a:lnTo>
                        <a:lnTo>
                          <a:pt x="357" y="54"/>
                        </a:lnTo>
                        <a:lnTo>
                          <a:pt x="350" y="45"/>
                        </a:lnTo>
                        <a:lnTo>
                          <a:pt x="341" y="38"/>
                        </a:lnTo>
                        <a:lnTo>
                          <a:pt x="319" y="23"/>
                        </a:lnTo>
                        <a:lnTo>
                          <a:pt x="297" y="11"/>
                        </a:lnTo>
                        <a:lnTo>
                          <a:pt x="275" y="0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3" name="Freeform 161">
                    <a:extLst>
                      <a:ext uri="{FF2B5EF4-FFF2-40B4-BE49-F238E27FC236}">
                        <a16:creationId xmlns:a16="http://schemas.microsoft.com/office/drawing/2014/main" id="{E438BA53-7C89-4978-A4E7-4E752ED4F9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5 w 501"/>
                      <a:gd name="T39" fmla="*/ 5 h 165"/>
                      <a:gd name="T40" fmla="*/ 73 w 501"/>
                      <a:gd name="T41" fmla="*/ 0 h 165"/>
                      <a:gd name="T42" fmla="*/ 73 w 501"/>
                      <a:gd name="T43" fmla="*/ 0 h 165"/>
                      <a:gd name="T44" fmla="*/ 161 w 501"/>
                      <a:gd name="T45" fmla="*/ 18 h 165"/>
                      <a:gd name="T46" fmla="*/ 243 w 501"/>
                      <a:gd name="T47" fmla="*/ 37 h 165"/>
                      <a:gd name="T48" fmla="*/ 316 w 501"/>
                      <a:gd name="T49" fmla="*/ 56 h 165"/>
                      <a:gd name="T50" fmla="*/ 382 w 501"/>
                      <a:gd name="T51" fmla="*/ 75 h 165"/>
                      <a:gd name="T52" fmla="*/ 435 w 501"/>
                      <a:gd name="T53" fmla="*/ 94 h 165"/>
                      <a:gd name="T54" fmla="*/ 457 w 501"/>
                      <a:gd name="T55" fmla="*/ 103 h 165"/>
                      <a:gd name="T56" fmla="*/ 473 w 501"/>
                      <a:gd name="T57" fmla="*/ 110 h 165"/>
                      <a:gd name="T58" fmla="*/ 489 w 501"/>
                      <a:gd name="T59" fmla="*/ 119 h 165"/>
                      <a:gd name="T60" fmla="*/ 498 w 501"/>
                      <a:gd name="T61" fmla="*/ 127 h 165"/>
                      <a:gd name="T62" fmla="*/ 501 w 501"/>
                      <a:gd name="T63" fmla="*/ 134 h 165"/>
                      <a:gd name="T64" fmla="*/ 501 w 501"/>
                      <a:gd name="T65" fmla="*/ 142 h 165"/>
                      <a:gd name="T66" fmla="*/ 501 w 501"/>
                      <a:gd name="T67" fmla="*/ 142 h 165"/>
                      <a:gd name="T68" fmla="*/ 498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5" y="5"/>
                        </a:lnTo>
                        <a:lnTo>
                          <a:pt x="73" y="0"/>
                        </a:lnTo>
                        <a:lnTo>
                          <a:pt x="161" y="18"/>
                        </a:lnTo>
                        <a:lnTo>
                          <a:pt x="243" y="37"/>
                        </a:lnTo>
                        <a:lnTo>
                          <a:pt x="316" y="56"/>
                        </a:lnTo>
                        <a:lnTo>
                          <a:pt x="382" y="75"/>
                        </a:lnTo>
                        <a:lnTo>
                          <a:pt x="435" y="94"/>
                        </a:lnTo>
                        <a:lnTo>
                          <a:pt x="457" y="103"/>
                        </a:lnTo>
                        <a:lnTo>
                          <a:pt x="473" y="110"/>
                        </a:lnTo>
                        <a:lnTo>
                          <a:pt x="489" y="119"/>
                        </a:lnTo>
                        <a:lnTo>
                          <a:pt x="498" y="127"/>
                        </a:lnTo>
                        <a:lnTo>
                          <a:pt x="501" y="134"/>
                        </a:lnTo>
                        <a:lnTo>
                          <a:pt x="501" y="142"/>
                        </a:lnTo>
                        <a:lnTo>
                          <a:pt x="498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4" name="Freeform 162">
                    <a:extLst>
                      <a:ext uri="{FF2B5EF4-FFF2-40B4-BE49-F238E27FC236}">
                        <a16:creationId xmlns:a16="http://schemas.microsoft.com/office/drawing/2014/main" id="{BAA16AC0-8DB9-4600-9C80-311628D62F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6"/>
                    <a:ext cx="501" cy="165"/>
                  </a:xfrm>
                  <a:custGeom>
                    <a:avLst/>
                    <a:gdLst>
                      <a:gd name="T0" fmla="*/ 464 w 501"/>
                      <a:gd name="T1" fmla="*/ 165 h 165"/>
                      <a:gd name="T2" fmla="*/ 464 w 501"/>
                      <a:gd name="T3" fmla="*/ 165 h 165"/>
                      <a:gd name="T4" fmla="*/ 476 w 501"/>
                      <a:gd name="T5" fmla="*/ 159 h 165"/>
                      <a:gd name="T6" fmla="*/ 476 w 501"/>
                      <a:gd name="T7" fmla="*/ 159 h 165"/>
                      <a:gd name="T8" fmla="*/ 476 w 501"/>
                      <a:gd name="T9" fmla="*/ 152 h 165"/>
                      <a:gd name="T10" fmla="*/ 476 w 501"/>
                      <a:gd name="T11" fmla="*/ 147 h 165"/>
                      <a:gd name="T12" fmla="*/ 470 w 501"/>
                      <a:gd name="T13" fmla="*/ 142 h 165"/>
                      <a:gd name="T14" fmla="*/ 464 w 501"/>
                      <a:gd name="T15" fmla="*/ 137 h 165"/>
                      <a:gd name="T16" fmla="*/ 448 w 501"/>
                      <a:gd name="T17" fmla="*/ 131 h 165"/>
                      <a:gd name="T18" fmla="*/ 432 w 501"/>
                      <a:gd name="T19" fmla="*/ 124 h 165"/>
                      <a:gd name="T20" fmla="*/ 432 w 501"/>
                      <a:gd name="T21" fmla="*/ 124 h 165"/>
                      <a:gd name="T22" fmla="*/ 385 w 501"/>
                      <a:gd name="T23" fmla="*/ 108 h 165"/>
                      <a:gd name="T24" fmla="*/ 334 w 501"/>
                      <a:gd name="T25" fmla="*/ 93 h 165"/>
                      <a:gd name="T26" fmla="*/ 281 w 501"/>
                      <a:gd name="T27" fmla="*/ 80 h 165"/>
                      <a:gd name="T28" fmla="*/ 227 w 501"/>
                      <a:gd name="T29" fmla="*/ 66 h 165"/>
                      <a:gd name="T30" fmla="*/ 227 w 501"/>
                      <a:gd name="T31" fmla="*/ 66 h 165"/>
                      <a:gd name="T32" fmla="*/ 114 w 501"/>
                      <a:gd name="T33" fmla="*/ 40 h 165"/>
                      <a:gd name="T34" fmla="*/ 0 w 501"/>
                      <a:gd name="T35" fmla="*/ 14 h 165"/>
                      <a:gd name="T36" fmla="*/ 0 w 501"/>
                      <a:gd name="T37" fmla="*/ 14 h 165"/>
                      <a:gd name="T38" fmla="*/ 32 w 501"/>
                      <a:gd name="T39" fmla="*/ 6 h 165"/>
                      <a:gd name="T40" fmla="*/ 66 w 501"/>
                      <a:gd name="T41" fmla="*/ 0 h 165"/>
                      <a:gd name="T42" fmla="*/ 66 w 501"/>
                      <a:gd name="T43" fmla="*/ 0 h 165"/>
                      <a:gd name="T44" fmla="*/ 155 w 501"/>
                      <a:gd name="T45" fmla="*/ 19 h 165"/>
                      <a:gd name="T46" fmla="*/ 237 w 501"/>
                      <a:gd name="T47" fmla="*/ 38 h 165"/>
                      <a:gd name="T48" fmla="*/ 312 w 501"/>
                      <a:gd name="T49" fmla="*/ 57 h 165"/>
                      <a:gd name="T50" fmla="*/ 379 w 501"/>
                      <a:gd name="T51" fmla="*/ 76 h 165"/>
                      <a:gd name="T52" fmla="*/ 432 w 501"/>
                      <a:gd name="T53" fmla="*/ 94 h 165"/>
                      <a:gd name="T54" fmla="*/ 451 w 501"/>
                      <a:gd name="T55" fmla="*/ 103 h 165"/>
                      <a:gd name="T56" fmla="*/ 470 w 501"/>
                      <a:gd name="T57" fmla="*/ 112 h 165"/>
                      <a:gd name="T58" fmla="*/ 486 w 501"/>
                      <a:gd name="T59" fmla="*/ 120 h 165"/>
                      <a:gd name="T60" fmla="*/ 495 w 501"/>
                      <a:gd name="T61" fmla="*/ 128 h 165"/>
                      <a:gd name="T62" fmla="*/ 498 w 501"/>
                      <a:gd name="T63" fmla="*/ 136 h 165"/>
                      <a:gd name="T64" fmla="*/ 501 w 501"/>
                      <a:gd name="T65" fmla="*/ 143 h 165"/>
                      <a:gd name="T66" fmla="*/ 501 w 501"/>
                      <a:gd name="T67" fmla="*/ 143 h 165"/>
                      <a:gd name="T68" fmla="*/ 495 w 501"/>
                      <a:gd name="T69" fmla="*/ 152 h 165"/>
                      <a:gd name="T70" fmla="*/ 489 w 501"/>
                      <a:gd name="T71" fmla="*/ 159 h 165"/>
                      <a:gd name="T72" fmla="*/ 476 w 501"/>
                      <a:gd name="T73" fmla="*/ 162 h 165"/>
                      <a:gd name="T74" fmla="*/ 464 w 501"/>
                      <a:gd name="T75" fmla="*/ 165 h 165"/>
                      <a:gd name="T76" fmla="*/ 464 w 501"/>
                      <a:gd name="T77" fmla="*/ 165 h 165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501" h="165">
                        <a:moveTo>
                          <a:pt x="464" y="165"/>
                        </a:moveTo>
                        <a:lnTo>
                          <a:pt x="464" y="165"/>
                        </a:lnTo>
                        <a:lnTo>
                          <a:pt x="476" y="159"/>
                        </a:lnTo>
                        <a:lnTo>
                          <a:pt x="476" y="152"/>
                        </a:lnTo>
                        <a:lnTo>
                          <a:pt x="476" y="147"/>
                        </a:lnTo>
                        <a:lnTo>
                          <a:pt x="470" y="142"/>
                        </a:lnTo>
                        <a:lnTo>
                          <a:pt x="464" y="137"/>
                        </a:lnTo>
                        <a:lnTo>
                          <a:pt x="448" y="131"/>
                        </a:lnTo>
                        <a:lnTo>
                          <a:pt x="432" y="124"/>
                        </a:lnTo>
                        <a:lnTo>
                          <a:pt x="385" y="108"/>
                        </a:lnTo>
                        <a:lnTo>
                          <a:pt x="334" y="93"/>
                        </a:lnTo>
                        <a:lnTo>
                          <a:pt x="281" y="80"/>
                        </a:lnTo>
                        <a:lnTo>
                          <a:pt x="227" y="66"/>
                        </a:lnTo>
                        <a:lnTo>
                          <a:pt x="114" y="40"/>
                        </a:lnTo>
                        <a:lnTo>
                          <a:pt x="0" y="14"/>
                        </a:lnTo>
                        <a:lnTo>
                          <a:pt x="32" y="6"/>
                        </a:lnTo>
                        <a:lnTo>
                          <a:pt x="66" y="0"/>
                        </a:lnTo>
                        <a:lnTo>
                          <a:pt x="155" y="19"/>
                        </a:lnTo>
                        <a:lnTo>
                          <a:pt x="237" y="38"/>
                        </a:lnTo>
                        <a:lnTo>
                          <a:pt x="312" y="57"/>
                        </a:lnTo>
                        <a:lnTo>
                          <a:pt x="379" y="76"/>
                        </a:lnTo>
                        <a:lnTo>
                          <a:pt x="432" y="94"/>
                        </a:lnTo>
                        <a:lnTo>
                          <a:pt x="451" y="103"/>
                        </a:lnTo>
                        <a:lnTo>
                          <a:pt x="470" y="112"/>
                        </a:lnTo>
                        <a:lnTo>
                          <a:pt x="486" y="120"/>
                        </a:lnTo>
                        <a:lnTo>
                          <a:pt x="495" y="128"/>
                        </a:lnTo>
                        <a:lnTo>
                          <a:pt x="498" y="136"/>
                        </a:lnTo>
                        <a:lnTo>
                          <a:pt x="501" y="143"/>
                        </a:lnTo>
                        <a:lnTo>
                          <a:pt x="495" y="152"/>
                        </a:lnTo>
                        <a:lnTo>
                          <a:pt x="489" y="159"/>
                        </a:lnTo>
                        <a:lnTo>
                          <a:pt x="476" y="162"/>
                        </a:lnTo>
                        <a:lnTo>
                          <a:pt x="464" y="165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5" name="Freeform 163">
                    <a:extLst>
                      <a:ext uri="{FF2B5EF4-FFF2-40B4-BE49-F238E27FC236}">
                        <a16:creationId xmlns:a16="http://schemas.microsoft.com/office/drawing/2014/main" id="{34B68088-D03F-4B2F-AD1B-C0071933D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7"/>
                    <a:ext cx="498" cy="164"/>
                  </a:xfrm>
                  <a:custGeom>
                    <a:avLst/>
                    <a:gdLst>
                      <a:gd name="T0" fmla="*/ 464 w 498"/>
                      <a:gd name="T1" fmla="*/ 164 h 164"/>
                      <a:gd name="T2" fmla="*/ 464 w 498"/>
                      <a:gd name="T3" fmla="*/ 164 h 164"/>
                      <a:gd name="T4" fmla="*/ 476 w 498"/>
                      <a:gd name="T5" fmla="*/ 158 h 164"/>
                      <a:gd name="T6" fmla="*/ 476 w 498"/>
                      <a:gd name="T7" fmla="*/ 158 h 164"/>
                      <a:gd name="T8" fmla="*/ 476 w 498"/>
                      <a:gd name="T9" fmla="*/ 151 h 164"/>
                      <a:gd name="T10" fmla="*/ 476 w 498"/>
                      <a:gd name="T11" fmla="*/ 146 h 164"/>
                      <a:gd name="T12" fmla="*/ 470 w 498"/>
                      <a:gd name="T13" fmla="*/ 141 h 164"/>
                      <a:gd name="T14" fmla="*/ 464 w 498"/>
                      <a:gd name="T15" fmla="*/ 136 h 164"/>
                      <a:gd name="T16" fmla="*/ 448 w 498"/>
                      <a:gd name="T17" fmla="*/ 130 h 164"/>
                      <a:gd name="T18" fmla="*/ 432 w 498"/>
                      <a:gd name="T19" fmla="*/ 123 h 164"/>
                      <a:gd name="T20" fmla="*/ 432 w 498"/>
                      <a:gd name="T21" fmla="*/ 123 h 164"/>
                      <a:gd name="T22" fmla="*/ 385 w 498"/>
                      <a:gd name="T23" fmla="*/ 107 h 164"/>
                      <a:gd name="T24" fmla="*/ 334 w 498"/>
                      <a:gd name="T25" fmla="*/ 92 h 164"/>
                      <a:gd name="T26" fmla="*/ 281 w 498"/>
                      <a:gd name="T27" fmla="*/ 79 h 164"/>
                      <a:gd name="T28" fmla="*/ 227 w 498"/>
                      <a:gd name="T29" fmla="*/ 65 h 164"/>
                      <a:gd name="T30" fmla="*/ 227 w 498"/>
                      <a:gd name="T31" fmla="*/ 65 h 164"/>
                      <a:gd name="T32" fmla="*/ 114 w 498"/>
                      <a:gd name="T33" fmla="*/ 39 h 164"/>
                      <a:gd name="T34" fmla="*/ 0 w 498"/>
                      <a:gd name="T35" fmla="*/ 13 h 164"/>
                      <a:gd name="T36" fmla="*/ 0 w 498"/>
                      <a:gd name="T37" fmla="*/ 13 h 164"/>
                      <a:gd name="T38" fmla="*/ 29 w 498"/>
                      <a:gd name="T39" fmla="*/ 5 h 164"/>
                      <a:gd name="T40" fmla="*/ 60 w 498"/>
                      <a:gd name="T41" fmla="*/ 0 h 164"/>
                      <a:gd name="T42" fmla="*/ 60 w 498"/>
                      <a:gd name="T43" fmla="*/ 0 h 164"/>
                      <a:gd name="T44" fmla="*/ 148 w 498"/>
                      <a:gd name="T45" fmla="*/ 19 h 164"/>
                      <a:gd name="T46" fmla="*/ 234 w 498"/>
                      <a:gd name="T47" fmla="*/ 38 h 164"/>
                      <a:gd name="T48" fmla="*/ 306 w 498"/>
                      <a:gd name="T49" fmla="*/ 57 h 164"/>
                      <a:gd name="T50" fmla="*/ 372 w 498"/>
                      <a:gd name="T51" fmla="*/ 76 h 164"/>
                      <a:gd name="T52" fmla="*/ 426 w 498"/>
                      <a:gd name="T53" fmla="*/ 94 h 164"/>
                      <a:gd name="T54" fmla="*/ 448 w 498"/>
                      <a:gd name="T55" fmla="*/ 103 h 164"/>
                      <a:gd name="T56" fmla="*/ 467 w 498"/>
                      <a:gd name="T57" fmla="*/ 111 h 164"/>
                      <a:gd name="T58" fmla="*/ 483 w 498"/>
                      <a:gd name="T59" fmla="*/ 119 h 164"/>
                      <a:gd name="T60" fmla="*/ 492 w 498"/>
                      <a:gd name="T61" fmla="*/ 127 h 164"/>
                      <a:gd name="T62" fmla="*/ 498 w 498"/>
                      <a:gd name="T63" fmla="*/ 136 h 164"/>
                      <a:gd name="T64" fmla="*/ 498 w 498"/>
                      <a:gd name="T65" fmla="*/ 142 h 164"/>
                      <a:gd name="T66" fmla="*/ 498 w 498"/>
                      <a:gd name="T67" fmla="*/ 142 h 164"/>
                      <a:gd name="T68" fmla="*/ 492 w 498"/>
                      <a:gd name="T69" fmla="*/ 152 h 164"/>
                      <a:gd name="T70" fmla="*/ 486 w 498"/>
                      <a:gd name="T71" fmla="*/ 159 h 164"/>
                      <a:gd name="T72" fmla="*/ 476 w 498"/>
                      <a:gd name="T73" fmla="*/ 161 h 164"/>
                      <a:gd name="T74" fmla="*/ 464 w 498"/>
                      <a:gd name="T75" fmla="*/ 164 h 164"/>
                      <a:gd name="T76" fmla="*/ 464 w 498"/>
                      <a:gd name="T77" fmla="*/ 164 h 164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8" h="164">
                        <a:moveTo>
                          <a:pt x="464" y="164"/>
                        </a:moveTo>
                        <a:lnTo>
                          <a:pt x="464" y="164"/>
                        </a:lnTo>
                        <a:lnTo>
                          <a:pt x="476" y="158"/>
                        </a:lnTo>
                        <a:lnTo>
                          <a:pt x="476" y="151"/>
                        </a:lnTo>
                        <a:lnTo>
                          <a:pt x="476" y="146"/>
                        </a:lnTo>
                        <a:lnTo>
                          <a:pt x="470" y="141"/>
                        </a:lnTo>
                        <a:lnTo>
                          <a:pt x="464" y="136"/>
                        </a:lnTo>
                        <a:lnTo>
                          <a:pt x="448" y="130"/>
                        </a:lnTo>
                        <a:lnTo>
                          <a:pt x="432" y="123"/>
                        </a:lnTo>
                        <a:lnTo>
                          <a:pt x="385" y="107"/>
                        </a:lnTo>
                        <a:lnTo>
                          <a:pt x="334" y="92"/>
                        </a:lnTo>
                        <a:lnTo>
                          <a:pt x="281" y="79"/>
                        </a:lnTo>
                        <a:lnTo>
                          <a:pt x="227" y="65"/>
                        </a:lnTo>
                        <a:lnTo>
                          <a:pt x="114" y="39"/>
                        </a:lnTo>
                        <a:lnTo>
                          <a:pt x="0" y="13"/>
                        </a:lnTo>
                        <a:lnTo>
                          <a:pt x="29" y="5"/>
                        </a:lnTo>
                        <a:lnTo>
                          <a:pt x="60" y="0"/>
                        </a:lnTo>
                        <a:lnTo>
                          <a:pt x="148" y="19"/>
                        </a:lnTo>
                        <a:lnTo>
                          <a:pt x="234" y="38"/>
                        </a:lnTo>
                        <a:lnTo>
                          <a:pt x="306" y="57"/>
                        </a:lnTo>
                        <a:lnTo>
                          <a:pt x="372" y="76"/>
                        </a:lnTo>
                        <a:lnTo>
                          <a:pt x="426" y="94"/>
                        </a:lnTo>
                        <a:lnTo>
                          <a:pt x="448" y="103"/>
                        </a:lnTo>
                        <a:lnTo>
                          <a:pt x="467" y="111"/>
                        </a:lnTo>
                        <a:lnTo>
                          <a:pt x="483" y="119"/>
                        </a:lnTo>
                        <a:lnTo>
                          <a:pt x="492" y="127"/>
                        </a:lnTo>
                        <a:lnTo>
                          <a:pt x="498" y="136"/>
                        </a:lnTo>
                        <a:lnTo>
                          <a:pt x="498" y="142"/>
                        </a:lnTo>
                        <a:lnTo>
                          <a:pt x="492" y="152"/>
                        </a:lnTo>
                        <a:lnTo>
                          <a:pt x="486" y="159"/>
                        </a:lnTo>
                        <a:lnTo>
                          <a:pt x="476" y="161"/>
                        </a:lnTo>
                        <a:lnTo>
                          <a:pt x="464" y="164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6" name="Freeform 164">
                    <a:extLst>
                      <a:ext uri="{FF2B5EF4-FFF2-40B4-BE49-F238E27FC236}">
                        <a16:creationId xmlns:a16="http://schemas.microsoft.com/office/drawing/2014/main" id="{5BD9FDF4-7D32-475B-B498-184245D2F7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5" cy="163"/>
                  </a:xfrm>
                  <a:custGeom>
                    <a:avLst/>
                    <a:gdLst>
                      <a:gd name="T0" fmla="*/ 464 w 495"/>
                      <a:gd name="T1" fmla="*/ 163 h 163"/>
                      <a:gd name="T2" fmla="*/ 464 w 495"/>
                      <a:gd name="T3" fmla="*/ 163 h 163"/>
                      <a:gd name="T4" fmla="*/ 476 w 495"/>
                      <a:gd name="T5" fmla="*/ 157 h 163"/>
                      <a:gd name="T6" fmla="*/ 476 w 495"/>
                      <a:gd name="T7" fmla="*/ 157 h 163"/>
                      <a:gd name="T8" fmla="*/ 476 w 495"/>
                      <a:gd name="T9" fmla="*/ 150 h 163"/>
                      <a:gd name="T10" fmla="*/ 476 w 495"/>
                      <a:gd name="T11" fmla="*/ 145 h 163"/>
                      <a:gd name="T12" fmla="*/ 470 w 495"/>
                      <a:gd name="T13" fmla="*/ 140 h 163"/>
                      <a:gd name="T14" fmla="*/ 464 w 495"/>
                      <a:gd name="T15" fmla="*/ 135 h 163"/>
                      <a:gd name="T16" fmla="*/ 448 w 495"/>
                      <a:gd name="T17" fmla="*/ 129 h 163"/>
                      <a:gd name="T18" fmla="*/ 432 w 495"/>
                      <a:gd name="T19" fmla="*/ 122 h 163"/>
                      <a:gd name="T20" fmla="*/ 432 w 495"/>
                      <a:gd name="T21" fmla="*/ 122 h 163"/>
                      <a:gd name="T22" fmla="*/ 385 w 495"/>
                      <a:gd name="T23" fmla="*/ 106 h 163"/>
                      <a:gd name="T24" fmla="*/ 334 w 495"/>
                      <a:gd name="T25" fmla="*/ 91 h 163"/>
                      <a:gd name="T26" fmla="*/ 281 w 495"/>
                      <a:gd name="T27" fmla="*/ 78 h 163"/>
                      <a:gd name="T28" fmla="*/ 227 w 495"/>
                      <a:gd name="T29" fmla="*/ 64 h 163"/>
                      <a:gd name="T30" fmla="*/ 227 w 495"/>
                      <a:gd name="T31" fmla="*/ 64 h 163"/>
                      <a:gd name="T32" fmla="*/ 114 w 495"/>
                      <a:gd name="T33" fmla="*/ 38 h 163"/>
                      <a:gd name="T34" fmla="*/ 0 w 495"/>
                      <a:gd name="T35" fmla="*/ 12 h 163"/>
                      <a:gd name="T36" fmla="*/ 0 w 495"/>
                      <a:gd name="T37" fmla="*/ 12 h 163"/>
                      <a:gd name="T38" fmla="*/ 26 w 495"/>
                      <a:gd name="T39" fmla="*/ 5 h 163"/>
                      <a:gd name="T40" fmla="*/ 54 w 495"/>
                      <a:gd name="T41" fmla="*/ 0 h 163"/>
                      <a:gd name="T42" fmla="*/ 54 w 495"/>
                      <a:gd name="T43" fmla="*/ 0 h 163"/>
                      <a:gd name="T44" fmla="*/ 142 w 495"/>
                      <a:gd name="T45" fmla="*/ 19 h 163"/>
                      <a:gd name="T46" fmla="*/ 227 w 495"/>
                      <a:gd name="T47" fmla="*/ 38 h 163"/>
                      <a:gd name="T48" fmla="*/ 303 w 495"/>
                      <a:gd name="T49" fmla="*/ 58 h 163"/>
                      <a:gd name="T50" fmla="*/ 369 w 495"/>
                      <a:gd name="T51" fmla="*/ 75 h 163"/>
                      <a:gd name="T52" fmla="*/ 423 w 495"/>
                      <a:gd name="T53" fmla="*/ 93 h 163"/>
                      <a:gd name="T54" fmla="*/ 445 w 495"/>
                      <a:gd name="T55" fmla="*/ 102 h 163"/>
                      <a:gd name="T56" fmla="*/ 464 w 495"/>
                      <a:gd name="T57" fmla="*/ 111 h 163"/>
                      <a:gd name="T58" fmla="*/ 479 w 495"/>
                      <a:gd name="T59" fmla="*/ 120 h 163"/>
                      <a:gd name="T60" fmla="*/ 489 w 495"/>
                      <a:gd name="T61" fmla="*/ 127 h 163"/>
                      <a:gd name="T62" fmla="*/ 495 w 495"/>
                      <a:gd name="T63" fmla="*/ 135 h 163"/>
                      <a:gd name="T64" fmla="*/ 495 w 495"/>
                      <a:gd name="T65" fmla="*/ 143 h 163"/>
                      <a:gd name="T66" fmla="*/ 495 w 495"/>
                      <a:gd name="T67" fmla="*/ 143 h 163"/>
                      <a:gd name="T68" fmla="*/ 492 w 495"/>
                      <a:gd name="T69" fmla="*/ 151 h 163"/>
                      <a:gd name="T70" fmla="*/ 486 w 495"/>
                      <a:gd name="T71" fmla="*/ 158 h 163"/>
                      <a:gd name="T72" fmla="*/ 476 w 495"/>
                      <a:gd name="T73" fmla="*/ 160 h 163"/>
                      <a:gd name="T74" fmla="*/ 464 w 495"/>
                      <a:gd name="T75" fmla="*/ 163 h 163"/>
                      <a:gd name="T76" fmla="*/ 464 w 495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5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6" y="5"/>
                        </a:lnTo>
                        <a:lnTo>
                          <a:pt x="54" y="0"/>
                        </a:lnTo>
                        <a:lnTo>
                          <a:pt x="142" y="19"/>
                        </a:lnTo>
                        <a:lnTo>
                          <a:pt x="227" y="38"/>
                        </a:lnTo>
                        <a:lnTo>
                          <a:pt x="303" y="58"/>
                        </a:lnTo>
                        <a:lnTo>
                          <a:pt x="369" y="75"/>
                        </a:lnTo>
                        <a:lnTo>
                          <a:pt x="423" y="93"/>
                        </a:lnTo>
                        <a:lnTo>
                          <a:pt x="445" y="102"/>
                        </a:lnTo>
                        <a:lnTo>
                          <a:pt x="464" y="111"/>
                        </a:lnTo>
                        <a:lnTo>
                          <a:pt x="479" y="120"/>
                        </a:lnTo>
                        <a:lnTo>
                          <a:pt x="489" y="127"/>
                        </a:lnTo>
                        <a:lnTo>
                          <a:pt x="495" y="135"/>
                        </a:lnTo>
                        <a:lnTo>
                          <a:pt x="495" y="143"/>
                        </a:lnTo>
                        <a:lnTo>
                          <a:pt x="492" y="151"/>
                        </a:lnTo>
                        <a:lnTo>
                          <a:pt x="486" y="158"/>
                        </a:lnTo>
                        <a:lnTo>
                          <a:pt x="476" y="160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2C80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7" name="Freeform 165">
                    <a:extLst>
                      <a:ext uri="{FF2B5EF4-FFF2-40B4-BE49-F238E27FC236}">
                        <a16:creationId xmlns:a16="http://schemas.microsoft.com/office/drawing/2014/main" id="{F43B62EF-F09E-4EA6-8BEF-0B4FE3DE22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48"/>
                    <a:ext cx="492" cy="163"/>
                  </a:xfrm>
                  <a:custGeom>
                    <a:avLst/>
                    <a:gdLst>
                      <a:gd name="T0" fmla="*/ 464 w 492"/>
                      <a:gd name="T1" fmla="*/ 163 h 163"/>
                      <a:gd name="T2" fmla="*/ 464 w 492"/>
                      <a:gd name="T3" fmla="*/ 163 h 163"/>
                      <a:gd name="T4" fmla="*/ 476 w 492"/>
                      <a:gd name="T5" fmla="*/ 157 h 163"/>
                      <a:gd name="T6" fmla="*/ 476 w 492"/>
                      <a:gd name="T7" fmla="*/ 157 h 163"/>
                      <a:gd name="T8" fmla="*/ 476 w 492"/>
                      <a:gd name="T9" fmla="*/ 150 h 163"/>
                      <a:gd name="T10" fmla="*/ 476 w 492"/>
                      <a:gd name="T11" fmla="*/ 145 h 163"/>
                      <a:gd name="T12" fmla="*/ 470 w 492"/>
                      <a:gd name="T13" fmla="*/ 140 h 163"/>
                      <a:gd name="T14" fmla="*/ 464 w 492"/>
                      <a:gd name="T15" fmla="*/ 135 h 163"/>
                      <a:gd name="T16" fmla="*/ 448 w 492"/>
                      <a:gd name="T17" fmla="*/ 129 h 163"/>
                      <a:gd name="T18" fmla="*/ 432 w 492"/>
                      <a:gd name="T19" fmla="*/ 122 h 163"/>
                      <a:gd name="T20" fmla="*/ 432 w 492"/>
                      <a:gd name="T21" fmla="*/ 122 h 163"/>
                      <a:gd name="T22" fmla="*/ 385 w 492"/>
                      <a:gd name="T23" fmla="*/ 106 h 163"/>
                      <a:gd name="T24" fmla="*/ 334 w 492"/>
                      <a:gd name="T25" fmla="*/ 91 h 163"/>
                      <a:gd name="T26" fmla="*/ 281 w 492"/>
                      <a:gd name="T27" fmla="*/ 78 h 163"/>
                      <a:gd name="T28" fmla="*/ 227 w 492"/>
                      <a:gd name="T29" fmla="*/ 64 h 163"/>
                      <a:gd name="T30" fmla="*/ 227 w 492"/>
                      <a:gd name="T31" fmla="*/ 64 h 163"/>
                      <a:gd name="T32" fmla="*/ 114 w 492"/>
                      <a:gd name="T33" fmla="*/ 38 h 163"/>
                      <a:gd name="T34" fmla="*/ 0 w 492"/>
                      <a:gd name="T35" fmla="*/ 12 h 163"/>
                      <a:gd name="T36" fmla="*/ 0 w 492"/>
                      <a:gd name="T37" fmla="*/ 12 h 163"/>
                      <a:gd name="T38" fmla="*/ 22 w 492"/>
                      <a:gd name="T39" fmla="*/ 5 h 163"/>
                      <a:gd name="T40" fmla="*/ 48 w 492"/>
                      <a:gd name="T41" fmla="*/ 0 h 163"/>
                      <a:gd name="T42" fmla="*/ 48 w 492"/>
                      <a:gd name="T43" fmla="*/ 0 h 163"/>
                      <a:gd name="T44" fmla="*/ 139 w 492"/>
                      <a:gd name="T45" fmla="*/ 19 h 163"/>
                      <a:gd name="T46" fmla="*/ 221 w 492"/>
                      <a:gd name="T47" fmla="*/ 38 h 163"/>
                      <a:gd name="T48" fmla="*/ 297 w 492"/>
                      <a:gd name="T49" fmla="*/ 58 h 163"/>
                      <a:gd name="T50" fmla="*/ 366 w 492"/>
                      <a:gd name="T51" fmla="*/ 77 h 163"/>
                      <a:gd name="T52" fmla="*/ 420 w 492"/>
                      <a:gd name="T53" fmla="*/ 94 h 163"/>
                      <a:gd name="T54" fmla="*/ 442 w 492"/>
                      <a:gd name="T55" fmla="*/ 103 h 163"/>
                      <a:gd name="T56" fmla="*/ 460 w 492"/>
                      <a:gd name="T57" fmla="*/ 112 h 163"/>
                      <a:gd name="T58" fmla="*/ 476 w 492"/>
                      <a:gd name="T59" fmla="*/ 120 h 163"/>
                      <a:gd name="T60" fmla="*/ 486 w 492"/>
                      <a:gd name="T61" fmla="*/ 129 h 163"/>
                      <a:gd name="T62" fmla="*/ 492 w 492"/>
                      <a:gd name="T63" fmla="*/ 136 h 163"/>
                      <a:gd name="T64" fmla="*/ 492 w 492"/>
                      <a:gd name="T65" fmla="*/ 144 h 163"/>
                      <a:gd name="T66" fmla="*/ 492 w 492"/>
                      <a:gd name="T67" fmla="*/ 144 h 163"/>
                      <a:gd name="T68" fmla="*/ 489 w 492"/>
                      <a:gd name="T69" fmla="*/ 153 h 163"/>
                      <a:gd name="T70" fmla="*/ 483 w 492"/>
                      <a:gd name="T71" fmla="*/ 158 h 163"/>
                      <a:gd name="T72" fmla="*/ 476 w 492"/>
                      <a:gd name="T73" fmla="*/ 162 h 163"/>
                      <a:gd name="T74" fmla="*/ 464 w 492"/>
                      <a:gd name="T75" fmla="*/ 163 h 163"/>
                      <a:gd name="T76" fmla="*/ 464 w 492"/>
                      <a:gd name="T77" fmla="*/ 163 h 163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492" h="163">
                        <a:moveTo>
                          <a:pt x="464" y="163"/>
                        </a:moveTo>
                        <a:lnTo>
                          <a:pt x="464" y="163"/>
                        </a:lnTo>
                        <a:lnTo>
                          <a:pt x="476" y="157"/>
                        </a:lnTo>
                        <a:lnTo>
                          <a:pt x="476" y="150"/>
                        </a:lnTo>
                        <a:lnTo>
                          <a:pt x="476" y="145"/>
                        </a:lnTo>
                        <a:lnTo>
                          <a:pt x="470" y="140"/>
                        </a:lnTo>
                        <a:lnTo>
                          <a:pt x="464" y="135"/>
                        </a:lnTo>
                        <a:lnTo>
                          <a:pt x="448" y="129"/>
                        </a:lnTo>
                        <a:lnTo>
                          <a:pt x="432" y="122"/>
                        </a:lnTo>
                        <a:lnTo>
                          <a:pt x="385" y="106"/>
                        </a:lnTo>
                        <a:lnTo>
                          <a:pt x="334" y="91"/>
                        </a:lnTo>
                        <a:lnTo>
                          <a:pt x="281" y="78"/>
                        </a:lnTo>
                        <a:lnTo>
                          <a:pt x="227" y="64"/>
                        </a:lnTo>
                        <a:lnTo>
                          <a:pt x="114" y="38"/>
                        </a:lnTo>
                        <a:lnTo>
                          <a:pt x="0" y="12"/>
                        </a:lnTo>
                        <a:lnTo>
                          <a:pt x="22" y="5"/>
                        </a:lnTo>
                        <a:lnTo>
                          <a:pt x="48" y="0"/>
                        </a:lnTo>
                        <a:lnTo>
                          <a:pt x="139" y="19"/>
                        </a:lnTo>
                        <a:lnTo>
                          <a:pt x="221" y="38"/>
                        </a:lnTo>
                        <a:lnTo>
                          <a:pt x="297" y="58"/>
                        </a:lnTo>
                        <a:lnTo>
                          <a:pt x="366" y="77"/>
                        </a:lnTo>
                        <a:lnTo>
                          <a:pt x="420" y="94"/>
                        </a:lnTo>
                        <a:lnTo>
                          <a:pt x="442" y="103"/>
                        </a:lnTo>
                        <a:lnTo>
                          <a:pt x="460" y="112"/>
                        </a:lnTo>
                        <a:lnTo>
                          <a:pt x="476" y="120"/>
                        </a:lnTo>
                        <a:lnTo>
                          <a:pt x="486" y="129"/>
                        </a:lnTo>
                        <a:lnTo>
                          <a:pt x="492" y="136"/>
                        </a:lnTo>
                        <a:lnTo>
                          <a:pt x="492" y="144"/>
                        </a:lnTo>
                        <a:lnTo>
                          <a:pt x="489" y="153"/>
                        </a:lnTo>
                        <a:lnTo>
                          <a:pt x="483" y="158"/>
                        </a:lnTo>
                        <a:lnTo>
                          <a:pt x="476" y="162"/>
                        </a:lnTo>
                        <a:lnTo>
                          <a:pt x="464" y="163"/>
                        </a:lnTo>
                        <a:close/>
                      </a:path>
                    </a:pathLst>
                  </a:custGeom>
                  <a:solidFill>
                    <a:srgbClr val="317BA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8" name="Freeform 166">
                    <a:extLst>
                      <a:ext uri="{FF2B5EF4-FFF2-40B4-BE49-F238E27FC236}">
                        <a16:creationId xmlns:a16="http://schemas.microsoft.com/office/drawing/2014/main" id="{ACE6DDD3-BFCC-4B8A-8CFB-453EAA1AD4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0"/>
                    <a:ext cx="489" cy="161"/>
                  </a:xfrm>
                  <a:custGeom>
                    <a:avLst/>
                    <a:gdLst>
                      <a:gd name="T0" fmla="*/ 464 w 489"/>
                      <a:gd name="T1" fmla="*/ 161 h 161"/>
                      <a:gd name="T2" fmla="*/ 464 w 489"/>
                      <a:gd name="T3" fmla="*/ 161 h 161"/>
                      <a:gd name="T4" fmla="*/ 476 w 489"/>
                      <a:gd name="T5" fmla="*/ 155 h 161"/>
                      <a:gd name="T6" fmla="*/ 476 w 489"/>
                      <a:gd name="T7" fmla="*/ 155 h 161"/>
                      <a:gd name="T8" fmla="*/ 476 w 489"/>
                      <a:gd name="T9" fmla="*/ 148 h 161"/>
                      <a:gd name="T10" fmla="*/ 476 w 489"/>
                      <a:gd name="T11" fmla="*/ 143 h 161"/>
                      <a:gd name="T12" fmla="*/ 470 w 489"/>
                      <a:gd name="T13" fmla="*/ 138 h 161"/>
                      <a:gd name="T14" fmla="*/ 464 w 489"/>
                      <a:gd name="T15" fmla="*/ 133 h 161"/>
                      <a:gd name="T16" fmla="*/ 448 w 489"/>
                      <a:gd name="T17" fmla="*/ 127 h 161"/>
                      <a:gd name="T18" fmla="*/ 432 w 489"/>
                      <a:gd name="T19" fmla="*/ 120 h 161"/>
                      <a:gd name="T20" fmla="*/ 432 w 489"/>
                      <a:gd name="T21" fmla="*/ 120 h 161"/>
                      <a:gd name="T22" fmla="*/ 385 w 489"/>
                      <a:gd name="T23" fmla="*/ 104 h 161"/>
                      <a:gd name="T24" fmla="*/ 334 w 489"/>
                      <a:gd name="T25" fmla="*/ 89 h 161"/>
                      <a:gd name="T26" fmla="*/ 281 w 489"/>
                      <a:gd name="T27" fmla="*/ 76 h 161"/>
                      <a:gd name="T28" fmla="*/ 227 w 489"/>
                      <a:gd name="T29" fmla="*/ 62 h 161"/>
                      <a:gd name="T30" fmla="*/ 227 w 489"/>
                      <a:gd name="T31" fmla="*/ 62 h 161"/>
                      <a:gd name="T32" fmla="*/ 114 w 489"/>
                      <a:gd name="T33" fmla="*/ 36 h 161"/>
                      <a:gd name="T34" fmla="*/ 0 w 489"/>
                      <a:gd name="T35" fmla="*/ 10 h 161"/>
                      <a:gd name="T36" fmla="*/ 0 w 489"/>
                      <a:gd name="T37" fmla="*/ 10 h 161"/>
                      <a:gd name="T38" fmla="*/ 41 w 489"/>
                      <a:gd name="T39" fmla="*/ 0 h 161"/>
                      <a:gd name="T40" fmla="*/ 41 w 489"/>
                      <a:gd name="T41" fmla="*/ 0 h 161"/>
                      <a:gd name="T42" fmla="*/ 133 w 489"/>
                      <a:gd name="T43" fmla="*/ 19 h 161"/>
                      <a:gd name="T44" fmla="*/ 218 w 489"/>
                      <a:gd name="T45" fmla="*/ 38 h 161"/>
                      <a:gd name="T46" fmla="*/ 293 w 489"/>
                      <a:gd name="T47" fmla="*/ 57 h 161"/>
                      <a:gd name="T48" fmla="*/ 360 w 489"/>
                      <a:gd name="T49" fmla="*/ 76 h 161"/>
                      <a:gd name="T50" fmla="*/ 416 w 489"/>
                      <a:gd name="T51" fmla="*/ 94 h 161"/>
                      <a:gd name="T52" fmla="*/ 438 w 489"/>
                      <a:gd name="T53" fmla="*/ 102 h 161"/>
                      <a:gd name="T54" fmla="*/ 457 w 489"/>
                      <a:gd name="T55" fmla="*/ 110 h 161"/>
                      <a:gd name="T56" fmla="*/ 473 w 489"/>
                      <a:gd name="T57" fmla="*/ 119 h 161"/>
                      <a:gd name="T58" fmla="*/ 483 w 489"/>
                      <a:gd name="T59" fmla="*/ 127 h 161"/>
                      <a:gd name="T60" fmla="*/ 489 w 489"/>
                      <a:gd name="T61" fmla="*/ 134 h 161"/>
                      <a:gd name="T62" fmla="*/ 489 w 489"/>
                      <a:gd name="T63" fmla="*/ 142 h 161"/>
                      <a:gd name="T64" fmla="*/ 489 w 489"/>
                      <a:gd name="T65" fmla="*/ 142 h 161"/>
                      <a:gd name="T66" fmla="*/ 486 w 489"/>
                      <a:gd name="T67" fmla="*/ 151 h 161"/>
                      <a:gd name="T68" fmla="*/ 483 w 489"/>
                      <a:gd name="T69" fmla="*/ 156 h 161"/>
                      <a:gd name="T70" fmla="*/ 476 w 489"/>
                      <a:gd name="T71" fmla="*/ 160 h 161"/>
                      <a:gd name="T72" fmla="*/ 464 w 489"/>
                      <a:gd name="T73" fmla="*/ 161 h 161"/>
                      <a:gd name="T74" fmla="*/ 464 w 489"/>
                      <a:gd name="T75" fmla="*/ 161 h 16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9" h="161">
                        <a:moveTo>
                          <a:pt x="464" y="161"/>
                        </a:moveTo>
                        <a:lnTo>
                          <a:pt x="464" y="161"/>
                        </a:lnTo>
                        <a:lnTo>
                          <a:pt x="476" y="155"/>
                        </a:lnTo>
                        <a:lnTo>
                          <a:pt x="476" y="148"/>
                        </a:lnTo>
                        <a:lnTo>
                          <a:pt x="476" y="143"/>
                        </a:lnTo>
                        <a:lnTo>
                          <a:pt x="470" y="138"/>
                        </a:lnTo>
                        <a:lnTo>
                          <a:pt x="464" y="133"/>
                        </a:lnTo>
                        <a:lnTo>
                          <a:pt x="448" y="127"/>
                        </a:lnTo>
                        <a:lnTo>
                          <a:pt x="432" y="120"/>
                        </a:lnTo>
                        <a:lnTo>
                          <a:pt x="385" y="104"/>
                        </a:lnTo>
                        <a:lnTo>
                          <a:pt x="334" y="89"/>
                        </a:lnTo>
                        <a:lnTo>
                          <a:pt x="281" y="76"/>
                        </a:lnTo>
                        <a:lnTo>
                          <a:pt x="227" y="62"/>
                        </a:lnTo>
                        <a:lnTo>
                          <a:pt x="114" y="36"/>
                        </a:lnTo>
                        <a:lnTo>
                          <a:pt x="0" y="10"/>
                        </a:lnTo>
                        <a:lnTo>
                          <a:pt x="41" y="0"/>
                        </a:lnTo>
                        <a:lnTo>
                          <a:pt x="133" y="19"/>
                        </a:lnTo>
                        <a:lnTo>
                          <a:pt x="218" y="38"/>
                        </a:lnTo>
                        <a:lnTo>
                          <a:pt x="293" y="57"/>
                        </a:lnTo>
                        <a:lnTo>
                          <a:pt x="360" y="76"/>
                        </a:lnTo>
                        <a:lnTo>
                          <a:pt x="416" y="94"/>
                        </a:lnTo>
                        <a:lnTo>
                          <a:pt x="438" y="102"/>
                        </a:lnTo>
                        <a:lnTo>
                          <a:pt x="457" y="110"/>
                        </a:lnTo>
                        <a:lnTo>
                          <a:pt x="473" y="119"/>
                        </a:lnTo>
                        <a:lnTo>
                          <a:pt x="483" y="127"/>
                        </a:lnTo>
                        <a:lnTo>
                          <a:pt x="489" y="134"/>
                        </a:lnTo>
                        <a:lnTo>
                          <a:pt x="489" y="142"/>
                        </a:lnTo>
                        <a:lnTo>
                          <a:pt x="486" y="151"/>
                        </a:lnTo>
                        <a:lnTo>
                          <a:pt x="483" y="156"/>
                        </a:lnTo>
                        <a:lnTo>
                          <a:pt x="476" y="160"/>
                        </a:lnTo>
                        <a:lnTo>
                          <a:pt x="464" y="161"/>
                        </a:lnTo>
                        <a:close/>
                      </a:path>
                    </a:pathLst>
                  </a:custGeom>
                  <a:solidFill>
                    <a:srgbClr val="3478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59" name="Freeform 167">
                    <a:extLst>
                      <a:ext uri="{FF2B5EF4-FFF2-40B4-BE49-F238E27FC236}">
                        <a16:creationId xmlns:a16="http://schemas.microsoft.com/office/drawing/2014/main" id="{AD45B6CD-6F4D-46D7-926A-8CC4ADDDE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1"/>
                    <a:ext cx="486" cy="160"/>
                  </a:xfrm>
                  <a:custGeom>
                    <a:avLst/>
                    <a:gdLst>
                      <a:gd name="T0" fmla="*/ 464 w 486"/>
                      <a:gd name="T1" fmla="*/ 160 h 160"/>
                      <a:gd name="T2" fmla="*/ 464 w 486"/>
                      <a:gd name="T3" fmla="*/ 160 h 160"/>
                      <a:gd name="T4" fmla="*/ 476 w 486"/>
                      <a:gd name="T5" fmla="*/ 154 h 160"/>
                      <a:gd name="T6" fmla="*/ 476 w 486"/>
                      <a:gd name="T7" fmla="*/ 154 h 160"/>
                      <a:gd name="T8" fmla="*/ 476 w 486"/>
                      <a:gd name="T9" fmla="*/ 147 h 160"/>
                      <a:gd name="T10" fmla="*/ 476 w 486"/>
                      <a:gd name="T11" fmla="*/ 142 h 160"/>
                      <a:gd name="T12" fmla="*/ 470 w 486"/>
                      <a:gd name="T13" fmla="*/ 137 h 160"/>
                      <a:gd name="T14" fmla="*/ 464 w 486"/>
                      <a:gd name="T15" fmla="*/ 132 h 160"/>
                      <a:gd name="T16" fmla="*/ 448 w 486"/>
                      <a:gd name="T17" fmla="*/ 126 h 160"/>
                      <a:gd name="T18" fmla="*/ 432 w 486"/>
                      <a:gd name="T19" fmla="*/ 119 h 160"/>
                      <a:gd name="T20" fmla="*/ 432 w 486"/>
                      <a:gd name="T21" fmla="*/ 119 h 160"/>
                      <a:gd name="T22" fmla="*/ 385 w 486"/>
                      <a:gd name="T23" fmla="*/ 103 h 160"/>
                      <a:gd name="T24" fmla="*/ 334 w 486"/>
                      <a:gd name="T25" fmla="*/ 88 h 160"/>
                      <a:gd name="T26" fmla="*/ 281 w 486"/>
                      <a:gd name="T27" fmla="*/ 75 h 160"/>
                      <a:gd name="T28" fmla="*/ 227 w 486"/>
                      <a:gd name="T29" fmla="*/ 61 h 160"/>
                      <a:gd name="T30" fmla="*/ 227 w 486"/>
                      <a:gd name="T31" fmla="*/ 61 h 160"/>
                      <a:gd name="T32" fmla="*/ 114 w 486"/>
                      <a:gd name="T33" fmla="*/ 35 h 160"/>
                      <a:gd name="T34" fmla="*/ 0 w 486"/>
                      <a:gd name="T35" fmla="*/ 9 h 160"/>
                      <a:gd name="T36" fmla="*/ 0 w 486"/>
                      <a:gd name="T37" fmla="*/ 9 h 160"/>
                      <a:gd name="T38" fmla="*/ 35 w 486"/>
                      <a:gd name="T39" fmla="*/ 0 h 160"/>
                      <a:gd name="T40" fmla="*/ 35 w 486"/>
                      <a:gd name="T41" fmla="*/ 0 h 160"/>
                      <a:gd name="T42" fmla="*/ 126 w 486"/>
                      <a:gd name="T43" fmla="*/ 19 h 160"/>
                      <a:gd name="T44" fmla="*/ 211 w 486"/>
                      <a:gd name="T45" fmla="*/ 38 h 160"/>
                      <a:gd name="T46" fmla="*/ 290 w 486"/>
                      <a:gd name="T47" fmla="*/ 57 h 160"/>
                      <a:gd name="T48" fmla="*/ 356 w 486"/>
                      <a:gd name="T49" fmla="*/ 75 h 160"/>
                      <a:gd name="T50" fmla="*/ 413 w 486"/>
                      <a:gd name="T51" fmla="*/ 94 h 160"/>
                      <a:gd name="T52" fmla="*/ 435 w 486"/>
                      <a:gd name="T53" fmla="*/ 101 h 160"/>
                      <a:gd name="T54" fmla="*/ 454 w 486"/>
                      <a:gd name="T55" fmla="*/ 110 h 160"/>
                      <a:gd name="T56" fmla="*/ 470 w 486"/>
                      <a:gd name="T57" fmla="*/ 119 h 160"/>
                      <a:gd name="T58" fmla="*/ 479 w 486"/>
                      <a:gd name="T59" fmla="*/ 127 h 160"/>
                      <a:gd name="T60" fmla="*/ 486 w 486"/>
                      <a:gd name="T61" fmla="*/ 134 h 160"/>
                      <a:gd name="T62" fmla="*/ 486 w 486"/>
                      <a:gd name="T63" fmla="*/ 142 h 160"/>
                      <a:gd name="T64" fmla="*/ 486 w 486"/>
                      <a:gd name="T65" fmla="*/ 142 h 160"/>
                      <a:gd name="T66" fmla="*/ 483 w 486"/>
                      <a:gd name="T67" fmla="*/ 151 h 160"/>
                      <a:gd name="T68" fmla="*/ 479 w 486"/>
                      <a:gd name="T69" fmla="*/ 156 h 160"/>
                      <a:gd name="T70" fmla="*/ 476 w 486"/>
                      <a:gd name="T71" fmla="*/ 159 h 160"/>
                      <a:gd name="T72" fmla="*/ 464 w 486"/>
                      <a:gd name="T73" fmla="*/ 160 h 160"/>
                      <a:gd name="T74" fmla="*/ 464 w 486"/>
                      <a:gd name="T75" fmla="*/ 160 h 160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6" h="160">
                        <a:moveTo>
                          <a:pt x="464" y="160"/>
                        </a:moveTo>
                        <a:lnTo>
                          <a:pt x="464" y="160"/>
                        </a:lnTo>
                        <a:lnTo>
                          <a:pt x="476" y="154"/>
                        </a:lnTo>
                        <a:lnTo>
                          <a:pt x="476" y="147"/>
                        </a:lnTo>
                        <a:lnTo>
                          <a:pt x="476" y="142"/>
                        </a:lnTo>
                        <a:lnTo>
                          <a:pt x="470" y="137"/>
                        </a:lnTo>
                        <a:lnTo>
                          <a:pt x="464" y="132"/>
                        </a:lnTo>
                        <a:lnTo>
                          <a:pt x="448" y="126"/>
                        </a:lnTo>
                        <a:lnTo>
                          <a:pt x="432" y="119"/>
                        </a:lnTo>
                        <a:lnTo>
                          <a:pt x="385" y="103"/>
                        </a:lnTo>
                        <a:lnTo>
                          <a:pt x="334" y="88"/>
                        </a:lnTo>
                        <a:lnTo>
                          <a:pt x="281" y="75"/>
                        </a:lnTo>
                        <a:lnTo>
                          <a:pt x="227" y="61"/>
                        </a:lnTo>
                        <a:lnTo>
                          <a:pt x="114" y="35"/>
                        </a:lnTo>
                        <a:lnTo>
                          <a:pt x="0" y="9"/>
                        </a:lnTo>
                        <a:lnTo>
                          <a:pt x="35" y="0"/>
                        </a:lnTo>
                        <a:lnTo>
                          <a:pt x="126" y="19"/>
                        </a:lnTo>
                        <a:lnTo>
                          <a:pt x="211" y="38"/>
                        </a:lnTo>
                        <a:lnTo>
                          <a:pt x="290" y="57"/>
                        </a:lnTo>
                        <a:lnTo>
                          <a:pt x="356" y="75"/>
                        </a:lnTo>
                        <a:lnTo>
                          <a:pt x="413" y="94"/>
                        </a:lnTo>
                        <a:lnTo>
                          <a:pt x="435" y="101"/>
                        </a:lnTo>
                        <a:lnTo>
                          <a:pt x="454" y="110"/>
                        </a:lnTo>
                        <a:lnTo>
                          <a:pt x="470" y="119"/>
                        </a:lnTo>
                        <a:lnTo>
                          <a:pt x="479" y="127"/>
                        </a:lnTo>
                        <a:lnTo>
                          <a:pt x="486" y="134"/>
                        </a:lnTo>
                        <a:lnTo>
                          <a:pt x="486" y="142"/>
                        </a:lnTo>
                        <a:lnTo>
                          <a:pt x="483" y="151"/>
                        </a:lnTo>
                        <a:lnTo>
                          <a:pt x="479" y="156"/>
                        </a:lnTo>
                        <a:lnTo>
                          <a:pt x="476" y="159"/>
                        </a:lnTo>
                        <a:lnTo>
                          <a:pt x="464" y="160"/>
                        </a:lnTo>
                        <a:close/>
                      </a:path>
                    </a:pathLst>
                  </a:custGeom>
                  <a:solidFill>
                    <a:srgbClr val="3774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0" name="Freeform 168">
                    <a:extLst>
                      <a:ext uri="{FF2B5EF4-FFF2-40B4-BE49-F238E27FC236}">
                        <a16:creationId xmlns:a16="http://schemas.microsoft.com/office/drawing/2014/main" id="{FE784EFD-3B04-4023-A24A-8A98B201B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86" y="1152"/>
                    <a:ext cx="483" cy="159"/>
                  </a:xfrm>
                  <a:custGeom>
                    <a:avLst/>
                    <a:gdLst>
                      <a:gd name="T0" fmla="*/ 464 w 483"/>
                      <a:gd name="T1" fmla="*/ 159 h 159"/>
                      <a:gd name="T2" fmla="*/ 464 w 483"/>
                      <a:gd name="T3" fmla="*/ 159 h 159"/>
                      <a:gd name="T4" fmla="*/ 476 w 483"/>
                      <a:gd name="T5" fmla="*/ 153 h 159"/>
                      <a:gd name="T6" fmla="*/ 476 w 483"/>
                      <a:gd name="T7" fmla="*/ 153 h 159"/>
                      <a:gd name="T8" fmla="*/ 476 w 483"/>
                      <a:gd name="T9" fmla="*/ 146 h 159"/>
                      <a:gd name="T10" fmla="*/ 476 w 483"/>
                      <a:gd name="T11" fmla="*/ 141 h 159"/>
                      <a:gd name="T12" fmla="*/ 470 w 483"/>
                      <a:gd name="T13" fmla="*/ 136 h 159"/>
                      <a:gd name="T14" fmla="*/ 464 w 483"/>
                      <a:gd name="T15" fmla="*/ 131 h 159"/>
                      <a:gd name="T16" fmla="*/ 448 w 483"/>
                      <a:gd name="T17" fmla="*/ 125 h 159"/>
                      <a:gd name="T18" fmla="*/ 432 w 483"/>
                      <a:gd name="T19" fmla="*/ 118 h 159"/>
                      <a:gd name="T20" fmla="*/ 432 w 483"/>
                      <a:gd name="T21" fmla="*/ 118 h 159"/>
                      <a:gd name="T22" fmla="*/ 385 w 483"/>
                      <a:gd name="T23" fmla="*/ 102 h 159"/>
                      <a:gd name="T24" fmla="*/ 334 w 483"/>
                      <a:gd name="T25" fmla="*/ 87 h 159"/>
                      <a:gd name="T26" fmla="*/ 281 w 483"/>
                      <a:gd name="T27" fmla="*/ 74 h 159"/>
                      <a:gd name="T28" fmla="*/ 227 w 483"/>
                      <a:gd name="T29" fmla="*/ 60 h 159"/>
                      <a:gd name="T30" fmla="*/ 227 w 483"/>
                      <a:gd name="T31" fmla="*/ 60 h 159"/>
                      <a:gd name="T32" fmla="*/ 114 w 483"/>
                      <a:gd name="T33" fmla="*/ 34 h 159"/>
                      <a:gd name="T34" fmla="*/ 0 w 483"/>
                      <a:gd name="T35" fmla="*/ 8 h 159"/>
                      <a:gd name="T36" fmla="*/ 0 w 483"/>
                      <a:gd name="T37" fmla="*/ 8 h 159"/>
                      <a:gd name="T38" fmla="*/ 29 w 483"/>
                      <a:gd name="T39" fmla="*/ 0 h 159"/>
                      <a:gd name="T40" fmla="*/ 29 w 483"/>
                      <a:gd name="T41" fmla="*/ 0 h 159"/>
                      <a:gd name="T42" fmla="*/ 120 w 483"/>
                      <a:gd name="T43" fmla="*/ 19 h 159"/>
                      <a:gd name="T44" fmla="*/ 205 w 483"/>
                      <a:gd name="T45" fmla="*/ 38 h 159"/>
                      <a:gd name="T46" fmla="*/ 284 w 483"/>
                      <a:gd name="T47" fmla="*/ 57 h 159"/>
                      <a:gd name="T48" fmla="*/ 353 w 483"/>
                      <a:gd name="T49" fmla="*/ 75 h 159"/>
                      <a:gd name="T50" fmla="*/ 410 w 483"/>
                      <a:gd name="T51" fmla="*/ 93 h 159"/>
                      <a:gd name="T52" fmla="*/ 432 w 483"/>
                      <a:gd name="T53" fmla="*/ 102 h 159"/>
                      <a:gd name="T54" fmla="*/ 451 w 483"/>
                      <a:gd name="T55" fmla="*/ 111 h 159"/>
                      <a:gd name="T56" fmla="*/ 467 w 483"/>
                      <a:gd name="T57" fmla="*/ 118 h 159"/>
                      <a:gd name="T58" fmla="*/ 476 w 483"/>
                      <a:gd name="T59" fmla="*/ 127 h 159"/>
                      <a:gd name="T60" fmla="*/ 483 w 483"/>
                      <a:gd name="T61" fmla="*/ 135 h 159"/>
                      <a:gd name="T62" fmla="*/ 483 w 483"/>
                      <a:gd name="T63" fmla="*/ 142 h 159"/>
                      <a:gd name="T64" fmla="*/ 483 w 483"/>
                      <a:gd name="T65" fmla="*/ 142 h 159"/>
                      <a:gd name="T66" fmla="*/ 483 w 483"/>
                      <a:gd name="T67" fmla="*/ 150 h 159"/>
                      <a:gd name="T68" fmla="*/ 479 w 483"/>
                      <a:gd name="T69" fmla="*/ 155 h 159"/>
                      <a:gd name="T70" fmla="*/ 473 w 483"/>
                      <a:gd name="T71" fmla="*/ 158 h 159"/>
                      <a:gd name="T72" fmla="*/ 464 w 483"/>
                      <a:gd name="T73" fmla="*/ 159 h 159"/>
                      <a:gd name="T74" fmla="*/ 464 w 483"/>
                      <a:gd name="T75" fmla="*/ 159 h 159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483" h="159">
                        <a:moveTo>
                          <a:pt x="464" y="159"/>
                        </a:moveTo>
                        <a:lnTo>
                          <a:pt x="464" y="159"/>
                        </a:lnTo>
                        <a:lnTo>
                          <a:pt x="476" y="153"/>
                        </a:lnTo>
                        <a:lnTo>
                          <a:pt x="476" y="146"/>
                        </a:lnTo>
                        <a:lnTo>
                          <a:pt x="476" y="141"/>
                        </a:lnTo>
                        <a:lnTo>
                          <a:pt x="470" y="136"/>
                        </a:lnTo>
                        <a:lnTo>
                          <a:pt x="464" y="131"/>
                        </a:lnTo>
                        <a:lnTo>
                          <a:pt x="448" y="125"/>
                        </a:lnTo>
                        <a:lnTo>
                          <a:pt x="432" y="118"/>
                        </a:lnTo>
                        <a:lnTo>
                          <a:pt x="385" y="102"/>
                        </a:lnTo>
                        <a:lnTo>
                          <a:pt x="334" y="87"/>
                        </a:lnTo>
                        <a:lnTo>
                          <a:pt x="281" y="74"/>
                        </a:lnTo>
                        <a:lnTo>
                          <a:pt x="227" y="60"/>
                        </a:lnTo>
                        <a:lnTo>
                          <a:pt x="114" y="34"/>
                        </a:lnTo>
                        <a:lnTo>
                          <a:pt x="0" y="8"/>
                        </a:lnTo>
                        <a:lnTo>
                          <a:pt x="29" y="0"/>
                        </a:lnTo>
                        <a:lnTo>
                          <a:pt x="120" y="19"/>
                        </a:lnTo>
                        <a:lnTo>
                          <a:pt x="205" y="38"/>
                        </a:lnTo>
                        <a:lnTo>
                          <a:pt x="284" y="57"/>
                        </a:lnTo>
                        <a:lnTo>
                          <a:pt x="353" y="75"/>
                        </a:lnTo>
                        <a:lnTo>
                          <a:pt x="410" y="93"/>
                        </a:lnTo>
                        <a:lnTo>
                          <a:pt x="432" y="102"/>
                        </a:lnTo>
                        <a:lnTo>
                          <a:pt x="451" y="111"/>
                        </a:lnTo>
                        <a:lnTo>
                          <a:pt x="467" y="118"/>
                        </a:lnTo>
                        <a:lnTo>
                          <a:pt x="476" y="127"/>
                        </a:lnTo>
                        <a:lnTo>
                          <a:pt x="483" y="135"/>
                        </a:lnTo>
                        <a:lnTo>
                          <a:pt x="483" y="142"/>
                        </a:lnTo>
                        <a:lnTo>
                          <a:pt x="483" y="150"/>
                        </a:lnTo>
                        <a:lnTo>
                          <a:pt x="479" y="155"/>
                        </a:lnTo>
                        <a:lnTo>
                          <a:pt x="473" y="158"/>
                        </a:lnTo>
                        <a:lnTo>
                          <a:pt x="464" y="159"/>
                        </a:lnTo>
                        <a:close/>
                      </a:path>
                    </a:pathLst>
                  </a:custGeom>
                  <a:solidFill>
                    <a:srgbClr val="3059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1" name="Freeform 169">
                    <a:extLst>
                      <a:ext uri="{FF2B5EF4-FFF2-40B4-BE49-F238E27FC236}">
                        <a16:creationId xmlns:a16="http://schemas.microsoft.com/office/drawing/2014/main" id="{4D382109-8864-4F49-B2B6-D92E08D825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2" y="1142"/>
                    <a:ext cx="461" cy="142"/>
                  </a:xfrm>
                  <a:custGeom>
                    <a:avLst/>
                    <a:gdLst>
                      <a:gd name="T0" fmla="*/ 461 w 461"/>
                      <a:gd name="T1" fmla="*/ 142 h 142"/>
                      <a:gd name="T2" fmla="*/ 461 w 461"/>
                      <a:gd name="T3" fmla="*/ 142 h 142"/>
                      <a:gd name="T4" fmla="*/ 454 w 461"/>
                      <a:gd name="T5" fmla="*/ 137 h 142"/>
                      <a:gd name="T6" fmla="*/ 435 w 461"/>
                      <a:gd name="T7" fmla="*/ 124 h 142"/>
                      <a:gd name="T8" fmla="*/ 420 w 461"/>
                      <a:gd name="T9" fmla="*/ 116 h 142"/>
                      <a:gd name="T10" fmla="*/ 401 w 461"/>
                      <a:gd name="T11" fmla="*/ 105 h 142"/>
                      <a:gd name="T12" fmla="*/ 372 w 461"/>
                      <a:gd name="T13" fmla="*/ 94 h 142"/>
                      <a:gd name="T14" fmla="*/ 338 w 461"/>
                      <a:gd name="T15" fmla="*/ 83 h 142"/>
                      <a:gd name="T16" fmla="*/ 338 w 461"/>
                      <a:gd name="T17" fmla="*/ 83 h 142"/>
                      <a:gd name="T18" fmla="*/ 306 w 461"/>
                      <a:gd name="T19" fmla="*/ 74 h 142"/>
                      <a:gd name="T20" fmla="*/ 268 w 461"/>
                      <a:gd name="T21" fmla="*/ 65 h 142"/>
                      <a:gd name="T22" fmla="*/ 186 w 461"/>
                      <a:gd name="T23" fmla="*/ 47 h 142"/>
                      <a:gd name="T24" fmla="*/ 92 w 461"/>
                      <a:gd name="T25" fmla="*/ 27 h 142"/>
                      <a:gd name="T26" fmla="*/ 45 w 461"/>
                      <a:gd name="T27" fmla="*/ 17 h 142"/>
                      <a:gd name="T28" fmla="*/ 0 w 461"/>
                      <a:gd name="T29" fmla="*/ 4 h 142"/>
                      <a:gd name="T30" fmla="*/ 0 w 461"/>
                      <a:gd name="T31" fmla="*/ 4 h 142"/>
                      <a:gd name="T32" fmla="*/ 35 w 461"/>
                      <a:gd name="T33" fmla="*/ 0 h 142"/>
                      <a:gd name="T34" fmla="*/ 35 w 461"/>
                      <a:gd name="T35" fmla="*/ 0 h 142"/>
                      <a:gd name="T36" fmla="*/ 82 w 461"/>
                      <a:gd name="T37" fmla="*/ 11 h 142"/>
                      <a:gd name="T38" fmla="*/ 127 w 461"/>
                      <a:gd name="T39" fmla="*/ 20 h 142"/>
                      <a:gd name="T40" fmla="*/ 127 w 461"/>
                      <a:gd name="T41" fmla="*/ 20 h 142"/>
                      <a:gd name="T42" fmla="*/ 231 w 461"/>
                      <a:gd name="T43" fmla="*/ 43 h 142"/>
                      <a:gd name="T44" fmla="*/ 313 w 461"/>
                      <a:gd name="T45" fmla="*/ 62 h 142"/>
                      <a:gd name="T46" fmla="*/ 347 w 461"/>
                      <a:gd name="T47" fmla="*/ 70 h 142"/>
                      <a:gd name="T48" fmla="*/ 376 w 461"/>
                      <a:gd name="T49" fmla="*/ 79 h 142"/>
                      <a:gd name="T50" fmla="*/ 398 w 461"/>
                      <a:gd name="T51" fmla="*/ 86 h 142"/>
                      <a:gd name="T52" fmla="*/ 417 w 461"/>
                      <a:gd name="T53" fmla="*/ 94 h 142"/>
                      <a:gd name="T54" fmla="*/ 417 w 461"/>
                      <a:gd name="T55" fmla="*/ 94 h 142"/>
                      <a:gd name="T56" fmla="*/ 429 w 461"/>
                      <a:gd name="T57" fmla="*/ 103 h 142"/>
                      <a:gd name="T58" fmla="*/ 442 w 461"/>
                      <a:gd name="T59" fmla="*/ 112 h 142"/>
                      <a:gd name="T60" fmla="*/ 451 w 461"/>
                      <a:gd name="T61" fmla="*/ 119 h 142"/>
                      <a:gd name="T62" fmla="*/ 458 w 461"/>
                      <a:gd name="T63" fmla="*/ 127 h 142"/>
                      <a:gd name="T64" fmla="*/ 461 w 461"/>
                      <a:gd name="T65" fmla="*/ 138 h 142"/>
                      <a:gd name="T66" fmla="*/ 461 w 461"/>
                      <a:gd name="T67" fmla="*/ 142 h 142"/>
                      <a:gd name="T68" fmla="*/ 461 w 461"/>
                      <a:gd name="T69" fmla="*/ 142 h 142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61" h="142">
                        <a:moveTo>
                          <a:pt x="461" y="142"/>
                        </a:moveTo>
                        <a:lnTo>
                          <a:pt x="461" y="142"/>
                        </a:lnTo>
                        <a:lnTo>
                          <a:pt x="454" y="137"/>
                        </a:lnTo>
                        <a:lnTo>
                          <a:pt x="435" y="124"/>
                        </a:lnTo>
                        <a:lnTo>
                          <a:pt x="420" y="116"/>
                        </a:lnTo>
                        <a:lnTo>
                          <a:pt x="401" y="105"/>
                        </a:lnTo>
                        <a:lnTo>
                          <a:pt x="372" y="94"/>
                        </a:lnTo>
                        <a:lnTo>
                          <a:pt x="338" y="83"/>
                        </a:lnTo>
                        <a:lnTo>
                          <a:pt x="306" y="74"/>
                        </a:lnTo>
                        <a:lnTo>
                          <a:pt x="268" y="65"/>
                        </a:lnTo>
                        <a:lnTo>
                          <a:pt x="186" y="47"/>
                        </a:lnTo>
                        <a:lnTo>
                          <a:pt x="92" y="27"/>
                        </a:lnTo>
                        <a:lnTo>
                          <a:pt x="45" y="17"/>
                        </a:lnTo>
                        <a:lnTo>
                          <a:pt x="0" y="4"/>
                        </a:lnTo>
                        <a:lnTo>
                          <a:pt x="35" y="0"/>
                        </a:lnTo>
                        <a:lnTo>
                          <a:pt x="82" y="11"/>
                        </a:lnTo>
                        <a:lnTo>
                          <a:pt x="127" y="20"/>
                        </a:lnTo>
                        <a:lnTo>
                          <a:pt x="231" y="43"/>
                        </a:lnTo>
                        <a:lnTo>
                          <a:pt x="313" y="62"/>
                        </a:lnTo>
                        <a:lnTo>
                          <a:pt x="347" y="70"/>
                        </a:lnTo>
                        <a:lnTo>
                          <a:pt x="376" y="79"/>
                        </a:lnTo>
                        <a:lnTo>
                          <a:pt x="398" y="86"/>
                        </a:lnTo>
                        <a:lnTo>
                          <a:pt x="417" y="94"/>
                        </a:lnTo>
                        <a:lnTo>
                          <a:pt x="429" y="103"/>
                        </a:lnTo>
                        <a:lnTo>
                          <a:pt x="442" y="112"/>
                        </a:lnTo>
                        <a:lnTo>
                          <a:pt x="451" y="119"/>
                        </a:lnTo>
                        <a:lnTo>
                          <a:pt x="458" y="127"/>
                        </a:lnTo>
                        <a:lnTo>
                          <a:pt x="461" y="138"/>
                        </a:lnTo>
                        <a:lnTo>
                          <a:pt x="461" y="142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2" name="Freeform 170">
                    <a:extLst>
                      <a:ext uri="{FF2B5EF4-FFF2-40B4-BE49-F238E27FC236}">
                        <a16:creationId xmlns:a16="http://schemas.microsoft.com/office/drawing/2014/main" id="{B1ADFD2C-2B38-4D6E-BEAB-6DC827B4E2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7" cy="140"/>
                  </a:xfrm>
                  <a:custGeom>
                    <a:avLst/>
                    <a:gdLst>
                      <a:gd name="T0" fmla="*/ 457 w 457"/>
                      <a:gd name="T1" fmla="*/ 140 h 140"/>
                      <a:gd name="T2" fmla="*/ 457 w 457"/>
                      <a:gd name="T3" fmla="*/ 140 h 140"/>
                      <a:gd name="T4" fmla="*/ 450 w 457"/>
                      <a:gd name="T5" fmla="*/ 135 h 140"/>
                      <a:gd name="T6" fmla="*/ 435 w 457"/>
                      <a:gd name="T7" fmla="*/ 123 h 140"/>
                      <a:gd name="T8" fmla="*/ 419 w 457"/>
                      <a:gd name="T9" fmla="*/ 114 h 140"/>
                      <a:gd name="T10" fmla="*/ 397 w 457"/>
                      <a:gd name="T11" fmla="*/ 104 h 140"/>
                      <a:gd name="T12" fmla="*/ 368 w 457"/>
                      <a:gd name="T13" fmla="*/ 94 h 140"/>
                      <a:gd name="T14" fmla="*/ 334 w 457"/>
                      <a:gd name="T15" fmla="*/ 83 h 140"/>
                      <a:gd name="T16" fmla="*/ 334 w 457"/>
                      <a:gd name="T17" fmla="*/ 83 h 140"/>
                      <a:gd name="T18" fmla="*/ 302 w 457"/>
                      <a:gd name="T19" fmla="*/ 74 h 140"/>
                      <a:gd name="T20" fmla="*/ 268 w 457"/>
                      <a:gd name="T21" fmla="*/ 65 h 140"/>
                      <a:gd name="T22" fmla="*/ 182 w 457"/>
                      <a:gd name="T23" fmla="*/ 47 h 140"/>
                      <a:gd name="T24" fmla="*/ 91 w 457"/>
                      <a:gd name="T25" fmla="*/ 27 h 140"/>
                      <a:gd name="T26" fmla="*/ 44 w 457"/>
                      <a:gd name="T27" fmla="*/ 15 h 140"/>
                      <a:gd name="T28" fmla="*/ 0 w 457"/>
                      <a:gd name="T29" fmla="*/ 4 h 140"/>
                      <a:gd name="T30" fmla="*/ 0 w 457"/>
                      <a:gd name="T31" fmla="*/ 4 h 140"/>
                      <a:gd name="T32" fmla="*/ 28 w 457"/>
                      <a:gd name="T33" fmla="*/ 0 h 140"/>
                      <a:gd name="T34" fmla="*/ 28 w 457"/>
                      <a:gd name="T35" fmla="*/ 0 h 140"/>
                      <a:gd name="T36" fmla="*/ 75 w 457"/>
                      <a:gd name="T37" fmla="*/ 11 h 140"/>
                      <a:gd name="T38" fmla="*/ 119 w 457"/>
                      <a:gd name="T39" fmla="*/ 22 h 140"/>
                      <a:gd name="T40" fmla="*/ 119 w 457"/>
                      <a:gd name="T41" fmla="*/ 22 h 140"/>
                      <a:gd name="T42" fmla="*/ 223 w 457"/>
                      <a:gd name="T43" fmla="*/ 44 h 140"/>
                      <a:gd name="T44" fmla="*/ 309 w 457"/>
                      <a:gd name="T45" fmla="*/ 62 h 140"/>
                      <a:gd name="T46" fmla="*/ 340 w 457"/>
                      <a:gd name="T47" fmla="*/ 71 h 140"/>
                      <a:gd name="T48" fmla="*/ 368 w 457"/>
                      <a:gd name="T49" fmla="*/ 79 h 140"/>
                      <a:gd name="T50" fmla="*/ 390 w 457"/>
                      <a:gd name="T51" fmla="*/ 86 h 140"/>
                      <a:gd name="T52" fmla="*/ 409 w 457"/>
                      <a:gd name="T53" fmla="*/ 95 h 140"/>
                      <a:gd name="T54" fmla="*/ 409 w 457"/>
                      <a:gd name="T55" fmla="*/ 95 h 140"/>
                      <a:gd name="T56" fmla="*/ 425 w 457"/>
                      <a:gd name="T57" fmla="*/ 103 h 140"/>
                      <a:gd name="T58" fmla="*/ 435 w 457"/>
                      <a:gd name="T59" fmla="*/ 110 h 140"/>
                      <a:gd name="T60" fmla="*/ 444 w 457"/>
                      <a:gd name="T61" fmla="*/ 119 h 140"/>
                      <a:gd name="T62" fmla="*/ 450 w 457"/>
                      <a:gd name="T63" fmla="*/ 126 h 140"/>
                      <a:gd name="T64" fmla="*/ 457 w 457"/>
                      <a:gd name="T65" fmla="*/ 137 h 140"/>
                      <a:gd name="T66" fmla="*/ 457 w 457"/>
                      <a:gd name="T67" fmla="*/ 140 h 140"/>
                      <a:gd name="T68" fmla="*/ 457 w 457"/>
                      <a:gd name="T69" fmla="*/ 140 h 14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0" t="0" r="r" b="b"/>
                    <a:pathLst>
                      <a:path w="457" h="140">
                        <a:moveTo>
                          <a:pt x="457" y="140"/>
                        </a:moveTo>
                        <a:lnTo>
                          <a:pt x="457" y="140"/>
                        </a:lnTo>
                        <a:lnTo>
                          <a:pt x="450" y="135"/>
                        </a:lnTo>
                        <a:lnTo>
                          <a:pt x="435" y="123"/>
                        </a:lnTo>
                        <a:lnTo>
                          <a:pt x="419" y="114"/>
                        </a:lnTo>
                        <a:lnTo>
                          <a:pt x="397" y="104"/>
                        </a:lnTo>
                        <a:lnTo>
                          <a:pt x="368" y="94"/>
                        </a:lnTo>
                        <a:lnTo>
                          <a:pt x="334" y="83"/>
                        </a:lnTo>
                        <a:lnTo>
                          <a:pt x="302" y="74"/>
                        </a:lnTo>
                        <a:lnTo>
                          <a:pt x="268" y="65"/>
                        </a:lnTo>
                        <a:lnTo>
                          <a:pt x="182" y="47"/>
                        </a:lnTo>
                        <a:lnTo>
                          <a:pt x="91" y="27"/>
                        </a:lnTo>
                        <a:lnTo>
                          <a:pt x="44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1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9" y="62"/>
                        </a:lnTo>
                        <a:lnTo>
                          <a:pt x="340" y="71"/>
                        </a:lnTo>
                        <a:lnTo>
                          <a:pt x="368" y="79"/>
                        </a:lnTo>
                        <a:lnTo>
                          <a:pt x="390" y="86"/>
                        </a:lnTo>
                        <a:lnTo>
                          <a:pt x="409" y="95"/>
                        </a:lnTo>
                        <a:lnTo>
                          <a:pt x="425" y="103"/>
                        </a:lnTo>
                        <a:lnTo>
                          <a:pt x="435" y="110"/>
                        </a:lnTo>
                        <a:lnTo>
                          <a:pt x="444" y="119"/>
                        </a:lnTo>
                        <a:lnTo>
                          <a:pt x="450" y="126"/>
                        </a:lnTo>
                        <a:lnTo>
                          <a:pt x="457" y="137"/>
                        </a:lnTo>
                        <a:lnTo>
                          <a:pt x="457" y="140"/>
                        </a:lnTo>
                        <a:close/>
                      </a:path>
                    </a:pathLst>
                  </a:custGeom>
                  <a:solidFill>
                    <a:srgbClr val="359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3" name="Freeform 171">
                    <a:extLst>
                      <a:ext uri="{FF2B5EF4-FFF2-40B4-BE49-F238E27FC236}">
                        <a16:creationId xmlns:a16="http://schemas.microsoft.com/office/drawing/2014/main" id="{C36A6504-2243-4A88-8D85-0FB17EB671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6" y="1142"/>
                    <a:ext cx="454" cy="138"/>
                  </a:xfrm>
                  <a:custGeom>
                    <a:avLst/>
                    <a:gdLst>
                      <a:gd name="T0" fmla="*/ 454 w 454"/>
                      <a:gd name="T1" fmla="*/ 138 h 138"/>
                      <a:gd name="T2" fmla="*/ 454 w 454"/>
                      <a:gd name="T3" fmla="*/ 138 h 138"/>
                      <a:gd name="T4" fmla="*/ 450 w 454"/>
                      <a:gd name="T5" fmla="*/ 133 h 138"/>
                      <a:gd name="T6" fmla="*/ 435 w 454"/>
                      <a:gd name="T7" fmla="*/ 121 h 138"/>
                      <a:gd name="T8" fmla="*/ 419 w 454"/>
                      <a:gd name="T9" fmla="*/ 113 h 138"/>
                      <a:gd name="T10" fmla="*/ 397 w 454"/>
                      <a:gd name="T11" fmla="*/ 103 h 138"/>
                      <a:gd name="T12" fmla="*/ 372 w 454"/>
                      <a:gd name="T13" fmla="*/ 93 h 138"/>
                      <a:gd name="T14" fmla="*/ 337 w 454"/>
                      <a:gd name="T15" fmla="*/ 81 h 138"/>
                      <a:gd name="T16" fmla="*/ 337 w 454"/>
                      <a:gd name="T17" fmla="*/ 81 h 138"/>
                      <a:gd name="T18" fmla="*/ 305 w 454"/>
                      <a:gd name="T19" fmla="*/ 72 h 138"/>
                      <a:gd name="T20" fmla="*/ 268 w 454"/>
                      <a:gd name="T21" fmla="*/ 64 h 138"/>
                      <a:gd name="T22" fmla="*/ 186 w 454"/>
                      <a:gd name="T23" fmla="*/ 46 h 138"/>
                      <a:gd name="T24" fmla="*/ 94 w 454"/>
                      <a:gd name="T25" fmla="*/ 27 h 138"/>
                      <a:gd name="T26" fmla="*/ 47 w 454"/>
                      <a:gd name="T27" fmla="*/ 15 h 138"/>
                      <a:gd name="T28" fmla="*/ 0 w 454"/>
                      <a:gd name="T29" fmla="*/ 4 h 138"/>
                      <a:gd name="T30" fmla="*/ 0 w 454"/>
                      <a:gd name="T31" fmla="*/ 4 h 138"/>
                      <a:gd name="T32" fmla="*/ 28 w 454"/>
                      <a:gd name="T33" fmla="*/ 0 h 138"/>
                      <a:gd name="T34" fmla="*/ 28 w 454"/>
                      <a:gd name="T35" fmla="*/ 0 h 138"/>
                      <a:gd name="T36" fmla="*/ 75 w 454"/>
                      <a:gd name="T37" fmla="*/ 13 h 138"/>
                      <a:gd name="T38" fmla="*/ 119 w 454"/>
                      <a:gd name="T39" fmla="*/ 22 h 138"/>
                      <a:gd name="T40" fmla="*/ 119 w 454"/>
                      <a:gd name="T41" fmla="*/ 22 h 138"/>
                      <a:gd name="T42" fmla="*/ 223 w 454"/>
                      <a:gd name="T43" fmla="*/ 44 h 138"/>
                      <a:gd name="T44" fmla="*/ 305 w 454"/>
                      <a:gd name="T45" fmla="*/ 64 h 138"/>
                      <a:gd name="T46" fmla="*/ 337 w 454"/>
                      <a:gd name="T47" fmla="*/ 71 h 138"/>
                      <a:gd name="T48" fmla="*/ 365 w 454"/>
                      <a:gd name="T49" fmla="*/ 79 h 138"/>
                      <a:gd name="T50" fmla="*/ 390 w 454"/>
                      <a:gd name="T51" fmla="*/ 86 h 138"/>
                      <a:gd name="T52" fmla="*/ 406 w 454"/>
                      <a:gd name="T53" fmla="*/ 95 h 138"/>
                      <a:gd name="T54" fmla="*/ 406 w 454"/>
                      <a:gd name="T55" fmla="*/ 95 h 138"/>
                      <a:gd name="T56" fmla="*/ 422 w 454"/>
                      <a:gd name="T57" fmla="*/ 103 h 138"/>
                      <a:gd name="T58" fmla="*/ 435 w 454"/>
                      <a:gd name="T59" fmla="*/ 110 h 138"/>
                      <a:gd name="T60" fmla="*/ 447 w 454"/>
                      <a:gd name="T61" fmla="*/ 124 h 138"/>
                      <a:gd name="T62" fmla="*/ 454 w 454"/>
                      <a:gd name="T63" fmla="*/ 135 h 138"/>
                      <a:gd name="T64" fmla="*/ 454 w 454"/>
                      <a:gd name="T65" fmla="*/ 138 h 138"/>
                      <a:gd name="T66" fmla="*/ 454 w 454"/>
                      <a:gd name="T67" fmla="*/ 138 h 138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4" h="138">
                        <a:moveTo>
                          <a:pt x="454" y="138"/>
                        </a:moveTo>
                        <a:lnTo>
                          <a:pt x="454" y="138"/>
                        </a:lnTo>
                        <a:lnTo>
                          <a:pt x="450" y="133"/>
                        </a:lnTo>
                        <a:lnTo>
                          <a:pt x="435" y="121"/>
                        </a:lnTo>
                        <a:lnTo>
                          <a:pt x="419" y="113"/>
                        </a:lnTo>
                        <a:lnTo>
                          <a:pt x="397" y="103"/>
                        </a:lnTo>
                        <a:lnTo>
                          <a:pt x="372" y="93"/>
                        </a:lnTo>
                        <a:lnTo>
                          <a:pt x="337" y="81"/>
                        </a:lnTo>
                        <a:lnTo>
                          <a:pt x="305" y="72"/>
                        </a:lnTo>
                        <a:lnTo>
                          <a:pt x="268" y="64"/>
                        </a:lnTo>
                        <a:lnTo>
                          <a:pt x="186" y="46"/>
                        </a:lnTo>
                        <a:lnTo>
                          <a:pt x="94" y="27"/>
                        </a:lnTo>
                        <a:lnTo>
                          <a:pt x="47" y="15"/>
                        </a:lnTo>
                        <a:lnTo>
                          <a:pt x="0" y="4"/>
                        </a:lnTo>
                        <a:lnTo>
                          <a:pt x="28" y="0"/>
                        </a:lnTo>
                        <a:lnTo>
                          <a:pt x="75" y="13"/>
                        </a:lnTo>
                        <a:lnTo>
                          <a:pt x="119" y="22"/>
                        </a:lnTo>
                        <a:lnTo>
                          <a:pt x="223" y="44"/>
                        </a:lnTo>
                        <a:lnTo>
                          <a:pt x="305" y="64"/>
                        </a:lnTo>
                        <a:lnTo>
                          <a:pt x="337" y="71"/>
                        </a:lnTo>
                        <a:lnTo>
                          <a:pt x="365" y="79"/>
                        </a:lnTo>
                        <a:lnTo>
                          <a:pt x="390" y="86"/>
                        </a:lnTo>
                        <a:lnTo>
                          <a:pt x="406" y="95"/>
                        </a:lnTo>
                        <a:lnTo>
                          <a:pt x="422" y="103"/>
                        </a:lnTo>
                        <a:lnTo>
                          <a:pt x="435" y="110"/>
                        </a:lnTo>
                        <a:lnTo>
                          <a:pt x="447" y="124"/>
                        </a:lnTo>
                        <a:lnTo>
                          <a:pt x="454" y="135"/>
                        </a:lnTo>
                        <a:lnTo>
                          <a:pt x="454" y="138"/>
                        </a:lnTo>
                        <a:close/>
                      </a:path>
                    </a:pathLst>
                  </a:custGeom>
                  <a:solidFill>
                    <a:srgbClr val="4C9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4" name="Freeform 172">
                    <a:extLst>
                      <a:ext uri="{FF2B5EF4-FFF2-40B4-BE49-F238E27FC236}">
                        <a16:creationId xmlns:a16="http://schemas.microsoft.com/office/drawing/2014/main" id="{1475CC7E-0EF2-45C6-8CDE-6211FAFCFD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59" y="1142"/>
                    <a:ext cx="451" cy="136"/>
                  </a:xfrm>
                  <a:custGeom>
                    <a:avLst/>
                    <a:gdLst>
                      <a:gd name="T0" fmla="*/ 451 w 451"/>
                      <a:gd name="T1" fmla="*/ 136 h 136"/>
                      <a:gd name="T2" fmla="*/ 451 w 451"/>
                      <a:gd name="T3" fmla="*/ 136 h 136"/>
                      <a:gd name="T4" fmla="*/ 444 w 451"/>
                      <a:gd name="T5" fmla="*/ 131 h 136"/>
                      <a:gd name="T6" fmla="*/ 432 w 451"/>
                      <a:gd name="T7" fmla="*/ 119 h 136"/>
                      <a:gd name="T8" fmla="*/ 416 w 451"/>
                      <a:gd name="T9" fmla="*/ 112 h 136"/>
                      <a:gd name="T10" fmla="*/ 397 w 451"/>
                      <a:gd name="T11" fmla="*/ 103 h 136"/>
                      <a:gd name="T12" fmla="*/ 369 w 451"/>
                      <a:gd name="T13" fmla="*/ 93 h 136"/>
                      <a:gd name="T14" fmla="*/ 334 w 451"/>
                      <a:gd name="T15" fmla="*/ 81 h 136"/>
                      <a:gd name="T16" fmla="*/ 334 w 451"/>
                      <a:gd name="T17" fmla="*/ 81 h 136"/>
                      <a:gd name="T18" fmla="*/ 302 w 451"/>
                      <a:gd name="T19" fmla="*/ 72 h 136"/>
                      <a:gd name="T20" fmla="*/ 268 w 451"/>
                      <a:gd name="T21" fmla="*/ 64 h 136"/>
                      <a:gd name="T22" fmla="*/ 183 w 451"/>
                      <a:gd name="T23" fmla="*/ 46 h 136"/>
                      <a:gd name="T24" fmla="*/ 94 w 451"/>
                      <a:gd name="T25" fmla="*/ 25 h 136"/>
                      <a:gd name="T26" fmla="*/ 47 w 451"/>
                      <a:gd name="T27" fmla="*/ 15 h 136"/>
                      <a:gd name="T28" fmla="*/ 0 w 451"/>
                      <a:gd name="T29" fmla="*/ 3 h 136"/>
                      <a:gd name="T30" fmla="*/ 0 w 451"/>
                      <a:gd name="T31" fmla="*/ 3 h 136"/>
                      <a:gd name="T32" fmla="*/ 22 w 451"/>
                      <a:gd name="T33" fmla="*/ 0 h 136"/>
                      <a:gd name="T34" fmla="*/ 22 w 451"/>
                      <a:gd name="T35" fmla="*/ 0 h 136"/>
                      <a:gd name="T36" fmla="*/ 72 w 451"/>
                      <a:gd name="T37" fmla="*/ 13 h 136"/>
                      <a:gd name="T38" fmla="*/ 116 w 451"/>
                      <a:gd name="T39" fmla="*/ 23 h 136"/>
                      <a:gd name="T40" fmla="*/ 116 w 451"/>
                      <a:gd name="T41" fmla="*/ 23 h 136"/>
                      <a:gd name="T42" fmla="*/ 220 w 451"/>
                      <a:gd name="T43" fmla="*/ 44 h 136"/>
                      <a:gd name="T44" fmla="*/ 302 w 451"/>
                      <a:gd name="T45" fmla="*/ 64 h 136"/>
                      <a:gd name="T46" fmla="*/ 334 w 451"/>
                      <a:gd name="T47" fmla="*/ 71 h 136"/>
                      <a:gd name="T48" fmla="*/ 362 w 451"/>
                      <a:gd name="T49" fmla="*/ 79 h 136"/>
                      <a:gd name="T50" fmla="*/ 384 w 451"/>
                      <a:gd name="T51" fmla="*/ 88 h 136"/>
                      <a:gd name="T52" fmla="*/ 403 w 451"/>
                      <a:gd name="T53" fmla="*/ 95 h 136"/>
                      <a:gd name="T54" fmla="*/ 403 w 451"/>
                      <a:gd name="T55" fmla="*/ 95 h 136"/>
                      <a:gd name="T56" fmla="*/ 416 w 451"/>
                      <a:gd name="T57" fmla="*/ 103 h 136"/>
                      <a:gd name="T58" fmla="*/ 428 w 451"/>
                      <a:gd name="T59" fmla="*/ 110 h 136"/>
                      <a:gd name="T60" fmla="*/ 444 w 451"/>
                      <a:gd name="T61" fmla="*/ 124 h 136"/>
                      <a:gd name="T62" fmla="*/ 451 w 451"/>
                      <a:gd name="T63" fmla="*/ 133 h 136"/>
                      <a:gd name="T64" fmla="*/ 451 w 451"/>
                      <a:gd name="T65" fmla="*/ 136 h 136"/>
                      <a:gd name="T66" fmla="*/ 451 w 451"/>
                      <a:gd name="T67" fmla="*/ 136 h 1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51" h="136">
                        <a:moveTo>
                          <a:pt x="451" y="136"/>
                        </a:moveTo>
                        <a:lnTo>
                          <a:pt x="451" y="136"/>
                        </a:lnTo>
                        <a:lnTo>
                          <a:pt x="444" y="131"/>
                        </a:lnTo>
                        <a:lnTo>
                          <a:pt x="432" y="119"/>
                        </a:lnTo>
                        <a:lnTo>
                          <a:pt x="416" y="112"/>
                        </a:lnTo>
                        <a:lnTo>
                          <a:pt x="397" y="103"/>
                        </a:lnTo>
                        <a:lnTo>
                          <a:pt x="369" y="93"/>
                        </a:lnTo>
                        <a:lnTo>
                          <a:pt x="334" y="81"/>
                        </a:lnTo>
                        <a:lnTo>
                          <a:pt x="302" y="72"/>
                        </a:lnTo>
                        <a:lnTo>
                          <a:pt x="268" y="64"/>
                        </a:lnTo>
                        <a:lnTo>
                          <a:pt x="183" y="46"/>
                        </a:lnTo>
                        <a:lnTo>
                          <a:pt x="94" y="25"/>
                        </a:lnTo>
                        <a:lnTo>
                          <a:pt x="47" y="15"/>
                        </a:lnTo>
                        <a:lnTo>
                          <a:pt x="0" y="3"/>
                        </a:lnTo>
                        <a:lnTo>
                          <a:pt x="22" y="0"/>
                        </a:lnTo>
                        <a:lnTo>
                          <a:pt x="72" y="13"/>
                        </a:lnTo>
                        <a:lnTo>
                          <a:pt x="116" y="23"/>
                        </a:lnTo>
                        <a:lnTo>
                          <a:pt x="220" y="44"/>
                        </a:lnTo>
                        <a:lnTo>
                          <a:pt x="302" y="64"/>
                        </a:lnTo>
                        <a:lnTo>
                          <a:pt x="334" y="71"/>
                        </a:lnTo>
                        <a:lnTo>
                          <a:pt x="362" y="79"/>
                        </a:lnTo>
                        <a:lnTo>
                          <a:pt x="384" y="88"/>
                        </a:lnTo>
                        <a:lnTo>
                          <a:pt x="403" y="95"/>
                        </a:lnTo>
                        <a:lnTo>
                          <a:pt x="416" y="103"/>
                        </a:lnTo>
                        <a:lnTo>
                          <a:pt x="428" y="110"/>
                        </a:lnTo>
                        <a:lnTo>
                          <a:pt x="444" y="124"/>
                        </a:lnTo>
                        <a:lnTo>
                          <a:pt x="451" y="133"/>
                        </a:lnTo>
                        <a:lnTo>
                          <a:pt x="451" y="136"/>
                        </a:lnTo>
                        <a:close/>
                      </a:path>
                    </a:pathLst>
                  </a:custGeom>
                  <a:solidFill>
                    <a:srgbClr val="5DA9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5" name="Freeform 173">
                    <a:extLst>
                      <a:ext uri="{FF2B5EF4-FFF2-40B4-BE49-F238E27FC236}">
                        <a16:creationId xmlns:a16="http://schemas.microsoft.com/office/drawing/2014/main" id="{8BC8E32B-D16C-4DB9-9536-5745D29281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2" y="1143"/>
                    <a:ext cx="448" cy="132"/>
                  </a:xfrm>
                  <a:custGeom>
                    <a:avLst/>
                    <a:gdLst>
                      <a:gd name="T0" fmla="*/ 448 w 448"/>
                      <a:gd name="T1" fmla="*/ 132 h 132"/>
                      <a:gd name="T2" fmla="*/ 448 w 448"/>
                      <a:gd name="T3" fmla="*/ 132 h 132"/>
                      <a:gd name="T4" fmla="*/ 441 w 448"/>
                      <a:gd name="T5" fmla="*/ 129 h 132"/>
                      <a:gd name="T6" fmla="*/ 429 w 448"/>
                      <a:gd name="T7" fmla="*/ 117 h 132"/>
                      <a:gd name="T8" fmla="*/ 413 w 448"/>
                      <a:gd name="T9" fmla="*/ 109 h 132"/>
                      <a:gd name="T10" fmla="*/ 394 w 448"/>
                      <a:gd name="T11" fmla="*/ 101 h 132"/>
                      <a:gd name="T12" fmla="*/ 369 w 448"/>
                      <a:gd name="T13" fmla="*/ 90 h 132"/>
                      <a:gd name="T14" fmla="*/ 334 w 448"/>
                      <a:gd name="T15" fmla="*/ 79 h 132"/>
                      <a:gd name="T16" fmla="*/ 334 w 448"/>
                      <a:gd name="T17" fmla="*/ 79 h 132"/>
                      <a:gd name="T18" fmla="*/ 303 w 448"/>
                      <a:gd name="T19" fmla="*/ 70 h 132"/>
                      <a:gd name="T20" fmla="*/ 265 w 448"/>
                      <a:gd name="T21" fmla="*/ 63 h 132"/>
                      <a:gd name="T22" fmla="*/ 183 w 448"/>
                      <a:gd name="T23" fmla="*/ 43 h 132"/>
                      <a:gd name="T24" fmla="*/ 91 w 448"/>
                      <a:gd name="T25" fmla="*/ 24 h 132"/>
                      <a:gd name="T26" fmla="*/ 47 w 448"/>
                      <a:gd name="T27" fmla="*/ 13 h 132"/>
                      <a:gd name="T28" fmla="*/ 0 w 448"/>
                      <a:gd name="T29" fmla="*/ 2 h 132"/>
                      <a:gd name="T30" fmla="*/ 0 w 448"/>
                      <a:gd name="T31" fmla="*/ 2 h 132"/>
                      <a:gd name="T32" fmla="*/ 19 w 448"/>
                      <a:gd name="T33" fmla="*/ 0 h 132"/>
                      <a:gd name="T34" fmla="*/ 19 w 448"/>
                      <a:gd name="T35" fmla="*/ 0 h 132"/>
                      <a:gd name="T36" fmla="*/ 66 w 448"/>
                      <a:gd name="T37" fmla="*/ 12 h 132"/>
                      <a:gd name="T38" fmla="*/ 113 w 448"/>
                      <a:gd name="T39" fmla="*/ 22 h 132"/>
                      <a:gd name="T40" fmla="*/ 113 w 448"/>
                      <a:gd name="T41" fmla="*/ 22 h 132"/>
                      <a:gd name="T42" fmla="*/ 217 w 448"/>
                      <a:gd name="T43" fmla="*/ 45 h 132"/>
                      <a:gd name="T44" fmla="*/ 296 w 448"/>
                      <a:gd name="T45" fmla="*/ 63 h 132"/>
                      <a:gd name="T46" fmla="*/ 328 w 448"/>
                      <a:gd name="T47" fmla="*/ 71 h 132"/>
                      <a:gd name="T48" fmla="*/ 356 w 448"/>
                      <a:gd name="T49" fmla="*/ 79 h 132"/>
                      <a:gd name="T50" fmla="*/ 378 w 448"/>
                      <a:gd name="T51" fmla="*/ 87 h 132"/>
                      <a:gd name="T52" fmla="*/ 397 w 448"/>
                      <a:gd name="T53" fmla="*/ 94 h 132"/>
                      <a:gd name="T54" fmla="*/ 397 w 448"/>
                      <a:gd name="T55" fmla="*/ 94 h 132"/>
                      <a:gd name="T56" fmla="*/ 413 w 448"/>
                      <a:gd name="T57" fmla="*/ 102 h 132"/>
                      <a:gd name="T58" fmla="*/ 425 w 448"/>
                      <a:gd name="T59" fmla="*/ 109 h 132"/>
                      <a:gd name="T60" fmla="*/ 438 w 448"/>
                      <a:gd name="T61" fmla="*/ 122 h 132"/>
                      <a:gd name="T62" fmla="*/ 444 w 448"/>
                      <a:gd name="T63" fmla="*/ 130 h 132"/>
                      <a:gd name="T64" fmla="*/ 448 w 448"/>
                      <a:gd name="T65" fmla="*/ 132 h 132"/>
                      <a:gd name="T66" fmla="*/ 448 w 448"/>
                      <a:gd name="T67" fmla="*/ 132 h 132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48" h="132">
                        <a:moveTo>
                          <a:pt x="448" y="132"/>
                        </a:moveTo>
                        <a:lnTo>
                          <a:pt x="448" y="132"/>
                        </a:lnTo>
                        <a:lnTo>
                          <a:pt x="441" y="129"/>
                        </a:lnTo>
                        <a:lnTo>
                          <a:pt x="429" y="117"/>
                        </a:lnTo>
                        <a:lnTo>
                          <a:pt x="413" y="109"/>
                        </a:lnTo>
                        <a:lnTo>
                          <a:pt x="394" y="101"/>
                        </a:lnTo>
                        <a:lnTo>
                          <a:pt x="369" y="90"/>
                        </a:lnTo>
                        <a:lnTo>
                          <a:pt x="334" y="79"/>
                        </a:lnTo>
                        <a:lnTo>
                          <a:pt x="303" y="70"/>
                        </a:lnTo>
                        <a:lnTo>
                          <a:pt x="265" y="63"/>
                        </a:lnTo>
                        <a:lnTo>
                          <a:pt x="183" y="43"/>
                        </a:lnTo>
                        <a:lnTo>
                          <a:pt x="91" y="24"/>
                        </a:lnTo>
                        <a:lnTo>
                          <a:pt x="47" y="13"/>
                        </a:lnTo>
                        <a:lnTo>
                          <a:pt x="0" y="2"/>
                        </a:lnTo>
                        <a:lnTo>
                          <a:pt x="19" y="0"/>
                        </a:lnTo>
                        <a:lnTo>
                          <a:pt x="66" y="12"/>
                        </a:lnTo>
                        <a:lnTo>
                          <a:pt x="113" y="22"/>
                        </a:lnTo>
                        <a:lnTo>
                          <a:pt x="217" y="45"/>
                        </a:lnTo>
                        <a:lnTo>
                          <a:pt x="296" y="63"/>
                        </a:lnTo>
                        <a:lnTo>
                          <a:pt x="328" y="71"/>
                        </a:lnTo>
                        <a:lnTo>
                          <a:pt x="356" y="79"/>
                        </a:lnTo>
                        <a:lnTo>
                          <a:pt x="378" y="87"/>
                        </a:lnTo>
                        <a:lnTo>
                          <a:pt x="397" y="94"/>
                        </a:lnTo>
                        <a:lnTo>
                          <a:pt x="413" y="102"/>
                        </a:lnTo>
                        <a:lnTo>
                          <a:pt x="425" y="109"/>
                        </a:lnTo>
                        <a:lnTo>
                          <a:pt x="438" y="122"/>
                        </a:lnTo>
                        <a:lnTo>
                          <a:pt x="444" y="130"/>
                        </a:lnTo>
                        <a:lnTo>
                          <a:pt x="448" y="132"/>
                        </a:lnTo>
                        <a:close/>
                      </a:path>
                    </a:pathLst>
                  </a:custGeom>
                  <a:solidFill>
                    <a:srgbClr val="6EB6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6" name="Freeform 174">
                    <a:extLst>
                      <a:ext uri="{FF2B5EF4-FFF2-40B4-BE49-F238E27FC236}">
                        <a16:creationId xmlns:a16="http://schemas.microsoft.com/office/drawing/2014/main" id="{AB0733E8-5290-4545-9FCF-C66776E35E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5" y="1143"/>
                    <a:ext cx="441" cy="130"/>
                  </a:xfrm>
                  <a:custGeom>
                    <a:avLst/>
                    <a:gdLst>
                      <a:gd name="T0" fmla="*/ 441 w 441"/>
                      <a:gd name="T1" fmla="*/ 130 h 130"/>
                      <a:gd name="T2" fmla="*/ 441 w 441"/>
                      <a:gd name="T3" fmla="*/ 130 h 130"/>
                      <a:gd name="T4" fmla="*/ 438 w 441"/>
                      <a:gd name="T5" fmla="*/ 126 h 130"/>
                      <a:gd name="T6" fmla="*/ 426 w 441"/>
                      <a:gd name="T7" fmla="*/ 116 h 130"/>
                      <a:gd name="T8" fmla="*/ 413 w 441"/>
                      <a:gd name="T9" fmla="*/ 108 h 130"/>
                      <a:gd name="T10" fmla="*/ 391 w 441"/>
                      <a:gd name="T11" fmla="*/ 99 h 130"/>
                      <a:gd name="T12" fmla="*/ 366 w 441"/>
                      <a:gd name="T13" fmla="*/ 89 h 130"/>
                      <a:gd name="T14" fmla="*/ 331 w 441"/>
                      <a:gd name="T15" fmla="*/ 79 h 130"/>
                      <a:gd name="T16" fmla="*/ 331 w 441"/>
                      <a:gd name="T17" fmla="*/ 79 h 130"/>
                      <a:gd name="T18" fmla="*/ 300 w 441"/>
                      <a:gd name="T19" fmla="*/ 70 h 130"/>
                      <a:gd name="T20" fmla="*/ 265 w 441"/>
                      <a:gd name="T21" fmla="*/ 61 h 130"/>
                      <a:gd name="T22" fmla="*/ 183 w 441"/>
                      <a:gd name="T23" fmla="*/ 43 h 130"/>
                      <a:gd name="T24" fmla="*/ 92 w 441"/>
                      <a:gd name="T25" fmla="*/ 24 h 130"/>
                      <a:gd name="T26" fmla="*/ 44 w 441"/>
                      <a:gd name="T27" fmla="*/ 13 h 130"/>
                      <a:gd name="T28" fmla="*/ 0 w 441"/>
                      <a:gd name="T29" fmla="*/ 2 h 130"/>
                      <a:gd name="T30" fmla="*/ 0 w 441"/>
                      <a:gd name="T31" fmla="*/ 2 h 130"/>
                      <a:gd name="T32" fmla="*/ 13 w 441"/>
                      <a:gd name="T33" fmla="*/ 0 h 130"/>
                      <a:gd name="T34" fmla="*/ 13 w 441"/>
                      <a:gd name="T35" fmla="*/ 0 h 130"/>
                      <a:gd name="T36" fmla="*/ 107 w 441"/>
                      <a:gd name="T37" fmla="*/ 23 h 130"/>
                      <a:gd name="T38" fmla="*/ 107 w 441"/>
                      <a:gd name="T39" fmla="*/ 23 h 130"/>
                      <a:gd name="T40" fmla="*/ 211 w 441"/>
                      <a:gd name="T41" fmla="*/ 45 h 130"/>
                      <a:gd name="T42" fmla="*/ 293 w 441"/>
                      <a:gd name="T43" fmla="*/ 63 h 130"/>
                      <a:gd name="T44" fmla="*/ 325 w 441"/>
                      <a:gd name="T45" fmla="*/ 71 h 130"/>
                      <a:gd name="T46" fmla="*/ 353 w 441"/>
                      <a:gd name="T47" fmla="*/ 79 h 130"/>
                      <a:gd name="T48" fmla="*/ 375 w 441"/>
                      <a:gd name="T49" fmla="*/ 87 h 130"/>
                      <a:gd name="T50" fmla="*/ 394 w 441"/>
                      <a:gd name="T51" fmla="*/ 94 h 130"/>
                      <a:gd name="T52" fmla="*/ 394 w 441"/>
                      <a:gd name="T53" fmla="*/ 94 h 130"/>
                      <a:gd name="T54" fmla="*/ 419 w 441"/>
                      <a:gd name="T55" fmla="*/ 109 h 130"/>
                      <a:gd name="T56" fmla="*/ 435 w 441"/>
                      <a:gd name="T57" fmla="*/ 121 h 130"/>
                      <a:gd name="T58" fmla="*/ 441 w 441"/>
                      <a:gd name="T59" fmla="*/ 129 h 130"/>
                      <a:gd name="T60" fmla="*/ 441 w 441"/>
                      <a:gd name="T61" fmla="*/ 130 h 130"/>
                      <a:gd name="T62" fmla="*/ 441 w 441"/>
                      <a:gd name="T63" fmla="*/ 130 h 13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441" h="130">
                        <a:moveTo>
                          <a:pt x="441" y="130"/>
                        </a:moveTo>
                        <a:lnTo>
                          <a:pt x="441" y="130"/>
                        </a:lnTo>
                        <a:lnTo>
                          <a:pt x="438" y="126"/>
                        </a:lnTo>
                        <a:lnTo>
                          <a:pt x="426" y="116"/>
                        </a:lnTo>
                        <a:lnTo>
                          <a:pt x="413" y="108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9"/>
                        </a:lnTo>
                        <a:lnTo>
                          <a:pt x="300" y="70"/>
                        </a:lnTo>
                        <a:lnTo>
                          <a:pt x="265" y="61"/>
                        </a:lnTo>
                        <a:lnTo>
                          <a:pt x="183" y="43"/>
                        </a:lnTo>
                        <a:lnTo>
                          <a:pt x="92" y="24"/>
                        </a:lnTo>
                        <a:lnTo>
                          <a:pt x="44" y="13"/>
                        </a:lnTo>
                        <a:lnTo>
                          <a:pt x="0" y="2"/>
                        </a:lnTo>
                        <a:lnTo>
                          <a:pt x="13" y="0"/>
                        </a:lnTo>
                        <a:lnTo>
                          <a:pt x="107" y="23"/>
                        </a:lnTo>
                        <a:lnTo>
                          <a:pt x="211" y="45"/>
                        </a:lnTo>
                        <a:lnTo>
                          <a:pt x="293" y="63"/>
                        </a:lnTo>
                        <a:lnTo>
                          <a:pt x="325" y="71"/>
                        </a:lnTo>
                        <a:lnTo>
                          <a:pt x="353" y="79"/>
                        </a:lnTo>
                        <a:lnTo>
                          <a:pt x="375" y="87"/>
                        </a:lnTo>
                        <a:lnTo>
                          <a:pt x="394" y="94"/>
                        </a:lnTo>
                        <a:lnTo>
                          <a:pt x="419" y="109"/>
                        </a:lnTo>
                        <a:lnTo>
                          <a:pt x="435" y="121"/>
                        </a:lnTo>
                        <a:lnTo>
                          <a:pt x="441" y="129"/>
                        </a:lnTo>
                        <a:lnTo>
                          <a:pt x="441" y="130"/>
                        </a:lnTo>
                        <a:close/>
                      </a:path>
                    </a:pathLst>
                  </a:custGeom>
                  <a:solidFill>
                    <a:srgbClr val="81C3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7" name="Freeform 175">
                    <a:extLst>
                      <a:ext uri="{FF2B5EF4-FFF2-40B4-BE49-F238E27FC236}">
                        <a16:creationId xmlns:a16="http://schemas.microsoft.com/office/drawing/2014/main" id="{23A09E15-6F43-418D-8812-9412C47446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8" y="1143"/>
                    <a:ext cx="438" cy="129"/>
                  </a:xfrm>
                  <a:custGeom>
                    <a:avLst/>
                    <a:gdLst>
                      <a:gd name="T0" fmla="*/ 438 w 438"/>
                      <a:gd name="T1" fmla="*/ 129 h 129"/>
                      <a:gd name="T2" fmla="*/ 438 w 438"/>
                      <a:gd name="T3" fmla="*/ 129 h 129"/>
                      <a:gd name="T4" fmla="*/ 435 w 438"/>
                      <a:gd name="T5" fmla="*/ 125 h 129"/>
                      <a:gd name="T6" fmla="*/ 429 w 438"/>
                      <a:gd name="T7" fmla="*/ 121 h 129"/>
                      <a:gd name="T8" fmla="*/ 423 w 438"/>
                      <a:gd name="T9" fmla="*/ 115 h 129"/>
                      <a:gd name="T10" fmla="*/ 410 w 438"/>
                      <a:gd name="T11" fmla="*/ 107 h 129"/>
                      <a:gd name="T12" fmla="*/ 391 w 438"/>
                      <a:gd name="T13" fmla="*/ 99 h 129"/>
                      <a:gd name="T14" fmla="*/ 366 w 438"/>
                      <a:gd name="T15" fmla="*/ 89 h 129"/>
                      <a:gd name="T16" fmla="*/ 331 w 438"/>
                      <a:gd name="T17" fmla="*/ 78 h 129"/>
                      <a:gd name="T18" fmla="*/ 331 w 438"/>
                      <a:gd name="T19" fmla="*/ 78 h 129"/>
                      <a:gd name="T20" fmla="*/ 300 w 438"/>
                      <a:gd name="T21" fmla="*/ 69 h 129"/>
                      <a:gd name="T22" fmla="*/ 262 w 438"/>
                      <a:gd name="T23" fmla="*/ 61 h 129"/>
                      <a:gd name="T24" fmla="*/ 183 w 438"/>
                      <a:gd name="T25" fmla="*/ 43 h 129"/>
                      <a:gd name="T26" fmla="*/ 92 w 438"/>
                      <a:gd name="T27" fmla="*/ 23 h 129"/>
                      <a:gd name="T28" fmla="*/ 48 w 438"/>
                      <a:gd name="T29" fmla="*/ 13 h 129"/>
                      <a:gd name="T30" fmla="*/ 0 w 438"/>
                      <a:gd name="T31" fmla="*/ 0 h 129"/>
                      <a:gd name="T32" fmla="*/ 0 w 438"/>
                      <a:gd name="T33" fmla="*/ 0 h 129"/>
                      <a:gd name="T34" fmla="*/ 10 w 438"/>
                      <a:gd name="T35" fmla="*/ 0 h 129"/>
                      <a:gd name="T36" fmla="*/ 10 w 438"/>
                      <a:gd name="T37" fmla="*/ 0 h 129"/>
                      <a:gd name="T38" fmla="*/ 60 w 438"/>
                      <a:gd name="T39" fmla="*/ 13 h 129"/>
                      <a:gd name="T40" fmla="*/ 104 w 438"/>
                      <a:gd name="T41" fmla="*/ 23 h 129"/>
                      <a:gd name="T42" fmla="*/ 104 w 438"/>
                      <a:gd name="T43" fmla="*/ 23 h 129"/>
                      <a:gd name="T44" fmla="*/ 208 w 438"/>
                      <a:gd name="T45" fmla="*/ 45 h 129"/>
                      <a:gd name="T46" fmla="*/ 287 w 438"/>
                      <a:gd name="T47" fmla="*/ 64 h 129"/>
                      <a:gd name="T48" fmla="*/ 319 w 438"/>
                      <a:gd name="T49" fmla="*/ 71 h 129"/>
                      <a:gd name="T50" fmla="*/ 347 w 438"/>
                      <a:gd name="T51" fmla="*/ 79 h 129"/>
                      <a:gd name="T52" fmla="*/ 369 w 438"/>
                      <a:gd name="T53" fmla="*/ 87 h 129"/>
                      <a:gd name="T54" fmla="*/ 388 w 438"/>
                      <a:gd name="T55" fmla="*/ 94 h 129"/>
                      <a:gd name="T56" fmla="*/ 388 w 438"/>
                      <a:gd name="T57" fmla="*/ 94 h 129"/>
                      <a:gd name="T58" fmla="*/ 413 w 438"/>
                      <a:gd name="T59" fmla="*/ 109 h 129"/>
                      <a:gd name="T60" fmla="*/ 429 w 438"/>
                      <a:gd name="T61" fmla="*/ 120 h 129"/>
                      <a:gd name="T62" fmla="*/ 438 w 438"/>
                      <a:gd name="T63" fmla="*/ 126 h 129"/>
                      <a:gd name="T64" fmla="*/ 438 w 438"/>
                      <a:gd name="T65" fmla="*/ 129 h 129"/>
                      <a:gd name="T66" fmla="*/ 438 w 438"/>
                      <a:gd name="T67" fmla="*/ 129 h 129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438" h="129">
                        <a:moveTo>
                          <a:pt x="438" y="129"/>
                        </a:moveTo>
                        <a:lnTo>
                          <a:pt x="438" y="129"/>
                        </a:lnTo>
                        <a:lnTo>
                          <a:pt x="435" y="125"/>
                        </a:lnTo>
                        <a:lnTo>
                          <a:pt x="429" y="121"/>
                        </a:lnTo>
                        <a:lnTo>
                          <a:pt x="423" y="115"/>
                        </a:lnTo>
                        <a:lnTo>
                          <a:pt x="410" y="107"/>
                        </a:lnTo>
                        <a:lnTo>
                          <a:pt x="391" y="99"/>
                        </a:lnTo>
                        <a:lnTo>
                          <a:pt x="366" y="89"/>
                        </a:lnTo>
                        <a:lnTo>
                          <a:pt x="331" y="78"/>
                        </a:lnTo>
                        <a:lnTo>
                          <a:pt x="300" y="69"/>
                        </a:lnTo>
                        <a:lnTo>
                          <a:pt x="262" y="61"/>
                        </a:lnTo>
                        <a:lnTo>
                          <a:pt x="183" y="43"/>
                        </a:lnTo>
                        <a:lnTo>
                          <a:pt x="92" y="23"/>
                        </a:lnTo>
                        <a:lnTo>
                          <a:pt x="48" y="13"/>
                        </a:lnTo>
                        <a:lnTo>
                          <a:pt x="0" y="0"/>
                        </a:lnTo>
                        <a:lnTo>
                          <a:pt x="10" y="0"/>
                        </a:lnTo>
                        <a:lnTo>
                          <a:pt x="60" y="13"/>
                        </a:lnTo>
                        <a:lnTo>
                          <a:pt x="104" y="23"/>
                        </a:lnTo>
                        <a:lnTo>
                          <a:pt x="208" y="45"/>
                        </a:lnTo>
                        <a:lnTo>
                          <a:pt x="287" y="64"/>
                        </a:lnTo>
                        <a:lnTo>
                          <a:pt x="319" y="71"/>
                        </a:lnTo>
                        <a:lnTo>
                          <a:pt x="347" y="79"/>
                        </a:lnTo>
                        <a:lnTo>
                          <a:pt x="369" y="87"/>
                        </a:lnTo>
                        <a:lnTo>
                          <a:pt x="388" y="94"/>
                        </a:lnTo>
                        <a:lnTo>
                          <a:pt x="413" y="109"/>
                        </a:lnTo>
                        <a:lnTo>
                          <a:pt x="429" y="120"/>
                        </a:lnTo>
                        <a:lnTo>
                          <a:pt x="438" y="126"/>
                        </a:lnTo>
                        <a:lnTo>
                          <a:pt x="438" y="129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8" name="Freeform 176">
                    <a:extLst>
                      <a:ext uri="{FF2B5EF4-FFF2-40B4-BE49-F238E27FC236}">
                        <a16:creationId xmlns:a16="http://schemas.microsoft.com/office/drawing/2014/main" id="{10DBD84F-BBBD-48E1-8D15-2B9AF530AE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5" y="1298"/>
                    <a:ext cx="375" cy="94"/>
                  </a:xfrm>
                  <a:custGeom>
                    <a:avLst/>
                    <a:gdLst>
                      <a:gd name="T0" fmla="*/ 0 w 375"/>
                      <a:gd name="T1" fmla="*/ 83 h 94"/>
                      <a:gd name="T2" fmla="*/ 0 w 375"/>
                      <a:gd name="T3" fmla="*/ 83 h 94"/>
                      <a:gd name="T4" fmla="*/ 38 w 375"/>
                      <a:gd name="T5" fmla="*/ 78 h 94"/>
                      <a:gd name="T6" fmla="*/ 126 w 375"/>
                      <a:gd name="T7" fmla="*/ 64 h 94"/>
                      <a:gd name="T8" fmla="*/ 177 w 375"/>
                      <a:gd name="T9" fmla="*/ 56 h 94"/>
                      <a:gd name="T10" fmla="*/ 227 w 375"/>
                      <a:gd name="T11" fmla="*/ 46 h 94"/>
                      <a:gd name="T12" fmla="*/ 271 w 375"/>
                      <a:gd name="T13" fmla="*/ 37 h 94"/>
                      <a:gd name="T14" fmla="*/ 303 w 375"/>
                      <a:gd name="T15" fmla="*/ 28 h 94"/>
                      <a:gd name="T16" fmla="*/ 303 w 375"/>
                      <a:gd name="T17" fmla="*/ 28 h 94"/>
                      <a:gd name="T18" fmla="*/ 344 w 375"/>
                      <a:gd name="T19" fmla="*/ 13 h 94"/>
                      <a:gd name="T20" fmla="*/ 366 w 375"/>
                      <a:gd name="T21" fmla="*/ 5 h 94"/>
                      <a:gd name="T22" fmla="*/ 375 w 375"/>
                      <a:gd name="T23" fmla="*/ 1 h 94"/>
                      <a:gd name="T24" fmla="*/ 375 w 375"/>
                      <a:gd name="T25" fmla="*/ 0 h 94"/>
                      <a:gd name="T26" fmla="*/ 375 w 375"/>
                      <a:gd name="T27" fmla="*/ 0 h 94"/>
                      <a:gd name="T28" fmla="*/ 375 w 375"/>
                      <a:gd name="T29" fmla="*/ 4 h 94"/>
                      <a:gd name="T30" fmla="*/ 369 w 375"/>
                      <a:gd name="T31" fmla="*/ 9 h 94"/>
                      <a:gd name="T32" fmla="*/ 359 w 375"/>
                      <a:gd name="T33" fmla="*/ 17 h 94"/>
                      <a:gd name="T34" fmla="*/ 344 w 375"/>
                      <a:gd name="T35" fmla="*/ 24 h 94"/>
                      <a:gd name="T36" fmla="*/ 315 w 375"/>
                      <a:gd name="T37" fmla="*/ 34 h 94"/>
                      <a:gd name="T38" fmla="*/ 274 w 375"/>
                      <a:gd name="T39" fmla="*/ 46 h 94"/>
                      <a:gd name="T40" fmla="*/ 221 w 375"/>
                      <a:gd name="T41" fmla="*/ 57 h 94"/>
                      <a:gd name="T42" fmla="*/ 221 w 375"/>
                      <a:gd name="T43" fmla="*/ 57 h 94"/>
                      <a:gd name="T44" fmla="*/ 120 w 375"/>
                      <a:gd name="T45" fmla="*/ 78 h 94"/>
                      <a:gd name="T46" fmla="*/ 60 w 375"/>
                      <a:gd name="T47" fmla="*/ 88 h 94"/>
                      <a:gd name="T48" fmla="*/ 22 w 375"/>
                      <a:gd name="T49" fmla="*/ 94 h 94"/>
                      <a:gd name="T50" fmla="*/ 22 w 375"/>
                      <a:gd name="T51" fmla="*/ 94 h 94"/>
                      <a:gd name="T52" fmla="*/ 0 w 375"/>
                      <a:gd name="T53" fmla="*/ 83 h 94"/>
                      <a:gd name="T54" fmla="*/ 0 w 375"/>
                      <a:gd name="T55" fmla="*/ 83 h 94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5" h="94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6" y="64"/>
                        </a:lnTo>
                        <a:lnTo>
                          <a:pt x="177" y="56"/>
                        </a:lnTo>
                        <a:lnTo>
                          <a:pt x="227" y="46"/>
                        </a:lnTo>
                        <a:lnTo>
                          <a:pt x="271" y="37"/>
                        </a:lnTo>
                        <a:lnTo>
                          <a:pt x="303" y="28"/>
                        </a:lnTo>
                        <a:lnTo>
                          <a:pt x="344" y="13"/>
                        </a:lnTo>
                        <a:lnTo>
                          <a:pt x="366" y="5"/>
                        </a:lnTo>
                        <a:lnTo>
                          <a:pt x="375" y="1"/>
                        </a:lnTo>
                        <a:lnTo>
                          <a:pt x="375" y="0"/>
                        </a:lnTo>
                        <a:lnTo>
                          <a:pt x="375" y="4"/>
                        </a:lnTo>
                        <a:lnTo>
                          <a:pt x="369" y="9"/>
                        </a:lnTo>
                        <a:lnTo>
                          <a:pt x="359" y="17"/>
                        </a:lnTo>
                        <a:lnTo>
                          <a:pt x="344" y="24"/>
                        </a:lnTo>
                        <a:lnTo>
                          <a:pt x="315" y="34"/>
                        </a:lnTo>
                        <a:lnTo>
                          <a:pt x="274" y="46"/>
                        </a:lnTo>
                        <a:lnTo>
                          <a:pt x="221" y="57"/>
                        </a:lnTo>
                        <a:lnTo>
                          <a:pt x="120" y="78"/>
                        </a:lnTo>
                        <a:lnTo>
                          <a:pt x="60" y="88"/>
                        </a:lnTo>
                        <a:lnTo>
                          <a:pt x="22" y="9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69" name="Freeform 177">
                    <a:extLst>
                      <a:ext uri="{FF2B5EF4-FFF2-40B4-BE49-F238E27FC236}">
                        <a16:creationId xmlns:a16="http://schemas.microsoft.com/office/drawing/2014/main" id="{04C07636-EEC5-4471-939F-70E3F32851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28" y="1298"/>
                    <a:ext cx="372" cy="93"/>
                  </a:xfrm>
                  <a:custGeom>
                    <a:avLst/>
                    <a:gdLst>
                      <a:gd name="T0" fmla="*/ 0 w 372"/>
                      <a:gd name="T1" fmla="*/ 83 h 93"/>
                      <a:gd name="T2" fmla="*/ 0 w 372"/>
                      <a:gd name="T3" fmla="*/ 83 h 93"/>
                      <a:gd name="T4" fmla="*/ 41 w 372"/>
                      <a:gd name="T5" fmla="*/ 78 h 93"/>
                      <a:gd name="T6" fmla="*/ 126 w 372"/>
                      <a:gd name="T7" fmla="*/ 65 h 93"/>
                      <a:gd name="T8" fmla="*/ 177 w 372"/>
                      <a:gd name="T9" fmla="*/ 56 h 93"/>
                      <a:gd name="T10" fmla="*/ 227 w 372"/>
                      <a:gd name="T11" fmla="*/ 47 h 93"/>
                      <a:gd name="T12" fmla="*/ 268 w 372"/>
                      <a:gd name="T13" fmla="*/ 37 h 93"/>
                      <a:gd name="T14" fmla="*/ 303 w 372"/>
                      <a:gd name="T15" fmla="*/ 28 h 93"/>
                      <a:gd name="T16" fmla="*/ 303 w 372"/>
                      <a:gd name="T17" fmla="*/ 28 h 93"/>
                      <a:gd name="T18" fmla="*/ 341 w 372"/>
                      <a:gd name="T19" fmla="*/ 14 h 93"/>
                      <a:gd name="T20" fmla="*/ 363 w 372"/>
                      <a:gd name="T21" fmla="*/ 5 h 93"/>
                      <a:gd name="T22" fmla="*/ 372 w 372"/>
                      <a:gd name="T23" fmla="*/ 1 h 93"/>
                      <a:gd name="T24" fmla="*/ 372 w 372"/>
                      <a:gd name="T25" fmla="*/ 0 h 93"/>
                      <a:gd name="T26" fmla="*/ 372 w 372"/>
                      <a:gd name="T27" fmla="*/ 0 h 93"/>
                      <a:gd name="T28" fmla="*/ 372 w 372"/>
                      <a:gd name="T29" fmla="*/ 4 h 93"/>
                      <a:gd name="T30" fmla="*/ 366 w 372"/>
                      <a:gd name="T31" fmla="*/ 9 h 93"/>
                      <a:gd name="T32" fmla="*/ 356 w 372"/>
                      <a:gd name="T33" fmla="*/ 17 h 93"/>
                      <a:gd name="T34" fmla="*/ 341 w 372"/>
                      <a:gd name="T35" fmla="*/ 24 h 93"/>
                      <a:gd name="T36" fmla="*/ 312 w 372"/>
                      <a:gd name="T37" fmla="*/ 34 h 93"/>
                      <a:gd name="T38" fmla="*/ 271 w 372"/>
                      <a:gd name="T39" fmla="*/ 46 h 93"/>
                      <a:gd name="T40" fmla="*/ 214 w 372"/>
                      <a:gd name="T41" fmla="*/ 57 h 93"/>
                      <a:gd name="T42" fmla="*/ 214 w 372"/>
                      <a:gd name="T43" fmla="*/ 57 h 93"/>
                      <a:gd name="T44" fmla="*/ 114 w 372"/>
                      <a:gd name="T45" fmla="*/ 76 h 93"/>
                      <a:gd name="T46" fmla="*/ 57 w 372"/>
                      <a:gd name="T47" fmla="*/ 88 h 93"/>
                      <a:gd name="T48" fmla="*/ 22 w 372"/>
                      <a:gd name="T49" fmla="*/ 93 h 93"/>
                      <a:gd name="T50" fmla="*/ 22 w 372"/>
                      <a:gd name="T51" fmla="*/ 93 h 93"/>
                      <a:gd name="T52" fmla="*/ 0 w 372"/>
                      <a:gd name="T53" fmla="*/ 83 h 93"/>
                      <a:gd name="T54" fmla="*/ 0 w 372"/>
                      <a:gd name="T55" fmla="*/ 83 h 93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72" h="93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41" y="78"/>
                        </a:lnTo>
                        <a:lnTo>
                          <a:pt x="126" y="65"/>
                        </a:lnTo>
                        <a:lnTo>
                          <a:pt x="177" y="56"/>
                        </a:lnTo>
                        <a:lnTo>
                          <a:pt x="227" y="47"/>
                        </a:lnTo>
                        <a:lnTo>
                          <a:pt x="268" y="37"/>
                        </a:lnTo>
                        <a:lnTo>
                          <a:pt x="303" y="28"/>
                        </a:lnTo>
                        <a:lnTo>
                          <a:pt x="341" y="14"/>
                        </a:lnTo>
                        <a:lnTo>
                          <a:pt x="363" y="5"/>
                        </a:lnTo>
                        <a:lnTo>
                          <a:pt x="372" y="1"/>
                        </a:lnTo>
                        <a:lnTo>
                          <a:pt x="372" y="0"/>
                        </a:lnTo>
                        <a:lnTo>
                          <a:pt x="372" y="4"/>
                        </a:lnTo>
                        <a:lnTo>
                          <a:pt x="366" y="9"/>
                        </a:lnTo>
                        <a:lnTo>
                          <a:pt x="356" y="17"/>
                        </a:lnTo>
                        <a:lnTo>
                          <a:pt x="341" y="24"/>
                        </a:lnTo>
                        <a:lnTo>
                          <a:pt x="312" y="34"/>
                        </a:lnTo>
                        <a:lnTo>
                          <a:pt x="271" y="46"/>
                        </a:lnTo>
                        <a:lnTo>
                          <a:pt x="214" y="57"/>
                        </a:lnTo>
                        <a:lnTo>
                          <a:pt x="114" y="76"/>
                        </a:lnTo>
                        <a:lnTo>
                          <a:pt x="57" y="88"/>
                        </a:lnTo>
                        <a:lnTo>
                          <a:pt x="22" y="93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3292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0" name="Freeform 178">
                    <a:extLst>
                      <a:ext uri="{FF2B5EF4-FFF2-40B4-BE49-F238E27FC236}">
                        <a16:creationId xmlns:a16="http://schemas.microsoft.com/office/drawing/2014/main" id="{7FFA6961-A22D-418B-B32B-7AE6033357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4" y="1298"/>
                    <a:ext cx="366" cy="92"/>
                  </a:xfrm>
                  <a:custGeom>
                    <a:avLst/>
                    <a:gdLst>
                      <a:gd name="T0" fmla="*/ 0 w 366"/>
                      <a:gd name="T1" fmla="*/ 83 h 92"/>
                      <a:gd name="T2" fmla="*/ 0 w 366"/>
                      <a:gd name="T3" fmla="*/ 83 h 92"/>
                      <a:gd name="T4" fmla="*/ 38 w 366"/>
                      <a:gd name="T5" fmla="*/ 78 h 92"/>
                      <a:gd name="T6" fmla="*/ 123 w 366"/>
                      <a:gd name="T7" fmla="*/ 65 h 92"/>
                      <a:gd name="T8" fmla="*/ 174 w 366"/>
                      <a:gd name="T9" fmla="*/ 56 h 92"/>
                      <a:gd name="T10" fmla="*/ 224 w 366"/>
                      <a:gd name="T11" fmla="*/ 47 h 92"/>
                      <a:gd name="T12" fmla="*/ 265 w 366"/>
                      <a:gd name="T13" fmla="*/ 38 h 92"/>
                      <a:gd name="T14" fmla="*/ 297 w 366"/>
                      <a:gd name="T15" fmla="*/ 28 h 92"/>
                      <a:gd name="T16" fmla="*/ 297 w 366"/>
                      <a:gd name="T17" fmla="*/ 28 h 92"/>
                      <a:gd name="T18" fmla="*/ 338 w 366"/>
                      <a:gd name="T19" fmla="*/ 14 h 92"/>
                      <a:gd name="T20" fmla="*/ 357 w 366"/>
                      <a:gd name="T21" fmla="*/ 5 h 92"/>
                      <a:gd name="T22" fmla="*/ 366 w 366"/>
                      <a:gd name="T23" fmla="*/ 1 h 92"/>
                      <a:gd name="T24" fmla="*/ 366 w 366"/>
                      <a:gd name="T25" fmla="*/ 0 h 92"/>
                      <a:gd name="T26" fmla="*/ 366 w 366"/>
                      <a:gd name="T27" fmla="*/ 0 h 92"/>
                      <a:gd name="T28" fmla="*/ 366 w 366"/>
                      <a:gd name="T29" fmla="*/ 4 h 92"/>
                      <a:gd name="T30" fmla="*/ 360 w 366"/>
                      <a:gd name="T31" fmla="*/ 9 h 92"/>
                      <a:gd name="T32" fmla="*/ 350 w 366"/>
                      <a:gd name="T33" fmla="*/ 17 h 92"/>
                      <a:gd name="T34" fmla="*/ 331 w 366"/>
                      <a:gd name="T35" fmla="*/ 24 h 92"/>
                      <a:gd name="T36" fmla="*/ 306 w 366"/>
                      <a:gd name="T37" fmla="*/ 34 h 92"/>
                      <a:gd name="T38" fmla="*/ 265 w 366"/>
                      <a:gd name="T39" fmla="*/ 46 h 92"/>
                      <a:gd name="T40" fmla="*/ 208 w 366"/>
                      <a:gd name="T41" fmla="*/ 57 h 92"/>
                      <a:gd name="T42" fmla="*/ 208 w 366"/>
                      <a:gd name="T43" fmla="*/ 57 h 92"/>
                      <a:gd name="T44" fmla="*/ 108 w 366"/>
                      <a:gd name="T45" fmla="*/ 76 h 92"/>
                      <a:gd name="T46" fmla="*/ 48 w 366"/>
                      <a:gd name="T47" fmla="*/ 86 h 92"/>
                      <a:gd name="T48" fmla="*/ 16 w 366"/>
                      <a:gd name="T49" fmla="*/ 92 h 92"/>
                      <a:gd name="T50" fmla="*/ 16 w 366"/>
                      <a:gd name="T51" fmla="*/ 92 h 92"/>
                      <a:gd name="T52" fmla="*/ 0 w 366"/>
                      <a:gd name="T53" fmla="*/ 83 h 92"/>
                      <a:gd name="T54" fmla="*/ 0 w 366"/>
                      <a:gd name="T55" fmla="*/ 83 h 9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0" t="0" r="r" b="b"/>
                    <a:pathLst>
                      <a:path w="366" h="92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8"/>
                        </a:lnTo>
                        <a:lnTo>
                          <a:pt x="123" y="65"/>
                        </a:lnTo>
                        <a:lnTo>
                          <a:pt x="174" y="56"/>
                        </a:lnTo>
                        <a:lnTo>
                          <a:pt x="224" y="47"/>
                        </a:lnTo>
                        <a:lnTo>
                          <a:pt x="265" y="38"/>
                        </a:lnTo>
                        <a:lnTo>
                          <a:pt x="297" y="28"/>
                        </a:lnTo>
                        <a:lnTo>
                          <a:pt x="338" y="14"/>
                        </a:lnTo>
                        <a:lnTo>
                          <a:pt x="357" y="5"/>
                        </a:lnTo>
                        <a:lnTo>
                          <a:pt x="366" y="1"/>
                        </a:lnTo>
                        <a:lnTo>
                          <a:pt x="366" y="0"/>
                        </a:lnTo>
                        <a:lnTo>
                          <a:pt x="366" y="4"/>
                        </a:lnTo>
                        <a:lnTo>
                          <a:pt x="360" y="9"/>
                        </a:lnTo>
                        <a:lnTo>
                          <a:pt x="350" y="17"/>
                        </a:lnTo>
                        <a:lnTo>
                          <a:pt x="331" y="24"/>
                        </a:lnTo>
                        <a:lnTo>
                          <a:pt x="306" y="34"/>
                        </a:lnTo>
                        <a:lnTo>
                          <a:pt x="265" y="46"/>
                        </a:lnTo>
                        <a:lnTo>
                          <a:pt x="208" y="57"/>
                        </a:lnTo>
                        <a:lnTo>
                          <a:pt x="108" y="76"/>
                        </a:lnTo>
                        <a:lnTo>
                          <a:pt x="48" y="86"/>
                        </a:lnTo>
                        <a:lnTo>
                          <a:pt x="16" y="92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479A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1" name="Freeform 179">
                    <a:extLst>
                      <a:ext uri="{FF2B5EF4-FFF2-40B4-BE49-F238E27FC236}">
                        <a16:creationId xmlns:a16="http://schemas.microsoft.com/office/drawing/2014/main" id="{F643886B-1DD6-47CB-9624-2308EBCA47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38" y="1298"/>
                    <a:ext cx="362" cy="90"/>
                  </a:xfrm>
                  <a:custGeom>
                    <a:avLst/>
                    <a:gdLst>
                      <a:gd name="T0" fmla="*/ 0 w 362"/>
                      <a:gd name="T1" fmla="*/ 83 h 90"/>
                      <a:gd name="T2" fmla="*/ 0 w 362"/>
                      <a:gd name="T3" fmla="*/ 83 h 90"/>
                      <a:gd name="T4" fmla="*/ 37 w 362"/>
                      <a:gd name="T5" fmla="*/ 79 h 90"/>
                      <a:gd name="T6" fmla="*/ 123 w 362"/>
                      <a:gd name="T7" fmla="*/ 65 h 90"/>
                      <a:gd name="T8" fmla="*/ 173 w 362"/>
                      <a:gd name="T9" fmla="*/ 57 h 90"/>
                      <a:gd name="T10" fmla="*/ 220 w 362"/>
                      <a:gd name="T11" fmla="*/ 47 h 90"/>
                      <a:gd name="T12" fmla="*/ 264 w 362"/>
                      <a:gd name="T13" fmla="*/ 38 h 90"/>
                      <a:gd name="T14" fmla="*/ 296 w 362"/>
                      <a:gd name="T15" fmla="*/ 29 h 90"/>
                      <a:gd name="T16" fmla="*/ 296 w 362"/>
                      <a:gd name="T17" fmla="*/ 29 h 90"/>
                      <a:gd name="T18" fmla="*/ 334 w 362"/>
                      <a:gd name="T19" fmla="*/ 14 h 90"/>
                      <a:gd name="T20" fmla="*/ 353 w 362"/>
                      <a:gd name="T21" fmla="*/ 5 h 90"/>
                      <a:gd name="T22" fmla="*/ 362 w 362"/>
                      <a:gd name="T23" fmla="*/ 1 h 90"/>
                      <a:gd name="T24" fmla="*/ 362 w 362"/>
                      <a:gd name="T25" fmla="*/ 0 h 90"/>
                      <a:gd name="T26" fmla="*/ 362 w 362"/>
                      <a:gd name="T27" fmla="*/ 0 h 90"/>
                      <a:gd name="T28" fmla="*/ 362 w 362"/>
                      <a:gd name="T29" fmla="*/ 4 h 90"/>
                      <a:gd name="T30" fmla="*/ 356 w 362"/>
                      <a:gd name="T31" fmla="*/ 9 h 90"/>
                      <a:gd name="T32" fmla="*/ 346 w 362"/>
                      <a:gd name="T33" fmla="*/ 15 h 90"/>
                      <a:gd name="T34" fmla="*/ 327 w 362"/>
                      <a:gd name="T35" fmla="*/ 24 h 90"/>
                      <a:gd name="T36" fmla="*/ 299 w 362"/>
                      <a:gd name="T37" fmla="*/ 34 h 90"/>
                      <a:gd name="T38" fmla="*/ 258 w 362"/>
                      <a:gd name="T39" fmla="*/ 46 h 90"/>
                      <a:gd name="T40" fmla="*/ 204 w 362"/>
                      <a:gd name="T41" fmla="*/ 57 h 90"/>
                      <a:gd name="T42" fmla="*/ 204 w 362"/>
                      <a:gd name="T43" fmla="*/ 57 h 90"/>
                      <a:gd name="T44" fmla="*/ 104 w 362"/>
                      <a:gd name="T45" fmla="*/ 76 h 90"/>
                      <a:gd name="T46" fmla="*/ 44 w 362"/>
                      <a:gd name="T47" fmla="*/ 86 h 90"/>
                      <a:gd name="T48" fmla="*/ 19 w 362"/>
                      <a:gd name="T49" fmla="*/ 90 h 90"/>
                      <a:gd name="T50" fmla="*/ 12 w 362"/>
                      <a:gd name="T51" fmla="*/ 90 h 90"/>
                      <a:gd name="T52" fmla="*/ 12 w 362"/>
                      <a:gd name="T53" fmla="*/ 90 h 90"/>
                      <a:gd name="T54" fmla="*/ 0 w 362"/>
                      <a:gd name="T55" fmla="*/ 83 h 90"/>
                      <a:gd name="T56" fmla="*/ 0 w 362"/>
                      <a:gd name="T57" fmla="*/ 83 h 90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62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7" y="79"/>
                        </a:lnTo>
                        <a:lnTo>
                          <a:pt x="123" y="65"/>
                        </a:lnTo>
                        <a:lnTo>
                          <a:pt x="173" y="57"/>
                        </a:lnTo>
                        <a:lnTo>
                          <a:pt x="220" y="47"/>
                        </a:lnTo>
                        <a:lnTo>
                          <a:pt x="264" y="38"/>
                        </a:lnTo>
                        <a:lnTo>
                          <a:pt x="296" y="29"/>
                        </a:lnTo>
                        <a:lnTo>
                          <a:pt x="334" y="14"/>
                        </a:lnTo>
                        <a:lnTo>
                          <a:pt x="353" y="5"/>
                        </a:lnTo>
                        <a:lnTo>
                          <a:pt x="362" y="1"/>
                        </a:lnTo>
                        <a:lnTo>
                          <a:pt x="362" y="0"/>
                        </a:lnTo>
                        <a:lnTo>
                          <a:pt x="362" y="4"/>
                        </a:lnTo>
                        <a:lnTo>
                          <a:pt x="356" y="9"/>
                        </a:lnTo>
                        <a:lnTo>
                          <a:pt x="346" y="15"/>
                        </a:lnTo>
                        <a:lnTo>
                          <a:pt x="327" y="24"/>
                        </a:lnTo>
                        <a:lnTo>
                          <a:pt x="299" y="34"/>
                        </a:lnTo>
                        <a:lnTo>
                          <a:pt x="258" y="46"/>
                        </a:lnTo>
                        <a:lnTo>
                          <a:pt x="204" y="57"/>
                        </a:lnTo>
                        <a:lnTo>
                          <a:pt x="104" y="76"/>
                        </a:lnTo>
                        <a:lnTo>
                          <a:pt x="44" y="86"/>
                        </a:lnTo>
                        <a:lnTo>
                          <a:pt x="19" y="90"/>
                        </a:lnTo>
                        <a:lnTo>
                          <a:pt x="12" y="90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55A4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2" name="Freeform 180">
                    <a:extLst>
                      <a:ext uri="{FF2B5EF4-FFF2-40B4-BE49-F238E27FC236}">
                        <a16:creationId xmlns:a16="http://schemas.microsoft.com/office/drawing/2014/main" id="{B0519094-D0D8-45CC-AE9E-993E77DCFD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1" y="1298"/>
                    <a:ext cx="359" cy="90"/>
                  </a:xfrm>
                  <a:custGeom>
                    <a:avLst/>
                    <a:gdLst>
                      <a:gd name="T0" fmla="*/ 0 w 359"/>
                      <a:gd name="T1" fmla="*/ 83 h 90"/>
                      <a:gd name="T2" fmla="*/ 0 w 359"/>
                      <a:gd name="T3" fmla="*/ 83 h 90"/>
                      <a:gd name="T4" fmla="*/ 38 w 359"/>
                      <a:gd name="T5" fmla="*/ 79 h 90"/>
                      <a:gd name="T6" fmla="*/ 123 w 359"/>
                      <a:gd name="T7" fmla="*/ 66 h 90"/>
                      <a:gd name="T8" fmla="*/ 173 w 359"/>
                      <a:gd name="T9" fmla="*/ 57 h 90"/>
                      <a:gd name="T10" fmla="*/ 220 w 359"/>
                      <a:gd name="T11" fmla="*/ 48 h 90"/>
                      <a:gd name="T12" fmla="*/ 261 w 359"/>
                      <a:gd name="T13" fmla="*/ 38 h 90"/>
                      <a:gd name="T14" fmla="*/ 293 w 359"/>
                      <a:gd name="T15" fmla="*/ 29 h 90"/>
                      <a:gd name="T16" fmla="*/ 293 w 359"/>
                      <a:gd name="T17" fmla="*/ 29 h 90"/>
                      <a:gd name="T18" fmla="*/ 331 w 359"/>
                      <a:gd name="T19" fmla="*/ 14 h 90"/>
                      <a:gd name="T20" fmla="*/ 350 w 359"/>
                      <a:gd name="T21" fmla="*/ 7 h 90"/>
                      <a:gd name="T22" fmla="*/ 359 w 359"/>
                      <a:gd name="T23" fmla="*/ 1 h 90"/>
                      <a:gd name="T24" fmla="*/ 359 w 359"/>
                      <a:gd name="T25" fmla="*/ 0 h 90"/>
                      <a:gd name="T26" fmla="*/ 359 w 359"/>
                      <a:gd name="T27" fmla="*/ 0 h 90"/>
                      <a:gd name="T28" fmla="*/ 359 w 359"/>
                      <a:gd name="T29" fmla="*/ 4 h 90"/>
                      <a:gd name="T30" fmla="*/ 353 w 359"/>
                      <a:gd name="T31" fmla="*/ 9 h 90"/>
                      <a:gd name="T32" fmla="*/ 343 w 359"/>
                      <a:gd name="T33" fmla="*/ 15 h 90"/>
                      <a:gd name="T34" fmla="*/ 324 w 359"/>
                      <a:gd name="T35" fmla="*/ 24 h 90"/>
                      <a:gd name="T36" fmla="*/ 296 w 359"/>
                      <a:gd name="T37" fmla="*/ 34 h 90"/>
                      <a:gd name="T38" fmla="*/ 255 w 359"/>
                      <a:gd name="T39" fmla="*/ 46 h 90"/>
                      <a:gd name="T40" fmla="*/ 198 w 359"/>
                      <a:gd name="T41" fmla="*/ 57 h 90"/>
                      <a:gd name="T42" fmla="*/ 198 w 359"/>
                      <a:gd name="T43" fmla="*/ 57 h 90"/>
                      <a:gd name="T44" fmla="*/ 97 w 359"/>
                      <a:gd name="T45" fmla="*/ 76 h 90"/>
                      <a:gd name="T46" fmla="*/ 41 w 359"/>
                      <a:gd name="T47" fmla="*/ 85 h 90"/>
                      <a:gd name="T48" fmla="*/ 16 w 359"/>
                      <a:gd name="T49" fmla="*/ 89 h 90"/>
                      <a:gd name="T50" fmla="*/ 9 w 359"/>
                      <a:gd name="T51" fmla="*/ 90 h 90"/>
                      <a:gd name="T52" fmla="*/ 9 w 359"/>
                      <a:gd name="T53" fmla="*/ 90 h 90"/>
                      <a:gd name="T54" fmla="*/ 3 w 359"/>
                      <a:gd name="T55" fmla="*/ 86 h 90"/>
                      <a:gd name="T56" fmla="*/ 0 w 359"/>
                      <a:gd name="T57" fmla="*/ 83 h 90"/>
                      <a:gd name="T58" fmla="*/ 0 w 359"/>
                      <a:gd name="T59" fmla="*/ 83 h 90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59" h="90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0" y="48"/>
                        </a:lnTo>
                        <a:lnTo>
                          <a:pt x="261" y="38"/>
                        </a:lnTo>
                        <a:lnTo>
                          <a:pt x="293" y="29"/>
                        </a:lnTo>
                        <a:lnTo>
                          <a:pt x="331" y="14"/>
                        </a:lnTo>
                        <a:lnTo>
                          <a:pt x="350" y="7"/>
                        </a:lnTo>
                        <a:lnTo>
                          <a:pt x="359" y="1"/>
                        </a:lnTo>
                        <a:lnTo>
                          <a:pt x="359" y="0"/>
                        </a:lnTo>
                        <a:lnTo>
                          <a:pt x="359" y="4"/>
                        </a:lnTo>
                        <a:lnTo>
                          <a:pt x="353" y="9"/>
                        </a:lnTo>
                        <a:lnTo>
                          <a:pt x="343" y="15"/>
                        </a:lnTo>
                        <a:lnTo>
                          <a:pt x="324" y="24"/>
                        </a:lnTo>
                        <a:lnTo>
                          <a:pt x="296" y="34"/>
                        </a:lnTo>
                        <a:lnTo>
                          <a:pt x="255" y="46"/>
                        </a:lnTo>
                        <a:lnTo>
                          <a:pt x="198" y="57"/>
                        </a:lnTo>
                        <a:lnTo>
                          <a:pt x="97" y="76"/>
                        </a:lnTo>
                        <a:lnTo>
                          <a:pt x="41" y="85"/>
                        </a:lnTo>
                        <a:lnTo>
                          <a:pt x="16" y="89"/>
                        </a:lnTo>
                        <a:lnTo>
                          <a:pt x="9" y="90"/>
                        </a:lnTo>
                        <a:lnTo>
                          <a:pt x="3" y="86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64AC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3" name="Freeform 181">
                    <a:extLst>
                      <a:ext uri="{FF2B5EF4-FFF2-40B4-BE49-F238E27FC236}">
                        <a16:creationId xmlns:a16="http://schemas.microsoft.com/office/drawing/2014/main" id="{503D9A0C-56D9-4708-9DB0-A6A8FF734E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4" y="1298"/>
                    <a:ext cx="356" cy="89"/>
                  </a:xfrm>
                  <a:custGeom>
                    <a:avLst/>
                    <a:gdLst>
                      <a:gd name="T0" fmla="*/ 0 w 356"/>
                      <a:gd name="T1" fmla="*/ 83 h 89"/>
                      <a:gd name="T2" fmla="*/ 0 w 356"/>
                      <a:gd name="T3" fmla="*/ 83 h 89"/>
                      <a:gd name="T4" fmla="*/ 38 w 356"/>
                      <a:gd name="T5" fmla="*/ 79 h 89"/>
                      <a:gd name="T6" fmla="*/ 123 w 356"/>
                      <a:gd name="T7" fmla="*/ 66 h 89"/>
                      <a:gd name="T8" fmla="*/ 173 w 356"/>
                      <a:gd name="T9" fmla="*/ 57 h 89"/>
                      <a:gd name="T10" fmla="*/ 221 w 356"/>
                      <a:gd name="T11" fmla="*/ 48 h 89"/>
                      <a:gd name="T12" fmla="*/ 262 w 356"/>
                      <a:gd name="T13" fmla="*/ 40 h 89"/>
                      <a:gd name="T14" fmla="*/ 277 w 356"/>
                      <a:gd name="T15" fmla="*/ 34 h 89"/>
                      <a:gd name="T16" fmla="*/ 293 w 356"/>
                      <a:gd name="T17" fmla="*/ 29 h 89"/>
                      <a:gd name="T18" fmla="*/ 293 w 356"/>
                      <a:gd name="T19" fmla="*/ 29 h 89"/>
                      <a:gd name="T20" fmla="*/ 331 w 356"/>
                      <a:gd name="T21" fmla="*/ 15 h 89"/>
                      <a:gd name="T22" fmla="*/ 350 w 356"/>
                      <a:gd name="T23" fmla="*/ 7 h 89"/>
                      <a:gd name="T24" fmla="*/ 356 w 356"/>
                      <a:gd name="T25" fmla="*/ 1 h 89"/>
                      <a:gd name="T26" fmla="*/ 356 w 356"/>
                      <a:gd name="T27" fmla="*/ 0 h 89"/>
                      <a:gd name="T28" fmla="*/ 356 w 356"/>
                      <a:gd name="T29" fmla="*/ 0 h 89"/>
                      <a:gd name="T30" fmla="*/ 356 w 356"/>
                      <a:gd name="T31" fmla="*/ 4 h 89"/>
                      <a:gd name="T32" fmla="*/ 350 w 356"/>
                      <a:gd name="T33" fmla="*/ 9 h 89"/>
                      <a:gd name="T34" fmla="*/ 340 w 356"/>
                      <a:gd name="T35" fmla="*/ 15 h 89"/>
                      <a:gd name="T36" fmla="*/ 321 w 356"/>
                      <a:gd name="T37" fmla="*/ 24 h 89"/>
                      <a:gd name="T38" fmla="*/ 290 w 356"/>
                      <a:gd name="T39" fmla="*/ 34 h 89"/>
                      <a:gd name="T40" fmla="*/ 249 w 356"/>
                      <a:gd name="T41" fmla="*/ 45 h 89"/>
                      <a:gd name="T42" fmla="*/ 195 w 356"/>
                      <a:gd name="T43" fmla="*/ 57 h 89"/>
                      <a:gd name="T44" fmla="*/ 195 w 356"/>
                      <a:gd name="T45" fmla="*/ 57 h 89"/>
                      <a:gd name="T46" fmla="*/ 94 w 356"/>
                      <a:gd name="T47" fmla="*/ 76 h 89"/>
                      <a:gd name="T48" fmla="*/ 38 w 356"/>
                      <a:gd name="T49" fmla="*/ 85 h 89"/>
                      <a:gd name="T50" fmla="*/ 13 w 356"/>
                      <a:gd name="T51" fmla="*/ 88 h 89"/>
                      <a:gd name="T52" fmla="*/ 6 w 356"/>
                      <a:gd name="T53" fmla="*/ 89 h 89"/>
                      <a:gd name="T54" fmla="*/ 6 w 356"/>
                      <a:gd name="T55" fmla="*/ 89 h 89"/>
                      <a:gd name="T56" fmla="*/ 3 w 356"/>
                      <a:gd name="T57" fmla="*/ 85 h 89"/>
                      <a:gd name="T58" fmla="*/ 0 w 356"/>
                      <a:gd name="T59" fmla="*/ 84 h 89"/>
                      <a:gd name="T60" fmla="*/ 0 w 356"/>
                      <a:gd name="T61" fmla="*/ 83 h 89"/>
                      <a:gd name="T62" fmla="*/ 0 w 356"/>
                      <a:gd name="T63" fmla="*/ 83 h 89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6" h="89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7"/>
                        </a:lnTo>
                        <a:lnTo>
                          <a:pt x="221" y="48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3" y="29"/>
                        </a:lnTo>
                        <a:lnTo>
                          <a:pt x="331" y="15"/>
                        </a:lnTo>
                        <a:lnTo>
                          <a:pt x="350" y="7"/>
                        </a:lnTo>
                        <a:lnTo>
                          <a:pt x="356" y="1"/>
                        </a:lnTo>
                        <a:lnTo>
                          <a:pt x="356" y="0"/>
                        </a:lnTo>
                        <a:lnTo>
                          <a:pt x="356" y="4"/>
                        </a:lnTo>
                        <a:lnTo>
                          <a:pt x="350" y="9"/>
                        </a:lnTo>
                        <a:lnTo>
                          <a:pt x="340" y="15"/>
                        </a:lnTo>
                        <a:lnTo>
                          <a:pt x="321" y="24"/>
                        </a:lnTo>
                        <a:lnTo>
                          <a:pt x="290" y="34"/>
                        </a:lnTo>
                        <a:lnTo>
                          <a:pt x="249" y="45"/>
                        </a:lnTo>
                        <a:lnTo>
                          <a:pt x="195" y="57"/>
                        </a:lnTo>
                        <a:lnTo>
                          <a:pt x="94" y="76"/>
                        </a:lnTo>
                        <a:lnTo>
                          <a:pt x="38" y="85"/>
                        </a:lnTo>
                        <a:lnTo>
                          <a:pt x="13" y="88"/>
                        </a:lnTo>
                        <a:lnTo>
                          <a:pt x="6" y="89"/>
                        </a:lnTo>
                        <a:lnTo>
                          <a:pt x="3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73B7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4" name="Freeform 182">
                    <a:extLst>
                      <a:ext uri="{FF2B5EF4-FFF2-40B4-BE49-F238E27FC236}">
                        <a16:creationId xmlns:a16="http://schemas.microsoft.com/office/drawing/2014/main" id="{08DD312E-78F7-44AD-886B-B401C7F496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47" y="1298"/>
                    <a:ext cx="353" cy="88"/>
                  </a:xfrm>
                  <a:custGeom>
                    <a:avLst/>
                    <a:gdLst>
                      <a:gd name="T0" fmla="*/ 0 w 353"/>
                      <a:gd name="T1" fmla="*/ 83 h 88"/>
                      <a:gd name="T2" fmla="*/ 0 w 353"/>
                      <a:gd name="T3" fmla="*/ 83 h 88"/>
                      <a:gd name="T4" fmla="*/ 38 w 353"/>
                      <a:gd name="T5" fmla="*/ 79 h 88"/>
                      <a:gd name="T6" fmla="*/ 123 w 353"/>
                      <a:gd name="T7" fmla="*/ 66 h 88"/>
                      <a:gd name="T8" fmla="*/ 173 w 353"/>
                      <a:gd name="T9" fmla="*/ 59 h 88"/>
                      <a:gd name="T10" fmla="*/ 221 w 353"/>
                      <a:gd name="T11" fmla="*/ 50 h 88"/>
                      <a:gd name="T12" fmla="*/ 262 w 353"/>
                      <a:gd name="T13" fmla="*/ 40 h 88"/>
                      <a:gd name="T14" fmla="*/ 277 w 353"/>
                      <a:gd name="T15" fmla="*/ 34 h 88"/>
                      <a:gd name="T16" fmla="*/ 290 w 353"/>
                      <a:gd name="T17" fmla="*/ 31 h 88"/>
                      <a:gd name="T18" fmla="*/ 290 w 353"/>
                      <a:gd name="T19" fmla="*/ 31 h 88"/>
                      <a:gd name="T20" fmla="*/ 328 w 353"/>
                      <a:gd name="T21" fmla="*/ 15 h 88"/>
                      <a:gd name="T22" fmla="*/ 347 w 353"/>
                      <a:gd name="T23" fmla="*/ 7 h 88"/>
                      <a:gd name="T24" fmla="*/ 353 w 353"/>
                      <a:gd name="T25" fmla="*/ 3 h 88"/>
                      <a:gd name="T26" fmla="*/ 353 w 353"/>
                      <a:gd name="T27" fmla="*/ 0 h 88"/>
                      <a:gd name="T28" fmla="*/ 353 w 353"/>
                      <a:gd name="T29" fmla="*/ 0 h 88"/>
                      <a:gd name="T30" fmla="*/ 353 w 353"/>
                      <a:gd name="T31" fmla="*/ 3 h 88"/>
                      <a:gd name="T32" fmla="*/ 347 w 353"/>
                      <a:gd name="T33" fmla="*/ 8 h 88"/>
                      <a:gd name="T34" fmla="*/ 334 w 353"/>
                      <a:gd name="T35" fmla="*/ 15 h 88"/>
                      <a:gd name="T36" fmla="*/ 315 w 353"/>
                      <a:gd name="T37" fmla="*/ 24 h 88"/>
                      <a:gd name="T38" fmla="*/ 287 w 353"/>
                      <a:gd name="T39" fmla="*/ 33 h 88"/>
                      <a:gd name="T40" fmla="*/ 246 w 353"/>
                      <a:gd name="T41" fmla="*/ 45 h 88"/>
                      <a:gd name="T42" fmla="*/ 189 w 353"/>
                      <a:gd name="T43" fmla="*/ 57 h 88"/>
                      <a:gd name="T44" fmla="*/ 189 w 353"/>
                      <a:gd name="T45" fmla="*/ 57 h 88"/>
                      <a:gd name="T46" fmla="*/ 91 w 353"/>
                      <a:gd name="T47" fmla="*/ 75 h 88"/>
                      <a:gd name="T48" fmla="*/ 35 w 353"/>
                      <a:gd name="T49" fmla="*/ 85 h 88"/>
                      <a:gd name="T50" fmla="*/ 10 w 353"/>
                      <a:gd name="T51" fmla="*/ 88 h 88"/>
                      <a:gd name="T52" fmla="*/ 3 w 353"/>
                      <a:gd name="T53" fmla="*/ 88 h 88"/>
                      <a:gd name="T54" fmla="*/ 3 w 353"/>
                      <a:gd name="T55" fmla="*/ 88 h 88"/>
                      <a:gd name="T56" fmla="*/ 0 w 353"/>
                      <a:gd name="T57" fmla="*/ 85 h 88"/>
                      <a:gd name="T58" fmla="*/ 0 w 353"/>
                      <a:gd name="T59" fmla="*/ 84 h 88"/>
                      <a:gd name="T60" fmla="*/ 0 w 353"/>
                      <a:gd name="T61" fmla="*/ 83 h 88"/>
                      <a:gd name="T62" fmla="*/ 0 w 353"/>
                      <a:gd name="T63" fmla="*/ 83 h 88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3" h="88">
                        <a:moveTo>
                          <a:pt x="0" y="83"/>
                        </a:moveTo>
                        <a:lnTo>
                          <a:pt x="0" y="83"/>
                        </a:lnTo>
                        <a:lnTo>
                          <a:pt x="38" y="79"/>
                        </a:lnTo>
                        <a:lnTo>
                          <a:pt x="123" y="66"/>
                        </a:lnTo>
                        <a:lnTo>
                          <a:pt x="173" y="59"/>
                        </a:lnTo>
                        <a:lnTo>
                          <a:pt x="221" y="50"/>
                        </a:lnTo>
                        <a:lnTo>
                          <a:pt x="262" y="40"/>
                        </a:lnTo>
                        <a:lnTo>
                          <a:pt x="277" y="34"/>
                        </a:lnTo>
                        <a:lnTo>
                          <a:pt x="290" y="31"/>
                        </a:lnTo>
                        <a:lnTo>
                          <a:pt x="328" y="15"/>
                        </a:lnTo>
                        <a:lnTo>
                          <a:pt x="347" y="7"/>
                        </a:lnTo>
                        <a:lnTo>
                          <a:pt x="353" y="3"/>
                        </a:lnTo>
                        <a:lnTo>
                          <a:pt x="353" y="0"/>
                        </a:lnTo>
                        <a:lnTo>
                          <a:pt x="353" y="3"/>
                        </a:lnTo>
                        <a:lnTo>
                          <a:pt x="347" y="8"/>
                        </a:lnTo>
                        <a:lnTo>
                          <a:pt x="334" y="15"/>
                        </a:lnTo>
                        <a:lnTo>
                          <a:pt x="315" y="24"/>
                        </a:lnTo>
                        <a:lnTo>
                          <a:pt x="287" y="33"/>
                        </a:lnTo>
                        <a:lnTo>
                          <a:pt x="246" y="45"/>
                        </a:lnTo>
                        <a:lnTo>
                          <a:pt x="189" y="57"/>
                        </a:lnTo>
                        <a:lnTo>
                          <a:pt x="91" y="75"/>
                        </a:lnTo>
                        <a:lnTo>
                          <a:pt x="35" y="85"/>
                        </a:lnTo>
                        <a:lnTo>
                          <a:pt x="10" y="88"/>
                        </a:lnTo>
                        <a:lnTo>
                          <a:pt x="3" y="88"/>
                        </a:lnTo>
                        <a:lnTo>
                          <a:pt x="0" y="85"/>
                        </a:lnTo>
                        <a:lnTo>
                          <a:pt x="0" y="84"/>
                        </a:lnTo>
                        <a:lnTo>
                          <a:pt x="0" y="83"/>
                        </a:lnTo>
                        <a:close/>
                      </a:path>
                    </a:pathLst>
                  </a:custGeom>
                  <a:solidFill>
                    <a:srgbClr val="84C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5" name="Freeform 183">
                    <a:extLst>
                      <a:ext uri="{FF2B5EF4-FFF2-40B4-BE49-F238E27FC236}">
                        <a16:creationId xmlns:a16="http://schemas.microsoft.com/office/drawing/2014/main" id="{D2C1D03E-5E2E-4933-80BF-982558850B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50" y="1298"/>
                    <a:ext cx="350" cy="86"/>
                  </a:xfrm>
                  <a:custGeom>
                    <a:avLst/>
                    <a:gdLst>
                      <a:gd name="T0" fmla="*/ 0 w 350"/>
                      <a:gd name="T1" fmla="*/ 84 h 86"/>
                      <a:gd name="T2" fmla="*/ 0 w 350"/>
                      <a:gd name="T3" fmla="*/ 84 h 86"/>
                      <a:gd name="T4" fmla="*/ 41 w 350"/>
                      <a:gd name="T5" fmla="*/ 79 h 86"/>
                      <a:gd name="T6" fmla="*/ 123 w 350"/>
                      <a:gd name="T7" fmla="*/ 67 h 86"/>
                      <a:gd name="T8" fmla="*/ 170 w 350"/>
                      <a:gd name="T9" fmla="*/ 59 h 86"/>
                      <a:gd name="T10" fmla="*/ 218 w 350"/>
                      <a:gd name="T11" fmla="*/ 50 h 86"/>
                      <a:gd name="T12" fmla="*/ 259 w 350"/>
                      <a:gd name="T13" fmla="*/ 41 h 86"/>
                      <a:gd name="T14" fmla="*/ 274 w 350"/>
                      <a:gd name="T15" fmla="*/ 36 h 86"/>
                      <a:gd name="T16" fmla="*/ 290 w 350"/>
                      <a:gd name="T17" fmla="*/ 31 h 86"/>
                      <a:gd name="T18" fmla="*/ 290 w 350"/>
                      <a:gd name="T19" fmla="*/ 31 h 86"/>
                      <a:gd name="T20" fmla="*/ 325 w 350"/>
                      <a:gd name="T21" fmla="*/ 15 h 86"/>
                      <a:gd name="T22" fmla="*/ 344 w 350"/>
                      <a:gd name="T23" fmla="*/ 7 h 86"/>
                      <a:gd name="T24" fmla="*/ 350 w 350"/>
                      <a:gd name="T25" fmla="*/ 3 h 86"/>
                      <a:gd name="T26" fmla="*/ 350 w 350"/>
                      <a:gd name="T27" fmla="*/ 0 h 86"/>
                      <a:gd name="T28" fmla="*/ 350 w 350"/>
                      <a:gd name="T29" fmla="*/ 0 h 86"/>
                      <a:gd name="T30" fmla="*/ 347 w 350"/>
                      <a:gd name="T31" fmla="*/ 3 h 86"/>
                      <a:gd name="T32" fmla="*/ 344 w 350"/>
                      <a:gd name="T33" fmla="*/ 8 h 86"/>
                      <a:gd name="T34" fmla="*/ 331 w 350"/>
                      <a:gd name="T35" fmla="*/ 15 h 86"/>
                      <a:gd name="T36" fmla="*/ 312 w 350"/>
                      <a:gd name="T37" fmla="*/ 24 h 86"/>
                      <a:gd name="T38" fmla="*/ 284 w 350"/>
                      <a:gd name="T39" fmla="*/ 33 h 86"/>
                      <a:gd name="T40" fmla="*/ 243 w 350"/>
                      <a:gd name="T41" fmla="*/ 45 h 86"/>
                      <a:gd name="T42" fmla="*/ 186 w 350"/>
                      <a:gd name="T43" fmla="*/ 57 h 86"/>
                      <a:gd name="T44" fmla="*/ 186 w 350"/>
                      <a:gd name="T45" fmla="*/ 57 h 86"/>
                      <a:gd name="T46" fmla="*/ 85 w 350"/>
                      <a:gd name="T47" fmla="*/ 75 h 86"/>
                      <a:gd name="T48" fmla="*/ 32 w 350"/>
                      <a:gd name="T49" fmla="*/ 84 h 86"/>
                      <a:gd name="T50" fmla="*/ 7 w 350"/>
                      <a:gd name="T51" fmla="*/ 86 h 86"/>
                      <a:gd name="T52" fmla="*/ 0 w 350"/>
                      <a:gd name="T53" fmla="*/ 86 h 86"/>
                      <a:gd name="T54" fmla="*/ 0 w 350"/>
                      <a:gd name="T55" fmla="*/ 86 h 86"/>
                      <a:gd name="T56" fmla="*/ 0 w 350"/>
                      <a:gd name="T57" fmla="*/ 84 h 86"/>
                      <a:gd name="T58" fmla="*/ 0 w 350"/>
                      <a:gd name="T59" fmla="*/ 84 h 86"/>
                      <a:gd name="T60" fmla="*/ 0 w 350"/>
                      <a:gd name="T61" fmla="*/ 84 h 86"/>
                      <a:gd name="T62" fmla="*/ 0 w 350"/>
                      <a:gd name="T63" fmla="*/ 84 h 8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350" h="86">
                        <a:moveTo>
                          <a:pt x="0" y="84"/>
                        </a:moveTo>
                        <a:lnTo>
                          <a:pt x="0" y="84"/>
                        </a:lnTo>
                        <a:lnTo>
                          <a:pt x="41" y="79"/>
                        </a:lnTo>
                        <a:lnTo>
                          <a:pt x="123" y="67"/>
                        </a:lnTo>
                        <a:lnTo>
                          <a:pt x="170" y="59"/>
                        </a:lnTo>
                        <a:lnTo>
                          <a:pt x="218" y="50"/>
                        </a:lnTo>
                        <a:lnTo>
                          <a:pt x="259" y="41"/>
                        </a:lnTo>
                        <a:lnTo>
                          <a:pt x="274" y="36"/>
                        </a:lnTo>
                        <a:lnTo>
                          <a:pt x="290" y="31"/>
                        </a:lnTo>
                        <a:lnTo>
                          <a:pt x="325" y="15"/>
                        </a:lnTo>
                        <a:lnTo>
                          <a:pt x="344" y="7"/>
                        </a:lnTo>
                        <a:lnTo>
                          <a:pt x="350" y="3"/>
                        </a:lnTo>
                        <a:lnTo>
                          <a:pt x="350" y="0"/>
                        </a:lnTo>
                        <a:lnTo>
                          <a:pt x="347" y="3"/>
                        </a:lnTo>
                        <a:lnTo>
                          <a:pt x="344" y="8"/>
                        </a:lnTo>
                        <a:lnTo>
                          <a:pt x="331" y="15"/>
                        </a:lnTo>
                        <a:lnTo>
                          <a:pt x="312" y="24"/>
                        </a:lnTo>
                        <a:lnTo>
                          <a:pt x="284" y="33"/>
                        </a:lnTo>
                        <a:lnTo>
                          <a:pt x="243" y="45"/>
                        </a:lnTo>
                        <a:lnTo>
                          <a:pt x="186" y="57"/>
                        </a:lnTo>
                        <a:lnTo>
                          <a:pt x="85" y="75"/>
                        </a:lnTo>
                        <a:lnTo>
                          <a:pt x="32" y="84"/>
                        </a:lnTo>
                        <a:lnTo>
                          <a:pt x="7" y="86"/>
                        </a:lnTo>
                        <a:lnTo>
                          <a:pt x="0" y="86"/>
                        </a:lnTo>
                        <a:lnTo>
                          <a:pt x="0" y="84"/>
                        </a:lnTo>
                        <a:close/>
                      </a:path>
                    </a:pathLst>
                  </a:custGeom>
                  <a:solidFill>
                    <a:srgbClr val="92D4F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6" name="Freeform 184">
                    <a:extLst>
                      <a:ext uri="{FF2B5EF4-FFF2-40B4-BE49-F238E27FC236}">
                        <a16:creationId xmlns:a16="http://schemas.microsoft.com/office/drawing/2014/main" id="{8B36603E-6AAA-498F-9A53-21ADFD3F09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256"/>
                    <a:ext cx="1056" cy="631"/>
                  </a:xfrm>
                  <a:custGeom>
                    <a:avLst/>
                    <a:gdLst>
                      <a:gd name="T0" fmla="*/ 120 w 1056"/>
                      <a:gd name="T1" fmla="*/ 0 h 631"/>
                      <a:gd name="T2" fmla="*/ 148 w 1056"/>
                      <a:gd name="T3" fmla="*/ 24 h 631"/>
                      <a:gd name="T4" fmla="*/ 202 w 1056"/>
                      <a:gd name="T5" fmla="*/ 55 h 631"/>
                      <a:gd name="T6" fmla="*/ 271 w 1056"/>
                      <a:gd name="T7" fmla="*/ 82 h 631"/>
                      <a:gd name="T8" fmla="*/ 347 w 1056"/>
                      <a:gd name="T9" fmla="*/ 104 h 631"/>
                      <a:gd name="T10" fmla="*/ 429 w 1056"/>
                      <a:gd name="T11" fmla="*/ 122 h 631"/>
                      <a:gd name="T12" fmla="*/ 488 w 1056"/>
                      <a:gd name="T13" fmla="*/ 135 h 631"/>
                      <a:gd name="T14" fmla="*/ 671 w 1056"/>
                      <a:gd name="T15" fmla="*/ 167 h 631"/>
                      <a:gd name="T16" fmla="*/ 854 w 1056"/>
                      <a:gd name="T17" fmla="*/ 200 h 631"/>
                      <a:gd name="T18" fmla="*/ 914 w 1056"/>
                      <a:gd name="T19" fmla="*/ 212 h 631"/>
                      <a:gd name="T20" fmla="*/ 980 w 1056"/>
                      <a:gd name="T21" fmla="*/ 231 h 631"/>
                      <a:gd name="T22" fmla="*/ 1037 w 1056"/>
                      <a:gd name="T23" fmla="*/ 255 h 631"/>
                      <a:gd name="T24" fmla="*/ 1056 w 1056"/>
                      <a:gd name="T25" fmla="*/ 281 h 631"/>
                      <a:gd name="T26" fmla="*/ 1056 w 1056"/>
                      <a:gd name="T27" fmla="*/ 291 h 631"/>
                      <a:gd name="T28" fmla="*/ 1040 w 1056"/>
                      <a:gd name="T29" fmla="*/ 306 h 631"/>
                      <a:gd name="T30" fmla="*/ 1015 w 1056"/>
                      <a:gd name="T31" fmla="*/ 320 h 631"/>
                      <a:gd name="T32" fmla="*/ 986 w 1056"/>
                      <a:gd name="T33" fmla="*/ 333 h 631"/>
                      <a:gd name="T34" fmla="*/ 923 w 1056"/>
                      <a:gd name="T35" fmla="*/ 354 h 631"/>
                      <a:gd name="T36" fmla="*/ 816 w 1056"/>
                      <a:gd name="T37" fmla="*/ 381 h 631"/>
                      <a:gd name="T38" fmla="*/ 744 w 1056"/>
                      <a:gd name="T39" fmla="*/ 396 h 631"/>
                      <a:gd name="T40" fmla="*/ 517 w 1056"/>
                      <a:gd name="T41" fmla="*/ 439 h 631"/>
                      <a:gd name="T42" fmla="*/ 347 w 1056"/>
                      <a:gd name="T43" fmla="*/ 471 h 631"/>
                      <a:gd name="T44" fmla="*/ 293 w 1056"/>
                      <a:gd name="T45" fmla="*/ 483 h 631"/>
                      <a:gd name="T46" fmla="*/ 186 w 1056"/>
                      <a:gd name="T47" fmla="*/ 509 h 631"/>
                      <a:gd name="T48" fmla="*/ 139 w 1056"/>
                      <a:gd name="T49" fmla="*/ 526 h 631"/>
                      <a:gd name="T50" fmla="*/ 101 w 1056"/>
                      <a:gd name="T51" fmla="*/ 545 h 631"/>
                      <a:gd name="T52" fmla="*/ 94 w 1056"/>
                      <a:gd name="T53" fmla="*/ 551 h 631"/>
                      <a:gd name="T54" fmla="*/ 101 w 1056"/>
                      <a:gd name="T55" fmla="*/ 565 h 631"/>
                      <a:gd name="T56" fmla="*/ 123 w 1056"/>
                      <a:gd name="T57" fmla="*/ 576 h 631"/>
                      <a:gd name="T58" fmla="*/ 161 w 1056"/>
                      <a:gd name="T59" fmla="*/ 590 h 631"/>
                      <a:gd name="T60" fmla="*/ 221 w 1056"/>
                      <a:gd name="T61" fmla="*/ 603 h 631"/>
                      <a:gd name="T62" fmla="*/ 366 w 1056"/>
                      <a:gd name="T63" fmla="*/ 631 h 631"/>
                      <a:gd name="T64" fmla="*/ 139 w 1056"/>
                      <a:gd name="T65" fmla="*/ 631 h 631"/>
                      <a:gd name="T66" fmla="*/ 94 w 1056"/>
                      <a:gd name="T67" fmla="*/ 620 h 631"/>
                      <a:gd name="T68" fmla="*/ 57 w 1056"/>
                      <a:gd name="T69" fmla="*/ 607 h 631"/>
                      <a:gd name="T70" fmla="*/ 28 w 1056"/>
                      <a:gd name="T71" fmla="*/ 573 h 631"/>
                      <a:gd name="T72" fmla="*/ 0 w 1056"/>
                      <a:gd name="T73" fmla="*/ 538 h 631"/>
                      <a:gd name="T74" fmla="*/ 16 w 1056"/>
                      <a:gd name="T75" fmla="*/ 524 h 631"/>
                      <a:gd name="T76" fmla="*/ 47 w 1056"/>
                      <a:gd name="T77" fmla="*/ 508 h 631"/>
                      <a:gd name="T78" fmla="*/ 123 w 1056"/>
                      <a:gd name="T79" fmla="*/ 479 h 631"/>
                      <a:gd name="T80" fmla="*/ 208 w 1056"/>
                      <a:gd name="T81" fmla="*/ 455 h 631"/>
                      <a:gd name="T82" fmla="*/ 350 w 1056"/>
                      <a:gd name="T83" fmla="*/ 425 h 631"/>
                      <a:gd name="T84" fmla="*/ 479 w 1056"/>
                      <a:gd name="T85" fmla="*/ 403 h 631"/>
                      <a:gd name="T86" fmla="*/ 678 w 1056"/>
                      <a:gd name="T87" fmla="*/ 366 h 631"/>
                      <a:gd name="T88" fmla="*/ 804 w 1056"/>
                      <a:gd name="T89" fmla="*/ 338 h 631"/>
                      <a:gd name="T90" fmla="*/ 864 w 1056"/>
                      <a:gd name="T91" fmla="*/ 321 h 631"/>
                      <a:gd name="T92" fmla="*/ 914 w 1056"/>
                      <a:gd name="T93" fmla="*/ 306 h 631"/>
                      <a:gd name="T94" fmla="*/ 952 w 1056"/>
                      <a:gd name="T95" fmla="*/ 287 h 631"/>
                      <a:gd name="T96" fmla="*/ 952 w 1056"/>
                      <a:gd name="T97" fmla="*/ 281 h 631"/>
                      <a:gd name="T98" fmla="*/ 942 w 1056"/>
                      <a:gd name="T99" fmla="*/ 271 h 631"/>
                      <a:gd name="T100" fmla="*/ 917 w 1056"/>
                      <a:gd name="T101" fmla="*/ 260 h 631"/>
                      <a:gd name="T102" fmla="*/ 898 w 1056"/>
                      <a:gd name="T103" fmla="*/ 255 h 631"/>
                      <a:gd name="T104" fmla="*/ 788 w 1056"/>
                      <a:gd name="T105" fmla="*/ 230 h 631"/>
                      <a:gd name="T106" fmla="*/ 674 w 1056"/>
                      <a:gd name="T107" fmla="*/ 210 h 631"/>
                      <a:gd name="T108" fmla="*/ 574 w 1056"/>
                      <a:gd name="T109" fmla="*/ 193 h 631"/>
                      <a:gd name="T110" fmla="*/ 422 w 1056"/>
                      <a:gd name="T111" fmla="*/ 168 h 631"/>
                      <a:gd name="T112" fmla="*/ 325 w 1056"/>
                      <a:gd name="T113" fmla="*/ 147 h 631"/>
                      <a:gd name="T114" fmla="*/ 277 w 1056"/>
                      <a:gd name="T115" fmla="*/ 136 h 631"/>
                      <a:gd name="T116" fmla="*/ 161 w 1056"/>
                      <a:gd name="T117" fmla="*/ 95 h 631"/>
                      <a:gd name="T118" fmla="*/ 110 w 1056"/>
                      <a:gd name="T119" fmla="*/ 73 h 631"/>
                      <a:gd name="T120" fmla="*/ 63 w 1056"/>
                      <a:gd name="T121" fmla="*/ 47 h 631"/>
                      <a:gd name="T122" fmla="*/ 63 w 1056"/>
                      <a:gd name="T123" fmla="*/ 46 h 631"/>
                      <a:gd name="T124" fmla="*/ 120 w 1056"/>
                      <a:gd name="T125" fmla="*/ 0 h 631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1056" h="631">
                        <a:moveTo>
                          <a:pt x="120" y="0"/>
                        </a:moveTo>
                        <a:lnTo>
                          <a:pt x="120" y="0"/>
                        </a:lnTo>
                        <a:lnTo>
                          <a:pt x="148" y="24"/>
                        </a:lnTo>
                        <a:lnTo>
                          <a:pt x="173" y="41"/>
                        </a:lnTo>
                        <a:lnTo>
                          <a:pt x="202" y="55"/>
                        </a:lnTo>
                        <a:lnTo>
                          <a:pt x="236" y="69"/>
                        </a:lnTo>
                        <a:lnTo>
                          <a:pt x="271" y="82"/>
                        </a:lnTo>
                        <a:lnTo>
                          <a:pt x="309" y="93"/>
                        </a:lnTo>
                        <a:lnTo>
                          <a:pt x="347" y="104"/>
                        </a:lnTo>
                        <a:lnTo>
                          <a:pt x="388" y="113"/>
                        </a:lnTo>
                        <a:lnTo>
                          <a:pt x="429" y="122"/>
                        </a:lnTo>
                        <a:lnTo>
                          <a:pt x="488" y="135"/>
                        </a:lnTo>
                        <a:lnTo>
                          <a:pt x="548" y="146"/>
                        </a:lnTo>
                        <a:lnTo>
                          <a:pt x="671" y="167"/>
                        </a:lnTo>
                        <a:lnTo>
                          <a:pt x="794" y="188"/>
                        </a:lnTo>
                        <a:lnTo>
                          <a:pt x="854" y="200"/>
                        </a:lnTo>
                        <a:lnTo>
                          <a:pt x="914" y="212"/>
                        </a:lnTo>
                        <a:lnTo>
                          <a:pt x="949" y="221"/>
                        </a:lnTo>
                        <a:lnTo>
                          <a:pt x="980" y="231"/>
                        </a:lnTo>
                        <a:lnTo>
                          <a:pt x="1012" y="241"/>
                        </a:lnTo>
                        <a:lnTo>
                          <a:pt x="1037" y="255"/>
                        </a:lnTo>
                        <a:lnTo>
                          <a:pt x="1053" y="272"/>
                        </a:lnTo>
                        <a:lnTo>
                          <a:pt x="1056" y="281"/>
                        </a:lnTo>
                        <a:lnTo>
                          <a:pt x="1056" y="291"/>
                        </a:lnTo>
                        <a:lnTo>
                          <a:pt x="1046" y="299"/>
                        </a:lnTo>
                        <a:lnTo>
                          <a:pt x="1040" y="306"/>
                        </a:lnTo>
                        <a:lnTo>
                          <a:pt x="1027" y="314"/>
                        </a:lnTo>
                        <a:lnTo>
                          <a:pt x="1015" y="320"/>
                        </a:lnTo>
                        <a:lnTo>
                          <a:pt x="986" y="333"/>
                        </a:lnTo>
                        <a:lnTo>
                          <a:pt x="955" y="344"/>
                        </a:lnTo>
                        <a:lnTo>
                          <a:pt x="923" y="354"/>
                        </a:lnTo>
                        <a:lnTo>
                          <a:pt x="889" y="363"/>
                        </a:lnTo>
                        <a:lnTo>
                          <a:pt x="816" y="381"/>
                        </a:lnTo>
                        <a:lnTo>
                          <a:pt x="744" y="396"/>
                        </a:lnTo>
                        <a:lnTo>
                          <a:pt x="633" y="419"/>
                        </a:lnTo>
                        <a:lnTo>
                          <a:pt x="517" y="439"/>
                        </a:lnTo>
                        <a:lnTo>
                          <a:pt x="403" y="460"/>
                        </a:lnTo>
                        <a:lnTo>
                          <a:pt x="347" y="471"/>
                        </a:lnTo>
                        <a:lnTo>
                          <a:pt x="293" y="483"/>
                        </a:lnTo>
                        <a:lnTo>
                          <a:pt x="239" y="495"/>
                        </a:lnTo>
                        <a:lnTo>
                          <a:pt x="186" y="509"/>
                        </a:lnTo>
                        <a:lnTo>
                          <a:pt x="161" y="517"/>
                        </a:lnTo>
                        <a:lnTo>
                          <a:pt x="139" y="526"/>
                        </a:lnTo>
                        <a:lnTo>
                          <a:pt x="120" y="535"/>
                        </a:lnTo>
                        <a:lnTo>
                          <a:pt x="101" y="545"/>
                        </a:lnTo>
                        <a:lnTo>
                          <a:pt x="94" y="551"/>
                        </a:lnTo>
                        <a:lnTo>
                          <a:pt x="94" y="557"/>
                        </a:lnTo>
                        <a:lnTo>
                          <a:pt x="101" y="565"/>
                        </a:lnTo>
                        <a:lnTo>
                          <a:pt x="110" y="570"/>
                        </a:lnTo>
                        <a:lnTo>
                          <a:pt x="123" y="576"/>
                        </a:lnTo>
                        <a:lnTo>
                          <a:pt x="135" y="582"/>
                        </a:lnTo>
                        <a:lnTo>
                          <a:pt x="161" y="590"/>
                        </a:lnTo>
                        <a:lnTo>
                          <a:pt x="221" y="603"/>
                        </a:lnTo>
                        <a:lnTo>
                          <a:pt x="366" y="631"/>
                        </a:lnTo>
                        <a:lnTo>
                          <a:pt x="139" y="631"/>
                        </a:lnTo>
                        <a:lnTo>
                          <a:pt x="94" y="620"/>
                        </a:lnTo>
                        <a:lnTo>
                          <a:pt x="76" y="613"/>
                        </a:lnTo>
                        <a:lnTo>
                          <a:pt x="57" y="607"/>
                        </a:lnTo>
                        <a:lnTo>
                          <a:pt x="28" y="573"/>
                        </a:lnTo>
                        <a:lnTo>
                          <a:pt x="0" y="538"/>
                        </a:lnTo>
                        <a:lnTo>
                          <a:pt x="6" y="531"/>
                        </a:lnTo>
                        <a:lnTo>
                          <a:pt x="16" y="524"/>
                        </a:lnTo>
                        <a:lnTo>
                          <a:pt x="47" y="508"/>
                        </a:lnTo>
                        <a:lnTo>
                          <a:pt x="82" y="493"/>
                        </a:lnTo>
                        <a:lnTo>
                          <a:pt x="123" y="479"/>
                        </a:lnTo>
                        <a:lnTo>
                          <a:pt x="164" y="466"/>
                        </a:lnTo>
                        <a:lnTo>
                          <a:pt x="208" y="455"/>
                        </a:lnTo>
                        <a:lnTo>
                          <a:pt x="255" y="444"/>
                        </a:lnTo>
                        <a:lnTo>
                          <a:pt x="350" y="425"/>
                        </a:lnTo>
                        <a:lnTo>
                          <a:pt x="479" y="403"/>
                        </a:lnTo>
                        <a:lnTo>
                          <a:pt x="611" y="378"/>
                        </a:lnTo>
                        <a:lnTo>
                          <a:pt x="678" y="366"/>
                        </a:lnTo>
                        <a:lnTo>
                          <a:pt x="741" y="352"/>
                        </a:lnTo>
                        <a:lnTo>
                          <a:pt x="804" y="338"/>
                        </a:lnTo>
                        <a:lnTo>
                          <a:pt x="864" y="321"/>
                        </a:lnTo>
                        <a:lnTo>
                          <a:pt x="889" y="314"/>
                        </a:lnTo>
                        <a:lnTo>
                          <a:pt x="914" y="306"/>
                        </a:lnTo>
                        <a:lnTo>
                          <a:pt x="936" y="297"/>
                        </a:lnTo>
                        <a:lnTo>
                          <a:pt x="952" y="287"/>
                        </a:lnTo>
                        <a:lnTo>
                          <a:pt x="952" y="281"/>
                        </a:lnTo>
                        <a:lnTo>
                          <a:pt x="949" y="276"/>
                        </a:lnTo>
                        <a:lnTo>
                          <a:pt x="942" y="271"/>
                        </a:lnTo>
                        <a:lnTo>
                          <a:pt x="933" y="267"/>
                        </a:lnTo>
                        <a:lnTo>
                          <a:pt x="917" y="260"/>
                        </a:lnTo>
                        <a:lnTo>
                          <a:pt x="898" y="255"/>
                        </a:lnTo>
                        <a:lnTo>
                          <a:pt x="845" y="241"/>
                        </a:lnTo>
                        <a:lnTo>
                          <a:pt x="788" y="230"/>
                        </a:lnTo>
                        <a:lnTo>
                          <a:pt x="731" y="220"/>
                        </a:lnTo>
                        <a:lnTo>
                          <a:pt x="674" y="210"/>
                        </a:lnTo>
                        <a:lnTo>
                          <a:pt x="574" y="193"/>
                        </a:lnTo>
                        <a:lnTo>
                          <a:pt x="473" y="177"/>
                        </a:lnTo>
                        <a:lnTo>
                          <a:pt x="422" y="168"/>
                        </a:lnTo>
                        <a:lnTo>
                          <a:pt x="372" y="158"/>
                        </a:lnTo>
                        <a:lnTo>
                          <a:pt x="325" y="147"/>
                        </a:lnTo>
                        <a:lnTo>
                          <a:pt x="277" y="136"/>
                        </a:lnTo>
                        <a:lnTo>
                          <a:pt x="217" y="117"/>
                        </a:lnTo>
                        <a:lnTo>
                          <a:pt x="161" y="95"/>
                        </a:lnTo>
                        <a:lnTo>
                          <a:pt x="132" y="84"/>
                        </a:lnTo>
                        <a:lnTo>
                          <a:pt x="110" y="73"/>
                        </a:lnTo>
                        <a:lnTo>
                          <a:pt x="85" y="60"/>
                        </a:lnTo>
                        <a:lnTo>
                          <a:pt x="63" y="47"/>
                        </a:lnTo>
                        <a:lnTo>
                          <a:pt x="63" y="46"/>
                        </a:lnTo>
                        <a:lnTo>
                          <a:pt x="91" y="23"/>
                        </a:lnTo>
                        <a:lnTo>
                          <a:pt x="120" y="0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7" name="Freeform 185">
                    <a:extLst>
                      <a:ext uri="{FF2B5EF4-FFF2-40B4-BE49-F238E27FC236}">
                        <a16:creationId xmlns:a16="http://schemas.microsoft.com/office/drawing/2014/main" id="{B418DC9C-2A39-49CA-87B3-829D277E8D2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514 w 974"/>
                      <a:gd name="T1" fmla="*/ 144 h 379"/>
                      <a:gd name="T2" fmla="*/ 425 w 974"/>
                      <a:gd name="T3" fmla="*/ 163 h 379"/>
                      <a:gd name="T4" fmla="*/ 189 w 974"/>
                      <a:gd name="T5" fmla="*/ 213 h 379"/>
                      <a:gd name="T6" fmla="*/ 110 w 974"/>
                      <a:gd name="T7" fmla="*/ 232 h 379"/>
                      <a:gd name="T8" fmla="*/ 82 w 974"/>
                      <a:gd name="T9" fmla="*/ 241 h 379"/>
                      <a:gd name="T10" fmla="*/ 16 w 974"/>
                      <a:gd name="T11" fmla="*/ 272 h 379"/>
                      <a:gd name="T12" fmla="*/ 6 w 974"/>
                      <a:gd name="T13" fmla="*/ 279 h 379"/>
                      <a:gd name="T14" fmla="*/ 0 w 974"/>
                      <a:gd name="T15" fmla="*/ 286 h 379"/>
                      <a:gd name="T16" fmla="*/ 57 w 974"/>
                      <a:gd name="T17" fmla="*/ 355 h 379"/>
                      <a:gd name="T18" fmla="*/ 72 w 974"/>
                      <a:gd name="T19" fmla="*/ 360 h 379"/>
                      <a:gd name="T20" fmla="*/ 88 w 974"/>
                      <a:gd name="T21" fmla="*/ 366 h 379"/>
                      <a:gd name="T22" fmla="*/ 129 w 974"/>
                      <a:gd name="T23" fmla="*/ 376 h 379"/>
                      <a:gd name="T24" fmla="*/ 366 w 974"/>
                      <a:gd name="T25" fmla="*/ 379 h 379"/>
                      <a:gd name="T26" fmla="*/ 221 w 974"/>
                      <a:gd name="T27" fmla="*/ 351 h 379"/>
                      <a:gd name="T28" fmla="*/ 161 w 974"/>
                      <a:gd name="T29" fmla="*/ 338 h 379"/>
                      <a:gd name="T30" fmla="*/ 135 w 974"/>
                      <a:gd name="T31" fmla="*/ 330 h 379"/>
                      <a:gd name="T32" fmla="*/ 120 w 974"/>
                      <a:gd name="T33" fmla="*/ 324 h 379"/>
                      <a:gd name="T34" fmla="*/ 91 w 974"/>
                      <a:gd name="T35" fmla="*/ 313 h 379"/>
                      <a:gd name="T36" fmla="*/ 82 w 974"/>
                      <a:gd name="T37" fmla="*/ 308 h 379"/>
                      <a:gd name="T38" fmla="*/ 85 w 974"/>
                      <a:gd name="T39" fmla="*/ 295 h 379"/>
                      <a:gd name="T40" fmla="*/ 98 w 974"/>
                      <a:gd name="T41" fmla="*/ 286 h 379"/>
                      <a:gd name="T42" fmla="*/ 132 w 974"/>
                      <a:gd name="T43" fmla="*/ 274 h 379"/>
                      <a:gd name="T44" fmla="*/ 161 w 974"/>
                      <a:gd name="T45" fmla="*/ 265 h 379"/>
                      <a:gd name="T46" fmla="*/ 192 w 974"/>
                      <a:gd name="T47" fmla="*/ 256 h 379"/>
                      <a:gd name="T48" fmla="*/ 293 w 974"/>
                      <a:gd name="T49" fmla="*/ 231 h 379"/>
                      <a:gd name="T50" fmla="*/ 413 w 974"/>
                      <a:gd name="T51" fmla="*/ 206 h 379"/>
                      <a:gd name="T52" fmla="*/ 539 w 974"/>
                      <a:gd name="T53" fmla="*/ 184 h 379"/>
                      <a:gd name="T54" fmla="*/ 583 w 974"/>
                      <a:gd name="T55" fmla="*/ 175 h 379"/>
                      <a:gd name="T56" fmla="*/ 662 w 974"/>
                      <a:gd name="T57" fmla="*/ 154 h 379"/>
                      <a:gd name="T58" fmla="*/ 741 w 974"/>
                      <a:gd name="T59" fmla="*/ 134 h 379"/>
                      <a:gd name="T60" fmla="*/ 794 w 974"/>
                      <a:gd name="T61" fmla="*/ 114 h 379"/>
                      <a:gd name="T62" fmla="*/ 895 w 974"/>
                      <a:gd name="T63" fmla="*/ 71 h 379"/>
                      <a:gd name="T64" fmla="*/ 936 w 974"/>
                      <a:gd name="T65" fmla="*/ 45 h 379"/>
                      <a:gd name="T66" fmla="*/ 917 w 974"/>
                      <a:gd name="T67" fmla="*/ 52 h 379"/>
                      <a:gd name="T68" fmla="*/ 864 w 974"/>
                      <a:gd name="T69" fmla="*/ 69 h 379"/>
                      <a:gd name="T70" fmla="*/ 823 w 974"/>
                      <a:gd name="T71" fmla="*/ 81 h 379"/>
                      <a:gd name="T72" fmla="*/ 693 w 974"/>
                      <a:gd name="T73" fmla="*/ 110 h 379"/>
                      <a:gd name="T74" fmla="*/ 514 w 974"/>
                      <a:gd name="T75" fmla="*/ 144 h 379"/>
                      <a:gd name="T76" fmla="*/ 952 w 974"/>
                      <a:gd name="T77" fmla="*/ 31 h 379"/>
                      <a:gd name="T78" fmla="*/ 974 w 974"/>
                      <a:gd name="T79" fmla="*/ 15 h 379"/>
                      <a:gd name="T80" fmla="*/ 886 w 974"/>
                      <a:gd name="T81" fmla="*/ 0 h 379"/>
                      <a:gd name="T82" fmla="*/ 898 w 974"/>
                      <a:gd name="T83" fmla="*/ 3 h 379"/>
                      <a:gd name="T84" fmla="*/ 933 w 974"/>
                      <a:gd name="T85" fmla="*/ 14 h 379"/>
                      <a:gd name="T86" fmla="*/ 945 w 974"/>
                      <a:gd name="T87" fmla="*/ 22 h 379"/>
                      <a:gd name="T88" fmla="*/ 952 w 974"/>
                      <a:gd name="T89" fmla="*/ 31 h 379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974" h="379">
                        <a:moveTo>
                          <a:pt x="514" y="144"/>
                        </a:moveTo>
                        <a:lnTo>
                          <a:pt x="514" y="144"/>
                        </a:lnTo>
                        <a:lnTo>
                          <a:pt x="425" y="163"/>
                        </a:lnTo>
                        <a:lnTo>
                          <a:pt x="268" y="196"/>
                        </a:lnTo>
                        <a:lnTo>
                          <a:pt x="189" y="213"/>
                        </a:lnTo>
                        <a:lnTo>
                          <a:pt x="110" y="232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4" y="319"/>
                        </a:lnTo>
                        <a:lnTo>
                          <a:pt x="91" y="313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3" y="175"/>
                        </a:lnTo>
                        <a:lnTo>
                          <a:pt x="662" y="154"/>
                        </a:lnTo>
                        <a:lnTo>
                          <a:pt x="703" y="144"/>
                        </a:lnTo>
                        <a:lnTo>
                          <a:pt x="741" y="134"/>
                        </a:lnTo>
                        <a:lnTo>
                          <a:pt x="794" y="114"/>
                        </a:lnTo>
                        <a:lnTo>
                          <a:pt x="848" y="93"/>
                        </a:lnTo>
                        <a:lnTo>
                          <a:pt x="895" y="71"/>
                        </a:lnTo>
                        <a:lnTo>
                          <a:pt x="914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2E31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8" name="Freeform 186">
                    <a:extLst>
                      <a:ext uri="{FF2B5EF4-FFF2-40B4-BE49-F238E27FC236}">
                        <a16:creationId xmlns:a16="http://schemas.microsoft.com/office/drawing/2014/main" id="{8A9EC52B-3FE7-4AF4-82F4-6EBE4970C7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508"/>
                    <a:ext cx="974" cy="379"/>
                  </a:xfrm>
                  <a:custGeom>
                    <a:avLst/>
                    <a:gdLst>
                      <a:gd name="T0" fmla="*/ 410 w 974"/>
                      <a:gd name="T1" fmla="*/ 166 h 379"/>
                      <a:gd name="T2" fmla="*/ 391 w 974"/>
                      <a:gd name="T3" fmla="*/ 171 h 379"/>
                      <a:gd name="T4" fmla="*/ 366 w 974"/>
                      <a:gd name="T5" fmla="*/ 176 h 379"/>
                      <a:gd name="T6" fmla="*/ 347 w 974"/>
                      <a:gd name="T7" fmla="*/ 180 h 379"/>
                      <a:gd name="T8" fmla="*/ 312 w 974"/>
                      <a:gd name="T9" fmla="*/ 186 h 379"/>
                      <a:gd name="T10" fmla="*/ 290 w 974"/>
                      <a:gd name="T11" fmla="*/ 190 h 379"/>
                      <a:gd name="T12" fmla="*/ 243 w 974"/>
                      <a:gd name="T13" fmla="*/ 200 h 379"/>
                      <a:gd name="T14" fmla="*/ 221 w 974"/>
                      <a:gd name="T15" fmla="*/ 205 h 379"/>
                      <a:gd name="T16" fmla="*/ 202 w 974"/>
                      <a:gd name="T17" fmla="*/ 210 h 379"/>
                      <a:gd name="T18" fmla="*/ 148 w 974"/>
                      <a:gd name="T19" fmla="*/ 222 h 379"/>
                      <a:gd name="T20" fmla="*/ 129 w 974"/>
                      <a:gd name="T21" fmla="*/ 227 h 379"/>
                      <a:gd name="T22" fmla="*/ 110 w 974"/>
                      <a:gd name="T23" fmla="*/ 232 h 379"/>
                      <a:gd name="T24" fmla="*/ 107 w 974"/>
                      <a:gd name="T25" fmla="*/ 232 h 379"/>
                      <a:gd name="T26" fmla="*/ 101 w 974"/>
                      <a:gd name="T27" fmla="*/ 234 h 379"/>
                      <a:gd name="T28" fmla="*/ 98 w 974"/>
                      <a:gd name="T29" fmla="*/ 234 h 379"/>
                      <a:gd name="T30" fmla="*/ 94 w 974"/>
                      <a:gd name="T31" fmla="*/ 236 h 379"/>
                      <a:gd name="T32" fmla="*/ 88 w 974"/>
                      <a:gd name="T33" fmla="*/ 238 h 379"/>
                      <a:gd name="T34" fmla="*/ 85 w 974"/>
                      <a:gd name="T35" fmla="*/ 239 h 379"/>
                      <a:gd name="T36" fmla="*/ 82 w 974"/>
                      <a:gd name="T37" fmla="*/ 239 h 379"/>
                      <a:gd name="T38" fmla="*/ 16 w 974"/>
                      <a:gd name="T39" fmla="*/ 272 h 379"/>
                      <a:gd name="T40" fmla="*/ 72 w 974"/>
                      <a:gd name="T41" fmla="*/ 360 h 379"/>
                      <a:gd name="T42" fmla="*/ 366 w 974"/>
                      <a:gd name="T43" fmla="*/ 379 h 379"/>
                      <a:gd name="T44" fmla="*/ 135 w 974"/>
                      <a:gd name="T45" fmla="*/ 330 h 379"/>
                      <a:gd name="T46" fmla="*/ 91 w 974"/>
                      <a:gd name="T47" fmla="*/ 313 h 379"/>
                      <a:gd name="T48" fmla="*/ 85 w 974"/>
                      <a:gd name="T49" fmla="*/ 310 h 379"/>
                      <a:gd name="T50" fmla="*/ 82 w 974"/>
                      <a:gd name="T51" fmla="*/ 308 h 379"/>
                      <a:gd name="T52" fmla="*/ 91 w 974"/>
                      <a:gd name="T53" fmla="*/ 291 h 379"/>
                      <a:gd name="T54" fmla="*/ 135 w 974"/>
                      <a:gd name="T55" fmla="*/ 274 h 379"/>
                      <a:gd name="T56" fmla="*/ 139 w 974"/>
                      <a:gd name="T57" fmla="*/ 272 h 379"/>
                      <a:gd name="T58" fmla="*/ 142 w 974"/>
                      <a:gd name="T59" fmla="*/ 270 h 379"/>
                      <a:gd name="T60" fmla="*/ 145 w 974"/>
                      <a:gd name="T61" fmla="*/ 270 h 379"/>
                      <a:gd name="T62" fmla="*/ 148 w 974"/>
                      <a:gd name="T63" fmla="*/ 269 h 379"/>
                      <a:gd name="T64" fmla="*/ 151 w 974"/>
                      <a:gd name="T65" fmla="*/ 267 h 379"/>
                      <a:gd name="T66" fmla="*/ 154 w 974"/>
                      <a:gd name="T67" fmla="*/ 267 h 379"/>
                      <a:gd name="T68" fmla="*/ 157 w 974"/>
                      <a:gd name="T69" fmla="*/ 266 h 379"/>
                      <a:gd name="T70" fmla="*/ 161 w 974"/>
                      <a:gd name="T71" fmla="*/ 265 h 379"/>
                      <a:gd name="T72" fmla="*/ 413 w 974"/>
                      <a:gd name="T73" fmla="*/ 206 h 379"/>
                      <a:gd name="T74" fmla="*/ 583 w 974"/>
                      <a:gd name="T75" fmla="*/ 175 h 379"/>
                      <a:gd name="T76" fmla="*/ 741 w 974"/>
                      <a:gd name="T77" fmla="*/ 134 h 379"/>
                      <a:gd name="T78" fmla="*/ 753 w 974"/>
                      <a:gd name="T79" fmla="*/ 129 h 379"/>
                      <a:gd name="T80" fmla="*/ 763 w 974"/>
                      <a:gd name="T81" fmla="*/ 125 h 379"/>
                      <a:gd name="T82" fmla="*/ 775 w 974"/>
                      <a:gd name="T83" fmla="*/ 123 h 379"/>
                      <a:gd name="T84" fmla="*/ 788 w 974"/>
                      <a:gd name="T85" fmla="*/ 116 h 379"/>
                      <a:gd name="T86" fmla="*/ 807 w 974"/>
                      <a:gd name="T87" fmla="*/ 110 h 379"/>
                      <a:gd name="T88" fmla="*/ 819 w 974"/>
                      <a:gd name="T89" fmla="*/ 105 h 379"/>
                      <a:gd name="T90" fmla="*/ 832 w 974"/>
                      <a:gd name="T91" fmla="*/ 100 h 379"/>
                      <a:gd name="T92" fmla="*/ 845 w 974"/>
                      <a:gd name="T93" fmla="*/ 95 h 379"/>
                      <a:gd name="T94" fmla="*/ 870 w 974"/>
                      <a:gd name="T95" fmla="*/ 83 h 379"/>
                      <a:gd name="T96" fmla="*/ 882 w 974"/>
                      <a:gd name="T97" fmla="*/ 76 h 379"/>
                      <a:gd name="T98" fmla="*/ 895 w 974"/>
                      <a:gd name="T99" fmla="*/ 69 h 379"/>
                      <a:gd name="T100" fmla="*/ 936 w 974"/>
                      <a:gd name="T101" fmla="*/ 45 h 379"/>
                      <a:gd name="T102" fmla="*/ 778 w 974"/>
                      <a:gd name="T103" fmla="*/ 91 h 379"/>
                      <a:gd name="T104" fmla="*/ 895 w 974"/>
                      <a:gd name="T105" fmla="*/ 71 h 379"/>
                      <a:gd name="T106" fmla="*/ 958 w 974"/>
                      <a:gd name="T107" fmla="*/ 27 h 379"/>
                      <a:gd name="T108" fmla="*/ 974 w 974"/>
                      <a:gd name="T109" fmla="*/ 15 h 379"/>
                      <a:gd name="T110" fmla="*/ 886 w 974"/>
                      <a:gd name="T111" fmla="*/ 0 h 379"/>
                      <a:gd name="T112" fmla="*/ 952 w 974"/>
                      <a:gd name="T113" fmla="*/ 26 h 379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0" t="0" r="r" b="b"/>
                    <a:pathLst>
                      <a:path w="974" h="379">
                        <a:moveTo>
                          <a:pt x="425" y="163"/>
                        </a:moveTo>
                        <a:lnTo>
                          <a:pt x="425" y="163"/>
                        </a:lnTo>
                        <a:lnTo>
                          <a:pt x="419" y="165"/>
                        </a:lnTo>
                        <a:lnTo>
                          <a:pt x="416" y="166"/>
                        </a:lnTo>
                        <a:lnTo>
                          <a:pt x="410" y="166"/>
                        </a:lnTo>
                        <a:lnTo>
                          <a:pt x="410" y="167"/>
                        </a:lnTo>
                        <a:lnTo>
                          <a:pt x="403" y="168"/>
                        </a:lnTo>
                        <a:lnTo>
                          <a:pt x="400" y="168"/>
                        </a:lnTo>
                        <a:lnTo>
                          <a:pt x="394" y="170"/>
                        </a:lnTo>
                        <a:lnTo>
                          <a:pt x="391" y="171"/>
                        </a:lnTo>
                        <a:lnTo>
                          <a:pt x="388" y="171"/>
                        </a:lnTo>
                        <a:lnTo>
                          <a:pt x="381" y="172"/>
                        </a:lnTo>
                        <a:lnTo>
                          <a:pt x="375" y="173"/>
                        </a:lnTo>
                        <a:lnTo>
                          <a:pt x="372" y="173"/>
                        </a:lnTo>
                        <a:lnTo>
                          <a:pt x="369" y="175"/>
                        </a:lnTo>
                        <a:lnTo>
                          <a:pt x="366" y="176"/>
                        </a:lnTo>
                        <a:lnTo>
                          <a:pt x="359" y="176"/>
                        </a:lnTo>
                        <a:lnTo>
                          <a:pt x="356" y="177"/>
                        </a:lnTo>
                        <a:lnTo>
                          <a:pt x="350" y="178"/>
                        </a:lnTo>
                        <a:lnTo>
                          <a:pt x="347" y="180"/>
                        </a:lnTo>
                        <a:lnTo>
                          <a:pt x="334" y="181"/>
                        </a:lnTo>
                        <a:lnTo>
                          <a:pt x="331" y="182"/>
                        </a:lnTo>
                        <a:lnTo>
                          <a:pt x="328" y="184"/>
                        </a:lnTo>
                        <a:lnTo>
                          <a:pt x="325" y="184"/>
                        </a:lnTo>
                        <a:lnTo>
                          <a:pt x="312" y="186"/>
                        </a:lnTo>
                        <a:lnTo>
                          <a:pt x="306" y="187"/>
                        </a:lnTo>
                        <a:lnTo>
                          <a:pt x="302" y="189"/>
                        </a:lnTo>
                        <a:lnTo>
                          <a:pt x="296" y="189"/>
                        </a:lnTo>
                        <a:lnTo>
                          <a:pt x="296" y="190"/>
                        </a:lnTo>
                        <a:lnTo>
                          <a:pt x="290" y="190"/>
                        </a:lnTo>
                        <a:lnTo>
                          <a:pt x="258" y="198"/>
                        </a:lnTo>
                        <a:lnTo>
                          <a:pt x="255" y="198"/>
                        </a:lnTo>
                        <a:lnTo>
                          <a:pt x="252" y="199"/>
                        </a:lnTo>
                        <a:lnTo>
                          <a:pt x="246" y="200"/>
                        </a:lnTo>
                        <a:lnTo>
                          <a:pt x="243" y="200"/>
                        </a:lnTo>
                        <a:lnTo>
                          <a:pt x="236" y="201"/>
                        </a:lnTo>
                        <a:lnTo>
                          <a:pt x="233" y="203"/>
                        </a:lnTo>
                        <a:lnTo>
                          <a:pt x="230" y="204"/>
                        </a:lnTo>
                        <a:lnTo>
                          <a:pt x="227" y="204"/>
                        </a:lnTo>
                        <a:lnTo>
                          <a:pt x="221" y="205"/>
                        </a:lnTo>
                        <a:lnTo>
                          <a:pt x="217" y="206"/>
                        </a:lnTo>
                        <a:lnTo>
                          <a:pt x="214" y="208"/>
                        </a:lnTo>
                        <a:lnTo>
                          <a:pt x="208" y="208"/>
                        </a:lnTo>
                        <a:lnTo>
                          <a:pt x="205" y="209"/>
                        </a:lnTo>
                        <a:lnTo>
                          <a:pt x="202" y="210"/>
                        </a:lnTo>
                        <a:lnTo>
                          <a:pt x="167" y="217"/>
                        </a:lnTo>
                        <a:lnTo>
                          <a:pt x="164" y="218"/>
                        </a:lnTo>
                        <a:lnTo>
                          <a:pt x="161" y="219"/>
                        </a:lnTo>
                        <a:lnTo>
                          <a:pt x="157" y="219"/>
                        </a:lnTo>
                        <a:lnTo>
                          <a:pt x="154" y="220"/>
                        </a:lnTo>
                        <a:lnTo>
                          <a:pt x="148" y="222"/>
                        </a:lnTo>
                        <a:lnTo>
                          <a:pt x="145" y="223"/>
                        </a:lnTo>
                        <a:lnTo>
                          <a:pt x="142" y="223"/>
                        </a:lnTo>
                        <a:lnTo>
                          <a:pt x="139" y="224"/>
                        </a:lnTo>
                        <a:lnTo>
                          <a:pt x="135" y="225"/>
                        </a:lnTo>
                        <a:lnTo>
                          <a:pt x="132" y="227"/>
                        </a:lnTo>
                        <a:lnTo>
                          <a:pt x="129" y="227"/>
                        </a:lnTo>
                        <a:lnTo>
                          <a:pt x="126" y="228"/>
                        </a:lnTo>
                        <a:lnTo>
                          <a:pt x="123" y="228"/>
                        </a:lnTo>
                        <a:lnTo>
                          <a:pt x="120" y="229"/>
                        </a:lnTo>
                        <a:lnTo>
                          <a:pt x="117" y="229"/>
                        </a:lnTo>
                        <a:lnTo>
                          <a:pt x="110" y="232"/>
                        </a:lnTo>
                        <a:lnTo>
                          <a:pt x="107" y="232"/>
                        </a:lnTo>
                        <a:lnTo>
                          <a:pt x="107" y="233"/>
                        </a:lnTo>
                        <a:lnTo>
                          <a:pt x="101" y="234"/>
                        </a:lnTo>
                        <a:lnTo>
                          <a:pt x="98" y="234"/>
                        </a:lnTo>
                        <a:lnTo>
                          <a:pt x="98" y="236"/>
                        </a:lnTo>
                        <a:lnTo>
                          <a:pt x="94" y="236"/>
                        </a:lnTo>
                        <a:lnTo>
                          <a:pt x="94" y="237"/>
                        </a:lnTo>
                        <a:lnTo>
                          <a:pt x="88" y="238"/>
                        </a:lnTo>
                        <a:lnTo>
                          <a:pt x="85" y="239"/>
                        </a:lnTo>
                        <a:lnTo>
                          <a:pt x="82" y="239"/>
                        </a:lnTo>
                        <a:lnTo>
                          <a:pt x="82" y="241"/>
                        </a:lnTo>
                        <a:lnTo>
                          <a:pt x="47" y="256"/>
                        </a:lnTo>
                        <a:lnTo>
                          <a:pt x="16" y="272"/>
                        </a:lnTo>
                        <a:lnTo>
                          <a:pt x="6" y="279"/>
                        </a:lnTo>
                        <a:lnTo>
                          <a:pt x="0" y="286"/>
                        </a:lnTo>
                        <a:lnTo>
                          <a:pt x="28" y="321"/>
                        </a:lnTo>
                        <a:lnTo>
                          <a:pt x="57" y="355"/>
                        </a:lnTo>
                        <a:lnTo>
                          <a:pt x="72" y="360"/>
                        </a:lnTo>
                        <a:lnTo>
                          <a:pt x="88" y="366"/>
                        </a:lnTo>
                        <a:lnTo>
                          <a:pt x="129" y="376"/>
                        </a:lnTo>
                        <a:lnTo>
                          <a:pt x="139" y="379"/>
                        </a:lnTo>
                        <a:lnTo>
                          <a:pt x="366" y="379"/>
                        </a:lnTo>
                        <a:lnTo>
                          <a:pt x="221" y="351"/>
                        </a:lnTo>
                        <a:lnTo>
                          <a:pt x="161" y="338"/>
                        </a:lnTo>
                        <a:lnTo>
                          <a:pt x="135" y="330"/>
                        </a:lnTo>
                        <a:lnTo>
                          <a:pt x="120" y="324"/>
                        </a:lnTo>
                        <a:lnTo>
                          <a:pt x="107" y="319"/>
                        </a:lnTo>
                        <a:lnTo>
                          <a:pt x="104" y="319"/>
                        </a:lnTo>
                        <a:lnTo>
                          <a:pt x="91" y="314"/>
                        </a:lnTo>
                        <a:lnTo>
                          <a:pt x="91" y="313"/>
                        </a:lnTo>
                        <a:lnTo>
                          <a:pt x="88" y="310"/>
                        </a:lnTo>
                        <a:lnTo>
                          <a:pt x="85" y="310"/>
                        </a:lnTo>
                        <a:lnTo>
                          <a:pt x="85" y="309"/>
                        </a:lnTo>
                        <a:lnTo>
                          <a:pt x="82" y="309"/>
                        </a:lnTo>
                        <a:lnTo>
                          <a:pt x="82" y="308"/>
                        </a:lnTo>
                        <a:lnTo>
                          <a:pt x="82" y="302"/>
                        </a:lnTo>
                        <a:lnTo>
                          <a:pt x="85" y="295"/>
                        </a:lnTo>
                        <a:lnTo>
                          <a:pt x="91" y="291"/>
                        </a:lnTo>
                        <a:lnTo>
                          <a:pt x="98" y="286"/>
                        </a:lnTo>
                        <a:lnTo>
                          <a:pt x="113" y="280"/>
                        </a:lnTo>
                        <a:lnTo>
                          <a:pt x="132" y="274"/>
                        </a:lnTo>
                        <a:lnTo>
                          <a:pt x="135" y="274"/>
                        </a:lnTo>
                        <a:lnTo>
                          <a:pt x="135" y="272"/>
                        </a:lnTo>
                        <a:lnTo>
                          <a:pt x="139" y="272"/>
                        </a:lnTo>
                        <a:lnTo>
                          <a:pt x="142" y="271"/>
                        </a:lnTo>
                        <a:lnTo>
                          <a:pt x="142" y="270"/>
                        </a:lnTo>
                        <a:lnTo>
                          <a:pt x="145" y="270"/>
                        </a:lnTo>
                        <a:lnTo>
                          <a:pt x="148" y="270"/>
                        </a:lnTo>
                        <a:lnTo>
                          <a:pt x="148" y="269"/>
                        </a:lnTo>
                        <a:lnTo>
                          <a:pt x="151" y="269"/>
                        </a:lnTo>
                        <a:lnTo>
                          <a:pt x="151" y="267"/>
                        </a:lnTo>
                        <a:lnTo>
                          <a:pt x="154" y="267"/>
                        </a:lnTo>
                        <a:lnTo>
                          <a:pt x="157" y="267"/>
                        </a:lnTo>
                        <a:lnTo>
                          <a:pt x="157" y="266"/>
                        </a:lnTo>
                        <a:lnTo>
                          <a:pt x="161" y="266"/>
                        </a:lnTo>
                        <a:lnTo>
                          <a:pt x="161" y="265"/>
                        </a:lnTo>
                        <a:lnTo>
                          <a:pt x="192" y="256"/>
                        </a:lnTo>
                        <a:lnTo>
                          <a:pt x="224" y="246"/>
                        </a:lnTo>
                        <a:lnTo>
                          <a:pt x="293" y="231"/>
                        </a:lnTo>
                        <a:lnTo>
                          <a:pt x="413" y="206"/>
                        </a:lnTo>
                        <a:lnTo>
                          <a:pt x="539" y="184"/>
                        </a:lnTo>
                        <a:lnTo>
                          <a:pt x="580" y="175"/>
                        </a:lnTo>
                        <a:lnTo>
                          <a:pt x="583" y="175"/>
                        </a:lnTo>
                        <a:lnTo>
                          <a:pt x="592" y="172"/>
                        </a:lnTo>
                        <a:lnTo>
                          <a:pt x="665" y="154"/>
                        </a:lnTo>
                        <a:lnTo>
                          <a:pt x="703" y="144"/>
                        </a:lnTo>
                        <a:lnTo>
                          <a:pt x="737" y="135"/>
                        </a:lnTo>
                        <a:lnTo>
                          <a:pt x="741" y="134"/>
                        </a:lnTo>
                        <a:lnTo>
                          <a:pt x="744" y="133"/>
                        </a:lnTo>
                        <a:lnTo>
                          <a:pt x="747" y="132"/>
                        </a:lnTo>
                        <a:lnTo>
                          <a:pt x="750" y="130"/>
                        </a:lnTo>
                        <a:lnTo>
                          <a:pt x="753" y="129"/>
                        </a:lnTo>
                        <a:lnTo>
                          <a:pt x="756" y="128"/>
                        </a:lnTo>
                        <a:lnTo>
                          <a:pt x="760" y="128"/>
                        </a:lnTo>
                        <a:lnTo>
                          <a:pt x="763" y="126"/>
                        </a:lnTo>
                        <a:lnTo>
                          <a:pt x="763" y="125"/>
                        </a:lnTo>
                        <a:lnTo>
                          <a:pt x="766" y="125"/>
                        </a:lnTo>
                        <a:lnTo>
                          <a:pt x="769" y="124"/>
                        </a:lnTo>
                        <a:lnTo>
                          <a:pt x="772" y="123"/>
                        </a:lnTo>
                        <a:lnTo>
                          <a:pt x="775" y="123"/>
                        </a:lnTo>
                        <a:lnTo>
                          <a:pt x="775" y="121"/>
                        </a:lnTo>
                        <a:lnTo>
                          <a:pt x="778" y="120"/>
                        </a:lnTo>
                        <a:lnTo>
                          <a:pt x="782" y="120"/>
                        </a:lnTo>
                        <a:lnTo>
                          <a:pt x="782" y="119"/>
                        </a:lnTo>
                        <a:lnTo>
                          <a:pt x="785" y="119"/>
                        </a:lnTo>
                        <a:lnTo>
                          <a:pt x="788" y="118"/>
                        </a:lnTo>
                        <a:lnTo>
                          <a:pt x="788" y="116"/>
                        </a:lnTo>
                        <a:lnTo>
                          <a:pt x="791" y="116"/>
                        </a:lnTo>
                        <a:lnTo>
                          <a:pt x="794" y="114"/>
                        </a:lnTo>
                        <a:lnTo>
                          <a:pt x="807" y="110"/>
                        </a:lnTo>
                        <a:lnTo>
                          <a:pt x="810" y="109"/>
                        </a:lnTo>
                        <a:lnTo>
                          <a:pt x="813" y="107"/>
                        </a:lnTo>
                        <a:lnTo>
                          <a:pt x="819" y="106"/>
                        </a:lnTo>
                        <a:lnTo>
                          <a:pt x="819" y="105"/>
                        </a:lnTo>
                        <a:lnTo>
                          <a:pt x="823" y="104"/>
                        </a:lnTo>
                        <a:lnTo>
                          <a:pt x="826" y="102"/>
                        </a:lnTo>
                        <a:lnTo>
                          <a:pt x="832" y="100"/>
                        </a:lnTo>
                        <a:lnTo>
                          <a:pt x="835" y="99"/>
                        </a:lnTo>
                        <a:lnTo>
                          <a:pt x="838" y="97"/>
                        </a:lnTo>
                        <a:lnTo>
                          <a:pt x="841" y="96"/>
                        </a:lnTo>
                        <a:lnTo>
                          <a:pt x="845" y="95"/>
                        </a:lnTo>
                        <a:lnTo>
                          <a:pt x="848" y="93"/>
                        </a:lnTo>
                        <a:lnTo>
                          <a:pt x="851" y="92"/>
                        </a:lnTo>
                        <a:lnTo>
                          <a:pt x="870" y="83"/>
                        </a:lnTo>
                        <a:lnTo>
                          <a:pt x="870" y="82"/>
                        </a:lnTo>
                        <a:lnTo>
                          <a:pt x="873" y="82"/>
                        </a:lnTo>
                        <a:lnTo>
                          <a:pt x="882" y="76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lnTo>
                          <a:pt x="895" y="69"/>
                        </a:lnTo>
                        <a:lnTo>
                          <a:pt x="911" y="60"/>
                        </a:lnTo>
                        <a:lnTo>
                          <a:pt x="917" y="58"/>
                        </a:lnTo>
                        <a:lnTo>
                          <a:pt x="936" y="45"/>
                        </a:lnTo>
                        <a:lnTo>
                          <a:pt x="917" y="52"/>
                        </a:lnTo>
                        <a:lnTo>
                          <a:pt x="901" y="58"/>
                        </a:lnTo>
                        <a:lnTo>
                          <a:pt x="864" y="69"/>
                        </a:lnTo>
                        <a:lnTo>
                          <a:pt x="823" y="81"/>
                        </a:lnTo>
                        <a:lnTo>
                          <a:pt x="778" y="91"/>
                        </a:lnTo>
                        <a:lnTo>
                          <a:pt x="693" y="110"/>
                        </a:lnTo>
                        <a:lnTo>
                          <a:pt x="602" y="128"/>
                        </a:lnTo>
                        <a:lnTo>
                          <a:pt x="514" y="144"/>
                        </a:lnTo>
                        <a:lnTo>
                          <a:pt x="425" y="163"/>
                        </a:lnTo>
                        <a:close/>
                        <a:moveTo>
                          <a:pt x="895" y="71"/>
                        </a:moveTo>
                        <a:lnTo>
                          <a:pt x="895" y="71"/>
                        </a:lnTo>
                        <a:lnTo>
                          <a:pt x="889" y="73"/>
                        </a:lnTo>
                        <a:lnTo>
                          <a:pt x="895" y="71"/>
                        </a:lnTo>
                        <a:close/>
                        <a:moveTo>
                          <a:pt x="952" y="31"/>
                        </a:moveTo>
                        <a:lnTo>
                          <a:pt x="952" y="31"/>
                        </a:lnTo>
                        <a:lnTo>
                          <a:pt x="958" y="27"/>
                        </a:lnTo>
                        <a:lnTo>
                          <a:pt x="971" y="16"/>
                        </a:lnTo>
                        <a:lnTo>
                          <a:pt x="974" y="15"/>
                        </a:lnTo>
                        <a:lnTo>
                          <a:pt x="886" y="0"/>
                        </a:lnTo>
                        <a:lnTo>
                          <a:pt x="898" y="3"/>
                        </a:lnTo>
                        <a:lnTo>
                          <a:pt x="914" y="8"/>
                        </a:lnTo>
                        <a:lnTo>
                          <a:pt x="933" y="14"/>
                        </a:lnTo>
                        <a:lnTo>
                          <a:pt x="939" y="17"/>
                        </a:lnTo>
                        <a:lnTo>
                          <a:pt x="945" y="22"/>
                        </a:lnTo>
                        <a:lnTo>
                          <a:pt x="952" y="26"/>
                        </a:lnTo>
                        <a:lnTo>
                          <a:pt x="952" y="31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79" name="Freeform 187">
                    <a:extLst>
                      <a:ext uri="{FF2B5EF4-FFF2-40B4-BE49-F238E27FC236}">
                        <a16:creationId xmlns:a16="http://schemas.microsoft.com/office/drawing/2014/main" id="{586C37D9-7BCC-4366-B602-D2DFE9EC2A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6" y="1553"/>
                    <a:ext cx="936" cy="334"/>
                  </a:xfrm>
                  <a:custGeom>
                    <a:avLst/>
                    <a:gdLst>
                      <a:gd name="T0" fmla="*/ 416 w 936"/>
                      <a:gd name="T1" fmla="*/ 121 h 334"/>
                      <a:gd name="T2" fmla="*/ 394 w 936"/>
                      <a:gd name="T3" fmla="*/ 125 h 334"/>
                      <a:gd name="T4" fmla="*/ 375 w 936"/>
                      <a:gd name="T5" fmla="*/ 128 h 334"/>
                      <a:gd name="T6" fmla="*/ 356 w 936"/>
                      <a:gd name="T7" fmla="*/ 132 h 334"/>
                      <a:gd name="T8" fmla="*/ 334 w 936"/>
                      <a:gd name="T9" fmla="*/ 136 h 334"/>
                      <a:gd name="T10" fmla="*/ 306 w 936"/>
                      <a:gd name="T11" fmla="*/ 142 h 334"/>
                      <a:gd name="T12" fmla="*/ 290 w 936"/>
                      <a:gd name="T13" fmla="*/ 145 h 334"/>
                      <a:gd name="T14" fmla="*/ 243 w 936"/>
                      <a:gd name="T15" fmla="*/ 155 h 334"/>
                      <a:gd name="T16" fmla="*/ 227 w 936"/>
                      <a:gd name="T17" fmla="*/ 159 h 334"/>
                      <a:gd name="T18" fmla="*/ 208 w 936"/>
                      <a:gd name="T19" fmla="*/ 163 h 334"/>
                      <a:gd name="T20" fmla="*/ 164 w 936"/>
                      <a:gd name="T21" fmla="*/ 173 h 334"/>
                      <a:gd name="T22" fmla="*/ 142 w 936"/>
                      <a:gd name="T23" fmla="*/ 178 h 334"/>
                      <a:gd name="T24" fmla="*/ 126 w 936"/>
                      <a:gd name="T25" fmla="*/ 183 h 334"/>
                      <a:gd name="T26" fmla="*/ 110 w 936"/>
                      <a:gd name="T27" fmla="*/ 187 h 334"/>
                      <a:gd name="T28" fmla="*/ 107 w 936"/>
                      <a:gd name="T29" fmla="*/ 187 h 334"/>
                      <a:gd name="T30" fmla="*/ 107 w 936"/>
                      <a:gd name="T31" fmla="*/ 188 h 334"/>
                      <a:gd name="T32" fmla="*/ 101 w 936"/>
                      <a:gd name="T33" fmla="*/ 189 h 334"/>
                      <a:gd name="T34" fmla="*/ 98 w 936"/>
                      <a:gd name="T35" fmla="*/ 191 h 334"/>
                      <a:gd name="T36" fmla="*/ 94 w 936"/>
                      <a:gd name="T37" fmla="*/ 191 h 334"/>
                      <a:gd name="T38" fmla="*/ 88 w 936"/>
                      <a:gd name="T39" fmla="*/ 193 h 334"/>
                      <a:gd name="T40" fmla="*/ 85 w 936"/>
                      <a:gd name="T41" fmla="*/ 194 h 334"/>
                      <a:gd name="T42" fmla="*/ 82 w 936"/>
                      <a:gd name="T43" fmla="*/ 194 h 334"/>
                      <a:gd name="T44" fmla="*/ 47 w 936"/>
                      <a:gd name="T45" fmla="*/ 211 h 334"/>
                      <a:gd name="T46" fmla="*/ 28 w 936"/>
                      <a:gd name="T47" fmla="*/ 276 h 334"/>
                      <a:gd name="T48" fmla="*/ 88 w 936"/>
                      <a:gd name="T49" fmla="*/ 321 h 334"/>
                      <a:gd name="T50" fmla="*/ 221 w 936"/>
                      <a:gd name="T51" fmla="*/ 306 h 334"/>
                      <a:gd name="T52" fmla="*/ 120 w 936"/>
                      <a:gd name="T53" fmla="*/ 279 h 334"/>
                      <a:gd name="T54" fmla="*/ 91 w 936"/>
                      <a:gd name="T55" fmla="*/ 268 h 334"/>
                      <a:gd name="T56" fmla="*/ 85 w 936"/>
                      <a:gd name="T57" fmla="*/ 265 h 334"/>
                      <a:gd name="T58" fmla="*/ 82 w 936"/>
                      <a:gd name="T59" fmla="*/ 264 h 334"/>
                      <a:gd name="T60" fmla="*/ 82 w 936"/>
                      <a:gd name="T61" fmla="*/ 263 h 334"/>
                      <a:gd name="T62" fmla="*/ 132 w 936"/>
                      <a:gd name="T63" fmla="*/ 229 h 334"/>
                      <a:gd name="T64" fmla="*/ 135 w 936"/>
                      <a:gd name="T65" fmla="*/ 229 h 334"/>
                      <a:gd name="T66" fmla="*/ 142 w 936"/>
                      <a:gd name="T67" fmla="*/ 226 h 334"/>
                      <a:gd name="T68" fmla="*/ 142 w 936"/>
                      <a:gd name="T69" fmla="*/ 225 h 334"/>
                      <a:gd name="T70" fmla="*/ 145 w 936"/>
                      <a:gd name="T71" fmla="*/ 225 h 334"/>
                      <a:gd name="T72" fmla="*/ 148 w 936"/>
                      <a:gd name="T73" fmla="*/ 225 h 334"/>
                      <a:gd name="T74" fmla="*/ 151 w 936"/>
                      <a:gd name="T75" fmla="*/ 224 h 334"/>
                      <a:gd name="T76" fmla="*/ 154 w 936"/>
                      <a:gd name="T77" fmla="*/ 222 h 334"/>
                      <a:gd name="T78" fmla="*/ 154 w 936"/>
                      <a:gd name="T79" fmla="*/ 222 h 334"/>
                      <a:gd name="T80" fmla="*/ 157 w 936"/>
                      <a:gd name="T81" fmla="*/ 221 h 334"/>
                      <a:gd name="T82" fmla="*/ 161 w 936"/>
                      <a:gd name="T83" fmla="*/ 220 h 334"/>
                      <a:gd name="T84" fmla="*/ 293 w 936"/>
                      <a:gd name="T85" fmla="*/ 186 h 334"/>
                      <a:gd name="T86" fmla="*/ 583 w 936"/>
                      <a:gd name="T87" fmla="*/ 130 h 334"/>
                      <a:gd name="T88" fmla="*/ 665 w 936"/>
                      <a:gd name="T89" fmla="*/ 109 h 334"/>
                      <a:gd name="T90" fmla="*/ 747 w 936"/>
                      <a:gd name="T91" fmla="*/ 87 h 334"/>
                      <a:gd name="T92" fmla="*/ 756 w 936"/>
                      <a:gd name="T93" fmla="*/ 83 h 334"/>
                      <a:gd name="T94" fmla="*/ 766 w 936"/>
                      <a:gd name="T95" fmla="*/ 80 h 334"/>
                      <a:gd name="T96" fmla="*/ 775 w 936"/>
                      <a:gd name="T97" fmla="*/ 78 h 334"/>
                      <a:gd name="T98" fmla="*/ 788 w 936"/>
                      <a:gd name="T99" fmla="*/ 73 h 334"/>
                      <a:gd name="T100" fmla="*/ 794 w 936"/>
                      <a:gd name="T101" fmla="*/ 69 h 334"/>
                      <a:gd name="T102" fmla="*/ 813 w 936"/>
                      <a:gd name="T103" fmla="*/ 62 h 334"/>
                      <a:gd name="T104" fmla="*/ 823 w 936"/>
                      <a:gd name="T105" fmla="*/ 59 h 334"/>
                      <a:gd name="T106" fmla="*/ 835 w 936"/>
                      <a:gd name="T107" fmla="*/ 54 h 334"/>
                      <a:gd name="T108" fmla="*/ 848 w 936"/>
                      <a:gd name="T109" fmla="*/ 48 h 334"/>
                      <a:gd name="T110" fmla="*/ 870 w 936"/>
                      <a:gd name="T111" fmla="*/ 38 h 334"/>
                      <a:gd name="T112" fmla="*/ 882 w 936"/>
                      <a:gd name="T113" fmla="*/ 31 h 334"/>
                      <a:gd name="T114" fmla="*/ 895 w 936"/>
                      <a:gd name="T115" fmla="*/ 26 h 334"/>
                      <a:gd name="T116" fmla="*/ 917 w 936"/>
                      <a:gd name="T117" fmla="*/ 13 h 334"/>
                      <a:gd name="T118" fmla="*/ 901 w 936"/>
                      <a:gd name="T119" fmla="*/ 13 h 334"/>
                      <a:gd name="T120" fmla="*/ 602 w 936"/>
                      <a:gd name="T121" fmla="*/ 83 h 334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0" t="0" r="r" b="b"/>
                    <a:pathLst>
                      <a:path w="936" h="334">
                        <a:moveTo>
                          <a:pt x="425" y="118"/>
                        </a:moveTo>
                        <a:lnTo>
                          <a:pt x="425" y="118"/>
                        </a:lnTo>
                        <a:lnTo>
                          <a:pt x="419" y="120"/>
                        </a:lnTo>
                        <a:lnTo>
                          <a:pt x="416" y="121"/>
                        </a:lnTo>
                        <a:lnTo>
                          <a:pt x="410" y="121"/>
                        </a:lnTo>
                        <a:lnTo>
                          <a:pt x="410" y="122"/>
                        </a:lnTo>
                        <a:lnTo>
                          <a:pt x="403" y="123"/>
                        </a:lnTo>
                        <a:lnTo>
                          <a:pt x="400" y="123"/>
                        </a:lnTo>
                        <a:lnTo>
                          <a:pt x="394" y="125"/>
                        </a:lnTo>
                        <a:lnTo>
                          <a:pt x="391" y="126"/>
                        </a:lnTo>
                        <a:lnTo>
                          <a:pt x="388" y="126"/>
                        </a:lnTo>
                        <a:lnTo>
                          <a:pt x="381" y="127"/>
                        </a:lnTo>
                        <a:lnTo>
                          <a:pt x="375" y="128"/>
                        </a:lnTo>
                        <a:lnTo>
                          <a:pt x="372" y="128"/>
                        </a:lnTo>
                        <a:lnTo>
                          <a:pt x="369" y="130"/>
                        </a:lnTo>
                        <a:lnTo>
                          <a:pt x="366" y="131"/>
                        </a:lnTo>
                        <a:lnTo>
                          <a:pt x="359" y="131"/>
                        </a:lnTo>
                        <a:lnTo>
                          <a:pt x="356" y="132"/>
                        </a:lnTo>
                        <a:lnTo>
                          <a:pt x="350" y="133"/>
                        </a:lnTo>
                        <a:lnTo>
                          <a:pt x="347" y="135"/>
                        </a:lnTo>
                        <a:lnTo>
                          <a:pt x="334" y="136"/>
                        </a:lnTo>
                        <a:lnTo>
                          <a:pt x="331" y="137"/>
                        </a:lnTo>
                        <a:lnTo>
                          <a:pt x="328" y="139"/>
                        </a:lnTo>
                        <a:lnTo>
                          <a:pt x="325" y="139"/>
                        </a:lnTo>
                        <a:lnTo>
                          <a:pt x="312" y="141"/>
                        </a:lnTo>
                        <a:lnTo>
                          <a:pt x="306" y="142"/>
                        </a:lnTo>
                        <a:lnTo>
                          <a:pt x="302" y="144"/>
                        </a:lnTo>
                        <a:lnTo>
                          <a:pt x="296" y="144"/>
                        </a:lnTo>
                        <a:lnTo>
                          <a:pt x="296" y="145"/>
                        </a:lnTo>
                        <a:lnTo>
                          <a:pt x="290" y="145"/>
                        </a:lnTo>
                        <a:lnTo>
                          <a:pt x="258" y="153"/>
                        </a:lnTo>
                        <a:lnTo>
                          <a:pt x="255" y="153"/>
                        </a:lnTo>
                        <a:lnTo>
                          <a:pt x="252" y="154"/>
                        </a:lnTo>
                        <a:lnTo>
                          <a:pt x="246" y="155"/>
                        </a:lnTo>
                        <a:lnTo>
                          <a:pt x="243" y="155"/>
                        </a:lnTo>
                        <a:lnTo>
                          <a:pt x="236" y="156"/>
                        </a:lnTo>
                        <a:lnTo>
                          <a:pt x="233" y="158"/>
                        </a:lnTo>
                        <a:lnTo>
                          <a:pt x="230" y="159"/>
                        </a:lnTo>
                        <a:lnTo>
                          <a:pt x="227" y="159"/>
                        </a:lnTo>
                        <a:lnTo>
                          <a:pt x="221" y="160"/>
                        </a:lnTo>
                        <a:lnTo>
                          <a:pt x="217" y="161"/>
                        </a:lnTo>
                        <a:lnTo>
                          <a:pt x="214" y="163"/>
                        </a:lnTo>
                        <a:lnTo>
                          <a:pt x="208" y="163"/>
                        </a:lnTo>
                        <a:lnTo>
                          <a:pt x="205" y="164"/>
                        </a:lnTo>
                        <a:lnTo>
                          <a:pt x="202" y="165"/>
                        </a:lnTo>
                        <a:lnTo>
                          <a:pt x="167" y="172"/>
                        </a:lnTo>
                        <a:lnTo>
                          <a:pt x="164" y="173"/>
                        </a:lnTo>
                        <a:lnTo>
                          <a:pt x="161" y="174"/>
                        </a:lnTo>
                        <a:lnTo>
                          <a:pt x="157" y="174"/>
                        </a:lnTo>
                        <a:lnTo>
                          <a:pt x="154" y="175"/>
                        </a:lnTo>
                        <a:lnTo>
                          <a:pt x="148" y="177"/>
                        </a:lnTo>
                        <a:lnTo>
                          <a:pt x="145" y="178"/>
                        </a:lnTo>
                        <a:lnTo>
                          <a:pt x="142" y="178"/>
                        </a:lnTo>
                        <a:lnTo>
                          <a:pt x="139" y="179"/>
                        </a:lnTo>
                        <a:lnTo>
                          <a:pt x="135" y="180"/>
                        </a:lnTo>
                        <a:lnTo>
                          <a:pt x="132" y="182"/>
                        </a:lnTo>
                        <a:lnTo>
                          <a:pt x="129" y="182"/>
                        </a:lnTo>
                        <a:lnTo>
                          <a:pt x="126" y="183"/>
                        </a:lnTo>
                        <a:lnTo>
                          <a:pt x="123" y="183"/>
                        </a:lnTo>
                        <a:lnTo>
                          <a:pt x="120" y="184"/>
                        </a:lnTo>
                        <a:lnTo>
                          <a:pt x="117" y="184"/>
                        </a:lnTo>
                        <a:lnTo>
                          <a:pt x="110" y="187"/>
                        </a:lnTo>
                        <a:lnTo>
                          <a:pt x="107" y="187"/>
                        </a:lnTo>
                        <a:lnTo>
                          <a:pt x="107" y="188"/>
                        </a:lnTo>
                        <a:lnTo>
                          <a:pt x="101" y="189"/>
                        </a:lnTo>
                        <a:lnTo>
                          <a:pt x="98" y="189"/>
                        </a:lnTo>
                        <a:lnTo>
                          <a:pt x="98" y="191"/>
                        </a:lnTo>
                        <a:lnTo>
                          <a:pt x="94" y="191"/>
                        </a:lnTo>
                        <a:lnTo>
                          <a:pt x="94" y="192"/>
                        </a:lnTo>
                        <a:lnTo>
                          <a:pt x="88" y="193"/>
                        </a:lnTo>
                        <a:lnTo>
                          <a:pt x="85" y="194"/>
                        </a:lnTo>
                        <a:lnTo>
                          <a:pt x="82" y="194"/>
                        </a:lnTo>
                        <a:lnTo>
                          <a:pt x="82" y="196"/>
                        </a:lnTo>
                        <a:lnTo>
                          <a:pt x="47" y="211"/>
                        </a:lnTo>
                        <a:lnTo>
                          <a:pt x="16" y="227"/>
                        </a:lnTo>
                        <a:lnTo>
                          <a:pt x="6" y="234"/>
                        </a:lnTo>
                        <a:lnTo>
                          <a:pt x="0" y="241"/>
                        </a:lnTo>
                        <a:lnTo>
                          <a:pt x="28" y="276"/>
                        </a:lnTo>
                        <a:lnTo>
                          <a:pt x="57" y="310"/>
                        </a:lnTo>
                        <a:lnTo>
                          <a:pt x="72" y="315"/>
                        </a:lnTo>
                        <a:lnTo>
                          <a:pt x="88" y="321"/>
                        </a:lnTo>
                        <a:lnTo>
                          <a:pt x="129" y="331"/>
                        </a:lnTo>
                        <a:lnTo>
                          <a:pt x="139" y="334"/>
                        </a:lnTo>
                        <a:lnTo>
                          <a:pt x="366" y="334"/>
                        </a:lnTo>
                        <a:lnTo>
                          <a:pt x="221" y="306"/>
                        </a:lnTo>
                        <a:lnTo>
                          <a:pt x="161" y="293"/>
                        </a:lnTo>
                        <a:lnTo>
                          <a:pt x="135" y="285"/>
                        </a:lnTo>
                        <a:lnTo>
                          <a:pt x="120" y="279"/>
                        </a:lnTo>
                        <a:lnTo>
                          <a:pt x="107" y="274"/>
                        </a:lnTo>
                        <a:lnTo>
                          <a:pt x="104" y="274"/>
                        </a:lnTo>
                        <a:lnTo>
                          <a:pt x="91" y="269"/>
                        </a:lnTo>
                        <a:lnTo>
                          <a:pt x="91" y="268"/>
                        </a:lnTo>
                        <a:lnTo>
                          <a:pt x="88" y="265"/>
                        </a:lnTo>
                        <a:lnTo>
                          <a:pt x="85" y="265"/>
                        </a:lnTo>
                        <a:lnTo>
                          <a:pt x="85" y="264"/>
                        </a:lnTo>
                        <a:lnTo>
                          <a:pt x="82" y="264"/>
                        </a:lnTo>
                        <a:lnTo>
                          <a:pt x="82" y="263"/>
                        </a:lnTo>
                        <a:lnTo>
                          <a:pt x="82" y="257"/>
                        </a:lnTo>
                        <a:lnTo>
                          <a:pt x="85" y="250"/>
                        </a:lnTo>
                        <a:lnTo>
                          <a:pt x="91" y="246"/>
                        </a:lnTo>
                        <a:lnTo>
                          <a:pt x="98" y="241"/>
                        </a:lnTo>
                        <a:lnTo>
                          <a:pt x="113" y="235"/>
                        </a:lnTo>
                        <a:lnTo>
                          <a:pt x="132" y="229"/>
                        </a:lnTo>
                        <a:lnTo>
                          <a:pt x="135" y="229"/>
                        </a:lnTo>
                        <a:lnTo>
                          <a:pt x="135" y="227"/>
                        </a:lnTo>
                        <a:lnTo>
                          <a:pt x="139" y="227"/>
                        </a:lnTo>
                        <a:lnTo>
                          <a:pt x="142" y="226"/>
                        </a:lnTo>
                        <a:lnTo>
                          <a:pt x="142" y="225"/>
                        </a:lnTo>
                        <a:lnTo>
                          <a:pt x="145" y="225"/>
                        </a:lnTo>
                        <a:lnTo>
                          <a:pt x="148" y="225"/>
                        </a:lnTo>
                        <a:lnTo>
                          <a:pt x="148" y="224"/>
                        </a:lnTo>
                        <a:lnTo>
                          <a:pt x="151" y="224"/>
                        </a:lnTo>
                        <a:lnTo>
                          <a:pt x="151" y="222"/>
                        </a:lnTo>
                        <a:lnTo>
                          <a:pt x="154" y="222"/>
                        </a:lnTo>
                        <a:lnTo>
                          <a:pt x="157" y="222"/>
                        </a:lnTo>
                        <a:lnTo>
                          <a:pt x="157" y="221"/>
                        </a:lnTo>
                        <a:lnTo>
                          <a:pt x="161" y="221"/>
                        </a:lnTo>
                        <a:lnTo>
                          <a:pt x="161" y="220"/>
                        </a:lnTo>
                        <a:lnTo>
                          <a:pt x="192" y="211"/>
                        </a:lnTo>
                        <a:lnTo>
                          <a:pt x="224" y="201"/>
                        </a:lnTo>
                        <a:lnTo>
                          <a:pt x="293" y="186"/>
                        </a:lnTo>
                        <a:lnTo>
                          <a:pt x="413" y="161"/>
                        </a:lnTo>
                        <a:lnTo>
                          <a:pt x="539" y="139"/>
                        </a:lnTo>
                        <a:lnTo>
                          <a:pt x="580" y="130"/>
                        </a:lnTo>
                        <a:lnTo>
                          <a:pt x="583" y="130"/>
                        </a:lnTo>
                        <a:lnTo>
                          <a:pt x="592" y="127"/>
                        </a:lnTo>
                        <a:lnTo>
                          <a:pt x="665" y="109"/>
                        </a:lnTo>
                        <a:lnTo>
                          <a:pt x="703" y="99"/>
                        </a:lnTo>
                        <a:lnTo>
                          <a:pt x="737" y="90"/>
                        </a:lnTo>
                        <a:lnTo>
                          <a:pt x="741" y="89"/>
                        </a:lnTo>
                        <a:lnTo>
                          <a:pt x="744" y="88"/>
                        </a:lnTo>
                        <a:lnTo>
                          <a:pt x="747" y="87"/>
                        </a:lnTo>
                        <a:lnTo>
                          <a:pt x="750" y="85"/>
                        </a:lnTo>
                        <a:lnTo>
                          <a:pt x="753" y="84"/>
                        </a:lnTo>
                        <a:lnTo>
                          <a:pt x="756" y="83"/>
                        </a:lnTo>
                        <a:lnTo>
                          <a:pt x="760" y="83"/>
                        </a:lnTo>
                        <a:lnTo>
                          <a:pt x="763" y="81"/>
                        </a:lnTo>
                        <a:lnTo>
                          <a:pt x="763" y="80"/>
                        </a:lnTo>
                        <a:lnTo>
                          <a:pt x="766" y="80"/>
                        </a:lnTo>
                        <a:lnTo>
                          <a:pt x="769" y="79"/>
                        </a:lnTo>
                        <a:lnTo>
                          <a:pt x="772" y="78"/>
                        </a:lnTo>
                        <a:lnTo>
                          <a:pt x="775" y="78"/>
                        </a:lnTo>
                        <a:lnTo>
                          <a:pt x="775" y="76"/>
                        </a:lnTo>
                        <a:lnTo>
                          <a:pt x="778" y="75"/>
                        </a:lnTo>
                        <a:lnTo>
                          <a:pt x="782" y="75"/>
                        </a:lnTo>
                        <a:lnTo>
                          <a:pt x="782" y="74"/>
                        </a:lnTo>
                        <a:lnTo>
                          <a:pt x="785" y="74"/>
                        </a:lnTo>
                        <a:lnTo>
                          <a:pt x="788" y="73"/>
                        </a:lnTo>
                        <a:lnTo>
                          <a:pt x="788" y="71"/>
                        </a:lnTo>
                        <a:lnTo>
                          <a:pt x="791" y="71"/>
                        </a:lnTo>
                        <a:lnTo>
                          <a:pt x="794" y="69"/>
                        </a:lnTo>
                        <a:lnTo>
                          <a:pt x="807" y="65"/>
                        </a:lnTo>
                        <a:lnTo>
                          <a:pt x="810" y="64"/>
                        </a:lnTo>
                        <a:lnTo>
                          <a:pt x="813" y="62"/>
                        </a:lnTo>
                        <a:lnTo>
                          <a:pt x="819" y="61"/>
                        </a:lnTo>
                        <a:lnTo>
                          <a:pt x="819" y="60"/>
                        </a:lnTo>
                        <a:lnTo>
                          <a:pt x="823" y="59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5" y="54"/>
                        </a:lnTo>
                        <a:lnTo>
                          <a:pt x="838" y="52"/>
                        </a:lnTo>
                        <a:lnTo>
                          <a:pt x="841" y="51"/>
                        </a:lnTo>
                        <a:lnTo>
                          <a:pt x="845" y="50"/>
                        </a:lnTo>
                        <a:lnTo>
                          <a:pt x="848" y="48"/>
                        </a:lnTo>
                        <a:lnTo>
                          <a:pt x="851" y="47"/>
                        </a:lnTo>
                        <a:lnTo>
                          <a:pt x="870" y="38"/>
                        </a:lnTo>
                        <a:lnTo>
                          <a:pt x="870" y="37"/>
                        </a:lnTo>
                        <a:lnTo>
                          <a:pt x="873" y="37"/>
                        </a:lnTo>
                        <a:lnTo>
                          <a:pt x="882" y="31"/>
                        </a:lnTo>
                        <a:lnTo>
                          <a:pt x="889" y="28"/>
                        </a:lnTo>
                        <a:lnTo>
                          <a:pt x="895" y="26"/>
                        </a:lnTo>
                        <a:lnTo>
                          <a:pt x="895" y="24"/>
                        </a:lnTo>
                        <a:lnTo>
                          <a:pt x="911" y="15"/>
                        </a:lnTo>
                        <a:lnTo>
                          <a:pt x="917" y="13"/>
                        </a:lnTo>
                        <a:lnTo>
                          <a:pt x="936" y="0"/>
                        </a:lnTo>
                        <a:lnTo>
                          <a:pt x="917" y="7"/>
                        </a:lnTo>
                        <a:lnTo>
                          <a:pt x="901" y="13"/>
                        </a:lnTo>
                        <a:lnTo>
                          <a:pt x="864" y="24"/>
                        </a:lnTo>
                        <a:lnTo>
                          <a:pt x="823" y="36"/>
                        </a:lnTo>
                        <a:lnTo>
                          <a:pt x="778" y="46"/>
                        </a:lnTo>
                        <a:lnTo>
                          <a:pt x="693" y="65"/>
                        </a:lnTo>
                        <a:lnTo>
                          <a:pt x="602" y="83"/>
                        </a:lnTo>
                        <a:lnTo>
                          <a:pt x="514" y="99"/>
                        </a:lnTo>
                        <a:lnTo>
                          <a:pt x="425" y="1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0" name="Freeform 188">
                    <a:extLst>
                      <a:ext uri="{FF2B5EF4-FFF2-40B4-BE49-F238E27FC236}">
                        <a16:creationId xmlns:a16="http://schemas.microsoft.com/office/drawing/2014/main" id="{EBFDC720-C0CA-4E25-AE1F-55A94B8B72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1" name="Freeform 189">
                    <a:extLst>
                      <a:ext uri="{FF2B5EF4-FFF2-40B4-BE49-F238E27FC236}">
                        <a16:creationId xmlns:a16="http://schemas.microsoft.com/office/drawing/2014/main" id="{7CB5FC25-90AE-4C36-AC1B-55AD684D3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2" y="1508"/>
                    <a:ext cx="88" cy="31"/>
                  </a:xfrm>
                  <a:custGeom>
                    <a:avLst/>
                    <a:gdLst>
                      <a:gd name="T0" fmla="*/ 66 w 88"/>
                      <a:gd name="T1" fmla="*/ 31 h 31"/>
                      <a:gd name="T2" fmla="*/ 66 w 88"/>
                      <a:gd name="T3" fmla="*/ 31 h 31"/>
                      <a:gd name="T4" fmla="*/ 66 w 88"/>
                      <a:gd name="T5" fmla="*/ 31 h 31"/>
                      <a:gd name="T6" fmla="*/ 72 w 88"/>
                      <a:gd name="T7" fmla="*/ 27 h 31"/>
                      <a:gd name="T8" fmla="*/ 72 w 88"/>
                      <a:gd name="T9" fmla="*/ 27 h 31"/>
                      <a:gd name="T10" fmla="*/ 72 w 88"/>
                      <a:gd name="T11" fmla="*/ 27 h 31"/>
                      <a:gd name="T12" fmla="*/ 85 w 88"/>
                      <a:gd name="T13" fmla="*/ 16 h 31"/>
                      <a:gd name="T14" fmla="*/ 88 w 88"/>
                      <a:gd name="T15" fmla="*/ 15 h 31"/>
                      <a:gd name="T16" fmla="*/ 88 w 88"/>
                      <a:gd name="T17" fmla="*/ 15 h 31"/>
                      <a:gd name="T18" fmla="*/ 88 w 88"/>
                      <a:gd name="T19" fmla="*/ 15 h 31"/>
                      <a:gd name="T20" fmla="*/ 88 w 88"/>
                      <a:gd name="T21" fmla="*/ 15 h 31"/>
                      <a:gd name="T22" fmla="*/ 88 w 88"/>
                      <a:gd name="T23" fmla="*/ 15 h 31"/>
                      <a:gd name="T24" fmla="*/ 88 w 88"/>
                      <a:gd name="T25" fmla="*/ 15 h 31"/>
                      <a:gd name="T26" fmla="*/ 88 w 88"/>
                      <a:gd name="T27" fmla="*/ 15 h 31"/>
                      <a:gd name="T28" fmla="*/ 88 w 88"/>
                      <a:gd name="T29" fmla="*/ 15 h 31"/>
                      <a:gd name="T30" fmla="*/ 0 w 88"/>
                      <a:gd name="T31" fmla="*/ 0 h 31"/>
                      <a:gd name="T32" fmla="*/ 0 w 88"/>
                      <a:gd name="T33" fmla="*/ 0 h 31"/>
                      <a:gd name="T34" fmla="*/ 0 w 88"/>
                      <a:gd name="T35" fmla="*/ 0 h 31"/>
                      <a:gd name="T36" fmla="*/ 12 w 88"/>
                      <a:gd name="T37" fmla="*/ 3 h 31"/>
                      <a:gd name="T38" fmla="*/ 12 w 88"/>
                      <a:gd name="T39" fmla="*/ 3 h 31"/>
                      <a:gd name="T40" fmla="*/ 28 w 88"/>
                      <a:gd name="T41" fmla="*/ 8 h 31"/>
                      <a:gd name="T42" fmla="*/ 47 w 88"/>
                      <a:gd name="T43" fmla="*/ 14 h 31"/>
                      <a:gd name="T44" fmla="*/ 53 w 88"/>
                      <a:gd name="T45" fmla="*/ 17 h 31"/>
                      <a:gd name="T46" fmla="*/ 59 w 88"/>
                      <a:gd name="T47" fmla="*/ 22 h 31"/>
                      <a:gd name="T48" fmla="*/ 66 w 88"/>
                      <a:gd name="T49" fmla="*/ 26 h 31"/>
                      <a:gd name="T50" fmla="*/ 66 w 88"/>
                      <a:gd name="T51" fmla="*/ 31 h 31"/>
                      <a:gd name="T52" fmla="*/ 66 w 88"/>
                      <a:gd name="T53" fmla="*/ 31 h 31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0" t="0" r="r" b="b"/>
                    <a:pathLst>
                      <a:path w="88" h="31">
                        <a:moveTo>
                          <a:pt x="66" y="31"/>
                        </a:moveTo>
                        <a:lnTo>
                          <a:pt x="66" y="31"/>
                        </a:lnTo>
                        <a:lnTo>
                          <a:pt x="72" y="27"/>
                        </a:lnTo>
                        <a:lnTo>
                          <a:pt x="85" y="16"/>
                        </a:lnTo>
                        <a:lnTo>
                          <a:pt x="88" y="15"/>
                        </a:lnTo>
                        <a:lnTo>
                          <a:pt x="0" y="0"/>
                        </a:lnTo>
                        <a:lnTo>
                          <a:pt x="12" y="3"/>
                        </a:lnTo>
                        <a:lnTo>
                          <a:pt x="28" y="8"/>
                        </a:lnTo>
                        <a:lnTo>
                          <a:pt x="47" y="14"/>
                        </a:lnTo>
                        <a:lnTo>
                          <a:pt x="53" y="17"/>
                        </a:lnTo>
                        <a:lnTo>
                          <a:pt x="59" y="22"/>
                        </a:lnTo>
                        <a:lnTo>
                          <a:pt x="66" y="26"/>
                        </a:lnTo>
                        <a:lnTo>
                          <a:pt x="66" y="31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2" name="Freeform 190">
                    <a:extLst>
                      <a:ext uri="{FF2B5EF4-FFF2-40B4-BE49-F238E27FC236}">
                        <a16:creationId xmlns:a16="http://schemas.microsoft.com/office/drawing/2014/main" id="{800AF2D4-ADEB-466C-8EC2-86F9AB2680B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46" cy="141"/>
                  </a:xfrm>
                  <a:custGeom>
                    <a:avLst/>
                    <a:gdLst>
                      <a:gd name="T0" fmla="*/ 88 w 246"/>
                      <a:gd name="T1" fmla="*/ 0 h 141"/>
                      <a:gd name="T2" fmla="*/ 88 w 246"/>
                      <a:gd name="T3" fmla="*/ 0 h 141"/>
                      <a:gd name="T4" fmla="*/ 88 w 246"/>
                      <a:gd name="T5" fmla="*/ 0 h 141"/>
                      <a:gd name="T6" fmla="*/ 85 w 246"/>
                      <a:gd name="T7" fmla="*/ 1 h 141"/>
                      <a:gd name="T8" fmla="*/ 82 w 246"/>
                      <a:gd name="T9" fmla="*/ 3 h 141"/>
                      <a:gd name="T10" fmla="*/ 82 w 246"/>
                      <a:gd name="T11" fmla="*/ 3 h 141"/>
                      <a:gd name="T12" fmla="*/ 47 w 246"/>
                      <a:gd name="T13" fmla="*/ 18 h 141"/>
                      <a:gd name="T14" fmla="*/ 16 w 246"/>
                      <a:gd name="T15" fmla="*/ 34 h 141"/>
                      <a:gd name="T16" fmla="*/ 16 w 246"/>
                      <a:gd name="T17" fmla="*/ 34 h 141"/>
                      <a:gd name="T18" fmla="*/ 6 w 246"/>
                      <a:gd name="T19" fmla="*/ 41 h 141"/>
                      <a:gd name="T20" fmla="*/ 0 w 246"/>
                      <a:gd name="T21" fmla="*/ 48 h 141"/>
                      <a:gd name="T22" fmla="*/ 0 w 246"/>
                      <a:gd name="T23" fmla="*/ 48 h 141"/>
                      <a:gd name="T24" fmla="*/ 19 w 246"/>
                      <a:gd name="T25" fmla="*/ 71 h 141"/>
                      <a:gd name="T26" fmla="*/ 19 w 246"/>
                      <a:gd name="T27" fmla="*/ 71 h 141"/>
                      <a:gd name="T28" fmla="*/ 16 w 246"/>
                      <a:gd name="T29" fmla="*/ 65 h 141"/>
                      <a:gd name="T30" fmla="*/ 16 w 246"/>
                      <a:gd name="T31" fmla="*/ 59 h 141"/>
                      <a:gd name="T32" fmla="*/ 22 w 246"/>
                      <a:gd name="T33" fmla="*/ 47 h 141"/>
                      <a:gd name="T34" fmla="*/ 35 w 246"/>
                      <a:gd name="T35" fmla="*/ 34 h 141"/>
                      <a:gd name="T36" fmla="*/ 50 w 246"/>
                      <a:gd name="T37" fmla="*/ 24 h 141"/>
                      <a:gd name="T38" fmla="*/ 79 w 246"/>
                      <a:gd name="T39" fmla="*/ 6 h 141"/>
                      <a:gd name="T40" fmla="*/ 88 w 246"/>
                      <a:gd name="T41" fmla="*/ 1 h 141"/>
                      <a:gd name="T42" fmla="*/ 88 w 246"/>
                      <a:gd name="T43" fmla="*/ 0 h 141"/>
                      <a:gd name="T44" fmla="*/ 88 w 246"/>
                      <a:gd name="T45" fmla="*/ 0 h 141"/>
                      <a:gd name="T46" fmla="*/ 88 w 246"/>
                      <a:gd name="T47" fmla="*/ 0 h 141"/>
                      <a:gd name="T48" fmla="*/ 88 w 246"/>
                      <a:gd name="T49" fmla="*/ 0 h 141"/>
                      <a:gd name="T50" fmla="*/ 88 w 246"/>
                      <a:gd name="T51" fmla="*/ 128 h 141"/>
                      <a:gd name="T52" fmla="*/ 88 w 246"/>
                      <a:gd name="T53" fmla="*/ 128 h 141"/>
                      <a:gd name="T54" fmla="*/ 88 w 246"/>
                      <a:gd name="T55" fmla="*/ 128 h 141"/>
                      <a:gd name="T56" fmla="*/ 129 w 246"/>
                      <a:gd name="T57" fmla="*/ 138 h 141"/>
                      <a:gd name="T58" fmla="*/ 129 w 246"/>
                      <a:gd name="T59" fmla="*/ 138 h 141"/>
                      <a:gd name="T60" fmla="*/ 139 w 246"/>
                      <a:gd name="T61" fmla="*/ 141 h 141"/>
                      <a:gd name="T62" fmla="*/ 246 w 246"/>
                      <a:gd name="T63" fmla="*/ 141 h 141"/>
                      <a:gd name="T64" fmla="*/ 246 w 246"/>
                      <a:gd name="T65" fmla="*/ 141 h 141"/>
                      <a:gd name="T66" fmla="*/ 195 w 246"/>
                      <a:gd name="T67" fmla="*/ 130 h 141"/>
                      <a:gd name="T68" fmla="*/ 142 w 246"/>
                      <a:gd name="T69" fmla="*/ 117 h 141"/>
                      <a:gd name="T70" fmla="*/ 91 w 246"/>
                      <a:gd name="T71" fmla="*/ 104 h 141"/>
                      <a:gd name="T72" fmla="*/ 47 w 246"/>
                      <a:gd name="T73" fmla="*/ 92 h 141"/>
                      <a:gd name="T74" fmla="*/ 47 w 246"/>
                      <a:gd name="T75" fmla="*/ 92 h 141"/>
                      <a:gd name="T76" fmla="*/ 31 w 246"/>
                      <a:gd name="T77" fmla="*/ 84 h 141"/>
                      <a:gd name="T78" fmla="*/ 22 w 246"/>
                      <a:gd name="T79" fmla="*/ 78 h 141"/>
                      <a:gd name="T80" fmla="*/ 22 w 246"/>
                      <a:gd name="T81" fmla="*/ 78 h 141"/>
                      <a:gd name="T82" fmla="*/ 38 w 246"/>
                      <a:gd name="T83" fmla="*/ 97 h 141"/>
                      <a:gd name="T84" fmla="*/ 57 w 246"/>
                      <a:gd name="T85" fmla="*/ 117 h 141"/>
                      <a:gd name="T86" fmla="*/ 57 w 246"/>
                      <a:gd name="T87" fmla="*/ 117 h 141"/>
                      <a:gd name="T88" fmla="*/ 72 w 246"/>
                      <a:gd name="T89" fmla="*/ 122 h 141"/>
                      <a:gd name="T90" fmla="*/ 88 w 246"/>
                      <a:gd name="T91" fmla="*/ 128 h 141"/>
                      <a:gd name="T92" fmla="*/ 88 w 246"/>
                      <a:gd name="T93" fmla="*/ 128 h 141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0" t="0" r="r" b="b"/>
                    <a:pathLst>
                      <a:path w="246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9" y="71"/>
                        </a:lnTo>
                        <a:lnTo>
                          <a:pt x="16" y="65"/>
                        </a:lnTo>
                        <a:lnTo>
                          <a:pt x="16" y="59"/>
                        </a:lnTo>
                        <a:lnTo>
                          <a:pt x="22" y="47"/>
                        </a:lnTo>
                        <a:lnTo>
                          <a:pt x="35" y="34"/>
                        </a:lnTo>
                        <a:lnTo>
                          <a:pt x="50" y="24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46" y="141"/>
                        </a:lnTo>
                        <a:lnTo>
                          <a:pt x="195" y="130"/>
                        </a:lnTo>
                        <a:lnTo>
                          <a:pt x="142" y="117"/>
                        </a:lnTo>
                        <a:lnTo>
                          <a:pt x="91" y="104"/>
                        </a:lnTo>
                        <a:lnTo>
                          <a:pt x="47" y="92"/>
                        </a:lnTo>
                        <a:lnTo>
                          <a:pt x="31" y="84"/>
                        </a:lnTo>
                        <a:lnTo>
                          <a:pt x="22" y="78"/>
                        </a:lnTo>
                        <a:lnTo>
                          <a:pt x="38" y="97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3" name="Freeform 191">
                    <a:extLst>
                      <a:ext uri="{FF2B5EF4-FFF2-40B4-BE49-F238E27FC236}">
                        <a16:creationId xmlns:a16="http://schemas.microsoft.com/office/drawing/2014/main" id="{CDC48F9F-4A59-4F33-A8EA-1B70691896C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36" cy="141"/>
                  </a:xfrm>
                  <a:custGeom>
                    <a:avLst/>
                    <a:gdLst>
                      <a:gd name="T0" fmla="*/ 88 w 236"/>
                      <a:gd name="T1" fmla="*/ 128 h 141"/>
                      <a:gd name="T2" fmla="*/ 88 w 236"/>
                      <a:gd name="T3" fmla="*/ 128 h 141"/>
                      <a:gd name="T4" fmla="*/ 88 w 236"/>
                      <a:gd name="T5" fmla="*/ 128 h 141"/>
                      <a:gd name="T6" fmla="*/ 129 w 236"/>
                      <a:gd name="T7" fmla="*/ 138 h 141"/>
                      <a:gd name="T8" fmla="*/ 129 w 236"/>
                      <a:gd name="T9" fmla="*/ 138 h 141"/>
                      <a:gd name="T10" fmla="*/ 139 w 236"/>
                      <a:gd name="T11" fmla="*/ 141 h 141"/>
                      <a:gd name="T12" fmla="*/ 236 w 236"/>
                      <a:gd name="T13" fmla="*/ 141 h 141"/>
                      <a:gd name="T14" fmla="*/ 236 w 236"/>
                      <a:gd name="T15" fmla="*/ 141 h 141"/>
                      <a:gd name="T16" fmla="*/ 135 w 236"/>
                      <a:gd name="T17" fmla="*/ 118 h 141"/>
                      <a:gd name="T18" fmla="*/ 88 w 236"/>
                      <a:gd name="T19" fmla="*/ 105 h 141"/>
                      <a:gd name="T20" fmla="*/ 44 w 236"/>
                      <a:gd name="T21" fmla="*/ 93 h 141"/>
                      <a:gd name="T22" fmla="*/ 44 w 236"/>
                      <a:gd name="T23" fmla="*/ 93 h 141"/>
                      <a:gd name="T24" fmla="*/ 28 w 236"/>
                      <a:gd name="T25" fmla="*/ 86 h 141"/>
                      <a:gd name="T26" fmla="*/ 28 w 236"/>
                      <a:gd name="T27" fmla="*/ 86 h 141"/>
                      <a:gd name="T28" fmla="*/ 57 w 236"/>
                      <a:gd name="T29" fmla="*/ 117 h 141"/>
                      <a:gd name="T30" fmla="*/ 57 w 236"/>
                      <a:gd name="T31" fmla="*/ 117 h 141"/>
                      <a:gd name="T32" fmla="*/ 72 w 236"/>
                      <a:gd name="T33" fmla="*/ 122 h 141"/>
                      <a:gd name="T34" fmla="*/ 88 w 236"/>
                      <a:gd name="T35" fmla="*/ 128 h 141"/>
                      <a:gd name="T36" fmla="*/ 88 w 236"/>
                      <a:gd name="T37" fmla="*/ 128 h 141"/>
                      <a:gd name="T38" fmla="*/ 12 w 236"/>
                      <a:gd name="T39" fmla="*/ 62 h 141"/>
                      <a:gd name="T40" fmla="*/ 12 w 236"/>
                      <a:gd name="T41" fmla="*/ 62 h 141"/>
                      <a:gd name="T42" fmla="*/ 16 w 236"/>
                      <a:gd name="T43" fmla="*/ 51 h 141"/>
                      <a:gd name="T44" fmla="*/ 25 w 236"/>
                      <a:gd name="T45" fmla="*/ 41 h 141"/>
                      <a:gd name="T46" fmla="*/ 38 w 236"/>
                      <a:gd name="T47" fmla="*/ 29 h 141"/>
                      <a:gd name="T48" fmla="*/ 53 w 236"/>
                      <a:gd name="T49" fmla="*/ 20 h 141"/>
                      <a:gd name="T50" fmla="*/ 79 w 236"/>
                      <a:gd name="T51" fmla="*/ 6 h 141"/>
                      <a:gd name="T52" fmla="*/ 88 w 236"/>
                      <a:gd name="T53" fmla="*/ 1 h 141"/>
                      <a:gd name="T54" fmla="*/ 88 w 236"/>
                      <a:gd name="T55" fmla="*/ 0 h 141"/>
                      <a:gd name="T56" fmla="*/ 88 w 236"/>
                      <a:gd name="T57" fmla="*/ 0 h 141"/>
                      <a:gd name="T58" fmla="*/ 88 w 236"/>
                      <a:gd name="T59" fmla="*/ 0 h 141"/>
                      <a:gd name="T60" fmla="*/ 82 w 236"/>
                      <a:gd name="T61" fmla="*/ 3 h 141"/>
                      <a:gd name="T62" fmla="*/ 82 w 236"/>
                      <a:gd name="T63" fmla="*/ 3 h 141"/>
                      <a:gd name="T64" fmla="*/ 47 w 236"/>
                      <a:gd name="T65" fmla="*/ 18 h 141"/>
                      <a:gd name="T66" fmla="*/ 16 w 236"/>
                      <a:gd name="T67" fmla="*/ 34 h 141"/>
                      <a:gd name="T68" fmla="*/ 16 w 236"/>
                      <a:gd name="T69" fmla="*/ 34 h 141"/>
                      <a:gd name="T70" fmla="*/ 6 w 236"/>
                      <a:gd name="T71" fmla="*/ 41 h 141"/>
                      <a:gd name="T72" fmla="*/ 0 w 236"/>
                      <a:gd name="T73" fmla="*/ 48 h 141"/>
                      <a:gd name="T74" fmla="*/ 0 w 236"/>
                      <a:gd name="T75" fmla="*/ 48 h 141"/>
                      <a:gd name="T76" fmla="*/ 12 w 236"/>
                      <a:gd name="T77" fmla="*/ 62 h 141"/>
                      <a:gd name="T78" fmla="*/ 12 w 236"/>
                      <a:gd name="T79" fmla="*/ 62 h 141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</a:gdLst>
                    <a:ahLst/>
                    <a:cxnLst>
                      <a:cxn ang="T80">
                        <a:pos x="T0" y="T1"/>
                      </a:cxn>
                      <a:cxn ang="T81">
                        <a:pos x="T2" y="T3"/>
                      </a:cxn>
                      <a:cxn ang="T82">
                        <a:pos x="T4" y="T5"/>
                      </a:cxn>
                      <a:cxn ang="T83">
                        <a:pos x="T6" y="T7"/>
                      </a:cxn>
                      <a:cxn ang="T84">
                        <a:pos x="T8" y="T9"/>
                      </a:cxn>
                      <a:cxn ang="T85">
                        <a:pos x="T10" y="T11"/>
                      </a:cxn>
                      <a:cxn ang="T86">
                        <a:pos x="T12" y="T13"/>
                      </a:cxn>
                      <a:cxn ang="T87">
                        <a:pos x="T14" y="T15"/>
                      </a:cxn>
                      <a:cxn ang="T88">
                        <a:pos x="T16" y="T17"/>
                      </a:cxn>
                      <a:cxn ang="T89">
                        <a:pos x="T18" y="T19"/>
                      </a:cxn>
                      <a:cxn ang="T90">
                        <a:pos x="T20" y="T21"/>
                      </a:cxn>
                      <a:cxn ang="T91">
                        <a:pos x="T22" y="T23"/>
                      </a:cxn>
                      <a:cxn ang="T92">
                        <a:pos x="T24" y="T25"/>
                      </a:cxn>
                      <a:cxn ang="T93">
                        <a:pos x="T26" y="T27"/>
                      </a:cxn>
                      <a:cxn ang="T94">
                        <a:pos x="T28" y="T29"/>
                      </a:cxn>
                      <a:cxn ang="T95">
                        <a:pos x="T30" y="T31"/>
                      </a:cxn>
                      <a:cxn ang="T96">
                        <a:pos x="T32" y="T33"/>
                      </a:cxn>
                      <a:cxn ang="T97">
                        <a:pos x="T34" y="T35"/>
                      </a:cxn>
                      <a:cxn ang="T98">
                        <a:pos x="T36" y="T37"/>
                      </a:cxn>
                      <a:cxn ang="T99">
                        <a:pos x="T38" y="T39"/>
                      </a:cxn>
                      <a:cxn ang="T100">
                        <a:pos x="T40" y="T41"/>
                      </a:cxn>
                      <a:cxn ang="T101">
                        <a:pos x="T42" y="T43"/>
                      </a:cxn>
                      <a:cxn ang="T102">
                        <a:pos x="T44" y="T45"/>
                      </a:cxn>
                      <a:cxn ang="T103">
                        <a:pos x="T46" y="T47"/>
                      </a:cxn>
                      <a:cxn ang="T104">
                        <a:pos x="T48" y="T49"/>
                      </a:cxn>
                      <a:cxn ang="T105">
                        <a:pos x="T50" y="T51"/>
                      </a:cxn>
                      <a:cxn ang="T106">
                        <a:pos x="T52" y="T53"/>
                      </a:cxn>
                      <a:cxn ang="T107">
                        <a:pos x="T54" y="T55"/>
                      </a:cxn>
                      <a:cxn ang="T108">
                        <a:pos x="T56" y="T57"/>
                      </a:cxn>
                      <a:cxn ang="T109">
                        <a:pos x="T58" y="T59"/>
                      </a:cxn>
                      <a:cxn ang="T110">
                        <a:pos x="T60" y="T61"/>
                      </a:cxn>
                      <a:cxn ang="T111">
                        <a:pos x="T62" y="T63"/>
                      </a:cxn>
                      <a:cxn ang="T112">
                        <a:pos x="T64" y="T65"/>
                      </a:cxn>
                      <a:cxn ang="T113">
                        <a:pos x="T66" y="T67"/>
                      </a:cxn>
                      <a:cxn ang="T114">
                        <a:pos x="T68" y="T69"/>
                      </a:cxn>
                      <a:cxn ang="T115">
                        <a:pos x="T70" y="T71"/>
                      </a:cxn>
                      <a:cxn ang="T116">
                        <a:pos x="T72" y="T73"/>
                      </a:cxn>
                      <a:cxn ang="T117">
                        <a:pos x="T74" y="T75"/>
                      </a:cxn>
                      <a:cxn ang="T118">
                        <a:pos x="T76" y="T77"/>
                      </a:cxn>
                      <a:cxn ang="T119">
                        <a:pos x="T78" y="T79"/>
                      </a:cxn>
                    </a:cxnLst>
                    <a:rect l="0" t="0" r="r" b="b"/>
                    <a:pathLst>
                      <a:path w="236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36" y="141"/>
                        </a:lnTo>
                        <a:lnTo>
                          <a:pt x="135" y="118"/>
                        </a:lnTo>
                        <a:lnTo>
                          <a:pt x="88" y="105"/>
                        </a:lnTo>
                        <a:lnTo>
                          <a:pt x="44" y="93"/>
                        </a:lnTo>
                        <a:lnTo>
                          <a:pt x="28" y="86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12" y="62"/>
                        </a:moveTo>
                        <a:lnTo>
                          <a:pt x="12" y="62"/>
                        </a:lnTo>
                        <a:lnTo>
                          <a:pt x="16" y="51"/>
                        </a:lnTo>
                        <a:lnTo>
                          <a:pt x="25" y="41"/>
                        </a:lnTo>
                        <a:lnTo>
                          <a:pt x="38" y="29"/>
                        </a:lnTo>
                        <a:lnTo>
                          <a:pt x="53" y="20"/>
                        </a:lnTo>
                        <a:lnTo>
                          <a:pt x="79" y="6"/>
                        </a:lnTo>
                        <a:lnTo>
                          <a:pt x="88" y="1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12" y="62"/>
                        </a:lnTo>
                        <a:close/>
                      </a:path>
                    </a:pathLst>
                  </a:custGeom>
                  <a:solidFill>
                    <a:srgbClr val="2685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4" name="Freeform 192">
                    <a:extLst>
                      <a:ext uri="{FF2B5EF4-FFF2-40B4-BE49-F238E27FC236}">
                        <a16:creationId xmlns:a16="http://schemas.microsoft.com/office/drawing/2014/main" id="{2EBB379A-528D-4078-A23B-A5AB87313F6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27" cy="141"/>
                  </a:xfrm>
                  <a:custGeom>
                    <a:avLst/>
                    <a:gdLst>
                      <a:gd name="T0" fmla="*/ 88 w 227"/>
                      <a:gd name="T1" fmla="*/ 128 h 141"/>
                      <a:gd name="T2" fmla="*/ 88 w 227"/>
                      <a:gd name="T3" fmla="*/ 128 h 141"/>
                      <a:gd name="T4" fmla="*/ 88 w 227"/>
                      <a:gd name="T5" fmla="*/ 128 h 141"/>
                      <a:gd name="T6" fmla="*/ 129 w 227"/>
                      <a:gd name="T7" fmla="*/ 138 h 141"/>
                      <a:gd name="T8" fmla="*/ 129 w 227"/>
                      <a:gd name="T9" fmla="*/ 138 h 141"/>
                      <a:gd name="T10" fmla="*/ 139 w 227"/>
                      <a:gd name="T11" fmla="*/ 141 h 141"/>
                      <a:gd name="T12" fmla="*/ 227 w 227"/>
                      <a:gd name="T13" fmla="*/ 141 h 141"/>
                      <a:gd name="T14" fmla="*/ 227 w 227"/>
                      <a:gd name="T15" fmla="*/ 141 h 141"/>
                      <a:gd name="T16" fmla="*/ 129 w 227"/>
                      <a:gd name="T17" fmla="*/ 118 h 141"/>
                      <a:gd name="T18" fmla="*/ 82 w 227"/>
                      <a:gd name="T19" fmla="*/ 107 h 141"/>
                      <a:gd name="T20" fmla="*/ 41 w 227"/>
                      <a:gd name="T21" fmla="*/ 94 h 141"/>
                      <a:gd name="T22" fmla="*/ 41 w 227"/>
                      <a:gd name="T23" fmla="*/ 94 h 141"/>
                      <a:gd name="T24" fmla="*/ 35 w 227"/>
                      <a:gd name="T25" fmla="*/ 92 h 141"/>
                      <a:gd name="T26" fmla="*/ 35 w 227"/>
                      <a:gd name="T27" fmla="*/ 92 h 141"/>
                      <a:gd name="T28" fmla="*/ 57 w 227"/>
                      <a:gd name="T29" fmla="*/ 117 h 141"/>
                      <a:gd name="T30" fmla="*/ 57 w 227"/>
                      <a:gd name="T31" fmla="*/ 117 h 141"/>
                      <a:gd name="T32" fmla="*/ 72 w 227"/>
                      <a:gd name="T33" fmla="*/ 122 h 141"/>
                      <a:gd name="T34" fmla="*/ 88 w 227"/>
                      <a:gd name="T35" fmla="*/ 128 h 141"/>
                      <a:gd name="T36" fmla="*/ 88 w 227"/>
                      <a:gd name="T37" fmla="*/ 128 h 141"/>
                      <a:gd name="T38" fmla="*/ 9 w 227"/>
                      <a:gd name="T39" fmla="*/ 59 h 141"/>
                      <a:gd name="T40" fmla="*/ 9 w 227"/>
                      <a:gd name="T41" fmla="*/ 59 h 141"/>
                      <a:gd name="T42" fmla="*/ 16 w 227"/>
                      <a:gd name="T43" fmla="*/ 48 h 141"/>
                      <a:gd name="T44" fmla="*/ 25 w 227"/>
                      <a:gd name="T45" fmla="*/ 37 h 141"/>
                      <a:gd name="T46" fmla="*/ 41 w 227"/>
                      <a:gd name="T47" fmla="*/ 28 h 141"/>
                      <a:gd name="T48" fmla="*/ 53 w 227"/>
                      <a:gd name="T49" fmla="*/ 19 h 141"/>
                      <a:gd name="T50" fmla="*/ 79 w 227"/>
                      <a:gd name="T51" fmla="*/ 5 h 141"/>
                      <a:gd name="T52" fmla="*/ 88 w 227"/>
                      <a:gd name="T53" fmla="*/ 0 h 141"/>
                      <a:gd name="T54" fmla="*/ 88 w 227"/>
                      <a:gd name="T55" fmla="*/ 0 h 141"/>
                      <a:gd name="T56" fmla="*/ 88 w 227"/>
                      <a:gd name="T57" fmla="*/ 0 h 141"/>
                      <a:gd name="T58" fmla="*/ 82 w 227"/>
                      <a:gd name="T59" fmla="*/ 3 h 141"/>
                      <a:gd name="T60" fmla="*/ 82 w 227"/>
                      <a:gd name="T61" fmla="*/ 3 h 141"/>
                      <a:gd name="T62" fmla="*/ 47 w 227"/>
                      <a:gd name="T63" fmla="*/ 18 h 141"/>
                      <a:gd name="T64" fmla="*/ 16 w 227"/>
                      <a:gd name="T65" fmla="*/ 34 h 141"/>
                      <a:gd name="T66" fmla="*/ 16 w 227"/>
                      <a:gd name="T67" fmla="*/ 34 h 141"/>
                      <a:gd name="T68" fmla="*/ 6 w 227"/>
                      <a:gd name="T69" fmla="*/ 41 h 141"/>
                      <a:gd name="T70" fmla="*/ 0 w 227"/>
                      <a:gd name="T71" fmla="*/ 48 h 141"/>
                      <a:gd name="T72" fmla="*/ 0 w 227"/>
                      <a:gd name="T73" fmla="*/ 48 h 141"/>
                      <a:gd name="T74" fmla="*/ 9 w 227"/>
                      <a:gd name="T75" fmla="*/ 59 h 141"/>
                      <a:gd name="T76" fmla="*/ 9 w 227"/>
                      <a:gd name="T77" fmla="*/ 59 h 141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</a:gdLst>
                    <a:ahLst/>
                    <a:cxnLst>
                      <a:cxn ang="T78">
                        <a:pos x="T0" y="T1"/>
                      </a:cxn>
                      <a:cxn ang="T79">
                        <a:pos x="T2" y="T3"/>
                      </a:cxn>
                      <a:cxn ang="T80">
                        <a:pos x="T4" y="T5"/>
                      </a:cxn>
                      <a:cxn ang="T81">
                        <a:pos x="T6" y="T7"/>
                      </a:cxn>
                      <a:cxn ang="T82">
                        <a:pos x="T8" y="T9"/>
                      </a:cxn>
                      <a:cxn ang="T83">
                        <a:pos x="T10" y="T11"/>
                      </a:cxn>
                      <a:cxn ang="T84">
                        <a:pos x="T12" y="T13"/>
                      </a:cxn>
                      <a:cxn ang="T85">
                        <a:pos x="T14" y="T15"/>
                      </a:cxn>
                      <a:cxn ang="T86">
                        <a:pos x="T16" y="T17"/>
                      </a:cxn>
                      <a:cxn ang="T87">
                        <a:pos x="T18" y="T19"/>
                      </a:cxn>
                      <a:cxn ang="T88">
                        <a:pos x="T20" y="T21"/>
                      </a:cxn>
                      <a:cxn ang="T89">
                        <a:pos x="T22" y="T23"/>
                      </a:cxn>
                      <a:cxn ang="T90">
                        <a:pos x="T24" y="T25"/>
                      </a:cxn>
                      <a:cxn ang="T91">
                        <a:pos x="T26" y="T27"/>
                      </a:cxn>
                      <a:cxn ang="T92">
                        <a:pos x="T28" y="T29"/>
                      </a:cxn>
                      <a:cxn ang="T93">
                        <a:pos x="T30" y="T31"/>
                      </a:cxn>
                      <a:cxn ang="T94">
                        <a:pos x="T32" y="T33"/>
                      </a:cxn>
                      <a:cxn ang="T95">
                        <a:pos x="T34" y="T35"/>
                      </a:cxn>
                      <a:cxn ang="T96">
                        <a:pos x="T36" y="T37"/>
                      </a:cxn>
                      <a:cxn ang="T97">
                        <a:pos x="T38" y="T39"/>
                      </a:cxn>
                      <a:cxn ang="T98">
                        <a:pos x="T40" y="T41"/>
                      </a:cxn>
                      <a:cxn ang="T99">
                        <a:pos x="T42" y="T43"/>
                      </a:cxn>
                      <a:cxn ang="T100">
                        <a:pos x="T44" y="T45"/>
                      </a:cxn>
                      <a:cxn ang="T101">
                        <a:pos x="T46" y="T47"/>
                      </a:cxn>
                      <a:cxn ang="T102">
                        <a:pos x="T48" y="T49"/>
                      </a:cxn>
                      <a:cxn ang="T103">
                        <a:pos x="T50" y="T51"/>
                      </a:cxn>
                      <a:cxn ang="T104">
                        <a:pos x="T52" y="T53"/>
                      </a:cxn>
                      <a:cxn ang="T105">
                        <a:pos x="T54" y="T55"/>
                      </a:cxn>
                      <a:cxn ang="T106">
                        <a:pos x="T56" y="T57"/>
                      </a:cxn>
                      <a:cxn ang="T107">
                        <a:pos x="T58" y="T59"/>
                      </a:cxn>
                      <a:cxn ang="T108">
                        <a:pos x="T60" y="T61"/>
                      </a:cxn>
                      <a:cxn ang="T109">
                        <a:pos x="T62" y="T63"/>
                      </a:cxn>
                      <a:cxn ang="T110">
                        <a:pos x="T64" y="T65"/>
                      </a:cxn>
                      <a:cxn ang="T111">
                        <a:pos x="T66" y="T67"/>
                      </a:cxn>
                      <a:cxn ang="T112">
                        <a:pos x="T68" y="T69"/>
                      </a:cxn>
                      <a:cxn ang="T113">
                        <a:pos x="T70" y="T71"/>
                      </a:cxn>
                      <a:cxn ang="T114">
                        <a:pos x="T72" y="T73"/>
                      </a:cxn>
                      <a:cxn ang="T115">
                        <a:pos x="T74" y="T75"/>
                      </a:cxn>
                      <a:cxn ang="T116">
                        <a:pos x="T76" y="T77"/>
                      </a:cxn>
                    </a:cxnLst>
                    <a:rect l="0" t="0" r="r" b="b"/>
                    <a:pathLst>
                      <a:path w="22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27" y="141"/>
                        </a:lnTo>
                        <a:lnTo>
                          <a:pt x="129" y="118"/>
                        </a:lnTo>
                        <a:lnTo>
                          <a:pt x="82" y="107"/>
                        </a:lnTo>
                        <a:lnTo>
                          <a:pt x="41" y="94"/>
                        </a:lnTo>
                        <a:lnTo>
                          <a:pt x="35" y="9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9" y="59"/>
                        </a:moveTo>
                        <a:lnTo>
                          <a:pt x="9" y="59"/>
                        </a:lnTo>
                        <a:lnTo>
                          <a:pt x="16" y="48"/>
                        </a:lnTo>
                        <a:lnTo>
                          <a:pt x="25" y="37"/>
                        </a:lnTo>
                        <a:lnTo>
                          <a:pt x="41" y="28"/>
                        </a:lnTo>
                        <a:lnTo>
                          <a:pt x="53" y="19"/>
                        </a:lnTo>
                        <a:lnTo>
                          <a:pt x="79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9" y="59"/>
                        </a:lnTo>
                        <a:close/>
                      </a:path>
                    </a:pathLst>
                  </a:custGeom>
                  <a:solidFill>
                    <a:srgbClr val="2A82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5" name="Freeform 193">
                    <a:extLst>
                      <a:ext uri="{FF2B5EF4-FFF2-40B4-BE49-F238E27FC236}">
                        <a16:creationId xmlns:a16="http://schemas.microsoft.com/office/drawing/2014/main" id="{8FAE512B-9687-4978-96AD-CF2E5CCA603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17" cy="141"/>
                  </a:xfrm>
                  <a:custGeom>
                    <a:avLst/>
                    <a:gdLst>
                      <a:gd name="T0" fmla="*/ 88 w 217"/>
                      <a:gd name="T1" fmla="*/ 128 h 141"/>
                      <a:gd name="T2" fmla="*/ 88 w 217"/>
                      <a:gd name="T3" fmla="*/ 128 h 141"/>
                      <a:gd name="T4" fmla="*/ 88 w 217"/>
                      <a:gd name="T5" fmla="*/ 128 h 141"/>
                      <a:gd name="T6" fmla="*/ 129 w 217"/>
                      <a:gd name="T7" fmla="*/ 138 h 141"/>
                      <a:gd name="T8" fmla="*/ 129 w 217"/>
                      <a:gd name="T9" fmla="*/ 138 h 141"/>
                      <a:gd name="T10" fmla="*/ 139 w 217"/>
                      <a:gd name="T11" fmla="*/ 141 h 141"/>
                      <a:gd name="T12" fmla="*/ 217 w 217"/>
                      <a:gd name="T13" fmla="*/ 141 h 141"/>
                      <a:gd name="T14" fmla="*/ 217 w 217"/>
                      <a:gd name="T15" fmla="*/ 141 h 141"/>
                      <a:gd name="T16" fmla="*/ 170 w 217"/>
                      <a:gd name="T17" fmla="*/ 131 h 141"/>
                      <a:gd name="T18" fmla="*/ 123 w 217"/>
                      <a:gd name="T19" fmla="*/ 119 h 141"/>
                      <a:gd name="T20" fmla="*/ 76 w 217"/>
                      <a:gd name="T21" fmla="*/ 107 h 141"/>
                      <a:gd name="T22" fmla="*/ 38 w 217"/>
                      <a:gd name="T23" fmla="*/ 95 h 141"/>
                      <a:gd name="T24" fmla="*/ 38 w 217"/>
                      <a:gd name="T25" fmla="*/ 95 h 141"/>
                      <a:gd name="T26" fmla="*/ 57 w 217"/>
                      <a:gd name="T27" fmla="*/ 117 h 141"/>
                      <a:gd name="T28" fmla="*/ 57 w 217"/>
                      <a:gd name="T29" fmla="*/ 117 h 141"/>
                      <a:gd name="T30" fmla="*/ 72 w 217"/>
                      <a:gd name="T31" fmla="*/ 122 h 141"/>
                      <a:gd name="T32" fmla="*/ 88 w 217"/>
                      <a:gd name="T33" fmla="*/ 128 h 141"/>
                      <a:gd name="T34" fmla="*/ 88 w 217"/>
                      <a:gd name="T35" fmla="*/ 128 h 141"/>
                      <a:gd name="T36" fmla="*/ 6 w 217"/>
                      <a:gd name="T37" fmla="*/ 56 h 141"/>
                      <a:gd name="T38" fmla="*/ 6 w 217"/>
                      <a:gd name="T39" fmla="*/ 56 h 141"/>
                      <a:gd name="T40" fmla="*/ 16 w 217"/>
                      <a:gd name="T41" fmla="*/ 46 h 141"/>
                      <a:gd name="T42" fmla="*/ 25 w 217"/>
                      <a:gd name="T43" fmla="*/ 36 h 141"/>
                      <a:gd name="T44" fmla="*/ 41 w 217"/>
                      <a:gd name="T45" fmla="*/ 26 h 141"/>
                      <a:gd name="T46" fmla="*/ 57 w 217"/>
                      <a:gd name="T47" fmla="*/ 18 h 141"/>
                      <a:gd name="T48" fmla="*/ 82 w 217"/>
                      <a:gd name="T49" fmla="*/ 5 h 141"/>
                      <a:gd name="T50" fmla="*/ 88 w 217"/>
                      <a:gd name="T51" fmla="*/ 0 h 141"/>
                      <a:gd name="T52" fmla="*/ 88 w 217"/>
                      <a:gd name="T53" fmla="*/ 0 h 141"/>
                      <a:gd name="T54" fmla="*/ 88 w 217"/>
                      <a:gd name="T55" fmla="*/ 0 h 141"/>
                      <a:gd name="T56" fmla="*/ 82 w 217"/>
                      <a:gd name="T57" fmla="*/ 3 h 141"/>
                      <a:gd name="T58" fmla="*/ 82 w 217"/>
                      <a:gd name="T59" fmla="*/ 3 h 141"/>
                      <a:gd name="T60" fmla="*/ 47 w 217"/>
                      <a:gd name="T61" fmla="*/ 18 h 141"/>
                      <a:gd name="T62" fmla="*/ 16 w 217"/>
                      <a:gd name="T63" fmla="*/ 34 h 141"/>
                      <a:gd name="T64" fmla="*/ 16 w 217"/>
                      <a:gd name="T65" fmla="*/ 34 h 141"/>
                      <a:gd name="T66" fmla="*/ 6 w 217"/>
                      <a:gd name="T67" fmla="*/ 41 h 141"/>
                      <a:gd name="T68" fmla="*/ 0 w 217"/>
                      <a:gd name="T69" fmla="*/ 48 h 141"/>
                      <a:gd name="T70" fmla="*/ 0 w 217"/>
                      <a:gd name="T71" fmla="*/ 48 h 141"/>
                      <a:gd name="T72" fmla="*/ 6 w 217"/>
                      <a:gd name="T73" fmla="*/ 56 h 141"/>
                      <a:gd name="T74" fmla="*/ 6 w 217"/>
                      <a:gd name="T75" fmla="*/ 56 h 141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217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17" y="141"/>
                        </a:lnTo>
                        <a:lnTo>
                          <a:pt x="170" y="131"/>
                        </a:lnTo>
                        <a:lnTo>
                          <a:pt x="123" y="119"/>
                        </a:lnTo>
                        <a:lnTo>
                          <a:pt x="76" y="107"/>
                        </a:lnTo>
                        <a:lnTo>
                          <a:pt x="38" y="9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6" y="56"/>
                        </a:moveTo>
                        <a:lnTo>
                          <a:pt x="6" y="56"/>
                        </a:lnTo>
                        <a:lnTo>
                          <a:pt x="16" y="46"/>
                        </a:lnTo>
                        <a:lnTo>
                          <a:pt x="25" y="36"/>
                        </a:lnTo>
                        <a:lnTo>
                          <a:pt x="41" y="26"/>
                        </a:lnTo>
                        <a:lnTo>
                          <a:pt x="57" y="18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6" y="56"/>
                        </a:lnTo>
                        <a:close/>
                      </a:path>
                    </a:pathLst>
                  </a:custGeom>
                  <a:solidFill>
                    <a:srgbClr val="2F7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6" name="Freeform 194">
                    <a:extLst>
                      <a:ext uri="{FF2B5EF4-FFF2-40B4-BE49-F238E27FC236}">
                        <a16:creationId xmlns:a16="http://schemas.microsoft.com/office/drawing/2014/main" id="{B12BDE0E-EC82-42D3-A9A5-59616B4438E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8" cy="141"/>
                  </a:xfrm>
                  <a:custGeom>
                    <a:avLst/>
                    <a:gdLst>
                      <a:gd name="T0" fmla="*/ 88 w 208"/>
                      <a:gd name="T1" fmla="*/ 128 h 141"/>
                      <a:gd name="T2" fmla="*/ 88 w 208"/>
                      <a:gd name="T3" fmla="*/ 128 h 141"/>
                      <a:gd name="T4" fmla="*/ 88 w 208"/>
                      <a:gd name="T5" fmla="*/ 128 h 141"/>
                      <a:gd name="T6" fmla="*/ 129 w 208"/>
                      <a:gd name="T7" fmla="*/ 138 h 141"/>
                      <a:gd name="T8" fmla="*/ 129 w 208"/>
                      <a:gd name="T9" fmla="*/ 138 h 141"/>
                      <a:gd name="T10" fmla="*/ 139 w 208"/>
                      <a:gd name="T11" fmla="*/ 141 h 141"/>
                      <a:gd name="T12" fmla="*/ 208 w 208"/>
                      <a:gd name="T13" fmla="*/ 141 h 141"/>
                      <a:gd name="T14" fmla="*/ 208 w 208"/>
                      <a:gd name="T15" fmla="*/ 141 h 141"/>
                      <a:gd name="T16" fmla="*/ 120 w 208"/>
                      <a:gd name="T17" fmla="*/ 121 h 141"/>
                      <a:gd name="T18" fmla="*/ 79 w 208"/>
                      <a:gd name="T19" fmla="*/ 111 h 141"/>
                      <a:gd name="T20" fmla="*/ 41 w 208"/>
                      <a:gd name="T21" fmla="*/ 99 h 141"/>
                      <a:gd name="T22" fmla="*/ 41 w 208"/>
                      <a:gd name="T23" fmla="*/ 99 h 141"/>
                      <a:gd name="T24" fmla="*/ 57 w 208"/>
                      <a:gd name="T25" fmla="*/ 117 h 141"/>
                      <a:gd name="T26" fmla="*/ 57 w 208"/>
                      <a:gd name="T27" fmla="*/ 117 h 141"/>
                      <a:gd name="T28" fmla="*/ 72 w 208"/>
                      <a:gd name="T29" fmla="*/ 122 h 141"/>
                      <a:gd name="T30" fmla="*/ 88 w 208"/>
                      <a:gd name="T31" fmla="*/ 128 h 141"/>
                      <a:gd name="T32" fmla="*/ 88 w 208"/>
                      <a:gd name="T33" fmla="*/ 128 h 141"/>
                      <a:gd name="T34" fmla="*/ 3 w 208"/>
                      <a:gd name="T35" fmla="*/ 53 h 141"/>
                      <a:gd name="T36" fmla="*/ 3 w 208"/>
                      <a:gd name="T37" fmla="*/ 53 h 141"/>
                      <a:gd name="T38" fmla="*/ 12 w 208"/>
                      <a:gd name="T39" fmla="*/ 43 h 141"/>
                      <a:gd name="T40" fmla="*/ 25 w 208"/>
                      <a:gd name="T41" fmla="*/ 33 h 141"/>
                      <a:gd name="T42" fmla="*/ 41 w 208"/>
                      <a:gd name="T43" fmla="*/ 24 h 141"/>
                      <a:gd name="T44" fmla="*/ 57 w 208"/>
                      <a:gd name="T45" fmla="*/ 17 h 141"/>
                      <a:gd name="T46" fmla="*/ 82 w 208"/>
                      <a:gd name="T47" fmla="*/ 5 h 141"/>
                      <a:gd name="T48" fmla="*/ 88 w 208"/>
                      <a:gd name="T49" fmla="*/ 0 h 141"/>
                      <a:gd name="T50" fmla="*/ 88 w 208"/>
                      <a:gd name="T51" fmla="*/ 0 h 141"/>
                      <a:gd name="T52" fmla="*/ 88 w 208"/>
                      <a:gd name="T53" fmla="*/ 0 h 141"/>
                      <a:gd name="T54" fmla="*/ 82 w 208"/>
                      <a:gd name="T55" fmla="*/ 3 h 141"/>
                      <a:gd name="T56" fmla="*/ 82 w 208"/>
                      <a:gd name="T57" fmla="*/ 3 h 141"/>
                      <a:gd name="T58" fmla="*/ 47 w 208"/>
                      <a:gd name="T59" fmla="*/ 18 h 141"/>
                      <a:gd name="T60" fmla="*/ 16 w 208"/>
                      <a:gd name="T61" fmla="*/ 34 h 141"/>
                      <a:gd name="T62" fmla="*/ 16 w 208"/>
                      <a:gd name="T63" fmla="*/ 34 h 141"/>
                      <a:gd name="T64" fmla="*/ 6 w 208"/>
                      <a:gd name="T65" fmla="*/ 41 h 141"/>
                      <a:gd name="T66" fmla="*/ 0 w 208"/>
                      <a:gd name="T67" fmla="*/ 48 h 141"/>
                      <a:gd name="T68" fmla="*/ 0 w 208"/>
                      <a:gd name="T69" fmla="*/ 48 h 141"/>
                      <a:gd name="T70" fmla="*/ 3 w 208"/>
                      <a:gd name="T71" fmla="*/ 53 h 141"/>
                      <a:gd name="T72" fmla="*/ 3 w 208"/>
                      <a:gd name="T73" fmla="*/ 53 h 14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0" t="0" r="r" b="b"/>
                    <a:pathLst>
                      <a:path w="208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8" y="141"/>
                        </a:lnTo>
                        <a:lnTo>
                          <a:pt x="120" y="121"/>
                        </a:lnTo>
                        <a:lnTo>
                          <a:pt x="79" y="111"/>
                        </a:lnTo>
                        <a:lnTo>
                          <a:pt x="41" y="9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3"/>
                        </a:moveTo>
                        <a:lnTo>
                          <a:pt x="3" y="53"/>
                        </a:lnTo>
                        <a:lnTo>
                          <a:pt x="12" y="43"/>
                        </a:lnTo>
                        <a:lnTo>
                          <a:pt x="25" y="33"/>
                        </a:lnTo>
                        <a:lnTo>
                          <a:pt x="41" y="24"/>
                        </a:lnTo>
                        <a:lnTo>
                          <a:pt x="57" y="17"/>
                        </a:lnTo>
                        <a:lnTo>
                          <a:pt x="82" y="5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3"/>
                        </a:lnTo>
                        <a:close/>
                      </a:path>
                    </a:pathLst>
                  </a:custGeom>
                  <a:solidFill>
                    <a:srgbClr val="3579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7" name="Freeform 195">
                    <a:extLst>
                      <a:ext uri="{FF2B5EF4-FFF2-40B4-BE49-F238E27FC236}">
                        <a16:creationId xmlns:a16="http://schemas.microsoft.com/office/drawing/2014/main" id="{09E49C5D-B893-4D3D-BDC9-9C563A0AED8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202" cy="141"/>
                  </a:xfrm>
                  <a:custGeom>
                    <a:avLst/>
                    <a:gdLst>
                      <a:gd name="T0" fmla="*/ 88 w 202"/>
                      <a:gd name="T1" fmla="*/ 128 h 141"/>
                      <a:gd name="T2" fmla="*/ 88 w 202"/>
                      <a:gd name="T3" fmla="*/ 128 h 141"/>
                      <a:gd name="T4" fmla="*/ 88 w 202"/>
                      <a:gd name="T5" fmla="*/ 128 h 141"/>
                      <a:gd name="T6" fmla="*/ 129 w 202"/>
                      <a:gd name="T7" fmla="*/ 138 h 141"/>
                      <a:gd name="T8" fmla="*/ 129 w 202"/>
                      <a:gd name="T9" fmla="*/ 138 h 141"/>
                      <a:gd name="T10" fmla="*/ 139 w 202"/>
                      <a:gd name="T11" fmla="*/ 141 h 141"/>
                      <a:gd name="T12" fmla="*/ 202 w 202"/>
                      <a:gd name="T13" fmla="*/ 141 h 141"/>
                      <a:gd name="T14" fmla="*/ 202 w 202"/>
                      <a:gd name="T15" fmla="*/ 141 h 141"/>
                      <a:gd name="T16" fmla="*/ 120 w 202"/>
                      <a:gd name="T17" fmla="*/ 122 h 141"/>
                      <a:gd name="T18" fmla="*/ 79 w 202"/>
                      <a:gd name="T19" fmla="*/ 113 h 141"/>
                      <a:gd name="T20" fmla="*/ 44 w 202"/>
                      <a:gd name="T21" fmla="*/ 102 h 141"/>
                      <a:gd name="T22" fmla="*/ 44 w 202"/>
                      <a:gd name="T23" fmla="*/ 102 h 141"/>
                      <a:gd name="T24" fmla="*/ 57 w 202"/>
                      <a:gd name="T25" fmla="*/ 117 h 141"/>
                      <a:gd name="T26" fmla="*/ 57 w 202"/>
                      <a:gd name="T27" fmla="*/ 117 h 141"/>
                      <a:gd name="T28" fmla="*/ 72 w 202"/>
                      <a:gd name="T29" fmla="*/ 122 h 141"/>
                      <a:gd name="T30" fmla="*/ 88 w 202"/>
                      <a:gd name="T31" fmla="*/ 128 h 141"/>
                      <a:gd name="T32" fmla="*/ 88 w 202"/>
                      <a:gd name="T33" fmla="*/ 128 h 141"/>
                      <a:gd name="T34" fmla="*/ 3 w 202"/>
                      <a:gd name="T35" fmla="*/ 51 h 141"/>
                      <a:gd name="T36" fmla="*/ 3 w 202"/>
                      <a:gd name="T37" fmla="*/ 51 h 141"/>
                      <a:gd name="T38" fmla="*/ 12 w 202"/>
                      <a:gd name="T39" fmla="*/ 41 h 141"/>
                      <a:gd name="T40" fmla="*/ 28 w 202"/>
                      <a:gd name="T41" fmla="*/ 32 h 141"/>
                      <a:gd name="T42" fmla="*/ 57 w 202"/>
                      <a:gd name="T43" fmla="*/ 15 h 141"/>
                      <a:gd name="T44" fmla="*/ 82 w 202"/>
                      <a:gd name="T45" fmla="*/ 4 h 141"/>
                      <a:gd name="T46" fmla="*/ 88 w 202"/>
                      <a:gd name="T47" fmla="*/ 0 h 141"/>
                      <a:gd name="T48" fmla="*/ 88 w 202"/>
                      <a:gd name="T49" fmla="*/ 0 h 141"/>
                      <a:gd name="T50" fmla="*/ 88 w 202"/>
                      <a:gd name="T51" fmla="*/ 0 h 141"/>
                      <a:gd name="T52" fmla="*/ 82 w 202"/>
                      <a:gd name="T53" fmla="*/ 3 h 141"/>
                      <a:gd name="T54" fmla="*/ 82 w 202"/>
                      <a:gd name="T55" fmla="*/ 3 h 141"/>
                      <a:gd name="T56" fmla="*/ 47 w 202"/>
                      <a:gd name="T57" fmla="*/ 18 h 141"/>
                      <a:gd name="T58" fmla="*/ 16 w 202"/>
                      <a:gd name="T59" fmla="*/ 34 h 141"/>
                      <a:gd name="T60" fmla="*/ 16 w 202"/>
                      <a:gd name="T61" fmla="*/ 34 h 141"/>
                      <a:gd name="T62" fmla="*/ 6 w 202"/>
                      <a:gd name="T63" fmla="*/ 41 h 141"/>
                      <a:gd name="T64" fmla="*/ 0 w 202"/>
                      <a:gd name="T65" fmla="*/ 48 h 141"/>
                      <a:gd name="T66" fmla="*/ 3 w 202"/>
                      <a:gd name="T67" fmla="*/ 51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202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202" y="141"/>
                        </a:lnTo>
                        <a:lnTo>
                          <a:pt x="120" y="122"/>
                        </a:lnTo>
                        <a:lnTo>
                          <a:pt x="79" y="113"/>
                        </a:lnTo>
                        <a:lnTo>
                          <a:pt x="44" y="102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3" y="51"/>
                        </a:moveTo>
                        <a:lnTo>
                          <a:pt x="3" y="51"/>
                        </a:lnTo>
                        <a:lnTo>
                          <a:pt x="12" y="41"/>
                        </a:lnTo>
                        <a:lnTo>
                          <a:pt x="28" y="32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3" y="51"/>
                        </a:lnTo>
                        <a:close/>
                      </a:path>
                    </a:pathLst>
                  </a:custGeom>
                  <a:solidFill>
                    <a:srgbClr val="3876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8" name="Freeform 196">
                    <a:extLst>
                      <a:ext uri="{FF2B5EF4-FFF2-40B4-BE49-F238E27FC236}">
                        <a16:creationId xmlns:a16="http://schemas.microsoft.com/office/drawing/2014/main" id="{147472D6-B2E5-4063-B2B6-CDA1EBCAD76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9" cy="141"/>
                  </a:xfrm>
                  <a:custGeom>
                    <a:avLst/>
                    <a:gdLst>
                      <a:gd name="T0" fmla="*/ 88 w 189"/>
                      <a:gd name="T1" fmla="*/ 128 h 141"/>
                      <a:gd name="T2" fmla="*/ 88 w 189"/>
                      <a:gd name="T3" fmla="*/ 128 h 141"/>
                      <a:gd name="T4" fmla="*/ 88 w 189"/>
                      <a:gd name="T5" fmla="*/ 128 h 141"/>
                      <a:gd name="T6" fmla="*/ 129 w 189"/>
                      <a:gd name="T7" fmla="*/ 138 h 141"/>
                      <a:gd name="T8" fmla="*/ 129 w 189"/>
                      <a:gd name="T9" fmla="*/ 138 h 141"/>
                      <a:gd name="T10" fmla="*/ 139 w 189"/>
                      <a:gd name="T11" fmla="*/ 141 h 141"/>
                      <a:gd name="T12" fmla="*/ 189 w 189"/>
                      <a:gd name="T13" fmla="*/ 141 h 141"/>
                      <a:gd name="T14" fmla="*/ 189 w 189"/>
                      <a:gd name="T15" fmla="*/ 141 h 141"/>
                      <a:gd name="T16" fmla="*/ 117 w 189"/>
                      <a:gd name="T17" fmla="*/ 125 h 141"/>
                      <a:gd name="T18" fmla="*/ 82 w 189"/>
                      <a:gd name="T19" fmla="*/ 116 h 141"/>
                      <a:gd name="T20" fmla="*/ 47 w 189"/>
                      <a:gd name="T21" fmla="*/ 105 h 141"/>
                      <a:gd name="T22" fmla="*/ 47 w 189"/>
                      <a:gd name="T23" fmla="*/ 105 h 141"/>
                      <a:gd name="T24" fmla="*/ 57 w 189"/>
                      <a:gd name="T25" fmla="*/ 117 h 141"/>
                      <a:gd name="T26" fmla="*/ 57 w 189"/>
                      <a:gd name="T27" fmla="*/ 117 h 141"/>
                      <a:gd name="T28" fmla="*/ 72 w 189"/>
                      <a:gd name="T29" fmla="*/ 122 h 141"/>
                      <a:gd name="T30" fmla="*/ 88 w 189"/>
                      <a:gd name="T31" fmla="*/ 128 h 141"/>
                      <a:gd name="T32" fmla="*/ 88 w 189"/>
                      <a:gd name="T33" fmla="*/ 128 h 141"/>
                      <a:gd name="T34" fmla="*/ 0 w 189"/>
                      <a:gd name="T35" fmla="*/ 50 h 141"/>
                      <a:gd name="T36" fmla="*/ 0 w 189"/>
                      <a:gd name="T37" fmla="*/ 50 h 141"/>
                      <a:gd name="T38" fmla="*/ 12 w 189"/>
                      <a:gd name="T39" fmla="*/ 39 h 141"/>
                      <a:gd name="T40" fmla="*/ 28 w 189"/>
                      <a:gd name="T41" fmla="*/ 31 h 141"/>
                      <a:gd name="T42" fmla="*/ 57 w 189"/>
                      <a:gd name="T43" fmla="*/ 15 h 141"/>
                      <a:gd name="T44" fmla="*/ 82 w 189"/>
                      <a:gd name="T45" fmla="*/ 4 h 141"/>
                      <a:gd name="T46" fmla="*/ 88 w 189"/>
                      <a:gd name="T47" fmla="*/ 0 h 141"/>
                      <a:gd name="T48" fmla="*/ 88 w 189"/>
                      <a:gd name="T49" fmla="*/ 0 h 141"/>
                      <a:gd name="T50" fmla="*/ 88 w 189"/>
                      <a:gd name="T51" fmla="*/ 0 h 141"/>
                      <a:gd name="T52" fmla="*/ 82 w 189"/>
                      <a:gd name="T53" fmla="*/ 3 h 141"/>
                      <a:gd name="T54" fmla="*/ 82 w 189"/>
                      <a:gd name="T55" fmla="*/ 3 h 141"/>
                      <a:gd name="T56" fmla="*/ 47 w 189"/>
                      <a:gd name="T57" fmla="*/ 18 h 141"/>
                      <a:gd name="T58" fmla="*/ 16 w 189"/>
                      <a:gd name="T59" fmla="*/ 34 h 141"/>
                      <a:gd name="T60" fmla="*/ 16 w 189"/>
                      <a:gd name="T61" fmla="*/ 34 h 141"/>
                      <a:gd name="T62" fmla="*/ 6 w 189"/>
                      <a:gd name="T63" fmla="*/ 41 h 141"/>
                      <a:gd name="T64" fmla="*/ 0 w 189"/>
                      <a:gd name="T65" fmla="*/ 48 h 141"/>
                      <a:gd name="T66" fmla="*/ 0 w 189"/>
                      <a:gd name="T67" fmla="*/ 50 h 141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0" t="0" r="r" b="b"/>
                    <a:pathLst>
                      <a:path w="189" h="141"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9" y="141"/>
                        </a:lnTo>
                        <a:lnTo>
                          <a:pt x="117" y="125"/>
                        </a:lnTo>
                        <a:lnTo>
                          <a:pt x="82" y="116"/>
                        </a:lnTo>
                        <a:lnTo>
                          <a:pt x="47" y="105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  <a:moveTo>
                          <a:pt x="0" y="50"/>
                        </a:moveTo>
                        <a:lnTo>
                          <a:pt x="0" y="50"/>
                        </a:lnTo>
                        <a:lnTo>
                          <a:pt x="12" y="39"/>
                        </a:lnTo>
                        <a:lnTo>
                          <a:pt x="28" y="31"/>
                        </a:lnTo>
                        <a:lnTo>
                          <a:pt x="57" y="15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8"/>
                        </a:ln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3B7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89" name="Freeform 197">
                    <a:extLst>
                      <a:ext uri="{FF2B5EF4-FFF2-40B4-BE49-F238E27FC236}">
                        <a16:creationId xmlns:a16="http://schemas.microsoft.com/office/drawing/2014/main" id="{2324E36C-8EB1-4068-A236-3601887FD52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46" y="1746"/>
                    <a:ext cx="183" cy="141"/>
                  </a:xfrm>
                  <a:custGeom>
                    <a:avLst/>
                    <a:gdLst>
                      <a:gd name="T0" fmla="*/ 88 w 183"/>
                      <a:gd name="T1" fmla="*/ 0 h 141"/>
                      <a:gd name="T2" fmla="*/ 88 w 183"/>
                      <a:gd name="T3" fmla="*/ 0 h 141"/>
                      <a:gd name="T4" fmla="*/ 88 w 183"/>
                      <a:gd name="T5" fmla="*/ 0 h 141"/>
                      <a:gd name="T6" fmla="*/ 85 w 183"/>
                      <a:gd name="T7" fmla="*/ 1 h 141"/>
                      <a:gd name="T8" fmla="*/ 82 w 183"/>
                      <a:gd name="T9" fmla="*/ 3 h 141"/>
                      <a:gd name="T10" fmla="*/ 82 w 183"/>
                      <a:gd name="T11" fmla="*/ 3 h 141"/>
                      <a:gd name="T12" fmla="*/ 47 w 183"/>
                      <a:gd name="T13" fmla="*/ 18 h 141"/>
                      <a:gd name="T14" fmla="*/ 16 w 183"/>
                      <a:gd name="T15" fmla="*/ 34 h 141"/>
                      <a:gd name="T16" fmla="*/ 16 w 183"/>
                      <a:gd name="T17" fmla="*/ 34 h 141"/>
                      <a:gd name="T18" fmla="*/ 6 w 183"/>
                      <a:gd name="T19" fmla="*/ 41 h 141"/>
                      <a:gd name="T20" fmla="*/ 0 w 183"/>
                      <a:gd name="T21" fmla="*/ 46 h 141"/>
                      <a:gd name="T22" fmla="*/ 0 w 183"/>
                      <a:gd name="T23" fmla="*/ 46 h 141"/>
                      <a:gd name="T24" fmla="*/ 12 w 183"/>
                      <a:gd name="T25" fmla="*/ 37 h 141"/>
                      <a:gd name="T26" fmla="*/ 28 w 183"/>
                      <a:gd name="T27" fmla="*/ 28 h 141"/>
                      <a:gd name="T28" fmla="*/ 57 w 183"/>
                      <a:gd name="T29" fmla="*/ 14 h 141"/>
                      <a:gd name="T30" fmla="*/ 82 w 183"/>
                      <a:gd name="T31" fmla="*/ 4 h 141"/>
                      <a:gd name="T32" fmla="*/ 88 w 183"/>
                      <a:gd name="T33" fmla="*/ 0 h 141"/>
                      <a:gd name="T34" fmla="*/ 88 w 183"/>
                      <a:gd name="T35" fmla="*/ 0 h 141"/>
                      <a:gd name="T36" fmla="*/ 88 w 183"/>
                      <a:gd name="T37" fmla="*/ 0 h 141"/>
                      <a:gd name="T38" fmla="*/ 88 w 183"/>
                      <a:gd name="T39" fmla="*/ 0 h 141"/>
                      <a:gd name="T40" fmla="*/ 88 w 183"/>
                      <a:gd name="T41" fmla="*/ 128 h 141"/>
                      <a:gd name="T42" fmla="*/ 88 w 183"/>
                      <a:gd name="T43" fmla="*/ 128 h 141"/>
                      <a:gd name="T44" fmla="*/ 88 w 183"/>
                      <a:gd name="T45" fmla="*/ 128 h 141"/>
                      <a:gd name="T46" fmla="*/ 129 w 183"/>
                      <a:gd name="T47" fmla="*/ 138 h 141"/>
                      <a:gd name="T48" fmla="*/ 129 w 183"/>
                      <a:gd name="T49" fmla="*/ 138 h 141"/>
                      <a:gd name="T50" fmla="*/ 139 w 183"/>
                      <a:gd name="T51" fmla="*/ 141 h 141"/>
                      <a:gd name="T52" fmla="*/ 183 w 183"/>
                      <a:gd name="T53" fmla="*/ 141 h 141"/>
                      <a:gd name="T54" fmla="*/ 183 w 183"/>
                      <a:gd name="T55" fmla="*/ 141 h 141"/>
                      <a:gd name="T56" fmla="*/ 113 w 183"/>
                      <a:gd name="T57" fmla="*/ 126 h 141"/>
                      <a:gd name="T58" fmla="*/ 50 w 183"/>
                      <a:gd name="T59" fmla="*/ 109 h 141"/>
                      <a:gd name="T60" fmla="*/ 50 w 183"/>
                      <a:gd name="T61" fmla="*/ 109 h 141"/>
                      <a:gd name="T62" fmla="*/ 57 w 183"/>
                      <a:gd name="T63" fmla="*/ 117 h 141"/>
                      <a:gd name="T64" fmla="*/ 57 w 183"/>
                      <a:gd name="T65" fmla="*/ 117 h 141"/>
                      <a:gd name="T66" fmla="*/ 72 w 183"/>
                      <a:gd name="T67" fmla="*/ 122 h 141"/>
                      <a:gd name="T68" fmla="*/ 88 w 183"/>
                      <a:gd name="T69" fmla="*/ 128 h 141"/>
                      <a:gd name="T70" fmla="*/ 88 w 183"/>
                      <a:gd name="T71" fmla="*/ 128 h 141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</a:gdLst>
                    <a:ahLst/>
                    <a:cxnLst>
                      <a:cxn ang="T72">
                        <a:pos x="T0" y="T1"/>
                      </a:cxn>
                      <a:cxn ang="T73">
                        <a:pos x="T2" y="T3"/>
                      </a:cxn>
                      <a:cxn ang="T74">
                        <a:pos x="T4" y="T5"/>
                      </a:cxn>
                      <a:cxn ang="T75">
                        <a:pos x="T6" y="T7"/>
                      </a:cxn>
                      <a:cxn ang="T76">
                        <a:pos x="T8" y="T9"/>
                      </a:cxn>
                      <a:cxn ang="T77">
                        <a:pos x="T10" y="T11"/>
                      </a:cxn>
                      <a:cxn ang="T78">
                        <a:pos x="T12" y="T13"/>
                      </a:cxn>
                      <a:cxn ang="T79">
                        <a:pos x="T14" y="T15"/>
                      </a:cxn>
                      <a:cxn ang="T80">
                        <a:pos x="T16" y="T17"/>
                      </a:cxn>
                      <a:cxn ang="T81">
                        <a:pos x="T18" y="T19"/>
                      </a:cxn>
                      <a:cxn ang="T82">
                        <a:pos x="T20" y="T21"/>
                      </a:cxn>
                      <a:cxn ang="T83">
                        <a:pos x="T22" y="T23"/>
                      </a:cxn>
                      <a:cxn ang="T84">
                        <a:pos x="T24" y="T25"/>
                      </a:cxn>
                      <a:cxn ang="T85">
                        <a:pos x="T26" y="T27"/>
                      </a:cxn>
                      <a:cxn ang="T86">
                        <a:pos x="T28" y="T29"/>
                      </a:cxn>
                      <a:cxn ang="T87">
                        <a:pos x="T30" y="T31"/>
                      </a:cxn>
                      <a:cxn ang="T88">
                        <a:pos x="T32" y="T33"/>
                      </a:cxn>
                      <a:cxn ang="T89">
                        <a:pos x="T34" y="T35"/>
                      </a:cxn>
                      <a:cxn ang="T90">
                        <a:pos x="T36" y="T37"/>
                      </a:cxn>
                      <a:cxn ang="T91">
                        <a:pos x="T38" y="T39"/>
                      </a:cxn>
                      <a:cxn ang="T92">
                        <a:pos x="T40" y="T41"/>
                      </a:cxn>
                      <a:cxn ang="T93">
                        <a:pos x="T42" y="T43"/>
                      </a:cxn>
                      <a:cxn ang="T94">
                        <a:pos x="T44" y="T45"/>
                      </a:cxn>
                      <a:cxn ang="T95">
                        <a:pos x="T46" y="T47"/>
                      </a:cxn>
                      <a:cxn ang="T96">
                        <a:pos x="T48" y="T49"/>
                      </a:cxn>
                      <a:cxn ang="T97">
                        <a:pos x="T50" y="T51"/>
                      </a:cxn>
                      <a:cxn ang="T98">
                        <a:pos x="T52" y="T53"/>
                      </a:cxn>
                      <a:cxn ang="T99">
                        <a:pos x="T54" y="T55"/>
                      </a:cxn>
                      <a:cxn ang="T100">
                        <a:pos x="T56" y="T57"/>
                      </a:cxn>
                      <a:cxn ang="T101">
                        <a:pos x="T58" y="T59"/>
                      </a:cxn>
                      <a:cxn ang="T102">
                        <a:pos x="T60" y="T61"/>
                      </a:cxn>
                      <a:cxn ang="T103">
                        <a:pos x="T62" y="T63"/>
                      </a:cxn>
                      <a:cxn ang="T104">
                        <a:pos x="T64" y="T65"/>
                      </a:cxn>
                      <a:cxn ang="T105">
                        <a:pos x="T66" y="T67"/>
                      </a:cxn>
                      <a:cxn ang="T106">
                        <a:pos x="T68" y="T69"/>
                      </a:cxn>
                      <a:cxn ang="T107">
                        <a:pos x="T70" y="T71"/>
                      </a:cxn>
                    </a:cxnLst>
                    <a:rect l="0" t="0" r="r" b="b"/>
                    <a:pathLst>
                      <a:path w="183" h="141">
                        <a:moveTo>
                          <a:pt x="88" y="0"/>
                        </a:moveTo>
                        <a:lnTo>
                          <a:pt x="88" y="0"/>
                        </a:lnTo>
                        <a:lnTo>
                          <a:pt x="85" y="1"/>
                        </a:lnTo>
                        <a:lnTo>
                          <a:pt x="82" y="3"/>
                        </a:lnTo>
                        <a:lnTo>
                          <a:pt x="47" y="18"/>
                        </a:lnTo>
                        <a:lnTo>
                          <a:pt x="16" y="34"/>
                        </a:lnTo>
                        <a:lnTo>
                          <a:pt x="6" y="41"/>
                        </a:lnTo>
                        <a:lnTo>
                          <a:pt x="0" y="46"/>
                        </a:lnTo>
                        <a:lnTo>
                          <a:pt x="12" y="37"/>
                        </a:lnTo>
                        <a:lnTo>
                          <a:pt x="28" y="28"/>
                        </a:lnTo>
                        <a:lnTo>
                          <a:pt x="57" y="14"/>
                        </a:lnTo>
                        <a:lnTo>
                          <a:pt x="82" y="4"/>
                        </a:lnTo>
                        <a:lnTo>
                          <a:pt x="88" y="0"/>
                        </a:lnTo>
                        <a:close/>
                        <a:moveTo>
                          <a:pt x="88" y="128"/>
                        </a:moveTo>
                        <a:lnTo>
                          <a:pt x="88" y="128"/>
                        </a:lnTo>
                        <a:lnTo>
                          <a:pt x="129" y="138"/>
                        </a:lnTo>
                        <a:lnTo>
                          <a:pt x="139" y="141"/>
                        </a:lnTo>
                        <a:lnTo>
                          <a:pt x="183" y="141"/>
                        </a:lnTo>
                        <a:lnTo>
                          <a:pt x="113" y="126"/>
                        </a:lnTo>
                        <a:lnTo>
                          <a:pt x="50" y="109"/>
                        </a:lnTo>
                        <a:lnTo>
                          <a:pt x="57" y="117"/>
                        </a:lnTo>
                        <a:lnTo>
                          <a:pt x="72" y="122"/>
                        </a:lnTo>
                        <a:lnTo>
                          <a:pt x="88" y="128"/>
                        </a:lnTo>
                        <a:close/>
                      </a:path>
                    </a:pathLst>
                  </a:custGeom>
                  <a:solidFill>
                    <a:srgbClr val="3E6EA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90" name="Freeform 198">
                    <a:extLst>
                      <a:ext uri="{FF2B5EF4-FFF2-40B4-BE49-F238E27FC236}">
                        <a16:creationId xmlns:a16="http://schemas.microsoft.com/office/drawing/2014/main" id="{F0C9AB50-972B-415B-B4A5-DFBAE095DD6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6" y="1522"/>
                    <a:ext cx="908" cy="300"/>
                  </a:xfrm>
                  <a:custGeom>
                    <a:avLst/>
                    <a:gdLst>
                      <a:gd name="T0" fmla="*/ 31 w 908"/>
                      <a:gd name="T1" fmla="*/ 299 h 300"/>
                      <a:gd name="T2" fmla="*/ 31 w 908"/>
                      <a:gd name="T3" fmla="*/ 299 h 300"/>
                      <a:gd name="T4" fmla="*/ 28 w 908"/>
                      <a:gd name="T5" fmla="*/ 299 h 300"/>
                      <a:gd name="T6" fmla="*/ 28 w 908"/>
                      <a:gd name="T7" fmla="*/ 298 h 300"/>
                      <a:gd name="T8" fmla="*/ 28 w 908"/>
                      <a:gd name="T9" fmla="*/ 298 h 300"/>
                      <a:gd name="T10" fmla="*/ 28 w 908"/>
                      <a:gd name="T11" fmla="*/ 296 h 300"/>
                      <a:gd name="T12" fmla="*/ 25 w 908"/>
                      <a:gd name="T13" fmla="*/ 296 h 300"/>
                      <a:gd name="T14" fmla="*/ 25 w 908"/>
                      <a:gd name="T15" fmla="*/ 296 h 300"/>
                      <a:gd name="T16" fmla="*/ 25 w 908"/>
                      <a:gd name="T17" fmla="*/ 295 h 300"/>
                      <a:gd name="T18" fmla="*/ 22 w 908"/>
                      <a:gd name="T19" fmla="*/ 294 h 300"/>
                      <a:gd name="T20" fmla="*/ 22 w 908"/>
                      <a:gd name="T21" fmla="*/ 294 h 300"/>
                      <a:gd name="T22" fmla="*/ 22 w 908"/>
                      <a:gd name="T23" fmla="*/ 294 h 300"/>
                      <a:gd name="T24" fmla="*/ 38 w 908"/>
                      <a:gd name="T25" fmla="*/ 272 h 300"/>
                      <a:gd name="T26" fmla="*/ 75 w 908"/>
                      <a:gd name="T27" fmla="*/ 260 h 300"/>
                      <a:gd name="T28" fmla="*/ 75 w 908"/>
                      <a:gd name="T29" fmla="*/ 258 h 300"/>
                      <a:gd name="T30" fmla="*/ 82 w 908"/>
                      <a:gd name="T31" fmla="*/ 257 h 300"/>
                      <a:gd name="T32" fmla="*/ 82 w 908"/>
                      <a:gd name="T33" fmla="*/ 256 h 300"/>
                      <a:gd name="T34" fmla="*/ 85 w 908"/>
                      <a:gd name="T35" fmla="*/ 256 h 300"/>
                      <a:gd name="T36" fmla="*/ 88 w 908"/>
                      <a:gd name="T37" fmla="*/ 256 h 300"/>
                      <a:gd name="T38" fmla="*/ 88 w 908"/>
                      <a:gd name="T39" fmla="*/ 255 h 300"/>
                      <a:gd name="T40" fmla="*/ 91 w 908"/>
                      <a:gd name="T41" fmla="*/ 253 h 300"/>
                      <a:gd name="T42" fmla="*/ 94 w 908"/>
                      <a:gd name="T43" fmla="*/ 253 h 300"/>
                      <a:gd name="T44" fmla="*/ 94 w 908"/>
                      <a:gd name="T45" fmla="*/ 253 h 300"/>
                      <a:gd name="T46" fmla="*/ 97 w 908"/>
                      <a:gd name="T47" fmla="*/ 252 h 300"/>
                      <a:gd name="T48" fmla="*/ 101 w 908"/>
                      <a:gd name="T49" fmla="*/ 252 h 300"/>
                      <a:gd name="T50" fmla="*/ 132 w 908"/>
                      <a:gd name="T51" fmla="*/ 242 h 300"/>
                      <a:gd name="T52" fmla="*/ 479 w 908"/>
                      <a:gd name="T53" fmla="*/ 170 h 300"/>
                      <a:gd name="T54" fmla="*/ 523 w 908"/>
                      <a:gd name="T55" fmla="*/ 161 h 300"/>
                      <a:gd name="T56" fmla="*/ 605 w 908"/>
                      <a:gd name="T57" fmla="*/ 140 h 300"/>
                      <a:gd name="T58" fmla="*/ 684 w 908"/>
                      <a:gd name="T59" fmla="*/ 119 h 300"/>
                      <a:gd name="T60" fmla="*/ 693 w 908"/>
                      <a:gd name="T61" fmla="*/ 115 h 300"/>
                      <a:gd name="T62" fmla="*/ 703 w 908"/>
                      <a:gd name="T63" fmla="*/ 112 h 300"/>
                      <a:gd name="T64" fmla="*/ 709 w 908"/>
                      <a:gd name="T65" fmla="*/ 110 h 300"/>
                      <a:gd name="T66" fmla="*/ 715 w 908"/>
                      <a:gd name="T67" fmla="*/ 107 h 300"/>
                      <a:gd name="T68" fmla="*/ 728 w 908"/>
                      <a:gd name="T69" fmla="*/ 104 h 300"/>
                      <a:gd name="T70" fmla="*/ 734 w 908"/>
                      <a:gd name="T71" fmla="*/ 100 h 300"/>
                      <a:gd name="T72" fmla="*/ 753 w 908"/>
                      <a:gd name="T73" fmla="*/ 93 h 300"/>
                      <a:gd name="T74" fmla="*/ 759 w 908"/>
                      <a:gd name="T75" fmla="*/ 91 h 300"/>
                      <a:gd name="T76" fmla="*/ 766 w 908"/>
                      <a:gd name="T77" fmla="*/ 88 h 300"/>
                      <a:gd name="T78" fmla="*/ 775 w 908"/>
                      <a:gd name="T79" fmla="*/ 85 h 300"/>
                      <a:gd name="T80" fmla="*/ 788 w 908"/>
                      <a:gd name="T81" fmla="*/ 79 h 300"/>
                      <a:gd name="T82" fmla="*/ 810 w 908"/>
                      <a:gd name="T83" fmla="*/ 69 h 300"/>
                      <a:gd name="T84" fmla="*/ 813 w 908"/>
                      <a:gd name="T85" fmla="*/ 68 h 300"/>
                      <a:gd name="T86" fmla="*/ 829 w 908"/>
                      <a:gd name="T87" fmla="*/ 59 h 300"/>
                      <a:gd name="T88" fmla="*/ 835 w 908"/>
                      <a:gd name="T89" fmla="*/ 55 h 300"/>
                      <a:gd name="T90" fmla="*/ 857 w 908"/>
                      <a:gd name="T91" fmla="*/ 44 h 300"/>
                      <a:gd name="T92" fmla="*/ 841 w 908"/>
                      <a:gd name="T93" fmla="*/ 44 h 300"/>
                      <a:gd name="T94" fmla="*/ 728 w 908"/>
                      <a:gd name="T95" fmla="*/ 74 h 300"/>
                      <a:gd name="T96" fmla="*/ 507 w 908"/>
                      <a:gd name="T97" fmla="*/ 135 h 300"/>
                      <a:gd name="T98" fmla="*/ 88 w 908"/>
                      <a:gd name="T99" fmla="*/ 227 h 300"/>
                      <a:gd name="T100" fmla="*/ 0 w 908"/>
                      <a:gd name="T101" fmla="*/ 269 h 300"/>
                      <a:gd name="T102" fmla="*/ 19 w 908"/>
                      <a:gd name="T103" fmla="*/ 298 h 300"/>
                      <a:gd name="T104" fmla="*/ 829 w 908"/>
                      <a:gd name="T105" fmla="*/ 59 h 300"/>
                      <a:gd name="T106" fmla="*/ 901 w 908"/>
                      <a:gd name="T107" fmla="*/ 10 h 300"/>
                      <a:gd name="T108" fmla="*/ 904 w 908"/>
                      <a:gd name="T109" fmla="*/ 8 h 300"/>
                      <a:gd name="T110" fmla="*/ 904 w 908"/>
                      <a:gd name="T111" fmla="*/ 7 h 300"/>
                      <a:gd name="T112" fmla="*/ 908 w 908"/>
                      <a:gd name="T113" fmla="*/ 6 h 300"/>
                      <a:gd name="T114" fmla="*/ 870 w 908"/>
                      <a:gd name="T115" fmla="*/ 0 h 300"/>
                      <a:gd name="T116" fmla="*/ 892 w 908"/>
                      <a:gd name="T117" fmla="*/ 17 h 300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8" h="300">
                        <a:moveTo>
                          <a:pt x="31" y="300"/>
                        </a:moveTo>
                        <a:lnTo>
                          <a:pt x="31" y="300"/>
                        </a:lnTo>
                        <a:lnTo>
                          <a:pt x="31" y="299"/>
                        </a:ln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8" y="296"/>
                        </a:lnTo>
                        <a:lnTo>
                          <a:pt x="25" y="296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22" y="288"/>
                        </a:lnTo>
                        <a:lnTo>
                          <a:pt x="25" y="281"/>
                        </a:lnTo>
                        <a:lnTo>
                          <a:pt x="31" y="277"/>
                        </a:lnTo>
                        <a:lnTo>
                          <a:pt x="38" y="272"/>
                        </a:lnTo>
                        <a:lnTo>
                          <a:pt x="53" y="266"/>
                        </a:lnTo>
                        <a:lnTo>
                          <a:pt x="72" y="260"/>
                        </a:lnTo>
                        <a:lnTo>
                          <a:pt x="75" y="260"/>
                        </a:lnTo>
                        <a:lnTo>
                          <a:pt x="75" y="258"/>
                        </a:lnTo>
                        <a:lnTo>
                          <a:pt x="79" y="258"/>
                        </a:lnTo>
                        <a:lnTo>
                          <a:pt x="82" y="257"/>
                        </a:lnTo>
                        <a:lnTo>
                          <a:pt x="82" y="256"/>
                        </a:lnTo>
                        <a:lnTo>
                          <a:pt x="85" y="256"/>
                        </a:lnTo>
                        <a:lnTo>
                          <a:pt x="88" y="256"/>
                        </a:lnTo>
                        <a:lnTo>
                          <a:pt x="88" y="255"/>
                        </a:lnTo>
                        <a:lnTo>
                          <a:pt x="91" y="255"/>
                        </a:lnTo>
                        <a:lnTo>
                          <a:pt x="91" y="253"/>
                        </a:lnTo>
                        <a:lnTo>
                          <a:pt x="94" y="253"/>
                        </a:lnTo>
                        <a:lnTo>
                          <a:pt x="97" y="253"/>
                        </a:lnTo>
                        <a:lnTo>
                          <a:pt x="97" y="252"/>
                        </a:lnTo>
                        <a:lnTo>
                          <a:pt x="101" y="252"/>
                        </a:lnTo>
                        <a:lnTo>
                          <a:pt x="101" y="251"/>
                        </a:lnTo>
                        <a:lnTo>
                          <a:pt x="132" y="242"/>
                        </a:lnTo>
                        <a:lnTo>
                          <a:pt x="164" y="232"/>
                        </a:lnTo>
                        <a:lnTo>
                          <a:pt x="233" y="217"/>
                        </a:lnTo>
                        <a:lnTo>
                          <a:pt x="353" y="192"/>
                        </a:lnTo>
                        <a:lnTo>
                          <a:pt x="479" y="170"/>
                        </a:lnTo>
                        <a:lnTo>
                          <a:pt x="520" y="161"/>
                        </a:lnTo>
                        <a:lnTo>
                          <a:pt x="523" y="161"/>
                        </a:lnTo>
                        <a:lnTo>
                          <a:pt x="532" y="158"/>
                        </a:lnTo>
                        <a:lnTo>
                          <a:pt x="605" y="140"/>
                        </a:lnTo>
                        <a:lnTo>
                          <a:pt x="643" y="130"/>
                        </a:lnTo>
                        <a:lnTo>
                          <a:pt x="677" y="121"/>
                        </a:lnTo>
                        <a:lnTo>
                          <a:pt x="681" y="120"/>
                        </a:lnTo>
                        <a:lnTo>
                          <a:pt x="684" y="119"/>
                        </a:lnTo>
                        <a:lnTo>
                          <a:pt x="687" y="118"/>
                        </a:lnTo>
                        <a:lnTo>
                          <a:pt x="690" y="116"/>
                        </a:lnTo>
                        <a:lnTo>
                          <a:pt x="693" y="115"/>
                        </a:lnTo>
                        <a:lnTo>
                          <a:pt x="696" y="114"/>
                        </a:lnTo>
                        <a:lnTo>
                          <a:pt x="700" y="114"/>
                        </a:lnTo>
                        <a:lnTo>
                          <a:pt x="703" y="112"/>
                        </a:lnTo>
                        <a:lnTo>
                          <a:pt x="703" y="111"/>
                        </a:lnTo>
                        <a:lnTo>
                          <a:pt x="706" y="111"/>
                        </a:lnTo>
                        <a:lnTo>
                          <a:pt x="709" y="110"/>
                        </a:lnTo>
                        <a:lnTo>
                          <a:pt x="712" y="109"/>
                        </a:lnTo>
                        <a:lnTo>
                          <a:pt x="715" y="109"/>
                        </a:lnTo>
                        <a:lnTo>
                          <a:pt x="715" y="107"/>
                        </a:lnTo>
                        <a:lnTo>
                          <a:pt x="718" y="106"/>
                        </a:lnTo>
                        <a:lnTo>
                          <a:pt x="722" y="106"/>
                        </a:lnTo>
                        <a:lnTo>
                          <a:pt x="722" y="105"/>
                        </a:lnTo>
                        <a:lnTo>
                          <a:pt x="725" y="105"/>
                        </a:lnTo>
                        <a:lnTo>
                          <a:pt x="728" y="104"/>
                        </a:lnTo>
                        <a:lnTo>
                          <a:pt x="728" y="102"/>
                        </a:lnTo>
                        <a:lnTo>
                          <a:pt x="731" y="102"/>
                        </a:lnTo>
                        <a:lnTo>
                          <a:pt x="734" y="100"/>
                        </a:lnTo>
                        <a:lnTo>
                          <a:pt x="747" y="96"/>
                        </a:lnTo>
                        <a:lnTo>
                          <a:pt x="750" y="95"/>
                        </a:lnTo>
                        <a:lnTo>
                          <a:pt x="753" y="93"/>
                        </a:lnTo>
                        <a:lnTo>
                          <a:pt x="759" y="92"/>
                        </a:lnTo>
                        <a:lnTo>
                          <a:pt x="759" y="91"/>
                        </a:lnTo>
                        <a:lnTo>
                          <a:pt x="763" y="90"/>
                        </a:lnTo>
                        <a:lnTo>
                          <a:pt x="766" y="88"/>
                        </a:lnTo>
                        <a:lnTo>
                          <a:pt x="772" y="86"/>
                        </a:lnTo>
                        <a:lnTo>
                          <a:pt x="775" y="85"/>
                        </a:lnTo>
                        <a:lnTo>
                          <a:pt x="778" y="83"/>
                        </a:lnTo>
                        <a:lnTo>
                          <a:pt x="781" y="82"/>
                        </a:lnTo>
                        <a:lnTo>
                          <a:pt x="785" y="81"/>
                        </a:lnTo>
                        <a:lnTo>
                          <a:pt x="788" y="79"/>
                        </a:lnTo>
                        <a:lnTo>
                          <a:pt x="791" y="78"/>
                        </a:lnTo>
                        <a:lnTo>
                          <a:pt x="810" y="69"/>
                        </a:lnTo>
                        <a:lnTo>
                          <a:pt x="810" y="68"/>
                        </a:lnTo>
                        <a:lnTo>
                          <a:pt x="813" y="68"/>
                        </a:lnTo>
                        <a:lnTo>
                          <a:pt x="822" y="62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lnTo>
                          <a:pt x="835" y="55"/>
                        </a:lnTo>
                        <a:lnTo>
                          <a:pt x="851" y="46"/>
                        </a:lnTo>
                        <a:lnTo>
                          <a:pt x="857" y="44"/>
                        </a:lnTo>
                        <a:lnTo>
                          <a:pt x="876" y="31"/>
                        </a:lnTo>
                        <a:lnTo>
                          <a:pt x="857" y="38"/>
                        </a:lnTo>
                        <a:lnTo>
                          <a:pt x="841" y="44"/>
                        </a:lnTo>
                        <a:lnTo>
                          <a:pt x="804" y="55"/>
                        </a:lnTo>
                        <a:lnTo>
                          <a:pt x="766" y="66"/>
                        </a:lnTo>
                        <a:lnTo>
                          <a:pt x="728" y="74"/>
                        </a:lnTo>
                        <a:lnTo>
                          <a:pt x="687" y="91"/>
                        </a:lnTo>
                        <a:lnTo>
                          <a:pt x="633" y="106"/>
                        </a:lnTo>
                        <a:lnTo>
                          <a:pt x="577" y="121"/>
                        </a:lnTo>
                        <a:lnTo>
                          <a:pt x="507" y="135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3" y="236"/>
                        </a:lnTo>
                        <a:lnTo>
                          <a:pt x="41" y="244"/>
                        </a:lnTo>
                        <a:lnTo>
                          <a:pt x="22" y="253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7"/>
                        </a:lnTo>
                        <a:lnTo>
                          <a:pt x="0" y="286"/>
                        </a:lnTo>
                        <a:lnTo>
                          <a:pt x="9" y="294"/>
                        </a:lnTo>
                        <a:lnTo>
                          <a:pt x="19" y="298"/>
                        </a:lnTo>
                        <a:lnTo>
                          <a:pt x="31" y="300"/>
                        </a:lnTo>
                        <a:close/>
                        <a:moveTo>
                          <a:pt x="835" y="57"/>
                        </a:moveTo>
                        <a:lnTo>
                          <a:pt x="835" y="57"/>
                        </a:lnTo>
                        <a:lnTo>
                          <a:pt x="829" y="59"/>
                        </a:lnTo>
                        <a:lnTo>
                          <a:pt x="835" y="57"/>
                        </a:lnTo>
                        <a:close/>
                        <a:moveTo>
                          <a:pt x="892" y="17"/>
                        </a:moveTo>
                        <a:lnTo>
                          <a:pt x="892" y="17"/>
                        </a:lnTo>
                        <a:lnTo>
                          <a:pt x="901" y="10"/>
                        </a:lnTo>
                        <a:lnTo>
                          <a:pt x="904" y="10"/>
                        </a:lnTo>
                        <a:lnTo>
                          <a:pt x="904" y="8"/>
                        </a:lnTo>
                        <a:lnTo>
                          <a:pt x="904" y="7"/>
                        </a:lnTo>
                        <a:lnTo>
                          <a:pt x="908" y="7"/>
                        </a:lnTo>
                        <a:lnTo>
                          <a:pt x="908" y="6"/>
                        </a:lnTo>
                        <a:lnTo>
                          <a:pt x="870" y="0"/>
                        </a:lnTo>
                        <a:lnTo>
                          <a:pt x="879" y="3"/>
                        </a:lnTo>
                        <a:lnTo>
                          <a:pt x="885" y="7"/>
                        </a:lnTo>
                        <a:lnTo>
                          <a:pt x="892" y="12"/>
                        </a:lnTo>
                        <a:lnTo>
                          <a:pt x="892" y="17"/>
                        </a:lnTo>
                        <a:close/>
                      </a:path>
                    </a:pathLst>
                  </a:custGeom>
                  <a:solidFill>
                    <a:srgbClr val="1A8B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91" name="Freeform 199">
                    <a:extLst>
                      <a:ext uri="{FF2B5EF4-FFF2-40B4-BE49-F238E27FC236}">
                        <a16:creationId xmlns:a16="http://schemas.microsoft.com/office/drawing/2014/main" id="{ABB11D6F-47F8-4939-826D-88339FE5D5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" y="1553"/>
                    <a:ext cx="876" cy="269"/>
                  </a:xfrm>
                  <a:custGeom>
                    <a:avLst/>
                    <a:gdLst>
                      <a:gd name="T0" fmla="*/ 31 w 876"/>
                      <a:gd name="T1" fmla="*/ 268 h 269"/>
                      <a:gd name="T2" fmla="*/ 31 w 876"/>
                      <a:gd name="T3" fmla="*/ 268 h 269"/>
                      <a:gd name="T4" fmla="*/ 28 w 876"/>
                      <a:gd name="T5" fmla="*/ 268 h 269"/>
                      <a:gd name="T6" fmla="*/ 28 w 876"/>
                      <a:gd name="T7" fmla="*/ 267 h 269"/>
                      <a:gd name="T8" fmla="*/ 28 w 876"/>
                      <a:gd name="T9" fmla="*/ 267 h 269"/>
                      <a:gd name="T10" fmla="*/ 28 w 876"/>
                      <a:gd name="T11" fmla="*/ 265 h 269"/>
                      <a:gd name="T12" fmla="*/ 25 w 876"/>
                      <a:gd name="T13" fmla="*/ 265 h 269"/>
                      <a:gd name="T14" fmla="*/ 25 w 876"/>
                      <a:gd name="T15" fmla="*/ 265 h 269"/>
                      <a:gd name="T16" fmla="*/ 25 w 876"/>
                      <a:gd name="T17" fmla="*/ 264 h 269"/>
                      <a:gd name="T18" fmla="*/ 22 w 876"/>
                      <a:gd name="T19" fmla="*/ 263 h 269"/>
                      <a:gd name="T20" fmla="*/ 22 w 876"/>
                      <a:gd name="T21" fmla="*/ 263 h 269"/>
                      <a:gd name="T22" fmla="*/ 22 w 876"/>
                      <a:gd name="T23" fmla="*/ 263 h 269"/>
                      <a:gd name="T24" fmla="*/ 38 w 876"/>
                      <a:gd name="T25" fmla="*/ 241 h 269"/>
                      <a:gd name="T26" fmla="*/ 75 w 876"/>
                      <a:gd name="T27" fmla="*/ 229 h 269"/>
                      <a:gd name="T28" fmla="*/ 75 w 876"/>
                      <a:gd name="T29" fmla="*/ 227 h 269"/>
                      <a:gd name="T30" fmla="*/ 82 w 876"/>
                      <a:gd name="T31" fmla="*/ 226 h 269"/>
                      <a:gd name="T32" fmla="*/ 82 w 876"/>
                      <a:gd name="T33" fmla="*/ 225 h 269"/>
                      <a:gd name="T34" fmla="*/ 85 w 876"/>
                      <a:gd name="T35" fmla="*/ 225 h 269"/>
                      <a:gd name="T36" fmla="*/ 88 w 876"/>
                      <a:gd name="T37" fmla="*/ 225 h 269"/>
                      <a:gd name="T38" fmla="*/ 88 w 876"/>
                      <a:gd name="T39" fmla="*/ 224 h 269"/>
                      <a:gd name="T40" fmla="*/ 91 w 876"/>
                      <a:gd name="T41" fmla="*/ 222 h 269"/>
                      <a:gd name="T42" fmla="*/ 94 w 876"/>
                      <a:gd name="T43" fmla="*/ 222 h 269"/>
                      <a:gd name="T44" fmla="*/ 94 w 876"/>
                      <a:gd name="T45" fmla="*/ 222 h 269"/>
                      <a:gd name="T46" fmla="*/ 97 w 876"/>
                      <a:gd name="T47" fmla="*/ 221 h 269"/>
                      <a:gd name="T48" fmla="*/ 101 w 876"/>
                      <a:gd name="T49" fmla="*/ 221 h 269"/>
                      <a:gd name="T50" fmla="*/ 132 w 876"/>
                      <a:gd name="T51" fmla="*/ 211 h 269"/>
                      <a:gd name="T52" fmla="*/ 479 w 876"/>
                      <a:gd name="T53" fmla="*/ 139 h 269"/>
                      <a:gd name="T54" fmla="*/ 523 w 876"/>
                      <a:gd name="T55" fmla="*/ 130 h 269"/>
                      <a:gd name="T56" fmla="*/ 605 w 876"/>
                      <a:gd name="T57" fmla="*/ 109 h 269"/>
                      <a:gd name="T58" fmla="*/ 684 w 876"/>
                      <a:gd name="T59" fmla="*/ 88 h 269"/>
                      <a:gd name="T60" fmla="*/ 693 w 876"/>
                      <a:gd name="T61" fmla="*/ 84 h 269"/>
                      <a:gd name="T62" fmla="*/ 703 w 876"/>
                      <a:gd name="T63" fmla="*/ 81 h 269"/>
                      <a:gd name="T64" fmla="*/ 709 w 876"/>
                      <a:gd name="T65" fmla="*/ 79 h 269"/>
                      <a:gd name="T66" fmla="*/ 715 w 876"/>
                      <a:gd name="T67" fmla="*/ 76 h 269"/>
                      <a:gd name="T68" fmla="*/ 728 w 876"/>
                      <a:gd name="T69" fmla="*/ 73 h 269"/>
                      <a:gd name="T70" fmla="*/ 734 w 876"/>
                      <a:gd name="T71" fmla="*/ 69 h 269"/>
                      <a:gd name="T72" fmla="*/ 753 w 876"/>
                      <a:gd name="T73" fmla="*/ 62 h 269"/>
                      <a:gd name="T74" fmla="*/ 759 w 876"/>
                      <a:gd name="T75" fmla="*/ 60 h 269"/>
                      <a:gd name="T76" fmla="*/ 766 w 876"/>
                      <a:gd name="T77" fmla="*/ 57 h 269"/>
                      <a:gd name="T78" fmla="*/ 775 w 876"/>
                      <a:gd name="T79" fmla="*/ 54 h 269"/>
                      <a:gd name="T80" fmla="*/ 788 w 876"/>
                      <a:gd name="T81" fmla="*/ 48 h 269"/>
                      <a:gd name="T82" fmla="*/ 810 w 876"/>
                      <a:gd name="T83" fmla="*/ 38 h 269"/>
                      <a:gd name="T84" fmla="*/ 813 w 876"/>
                      <a:gd name="T85" fmla="*/ 37 h 269"/>
                      <a:gd name="T86" fmla="*/ 829 w 876"/>
                      <a:gd name="T87" fmla="*/ 28 h 269"/>
                      <a:gd name="T88" fmla="*/ 835 w 876"/>
                      <a:gd name="T89" fmla="*/ 24 h 269"/>
                      <a:gd name="T90" fmla="*/ 857 w 876"/>
                      <a:gd name="T91" fmla="*/ 13 h 269"/>
                      <a:gd name="T92" fmla="*/ 841 w 876"/>
                      <a:gd name="T93" fmla="*/ 13 h 269"/>
                      <a:gd name="T94" fmla="*/ 728 w 876"/>
                      <a:gd name="T95" fmla="*/ 43 h 269"/>
                      <a:gd name="T96" fmla="*/ 507 w 876"/>
                      <a:gd name="T97" fmla="*/ 104 h 269"/>
                      <a:gd name="T98" fmla="*/ 88 w 876"/>
                      <a:gd name="T99" fmla="*/ 196 h 269"/>
                      <a:gd name="T100" fmla="*/ 0 w 876"/>
                      <a:gd name="T101" fmla="*/ 238 h 269"/>
                      <a:gd name="T102" fmla="*/ 19 w 876"/>
                      <a:gd name="T103" fmla="*/ 267 h 26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0" t="0" r="r" b="b"/>
                    <a:pathLst>
                      <a:path w="876" h="269">
                        <a:moveTo>
                          <a:pt x="31" y="269"/>
                        </a:moveTo>
                        <a:lnTo>
                          <a:pt x="31" y="269"/>
                        </a:lnTo>
                        <a:lnTo>
                          <a:pt x="31" y="268"/>
                        </a:lnTo>
                        <a:lnTo>
                          <a:pt x="28" y="268"/>
                        </a:lnTo>
                        <a:lnTo>
                          <a:pt x="28" y="267"/>
                        </a:lnTo>
                        <a:lnTo>
                          <a:pt x="28" y="265"/>
                        </a:lnTo>
                        <a:lnTo>
                          <a:pt x="25" y="265"/>
                        </a:lnTo>
                        <a:lnTo>
                          <a:pt x="25" y="264"/>
                        </a:lnTo>
                        <a:lnTo>
                          <a:pt x="22" y="264"/>
                        </a:lnTo>
                        <a:lnTo>
                          <a:pt x="22" y="263"/>
                        </a:lnTo>
                        <a:lnTo>
                          <a:pt x="22" y="257"/>
                        </a:lnTo>
                        <a:lnTo>
                          <a:pt x="25" y="250"/>
                        </a:lnTo>
                        <a:lnTo>
                          <a:pt x="31" y="246"/>
                        </a:lnTo>
                        <a:lnTo>
                          <a:pt x="38" y="241"/>
                        </a:lnTo>
                        <a:lnTo>
                          <a:pt x="53" y="235"/>
                        </a:lnTo>
                        <a:lnTo>
                          <a:pt x="72" y="229"/>
                        </a:lnTo>
                        <a:lnTo>
                          <a:pt x="75" y="229"/>
                        </a:lnTo>
                        <a:lnTo>
                          <a:pt x="75" y="227"/>
                        </a:lnTo>
                        <a:lnTo>
                          <a:pt x="79" y="227"/>
                        </a:lnTo>
                        <a:lnTo>
                          <a:pt x="82" y="226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8" y="225"/>
                        </a:lnTo>
                        <a:lnTo>
                          <a:pt x="88" y="224"/>
                        </a:lnTo>
                        <a:lnTo>
                          <a:pt x="91" y="224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7" y="222"/>
                        </a:lnTo>
                        <a:lnTo>
                          <a:pt x="97" y="221"/>
                        </a:lnTo>
                        <a:lnTo>
                          <a:pt x="101" y="221"/>
                        </a:lnTo>
                        <a:lnTo>
                          <a:pt x="101" y="220"/>
                        </a:lnTo>
                        <a:lnTo>
                          <a:pt x="132" y="211"/>
                        </a:lnTo>
                        <a:lnTo>
                          <a:pt x="164" y="201"/>
                        </a:lnTo>
                        <a:lnTo>
                          <a:pt x="233" y="186"/>
                        </a:lnTo>
                        <a:lnTo>
                          <a:pt x="353" y="161"/>
                        </a:lnTo>
                        <a:lnTo>
                          <a:pt x="479" y="139"/>
                        </a:lnTo>
                        <a:lnTo>
                          <a:pt x="520" y="130"/>
                        </a:lnTo>
                        <a:lnTo>
                          <a:pt x="523" y="130"/>
                        </a:lnTo>
                        <a:lnTo>
                          <a:pt x="532" y="127"/>
                        </a:lnTo>
                        <a:lnTo>
                          <a:pt x="605" y="109"/>
                        </a:lnTo>
                        <a:lnTo>
                          <a:pt x="643" y="99"/>
                        </a:lnTo>
                        <a:lnTo>
                          <a:pt x="677" y="90"/>
                        </a:lnTo>
                        <a:lnTo>
                          <a:pt x="681" y="89"/>
                        </a:lnTo>
                        <a:lnTo>
                          <a:pt x="684" y="88"/>
                        </a:lnTo>
                        <a:lnTo>
                          <a:pt x="687" y="87"/>
                        </a:lnTo>
                        <a:lnTo>
                          <a:pt x="690" y="85"/>
                        </a:lnTo>
                        <a:lnTo>
                          <a:pt x="693" y="84"/>
                        </a:lnTo>
                        <a:lnTo>
                          <a:pt x="696" y="83"/>
                        </a:lnTo>
                        <a:lnTo>
                          <a:pt x="700" y="83"/>
                        </a:lnTo>
                        <a:lnTo>
                          <a:pt x="703" y="81"/>
                        </a:lnTo>
                        <a:lnTo>
                          <a:pt x="703" y="80"/>
                        </a:lnTo>
                        <a:lnTo>
                          <a:pt x="706" y="80"/>
                        </a:lnTo>
                        <a:lnTo>
                          <a:pt x="709" y="79"/>
                        </a:lnTo>
                        <a:lnTo>
                          <a:pt x="712" y="78"/>
                        </a:lnTo>
                        <a:lnTo>
                          <a:pt x="715" y="78"/>
                        </a:lnTo>
                        <a:lnTo>
                          <a:pt x="715" y="76"/>
                        </a:lnTo>
                        <a:lnTo>
                          <a:pt x="718" y="75"/>
                        </a:lnTo>
                        <a:lnTo>
                          <a:pt x="722" y="75"/>
                        </a:lnTo>
                        <a:lnTo>
                          <a:pt x="722" y="74"/>
                        </a:lnTo>
                        <a:lnTo>
                          <a:pt x="725" y="74"/>
                        </a:lnTo>
                        <a:lnTo>
                          <a:pt x="728" y="73"/>
                        </a:lnTo>
                        <a:lnTo>
                          <a:pt x="728" y="71"/>
                        </a:lnTo>
                        <a:lnTo>
                          <a:pt x="731" y="71"/>
                        </a:lnTo>
                        <a:lnTo>
                          <a:pt x="734" y="69"/>
                        </a:lnTo>
                        <a:lnTo>
                          <a:pt x="747" y="65"/>
                        </a:lnTo>
                        <a:lnTo>
                          <a:pt x="750" y="64"/>
                        </a:lnTo>
                        <a:lnTo>
                          <a:pt x="753" y="62"/>
                        </a:lnTo>
                        <a:lnTo>
                          <a:pt x="759" y="61"/>
                        </a:lnTo>
                        <a:lnTo>
                          <a:pt x="759" y="60"/>
                        </a:lnTo>
                        <a:lnTo>
                          <a:pt x="763" y="59"/>
                        </a:lnTo>
                        <a:lnTo>
                          <a:pt x="766" y="57"/>
                        </a:lnTo>
                        <a:lnTo>
                          <a:pt x="772" y="55"/>
                        </a:lnTo>
                        <a:lnTo>
                          <a:pt x="775" y="54"/>
                        </a:lnTo>
                        <a:lnTo>
                          <a:pt x="778" y="52"/>
                        </a:lnTo>
                        <a:lnTo>
                          <a:pt x="781" y="51"/>
                        </a:lnTo>
                        <a:lnTo>
                          <a:pt x="785" y="50"/>
                        </a:lnTo>
                        <a:lnTo>
                          <a:pt x="788" y="48"/>
                        </a:lnTo>
                        <a:lnTo>
                          <a:pt x="791" y="47"/>
                        </a:lnTo>
                        <a:lnTo>
                          <a:pt x="810" y="38"/>
                        </a:lnTo>
                        <a:lnTo>
                          <a:pt x="810" y="37"/>
                        </a:lnTo>
                        <a:lnTo>
                          <a:pt x="813" y="37"/>
                        </a:lnTo>
                        <a:lnTo>
                          <a:pt x="822" y="31"/>
                        </a:lnTo>
                        <a:lnTo>
                          <a:pt x="829" y="28"/>
                        </a:lnTo>
                        <a:lnTo>
                          <a:pt x="835" y="26"/>
                        </a:lnTo>
                        <a:lnTo>
                          <a:pt x="835" y="24"/>
                        </a:lnTo>
                        <a:lnTo>
                          <a:pt x="851" y="15"/>
                        </a:lnTo>
                        <a:lnTo>
                          <a:pt x="857" y="13"/>
                        </a:lnTo>
                        <a:lnTo>
                          <a:pt x="876" y="0"/>
                        </a:lnTo>
                        <a:lnTo>
                          <a:pt x="857" y="7"/>
                        </a:lnTo>
                        <a:lnTo>
                          <a:pt x="841" y="13"/>
                        </a:lnTo>
                        <a:lnTo>
                          <a:pt x="804" y="24"/>
                        </a:lnTo>
                        <a:lnTo>
                          <a:pt x="766" y="35"/>
                        </a:lnTo>
                        <a:lnTo>
                          <a:pt x="728" y="43"/>
                        </a:lnTo>
                        <a:lnTo>
                          <a:pt x="687" y="60"/>
                        </a:lnTo>
                        <a:lnTo>
                          <a:pt x="633" y="75"/>
                        </a:lnTo>
                        <a:lnTo>
                          <a:pt x="577" y="90"/>
                        </a:lnTo>
                        <a:lnTo>
                          <a:pt x="507" y="104"/>
                        </a:lnTo>
                        <a:lnTo>
                          <a:pt x="410" y="122"/>
                        </a:lnTo>
                        <a:lnTo>
                          <a:pt x="315" y="140"/>
                        </a:lnTo>
                        <a:lnTo>
                          <a:pt x="227" y="159"/>
                        </a:lnTo>
                        <a:lnTo>
                          <a:pt x="151" y="177"/>
                        </a:lnTo>
                        <a:lnTo>
                          <a:pt x="88" y="196"/>
                        </a:lnTo>
                        <a:lnTo>
                          <a:pt x="63" y="205"/>
                        </a:lnTo>
                        <a:lnTo>
                          <a:pt x="41" y="213"/>
                        </a:lnTo>
                        <a:lnTo>
                          <a:pt x="22" y="222"/>
                        </a:lnTo>
                        <a:lnTo>
                          <a:pt x="9" y="230"/>
                        </a:lnTo>
                        <a:lnTo>
                          <a:pt x="0" y="238"/>
                        </a:lnTo>
                        <a:lnTo>
                          <a:pt x="0" y="246"/>
                        </a:lnTo>
                        <a:lnTo>
                          <a:pt x="0" y="255"/>
                        </a:lnTo>
                        <a:lnTo>
                          <a:pt x="9" y="263"/>
                        </a:lnTo>
                        <a:lnTo>
                          <a:pt x="19" y="267"/>
                        </a:lnTo>
                        <a:lnTo>
                          <a:pt x="31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92" name="Freeform 200">
                    <a:extLst>
                      <a:ext uri="{FF2B5EF4-FFF2-40B4-BE49-F238E27FC236}">
                        <a16:creationId xmlns:a16="http://schemas.microsoft.com/office/drawing/2014/main" id="{B3E93A3F-52C7-498F-BA35-A9A915FA7F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93" name="Freeform 201">
                    <a:extLst>
                      <a:ext uri="{FF2B5EF4-FFF2-40B4-BE49-F238E27FC236}">
                        <a16:creationId xmlns:a16="http://schemas.microsoft.com/office/drawing/2014/main" id="{41788198-D957-42A4-953E-AFE03CC6D1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6" y="1522"/>
                    <a:ext cx="38" cy="17"/>
                  </a:xfrm>
                  <a:custGeom>
                    <a:avLst/>
                    <a:gdLst>
                      <a:gd name="T0" fmla="*/ 22 w 38"/>
                      <a:gd name="T1" fmla="*/ 17 h 17"/>
                      <a:gd name="T2" fmla="*/ 22 w 38"/>
                      <a:gd name="T3" fmla="*/ 17 h 17"/>
                      <a:gd name="T4" fmla="*/ 22 w 38"/>
                      <a:gd name="T5" fmla="*/ 17 h 17"/>
                      <a:gd name="T6" fmla="*/ 31 w 38"/>
                      <a:gd name="T7" fmla="*/ 10 h 17"/>
                      <a:gd name="T8" fmla="*/ 31 w 38"/>
                      <a:gd name="T9" fmla="*/ 10 h 17"/>
                      <a:gd name="T10" fmla="*/ 34 w 38"/>
                      <a:gd name="T11" fmla="*/ 10 h 17"/>
                      <a:gd name="T12" fmla="*/ 34 w 38"/>
                      <a:gd name="T13" fmla="*/ 8 h 17"/>
                      <a:gd name="T14" fmla="*/ 34 w 38"/>
                      <a:gd name="T15" fmla="*/ 8 h 17"/>
                      <a:gd name="T16" fmla="*/ 34 w 38"/>
                      <a:gd name="T17" fmla="*/ 8 h 17"/>
                      <a:gd name="T18" fmla="*/ 34 w 38"/>
                      <a:gd name="T19" fmla="*/ 8 h 17"/>
                      <a:gd name="T20" fmla="*/ 34 w 38"/>
                      <a:gd name="T21" fmla="*/ 8 h 17"/>
                      <a:gd name="T22" fmla="*/ 34 w 38"/>
                      <a:gd name="T23" fmla="*/ 8 h 17"/>
                      <a:gd name="T24" fmla="*/ 34 w 38"/>
                      <a:gd name="T25" fmla="*/ 7 h 17"/>
                      <a:gd name="T26" fmla="*/ 34 w 38"/>
                      <a:gd name="T27" fmla="*/ 7 h 17"/>
                      <a:gd name="T28" fmla="*/ 34 w 38"/>
                      <a:gd name="T29" fmla="*/ 7 h 17"/>
                      <a:gd name="T30" fmla="*/ 34 w 38"/>
                      <a:gd name="T31" fmla="*/ 7 h 17"/>
                      <a:gd name="T32" fmla="*/ 38 w 38"/>
                      <a:gd name="T33" fmla="*/ 7 h 17"/>
                      <a:gd name="T34" fmla="*/ 38 w 38"/>
                      <a:gd name="T35" fmla="*/ 7 h 17"/>
                      <a:gd name="T36" fmla="*/ 38 w 38"/>
                      <a:gd name="T37" fmla="*/ 6 h 17"/>
                      <a:gd name="T38" fmla="*/ 38 w 38"/>
                      <a:gd name="T39" fmla="*/ 6 h 17"/>
                      <a:gd name="T40" fmla="*/ 38 w 38"/>
                      <a:gd name="T41" fmla="*/ 6 h 17"/>
                      <a:gd name="T42" fmla="*/ 38 w 38"/>
                      <a:gd name="T43" fmla="*/ 6 h 17"/>
                      <a:gd name="T44" fmla="*/ 38 w 38"/>
                      <a:gd name="T45" fmla="*/ 6 h 17"/>
                      <a:gd name="T46" fmla="*/ 0 w 38"/>
                      <a:gd name="T47" fmla="*/ 0 h 17"/>
                      <a:gd name="T48" fmla="*/ 0 w 38"/>
                      <a:gd name="T49" fmla="*/ 0 h 17"/>
                      <a:gd name="T50" fmla="*/ 9 w 38"/>
                      <a:gd name="T51" fmla="*/ 3 h 17"/>
                      <a:gd name="T52" fmla="*/ 15 w 38"/>
                      <a:gd name="T53" fmla="*/ 7 h 17"/>
                      <a:gd name="T54" fmla="*/ 22 w 38"/>
                      <a:gd name="T55" fmla="*/ 12 h 17"/>
                      <a:gd name="T56" fmla="*/ 22 w 38"/>
                      <a:gd name="T57" fmla="*/ 17 h 17"/>
                      <a:gd name="T58" fmla="*/ 22 w 38"/>
                      <a:gd name="T59" fmla="*/ 17 h 17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0" t="0" r="r" b="b"/>
                    <a:pathLst>
                      <a:path w="38" h="17">
                        <a:moveTo>
                          <a:pt x="22" y="17"/>
                        </a:moveTo>
                        <a:lnTo>
                          <a:pt x="22" y="17"/>
                        </a:lnTo>
                        <a:lnTo>
                          <a:pt x="31" y="10"/>
                        </a:lnTo>
                        <a:lnTo>
                          <a:pt x="34" y="10"/>
                        </a:lnTo>
                        <a:lnTo>
                          <a:pt x="34" y="8"/>
                        </a:lnTo>
                        <a:lnTo>
                          <a:pt x="34" y="7"/>
                        </a:lnTo>
                        <a:lnTo>
                          <a:pt x="38" y="7"/>
                        </a:lnTo>
                        <a:lnTo>
                          <a:pt x="38" y="6"/>
                        </a:lnTo>
                        <a:lnTo>
                          <a:pt x="0" y="0"/>
                        </a:lnTo>
                        <a:lnTo>
                          <a:pt x="9" y="3"/>
                        </a:lnTo>
                        <a:lnTo>
                          <a:pt x="15" y="7"/>
                        </a:lnTo>
                        <a:lnTo>
                          <a:pt x="22" y="12"/>
                        </a:lnTo>
                        <a:lnTo>
                          <a:pt x="22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94" name="Freeform 202">
                    <a:extLst>
                      <a:ext uri="{FF2B5EF4-FFF2-40B4-BE49-F238E27FC236}">
                        <a16:creationId xmlns:a16="http://schemas.microsoft.com/office/drawing/2014/main" id="{35D5375D-6CF3-48CD-AF15-E13946F4AA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3"/>
                    <a:ext cx="905" cy="299"/>
                  </a:xfrm>
                  <a:custGeom>
                    <a:avLst/>
                    <a:gdLst>
                      <a:gd name="T0" fmla="*/ 28 w 905"/>
                      <a:gd name="T1" fmla="*/ 298 h 299"/>
                      <a:gd name="T2" fmla="*/ 28 w 905"/>
                      <a:gd name="T3" fmla="*/ 298 h 299"/>
                      <a:gd name="T4" fmla="*/ 25 w 905"/>
                      <a:gd name="T5" fmla="*/ 297 h 299"/>
                      <a:gd name="T6" fmla="*/ 25 w 905"/>
                      <a:gd name="T7" fmla="*/ 297 h 299"/>
                      <a:gd name="T8" fmla="*/ 22 w 905"/>
                      <a:gd name="T9" fmla="*/ 295 h 299"/>
                      <a:gd name="T10" fmla="*/ 22 w 905"/>
                      <a:gd name="T11" fmla="*/ 295 h 299"/>
                      <a:gd name="T12" fmla="*/ 22 w 905"/>
                      <a:gd name="T13" fmla="*/ 294 h 299"/>
                      <a:gd name="T14" fmla="*/ 19 w 905"/>
                      <a:gd name="T15" fmla="*/ 294 h 299"/>
                      <a:gd name="T16" fmla="*/ 19 w 905"/>
                      <a:gd name="T17" fmla="*/ 293 h 299"/>
                      <a:gd name="T18" fmla="*/ 19 w 905"/>
                      <a:gd name="T19" fmla="*/ 292 h 299"/>
                      <a:gd name="T20" fmla="*/ 19 w 905"/>
                      <a:gd name="T21" fmla="*/ 289 h 299"/>
                      <a:gd name="T22" fmla="*/ 19 w 905"/>
                      <a:gd name="T23" fmla="*/ 285 h 299"/>
                      <a:gd name="T24" fmla="*/ 22 w 905"/>
                      <a:gd name="T25" fmla="*/ 282 h 299"/>
                      <a:gd name="T26" fmla="*/ 25 w 905"/>
                      <a:gd name="T27" fmla="*/ 276 h 299"/>
                      <a:gd name="T28" fmla="*/ 31 w 905"/>
                      <a:gd name="T29" fmla="*/ 273 h 299"/>
                      <a:gd name="T30" fmla="*/ 38 w 905"/>
                      <a:gd name="T31" fmla="*/ 270 h 299"/>
                      <a:gd name="T32" fmla="*/ 41 w 905"/>
                      <a:gd name="T33" fmla="*/ 269 h 299"/>
                      <a:gd name="T34" fmla="*/ 44 w 905"/>
                      <a:gd name="T35" fmla="*/ 268 h 299"/>
                      <a:gd name="T36" fmla="*/ 47 w 905"/>
                      <a:gd name="T37" fmla="*/ 266 h 299"/>
                      <a:gd name="T38" fmla="*/ 54 w 905"/>
                      <a:gd name="T39" fmla="*/ 265 h 299"/>
                      <a:gd name="T40" fmla="*/ 57 w 905"/>
                      <a:gd name="T41" fmla="*/ 262 h 299"/>
                      <a:gd name="T42" fmla="*/ 60 w 905"/>
                      <a:gd name="T43" fmla="*/ 261 h 299"/>
                      <a:gd name="T44" fmla="*/ 63 w 905"/>
                      <a:gd name="T45" fmla="*/ 261 h 299"/>
                      <a:gd name="T46" fmla="*/ 66 w 905"/>
                      <a:gd name="T47" fmla="*/ 260 h 299"/>
                      <a:gd name="T48" fmla="*/ 72 w 905"/>
                      <a:gd name="T49" fmla="*/ 259 h 299"/>
                      <a:gd name="T50" fmla="*/ 76 w 905"/>
                      <a:gd name="T51" fmla="*/ 257 h 299"/>
                      <a:gd name="T52" fmla="*/ 79 w 905"/>
                      <a:gd name="T53" fmla="*/ 256 h 299"/>
                      <a:gd name="T54" fmla="*/ 79 w 905"/>
                      <a:gd name="T55" fmla="*/ 255 h 299"/>
                      <a:gd name="T56" fmla="*/ 85 w 905"/>
                      <a:gd name="T57" fmla="*/ 255 h 299"/>
                      <a:gd name="T58" fmla="*/ 88 w 905"/>
                      <a:gd name="T59" fmla="*/ 252 h 299"/>
                      <a:gd name="T60" fmla="*/ 91 w 905"/>
                      <a:gd name="T61" fmla="*/ 252 h 299"/>
                      <a:gd name="T62" fmla="*/ 94 w 905"/>
                      <a:gd name="T63" fmla="*/ 251 h 299"/>
                      <a:gd name="T64" fmla="*/ 98 w 905"/>
                      <a:gd name="T65" fmla="*/ 250 h 299"/>
                      <a:gd name="T66" fmla="*/ 476 w 905"/>
                      <a:gd name="T67" fmla="*/ 169 h 299"/>
                      <a:gd name="T68" fmla="*/ 517 w 905"/>
                      <a:gd name="T69" fmla="*/ 160 h 299"/>
                      <a:gd name="T70" fmla="*/ 520 w 905"/>
                      <a:gd name="T71" fmla="*/ 160 h 299"/>
                      <a:gd name="T72" fmla="*/ 678 w 905"/>
                      <a:gd name="T73" fmla="*/ 119 h 299"/>
                      <a:gd name="T74" fmla="*/ 690 w 905"/>
                      <a:gd name="T75" fmla="*/ 114 h 299"/>
                      <a:gd name="T76" fmla="*/ 700 w 905"/>
                      <a:gd name="T77" fmla="*/ 110 h 299"/>
                      <a:gd name="T78" fmla="*/ 712 w 905"/>
                      <a:gd name="T79" fmla="*/ 108 h 299"/>
                      <a:gd name="T80" fmla="*/ 728 w 905"/>
                      <a:gd name="T81" fmla="*/ 101 h 299"/>
                      <a:gd name="T82" fmla="*/ 744 w 905"/>
                      <a:gd name="T83" fmla="*/ 95 h 299"/>
                      <a:gd name="T84" fmla="*/ 753 w 905"/>
                      <a:gd name="T85" fmla="*/ 91 h 299"/>
                      <a:gd name="T86" fmla="*/ 766 w 905"/>
                      <a:gd name="T87" fmla="*/ 86 h 299"/>
                      <a:gd name="T88" fmla="*/ 778 w 905"/>
                      <a:gd name="T89" fmla="*/ 81 h 299"/>
                      <a:gd name="T90" fmla="*/ 788 w 905"/>
                      <a:gd name="T91" fmla="*/ 76 h 299"/>
                      <a:gd name="T92" fmla="*/ 807 w 905"/>
                      <a:gd name="T93" fmla="*/ 67 h 299"/>
                      <a:gd name="T94" fmla="*/ 826 w 905"/>
                      <a:gd name="T95" fmla="*/ 58 h 299"/>
                      <a:gd name="T96" fmla="*/ 848 w 905"/>
                      <a:gd name="T97" fmla="*/ 45 h 299"/>
                      <a:gd name="T98" fmla="*/ 854 w 905"/>
                      <a:gd name="T99" fmla="*/ 37 h 299"/>
                      <a:gd name="T100" fmla="*/ 643 w 905"/>
                      <a:gd name="T101" fmla="*/ 104 h 299"/>
                      <a:gd name="T102" fmla="*/ 315 w 905"/>
                      <a:gd name="T103" fmla="*/ 171 h 299"/>
                      <a:gd name="T104" fmla="*/ 9 w 905"/>
                      <a:gd name="T105" fmla="*/ 261 h 299"/>
                      <a:gd name="T106" fmla="*/ 28 w 905"/>
                      <a:gd name="T107" fmla="*/ 299 h 299"/>
                      <a:gd name="T108" fmla="*/ 889 w 905"/>
                      <a:gd name="T109" fmla="*/ 16 h 299"/>
                      <a:gd name="T110" fmla="*/ 901 w 905"/>
                      <a:gd name="T111" fmla="*/ 7 h 299"/>
                      <a:gd name="T112" fmla="*/ 901 w 905"/>
                      <a:gd name="T113" fmla="*/ 6 h 299"/>
                      <a:gd name="T114" fmla="*/ 905 w 905"/>
                      <a:gd name="T115" fmla="*/ 5 h 299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0" t="0" r="r" b="b"/>
                    <a:pathLst>
                      <a:path w="905" h="299">
                        <a:moveTo>
                          <a:pt x="28" y="299"/>
                        </a:moveTo>
                        <a:lnTo>
                          <a:pt x="28" y="299"/>
                        </a:lnTo>
                        <a:lnTo>
                          <a:pt x="28" y="298"/>
                        </a:lnTo>
                        <a:lnTo>
                          <a:pt x="25" y="298"/>
                        </a:lnTo>
                        <a:lnTo>
                          <a:pt x="25" y="297"/>
                        </a:lnTo>
                        <a:lnTo>
                          <a:pt x="25" y="295"/>
                        </a:lnTo>
                        <a:lnTo>
                          <a:pt x="22" y="295"/>
                        </a:lnTo>
                        <a:lnTo>
                          <a:pt x="22" y="294"/>
                        </a:lnTo>
                        <a:lnTo>
                          <a:pt x="19" y="294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0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5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22" y="282"/>
                        </a:lnTo>
                        <a:lnTo>
                          <a:pt x="22" y="280"/>
                        </a:lnTo>
                        <a:lnTo>
                          <a:pt x="22" y="279"/>
                        </a:lnTo>
                        <a:lnTo>
                          <a:pt x="25" y="279"/>
                        </a:lnTo>
                        <a:lnTo>
                          <a:pt x="25" y="278"/>
                        </a:lnTo>
                        <a:lnTo>
                          <a:pt x="25" y="276"/>
                        </a:lnTo>
                        <a:lnTo>
                          <a:pt x="28" y="276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31" y="274"/>
                        </a:lnTo>
                        <a:lnTo>
                          <a:pt x="31" y="273"/>
                        </a:lnTo>
                        <a:lnTo>
                          <a:pt x="35" y="273"/>
                        </a:lnTo>
                        <a:lnTo>
                          <a:pt x="35" y="271"/>
                        </a:lnTo>
                        <a:lnTo>
                          <a:pt x="38" y="271"/>
                        </a:lnTo>
                        <a:lnTo>
                          <a:pt x="38" y="270"/>
                        </a:lnTo>
                        <a:lnTo>
                          <a:pt x="41" y="269"/>
                        </a:lnTo>
                        <a:lnTo>
                          <a:pt x="44" y="269"/>
                        </a:lnTo>
                        <a:lnTo>
                          <a:pt x="44" y="268"/>
                        </a:lnTo>
                        <a:lnTo>
                          <a:pt x="47" y="266"/>
                        </a:lnTo>
                        <a:lnTo>
                          <a:pt x="50" y="265"/>
                        </a:lnTo>
                        <a:lnTo>
                          <a:pt x="54" y="265"/>
                        </a:lnTo>
                        <a:lnTo>
                          <a:pt x="54" y="264"/>
                        </a:lnTo>
                        <a:lnTo>
                          <a:pt x="57" y="264"/>
                        </a:lnTo>
                        <a:lnTo>
                          <a:pt x="57" y="262"/>
                        </a:lnTo>
                        <a:lnTo>
                          <a:pt x="60" y="262"/>
                        </a:lnTo>
                        <a:lnTo>
                          <a:pt x="60" y="261"/>
                        </a:lnTo>
                        <a:lnTo>
                          <a:pt x="63" y="261"/>
                        </a:lnTo>
                        <a:lnTo>
                          <a:pt x="66" y="260"/>
                        </a:lnTo>
                        <a:lnTo>
                          <a:pt x="69" y="259"/>
                        </a:lnTo>
                        <a:lnTo>
                          <a:pt x="72" y="259"/>
                        </a:lnTo>
                        <a:lnTo>
                          <a:pt x="72" y="257"/>
                        </a:lnTo>
                        <a:lnTo>
                          <a:pt x="76" y="257"/>
                        </a:lnTo>
                        <a:lnTo>
                          <a:pt x="76" y="256"/>
                        </a:lnTo>
                        <a:lnTo>
                          <a:pt x="79" y="256"/>
                        </a:lnTo>
                        <a:lnTo>
                          <a:pt x="79" y="255"/>
                        </a:lnTo>
                        <a:lnTo>
                          <a:pt x="82" y="255"/>
                        </a:lnTo>
                        <a:lnTo>
                          <a:pt x="85" y="255"/>
                        </a:lnTo>
                        <a:lnTo>
                          <a:pt x="85" y="254"/>
                        </a:lnTo>
                        <a:lnTo>
                          <a:pt x="88" y="254"/>
                        </a:lnTo>
                        <a:lnTo>
                          <a:pt x="88" y="252"/>
                        </a:lnTo>
                        <a:lnTo>
                          <a:pt x="91" y="252"/>
                        </a:lnTo>
                        <a:lnTo>
                          <a:pt x="94" y="252"/>
                        </a:lnTo>
                        <a:lnTo>
                          <a:pt x="94" y="251"/>
                        </a:lnTo>
                        <a:lnTo>
                          <a:pt x="98" y="251"/>
                        </a:lnTo>
                        <a:lnTo>
                          <a:pt x="98" y="250"/>
                        </a:lnTo>
                        <a:lnTo>
                          <a:pt x="129" y="241"/>
                        </a:lnTo>
                        <a:lnTo>
                          <a:pt x="161" y="231"/>
                        </a:lnTo>
                        <a:lnTo>
                          <a:pt x="230" y="216"/>
                        </a:lnTo>
                        <a:lnTo>
                          <a:pt x="350" y="191"/>
                        </a:lnTo>
                        <a:lnTo>
                          <a:pt x="476" y="169"/>
                        </a:lnTo>
                        <a:lnTo>
                          <a:pt x="507" y="161"/>
                        </a:lnTo>
                        <a:lnTo>
                          <a:pt x="511" y="161"/>
                        </a:lnTo>
                        <a:lnTo>
                          <a:pt x="514" y="161"/>
                        </a:lnTo>
                        <a:lnTo>
                          <a:pt x="514" y="160"/>
                        </a:lnTo>
                        <a:lnTo>
                          <a:pt x="517" y="160"/>
                        </a:lnTo>
                        <a:lnTo>
                          <a:pt x="520" y="160"/>
                        </a:lnTo>
                        <a:lnTo>
                          <a:pt x="529" y="157"/>
                        </a:lnTo>
                        <a:lnTo>
                          <a:pt x="602" y="139"/>
                        </a:lnTo>
                        <a:lnTo>
                          <a:pt x="640" y="130"/>
                        </a:lnTo>
                        <a:lnTo>
                          <a:pt x="671" y="120"/>
                        </a:lnTo>
                        <a:lnTo>
                          <a:pt x="678" y="119"/>
                        </a:lnTo>
                        <a:lnTo>
                          <a:pt x="681" y="118"/>
                        </a:lnTo>
                        <a:lnTo>
                          <a:pt x="684" y="117"/>
                        </a:lnTo>
                        <a:lnTo>
                          <a:pt x="687" y="115"/>
                        </a:lnTo>
                        <a:lnTo>
                          <a:pt x="690" y="114"/>
                        </a:lnTo>
                        <a:lnTo>
                          <a:pt x="693" y="114"/>
                        </a:lnTo>
                        <a:lnTo>
                          <a:pt x="693" y="113"/>
                        </a:lnTo>
                        <a:lnTo>
                          <a:pt x="697" y="113"/>
                        </a:lnTo>
                        <a:lnTo>
                          <a:pt x="700" y="111"/>
                        </a:lnTo>
                        <a:lnTo>
                          <a:pt x="700" y="110"/>
                        </a:lnTo>
                        <a:lnTo>
                          <a:pt x="703" y="110"/>
                        </a:lnTo>
                        <a:lnTo>
                          <a:pt x="706" y="109"/>
                        </a:lnTo>
                        <a:lnTo>
                          <a:pt x="709" y="108"/>
                        </a:lnTo>
                        <a:lnTo>
                          <a:pt x="712" y="108"/>
                        </a:lnTo>
                        <a:lnTo>
                          <a:pt x="719" y="104"/>
                        </a:lnTo>
                        <a:lnTo>
                          <a:pt x="722" y="104"/>
                        </a:lnTo>
                        <a:lnTo>
                          <a:pt x="725" y="103"/>
                        </a:lnTo>
                        <a:lnTo>
                          <a:pt x="725" y="101"/>
                        </a:lnTo>
                        <a:lnTo>
                          <a:pt x="728" y="101"/>
                        </a:lnTo>
                        <a:lnTo>
                          <a:pt x="731" y="99"/>
                        </a:lnTo>
                        <a:lnTo>
                          <a:pt x="734" y="99"/>
                        </a:lnTo>
                        <a:lnTo>
                          <a:pt x="741" y="96"/>
                        </a:lnTo>
                        <a:lnTo>
                          <a:pt x="744" y="96"/>
                        </a:lnTo>
                        <a:lnTo>
                          <a:pt x="744" y="95"/>
                        </a:lnTo>
                        <a:lnTo>
                          <a:pt x="747" y="94"/>
                        </a:lnTo>
                        <a:lnTo>
                          <a:pt x="750" y="92"/>
                        </a:lnTo>
                        <a:lnTo>
                          <a:pt x="753" y="92"/>
                        </a:lnTo>
                        <a:lnTo>
                          <a:pt x="753" y="91"/>
                        </a:lnTo>
                        <a:lnTo>
                          <a:pt x="756" y="90"/>
                        </a:lnTo>
                        <a:lnTo>
                          <a:pt x="760" y="89"/>
                        </a:lnTo>
                        <a:lnTo>
                          <a:pt x="763" y="87"/>
                        </a:lnTo>
                        <a:lnTo>
                          <a:pt x="766" y="86"/>
                        </a:lnTo>
                        <a:lnTo>
                          <a:pt x="769" y="85"/>
                        </a:lnTo>
                        <a:lnTo>
                          <a:pt x="772" y="84"/>
                        </a:lnTo>
                        <a:lnTo>
                          <a:pt x="778" y="81"/>
                        </a:lnTo>
                        <a:lnTo>
                          <a:pt x="782" y="80"/>
                        </a:lnTo>
                        <a:lnTo>
                          <a:pt x="788" y="77"/>
                        </a:lnTo>
                        <a:lnTo>
                          <a:pt x="788" y="76"/>
                        </a:lnTo>
                        <a:lnTo>
                          <a:pt x="797" y="72"/>
                        </a:lnTo>
                        <a:lnTo>
                          <a:pt x="807" y="68"/>
                        </a:lnTo>
                        <a:lnTo>
                          <a:pt x="807" y="67"/>
                        </a:lnTo>
                        <a:lnTo>
                          <a:pt x="810" y="67"/>
                        </a:lnTo>
                        <a:lnTo>
                          <a:pt x="819" y="61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lnTo>
                          <a:pt x="832" y="54"/>
                        </a:lnTo>
                        <a:lnTo>
                          <a:pt x="848" y="45"/>
                        </a:lnTo>
                        <a:lnTo>
                          <a:pt x="854" y="43"/>
                        </a:lnTo>
                        <a:lnTo>
                          <a:pt x="873" y="30"/>
                        </a:lnTo>
                        <a:lnTo>
                          <a:pt x="854" y="37"/>
                        </a:lnTo>
                        <a:lnTo>
                          <a:pt x="838" y="43"/>
                        </a:lnTo>
                        <a:lnTo>
                          <a:pt x="801" y="54"/>
                        </a:lnTo>
                        <a:lnTo>
                          <a:pt x="744" y="70"/>
                        </a:lnTo>
                        <a:lnTo>
                          <a:pt x="700" y="87"/>
                        </a:lnTo>
                        <a:lnTo>
                          <a:pt x="643" y="104"/>
                        </a:lnTo>
                        <a:lnTo>
                          <a:pt x="615" y="113"/>
                        </a:lnTo>
                        <a:lnTo>
                          <a:pt x="580" y="120"/>
                        </a:lnTo>
                        <a:lnTo>
                          <a:pt x="545" y="128"/>
                        </a:lnTo>
                        <a:lnTo>
                          <a:pt x="507" y="136"/>
                        </a:lnTo>
                        <a:lnTo>
                          <a:pt x="410" y="153"/>
                        </a:lnTo>
                        <a:lnTo>
                          <a:pt x="315" y="171"/>
                        </a:lnTo>
                        <a:lnTo>
                          <a:pt x="227" y="190"/>
                        </a:lnTo>
                        <a:lnTo>
                          <a:pt x="151" y="208"/>
                        </a:lnTo>
                        <a:lnTo>
                          <a:pt x="88" y="227"/>
                        </a:lnTo>
                        <a:lnTo>
                          <a:pt x="60" y="236"/>
                        </a:lnTo>
                        <a:lnTo>
                          <a:pt x="38" y="245"/>
                        </a:lnTo>
                        <a:lnTo>
                          <a:pt x="22" y="252"/>
                        </a:lnTo>
                        <a:lnTo>
                          <a:pt x="9" y="261"/>
                        </a:lnTo>
                        <a:lnTo>
                          <a:pt x="0" y="269"/>
                        </a:lnTo>
                        <a:lnTo>
                          <a:pt x="0" y="276"/>
                        </a:lnTo>
                        <a:lnTo>
                          <a:pt x="0" y="287"/>
                        </a:lnTo>
                        <a:lnTo>
                          <a:pt x="6" y="293"/>
                        </a:lnTo>
                        <a:lnTo>
                          <a:pt x="16" y="297"/>
                        </a:lnTo>
                        <a:lnTo>
                          <a:pt x="28" y="299"/>
                        </a:lnTo>
                        <a:close/>
                        <a:moveTo>
                          <a:pt x="832" y="56"/>
                        </a:moveTo>
                        <a:lnTo>
                          <a:pt x="832" y="56"/>
                        </a:lnTo>
                        <a:lnTo>
                          <a:pt x="826" y="58"/>
                        </a:lnTo>
                        <a:lnTo>
                          <a:pt x="832" y="56"/>
                        </a:lnTo>
                        <a:close/>
                        <a:moveTo>
                          <a:pt x="889" y="16"/>
                        </a:moveTo>
                        <a:lnTo>
                          <a:pt x="889" y="16"/>
                        </a:lnTo>
                        <a:lnTo>
                          <a:pt x="898" y="9"/>
                        </a:lnTo>
                        <a:lnTo>
                          <a:pt x="901" y="9"/>
                        </a:lnTo>
                        <a:lnTo>
                          <a:pt x="901" y="7"/>
                        </a:lnTo>
                        <a:lnTo>
                          <a:pt x="901" y="6"/>
                        </a:lnTo>
                        <a:lnTo>
                          <a:pt x="905" y="6"/>
                        </a:lnTo>
                        <a:lnTo>
                          <a:pt x="905" y="5"/>
                        </a:lnTo>
                        <a:lnTo>
                          <a:pt x="870" y="0"/>
                        </a:lnTo>
                        <a:lnTo>
                          <a:pt x="882" y="7"/>
                        </a:lnTo>
                        <a:lnTo>
                          <a:pt x="889" y="11"/>
                        </a:lnTo>
                        <a:lnTo>
                          <a:pt x="889" y="16"/>
                        </a:lnTo>
                        <a:close/>
                      </a:path>
                    </a:pathLst>
                  </a:custGeom>
                  <a:solidFill>
                    <a:srgbClr val="2486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95" name="Freeform 203">
                    <a:extLst>
                      <a:ext uri="{FF2B5EF4-FFF2-40B4-BE49-F238E27FC236}">
                        <a16:creationId xmlns:a16="http://schemas.microsoft.com/office/drawing/2014/main" id="{A5E0D2C8-9412-4A6E-93E7-7492EEA541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" y="1553"/>
                    <a:ext cx="873" cy="269"/>
                  </a:xfrm>
                  <a:custGeom>
                    <a:avLst/>
                    <a:gdLst>
                      <a:gd name="T0" fmla="*/ 28 w 873"/>
                      <a:gd name="T1" fmla="*/ 268 h 269"/>
                      <a:gd name="T2" fmla="*/ 28 w 873"/>
                      <a:gd name="T3" fmla="*/ 268 h 269"/>
                      <a:gd name="T4" fmla="*/ 25 w 873"/>
                      <a:gd name="T5" fmla="*/ 267 h 269"/>
                      <a:gd name="T6" fmla="*/ 25 w 873"/>
                      <a:gd name="T7" fmla="*/ 267 h 269"/>
                      <a:gd name="T8" fmla="*/ 25 w 873"/>
                      <a:gd name="T9" fmla="*/ 265 h 269"/>
                      <a:gd name="T10" fmla="*/ 22 w 873"/>
                      <a:gd name="T11" fmla="*/ 265 h 269"/>
                      <a:gd name="T12" fmla="*/ 22 w 873"/>
                      <a:gd name="T13" fmla="*/ 265 h 269"/>
                      <a:gd name="T14" fmla="*/ 22 w 873"/>
                      <a:gd name="T15" fmla="*/ 264 h 269"/>
                      <a:gd name="T16" fmla="*/ 19 w 873"/>
                      <a:gd name="T17" fmla="*/ 264 h 269"/>
                      <a:gd name="T18" fmla="*/ 19 w 873"/>
                      <a:gd name="T19" fmla="*/ 263 h 269"/>
                      <a:gd name="T20" fmla="*/ 19 w 873"/>
                      <a:gd name="T21" fmla="*/ 263 h 269"/>
                      <a:gd name="T22" fmla="*/ 19 w 873"/>
                      <a:gd name="T23" fmla="*/ 260 h 269"/>
                      <a:gd name="T24" fmla="*/ 19 w 873"/>
                      <a:gd name="T25" fmla="*/ 258 h 269"/>
                      <a:gd name="T26" fmla="*/ 19 w 873"/>
                      <a:gd name="T27" fmla="*/ 255 h 269"/>
                      <a:gd name="T28" fmla="*/ 22 w 873"/>
                      <a:gd name="T29" fmla="*/ 252 h 269"/>
                      <a:gd name="T30" fmla="*/ 25 w 873"/>
                      <a:gd name="T31" fmla="*/ 248 h 269"/>
                      <a:gd name="T32" fmla="*/ 28 w 873"/>
                      <a:gd name="T33" fmla="*/ 244 h 269"/>
                      <a:gd name="T34" fmla="*/ 35 w 873"/>
                      <a:gd name="T35" fmla="*/ 241 h 269"/>
                      <a:gd name="T36" fmla="*/ 38 w 873"/>
                      <a:gd name="T37" fmla="*/ 240 h 269"/>
                      <a:gd name="T38" fmla="*/ 41 w 873"/>
                      <a:gd name="T39" fmla="*/ 239 h 269"/>
                      <a:gd name="T40" fmla="*/ 44 w 873"/>
                      <a:gd name="T41" fmla="*/ 238 h 269"/>
                      <a:gd name="T42" fmla="*/ 47 w 873"/>
                      <a:gd name="T43" fmla="*/ 236 h 269"/>
                      <a:gd name="T44" fmla="*/ 50 w 873"/>
                      <a:gd name="T45" fmla="*/ 235 h 269"/>
                      <a:gd name="T46" fmla="*/ 57 w 873"/>
                      <a:gd name="T47" fmla="*/ 234 h 269"/>
                      <a:gd name="T48" fmla="*/ 60 w 873"/>
                      <a:gd name="T49" fmla="*/ 232 h 269"/>
                      <a:gd name="T50" fmla="*/ 63 w 873"/>
                      <a:gd name="T51" fmla="*/ 231 h 269"/>
                      <a:gd name="T52" fmla="*/ 66 w 873"/>
                      <a:gd name="T53" fmla="*/ 230 h 269"/>
                      <a:gd name="T54" fmla="*/ 66 w 873"/>
                      <a:gd name="T55" fmla="*/ 230 h 269"/>
                      <a:gd name="T56" fmla="*/ 69 w 873"/>
                      <a:gd name="T57" fmla="*/ 229 h 269"/>
                      <a:gd name="T58" fmla="*/ 72 w 873"/>
                      <a:gd name="T59" fmla="*/ 227 h 269"/>
                      <a:gd name="T60" fmla="*/ 76 w 873"/>
                      <a:gd name="T61" fmla="*/ 227 h 269"/>
                      <a:gd name="T62" fmla="*/ 79 w 873"/>
                      <a:gd name="T63" fmla="*/ 226 h 269"/>
                      <a:gd name="T64" fmla="*/ 82 w 873"/>
                      <a:gd name="T65" fmla="*/ 225 h 269"/>
                      <a:gd name="T66" fmla="*/ 85 w 873"/>
                      <a:gd name="T67" fmla="*/ 224 h 269"/>
                      <a:gd name="T68" fmla="*/ 88 w 873"/>
                      <a:gd name="T69" fmla="*/ 222 h 269"/>
                      <a:gd name="T70" fmla="*/ 91 w 873"/>
                      <a:gd name="T71" fmla="*/ 222 h 269"/>
                      <a:gd name="T72" fmla="*/ 94 w 873"/>
                      <a:gd name="T73" fmla="*/ 221 h 269"/>
                      <a:gd name="T74" fmla="*/ 98 w 873"/>
                      <a:gd name="T75" fmla="*/ 221 h 269"/>
                      <a:gd name="T76" fmla="*/ 161 w 873"/>
                      <a:gd name="T77" fmla="*/ 201 h 269"/>
                      <a:gd name="T78" fmla="*/ 507 w 873"/>
                      <a:gd name="T79" fmla="*/ 131 h 269"/>
                      <a:gd name="T80" fmla="*/ 517 w 873"/>
                      <a:gd name="T81" fmla="*/ 130 h 269"/>
                      <a:gd name="T82" fmla="*/ 520 w 873"/>
                      <a:gd name="T83" fmla="*/ 130 h 269"/>
                      <a:gd name="T84" fmla="*/ 678 w 873"/>
                      <a:gd name="T85" fmla="*/ 89 h 269"/>
                      <a:gd name="T86" fmla="*/ 687 w 873"/>
                      <a:gd name="T87" fmla="*/ 85 h 269"/>
                      <a:gd name="T88" fmla="*/ 697 w 873"/>
                      <a:gd name="T89" fmla="*/ 83 h 269"/>
                      <a:gd name="T90" fmla="*/ 706 w 873"/>
                      <a:gd name="T91" fmla="*/ 79 h 269"/>
                      <a:gd name="T92" fmla="*/ 719 w 873"/>
                      <a:gd name="T93" fmla="*/ 74 h 269"/>
                      <a:gd name="T94" fmla="*/ 731 w 873"/>
                      <a:gd name="T95" fmla="*/ 69 h 269"/>
                      <a:gd name="T96" fmla="*/ 744 w 873"/>
                      <a:gd name="T97" fmla="*/ 65 h 269"/>
                      <a:gd name="T98" fmla="*/ 753 w 873"/>
                      <a:gd name="T99" fmla="*/ 61 h 269"/>
                      <a:gd name="T100" fmla="*/ 763 w 873"/>
                      <a:gd name="T101" fmla="*/ 57 h 269"/>
                      <a:gd name="T102" fmla="*/ 772 w 873"/>
                      <a:gd name="T103" fmla="*/ 54 h 269"/>
                      <a:gd name="T104" fmla="*/ 782 w 873"/>
                      <a:gd name="T105" fmla="*/ 50 h 269"/>
                      <a:gd name="T106" fmla="*/ 797 w 873"/>
                      <a:gd name="T107" fmla="*/ 42 h 269"/>
                      <a:gd name="T108" fmla="*/ 810 w 873"/>
                      <a:gd name="T109" fmla="*/ 37 h 269"/>
                      <a:gd name="T110" fmla="*/ 826 w 873"/>
                      <a:gd name="T111" fmla="*/ 28 h 269"/>
                      <a:gd name="T112" fmla="*/ 848 w 873"/>
                      <a:gd name="T113" fmla="*/ 15 h 269"/>
                      <a:gd name="T114" fmla="*/ 873 w 873"/>
                      <a:gd name="T115" fmla="*/ 0 h 269"/>
                      <a:gd name="T116" fmla="*/ 744 w 873"/>
                      <a:gd name="T117" fmla="*/ 40 h 269"/>
                      <a:gd name="T118" fmla="*/ 545 w 873"/>
                      <a:gd name="T119" fmla="*/ 98 h 269"/>
                      <a:gd name="T120" fmla="*/ 151 w 873"/>
                      <a:gd name="T121" fmla="*/ 178 h 269"/>
                      <a:gd name="T122" fmla="*/ 0 w 873"/>
                      <a:gd name="T123" fmla="*/ 239 h 269"/>
                      <a:gd name="T124" fmla="*/ 28 w 873"/>
                      <a:gd name="T125" fmla="*/ 269 h 269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60000 65536"/>
                      <a:gd name="T184" fmla="*/ 0 60000 65536"/>
                      <a:gd name="T185" fmla="*/ 0 60000 65536"/>
                      <a:gd name="T186" fmla="*/ 0 60000 65536"/>
                      <a:gd name="T187" fmla="*/ 0 60000 65536"/>
                      <a:gd name="T188" fmla="*/ 0 60000 65536"/>
                    </a:gdLst>
                    <a:ahLst/>
                    <a:cxnLst>
                      <a:cxn ang="T126">
                        <a:pos x="T0" y="T1"/>
                      </a:cxn>
                      <a:cxn ang="T127">
                        <a:pos x="T2" y="T3"/>
                      </a:cxn>
                      <a:cxn ang="T128">
                        <a:pos x="T4" y="T5"/>
                      </a:cxn>
                      <a:cxn ang="T129">
                        <a:pos x="T6" y="T7"/>
                      </a:cxn>
                      <a:cxn ang="T130">
                        <a:pos x="T8" y="T9"/>
                      </a:cxn>
                      <a:cxn ang="T131">
                        <a:pos x="T10" y="T11"/>
                      </a:cxn>
                      <a:cxn ang="T132">
                        <a:pos x="T12" y="T13"/>
                      </a:cxn>
                      <a:cxn ang="T133">
                        <a:pos x="T14" y="T15"/>
                      </a:cxn>
                      <a:cxn ang="T134">
                        <a:pos x="T16" y="T17"/>
                      </a:cxn>
                      <a:cxn ang="T135">
                        <a:pos x="T18" y="T19"/>
                      </a:cxn>
                      <a:cxn ang="T136">
                        <a:pos x="T20" y="T21"/>
                      </a:cxn>
                      <a:cxn ang="T137">
                        <a:pos x="T22" y="T23"/>
                      </a:cxn>
                      <a:cxn ang="T138">
                        <a:pos x="T24" y="T25"/>
                      </a:cxn>
                      <a:cxn ang="T139">
                        <a:pos x="T26" y="T27"/>
                      </a:cxn>
                      <a:cxn ang="T140">
                        <a:pos x="T28" y="T29"/>
                      </a:cxn>
                      <a:cxn ang="T141">
                        <a:pos x="T30" y="T31"/>
                      </a:cxn>
                      <a:cxn ang="T142">
                        <a:pos x="T32" y="T33"/>
                      </a:cxn>
                      <a:cxn ang="T143">
                        <a:pos x="T34" y="T35"/>
                      </a:cxn>
                      <a:cxn ang="T144">
                        <a:pos x="T36" y="T37"/>
                      </a:cxn>
                      <a:cxn ang="T145">
                        <a:pos x="T38" y="T39"/>
                      </a:cxn>
                      <a:cxn ang="T146">
                        <a:pos x="T40" y="T41"/>
                      </a:cxn>
                      <a:cxn ang="T147">
                        <a:pos x="T42" y="T43"/>
                      </a:cxn>
                      <a:cxn ang="T148">
                        <a:pos x="T44" y="T45"/>
                      </a:cxn>
                      <a:cxn ang="T149">
                        <a:pos x="T46" y="T47"/>
                      </a:cxn>
                      <a:cxn ang="T150">
                        <a:pos x="T48" y="T49"/>
                      </a:cxn>
                      <a:cxn ang="T151">
                        <a:pos x="T50" y="T51"/>
                      </a:cxn>
                      <a:cxn ang="T152">
                        <a:pos x="T52" y="T53"/>
                      </a:cxn>
                      <a:cxn ang="T153">
                        <a:pos x="T54" y="T55"/>
                      </a:cxn>
                      <a:cxn ang="T154">
                        <a:pos x="T56" y="T57"/>
                      </a:cxn>
                      <a:cxn ang="T155">
                        <a:pos x="T58" y="T59"/>
                      </a:cxn>
                      <a:cxn ang="T156">
                        <a:pos x="T60" y="T61"/>
                      </a:cxn>
                      <a:cxn ang="T157">
                        <a:pos x="T62" y="T63"/>
                      </a:cxn>
                      <a:cxn ang="T158">
                        <a:pos x="T64" y="T65"/>
                      </a:cxn>
                      <a:cxn ang="T159">
                        <a:pos x="T66" y="T67"/>
                      </a:cxn>
                      <a:cxn ang="T160">
                        <a:pos x="T68" y="T69"/>
                      </a:cxn>
                      <a:cxn ang="T161">
                        <a:pos x="T70" y="T71"/>
                      </a:cxn>
                      <a:cxn ang="T162">
                        <a:pos x="T72" y="T73"/>
                      </a:cxn>
                      <a:cxn ang="T163">
                        <a:pos x="T74" y="T75"/>
                      </a:cxn>
                      <a:cxn ang="T164">
                        <a:pos x="T76" y="T77"/>
                      </a:cxn>
                      <a:cxn ang="T165">
                        <a:pos x="T78" y="T79"/>
                      </a:cxn>
                      <a:cxn ang="T166">
                        <a:pos x="T80" y="T81"/>
                      </a:cxn>
                      <a:cxn ang="T167">
                        <a:pos x="T82" y="T83"/>
                      </a:cxn>
                      <a:cxn ang="T168">
                        <a:pos x="T84" y="T85"/>
                      </a:cxn>
                      <a:cxn ang="T169">
                        <a:pos x="T86" y="T87"/>
                      </a:cxn>
                      <a:cxn ang="T170">
                        <a:pos x="T88" y="T89"/>
                      </a:cxn>
                      <a:cxn ang="T171">
                        <a:pos x="T90" y="T91"/>
                      </a:cxn>
                      <a:cxn ang="T172">
                        <a:pos x="T92" y="T93"/>
                      </a:cxn>
                      <a:cxn ang="T173">
                        <a:pos x="T94" y="T95"/>
                      </a:cxn>
                      <a:cxn ang="T174">
                        <a:pos x="T96" y="T97"/>
                      </a:cxn>
                      <a:cxn ang="T175">
                        <a:pos x="T98" y="T99"/>
                      </a:cxn>
                      <a:cxn ang="T176">
                        <a:pos x="T100" y="T101"/>
                      </a:cxn>
                      <a:cxn ang="T177">
                        <a:pos x="T102" y="T103"/>
                      </a:cxn>
                      <a:cxn ang="T178">
                        <a:pos x="T104" y="T105"/>
                      </a:cxn>
                      <a:cxn ang="T179">
                        <a:pos x="T106" y="T107"/>
                      </a:cxn>
                      <a:cxn ang="T180">
                        <a:pos x="T108" y="T109"/>
                      </a:cxn>
                      <a:cxn ang="T181">
                        <a:pos x="T110" y="T111"/>
                      </a:cxn>
                      <a:cxn ang="T182">
                        <a:pos x="T112" y="T113"/>
                      </a:cxn>
                      <a:cxn ang="T183">
                        <a:pos x="T114" y="T115"/>
                      </a:cxn>
                      <a:cxn ang="T184">
                        <a:pos x="T116" y="T117"/>
                      </a:cxn>
                      <a:cxn ang="T185">
                        <a:pos x="T118" y="T119"/>
                      </a:cxn>
                      <a:cxn ang="T186">
                        <a:pos x="T120" y="T121"/>
                      </a:cxn>
                      <a:cxn ang="T187">
                        <a:pos x="T122" y="T123"/>
                      </a:cxn>
                      <a:cxn ang="T188">
                        <a:pos x="T124" y="T125"/>
                      </a:cxn>
                    </a:cxnLst>
                    <a:rect l="0" t="0" r="r" b="b"/>
                    <a:pathLst>
                      <a:path w="873" h="269">
                        <a:moveTo>
                          <a:pt x="28" y="269"/>
                        </a:moveTo>
                        <a:lnTo>
                          <a:pt x="28" y="269"/>
                        </a:lnTo>
                        <a:lnTo>
                          <a:pt x="28" y="268"/>
                        </a:lnTo>
                        <a:lnTo>
                          <a:pt x="25" y="268"/>
                        </a:lnTo>
                        <a:lnTo>
                          <a:pt x="25" y="267"/>
                        </a:lnTo>
                        <a:lnTo>
                          <a:pt x="25" y="265"/>
                        </a:lnTo>
                        <a:lnTo>
                          <a:pt x="22" y="265"/>
                        </a:lnTo>
                        <a:lnTo>
                          <a:pt x="22" y="264"/>
                        </a:lnTo>
                        <a:lnTo>
                          <a:pt x="19" y="264"/>
                        </a:lnTo>
                        <a:lnTo>
                          <a:pt x="19" y="263"/>
                        </a:lnTo>
                        <a:lnTo>
                          <a:pt x="19" y="262"/>
                        </a:lnTo>
                        <a:lnTo>
                          <a:pt x="19" y="260"/>
                        </a:lnTo>
                        <a:lnTo>
                          <a:pt x="19" y="259"/>
                        </a:lnTo>
                        <a:lnTo>
                          <a:pt x="19" y="258"/>
                        </a:lnTo>
                        <a:lnTo>
                          <a:pt x="19" y="257"/>
                        </a:lnTo>
                        <a:lnTo>
                          <a:pt x="19" y="255"/>
                        </a:lnTo>
                        <a:lnTo>
                          <a:pt x="19" y="254"/>
                        </a:lnTo>
                        <a:lnTo>
                          <a:pt x="19" y="253"/>
                        </a:lnTo>
                        <a:lnTo>
                          <a:pt x="19" y="252"/>
                        </a:lnTo>
                        <a:lnTo>
                          <a:pt x="22" y="252"/>
                        </a:lnTo>
                        <a:lnTo>
                          <a:pt x="22" y="250"/>
                        </a:lnTo>
                        <a:lnTo>
                          <a:pt x="22" y="249"/>
                        </a:lnTo>
                        <a:lnTo>
                          <a:pt x="25" y="249"/>
                        </a:lnTo>
                        <a:lnTo>
                          <a:pt x="25" y="248"/>
                        </a:lnTo>
                        <a:lnTo>
                          <a:pt x="25" y="246"/>
                        </a:lnTo>
                        <a:lnTo>
                          <a:pt x="28" y="246"/>
                        </a:lnTo>
                        <a:lnTo>
                          <a:pt x="28" y="245"/>
                        </a:lnTo>
                        <a:lnTo>
                          <a:pt x="28" y="244"/>
                        </a:lnTo>
                        <a:lnTo>
                          <a:pt x="31" y="244"/>
                        </a:lnTo>
                        <a:lnTo>
                          <a:pt x="31" y="243"/>
                        </a:lnTo>
                        <a:lnTo>
                          <a:pt x="35" y="243"/>
                        </a:lnTo>
                        <a:lnTo>
                          <a:pt x="35" y="241"/>
                        </a:lnTo>
                        <a:lnTo>
                          <a:pt x="38" y="241"/>
                        </a:lnTo>
                        <a:lnTo>
                          <a:pt x="38" y="240"/>
                        </a:lnTo>
                        <a:lnTo>
                          <a:pt x="41" y="239"/>
                        </a:lnTo>
                        <a:lnTo>
                          <a:pt x="44" y="239"/>
                        </a:lnTo>
                        <a:lnTo>
                          <a:pt x="44" y="238"/>
                        </a:lnTo>
                        <a:lnTo>
                          <a:pt x="47" y="236"/>
                        </a:lnTo>
                        <a:lnTo>
                          <a:pt x="50" y="235"/>
                        </a:lnTo>
                        <a:lnTo>
                          <a:pt x="54" y="235"/>
                        </a:lnTo>
                        <a:lnTo>
                          <a:pt x="54" y="234"/>
                        </a:lnTo>
                        <a:lnTo>
                          <a:pt x="57" y="234"/>
                        </a:lnTo>
                        <a:lnTo>
                          <a:pt x="57" y="232"/>
                        </a:lnTo>
                        <a:lnTo>
                          <a:pt x="60" y="232"/>
                        </a:lnTo>
                        <a:lnTo>
                          <a:pt x="60" y="231"/>
                        </a:lnTo>
                        <a:lnTo>
                          <a:pt x="63" y="231"/>
                        </a:lnTo>
                        <a:lnTo>
                          <a:pt x="66" y="230"/>
                        </a:lnTo>
                        <a:lnTo>
                          <a:pt x="69" y="229"/>
                        </a:lnTo>
                        <a:lnTo>
                          <a:pt x="72" y="229"/>
                        </a:lnTo>
                        <a:lnTo>
                          <a:pt x="72" y="227"/>
                        </a:lnTo>
                        <a:lnTo>
                          <a:pt x="76" y="227"/>
                        </a:lnTo>
                        <a:lnTo>
                          <a:pt x="76" y="226"/>
                        </a:lnTo>
                        <a:lnTo>
                          <a:pt x="79" y="226"/>
                        </a:lnTo>
                        <a:lnTo>
                          <a:pt x="79" y="225"/>
                        </a:lnTo>
                        <a:lnTo>
                          <a:pt x="82" y="225"/>
                        </a:lnTo>
                        <a:lnTo>
                          <a:pt x="85" y="225"/>
                        </a:lnTo>
                        <a:lnTo>
                          <a:pt x="85" y="224"/>
                        </a:lnTo>
                        <a:lnTo>
                          <a:pt x="88" y="224"/>
                        </a:lnTo>
                        <a:lnTo>
                          <a:pt x="88" y="222"/>
                        </a:lnTo>
                        <a:lnTo>
                          <a:pt x="91" y="222"/>
                        </a:lnTo>
                        <a:lnTo>
                          <a:pt x="94" y="222"/>
                        </a:lnTo>
                        <a:lnTo>
                          <a:pt x="94" y="221"/>
                        </a:lnTo>
                        <a:lnTo>
                          <a:pt x="98" y="221"/>
                        </a:lnTo>
                        <a:lnTo>
                          <a:pt x="98" y="220"/>
                        </a:lnTo>
                        <a:lnTo>
                          <a:pt x="129" y="211"/>
                        </a:lnTo>
                        <a:lnTo>
                          <a:pt x="161" y="201"/>
                        </a:lnTo>
                        <a:lnTo>
                          <a:pt x="230" y="186"/>
                        </a:lnTo>
                        <a:lnTo>
                          <a:pt x="350" y="161"/>
                        </a:lnTo>
                        <a:lnTo>
                          <a:pt x="476" y="139"/>
                        </a:lnTo>
                        <a:lnTo>
                          <a:pt x="507" y="131"/>
                        </a:lnTo>
                        <a:lnTo>
                          <a:pt x="511" y="131"/>
                        </a:lnTo>
                        <a:lnTo>
                          <a:pt x="514" y="131"/>
                        </a:lnTo>
                        <a:lnTo>
                          <a:pt x="514" y="130"/>
                        </a:lnTo>
                        <a:lnTo>
                          <a:pt x="517" y="130"/>
                        </a:lnTo>
                        <a:lnTo>
                          <a:pt x="520" y="130"/>
                        </a:lnTo>
                        <a:lnTo>
                          <a:pt x="529" y="127"/>
                        </a:lnTo>
                        <a:lnTo>
                          <a:pt x="602" y="109"/>
                        </a:lnTo>
                        <a:lnTo>
                          <a:pt x="640" y="100"/>
                        </a:lnTo>
                        <a:lnTo>
                          <a:pt x="671" y="90"/>
                        </a:lnTo>
                        <a:lnTo>
                          <a:pt x="678" y="89"/>
                        </a:lnTo>
                        <a:lnTo>
                          <a:pt x="681" y="88"/>
                        </a:lnTo>
                        <a:lnTo>
                          <a:pt x="684" y="87"/>
                        </a:lnTo>
                        <a:lnTo>
                          <a:pt x="687" y="85"/>
                        </a:lnTo>
                        <a:lnTo>
                          <a:pt x="690" y="84"/>
                        </a:lnTo>
                        <a:lnTo>
                          <a:pt x="693" y="84"/>
                        </a:lnTo>
                        <a:lnTo>
                          <a:pt x="693" y="83"/>
                        </a:lnTo>
                        <a:lnTo>
                          <a:pt x="697" y="83"/>
                        </a:lnTo>
                        <a:lnTo>
                          <a:pt x="700" y="81"/>
                        </a:lnTo>
                        <a:lnTo>
                          <a:pt x="700" y="80"/>
                        </a:lnTo>
                        <a:lnTo>
                          <a:pt x="703" y="80"/>
                        </a:lnTo>
                        <a:lnTo>
                          <a:pt x="706" y="79"/>
                        </a:lnTo>
                        <a:lnTo>
                          <a:pt x="709" y="78"/>
                        </a:lnTo>
                        <a:lnTo>
                          <a:pt x="712" y="78"/>
                        </a:lnTo>
                        <a:lnTo>
                          <a:pt x="719" y="74"/>
                        </a:lnTo>
                        <a:lnTo>
                          <a:pt x="722" y="74"/>
                        </a:lnTo>
                        <a:lnTo>
                          <a:pt x="725" y="73"/>
                        </a:lnTo>
                        <a:lnTo>
                          <a:pt x="725" y="71"/>
                        </a:lnTo>
                        <a:lnTo>
                          <a:pt x="728" y="71"/>
                        </a:lnTo>
                        <a:lnTo>
                          <a:pt x="731" y="69"/>
                        </a:lnTo>
                        <a:lnTo>
                          <a:pt x="734" y="69"/>
                        </a:lnTo>
                        <a:lnTo>
                          <a:pt x="741" y="66"/>
                        </a:lnTo>
                        <a:lnTo>
                          <a:pt x="744" y="66"/>
                        </a:lnTo>
                        <a:lnTo>
                          <a:pt x="744" y="65"/>
                        </a:lnTo>
                        <a:lnTo>
                          <a:pt x="747" y="64"/>
                        </a:lnTo>
                        <a:lnTo>
                          <a:pt x="750" y="62"/>
                        </a:lnTo>
                        <a:lnTo>
                          <a:pt x="753" y="62"/>
                        </a:lnTo>
                        <a:lnTo>
                          <a:pt x="753" y="61"/>
                        </a:lnTo>
                        <a:lnTo>
                          <a:pt x="756" y="60"/>
                        </a:lnTo>
                        <a:lnTo>
                          <a:pt x="760" y="59"/>
                        </a:lnTo>
                        <a:lnTo>
                          <a:pt x="763" y="57"/>
                        </a:lnTo>
                        <a:lnTo>
                          <a:pt x="766" y="56"/>
                        </a:lnTo>
                        <a:lnTo>
                          <a:pt x="769" y="55"/>
                        </a:lnTo>
                        <a:lnTo>
                          <a:pt x="772" y="54"/>
                        </a:lnTo>
                        <a:lnTo>
                          <a:pt x="778" y="51"/>
                        </a:lnTo>
                        <a:lnTo>
                          <a:pt x="782" y="50"/>
                        </a:lnTo>
                        <a:lnTo>
                          <a:pt x="788" y="47"/>
                        </a:lnTo>
                        <a:lnTo>
                          <a:pt x="788" y="46"/>
                        </a:lnTo>
                        <a:lnTo>
                          <a:pt x="797" y="42"/>
                        </a:lnTo>
                        <a:lnTo>
                          <a:pt x="807" y="38"/>
                        </a:lnTo>
                        <a:lnTo>
                          <a:pt x="807" y="37"/>
                        </a:lnTo>
                        <a:lnTo>
                          <a:pt x="810" y="37"/>
                        </a:lnTo>
                        <a:lnTo>
                          <a:pt x="819" y="31"/>
                        </a:lnTo>
                        <a:lnTo>
                          <a:pt x="826" y="28"/>
                        </a:lnTo>
                        <a:lnTo>
                          <a:pt x="832" y="26"/>
                        </a:lnTo>
                        <a:lnTo>
                          <a:pt x="832" y="24"/>
                        </a:lnTo>
                        <a:lnTo>
                          <a:pt x="848" y="15"/>
                        </a:lnTo>
                        <a:lnTo>
                          <a:pt x="854" y="13"/>
                        </a:lnTo>
                        <a:lnTo>
                          <a:pt x="873" y="0"/>
                        </a:lnTo>
                        <a:lnTo>
                          <a:pt x="854" y="7"/>
                        </a:lnTo>
                        <a:lnTo>
                          <a:pt x="838" y="13"/>
                        </a:lnTo>
                        <a:lnTo>
                          <a:pt x="801" y="24"/>
                        </a:lnTo>
                        <a:lnTo>
                          <a:pt x="744" y="40"/>
                        </a:lnTo>
                        <a:lnTo>
                          <a:pt x="700" y="57"/>
                        </a:lnTo>
                        <a:lnTo>
                          <a:pt x="643" y="74"/>
                        </a:lnTo>
                        <a:lnTo>
                          <a:pt x="615" y="83"/>
                        </a:lnTo>
                        <a:lnTo>
                          <a:pt x="580" y="90"/>
                        </a:lnTo>
                        <a:lnTo>
                          <a:pt x="545" y="98"/>
                        </a:lnTo>
                        <a:lnTo>
                          <a:pt x="507" y="106"/>
                        </a:lnTo>
                        <a:lnTo>
                          <a:pt x="410" y="123"/>
                        </a:lnTo>
                        <a:lnTo>
                          <a:pt x="315" y="141"/>
                        </a:lnTo>
                        <a:lnTo>
                          <a:pt x="227" y="160"/>
                        </a:lnTo>
                        <a:lnTo>
                          <a:pt x="151" y="178"/>
                        </a:lnTo>
                        <a:lnTo>
                          <a:pt x="88" y="197"/>
                        </a:lnTo>
                        <a:lnTo>
                          <a:pt x="60" y="206"/>
                        </a:lnTo>
                        <a:lnTo>
                          <a:pt x="38" y="215"/>
                        </a:lnTo>
                        <a:lnTo>
                          <a:pt x="22" y="222"/>
                        </a:lnTo>
                        <a:lnTo>
                          <a:pt x="9" y="231"/>
                        </a:lnTo>
                        <a:lnTo>
                          <a:pt x="0" y="239"/>
                        </a:lnTo>
                        <a:lnTo>
                          <a:pt x="0" y="246"/>
                        </a:lnTo>
                        <a:lnTo>
                          <a:pt x="0" y="257"/>
                        </a:lnTo>
                        <a:lnTo>
                          <a:pt x="6" y="263"/>
                        </a:lnTo>
                        <a:lnTo>
                          <a:pt x="16" y="267"/>
                        </a:lnTo>
                        <a:lnTo>
                          <a:pt x="28" y="26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96" name="Freeform 204">
                    <a:extLst>
                      <a:ext uri="{FF2B5EF4-FFF2-40B4-BE49-F238E27FC236}">
                        <a16:creationId xmlns:a16="http://schemas.microsoft.com/office/drawing/2014/main" id="{138B5009-D3C3-4A2D-8FF9-6549AF9897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35" y="1579"/>
                    <a:ext cx="6" cy="2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6 w 6"/>
                      <a:gd name="T3" fmla="*/ 0 h 2"/>
                      <a:gd name="T4" fmla="*/ 0 w 6"/>
                      <a:gd name="T5" fmla="*/ 2 h 2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97" name="Freeform 205">
                    <a:extLst>
                      <a:ext uri="{FF2B5EF4-FFF2-40B4-BE49-F238E27FC236}">
                        <a16:creationId xmlns:a16="http://schemas.microsoft.com/office/drawing/2014/main" id="{36C8FB9C-EA43-408F-9E66-056BDB97B5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9" y="1523"/>
                    <a:ext cx="35" cy="16"/>
                  </a:xfrm>
                  <a:custGeom>
                    <a:avLst/>
                    <a:gdLst>
                      <a:gd name="T0" fmla="*/ 19 w 35"/>
                      <a:gd name="T1" fmla="*/ 16 h 16"/>
                      <a:gd name="T2" fmla="*/ 19 w 35"/>
                      <a:gd name="T3" fmla="*/ 16 h 16"/>
                      <a:gd name="T4" fmla="*/ 19 w 35"/>
                      <a:gd name="T5" fmla="*/ 16 h 16"/>
                      <a:gd name="T6" fmla="*/ 28 w 35"/>
                      <a:gd name="T7" fmla="*/ 9 h 16"/>
                      <a:gd name="T8" fmla="*/ 28 w 35"/>
                      <a:gd name="T9" fmla="*/ 9 h 16"/>
                      <a:gd name="T10" fmla="*/ 31 w 35"/>
                      <a:gd name="T11" fmla="*/ 9 h 16"/>
                      <a:gd name="T12" fmla="*/ 31 w 35"/>
                      <a:gd name="T13" fmla="*/ 7 h 16"/>
                      <a:gd name="T14" fmla="*/ 31 w 35"/>
                      <a:gd name="T15" fmla="*/ 7 h 16"/>
                      <a:gd name="T16" fmla="*/ 31 w 35"/>
                      <a:gd name="T17" fmla="*/ 7 h 16"/>
                      <a:gd name="T18" fmla="*/ 31 w 35"/>
                      <a:gd name="T19" fmla="*/ 7 h 16"/>
                      <a:gd name="T20" fmla="*/ 31 w 35"/>
                      <a:gd name="T21" fmla="*/ 7 h 16"/>
                      <a:gd name="T22" fmla="*/ 31 w 35"/>
                      <a:gd name="T23" fmla="*/ 7 h 16"/>
                      <a:gd name="T24" fmla="*/ 31 w 35"/>
                      <a:gd name="T25" fmla="*/ 6 h 16"/>
                      <a:gd name="T26" fmla="*/ 31 w 35"/>
                      <a:gd name="T27" fmla="*/ 6 h 16"/>
                      <a:gd name="T28" fmla="*/ 31 w 35"/>
                      <a:gd name="T29" fmla="*/ 6 h 16"/>
                      <a:gd name="T30" fmla="*/ 31 w 35"/>
                      <a:gd name="T31" fmla="*/ 6 h 16"/>
                      <a:gd name="T32" fmla="*/ 35 w 35"/>
                      <a:gd name="T33" fmla="*/ 6 h 16"/>
                      <a:gd name="T34" fmla="*/ 35 w 35"/>
                      <a:gd name="T35" fmla="*/ 6 h 16"/>
                      <a:gd name="T36" fmla="*/ 35 w 35"/>
                      <a:gd name="T37" fmla="*/ 5 h 16"/>
                      <a:gd name="T38" fmla="*/ 35 w 35"/>
                      <a:gd name="T39" fmla="*/ 5 h 16"/>
                      <a:gd name="T40" fmla="*/ 35 w 35"/>
                      <a:gd name="T41" fmla="*/ 5 h 16"/>
                      <a:gd name="T42" fmla="*/ 35 w 35"/>
                      <a:gd name="T43" fmla="*/ 5 h 16"/>
                      <a:gd name="T44" fmla="*/ 35 w 35"/>
                      <a:gd name="T45" fmla="*/ 5 h 16"/>
                      <a:gd name="T46" fmla="*/ 0 w 35"/>
                      <a:gd name="T47" fmla="*/ 0 h 16"/>
                      <a:gd name="T48" fmla="*/ 0 w 35"/>
                      <a:gd name="T49" fmla="*/ 0 h 16"/>
                      <a:gd name="T50" fmla="*/ 12 w 35"/>
                      <a:gd name="T51" fmla="*/ 7 h 16"/>
                      <a:gd name="T52" fmla="*/ 19 w 35"/>
                      <a:gd name="T53" fmla="*/ 11 h 16"/>
                      <a:gd name="T54" fmla="*/ 19 w 35"/>
                      <a:gd name="T55" fmla="*/ 16 h 16"/>
                      <a:gd name="T56" fmla="*/ 19 w 35"/>
                      <a:gd name="T57" fmla="*/ 16 h 1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35" h="16">
                        <a:moveTo>
                          <a:pt x="19" y="16"/>
                        </a:moveTo>
                        <a:lnTo>
                          <a:pt x="19" y="16"/>
                        </a:lnTo>
                        <a:lnTo>
                          <a:pt x="28" y="9"/>
                        </a:lnTo>
                        <a:lnTo>
                          <a:pt x="31" y="9"/>
                        </a:lnTo>
                        <a:lnTo>
                          <a:pt x="31" y="7"/>
                        </a:lnTo>
                        <a:lnTo>
                          <a:pt x="31" y="6"/>
                        </a:lnTo>
                        <a:lnTo>
                          <a:pt x="35" y="6"/>
                        </a:lnTo>
                        <a:lnTo>
                          <a:pt x="35" y="5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lnTo>
                          <a:pt x="19" y="11"/>
                        </a:lnTo>
                        <a:lnTo>
                          <a:pt x="19" y="16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  <p:sp>
                <p:nvSpPr>
                  <p:cNvPr id="36198" name="Freeform 206">
                    <a:extLst>
                      <a:ext uri="{FF2B5EF4-FFF2-40B4-BE49-F238E27FC236}">
                        <a16:creationId xmlns:a16="http://schemas.microsoft.com/office/drawing/2014/main" id="{01B52CA4-DCBE-4479-9E65-425043D5839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509" y="1524"/>
                    <a:ext cx="905" cy="298"/>
                  </a:xfrm>
                  <a:custGeom>
                    <a:avLst/>
                    <a:gdLst>
                      <a:gd name="T0" fmla="*/ 28 w 905"/>
                      <a:gd name="T1" fmla="*/ 297 h 298"/>
                      <a:gd name="T2" fmla="*/ 28 w 905"/>
                      <a:gd name="T3" fmla="*/ 297 h 298"/>
                      <a:gd name="T4" fmla="*/ 25 w 905"/>
                      <a:gd name="T5" fmla="*/ 296 h 298"/>
                      <a:gd name="T6" fmla="*/ 25 w 905"/>
                      <a:gd name="T7" fmla="*/ 296 h 298"/>
                      <a:gd name="T8" fmla="*/ 22 w 905"/>
                      <a:gd name="T9" fmla="*/ 294 h 298"/>
                      <a:gd name="T10" fmla="*/ 22 w 905"/>
                      <a:gd name="T11" fmla="*/ 294 h 298"/>
                      <a:gd name="T12" fmla="*/ 22 w 905"/>
                      <a:gd name="T13" fmla="*/ 293 h 298"/>
                      <a:gd name="T14" fmla="*/ 19 w 905"/>
                      <a:gd name="T15" fmla="*/ 293 h 298"/>
                      <a:gd name="T16" fmla="*/ 19 w 905"/>
                      <a:gd name="T17" fmla="*/ 292 h 298"/>
                      <a:gd name="T18" fmla="*/ 19 w 905"/>
                      <a:gd name="T19" fmla="*/ 291 h 298"/>
                      <a:gd name="T20" fmla="*/ 19 w 905"/>
                      <a:gd name="T21" fmla="*/ 288 h 298"/>
                      <a:gd name="T22" fmla="*/ 19 w 905"/>
                      <a:gd name="T23" fmla="*/ 284 h 298"/>
                      <a:gd name="T24" fmla="*/ 22 w 905"/>
                      <a:gd name="T25" fmla="*/ 281 h 298"/>
                      <a:gd name="T26" fmla="*/ 25 w 905"/>
                      <a:gd name="T27" fmla="*/ 275 h 298"/>
                      <a:gd name="T28" fmla="*/ 31 w 905"/>
                      <a:gd name="T29" fmla="*/ 272 h 298"/>
                      <a:gd name="T30" fmla="*/ 38 w 905"/>
                      <a:gd name="T31" fmla="*/ 269 h 298"/>
                      <a:gd name="T32" fmla="*/ 41 w 905"/>
                      <a:gd name="T33" fmla="*/ 268 h 298"/>
                      <a:gd name="T34" fmla="*/ 44 w 905"/>
                      <a:gd name="T35" fmla="*/ 267 h 298"/>
                      <a:gd name="T36" fmla="*/ 47 w 905"/>
                      <a:gd name="T37" fmla="*/ 265 h 298"/>
                      <a:gd name="T38" fmla="*/ 54 w 905"/>
                      <a:gd name="T39" fmla="*/ 264 h 298"/>
                      <a:gd name="T40" fmla="*/ 57 w 905"/>
                      <a:gd name="T41" fmla="*/ 261 h 298"/>
                      <a:gd name="T42" fmla="*/ 60 w 905"/>
                      <a:gd name="T43" fmla="*/ 260 h 298"/>
                      <a:gd name="T44" fmla="*/ 63 w 905"/>
                      <a:gd name="T45" fmla="*/ 260 h 298"/>
                      <a:gd name="T46" fmla="*/ 66 w 905"/>
                      <a:gd name="T47" fmla="*/ 259 h 298"/>
                      <a:gd name="T48" fmla="*/ 72 w 905"/>
                      <a:gd name="T49" fmla="*/ 258 h 298"/>
                      <a:gd name="T50" fmla="*/ 76 w 905"/>
                      <a:gd name="T51" fmla="*/ 256 h 298"/>
                      <a:gd name="T52" fmla="*/ 79 w 905"/>
                      <a:gd name="T53" fmla="*/ 255 h 298"/>
                      <a:gd name="T54" fmla="*/ 79 w 905"/>
                      <a:gd name="T55" fmla="*/ 254 h 298"/>
                      <a:gd name="T56" fmla="*/ 85 w 905"/>
                      <a:gd name="T57" fmla="*/ 254 h 298"/>
                      <a:gd name="T58" fmla="*/ 88 w 905"/>
                      <a:gd name="T59" fmla="*/ 251 h 298"/>
                      <a:gd name="T60" fmla="*/ 91 w 905"/>
                      <a:gd name="T61" fmla="*/ 251 h 298"/>
                      <a:gd name="T62" fmla="*/ 94 w 905"/>
                      <a:gd name="T63" fmla="*/ 250 h 298"/>
                      <a:gd name="T64" fmla="*/ 98 w 905"/>
                      <a:gd name="T65" fmla="*/ 249 h 298"/>
                      <a:gd name="T66" fmla="*/ 476 w 905"/>
                      <a:gd name="T67" fmla="*/ 168 h 298"/>
                      <a:gd name="T68" fmla="*/ 517 w 905"/>
                      <a:gd name="T69" fmla="*/ 159 h 298"/>
                      <a:gd name="T70" fmla="*/ 520 w 905"/>
                      <a:gd name="T71" fmla="*/ 159 h 298"/>
                      <a:gd name="T72" fmla="*/ 678 w 905"/>
                      <a:gd name="T73" fmla="*/ 118 h 298"/>
                      <a:gd name="T74" fmla="*/ 690 w 905"/>
                      <a:gd name="T75" fmla="*/ 113 h 298"/>
                      <a:gd name="T76" fmla="*/ 700 w 905"/>
                      <a:gd name="T77" fmla="*/ 109 h 298"/>
                      <a:gd name="T78" fmla="*/ 712 w 905"/>
                      <a:gd name="T79" fmla="*/ 107 h 298"/>
                      <a:gd name="T80" fmla="*/ 728 w 905"/>
                      <a:gd name="T81" fmla="*/ 100 h 298"/>
                      <a:gd name="T82" fmla="*/ 744 w 905"/>
                      <a:gd name="T83" fmla="*/ 94 h 298"/>
                      <a:gd name="T84" fmla="*/ 753 w 905"/>
                      <a:gd name="T85" fmla="*/ 90 h 298"/>
                      <a:gd name="T86" fmla="*/ 766 w 905"/>
                      <a:gd name="T87" fmla="*/ 85 h 298"/>
                      <a:gd name="T88" fmla="*/ 778 w 905"/>
                      <a:gd name="T89" fmla="*/ 80 h 298"/>
                      <a:gd name="T90" fmla="*/ 788 w 905"/>
                      <a:gd name="T91" fmla="*/ 75 h 298"/>
                      <a:gd name="T92" fmla="*/ 807 w 905"/>
                      <a:gd name="T93" fmla="*/ 66 h 298"/>
                      <a:gd name="T94" fmla="*/ 826 w 905"/>
                      <a:gd name="T95" fmla="*/ 57 h 298"/>
                      <a:gd name="T96" fmla="*/ 848 w 905"/>
                      <a:gd name="T97" fmla="*/ 44 h 298"/>
                      <a:gd name="T98" fmla="*/ 854 w 905"/>
                      <a:gd name="T99" fmla="*/ 36 h 298"/>
                      <a:gd name="T100" fmla="*/ 687 w 905"/>
                      <a:gd name="T101" fmla="*/ 93 h 298"/>
                      <a:gd name="T102" fmla="*/ 413 w 905"/>
                      <a:gd name="T103" fmla="*/ 154 h 298"/>
                      <a:gd name="T104" fmla="*/ 25 w 905"/>
                      <a:gd name="T105" fmla="*/ 253 h 298"/>
                      <a:gd name="T106" fmla="*/ 16 w 905"/>
                      <a:gd name="T107" fmla="*/ 296 h 298"/>
                      <a:gd name="T108" fmla="*/ 889 w 905"/>
                      <a:gd name="T109" fmla="*/ 15 h 298"/>
                      <a:gd name="T110" fmla="*/ 901 w 905"/>
                      <a:gd name="T111" fmla="*/ 6 h 298"/>
                      <a:gd name="T112" fmla="*/ 901 w 905"/>
                      <a:gd name="T113" fmla="*/ 5 h 298"/>
                      <a:gd name="T114" fmla="*/ 905 w 905"/>
                      <a:gd name="T115" fmla="*/ 4 h 298"/>
                      <a:gd name="T116" fmla="*/ 889 w 905"/>
                      <a:gd name="T117" fmla="*/ 15 h 298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</a:gdLst>
                    <a:ahLst/>
                    <a:cxnLst>
                      <a:cxn ang="T118">
                        <a:pos x="T0" y="T1"/>
                      </a:cxn>
                      <a:cxn ang="T119">
                        <a:pos x="T2" y="T3"/>
                      </a:cxn>
                      <a:cxn ang="T120">
                        <a:pos x="T4" y="T5"/>
                      </a:cxn>
                      <a:cxn ang="T121">
                        <a:pos x="T6" y="T7"/>
                      </a:cxn>
                      <a:cxn ang="T122">
                        <a:pos x="T8" y="T9"/>
                      </a:cxn>
                      <a:cxn ang="T123">
                        <a:pos x="T10" y="T11"/>
                      </a:cxn>
                      <a:cxn ang="T124">
                        <a:pos x="T12" y="T13"/>
                      </a:cxn>
                      <a:cxn ang="T125">
                        <a:pos x="T14" y="T15"/>
                      </a:cxn>
                      <a:cxn ang="T126">
                        <a:pos x="T16" y="T17"/>
                      </a:cxn>
                      <a:cxn ang="T127">
                        <a:pos x="T18" y="T19"/>
                      </a:cxn>
                      <a:cxn ang="T128">
                        <a:pos x="T20" y="T21"/>
                      </a:cxn>
                      <a:cxn ang="T129">
                        <a:pos x="T22" y="T23"/>
                      </a:cxn>
                      <a:cxn ang="T130">
                        <a:pos x="T24" y="T25"/>
                      </a:cxn>
                      <a:cxn ang="T131">
                        <a:pos x="T26" y="T27"/>
                      </a:cxn>
                      <a:cxn ang="T132">
                        <a:pos x="T28" y="T29"/>
                      </a:cxn>
                      <a:cxn ang="T133">
                        <a:pos x="T30" y="T31"/>
                      </a:cxn>
                      <a:cxn ang="T134">
                        <a:pos x="T32" y="T33"/>
                      </a:cxn>
                      <a:cxn ang="T135">
                        <a:pos x="T34" y="T35"/>
                      </a:cxn>
                      <a:cxn ang="T136">
                        <a:pos x="T36" y="T37"/>
                      </a:cxn>
                      <a:cxn ang="T137">
                        <a:pos x="T38" y="T39"/>
                      </a:cxn>
                      <a:cxn ang="T138">
                        <a:pos x="T40" y="T41"/>
                      </a:cxn>
                      <a:cxn ang="T139">
                        <a:pos x="T42" y="T43"/>
                      </a:cxn>
                      <a:cxn ang="T140">
                        <a:pos x="T44" y="T45"/>
                      </a:cxn>
                      <a:cxn ang="T141">
                        <a:pos x="T46" y="T47"/>
                      </a:cxn>
                      <a:cxn ang="T142">
                        <a:pos x="T48" y="T49"/>
                      </a:cxn>
                      <a:cxn ang="T143">
                        <a:pos x="T50" y="T51"/>
                      </a:cxn>
                      <a:cxn ang="T144">
                        <a:pos x="T52" y="T53"/>
                      </a:cxn>
                      <a:cxn ang="T145">
                        <a:pos x="T54" y="T55"/>
                      </a:cxn>
                      <a:cxn ang="T146">
                        <a:pos x="T56" y="T57"/>
                      </a:cxn>
                      <a:cxn ang="T147">
                        <a:pos x="T58" y="T59"/>
                      </a:cxn>
                      <a:cxn ang="T148">
                        <a:pos x="T60" y="T61"/>
                      </a:cxn>
                      <a:cxn ang="T149">
                        <a:pos x="T62" y="T63"/>
                      </a:cxn>
                      <a:cxn ang="T150">
                        <a:pos x="T64" y="T65"/>
                      </a:cxn>
                      <a:cxn ang="T151">
                        <a:pos x="T66" y="T67"/>
                      </a:cxn>
                      <a:cxn ang="T152">
                        <a:pos x="T68" y="T69"/>
                      </a:cxn>
                      <a:cxn ang="T153">
                        <a:pos x="T70" y="T71"/>
                      </a:cxn>
                      <a:cxn ang="T154">
                        <a:pos x="T72" y="T73"/>
                      </a:cxn>
                      <a:cxn ang="T155">
                        <a:pos x="T74" y="T75"/>
                      </a:cxn>
                      <a:cxn ang="T156">
                        <a:pos x="T76" y="T77"/>
                      </a:cxn>
                      <a:cxn ang="T157">
                        <a:pos x="T78" y="T79"/>
                      </a:cxn>
                      <a:cxn ang="T158">
                        <a:pos x="T80" y="T81"/>
                      </a:cxn>
                      <a:cxn ang="T159">
                        <a:pos x="T82" y="T83"/>
                      </a:cxn>
                      <a:cxn ang="T160">
                        <a:pos x="T84" y="T85"/>
                      </a:cxn>
                      <a:cxn ang="T161">
                        <a:pos x="T86" y="T87"/>
                      </a:cxn>
                      <a:cxn ang="T162">
                        <a:pos x="T88" y="T89"/>
                      </a:cxn>
                      <a:cxn ang="T163">
                        <a:pos x="T90" y="T91"/>
                      </a:cxn>
                      <a:cxn ang="T164">
                        <a:pos x="T92" y="T93"/>
                      </a:cxn>
                      <a:cxn ang="T165">
                        <a:pos x="T94" y="T95"/>
                      </a:cxn>
                      <a:cxn ang="T166">
                        <a:pos x="T96" y="T97"/>
                      </a:cxn>
                      <a:cxn ang="T167">
                        <a:pos x="T98" y="T99"/>
                      </a:cxn>
                      <a:cxn ang="T168">
                        <a:pos x="T100" y="T101"/>
                      </a:cxn>
                      <a:cxn ang="T169">
                        <a:pos x="T102" y="T103"/>
                      </a:cxn>
                      <a:cxn ang="T170">
                        <a:pos x="T104" y="T105"/>
                      </a:cxn>
                      <a:cxn ang="T171">
                        <a:pos x="T106" y="T107"/>
                      </a:cxn>
                      <a:cxn ang="T172">
                        <a:pos x="T108" y="T109"/>
                      </a:cxn>
                      <a:cxn ang="T173">
                        <a:pos x="T110" y="T111"/>
                      </a:cxn>
                      <a:cxn ang="T174">
                        <a:pos x="T112" y="T113"/>
                      </a:cxn>
                      <a:cxn ang="T175">
                        <a:pos x="T114" y="T115"/>
                      </a:cxn>
                      <a:cxn ang="T176">
                        <a:pos x="T116" y="T117"/>
                      </a:cxn>
                    </a:cxnLst>
                    <a:rect l="0" t="0" r="r" b="b"/>
                    <a:pathLst>
                      <a:path w="905" h="298">
                        <a:moveTo>
                          <a:pt x="28" y="298"/>
                        </a:moveTo>
                        <a:lnTo>
                          <a:pt x="28" y="298"/>
                        </a:lnTo>
                        <a:lnTo>
                          <a:pt x="28" y="297"/>
                        </a:lnTo>
                        <a:lnTo>
                          <a:pt x="25" y="297"/>
                        </a:lnTo>
                        <a:lnTo>
                          <a:pt x="25" y="296"/>
                        </a:lnTo>
                        <a:lnTo>
                          <a:pt x="25" y="294"/>
                        </a:lnTo>
                        <a:lnTo>
                          <a:pt x="22" y="294"/>
                        </a:lnTo>
                        <a:lnTo>
                          <a:pt x="22" y="293"/>
                        </a:lnTo>
                        <a:lnTo>
                          <a:pt x="19" y="293"/>
                        </a:lnTo>
                        <a:lnTo>
                          <a:pt x="19" y="292"/>
                        </a:lnTo>
                        <a:lnTo>
                          <a:pt x="19" y="291"/>
                        </a:lnTo>
                        <a:lnTo>
                          <a:pt x="19" y="289"/>
                        </a:lnTo>
                        <a:lnTo>
                          <a:pt x="19" y="288"/>
                        </a:lnTo>
                        <a:lnTo>
                          <a:pt x="19" y="287"/>
                        </a:lnTo>
                        <a:lnTo>
                          <a:pt x="19" y="286"/>
                        </a:lnTo>
                        <a:lnTo>
                          <a:pt x="19" y="284"/>
                        </a:lnTo>
                        <a:lnTo>
                          <a:pt x="19" y="283"/>
                        </a:lnTo>
                        <a:lnTo>
                          <a:pt x="19" y="282"/>
                        </a:lnTo>
                        <a:lnTo>
                          <a:pt x="19" y="281"/>
                        </a:lnTo>
                        <a:lnTo>
                          <a:pt x="22" y="281"/>
                        </a:lnTo>
                        <a:lnTo>
                          <a:pt x="22" y="279"/>
                        </a:lnTo>
                        <a:lnTo>
                          <a:pt x="22" y="278"/>
                        </a:lnTo>
                        <a:lnTo>
                          <a:pt x="25" y="278"/>
                        </a:lnTo>
                        <a:lnTo>
                          <a:pt x="25" y="277"/>
                        </a:lnTo>
                        <a:lnTo>
                          <a:pt x="25" y="275"/>
                        </a:lnTo>
                        <a:lnTo>
                          <a:pt x="28" y="275"/>
                        </a:lnTo>
                        <a:lnTo>
                          <a:pt x="28" y="274"/>
                        </a:lnTo>
                        <a:lnTo>
                          <a:pt x="28" y="273"/>
                        </a:lnTo>
                        <a:lnTo>
                          <a:pt x="31" y="273"/>
                        </a:lnTo>
                        <a:lnTo>
                          <a:pt x="31" y="272"/>
                        </a:lnTo>
                        <a:lnTo>
                          <a:pt x="35" y="272"/>
                        </a:lnTo>
                        <a:lnTo>
                          <a:pt x="35" y="270"/>
                        </a:lnTo>
                        <a:lnTo>
                          <a:pt x="38" y="270"/>
                        </a:lnTo>
                        <a:lnTo>
                          <a:pt x="38" y="269"/>
                        </a:lnTo>
                        <a:lnTo>
                          <a:pt x="41" y="268"/>
                        </a:lnTo>
                        <a:lnTo>
                          <a:pt x="44" y="268"/>
                        </a:lnTo>
                        <a:lnTo>
                          <a:pt x="44" y="267"/>
                        </a:lnTo>
                        <a:lnTo>
                          <a:pt x="47" y="265"/>
                        </a:lnTo>
                        <a:lnTo>
                          <a:pt x="50" y="264"/>
                        </a:lnTo>
                        <a:lnTo>
                          <a:pt x="54" y="264"/>
                        </a:lnTo>
                        <a:lnTo>
                          <a:pt x="54" y="263"/>
                        </a:lnTo>
                        <a:lnTo>
                          <a:pt x="57" y="263"/>
                        </a:lnTo>
                        <a:lnTo>
                          <a:pt x="57" y="261"/>
                        </a:lnTo>
                        <a:lnTo>
                          <a:pt x="60" y="261"/>
                        </a:lnTo>
                        <a:lnTo>
                          <a:pt x="60" y="260"/>
                        </a:lnTo>
                        <a:lnTo>
                          <a:pt x="63" y="260"/>
                        </a:lnTo>
                        <a:lnTo>
                          <a:pt x="66" y="259"/>
                        </a:lnTo>
                        <a:lnTo>
                          <a:pt x="69" y="258"/>
                        </a:lnTo>
                        <a:lnTo>
                          <a:pt x="72" y="258"/>
                        </a:lnTo>
                        <a:lnTo>
                          <a:pt x="72" y="256"/>
                        </a:lnTo>
                        <a:lnTo>
                          <a:pt x="76" y="256"/>
                        </a:lnTo>
                        <a:lnTo>
                          <a:pt x="76" y="255"/>
                        </a:lnTo>
                        <a:lnTo>
                          <a:pt x="79" y="255"/>
                        </a:lnTo>
                        <a:lnTo>
                          <a:pt x="79" y="254"/>
                        </a:lnTo>
                        <a:lnTo>
                          <a:pt x="82" y="254"/>
                        </a:lnTo>
                        <a:lnTo>
                          <a:pt x="85" y="254"/>
                        </a:lnTo>
                        <a:lnTo>
                          <a:pt x="85" y="253"/>
                        </a:lnTo>
                        <a:lnTo>
                          <a:pt x="88" y="253"/>
                        </a:lnTo>
                        <a:lnTo>
                          <a:pt x="88" y="251"/>
                        </a:lnTo>
                        <a:lnTo>
                          <a:pt x="91" y="251"/>
                        </a:lnTo>
                        <a:lnTo>
                          <a:pt x="94" y="251"/>
                        </a:lnTo>
                        <a:lnTo>
                          <a:pt x="94" y="250"/>
                        </a:lnTo>
                        <a:lnTo>
                          <a:pt x="98" y="250"/>
                        </a:lnTo>
                        <a:lnTo>
                          <a:pt x="98" y="249"/>
                        </a:lnTo>
                        <a:lnTo>
                          <a:pt x="129" y="240"/>
                        </a:lnTo>
                        <a:lnTo>
                          <a:pt x="161" y="230"/>
                        </a:lnTo>
                        <a:lnTo>
                          <a:pt x="230" y="215"/>
                        </a:lnTo>
                        <a:lnTo>
                          <a:pt x="350" y="190"/>
                        </a:lnTo>
                        <a:lnTo>
                          <a:pt x="476" y="168"/>
                        </a:lnTo>
                        <a:lnTo>
                          <a:pt x="507" y="160"/>
                        </a:lnTo>
                        <a:lnTo>
                          <a:pt x="511" y="160"/>
                        </a:lnTo>
                        <a:lnTo>
                          <a:pt x="514" y="160"/>
                        </a:lnTo>
                        <a:lnTo>
                          <a:pt x="514" y="159"/>
                        </a:lnTo>
                        <a:lnTo>
                          <a:pt x="517" y="159"/>
                        </a:lnTo>
                        <a:lnTo>
                          <a:pt x="520" y="159"/>
                        </a:lnTo>
                        <a:lnTo>
                          <a:pt x="529" y="156"/>
                        </a:lnTo>
                        <a:lnTo>
                          <a:pt x="602" y="138"/>
                        </a:lnTo>
                        <a:lnTo>
                          <a:pt x="640" y="129"/>
                        </a:lnTo>
                        <a:lnTo>
                          <a:pt x="671" y="119"/>
                        </a:lnTo>
                        <a:lnTo>
                          <a:pt x="678" y="118"/>
                        </a:lnTo>
                        <a:lnTo>
                          <a:pt x="681" y="117"/>
                        </a:lnTo>
                        <a:lnTo>
                          <a:pt x="684" y="116"/>
                        </a:lnTo>
                        <a:lnTo>
                          <a:pt x="687" y="114"/>
                        </a:lnTo>
                        <a:lnTo>
                          <a:pt x="690" y="113"/>
                        </a:lnTo>
                        <a:lnTo>
                          <a:pt x="693" y="113"/>
                        </a:lnTo>
                        <a:lnTo>
                          <a:pt x="693" y="112"/>
                        </a:lnTo>
                        <a:lnTo>
                          <a:pt x="697" y="112"/>
                        </a:lnTo>
                        <a:lnTo>
                          <a:pt x="700" y="110"/>
                        </a:lnTo>
                        <a:lnTo>
                          <a:pt x="700" y="109"/>
                        </a:lnTo>
                        <a:lnTo>
                          <a:pt x="703" y="109"/>
                        </a:lnTo>
                        <a:lnTo>
                          <a:pt x="706" y="108"/>
                        </a:lnTo>
                        <a:lnTo>
                          <a:pt x="709" y="107"/>
                        </a:lnTo>
                        <a:lnTo>
                          <a:pt x="712" y="107"/>
                        </a:lnTo>
                        <a:lnTo>
                          <a:pt x="719" y="103"/>
                        </a:lnTo>
                        <a:lnTo>
                          <a:pt x="722" y="103"/>
                        </a:lnTo>
                        <a:lnTo>
                          <a:pt x="725" y="102"/>
                        </a:lnTo>
                        <a:lnTo>
                          <a:pt x="725" y="100"/>
                        </a:lnTo>
                        <a:lnTo>
                          <a:pt x="728" y="100"/>
                        </a:lnTo>
                        <a:lnTo>
                          <a:pt x="731" y="98"/>
                        </a:lnTo>
                        <a:lnTo>
                          <a:pt x="734" y="98"/>
                        </a:lnTo>
                        <a:lnTo>
                          <a:pt x="741" y="95"/>
                        </a:lnTo>
                        <a:lnTo>
                          <a:pt x="744" y="95"/>
                        </a:lnTo>
                        <a:lnTo>
                          <a:pt x="744" y="94"/>
                        </a:lnTo>
                        <a:lnTo>
                          <a:pt x="747" y="93"/>
                        </a:lnTo>
                        <a:lnTo>
                          <a:pt x="750" y="91"/>
                        </a:lnTo>
                        <a:lnTo>
                          <a:pt x="753" y="91"/>
                        </a:lnTo>
                        <a:lnTo>
                          <a:pt x="753" y="90"/>
                        </a:lnTo>
                        <a:lnTo>
                          <a:pt x="756" y="89"/>
                        </a:lnTo>
                        <a:lnTo>
                          <a:pt x="760" y="88"/>
                        </a:lnTo>
                        <a:lnTo>
                          <a:pt x="763" y="86"/>
                        </a:lnTo>
                        <a:lnTo>
                          <a:pt x="766" y="85"/>
                        </a:lnTo>
                        <a:lnTo>
                          <a:pt x="769" y="84"/>
                        </a:lnTo>
                        <a:lnTo>
                          <a:pt x="772" y="83"/>
                        </a:lnTo>
                        <a:lnTo>
                          <a:pt x="778" y="80"/>
                        </a:lnTo>
                        <a:lnTo>
                          <a:pt x="782" y="79"/>
                        </a:lnTo>
                        <a:lnTo>
                          <a:pt x="788" y="76"/>
                        </a:lnTo>
                        <a:lnTo>
                          <a:pt x="788" y="75"/>
                        </a:lnTo>
                        <a:lnTo>
                          <a:pt x="797" y="71"/>
                        </a:lnTo>
                        <a:lnTo>
                          <a:pt x="807" y="67"/>
                        </a:lnTo>
                        <a:lnTo>
                          <a:pt x="807" y="66"/>
                        </a:lnTo>
                        <a:lnTo>
                          <a:pt x="810" y="66"/>
                        </a:lnTo>
                        <a:lnTo>
                          <a:pt x="819" y="60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lnTo>
                          <a:pt x="832" y="53"/>
                        </a:lnTo>
                        <a:lnTo>
                          <a:pt x="848" y="44"/>
                        </a:lnTo>
                        <a:lnTo>
                          <a:pt x="854" y="42"/>
                        </a:lnTo>
                        <a:lnTo>
                          <a:pt x="873" y="29"/>
                        </a:lnTo>
                        <a:lnTo>
                          <a:pt x="854" y="36"/>
                        </a:lnTo>
                        <a:lnTo>
                          <a:pt x="838" y="42"/>
                        </a:lnTo>
                        <a:lnTo>
                          <a:pt x="801" y="53"/>
                        </a:lnTo>
                        <a:lnTo>
                          <a:pt x="760" y="65"/>
                        </a:lnTo>
                        <a:lnTo>
                          <a:pt x="712" y="84"/>
                        </a:lnTo>
                        <a:lnTo>
                          <a:pt x="687" y="93"/>
                        </a:lnTo>
                        <a:lnTo>
                          <a:pt x="656" y="103"/>
                        </a:lnTo>
                        <a:lnTo>
                          <a:pt x="624" y="112"/>
                        </a:lnTo>
                        <a:lnTo>
                          <a:pt x="589" y="119"/>
                        </a:lnTo>
                        <a:lnTo>
                          <a:pt x="552" y="128"/>
                        </a:lnTo>
                        <a:lnTo>
                          <a:pt x="514" y="136"/>
                        </a:lnTo>
                        <a:lnTo>
                          <a:pt x="413" y="154"/>
                        </a:lnTo>
                        <a:lnTo>
                          <a:pt x="318" y="171"/>
                        </a:lnTo>
                        <a:lnTo>
                          <a:pt x="230" y="190"/>
                        </a:lnTo>
                        <a:lnTo>
                          <a:pt x="154" y="208"/>
                        </a:lnTo>
                        <a:lnTo>
                          <a:pt x="91" y="226"/>
                        </a:lnTo>
                        <a:lnTo>
                          <a:pt x="63" y="235"/>
                        </a:lnTo>
                        <a:lnTo>
                          <a:pt x="41" y="244"/>
                        </a:lnTo>
                        <a:lnTo>
                          <a:pt x="25" y="253"/>
                        </a:lnTo>
                        <a:lnTo>
                          <a:pt x="9" y="260"/>
                        </a:lnTo>
                        <a:lnTo>
                          <a:pt x="3" y="269"/>
                        </a:lnTo>
                        <a:lnTo>
                          <a:pt x="0" y="277"/>
                        </a:lnTo>
                        <a:lnTo>
                          <a:pt x="3" y="286"/>
                        </a:lnTo>
                        <a:lnTo>
                          <a:pt x="9" y="292"/>
                        </a:lnTo>
                        <a:lnTo>
                          <a:pt x="16" y="296"/>
                        </a:lnTo>
                        <a:lnTo>
                          <a:pt x="28" y="298"/>
                        </a:lnTo>
                        <a:close/>
                        <a:moveTo>
                          <a:pt x="832" y="55"/>
                        </a:moveTo>
                        <a:lnTo>
                          <a:pt x="832" y="55"/>
                        </a:lnTo>
                        <a:lnTo>
                          <a:pt x="826" y="57"/>
                        </a:lnTo>
                        <a:lnTo>
                          <a:pt x="832" y="55"/>
                        </a:lnTo>
                        <a:close/>
                        <a:moveTo>
                          <a:pt x="889" y="15"/>
                        </a:moveTo>
                        <a:lnTo>
                          <a:pt x="889" y="15"/>
                        </a:lnTo>
                        <a:lnTo>
                          <a:pt x="898" y="8"/>
                        </a:lnTo>
                        <a:lnTo>
                          <a:pt x="901" y="8"/>
                        </a:lnTo>
                        <a:lnTo>
                          <a:pt x="901" y="6"/>
                        </a:lnTo>
                        <a:lnTo>
                          <a:pt x="901" y="5"/>
                        </a:lnTo>
                        <a:lnTo>
                          <a:pt x="905" y="5"/>
                        </a:lnTo>
                        <a:lnTo>
                          <a:pt x="905" y="4"/>
                        </a:lnTo>
                        <a:lnTo>
                          <a:pt x="873" y="0"/>
                        </a:lnTo>
                        <a:lnTo>
                          <a:pt x="886" y="6"/>
                        </a:lnTo>
                        <a:lnTo>
                          <a:pt x="889" y="11"/>
                        </a:lnTo>
                        <a:lnTo>
                          <a:pt x="889" y="15"/>
                        </a:lnTo>
                        <a:close/>
                      </a:path>
                    </a:pathLst>
                  </a:custGeom>
                  <a:solidFill>
                    <a:srgbClr val="2882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fr-CA"/>
                  </a:p>
                </p:txBody>
              </p:sp>
            </p:grpSp>
            <p:sp>
              <p:nvSpPr>
                <p:cNvPr id="35891" name="Freeform 208">
                  <a:extLst>
                    <a:ext uri="{FF2B5EF4-FFF2-40B4-BE49-F238E27FC236}">
                      <a16:creationId xmlns:a16="http://schemas.microsoft.com/office/drawing/2014/main" id="{635202D1-27F4-464F-B0AE-BBD86C5F1F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553"/>
                  <a:ext cx="873" cy="269"/>
                </a:xfrm>
                <a:custGeom>
                  <a:avLst/>
                  <a:gdLst>
                    <a:gd name="T0" fmla="*/ 28 w 873"/>
                    <a:gd name="T1" fmla="*/ 268 h 269"/>
                    <a:gd name="T2" fmla="*/ 28 w 873"/>
                    <a:gd name="T3" fmla="*/ 268 h 269"/>
                    <a:gd name="T4" fmla="*/ 25 w 873"/>
                    <a:gd name="T5" fmla="*/ 267 h 269"/>
                    <a:gd name="T6" fmla="*/ 25 w 873"/>
                    <a:gd name="T7" fmla="*/ 267 h 269"/>
                    <a:gd name="T8" fmla="*/ 25 w 873"/>
                    <a:gd name="T9" fmla="*/ 265 h 269"/>
                    <a:gd name="T10" fmla="*/ 22 w 873"/>
                    <a:gd name="T11" fmla="*/ 265 h 269"/>
                    <a:gd name="T12" fmla="*/ 22 w 873"/>
                    <a:gd name="T13" fmla="*/ 265 h 269"/>
                    <a:gd name="T14" fmla="*/ 22 w 873"/>
                    <a:gd name="T15" fmla="*/ 264 h 269"/>
                    <a:gd name="T16" fmla="*/ 19 w 873"/>
                    <a:gd name="T17" fmla="*/ 264 h 269"/>
                    <a:gd name="T18" fmla="*/ 19 w 873"/>
                    <a:gd name="T19" fmla="*/ 263 h 269"/>
                    <a:gd name="T20" fmla="*/ 19 w 873"/>
                    <a:gd name="T21" fmla="*/ 263 h 269"/>
                    <a:gd name="T22" fmla="*/ 19 w 873"/>
                    <a:gd name="T23" fmla="*/ 260 h 269"/>
                    <a:gd name="T24" fmla="*/ 19 w 873"/>
                    <a:gd name="T25" fmla="*/ 258 h 269"/>
                    <a:gd name="T26" fmla="*/ 19 w 873"/>
                    <a:gd name="T27" fmla="*/ 255 h 269"/>
                    <a:gd name="T28" fmla="*/ 22 w 873"/>
                    <a:gd name="T29" fmla="*/ 252 h 269"/>
                    <a:gd name="T30" fmla="*/ 25 w 873"/>
                    <a:gd name="T31" fmla="*/ 248 h 269"/>
                    <a:gd name="T32" fmla="*/ 28 w 873"/>
                    <a:gd name="T33" fmla="*/ 244 h 269"/>
                    <a:gd name="T34" fmla="*/ 35 w 873"/>
                    <a:gd name="T35" fmla="*/ 241 h 269"/>
                    <a:gd name="T36" fmla="*/ 38 w 873"/>
                    <a:gd name="T37" fmla="*/ 240 h 269"/>
                    <a:gd name="T38" fmla="*/ 41 w 873"/>
                    <a:gd name="T39" fmla="*/ 239 h 269"/>
                    <a:gd name="T40" fmla="*/ 44 w 873"/>
                    <a:gd name="T41" fmla="*/ 238 h 269"/>
                    <a:gd name="T42" fmla="*/ 47 w 873"/>
                    <a:gd name="T43" fmla="*/ 236 h 269"/>
                    <a:gd name="T44" fmla="*/ 50 w 873"/>
                    <a:gd name="T45" fmla="*/ 235 h 269"/>
                    <a:gd name="T46" fmla="*/ 57 w 873"/>
                    <a:gd name="T47" fmla="*/ 234 h 269"/>
                    <a:gd name="T48" fmla="*/ 60 w 873"/>
                    <a:gd name="T49" fmla="*/ 232 h 269"/>
                    <a:gd name="T50" fmla="*/ 63 w 873"/>
                    <a:gd name="T51" fmla="*/ 231 h 269"/>
                    <a:gd name="T52" fmla="*/ 66 w 873"/>
                    <a:gd name="T53" fmla="*/ 230 h 269"/>
                    <a:gd name="T54" fmla="*/ 66 w 873"/>
                    <a:gd name="T55" fmla="*/ 230 h 269"/>
                    <a:gd name="T56" fmla="*/ 69 w 873"/>
                    <a:gd name="T57" fmla="*/ 229 h 269"/>
                    <a:gd name="T58" fmla="*/ 72 w 873"/>
                    <a:gd name="T59" fmla="*/ 227 h 269"/>
                    <a:gd name="T60" fmla="*/ 76 w 873"/>
                    <a:gd name="T61" fmla="*/ 227 h 269"/>
                    <a:gd name="T62" fmla="*/ 79 w 873"/>
                    <a:gd name="T63" fmla="*/ 226 h 269"/>
                    <a:gd name="T64" fmla="*/ 82 w 873"/>
                    <a:gd name="T65" fmla="*/ 225 h 269"/>
                    <a:gd name="T66" fmla="*/ 85 w 873"/>
                    <a:gd name="T67" fmla="*/ 224 h 269"/>
                    <a:gd name="T68" fmla="*/ 88 w 873"/>
                    <a:gd name="T69" fmla="*/ 222 h 269"/>
                    <a:gd name="T70" fmla="*/ 91 w 873"/>
                    <a:gd name="T71" fmla="*/ 222 h 269"/>
                    <a:gd name="T72" fmla="*/ 94 w 873"/>
                    <a:gd name="T73" fmla="*/ 221 h 269"/>
                    <a:gd name="T74" fmla="*/ 98 w 873"/>
                    <a:gd name="T75" fmla="*/ 221 h 269"/>
                    <a:gd name="T76" fmla="*/ 161 w 873"/>
                    <a:gd name="T77" fmla="*/ 201 h 269"/>
                    <a:gd name="T78" fmla="*/ 507 w 873"/>
                    <a:gd name="T79" fmla="*/ 131 h 269"/>
                    <a:gd name="T80" fmla="*/ 517 w 873"/>
                    <a:gd name="T81" fmla="*/ 130 h 269"/>
                    <a:gd name="T82" fmla="*/ 520 w 873"/>
                    <a:gd name="T83" fmla="*/ 130 h 269"/>
                    <a:gd name="T84" fmla="*/ 678 w 873"/>
                    <a:gd name="T85" fmla="*/ 89 h 269"/>
                    <a:gd name="T86" fmla="*/ 687 w 873"/>
                    <a:gd name="T87" fmla="*/ 85 h 269"/>
                    <a:gd name="T88" fmla="*/ 697 w 873"/>
                    <a:gd name="T89" fmla="*/ 83 h 269"/>
                    <a:gd name="T90" fmla="*/ 706 w 873"/>
                    <a:gd name="T91" fmla="*/ 79 h 269"/>
                    <a:gd name="T92" fmla="*/ 719 w 873"/>
                    <a:gd name="T93" fmla="*/ 74 h 269"/>
                    <a:gd name="T94" fmla="*/ 731 w 873"/>
                    <a:gd name="T95" fmla="*/ 69 h 269"/>
                    <a:gd name="T96" fmla="*/ 744 w 873"/>
                    <a:gd name="T97" fmla="*/ 65 h 269"/>
                    <a:gd name="T98" fmla="*/ 753 w 873"/>
                    <a:gd name="T99" fmla="*/ 61 h 269"/>
                    <a:gd name="T100" fmla="*/ 763 w 873"/>
                    <a:gd name="T101" fmla="*/ 57 h 269"/>
                    <a:gd name="T102" fmla="*/ 772 w 873"/>
                    <a:gd name="T103" fmla="*/ 54 h 269"/>
                    <a:gd name="T104" fmla="*/ 782 w 873"/>
                    <a:gd name="T105" fmla="*/ 50 h 269"/>
                    <a:gd name="T106" fmla="*/ 797 w 873"/>
                    <a:gd name="T107" fmla="*/ 42 h 269"/>
                    <a:gd name="T108" fmla="*/ 810 w 873"/>
                    <a:gd name="T109" fmla="*/ 37 h 269"/>
                    <a:gd name="T110" fmla="*/ 826 w 873"/>
                    <a:gd name="T111" fmla="*/ 28 h 269"/>
                    <a:gd name="T112" fmla="*/ 848 w 873"/>
                    <a:gd name="T113" fmla="*/ 15 h 269"/>
                    <a:gd name="T114" fmla="*/ 873 w 873"/>
                    <a:gd name="T115" fmla="*/ 0 h 269"/>
                    <a:gd name="T116" fmla="*/ 760 w 873"/>
                    <a:gd name="T117" fmla="*/ 36 h 269"/>
                    <a:gd name="T118" fmla="*/ 589 w 873"/>
                    <a:gd name="T119" fmla="*/ 90 h 269"/>
                    <a:gd name="T120" fmla="*/ 230 w 873"/>
                    <a:gd name="T121" fmla="*/ 161 h 269"/>
                    <a:gd name="T122" fmla="*/ 9 w 873"/>
                    <a:gd name="T123" fmla="*/ 231 h 269"/>
                    <a:gd name="T124" fmla="*/ 16 w 873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3" h="269">
                      <a:moveTo>
                        <a:pt x="28" y="269"/>
                      </a:moveTo>
                      <a:lnTo>
                        <a:pt x="28" y="269"/>
                      </a:lnTo>
                      <a:lnTo>
                        <a:pt x="28" y="268"/>
                      </a:lnTo>
                      <a:lnTo>
                        <a:pt x="25" y="268"/>
                      </a:lnTo>
                      <a:lnTo>
                        <a:pt x="25" y="267"/>
                      </a:lnTo>
                      <a:lnTo>
                        <a:pt x="25" y="265"/>
                      </a:lnTo>
                      <a:lnTo>
                        <a:pt x="22" y="265"/>
                      </a:lnTo>
                      <a:lnTo>
                        <a:pt x="22" y="264"/>
                      </a:lnTo>
                      <a:lnTo>
                        <a:pt x="19" y="264"/>
                      </a:lnTo>
                      <a:lnTo>
                        <a:pt x="19" y="263"/>
                      </a:lnTo>
                      <a:lnTo>
                        <a:pt x="19" y="262"/>
                      </a:lnTo>
                      <a:lnTo>
                        <a:pt x="19" y="260"/>
                      </a:lnTo>
                      <a:lnTo>
                        <a:pt x="19" y="259"/>
                      </a:lnTo>
                      <a:lnTo>
                        <a:pt x="19" y="258"/>
                      </a:lnTo>
                      <a:lnTo>
                        <a:pt x="19" y="257"/>
                      </a:lnTo>
                      <a:lnTo>
                        <a:pt x="19" y="255"/>
                      </a:lnTo>
                      <a:lnTo>
                        <a:pt x="19" y="254"/>
                      </a:lnTo>
                      <a:lnTo>
                        <a:pt x="19" y="253"/>
                      </a:lnTo>
                      <a:lnTo>
                        <a:pt x="19" y="252"/>
                      </a:lnTo>
                      <a:lnTo>
                        <a:pt x="22" y="252"/>
                      </a:lnTo>
                      <a:lnTo>
                        <a:pt x="22" y="250"/>
                      </a:lnTo>
                      <a:lnTo>
                        <a:pt x="22" y="249"/>
                      </a:lnTo>
                      <a:lnTo>
                        <a:pt x="25" y="249"/>
                      </a:lnTo>
                      <a:lnTo>
                        <a:pt x="25" y="248"/>
                      </a:lnTo>
                      <a:lnTo>
                        <a:pt x="25" y="246"/>
                      </a:lnTo>
                      <a:lnTo>
                        <a:pt x="28" y="246"/>
                      </a:lnTo>
                      <a:lnTo>
                        <a:pt x="28" y="245"/>
                      </a:lnTo>
                      <a:lnTo>
                        <a:pt x="28" y="244"/>
                      </a:lnTo>
                      <a:lnTo>
                        <a:pt x="31" y="244"/>
                      </a:lnTo>
                      <a:lnTo>
                        <a:pt x="31" y="243"/>
                      </a:lnTo>
                      <a:lnTo>
                        <a:pt x="35" y="243"/>
                      </a:lnTo>
                      <a:lnTo>
                        <a:pt x="35" y="241"/>
                      </a:lnTo>
                      <a:lnTo>
                        <a:pt x="38" y="241"/>
                      </a:lnTo>
                      <a:lnTo>
                        <a:pt x="38" y="240"/>
                      </a:lnTo>
                      <a:lnTo>
                        <a:pt x="41" y="239"/>
                      </a:lnTo>
                      <a:lnTo>
                        <a:pt x="44" y="239"/>
                      </a:lnTo>
                      <a:lnTo>
                        <a:pt x="44" y="238"/>
                      </a:lnTo>
                      <a:lnTo>
                        <a:pt x="47" y="236"/>
                      </a:lnTo>
                      <a:lnTo>
                        <a:pt x="50" y="235"/>
                      </a:lnTo>
                      <a:lnTo>
                        <a:pt x="54" y="235"/>
                      </a:lnTo>
                      <a:lnTo>
                        <a:pt x="54" y="234"/>
                      </a:lnTo>
                      <a:lnTo>
                        <a:pt x="57" y="234"/>
                      </a:lnTo>
                      <a:lnTo>
                        <a:pt x="57" y="232"/>
                      </a:lnTo>
                      <a:lnTo>
                        <a:pt x="60" y="232"/>
                      </a:lnTo>
                      <a:lnTo>
                        <a:pt x="60" y="231"/>
                      </a:lnTo>
                      <a:lnTo>
                        <a:pt x="63" y="231"/>
                      </a:lnTo>
                      <a:lnTo>
                        <a:pt x="66" y="230"/>
                      </a:lnTo>
                      <a:lnTo>
                        <a:pt x="69" y="229"/>
                      </a:lnTo>
                      <a:lnTo>
                        <a:pt x="72" y="229"/>
                      </a:lnTo>
                      <a:lnTo>
                        <a:pt x="72" y="227"/>
                      </a:lnTo>
                      <a:lnTo>
                        <a:pt x="76" y="227"/>
                      </a:lnTo>
                      <a:lnTo>
                        <a:pt x="76" y="226"/>
                      </a:lnTo>
                      <a:lnTo>
                        <a:pt x="79" y="226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5" y="225"/>
                      </a:lnTo>
                      <a:lnTo>
                        <a:pt x="85" y="224"/>
                      </a:lnTo>
                      <a:lnTo>
                        <a:pt x="88" y="224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4" y="222"/>
                      </a:lnTo>
                      <a:lnTo>
                        <a:pt x="94" y="221"/>
                      </a:lnTo>
                      <a:lnTo>
                        <a:pt x="98" y="221"/>
                      </a:lnTo>
                      <a:lnTo>
                        <a:pt x="98" y="220"/>
                      </a:lnTo>
                      <a:lnTo>
                        <a:pt x="129" y="211"/>
                      </a:lnTo>
                      <a:lnTo>
                        <a:pt x="161" y="201"/>
                      </a:lnTo>
                      <a:lnTo>
                        <a:pt x="230" y="186"/>
                      </a:lnTo>
                      <a:lnTo>
                        <a:pt x="350" y="161"/>
                      </a:lnTo>
                      <a:lnTo>
                        <a:pt x="476" y="139"/>
                      </a:lnTo>
                      <a:lnTo>
                        <a:pt x="507" y="131"/>
                      </a:lnTo>
                      <a:lnTo>
                        <a:pt x="511" y="131"/>
                      </a:lnTo>
                      <a:lnTo>
                        <a:pt x="514" y="131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0" y="130"/>
                      </a:lnTo>
                      <a:lnTo>
                        <a:pt x="529" y="127"/>
                      </a:lnTo>
                      <a:lnTo>
                        <a:pt x="602" y="109"/>
                      </a:lnTo>
                      <a:lnTo>
                        <a:pt x="640" y="100"/>
                      </a:lnTo>
                      <a:lnTo>
                        <a:pt x="671" y="90"/>
                      </a:lnTo>
                      <a:lnTo>
                        <a:pt x="678" y="89"/>
                      </a:lnTo>
                      <a:lnTo>
                        <a:pt x="681" y="88"/>
                      </a:lnTo>
                      <a:lnTo>
                        <a:pt x="684" y="87"/>
                      </a:lnTo>
                      <a:lnTo>
                        <a:pt x="687" y="85"/>
                      </a:lnTo>
                      <a:lnTo>
                        <a:pt x="690" y="84"/>
                      </a:lnTo>
                      <a:lnTo>
                        <a:pt x="693" y="84"/>
                      </a:lnTo>
                      <a:lnTo>
                        <a:pt x="693" y="83"/>
                      </a:lnTo>
                      <a:lnTo>
                        <a:pt x="697" y="83"/>
                      </a:lnTo>
                      <a:lnTo>
                        <a:pt x="700" y="81"/>
                      </a:lnTo>
                      <a:lnTo>
                        <a:pt x="700" y="80"/>
                      </a:lnTo>
                      <a:lnTo>
                        <a:pt x="703" y="80"/>
                      </a:lnTo>
                      <a:lnTo>
                        <a:pt x="706" y="79"/>
                      </a:lnTo>
                      <a:lnTo>
                        <a:pt x="709" y="78"/>
                      </a:lnTo>
                      <a:lnTo>
                        <a:pt x="712" y="78"/>
                      </a:lnTo>
                      <a:lnTo>
                        <a:pt x="719" y="74"/>
                      </a:lnTo>
                      <a:lnTo>
                        <a:pt x="722" y="74"/>
                      </a:lnTo>
                      <a:lnTo>
                        <a:pt x="725" y="73"/>
                      </a:lnTo>
                      <a:lnTo>
                        <a:pt x="725" y="71"/>
                      </a:lnTo>
                      <a:lnTo>
                        <a:pt x="728" y="71"/>
                      </a:lnTo>
                      <a:lnTo>
                        <a:pt x="731" y="69"/>
                      </a:lnTo>
                      <a:lnTo>
                        <a:pt x="734" y="69"/>
                      </a:lnTo>
                      <a:lnTo>
                        <a:pt x="741" y="66"/>
                      </a:lnTo>
                      <a:lnTo>
                        <a:pt x="744" y="66"/>
                      </a:lnTo>
                      <a:lnTo>
                        <a:pt x="744" y="65"/>
                      </a:lnTo>
                      <a:lnTo>
                        <a:pt x="747" y="64"/>
                      </a:lnTo>
                      <a:lnTo>
                        <a:pt x="750" y="62"/>
                      </a:lnTo>
                      <a:lnTo>
                        <a:pt x="753" y="62"/>
                      </a:lnTo>
                      <a:lnTo>
                        <a:pt x="753" y="61"/>
                      </a:lnTo>
                      <a:lnTo>
                        <a:pt x="756" y="60"/>
                      </a:lnTo>
                      <a:lnTo>
                        <a:pt x="760" y="59"/>
                      </a:lnTo>
                      <a:lnTo>
                        <a:pt x="763" y="57"/>
                      </a:lnTo>
                      <a:lnTo>
                        <a:pt x="766" y="56"/>
                      </a:lnTo>
                      <a:lnTo>
                        <a:pt x="769" y="55"/>
                      </a:lnTo>
                      <a:lnTo>
                        <a:pt x="772" y="54"/>
                      </a:lnTo>
                      <a:lnTo>
                        <a:pt x="778" y="51"/>
                      </a:lnTo>
                      <a:lnTo>
                        <a:pt x="782" y="50"/>
                      </a:lnTo>
                      <a:lnTo>
                        <a:pt x="788" y="47"/>
                      </a:lnTo>
                      <a:lnTo>
                        <a:pt x="788" y="46"/>
                      </a:lnTo>
                      <a:lnTo>
                        <a:pt x="797" y="42"/>
                      </a:lnTo>
                      <a:lnTo>
                        <a:pt x="807" y="38"/>
                      </a:lnTo>
                      <a:lnTo>
                        <a:pt x="807" y="37"/>
                      </a:lnTo>
                      <a:lnTo>
                        <a:pt x="810" y="37"/>
                      </a:lnTo>
                      <a:lnTo>
                        <a:pt x="819" y="31"/>
                      </a:lnTo>
                      <a:lnTo>
                        <a:pt x="826" y="28"/>
                      </a:lnTo>
                      <a:lnTo>
                        <a:pt x="832" y="26"/>
                      </a:lnTo>
                      <a:lnTo>
                        <a:pt x="832" y="24"/>
                      </a:lnTo>
                      <a:lnTo>
                        <a:pt x="848" y="15"/>
                      </a:lnTo>
                      <a:lnTo>
                        <a:pt x="854" y="13"/>
                      </a:lnTo>
                      <a:lnTo>
                        <a:pt x="873" y="0"/>
                      </a:lnTo>
                      <a:lnTo>
                        <a:pt x="854" y="7"/>
                      </a:lnTo>
                      <a:lnTo>
                        <a:pt x="838" y="13"/>
                      </a:lnTo>
                      <a:lnTo>
                        <a:pt x="801" y="24"/>
                      </a:lnTo>
                      <a:lnTo>
                        <a:pt x="760" y="36"/>
                      </a:lnTo>
                      <a:lnTo>
                        <a:pt x="712" y="55"/>
                      </a:lnTo>
                      <a:lnTo>
                        <a:pt x="687" y="64"/>
                      </a:lnTo>
                      <a:lnTo>
                        <a:pt x="656" y="74"/>
                      </a:lnTo>
                      <a:lnTo>
                        <a:pt x="624" y="83"/>
                      </a:lnTo>
                      <a:lnTo>
                        <a:pt x="589" y="90"/>
                      </a:lnTo>
                      <a:lnTo>
                        <a:pt x="552" y="99"/>
                      </a:lnTo>
                      <a:lnTo>
                        <a:pt x="514" y="107"/>
                      </a:lnTo>
                      <a:lnTo>
                        <a:pt x="413" y="125"/>
                      </a:lnTo>
                      <a:lnTo>
                        <a:pt x="318" y="142"/>
                      </a:lnTo>
                      <a:lnTo>
                        <a:pt x="230" y="161"/>
                      </a:lnTo>
                      <a:lnTo>
                        <a:pt x="154" y="179"/>
                      </a:lnTo>
                      <a:lnTo>
                        <a:pt x="91" y="197"/>
                      </a:lnTo>
                      <a:lnTo>
                        <a:pt x="63" y="206"/>
                      </a:lnTo>
                      <a:lnTo>
                        <a:pt x="41" y="215"/>
                      </a:lnTo>
                      <a:lnTo>
                        <a:pt x="25" y="224"/>
                      </a:lnTo>
                      <a:lnTo>
                        <a:pt x="9" y="231"/>
                      </a:lnTo>
                      <a:lnTo>
                        <a:pt x="3" y="240"/>
                      </a:lnTo>
                      <a:lnTo>
                        <a:pt x="0" y="248"/>
                      </a:lnTo>
                      <a:lnTo>
                        <a:pt x="3" y="257"/>
                      </a:lnTo>
                      <a:lnTo>
                        <a:pt x="9" y="263"/>
                      </a:lnTo>
                      <a:lnTo>
                        <a:pt x="16" y="267"/>
                      </a:lnTo>
                      <a:lnTo>
                        <a:pt x="28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892" name="Freeform 209">
                  <a:extLst>
                    <a:ext uri="{FF2B5EF4-FFF2-40B4-BE49-F238E27FC236}">
                      <a16:creationId xmlns:a16="http://schemas.microsoft.com/office/drawing/2014/main" id="{F3E4F597-5C70-42F0-93F7-FEA617A04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893" name="Freeform 210">
                  <a:extLst>
                    <a:ext uri="{FF2B5EF4-FFF2-40B4-BE49-F238E27FC236}">
                      <a16:creationId xmlns:a16="http://schemas.microsoft.com/office/drawing/2014/main" id="{275CBAC6-8A91-4269-9ADF-E173DF730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2" y="1524"/>
                  <a:ext cx="32" cy="15"/>
                </a:xfrm>
                <a:custGeom>
                  <a:avLst/>
                  <a:gdLst>
                    <a:gd name="T0" fmla="*/ 16 w 32"/>
                    <a:gd name="T1" fmla="*/ 15 h 15"/>
                    <a:gd name="T2" fmla="*/ 16 w 32"/>
                    <a:gd name="T3" fmla="*/ 15 h 15"/>
                    <a:gd name="T4" fmla="*/ 16 w 32"/>
                    <a:gd name="T5" fmla="*/ 15 h 15"/>
                    <a:gd name="T6" fmla="*/ 25 w 32"/>
                    <a:gd name="T7" fmla="*/ 8 h 15"/>
                    <a:gd name="T8" fmla="*/ 25 w 32"/>
                    <a:gd name="T9" fmla="*/ 8 h 15"/>
                    <a:gd name="T10" fmla="*/ 28 w 32"/>
                    <a:gd name="T11" fmla="*/ 8 h 15"/>
                    <a:gd name="T12" fmla="*/ 28 w 32"/>
                    <a:gd name="T13" fmla="*/ 6 h 15"/>
                    <a:gd name="T14" fmla="*/ 28 w 32"/>
                    <a:gd name="T15" fmla="*/ 6 h 15"/>
                    <a:gd name="T16" fmla="*/ 28 w 32"/>
                    <a:gd name="T17" fmla="*/ 6 h 15"/>
                    <a:gd name="T18" fmla="*/ 28 w 32"/>
                    <a:gd name="T19" fmla="*/ 6 h 15"/>
                    <a:gd name="T20" fmla="*/ 28 w 32"/>
                    <a:gd name="T21" fmla="*/ 6 h 15"/>
                    <a:gd name="T22" fmla="*/ 28 w 32"/>
                    <a:gd name="T23" fmla="*/ 6 h 15"/>
                    <a:gd name="T24" fmla="*/ 28 w 32"/>
                    <a:gd name="T25" fmla="*/ 5 h 15"/>
                    <a:gd name="T26" fmla="*/ 28 w 32"/>
                    <a:gd name="T27" fmla="*/ 5 h 15"/>
                    <a:gd name="T28" fmla="*/ 28 w 32"/>
                    <a:gd name="T29" fmla="*/ 5 h 15"/>
                    <a:gd name="T30" fmla="*/ 28 w 32"/>
                    <a:gd name="T31" fmla="*/ 5 h 15"/>
                    <a:gd name="T32" fmla="*/ 32 w 32"/>
                    <a:gd name="T33" fmla="*/ 5 h 15"/>
                    <a:gd name="T34" fmla="*/ 32 w 32"/>
                    <a:gd name="T35" fmla="*/ 5 h 15"/>
                    <a:gd name="T36" fmla="*/ 32 w 32"/>
                    <a:gd name="T37" fmla="*/ 4 h 15"/>
                    <a:gd name="T38" fmla="*/ 32 w 32"/>
                    <a:gd name="T39" fmla="*/ 4 h 15"/>
                    <a:gd name="T40" fmla="*/ 32 w 32"/>
                    <a:gd name="T41" fmla="*/ 4 h 15"/>
                    <a:gd name="T42" fmla="*/ 32 w 32"/>
                    <a:gd name="T43" fmla="*/ 4 h 15"/>
                    <a:gd name="T44" fmla="*/ 32 w 32"/>
                    <a:gd name="T45" fmla="*/ 4 h 15"/>
                    <a:gd name="T46" fmla="*/ 0 w 32"/>
                    <a:gd name="T47" fmla="*/ 0 h 15"/>
                    <a:gd name="T48" fmla="*/ 0 w 32"/>
                    <a:gd name="T49" fmla="*/ 0 h 15"/>
                    <a:gd name="T50" fmla="*/ 13 w 32"/>
                    <a:gd name="T51" fmla="*/ 6 h 15"/>
                    <a:gd name="T52" fmla="*/ 16 w 32"/>
                    <a:gd name="T53" fmla="*/ 11 h 15"/>
                    <a:gd name="T54" fmla="*/ 16 w 32"/>
                    <a:gd name="T55" fmla="*/ 15 h 15"/>
                    <a:gd name="T56" fmla="*/ 16 w 32"/>
                    <a:gd name="T57" fmla="*/ 15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2" h="15">
                      <a:moveTo>
                        <a:pt x="16" y="15"/>
                      </a:moveTo>
                      <a:lnTo>
                        <a:pt x="16" y="15"/>
                      </a:lnTo>
                      <a:lnTo>
                        <a:pt x="25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8" y="5"/>
                      </a:lnTo>
                      <a:lnTo>
                        <a:pt x="32" y="5"/>
                      </a:lnTo>
                      <a:lnTo>
                        <a:pt x="32" y="4"/>
                      </a:lnTo>
                      <a:lnTo>
                        <a:pt x="0" y="0"/>
                      </a:lnTo>
                      <a:lnTo>
                        <a:pt x="13" y="6"/>
                      </a:lnTo>
                      <a:lnTo>
                        <a:pt x="16" y="11"/>
                      </a:lnTo>
                      <a:lnTo>
                        <a:pt x="16" y="1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894" name="Freeform 211">
                  <a:extLst>
                    <a:ext uri="{FF2B5EF4-FFF2-40B4-BE49-F238E27FC236}">
                      <a16:creationId xmlns:a16="http://schemas.microsoft.com/office/drawing/2014/main" id="{8BBB7594-9869-4EF8-A5DF-84E28F16C5C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2" y="1525"/>
                  <a:ext cx="902" cy="297"/>
                </a:xfrm>
                <a:custGeom>
                  <a:avLst/>
                  <a:gdLst>
                    <a:gd name="T0" fmla="*/ 25 w 902"/>
                    <a:gd name="T1" fmla="*/ 296 h 297"/>
                    <a:gd name="T2" fmla="*/ 25 w 902"/>
                    <a:gd name="T3" fmla="*/ 296 h 297"/>
                    <a:gd name="T4" fmla="*/ 22 w 902"/>
                    <a:gd name="T5" fmla="*/ 295 h 297"/>
                    <a:gd name="T6" fmla="*/ 22 w 902"/>
                    <a:gd name="T7" fmla="*/ 295 h 297"/>
                    <a:gd name="T8" fmla="*/ 19 w 902"/>
                    <a:gd name="T9" fmla="*/ 293 h 297"/>
                    <a:gd name="T10" fmla="*/ 19 w 902"/>
                    <a:gd name="T11" fmla="*/ 293 h 297"/>
                    <a:gd name="T12" fmla="*/ 19 w 902"/>
                    <a:gd name="T13" fmla="*/ 292 h 297"/>
                    <a:gd name="T14" fmla="*/ 16 w 902"/>
                    <a:gd name="T15" fmla="*/ 292 h 297"/>
                    <a:gd name="T16" fmla="*/ 16 w 902"/>
                    <a:gd name="T17" fmla="*/ 291 h 297"/>
                    <a:gd name="T18" fmla="*/ 16 w 902"/>
                    <a:gd name="T19" fmla="*/ 290 h 297"/>
                    <a:gd name="T20" fmla="*/ 16 w 902"/>
                    <a:gd name="T21" fmla="*/ 287 h 297"/>
                    <a:gd name="T22" fmla="*/ 16 w 902"/>
                    <a:gd name="T23" fmla="*/ 283 h 297"/>
                    <a:gd name="T24" fmla="*/ 19 w 902"/>
                    <a:gd name="T25" fmla="*/ 280 h 297"/>
                    <a:gd name="T26" fmla="*/ 22 w 902"/>
                    <a:gd name="T27" fmla="*/ 274 h 297"/>
                    <a:gd name="T28" fmla="*/ 28 w 902"/>
                    <a:gd name="T29" fmla="*/ 271 h 297"/>
                    <a:gd name="T30" fmla="*/ 35 w 902"/>
                    <a:gd name="T31" fmla="*/ 268 h 297"/>
                    <a:gd name="T32" fmla="*/ 38 w 902"/>
                    <a:gd name="T33" fmla="*/ 267 h 297"/>
                    <a:gd name="T34" fmla="*/ 41 w 902"/>
                    <a:gd name="T35" fmla="*/ 266 h 297"/>
                    <a:gd name="T36" fmla="*/ 44 w 902"/>
                    <a:gd name="T37" fmla="*/ 264 h 297"/>
                    <a:gd name="T38" fmla="*/ 51 w 902"/>
                    <a:gd name="T39" fmla="*/ 263 h 297"/>
                    <a:gd name="T40" fmla="*/ 54 w 902"/>
                    <a:gd name="T41" fmla="*/ 260 h 297"/>
                    <a:gd name="T42" fmla="*/ 57 w 902"/>
                    <a:gd name="T43" fmla="*/ 259 h 297"/>
                    <a:gd name="T44" fmla="*/ 60 w 902"/>
                    <a:gd name="T45" fmla="*/ 259 h 297"/>
                    <a:gd name="T46" fmla="*/ 63 w 902"/>
                    <a:gd name="T47" fmla="*/ 258 h 297"/>
                    <a:gd name="T48" fmla="*/ 69 w 902"/>
                    <a:gd name="T49" fmla="*/ 257 h 297"/>
                    <a:gd name="T50" fmla="*/ 73 w 902"/>
                    <a:gd name="T51" fmla="*/ 255 h 297"/>
                    <a:gd name="T52" fmla="*/ 76 w 902"/>
                    <a:gd name="T53" fmla="*/ 254 h 297"/>
                    <a:gd name="T54" fmla="*/ 76 w 902"/>
                    <a:gd name="T55" fmla="*/ 253 h 297"/>
                    <a:gd name="T56" fmla="*/ 82 w 902"/>
                    <a:gd name="T57" fmla="*/ 253 h 297"/>
                    <a:gd name="T58" fmla="*/ 85 w 902"/>
                    <a:gd name="T59" fmla="*/ 250 h 297"/>
                    <a:gd name="T60" fmla="*/ 88 w 902"/>
                    <a:gd name="T61" fmla="*/ 250 h 297"/>
                    <a:gd name="T62" fmla="*/ 91 w 902"/>
                    <a:gd name="T63" fmla="*/ 249 h 297"/>
                    <a:gd name="T64" fmla="*/ 95 w 902"/>
                    <a:gd name="T65" fmla="*/ 248 h 297"/>
                    <a:gd name="T66" fmla="*/ 473 w 902"/>
                    <a:gd name="T67" fmla="*/ 167 h 297"/>
                    <a:gd name="T68" fmla="*/ 514 w 902"/>
                    <a:gd name="T69" fmla="*/ 158 h 297"/>
                    <a:gd name="T70" fmla="*/ 517 w 902"/>
                    <a:gd name="T71" fmla="*/ 158 h 297"/>
                    <a:gd name="T72" fmla="*/ 675 w 902"/>
                    <a:gd name="T73" fmla="*/ 117 h 297"/>
                    <a:gd name="T74" fmla="*/ 687 w 902"/>
                    <a:gd name="T75" fmla="*/ 112 h 297"/>
                    <a:gd name="T76" fmla="*/ 697 w 902"/>
                    <a:gd name="T77" fmla="*/ 108 h 297"/>
                    <a:gd name="T78" fmla="*/ 709 w 902"/>
                    <a:gd name="T79" fmla="*/ 106 h 297"/>
                    <a:gd name="T80" fmla="*/ 725 w 902"/>
                    <a:gd name="T81" fmla="*/ 99 h 297"/>
                    <a:gd name="T82" fmla="*/ 741 w 902"/>
                    <a:gd name="T83" fmla="*/ 93 h 297"/>
                    <a:gd name="T84" fmla="*/ 750 w 902"/>
                    <a:gd name="T85" fmla="*/ 89 h 297"/>
                    <a:gd name="T86" fmla="*/ 763 w 902"/>
                    <a:gd name="T87" fmla="*/ 84 h 297"/>
                    <a:gd name="T88" fmla="*/ 775 w 902"/>
                    <a:gd name="T89" fmla="*/ 79 h 297"/>
                    <a:gd name="T90" fmla="*/ 785 w 902"/>
                    <a:gd name="T91" fmla="*/ 74 h 297"/>
                    <a:gd name="T92" fmla="*/ 804 w 902"/>
                    <a:gd name="T93" fmla="*/ 65 h 297"/>
                    <a:gd name="T94" fmla="*/ 823 w 902"/>
                    <a:gd name="T95" fmla="*/ 56 h 297"/>
                    <a:gd name="T96" fmla="*/ 845 w 902"/>
                    <a:gd name="T97" fmla="*/ 43 h 297"/>
                    <a:gd name="T98" fmla="*/ 851 w 902"/>
                    <a:gd name="T99" fmla="*/ 35 h 297"/>
                    <a:gd name="T100" fmla="*/ 697 w 902"/>
                    <a:gd name="T101" fmla="*/ 90 h 297"/>
                    <a:gd name="T102" fmla="*/ 413 w 902"/>
                    <a:gd name="T103" fmla="*/ 154 h 297"/>
                    <a:gd name="T104" fmla="*/ 22 w 902"/>
                    <a:gd name="T105" fmla="*/ 253 h 297"/>
                    <a:gd name="T106" fmla="*/ 13 w 902"/>
                    <a:gd name="T107" fmla="*/ 295 h 297"/>
                    <a:gd name="T108" fmla="*/ 886 w 902"/>
                    <a:gd name="T109" fmla="*/ 14 h 297"/>
                    <a:gd name="T110" fmla="*/ 898 w 902"/>
                    <a:gd name="T111" fmla="*/ 5 h 297"/>
                    <a:gd name="T112" fmla="*/ 898 w 902"/>
                    <a:gd name="T113" fmla="*/ 4 h 297"/>
                    <a:gd name="T114" fmla="*/ 902 w 902"/>
                    <a:gd name="T115" fmla="*/ 3 h 29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902" h="297">
                      <a:moveTo>
                        <a:pt x="25" y="297"/>
                      </a:moveTo>
                      <a:lnTo>
                        <a:pt x="25" y="297"/>
                      </a:lnTo>
                      <a:lnTo>
                        <a:pt x="25" y="296"/>
                      </a:lnTo>
                      <a:lnTo>
                        <a:pt x="22" y="296"/>
                      </a:lnTo>
                      <a:lnTo>
                        <a:pt x="22" y="295"/>
                      </a:lnTo>
                      <a:lnTo>
                        <a:pt x="22" y="293"/>
                      </a:lnTo>
                      <a:lnTo>
                        <a:pt x="19" y="293"/>
                      </a:lnTo>
                      <a:lnTo>
                        <a:pt x="19" y="292"/>
                      </a:lnTo>
                      <a:lnTo>
                        <a:pt x="16" y="292"/>
                      </a:lnTo>
                      <a:lnTo>
                        <a:pt x="16" y="291"/>
                      </a:lnTo>
                      <a:lnTo>
                        <a:pt x="16" y="290"/>
                      </a:lnTo>
                      <a:lnTo>
                        <a:pt x="16" y="288"/>
                      </a:lnTo>
                      <a:lnTo>
                        <a:pt x="16" y="287"/>
                      </a:lnTo>
                      <a:lnTo>
                        <a:pt x="16" y="286"/>
                      </a:lnTo>
                      <a:lnTo>
                        <a:pt x="16" y="285"/>
                      </a:lnTo>
                      <a:lnTo>
                        <a:pt x="16" y="283"/>
                      </a:lnTo>
                      <a:lnTo>
                        <a:pt x="16" y="282"/>
                      </a:lnTo>
                      <a:lnTo>
                        <a:pt x="16" y="281"/>
                      </a:lnTo>
                      <a:lnTo>
                        <a:pt x="16" y="280"/>
                      </a:lnTo>
                      <a:lnTo>
                        <a:pt x="19" y="280"/>
                      </a:lnTo>
                      <a:lnTo>
                        <a:pt x="19" y="278"/>
                      </a:lnTo>
                      <a:lnTo>
                        <a:pt x="19" y="277"/>
                      </a:lnTo>
                      <a:lnTo>
                        <a:pt x="22" y="277"/>
                      </a:lnTo>
                      <a:lnTo>
                        <a:pt x="22" y="276"/>
                      </a:lnTo>
                      <a:lnTo>
                        <a:pt x="22" y="274"/>
                      </a:lnTo>
                      <a:lnTo>
                        <a:pt x="25" y="274"/>
                      </a:lnTo>
                      <a:lnTo>
                        <a:pt x="25" y="273"/>
                      </a:lnTo>
                      <a:lnTo>
                        <a:pt x="25" y="272"/>
                      </a:lnTo>
                      <a:lnTo>
                        <a:pt x="28" y="272"/>
                      </a:lnTo>
                      <a:lnTo>
                        <a:pt x="28" y="271"/>
                      </a:lnTo>
                      <a:lnTo>
                        <a:pt x="32" y="271"/>
                      </a:lnTo>
                      <a:lnTo>
                        <a:pt x="32" y="269"/>
                      </a:lnTo>
                      <a:lnTo>
                        <a:pt x="35" y="269"/>
                      </a:lnTo>
                      <a:lnTo>
                        <a:pt x="35" y="268"/>
                      </a:lnTo>
                      <a:lnTo>
                        <a:pt x="38" y="267"/>
                      </a:lnTo>
                      <a:lnTo>
                        <a:pt x="41" y="267"/>
                      </a:lnTo>
                      <a:lnTo>
                        <a:pt x="41" y="266"/>
                      </a:lnTo>
                      <a:lnTo>
                        <a:pt x="44" y="264"/>
                      </a:lnTo>
                      <a:lnTo>
                        <a:pt x="47" y="263"/>
                      </a:lnTo>
                      <a:lnTo>
                        <a:pt x="51" y="263"/>
                      </a:lnTo>
                      <a:lnTo>
                        <a:pt x="51" y="262"/>
                      </a:lnTo>
                      <a:lnTo>
                        <a:pt x="54" y="262"/>
                      </a:lnTo>
                      <a:lnTo>
                        <a:pt x="54" y="260"/>
                      </a:lnTo>
                      <a:lnTo>
                        <a:pt x="57" y="260"/>
                      </a:lnTo>
                      <a:lnTo>
                        <a:pt x="57" y="259"/>
                      </a:lnTo>
                      <a:lnTo>
                        <a:pt x="60" y="259"/>
                      </a:lnTo>
                      <a:lnTo>
                        <a:pt x="63" y="258"/>
                      </a:lnTo>
                      <a:lnTo>
                        <a:pt x="66" y="257"/>
                      </a:lnTo>
                      <a:lnTo>
                        <a:pt x="69" y="257"/>
                      </a:lnTo>
                      <a:lnTo>
                        <a:pt x="69" y="255"/>
                      </a:lnTo>
                      <a:lnTo>
                        <a:pt x="73" y="255"/>
                      </a:lnTo>
                      <a:lnTo>
                        <a:pt x="73" y="254"/>
                      </a:lnTo>
                      <a:lnTo>
                        <a:pt x="76" y="254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82" y="253"/>
                      </a:lnTo>
                      <a:lnTo>
                        <a:pt x="82" y="252"/>
                      </a:lnTo>
                      <a:lnTo>
                        <a:pt x="85" y="252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91" y="250"/>
                      </a:lnTo>
                      <a:lnTo>
                        <a:pt x="91" y="249"/>
                      </a:lnTo>
                      <a:lnTo>
                        <a:pt x="95" y="249"/>
                      </a:lnTo>
                      <a:lnTo>
                        <a:pt x="95" y="248"/>
                      </a:lnTo>
                      <a:lnTo>
                        <a:pt x="126" y="239"/>
                      </a:lnTo>
                      <a:lnTo>
                        <a:pt x="158" y="229"/>
                      </a:lnTo>
                      <a:lnTo>
                        <a:pt x="227" y="214"/>
                      </a:lnTo>
                      <a:lnTo>
                        <a:pt x="347" y="189"/>
                      </a:lnTo>
                      <a:lnTo>
                        <a:pt x="473" y="167"/>
                      </a:lnTo>
                      <a:lnTo>
                        <a:pt x="504" y="159"/>
                      </a:lnTo>
                      <a:lnTo>
                        <a:pt x="508" y="159"/>
                      </a:lnTo>
                      <a:lnTo>
                        <a:pt x="511" y="159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17" y="158"/>
                      </a:lnTo>
                      <a:lnTo>
                        <a:pt x="526" y="155"/>
                      </a:lnTo>
                      <a:lnTo>
                        <a:pt x="599" y="137"/>
                      </a:lnTo>
                      <a:lnTo>
                        <a:pt x="637" y="128"/>
                      </a:lnTo>
                      <a:lnTo>
                        <a:pt x="668" y="118"/>
                      </a:lnTo>
                      <a:lnTo>
                        <a:pt x="675" y="117"/>
                      </a:lnTo>
                      <a:lnTo>
                        <a:pt x="678" y="116"/>
                      </a:lnTo>
                      <a:lnTo>
                        <a:pt x="681" y="115"/>
                      </a:lnTo>
                      <a:lnTo>
                        <a:pt x="684" y="113"/>
                      </a:lnTo>
                      <a:lnTo>
                        <a:pt x="687" y="112"/>
                      </a:lnTo>
                      <a:lnTo>
                        <a:pt x="690" y="112"/>
                      </a:lnTo>
                      <a:lnTo>
                        <a:pt x="690" y="111"/>
                      </a:lnTo>
                      <a:lnTo>
                        <a:pt x="694" y="111"/>
                      </a:lnTo>
                      <a:lnTo>
                        <a:pt x="697" y="109"/>
                      </a:lnTo>
                      <a:lnTo>
                        <a:pt x="697" y="108"/>
                      </a:lnTo>
                      <a:lnTo>
                        <a:pt x="700" y="108"/>
                      </a:lnTo>
                      <a:lnTo>
                        <a:pt x="703" y="107"/>
                      </a:lnTo>
                      <a:lnTo>
                        <a:pt x="706" y="106"/>
                      </a:lnTo>
                      <a:lnTo>
                        <a:pt x="709" y="106"/>
                      </a:lnTo>
                      <a:lnTo>
                        <a:pt x="716" y="102"/>
                      </a:lnTo>
                      <a:lnTo>
                        <a:pt x="719" y="102"/>
                      </a:lnTo>
                      <a:lnTo>
                        <a:pt x="722" y="101"/>
                      </a:lnTo>
                      <a:lnTo>
                        <a:pt x="722" y="99"/>
                      </a:lnTo>
                      <a:lnTo>
                        <a:pt x="725" y="99"/>
                      </a:lnTo>
                      <a:lnTo>
                        <a:pt x="728" y="97"/>
                      </a:lnTo>
                      <a:lnTo>
                        <a:pt x="731" y="97"/>
                      </a:lnTo>
                      <a:lnTo>
                        <a:pt x="738" y="94"/>
                      </a:lnTo>
                      <a:lnTo>
                        <a:pt x="741" y="94"/>
                      </a:lnTo>
                      <a:lnTo>
                        <a:pt x="741" y="93"/>
                      </a:lnTo>
                      <a:lnTo>
                        <a:pt x="744" y="92"/>
                      </a:lnTo>
                      <a:lnTo>
                        <a:pt x="747" y="90"/>
                      </a:lnTo>
                      <a:lnTo>
                        <a:pt x="750" y="90"/>
                      </a:lnTo>
                      <a:lnTo>
                        <a:pt x="750" y="89"/>
                      </a:lnTo>
                      <a:lnTo>
                        <a:pt x="753" y="88"/>
                      </a:lnTo>
                      <a:lnTo>
                        <a:pt x="757" y="87"/>
                      </a:lnTo>
                      <a:lnTo>
                        <a:pt x="760" y="85"/>
                      </a:lnTo>
                      <a:lnTo>
                        <a:pt x="763" y="84"/>
                      </a:lnTo>
                      <a:lnTo>
                        <a:pt x="766" y="83"/>
                      </a:lnTo>
                      <a:lnTo>
                        <a:pt x="769" y="82"/>
                      </a:lnTo>
                      <a:lnTo>
                        <a:pt x="775" y="79"/>
                      </a:lnTo>
                      <a:lnTo>
                        <a:pt x="779" y="78"/>
                      </a:lnTo>
                      <a:lnTo>
                        <a:pt x="785" y="75"/>
                      </a:lnTo>
                      <a:lnTo>
                        <a:pt x="785" y="74"/>
                      </a:lnTo>
                      <a:lnTo>
                        <a:pt x="794" y="70"/>
                      </a:lnTo>
                      <a:lnTo>
                        <a:pt x="804" y="66"/>
                      </a:lnTo>
                      <a:lnTo>
                        <a:pt x="804" y="65"/>
                      </a:lnTo>
                      <a:lnTo>
                        <a:pt x="807" y="65"/>
                      </a:lnTo>
                      <a:lnTo>
                        <a:pt x="816" y="59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lnTo>
                        <a:pt x="829" y="52"/>
                      </a:lnTo>
                      <a:lnTo>
                        <a:pt x="845" y="43"/>
                      </a:lnTo>
                      <a:lnTo>
                        <a:pt x="851" y="41"/>
                      </a:lnTo>
                      <a:lnTo>
                        <a:pt x="870" y="28"/>
                      </a:lnTo>
                      <a:lnTo>
                        <a:pt x="851" y="35"/>
                      </a:lnTo>
                      <a:lnTo>
                        <a:pt x="835" y="41"/>
                      </a:lnTo>
                      <a:lnTo>
                        <a:pt x="798" y="52"/>
                      </a:lnTo>
                      <a:lnTo>
                        <a:pt x="769" y="60"/>
                      </a:lnTo>
                      <a:lnTo>
                        <a:pt x="725" y="80"/>
                      </a:lnTo>
                      <a:lnTo>
                        <a:pt x="697" y="90"/>
                      </a:lnTo>
                      <a:lnTo>
                        <a:pt x="665" y="101"/>
                      </a:lnTo>
                      <a:lnTo>
                        <a:pt x="630" y="109"/>
                      </a:lnTo>
                      <a:lnTo>
                        <a:pt x="596" y="120"/>
                      </a:lnTo>
                      <a:lnTo>
                        <a:pt x="555" y="128"/>
                      </a:lnTo>
                      <a:lnTo>
                        <a:pt x="514" y="136"/>
                      </a:lnTo>
                      <a:lnTo>
                        <a:pt x="413" y="154"/>
                      </a:lnTo>
                      <a:lnTo>
                        <a:pt x="318" y="172"/>
                      </a:lnTo>
                      <a:lnTo>
                        <a:pt x="230" y="191"/>
                      </a:lnTo>
                      <a:lnTo>
                        <a:pt x="155" y="208"/>
                      </a:lnTo>
                      <a:lnTo>
                        <a:pt x="91" y="226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3"/>
                      </a:lnTo>
                      <a:lnTo>
                        <a:pt x="10" y="260"/>
                      </a:lnTo>
                      <a:lnTo>
                        <a:pt x="3" y="268"/>
                      </a:lnTo>
                      <a:lnTo>
                        <a:pt x="0" y="277"/>
                      </a:lnTo>
                      <a:lnTo>
                        <a:pt x="3" y="286"/>
                      </a:lnTo>
                      <a:lnTo>
                        <a:pt x="6" y="292"/>
                      </a:lnTo>
                      <a:lnTo>
                        <a:pt x="13" y="295"/>
                      </a:lnTo>
                      <a:lnTo>
                        <a:pt x="25" y="297"/>
                      </a:lnTo>
                      <a:close/>
                      <a:moveTo>
                        <a:pt x="829" y="54"/>
                      </a:moveTo>
                      <a:lnTo>
                        <a:pt x="829" y="54"/>
                      </a:lnTo>
                      <a:lnTo>
                        <a:pt x="823" y="56"/>
                      </a:lnTo>
                      <a:lnTo>
                        <a:pt x="829" y="54"/>
                      </a:lnTo>
                      <a:close/>
                      <a:moveTo>
                        <a:pt x="886" y="14"/>
                      </a:moveTo>
                      <a:lnTo>
                        <a:pt x="886" y="14"/>
                      </a:lnTo>
                      <a:lnTo>
                        <a:pt x="895" y="7"/>
                      </a:lnTo>
                      <a:lnTo>
                        <a:pt x="898" y="7"/>
                      </a:lnTo>
                      <a:lnTo>
                        <a:pt x="898" y="5"/>
                      </a:lnTo>
                      <a:lnTo>
                        <a:pt x="898" y="4"/>
                      </a:lnTo>
                      <a:lnTo>
                        <a:pt x="902" y="4"/>
                      </a:lnTo>
                      <a:lnTo>
                        <a:pt x="902" y="3"/>
                      </a:lnTo>
                      <a:lnTo>
                        <a:pt x="873" y="0"/>
                      </a:lnTo>
                      <a:lnTo>
                        <a:pt x="883" y="7"/>
                      </a:lnTo>
                      <a:lnTo>
                        <a:pt x="886" y="14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895" name="Freeform 212">
                  <a:extLst>
                    <a:ext uri="{FF2B5EF4-FFF2-40B4-BE49-F238E27FC236}">
                      <a16:creationId xmlns:a16="http://schemas.microsoft.com/office/drawing/2014/main" id="{5712BBA0-E730-4FDF-9DD4-C54322E104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" y="1553"/>
                  <a:ext cx="870" cy="269"/>
                </a:xfrm>
                <a:custGeom>
                  <a:avLst/>
                  <a:gdLst>
                    <a:gd name="T0" fmla="*/ 25 w 870"/>
                    <a:gd name="T1" fmla="*/ 268 h 269"/>
                    <a:gd name="T2" fmla="*/ 25 w 870"/>
                    <a:gd name="T3" fmla="*/ 268 h 269"/>
                    <a:gd name="T4" fmla="*/ 22 w 870"/>
                    <a:gd name="T5" fmla="*/ 267 h 269"/>
                    <a:gd name="T6" fmla="*/ 22 w 870"/>
                    <a:gd name="T7" fmla="*/ 267 h 269"/>
                    <a:gd name="T8" fmla="*/ 22 w 870"/>
                    <a:gd name="T9" fmla="*/ 265 h 269"/>
                    <a:gd name="T10" fmla="*/ 19 w 870"/>
                    <a:gd name="T11" fmla="*/ 265 h 269"/>
                    <a:gd name="T12" fmla="*/ 19 w 870"/>
                    <a:gd name="T13" fmla="*/ 265 h 269"/>
                    <a:gd name="T14" fmla="*/ 19 w 870"/>
                    <a:gd name="T15" fmla="*/ 264 h 269"/>
                    <a:gd name="T16" fmla="*/ 16 w 870"/>
                    <a:gd name="T17" fmla="*/ 264 h 269"/>
                    <a:gd name="T18" fmla="*/ 16 w 870"/>
                    <a:gd name="T19" fmla="*/ 263 h 269"/>
                    <a:gd name="T20" fmla="*/ 16 w 870"/>
                    <a:gd name="T21" fmla="*/ 263 h 269"/>
                    <a:gd name="T22" fmla="*/ 16 w 870"/>
                    <a:gd name="T23" fmla="*/ 260 h 269"/>
                    <a:gd name="T24" fmla="*/ 16 w 870"/>
                    <a:gd name="T25" fmla="*/ 258 h 269"/>
                    <a:gd name="T26" fmla="*/ 16 w 870"/>
                    <a:gd name="T27" fmla="*/ 255 h 269"/>
                    <a:gd name="T28" fmla="*/ 19 w 870"/>
                    <a:gd name="T29" fmla="*/ 252 h 269"/>
                    <a:gd name="T30" fmla="*/ 22 w 870"/>
                    <a:gd name="T31" fmla="*/ 248 h 269"/>
                    <a:gd name="T32" fmla="*/ 25 w 870"/>
                    <a:gd name="T33" fmla="*/ 244 h 269"/>
                    <a:gd name="T34" fmla="*/ 32 w 870"/>
                    <a:gd name="T35" fmla="*/ 241 h 269"/>
                    <a:gd name="T36" fmla="*/ 35 w 870"/>
                    <a:gd name="T37" fmla="*/ 240 h 269"/>
                    <a:gd name="T38" fmla="*/ 38 w 870"/>
                    <a:gd name="T39" fmla="*/ 239 h 269"/>
                    <a:gd name="T40" fmla="*/ 41 w 870"/>
                    <a:gd name="T41" fmla="*/ 238 h 269"/>
                    <a:gd name="T42" fmla="*/ 44 w 870"/>
                    <a:gd name="T43" fmla="*/ 236 h 269"/>
                    <a:gd name="T44" fmla="*/ 47 w 870"/>
                    <a:gd name="T45" fmla="*/ 235 h 269"/>
                    <a:gd name="T46" fmla="*/ 54 w 870"/>
                    <a:gd name="T47" fmla="*/ 234 h 269"/>
                    <a:gd name="T48" fmla="*/ 57 w 870"/>
                    <a:gd name="T49" fmla="*/ 232 h 269"/>
                    <a:gd name="T50" fmla="*/ 60 w 870"/>
                    <a:gd name="T51" fmla="*/ 231 h 269"/>
                    <a:gd name="T52" fmla="*/ 63 w 870"/>
                    <a:gd name="T53" fmla="*/ 230 h 269"/>
                    <a:gd name="T54" fmla="*/ 63 w 870"/>
                    <a:gd name="T55" fmla="*/ 230 h 269"/>
                    <a:gd name="T56" fmla="*/ 66 w 870"/>
                    <a:gd name="T57" fmla="*/ 229 h 269"/>
                    <a:gd name="T58" fmla="*/ 69 w 870"/>
                    <a:gd name="T59" fmla="*/ 227 h 269"/>
                    <a:gd name="T60" fmla="*/ 73 w 870"/>
                    <a:gd name="T61" fmla="*/ 227 h 269"/>
                    <a:gd name="T62" fmla="*/ 76 w 870"/>
                    <a:gd name="T63" fmla="*/ 226 h 269"/>
                    <a:gd name="T64" fmla="*/ 79 w 870"/>
                    <a:gd name="T65" fmla="*/ 225 h 269"/>
                    <a:gd name="T66" fmla="*/ 82 w 870"/>
                    <a:gd name="T67" fmla="*/ 224 h 269"/>
                    <a:gd name="T68" fmla="*/ 85 w 870"/>
                    <a:gd name="T69" fmla="*/ 222 h 269"/>
                    <a:gd name="T70" fmla="*/ 88 w 870"/>
                    <a:gd name="T71" fmla="*/ 222 h 269"/>
                    <a:gd name="T72" fmla="*/ 91 w 870"/>
                    <a:gd name="T73" fmla="*/ 221 h 269"/>
                    <a:gd name="T74" fmla="*/ 95 w 870"/>
                    <a:gd name="T75" fmla="*/ 221 h 269"/>
                    <a:gd name="T76" fmla="*/ 158 w 870"/>
                    <a:gd name="T77" fmla="*/ 201 h 269"/>
                    <a:gd name="T78" fmla="*/ 504 w 870"/>
                    <a:gd name="T79" fmla="*/ 131 h 269"/>
                    <a:gd name="T80" fmla="*/ 514 w 870"/>
                    <a:gd name="T81" fmla="*/ 130 h 269"/>
                    <a:gd name="T82" fmla="*/ 517 w 870"/>
                    <a:gd name="T83" fmla="*/ 130 h 269"/>
                    <a:gd name="T84" fmla="*/ 675 w 870"/>
                    <a:gd name="T85" fmla="*/ 89 h 269"/>
                    <a:gd name="T86" fmla="*/ 684 w 870"/>
                    <a:gd name="T87" fmla="*/ 85 h 269"/>
                    <a:gd name="T88" fmla="*/ 694 w 870"/>
                    <a:gd name="T89" fmla="*/ 83 h 269"/>
                    <a:gd name="T90" fmla="*/ 703 w 870"/>
                    <a:gd name="T91" fmla="*/ 79 h 269"/>
                    <a:gd name="T92" fmla="*/ 716 w 870"/>
                    <a:gd name="T93" fmla="*/ 74 h 269"/>
                    <a:gd name="T94" fmla="*/ 728 w 870"/>
                    <a:gd name="T95" fmla="*/ 69 h 269"/>
                    <a:gd name="T96" fmla="*/ 741 w 870"/>
                    <a:gd name="T97" fmla="*/ 65 h 269"/>
                    <a:gd name="T98" fmla="*/ 750 w 870"/>
                    <a:gd name="T99" fmla="*/ 61 h 269"/>
                    <a:gd name="T100" fmla="*/ 760 w 870"/>
                    <a:gd name="T101" fmla="*/ 57 h 269"/>
                    <a:gd name="T102" fmla="*/ 769 w 870"/>
                    <a:gd name="T103" fmla="*/ 54 h 269"/>
                    <a:gd name="T104" fmla="*/ 779 w 870"/>
                    <a:gd name="T105" fmla="*/ 50 h 269"/>
                    <a:gd name="T106" fmla="*/ 794 w 870"/>
                    <a:gd name="T107" fmla="*/ 42 h 269"/>
                    <a:gd name="T108" fmla="*/ 807 w 870"/>
                    <a:gd name="T109" fmla="*/ 37 h 269"/>
                    <a:gd name="T110" fmla="*/ 823 w 870"/>
                    <a:gd name="T111" fmla="*/ 28 h 269"/>
                    <a:gd name="T112" fmla="*/ 845 w 870"/>
                    <a:gd name="T113" fmla="*/ 15 h 269"/>
                    <a:gd name="T114" fmla="*/ 870 w 870"/>
                    <a:gd name="T115" fmla="*/ 0 h 269"/>
                    <a:gd name="T116" fmla="*/ 769 w 870"/>
                    <a:gd name="T117" fmla="*/ 32 h 269"/>
                    <a:gd name="T118" fmla="*/ 596 w 870"/>
                    <a:gd name="T119" fmla="*/ 92 h 269"/>
                    <a:gd name="T120" fmla="*/ 230 w 870"/>
                    <a:gd name="T121" fmla="*/ 163 h 269"/>
                    <a:gd name="T122" fmla="*/ 10 w 870"/>
                    <a:gd name="T123" fmla="*/ 232 h 269"/>
                    <a:gd name="T124" fmla="*/ 13 w 870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70" h="269">
                      <a:moveTo>
                        <a:pt x="25" y="269"/>
                      </a:moveTo>
                      <a:lnTo>
                        <a:pt x="25" y="269"/>
                      </a:lnTo>
                      <a:lnTo>
                        <a:pt x="25" y="268"/>
                      </a:lnTo>
                      <a:lnTo>
                        <a:pt x="22" y="268"/>
                      </a:lnTo>
                      <a:lnTo>
                        <a:pt x="22" y="267"/>
                      </a:lnTo>
                      <a:lnTo>
                        <a:pt x="22" y="265"/>
                      </a:lnTo>
                      <a:lnTo>
                        <a:pt x="19" y="265"/>
                      </a:lnTo>
                      <a:lnTo>
                        <a:pt x="19" y="264"/>
                      </a:lnTo>
                      <a:lnTo>
                        <a:pt x="16" y="264"/>
                      </a:lnTo>
                      <a:lnTo>
                        <a:pt x="16" y="263"/>
                      </a:lnTo>
                      <a:lnTo>
                        <a:pt x="16" y="262"/>
                      </a:lnTo>
                      <a:lnTo>
                        <a:pt x="16" y="260"/>
                      </a:lnTo>
                      <a:lnTo>
                        <a:pt x="16" y="259"/>
                      </a:lnTo>
                      <a:lnTo>
                        <a:pt x="16" y="258"/>
                      </a:lnTo>
                      <a:lnTo>
                        <a:pt x="16" y="257"/>
                      </a:lnTo>
                      <a:lnTo>
                        <a:pt x="16" y="255"/>
                      </a:lnTo>
                      <a:lnTo>
                        <a:pt x="16" y="254"/>
                      </a:lnTo>
                      <a:lnTo>
                        <a:pt x="16" y="253"/>
                      </a:lnTo>
                      <a:lnTo>
                        <a:pt x="16" y="252"/>
                      </a:lnTo>
                      <a:lnTo>
                        <a:pt x="19" y="252"/>
                      </a:lnTo>
                      <a:lnTo>
                        <a:pt x="19" y="250"/>
                      </a:lnTo>
                      <a:lnTo>
                        <a:pt x="19" y="249"/>
                      </a:lnTo>
                      <a:lnTo>
                        <a:pt x="22" y="249"/>
                      </a:lnTo>
                      <a:lnTo>
                        <a:pt x="22" y="248"/>
                      </a:lnTo>
                      <a:lnTo>
                        <a:pt x="22" y="246"/>
                      </a:lnTo>
                      <a:lnTo>
                        <a:pt x="25" y="246"/>
                      </a:lnTo>
                      <a:lnTo>
                        <a:pt x="25" y="245"/>
                      </a:lnTo>
                      <a:lnTo>
                        <a:pt x="25" y="244"/>
                      </a:lnTo>
                      <a:lnTo>
                        <a:pt x="28" y="244"/>
                      </a:lnTo>
                      <a:lnTo>
                        <a:pt x="28" y="243"/>
                      </a:lnTo>
                      <a:lnTo>
                        <a:pt x="32" y="243"/>
                      </a:lnTo>
                      <a:lnTo>
                        <a:pt x="32" y="241"/>
                      </a:lnTo>
                      <a:lnTo>
                        <a:pt x="35" y="241"/>
                      </a:lnTo>
                      <a:lnTo>
                        <a:pt x="35" y="240"/>
                      </a:lnTo>
                      <a:lnTo>
                        <a:pt x="38" y="239"/>
                      </a:lnTo>
                      <a:lnTo>
                        <a:pt x="41" y="239"/>
                      </a:lnTo>
                      <a:lnTo>
                        <a:pt x="41" y="238"/>
                      </a:lnTo>
                      <a:lnTo>
                        <a:pt x="44" y="236"/>
                      </a:lnTo>
                      <a:lnTo>
                        <a:pt x="47" y="235"/>
                      </a:lnTo>
                      <a:lnTo>
                        <a:pt x="51" y="235"/>
                      </a:lnTo>
                      <a:lnTo>
                        <a:pt x="51" y="234"/>
                      </a:lnTo>
                      <a:lnTo>
                        <a:pt x="54" y="234"/>
                      </a:lnTo>
                      <a:lnTo>
                        <a:pt x="54" y="232"/>
                      </a:lnTo>
                      <a:lnTo>
                        <a:pt x="57" y="232"/>
                      </a:lnTo>
                      <a:lnTo>
                        <a:pt x="57" y="231"/>
                      </a:lnTo>
                      <a:lnTo>
                        <a:pt x="60" y="231"/>
                      </a:lnTo>
                      <a:lnTo>
                        <a:pt x="63" y="230"/>
                      </a:lnTo>
                      <a:lnTo>
                        <a:pt x="66" y="229"/>
                      </a:lnTo>
                      <a:lnTo>
                        <a:pt x="69" y="229"/>
                      </a:lnTo>
                      <a:lnTo>
                        <a:pt x="69" y="227"/>
                      </a:lnTo>
                      <a:lnTo>
                        <a:pt x="73" y="227"/>
                      </a:lnTo>
                      <a:lnTo>
                        <a:pt x="73" y="226"/>
                      </a:lnTo>
                      <a:lnTo>
                        <a:pt x="76" y="226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82" y="225"/>
                      </a:lnTo>
                      <a:lnTo>
                        <a:pt x="82" y="224"/>
                      </a:lnTo>
                      <a:lnTo>
                        <a:pt x="85" y="224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91" y="222"/>
                      </a:lnTo>
                      <a:lnTo>
                        <a:pt x="91" y="221"/>
                      </a:lnTo>
                      <a:lnTo>
                        <a:pt x="95" y="221"/>
                      </a:lnTo>
                      <a:lnTo>
                        <a:pt x="95" y="220"/>
                      </a:lnTo>
                      <a:lnTo>
                        <a:pt x="126" y="211"/>
                      </a:lnTo>
                      <a:lnTo>
                        <a:pt x="158" y="201"/>
                      </a:lnTo>
                      <a:lnTo>
                        <a:pt x="227" y="186"/>
                      </a:lnTo>
                      <a:lnTo>
                        <a:pt x="347" y="161"/>
                      </a:lnTo>
                      <a:lnTo>
                        <a:pt x="473" y="139"/>
                      </a:lnTo>
                      <a:lnTo>
                        <a:pt x="504" y="131"/>
                      </a:lnTo>
                      <a:lnTo>
                        <a:pt x="508" y="131"/>
                      </a:lnTo>
                      <a:lnTo>
                        <a:pt x="511" y="131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17" y="130"/>
                      </a:lnTo>
                      <a:lnTo>
                        <a:pt x="526" y="127"/>
                      </a:lnTo>
                      <a:lnTo>
                        <a:pt x="599" y="109"/>
                      </a:lnTo>
                      <a:lnTo>
                        <a:pt x="637" y="100"/>
                      </a:lnTo>
                      <a:lnTo>
                        <a:pt x="668" y="90"/>
                      </a:lnTo>
                      <a:lnTo>
                        <a:pt x="675" y="89"/>
                      </a:lnTo>
                      <a:lnTo>
                        <a:pt x="678" y="88"/>
                      </a:lnTo>
                      <a:lnTo>
                        <a:pt x="681" y="87"/>
                      </a:lnTo>
                      <a:lnTo>
                        <a:pt x="684" y="85"/>
                      </a:lnTo>
                      <a:lnTo>
                        <a:pt x="687" y="84"/>
                      </a:lnTo>
                      <a:lnTo>
                        <a:pt x="690" y="84"/>
                      </a:lnTo>
                      <a:lnTo>
                        <a:pt x="690" y="83"/>
                      </a:lnTo>
                      <a:lnTo>
                        <a:pt x="694" y="83"/>
                      </a:lnTo>
                      <a:lnTo>
                        <a:pt x="697" y="81"/>
                      </a:lnTo>
                      <a:lnTo>
                        <a:pt x="697" y="80"/>
                      </a:lnTo>
                      <a:lnTo>
                        <a:pt x="700" y="80"/>
                      </a:lnTo>
                      <a:lnTo>
                        <a:pt x="703" y="79"/>
                      </a:lnTo>
                      <a:lnTo>
                        <a:pt x="706" y="78"/>
                      </a:lnTo>
                      <a:lnTo>
                        <a:pt x="709" y="78"/>
                      </a:lnTo>
                      <a:lnTo>
                        <a:pt x="716" y="74"/>
                      </a:lnTo>
                      <a:lnTo>
                        <a:pt x="719" y="74"/>
                      </a:lnTo>
                      <a:lnTo>
                        <a:pt x="722" y="73"/>
                      </a:lnTo>
                      <a:lnTo>
                        <a:pt x="722" y="71"/>
                      </a:lnTo>
                      <a:lnTo>
                        <a:pt x="725" y="71"/>
                      </a:lnTo>
                      <a:lnTo>
                        <a:pt x="728" y="69"/>
                      </a:lnTo>
                      <a:lnTo>
                        <a:pt x="731" y="69"/>
                      </a:lnTo>
                      <a:lnTo>
                        <a:pt x="738" y="66"/>
                      </a:lnTo>
                      <a:lnTo>
                        <a:pt x="741" y="66"/>
                      </a:lnTo>
                      <a:lnTo>
                        <a:pt x="741" y="65"/>
                      </a:lnTo>
                      <a:lnTo>
                        <a:pt x="744" y="64"/>
                      </a:lnTo>
                      <a:lnTo>
                        <a:pt x="747" y="62"/>
                      </a:lnTo>
                      <a:lnTo>
                        <a:pt x="750" y="62"/>
                      </a:lnTo>
                      <a:lnTo>
                        <a:pt x="750" y="61"/>
                      </a:lnTo>
                      <a:lnTo>
                        <a:pt x="753" y="60"/>
                      </a:lnTo>
                      <a:lnTo>
                        <a:pt x="757" y="59"/>
                      </a:lnTo>
                      <a:lnTo>
                        <a:pt x="760" y="57"/>
                      </a:lnTo>
                      <a:lnTo>
                        <a:pt x="763" y="56"/>
                      </a:lnTo>
                      <a:lnTo>
                        <a:pt x="766" y="55"/>
                      </a:lnTo>
                      <a:lnTo>
                        <a:pt x="769" y="54"/>
                      </a:lnTo>
                      <a:lnTo>
                        <a:pt x="775" y="51"/>
                      </a:lnTo>
                      <a:lnTo>
                        <a:pt x="779" y="50"/>
                      </a:lnTo>
                      <a:lnTo>
                        <a:pt x="785" y="47"/>
                      </a:lnTo>
                      <a:lnTo>
                        <a:pt x="785" y="46"/>
                      </a:lnTo>
                      <a:lnTo>
                        <a:pt x="794" y="42"/>
                      </a:lnTo>
                      <a:lnTo>
                        <a:pt x="804" y="38"/>
                      </a:lnTo>
                      <a:lnTo>
                        <a:pt x="804" y="37"/>
                      </a:lnTo>
                      <a:lnTo>
                        <a:pt x="807" y="37"/>
                      </a:lnTo>
                      <a:lnTo>
                        <a:pt x="816" y="31"/>
                      </a:lnTo>
                      <a:lnTo>
                        <a:pt x="823" y="28"/>
                      </a:lnTo>
                      <a:lnTo>
                        <a:pt x="829" y="26"/>
                      </a:lnTo>
                      <a:lnTo>
                        <a:pt x="829" y="24"/>
                      </a:lnTo>
                      <a:lnTo>
                        <a:pt x="845" y="15"/>
                      </a:lnTo>
                      <a:lnTo>
                        <a:pt x="851" y="13"/>
                      </a:lnTo>
                      <a:lnTo>
                        <a:pt x="870" y="0"/>
                      </a:lnTo>
                      <a:lnTo>
                        <a:pt x="851" y="7"/>
                      </a:lnTo>
                      <a:lnTo>
                        <a:pt x="835" y="13"/>
                      </a:lnTo>
                      <a:lnTo>
                        <a:pt x="798" y="24"/>
                      </a:lnTo>
                      <a:lnTo>
                        <a:pt x="769" y="32"/>
                      </a:lnTo>
                      <a:lnTo>
                        <a:pt x="725" y="52"/>
                      </a:lnTo>
                      <a:lnTo>
                        <a:pt x="697" y="62"/>
                      </a:lnTo>
                      <a:lnTo>
                        <a:pt x="665" y="73"/>
                      </a:lnTo>
                      <a:lnTo>
                        <a:pt x="630" y="81"/>
                      </a:lnTo>
                      <a:lnTo>
                        <a:pt x="596" y="92"/>
                      </a:lnTo>
                      <a:lnTo>
                        <a:pt x="555" y="100"/>
                      </a:lnTo>
                      <a:lnTo>
                        <a:pt x="514" y="108"/>
                      </a:lnTo>
                      <a:lnTo>
                        <a:pt x="413" y="126"/>
                      </a:lnTo>
                      <a:lnTo>
                        <a:pt x="318" y="144"/>
                      </a:lnTo>
                      <a:lnTo>
                        <a:pt x="230" y="163"/>
                      </a:lnTo>
                      <a:lnTo>
                        <a:pt x="155" y="180"/>
                      </a:lnTo>
                      <a:lnTo>
                        <a:pt x="91" y="198"/>
                      </a:lnTo>
                      <a:lnTo>
                        <a:pt x="63" y="207"/>
                      </a:lnTo>
                      <a:lnTo>
                        <a:pt x="41" y="216"/>
                      </a:lnTo>
                      <a:lnTo>
                        <a:pt x="22" y="225"/>
                      </a:lnTo>
                      <a:lnTo>
                        <a:pt x="10" y="232"/>
                      </a:lnTo>
                      <a:lnTo>
                        <a:pt x="3" y="240"/>
                      </a:lnTo>
                      <a:lnTo>
                        <a:pt x="0" y="249"/>
                      </a:lnTo>
                      <a:lnTo>
                        <a:pt x="3" y="258"/>
                      </a:lnTo>
                      <a:lnTo>
                        <a:pt x="6" y="264"/>
                      </a:lnTo>
                      <a:lnTo>
                        <a:pt x="13" y="267"/>
                      </a:lnTo>
                      <a:lnTo>
                        <a:pt x="2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896" name="Freeform 213">
                  <a:extLst>
                    <a:ext uri="{FF2B5EF4-FFF2-40B4-BE49-F238E27FC236}">
                      <a16:creationId xmlns:a16="http://schemas.microsoft.com/office/drawing/2014/main" id="{7D6E13AC-6981-4BD6-A647-686E23DC22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897" name="Freeform 214">
                  <a:extLst>
                    <a:ext uri="{FF2B5EF4-FFF2-40B4-BE49-F238E27FC236}">
                      <a16:creationId xmlns:a16="http://schemas.microsoft.com/office/drawing/2014/main" id="{34A189E1-1E3B-4AC0-882B-BECA51FE30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898" name="Freeform 215">
                  <a:extLst>
                    <a:ext uri="{FF2B5EF4-FFF2-40B4-BE49-F238E27FC236}">
                      <a16:creationId xmlns:a16="http://schemas.microsoft.com/office/drawing/2014/main" id="{25568CC0-648E-4B1E-BA0E-97970D0F639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5" y="1525"/>
                  <a:ext cx="899" cy="297"/>
                </a:xfrm>
                <a:custGeom>
                  <a:avLst/>
                  <a:gdLst>
                    <a:gd name="T0" fmla="*/ 22 w 899"/>
                    <a:gd name="T1" fmla="*/ 296 h 297"/>
                    <a:gd name="T2" fmla="*/ 22 w 899"/>
                    <a:gd name="T3" fmla="*/ 296 h 297"/>
                    <a:gd name="T4" fmla="*/ 19 w 899"/>
                    <a:gd name="T5" fmla="*/ 295 h 297"/>
                    <a:gd name="T6" fmla="*/ 19 w 899"/>
                    <a:gd name="T7" fmla="*/ 295 h 297"/>
                    <a:gd name="T8" fmla="*/ 16 w 899"/>
                    <a:gd name="T9" fmla="*/ 293 h 297"/>
                    <a:gd name="T10" fmla="*/ 16 w 899"/>
                    <a:gd name="T11" fmla="*/ 293 h 297"/>
                    <a:gd name="T12" fmla="*/ 16 w 899"/>
                    <a:gd name="T13" fmla="*/ 292 h 297"/>
                    <a:gd name="T14" fmla="*/ 13 w 899"/>
                    <a:gd name="T15" fmla="*/ 292 h 297"/>
                    <a:gd name="T16" fmla="*/ 13 w 899"/>
                    <a:gd name="T17" fmla="*/ 291 h 297"/>
                    <a:gd name="T18" fmla="*/ 13 w 899"/>
                    <a:gd name="T19" fmla="*/ 290 h 297"/>
                    <a:gd name="T20" fmla="*/ 13 w 899"/>
                    <a:gd name="T21" fmla="*/ 287 h 297"/>
                    <a:gd name="T22" fmla="*/ 13 w 899"/>
                    <a:gd name="T23" fmla="*/ 283 h 297"/>
                    <a:gd name="T24" fmla="*/ 16 w 899"/>
                    <a:gd name="T25" fmla="*/ 280 h 297"/>
                    <a:gd name="T26" fmla="*/ 19 w 899"/>
                    <a:gd name="T27" fmla="*/ 274 h 297"/>
                    <a:gd name="T28" fmla="*/ 25 w 899"/>
                    <a:gd name="T29" fmla="*/ 271 h 297"/>
                    <a:gd name="T30" fmla="*/ 32 w 899"/>
                    <a:gd name="T31" fmla="*/ 268 h 297"/>
                    <a:gd name="T32" fmla="*/ 35 w 899"/>
                    <a:gd name="T33" fmla="*/ 267 h 297"/>
                    <a:gd name="T34" fmla="*/ 38 w 899"/>
                    <a:gd name="T35" fmla="*/ 266 h 297"/>
                    <a:gd name="T36" fmla="*/ 41 w 899"/>
                    <a:gd name="T37" fmla="*/ 264 h 297"/>
                    <a:gd name="T38" fmla="*/ 48 w 899"/>
                    <a:gd name="T39" fmla="*/ 263 h 297"/>
                    <a:gd name="T40" fmla="*/ 51 w 899"/>
                    <a:gd name="T41" fmla="*/ 260 h 297"/>
                    <a:gd name="T42" fmla="*/ 54 w 899"/>
                    <a:gd name="T43" fmla="*/ 259 h 297"/>
                    <a:gd name="T44" fmla="*/ 57 w 899"/>
                    <a:gd name="T45" fmla="*/ 259 h 297"/>
                    <a:gd name="T46" fmla="*/ 60 w 899"/>
                    <a:gd name="T47" fmla="*/ 258 h 297"/>
                    <a:gd name="T48" fmla="*/ 66 w 899"/>
                    <a:gd name="T49" fmla="*/ 257 h 297"/>
                    <a:gd name="T50" fmla="*/ 70 w 899"/>
                    <a:gd name="T51" fmla="*/ 255 h 297"/>
                    <a:gd name="T52" fmla="*/ 73 w 899"/>
                    <a:gd name="T53" fmla="*/ 254 h 297"/>
                    <a:gd name="T54" fmla="*/ 73 w 899"/>
                    <a:gd name="T55" fmla="*/ 253 h 297"/>
                    <a:gd name="T56" fmla="*/ 79 w 899"/>
                    <a:gd name="T57" fmla="*/ 253 h 297"/>
                    <a:gd name="T58" fmla="*/ 82 w 899"/>
                    <a:gd name="T59" fmla="*/ 250 h 297"/>
                    <a:gd name="T60" fmla="*/ 85 w 899"/>
                    <a:gd name="T61" fmla="*/ 250 h 297"/>
                    <a:gd name="T62" fmla="*/ 88 w 899"/>
                    <a:gd name="T63" fmla="*/ 249 h 297"/>
                    <a:gd name="T64" fmla="*/ 92 w 899"/>
                    <a:gd name="T65" fmla="*/ 248 h 297"/>
                    <a:gd name="T66" fmla="*/ 470 w 899"/>
                    <a:gd name="T67" fmla="*/ 167 h 297"/>
                    <a:gd name="T68" fmla="*/ 511 w 899"/>
                    <a:gd name="T69" fmla="*/ 158 h 297"/>
                    <a:gd name="T70" fmla="*/ 514 w 899"/>
                    <a:gd name="T71" fmla="*/ 158 h 297"/>
                    <a:gd name="T72" fmla="*/ 672 w 899"/>
                    <a:gd name="T73" fmla="*/ 117 h 297"/>
                    <a:gd name="T74" fmla="*/ 684 w 899"/>
                    <a:gd name="T75" fmla="*/ 112 h 297"/>
                    <a:gd name="T76" fmla="*/ 694 w 899"/>
                    <a:gd name="T77" fmla="*/ 108 h 297"/>
                    <a:gd name="T78" fmla="*/ 706 w 899"/>
                    <a:gd name="T79" fmla="*/ 106 h 297"/>
                    <a:gd name="T80" fmla="*/ 722 w 899"/>
                    <a:gd name="T81" fmla="*/ 99 h 297"/>
                    <a:gd name="T82" fmla="*/ 738 w 899"/>
                    <a:gd name="T83" fmla="*/ 93 h 297"/>
                    <a:gd name="T84" fmla="*/ 747 w 899"/>
                    <a:gd name="T85" fmla="*/ 89 h 297"/>
                    <a:gd name="T86" fmla="*/ 760 w 899"/>
                    <a:gd name="T87" fmla="*/ 84 h 297"/>
                    <a:gd name="T88" fmla="*/ 772 w 899"/>
                    <a:gd name="T89" fmla="*/ 79 h 297"/>
                    <a:gd name="T90" fmla="*/ 782 w 899"/>
                    <a:gd name="T91" fmla="*/ 74 h 297"/>
                    <a:gd name="T92" fmla="*/ 801 w 899"/>
                    <a:gd name="T93" fmla="*/ 65 h 297"/>
                    <a:gd name="T94" fmla="*/ 820 w 899"/>
                    <a:gd name="T95" fmla="*/ 56 h 297"/>
                    <a:gd name="T96" fmla="*/ 842 w 899"/>
                    <a:gd name="T97" fmla="*/ 43 h 297"/>
                    <a:gd name="T98" fmla="*/ 848 w 899"/>
                    <a:gd name="T99" fmla="*/ 35 h 297"/>
                    <a:gd name="T100" fmla="*/ 735 w 899"/>
                    <a:gd name="T101" fmla="*/ 78 h 297"/>
                    <a:gd name="T102" fmla="*/ 514 w 899"/>
                    <a:gd name="T103" fmla="*/ 137 h 297"/>
                    <a:gd name="T104" fmla="*/ 41 w 899"/>
                    <a:gd name="T105" fmla="*/ 245 h 297"/>
                    <a:gd name="T106" fmla="*/ 3 w 899"/>
                    <a:gd name="T107" fmla="*/ 292 h 297"/>
                    <a:gd name="T108" fmla="*/ 826 w 899"/>
                    <a:gd name="T109" fmla="*/ 54 h 297"/>
                    <a:gd name="T110" fmla="*/ 895 w 899"/>
                    <a:gd name="T111" fmla="*/ 5 h 297"/>
                    <a:gd name="T112" fmla="*/ 895 w 899"/>
                    <a:gd name="T113" fmla="*/ 4 h 297"/>
                    <a:gd name="T114" fmla="*/ 899 w 899"/>
                    <a:gd name="T115" fmla="*/ 3 h 297"/>
                    <a:gd name="T116" fmla="*/ 883 w 899"/>
                    <a:gd name="T117" fmla="*/ 14 h 29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0" t="0" r="r" b="b"/>
                  <a:pathLst>
                    <a:path w="899" h="297">
                      <a:moveTo>
                        <a:pt x="22" y="297"/>
                      </a:moveTo>
                      <a:lnTo>
                        <a:pt x="22" y="297"/>
                      </a:lnTo>
                      <a:lnTo>
                        <a:pt x="22" y="296"/>
                      </a:lnTo>
                      <a:lnTo>
                        <a:pt x="19" y="296"/>
                      </a:lnTo>
                      <a:lnTo>
                        <a:pt x="19" y="295"/>
                      </a:lnTo>
                      <a:lnTo>
                        <a:pt x="19" y="293"/>
                      </a:lnTo>
                      <a:lnTo>
                        <a:pt x="16" y="293"/>
                      </a:lnTo>
                      <a:lnTo>
                        <a:pt x="16" y="292"/>
                      </a:lnTo>
                      <a:lnTo>
                        <a:pt x="13" y="292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3" y="288"/>
                      </a:lnTo>
                      <a:lnTo>
                        <a:pt x="13" y="287"/>
                      </a:lnTo>
                      <a:lnTo>
                        <a:pt x="13" y="286"/>
                      </a:lnTo>
                      <a:lnTo>
                        <a:pt x="13" y="285"/>
                      </a:lnTo>
                      <a:lnTo>
                        <a:pt x="13" y="283"/>
                      </a:lnTo>
                      <a:lnTo>
                        <a:pt x="13" y="282"/>
                      </a:lnTo>
                      <a:lnTo>
                        <a:pt x="13" y="281"/>
                      </a:lnTo>
                      <a:lnTo>
                        <a:pt x="13" y="280"/>
                      </a:lnTo>
                      <a:lnTo>
                        <a:pt x="16" y="280"/>
                      </a:lnTo>
                      <a:lnTo>
                        <a:pt x="16" y="278"/>
                      </a:lnTo>
                      <a:lnTo>
                        <a:pt x="16" y="277"/>
                      </a:lnTo>
                      <a:lnTo>
                        <a:pt x="19" y="277"/>
                      </a:lnTo>
                      <a:lnTo>
                        <a:pt x="19" y="276"/>
                      </a:lnTo>
                      <a:lnTo>
                        <a:pt x="19" y="274"/>
                      </a:lnTo>
                      <a:lnTo>
                        <a:pt x="22" y="274"/>
                      </a:lnTo>
                      <a:lnTo>
                        <a:pt x="22" y="273"/>
                      </a:lnTo>
                      <a:lnTo>
                        <a:pt x="22" y="272"/>
                      </a:lnTo>
                      <a:lnTo>
                        <a:pt x="25" y="272"/>
                      </a:lnTo>
                      <a:lnTo>
                        <a:pt x="25" y="271"/>
                      </a:lnTo>
                      <a:lnTo>
                        <a:pt x="29" y="271"/>
                      </a:lnTo>
                      <a:lnTo>
                        <a:pt x="29" y="269"/>
                      </a:lnTo>
                      <a:lnTo>
                        <a:pt x="32" y="269"/>
                      </a:lnTo>
                      <a:lnTo>
                        <a:pt x="32" y="268"/>
                      </a:lnTo>
                      <a:lnTo>
                        <a:pt x="35" y="267"/>
                      </a:lnTo>
                      <a:lnTo>
                        <a:pt x="38" y="267"/>
                      </a:lnTo>
                      <a:lnTo>
                        <a:pt x="38" y="266"/>
                      </a:lnTo>
                      <a:lnTo>
                        <a:pt x="41" y="264"/>
                      </a:lnTo>
                      <a:lnTo>
                        <a:pt x="44" y="263"/>
                      </a:lnTo>
                      <a:lnTo>
                        <a:pt x="48" y="263"/>
                      </a:lnTo>
                      <a:lnTo>
                        <a:pt x="48" y="262"/>
                      </a:lnTo>
                      <a:lnTo>
                        <a:pt x="51" y="262"/>
                      </a:lnTo>
                      <a:lnTo>
                        <a:pt x="51" y="260"/>
                      </a:lnTo>
                      <a:lnTo>
                        <a:pt x="54" y="260"/>
                      </a:lnTo>
                      <a:lnTo>
                        <a:pt x="54" y="259"/>
                      </a:lnTo>
                      <a:lnTo>
                        <a:pt x="57" y="259"/>
                      </a:lnTo>
                      <a:lnTo>
                        <a:pt x="60" y="258"/>
                      </a:lnTo>
                      <a:lnTo>
                        <a:pt x="63" y="257"/>
                      </a:lnTo>
                      <a:lnTo>
                        <a:pt x="66" y="257"/>
                      </a:lnTo>
                      <a:lnTo>
                        <a:pt x="66" y="255"/>
                      </a:lnTo>
                      <a:lnTo>
                        <a:pt x="70" y="255"/>
                      </a:lnTo>
                      <a:lnTo>
                        <a:pt x="70" y="254"/>
                      </a:lnTo>
                      <a:lnTo>
                        <a:pt x="73" y="254"/>
                      </a:lnTo>
                      <a:lnTo>
                        <a:pt x="73" y="253"/>
                      </a:lnTo>
                      <a:lnTo>
                        <a:pt x="76" y="253"/>
                      </a:lnTo>
                      <a:lnTo>
                        <a:pt x="79" y="253"/>
                      </a:lnTo>
                      <a:lnTo>
                        <a:pt x="79" y="252"/>
                      </a:lnTo>
                      <a:lnTo>
                        <a:pt x="82" y="252"/>
                      </a:lnTo>
                      <a:lnTo>
                        <a:pt x="82" y="250"/>
                      </a:lnTo>
                      <a:lnTo>
                        <a:pt x="85" y="250"/>
                      </a:lnTo>
                      <a:lnTo>
                        <a:pt x="88" y="250"/>
                      </a:lnTo>
                      <a:lnTo>
                        <a:pt x="88" y="249"/>
                      </a:lnTo>
                      <a:lnTo>
                        <a:pt x="92" y="249"/>
                      </a:lnTo>
                      <a:lnTo>
                        <a:pt x="92" y="248"/>
                      </a:lnTo>
                      <a:lnTo>
                        <a:pt x="123" y="239"/>
                      </a:lnTo>
                      <a:lnTo>
                        <a:pt x="155" y="229"/>
                      </a:lnTo>
                      <a:lnTo>
                        <a:pt x="224" y="214"/>
                      </a:lnTo>
                      <a:lnTo>
                        <a:pt x="344" y="189"/>
                      </a:lnTo>
                      <a:lnTo>
                        <a:pt x="470" y="167"/>
                      </a:lnTo>
                      <a:lnTo>
                        <a:pt x="501" y="159"/>
                      </a:lnTo>
                      <a:lnTo>
                        <a:pt x="505" y="159"/>
                      </a:lnTo>
                      <a:lnTo>
                        <a:pt x="508" y="159"/>
                      </a:lnTo>
                      <a:lnTo>
                        <a:pt x="508" y="158"/>
                      </a:lnTo>
                      <a:lnTo>
                        <a:pt x="511" y="158"/>
                      </a:lnTo>
                      <a:lnTo>
                        <a:pt x="514" y="158"/>
                      </a:lnTo>
                      <a:lnTo>
                        <a:pt x="523" y="155"/>
                      </a:lnTo>
                      <a:lnTo>
                        <a:pt x="596" y="137"/>
                      </a:lnTo>
                      <a:lnTo>
                        <a:pt x="634" y="128"/>
                      </a:lnTo>
                      <a:lnTo>
                        <a:pt x="665" y="118"/>
                      </a:lnTo>
                      <a:lnTo>
                        <a:pt x="672" y="117"/>
                      </a:lnTo>
                      <a:lnTo>
                        <a:pt x="675" y="116"/>
                      </a:lnTo>
                      <a:lnTo>
                        <a:pt x="678" y="115"/>
                      </a:lnTo>
                      <a:lnTo>
                        <a:pt x="681" y="113"/>
                      </a:lnTo>
                      <a:lnTo>
                        <a:pt x="684" y="112"/>
                      </a:lnTo>
                      <a:lnTo>
                        <a:pt x="687" y="112"/>
                      </a:lnTo>
                      <a:lnTo>
                        <a:pt x="687" y="111"/>
                      </a:lnTo>
                      <a:lnTo>
                        <a:pt x="691" y="111"/>
                      </a:lnTo>
                      <a:lnTo>
                        <a:pt x="694" y="109"/>
                      </a:lnTo>
                      <a:lnTo>
                        <a:pt x="694" y="108"/>
                      </a:lnTo>
                      <a:lnTo>
                        <a:pt x="697" y="108"/>
                      </a:lnTo>
                      <a:lnTo>
                        <a:pt x="700" y="107"/>
                      </a:lnTo>
                      <a:lnTo>
                        <a:pt x="703" y="106"/>
                      </a:lnTo>
                      <a:lnTo>
                        <a:pt x="706" y="106"/>
                      </a:lnTo>
                      <a:lnTo>
                        <a:pt x="713" y="102"/>
                      </a:lnTo>
                      <a:lnTo>
                        <a:pt x="716" y="102"/>
                      </a:lnTo>
                      <a:lnTo>
                        <a:pt x="719" y="101"/>
                      </a:lnTo>
                      <a:lnTo>
                        <a:pt x="719" y="99"/>
                      </a:lnTo>
                      <a:lnTo>
                        <a:pt x="722" y="99"/>
                      </a:lnTo>
                      <a:lnTo>
                        <a:pt x="725" y="97"/>
                      </a:lnTo>
                      <a:lnTo>
                        <a:pt x="728" y="97"/>
                      </a:lnTo>
                      <a:lnTo>
                        <a:pt x="735" y="94"/>
                      </a:lnTo>
                      <a:lnTo>
                        <a:pt x="738" y="94"/>
                      </a:lnTo>
                      <a:lnTo>
                        <a:pt x="738" y="93"/>
                      </a:lnTo>
                      <a:lnTo>
                        <a:pt x="741" y="92"/>
                      </a:lnTo>
                      <a:lnTo>
                        <a:pt x="744" y="90"/>
                      </a:lnTo>
                      <a:lnTo>
                        <a:pt x="747" y="90"/>
                      </a:lnTo>
                      <a:lnTo>
                        <a:pt x="747" y="89"/>
                      </a:lnTo>
                      <a:lnTo>
                        <a:pt x="750" y="88"/>
                      </a:lnTo>
                      <a:lnTo>
                        <a:pt x="754" y="87"/>
                      </a:lnTo>
                      <a:lnTo>
                        <a:pt x="757" y="85"/>
                      </a:lnTo>
                      <a:lnTo>
                        <a:pt x="760" y="84"/>
                      </a:lnTo>
                      <a:lnTo>
                        <a:pt x="763" y="83"/>
                      </a:lnTo>
                      <a:lnTo>
                        <a:pt x="766" y="82"/>
                      </a:lnTo>
                      <a:lnTo>
                        <a:pt x="772" y="79"/>
                      </a:lnTo>
                      <a:lnTo>
                        <a:pt x="776" y="78"/>
                      </a:lnTo>
                      <a:lnTo>
                        <a:pt x="782" y="75"/>
                      </a:lnTo>
                      <a:lnTo>
                        <a:pt x="782" y="74"/>
                      </a:lnTo>
                      <a:lnTo>
                        <a:pt x="791" y="70"/>
                      </a:lnTo>
                      <a:lnTo>
                        <a:pt x="801" y="66"/>
                      </a:lnTo>
                      <a:lnTo>
                        <a:pt x="801" y="65"/>
                      </a:lnTo>
                      <a:lnTo>
                        <a:pt x="804" y="65"/>
                      </a:lnTo>
                      <a:lnTo>
                        <a:pt x="813" y="59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lnTo>
                        <a:pt x="826" y="52"/>
                      </a:lnTo>
                      <a:lnTo>
                        <a:pt x="842" y="43"/>
                      </a:lnTo>
                      <a:lnTo>
                        <a:pt x="848" y="41"/>
                      </a:lnTo>
                      <a:lnTo>
                        <a:pt x="867" y="28"/>
                      </a:lnTo>
                      <a:lnTo>
                        <a:pt x="848" y="35"/>
                      </a:lnTo>
                      <a:lnTo>
                        <a:pt x="832" y="41"/>
                      </a:lnTo>
                      <a:lnTo>
                        <a:pt x="795" y="52"/>
                      </a:lnTo>
                      <a:lnTo>
                        <a:pt x="782" y="56"/>
                      </a:lnTo>
                      <a:lnTo>
                        <a:pt x="760" y="66"/>
                      </a:lnTo>
                      <a:lnTo>
                        <a:pt x="735" y="78"/>
                      </a:lnTo>
                      <a:lnTo>
                        <a:pt x="706" y="88"/>
                      </a:lnTo>
                      <a:lnTo>
                        <a:pt x="675" y="99"/>
                      </a:lnTo>
                      <a:lnTo>
                        <a:pt x="640" y="109"/>
                      </a:lnTo>
                      <a:lnTo>
                        <a:pt x="602" y="120"/>
                      </a:lnTo>
                      <a:lnTo>
                        <a:pt x="558" y="128"/>
                      </a:lnTo>
                      <a:lnTo>
                        <a:pt x="514" y="137"/>
                      </a:lnTo>
                      <a:lnTo>
                        <a:pt x="413" y="155"/>
                      </a:lnTo>
                      <a:lnTo>
                        <a:pt x="319" y="174"/>
                      </a:lnTo>
                      <a:lnTo>
                        <a:pt x="230" y="192"/>
                      </a:lnTo>
                      <a:lnTo>
                        <a:pt x="155" y="210"/>
                      </a:lnTo>
                      <a:lnTo>
                        <a:pt x="92" y="227"/>
                      </a:lnTo>
                      <a:lnTo>
                        <a:pt x="63" y="236"/>
                      </a:lnTo>
                      <a:lnTo>
                        <a:pt x="41" y="245"/>
                      </a:lnTo>
                      <a:lnTo>
                        <a:pt x="22" y="253"/>
                      </a:lnTo>
                      <a:lnTo>
                        <a:pt x="10" y="262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6"/>
                      </a:lnTo>
                      <a:lnTo>
                        <a:pt x="3" y="292"/>
                      </a:lnTo>
                      <a:lnTo>
                        <a:pt x="13" y="295"/>
                      </a:lnTo>
                      <a:lnTo>
                        <a:pt x="22" y="297"/>
                      </a:lnTo>
                      <a:close/>
                      <a:moveTo>
                        <a:pt x="826" y="54"/>
                      </a:moveTo>
                      <a:lnTo>
                        <a:pt x="826" y="54"/>
                      </a:lnTo>
                      <a:lnTo>
                        <a:pt x="820" y="56"/>
                      </a:lnTo>
                      <a:lnTo>
                        <a:pt x="826" y="54"/>
                      </a:lnTo>
                      <a:close/>
                      <a:moveTo>
                        <a:pt x="883" y="14"/>
                      </a:moveTo>
                      <a:lnTo>
                        <a:pt x="883" y="14"/>
                      </a:lnTo>
                      <a:lnTo>
                        <a:pt x="892" y="7"/>
                      </a:lnTo>
                      <a:lnTo>
                        <a:pt x="895" y="7"/>
                      </a:lnTo>
                      <a:lnTo>
                        <a:pt x="895" y="5"/>
                      </a:lnTo>
                      <a:lnTo>
                        <a:pt x="895" y="4"/>
                      </a:lnTo>
                      <a:lnTo>
                        <a:pt x="899" y="4"/>
                      </a:lnTo>
                      <a:lnTo>
                        <a:pt x="899" y="3"/>
                      </a:lnTo>
                      <a:lnTo>
                        <a:pt x="870" y="0"/>
                      </a:lnTo>
                      <a:lnTo>
                        <a:pt x="880" y="7"/>
                      </a:lnTo>
                      <a:lnTo>
                        <a:pt x="883" y="14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899" name="Freeform 216">
                  <a:extLst>
                    <a:ext uri="{FF2B5EF4-FFF2-40B4-BE49-F238E27FC236}">
                      <a16:creationId xmlns:a16="http://schemas.microsoft.com/office/drawing/2014/main" id="{4F96A79B-1507-482A-B1D6-25BB8233F7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" y="1553"/>
                  <a:ext cx="867" cy="269"/>
                </a:xfrm>
                <a:custGeom>
                  <a:avLst/>
                  <a:gdLst>
                    <a:gd name="T0" fmla="*/ 22 w 867"/>
                    <a:gd name="T1" fmla="*/ 268 h 269"/>
                    <a:gd name="T2" fmla="*/ 22 w 867"/>
                    <a:gd name="T3" fmla="*/ 268 h 269"/>
                    <a:gd name="T4" fmla="*/ 19 w 867"/>
                    <a:gd name="T5" fmla="*/ 267 h 269"/>
                    <a:gd name="T6" fmla="*/ 19 w 867"/>
                    <a:gd name="T7" fmla="*/ 267 h 269"/>
                    <a:gd name="T8" fmla="*/ 19 w 867"/>
                    <a:gd name="T9" fmla="*/ 265 h 269"/>
                    <a:gd name="T10" fmla="*/ 16 w 867"/>
                    <a:gd name="T11" fmla="*/ 265 h 269"/>
                    <a:gd name="T12" fmla="*/ 16 w 867"/>
                    <a:gd name="T13" fmla="*/ 265 h 269"/>
                    <a:gd name="T14" fmla="*/ 16 w 867"/>
                    <a:gd name="T15" fmla="*/ 264 h 269"/>
                    <a:gd name="T16" fmla="*/ 13 w 867"/>
                    <a:gd name="T17" fmla="*/ 264 h 269"/>
                    <a:gd name="T18" fmla="*/ 13 w 867"/>
                    <a:gd name="T19" fmla="*/ 263 h 269"/>
                    <a:gd name="T20" fmla="*/ 13 w 867"/>
                    <a:gd name="T21" fmla="*/ 263 h 269"/>
                    <a:gd name="T22" fmla="*/ 13 w 867"/>
                    <a:gd name="T23" fmla="*/ 260 h 269"/>
                    <a:gd name="T24" fmla="*/ 13 w 867"/>
                    <a:gd name="T25" fmla="*/ 258 h 269"/>
                    <a:gd name="T26" fmla="*/ 13 w 867"/>
                    <a:gd name="T27" fmla="*/ 255 h 269"/>
                    <a:gd name="T28" fmla="*/ 16 w 867"/>
                    <a:gd name="T29" fmla="*/ 252 h 269"/>
                    <a:gd name="T30" fmla="*/ 19 w 867"/>
                    <a:gd name="T31" fmla="*/ 248 h 269"/>
                    <a:gd name="T32" fmla="*/ 22 w 867"/>
                    <a:gd name="T33" fmla="*/ 244 h 269"/>
                    <a:gd name="T34" fmla="*/ 29 w 867"/>
                    <a:gd name="T35" fmla="*/ 241 h 269"/>
                    <a:gd name="T36" fmla="*/ 32 w 867"/>
                    <a:gd name="T37" fmla="*/ 240 h 269"/>
                    <a:gd name="T38" fmla="*/ 35 w 867"/>
                    <a:gd name="T39" fmla="*/ 239 h 269"/>
                    <a:gd name="T40" fmla="*/ 38 w 867"/>
                    <a:gd name="T41" fmla="*/ 238 h 269"/>
                    <a:gd name="T42" fmla="*/ 41 w 867"/>
                    <a:gd name="T43" fmla="*/ 236 h 269"/>
                    <a:gd name="T44" fmla="*/ 44 w 867"/>
                    <a:gd name="T45" fmla="*/ 235 h 269"/>
                    <a:gd name="T46" fmla="*/ 51 w 867"/>
                    <a:gd name="T47" fmla="*/ 234 h 269"/>
                    <a:gd name="T48" fmla="*/ 54 w 867"/>
                    <a:gd name="T49" fmla="*/ 232 h 269"/>
                    <a:gd name="T50" fmla="*/ 57 w 867"/>
                    <a:gd name="T51" fmla="*/ 231 h 269"/>
                    <a:gd name="T52" fmla="*/ 60 w 867"/>
                    <a:gd name="T53" fmla="*/ 230 h 269"/>
                    <a:gd name="T54" fmla="*/ 60 w 867"/>
                    <a:gd name="T55" fmla="*/ 230 h 269"/>
                    <a:gd name="T56" fmla="*/ 63 w 867"/>
                    <a:gd name="T57" fmla="*/ 229 h 269"/>
                    <a:gd name="T58" fmla="*/ 66 w 867"/>
                    <a:gd name="T59" fmla="*/ 227 h 269"/>
                    <a:gd name="T60" fmla="*/ 70 w 867"/>
                    <a:gd name="T61" fmla="*/ 227 h 269"/>
                    <a:gd name="T62" fmla="*/ 73 w 867"/>
                    <a:gd name="T63" fmla="*/ 226 h 269"/>
                    <a:gd name="T64" fmla="*/ 76 w 867"/>
                    <a:gd name="T65" fmla="*/ 225 h 269"/>
                    <a:gd name="T66" fmla="*/ 79 w 867"/>
                    <a:gd name="T67" fmla="*/ 224 h 269"/>
                    <a:gd name="T68" fmla="*/ 82 w 867"/>
                    <a:gd name="T69" fmla="*/ 222 h 269"/>
                    <a:gd name="T70" fmla="*/ 85 w 867"/>
                    <a:gd name="T71" fmla="*/ 222 h 269"/>
                    <a:gd name="T72" fmla="*/ 88 w 867"/>
                    <a:gd name="T73" fmla="*/ 221 h 269"/>
                    <a:gd name="T74" fmla="*/ 92 w 867"/>
                    <a:gd name="T75" fmla="*/ 221 h 269"/>
                    <a:gd name="T76" fmla="*/ 155 w 867"/>
                    <a:gd name="T77" fmla="*/ 201 h 269"/>
                    <a:gd name="T78" fmla="*/ 501 w 867"/>
                    <a:gd name="T79" fmla="*/ 131 h 269"/>
                    <a:gd name="T80" fmla="*/ 511 w 867"/>
                    <a:gd name="T81" fmla="*/ 130 h 269"/>
                    <a:gd name="T82" fmla="*/ 514 w 867"/>
                    <a:gd name="T83" fmla="*/ 130 h 269"/>
                    <a:gd name="T84" fmla="*/ 672 w 867"/>
                    <a:gd name="T85" fmla="*/ 89 h 269"/>
                    <a:gd name="T86" fmla="*/ 681 w 867"/>
                    <a:gd name="T87" fmla="*/ 85 h 269"/>
                    <a:gd name="T88" fmla="*/ 691 w 867"/>
                    <a:gd name="T89" fmla="*/ 83 h 269"/>
                    <a:gd name="T90" fmla="*/ 700 w 867"/>
                    <a:gd name="T91" fmla="*/ 79 h 269"/>
                    <a:gd name="T92" fmla="*/ 713 w 867"/>
                    <a:gd name="T93" fmla="*/ 74 h 269"/>
                    <a:gd name="T94" fmla="*/ 725 w 867"/>
                    <a:gd name="T95" fmla="*/ 69 h 269"/>
                    <a:gd name="T96" fmla="*/ 738 w 867"/>
                    <a:gd name="T97" fmla="*/ 65 h 269"/>
                    <a:gd name="T98" fmla="*/ 747 w 867"/>
                    <a:gd name="T99" fmla="*/ 61 h 269"/>
                    <a:gd name="T100" fmla="*/ 757 w 867"/>
                    <a:gd name="T101" fmla="*/ 57 h 269"/>
                    <a:gd name="T102" fmla="*/ 766 w 867"/>
                    <a:gd name="T103" fmla="*/ 54 h 269"/>
                    <a:gd name="T104" fmla="*/ 776 w 867"/>
                    <a:gd name="T105" fmla="*/ 50 h 269"/>
                    <a:gd name="T106" fmla="*/ 791 w 867"/>
                    <a:gd name="T107" fmla="*/ 42 h 269"/>
                    <a:gd name="T108" fmla="*/ 804 w 867"/>
                    <a:gd name="T109" fmla="*/ 37 h 269"/>
                    <a:gd name="T110" fmla="*/ 820 w 867"/>
                    <a:gd name="T111" fmla="*/ 28 h 269"/>
                    <a:gd name="T112" fmla="*/ 842 w 867"/>
                    <a:gd name="T113" fmla="*/ 15 h 269"/>
                    <a:gd name="T114" fmla="*/ 867 w 867"/>
                    <a:gd name="T115" fmla="*/ 0 h 269"/>
                    <a:gd name="T116" fmla="*/ 782 w 867"/>
                    <a:gd name="T117" fmla="*/ 28 h 269"/>
                    <a:gd name="T118" fmla="*/ 640 w 867"/>
                    <a:gd name="T119" fmla="*/ 81 h 269"/>
                    <a:gd name="T120" fmla="*/ 319 w 867"/>
                    <a:gd name="T121" fmla="*/ 146 h 269"/>
                    <a:gd name="T122" fmla="*/ 22 w 867"/>
                    <a:gd name="T123" fmla="*/ 225 h 269"/>
                    <a:gd name="T124" fmla="*/ 3 w 867"/>
                    <a:gd name="T125" fmla="*/ 264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7" h="269">
                      <a:moveTo>
                        <a:pt x="22" y="269"/>
                      </a:moveTo>
                      <a:lnTo>
                        <a:pt x="22" y="269"/>
                      </a:lnTo>
                      <a:lnTo>
                        <a:pt x="22" y="268"/>
                      </a:lnTo>
                      <a:lnTo>
                        <a:pt x="19" y="268"/>
                      </a:lnTo>
                      <a:lnTo>
                        <a:pt x="19" y="267"/>
                      </a:lnTo>
                      <a:lnTo>
                        <a:pt x="19" y="265"/>
                      </a:lnTo>
                      <a:lnTo>
                        <a:pt x="16" y="265"/>
                      </a:lnTo>
                      <a:lnTo>
                        <a:pt x="16" y="264"/>
                      </a:lnTo>
                      <a:lnTo>
                        <a:pt x="13" y="264"/>
                      </a:lnTo>
                      <a:lnTo>
                        <a:pt x="13" y="263"/>
                      </a:lnTo>
                      <a:lnTo>
                        <a:pt x="13" y="262"/>
                      </a:lnTo>
                      <a:lnTo>
                        <a:pt x="13" y="260"/>
                      </a:lnTo>
                      <a:lnTo>
                        <a:pt x="13" y="259"/>
                      </a:lnTo>
                      <a:lnTo>
                        <a:pt x="13" y="258"/>
                      </a:lnTo>
                      <a:lnTo>
                        <a:pt x="13" y="257"/>
                      </a:lnTo>
                      <a:lnTo>
                        <a:pt x="13" y="255"/>
                      </a:lnTo>
                      <a:lnTo>
                        <a:pt x="13" y="254"/>
                      </a:lnTo>
                      <a:lnTo>
                        <a:pt x="13" y="253"/>
                      </a:lnTo>
                      <a:lnTo>
                        <a:pt x="13" y="252"/>
                      </a:lnTo>
                      <a:lnTo>
                        <a:pt x="16" y="252"/>
                      </a:lnTo>
                      <a:lnTo>
                        <a:pt x="16" y="250"/>
                      </a:lnTo>
                      <a:lnTo>
                        <a:pt x="16" y="249"/>
                      </a:lnTo>
                      <a:lnTo>
                        <a:pt x="19" y="249"/>
                      </a:lnTo>
                      <a:lnTo>
                        <a:pt x="19" y="248"/>
                      </a:lnTo>
                      <a:lnTo>
                        <a:pt x="19" y="246"/>
                      </a:lnTo>
                      <a:lnTo>
                        <a:pt x="22" y="246"/>
                      </a:lnTo>
                      <a:lnTo>
                        <a:pt x="22" y="245"/>
                      </a:lnTo>
                      <a:lnTo>
                        <a:pt x="22" y="244"/>
                      </a:lnTo>
                      <a:lnTo>
                        <a:pt x="25" y="244"/>
                      </a:lnTo>
                      <a:lnTo>
                        <a:pt x="25" y="243"/>
                      </a:lnTo>
                      <a:lnTo>
                        <a:pt x="29" y="243"/>
                      </a:lnTo>
                      <a:lnTo>
                        <a:pt x="29" y="241"/>
                      </a:lnTo>
                      <a:lnTo>
                        <a:pt x="32" y="241"/>
                      </a:lnTo>
                      <a:lnTo>
                        <a:pt x="32" y="240"/>
                      </a:lnTo>
                      <a:lnTo>
                        <a:pt x="35" y="239"/>
                      </a:lnTo>
                      <a:lnTo>
                        <a:pt x="38" y="239"/>
                      </a:lnTo>
                      <a:lnTo>
                        <a:pt x="38" y="238"/>
                      </a:lnTo>
                      <a:lnTo>
                        <a:pt x="41" y="236"/>
                      </a:lnTo>
                      <a:lnTo>
                        <a:pt x="44" y="235"/>
                      </a:lnTo>
                      <a:lnTo>
                        <a:pt x="48" y="235"/>
                      </a:lnTo>
                      <a:lnTo>
                        <a:pt x="48" y="234"/>
                      </a:lnTo>
                      <a:lnTo>
                        <a:pt x="51" y="234"/>
                      </a:lnTo>
                      <a:lnTo>
                        <a:pt x="51" y="232"/>
                      </a:lnTo>
                      <a:lnTo>
                        <a:pt x="54" y="232"/>
                      </a:lnTo>
                      <a:lnTo>
                        <a:pt x="54" y="231"/>
                      </a:lnTo>
                      <a:lnTo>
                        <a:pt x="57" y="231"/>
                      </a:lnTo>
                      <a:lnTo>
                        <a:pt x="60" y="230"/>
                      </a:lnTo>
                      <a:lnTo>
                        <a:pt x="63" y="229"/>
                      </a:lnTo>
                      <a:lnTo>
                        <a:pt x="66" y="229"/>
                      </a:lnTo>
                      <a:lnTo>
                        <a:pt x="66" y="227"/>
                      </a:lnTo>
                      <a:lnTo>
                        <a:pt x="70" y="227"/>
                      </a:lnTo>
                      <a:lnTo>
                        <a:pt x="70" y="226"/>
                      </a:lnTo>
                      <a:lnTo>
                        <a:pt x="73" y="226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9" y="225"/>
                      </a:lnTo>
                      <a:lnTo>
                        <a:pt x="79" y="224"/>
                      </a:lnTo>
                      <a:lnTo>
                        <a:pt x="82" y="224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8" y="222"/>
                      </a:lnTo>
                      <a:lnTo>
                        <a:pt x="88" y="221"/>
                      </a:lnTo>
                      <a:lnTo>
                        <a:pt x="92" y="221"/>
                      </a:lnTo>
                      <a:lnTo>
                        <a:pt x="92" y="220"/>
                      </a:lnTo>
                      <a:lnTo>
                        <a:pt x="123" y="211"/>
                      </a:lnTo>
                      <a:lnTo>
                        <a:pt x="155" y="201"/>
                      </a:lnTo>
                      <a:lnTo>
                        <a:pt x="224" y="186"/>
                      </a:lnTo>
                      <a:lnTo>
                        <a:pt x="344" y="161"/>
                      </a:lnTo>
                      <a:lnTo>
                        <a:pt x="470" y="139"/>
                      </a:lnTo>
                      <a:lnTo>
                        <a:pt x="501" y="131"/>
                      </a:lnTo>
                      <a:lnTo>
                        <a:pt x="505" y="131"/>
                      </a:lnTo>
                      <a:lnTo>
                        <a:pt x="508" y="131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14" y="130"/>
                      </a:lnTo>
                      <a:lnTo>
                        <a:pt x="523" y="127"/>
                      </a:lnTo>
                      <a:lnTo>
                        <a:pt x="596" y="109"/>
                      </a:lnTo>
                      <a:lnTo>
                        <a:pt x="634" y="100"/>
                      </a:lnTo>
                      <a:lnTo>
                        <a:pt x="665" y="90"/>
                      </a:lnTo>
                      <a:lnTo>
                        <a:pt x="672" y="89"/>
                      </a:lnTo>
                      <a:lnTo>
                        <a:pt x="675" y="88"/>
                      </a:lnTo>
                      <a:lnTo>
                        <a:pt x="678" y="87"/>
                      </a:lnTo>
                      <a:lnTo>
                        <a:pt x="681" y="85"/>
                      </a:lnTo>
                      <a:lnTo>
                        <a:pt x="684" y="84"/>
                      </a:lnTo>
                      <a:lnTo>
                        <a:pt x="687" y="84"/>
                      </a:lnTo>
                      <a:lnTo>
                        <a:pt x="687" y="83"/>
                      </a:lnTo>
                      <a:lnTo>
                        <a:pt x="691" y="83"/>
                      </a:lnTo>
                      <a:lnTo>
                        <a:pt x="694" y="81"/>
                      </a:lnTo>
                      <a:lnTo>
                        <a:pt x="694" y="80"/>
                      </a:lnTo>
                      <a:lnTo>
                        <a:pt x="697" y="80"/>
                      </a:lnTo>
                      <a:lnTo>
                        <a:pt x="700" y="79"/>
                      </a:lnTo>
                      <a:lnTo>
                        <a:pt x="703" y="78"/>
                      </a:lnTo>
                      <a:lnTo>
                        <a:pt x="706" y="78"/>
                      </a:lnTo>
                      <a:lnTo>
                        <a:pt x="713" y="74"/>
                      </a:lnTo>
                      <a:lnTo>
                        <a:pt x="716" y="74"/>
                      </a:lnTo>
                      <a:lnTo>
                        <a:pt x="719" y="73"/>
                      </a:lnTo>
                      <a:lnTo>
                        <a:pt x="719" y="71"/>
                      </a:lnTo>
                      <a:lnTo>
                        <a:pt x="722" y="71"/>
                      </a:lnTo>
                      <a:lnTo>
                        <a:pt x="725" y="69"/>
                      </a:lnTo>
                      <a:lnTo>
                        <a:pt x="728" y="69"/>
                      </a:lnTo>
                      <a:lnTo>
                        <a:pt x="735" y="66"/>
                      </a:lnTo>
                      <a:lnTo>
                        <a:pt x="738" y="66"/>
                      </a:lnTo>
                      <a:lnTo>
                        <a:pt x="738" y="65"/>
                      </a:lnTo>
                      <a:lnTo>
                        <a:pt x="741" y="64"/>
                      </a:lnTo>
                      <a:lnTo>
                        <a:pt x="744" y="62"/>
                      </a:lnTo>
                      <a:lnTo>
                        <a:pt x="747" y="62"/>
                      </a:lnTo>
                      <a:lnTo>
                        <a:pt x="747" y="61"/>
                      </a:lnTo>
                      <a:lnTo>
                        <a:pt x="750" y="60"/>
                      </a:lnTo>
                      <a:lnTo>
                        <a:pt x="754" y="59"/>
                      </a:lnTo>
                      <a:lnTo>
                        <a:pt x="757" y="57"/>
                      </a:lnTo>
                      <a:lnTo>
                        <a:pt x="760" y="56"/>
                      </a:lnTo>
                      <a:lnTo>
                        <a:pt x="763" y="55"/>
                      </a:lnTo>
                      <a:lnTo>
                        <a:pt x="766" y="54"/>
                      </a:lnTo>
                      <a:lnTo>
                        <a:pt x="772" y="51"/>
                      </a:lnTo>
                      <a:lnTo>
                        <a:pt x="776" y="50"/>
                      </a:lnTo>
                      <a:lnTo>
                        <a:pt x="782" y="47"/>
                      </a:lnTo>
                      <a:lnTo>
                        <a:pt x="782" y="46"/>
                      </a:lnTo>
                      <a:lnTo>
                        <a:pt x="791" y="42"/>
                      </a:lnTo>
                      <a:lnTo>
                        <a:pt x="801" y="38"/>
                      </a:lnTo>
                      <a:lnTo>
                        <a:pt x="801" y="37"/>
                      </a:lnTo>
                      <a:lnTo>
                        <a:pt x="804" y="37"/>
                      </a:lnTo>
                      <a:lnTo>
                        <a:pt x="813" y="31"/>
                      </a:lnTo>
                      <a:lnTo>
                        <a:pt x="820" y="28"/>
                      </a:lnTo>
                      <a:lnTo>
                        <a:pt x="826" y="26"/>
                      </a:lnTo>
                      <a:lnTo>
                        <a:pt x="826" y="24"/>
                      </a:lnTo>
                      <a:lnTo>
                        <a:pt x="842" y="15"/>
                      </a:lnTo>
                      <a:lnTo>
                        <a:pt x="848" y="13"/>
                      </a:lnTo>
                      <a:lnTo>
                        <a:pt x="867" y="0"/>
                      </a:lnTo>
                      <a:lnTo>
                        <a:pt x="848" y="7"/>
                      </a:lnTo>
                      <a:lnTo>
                        <a:pt x="832" y="13"/>
                      </a:lnTo>
                      <a:lnTo>
                        <a:pt x="795" y="24"/>
                      </a:lnTo>
                      <a:lnTo>
                        <a:pt x="782" y="28"/>
                      </a:lnTo>
                      <a:lnTo>
                        <a:pt x="760" y="38"/>
                      </a:lnTo>
                      <a:lnTo>
                        <a:pt x="735" y="50"/>
                      </a:lnTo>
                      <a:lnTo>
                        <a:pt x="706" y="60"/>
                      </a:lnTo>
                      <a:lnTo>
                        <a:pt x="675" y="71"/>
                      </a:lnTo>
                      <a:lnTo>
                        <a:pt x="640" y="81"/>
                      </a:lnTo>
                      <a:lnTo>
                        <a:pt x="602" y="92"/>
                      </a:lnTo>
                      <a:lnTo>
                        <a:pt x="558" y="100"/>
                      </a:lnTo>
                      <a:lnTo>
                        <a:pt x="514" y="109"/>
                      </a:lnTo>
                      <a:lnTo>
                        <a:pt x="413" y="127"/>
                      </a:lnTo>
                      <a:lnTo>
                        <a:pt x="319" y="146"/>
                      </a:lnTo>
                      <a:lnTo>
                        <a:pt x="230" y="164"/>
                      </a:lnTo>
                      <a:lnTo>
                        <a:pt x="155" y="182"/>
                      </a:lnTo>
                      <a:lnTo>
                        <a:pt x="92" y="199"/>
                      </a:lnTo>
                      <a:lnTo>
                        <a:pt x="63" y="208"/>
                      </a:lnTo>
                      <a:lnTo>
                        <a:pt x="41" y="217"/>
                      </a:lnTo>
                      <a:lnTo>
                        <a:pt x="22" y="225"/>
                      </a:lnTo>
                      <a:lnTo>
                        <a:pt x="10" y="234"/>
                      </a:lnTo>
                      <a:lnTo>
                        <a:pt x="3" y="241"/>
                      </a:lnTo>
                      <a:lnTo>
                        <a:pt x="0" y="249"/>
                      </a:lnTo>
                      <a:lnTo>
                        <a:pt x="0" y="258"/>
                      </a:lnTo>
                      <a:lnTo>
                        <a:pt x="3" y="264"/>
                      </a:lnTo>
                      <a:lnTo>
                        <a:pt x="13" y="267"/>
                      </a:lnTo>
                      <a:lnTo>
                        <a:pt x="22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0" name="Freeform 217">
                  <a:extLst>
                    <a:ext uri="{FF2B5EF4-FFF2-40B4-BE49-F238E27FC236}">
                      <a16:creationId xmlns:a16="http://schemas.microsoft.com/office/drawing/2014/main" id="{012C0E03-E327-450C-A06A-89A9BEE520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1" name="Freeform 218">
                  <a:extLst>
                    <a:ext uri="{FF2B5EF4-FFF2-40B4-BE49-F238E27FC236}">
                      <a16:creationId xmlns:a16="http://schemas.microsoft.com/office/drawing/2014/main" id="{F1958EBC-8661-4FAF-BEF4-68C8DA42D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" y="1525"/>
                  <a:ext cx="29" cy="14"/>
                </a:xfrm>
                <a:custGeom>
                  <a:avLst/>
                  <a:gdLst>
                    <a:gd name="T0" fmla="*/ 13 w 29"/>
                    <a:gd name="T1" fmla="*/ 14 h 14"/>
                    <a:gd name="T2" fmla="*/ 13 w 29"/>
                    <a:gd name="T3" fmla="*/ 14 h 14"/>
                    <a:gd name="T4" fmla="*/ 13 w 29"/>
                    <a:gd name="T5" fmla="*/ 14 h 14"/>
                    <a:gd name="T6" fmla="*/ 22 w 29"/>
                    <a:gd name="T7" fmla="*/ 7 h 14"/>
                    <a:gd name="T8" fmla="*/ 22 w 29"/>
                    <a:gd name="T9" fmla="*/ 7 h 14"/>
                    <a:gd name="T10" fmla="*/ 25 w 29"/>
                    <a:gd name="T11" fmla="*/ 7 h 14"/>
                    <a:gd name="T12" fmla="*/ 25 w 29"/>
                    <a:gd name="T13" fmla="*/ 5 h 14"/>
                    <a:gd name="T14" fmla="*/ 25 w 29"/>
                    <a:gd name="T15" fmla="*/ 5 h 14"/>
                    <a:gd name="T16" fmla="*/ 25 w 29"/>
                    <a:gd name="T17" fmla="*/ 5 h 14"/>
                    <a:gd name="T18" fmla="*/ 25 w 29"/>
                    <a:gd name="T19" fmla="*/ 5 h 14"/>
                    <a:gd name="T20" fmla="*/ 25 w 29"/>
                    <a:gd name="T21" fmla="*/ 5 h 14"/>
                    <a:gd name="T22" fmla="*/ 25 w 29"/>
                    <a:gd name="T23" fmla="*/ 5 h 14"/>
                    <a:gd name="T24" fmla="*/ 25 w 29"/>
                    <a:gd name="T25" fmla="*/ 4 h 14"/>
                    <a:gd name="T26" fmla="*/ 25 w 29"/>
                    <a:gd name="T27" fmla="*/ 4 h 14"/>
                    <a:gd name="T28" fmla="*/ 25 w 29"/>
                    <a:gd name="T29" fmla="*/ 4 h 14"/>
                    <a:gd name="T30" fmla="*/ 25 w 29"/>
                    <a:gd name="T31" fmla="*/ 4 h 14"/>
                    <a:gd name="T32" fmla="*/ 29 w 29"/>
                    <a:gd name="T33" fmla="*/ 4 h 14"/>
                    <a:gd name="T34" fmla="*/ 29 w 29"/>
                    <a:gd name="T35" fmla="*/ 4 h 14"/>
                    <a:gd name="T36" fmla="*/ 29 w 29"/>
                    <a:gd name="T37" fmla="*/ 3 h 14"/>
                    <a:gd name="T38" fmla="*/ 29 w 29"/>
                    <a:gd name="T39" fmla="*/ 3 h 14"/>
                    <a:gd name="T40" fmla="*/ 29 w 29"/>
                    <a:gd name="T41" fmla="*/ 3 h 14"/>
                    <a:gd name="T42" fmla="*/ 29 w 29"/>
                    <a:gd name="T43" fmla="*/ 3 h 14"/>
                    <a:gd name="T44" fmla="*/ 29 w 29"/>
                    <a:gd name="T45" fmla="*/ 3 h 14"/>
                    <a:gd name="T46" fmla="*/ 0 w 29"/>
                    <a:gd name="T47" fmla="*/ 0 h 14"/>
                    <a:gd name="T48" fmla="*/ 0 w 29"/>
                    <a:gd name="T49" fmla="*/ 0 h 14"/>
                    <a:gd name="T50" fmla="*/ 10 w 29"/>
                    <a:gd name="T51" fmla="*/ 7 h 14"/>
                    <a:gd name="T52" fmla="*/ 13 w 29"/>
                    <a:gd name="T53" fmla="*/ 14 h 14"/>
                    <a:gd name="T54" fmla="*/ 13 w 29"/>
                    <a:gd name="T55" fmla="*/ 14 h 14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9" h="14">
                      <a:moveTo>
                        <a:pt x="13" y="14"/>
                      </a:moveTo>
                      <a:lnTo>
                        <a:pt x="13" y="14"/>
                      </a:lnTo>
                      <a:lnTo>
                        <a:pt x="22" y="7"/>
                      </a:lnTo>
                      <a:lnTo>
                        <a:pt x="25" y="7"/>
                      </a:lnTo>
                      <a:lnTo>
                        <a:pt x="25" y="5"/>
                      </a:lnTo>
                      <a:lnTo>
                        <a:pt x="25" y="4"/>
                      </a:lnTo>
                      <a:lnTo>
                        <a:pt x="29" y="4"/>
                      </a:lnTo>
                      <a:lnTo>
                        <a:pt x="29" y="3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3" y="1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2" name="Freeform 219">
                  <a:extLst>
                    <a:ext uri="{FF2B5EF4-FFF2-40B4-BE49-F238E27FC236}">
                      <a16:creationId xmlns:a16="http://schemas.microsoft.com/office/drawing/2014/main" id="{77073100-096B-4D4A-A69A-FA819FEBEE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8" y="1527"/>
                  <a:ext cx="896" cy="295"/>
                </a:xfrm>
                <a:custGeom>
                  <a:avLst/>
                  <a:gdLst>
                    <a:gd name="T0" fmla="*/ 19 w 896"/>
                    <a:gd name="T1" fmla="*/ 294 h 295"/>
                    <a:gd name="T2" fmla="*/ 19 w 896"/>
                    <a:gd name="T3" fmla="*/ 294 h 295"/>
                    <a:gd name="T4" fmla="*/ 16 w 896"/>
                    <a:gd name="T5" fmla="*/ 293 h 295"/>
                    <a:gd name="T6" fmla="*/ 16 w 896"/>
                    <a:gd name="T7" fmla="*/ 293 h 295"/>
                    <a:gd name="T8" fmla="*/ 13 w 896"/>
                    <a:gd name="T9" fmla="*/ 291 h 295"/>
                    <a:gd name="T10" fmla="*/ 13 w 896"/>
                    <a:gd name="T11" fmla="*/ 291 h 295"/>
                    <a:gd name="T12" fmla="*/ 13 w 896"/>
                    <a:gd name="T13" fmla="*/ 290 h 295"/>
                    <a:gd name="T14" fmla="*/ 10 w 896"/>
                    <a:gd name="T15" fmla="*/ 290 h 295"/>
                    <a:gd name="T16" fmla="*/ 10 w 896"/>
                    <a:gd name="T17" fmla="*/ 289 h 295"/>
                    <a:gd name="T18" fmla="*/ 10 w 896"/>
                    <a:gd name="T19" fmla="*/ 288 h 295"/>
                    <a:gd name="T20" fmla="*/ 10 w 896"/>
                    <a:gd name="T21" fmla="*/ 285 h 295"/>
                    <a:gd name="T22" fmla="*/ 10 w 896"/>
                    <a:gd name="T23" fmla="*/ 281 h 295"/>
                    <a:gd name="T24" fmla="*/ 13 w 896"/>
                    <a:gd name="T25" fmla="*/ 278 h 295"/>
                    <a:gd name="T26" fmla="*/ 16 w 896"/>
                    <a:gd name="T27" fmla="*/ 272 h 295"/>
                    <a:gd name="T28" fmla="*/ 22 w 896"/>
                    <a:gd name="T29" fmla="*/ 269 h 295"/>
                    <a:gd name="T30" fmla="*/ 29 w 896"/>
                    <a:gd name="T31" fmla="*/ 266 h 295"/>
                    <a:gd name="T32" fmla="*/ 32 w 896"/>
                    <a:gd name="T33" fmla="*/ 265 h 295"/>
                    <a:gd name="T34" fmla="*/ 35 w 896"/>
                    <a:gd name="T35" fmla="*/ 264 h 295"/>
                    <a:gd name="T36" fmla="*/ 38 w 896"/>
                    <a:gd name="T37" fmla="*/ 262 h 295"/>
                    <a:gd name="T38" fmla="*/ 45 w 896"/>
                    <a:gd name="T39" fmla="*/ 261 h 295"/>
                    <a:gd name="T40" fmla="*/ 48 w 896"/>
                    <a:gd name="T41" fmla="*/ 258 h 295"/>
                    <a:gd name="T42" fmla="*/ 51 w 896"/>
                    <a:gd name="T43" fmla="*/ 257 h 295"/>
                    <a:gd name="T44" fmla="*/ 54 w 896"/>
                    <a:gd name="T45" fmla="*/ 257 h 295"/>
                    <a:gd name="T46" fmla="*/ 57 w 896"/>
                    <a:gd name="T47" fmla="*/ 256 h 295"/>
                    <a:gd name="T48" fmla="*/ 63 w 896"/>
                    <a:gd name="T49" fmla="*/ 255 h 295"/>
                    <a:gd name="T50" fmla="*/ 67 w 896"/>
                    <a:gd name="T51" fmla="*/ 253 h 295"/>
                    <a:gd name="T52" fmla="*/ 70 w 896"/>
                    <a:gd name="T53" fmla="*/ 252 h 295"/>
                    <a:gd name="T54" fmla="*/ 70 w 896"/>
                    <a:gd name="T55" fmla="*/ 251 h 295"/>
                    <a:gd name="T56" fmla="*/ 76 w 896"/>
                    <a:gd name="T57" fmla="*/ 251 h 295"/>
                    <a:gd name="T58" fmla="*/ 79 w 896"/>
                    <a:gd name="T59" fmla="*/ 248 h 295"/>
                    <a:gd name="T60" fmla="*/ 82 w 896"/>
                    <a:gd name="T61" fmla="*/ 248 h 295"/>
                    <a:gd name="T62" fmla="*/ 85 w 896"/>
                    <a:gd name="T63" fmla="*/ 247 h 295"/>
                    <a:gd name="T64" fmla="*/ 89 w 896"/>
                    <a:gd name="T65" fmla="*/ 246 h 295"/>
                    <a:gd name="T66" fmla="*/ 467 w 896"/>
                    <a:gd name="T67" fmla="*/ 165 h 295"/>
                    <a:gd name="T68" fmla="*/ 508 w 896"/>
                    <a:gd name="T69" fmla="*/ 156 h 295"/>
                    <a:gd name="T70" fmla="*/ 511 w 896"/>
                    <a:gd name="T71" fmla="*/ 156 h 295"/>
                    <a:gd name="T72" fmla="*/ 669 w 896"/>
                    <a:gd name="T73" fmla="*/ 115 h 295"/>
                    <a:gd name="T74" fmla="*/ 681 w 896"/>
                    <a:gd name="T75" fmla="*/ 110 h 295"/>
                    <a:gd name="T76" fmla="*/ 691 w 896"/>
                    <a:gd name="T77" fmla="*/ 106 h 295"/>
                    <a:gd name="T78" fmla="*/ 703 w 896"/>
                    <a:gd name="T79" fmla="*/ 104 h 295"/>
                    <a:gd name="T80" fmla="*/ 719 w 896"/>
                    <a:gd name="T81" fmla="*/ 97 h 295"/>
                    <a:gd name="T82" fmla="*/ 735 w 896"/>
                    <a:gd name="T83" fmla="*/ 91 h 295"/>
                    <a:gd name="T84" fmla="*/ 744 w 896"/>
                    <a:gd name="T85" fmla="*/ 87 h 295"/>
                    <a:gd name="T86" fmla="*/ 757 w 896"/>
                    <a:gd name="T87" fmla="*/ 82 h 295"/>
                    <a:gd name="T88" fmla="*/ 769 w 896"/>
                    <a:gd name="T89" fmla="*/ 77 h 295"/>
                    <a:gd name="T90" fmla="*/ 779 w 896"/>
                    <a:gd name="T91" fmla="*/ 72 h 295"/>
                    <a:gd name="T92" fmla="*/ 798 w 896"/>
                    <a:gd name="T93" fmla="*/ 63 h 295"/>
                    <a:gd name="T94" fmla="*/ 817 w 896"/>
                    <a:gd name="T95" fmla="*/ 54 h 295"/>
                    <a:gd name="T96" fmla="*/ 839 w 896"/>
                    <a:gd name="T97" fmla="*/ 41 h 295"/>
                    <a:gd name="T98" fmla="*/ 845 w 896"/>
                    <a:gd name="T99" fmla="*/ 33 h 295"/>
                    <a:gd name="T100" fmla="*/ 716 w 896"/>
                    <a:gd name="T101" fmla="*/ 85 h 295"/>
                    <a:gd name="T102" fmla="*/ 413 w 896"/>
                    <a:gd name="T103" fmla="*/ 156 h 295"/>
                    <a:gd name="T104" fmla="*/ 22 w 896"/>
                    <a:gd name="T105" fmla="*/ 252 h 295"/>
                    <a:gd name="T106" fmla="*/ 10 w 896"/>
                    <a:gd name="T107" fmla="*/ 293 h 295"/>
                    <a:gd name="T108" fmla="*/ 880 w 896"/>
                    <a:gd name="T109" fmla="*/ 12 h 295"/>
                    <a:gd name="T110" fmla="*/ 892 w 896"/>
                    <a:gd name="T111" fmla="*/ 3 h 295"/>
                    <a:gd name="T112" fmla="*/ 892 w 896"/>
                    <a:gd name="T113" fmla="*/ 2 h 295"/>
                    <a:gd name="T114" fmla="*/ 896 w 896"/>
                    <a:gd name="T115" fmla="*/ 1 h 29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6" h="295">
                      <a:moveTo>
                        <a:pt x="19" y="295"/>
                      </a:moveTo>
                      <a:lnTo>
                        <a:pt x="19" y="295"/>
                      </a:lnTo>
                      <a:lnTo>
                        <a:pt x="19" y="294"/>
                      </a:lnTo>
                      <a:lnTo>
                        <a:pt x="16" y="294"/>
                      </a:lnTo>
                      <a:lnTo>
                        <a:pt x="16" y="293"/>
                      </a:lnTo>
                      <a:lnTo>
                        <a:pt x="16" y="291"/>
                      </a:lnTo>
                      <a:lnTo>
                        <a:pt x="13" y="291"/>
                      </a:lnTo>
                      <a:lnTo>
                        <a:pt x="13" y="290"/>
                      </a:lnTo>
                      <a:lnTo>
                        <a:pt x="10" y="290"/>
                      </a:lnTo>
                      <a:lnTo>
                        <a:pt x="10" y="289"/>
                      </a:lnTo>
                      <a:lnTo>
                        <a:pt x="10" y="288"/>
                      </a:lnTo>
                      <a:lnTo>
                        <a:pt x="10" y="286"/>
                      </a:lnTo>
                      <a:lnTo>
                        <a:pt x="10" y="285"/>
                      </a:lnTo>
                      <a:lnTo>
                        <a:pt x="10" y="284"/>
                      </a:lnTo>
                      <a:lnTo>
                        <a:pt x="10" y="283"/>
                      </a:lnTo>
                      <a:lnTo>
                        <a:pt x="10" y="281"/>
                      </a:lnTo>
                      <a:lnTo>
                        <a:pt x="10" y="280"/>
                      </a:lnTo>
                      <a:lnTo>
                        <a:pt x="10" y="279"/>
                      </a:lnTo>
                      <a:lnTo>
                        <a:pt x="10" y="278"/>
                      </a:lnTo>
                      <a:lnTo>
                        <a:pt x="13" y="278"/>
                      </a:lnTo>
                      <a:lnTo>
                        <a:pt x="13" y="276"/>
                      </a:lnTo>
                      <a:lnTo>
                        <a:pt x="13" y="275"/>
                      </a:lnTo>
                      <a:lnTo>
                        <a:pt x="16" y="275"/>
                      </a:lnTo>
                      <a:lnTo>
                        <a:pt x="16" y="274"/>
                      </a:lnTo>
                      <a:lnTo>
                        <a:pt x="16" y="272"/>
                      </a:lnTo>
                      <a:lnTo>
                        <a:pt x="19" y="272"/>
                      </a:lnTo>
                      <a:lnTo>
                        <a:pt x="19" y="271"/>
                      </a:lnTo>
                      <a:lnTo>
                        <a:pt x="19" y="270"/>
                      </a:lnTo>
                      <a:lnTo>
                        <a:pt x="22" y="270"/>
                      </a:lnTo>
                      <a:lnTo>
                        <a:pt x="22" y="269"/>
                      </a:lnTo>
                      <a:lnTo>
                        <a:pt x="26" y="269"/>
                      </a:lnTo>
                      <a:lnTo>
                        <a:pt x="26" y="267"/>
                      </a:lnTo>
                      <a:lnTo>
                        <a:pt x="29" y="267"/>
                      </a:lnTo>
                      <a:lnTo>
                        <a:pt x="29" y="266"/>
                      </a:lnTo>
                      <a:lnTo>
                        <a:pt x="32" y="265"/>
                      </a:lnTo>
                      <a:lnTo>
                        <a:pt x="35" y="265"/>
                      </a:lnTo>
                      <a:lnTo>
                        <a:pt x="35" y="264"/>
                      </a:lnTo>
                      <a:lnTo>
                        <a:pt x="38" y="262"/>
                      </a:lnTo>
                      <a:lnTo>
                        <a:pt x="41" y="261"/>
                      </a:lnTo>
                      <a:lnTo>
                        <a:pt x="45" y="261"/>
                      </a:lnTo>
                      <a:lnTo>
                        <a:pt x="45" y="260"/>
                      </a:lnTo>
                      <a:lnTo>
                        <a:pt x="48" y="260"/>
                      </a:lnTo>
                      <a:lnTo>
                        <a:pt x="48" y="258"/>
                      </a:lnTo>
                      <a:lnTo>
                        <a:pt x="51" y="258"/>
                      </a:lnTo>
                      <a:lnTo>
                        <a:pt x="51" y="257"/>
                      </a:lnTo>
                      <a:lnTo>
                        <a:pt x="54" y="257"/>
                      </a:lnTo>
                      <a:lnTo>
                        <a:pt x="57" y="256"/>
                      </a:lnTo>
                      <a:lnTo>
                        <a:pt x="60" y="255"/>
                      </a:lnTo>
                      <a:lnTo>
                        <a:pt x="63" y="255"/>
                      </a:lnTo>
                      <a:lnTo>
                        <a:pt x="63" y="253"/>
                      </a:lnTo>
                      <a:lnTo>
                        <a:pt x="67" y="253"/>
                      </a:lnTo>
                      <a:lnTo>
                        <a:pt x="67" y="252"/>
                      </a:lnTo>
                      <a:lnTo>
                        <a:pt x="70" y="252"/>
                      </a:lnTo>
                      <a:lnTo>
                        <a:pt x="70" y="251"/>
                      </a:lnTo>
                      <a:lnTo>
                        <a:pt x="73" y="251"/>
                      </a:lnTo>
                      <a:lnTo>
                        <a:pt x="76" y="251"/>
                      </a:lnTo>
                      <a:lnTo>
                        <a:pt x="76" y="250"/>
                      </a:lnTo>
                      <a:lnTo>
                        <a:pt x="79" y="250"/>
                      </a:lnTo>
                      <a:lnTo>
                        <a:pt x="79" y="248"/>
                      </a:lnTo>
                      <a:lnTo>
                        <a:pt x="82" y="248"/>
                      </a:lnTo>
                      <a:lnTo>
                        <a:pt x="85" y="248"/>
                      </a:lnTo>
                      <a:lnTo>
                        <a:pt x="85" y="247"/>
                      </a:lnTo>
                      <a:lnTo>
                        <a:pt x="89" y="247"/>
                      </a:lnTo>
                      <a:lnTo>
                        <a:pt x="89" y="246"/>
                      </a:lnTo>
                      <a:lnTo>
                        <a:pt x="120" y="237"/>
                      </a:lnTo>
                      <a:lnTo>
                        <a:pt x="152" y="227"/>
                      </a:lnTo>
                      <a:lnTo>
                        <a:pt x="221" y="212"/>
                      </a:lnTo>
                      <a:lnTo>
                        <a:pt x="341" y="187"/>
                      </a:lnTo>
                      <a:lnTo>
                        <a:pt x="467" y="165"/>
                      </a:lnTo>
                      <a:lnTo>
                        <a:pt x="498" y="157"/>
                      </a:lnTo>
                      <a:lnTo>
                        <a:pt x="502" y="157"/>
                      </a:lnTo>
                      <a:lnTo>
                        <a:pt x="505" y="157"/>
                      </a:lnTo>
                      <a:lnTo>
                        <a:pt x="505" y="156"/>
                      </a:lnTo>
                      <a:lnTo>
                        <a:pt x="508" y="156"/>
                      </a:lnTo>
                      <a:lnTo>
                        <a:pt x="511" y="156"/>
                      </a:lnTo>
                      <a:lnTo>
                        <a:pt x="520" y="153"/>
                      </a:lnTo>
                      <a:lnTo>
                        <a:pt x="593" y="135"/>
                      </a:lnTo>
                      <a:lnTo>
                        <a:pt x="631" y="126"/>
                      </a:lnTo>
                      <a:lnTo>
                        <a:pt x="662" y="116"/>
                      </a:lnTo>
                      <a:lnTo>
                        <a:pt x="669" y="115"/>
                      </a:lnTo>
                      <a:lnTo>
                        <a:pt x="672" y="114"/>
                      </a:lnTo>
                      <a:lnTo>
                        <a:pt x="675" y="113"/>
                      </a:lnTo>
                      <a:lnTo>
                        <a:pt x="678" y="111"/>
                      </a:lnTo>
                      <a:lnTo>
                        <a:pt x="681" y="110"/>
                      </a:lnTo>
                      <a:lnTo>
                        <a:pt x="684" y="110"/>
                      </a:lnTo>
                      <a:lnTo>
                        <a:pt x="684" y="109"/>
                      </a:lnTo>
                      <a:lnTo>
                        <a:pt x="688" y="109"/>
                      </a:lnTo>
                      <a:lnTo>
                        <a:pt x="691" y="107"/>
                      </a:lnTo>
                      <a:lnTo>
                        <a:pt x="691" y="106"/>
                      </a:lnTo>
                      <a:lnTo>
                        <a:pt x="694" y="106"/>
                      </a:lnTo>
                      <a:lnTo>
                        <a:pt x="697" y="105"/>
                      </a:lnTo>
                      <a:lnTo>
                        <a:pt x="700" y="104"/>
                      </a:lnTo>
                      <a:lnTo>
                        <a:pt x="703" y="104"/>
                      </a:lnTo>
                      <a:lnTo>
                        <a:pt x="710" y="100"/>
                      </a:lnTo>
                      <a:lnTo>
                        <a:pt x="713" y="100"/>
                      </a:lnTo>
                      <a:lnTo>
                        <a:pt x="716" y="99"/>
                      </a:lnTo>
                      <a:lnTo>
                        <a:pt x="716" y="97"/>
                      </a:lnTo>
                      <a:lnTo>
                        <a:pt x="719" y="97"/>
                      </a:lnTo>
                      <a:lnTo>
                        <a:pt x="722" y="95"/>
                      </a:lnTo>
                      <a:lnTo>
                        <a:pt x="725" y="95"/>
                      </a:lnTo>
                      <a:lnTo>
                        <a:pt x="732" y="92"/>
                      </a:lnTo>
                      <a:lnTo>
                        <a:pt x="735" y="92"/>
                      </a:lnTo>
                      <a:lnTo>
                        <a:pt x="735" y="91"/>
                      </a:lnTo>
                      <a:lnTo>
                        <a:pt x="738" y="90"/>
                      </a:lnTo>
                      <a:lnTo>
                        <a:pt x="741" y="88"/>
                      </a:lnTo>
                      <a:lnTo>
                        <a:pt x="744" y="88"/>
                      </a:lnTo>
                      <a:lnTo>
                        <a:pt x="744" y="87"/>
                      </a:lnTo>
                      <a:lnTo>
                        <a:pt x="747" y="86"/>
                      </a:lnTo>
                      <a:lnTo>
                        <a:pt x="751" y="85"/>
                      </a:lnTo>
                      <a:lnTo>
                        <a:pt x="754" y="83"/>
                      </a:lnTo>
                      <a:lnTo>
                        <a:pt x="757" y="82"/>
                      </a:lnTo>
                      <a:lnTo>
                        <a:pt x="760" y="81"/>
                      </a:lnTo>
                      <a:lnTo>
                        <a:pt x="763" y="80"/>
                      </a:lnTo>
                      <a:lnTo>
                        <a:pt x="769" y="77"/>
                      </a:lnTo>
                      <a:lnTo>
                        <a:pt x="773" y="76"/>
                      </a:lnTo>
                      <a:lnTo>
                        <a:pt x="779" y="73"/>
                      </a:lnTo>
                      <a:lnTo>
                        <a:pt x="779" y="72"/>
                      </a:lnTo>
                      <a:lnTo>
                        <a:pt x="788" y="68"/>
                      </a:lnTo>
                      <a:lnTo>
                        <a:pt x="798" y="64"/>
                      </a:lnTo>
                      <a:lnTo>
                        <a:pt x="798" y="63"/>
                      </a:lnTo>
                      <a:lnTo>
                        <a:pt x="801" y="63"/>
                      </a:lnTo>
                      <a:lnTo>
                        <a:pt x="810" y="57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lnTo>
                        <a:pt x="823" y="50"/>
                      </a:lnTo>
                      <a:lnTo>
                        <a:pt x="839" y="41"/>
                      </a:lnTo>
                      <a:lnTo>
                        <a:pt x="845" y="39"/>
                      </a:lnTo>
                      <a:lnTo>
                        <a:pt x="864" y="26"/>
                      </a:lnTo>
                      <a:lnTo>
                        <a:pt x="845" y="33"/>
                      </a:lnTo>
                      <a:lnTo>
                        <a:pt x="829" y="39"/>
                      </a:lnTo>
                      <a:lnTo>
                        <a:pt x="792" y="50"/>
                      </a:lnTo>
                      <a:lnTo>
                        <a:pt x="769" y="62"/>
                      </a:lnTo>
                      <a:lnTo>
                        <a:pt x="744" y="73"/>
                      </a:lnTo>
                      <a:lnTo>
                        <a:pt x="716" y="85"/>
                      </a:lnTo>
                      <a:lnTo>
                        <a:pt x="681" y="96"/>
                      </a:lnTo>
                      <a:lnTo>
                        <a:pt x="647" y="107"/>
                      </a:lnTo>
                      <a:lnTo>
                        <a:pt x="606" y="118"/>
                      </a:lnTo>
                      <a:lnTo>
                        <a:pt x="561" y="128"/>
                      </a:lnTo>
                      <a:lnTo>
                        <a:pt x="514" y="138"/>
                      </a:lnTo>
                      <a:lnTo>
                        <a:pt x="413" y="156"/>
                      </a:lnTo>
                      <a:lnTo>
                        <a:pt x="319" y="173"/>
                      </a:lnTo>
                      <a:lnTo>
                        <a:pt x="230" y="191"/>
                      </a:lnTo>
                      <a:lnTo>
                        <a:pt x="155" y="209"/>
                      </a:lnTo>
                      <a:lnTo>
                        <a:pt x="89" y="227"/>
                      </a:lnTo>
                      <a:lnTo>
                        <a:pt x="63" y="236"/>
                      </a:lnTo>
                      <a:lnTo>
                        <a:pt x="41" y="243"/>
                      </a:lnTo>
                      <a:lnTo>
                        <a:pt x="22" y="252"/>
                      </a:lnTo>
                      <a:lnTo>
                        <a:pt x="10" y="261"/>
                      </a:lnTo>
                      <a:lnTo>
                        <a:pt x="0" y="269"/>
                      </a:lnTo>
                      <a:lnTo>
                        <a:pt x="0" y="276"/>
                      </a:lnTo>
                      <a:lnTo>
                        <a:pt x="0" y="285"/>
                      </a:lnTo>
                      <a:lnTo>
                        <a:pt x="4" y="290"/>
                      </a:lnTo>
                      <a:lnTo>
                        <a:pt x="10" y="293"/>
                      </a:lnTo>
                      <a:lnTo>
                        <a:pt x="19" y="295"/>
                      </a:lnTo>
                      <a:close/>
                      <a:moveTo>
                        <a:pt x="823" y="52"/>
                      </a:moveTo>
                      <a:lnTo>
                        <a:pt x="823" y="52"/>
                      </a:lnTo>
                      <a:lnTo>
                        <a:pt x="817" y="54"/>
                      </a:lnTo>
                      <a:lnTo>
                        <a:pt x="823" y="52"/>
                      </a:lnTo>
                      <a:close/>
                      <a:moveTo>
                        <a:pt x="880" y="12"/>
                      </a:moveTo>
                      <a:lnTo>
                        <a:pt x="880" y="12"/>
                      </a:lnTo>
                      <a:lnTo>
                        <a:pt x="889" y="5"/>
                      </a:lnTo>
                      <a:lnTo>
                        <a:pt x="892" y="5"/>
                      </a:lnTo>
                      <a:lnTo>
                        <a:pt x="892" y="3"/>
                      </a:lnTo>
                      <a:lnTo>
                        <a:pt x="892" y="2"/>
                      </a:lnTo>
                      <a:lnTo>
                        <a:pt x="896" y="2"/>
                      </a:lnTo>
                      <a:lnTo>
                        <a:pt x="896" y="1"/>
                      </a:lnTo>
                      <a:lnTo>
                        <a:pt x="870" y="0"/>
                      </a:lnTo>
                      <a:lnTo>
                        <a:pt x="877" y="6"/>
                      </a:lnTo>
                      <a:lnTo>
                        <a:pt x="880" y="12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3" name="Freeform 220">
                  <a:extLst>
                    <a:ext uri="{FF2B5EF4-FFF2-40B4-BE49-F238E27FC236}">
                      <a16:creationId xmlns:a16="http://schemas.microsoft.com/office/drawing/2014/main" id="{B19EAA14-7DEE-4C8C-AD67-1D65DF36B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" y="1553"/>
                  <a:ext cx="864" cy="269"/>
                </a:xfrm>
                <a:custGeom>
                  <a:avLst/>
                  <a:gdLst>
                    <a:gd name="T0" fmla="*/ 19 w 864"/>
                    <a:gd name="T1" fmla="*/ 268 h 269"/>
                    <a:gd name="T2" fmla="*/ 19 w 864"/>
                    <a:gd name="T3" fmla="*/ 268 h 269"/>
                    <a:gd name="T4" fmla="*/ 16 w 864"/>
                    <a:gd name="T5" fmla="*/ 267 h 269"/>
                    <a:gd name="T6" fmla="*/ 16 w 864"/>
                    <a:gd name="T7" fmla="*/ 267 h 269"/>
                    <a:gd name="T8" fmla="*/ 16 w 864"/>
                    <a:gd name="T9" fmla="*/ 265 h 269"/>
                    <a:gd name="T10" fmla="*/ 13 w 864"/>
                    <a:gd name="T11" fmla="*/ 265 h 269"/>
                    <a:gd name="T12" fmla="*/ 13 w 864"/>
                    <a:gd name="T13" fmla="*/ 265 h 269"/>
                    <a:gd name="T14" fmla="*/ 13 w 864"/>
                    <a:gd name="T15" fmla="*/ 264 h 269"/>
                    <a:gd name="T16" fmla="*/ 10 w 864"/>
                    <a:gd name="T17" fmla="*/ 264 h 269"/>
                    <a:gd name="T18" fmla="*/ 10 w 864"/>
                    <a:gd name="T19" fmla="*/ 263 h 269"/>
                    <a:gd name="T20" fmla="*/ 10 w 864"/>
                    <a:gd name="T21" fmla="*/ 263 h 269"/>
                    <a:gd name="T22" fmla="*/ 10 w 864"/>
                    <a:gd name="T23" fmla="*/ 260 h 269"/>
                    <a:gd name="T24" fmla="*/ 10 w 864"/>
                    <a:gd name="T25" fmla="*/ 258 h 269"/>
                    <a:gd name="T26" fmla="*/ 10 w 864"/>
                    <a:gd name="T27" fmla="*/ 255 h 269"/>
                    <a:gd name="T28" fmla="*/ 13 w 864"/>
                    <a:gd name="T29" fmla="*/ 252 h 269"/>
                    <a:gd name="T30" fmla="*/ 16 w 864"/>
                    <a:gd name="T31" fmla="*/ 248 h 269"/>
                    <a:gd name="T32" fmla="*/ 19 w 864"/>
                    <a:gd name="T33" fmla="*/ 244 h 269"/>
                    <a:gd name="T34" fmla="*/ 26 w 864"/>
                    <a:gd name="T35" fmla="*/ 241 h 269"/>
                    <a:gd name="T36" fmla="*/ 29 w 864"/>
                    <a:gd name="T37" fmla="*/ 240 h 269"/>
                    <a:gd name="T38" fmla="*/ 32 w 864"/>
                    <a:gd name="T39" fmla="*/ 239 h 269"/>
                    <a:gd name="T40" fmla="*/ 35 w 864"/>
                    <a:gd name="T41" fmla="*/ 238 h 269"/>
                    <a:gd name="T42" fmla="*/ 38 w 864"/>
                    <a:gd name="T43" fmla="*/ 236 h 269"/>
                    <a:gd name="T44" fmla="*/ 41 w 864"/>
                    <a:gd name="T45" fmla="*/ 235 h 269"/>
                    <a:gd name="T46" fmla="*/ 48 w 864"/>
                    <a:gd name="T47" fmla="*/ 234 h 269"/>
                    <a:gd name="T48" fmla="*/ 51 w 864"/>
                    <a:gd name="T49" fmla="*/ 232 h 269"/>
                    <a:gd name="T50" fmla="*/ 54 w 864"/>
                    <a:gd name="T51" fmla="*/ 231 h 269"/>
                    <a:gd name="T52" fmla="*/ 57 w 864"/>
                    <a:gd name="T53" fmla="*/ 230 h 269"/>
                    <a:gd name="T54" fmla="*/ 57 w 864"/>
                    <a:gd name="T55" fmla="*/ 230 h 269"/>
                    <a:gd name="T56" fmla="*/ 60 w 864"/>
                    <a:gd name="T57" fmla="*/ 229 h 269"/>
                    <a:gd name="T58" fmla="*/ 63 w 864"/>
                    <a:gd name="T59" fmla="*/ 227 h 269"/>
                    <a:gd name="T60" fmla="*/ 67 w 864"/>
                    <a:gd name="T61" fmla="*/ 227 h 269"/>
                    <a:gd name="T62" fmla="*/ 70 w 864"/>
                    <a:gd name="T63" fmla="*/ 226 h 269"/>
                    <a:gd name="T64" fmla="*/ 73 w 864"/>
                    <a:gd name="T65" fmla="*/ 225 h 269"/>
                    <a:gd name="T66" fmla="*/ 76 w 864"/>
                    <a:gd name="T67" fmla="*/ 224 h 269"/>
                    <a:gd name="T68" fmla="*/ 79 w 864"/>
                    <a:gd name="T69" fmla="*/ 222 h 269"/>
                    <a:gd name="T70" fmla="*/ 82 w 864"/>
                    <a:gd name="T71" fmla="*/ 222 h 269"/>
                    <a:gd name="T72" fmla="*/ 85 w 864"/>
                    <a:gd name="T73" fmla="*/ 221 h 269"/>
                    <a:gd name="T74" fmla="*/ 89 w 864"/>
                    <a:gd name="T75" fmla="*/ 221 h 269"/>
                    <a:gd name="T76" fmla="*/ 152 w 864"/>
                    <a:gd name="T77" fmla="*/ 201 h 269"/>
                    <a:gd name="T78" fmla="*/ 498 w 864"/>
                    <a:gd name="T79" fmla="*/ 131 h 269"/>
                    <a:gd name="T80" fmla="*/ 508 w 864"/>
                    <a:gd name="T81" fmla="*/ 130 h 269"/>
                    <a:gd name="T82" fmla="*/ 511 w 864"/>
                    <a:gd name="T83" fmla="*/ 130 h 269"/>
                    <a:gd name="T84" fmla="*/ 669 w 864"/>
                    <a:gd name="T85" fmla="*/ 89 h 269"/>
                    <a:gd name="T86" fmla="*/ 678 w 864"/>
                    <a:gd name="T87" fmla="*/ 85 h 269"/>
                    <a:gd name="T88" fmla="*/ 688 w 864"/>
                    <a:gd name="T89" fmla="*/ 83 h 269"/>
                    <a:gd name="T90" fmla="*/ 697 w 864"/>
                    <a:gd name="T91" fmla="*/ 79 h 269"/>
                    <a:gd name="T92" fmla="*/ 710 w 864"/>
                    <a:gd name="T93" fmla="*/ 74 h 269"/>
                    <a:gd name="T94" fmla="*/ 722 w 864"/>
                    <a:gd name="T95" fmla="*/ 69 h 269"/>
                    <a:gd name="T96" fmla="*/ 735 w 864"/>
                    <a:gd name="T97" fmla="*/ 65 h 269"/>
                    <a:gd name="T98" fmla="*/ 744 w 864"/>
                    <a:gd name="T99" fmla="*/ 61 h 269"/>
                    <a:gd name="T100" fmla="*/ 754 w 864"/>
                    <a:gd name="T101" fmla="*/ 57 h 269"/>
                    <a:gd name="T102" fmla="*/ 763 w 864"/>
                    <a:gd name="T103" fmla="*/ 54 h 269"/>
                    <a:gd name="T104" fmla="*/ 773 w 864"/>
                    <a:gd name="T105" fmla="*/ 50 h 269"/>
                    <a:gd name="T106" fmla="*/ 788 w 864"/>
                    <a:gd name="T107" fmla="*/ 42 h 269"/>
                    <a:gd name="T108" fmla="*/ 801 w 864"/>
                    <a:gd name="T109" fmla="*/ 37 h 269"/>
                    <a:gd name="T110" fmla="*/ 817 w 864"/>
                    <a:gd name="T111" fmla="*/ 28 h 269"/>
                    <a:gd name="T112" fmla="*/ 839 w 864"/>
                    <a:gd name="T113" fmla="*/ 15 h 269"/>
                    <a:gd name="T114" fmla="*/ 864 w 864"/>
                    <a:gd name="T115" fmla="*/ 0 h 269"/>
                    <a:gd name="T116" fmla="*/ 792 w 864"/>
                    <a:gd name="T117" fmla="*/ 24 h 269"/>
                    <a:gd name="T118" fmla="*/ 606 w 864"/>
                    <a:gd name="T119" fmla="*/ 92 h 269"/>
                    <a:gd name="T120" fmla="*/ 230 w 864"/>
                    <a:gd name="T121" fmla="*/ 165 h 269"/>
                    <a:gd name="T122" fmla="*/ 10 w 864"/>
                    <a:gd name="T123" fmla="*/ 235 h 269"/>
                    <a:gd name="T124" fmla="*/ 10 w 864"/>
                    <a:gd name="T125" fmla="*/ 267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4" h="269">
                      <a:moveTo>
                        <a:pt x="19" y="269"/>
                      </a:moveTo>
                      <a:lnTo>
                        <a:pt x="19" y="269"/>
                      </a:lnTo>
                      <a:lnTo>
                        <a:pt x="19" y="268"/>
                      </a:lnTo>
                      <a:lnTo>
                        <a:pt x="16" y="268"/>
                      </a:lnTo>
                      <a:lnTo>
                        <a:pt x="16" y="267"/>
                      </a:lnTo>
                      <a:lnTo>
                        <a:pt x="16" y="265"/>
                      </a:lnTo>
                      <a:lnTo>
                        <a:pt x="13" y="265"/>
                      </a:lnTo>
                      <a:lnTo>
                        <a:pt x="13" y="264"/>
                      </a:lnTo>
                      <a:lnTo>
                        <a:pt x="10" y="264"/>
                      </a:lnTo>
                      <a:lnTo>
                        <a:pt x="10" y="263"/>
                      </a:lnTo>
                      <a:lnTo>
                        <a:pt x="10" y="262"/>
                      </a:lnTo>
                      <a:lnTo>
                        <a:pt x="10" y="260"/>
                      </a:lnTo>
                      <a:lnTo>
                        <a:pt x="10" y="259"/>
                      </a:lnTo>
                      <a:lnTo>
                        <a:pt x="10" y="258"/>
                      </a:lnTo>
                      <a:lnTo>
                        <a:pt x="10" y="257"/>
                      </a:lnTo>
                      <a:lnTo>
                        <a:pt x="10" y="255"/>
                      </a:lnTo>
                      <a:lnTo>
                        <a:pt x="10" y="254"/>
                      </a:lnTo>
                      <a:lnTo>
                        <a:pt x="10" y="253"/>
                      </a:lnTo>
                      <a:lnTo>
                        <a:pt x="10" y="252"/>
                      </a:lnTo>
                      <a:lnTo>
                        <a:pt x="13" y="252"/>
                      </a:lnTo>
                      <a:lnTo>
                        <a:pt x="13" y="250"/>
                      </a:lnTo>
                      <a:lnTo>
                        <a:pt x="13" y="249"/>
                      </a:lnTo>
                      <a:lnTo>
                        <a:pt x="16" y="249"/>
                      </a:lnTo>
                      <a:lnTo>
                        <a:pt x="16" y="248"/>
                      </a:lnTo>
                      <a:lnTo>
                        <a:pt x="16" y="246"/>
                      </a:lnTo>
                      <a:lnTo>
                        <a:pt x="19" y="246"/>
                      </a:lnTo>
                      <a:lnTo>
                        <a:pt x="19" y="245"/>
                      </a:lnTo>
                      <a:lnTo>
                        <a:pt x="19" y="244"/>
                      </a:lnTo>
                      <a:lnTo>
                        <a:pt x="22" y="244"/>
                      </a:lnTo>
                      <a:lnTo>
                        <a:pt x="22" y="243"/>
                      </a:lnTo>
                      <a:lnTo>
                        <a:pt x="26" y="243"/>
                      </a:lnTo>
                      <a:lnTo>
                        <a:pt x="26" y="241"/>
                      </a:lnTo>
                      <a:lnTo>
                        <a:pt x="29" y="241"/>
                      </a:lnTo>
                      <a:lnTo>
                        <a:pt x="29" y="240"/>
                      </a:lnTo>
                      <a:lnTo>
                        <a:pt x="32" y="239"/>
                      </a:lnTo>
                      <a:lnTo>
                        <a:pt x="35" y="239"/>
                      </a:lnTo>
                      <a:lnTo>
                        <a:pt x="35" y="238"/>
                      </a:lnTo>
                      <a:lnTo>
                        <a:pt x="38" y="236"/>
                      </a:lnTo>
                      <a:lnTo>
                        <a:pt x="41" y="235"/>
                      </a:lnTo>
                      <a:lnTo>
                        <a:pt x="45" y="235"/>
                      </a:lnTo>
                      <a:lnTo>
                        <a:pt x="45" y="234"/>
                      </a:lnTo>
                      <a:lnTo>
                        <a:pt x="48" y="234"/>
                      </a:lnTo>
                      <a:lnTo>
                        <a:pt x="48" y="232"/>
                      </a:lnTo>
                      <a:lnTo>
                        <a:pt x="51" y="232"/>
                      </a:lnTo>
                      <a:lnTo>
                        <a:pt x="51" y="231"/>
                      </a:lnTo>
                      <a:lnTo>
                        <a:pt x="54" y="231"/>
                      </a:lnTo>
                      <a:lnTo>
                        <a:pt x="57" y="230"/>
                      </a:lnTo>
                      <a:lnTo>
                        <a:pt x="60" y="229"/>
                      </a:lnTo>
                      <a:lnTo>
                        <a:pt x="63" y="229"/>
                      </a:lnTo>
                      <a:lnTo>
                        <a:pt x="63" y="227"/>
                      </a:lnTo>
                      <a:lnTo>
                        <a:pt x="67" y="227"/>
                      </a:lnTo>
                      <a:lnTo>
                        <a:pt x="67" y="226"/>
                      </a:lnTo>
                      <a:lnTo>
                        <a:pt x="70" y="226"/>
                      </a:lnTo>
                      <a:lnTo>
                        <a:pt x="70" y="225"/>
                      </a:lnTo>
                      <a:lnTo>
                        <a:pt x="73" y="225"/>
                      </a:lnTo>
                      <a:lnTo>
                        <a:pt x="76" y="225"/>
                      </a:lnTo>
                      <a:lnTo>
                        <a:pt x="76" y="224"/>
                      </a:lnTo>
                      <a:lnTo>
                        <a:pt x="79" y="224"/>
                      </a:lnTo>
                      <a:lnTo>
                        <a:pt x="79" y="222"/>
                      </a:lnTo>
                      <a:lnTo>
                        <a:pt x="82" y="222"/>
                      </a:lnTo>
                      <a:lnTo>
                        <a:pt x="85" y="222"/>
                      </a:lnTo>
                      <a:lnTo>
                        <a:pt x="85" y="221"/>
                      </a:lnTo>
                      <a:lnTo>
                        <a:pt x="89" y="221"/>
                      </a:lnTo>
                      <a:lnTo>
                        <a:pt x="89" y="220"/>
                      </a:lnTo>
                      <a:lnTo>
                        <a:pt x="120" y="211"/>
                      </a:lnTo>
                      <a:lnTo>
                        <a:pt x="152" y="201"/>
                      </a:lnTo>
                      <a:lnTo>
                        <a:pt x="221" y="186"/>
                      </a:lnTo>
                      <a:lnTo>
                        <a:pt x="341" y="161"/>
                      </a:lnTo>
                      <a:lnTo>
                        <a:pt x="467" y="139"/>
                      </a:lnTo>
                      <a:lnTo>
                        <a:pt x="498" y="131"/>
                      </a:lnTo>
                      <a:lnTo>
                        <a:pt x="502" y="131"/>
                      </a:lnTo>
                      <a:lnTo>
                        <a:pt x="505" y="131"/>
                      </a:lnTo>
                      <a:lnTo>
                        <a:pt x="505" y="130"/>
                      </a:lnTo>
                      <a:lnTo>
                        <a:pt x="508" y="130"/>
                      </a:lnTo>
                      <a:lnTo>
                        <a:pt x="511" y="130"/>
                      </a:lnTo>
                      <a:lnTo>
                        <a:pt x="520" y="127"/>
                      </a:lnTo>
                      <a:lnTo>
                        <a:pt x="593" y="109"/>
                      </a:lnTo>
                      <a:lnTo>
                        <a:pt x="631" y="100"/>
                      </a:lnTo>
                      <a:lnTo>
                        <a:pt x="662" y="90"/>
                      </a:lnTo>
                      <a:lnTo>
                        <a:pt x="669" y="89"/>
                      </a:lnTo>
                      <a:lnTo>
                        <a:pt x="672" y="88"/>
                      </a:lnTo>
                      <a:lnTo>
                        <a:pt x="675" y="87"/>
                      </a:lnTo>
                      <a:lnTo>
                        <a:pt x="678" y="85"/>
                      </a:lnTo>
                      <a:lnTo>
                        <a:pt x="681" y="84"/>
                      </a:lnTo>
                      <a:lnTo>
                        <a:pt x="684" y="84"/>
                      </a:lnTo>
                      <a:lnTo>
                        <a:pt x="684" y="83"/>
                      </a:lnTo>
                      <a:lnTo>
                        <a:pt x="688" y="83"/>
                      </a:lnTo>
                      <a:lnTo>
                        <a:pt x="691" y="81"/>
                      </a:lnTo>
                      <a:lnTo>
                        <a:pt x="691" y="80"/>
                      </a:lnTo>
                      <a:lnTo>
                        <a:pt x="694" y="80"/>
                      </a:lnTo>
                      <a:lnTo>
                        <a:pt x="697" y="79"/>
                      </a:lnTo>
                      <a:lnTo>
                        <a:pt x="700" y="78"/>
                      </a:lnTo>
                      <a:lnTo>
                        <a:pt x="703" y="78"/>
                      </a:lnTo>
                      <a:lnTo>
                        <a:pt x="710" y="74"/>
                      </a:lnTo>
                      <a:lnTo>
                        <a:pt x="713" y="74"/>
                      </a:lnTo>
                      <a:lnTo>
                        <a:pt x="716" y="73"/>
                      </a:lnTo>
                      <a:lnTo>
                        <a:pt x="716" y="71"/>
                      </a:lnTo>
                      <a:lnTo>
                        <a:pt x="719" y="71"/>
                      </a:lnTo>
                      <a:lnTo>
                        <a:pt x="722" y="69"/>
                      </a:lnTo>
                      <a:lnTo>
                        <a:pt x="725" y="69"/>
                      </a:lnTo>
                      <a:lnTo>
                        <a:pt x="732" y="66"/>
                      </a:lnTo>
                      <a:lnTo>
                        <a:pt x="735" y="66"/>
                      </a:lnTo>
                      <a:lnTo>
                        <a:pt x="735" y="65"/>
                      </a:lnTo>
                      <a:lnTo>
                        <a:pt x="738" y="64"/>
                      </a:lnTo>
                      <a:lnTo>
                        <a:pt x="741" y="62"/>
                      </a:lnTo>
                      <a:lnTo>
                        <a:pt x="744" y="62"/>
                      </a:lnTo>
                      <a:lnTo>
                        <a:pt x="744" y="61"/>
                      </a:lnTo>
                      <a:lnTo>
                        <a:pt x="747" y="60"/>
                      </a:lnTo>
                      <a:lnTo>
                        <a:pt x="751" y="59"/>
                      </a:lnTo>
                      <a:lnTo>
                        <a:pt x="754" y="57"/>
                      </a:lnTo>
                      <a:lnTo>
                        <a:pt x="757" y="56"/>
                      </a:lnTo>
                      <a:lnTo>
                        <a:pt x="760" y="55"/>
                      </a:lnTo>
                      <a:lnTo>
                        <a:pt x="763" y="54"/>
                      </a:lnTo>
                      <a:lnTo>
                        <a:pt x="769" y="51"/>
                      </a:lnTo>
                      <a:lnTo>
                        <a:pt x="773" y="50"/>
                      </a:lnTo>
                      <a:lnTo>
                        <a:pt x="779" y="47"/>
                      </a:lnTo>
                      <a:lnTo>
                        <a:pt x="779" y="46"/>
                      </a:lnTo>
                      <a:lnTo>
                        <a:pt x="788" y="42"/>
                      </a:lnTo>
                      <a:lnTo>
                        <a:pt x="798" y="38"/>
                      </a:lnTo>
                      <a:lnTo>
                        <a:pt x="798" y="37"/>
                      </a:lnTo>
                      <a:lnTo>
                        <a:pt x="801" y="37"/>
                      </a:lnTo>
                      <a:lnTo>
                        <a:pt x="810" y="31"/>
                      </a:lnTo>
                      <a:lnTo>
                        <a:pt x="817" y="28"/>
                      </a:lnTo>
                      <a:lnTo>
                        <a:pt x="823" y="26"/>
                      </a:lnTo>
                      <a:lnTo>
                        <a:pt x="823" y="24"/>
                      </a:lnTo>
                      <a:lnTo>
                        <a:pt x="839" y="15"/>
                      </a:lnTo>
                      <a:lnTo>
                        <a:pt x="845" y="13"/>
                      </a:lnTo>
                      <a:lnTo>
                        <a:pt x="864" y="0"/>
                      </a:lnTo>
                      <a:lnTo>
                        <a:pt x="845" y="7"/>
                      </a:lnTo>
                      <a:lnTo>
                        <a:pt x="829" y="13"/>
                      </a:lnTo>
                      <a:lnTo>
                        <a:pt x="792" y="24"/>
                      </a:lnTo>
                      <a:lnTo>
                        <a:pt x="769" y="36"/>
                      </a:lnTo>
                      <a:lnTo>
                        <a:pt x="744" y="47"/>
                      </a:lnTo>
                      <a:lnTo>
                        <a:pt x="716" y="59"/>
                      </a:lnTo>
                      <a:lnTo>
                        <a:pt x="681" y="70"/>
                      </a:lnTo>
                      <a:lnTo>
                        <a:pt x="647" y="81"/>
                      </a:lnTo>
                      <a:lnTo>
                        <a:pt x="606" y="92"/>
                      </a:lnTo>
                      <a:lnTo>
                        <a:pt x="561" y="102"/>
                      </a:lnTo>
                      <a:lnTo>
                        <a:pt x="514" y="112"/>
                      </a:lnTo>
                      <a:lnTo>
                        <a:pt x="413" y="130"/>
                      </a:lnTo>
                      <a:lnTo>
                        <a:pt x="319" y="147"/>
                      </a:lnTo>
                      <a:lnTo>
                        <a:pt x="230" y="165"/>
                      </a:lnTo>
                      <a:lnTo>
                        <a:pt x="155" y="183"/>
                      </a:lnTo>
                      <a:lnTo>
                        <a:pt x="89" y="201"/>
                      </a:lnTo>
                      <a:lnTo>
                        <a:pt x="63" y="210"/>
                      </a:lnTo>
                      <a:lnTo>
                        <a:pt x="41" y="217"/>
                      </a:lnTo>
                      <a:lnTo>
                        <a:pt x="22" y="226"/>
                      </a:lnTo>
                      <a:lnTo>
                        <a:pt x="10" y="235"/>
                      </a:lnTo>
                      <a:lnTo>
                        <a:pt x="0" y="243"/>
                      </a:lnTo>
                      <a:lnTo>
                        <a:pt x="0" y="250"/>
                      </a:lnTo>
                      <a:lnTo>
                        <a:pt x="0" y="259"/>
                      </a:lnTo>
                      <a:lnTo>
                        <a:pt x="4" y="264"/>
                      </a:lnTo>
                      <a:lnTo>
                        <a:pt x="10" y="267"/>
                      </a:lnTo>
                      <a:lnTo>
                        <a:pt x="19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4" name="Freeform 221">
                  <a:extLst>
                    <a:ext uri="{FF2B5EF4-FFF2-40B4-BE49-F238E27FC236}">
                      <a16:creationId xmlns:a16="http://schemas.microsoft.com/office/drawing/2014/main" id="{AD717DB6-D1C3-4777-8C39-86D643188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5" name="Freeform 222">
                  <a:extLst>
                    <a:ext uri="{FF2B5EF4-FFF2-40B4-BE49-F238E27FC236}">
                      <a16:creationId xmlns:a16="http://schemas.microsoft.com/office/drawing/2014/main" id="{641589C6-F42A-4934-A759-9FFFEE5F19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7"/>
                  <a:ext cx="26" cy="12"/>
                </a:xfrm>
                <a:custGeom>
                  <a:avLst/>
                  <a:gdLst>
                    <a:gd name="T0" fmla="*/ 10 w 26"/>
                    <a:gd name="T1" fmla="*/ 12 h 12"/>
                    <a:gd name="T2" fmla="*/ 10 w 26"/>
                    <a:gd name="T3" fmla="*/ 12 h 12"/>
                    <a:gd name="T4" fmla="*/ 10 w 26"/>
                    <a:gd name="T5" fmla="*/ 12 h 12"/>
                    <a:gd name="T6" fmla="*/ 19 w 26"/>
                    <a:gd name="T7" fmla="*/ 5 h 12"/>
                    <a:gd name="T8" fmla="*/ 19 w 26"/>
                    <a:gd name="T9" fmla="*/ 5 h 12"/>
                    <a:gd name="T10" fmla="*/ 22 w 26"/>
                    <a:gd name="T11" fmla="*/ 5 h 12"/>
                    <a:gd name="T12" fmla="*/ 22 w 26"/>
                    <a:gd name="T13" fmla="*/ 3 h 12"/>
                    <a:gd name="T14" fmla="*/ 22 w 26"/>
                    <a:gd name="T15" fmla="*/ 3 h 12"/>
                    <a:gd name="T16" fmla="*/ 22 w 26"/>
                    <a:gd name="T17" fmla="*/ 3 h 12"/>
                    <a:gd name="T18" fmla="*/ 22 w 26"/>
                    <a:gd name="T19" fmla="*/ 3 h 12"/>
                    <a:gd name="T20" fmla="*/ 22 w 26"/>
                    <a:gd name="T21" fmla="*/ 3 h 12"/>
                    <a:gd name="T22" fmla="*/ 22 w 26"/>
                    <a:gd name="T23" fmla="*/ 3 h 12"/>
                    <a:gd name="T24" fmla="*/ 22 w 26"/>
                    <a:gd name="T25" fmla="*/ 2 h 12"/>
                    <a:gd name="T26" fmla="*/ 22 w 26"/>
                    <a:gd name="T27" fmla="*/ 2 h 12"/>
                    <a:gd name="T28" fmla="*/ 22 w 26"/>
                    <a:gd name="T29" fmla="*/ 2 h 12"/>
                    <a:gd name="T30" fmla="*/ 22 w 26"/>
                    <a:gd name="T31" fmla="*/ 2 h 12"/>
                    <a:gd name="T32" fmla="*/ 26 w 26"/>
                    <a:gd name="T33" fmla="*/ 2 h 12"/>
                    <a:gd name="T34" fmla="*/ 26 w 26"/>
                    <a:gd name="T35" fmla="*/ 2 h 12"/>
                    <a:gd name="T36" fmla="*/ 26 w 26"/>
                    <a:gd name="T37" fmla="*/ 1 h 12"/>
                    <a:gd name="T38" fmla="*/ 26 w 26"/>
                    <a:gd name="T39" fmla="*/ 1 h 12"/>
                    <a:gd name="T40" fmla="*/ 26 w 26"/>
                    <a:gd name="T41" fmla="*/ 1 h 12"/>
                    <a:gd name="T42" fmla="*/ 26 w 26"/>
                    <a:gd name="T43" fmla="*/ 1 h 12"/>
                    <a:gd name="T44" fmla="*/ 26 w 26"/>
                    <a:gd name="T45" fmla="*/ 1 h 12"/>
                    <a:gd name="T46" fmla="*/ 0 w 26"/>
                    <a:gd name="T47" fmla="*/ 0 h 12"/>
                    <a:gd name="T48" fmla="*/ 0 w 26"/>
                    <a:gd name="T49" fmla="*/ 0 h 12"/>
                    <a:gd name="T50" fmla="*/ 7 w 26"/>
                    <a:gd name="T51" fmla="*/ 6 h 12"/>
                    <a:gd name="T52" fmla="*/ 10 w 26"/>
                    <a:gd name="T53" fmla="*/ 12 h 12"/>
                    <a:gd name="T54" fmla="*/ 10 w 26"/>
                    <a:gd name="T55" fmla="*/ 12 h 1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2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9" y="5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6" y="2"/>
                      </a:lnTo>
                      <a:lnTo>
                        <a:pt x="26" y="1"/>
                      </a:lnTo>
                      <a:lnTo>
                        <a:pt x="0" y="0"/>
                      </a:lnTo>
                      <a:lnTo>
                        <a:pt x="7" y="6"/>
                      </a:lnTo>
                      <a:lnTo>
                        <a:pt x="10" y="1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6" name="Freeform 223">
                  <a:extLst>
                    <a:ext uri="{FF2B5EF4-FFF2-40B4-BE49-F238E27FC236}">
                      <a16:creationId xmlns:a16="http://schemas.microsoft.com/office/drawing/2014/main" id="{A524E68D-CBA2-4766-BF0A-4F929CBDCC6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2 h 294"/>
                    <a:gd name="T6" fmla="*/ 12 w 892"/>
                    <a:gd name="T7" fmla="*/ 292 h 294"/>
                    <a:gd name="T8" fmla="*/ 9 w 892"/>
                    <a:gd name="T9" fmla="*/ 290 h 294"/>
                    <a:gd name="T10" fmla="*/ 9 w 892"/>
                    <a:gd name="T11" fmla="*/ 290 h 294"/>
                    <a:gd name="T12" fmla="*/ 9 w 892"/>
                    <a:gd name="T13" fmla="*/ 289 h 294"/>
                    <a:gd name="T14" fmla="*/ 6 w 892"/>
                    <a:gd name="T15" fmla="*/ 289 h 294"/>
                    <a:gd name="T16" fmla="*/ 6 w 892"/>
                    <a:gd name="T17" fmla="*/ 288 h 294"/>
                    <a:gd name="T18" fmla="*/ 6 w 892"/>
                    <a:gd name="T19" fmla="*/ 287 h 294"/>
                    <a:gd name="T20" fmla="*/ 6 w 892"/>
                    <a:gd name="T21" fmla="*/ 284 h 294"/>
                    <a:gd name="T22" fmla="*/ 6 w 892"/>
                    <a:gd name="T23" fmla="*/ 280 h 294"/>
                    <a:gd name="T24" fmla="*/ 9 w 892"/>
                    <a:gd name="T25" fmla="*/ 277 h 294"/>
                    <a:gd name="T26" fmla="*/ 12 w 892"/>
                    <a:gd name="T27" fmla="*/ 271 h 294"/>
                    <a:gd name="T28" fmla="*/ 18 w 892"/>
                    <a:gd name="T29" fmla="*/ 268 h 294"/>
                    <a:gd name="T30" fmla="*/ 25 w 892"/>
                    <a:gd name="T31" fmla="*/ 265 h 294"/>
                    <a:gd name="T32" fmla="*/ 28 w 892"/>
                    <a:gd name="T33" fmla="*/ 264 h 294"/>
                    <a:gd name="T34" fmla="*/ 31 w 892"/>
                    <a:gd name="T35" fmla="*/ 263 h 294"/>
                    <a:gd name="T36" fmla="*/ 34 w 892"/>
                    <a:gd name="T37" fmla="*/ 261 h 294"/>
                    <a:gd name="T38" fmla="*/ 41 w 892"/>
                    <a:gd name="T39" fmla="*/ 260 h 294"/>
                    <a:gd name="T40" fmla="*/ 44 w 892"/>
                    <a:gd name="T41" fmla="*/ 257 h 294"/>
                    <a:gd name="T42" fmla="*/ 47 w 892"/>
                    <a:gd name="T43" fmla="*/ 256 h 294"/>
                    <a:gd name="T44" fmla="*/ 50 w 892"/>
                    <a:gd name="T45" fmla="*/ 256 h 294"/>
                    <a:gd name="T46" fmla="*/ 53 w 892"/>
                    <a:gd name="T47" fmla="*/ 255 h 294"/>
                    <a:gd name="T48" fmla="*/ 59 w 892"/>
                    <a:gd name="T49" fmla="*/ 254 h 294"/>
                    <a:gd name="T50" fmla="*/ 63 w 892"/>
                    <a:gd name="T51" fmla="*/ 252 h 294"/>
                    <a:gd name="T52" fmla="*/ 66 w 892"/>
                    <a:gd name="T53" fmla="*/ 251 h 294"/>
                    <a:gd name="T54" fmla="*/ 66 w 892"/>
                    <a:gd name="T55" fmla="*/ 250 h 294"/>
                    <a:gd name="T56" fmla="*/ 72 w 892"/>
                    <a:gd name="T57" fmla="*/ 250 h 294"/>
                    <a:gd name="T58" fmla="*/ 75 w 892"/>
                    <a:gd name="T59" fmla="*/ 247 h 294"/>
                    <a:gd name="T60" fmla="*/ 78 w 892"/>
                    <a:gd name="T61" fmla="*/ 247 h 294"/>
                    <a:gd name="T62" fmla="*/ 81 w 892"/>
                    <a:gd name="T63" fmla="*/ 246 h 294"/>
                    <a:gd name="T64" fmla="*/ 85 w 892"/>
                    <a:gd name="T65" fmla="*/ 245 h 294"/>
                    <a:gd name="T66" fmla="*/ 463 w 892"/>
                    <a:gd name="T67" fmla="*/ 164 h 294"/>
                    <a:gd name="T68" fmla="*/ 504 w 892"/>
                    <a:gd name="T69" fmla="*/ 155 h 294"/>
                    <a:gd name="T70" fmla="*/ 507 w 892"/>
                    <a:gd name="T71" fmla="*/ 155 h 294"/>
                    <a:gd name="T72" fmla="*/ 665 w 892"/>
                    <a:gd name="T73" fmla="*/ 114 h 294"/>
                    <a:gd name="T74" fmla="*/ 677 w 892"/>
                    <a:gd name="T75" fmla="*/ 109 h 294"/>
                    <a:gd name="T76" fmla="*/ 687 w 892"/>
                    <a:gd name="T77" fmla="*/ 105 h 294"/>
                    <a:gd name="T78" fmla="*/ 699 w 892"/>
                    <a:gd name="T79" fmla="*/ 103 h 294"/>
                    <a:gd name="T80" fmla="*/ 715 w 892"/>
                    <a:gd name="T81" fmla="*/ 96 h 294"/>
                    <a:gd name="T82" fmla="*/ 731 w 892"/>
                    <a:gd name="T83" fmla="*/ 90 h 294"/>
                    <a:gd name="T84" fmla="*/ 740 w 892"/>
                    <a:gd name="T85" fmla="*/ 86 h 294"/>
                    <a:gd name="T86" fmla="*/ 753 w 892"/>
                    <a:gd name="T87" fmla="*/ 81 h 294"/>
                    <a:gd name="T88" fmla="*/ 765 w 892"/>
                    <a:gd name="T89" fmla="*/ 76 h 294"/>
                    <a:gd name="T90" fmla="*/ 775 w 892"/>
                    <a:gd name="T91" fmla="*/ 71 h 294"/>
                    <a:gd name="T92" fmla="*/ 794 w 892"/>
                    <a:gd name="T93" fmla="*/ 62 h 294"/>
                    <a:gd name="T94" fmla="*/ 813 w 892"/>
                    <a:gd name="T95" fmla="*/ 53 h 294"/>
                    <a:gd name="T96" fmla="*/ 835 w 892"/>
                    <a:gd name="T97" fmla="*/ 40 h 294"/>
                    <a:gd name="T98" fmla="*/ 829 w 892"/>
                    <a:gd name="T99" fmla="*/ 37 h 294"/>
                    <a:gd name="T100" fmla="*/ 652 w 892"/>
                    <a:gd name="T101" fmla="*/ 105 h 294"/>
                    <a:gd name="T102" fmla="*/ 230 w 892"/>
                    <a:gd name="T103" fmla="*/ 191 h 294"/>
                    <a:gd name="T104" fmla="*/ 0 w 892"/>
                    <a:gd name="T105" fmla="*/ 268 h 294"/>
                    <a:gd name="T106" fmla="*/ 15 w 892"/>
                    <a:gd name="T107" fmla="*/ 294 h 294"/>
                    <a:gd name="T108" fmla="*/ 876 w 892"/>
                    <a:gd name="T109" fmla="*/ 11 h 294"/>
                    <a:gd name="T110" fmla="*/ 888 w 892"/>
                    <a:gd name="T111" fmla="*/ 2 h 294"/>
                    <a:gd name="T112" fmla="*/ 892 w 892"/>
                    <a:gd name="T113" fmla="*/ 1 h 294"/>
                    <a:gd name="T114" fmla="*/ 866 w 892"/>
                    <a:gd name="T115" fmla="*/ 0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7"/>
                      </a:lnTo>
                      <a:lnTo>
                        <a:pt x="6" y="285"/>
                      </a:lnTo>
                      <a:lnTo>
                        <a:pt x="6" y="284"/>
                      </a:lnTo>
                      <a:lnTo>
                        <a:pt x="6" y="283"/>
                      </a:lnTo>
                      <a:lnTo>
                        <a:pt x="6" y="282"/>
                      </a:lnTo>
                      <a:lnTo>
                        <a:pt x="6" y="280"/>
                      </a:lnTo>
                      <a:lnTo>
                        <a:pt x="6" y="279"/>
                      </a:lnTo>
                      <a:lnTo>
                        <a:pt x="6" y="278"/>
                      </a:lnTo>
                      <a:lnTo>
                        <a:pt x="6" y="277"/>
                      </a:lnTo>
                      <a:lnTo>
                        <a:pt x="9" y="277"/>
                      </a:lnTo>
                      <a:lnTo>
                        <a:pt x="9" y="275"/>
                      </a:lnTo>
                      <a:lnTo>
                        <a:pt x="9" y="274"/>
                      </a:lnTo>
                      <a:lnTo>
                        <a:pt x="12" y="274"/>
                      </a:lnTo>
                      <a:lnTo>
                        <a:pt x="12" y="273"/>
                      </a:lnTo>
                      <a:lnTo>
                        <a:pt x="12" y="271"/>
                      </a:lnTo>
                      <a:lnTo>
                        <a:pt x="15" y="271"/>
                      </a:lnTo>
                      <a:lnTo>
                        <a:pt x="15" y="270"/>
                      </a:lnTo>
                      <a:lnTo>
                        <a:pt x="15" y="269"/>
                      </a:lnTo>
                      <a:lnTo>
                        <a:pt x="18" y="269"/>
                      </a:lnTo>
                      <a:lnTo>
                        <a:pt x="18" y="268"/>
                      </a:lnTo>
                      <a:lnTo>
                        <a:pt x="22" y="268"/>
                      </a:lnTo>
                      <a:lnTo>
                        <a:pt x="22" y="266"/>
                      </a:lnTo>
                      <a:lnTo>
                        <a:pt x="25" y="266"/>
                      </a:lnTo>
                      <a:lnTo>
                        <a:pt x="25" y="265"/>
                      </a:lnTo>
                      <a:lnTo>
                        <a:pt x="28" y="264"/>
                      </a:lnTo>
                      <a:lnTo>
                        <a:pt x="31" y="264"/>
                      </a:lnTo>
                      <a:lnTo>
                        <a:pt x="31" y="263"/>
                      </a:lnTo>
                      <a:lnTo>
                        <a:pt x="34" y="261"/>
                      </a:lnTo>
                      <a:lnTo>
                        <a:pt x="37" y="260"/>
                      </a:lnTo>
                      <a:lnTo>
                        <a:pt x="41" y="260"/>
                      </a:lnTo>
                      <a:lnTo>
                        <a:pt x="41" y="259"/>
                      </a:lnTo>
                      <a:lnTo>
                        <a:pt x="44" y="259"/>
                      </a:lnTo>
                      <a:lnTo>
                        <a:pt x="44" y="257"/>
                      </a:lnTo>
                      <a:lnTo>
                        <a:pt x="47" y="257"/>
                      </a:lnTo>
                      <a:lnTo>
                        <a:pt x="47" y="256"/>
                      </a:lnTo>
                      <a:lnTo>
                        <a:pt x="50" y="256"/>
                      </a:lnTo>
                      <a:lnTo>
                        <a:pt x="53" y="255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3" y="251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494" y="156"/>
                      </a:lnTo>
                      <a:lnTo>
                        <a:pt x="498" y="156"/>
                      </a:lnTo>
                      <a:lnTo>
                        <a:pt x="501" y="156"/>
                      </a:lnTo>
                      <a:lnTo>
                        <a:pt x="501" y="155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5"/>
                      </a:lnTo>
                      <a:lnTo>
                        <a:pt x="658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21" y="94"/>
                      </a:lnTo>
                      <a:lnTo>
                        <a:pt x="728" y="91"/>
                      </a:lnTo>
                      <a:lnTo>
                        <a:pt x="731" y="91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0" y="87"/>
                      </a:lnTo>
                      <a:lnTo>
                        <a:pt x="740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3" y="81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5" y="72"/>
                      </a:lnTo>
                      <a:lnTo>
                        <a:pt x="775" y="71"/>
                      </a:lnTo>
                      <a:lnTo>
                        <a:pt x="784" y="67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29" y="37"/>
                      </a:lnTo>
                      <a:lnTo>
                        <a:pt x="800" y="47"/>
                      </a:lnTo>
                      <a:lnTo>
                        <a:pt x="778" y="58"/>
                      </a:lnTo>
                      <a:lnTo>
                        <a:pt x="753" y="70"/>
                      </a:lnTo>
                      <a:lnTo>
                        <a:pt x="724" y="82"/>
                      </a:lnTo>
                      <a:lnTo>
                        <a:pt x="690" y="94"/>
                      </a:lnTo>
                      <a:lnTo>
                        <a:pt x="652" y="105"/>
                      </a:lnTo>
                      <a:lnTo>
                        <a:pt x="611" y="117"/>
                      </a:lnTo>
                      <a:lnTo>
                        <a:pt x="564" y="128"/>
                      </a:lnTo>
                      <a:lnTo>
                        <a:pt x="513" y="138"/>
                      </a:lnTo>
                      <a:lnTo>
                        <a:pt x="412" y="156"/>
                      </a:lnTo>
                      <a:lnTo>
                        <a:pt x="318" y="174"/>
                      </a:lnTo>
                      <a:lnTo>
                        <a:pt x="230" y="191"/>
                      </a:lnTo>
                      <a:lnTo>
                        <a:pt x="154" y="209"/>
                      </a:lnTo>
                      <a:lnTo>
                        <a:pt x="88" y="227"/>
                      </a:lnTo>
                      <a:lnTo>
                        <a:pt x="63" y="235"/>
                      </a:lnTo>
                      <a:lnTo>
                        <a:pt x="41" y="244"/>
                      </a:lnTo>
                      <a:lnTo>
                        <a:pt x="22" y="252"/>
                      </a:lnTo>
                      <a:lnTo>
                        <a:pt x="9" y="260"/>
                      </a:lnTo>
                      <a:lnTo>
                        <a:pt x="0" y="268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0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6" y="0"/>
                      </a:lnTo>
                      <a:lnTo>
                        <a:pt x="873" y="5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7" name="Freeform 224">
                  <a:extLst>
                    <a:ext uri="{FF2B5EF4-FFF2-40B4-BE49-F238E27FC236}">
                      <a16:creationId xmlns:a16="http://schemas.microsoft.com/office/drawing/2014/main" id="{5967A43E-F58E-4FF8-A0D1-49D178790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7 h 269"/>
                    <a:gd name="T6" fmla="*/ 12 w 860"/>
                    <a:gd name="T7" fmla="*/ 267 h 269"/>
                    <a:gd name="T8" fmla="*/ 12 w 860"/>
                    <a:gd name="T9" fmla="*/ 265 h 269"/>
                    <a:gd name="T10" fmla="*/ 9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4 h 269"/>
                    <a:gd name="T16" fmla="*/ 6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0 h 269"/>
                    <a:gd name="T24" fmla="*/ 6 w 860"/>
                    <a:gd name="T25" fmla="*/ 258 h 269"/>
                    <a:gd name="T26" fmla="*/ 6 w 860"/>
                    <a:gd name="T27" fmla="*/ 255 h 269"/>
                    <a:gd name="T28" fmla="*/ 9 w 860"/>
                    <a:gd name="T29" fmla="*/ 252 h 269"/>
                    <a:gd name="T30" fmla="*/ 12 w 860"/>
                    <a:gd name="T31" fmla="*/ 248 h 269"/>
                    <a:gd name="T32" fmla="*/ 15 w 860"/>
                    <a:gd name="T33" fmla="*/ 244 h 269"/>
                    <a:gd name="T34" fmla="*/ 22 w 860"/>
                    <a:gd name="T35" fmla="*/ 241 h 269"/>
                    <a:gd name="T36" fmla="*/ 25 w 860"/>
                    <a:gd name="T37" fmla="*/ 240 h 269"/>
                    <a:gd name="T38" fmla="*/ 28 w 860"/>
                    <a:gd name="T39" fmla="*/ 239 h 269"/>
                    <a:gd name="T40" fmla="*/ 31 w 860"/>
                    <a:gd name="T41" fmla="*/ 238 h 269"/>
                    <a:gd name="T42" fmla="*/ 34 w 860"/>
                    <a:gd name="T43" fmla="*/ 236 h 269"/>
                    <a:gd name="T44" fmla="*/ 37 w 860"/>
                    <a:gd name="T45" fmla="*/ 235 h 269"/>
                    <a:gd name="T46" fmla="*/ 44 w 860"/>
                    <a:gd name="T47" fmla="*/ 234 h 269"/>
                    <a:gd name="T48" fmla="*/ 47 w 860"/>
                    <a:gd name="T49" fmla="*/ 232 h 269"/>
                    <a:gd name="T50" fmla="*/ 50 w 860"/>
                    <a:gd name="T51" fmla="*/ 231 h 269"/>
                    <a:gd name="T52" fmla="*/ 53 w 860"/>
                    <a:gd name="T53" fmla="*/ 230 h 269"/>
                    <a:gd name="T54" fmla="*/ 53 w 860"/>
                    <a:gd name="T55" fmla="*/ 230 h 269"/>
                    <a:gd name="T56" fmla="*/ 56 w 860"/>
                    <a:gd name="T57" fmla="*/ 229 h 269"/>
                    <a:gd name="T58" fmla="*/ 59 w 860"/>
                    <a:gd name="T59" fmla="*/ 227 h 269"/>
                    <a:gd name="T60" fmla="*/ 63 w 860"/>
                    <a:gd name="T61" fmla="*/ 227 h 269"/>
                    <a:gd name="T62" fmla="*/ 66 w 860"/>
                    <a:gd name="T63" fmla="*/ 226 h 269"/>
                    <a:gd name="T64" fmla="*/ 69 w 860"/>
                    <a:gd name="T65" fmla="*/ 225 h 269"/>
                    <a:gd name="T66" fmla="*/ 72 w 860"/>
                    <a:gd name="T67" fmla="*/ 224 h 269"/>
                    <a:gd name="T68" fmla="*/ 75 w 860"/>
                    <a:gd name="T69" fmla="*/ 222 h 269"/>
                    <a:gd name="T70" fmla="*/ 78 w 860"/>
                    <a:gd name="T71" fmla="*/ 222 h 269"/>
                    <a:gd name="T72" fmla="*/ 81 w 860"/>
                    <a:gd name="T73" fmla="*/ 221 h 269"/>
                    <a:gd name="T74" fmla="*/ 85 w 860"/>
                    <a:gd name="T75" fmla="*/ 221 h 269"/>
                    <a:gd name="T76" fmla="*/ 148 w 860"/>
                    <a:gd name="T77" fmla="*/ 201 h 269"/>
                    <a:gd name="T78" fmla="*/ 494 w 860"/>
                    <a:gd name="T79" fmla="*/ 131 h 269"/>
                    <a:gd name="T80" fmla="*/ 504 w 860"/>
                    <a:gd name="T81" fmla="*/ 130 h 269"/>
                    <a:gd name="T82" fmla="*/ 507 w 860"/>
                    <a:gd name="T83" fmla="*/ 130 h 269"/>
                    <a:gd name="T84" fmla="*/ 665 w 860"/>
                    <a:gd name="T85" fmla="*/ 89 h 269"/>
                    <a:gd name="T86" fmla="*/ 674 w 860"/>
                    <a:gd name="T87" fmla="*/ 85 h 269"/>
                    <a:gd name="T88" fmla="*/ 684 w 860"/>
                    <a:gd name="T89" fmla="*/ 83 h 269"/>
                    <a:gd name="T90" fmla="*/ 693 w 860"/>
                    <a:gd name="T91" fmla="*/ 79 h 269"/>
                    <a:gd name="T92" fmla="*/ 706 w 860"/>
                    <a:gd name="T93" fmla="*/ 74 h 269"/>
                    <a:gd name="T94" fmla="*/ 718 w 860"/>
                    <a:gd name="T95" fmla="*/ 69 h 269"/>
                    <a:gd name="T96" fmla="*/ 731 w 860"/>
                    <a:gd name="T97" fmla="*/ 65 h 269"/>
                    <a:gd name="T98" fmla="*/ 740 w 860"/>
                    <a:gd name="T99" fmla="*/ 61 h 269"/>
                    <a:gd name="T100" fmla="*/ 750 w 860"/>
                    <a:gd name="T101" fmla="*/ 57 h 269"/>
                    <a:gd name="T102" fmla="*/ 759 w 860"/>
                    <a:gd name="T103" fmla="*/ 54 h 269"/>
                    <a:gd name="T104" fmla="*/ 769 w 860"/>
                    <a:gd name="T105" fmla="*/ 50 h 269"/>
                    <a:gd name="T106" fmla="*/ 784 w 860"/>
                    <a:gd name="T107" fmla="*/ 42 h 269"/>
                    <a:gd name="T108" fmla="*/ 797 w 860"/>
                    <a:gd name="T109" fmla="*/ 37 h 269"/>
                    <a:gd name="T110" fmla="*/ 813 w 860"/>
                    <a:gd name="T111" fmla="*/ 28 h 269"/>
                    <a:gd name="T112" fmla="*/ 835 w 860"/>
                    <a:gd name="T113" fmla="*/ 15 h 269"/>
                    <a:gd name="T114" fmla="*/ 860 w 860"/>
                    <a:gd name="T115" fmla="*/ 0 h 269"/>
                    <a:gd name="T116" fmla="*/ 753 w 860"/>
                    <a:gd name="T117" fmla="*/ 45 h 269"/>
                    <a:gd name="T118" fmla="*/ 513 w 860"/>
                    <a:gd name="T119" fmla="*/ 113 h 269"/>
                    <a:gd name="T120" fmla="*/ 88 w 860"/>
                    <a:gd name="T121" fmla="*/ 202 h 269"/>
                    <a:gd name="T122" fmla="*/ 0 w 860"/>
                    <a:gd name="T123" fmla="*/ 252 h 269"/>
                    <a:gd name="T124" fmla="*/ 15 w 860"/>
                    <a:gd name="T125" fmla="*/ 269 h 26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62"/>
                      </a:lnTo>
                      <a:lnTo>
                        <a:pt x="6" y="260"/>
                      </a:lnTo>
                      <a:lnTo>
                        <a:pt x="6" y="259"/>
                      </a:lnTo>
                      <a:lnTo>
                        <a:pt x="6" y="258"/>
                      </a:lnTo>
                      <a:lnTo>
                        <a:pt x="6" y="257"/>
                      </a:lnTo>
                      <a:lnTo>
                        <a:pt x="6" y="255"/>
                      </a:lnTo>
                      <a:lnTo>
                        <a:pt x="6" y="254"/>
                      </a:lnTo>
                      <a:lnTo>
                        <a:pt x="6" y="253"/>
                      </a:lnTo>
                      <a:lnTo>
                        <a:pt x="6" y="252"/>
                      </a:lnTo>
                      <a:lnTo>
                        <a:pt x="9" y="252"/>
                      </a:lnTo>
                      <a:lnTo>
                        <a:pt x="9" y="250"/>
                      </a:lnTo>
                      <a:lnTo>
                        <a:pt x="9" y="249"/>
                      </a:lnTo>
                      <a:lnTo>
                        <a:pt x="12" y="249"/>
                      </a:lnTo>
                      <a:lnTo>
                        <a:pt x="12" y="248"/>
                      </a:lnTo>
                      <a:lnTo>
                        <a:pt x="12" y="246"/>
                      </a:lnTo>
                      <a:lnTo>
                        <a:pt x="15" y="246"/>
                      </a:lnTo>
                      <a:lnTo>
                        <a:pt x="15" y="245"/>
                      </a:lnTo>
                      <a:lnTo>
                        <a:pt x="15" y="244"/>
                      </a:lnTo>
                      <a:lnTo>
                        <a:pt x="18" y="244"/>
                      </a:lnTo>
                      <a:lnTo>
                        <a:pt x="18" y="243"/>
                      </a:lnTo>
                      <a:lnTo>
                        <a:pt x="22" y="243"/>
                      </a:lnTo>
                      <a:lnTo>
                        <a:pt x="22" y="241"/>
                      </a:lnTo>
                      <a:lnTo>
                        <a:pt x="25" y="241"/>
                      </a:lnTo>
                      <a:lnTo>
                        <a:pt x="25" y="240"/>
                      </a:lnTo>
                      <a:lnTo>
                        <a:pt x="28" y="239"/>
                      </a:lnTo>
                      <a:lnTo>
                        <a:pt x="31" y="239"/>
                      </a:lnTo>
                      <a:lnTo>
                        <a:pt x="31" y="238"/>
                      </a:lnTo>
                      <a:lnTo>
                        <a:pt x="34" y="236"/>
                      </a:lnTo>
                      <a:lnTo>
                        <a:pt x="37" y="235"/>
                      </a:lnTo>
                      <a:lnTo>
                        <a:pt x="41" y="235"/>
                      </a:lnTo>
                      <a:lnTo>
                        <a:pt x="41" y="234"/>
                      </a:lnTo>
                      <a:lnTo>
                        <a:pt x="44" y="234"/>
                      </a:lnTo>
                      <a:lnTo>
                        <a:pt x="44" y="232"/>
                      </a:lnTo>
                      <a:lnTo>
                        <a:pt x="47" y="232"/>
                      </a:lnTo>
                      <a:lnTo>
                        <a:pt x="47" y="231"/>
                      </a:lnTo>
                      <a:lnTo>
                        <a:pt x="50" y="231"/>
                      </a:lnTo>
                      <a:lnTo>
                        <a:pt x="53" y="230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3" y="226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494" y="131"/>
                      </a:lnTo>
                      <a:lnTo>
                        <a:pt x="498" y="131"/>
                      </a:lnTo>
                      <a:lnTo>
                        <a:pt x="501" y="131"/>
                      </a:lnTo>
                      <a:lnTo>
                        <a:pt x="501" y="130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100"/>
                      </a:lnTo>
                      <a:lnTo>
                        <a:pt x="658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21" y="69"/>
                      </a:lnTo>
                      <a:lnTo>
                        <a:pt x="728" y="66"/>
                      </a:lnTo>
                      <a:lnTo>
                        <a:pt x="731" y="66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0" y="62"/>
                      </a:lnTo>
                      <a:lnTo>
                        <a:pt x="740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3" y="56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5" y="47"/>
                      </a:lnTo>
                      <a:lnTo>
                        <a:pt x="775" y="46"/>
                      </a:lnTo>
                      <a:lnTo>
                        <a:pt x="784" y="42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29" y="12"/>
                      </a:lnTo>
                      <a:lnTo>
                        <a:pt x="800" y="22"/>
                      </a:lnTo>
                      <a:lnTo>
                        <a:pt x="778" y="33"/>
                      </a:lnTo>
                      <a:lnTo>
                        <a:pt x="753" y="45"/>
                      </a:lnTo>
                      <a:lnTo>
                        <a:pt x="724" y="57"/>
                      </a:lnTo>
                      <a:lnTo>
                        <a:pt x="690" y="69"/>
                      </a:lnTo>
                      <a:lnTo>
                        <a:pt x="652" y="80"/>
                      </a:lnTo>
                      <a:lnTo>
                        <a:pt x="611" y="92"/>
                      </a:lnTo>
                      <a:lnTo>
                        <a:pt x="564" y="103"/>
                      </a:lnTo>
                      <a:lnTo>
                        <a:pt x="513" y="113"/>
                      </a:lnTo>
                      <a:lnTo>
                        <a:pt x="412" y="131"/>
                      </a:lnTo>
                      <a:lnTo>
                        <a:pt x="318" y="149"/>
                      </a:lnTo>
                      <a:lnTo>
                        <a:pt x="230" y="166"/>
                      </a:lnTo>
                      <a:lnTo>
                        <a:pt x="154" y="184"/>
                      </a:lnTo>
                      <a:lnTo>
                        <a:pt x="88" y="202"/>
                      </a:lnTo>
                      <a:lnTo>
                        <a:pt x="63" y="210"/>
                      </a:lnTo>
                      <a:lnTo>
                        <a:pt x="41" y="219"/>
                      </a:lnTo>
                      <a:lnTo>
                        <a:pt x="22" y="227"/>
                      </a:lnTo>
                      <a:lnTo>
                        <a:pt x="9" y="235"/>
                      </a:lnTo>
                      <a:lnTo>
                        <a:pt x="0" y="243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0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8" name="Freeform 225">
                  <a:extLst>
                    <a:ext uri="{FF2B5EF4-FFF2-40B4-BE49-F238E27FC236}">
                      <a16:creationId xmlns:a16="http://schemas.microsoft.com/office/drawing/2014/main" id="{F61E8CC8-FD2B-482A-9710-876A86509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09" name="Freeform 226">
                  <a:extLst>
                    <a:ext uri="{FF2B5EF4-FFF2-40B4-BE49-F238E27FC236}">
                      <a16:creationId xmlns:a16="http://schemas.microsoft.com/office/drawing/2014/main" id="{733F677A-E697-44CA-8BB9-3926704DE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8" y="1528"/>
                  <a:ext cx="26" cy="11"/>
                </a:xfrm>
                <a:custGeom>
                  <a:avLst/>
                  <a:gdLst>
                    <a:gd name="T0" fmla="*/ 10 w 26"/>
                    <a:gd name="T1" fmla="*/ 11 h 11"/>
                    <a:gd name="T2" fmla="*/ 10 w 26"/>
                    <a:gd name="T3" fmla="*/ 11 h 11"/>
                    <a:gd name="T4" fmla="*/ 10 w 26"/>
                    <a:gd name="T5" fmla="*/ 11 h 11"/>
                    <a:gd name="T6" fmla="*/ 19 w 26"/>
                    <a:gd name="T7" fmla="*/ 4 h 11"/>
                    <a:gd name="T8" fmla="*/ 19 w 26"/>
                    <a:gd name="T9" fmla="*/ 4 h 11"/>
                    <a:gd name="T10" fmla="*/ 22 w 26"/>
                    <a:gd name="T11" fmla="*/ 4 h 11"/>
                    <a:gd name="T12" fmla="*/ 22 w 26"/>
                    <a:gd name="T13" fmla="*/ 2 h 11"/>
                    <a:gd name="T14" fmla="*/ 22 w 26"/>
                    <a:gd name="T15" fmla="*/ 2 h 11"/>
                    <a:gd name="T16" fmla="*/ 22 w 26"/>
                    <a:gd name="T17" fmla="*/ 2 h 11"/>
                    <a:gd name="T18" fmla="*/ 22 w 26"/>
                    <a:gd name="T19" fmla="*/ 2 h 11"/>
                    <a:gd name="T20" fmla="*/ 22 w 26"/>
                    <a:gd name="T21" fmla="*/ 2 h 11"/>
                    <a:gd name="T22" fmla="*/ 22 w 26"/>
                    <a:gd name="T23" fmla="*/ 2 h 11"/>
                    <a:gd name="T24" fmla="*/ 22 w 26"/>
                    <a:gd name="T25" fmla="*/ 1 h 11"/>
                    <a:gd name="T26" fmla="*/ 22 w 26"/>
                    <a:gd name="T27" fmla="*/ 1 h 11"/>
                    <a:gd name="T28" fmla="*/ 22 w 26"/>
                    <a:gd name="T29" fmla="*/ 1 h 11"/>
                    <a:gd name="T30" fmla="*/ 22 w 26"/>
                    <a:gd name="T31" fmla="*/ 1 h 11"/>
                    <a:gd name="T32" fmla="*/ 26 w 26"/>
                    <a:gd name="T33" fmla="*/ 1 h 11"/>
                    <a:gd name="T34" fmla="*/ 26 w 26"/>
                    <a:gd name="T35" fmla="*/ 1 h 11"/>
                    <a:gd name="T36" fmla="*/ 26 w 26"/>
                    <a:gd name="T37" fmla="*/ 0 h 11"/>
                    <a:gd name="T38" fmla="*/ 26 w 26"/>
                    <a:gd name="T39" fmla="*/ 0 h 11"/>
                    <a:gd name="T40" fmla="*/ 26 w 26"/>
                    <a:gd name="T41" fmla="*/ 0 h 11"/>
                    <a:gd name="T42" fmla="*/ 26 w 26"/>
                    <a:gd name="T43" fmla="*/ 0 h 11"/>
                    <a:gd name="T44" fmla="*/ 26 w 26"/>
                    <a:gd name="T45" fmla="*/ 0 h 11"/>
                    <a:gd name="T46" fmla="*/ 0 w 26"/>
                    <a:gd name="T47" fmla="*/ 0 h 11"/>
                    <a:gd name="T48" fmla="*/ 0 w 26"/>
                    <a:gd name="T49" fmla="*/ 0 h 11"/>
                    <a:gd name="T50" fmla="*/ 7 w 26"/>
                    <a:gd name="T51" fmla="*/ 5 h 11"/>
                    <a:gd name="T52" fmla="*/ 10 w 26"/>
                    <a:gd name="T53" fmla="*/ 11 h 11"/>
                    <a:gd name="T54" fmla="*/ 10 w 26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6" h="11">
                      <a:moveTo>
                        <a:pt x="10" y="11"/>
                      </a:moveTo>
                      <a:lnTo>
                        <a:pt x="10" y="11"/>
                      </a:lnTo>
                      <a:lnTo>
                        <a:pt x="19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1"/>
                      </a:lnTo>
                      <a:lnTo>
                        <a:pt x="26" y="1"/>
                      </a:lnTo>
                      <a:lnTo>
                        <a:pt x="26" y="0"/>
                      </a:lnTo>
                      <a:lnTo>
                        <a:pt x="0" y="0"/>
                      </a:lnTo>
                      <a:lnTo>
                        <a:pt x="7" y="5"/>
                      </a:lnTo>
                      <a:lnTo>
                        <a:pt x="10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0" name="Freeform 227">
                  <a:extLst>
                    <a:ext uri="{FF2B5EF4-FFF2-40B4-BE49-F238E27FC236}">
                      <a16:creationId xmlns:a16="http://schemas.microsoft.com/office/drawing/2014/main" id="{8279C317-9D15-4BC6-A495-9D77D5C13B5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" y="1528"/>
                  <a:ext cx="892" cy="294"/>
                </a:xfrm>
                <a:custGeom>
                  <a:avLst/>
                  <a:gdLst>
                    <a:gd name="T0" fmla="*/ 15 w 892"/>
                    <a:gd name="T1" fmla="*/ 293 h 294"/>
                    <a:gd name="T2" fmla="*/ 15 w 892"/>
                    <a:gd name="T3" fmla="*/ 293 h 294"/>
                    <a:gd name="T4" fmla="*/ 12 w 892"/>
                    <a:gd name="T5" fmla="*/ 293 h 294"/>
                    <a:gd name="T6" fmla="*/ 12 w 892"/>
                    <a:gd name="T7" fmla="*/ 292 h 294"/>
                    <a:gd name="T8" fmla="*/ 12 w 892"/>
                    <a:gd name="T9" fmla="*/ 292 h 294"/>
                    <a:gd name="T10" fmla="*/ 12 w 892"/>
                    <a:gd name="T11" fmla="*/ 290 h 294"/>
                    <a:gd name="T12" fmla="*/ 9 w 892"/>
                    <a:gd name="T13" fmla="*/ 290 h 294"/>
                    <a:gd name="T14" fmla="*/ 9 w 892"/>
                    <a:gd name="T15" fmla="*/ 290 h 294"/>
                    <a:gd name="T16" fmla="*/ 9 w 892"/>
                    <a:gd name="T17" fmla="*/ 289 h 294"/>
                    <a:gd name="T18" fmla="*/ 6 w 892"/>
                    <a:gd name="T19" fmla="*/ 288 h 294"/>
                    <a:gd name="T20" fmla="*/ 6 w 892"/>
                    <a:gd name="T21" fmla="*/ 288 h 294"/>
                    <a:gd name="T22" fmla="*/ 6 w 892"/>
                    <a:gd name="T23" fmla="*/ 288 h 294"/>
                    <a:gd name="T24" fmla="*/ 22 w 892"/>
                    <a:gd name="T25" fmla="*/ 266 h 294"/>
                    <a:gd name="T26" fmla="*/ 59 w 892"/>
                    <a:gd name="T27" fmla="*/ 254 h 294"/>
                    <a:gd name="T28" fmla="*/ 59 w 892"/>
                    <a:gd name="T29" fmla="*/ 252 h 294"/>
                    <a:gd name="T30" fmla="*/ 66 w 892"/>
                    <a:gd name="T31" fmla="*/ 251 h 294"/>
                    <a:gd name="T32" fmla="*/ 66 w 892"/>
                    <a:gd name="T33" fmla="*/ 250 h 294"/>
                    <a:gd name="T34" fmla="*/ 69 w 892"/>
                    <a:gd name="T35" fmla="*/ 250 h 294"/>
                    <a:gd name="T36" fmla="*/ 72 w 892"/>
                    <a:gd name="T37" fmla="*/ 250 h 294"/>
                    <a:gd name="T38" fmla="*/ 72 w 892"/>
                    <a:gd name="T39" fmla="*/ 249 h 294"/>
                    <a:gd name="T40" fmla="*/ 75 w 892"/>
                    <a:gd name="T41" fmla="*/ 247 h 294"/>
                    <a:gd name="T42" fmla="*/ 78 w 892"/>
                    <a:gd name="T43" fmla="*/ 247 h 294"/>
                    <a:gd name="T44" fmla="*/ 78 w 892"/>
                    <a:gd name="T45" fmla="*/ 247 h 294"/>
                    <a:gd name="T46" fmla="*/ 81 w 892"/>
                    <a:gd name="T47" fmla="*/ 246 h 294"/>
                    <a:gd name="T48" fmla="*/ 85 w 892"/>
                    <a:gd name="T49" fmla="*/ 246 h 294"/>
                    <a:gd name="T50" fmla="*/ 116 w 892"/>
                    <a:gd name="T51" fmla="*/ 236 h 294"/>
                    <a:gd name="T52" fmla="*/ 463 w 892"/>
                    <a:gd name="T53" fmla="*/ 164 h 294"/>
                    <a:gd name="T54" fmla="*/ 507 w 892"/>
                    <a:gd name="T55" fmla="*/ 155 h 294"/>
                    <a:gd name="T56" fmla="*/ 589 w 892"/>
                    <a:gd name="T57" fmla="*/ 134 h 294"/>
                    <a:gd name="T58" fmla="*/ 668 w 892"/>
                    <a:gd name="T59" fmla="*/ 113 h 294"/>
                    <a:gd name="T60" fmla="*/ 677 w 892"/>
                    <a:gd name="T61" fmla="*/ 109 h 294"/>
                    <a:gd name="T62" fmla="*/ 687 w 892"/>
                    <a:gd name="T63" fmla="*/ 106 h 294"/>
                    <a:gd name="T64" fmla="*/ 693 w 892"/>
                    <a:gd name="T65" fmla="*/ 104 h 294"/>
                    <a:gd name="T66" fmla="*/ 699 w 892"/>
                    <a:gd name="T67" fmla="*/ 101 h 294"/>
                    <a:gd name="T68" fmla="*/ 712 w 892"/>
                    <a:gd name="T69" fmla="*/ 98 h 294"/>
                    <a:gd name="T70" fmla="*/ 718 w 892"/>
                    <a:gd name="T71" fmla="*/ 94 h 294"/>
                    <a:gd name="T72" fmla="*/ 737 w 892"/>
                    <a:gd name="T73" fmla="*/ 87 h 294"/>
                    <a:gd name="T74" fmla="*/ 743 w 892"/>
                    <a:gd name="T75" fmla="*/ 85 h 294"/>
                    <a:gd name="T76" fmla="*/ 750 w 892"/>
                    <a:gd name="T77" fmla="*/ 82 h 294"/>
                    <a:gd name="T78" fmla="*/ 759 w 892"/>
                    <a:gd name="T79" fmla="*/ 79 h 294"/>
                    <a:gd name="T80" fmla="*/ 772 w 892"/>
                    <a:gd name="T81" fmla="*/ 73 h 294"/>
                    <a:gd name="T82" fmla="*/ 794 w 892"/>
                    <a:gd name="T83" fmla="*/ 63 h 294"/>
                    <a:gd name="T84" fmla="*/ 797 w 892"/>
                    <a:gd name="T85" fmla="*/ 62 h 294"/>
                    <a:gd name="T86" fmla="*/ 813 w 892"/>
                    <a:gd name="T87" fmla="*/ 53 h 294"/>
                    <a:gd name="T88" fmla="*/ 819 w 892"/>
                    <a:gd name="T89" fmla="*/ 49 h 294"/>
                    <a:gd name="T90" fmla="*/ 841 w 892"/>
                    <a:gd name="T91" fmla="*/ 38 h 294"/>
                    <a:gd name="T92" fmla="*/ 810 w 892"/>
                    <a:gd name="T93" fmla="*/ 43 h 294"/>
                    <a:gd name="T94" fmla="*/ 699 w 892"/>
                    <a:gd name="T95" fmla="*/ 93 h 294"/>
                    <a:gd name="T96" fmla="*/ 516 w 892"/>
                    <a:gd name="T97" fmla="*/ 139 h 294"/>
                    <a:gd name="T98" fmla="*/ 91 w 892"/>
                    <a:gd name="T99" fmla="*/ 227 h 294"/>
                    <a:gd name="T100" fmla="*/ 3 w 892"/>
                    <a:gd name="T101" fmla="*/ 269 h 294"/>
                    <a:gd name="T102" fmla="*/ 6 w 892"/>
                    <a:gd name="T103" fmla="*/ 293 h 294"/>
                    <a:gd name="T104" fmla="*/ 813 w 892"/>
                    <a:gd name="T105" fmla="*/ 53 h 294"/>
                    <a:gd name="T106" fmla="*/ 885 w 892"/>
                    <a:gd name="T107" fmla="*/ 4 h 294"/>
                    <a:gd name="T108" fmla="*/ 888 w 892"/>
                    <a:gd name="T109" fmla="*/ 2 h 294"/>
                    <a:gd name="T110" fmla="*/ 888 w 892"/>
                    <a:gd name="T111" fmla="*/ 1 h 294"/>
                    <a:gd name="T112" fmla="*/ 892 w 892"/>
                    <a:gd name="T113" fmla="*/ 0 h 294"/>
                    <a:gd name="T114" fmla="*/ 869 w 892"/>
                    <a:gd name="T115" fmla="*/ 1 h 2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92" h="294">
                      <a:moveTo>
                        <a:pt x="15" y="294"/>
                      </a:moveTo>
                      <a:lnTo>
                        <a:pt x="15" y="294"/>
                      </a:lnTo>
                      <a:lnTo>
                        <a:pt x="15" y="293"/>
                      </a:lnTo>
                      <a:lnTo>
                        <a:pt x="12" y="293"/>
                      </a:lnTo>
                      <a:lnTo>
                        <a:pt x="12" y="292"/>
                      </a:lnTo>
                      <a:lnTo>
                        <a:pt x="12" y="290"/>
                      </a:lnTo>
                      <a:lnTo>
                        <a:pt x="9" y="290"/>
                      </a:lnTo>
                      <a:lnTo>
                        <a:pt x="9" y="289"/>
                      </a:lnTo>
                      <a:lnTo>
                        <a:pt x="6" y="289"/>
                      </a:lnTo>
                      <a:lnTo>
                        <a:pt x="6" y="288"/>
                      </a:lnTo>
                      <a:lnTo>
                        <a:pt x="6" y="282"/>
                      </a:lnTo>
                      <a:lnTo>
                        <a:pt x="9" y="275"/>
                      </a:lnTo>
                      <a:lnTo>
                        <a:pt x="15" y="271"/>
                      </a:lnTo>
                      <a:lnTo>
                        <a:pt x="22" y="266"/>
                      </a:lnTo>
                      <a:lnTo>
                        <a:pt x="37" y="260"/>
                      </a:lnTo>
                      <a:lnTo>
                        <a:pt x="56" y="254"/>
                      </a:lnTo>
                      <a:lnTo>
                        <a:pt x="59" y="254"/>
                      </a:lnTo>
                      <a:lnTo>
                        <a:pt x="59" y="252"/>
                      </a:lnTo>
                      <a:lnTo>
                        <a:pt x="63" y="252"/>
                      </a:lnTo>
                      <a:lnTo>
                        <a:pt x="66" y="251"/>
                      </a:lnTo>
                      <a:lnTo>
                        <a:pt x="66" y="250"/>
                      </a:lnTo>
                      <a:lnTo>
                        <a:pt x="69" y="250"/>
                      </a:lnTo>
                      <a:lnTo>
                        <a:pt x="72" y="250"/>
                      </a:lnTo>
                      <a:lnTo>
                        <a:pt x="72" y="249"/>
                      </a:lnTo>
                      <a:lnTo>
                        <a:pt x="75" y="249"/>
                      </a:lnTo>
                      <a:lnTo>
                        <a:pt x="75" y="247"/>
                      </a:lnTo>
                      <a:lnTo>
                        <a:pt x="78" y="247"/>
                      </a:lnTo>
                      <a:lnTo>
                        <a:pt x="81" y="247"/>
                      </a:lnTo>
                      <a:lnTo>
                        <a:pt x="81" y="246"/>
                      </a:lnTo>
                      <a:lnTo>
                        <a:pt x="85" y="246"/>
                      </a:lnTo>
                      <a:lnTo>
                        <a:pt x="85" y="245"/>
                      </a:lnTo>
                      <a:lnTo>
                        <a:pt x="116" y="236"/>
                      </a:lnTo>
                      <a:lnTo>
                        <a:pt x="148" y="226"/>
                      </a:lnTo>
                      <a:lnTo>
                        <a:pt x="217" y="211"/>
                      </a:lnTo>
                      <a:lnTo>
                        <a:pt x="337" y="186"/>
                      </a:lnTo>
                      <a:lnTo>
                        <a:pt x="463" y="164"/>
                      </a:lnTo>
                      <a:lnTo>
                        <a:pt x="504" y="155"/>
                      </a:lnTo>
                      <a:lnTo>
                        <a:pt x="507" y="155"/>
                      </a:lnTo>
                      <a:lnTo>
                        <a:pt x="516" y="152"/>
                      </a:lnTo>
                      <a:lnTo>
                        <a:pt x="589" y="134"/>
                      </a:lnTo>
                      <a:lnTo>
                        <a:pt x="627" y="124"/>
                      </a:lnTo>
                      <a:lnTo>
                        <a:pt x="661" y="115"/>
                      </a:lnTo>
                      <a:lnTo>
                        <a:pt x="665" y="114"/>
                      </a:lnTo>
                      <a:lnTo>
                        <a:pt x="668" y="113"/>
                      </a:lnTo>
                      <a:lnTo>
                        <a:pt x="671" y="112"/>
                      </a:lnTo>
                      <a:lnTo>
                        <a:pt x="674" y="110"/>
                      </a:lnTo>
                      <a:lnTo>
                        <a:pt x="677" y="109"/>
                      </a:lnTo>
                      <a:lnTo>
                        <a:pt x="680" y="108"/>
                      </a:lnTo>
                      <a:lnTo>
                        <a:pt x="684" y="108"/>
                      </a:lnTo>
                      <a:lnTo>
                        <a:pt x="687" y="106"/>
                      </a:lnTo>
                      <a:lnTo>
                        <a:pt x="687" y="105"/>
                      </a:lnTo>
                      <a:lnTo>
                        <a:pt x="690" y="105"/>
                      </a:lnTo>
                      <a:lnTo>
                        <a:pt x="693" y="104"/>
                      </a:lnTo>
                      <a:lnTo>
                        <a:pt x="696" y="103"/>
                      </a:lnTo>
                      <a:lnTo>
                        <a:pt x="699" y="103"/>
                      </a:lnTo>
                      <a:lnTo>
                        <a:pt x="699" y="101"/>
                      </a:lnTo>
                      <a:lnTo>
                        <a:pt x="702" y="100"/>
                      </a:lnTo>
                      <a:lnTo>
                        <a:pt x="706" y="100"/>
                      </a:lnTo>
                      <a:lnTo>
                        <a:pt x="706" y="99"/>
                      </a:lnTo>
                      <a:lnTo>
                        <a:pt x="709" y="99"/>
                      </a:lnTo>
                      <a:lnTo>
                        <a:pt x="712" y="98"/>
                      </a:lnTo>
                      <a:lnTo>
                        <a:pt x="712" y="96"/>
                      </a:lnTo>
                      <a:lnTo>
                        <a:pt x="715" y="96"/>
                      </a:lnTo>
                      <a:lnTo>
                        <a:pt x="718" y="94"/>
                      </a:lnTo>
                      <a:lnTo>
                        <a:pt x="731" y="90"/>
                      </a:lnTo>
                      <a:lnTo>
                        <a:pt x="734" y="89"/>
                      </a:lnTo>
                      <a:lnTo>
                        <a:pt x="737" y="87"/>
                      </a:lnTo>
                      <a:lnTo>
                        <a:pt x="743" y="86"/>
                      </a:lnTo>
                      <a:lnTo>
                        <a:pt x="743" y="85"/>
                      </a:lnTo>
                      <a:lnTo>
                        <a:pt x="747" y="84"/>
                      </a:lnTo>
                      <a:lnTo>
                        <a:pt x="750" y="82"/>
                      </a:lnTo>
                      <a:lnTo>
                        <a:pt x="756" y="80"/>
                      </a:lnTo>
                      <a:lnTo>
                        <a:pt x="759" y="79"/>
                      </a:lnTo>
                      <a:lnTo>
                        <a:pt x="762" y="77"/>
                      </a:lnTo>
                      <a:lnTo>
                        <a:pt x="765" y="76"/>
                      </a:lnTo>
                      <a:lnTo>
                        <a:pt x="769" y="75"/>
                      </a:lnTo>
                      <a:lnTo>
                        <a:pt x="772" y="73"/>
                      </a:lnTo>
                      <a:lnTo>
                        <a:pt x="775" y="72"/>
                      </a:lnTo>
                      <a:lnTo>
                        <a:pt x="794" y="63"/>
                      </a:lnTo>
                      <a:lnTo>
                        <a:pt x="794" y="62"/>
                      </a:lnTo>
                      <a:lnTo>
                        <a:pt x="797" y="62"/>
                      </a:lnTo>
                      <a:lnTo>
                        <a:pt x="806" y="56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lnTo>
                        <a:pt x="819" y="49"/>
                      </a:lnTo>
                      <a:lnTo>
                        <a:pt x="835" y="40"/>
                      </a:lnTo>
                      <a:lnTo>
                        <a:pt x="841" y="38"/>
                      </a:lnTo>
                      <a:lnTo>
                        <a:pt x="860" y="25"/>
                      </a:lnTo>
                      <a:lnTo>
                        <a:pt x="835" y="34"/>
                      </a:lnTo>
                      <a:lnTo>
                        <a:pt x="810" y="43"/>
                      </a:lnTo>
                      <a:lnTo>
                        <a:pt x="788" y="54"/>
                      </a:lnTo>
                      <a:lnTo>
                        <a:pt x="762" y="67"/>
                      </a:lnTo>
                      <a:lnTo>
                        <a:pt x="734" y="80"/>
                      </a:lnTo>
                      <a:lnTo>
                        <a:pt x="699" y="93"/>
                      </a:lnTo>
                      <a:lnTo>
                        <a:pt x="661" y="105"/>
                      </a:lnTo>
                      <a:lnTo>
                        <a:pt x="620" y="118"/>
                      </a:lnTo>
                      <a:lnTo>
                        <a:pt x="570" y="129"/>
                      </a:lnTo>
                      <a:lnTo>
                        <a:pt x="516" y="139"/>
                      </a:lnTo>
                      <a:lnTo>
                        <a:pt x="416" y="157"/>
                      </a:lnTo>
                      <a:lnTo>
                        <a:pt x="321" y="175"/>
                      </a:lnTo>
                      <a:lnTo>
                        <a:pt x="233" y="193"/>
                      </a:lnTo>
                      <a:lnTo>
                        <a:pt x="157" y="211"/>
                      </a:lnTo>
                      <a:lnTo>
                        <a:pt x="91" y="227"/>
                      </a:lnTo>
                      <a:lnTo>
                        <a:pt x="66" y="236"/>
                      </a:lnTo>
                      <a:lnTo>
                        <a:pt x="44" y="245"/>
                      </a:lnTo>
                      <a:lnTo>
                        <a:pt x="25" y="252"/>
                      </a:lnTo>
                      <a:lnTo>
                        <a:pt x="12" y="261"/>
                      </a:lnTo>
                      <a:lnTo>
                        <a:pt x="3" y="269"/>
                      </a:lnTo>
                      <a:lnTo>
                        <a:pt x="0" y="277"/>
                      </a:lnTo>
                      <a:lnTo>
                        <a:pt x="0" y="285"/>
                      </a:lnTo>
                      <a:lnTo>
                        <a:pt x="3" y="290"/>
                      </a:lnTo>
                      <a:lnTo>
                        <a:pt x="6" y="293"/>
                      </a:lnTo>
                      <a:lnTo>
                        <a:pt x="15" y="294"/>
                      </a:lnTo>
                      <a:close/>
                      <a:moveTo>
                        <a:pt x="819" y="51"/>
                      </a:moveTo>
                      <a:lnTo>
                        <a:pt x="819" y="51"/>
                      </a:lnTo>
                      <a:lnTo>
                        <a:pt x="813" y="53"/>
                      </a:lnTo>
                      <a:lnTo>
                        <a:pt x="819" y="51"/>
                      </a:lnTo>
                      <a:close/>
                      <a:moveTo>
                        <a:pt x="876" y="11"/>
                      </a:moveTo>
                      <a:lnTo>
                        <a:pt x="876" y="11"/>
                      </a:lnTo>
                      <a:lnTo>
                        <a:pt x="885" y="4"/>
                      </a:lnTo>
                      <a:lnTo>
                        <a:pt x="888" y="4"/>
                      </a:lnTo>
                      <a:lnTo>
                        <a:pt x="888" y="2"/>
                      </a:lnTo>
                      <a:lnTo>
                        <a:pt x="888" y="1"/>
                      </a:lnTo>
                      <a:lnTo>
                        <a:pt x="892" y="1"/>
                      </a:lnTo>
                      <a:lnTo>
                        <a:pt x="892" y="0"/>
                      </a:lnTo>
                      <a:lnTo>
                        <a:pt x="869" y="1"/>
                      </a:lnTo>
                      <a:lnTo>
                        <a:pt x="873" y="6"/>
                      </a:lnTo>
                      <a:lnTo>
                        <a:pt x="876" y="11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1" name="Freeform 228">
                  <a:extLst>
                    <a:ext uri="{FF2B5EF4-FFF2-40B4-BE49-F238E27FC236}">
                      <a16:creationId xmlns:a16="http://schemas.microsoft.com/office/drawing/2014/main" id="{F1B9D2C5-DD6B-4498-AAC7-8CCE12115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" y="1553"/>
                  <a:ext cx="860" cy="269"/>
                </a:xfrm>
                <a:custGeom>
                  <a:avLst/>
                  <a:gdLst>
                    <a:gd name="T0" fmla="*/ 15 w 860"/>
                    <a:gd name="T1" fmla="*/ 268 h 269"/>
                    <a:gd name="T2" fmla="*/ 15 w 860"/>
                    <a:gd name="T3" fmla="*/ 268 h 269"/>
                    <a:gd name="T4" fmla="*/ 12 w 860"/>
                    <a:gd name="T5" fmla="*/ 268 h 269"/>
                    <a:gd name="T6" fmla="*/ 12 w 860"/>
                    <a:gd name="T7" fmla="*/ 267 h 269"/>
                    <a:gd name="T8" fmla="*/ 12 w 860"/>
                    <a:gd name="T9" fmla="*/ 267 h 269"/>
                    <a:gd name="T10" fmla="*/ 12 w 860"/>
                    <a:gd name="T11" fmla="*/ 265 h 269"/>
                    <a:gd name="T12" fmla="*/ 9 w 860"/>
                    <a:gd name="T13" fmla="*/ 265 h 269"/>
                    <a:gd name="T14" fmla="*/ 9 w 860"/>
                    <a:gd name="T15" fmla="*/ 265 h 269"/>
                    <a:gd name="T16" fmla="*/ 9 w 860"/>
                    <a:gd name="T17" fmla="*/ 264 h 269"/>
                    <a:gd name="T18" fmla="*/ 6 w 860"/>
                    <a:gd name="T19" fmla="*/ 263 h 269"/>
                    <a:gd name="T20" fmla="*/ 6 w 860"/>
                    <a:gd name="T21" fmla="*/ 263 h 269"/>
                    <a:gd name="T22" fmla="*/ 6 w 860"/>
                    <a:gd name="T23" fmla="*/ 263 h 269"/>
                    <a:gd name="T24" fmla="*/ 22 w 860"/>
                    <a:gd name="T25" fmla="*/ 241 h 269"/>
                    <a:gd name="T26" fmla="*/ 59 w 860"/>
                    <a:gd name="T27" fmla="*/ 229 h 269"/>
                    <a:gd name="T28" fmla="*/ 59 w 860"/>
                    <a:gd name="T29" fmla="*/ 227 h 269"/>
                    <a:gd name="T30" fmla="*/ 66 w 860"/>
                    <a:gd name="T31" fmla="*/ 226 h 269"/>
                    <a:gd name="T32" fmla="*/ 66 w 860"/>
                    <a:gd name="T33" fmla="*/ 225 h 269"/>
                    <a:gd name="T34" fmla="*/ 69 w 860"/>
                    <a:gd name="T35" fmla="*/ 225 h 269"/>
                    <a:gd name="T36" fmla="*/ 72 w 860"/>
                    <a:gd name="T37" fmla="*/ 225 h 269"/>
                    <a:gd name="T38" fmla="*/ 72 w 860"/>
                    <a:gd name="T39" fmla="*/ 224 h 269"/>
                    <a:gd name="T40" fmla="*/ 75 w 860"/>
                    <a:gd name="T41" fmla="*/ 222 h 269"/>
                    <a:gd name="T42" fmla="*/ 78 w 860"/>
                    <a:gd name="T43" fmla="*/ 222 h 269"/>
                    <a:gd name="T44" fmla="*/ 78 w 860"/>
                    <a:gd name="T45" fmla="*/ 222 h 269"/>
                    <a:gd name="T46" fmla="*/ 81 w 860"/>
                    <a:gd name="T47" fmla="*/ 221 h 269"/>
                    <a:gd name="T48" fmla="*/ 85 w 860"/>
                    <a:gd name="T49" fmla="*/ 221 h 269"/>
                    <a:gd name="T50" fmla="*/ 116 w 860"/>
                    <a:gd name="T51" fmla="*/ 211 h 269"/>
                    <a:gd name="T52" fmla="*/ 463 w 860"/>
                    <a:gd name="T53" fmla="*/ 139 h 269"/>
                    <a:gd name="T54" fmla="*/ 507 w 860"/>
                    <a:gd name="T55" fmla="*/ 130 h 269"/>
                    <a:gd name="T56" fmla="*/ 589 w 860"/>
                    <a:gd name="T57" fmla="*/ 109 h 269"/>
                    <a:gd name="T58" fmla="*/ 668 w 860"/>
                    <a:gd name="T59" fmla="*/ 88 h 269"/>
                    <a:gd name="T60" fmla="*/ 677 w 860"/>
                    <a:gd name="T61" fmla="*/ 84 h 269"/>
                    <a:gd name="T62" fmla="*/ 687 w 860"/>
                    <a:gd name="T63" fmla="*/ 81 h 269"/>
                    <a:gd name="T64" fmla="*/ 693 w 860"/>
                    <a:gd name="T65" fmla="*/ 79 h 269"/>
                    <a:gd name="T66" fmla="*/ 699 w 860"/>
                    <a:gd name="T67" fmla="*/ 76 h 269"/>
                    <a:gd name="T68" fmla="*/ 712 w 860"/>
                    <a:gd name="T69" fmla="*/ 73 h 269"/>
                    <a:gd name="T70" fmla="*/ 718 w 860"/>
                    <a:gd name="T71" fmla="*/ 69 h 269"/>
                    <a:gd name="T72" fmla="*/ 737 w 860"/>
                    <a:gd name="T73" fmla="*/ 62 h 269"/>
                    <a:gd name="T74" fmla="*/ 743 w 860"/>
                    <a:gd name="T75" fmla="*/ 60 h 269"/>
                    <a:gd name="T76" fmla="*/ 750 w 860"/>
                    <a:gd name="T77" fmla="*/ 57 h 269"/>
                    <a:gd name="T78" fmla="*/ 759 w 860"/>
                    <a:gd name="T79" fmla="*/ 54 h 269"/>
                    <a:gd name="T80" fmla="*/ 772 w 860"/>
                    <a:gd name="T81" fmla="*/ 48 h 269"/>
                    <a:gd name="T82" fmla="*/ 794 w 860"/>
                    <a:gd name="T83" fmla="*/ 38 h 269"/>
                    <a:gd name="T84" fmla="*/ 797 w 860"/>
                    <a:gd name="T85" fmla="*/ 37 h 269"/>
                    <a:gd name="T86" fmla="*/ 813 w 860"/>
                    <a:gd name="T87" fmla="*/ 28 h 269"/>
                    <a:gd name="T88" fmla="*/ 819 w 860"/>
                    <a:gd name="T89" fmla="*/ 24 h 269"/>
                    <a:gd name="T90" fmla="*/ 841 w 860"/>
                    <a:gd name="T91" fmla="*/ 13 h 269"/>
                    <a:gd name="T92" fmla="*/ 810 w 860"/>
                    <a:gd name="T93" fmla="*/ 18 h 269"/>
                    <a:gd name="T94" fmla="*/ 699 w 860"/>
                    <a:gd name="T95" fmla="*/ 68 h 269"/>
                    <a:gd name="T96" fmla="*/ 516 w 860"/>
                    <a:gd name="T97" fmla="*/ 114 h 269"/>
                    <a:gd name="T98" fmla="*/ 91 w 860"/>
                    <a:gd name="T99" fmla="*/ 202 h 269"/>
                    <a:gd name="T100" fmla="*/ 3 w 860"/>
                    <a:gd name="T101" fmla="*/ 244 h 269"/>
                    <a:gd name="T102" fmla="*/ 6 w 860"/>
                    <a:gd name="T103" fmla="*/ 268 h 2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60" h="269">
                      <a:moveTo>
                        <a:pt x="15" y="269"/>
                      </a:moveTo>
                      <a:lnTo>
                        <a:pt x="15" y="269"/>
                      </a:lnTo>
                      <a:lnTo>
                        <a:pt x="15" y="268"/>
                      </a:lnTo>
                      <a:lnTo>
                        <a:pt x="12" y="268"/>
                      </a:lnTo>
                      <a:lnTo>
                        <a:pt x="12" y="267"/>
                      </a:lnTo>
                      <a:lnTo>
                        <a:pt x="12" y="265"/>
                      </a:lnTo>
                      <a:lnTo>
                        <a:pt x="9" y="265"/>
                      </a:lnTo>
                      <a:lnTo>
                        <a:pt x="9" y="264"/>
                      </a:lnTo>
                      <a:lnTo>
                        <a:pt x="6" y="264"/>
                      </a:lnTo>
                      <a:lnTo>
                        <a:pt x="6" y="263"/>
                      </a:lnTo>
                      <a:lnTo>
                        <a:pt x="6" y="257"/>
                      </a:lnTo>
                      <a:lnTo>
                        <a:pt x="9" y="250"/>
                      </a:lnTo>
                      <a:lnTo>
                        <a:pt x="15" y="246"/>
                      </a:lnTo>
                      <a:lnTo>
                        <a:pt x="22" y="241"/>
                      </a:lnTo>
                      <a:lnTo>
                        <a:pt x="37" y="235"/>
                      </a:lnTo>
                      <a:lnTo>
                        <a:pt x="56" y="229"/>
                      </a:lnTo>
                      <a:lnTo>
                        <a:pt x="59" y="229"/>
                      </a:lnTo>
                      <a:lnTo>
                        <a:pt x="59" y="227"/>
                      </a:lnTo>
                      <a:lnTo>
                        <a:pt x="63" y="227"/>
                      </a:lnTo>
                      <a:lnTo>
                        <a:pt x="66" y="226"/>
                      </a:lnTo>
                      <a:lnTo>
                        <a:pt x="66" y="225"/>
                      </a:lnTo>
                      <a:lnTo>
                        <a:pt x="69" y="225"/>
                      </a:lnTo>
                      <a:lnTo>
                        <a:pt x="72" y="225"/>
                      </a:lnTo>
                      <a:lnTo>
                        <a:pt x="72" y="224"/>
                      </a:lnTo>
                      <a:lnTo>
                        <a:pt x="75" y="224"/>
                      </a:lnTo>
                      <a:lnTo>
                        <a:pt x="75" y="222"/>
                      </a:lnTo>
                      <a:lnTo>
                        <a:pt x="78" y="222"/>
                      </a:lnTo>
                      <a:lnTo>
                        <a:pt x="81" y="222"/>
                      </a:lnTo>
                      <a:lnTo>
                        <a:pt x="81" y="221"/>
                      </a:lnTo>
                      <a:lnTo>
                        <a:pt x="85" y="221"/>
                      </a:lnTo>
                      <a:lnTo>
                        <a:pt x="85" y="220"/>
                      </a:lnTo>
                      <a:lnTo>
                        <a:pt x="116" y="211"/>
                      </a:lnTo>
                      <a:lnTo>
                        <a:pt x="148" y="201"/>
                      </a:lnTo>
                      <a:lnTo>
                        <a:pt x="217" y="186"/>
                      </a:lnTo>
                      <a:lnTo>
                        <a:pt x="337" y="161"/>
                      </a:lnTo>
                      <a:lnTo>
                        <a:pt x="463" y="139"/>
                      </a:lnTo>
                      <a:lnTo>
                        <a:pt x="504" y="130"/>
                      </a:lnTo>
                      <a:lnTo>
                        <a:pt x="507" y="130"/>
                      </a:lnTo>
                      <a:lnTo>
                        <a:pt x="516" y="127"/>
                      </a:lnTo>
                      <a:lnTo>
                        <a:pt x="589" y="109"/>
                      </a:lnTo>
                      <a:lnTo>
                        <a:pt x="627" y="99"/>
                      </a:lnTo>
                      <a:lnTo>
                        <a:pt x="661" y="90"/>
                      </a:lnTo>
                      <a:lnTo>
                        <a:pt x="665" y="89"/>
                      </a:lnTo>
                      <a:lnTo>
                        <a:pt x="668" y="88"/>
                      </a:lnTo>
                      <a:lnTo>
                        <a:pt x="671" y="87"/>
                      </a:lnTo>
                      <a:lnTo>
                        <a:pt x="674" y="85"/>
                      </a:lnTo>
                      <a:lnTo>
                        <a:pt x="677" y="84"/>
                      </a:lnTo>
                      <a:lnTo>
                        <a:pt x="680" y="83"/>
                      </a:lnTo>
                      <a:lnTo>
                        <a:pt x="684" y="83"/>
                      </a:lnTo>
                      <a:lnTo>
                        <a:pt x="687" y="81"/>
                      </a:lnTo>
                      <a:lnTo>
                        <a:pt x="687" y="80"/>
                      </a:lnTo>
                      <a:lnTo>
                        <a:pt x="690" y="80"/>
                      </a:lnTo>
                      <a:lnTo>
                        <a:pt x="693" y="79"/>
                      </a:lnTo>
                      <a:lnTo>
                        <a:pt x="696" y="78"/>
                      </a:lnTo>
                      <a:lnTo>
                        <a:pt x="699" y="78"/>
                      </a:lnTo>
                      <a:lnTo>
                        <a:pt x="699" y="76"/>
                      </a:lnTo>
                      <a:lnTo>
                        <a:pt x="702" y="75"/>
                      </a:lnTo>
                      <a:lnTo>
                        <a:pt x="706" y="75"/>
                      </a:lnTo>
                      <a:lnTo>
                        <a:pt x="706" y="74"/>
                      </a:lnTo>
                      <a:lnTo>
                        <a:pt x="709" y="74"/>
                      </a:lnTo>
                      <a:lnTo>
                        <a:pt x="712" y="73"/>
                      </a:lnTo>
                      <a:lnTo>
                        <a:pt x="712" y="71"/>
                      </a:lnTo>
                      <a:lnTo>
                        <a:pt x="715" y="71"/>
                      </a:lnTo>
                      <a:lnTo>
                        <a:pt x="718" y="69"/>
                      </a:lnTo>
                      <a:lnTo>
                        <a:pt x="731" y="65"/>
                      </a:lnTo>
                      <a:lnTo>
                        <a:pt x="734" y="64"/>
                      </a:lnTo>
                      <a:lnTo>
                        <a:pt x="737" y="62"/>
                      </a:lnTo>
                      <a:lnTo>
                        <a:pt x="743" y="61"/>
                      </a:lnTo>
                      <a:lnTo>
                        <a:pt x="743" y="60"/>
                      </a:lnTo>
                      <a:lnTo>
                        <a:pt x="747" y="59"/>
                      </a:lnTo>
                      <a:lnTo>
                        <a:pt x="750" y="57"/>
                      </a:lnTo>
                      <a:lnTo>
                        <a:pt x="756" y="55"/>
                      </a:lnTo>
                      <a:lnTo>
                        <a:pt x="759" y="54"/>
                      </a:lnTo>
                      <a:lnTo>
                        <a:pt x="762" y="52"/>
                      </a:lnTo>
                      <a:lnTo>
                        <a:pt x="765" y="51"/>
                      </a:lnTo>
                      <a:lnTo>
                        <a:pt x="769" y="50"/>
                      </a:lnTo>
                      <a:lnTo>
                        <a:pt x="772" y="48"/>
                      </a:lnTo>
                      <a:lnTo>
                        <a:pt x="775" y="47"/>
                      </a:lnTo>
                      <a:lnTo>
                        <a:pt x="794" y="38"/>
                      </a:lnTo>
                      <a:lnTo>
                        <a:pt x="794" y="37"/>
                      </a:lnTo>
                      <a:lnTo>
                        <a:pt x="797" y="37"/>
                      </a:lnTo>
                      <a:lnTo>
                        <a:pt x="806" y="31"/>
                      </a:lnTo>
                      <a:lnTo>
                        <a:pt x="813" y="28"/>
                      </a:lnTo>
                      <a:lnTo>
                        <a:pt x="819" y="26"/>
                      </a:lnTo>
                      <a:lnTo>
                        <a:pt x="819" y="24"/>
                      </a:lnTo>
                      <a:lnTo>
                        <a:pt x="835" y="15"/>
                      </a:lnTo>
                      <a:lnTo>
                        <a:pt x="841" y="13"/>
                      </a:lnTo>
                      <a:lnTo>
                        <a:pt x="860" y="0"/>
                      </a:lnTo>
                      <a:lnTo>
                        <a:pt x="835" y="9"/>
                      </a:lnTo>
                      <a:lnTo>
                        <a:pt x="810" y="18"/>
                      </a:lnTo>
                      <a:lnTo>
                        <a:pt x="788" y="29"/>
                      </a:lnTo>
                      <a:lnTo>
                        <a:pt x="762" y="42"/>
                      </a:lnTo>
                      <a:lnTo>
                        <a:pt x="734" y="55"/>
                      </a:lnTo>
                      <a:lnTo>
                        <a:pt x="699" y="68"/>
                      </a:lnTo>
                      <a:lnTo>
                        <a:pt x="661" y="80"/>
                      </a:lnTo>
                      <a:lnTo>
                        <a:pt x="620" y="93"/>
                      </a:lnTo>
                      <a:lnTo>
                        <a:pt x="570" y="104"/>
                      </a:lnTo>
                      <a:lnTo>
                        <a:pt x="516" y="114"/>
                      </a:lnTo>
                      <a:lnTo>
                        <a:pt x="416" y="132"/>
                      </a:lnTo>
                      <a:lnTo>
                        <a:pt x="321" y="150"/>
                      </a:lnTo>
                      <a:lnTo>
                        <a:pt x="233" y="168"/>
                      </a:lnTo>
                      <a:lnTo>
                        <a:pt x="157" y="186"/>
                      </a:lnTo>
                      <a:lnTo>
                        <a:pt x="91" y="202"/>
                      </a:lnTo>
                      <a:lnTo>
                        <a:pt x="66" y="211"/>
                      </a:lnTo>
                      <a:lnTo>
                        <a:pt x="44" y="220"/>
                      </a:lnTo>
                      <a:lnTo>
                        <a:pt x="25" y="227"/>
                      </a:lnTo>
                      <a:lnTo>
                        <a:pt x="12" y="236"/>
                      </a:lnTo>
                      <a:lnTo>
                        <a:pt x="3" y="244"/>
                      </a:lnTo>
                      <a:lnTo>
                        <a:pt x="0" y="252"/>
                      </a:lnTo>
                      <a:lnTo>
                        <a:pt x="0" y="260"/>
                      </a:lnTo>
                      <a:lnTo>
                        <a:pt x="3" y="265"/>
                      </a:lnTo>
                      <a:lnTo>
                        <a:pt x="6" y="268"/>
                      </a:lnTo>
                      <a:lnTo>
                        <a:pt x="15" y="26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2" name="Freeform 229">
                  <a:extLst>
                    <a:ext uri="{FF2B5EF4-FFF2-40B4-BE49-F238E27FC236}">
                      <a16:creationId xmlns:a16="http://schemas.microsoft.com/office/drawing/2014/main" id="{24524BC2-A5CD-4C18-8881-B4D618872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5" y="1579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3" name="Freeform 230">
                  <a:extLst>
                    <a:ext uri="{FF2B5EF4-FFF2-40B4-BE49-F238E27FC236}">
                      <a16:creationId xmlns:a16="http://schemas.microsoft.com/office/drawing/2014/main" id="{E8972CF2-1C4E-4E1E-BB5F-DB4B620A5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1" y="1528"/>
                  <a:ext cx="23" cy="11"/>
                </a:xfrm>
                <a:custGeom>
                  <a:avLst/>
                  <a:gdLst>
                    <a:gd name="T0" fmla="*/ 7 w 23"/>
                    <a:gd name="T1" fmla="*/ 11 h 11"/>
                    <a:gd name="T2" fmla="*/ 7 w 23"/>
                    <a:gd name="T3" fmla="*/ 11 h 11"/>
                    <a:gd name="T4" fmla="*/ 7 w 23"/>
                    <a:gd name="T5" fmla="*/ 11 h 11"/>
                    <a:gd name="T6" fmla="*/ 16 w 23"/>
                    <a:gd name="T7" fmla="*/ 4 h 11"/>
                    <a:gd name="T8" fmla="*/ 16 w 23"/>
                    <a:gd name="T9" fmla="*/ 4 h 11"/>
                    <a:gd name="T10" fmla="*/ 19 w 23"/>
                    <a:gd name="T11" fmla="*/ 4 h 11"/>
                    <a:gd name="T12" fmla="*/ 19 w 23"/>
                    <a:gd name="T13" fmla="*/ 2 h 11"/>
                    <a:gd name="T14" fmla="*/ 19 w 23"/>
                    <a:gd name="T15" fmla="*/ 2 h 11"/>
                    <a:gd name="T16" fmla="*/ 19 w 23"/>
                    <a:gd name="T17" fmla="*/ 2 h 11"/>
                    <a:gd name="T18" fmla="*/ 19 w 23"/>
                    <a:gd name="T19" fmla="*/ 2 h 11"/>
                    <a:gd name="T20" fmla="*/ 19 w 23"/>
                    <a:gd name="T21" fmla="*/ 2 h 11"/>
                    <a:gd name="T22" fmla="*/ 19 w 23"/>
                    <a:gd name="T23" fmla="*/ 2 h 11"/>
                    <a:gd name="T24" fmla="*/ 19 w 23"/>
                    <a:gd name="T25" fmla="*/ 1 h 11"/>
                    <a:gd name="T26" fmla="*/ 19 w 23"/>
                    <a:gd name="T27" fmla="*/ 1 h 11"/>
                    <a:gd name="T28" fmla="*/ 19 w 23"/>
                    <a:gd name="T29" fmla="*/ 1 h 11"/>
                    <a:gd name="T30" fmla="*/ 19 w 23"/>
                    <a:gd name="T31" fmla="*/ 1 h 11"/>
                    <a:gd name="T32" fmla="*/ 23 w 23"/>
                    <a:gd name="T33" fmla="*/ 1 h 11"/>
                    <a:gd name="T34" fmla="*/ 23 w 23"/>
                    <a:gd name="T35" fmla="*/ 1 h 11"/>
                    <a:gd name="T36" fmla="*/ 23 w 23"/>
                    <a:gd name="T37" fmla="*/ 0 h 11"/>
                    <a:gd name="T38" fmla="*/ 23 w 23"/>
                    <a:gd name="T39" fmla="*/ 0 h 11"/>
                    <a:gd name="T40" fmla="*/ 23 w 23"/>
                    <a:gd name="T41" fmla="*/ 0 h 11"/>
                    <a:gd name="T42" fmla="*/ 23 w 23"/>
                    <a:gd name="T43" fmla="*/ 0 h 11"/>
                    <a:gd name="T44" fmla="*/ 23 w 23"/>
                    <a:gd name="T45" fmla="*/ 0 h 11"/>
                    <a:gd name="T46" fmla="*/ 0 w 23"/>
                    <a:gd name="T47" fmla="*/ 1 h 11"/>
                    <a:gd name="T48" fmla="*/ 0 w 23"/>
                    <a:gd name="T49" fmla="*/ 1 h 11"/>
                    <a:gd name="T50" fmla="*/ 4 w 23"/>
                    <a:gd name="T51" fmla="*/ 6 h 11"/>
                    <a:gd name="T52" fmla="*/ 7 w 23"/>
                    <a:gd name="T53" fmla="*/ 11 h 11"/>
                    <a:gd name="T54" fmla="*/ 7 w 23"/>
                    <a:gd name="T55" fmla="*/ 11 h 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3" h="11">
                      <a:moveTo>
                        <a:pt x="7" y="11"/>
                      </a:moveTo>
                      <a:lnTo>
                        <a:pt x="7" y="11"/>
                      </a:lnTo>
                      <a:lnTo>
                        <a:pt x="16" y="4"/>
                      </a:lnTo>
                      <a:lnTo>
                        <a:pt x="19" y="4"/>
                      </a:lnTo>
                      <a:lnTo>
                        <a:pt x="19" y="2"/>
                      </a:lnTo>
                      <a:lnTo>
                        <a:pt x="19" y="1"/>
                      </a:lnTo>
                      <a:lnTo>
                        <a:pt x="23" y="1"/>
                      </a:lnTo>
                      <a:lnTo>
                        <a:pt x="23" y="0"/>
                      </a:lnTo>
                      <a:lnTo>
                        <a:pt x="0" y="1"/>
                      </a:lnTo>
                      <a:lnTo>
                        <a:pt x="4" y="6"/>
                      </a:lnTo>
                      <a:lnTo>
                        <a:pt x="7" y="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4" name="Freeform 231">
                  <a:extLst>
                    <a:ext uri="{FF2B5EF4-FFF2-40B4-BE49-F238E27FC236}">
                      <a16:creationId xmlns:a16="http://schemas.microsoft.com/office/drawing/2014/main" id="{1EFCB1FA-B793-4F9E-92FE-B36AA76C7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" y="1610"/>
                  <a:ext cx="696" cy="184"/>
                </a:xfrm>
                <a:custGeom>
                  <a:avLst/>
                  <a:gdLst>
                    <a:gd name="T0" fmla="*/ 0 w 696"/>
                    <a:gd name="T1" fmla="*/ 184 h 184"/>
                    <a:gd name="T2" fmla="*/ 0 w 696"/>
                    <a:gd name="T3" fmla="*/ 184 h 184"/>
                    <a:gd name="T4" fmla="*/ 6 w 696"/>
                    <a:gd name="T5" fmla="*/ 179 h 184"/>
                    <a:gd name="T6" fmla="*/ 28 w 696"/>
                    <a:gd name="T7" fmla="*/ 167 h 184"/>
                    <a:gd name="T8" fmla="*/ 47 w 696"/>
                    <a:gd name="T9" fmla="*/ 158 h 184"/>
                    <a:gd name="T10" fmla="*/ 69 w 696"/>
                    <a:gd name="T11" fmla="*/ 149 h 184"/>
                    <a:gd name="T12" fmla="*/ 100 w 696"/>
                    <a:gd name="T13" fmla="*/ 139 h 184"/>
                    <a:gd name="T14" fmla="*/ 138 w 696"/>
                    <a:gd name="T15" fmla="*/ 127 h 184"/>
                    <a:gd name="T16" fmla="*/ 138 w 696"/>
                    <a:gd name="T17" fmla="*/ 127 h 184"/>
                    <a:gd name="T18" fmla="*/ 176 w 696"/>
                    <a:gd name="T19" fmla="*/ 118 h 184"/>
                    <a:gd name="T20" fmla="*/ 220 w 696"/>
                    <a:gd name="T21" fmla="*/ 109 h 184"/>
                    <a:gd name="T22" fmla="*/ 327 w 696"/>
                    <a:gd name="T23" fmla="*/ 90 h 184"/>
                    <a:gd name="T24" fmla="*/ 438 w 696"/>
                    <a:gd name="T25" fmla="*/ 68 h 184"/>
                    <a:gd name="T26" fmla="*/ 494 w 696"/>
                    <a:gd name="T27" fmla="*/ 56 h 184"/>
                    <a:gd name="T28" fmla="*/ 548 w 696"/>
                    <a:gd name="T29" fmla="*/ 42 h 184"/>
                    <a:gd name="T30" fmla="*/ 548 w 696"/>
                    <a:gd name="T31" fmla="*/ 42 h 184"/>
                    <a:gd name="T32" fmla="*/ 630 w 696"/>
                    <a:gd name="T33" fmla="*/ 19 h 184"/>
                    <a:gd name="T34" fmla="*/ 696 w 696"/>
                    <a:gd name="T35" fmla="*/ 0 h 184"/>
                    <a:gd name="T36" fmla="*/ 696 w 696"/>
                    <a:gd name="T37" fmla="*/ 0 h 184"/>
                    <a:gd name="T38" fmla="*/ 621 w 696"/>
                    <a:gd name="T39" fmla="*/ 16 h 184"/>
                    <a:gd name="T40" fmla="*/ 545 w 696"/>
                    <a:gd name="T41" fmla="*/ 31 h 184"/>
                    <a:gd name="T42" fmla="*/ 545 w 696"/>
                    <a:gd name="T43" fmla="*/ 31 h 184"/>
                    <a:gd name="T44" fmla="*/ 535 w 696"/>
                    <a:gd name="T45" fmla="*/ 33 h 184"/>
                    <a:gd name="T46" fmla="*/ 535 w 696"/>
                    <a:gd name="T47" fmla="*/ 33 h 184"/>
                    <a:gd name="T48" fmla="*/ 491 w 696"/>
                    <a:gd name="T49" fmla="*/ 43 h 184"/>
                    <a:gd name="T50" fmla="*/ 447 w 696"/>
                    <a:gd name="T51" fmla="*/ 54 h 184"/>
                    <a:gd name="T52" fmla="*/ 362 w 696"/>
                    <a:gd name="T53" fmla="*/ 70 h 184"/>
                    <a:gd name="T54" fmla="*/ 362 w 696"/>
                    <a:gd name="T55" fmla="*/ 70 h 184"/>
                    <a:gd name="T56" fmla="*/ 252 w 696"/>
                    <a:gd name="T57" fmla="*/ 90 h 184"/>
                    <a:gd name="T58" fmla="*/ 167 w 696"/>
                    <a:gd name="T59" fmla="*/ 108 h 184"/>
                    <a:gd name="T60" fmla="*/ 167 w 696"/>
                    <a:gd name="T61" fmla="*/ 108 h 184"/>
                    <a:gd name="T62" fmla="*/ 97 w 696"/>
                    <a:gd name="T63" fmla="*/ 125 h 184"/>
                    <a:gd name="T64" fmla="*/ 97 w 696"/>
                    <a:gd name="T65" fmla="*/ 125 h 184"/>
                    <a:gd name="T66" fmla="*/ 75 w 696"/>
                    <a:gd name="T67" fmla="*/ 131 h 184"/>
                    <a:gd name="T68" fmla="*/ 56 w 696"/>
                    <a:gd name="T69" fmla="*/ 137 h 184"/>
                    <a:gd name="T70" fmla="*/ 56 w 696"/>
                    <a:gd name="T71" fmla="*/ 137 h 184"/>
                    <a:gd name="T72" fmla="*/ 41 w 696"/>
                    <a:gd name="T73" fmla="*/ 145 h 184"/>
                    <a:gd name="T74" fmla="*/ 28 w 696"/>
                    <a:gd name="T75" fmla="*/ 154 h 184"/>
                    <a:gd name="T76" fmla="*/ 15 w 696"/>
                    <a:gd name="T77" fmla="*/ 162 h 184"/>
                    <a:gd name="T78" fmla="*/ 9 w 696"/>
                    <a:gd name="T79" fmla="*/ 169 h 184"/>
                    <a:gd name="T80" fmla="*/ 0 w 696"/>
                    <a:gd name="T81" fmla="*/ 181 h 184"/>
                    <a:gd name="T82" fmla="*/ 0 w 696"/>
                    <a:gd name="T83" fmla="*/ 184 h 184"/>
                    <a:gd name="T84" fmla="*/ 0 w 696"/>
                    <a:gd name="T85" fmla="*/ 184 h 184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696" h="184">
                      <a:moveTo>
                        <a:pt x="0" y="184"/>
                      </a:moveTo>
                      <a:lnTo>
                        <a:pt x="0" y="184"/>
                      </a:lnTo>
                      <a:lnTo>
                        <a:pt x="6" y="179"/>
                      </a:lnTo>
                      <a:lnTo>
                        <a:pt x="28" y="167"/>
                      </a:lnTo>
                      <a:lnTo>
                        <a:pt x="47" y="158"/>
                      </a:lnTo>
                      <a:lnTo>
                        <a:pt x="69" y="149"/>
                      </a:lnTo>
                      <a:lnTo>
                        <a:pt x="100" y="139"/>
                      </a:lnTo>
                      <a:lnTo>
                        <a:pt x="138" y="127"/>
                      </a:lnTo>
                      <a:lnTo>
                        <a:pt x="176" y="118"/>
                      </a:lnTo>
                      <a:lnTo>
                        <a:pt x="220" y="109"/>
                      </a:lnTo>
                      <a:lnTo>
                        <a:pt x="327" y="90"/>
                      </a:lnTo>
                      <a:lnTo>
                        <a:pt x="438" y="68"/>
                      </a:lnTo>
                      <a:lnTo>
                        <a:pt x="494" y="56"/>
                      </a:lnTo>
                      <a:lnTo>
                        <a:pt x="548" y="42"/>
                      </a:lnTo>
                      <a:lnTo>
                        <a:pt x="630" y="19"/>
                      </a:lnTo>
                      <a:lnTo>
                        <a:pt x="696" y="0"/>
                      </a:lnTo>
                      <a:lnTo>
                        <a:pt x="621" y="16"/>
                      </a:lnTo>
                      <a:lnTo>
                        <a:pt x="545" y="31"/>
                      </a:lnTo>
                      <a:lnTo>
                        <a:pt x="535" y="33"/>
                      </a:lnTo>
                      <a:lnTo>
                        <a:pt x="491" y="43"/>
                      </a:lnTo>
                      <a:lnTo>
                        <a:pt x="447" y="54"/>
                      </a:lnTo>
                      <a:lnTo>
                        <a:pt x="362" y="70"/>
                      </a:lnTo>
                      <a:lnTo>
                        <a:pt x="252" y="90"/>
                      </a:lnTo>
                      <a:lnTo>
                        <a:pt x="167" y="108"/>
                      </a:lnTo>
                      <a:lnTo>
                        <a:pt x="97" y="125"/>
                      </a:lnTo>
                      <a:lnTo>
                        <a:pt x="75" y="131"/>
                      </a:lnTo>
                      <a:lnTo>
                        <a:pt x="56" y="137"/>
                      </a:lnTo>
                      <a:lnTo>
                        <a:pt x="41" y="145"/>
                      </a:lnTo>
                      <a:lnTo>
                        <a:pt x="28" y="154"/>
                      </a:lnTo>
                      <a:lnTo>
                        <a:pt x="15" y="162"/>
                      </a:lnTo>
                      <a:lnTo>
                        <a:pt x="9" y="169"/>
                      </a:lnTo>
                      <a:lnTo>
                        <a:pt x="0" y="181"/>
                      </a:lnTo>
                      <a:lnTo>
                        <a:pt x="0" y="184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5" name="Freeform 232">
                  <a:extLst>
                    <a:ext uri="{FF2B5EF4-FFF2-40B4-BE49-F238E27FC236}">
                      <a16:creationId xmlns:a16="http://schemas.microsoft.com/office/drawing/2014/main" id="{6EC0B9F4-3CA2-46C2-84B2-299E414799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4"/>
                  <a:ext cx="677" cy="179"/>
                </a:xfrm>
                <a:custGeom>
                  <a:avLst/>
                  <a:gdLst>
                    <a:gd name="T0" fmla="*/ 0 w 677"/>
                    <a:gd name="T1" fmla="*/ 179 h 179"/>
                    <a:gd name="T2" fmla="*/ 0 w 677"/>
                    <a:gd name="T3" fmla="*/ 179 h 179"/>
                    <a:gd name="T4" fmla="*/ 6 w 677"/>
                    <a:gd name="T5" fmla="*/ 174 h 179"/>
                    <a:gd name="T6" fmla="*/ 25 w 677"/>
                    <a:gd name="T7" fmla="*/ 161 h 179"/>
                    <a:gd name="T8" fmla="*/ 44 w 677"/>
                    <a:gd name="T9" fmla="*/ 154 h 179"/>
                    <a:gd name="T10" fmla="*/ 66 w 677"/>
                    <a:gd name="T11" fmla="*/ 144 h 179"/>
                    <a:gd name="T12" fmla="*/ 97 w 677"/>
                    <a:gd name="T13" fmla="*/ 133 h 179"/>
                    <a:gd name="T14" fmla="*/ 135 w 677"/>
                    <a:gd name="T15" fmla="*/ 123 h 179"/>
                    <a:gd name="T16" fmla="*/ 135 w 677"/>
                    <a:gd name="T17" fmla="*/ 123 h 179"/>
                    <a:gd name="T18" fmla="*/ 173 w 677"/>
                    <a:gd name="T19" fmla="*/ 113 h 179"/>
                    <a:gd name="T20" fmla="*/ 217 w 677"/>
                    <a:gd name="T21" fmla="*/ 104 h 179"/>
                    <a:gd name="T22" fmla="*/ 321 w 677"/>
                    <a:gd name="T23" fmla="*/ 85 h 179"/>
                    <a:gd name="T24" fmla="*/ 432 w 677"/>
                    <a:gd name="T25" fmla="*/ 64 h 179"/>
                    <a:gd name="T26" fmla="*/ 488 w 677"/>
                    <a:gd name="T27" fmla="*/ 52 h 179"/>
                    <a:gd name="T28" fmla="*/ 542 w 677"/>
                    <a:gd name="T29" fmla="*/ 38 h 179"/>
                    <a:gd name="T30" fmla="*/ 542 w 677"/>
                    <a:gd name="T31" fmla="*/ 38 h 179"/>
                    <a:gd name="T32" fmla="*/ 614 w 677"/>
                    <a:gd name="T33" fmla="*/ 18 h 179"/>
                    <a:gd name="T34" fmla="*/ 677 w 677"/>
                    <a:gd name="T35" fmla="*/ 0 h 179"/>
                    <a:gd name="T36" fmla="*/ 677 w 677"/>
                    <a:gd name="T37" fmla="*/ 0 h 179"/>
                    <a:gd name="T38" fmla="*/ 545 w 677"/>
                    <a:gd name="T39" fmla="*/ 26 h 179"/>
                    <a:gd name="T40" fmla="*/ 545 w 677"/>
                    <a:gd name="T41" fmla="*/ 26 h 179"/>
                    <a:gd name="T42" fmla="*/ 532 w 677"/>
                    <a:gd name="T43" fmla="*/ 29 h 179"/>
                    <a:gd name="T44" fmla="*/ 532 w 677"/>
                    <a:gd name="T45" fmla="*/ 29 h 179"/>
                    <a:gd name="T46" fmla="*/ 488 w 677"/>
                    <a:gd name="T47" fmla="*/ 41 h 179"/>
                    <a:gd name="T48" fmla="*/ 444 w 677"/>
                    <a:gd name="T49" fmla="*/ 51 h 179"/>
                    <a:gd name="T50" fmla="*/ 362 w 677"/>
                    <a:gd name="T51" fmla="*/ 67 h 179"/>
                    <a:gd name="T52" fmla="*/ 362 w 677"/>
                    <a:gd name="T53" fmla="*/ 67 h 179"/>
                    <a:gd name="T54" fmla="*/ 252 w 677"/>
                    <a:gd name="T55" fmla="*/ 88 h 179"/>
                    <a:gd name="T56" fmla="*/ 167 w 677"/>
                    <a:gd name="T57" fmla="*/ 104 h 179"/>
                    <a:gd name="T58" fmla="*/ 129 w 677"/>
                    <a:gd name="T59" fmla="*/ 112 h 179"/>
                    <a:gd name="T60" fmla="*/ 101 w 677"/>
                    <a:gd name="T61" fmla="*/ 119 h 179"/>
                    <a:gd name="T62" fmla="*/ 75 w 677"/>
                    <a:gd name="T63" fmla="*/ 127 h 179"/>
                    <a:gd name="T64" fmla="*/ 56 w 677"/>
                    <a:gd name="T65" fmla="*/ 135 h 179"/>
                    <a:gd name="T66" fmla="*/ 56 w 677"/>
                    <a:gd name="T67" fmla="*/ 135 h 179"/>
                    <a:gd name="T68" fmla="*/ 38 w 677"/>
                    <a:gd name="T69" fmla="*/ 142 h 179"/>
                    <a:gd name="T70" fmla="*/ 25 w 677"/>
                    <a:gd name="T71" fmla="*/ 150 h 179"/>
                    <a:gd name="T72" fmla="*/ 15 w 677"/>
                    <a:gd name="T73" fmla="*/ 158 h 179"/>
                    <a:gd name="T74" fmla="*/ 6 w 677"/>
                    <a:gd name="T75" fmla="*/ 164 h 179"/>
                    <a:gd name="T76" fmla="*/ 0 w 677"/>
                    <a:gd name="T77" fmla="*/ 175 h 179"/>
                    <a:gd name="T78" fmla="*/ 0 w 677"/>
                    <a:gd name="T79" fmla="*/ 179 h 179"/>
                    <a:gd name="T80" fmla="*/ 0 w 677"/>
                    <a:gd name="T81" fmla="*/ 179 h 17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179">
                      <a:moveTo>
                        <a:pt x="0" y="179"/>
                      </a:moveTo>
                      <a:lnTo>
                        <a:pt x="0" y="179"/>
                      </a:lnTo>
                      <a:lnTo>
                        <a:pt x="6" y="174"/>
                      </a:lnTo>
                      <a:lnTo>
                        <a:pt x="25" y="161"/>
                      </a:lnTo>
                      <a:lnTo>
                        <a:pt x="44" y="154"/>
                      </a:lnTo>
                      <a:lnTo>
                        <a:pt x="66" y="144"/>
                      </a:lnTo>
                      <a:lnTo>
                        <a:pt x="97" y="133"/>
                      </a:lnTo>
                      <a:lnTo>
                        <a:pt x="135" y="123"/>
                      </a:lnTo>
                      <a:lnTo>
                        <a:pt x="173" y="113"/>
                      </a:lnTo>
                      <a:lnTo>
                        <a:pt x="217" y="104"/>
                      </a:lnTo>
                      <a:lnTo>
                        <a:pt x="321" y="85"/>
                      </a:lnTo>
                      <a:lnTo>
                        <a:pt x="432" y="64"/>
                      </a:lnTo>
                      <a:lnTo>
                        <a:pt x="488" y="52"/>
                      </a:lnTo>
                      <a:lnTo>
                        <a:pt x="542" y="38"/>
                      </a:lnTo>
                      <a:lnTo>
                        <a:pt x="614" y="18"/>
                      </a:lnTo>
                      <a:lnTo>
                        <a:pt x="677" y="0"/>
                      </a:lnTo>
                      <a:lnTo>
                        <a:pt x="545" y="26"/>
                      </a:lnTo>
                      <a:lnTo>
                        <a:pt x="532" y="29"/>
                      </a:lnTo>
                      <a:lnTo>
                        <a:pt x="488" y="41"/>
                      </a:lnTo>
                      <a:lnTo>
                        <a:pt x="444" y="51"/>
                      </a:lnTo>
                      <a:lnTo>
                        <a:pt x="362" y="67"/>
                      </a:lnTo>
                      <a:lnTo>
                        <a:pt x="252" y="88"/>
                      </a:lnTo>
                      <a:lnTo>
                        <a:pt x="167" y="104"/>
                      </a:lnTo>
                      <a:lnTo>
                        <a:pt x="129" y="112"/>
                      </a:lnTo>
                      <a:lnTo>
                        <a:pt x="101" y="119"/>
                      </a:lnTo>
                      <a:lnTo>
                        <a:pt x="75" y="127"/>
                      </a:lnTo>
                      <a:lnTo>
                        <a:pt x="56" y="135"/>
                      </a:lnTo>
                      <a:lnTo>
                        <a:pt x="38" y="142"/>
                      </a:lnTo>
                      <a:lnTo>
                        <a:pt x="25" y="150"/>
                      </a:lnTo>
                      <a:lnTo>
                        <a:pt x="15" y="158"/>
                      </a:lnTo>
                      <a:lnTo>
                        <a:pt x="6" y="164"/>
                      </a:lnTo>
                      <a:lnTo>
                        <a:pt x="0" y="175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6" name="Freeform 233">
                  <a:extLst>
                    <a:ext uri="{FF2B5EF4-FFF2-40B4-BE49-F238E27FC236}">
                      <a16:creationId xmlns:a16="http://schemas.microsoft.com/office/drawing/2014/main" id="{3D701033-B589-4A4B-8593-3E41B9A8F6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4" y="1617"/>
                  <a:ext cx="662" cy="174"/>
                </a:xfrm>
                <a:custGeom>
                  <a:avLst/>
                  <a:gdLst>
                    <a:gd name="T0" fmla="*/ 0 w 662"/>
                    <a:gd name="T1" fmla="*/ 174 h 174"/>
                    <a:gd name="T2" fmla="*/ 0 w 662"/>
                    <a:gd name="T3" fmla="*/ 174 h 174"/>
                    <a:gd name="T4" fmla="*/ 6 w 662"/>
                    <a:gd name="T5" fmla="*/ 168 h 174"/>
                    <a:gd name="T6" fmla="*/ 25 w 662"/>
                    <a:gd name="T7" fmla="*/ 157 h 174"/>
                    <a:gd name="T8" fmla="*/ 44 w 662"/>
                    <a:gd name="T9" fmla="*/ 149 h 174"/>
                    <a:gd name="T10" fmla="*/ 66 w 662"/>
                    <a:gd name="T11" fmla="*/ 139 h 174"/>
                    <a:gd name="T12" fmla="*/ 94 w 662"/>
                    <a:gd name="T13" fmla="*/ 129 h 174"/>
                    <a:gd name="T14" fmla="*/ 132 w 662"/>
                    <a:gd name="T15" fmla="*/ 119 h 174"/>
                    <a:gd name="T16" fmla="*/ 132 w 662"/>
                    <a:gd name="T17" fmla="*/ 119 h 174"/>
                    <a:gd name="T18" fmla="*/ 170 w 662"/>
                    <a:gd name="T19" fmla="*/ 110 h 174"/>
                    <a:gd name="T20" fmla="*/ 214 w 662"/>
                    <a:gd name="T21" fmla="*/ 101 h 174"/>
                    <a:gd name="T22" fmla="*/ 318 w 662"/>
                    <a:gd name="T23" fmla="*/ 82 h 174"/>
                    <a:gd name="T24" fmla="*/ 428 w 662"/>
                    <a:gd name="T25" fmla="*/ 61 h 174"/>
                    <a:gd name="T26" fmla="*/ 482 w 662"/>
                    <a:gd name="T27" fmla="*/ 49 h 174"/>
                    <a:gd name="T28" fmla="*/ 536 w 662"/>
                    <a:gd name="T29" fmla="*/ 35 h 174"/>
                    <a:gd name="T30" fmla="*/ 536 w 662"/>
                    <a:gd name="T31" fmla="*/ 35 h 174"/>
                    <a:gd name="T32" fmla="*/ 662 w 662"/>
                    <a:gd name="T33" fmla="*/ 0 h 174"/>
                    <a:gd name="T34" fmla="*/ 662 w 662"/>
                    <a:gd name="T35" fmla="*/ 0 h 174"/>
                    <a:gd name="T36" fmla="*/ 608 w 662"/>
                    <a:gd name="T37" fmla="*/ 11 h 174"/>
                    <a:gd name="T38" fmla="*/ 551 w 662"/>
                    <a:gd name="T39" fmla="*/ 21 h 174"/>
                    <a:gd name="T40" fmla="*/ 551 w 662"/>
                    <a:gd name="T41" fmla="*/ 21 h 174"/>
                    <a:gd name="T42" fmla="*/ 532 w 662"/>
                    <a:gd name="T43" fmla="*/ 26 h 174"/>
                    <a:gd name="T44" fmla="*/ 532 w 662"/>
                    <a:gd name="T45" fmla="*/ 26 h 174"/>
                    <a:gd name="T46" fmla="*/ 488 w 662"/>
                    <a:gd name="T47" fmla="*/ 38 h 174"/>
                    <a:gd name="T48" fmla="*/ 444 w 662"/>
                    <a:gd name="T49" fmla="*/ 48 h 174"/>
                    <a:gd name="T50" fmla="*/ 362 w 662"/>
                    <a:gd name="T51" fmla="*/ 64 h 174"/>
                    <a:gd name="T52" fmla="*/ 362 w 662"/>
                    <a:gd name="T53" fmla="*/ 64 h 174"/>
                    <a:gd name="T54" fmla="*/ 252 w 662"/>
                    <a:gd name="T55" fmla="*/ 85 h 174"/>
                    <a:gd name="T56" fmla="*/ 167 w 662"/>
                    <a:gd name="T57" fmla="*/ 101 h 174"/>
                    <a:gd name="T58" fmla="*/ 132 w 662"/>
                    <a:gd name="T59" fmla="*/ 109 h 174"/>
                    <a:gd name="T60" fmla="*/ 101 w 662"/>
                    <a:gd name="T61" fmla="*/ 116 h 174"/>
                    <a:gd name="T62" fmla="*/ 79 w 662"/>
                    <a:gd name="T63" fmla="*/ 124 h 174"/>
                    <a:gd name="T64" fmla="*/ 56 w 662"/>
                    <a:gd name="T65" fmla="*/ 132 h 174"/>
                    <a:gd name="T66" fmla="*/ 56 w 662"/>
                    <a:gd name="T67" fmla="*/ 132 h 174"/>
                    <a:gd name="T68" fmla="*/ 41 w 662"/>
                    <a:gd name="T69" fmla="*/ 139 h 174"/>
                    <a:gd name="T70" fmla="*/ 28 w 662"/>
                    <a:gd name="T71" fmla="*/ 147 h 174"/>
                    <a:gd name="T72" fmla="*/ 9 w 662"/>
                    <a:gd name="T73" fmla="*/ 161 h 174"/>
                    <a:gd name="T74" fmla="*/ 3 w 662"/>
                    <a:gd name="T75" fmla="*/ 170 h 174"/>
                    <a:gd name="T76" fmla="*/ 0 w 662"/>
                    <a:gd name="T77" fmla="*/ 174 h 174"/>
                    <a:gd name="T78" fmla="*/ 0 w 662"/>
                    <a:gd name="T79" fmla="*/ 174 h 17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662" h="174">
                      <a:moveTo>
                        <a:pt x="0" y="174"/>
                      </a:moveTo>
                      <a:lnTo>
                        <a:pt x="0" y="174"/>
                      </a:lnTo>
                      <a:lnTo>
                        <a:pt x="6" y="168"/>
                      </a:lnTo>
                      <a:lnTo>
                        <a:pt x="25" y="157"/>
                      </a:lnTo>
                      <a:lnTo>
                        <a:pt x="44" y="149"/>
                      </a:lnTo>
                      <a:lnTo>
                        <a:pt x="66" y="139"/>
                      </a:lnTo>
                      <a:lnTo>
                        <a:pt x="94" y="129"/>
                      </a:lnTo>
                      <a:lnTo>
                        <a:pt x="132" y="119"/>
                      </a:lnTo>
                      <a:lnTo>
                        <a:pt x="170" y="110"/>
                      </a:lnTo>
                      <a:lnTo>
                        <a:pt x="214" y="101"/>
                      </a:lnTo>
                      <a:lnTo>
                        <a:pt x="318" y="82"/>
                      </a:lnTo>
                      <a:lnTo>
                        <a:pt x="428" y="61"/>
                      </a:lnTo>
                      <a:lnTo>
                        <a:pt x="482" y="49"/>
                      </a:lnTo>
                      <a:lnTo>
                        <a:pt x="536" y="35"/>
                      </a:lnTo>
                      <a:lnTo>
                        <a:pt x="662" y="0"/>
                      </a:lnTo>
                      <a:lnTo>
                        <a:pt x="608" y="11"/>
                      </a:lnTo>
                      <a:lnTo>
                        <a:pt x="551" y="21"/>
                      </a:lnTo>
                      <a:lnTo>
                        <a:pt x="532" y="26"/>
                      </a:lnTo>
                      <a:lnTo>
                        <a:pt x="488" y="38"/>
                      </a:lnTo>
                      <a:lnTo>
                        <a:pt x="444" y="48"/>
                      </a:lnTo>
                      <a:lnTo>
                        <a:pt x="362" y="64"/>
                      </a:lnTo>
                      <a:lnTo>
                        <a:pt x="252" y="85"/>
                      </a:lnTo>
                      <a:lnTo>
                        <a:pt x="167" y="101"/>
                      </a:lnTo>
                      <a:lnTo>
                        <a:pt x="132" y="109"/>
                      </a:lnTo>
                      <a:lnTo>
                        <a:pt x="101" y="116"/>
                      </a:lnTo>
                      <a:lnTo>
                        <a:pt x="79" y="124"/>
                      </a:lnTo>
                      <a:lnTo>
                        <a:pt x="56" y="132"/>
                      </a:lnTo>
                      <a:lnTo>
                        <a:pt x="41" y="139"/>
                      </a:lnTo>
                      <a:lnTo>
                        <a:pt x="28" y="147"/>
                      </a:lnTo>
                      <a:lnTo>
                        <a:pt x="9" y="161"/>
                      </a:lnTo>
                      <a:lnTo>
                        <a:pt x="3" y="170"/>
                      </a:lnTo>
                      <a:lnTo>
                        <a:pt x="0" y="17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7" name="Freeform 234">
                  <a:extLst>
                    <a:ext uri="{FF2B5EF4-FFF2-40B4-BE49-F238E27FC236}">
                      <a16:creationId xmlns:a16="http://schemas.microsoft.com/office/drawing/2014/main" id="{3332D7AD-C0BD-41DB-8571-752AB02666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19"/>
                  <a:ext cx="646" cy="169"/>
                </a:xfrm>
                <a:custGeom>
                  <a:avLst/>
                  <a:gdLst>
                    <a:gd name="T0" fmla="*/ 0 w 646"/>
                    <a:gd name="T1" fmla="*/ 169 h 169"/>
                    <a:gd name="T2" fmla="*/ 0 w 646"/>
                    <a:gd name="T3" fmla="*/ 169 h 169"/>
                    <a:gd name="T4" fmla="*/ 6 w 646"/>
                    <a:gd name="T5" fmla="*/ 165 h 169"/>
                    <a:gd name="T6" fmla="*/ 22 w 646"/>
                    <a:gd name="T7" fmla="*/ 154 h 169"/>
                    <a:gd name="T8" fmla="*/ 38 w 646"/>
                    <a:gd name="T9" fmla="*/ 146 h 169"/>
                    <a:gd name="T10" fmla="*/ 60 w 646"/>
                    <a:gd name="T11" fmla="*/ 137 h 169"/>
                    <a:gd name="T12" fmla="*/ 91 w 646"/>
                    <a:gd name="T13" fmla="*/ 127 h 169"/>
                    <a:gd name="T14" fmla="*/ 126 w 646"/>
                    <a:gd name="T15" fmla="*/ 117 h 169"/>
                    <a:gd name="T16" fmla="*/ 126 w 646"/>
                    <a:gd name="T17" fmla="*/ 117 h 169"/>
                    <a:gd name="T18" fmla="*/ 167 w 646"/>
                    <a:gd name="T19" fmla="*/ 108 h 169"/>
                    <a:gd name="T20" fmla="*/ 211 w 646"/>
                    <a:gd name="T21" fmla="*/ 99 h 169"/>
                    <a:gd name="T22" fmla="*/ 312 w 646"/>
                    <a:gd name="T23" fmla="*/ 80 h 169"/>
                    <a:gd name="T24" fmla="*/ 422 w 646"/>
                    <a:gd name="T25" fmla="*/ 59 h 169"/>
                    <a:gd name="T26" fmla="*/ 476 w 646"/>
                    <a:gd name="T27" fmla="*/ 47 h 169"/>
                    <a:gd name="T28" fmla="*/ 529 w 646"/>
                    <a:gd name="T29" fmla="*/ 33 h 169"/>
                    <a:gd name="T30" fmla="*/ 529 w 646"/>
                    <a:gd name="T31" fmla="*/ 33 h 169"/>
                    <a:gd name="T32" fmla="*/ 646 w 646"/>
                    <a:gd name="T33" fmla="*/ 0 h 169"/>
                    <a:gd name="T34" fmla="*/ 646 w 646"/>
                    <a:gd name="T35" fmla="*/ 0 h 169"/>
                    <a:gd name="T36" fmla="*/ 555 w 646"/>
                    <a:gd name="T37" fmla="*/ 19 h 169"/>
                    <a:gd name="T38" fmla="*/ 555 w 646"/>
                    <a:gd name="T39" fmla="*/ 19 h 169"/>
                    <a:gd name="T40" fmla="*/ 529 w 646"/>
                    <a:gd name="T41" fmla="*/ 24 h 169"/>
                    <a:gd name="T42" fmla="*/ 529 w 646"/>
                    <a:gd name="T43" fmla="*/ 24 h 169"/>
                    <a:gd name="T44" fmla="*/ 488 w 646"/>
                    <a:gd name="T45" fmla="*/ 36 h 169"/>
                    <a:gd name="T46" fmla="*/ 441 w 646"/>
                    <a:gd name="T47" fmla="*/ 46 h 169"/>
                    <a:gd name="T48" fmla="*/ 359 w 646"/>
                    <a:gd name="T49" fmla="*/ 62 h 169"/>
                    <a:gd name="T50" fmla="*/ 359 w 646"/>
                    <a:gd name="T51" fmla="*/ 62 h 169"/>
                    <a:gd name="T52" fmla="*/ 249 w 646"/>
                    <a:gd name="T53" fmla="*/ 83 h 169"/>
                    <a:gd name="T54" fmla="*/ 164 w 646"/>
                    <a:gd name="T55" fmla="*/ 99 h 169"/>
                    <a:gd name="T56" fmla="*/ 129 w 646"/>
                    <a:gd name="T57" fmla="*/ 107 h 169"/>
                    <a:gd name="T58" fmla="*/ 101 w 646"/>
                    <a:gd name="T59" fmla="*/ 114 h 169"/>
                    <a:gd name="T60" fmla="*/ 76 w 646"/>
                    <a:gd name="T61" fmla="*/ 122 h 169"/>
                    <a:gd name="T62" fmla="*/ 57 w 646"/>
                    <a:gd name="T63" fmla="*/ 130 h 169"/>
                    <a:gd name="T64" fmla="*/ 57 w 646"/>
                    <a:gd name="T65" fmla="*/ 130 h 169"/>
                    <a:gd name="T66" fmla="*/ 41 w 646"/>
                    <a:gd name="T67" fmla="*/ 137 h 169"/>
                    <a:gd name="T68" fmla="*/ 25 w 646"/>
                    <a:gd name="T69" fmla="*/ 145 h 169"/>
                    <a:gd name="T70" fmla="*/ 9 w 646"/>
                    <a:gd name="T71" fmla="*/ 158 h 169"/>
                    <a:gd name="T72" fmla="*/ 0 w 646"/>
                    <a:gd name="T73" fmla="*/ 166 h 169"/>
                    <a:gd name="T74" fmla="*/ 0 w 646"/>
                    <a:gd name="T75" fmla="*/ 169 h 169"/>
                    <a:gd name="T76" fmla="*/ 0 w 646"/>
                    <a:gd name="T77" fmla="*/ 169 h 169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646" h="169">
                      <a:moveTo>
                        <a:pt x="0" y="169"/>
                      </a:moveTo>
                      <a:lnTo>
                        <a:pt x="0" y="169"/>
                      </a:lnTo>
                      <a:lnTo>
                        <a:pt x="6" y="165"/>
                      </a:lnTo>
                      <a:lnTo>
                        <a:pt x="22" y="154"/>
                      </a:lnTo>
                      <a:lnTo>
                        <a:pt x="38" y="146"/>
                      </a:lnTo>
                      <a:lnTo>
                        <a:pt x="60" y="137"/>
                      </a:lnTo>
                      <a:lnTo>
                        <a:pt x="91" y="127"/>
                      </a:lnTo>
                      <a:lnTo>
                        <a:pt x="126" y="117"/>
                      </a:lnTo>
                      <a:lnTo>
                        <a:pt x="167" y="108"/>
                      </a:lnTo>
                      <a:lnTo>
                        <a:pt x="211" y="99"/>
                      </a:lnTo>
                      <a:lnTo>
                        <a:pt x="312" y="80"/>
                      </a:lnTo>
                      <a:lnTo>
                        <a:pt x="422" y="59"/>
                      </a:lnTo>
                      <a:lnTo>
                        <a:pt x="476" y="47"/>
                      </a:lnTo>
                      <a:lnTo>
                        <a:pt x="529" y="33"/>
                      </a:lnTo>
                      <a:lnTo>
                        <a:pt x="646" y="0"/>
                      </a:lnTo>
                      <a:lnTo>
                        <a:pt x="555" y="19"/>
                      </a:lnTo>
                      <a:lnTo>
                        <a:pt x="529" y="24"/>
                      </a:lnTo>
                      <a:lnTo>
                        <a:pt x="488" y="36"/>
                      </a:lnTo>
                      <a:lnTo>
                        <a:pt x="441" y="46"/>
                      </a:lnTo>
                      <a:lnTo>
                        <a:pt x="359" y="62"/>
                      </a:lnTo>
                      <a:lnTo>
                        <a:pt x="249" y="83"/>
                      </a:lnTo>
                      <a:lnTo>
                        <a:pt x="164" y="99"/>
                      </a:lnTo>
                      <a:lnTo>
                        <a:pt x="129" y="107"/>
                      </a:lnTo>
                      <a:lnTo>
                        <a:pt x="101" y="114"/>
                      </a:lnTo>
                      <a:lnTo>
                        <a:pt x="76" y="122"/>
                      </a:lnTo>
                      <a:lnTo>
                        <a:pt x="57" y="130"/>
                      </a:lnTo>
                      <a:lnTo>
                        <a:pt x="41" y="137"/>
                      </a:lnTo>
                      <a:lnTo>
                        <a:pt x="25" y="145"/>
                      </a:lnTo>
                      <a:lnTo>
                        <a:pt x="9" y="158"/>
                      </a:lnTo>
                      <a:lnTo>
                        <a:pt x="0" y="166"/>
                      </a:lnTo>
                      <a:lnTo>
                        <a:pt x="0" y="169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8" name="Freeform 235">
                  <a:extLst>
                    <a:ext uri="{FF2B5EF4-FFF2-40B4-BE49-F238E27FC236}">
                      <a16:creationId xmlns:a16="http://schemas.microsoft.com/office/drawing/2014/main" id="{BB89C6C2-7EBA-421C-889C-B516824ED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623"/>
                  <a:ext cx="630" cy="162"/>
                </a:xfrm>
                <a:custGeom>
                  <a:avLst/>
                  <a:gdLst>
                    <a:gd name="T0" fmla="*/ 0 w 630"/>
                    <a:gd name="T1" fmla="*/ 162 h 162"/>
                    <a:gd name="T2" fmla="*/ 0 w 630"/>
                    <a:gd name="T3" fmla="*/ 162 h 162"/>
                    <a:gd name="T4" fmla="*/ 6 w 630"/>
                    <a:gd name="T5" fmla="*/ 159 h 162"/>
                    <a:gd name="T6" fmla="*/ 22 w 630"/>
                    <a:gd name="T7" fmla="*/ 149 h 162"/>
                    <a:gd name="T8" fmla="*/ 38 w 630"/>
                    <a:gd name="T9" fmla="*/ 141 h 162"/>
                    <a:gd name="T10" fmla="*/ 60 w 630"/>
                    <a:gd name="T11" fmla="*/ 132 h 162"/>
                    <a:gd name="T12" fmla="*/ 88 w 630"/>
                    <a:gd name="T13" fmla="*/ 122 h 162"/>
                    <a:gd name="T14" fmla="*/ 126 w 630"/>
                    <a:gd name="T15" fmla="*/ 112 h 162"/>
                    <a:gd name="T16" fmla="*/ 126 w 630"/>
                    <a:gd name="T17" fmla="*/ 112 h 162"/>
                    <a:gd name="T18" fmla="*/ 164 w 630"/>
                    <a:gd name="T19" fmla="*/ 103 h 162"/>
                    <a:gd name="T20" fmla="*/ 208 w 630"/>
                    <a:gd name="T21" fmla="*/ 94 h 162"/>
                    <a:gd name="T22" fmla="*/ 309 w 630"/>
                    <a:gd name="T23" fmla="*/ 76 h 162"/>
                    <a:gd name="T24" fmla="*/ 416 w 630"/>
                    <a:gd name="T25" fmla="*/ 55 h 162"/>
                    <a:gd name="T26" fmla="*/ 473 w 630"/>
                    <a:gd name="T27" fmla="*/ 43 h 162"/>
                    <a:gd name="T28" fmla="*/ 526 w 630"/>
                    <a:gd name="T29" fmla="*/ 29 h 162"/>
                    <a:gd name="T30" fmla="*/ 526 w 630"/>
                    <a:gd name="T31" fmla="*/ 29 h 162"/>
                    <a:gd name="T32" fmla="*/ 630 w 630"/>
                    <a:gd name="T33" fmla="*/ 0 h 162"/>
                    <a:gd name="T34" fmla="*/ 630 w 630"/>
                    <a:gd name="T35" fmla="*/ 0 h 162"/>
                    <a:gd name="T36" fmla="*/ 561 w 630"/>
                    <a:gd name="T37" fmla="*/ 14 h 162"/>
                    <a:gd name="T38" fmla="*/ 561 w 630"/>
                    <a:gd name="T39" fmla="*/ 14 h 162"/>
                    <a:gd name="T40" fmla="*/ 533 w 630"/>
                    <a:gd name="T41" fmla="*/ 22 h 162"/>
                    <a:gd name="T42" fmla="*/ 533 w 630"/>
                    <a:gd name="T43" fmla="*/ 22 h 162"/>
                    <a:gd name="T44" fmla="*/ 444 w 630"/>
                    <a:gd name="T45" fmla="*/ 42 h 162"/>
                    <a:gd name="T46" fmla="*/ 359 w 630"/>
                    <a:gd name="T47" fmla="*/ 60 h 162"/>
                    <a:gd name="T48" fmla="*/ 359 w 630"/>
                    <a:gd name="T49" fmla="*/ 60 h 162"/>
                    <a:gd name="T50" fmla="*/ 252 w 630"/>
                    <a:gd name="T51" fmla="*/ 80 h 162"/>
                    <a:gd name="T52" fmla="*/ 167 w 630"/>
                    <a:gd name="T53" fmla="*/ 96 h 162"/>
                    <a:gd name="T54" fmla="*/ 132 w 630"/>
                    <a:gd name="T55" fmla="*/ 104 h 162"/>
                    <a:gd name="T56" fmla="*/ 104 w 630"/>
                    <a:gd name="T57" fmla="*/ 110 h 162"/>
                    <a:gd name="T58" fmla="*/ 79 w 630"/>
                    <a:gd name="T59" fmla="*/ 118 h 162"/>
                    <a:gd name="T60" fmla="*/ 57 w 630"/>
                    <a:gd name="T61" fmla="*/ 126 h 162"/>
                    <a:gd name="T62" fmla="*/ 57 w 630"/>
                    <a:gd name="T63" fmla="*/ 126 h 162"/>
                    <a:gd name="T64" fmla="*/ 41 w 630"/>
                    <a:gd name="T65" fmla="*/ 133 h 162"/>
                    <a:gd name="T66" fmla="*/ 28 w 630"/>
                    <a:gd name="T67" fmla="*/ 141 h 162"/>
                    <a:gd name="T68" fmla="*/ 9 w 630"/>
                    <a:gd name="T69" fmla="*/ 152 h 162"/>
                    <a:gd name="T70" fmla="*/ 3 w 630"/>
                    <a:gd name="T71" fmla="*/ 160 h 162"/>
                    <a:gd name="T72" fmla="*/ 0 w 630"/>
                    <a:gd name="T73" fmla="*/ 162 h 162"/>
                    <a:gd name="T74" fmla="*/ 0 w 630"/>
                    <a:gd name="T75" fmla="*/ 162 h 16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30" h="162">
                      <a:moveTo>
                        <a:pt x="0" y="162"/>
                      </a:moveTo>
                      <a:lnTo>
                        <a:pt x="0" y="162"/>
                      </a:lnTo>
                      <a:lnTo>
                        <a:pt x="6" y="159"/>
                      </a:lnTo>
                      <a:lnTo>
                        <a:pt x="22" y="149"/>
                      </a:lnTo>
                      <a:lnTo>
                        <a:pt x="38" y="141"/>
                      </a:lnTo>
                      <a:lnTo>
                        <a:pt x="60" y="132"/>
                      </a:lnTo>
                      <a:lnTo>
                        <a:pt x="88" y="122"/>
                      </a:lnTo>
                      <a:lnTo>
                        <a:pt x="126" y="112"/>
                      </a:lnTo>
                      <a:lnTo>
                        <a:pt x="164" y="103"/>
                      </a:lnTo>
                      <a:lnTo>
                        <a:pt x="208" y="94"/>
                      </a:lnTo>
                      <a:lnTo>
                        <a:pt x="309" y="76"/>
                      </a:lnTo>
                      <a:lnTo>
                        <a:pt x="416" y="55"/>
                      </a:lnTo>
                      <a:lnTo>
                        <a:pt x="473" y="43"/>
                      </a:lnTo>
                      <a:lnTo>
                        <a:pt x="526" y="29"/>
                      </a:lnTo>
                      <a:lnTo>
                        <a:pt x="630" y="0"/>
                      </a:lnTo>
                      <a:lnTo>
                        <a:pt x="561" y="14"/>
                      </a:lnTo>
                      <a:lnTo>
                        <a:pt x="533" y="22"/>
                      </a:lnTo>
                      <a:lnTo>
                        <a:pt x="444" y="42"/>
                      </a:lnTo>
                      <a:lnTo>
                        <a:pt x="359" y="60"/>
                      </a:lnTo>
                      <a:lnTo>
                        <a:pt x="252" y="80"/>
                      </a:lnTo>
                      <a:lnTo>
                        <a:pt x="167" y="96"/>
                      </a:lnTo>
                      <a:lnTo>
                        <a:pt x="132" y="104"/>
                      </a:lnTo>
                      <a:lnTo>
                        <a:pt x="104" y="110"/>
                      </a:lnTo>
                      <a:lnTo>
                        <a:pt x="79" y="118"/>
                      </a:lnTo>
                      <a:lnTo>
                        <a:pt x="57" y="126"/>
                      </a:lnTo>
                      <a:lnTo>
                        <a:pt x="41" y="133"/>
                      </a:lnTo>
                      <a:lnTo>
                        <a:pt x="28" y="141"/>
                      </a:lnTo>
                      <a:lnTo>
                        <a:pt x="9" y="152"/>
                      </a:lnTo>
                      <a:lnTo>
                        <a:pt x="3" y="160"/>
                      </a:lnTo>
                      <a:lnTo>
                        <a:pt x="0" y="162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19" name="Freeform 236">
                  <a:extLst>
                    <a:ext uri="{FF2B5EF4-FFF2-40B4-BE49-F238E27FC236}">
                      <a16:creationId xmlns:a16="http://schemas.microsoft.com/office/drawing/2014/main" id="{A365765F-06B9-4A3C-9810-40336104E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626"/>
                  <a:ext cx="612" cy="158"/>
                </a:xfrm>
                <a:custGeom>
                  <a:avLst/>
                  <a:gdLst>
                    <a:gd name="T0" fmla="*/ 0 w 612"/>
                    <a:gd name="T1" fmla="*/ 158 h 158"/>
                    <a:gd name="T2" fmla="*/ 0 w 612"/>
                    <a:gd name="T3" fmla="*/ 158 h 158"/>
                    <a:gd name="T4" fmla="*/ 3 w 612"/>
                    <a:gd name="T5" fmla="*/ 154 h 158"/>
                    <a:gd name="T6" fmla="*/ 19 w 612"/>
                    <a:gd name="T7" fmla="*/ 144 h 158"/>
                    <a:gd name="T8" fmla="*/ 35 w 612"/>
                    <a:gd name="T9" fmla="*/ 137 h 158"/>
                    <a:gd name="T10" fmla="*/ 57 w 612"/>
                    <a:gd name="T11" fmla="*/ 128 h 158"/>
                    <a:gd name="T12" fmla="*/ 85 w 612"/>
                    <a:gd name="T13" fmla="*/ 119 h 158"/>
                    <a:gd name="T14" fmla="*/ 123 w 612"/>
                    <a:gd name="T15" fmla="*/ 109 h 158"/>
                    <a:gd name="T16" fmla="*/ 123 w 612"/>
                    <a:gd name="T17" fmla="*/ 109 h 158"/>
                    <a:gd name="T18" fmla="*/ 161 w 612"/>
                    <a:gd name="T19" fmla="*/ 100 h 158"/>
                    <a:gd name="T20" fmla="*/ 202 w 612"/>
                    <a:gd name="T21" fmla="*/ 91 h 158"/>
                    <a:gd name="T22" fmla="*/ 303 w 612"/>
                    <a:gd name="T23" fmla="*/ 72 h 158"/>
                    <a:gd name="T24" fmla="*/ 410 w 612"/>
                    <a:gd name="T25" fmla="*/ 52 h 158"/>
                    <a:gd name="T26" fmla="*/ 463 w 612"/>
                    <a:gd name="T27" fmla="*/ 39 h 158"/>
                    <a:gd name="T28" fmla="*/ 517 w 612"/>
                    <a:gd name="T29" fmla="*/ 26 h 158"/>
                    <a:gd name="T30" fmla="*/ 517 w 612"/>
                    <a:gd name="T31" fmla="*/ 26 h 158"/>
                    <a:gd name="T32" fmla="*/ 567 w 612"/>
                    <a:gd name="T33" fmla="*/ 12 h 158"/>
                    <a:gd name="T34" fmla="*/ 612 w 612"/>
                    <a:gd name="T35" fmla="*/ 0 h 158"/>
                    <a:gd name="T36" fmla="*/ 612 w 612"/>
                    <a:gd name="T37" fmla="*/ 0 h 158"/>
                    <a:gd name="T38" fmla="*/ 561 w 612"/>
                    <a:gd name="T39" fmla="*/ 10 h 158"/>
                    <a:gd name="T40" fmla="*/ 561 w 612"/>
                    <a:gd name="T41" fmla="*/ 10 h 158"/>
                    <a:gd name="T42" fmla="*/ 530 w 612"/>
                    <a:gd name="T43" fmla="*/ 19 h 158"/>
                    <a:gd name="T44" fmla="*/ 530 w 612"/>
                    <a:gd name="T45" fmla="*/ 19 h 158"/>
                    <a:gd name="T46" fmla="*/ 441 w 612"/>
                    <a:gd name="T47" fmla="*/ 40 h 158"/>
                    <a:gd name="T48" fmla="*/ 359 w 612"/>
                    <a:gd name="T49" fmla="*/ 57 h 158"/>
                    <a:gd name="T50" fmla="*/ 359 w 612"/>
                    <a:gd name="T51" fmla="*/ 57 h 158"/>
                    <a:gd name="T52" fmla="*/ 249 w 612"/>
                    <a:gd name="T53" fmla="*/ 77 h 158"/>
                    <a:gd name="T54" fmla="*/ 164 w 612"/>
                    <a:gd name="T55" fmla="*/ 93 h 158"/>
                    <a:gd name="T56" fmla="*/ 129 w 612"/>
                    <a:gd name="T57" fmla="*/ 101 h 158"/>
                    <a:gd name="T58" fmla="*/ 101 w 612"/>
                    <a:gd name="T59" fmla="*/ 109 h 158"/>
                    <a:gd name="T60" fmla="*/ 76 w 612"/>
                    <a:gd name="T61" fmla="*/ 115 h 158"/>
                    <a:gd name="T62" fmla="*/ 57 w 612"/>
                    <a:gd name="T63" fmla="*/ 123 h 158"/>
                    <a:gd name="T64" fmla="*/ 57 w 612"/>
                    <a:gd name="T65" fmla="*/ 123 h 158"/>
                    <a:gd name="T66" fmla="*/ 25 w 612"/>
                    <a:gd name="T67" fmla="*/ 138 h 158"/>
                    <a:gd name="T68" fmla="*/ 9 w 612"/>
                    <a:gd name="T69" fmla="*/ 148 h 158"/>
                    <a:gd name="T70" fmla="*/ 0 w 612"/>
                    <a:gd name="T71" fmla="*/ 156 h 158"/>
                    <a:gd name="T72" fmla="*/ 0 w 612"/>
                    <a:gd name="T73" fmla="*/ 158 h 158"/>
                    <a:gd name="T74" fmla="*/ 0 w 612"/>
                    <a:gd name="T75" fmla="*/ 158 h 15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612" h="158">
                      <a:moveTo>
                        <a:pt x="0" y="158"/>
                      </a:moveTo>
                      <a:lnTo>
                        <a:pt x="0" y="158"/>
                      </a:lnTo>
                      <a:lnTo>
                        <a:pt x="3" y="154"/>
                      </a:lnTo>
                      <a:lnTo>
                        <a:pt x="19" y="144"/>
                      </a:lnTo>
                      <a:lnTo>
                        <a:pt x="35" y="137"/>
                      </a:lnTo>
                      <a:lnTo>
                        <a:pt x="57" y="128"/>
                      </a:lnTo>
                      <a:lnTo>
                        <a:pt x="85" y="119"/>
                      </a:lnTo>
                      <a:lnTo>
                        <a:pt x="123" y="109"/>
                      </a:lnTo>
                      <a:lnTo>
                        <a:pt x="161" y="100"/>
                      </a:lnTo>
                      <a:lnTo>
                        <a:pt x="202" y="91"/>
                      </a:lnTo>
                      <a:lnTo>
                        <a:pt x="303" y="72"/>
                      </a:lnTo>
                      <a:lnTo>
                        <a:pt x="410" y="52"/>
                      </a:lnTo>
                      <a:lnTo>
                        <a:pt x="463" y="39"/>
                      </a:lnTo>
                      <a:lnTo>
                        <a:pt x="517" y="26"/>
                      </a:lnTo>
                      <a:lnTo>
                        <a:pt x="567" y="12"/>
                      </a:lnTo>
                      <a:lnTo>
                        <a:pt x="612" y="0"/>
                      </a:lnTo>
                      <a:lnTo>
                        <a:pt x="561" y="10"/>
                      </a:lnTo>
                      <a:lnTo>
                        <a:pt x="530" y="19"/>
                      </a:lnTo>
                      <a:lnTo>
                        <a:pt x="441" y="40"/>
                      </a:lnTo>
                      <a:lnTo>
                        <a:pt x="359" y="57"/>
                      </a:lnTo>
                      <a:lnTo>
                        <a:pt x="249" y="77"/>
                      </a:lnTo>
                      <a:lnTo>
                        <a:pt x="164" y="93"/>
                      </a:lnTo>
                      <a:lnTo>
                        <a:pt x="129" y="101"/>
                      </a:lnTo>
                      <a:lnTo>
                        <a:pt x="101" y="109"/>
                      </a:lnTo>
                      <a:lnTo>
                        <a:pt x="76" y="115"/>
                      </a:lnTo>
                      <a:lnTo>
                        <a:pt x="57" y="123"/>
                      </a:lnTo>
                      <a:lnTo>
                        <a:pt x="25" y="138"/>
                      </a:lnTo>
                      <a:lnTo>
                        <a:pt x="9" y="148"/>
                      </a:lnTo>
                      <a:lnTo>
                        <a:pt x="0" y="156"/>
                      </a:lnTo>
                      <a:lnTo>
                        <a:pt x="0" y="158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0" name="Freeform 237">
                  <a:extLst>
                    <a:ext uri="{FF2B5EF4-FFF2-40B4-BE49-F238E27FC236}">
                      <a16:creationId xmlns:a16="http://schemas.microsoft.com/office/drawing/2014/main" id="{46F66D38-F180-4A89-87C0-E7D2CEFC7A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" y="1628"/>
                  <a:ext cx="596" cy="154"/>
                </a:xfrm>
                <a:custGeom>
                  <a:avLst/>
                  <a:gdLst>
                    <a:gd name="T0" fmla="*/ 0 w 596"/>
                    <a:gd name="T1" fmla="*/ 154 h 154"/>
                    <a:gd name="T2" fmla="*/ 0 w 596"/>
                    <a:gd name="T3" fmla="*/ 154 h 154"/>
                    <a:gd name="T4" fmla="*/ 3 w 596"/>
                    <a:gd name="T5" fmla="*/ 150 h 154"/>
                    <a:gd name="T6" fmla="*/ 6 w 596"/>
                    <a:gd name="T7" fmla="*/ 146 h 154"/>
                    <a:gd name="T8" fmla="*/ 16 w 596"/>
                    <a:gd name="T9" fmla="*/ 141 h 154"/>
                    <a:gd name="T10" fmla="*/ 32 w 596"/>
                    <a:gd name="T11" fmla="*/ 133 h 154"/>
                    <a:gd name="T12" fmla="*/ 51 w 596"/>
                    <a:gd name="T13" fmla="*/ 126 h 154"/>
                    <a:gd name="T14" fmla="*/ 79 w 596"/>
                    <a:gd name="T15" fmla="*/ 116 h 154"/>
                    <a:gd name="T16" fmla="*/ 117 w 596"/>
                    <a:gd name="T17" fmla="*/ 105 h 154"/>
                    <a:gd name="T18" fmla="*/ 117 w 596"/>
                    <a:gd name="T19" fmla="*/ 105 h 154"/>
                    <a:gd name="T20" fmla="*/ 155 w 596"/>
                    <a:gd name="T21" fmla="*/ 97 h 154"/>
                    <a:gd name="T22" fmla="*/ 199 w 596"/>
                    <a:gd name="T23" fmla="*/ 88 h 154"/>
                    <a:gd name="T24" fmla="*/ 296 w 596"/>
                    <a:gd name="T25" fmla="*/ 70 h 154"/>
                    <a:gd name="T26" fmla="*/ 404 w 596"/>
                    <a:gd name="T27" fmla="*/ 50 h 154"/>
                    <a:gd name="T28" fmla="*/ 457 w 596"/>
                    <a:gd name="T29" fmla="*/ 37 h 154"/>
                    <a:gd name="T30" fmla="*/ 511 w 596"/>
                    <a:gd name="T31" fmla="*/ 24 h 154"/>
                    <a:gd name="T32" fmla="*/ 511 w 596"/>
                    <a:gd name="T33" fmla="*/ 24 h 154"/>
                    <a:gd name="T34" fmla="*/ 596 w 596"/>
                    <a:gd name="T35" fmla="*/ 0 h 154"/>
                    <a:gd name="T36" fmla="*/ 596 w 596"/>
                    <a:gd name="T37" fmla="*/ 0 h 154"/>
                    <a:gd name="T38" fmla="*/ 564 w 596"/>
                    <a:gd name="T39" fmla="*/ 6 h 154"/>
                    <a:gd name="T40" fmla="*/ 564 w 596"/>
                    <a:gd name="T41" fmla="*/ 6 h 154"/>
                    <a:gd name="T42" fmla="*/ 527 w 596"/>
                    <a:gd name="T43" fmla="*/ 17 h 154"/>
                    <a:gd name="T44" fmla="*/ 527 w 596"/>
                    <a:gd name="T45" fmla="*/ 17 h 154"/>
                    <a:gd name="T46" fmla="*/ 482 w 596"/>
                    <a:gd name="T47" fmla="*/ 28 h 154"/>
                    <a:gd name="T48" fmla="*/ 438 w 596"/>
                    <a:gd name="T49" fmla="*/ 38 h 154"/>
                    <a:gd name="T50" fmla="*/ 394 w 596"/>
                    <a:gd name="T51" fmla="*/ 48 h 154"/>
                    <a:gd name="T52" fmla="*/ 356 w 596"/>
                    <a:gd name="T53" fmla="*/ 56 h 154"/>
                    <a:gd name="T54" fmla="*/ 356 w 596"/>
                    <a:gd name="T55" fmla="*/ 56 h 154"/>
                    <a:gd name="T56" fmla="*/ 246 w 596"/>
                    <a:gd name="T57" fmla="*/ 75 h 154"/>
                    <a:gd name="T58" fmla="*/ 164 w 596"/>
                    <a:gd name="T59" fmla="*/ 91 h 154"/>
                    <a:gd name="T60" fmla="*/ 129 w 596"/>
                    <a:gd name="T61" fmla="*/ 99 h 154"/>
                    <a:gd name="T62" fmla="*/ 101 w 596"/>
                    <a:gd name="T63" fmla="*/ 107 h 154"/>
                    <a:gd name="T64" fmla="*/ 76 w 596"/>
                    <a:gd name="T65" fmla="*/ 114 h 154"/>
                    <a:gd name="T66" fmla="*/ 57 w 596"/>
                    <a:gd name="T67" fmla="*/ 122 h 154"/>
                    <a:gd name="T68" fmla="*/ 57 w 596"/>
                    <a:gd name="T69" fmla="*/ 122 h 154"/>
                    <a:gd name="T70" fmla="*/ 25 w 596"/>
                    <a:gd name="T71" fmla="*/ 136 h 154"/>
                    <a:gd name="T72" fmla="*/ 6 w 596"/>
                    <a:gd name="T73" fmla="*/ 146 h 154"/>
                    <a:gd name="T74" fmla="*/ 0 w 596"/>
                    <a:gd name="T75" fmla="*/ 152 h 154"/>
                    <a:gd name="T76" fmla="*/ 0 w 596"/>
                    <a:gd name="T77" fmla="*/ 154 h 154"/>
                    <a:gd name="T78" fmla="*/ 0 w 596"/>
                    <a:gd name="T79" fmla="*/ 154 h 15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6" h="154">
                      <a:moveTo>
                        <a:pt x="0" y="154"/>
                      </a:moveTo>
                      <a:lnTo>
                        <a:pt x="0" y="154"/>
                      </a:lnTo>
                      <a:lnTo>
                        <a:pt x="3" y="150"/>
                      </a:lnTo>
                      <a:lnTo>
                        <a:pt x="6" y="146"/>
                      </a:lnTo>
                      <a:lnTo>
                        <a:pt x="16" y="141"/>
                      </a:lnTo>
                      <a:lnTo>
                        <a:pt x="32" y="133"/>
                      </a:lnTo>
                      <a:lnTo>
                        <a:pt x="51" y="126"/>
                      </a:lnTo>
                      <a:lnTo>
                        <a:pt x="79" y="116"/>
                      </a:lnTo>
                      <a:lnTo>
                        <a:pt x="117" y="105"/>
                      </a:lnTo>
                      <a:lnTo>
                        <a:pt x="155" y="97"/>
                      </a:lnTo>
                      <a:lnTo>
                        <a:pt x="199" y="88"/>
                      </a:lnTo>
                      <a:lnTo>
                        <a:pt x="296" y="70"/>
                      </a:lnTo>
                      <a:lnTo>
                        <a:pt x="404" y="50"/>
                      </a:lnTo>
                      <a:lnTo>
                        <a:pt x="457" y="37"/>
                      </a:lnTo>
                      <a:lnTo>
                        <a:pt x="511" y="24"/>
                      </a:lnTo>
                      <a:lnTo>
                        <a:pt x="596" y="0"/>
                      </a:lnTo>
                      <a:lnTo>
                        <a:pt x="564" y="6"/>
                      </a:lnTo>
                      <a:lnTo>
                        <a:pt x="527" y="17"/>
                      </a:lnTo>
                      <a:lnTo>
                        <a:pt x="482" y="28"/>
                      </a:lnTo>
                      <a:lnTo>
                        <a:pt x="438" y="38"/>
                      </a:lnTo>
                      <a:lnTo>
                        <a:pt x="394" y="48"/>
                      </a:lnTo>
                      <a:lnTo>
                        <a:pt x="356" y="56"/>
                      </a:lnTo>
                      <a:lnTo>
                        <a:pt x="246" y="75"/>
                      </a:lnTo>
                      <a:lnTo>
                        <a:pt x="164" y="91"/>
                      </a:lnTo>
                      <a:lnTo>
                        <a:pt x="129" y="99"/>
                      </a:lnTo>
                      <a:lnTo>
                        <a:pt x="101" y="107"/>
                      </a:lnTo>
                      <a:lnTo>
                        <a:pt x="76" y="114"/>
                      </a:lnTo>
                      <a:lnTo>
                        <a:pt x="57" y="122"/>
                      </a:lnTo>
                      <a:lnTo>
                        <a:pt x="25" y="136"/>
                      </a:lnTo>
                      <a:lnTo>
                        <a:pt x="6" y="146"/>
                      </a:lnTo>
                      <a:lnTo>
                        <a:pt x="0" y="152"/>
                      </a:lnTo>
                      <a:lnTo>
                        <a:pt x="0" y="154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1" name="Freeform 238">
                  <a:extLst>
                    <a:ext uri="{FF2B5EF4-FFF2-40B4-BE49-F238E27FC236}">
                      <a16:creationId xmlns:a16="http://schemas.microsoft.com/office/drawing/2014/main" id="{2D5107EE-51CF-4567-91A4-A547CC3ED4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7" cy="79"/>
                </a:xfrm>
                <a:custGeom>
                  <a:avLst/>
                  <a:gdLst>
                    <a:gd name="T0" fmla="*/ 287 w 287"/>
                    <a:gd name="T1" fmla="*/ 79 h 79"/>
                    <a:gd name="T2" fmla="*/ 287 w 287"/>
                    <a:gd name="T3" fmla="*/ 79 h 79"/>
                    <a:gd name="T4" fmla="*/ 227 w 287"/>
                    <a:gd name="T5" fmla="*/ 68 h 79"/>
                    <a:gd name="T6" fmla="*/ 164 w 287"/>
                    <a:gd name="T7" fmla="*/ 55 h 79"/>
                    <a:gd name="T8" fmla="*/ 107 w 287"/>
                    <a:gd name="T9" fmla="*/ 42 h 79"/>
                    <a:gd name="T10" fmla="*/ 85 w 287"/>
                    <a:gd name="T11" fmla="*/ 36 h 79"/>
                    <a:gd name="T12" fmla="*/ 66 w 287"/>
                    <a:gd name="T13" fmla="*/ 30 h 79"/>
                    <a:gd name="T14" fmla="*/ 66 w 287"/>
                    <a:gd name="T15" fmla="*/ 30 h 79"/>
                    <a:gd name="T16" fmla="*/ 28 w 287"/>
                    <a:gd name="T17" fmla="*/ 14 h 79"/>
                    <a:gd name="T18" fmla="*/ 9 w 287"/>
                    <a:gd name="T19" fmla="*/ 5 h 79"/>
                    <a:gd name="T20" fmla="*/ 3 w 287"/>
                    <a:gd name="T21" fmla="*/ 2 h 79"/>
                    <a:gd name="T22" fmla="*/ 0 w 287"/>
                    <a:gd name="T23" fmla="*/ 0 h 79"/>
                    <a:gd name="T24" fmla="*/ 0 w 287"/>
                    <a:gd name="T25" fmla="*/ 0 h 79"/>
                    <a:gd name="T26" fmla="*/ 0 w 287"/>
                    <a:gd name="T27" fmla="*/ 5 h 79"/>
                    <a:gd name="T28" fmla="*/ 3 w 287"/>
                    <a:gd name="T29" fmla="*/ 10 h 79"/>
                    <a:gd name="T30" fmla="*/ 13 w 287"/>
                    <a:gd name="T31" fmla="*/ 17 h 79"/>
                    <a:gd name="T32" fmla="*/ 28 w 287"/>
                    <a:gd name="T33" fmla="*/ 26 h 79"/>
                    <a:gd name="T34" fmla="*/ 54 w 287"/>
                    <a:gd name="T35" fmla="*/ 36 h 79"/>
                    <a:gd name="T36" fmla="*/ 88 w 287"/>
                    <a:gd name="T37" fmla="*/ 47 h 79"/>
                    <a:gd name="T38" fmla="*/ 142 w 287"/>
                    <a:gd name="T39" fmla="*/ 61 h 79"/>
                    <a:gd name="T40" fmla="*/ 142 w 287"/>
                    <a:gd name="T41" fmla="*/ 61 h 79"/>
                    <a:gd name="T42" fmla="*/ 224 w 287"/>
                    <a:gd name="T43" fmla="*/ 79 h 79"/>
                    <a:gd name="T44" fmla="*/ 287 w 28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7" h="79">
                      <a:moveTo>
                        <a:pt x="287" y="79"/>
                      </a:moveTo>
                      <a:lnTo>
                        <a:pt x="287" y="79"/>
                      </a:lnTo>
                      <a:lnTo>
                        <a:pt x="227" y="68"/>
                      </a:lnTo>
                      <a:lnTo>
                        <a:pt x="164" y="55"/>
                      </a:lnTo>
                      <a:lnTo>
                        <a:pt x="107" y="42"/>
                      </a:lnTo>
                      <a:lnTo>
                        <a:pt x="85" y="36"/>
                      </a:lnTo>
                      <a:lnTo>
                        <a:pt x="66" y="30"/>
                      </a:lnTo>
                      <a:lnTo>
                        <a:pt x="28" y="14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88" y="47"/>
                      </a:lnTo>
                      <a:lnTo>
                        <a:pt x="142" y="61"/>
                      </a:lnTo>
                      <a:lnTo>
                        <a:pt x="224" y="79"/>
                      </a:lnTo>
                      <a:lnTo>
                        <a:pt x="287" y="79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2" name="Freeform 239">
                  <a:extLst>
                    <a:ext uri="{FF2B5EF4-FFF2-40B4-BE49-F238E27FC236}">
                      <a16:creationId xmlns:a16="http://schemas.microsoft.com/office/drawing/2014/main" id="{BB597B9B-17DF-4831-9EF1-F6BBCB6CAE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84" cy="79"/>
                </a:xfrm>
                <a:custGeom>
                  <a:avLst/>
                  <a:gdLst>
                    <a:gd name="T0" fmla="*/ 284 w 284"/>
                    <a:gd name="T1" fmla="*/ 79 h 79"/>
                    <a:gd name="T2" fmla="*/ 284 w 284"/>
                    <a:gd name="T3" fmla="*/ 79 h 79"/>
                    <a:gd name="T4" fmla="*/ 224 w 284"/>
                    <a:gd name="T5" fmla="*/ 68 h 79"/>
                    <a:gd name="T6" fmla="*/ 161 w 284"/>
                    <a:gd name="T7" fmla="*/ 56 h 79"/>
                    <a:gd name="T8" fmla="*/ 104 w 284"/>
                    <a:gd name="T9" fmla="*/ 42 h 79"/>
                    <a:gd name="T10" fmla="*/ 82 w 284"/>
                    <a:gd name="T11" fmla="*/ 36 h 79"/>
                    <a:gd name="T12" fmla="*/ 63 w 284"/>
                    <a:gd name="T13" fmla="*/ 30 h 79"/>
                    <a:gd name="T14" fmla="*/ 63 w 284"/>
                    <a:gd name="T15" fmla="*/ 30 h 79"/>
                    <a:gd name="T16" fmla="*/ 28 w 284"/>
                    <a:gd name="T17" fmla="*/ 14 h 79"/>
                    <a:gd name="T18" fmla="*/ 9 w 284"/>
                    <a:gd name="T19" fmla="*/ 7 h 79"/>
                    <a:gd name="T20" fmla="*/ 3 w 284"/>
                    <a:gd name="T21" fmla="*/ 2 h 79"/>
                    <a:gd name="T22" fmla="*/ 0 w 284"/>
                    <a:gd name="T23" fmla="*/ 0 h 79"/>
                    <a:gd name="T24" fmla="*/ 0 w 284"/>
                    <a:gd name="T25" fmla="*/ 0 h 79"/>
                    <a:gd name="T26" fmla="*/ 0 w 284"/>
                    <a:gd name="T27" fmla="*/ 4 h 79"/>
                    <a:gd name="T28" fmla="*/ 3 w 284"/>
                    <a:gd name="T29" fmla="*/ 10 h 79"/>
                    <a:gd name="T30" fmla="*/ 13 w 284"/>
                    <a:gd name="T31" fmla="*/ 17 h 79"/>
                    <a:gd name="T32" fmla="*/ 28 w 284"/>
                    <a:gd name="T33" fmla="*/ 26 h 79"/>
                    <a:gd name="T34" fmla="*/ 54 w 284"/>
                    <a:gd name="T35" fmla="*/ 36 h 79"/>
                    <a:gd name="T36" fmla="*/ 91 w 284"/>
                    <a:gd name="T37" fmla="*/ 47 h 79"/>
                    <a:gd name="T38" fmla="*/ 145 w 284"/>
                    <a:gd name="T39" fmla="*/ 61 h 79"/>
                    <a:gd name="T40" fmla="*/ 145 w 284"/>
                    <a:gd name="T41" fmla="*/ 61 h 79"/>
                    <a:gd name="T42" fmla="*/ 224 w 284"/>
                    <a:gd name="T43" fmla="*/ 79 h 79"/>
                    <a:gd name="T44" fmla="*/ 284 w 284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84" h="79">
                      <a:moveTo>
                        <a:pt x="284" y="79"/>
                      </a:moveTo>
                      <a:lnTo>
                        <a:pt x="284" y="79"/>
                      </a:lnTo>
                      <a:lnTo>
                        <a:pt x="224" y="68"/>
                      </a:lnTo>
                      <a:lnTo>
                        <a:pt x="161" y="56"/>
                      </a:lnTo>
                      <a:lnTo>
                        <a:pt x="104" y="42"/>
                      </a:lnTo>
                      <a:lnTo>
                        <a:pt x="82" y="36"/>
                      </a:lnTo>
                      <a:lnTo>
                        <a:pt x="63" y="30"/>
                      </a:lnTo>
                      <a:lnTo>
                        <a:pt x="28" y="14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10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4" y="79"/>
                      </a:lnTo>
                      <a:lnTo>
                        <a:pt x="284" y="79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3" name="Freeform 240">
                  <a:extLst>
                    <a:ext uri="{FF2B5EF4-FFF2-40B4-BE49-F238E27FC236}">
                      <a16:creationId xmlns:a16="http://schemas.microsoft.com/office/drawing/2014/main" id="{4164612A-24A5-4947-A975-0C48FBDF9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7" cy="79"/>
                </a:xfrm>
                <a:custGeom>
                  <a:avLst/>
                  <a:gdLst>
                    <a:gd name="T0" fmla="*/ 277 w 277"/>
                    <a:gd name="T1" fmla="*/ 79 h 79"/>
                    <a:gd name="T2" fmla="*/ 277 w 277"/>
                    <a:gd name="T3" fmla="*/ 79 h 79"/>
                    <a:gd name="T4" fmla="*/ 221 w 277"/>
                    <a:gd name="T5" fmla="*/ 69 h 79"/>
                    <a:gd name="T6" fmla="*/ 158 w 277"/>
                    <a:gd name="T7" fmla="*/ 56 h 79"/>
                    <a:gd name="T8" fmla="*/ 104 w 277"/>
                    <a:gd name="T9" fmla="*/ 43 h 79"/>
                    <a:gd name="T10" fmla="*/ 79 w 277"/>
                    <a:gd name="T11" fmla="*/ 37 h 79"/>
                    <a:gd name="T12" fmla="*/ 63 w 277"/>
                    <a:gd name="T13" fmla="*/ 31 h 79"/>
                    <a:gd name="T14" fmla="*/ 63 w 277"/>
                    <a:gd name="T15" fmla="*/ 31 h 79"/>
                    <a:gd name="T16" fmla="*/ 25 w 277"/>
                    <a:gd name="T17" fmla="*/ 16 h 79"/>
                    <a:gd name="T18" fmla="*/ 9 w 277"/>
                    <a:gd name="T19" fmla="*/ 7 h 79"/>
                    <a:gd name="T20" fmla="*/ 3 w 277"/>
                    <a:gd name="T21" fmla="*/ 2 h 79"/>
                    <a:gd name="T22" fmla="*/ 0 w 277"/>
                    <a:gd name="T23" fmla="*/ 0 h 79"/>
                    <a:gd name="T24" fmla="*/ 0 w 277"/>
                    <a:gd name="T25" fmla="*/ 0 h 79"/>
                    <a:gd name="T26" fmla="*/ 0 w 277"/>
                    <a:gd name="T27" fmla="*/ 4 h 79"/>
                    <a:gd name="T28" fmla="*/ 3 w 277"/>
                    <a:gd name="T29" fmla="*/ 9 h 79"/>
                    <a:gd name="T30" fmla="*/ 13 w 277"/>
                    <a:gd name="T31" fmla="*/ 17 h 79"/>
                    <a:gd name="T32" fmla="*/ 28 w 277"/>
                    <a:gd name="T33" fmla="*/ 26 h 79"/>
                    <a:gd name="T34" fmla="*/ 54 w 277"/>
                    <a:gd name="T35" fmla="*/ 36 h 79"/>
                    <a:gd name="T36" fmla="*/ 91 w 277"/>
                    <a:gd name="T37" fmla="*/ 47 h 79"/>
                    <a:gd name="T38" fmla="*/ 145 w 277"/>
                    <a:gd name="T39" fmla="*/ 61 h 79"/>
                    <a:gd name="T40" fmla="*/ 145 w 277"/>
                    <a:gd name="T41" fmla="*/ 61 h 79"/>
                    <a:gd name="T42" fmla="*/ 227 w 277"/>
                    <a:gd name="T43" fmla="*/ 79 h 79"/>
                    <a:gd name="T44" fmla="*/ 277 w 277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7" h="79">
                      <a:moveTo>
                        <a:pt x="277" y="79"/>
                      </a:moveTo>
                      <a:lnTo>
                        <a:pt x="277" y="79"/>
                      </a:lnTo>
                      <a:lnTo>
                        <a:pt x="221" y="69"/>
                      </a:lnTo>
                      <a:lnTo>
                        <a:pt x="158" y="56"/>
                      </a:lnTo>
                      <a:lnTo>
                        <a:pt x="104" y="43"/>
                      </a:lnTo>
                      <a:lnTo>
                        <a:pt x="79" y="37"/>
                      </a:lnTo>
                      <a:lnTo>
                        <a:pt x="63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4" y="36"/>
                      </a:lnTo>
                      <a:lnTo>
                        <a:pt x="91" y="47"/>
                      </a:lnTo>
                      <a:lnTo>
                        <a:pt x="145" y="61"/>
                      </a:lnTo>
                      <a:lnTo>
                        <a:pt x="227" y="79"/>
                      </a:lnTo>
                      <a:lnTo>
                        <a:pt x="277" y="79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4" name="Freeform 241">
                  <a:extLst>
                    <a:ext uri="{FF2B5EF4-FFF2-40B4-BE49-F238E27FC236}">
                      <a16:creationId xmlns:a16="http://schemas.microsoft.com/office/drawing/2014/main" id="{52111F1C-C665-46CF-AB52-B7D79C476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71" cy="79"/>
                </a:xfrm>
                <a:custGeom>
                  <a:avLst/>
                  <a:gdLst>
                    <a:gd name="T0" fmla="*/ 271 w 271"/>
                    <a:gd name="T1" fmla="*/ 79 h 79"/>
                    <a:gd name="T2" fmla="*/ 271 w 271"/>
                    <a:gd name="T3" fmla="*/ 79 h 79"/>
                    <a:gd name="T4" fmla="*/ 214 w 271"/>
                    <a:gd name="T5" fmla="*/ 69 h 79"/>
                    <a:gd name="T6" fmla="*/ 154 w 271"/>
                    <a:gd name="T7" fmla="*/ 56 h 79"/>
                    <a:gd name="T8" fmla="*/ 101 w 271"/>
                    <a:gd name="T9" fmla="*/ 43 h 79"/>
                    <a:gd name="T10" fmla="*/ 79 w 271"/>
                    <a:gd name="T11" fmla="*/ 37 h 79"/>
                    <a:gd name="T12" fmla="*/ 60 w 271"/>
                    <a:gd name="T13" fmla="*/ 31 h 79"/>
                    <a:gd name="T14" fmla="*/ 60 w 271"/>
                    <a:gd name="T15" fmla="*/ 31 h 79"/>
                    <a:gd name="T16" fmla="*/ 25 w 271"/>
                    <a:gd name="T17" fmla="*/ 16 h 79"/>
                    <a:gd name="T18" fmla="*/ 9 w 271"/>
                    <a:gd name="T19" fmla="*/ 7 h 79"/>
                    <a:gd name="T20" fmla="*/ 3 w 271"/>
                    <a:gd name="T21" fmla="*/ 3 h 79"/>
                    <a:gd name="T22" fmla="*/ 0 w 271"/>
                    <a:gd name="T23" fmla="*/ 0 h 79"/>
                    <a:gd name="T24" fmla="*/ 0 w 271"/>
                    <a:gd name="T25" fmla="*/ 0 h 79"/>
                    <a:gd name="T26" fmla="*/ 0 w 271"/>
                    <a:gd name="T27" fmla="*/ 4 h 79"/>
                    <a:gd name="T28" fmla="*/ 3 w 271"/>
                    <a:gd name="T29" fmla="*/ 9 h 79"/>
                    <a:gd name="T30" fmla="*/ 13 w 271"/>
                    <a:gd name="T31" fmla="*/ 17 h 79"/>
                    <a:gd name="T32" fmla="*/ 28 w 271"/>
                    <a:gd name="T33" fmla="*/ 26 h 79"/>
                    <a:gd name="T34" fmla="*/ 57 w 271"/>
                    <a:gd name="T35" fmla="*/ 36 h 79"/>
                    <a:gd name="T36" fmla="*/ 95 w 271"/>
                    <a:gd name="T37" fmla="*/ 47 h 79"/>
                    <a:gd name="T38" fmla="*/ 145 w 271"/>
                    <a:gd name="T39" fmla="*/ 60 h 79"/>
                    <a:gd name="T40" fmla="*/ 145 w 271"/>
                    <a:gd name="T41" fmla="*/ 60 h 79"/>
                    <a:gd name="T42" fmla="*/ 230 w 271"/>
                    <a:gd name="T43" fmla="*/ 79 h 79"/>
                    <a:gd name="T44" fmla="*/ 271 w 271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71" h="79">
                      <a:moveTo>
                        <a:pt x="271" y="79"/>
                      </a:moveTo>
                      <a:lnTo>
                        <a:pt x="271" y="79"/>
                      </a:lnTo>
                      <a:lnTo>
                        <a:pt x="214" y="69"/>
                      </a:lnTo>
                      <a:lnTo>
                        <a:pt x="154" y="56"/>
                      </a:lnTo>
                      <a:lnTo>
                        <a:pt x="101" y="43"/>
                      </a:lnTo>
                      <a:lnTo>
                        <a:pt x="79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9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3" y="9"/>
                      </a:lnTo>
                      <a:lnTo>
                        <a:pt x="13" y="17"/>
                      </a:lnTo>
                      <a:lnTo>
                        <a:pt x="28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5" y="60"/>
                      </a:lnTo>
                      <a:lnTo>
                        <a:pt x="230" y="79"/>
                      </a:lnTo>
                      <a:lnTo>
                        <a:pt x="271" y="79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5" name="Freeform 242">
                  <a:extLst>
                    <a:ext uri="{FF2B5EF4-FFF2-40B4-BE49-F238E27FC236}">
                      <a16:creationId xmlns:a16="http://schemas.microsoft.com/office/drawing/2014/main" id="{6F3B184F-F163-4A8C-9041-8FFF85F883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8" cy="79"/>
                </a:xfrm>
                <a:custGeom>
                  <a:avLst/>
                  <a:gdLst>
                    <a:gd name="T0" fmla="*/ 268 w 268"/>
                    <a:gd name="T1" fmla="*/ 79 h 79"/>
                    <a:gd name="T2" fmla="*/ 268 w 268"/>
                    <a:gd name="T3" fmla="*/ 79 h 79"/>
                    <a:gd name="T4" fmla="*/ 211 w 268"/>
                    <a:gd name="T5" fmla="*/ 69 h 79"/>
                    <a:gd name="T6" fmla="*/ 151 w 268"/>
                    <a:gd name="T7" fmla="*/ 56 h 79"/>
                    <a:gd name="T8" fmla="*/ 98 w 268"/>
                    <a:gd name="T9" fmla="*/ 43 h 79"/>
                    <a:gd name="T10" fmla="*/ 76 w 268"/>
                    <a:gd name="T11" fmla="*/ 37 h 79"/>
                    <a:gd name="T12" fmla="*/ 60 w 268"/>
                    <a:gd name="T13" fmla="*/ 31 h 79"/>
                    <a:gd name="T14" fmla="*/ 60 w 268"/>
                    <a:gd name="T15" fmla="*/ 31 h 79"/>
                    <a:gd name="T16" fmla="*/ 25 w 268"/>
                    <a:gd name="T17" fmla="*/ 16 h 79"/>
                    <a:gd name="T18" fmla="*/ 6 w 268"/>
                    <a:gd name="T19" fmla="*/ 7 h 79"/>
                    <a:gd name="T20" fmla="*/ 3 w 268"/>
                    <a:gd name="T21" fmla="*/ 3 h 79"/>
                    <a:gd name="T22" fmla="*/ 0 w 268"/>
                    <a:gd name="T23" fmla="*/ 0 h 79"/>
                    <a:gd name="T24" fmla="*/ 0 w 268"/>
                    <a:gd name="T25" fmla="*/ 0 h 79"/>
                    <a:gd name="T26" fmla="*/ 0 w 268"/>
                    <a:gd name="T27" fmla="*/ 4 h 79"/>
                    <a:gd name="T28" fmla="*/ 6 w 268"/>
                    <a:gd name="T29" fmla="*/ 9 h 79"/>
                    <a:gd name="T30" fmla="*/ 13 w 268"/>
                    <a:gd name="T31" fmla="*/ 17 h 79"/>
                    <a:gd name="T32" fmla="*/ 32 w 268"/>
                    <a:gd name="T33" fmla="*/ 26 h 79"/>
                    <a:gd name="T34" fmla="*/ 57 w 268"/>
                    <a:gd name="T35" fmla="*/ 36 h 79"/>
                    <a:gd name="T36" fmla="*/ 95 w 268"/>
                    <a:gd name="T37" fmla="*/ 47 h 79"/>
                    <a:gd name="T38" fmla="*/ 148 w 268"/>
                    <a:gd name="T39" fmla="*/ 60 h 79"/>
                    <a:gd name="T40" fmla="*/ 148 w 268"/>
                    <a:gd name="T41" fmla="*/ 60 h 79"/>
                    <a:gd name="T42" fmla="*/ 230 w 268"/>
                    <a:gd name="T43" fmla="*/ 79 h 79"/>
                    <a:gd name="T44" fmla="*/ 268 w 26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8" h="79">
                      <a:moveTo>
                        <a:pt x="268" y="79"/>
                      </a:moveTo>
                      <a:lnTo>
                        <a:pt x="268" y="79"/>
                      </a:lnTo>
                      <a:lnTo>
                        <a:pt x="211" y="69"/>
                      </a:lnTo>
                      <a:lnTo>
                        <a:pt x="151" y="56"/>
                      </a:lnTo>
                      <a:lnTo>
                        <a:pt x="98" y="43"/>
                      </a:lnTo>
                      <a:lnTo>
                        <a:pt x="76" y="37"/>
                      </a:lnTo>
                      <a:lnTo>
                        <a:pt x="60" y="31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3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0" y="79"/>
                      </a:lnTo>
                      <a:lnTo>
                        <a:pt x="268" y="79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6" name="Freeform 243">
                  <a:extLst>
                    <a:ext uri="{FF2B5EF4-FFF2-40B4-BE49-F238E27FC236}">
                      <a16:creationId xmlns:a16="http://schemas.microsoft.com/office/drawing/2014/main" id="{1C5BC17A-2DF9-4BF5-B17B-430BC4C407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62" cy="79"/>
                </a:xfrm>
                <a:custGeom>
                  <a:avLst/>
                  <a:gdLst>
                    <a:gd name="T0" fmla="*/ 262 w 262"/>
                    <a:gd name="T1" fmla="*/ 79 h 79"/>
                    <a:gd name="T2" fmla="*/ 262 w 262"/>
                    <a:gd name="T3" fmla="*/ 79 h 79"/>
                    <a:gd name="T4" fmla="*/ 205 w 262"/>
                    <a:gd name="T5" fmla="*/ 69 h 79"/>
                    <a:gd name="T6" fmla="*/ 148 w 262"/>
                    <a:gd name="T7" fmla="*/ 56 h 79"/>
                    <a:gd name="T8" fmla="*/ 95 w 262"/>
                    <a:gd name="T9" fmla="*/ 43 h 79"/>
                    <a:gd name="T10" fmla="*/ 73 w 262"/>
                    <a:gd name="T11" fmla="*/ 37 h 79"/>
                    <a:gd name="T12" fmla="*/ 57 w 262"/>
                    <a:gd name="T13" fmla="*/ 32 h 79"/>
                    <a:gd name="T14" fmla="*/ 57 w 262"/>
                    <a:gd name="T15" fmla="*/ 32 h 79"/>
                    <a:gd name="T16" fmla="*/ 25 w 262"/>
                    <a:gd name="T17" fmla="*/ 16 h 79"/>
                    <a:gd name="T18" fmla="*/ 6 w 262"/>
                    <a:gd name="T19" fmla="*/ 7 h 79"/>
                    <a:gd name="T20" fmla="*/ 3 w 262"/>
                    <a:gd name="T21" fmla="*/ 3 h 79"/>
                    <a:gd name="T22" fmla="*/ 0 w 262"/>
                    <a:gd name="T23" fmla="*/ 0 h 79"/>
                    <a:gd name="T24" fmla="*/ 0 w 262"/>
                    <a:gd name="T25" fmla="*/ 0 h 79"/>
                    <a:gd name="T26" fmla="*/ 0 w 262"/>
                    <a:gd name="T27" fmla="*/ 4 h 79"/>
                    <a:gd name="T28" fmla="*/ 6 w 262"/>
                    <a:gd name="T29" fmla="*/ 9 h 79"/>
                    <a:gd name="T30" fmla="*/ 16 w 262"/>
                    <a:gd name="T31" fmla="*/ 17 h 79"/>
                    <a:gd name="T32" fmla="*/ 32 w 262"/>
                    <a:gd name="T33" fmla="*/ 26 h 79"/>
                    <a:gd name="T34" fmla="*/ 57 w 262"/>
                    <a:gd name="T35" fmla="*/ 36 h 79"/>
                    <a:gd name="T36" fmla="*/ 95 w 262"/>
                    <a:gd name="T37" fmla="*/ 47 h 79"/>
                    <a:gd name="T38" fmla="*/ 148 w 262"/>
                    <a:gd name="T39" fmla="*/ 60 h 79"/>
                    <a:gd name="T40" fmla="*/ 148 w 262"/>
                    <a:gd name="T41" fmla="*/ 60 h 79"/>
                    <a:gd name="T42" fmla="*/ 233 w 262"/>
                    <a:gd name="T43" fmla="*/ 79 h 79"/>
                    <a:gd name="T44" fmla="*/ 262 w 26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2" h="79">
                      <a:moveTo>
                        <a:pt x="262" y="79"/>
                      </a:moveTo>
                      <a:lnTo>
                        <a:pt x="262" y="79"/>
                      </a:lnTo>
                      <a:lnTo>
                        <a:pt x="205" y="69"/>
                      </a:lnTo>
                      <a:lnTo>
                        <a:pt x="148" y="56"/>
                      </a:lnTo>
                      <a:lnTo>
                        <a:pt x="95" y="43"/>
                      </a:lnTo>
                      <a:lnTo>
                        <a:pt x="73" y="37"/>
                      </a:lnTo>
                      <a:lnTo>
                        <a:pt x="57" y="32"/>
                      </a:lnTo>
                      <a:lnTo>
                        <a:pt x="25" y="16"/>
                      </a:lnTo>
                      <a:lnTo>
                        <a:pt x="6" y="7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7"/>
                      </a:lnTo>
                      <a:lnTo>
                        <a:pt x="32" y="26"/>
                      </a:lnTo>
                      <a:lnTo>
                        <a:pt x="57" y="36"/>
                      </a:lnTo>
                      <a:lnTo>
                        <a:pt x="95" y="47"/>
                      </a:lnTo>
                      <a:lnTo>
                        <a:pt x="148" y="60"/>
                      </a:lnTo>
                      <a:lnTo>
                        <a:pt x="233" y="79"/>
                      </a:lnTo>
                      <a:lnTo>
                        <a:pt x="262" y="79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7" name="Freeform 244">
                  <a:extLst>
                    <a:ext uri="{FF2B5EF4-FFF2-40B4-BE49-F238E27FC236}">
                      <a16:creationId xmlns:a16="http://schemas.microsoft.com/office/drawing/2014/main" id="{34AE8191-57A0-4599-9278-A359C6B8E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8" cy="79"/>
                </a:xfrm>
                <a:custGeom>
                  <a:avLst/>
                  <a:gdLst>
                    <a:gd name="T0" fmla="*/ 258 w 258"/>
                    <a:gd name="T1" fmla="*/ 79 h 79"/>
                    <a:gd name="T2" fmla="*/ 258 w 258"/>
                    <a:gd name="T3" fmla="*/ 79 h 79"/>
                    <a:gd name="T4" fmla="*/ 202 w 258"/>
                    <a:gd name="T5" fmla="*/ 69 h 79"/>
                    <a:gd name="T6" fmla="*/ 145 w 258"/>
                    <a:gd name="T7" fmla="*/ 57 h 79"/>
                    <a:gd name="T8" fmla="*/ 91 w 258"/>
                    <a:gd name="T9" fmla="*/ 45 h 79"/>
                    <a:gd name="T10" fmla="*/ 73 w 258"/>
                    <a:gd name="T11" fmla="*/ 38 h 79"/>
                    <a:gd name="T12" fmla="*/ 57 w 258"/>
                    <a:gd name="T13" fmla="*/ 32 h 79"/>
                    <a:gd name="T14" fmla="*/ 57 w 258"/>
                    <a:gd name="T15" fmla="*/ 32 h 79"/>
                    <a:gd name="T16" fmla="*/ 22 w 258"/>
                    <a:gd name="T17" fmla="*/ 16 h 79"/>
                    <a:gd name="T18" fmla="*/ 6 w 258"/>
                    <a:gd name="T19" fmla="*/ 7 h 79"/>
                    <a:gd name="T20" fmla="*/ 0 w 258"/>
                    <a:gd name="T21" fmla="*/ 3 h 79"/>
                    <a:gd name="T22" fmla="*/ 0 w 258"/>
                    <a:gd name="T23" fmla="*/ 0 h 79"/>
                    <a:gd name="T24" fmla="*/ 0 w 258"/>
                    <a:gd name="T25" fmla="*/ 0 h 79"/>
                    <a:gd name="T26" fmla="*/ 0 w 258"/>
                    <a:gd name="T27" fmla="*/ 4 h 79"/>
                    <a:gd name="T28" fmla="*/ 6 w 258"/>
                    <a:gd name="T29" fmla="*/ 9 h 79"/>
                    <a:gd name="T30" fmla="*/ 16 w 258"/>
                    <a:gd name="T31" fmla="*/ 16 h 79"/>
                    <a:gd name="T32" fmla="*/ 32 w 258"/>
                    <a:gd name="T33" fmla="*/ 24 h 79"/>
                    <a:gd name="T34" fmla="*/ 60 w 258"/>
                    <a:gd name="T35" fmla="*/ 36 h 79"/>
                    <a:gd name="T36" fmla="*/ 98 w 258"/>
                    <a:gd name="T37" fmla="*/ 47 h 79"/>
                    <a:gd name="T38" fmla="*/ 151 w 258"/>
                    <a:gd name="T39" fmla="*/ 60 h 79"/>
                    <a:gd name="T40" fmla="*/ 151 w 258"/>
                    <a:gd name="T41" fmla="*/ 60 h 79"/>
                    <a:gd name="T42" fmla="*/ 236 w 258"/>
                    <a:gd name="T43" fmla="*/ 79 h 79"/>
                    <a:gd name="T44" fmla="*/ 258 w 258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8" h="79">
                      <a:moveTo>
                        <a:pt x="258" y="79"/>
                      </a:moveTo>
                      <a:lnTo>
                        <a:pt x="258" y="79"/>
                      </a:lnTo>
                      <a:lnTo>
                        <a:pt x="202" y="69"/>
                      </a:lnTo>
                      <a:lnTo>
                        <a:pt x="145" y="57"/>
                      </a:lnTo>
                      <a:lnTo>
                        <a:pt x="91" y="45"/>
                      </a:lnTo>
                      <a:lnTo>
                        <a:pt x="73" y="38"/>
                      </a:lnTo>
                      <a:lnTo>
                        <a:pt x="57" y="32"/>
                      </a:lnTo>
                      <a:lnTo>
                        <a:pt x="22" y="16"/>
                      </a:lnTo>
                      <a:lnTo>
                        <a:pt x="6" y="7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8" y="79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8" name="Freeform 245">
                  <a:extLst>
                    <a:ext uri="{FF2B5EF4-FFF2-40B4-BE49-F238E27FC236}">
                      <a16:creationId xmlns:a16="http://schemas.microsoft.com/office/drawing/2014/main" id="{AD80E07C-34FA-40F7-B429-2F40A3550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" y="1808"/>
                  <a:ext cx="252" cy="79"/>
                </a:xfrm>
                <a:custGeom>
                  <a:avLst/>
                  <a:gdLst>
                    <a:gd name="T0" fmla="*/ 252 w 252"/>
                    <a:gd name="T1" fmla="*/ 79 h 79"/>
                    <a:gd name="T2" fmla="*/ 252 w 252"/>
                    <a:gd name="T3" fmla="*/ 79 h 79"/>
                    <a:gd name="T4" fmla="*/ 199 w 252"/>
                    <a:gd name="T5" fmla="*/ 69 h 79"/>
                    <a:gd name="T6" fmla="*/ 142 w 252"/>
                    <a:gd name="T7" fmla="*/ 57 h 79"/>
                    <a:gd name="T8" fmla="*/ 91 w 252"/>
                    <a:gd name="T9" fmla="*/ 45 h 79"/>
                    <a:gd name="T10" fmla="*/ 69 w 252"/>
                    <a:gd name="T11" fmla="*/ 38 h 79"/>
                    <a:gd name="T12" fmla="*/ 54 w 252"/>
                    <a:gd name="T13" fmla="*/ 32 h 79"/>
                    <a:gd name="T14" fmla="*/ 54 w 252"/>
                    <a:gd name="T15" fmla="*/ 32 h 79"/>
                    <a:gd name="T16" fmla="*/ 22 w 252"/>
                    <a:gd name="T17" fmla="*/ 17 h 79"/>
                    <a:gd name="T18" fmla="*/ 6 w 252"/>
                    <a:gd name="T19" fmla="*/ 8 h 79"/>
                    <a:gd name="T20" fmla="*/ 0 w 252"/>
                    <a:gd name="T21" fmla="*/ 3 h 79"/>
                    <a:gd name="T22" fmla="*/ 0 w 252"/>
                    <a:gd name="T23" fmla="*/ 0 h 79"/>
                    <a:gd name="T24" fmla="*/ 0 w 252"/>
                    <a:gd name="T25" fmla="*/ 0 h 79"/>
                    <a:gd name="T26" fmla="*/ 0 w 252"/>
                    <a:gd name="T27" fmla="*/ 4 h 79"/>
                    <a:gd name="T28" fmla="*/ 6 w 252"/>
                    <a:gd name="T29" fmla="*/ 9 h 79"/>
                    <a:gd name="T30" fmla="*/ 16 w 252"/>
                    <a:gd name="T31" fmla="*/ 16 h 79"/>
                    <a:gd name="T32" fmla="*/ 32 w 252"/>
                    <a:gd name="T33" fmla="*/ 24 h 79"/>
                    <a:gd name="T34" fmla="*/ 60 w 252"/>
                    <a:gd name="T35" fmla="*/ 36 h 79"/>
                    <a:gd name="T36" fmla="*/ 98 w 252"/>
                    <a:gd name="T37" fmla="*/ 47 h 79"/>
                    <a:gd name="T38" fmla="*/ 151 w 252"/>
                    <a:gd name="T39" fmla="*/ 60 h 79"/>
                    <a:gd name="T40" fmla="*/ 151 w 252"/>
                    <a:gd name="T41" fmla="*/ 60 h 79"/>
                    <a:gd name="T42" fmla="*/ 236 w 252"/>
                    <a:gd name="T43" fmla="*/ 79 h 79"/>
                    <a:gd name="T44" fmla="*/ 252 w 252"/>
                    <a:gd name="T45" fmla="*/ 79 h 7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52" h="79">
                      <a:moveTo>
                        <a:pt x="252" y="79"/>
                      </a:moveTo>
                      <a:lnTo>
                        <a:pt x="252" y="79"/>
                      </a:lnTo>
                      <a:lnTo>
                        <a:pt x="199" y="69"/>
                      </a:lnTo>
                      <a:lnTo>
                        <a:pt x="142" y="57"/>
                      </a:lnTo>
                      <a:lnTo>
                        <a:pt x="91" y="45"/>
                      </a:lnTo>
                      <a:lnTo>
                        <a:pt x="69" y="38"/>
                      </a:lnTo>
                      <a:lnTo>
                        <a:pt x="54" y="32"/>
                      </a:lnTo>
                      <a:lnTo>
                        <a:pt x="22" y="17"/>
                      </a:lnTo>
                      <a:lnTo>
                        <a:pt x="6" y="8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6" y="9"/>
                      </a:lnTo>
                      <a:lnTo>
                        <a:pt x="16" y="16"/>
                      </a:lnTo>
                      <a:lnTo>
                        <a:pt x="32" y="24"/>
                      </a:lnTo>
                      <a:lnTo>
                        <a:pt x="60" y="36"/>
                      </a:lnTo>
                      <a:lnTo>
                        <a:pt x="98" y="47"/>
                      </a:lnTo>
                      <a:lnTo>
                        <a:pt x="151" y="60"/>
                      </a:lnTo>
                      <a:lnTo>
                        <a:pt x="236" y="79"/>
                      </a:lnTo>
                      <a:lnTo>
                        <a:pt x="252" y="79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29" name="Freeform 246">
                  <a:extLst>
                    <a:ext uri="{FF2B5EF4-FFF2-40B4-BE49-F238E27FC236}">
                      <a16:creationId xmlns:a16="http://schemas.microsoft.com/office/drawing/2014/main" id="{448FA7E8-F3D5-40C2-A29D-971D1187D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61"/>
                  <a:ext cx="993" cy="398"/>
                </a:xfrm>
                <a:custGeom>
                  <a:avLst/>
                  <a:gdLst>
                    <a:gd name="T0" fmla="*/ 50 w 993"/>
                    <a:gd name="T1" fmla="*/ 0 h 398"/>
                    <a:gd name="T2" fmla="*/ 85 w 993"/>
                    <a:gd name="T3" fmla="*/ 19 h 398"/>
                    <a:gd name="T4" fmla="*/ 139 w 993"/>
                    <a:gd name="T5" fmla="*/ 50 h 398"/>
                    <a:gd name="T6" fmla="*/ 208 w 993"/>
                    <a:gd name="T7" fmla="*/ 77 h 398"/>
                    <a:gd name="T8" fmla="*/ 284 w 993"/>
                    <a:gd name="T9" fmla="*/ 99 h 398"/>
                    <a:gd name="T10" fmla="*/ 366 w 993"/>
                    <a:gd name="T11" fmla="*/ 117 h 398"/>
                    <a:gd name="T12" fmla="*/ 425 w 993"/>
                    <a:gd name="T13" fmla="*/ 130 h 398"/>
                    <a:gd name="T14" fmla="*/ 608 w 993"/>
                    <a:gd name="T15" fmla="*/ 162 h 398"/>
                    <a:gd name="T16" fmla="*/ 791 w 993"/>
                    <a:gd name="T17" fmla="*/ 195 h 398"/>
                    <a:gd name="T18" fmla="*/ 851 w 993"/>
                    <a:gd name="T19" fmla="*/ 207 h 398"/>
                    <a:gd name="T20" fmla="*/ 917 w 993"/>
                    <a:gd name="T21" fmla="*/ 226 h 398"/>
                    <a:gd name="T22" fmla="*/ 974 w 993"/>
                    <a:gd name="T23" fmla="*/ 250 h 398"/>
                    <a:gd name="T24" fmla="*/ 993 w 993"/>
                    <a:gd name="T25" fmla="*/ 276 h 398"/>
                    <a:gd name="T26" fmla="*/ 993 w 993"/>
                    <a:gd name="T27" fmla="*/ 286 h 398"/>
                    <a:gd name="T28" fmla="*/ 977 w 993"/>
                    <a:gd name="T29" fmla="*/ 301 h 398"/>
                    <a:gd name="T30" fmla="*/ 952 w 993"/>
                    <a:gd name="T31" fmla="*/ 315 h 398"/>
                    <a:gd name="T32" fmla="*/ 923 w 993"/>
                    <a:gd name="T33" fmla="*/ 328 h 398"/>
                    <a:gd name="T34" fmla="*/ 860 w 993"/>
                    <a:gd name="T35" fmla="*/ 349 h 398"/>
                    <a:gd name="T36" fmla="*/ 753 w 993"/>
                    <a:gd name="T37" fmla="*/ 376 h 398"/>
                    <a:gd name="T38" fmla="*/ 681 w 993"/>
                    <a:gd name="T39" fmla="*/ 391 h 398"/>
                    <a:gd name="T40" fmla="*/ 419 w 993"/>
                    <a:gd name="T41" fmla="*/ 398 h 398"/>
                    <a:gd name="T42" fmla="*/ 517 w 993"/>
                    <a:gd name="T43" fmla="*/ 380 h 398"/>
                    <a:gd name="T44" fmla="*/ 709 w 993"/>
                    <a:gd name="T45" fmla="*/ 340 h 398"/>
                    <a:gd name="T46" fmla="*/ 801 w 993"/>
                    <a:gd name="T47" fmla="*/ 316 h 398"/>
                    <a:gd name="T48" fmla="*/ 826 w 993"/>
                    <a:gd name="T49" fmla="*/ 309 h 398"/>
                    <a:gd name="T50" fmla="*/ 873 w 993"/>
                    <a:gd name="T51" fmla="*/ 292 h 398"/>
                    <a:gd name="T52" fmla="*/ 889 w 993"/>
                    <a:gd name="T53" fmla="*/ 282 h 398"/>
                    <a:gd name="T54" fmla="*/ 886 w 993"/>
                    <a:gd name="T55" fmla="*/ 271 h 398"/>
                    <a:gd name="T56" fmla="*/ 870 w 993"/>
                    <a:gd name="T57" fmla="*/ 262 h 398"/>
                    <a:gd name="T58" fmla="*/ 835 w 993"/>
                    <a:gd name="T59" fmla="*/ 250 h 398"/>
                    <a:gd name="T60" fmla="*/ 782 w 993"/>
                    <a:gd name="T61" fmla="*/ 236 h 398"/>
                    <a:gd name="T62" fmla="*/ 668 w 993"/>
                    <a:gd name="T63" fmla="*/ 215 h 398"/>
                    <a:gd name="T64" fmla="*/ 611 w 993"/>
                    <a:gd name="T65" fmla="*/ 205 h 398"/>
                    <a:gd name="T66" fmla="*/ 410 w 993"/>
                    <a:gd name="T67" fmla="*/ 172 h 398"/>
                    <a:gd name="T68" fmla="*/ 309 w 993"/>
                    <a:gd name="T69" fmla="*/ 153 h 398"/>
                    <a:gd name="T70" fmla="*/ 214 w 993"/>
                    <a:gd name="T71" fmla="*/ 131 h 398"/>
                    <a:gd name="T72" fmla="*/ 154 w 993"/>
                    <a:gd name="T73" fmla="*/ 112 h 398"/>
                    <a:gd name="T74" fmla="*/ 69 w 993"/>
                    <a:gd name="T75" fmla="*/ 79 h 398"/>
                    <a:gd name="T76" fmla="*/ 22 w 993"/>
                    <a:gd name="T77" fmla="*/ 55 h 398"/>
                    <a:gd name="T78" fmla="*/ 0 w 993"/>
                    <a:gd name="T79" fmla="*/ 41 h 398"/>
                    <a:gd name="T80" fmla="*/ 25 w 993"/>
                    <a:gd name="T81" fmla="*/ 21 h 398"/>
                    <a:gd name="T82" fmla="*/ 50 w 993"/>
                    <a:gd name="T83" fmla="*/ 0 h 39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993" h="398">
                      <a:moveTo>
                        <a:pt x="50" y="0"/>
                      </a:moveTo>
                      <a:lnTo>
                        <a:pt x="50" y="0"/>
                      </a:lnTo>
                      <a:lnTo>
                        <a:pt x="85" y="19"/>
                      </a:lnTo>
                      <a:lnTo>
                        <a:pt x="110" y="36"/>
                      </a:lnTo>
                      <a:lnTo>
                        <a:pt x="139" y="50"/>
                      </a:lnTo>
                      <a:lnTo>
                        <a:pt x="173" y="64"/>
                      </a:lnTo>
                      <a:lnTo>
                        <a:pt x="208" y="77"/>
                      </a:lnTo>
                      <a:lnTo>
                        <a:pt x="246" y="88"/>
                      </a:lnTo>
                      <a:lnTo>
                        <a:pt x="284" y="99"/>
                      </a:lnTo>
                      <a:lnTo>
                        <a:pt x="325" y="108"/>
                      </a:lnTo>
                      <a:lnTo>
                        <a:pt x="366" y="117"/>
                      </a:lnTo>
                      <a:lnTo>
                        <a:pt x="425" y="130"/>
                      </a:lnTo>
                      <a:lnTo>
                        <a:pt x="485" y="141"/>
                      </a:lnTo>
                      <a:lnTo>
                        <a:pt x="608" y="162"/>
                      </a:lnTo>
                      <a:lnTo>
                        <a:pt x="731" y="183"/>
                      </a:lnTo>
                      <a:lnTo>
                        <a:pt x="791" y="195"/>
                      </a:lnTo>
                      <a:lnTo>
                        <a:pt x="851" y="207"/>
                      </a:lnTo>
                      <a:lnTo>
                        <a:pt x="886" y="216"/>
                      </a:lnTo>
                      <a:lnTo>
                        <a:pt x="917" y="226"/>
                      </a:lnTo>
                      <a:lnTo>
                        <a:pt x="949" y="236"/>
                      </a:lnTo>
                      <a:lnTo>
                        <a:pt x="974" y="250"/>
                      </a:lnTo>
                      <a:lnTo>
                        <a:pt x="990" y="267"/>
                      </a:lnTo>
                      <a:lnTo>
                        <a:pt x="993" y="276"/>
                      </a:lnTo>
                      <a:lnTo>
                        <a:pt x="993" y="286"/>
                      </a:lnTo>
                      <a:lnTo>
                        <a:pt x="983" y="294"/>
                      </a:lnTo>
                      <a:lnTo>
                        <a:pt x="977" y="301"/>
                      </a:lnTo>
                      <a:lnTo>
                        <a:pt x="964" y="309"/>
                      </a:lnTo>
                      <a:lnTo>
                        <a:pt x="952" y="315"/>
                      </a:lnTo>
                      <a:lnTo>
                        <a:pt x="923" y="328"/>
                      </a:lnTo>
                      <a:lnTo>
                        <a:pt x="892" y="339"/>
                      </a:lnTo>
                      <a:lnTo>
                        <a:pt x="860" y="349"/>
                      </a:lnTo>
                      <a:lnTo>
                        <a:pt x="826" y="358"/>
                      </a:lnTo>
                      <a:lnTo>
                        <a:pt x="753" y="376"/>
                      </a:lnTo>
                      <a:lnTo>
                        <a:pt x="681" y="391"/>
                      </a:lnTo>
                      <a:lnTo>
                        <a:pt x="656" y="398"/>
                      </a:lnTo>
                      <a:lnTo>
                        <a:pt x="419" y="398"/>
                      </a:lnTo>
                      <a:lnTo>
                        <a:pt x="517" y="380"/>
                      </a:lnTo>
                      <a:lnTo>
                        <a:pt x="615" y="361"/>
                      </a:lnTo>
                      <a:lnTo>
                        <a:pt x="709" y="340"/>
                      </a:lnTo>
                      <a:lnTo>
                        <a:pt x="756" y="329"/>
                      </a:lnTo>
                      <a:lnTo>
                        <a:pt x="801" y="316"/>
                      </a:lnTo>
                      <a:lnTo>
                        <a:pt x="826" y="309"/>
                      </a:lnTo>
                      <a:lnTo>
                        <a:pt x="851" y="301"/>
                      </a:lnTo>
                      <a:lnTo>
                        <a:pt x="873" y="292"/>
                      </a:lnTo>
                      <a:lnTo>
                        <a:pt x="889" y="282"/>
                      </a:lnTo>
                      <a:lnTo>
                        <a:pt x="889" y="276"/>
                      </a:lnTo>
                      <a:lnTo>
                        <a:pt x="886" y="271"/>
                      </a:lnTo>
                      <a:lnTo>
                        <a:pt x="879" y="266"/>
                      </a:lnTo>
                      <a:lnTo>
                        <a:pt x="870" y="262"/>
                      </a:lnTo>
                      <a:lnTo>
                        <a:pt x="854" y="255"/>
                      </a:lnTo>
                      <a:lnTo>
                        <a:pt x="835" y="250"/>
                      </a:lnTo>
                      <a:lnTo>
                        <a:pt x="782" y="236"/>
                      </a:lnTo>
                      <a:lnTo>
                        <a:pt x="725" y="225"/>
                      </a:lnTo>
                      <a:lnTo>
                        <a:pt x="668" y="215"/>
                      </a:lnTo>
                      <a:lnTo>
                        <a:pt x="611" y="205"/>
                      </a:lnTo>
                      <a:lnTo>
                        <a:pt x="511" y="188"/>
                      </a:lnTo>
                      <a:lnTo>
                        <a:pt x="410" y="172"/>
                      </a:lnTo>
                      <a:lnTo>
                        <a:pt x="359" y="163"/>
                      </a:lnTo>
                      <a:lnTo>
                        <a:pt x="309" y="153"/>
                      </a:lnTo>
                      <a:lnTo>
                        <a:pt x="262" y="142"/>
                      </a:lnTo>
                      <a:lnTo>
                        <a:pt x="214" y="131"/>
                      </a:lnTo>
                      <a:lnTo>
                        <a:pt x="154" y="112"/>
                      </a:lnTo>
                      <a:lnTo>
                        <a:pt x="98" y="90"/>
                      </a:lnTo>
                      <a:lnTo>
                        <a:pt x="69" y="79"/>
                      </a:lnTo>
                      <a:lnTo>
                        <a:pt x="47" y="68"/>
                      </a:lnTo>
                      <a:lnTo>
                        <a:pt x="22" y="55"/>
                      </a:lnTo>
                      <a:lnTo>
                        <a:pt x="0" y="42"/>
                      </a:lnTo>
                      <a:lnTo>
                        <a:pt x="0" y="41"/>
                      </a:lnTo>
                      <a:lnTo>
                        <a:pt x="25" y="21"/>
                      </a:lnTo>
                      <a:lnTo>
                        <a:pt x="5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0" name="Freeform 247">
                  <a:extLst>
                    <a:ext uri="{FF2B5EF4-FFF2-40B4-BE49-F238E27FC236}">
                      <a16:creationId xmlns:a16="http://schemas.microsoft.com/office/drawing/2014/main" id="{7D271D88-10CD-464D-899E-36C678195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9" y="1473"/>
                  <a:ext cx="363" cy="184"/>
                </a:xfrm>
                <a:custGeom>
                  <a:avLst/>
                  <a:gdLst>
                    <a:gd name="T0" fmla="*/ 243 w 363"/>
                    <a:gd name="T1" fmla="*/ 0 h 184"/>
                    <a:gd name="T2" fmla="*/ 243 w 363"/>
                    <a:gd name="T3" fmla="*/ 0 h 184"/>
                    <a:gd name="T4" fmla="*/ 271 w 363"/>
                    <a:gd name="T5" fmla="*/ 8 h 184"/>
                    <a:gd name="T6" fmla="*/ 297 w 363"/>
                    <a:gd name="T7" fmla="*/ 17 h 184"/>
                    <a:gd name="T8" fmla="*/ 322 w 363"/>
                    <a:gd name="T9" fmla="*/ 27 h 184"/>
                    <a:gd name="T10" fmla="*/ 344 w 363"/>
                    <a:gd name="T11" fmla="*/ 38 h 184"/>
                    <a:gd name="T12" fmla="*/ 360 w 363"/>
                    <a:gd name="T13" fmla="*/ 55 h 184"/>
                    <a:gd name="T14" fmla="*/ 363 w 363"/>
                    <a:gd name="T15" fmla="*/ 64 h 184"/>
                    <a:gd name="T16" fmla="*/ 363 w 363"/>
                    <a:gd name="T17" fmla="*/ 74 h 184"/>
                    <a:gd name="T18" fmla="*/ 363 w 363"/>
                    <a:gd name="T19" fmla="*/ 74 h 184"/>
                    <a:gd name="T20" fmla="*/ 353 w 363"/>
                    <a:gd name="T21" fmla="*/ 82 h 184"/>
                    <a:gd name="T22" fmla="*/ 347 w 363"/>
                    <a:gd name="T23" fmla="*/ 89 h 184"/>
                    <a:gd name="T24" fmla="*/ 334 w 363"/>
                    <a:gd name="T25" fmla="*/ 97 h 184"/>
                    <a:gd name="T26" fmla="*/ 322 w 363"/>
                    <a:gd name="T27" fmla="*/ 103 h 184"/>
                    <a:gd name="T28" fmla="*/ 322 w 363"/>
                    <a:gd name="T29" fmla="*/ 103 h 184"/>
                    <a:gd name="T30" fmla="*/ 293 w 363"/>
                    <a:gd name="T31" fmla="*/ 116 h 184"/>
                    <a:gd name="T32" fmla="*/ 262 w 363"/>
                    <a:gd name="T33" fmla="*/ 127 h 184"/>
                    <a:gd name="T34" fmla="*/ 230 w 363"/>
                    <a:gd name="T35" fmla="*/ 137 h 184"/>
                    <a:gd name="T36" fmla="*/ 196 w 363"/>
                    <a:gd name="T37" fmla="*/ 146 h 184"/>
                    <a:gd name="T38" fmla="*/ 123 w 363"/>
                    <a:gd name="T39" fmla="*/ 164 h 184"/>
                    <a:gd name="T40" fmla="*/ 51 w 363"/>
                    <a:gd name="T41" fmla="*/ 179 h 184"/>
                    <a:gd name="T42" fmla="*/ 51 w 363"/>
                    <a:gd name="T43" fmla="*/ 179 h 184"/>
                    <a:gd name="T44" fmla="*/ 29 w 363"/>
                    <a:gd name="T45" fmla="*/ 184 h 184"/>
                    <a:gd name="T46" fmla="*/ 29 w 363"/>
                    <a:gd name="T47" fmla="*/ 184 h 184"/>
                    <a:gd name="T48" fmla="*/ 13 w 363"/>
                    <a:gd name="T49" fmla="*/ 178 h 184"/>
                    <a:gd name="T50" fmla="*/ 0 w 363"/>
                    <a:gd name="T51" fmla="*/ 175 h 184"/>
                    <a:gd name="T52" fmla="*/ 0 w 363"/>
                    <a:gd name="T53" fmla="*/ 175 h 184"/>
                    <a:gd name="T54" fmla="*/ 0 w 363"/>
                    <a:gd name="T55" fmla="*/ 174 h 184"/>
                    <a:gd name="T56" fmla="*/ 3 w 363"/>
                    <a:gd name="T57" fmla="*/ 173 h 184"/>
                    <a:gd name="T58" fmla="*/ 26 w 363"/>
                    <a:gd name="T59" fmla="*/ 167 h 184"/>
                    <a:gd name="T60" fmla="*/ 107 w 363"/>
                    <a:gd name="T61" fmla="*/ 146 h 184"/>
                    <a:gd name="T62" fmla="*/ 158 w 363"/>
                    <a:gd name="T63" fmla="*/ 134 h 184"/>
                    <a:gd name="T64" fmla="*/ 208 w 363"/>
                    <a:gd name="T65" fmla="*/ 120 h 184"/>
                    <a:gd name="T66" fmla="*/ 256 w 363"/>
                    <a:gd name="T67" fmla="*/ 104 h 184"/>
                    <a:gd name="T68" fmla="*/ 293 w 363"/>
                    <a:gd name="T69" fmla="*/ 90 h 184"/>
                    <a:gd name="T70" fmla="*/ 293 w 363"/>
                    <a:gd name="T71" fmla="*/ 90 h 184"/>
                    <a:gd name="T72" fmla="*/ 309 w 363"/>
                    <a:gd name="T73" fmla="*/ 84 h 184"/>
                    <a:gd name="T74" fmla="*/ 319 w 363"/>
                    <a:gd name="T75" fmla="*/ 76 h 184"/>
                    <a:gd name="T76" fmla="*/ 325 w 363"/>
                    <a:gd name="T77" fmla="*/ 69 h 184"/>
                    <a:gd name="T78" fmla="*/ 325 w 363"/>
                    <a:gd name="T79" fmla="*/ 61 h 184"/>
                    <a:gd name="T80" fmla="*/ 322 w 363"/>
                    <a:gd name="T81" fmla="*/ 54 h 184"/>
                    <a:gd name="T82" fmla="*/ 319 w 363"/>
                    <a:gd name="T83" fmla="*/ 46 h 184"/>
                    <a:gd name="T84" fmla="*/ 309 w 363"/>
                    <a:gd name="T85" fmla="*/ 40 h 184"/>
                    <a:gd name="T86" fmla="*/ 300 w 363"/>
                    <a:gd name="T87" fmla="*/ 32 h 184"/>
                    <a:gd name="T88" fmla="*/ 281 w 363"/>
                    <a:gd name="T89" fmla="*/ 21 h 184"/>
                    <a:gd name="T90" fmla="*/ 262 w 363"/>
                    <a:gd name="T91" fmla="*/ 10 h 184"/>
                    <a:gd name="T92" fmla="*/ 249 w 363"/>
                    <a:gd name="T93" fmla="*/ 4 h 184"/>
                    <a:gd name="T94" fmla="*/ 243 w 363"/>
                    <a:gd name="T95" fmla="*/ 0 h 184"/>
                    <a:gd name="T96" fmla="*/ 243 w 363"/>
                    <a:gd name="T97" fmla="*/ 0 h 18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363" h="184">
                      <a:moveTo>
                        <a:pt x="243" y="0"/>
                      </a:moveTo>
                      <a:lnTo>
                        <a:pt x="243" y="0"/>
                      </a:lnTo>
                      <a:lnTo>
                        <a:pt x="271" y="8"/>
                      </a:lnTo>
                      <a:lnTo>
                        <a:pt x="297" y="17"/>
                      </a:lnTo>
                      <a:lnTo>
                        <a:pt x="322" y="27"/>
                      </a:lnTo>
                      <a:lnTo>
                        <a:pt x="344" y="38"/>
                      </a:lnTo>
                      <a:lnTo>
                        <a:pt x="360" y="55"/>
                      </a:lnTo>
                      <a:lnTo>
                        <a:pt x="363" y="64"/>
                      </a:lnTo>
                      <a:lnTo>
                        <a:pt x="363" y="74"/>
                      </a:lnTo>
                      <a:lnTo>
                        <a:pt x="353" y="82"/>
                      </a:lnTo>
                      <a:lnTo>
                        <a:pt x="347" y="89"/>
                      </a:lnTo>
                      <a:lnTo>
                        <a:pt x="334" y="97"/>
                      </a:lnTo>
                      <a:lnTo>
                        <a:pt x="322" y="103"/>
                      </a:lnTo>
                      <a:lnTo>
                        <a:pt x="293" y="116"/>
                      </a:lnTo>
                      <a:lnTo>
                        <a:pt x="262" y="127"/>
                      </a:lnTo>
                      <a:lnTo>
                        <a:pt x="230" y="137"/>
                      </a:lnTo>
                      <a:lnTo>
                        <a:pt x="196" y="146"/>
                      </a:lnTo>
                      <a:lnTo>
                        <a:pt x="123" y="164"/>
                      </a:lnTo>
                      <a:lnTo>
                        <a:pt x="51" y="179"/>
                      </a:lnTo>
                      <a:lnTo>
                        <a:pt x="29" y="184"/>
                      </a:lnTo>
                      <a:lnTo>
                        <a:pt x="13" y="178"/>
                      </a:lnTo>
                      <a:lnTo>
                        <a:pt x="0" y="175"/>
                      </a:lnTo>
                      <a:lnTo>
                        <a:pt x="0" y="174"/>
                      </a:lnTo>
                      <a:lnTo>
                        <a:pt x="3" y="173"/>
                      </a:lnTo>
                      <a:lnTo>
                        <a:pt x="26" y="167"/>
                      </a:lnTo>
                      <a:lnTo>
                        <a:pt x="107" y="146"/>
                      </a:lnTo>
                      <a:lnTo>
                        <a:pt x="158" y="134"/>
                      </a:lnTo>
                      <a:lnTo>
                        <a:pt x="208" y="120"/>
                      </a:lnTo>
                      <a:lnTo>
                        <a:pt x="256" y="104"/>
                      </a:lnTo>
                      <a:lnTo>
                        <a:pt x="293" y="90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69"/>
                      </a:lnTo>
                      <a:lnTo>
                        <a:pt x="325" y="61"/>
                      </a:lnTo>
                      <a:lnTo>
                        <a:pt x="322" y="54"/>
                      </a:lnTo>
                      <a:lnTo>
                        <a:pt x="319" y="46"/>
                      </a:lnTo>
                      <a:lnTo>
                        <a:pt x="309" y="40"/>
                      </a:lnTo>
                      <a:lnTo>
                        <a:pt x="300" y="32"/>
                      </a:lnTo>
                      <a:lnTo>
                        <a:pt x="281" y="21"/>
                      </a:lnTo>
                      <a:lnTo>
                        <a:pt x="262" y="10"/>
                      </a:lnTo>
                      <a:lnTo>
                        <a:pt x="249" y="4"/>
                      </a:lnTo>
                      <a:lnTo>
                        <a:pt x="243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1" name="Freeform 248">
                  <a:extLst>
                    <a:ext uri="{FF2B5EF4-FFF2-40B4-BE49-F238E27FC236}">
                      <a16:creationId xmlns:a16="http://schemas.microsoft.com/office/drawing/2014/main" id="{B69D4B8C-F305-4184-916B-5CFB07DE1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2" y="1473"/>
                  <a:ext cx="360" cy="184"/>
                </a:xfrm>
                <a:custGeom>
                  <a:avLst/>
                  <a:gdLst>
                    <a:gd name="T0" fmla="*/ 240 w 360"/>
                    <a:gd name="T1" fmla="*/ 0 h 184"/>
                    <a:gd name="T2" fmla="*/ 240 w 360"/>
                    <a:gd name="T3" fmla="*/ 0 h 184"/>
                    <a:gd name="T4" fmla="*/ 268 w 360"/>
                    <a:gd name="T5" fmla="*/ 8 h 184"/>
                    <a:gd name="T6" fmla="*/ 294 w 360"/>
                    <a:gd name="T7" fmla="*/ 17 h 184"/>
                    <a:gd name="T8" fmla="*/ 319 w 360"/>
                    <a:gd name="T9" fmla="*/ 27 h 184"/>
                    <a:gd name="T10" fmla="*/ 341 w 360"/>
                    <a:gd name="T11" fmla="*/ 38 h 184"/>
                    <a:gd name="T12" fmla="*/ 341 w 360"/>
                    <a:gd name="T13" fmla="*/ 38 h 184"/>
                    <a:gd name="T14" fmla="*/ 357 w 360"/>
                    <a:gd name="T15" fmla="*/ 55 h 184"/>
                    <a:gd name="T16" fmla="*/ 357 w 360"/>
                    <a:gd name="T17" fmla="*/ 55 h 184"/>
                    <a:gd name="T18" fmla="*/ 360 w 360"/>
                    <a:gd name="T19" fmla="*/ 64 h 184"/>
                    <a:gd name="T20" fmla="*/ 360 w 360"/>
                    <a:gd name="T21" fmla="*/ 64 h 184"/>
                    <a:gd name="T22" fmla="*/ 360 w 360"/>
                    <a:gd name="T23" fmla="*/ 74 h 184"/>
                    <a:gd name="T24" fmla="*/ 360 w 360"/>
                    <a:gd name="T25" fmla="*/ 74 h 184"/>
                    <a:gd name="T26" fmla="*/ 350 w 360"/>
                    <a:gd name="T27" fmla="*/ 82 h 184"/>
                    <a:gd name="T28" fmla="*/ 344 w 360"/>
                    <a:gd name="T29" fmla="*/ 89 h 184"/>
                    <a:gd name="T30" fmla="*/ 331 w 360"/>
                    <a:gd name="T31" fmla="*/ 97 h 184"/>
                    <a:gd name="T32" fmla="*/ 319 w 360"/>
                    <a:gd name="T33" fmla="*/ 103 h 184"/>
                    <a:gd name="T34" fmla="*/ 319 w 360"/>
                    <a:gd name="T35" fmla="*/ 103 h 184"/>
                    <a:gd name="T36" fmla="*/ 290 w 360"/>
                    <a:gd name="T37" fmla="*/ 116 h 184"/>
                    <a:gd name="T38" fmla="*/ 259 w 360"/>
                    <a:gd name="T39" fmla="*/ 127 h 184"/>
                    <a:gd name="T40" fmla="*/ 227 w 360"/>
                    <a:gd name="T41" fmla="*/ 137 h 184"/>
                    <a:gd name="T42" fmla="*/ 193 w 360"/>
                    <a:gd name="T43" fmla="*/ 146 h 184"/>
                    <a:gd name="T44" fmla="*/ 120 w 360"/>
                    <a:gd name="T45" fmla="*/ 164 h 184"/>
                    <a:gd name="T46" fmla="*/ 48 w 360"/>
                    <a:gd name="T47" fmla="*/ 179 h 184"/>
                    <a:gd name="T48" fmla="*/ 48 w 360"/>
                    <a:gd name="T49" fmla="*/ 179 h 184"/>
                    <a:gd name="T50" fmla="*/ 26 w 360"/>
                    <a:gd name="T51" fmla="*/ 184 h 184"/>
                    <a:gd name="T52" fmla="*/ 26 w 360"/>
                    <a:gd name="T53" fmla="*/ 184 h 184"/>
                    <a:gd name="T54" fmla="*/ 10 w 360"/>
                    <a:gd name="T55" fmla="*/ 178 h 184"/>
                    <a:gd name="T56" fmla="*/ 0 w 360"/>
                    <a:gd name="T57" fmla="*/ 175 h 184"/>
                    <a:gd name="T58" fmla="*/ 0 w 360"/>
                    <a:gd name="T59" fmla="*/ 175 h 184"/>
                    <a:gd name="T60" fmla="*/ 0 w 360"/>
                    <a:gd name="T61" fmla="*/ 175 h 184"/>
                    <a:gd name="T62" fmla="*/ 7 w 360"/>
                    <a:gd name="T63" fmla="*/ 173 h 184"/>
                    <a:gd name="T64" fmla="*/ 29 w 360"/>
                    <a:gd name="T65" fmla="*/ 167 h 184"/>
                    <a:gd name="T66" fmla="*/ 108 w 360"/>
                    <a:gd name="T67" fmla="*/ 148 h 184"/>
                    <a:gd name="T68" fmla="*/ 158 w 360"/>
                    <a:gd name="T69" fmla="*/ 135 h 184"/>
                    <a:gd name="T70" fmla="*/ 209 w 360"/>
                    <a:gd name="T71" fmla="*/ 121 h 184"/>
                    <a:gd name="T72" fmla="*/ 256 w 360"/>
                    <a:gd name="T73" fmla="*/ 106 h 184"/>
                    <a:gd name="T74" fmla="*/ 294 w 360"/>
                    <a:gd name="T75" fmla="*/ 92 h 184"/>
                    <a:gd name="T76" fmla="*/ 294 w 360"/>
                    <a:gd name="T77" fmla="*/ 92 h 184"/>
                    <a:gd name="T78" fmla="*/ 309 w 360"/>
                    <a:gd name="T79" fmla="*/ 84 h 184"/>
                    <a:gd name="T80" fmla="*/ 319 w 360"/>
                    <a:gd name="T81" fmla="*/ 76 h 184"/>
                    <a:gd name="T82" fmla="*/ 325 w 360"/>
                    <a:gd name="T83" fmla="*/ 70 h 184"/>
                    <a:gd name="T84" fmla="*/ 325 w 360"/>
                    <a:gd name="T85" fmla="*/ 62 h 184"/>
                    <a:gd name="T86" fmla="*/ 322 w 360"/>
                    <a:gd name="T87" fmla="*/ 55 h 184"/>
                    <a:gd name="T88" fmla="*/ 319 w 360"/>
                    <a:gd name="T89" fmla="*/ 47 h 184"/>
                    <a:gd name="T90" fmla="*/ 309 w 360"/>
                    <a:gd name="T91" fmla="*/ 40 h 184"/>
                    <a:gd name="T92" fmla="*/ 300 w 360"/>
                    <a:gd name="T93" fmla="*/ 33 h 184"/>
                    <a:gd name="T94" fmla="*/ 281 w 360"/>
                    <a:gd name="T95" fmla="*/ 21 h 184"/>
                    <a:gd name="T96" fmla="*/ 259 w 360"/>
                    <a:gd name="T97" fmla="*/ 10 h 184"/>
                    <a:gd name="T98" fmla="*/ 246 w 360"/>
                    <a:gd name="T99" fmla="*/ 3 h 184"/>
                    <a:gd name="T100" fmla="*/ 240 w 360"/>
                    <a:gd name="T101" fmla="*/ 0 h 184"/>
                    <a:gd name="T102" fmla="*/ 240 w 360"/>
                    <a:gd name="T103" fmla="*/ 0 h 18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60" h="184">
                      <a:moveTo>
                        <a:pt x="240" y="0"/>
                      </a:moveTo>
                      <a:lnTo>
                        <a:pt x="240" y="0"/>
                      </a:lnTo>
                      <a:lnTo>
                        <a:pt x="268" y="8"/>
                      </a:lnTo>
                      <a:lnTo>
                        <a:pt x="294" y="17"/>
                      </a:lnTo>
                      <a:lnTo>
                        <a:pt x="319" y="27"/>
                      </a:lnTo>
                      <a:lnTo>
                        <a:pt x="341" y="38"/>
                      </a:lnTo>
                      <a:lnTo>
                        <a:pt x="357" y="55"/>
                      </a:lnTo>
                      <a:lnTo>
                        <a:pt x="360" y="64"/>
                      </a:lnTo>
                      <a:lnTo>
                        <a:pt x="360" y="74"/>
                      </a:lnTo>
                      <a:lnTo>
                        <a:pt x="350" y="82"/>
                      </a:lnTo>
                      <a:lnTo>
                        <a:pt x="344" y="89"/>
                      </a:lnTo>
                      <a:lnTo>
                        <a:pt x="331" y="97"/>
                      </a:lnTo>
                      <a:lnTo>
                        <a:pt x="319" y="103"/>
                      </a:lnTo>
                      <a:lnTo>
                        <a:pt x="290" y="116"/>
                      </a:lnTo>
                      <a:lnTo>
                        <a:pt x="259" y="127"/>
                      </a:lnTo>
                      <a:lnTo>
                        <a:pt x="227" y="137"/>
                      </a:lnTo>
                      <a:lnTo>
                        <a:pt x="193" y="146"/>
                      </a:lnTo>
                      <a:lnTo>
                        <a:pt x="120" y="164"/>
                      </a:lnTo>
                      <a:lnTo>
                        <a:pt x="48" y="179"/>
                      </a:lnTo>
                      <a:lnTo>
                        <a:pt x="26" y="184"/>
                      </a:lnTo>
                      <a:lnTo>
                        <a:pt x="10" y="178"/>
                      </a:lnTo>
                      <a:lnTo>
                        <a:pt x="0" y="175"/>
                      </a:lnTo>
                      <a:lnTo>
                        <a:pt x="7" y="173"/>
                      </a:lnTo>
                      <a:lnTo>
                        <a:pt x="29" y="167"/>
                      </a:lnTo>
                      <a:lnTo>
                        <a:pt x="108" y="148"/>
                      </a:lnTo>
                      <a:lnTo>
                        <a:pt x="158" y="135"/>
                      </a:lnTo>
                      <a:lnTo>
                        <a:pt x="209" y="121"/>
                      </a:lnTo>
                      <a:lnTo>
                        <a:pt x="256" y="106"/>
                      </a:lnTo>
                      <a:lnTo>
                        <a:pt x="294" y="92"/>
                      </a:lnTo>
                      <a:lnTo>
                        <a:pt x="309" y="84"/>
                      </a:lnTo>
                      <a:lnTo>
                        <a:pt x="319" y="76"/>
                      </a:lnTo>
                      <a:lnTo>
                        <a:pt x="325" y="70"/>
                      </a:lnTo>
                      <a:lnTo>
                        <a:pt x="325" y="62"/>
                      </a:lnTo>
                      <a:lnTo>
                        <a:pt x="322" y="55"/>
                      </a:lnTo>
                      <a:lnTo>
                        <a:pt x="319" y="47"/>
                      </a:lnTo>
                      <a:lnTo>
                        <a:pt x="309" y="40"/>
                      </a:lnTo>
                      <a:lnTo>
                        <a:pt x="300" y="33"/>
                      </a:lnTo>
                      <a:lnTo>
                        <a:pt x="281" y="21"/>
                      </a:lnTo>
                      <a:lnTo>
                        <a:pt x="259" y="10"/>
                      </a:lnTo>
                      <a:lnTo>
                        <a:pt x="246" y="3"/>
                      </a:lnTo>
                      <a:lnTo>
                        <a:pt x="240" y="0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2" name="Freeform 249">
                  <a:extLst>
                    <a:ext uri="{FF2B5EF4-FFF2-40B4-BE49-F238E27FC236}">
                      <a16:creationId xmlns:a16="http://schemas.microsoft.com/office/drawing/2014/main" id="{C0A9C823-7EBA-49D8-B2CC-F9C50EAFAA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9" y="1473"/>
                  <a:ext cx="353" cy="184"/>
                </a:xfrm>
                <a:custGeom>
                  <a:avLst/>
                  <a:gdLst>
                    <a:gd name="T0" fmla="*/ 233 w 353"/>
                    <a:gd name="T1" fmla="*/ 0 h 184"/>
                    <a:gd name="T2" fmla="*/ 233 w 353"/>
                    <a:gd name="T3" fmla="*/ 0 h 184"/>
                    <a:gd name="T4" fmla="*/ 261 w 353"/>
                    <a:gd name="T5" fmla="*/ 8 h 184"/>
                    <a:gd name="T6" fmla="*/ 287 w 353"/>
                    <a:gd name="T7" fmla="*/ 17 h 184"/>
                    <a:gd name="T8" fmla="*/ 312 w 353"/>
                    <a:gd name="T9" fmla="*/ 27 h 184"/>
                    <a:gd name="T10" fmla="*/ 334 w 353"/>
                    <a:gd name="T11" fmla="*/ 38 h 184"/>
                    <a:gd name="T12" fmla="*/ 334 w 353"/>
                    <a:gd name="T13" fmla="*/ 38 h 184"/>
                    <a:gd name="T14" fmla="*/ 350 w 353"/>
                    <a:gd name="T15" fmla="*/ 55 h 184"/>
                    <a:gd name="T16" fmla="*/ 350 w 353"/>
                    <a:gd name="T17" fmla="*/ 55 h 184"/>
                    <a:gd name="T18" fmla="*/ 353 w 353"/>
                    <a:gd name="T19" fmla="*/ 64 h 184"/>
                    <a:gd name="T20" fmla="*/ 353 w 353"/>
                    <a:gd name="T21" fmla="*/ 64 h 184"/>
                    <a:gd name="T22" fmla="*/ 353 w 353"/>
                    <a:gd name="T23" fmla="*/ 74 h 184"/>
                    <a:gd name="T24" fmla="*/ 353 w 353"/>
                    <a:gd name="T25" fmla="*/ 74 h 184"/>
                    <a:gd name="T26" fmla="*/ 343 w 353"/>
                    <a:gd name="T27" fmla="*/ 82 h 184"/>
                    <a:gd name="T28" fmla="*/ 337 w 353"/>
                    <a:gd name="T29" fmla="*/ 89 h 184"/>
                    <a:gd name="T30" fmla="*/ 324 w 353"/>
                    <a:gd name="T31" fmla="*/ 97 h 184"/>
                    <a:gd name="T32" fmla="*/ 312 w 353"/>
                    <a:gd name="T33" fmla="*/ 103 h 184"/>
                    <a:gd name="T34" fmla="*/ 312 w 353"/>
                    <a:gd name="T35" fmla="*/ 103 h 184"/>
                    <a:gd name="T36" fmla="*/ 283 w 353"/>
                    <a:gd name="T37" fmla="*/ 116 h 184"/>
                    <a:gd name="T38" fmla="*/ 252 w 353"/>
                    <a:gd name="T39" fmla="*/ 127 h 184"/>
                    <a:gd name="T40" fmla="*/ 220 w 353"/>
                    <a:gd name="T41" fmla="*/ 137 h 184"/>
                    <a:gd name="T42" fmla="*/ 186 w 353"/>
                    <a:gd name="T43" fmla="*/ 146 h 184"/>
                    <a:gd name="T44" fmla="*/ 113 w 353"/>
                    <a:gd name="T45" fmla="*/ 164 h 184"/>
                    <a:gd name="T46" fmla="*/ 41 w 353"/>
                    <a:gd name="T47" fmla="*/ 179 h 184"/>
                    <a:gd name="T48" fmla="*/ 41 w 353"/>
                    <a:gd name="T49" fmla="*/ 179 h 184"/>
                    <a:gd name="T50" fmla="*/ 19 w 353"/>
                    <a:gd name="T51" fmla="*/ 184 h 184"/>
                    <a:gd name="T52" fmla="*/ 19 w 353"/>
                    <a:gd name="T53" fmla="*/ 184 h 184"/>
                    <a:gd name="T54" fmla="*/ 6 w 353"/>
                    <a:gd name="T55" fmla="*/ 179 h 184"/>
                    <a:gd name="T56" fmla="*/ 3 w 353"/>
                    <a:gd name="T57" fmla="*/ 177 h 184"/>
                    <a:gd name="T58" fmla="*/ 0 w 353"/>
                    <a:gd name="T59" fmla="*/ 175 h 184"/>
                    <a:gd name="T60" fmla="*/ 0 w 353"/>
                    <a:gd name="T61" fmla="*/ 175 h 184"/>
                    <a:gd name="T62" fmla="*/ 0 w 353"/>
                    <a:gd name="T63" fmla="*/ 175 h 184"/>
                    <a:gd name="T64" fmla="*/ 3 w 353"/>
                    <a:gd name="T65" fmla="*/ 174 h 184"/>
                    <a:gd name="T66" fmla="*/ 25 w 353"/>
                    <a:gd name="T67" fmla="*/ 168 h 184"/>
                    <a:gd name="T68" fmla="*/ 104 w 353"/>
                    <a:gd name="T69" fmla="*/ 149 h 184"/>
                    <a:gd name="T70" fmla="*/ 154 w 353"/>
                    <a:gd name="T71" fmla="*/ 136 h 184"/>
                    <a:gd name="T72" fmla="*/ 205 w 353"/>
                    <a:gd name="T73" fmla="*/ 122 h 184"/>
                    <a:gd name="T74" fmla="*/ 252 w 353"/>
                    <a:gd name="T75" fmla="*/ 107 h 184"/>
                    <a:gd name="T76" fmla="*/ 293 w 353"/>
                    <a:gd name="T77" fmla="*/ 93 h 184"/>
                    <a:gd name="T78" fmla="*/ 293 w 353"/>
                    <a:gd name="T79" fmla="*/ 93 h 184"/>
                    <a:gd name="T80" fmla="*/ 309 w 353"/>
                    <a:gd name="T81" fmla="*/ 85 h 184"/>
                    <a:gd name="T82" fmla="*/ 318 w 353"/>
                    <a:gd name="T83" fmla="*/ 78 h 184"/>
                    <a:gd name="T84" fmla="*/ 321 w 353"/>
                    <a:gd name="T85" fmla="*/ 70 h 184"/>
                    <a:gd name="T86" fmla="*/ 324 w 353"/>
                    <a:gd name="T87" fmla="*/ 62 h 184"/>
                    <a:gd name="T88" fmla="*/ 321 w 353"/>
                    <a:gd name="T89" fmla="*/ 55 h 184"/>
                    <a:gd name="T90" fmla="*/ 315 w 353"/>
                    <a:gd name="T91" fmla="*/ 47 h 184"/>
                    <a:gd name="T92" fmla="*/ 306 w 353"/>
                    <a:gd name="T93" fmla="*/ 40 h 184"/>
                    <a:gd name="T94" fmla="*/ 296 w 353"/>
                    <a:gd name="T95" fmla="*/ 33 h 184"/>
                    <a:gd name="T96" fmla="*/ 274 w 353"/>
                    <a:gd name="T97" fmla="*/ 21 h 184"/>
                    <a:gd name="T98" fmla="*/ 255 w 353"/>
                    <a:gd name="T99" fmla="*/ 10 h 184"/>
                    <a:gd name="T100" fmla="*/ 239 w 353"/>
                    <a:gd name="T101" fmla="*/ 3 h 184"/>
                    <a:gd name="T102" fmla="*/ 233 w 353"/>
                    <a:gd name="T103" fmla="*/ 0 h 184"/>
                    <a:gd name="T104" fmla="*/ 233 w 353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53" h="184">
                      <a:moveTo>
                        <a:pt x="233" y="0"/>
                      </a:moveTo>
                      <a:lnTo>
                        <a:pt x="233" y="0"/>
                      </a:lnTo>
                      <a:lnTo>
                        <a:pt x="261" y="8"/>
                      </a:lnTo>
                      <a:lnTo>
                        <a:pt x="287" y="17"/>
                      </a:lnTo>
                      <a:lnTo>
                        <a:pt x="312" y="27"/>
                      </a:lnTo>
                      <a:lnTo>
                        <a:pt x="334" y="38"/>
                      </a:lnTo>
                      <a:lnTo>
                        <a:pt x="350" y="55"/>
                      </a:lnTo>
                      <a:lnTo>
                        <a:pt x="353" y="64"/>
                      </a:lnTo>
                      <a:lnTo>
                        <a:pt x="353" y="74"/>
                      </a:lnTo>
                      <a:lnTo>
                        <a:pt x="343" y="82"/>
                      </a:lnTo>
                      <a:lnTo>
                        <a:pt x="337" y="89"/>
                      </a:lnTo>
                      <a:lnTo>
                        <a:pt x="324" y="97"/>
                      </a:lnTo>
                      <a:lnTo>
                        <a:pt x="312" y="103"/>
                      </a:lnTo>
                      <a:lnTo>
                        <a:pt x="283" y="116"/>
                      </a:lnTo>
                      <a:lnTo>
                        <a:pt x="252" y="127"/>
                      </a:lnTo>
                      <a:lnTo>
                        <a:pt x="220" y="137"/>
                      </a:lnTo>
                      <a:lnTo>
                        <a:pt x="186" y="146"/>
                      </a:lnTo>
                      <a:lnTo>
                        <a:pt x="113" y="164"/>
                      </a:lnTo>
                      <a:lnTo>
                        <a:pt x="41" y="179"/>
                      </a:lnTo>
                      <a:lnTo>
                        <a:pt x="19" y="184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8"/>
                      </a:lnTo>
                      <a:lnTo>
                        <a:pt x="104" y="149"/>
                      </a:lnTo>
                      <a:lnTo>
                        <a:pt x="154" y="136"/>
                      </a:lnTo>
                      <a:lnTo>
                        <a:pt x="205" y="122"/>
                      </a:lnTo>
                      <a:lnTo>
                        <a:pt x="252" y="107"/>
                      </a:lnTo>
                      <a:lnTo>
                        <a:pt x="293" y="93"/>
                      </a:lnTo>
                      <a:lnTo>
                        <a:pt x="309" y="85"/>
                      </a:lnTo>
                      <a:lnTo>
                        <a:pt x="318" y="78"/>
                      </a:lnTo>
                      <a:lnTo>
                        <a:pt x="321" y="70"/>
                      </a:lnTo>
                      <a:lnTo>
                        <a:pt x="324" y="62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0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5" y="10"/>
                      </a:lnTo>
                      <a:lnTo>
                        <a:pt x="239" y="3"/>
                      </a:lnTo>
                      <a:lnTo>
                        <a:pt x="233" y="0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3" name="Freeform 250">
                  <a:extLst>
                    <a:ext uri="{FF2B5EF4-FFF2-40B4-BE49-F238E27FC236}">
                      <a16:creationId xmlns:a16="http://schemas.microsoft.com/office/drawing/2014/main" id="{711470DD-671A-4004-B655-FBC7518D8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2" y="1473"/>
                  <a:ext cx="350" cy="184"/>
                </a:xfrm>
                <a:custGeom>
                  <a:avLst/>
                  <a:gdLst>
                    <a:gd name="T0" fmla="*/ 230 w 350"/>
                    <a:gd name="T1" fmla="*/ 0 h 184"/>
                    <a:gd name="T2" fmla="*/ 230 w 350"/>
                    <a:gd name="T3" fmla="*/ 0 h 184"/>
                    <a:gd name="T4" fmla="*/ 258 w 350"/>
                    <a:gd name="T5" fmla="*/ 8 h 184"/>
                    <a:gd name="T6" fmla="*/ 284 w 350"/>
                    <a:gd name="T7" fmla="*/ 17 h 184"/>
                    <a:gd name="T8" fmla="*/ 309 w 350"/>
                    <a:gd name="T9" fmla="*/ 27 h 184"/>
                    <a:gd name="T10" fmla="*/ 331 w 350"/>
                    <a:gd name="T11" fmla="*/ 38 h 184"/>
                    <a:gd name="T12" fmla="*/ 331 w 350"/>
                    <a:gd name="T13" fmla="*/ 38 h 184"/>
                    <a:gd name="T14" fmla="*/ 347 w 350"/>
                    <a:gd name="T15" fmla="*/ 55 h 184"/>
                    <a:gd name="T16" fmla="*/ 347 w 350"/>
                    <a:gd name="T17" fmla="*/ 55 h 184"/>
                    <a:gd name="T18" fmla="*/ 350 w 350"/>
                    <a:gd name="T19" fmla="*/ 64 h 184"/>
                    <a:gd name="T20" fmla="*/ 350 w 350"/>
                    <a:gd name="T21" fmla="*/ 64 h 184"/>
                    <a:gd name="T22" fmla="*/ 350 w 350"/>
                    <a:gd name="T23" fmla="*/ 74 h 184"/>
                    <a:gd name="T24" fmla="*/ 350 w 350"/>
                    <a:gd name="T25" fmla="*/ 74 h 184"/>
                    <a:gd name="T26" fmla="*/ 340 w 350"/>
                    <a:gd name="T27" fmla="*/ 82 h 184"/>
                    <a:gd name="T28" fmla="*/ 334 w 350"/>
                    <a:gd name="T29" fmla="*/ 89 h 184"/>
                    <a:gd name="T30" fmla="*/ 321 w 350"/>
                    <a:gd name="T31" fmla="*/ 97 h 184"/>
                    <a:gd name="T32" fmla="*/ 309 w 350"/>
                    <a:gd name="T33" fmla="*/ 103 h 184"/>
                    <a:gd name="T34" fmla="*/ 309 w 350"/>
                    <a:gd name="T35" fmla="*/ 103 h 184"/>
                    <a:gd name="T36" fmla="*/ 280 w 350"/>
                    <a:gd name="T37" fmla="*/ 116 h 184"/>
                    <a:gd name="T38" fmla="*/ 249 w 350"/>
                    <a:gd name="T39" fmla="*/ 127 h 184"/>
                    <a:gd name="T40" fmla="*/ 217 w 350"/>
                    <a:gd name="T41" fmla="*/ 137 h 184"/>
                    <a:gd name="T42" fmla="*/ 183 w 350"/>
                    <a:gd name="T43" fmla="*/ 146 h 184"/>
                    <a:gd name="T44" fmla="*/ 110 w 350"/>
                    <a:gd name="T45" fmla="*/ 164 h 184"/>
                    <a:gd name="T46" fmla="*/ 38 w 350"/>
                    <a:gd name="T47" fmla="*/ 179 h 184"/>
                    <a:gd name="T48" fmla="*/ 38 w 350"/>
                    <a:gd name="T49" fmla="*/ 179 h 184"/>
                    <a:gd name="T50" fmla="*/ 16 w 350"/>
                    <a:gd name="T51" fmla="*/ 184 h 184"/>
                    <a:gd name="T52" fmla="*/ 16 w 350"/>
                    <a:gd name="T53" fmla="*/ 184 h 184"/>
                    <a:gd name="T54" fmla="*/ 9 w 350"/>
                    <a:gd name="T55" fmla="*/ 180 h 184"/>
                    <a:gd name="T56" fmla="*/ 6 w 350"/>
                    <a:gd name="T57" fmla="*/ 179 h 184"/>
                    <a:gd name="T58" fmla="*/ 3 w 350"/>
                    <a:gd name="T59" fmla="*/ 177 h 184"/>
                    <a:gd name="T60" fmla="*/ 0 w 350"/>
                    <a:gd name="T61" fmla="*/ 177 h 184"/>
                    <a:gd name="T62" fmla="*/ 0 w 350"/>
                    <a:gd name="T63" fmla="*/ 177 h 184"/>
                    <a:gd name="T64" fmla="*/ 0 w 350"/>
                    <a:gd name="T65" fmla="*/ 175 h 184"/>
                    <a:gd name="T66" fmla="*/ 3 w 350"/>
                    <a:gd name="T67" fmla="*/ 174 h 184"/>
                    <a:gd name="T68" fmla="*/ 25 w 350"/>
                    <a:gd name="T69" fmla="*/ 169 h 184"/>
                    <a:gd name="T70" fmla="*/ 104 w 350"/>
                    <a:gd name="T71" fmla="*/ 149 h 184"/>
                    <a:gd name="T72" fmla="*/ 154 w 350"/>
                    <a:gd name="T73" fmla="*/ 137 h 184"/>
                    <a:gd name="T74" fmla="*/ 205 w 350"/>
                    <a:gd name="T75" fmla="*/ 123 h 184"/>
                    <a:gd name="T76" fmla="*/ 252 w 350"/>
                    <a:gd name="T77" fmla="*/ 108 h 184"/>
                    <a:gd name="T78" fmla="*/ 293 w 350"/>
                    <a:gd name="T79" fmla="*/ 94 h 184"/>
                    <a:gd name="T80" fmla="*/ 293 w 350"/>
                    <a:gd name="T81" fmla="*/ 94 h 184"/>
                    <a:gd name="T82" fmla="*/ 309 w 350"/>
                    <a:gd name="T83" fmla="*/ 87 h 184"/>
                    <a:gd name="T84" fmla="*/ 318 w 350"/>
                    <a:gd name="T85" fmla="*/ 79 h 184"/>
                    <a:gd name="T86" fmla="*/ 325 w 350"/>
                    <a:gd name="T87" fmla="*/ 71 h 184"/>
                    <a:gd name="T88" fmla="*/ 325 w 350"/>
                    <a:gd name="T89" fmla="*/ 64 h 184"/>
                    <a:gd name="T90" fmla="*/ 321 w 350"/>
                    <a:gd name="T91" fmla="*/ 55 h 184"/>
                    <a:gd name="T92" fmla="*/ 315 w 350"/>
                    <a:gd name="T93" fmla="*/ 47 h 184"/>
                    <a:gd name="T94" fmla="*/ 306 w 350"/>
                    <a:gd name="T95" fmla="*/ 41 h 184"/>
                    <a:gd name="T96" fmla="*/ 296 w 350"/>
                    <a:gd name="T97" fmla="*/ 33 h 184"/>
                    <a:gd name="T98" fmla="*/ 274 w 350"/>
                    <a:gd name="T99" fmla="*/ 21 h 184"/>
                    <a:gd name="T100" fmla="*/ 252 w 350"/>
                    <a:gd name="T101" fmla="*/ 10 h 184"/>
                    <a:gd name="T102" fmla="*/ 236 w 350"/>
                    <a:gd name="T103" fmla="*/ 3 h 184"/>
                    <a:gd name="T104" fmla="*/ 230 w 350"/>
                    <a:gd name="T105" fmla="*/ 0 h 184"/>
                    <a:gd name="T106" fmla="*/ 230 w 350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50" h="184">
                      <a:moveTo>
                        <a:pt x="230" y="0"/>
                      </a:moveTo>
                      <a:lnTo>
                        <a:pt x="230" y="0"/>
                      </a:lnTo>
                      <a:lnTo>
                        <a:pt x="258" y="8"/>
                      </a:lnTo>
                      <a:lnTo>
                        <a:pt x="284" y="17"/>
                      </a:lnTo>
                      <a:lnTo>
                        <a:pt x="309" y="27"/>
                      </a:lnTo>
                      <a:lnTo>
                        <a:pt x="331" y="38"/>
                      </a:lnTo>
                      <a:lnTo>
                        <a:pt x="347" y="55"/>
                      </a:lnTo>
                      <a:lnTo>
                        <a:pt x="350" y="64"/>
                      </a:lnTo>
                      <a:lnTo>
                        <a:pt x="350" y="74"/>
                      </a:lnTo>
                      <a:lnTo>
                        <a:pt x="340" y="82"/>
                      </a:lnTo>
                      <a:lnTo>
                        <a:pt x="334" y="89"/>
                      </a:lnTo>
                      <a:lnTo>
                        <a:pt x="321" y="97"/>
                      </a:lnTo>
                      <a:lnTo>
                        <a:pt x="309" y="103"/>
                      </a:lnTo>
                      <a:lnTo>
                        <a:pt x="280" y="116"/>
                      </a:lnTo>
                      <a:lnTo>
                        <a:pt x="249" y="127"/>
                      </a:lnTo>
                      <a:lnTo>
                        <a:pt x="217" y="137"/>
                      </a:lnTo>
                      <a:lnTo>
                        <a:pt x="183" y="146"/>
                      </a:lnTo>
                      <a:lnTo>
                        <a:pt x="110" y="164"/>
                      </a:lnTo>
                      <a:lnTo>
                        <a:pt x="38" y="179"/>
                      </a:lnTo>
                      <a:lnTo>
                        <a:pt x="16" y="184"/>
                      </a:lnTo>
                      <a:lnTo>
                        <a:pt x="9" y="180"/>
                      </a:lnTo>
                      <a:lnTo>
                        <a:pt x="6" y="179"/>
                      </a:lnTo>
                      <a:lnTo>
                        <a:pt x="3" y="177"/>
                      </a:lnTo>
                      <a:lnTo>
                        <a:pt x="0" y="177"/>
                      </a:lnTo>
                      <a:lnTo>
                        <a:pt x="0" y="175"/>
                      </a:lnTo>
                      <a:lnTo>
                        <a:pt x="3" y="174"/>
                      </a:lnTo>
                      <a:lnTo>
                        <a:pt x="25" y="169"/>
                      </a:lnTo>
                      <a:lnTo>
                        <a:pt x="104" y="149"/>
                      </a:lnTo>
                      <a:lnTo>
                        <a:pt x="154" y="137"/>
                      </a:lnTo>
                      <a:lnTo>
                        <a:pt x="205" y="123"/>
                      </a:lnTo>
                      <a:lnTo>
                        <a:pt x="252" y="108"/>
                      </a:lnTo>
                      <a:lnTo>
                        <a:pt x="293" y="94"/>
                      </a:lnTo>
                      <a:lnTo>
                        <a:pt x="309" y="87"/>
                      </a:lnTo>
                      <a:lnTo>
                        <a:pt x="318" y="79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1" y="55"/>
                      </a:lnTo>
                      <a:lnTo>
                        <a:pt x="315" y="47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52" y="10"/>
                      </a:lnTo>
                      <a:lnTo>
                        <a:pt x="236" y="3"/>
                      </a:lnTo>
                      <a:lnTo>
                        <a:pt x="230" y="0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4" name="Freeform 251">
                  <a:extLst>
                    <a:ext uri="{FF2B5EF4-FFF2-40B4-BE49-F238E27FC236}">
                      <a16:creationId xmlns:a16="http://schemas.microsoft.com/office/drawing/2014/main" id="{A1868901-71BF-438D-8F47-492D7D06A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5" y="1473"/>
                  <a:ext cx="347" cy="184"/>
                </a:xfrm>
                <a:custGeom>
                  <a:avLst/>
                  <a:gdLst>
                    <a:gd name="T0" fmla="*/ 227 w 347"/>
                    <a:gd name="T1" fmla="*/ 0 h 184"/>
                    <a:gd name="T2" fmla="*/ 227 w 347"/>
                    <a:gd name="T3" fmla="*/ 0 h 184"/>
                    <a:gd name="T4" fmla="*/ 255 w 347"/>
                    <a:gd name="T5" fmla="*/ 8 h 184"/>
                    <a:gd name="T6" fmla="*/ 281 w 347"/>
                    <a:gd name="T7" fmla="*/ 17 h 184"/>
                    <a:gd name="T8" fmla="*/ 306 w 347"/>
                    <a:gd name="T9" fmla="*/ 27 h 184"/>
                    <a:gd name="T10" fmla="*/ 328 w 347"/>
                    <a:gd name="T11" fmla="*/ 38 h 184"/>
                    <a:gd name="T12" fmla="*/ 328 w 347"/>
                    <a:gd name="T13" fmla="*/ 38 h 184"/>
                    <a:gd name="T14" fmla="*/ 344 w 347"/>
                    <a:gd name="T15" fmla="*/ 55 h 184"/>
                    <a:gd name="T16" fmla="*/ 344 w 347"/>
                    <a:gd name="T17" fmla="*/ 55 h 184"/>
                    <a:gd name="T18" fmla="*/ 347 w 347"/>
                    <a:gd name="T19" fmla="*/ 64 h 184"/>
                    <a:gd name="T20" fmla="*/ 347 w 347"/>
                    <a:gd name="T21" fmla="*/ 64 h 184"/>
                    <a:gd name="T22" fmla="*/ 347 w 347"/>
                    <a:gd name="T23" fmla="*/ 74 h 184"/>
                    <a:gd name="T24" fmla="*/ 347 w 347"/>
                    <a:gd name="T25" fmla="*/ 74 h 184"/>
                    <a:gd name="T26" fmla="*/ 337 w 347"/>
                    <a:gd name="T27" fmla="*/ 82 h 184"/>
                    <a:gd name="T28" fmla="*/ 331 w 347"/>
                    <a:gd name="T29" fmla="*/ 89 h 184"/>
                    <a:gd name="T30" fmla="*/ 318 w 347"/>
                    <a:gd name="T31" fmla="*/ 97 h 184"/>
                    <a:gd name="T32" fmla="*/ 306 w 347"/>
                    <a:gd name="T33" fmla="*/ 103 h 184"/>
                    <a:gd name="T34" fmla="*/ 306 w 347"/>
                    <a:gd name="T35" fmla="*/ 103 h 184"/>
                    <a:gd name="T36" fmla="*/ 277 w 347"/>
                    <a:gd name="T37" fmla="*/ 116 h 184"/>
                    <a:gd name="T38" fmla="*/ 246 w 347"/>
                    <a:gd name="T39" fmla="*/ 127 h 184"/>
                    <a:gd name="T40" fmla="*/ 214 w 347"/>
                    <a:gd name="T41" fmla="*/ 137 h 184"/>
                    <a:gd name="T42" fmla="*/ 180 w 347"/>
                    <a:gd name="T43" fmla="*/ 146 h 184"/>
                    <a:gd name="T44" fmla="*/ 107 w 347"/>
                    <a:gd name="T45" fmla="*/ 164 h 184"/>
                    <a:gd name="T46" fmla="*/ 35 w 347"/>
                    <a:gd name="T47" fmla="*/ 179 h 184"/>
                    <a:gd name="T48" fmla="*/ 35 w 347"/>
                    <a:gd name="T49" fmla="*/ 179 h 184"/>
                    <a:gd name="T50" fmla="*/ 13 w 347"/>
                    <a:gd name="T51" fmla="*/ 184 h 184"/>
                    <a:gd name="T52" fmla="*/ 13 w 347"/>
                    <a:gd name="T53" fmla="*/ 184 h 184"/>
                    <a:gd name="T54" fmla="*/ 6 w 347"/>
                    <a:gd name="T55" fmla="*/ 182 h 184"/>
                    <a:gd name="T56" fmla="*/ 6 w 347"/>
                    <a:gd name="T57" fmla="*/ 179 h 184"/>
                    <a:gd name="T58" fmla="*/ 3 w 347"/>
                    <a:gd name="T59" fmla="*/ 178 h 184"/>
                    <a:gd name="T60" fmla="*/ 0 w 347"/>
                    <a:gd name="T61" fmla="*/ 177 h 184"/>
                    <a:gd name="T62" fmla="*/ 0 w 347"/>
                    <a:gd name="T63" fmla="*/ 177 h 184"/>
                    <a:gd name="T64" fmla="*/ 0 w 347"/>
                    <a:gd name="T65" fmla="*/ 177 h 184"/>
                    <a:gd name="T66" fmla="*/ 6 w 347"/>
                    <a:gd name="T67" fmla="*/ 175 h 184"/>
                    <a:gd name="T68" fmla="*/ 28 w 347"/>
                    <a:gd name="T69" fmla="*/ 169 h 184"/>
                    <a:gd name="T70" fmla="*/ 104 w 347"/>
                    <a:gd name="T71" fmla="*/ 150 h 184"/>
                    <a:gd name="T72" fmla="*/ 155 w 347"/>
                    <a:gd name="T73" fmla="*/ 137 h 184"/>
                    <a:gd name="T74" fmla="*/ 205 w 347"/>
                    <a:gd name="T75" fmla="*/ 125 h 184"/>
                    <a:gd name="T76" fmla="*/ 252 w 347"/>
                    <a:gd name="T77" fmla="*/ 109 h 184"/>
                    <a:gd name="T78" fmla="*/ 293 w 347"/>
                    <a:gd name="T79" fmla="*/ 95 h 184"/>
                    <a:gd name="T80" fmla="*/ 293 w 347"/>
                    <a:gd name="T81" fmla="*/ 95 h 184"/>
                    <a:gd name="T82" fmla="*/ 309 w 347"/>
                    <a:gd name="T83" fmla="*/ 88 h 184"/>
                    <a:gd name="T84" fmla="*/ 318 w 347"/>
                    <a:gd name="T85" fmla="*/ 80 h 184"/>
                    <a:gd name="T86" fmla="*/ 325 w 347"/>
                    <a:gd name="T87" fmla="*/ 71 h 184"/>
                    <a:gd name="T88" fmla="*/ 325 w 347"/>
                    <a:gd name="T89" fmla="*/ 64 h 184"/>
                    <a:gd name="T90" fmla="*/ 322 w 347"/>
                    <a:gd name="T91" fmla="*/ 56 h 184"/>
                    <a:gd name="T92" fmla="*/ 315 w 347"/>
                    <a:gd name="T93" fmla="*/ 49 h 184"/>
                    <a:gd name="T94" fmla="*/ 306 w 347"/>
                    <a:gd name="T95" fmla="*/ 41 h 184"/>
                    <a:gd name="T96" fmla="*/ 296 w 347"/>
                    <a:gd name="T97" fmla="*/ 33 h 184"/>
                    <a:gd name="T98" fmla="*/ 274 w 347"/>
                    <a:gd name="T99" fmla="*/ 21 h 184"/>
                    <a:gd name="T100" fmla="*/ 249 w 347"/>
                    <a:gd name="T101" fmla="*/ 10 h 184"/>
                    <a:gd name="T102" fmla="*/ 233 w 347"/>
                    <a:gd name="T103" fmla="*/ 3 h 184"/>
                    <a:gd name="T104" fmla="*/ 227 w 347"/>
                    <a:gd name="T105" fmla="*/ 0 h 184"/>
                    <a:gd name="T106" fmla="*/ 227 w 347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7" h="184">
                      <a:moveTo>
                        <a:pt x="227" y="0"/>
                      </a:moveTo>
                      <a:lnTo>
                        <a:pt x="227" y="0"/>
                      </a:lnTo>
                      <a:lnTo>
                        <a:pt x="255" y="8"/>
                      </a:lnTo>
                      <a:lnTo>
                        <a:pt x="281" y="17"/>
                      </a:lnTo>
                      <a:lnTo>
                        <a:pt x="306" y="27"/>
                      </a:lnTo>
                      <a:lnTo>
                        <a:pt x="328" y="38"/>
                      </a:lnTo>
                      <a:lnTo>
                        <a:pt x="344" y="55"/>
                      </a:lnTo>
                      <a:lnTo>
                        <a:pt x="347" y="64"/>
                      </a:lnTo>
                      <a:lnTo>
                        <a:pt x="347" y="74"/>
                      </a:lnTo>
                      <a:lnTo>
                        <a:pt x="337" y="82"/>
                      </a:lnTo>
                      <a:lnTo>
                        <a:pt x="331" y="89"/>
                      </a:lnTo>
                      <a:lnTo>
                        <a:pt x="318" y="97"/>
                      </a:lnTo>
                      <a:lnTo>
                        <a:pt x="306" y="103"/>
                      </a:lnTo>
                      <a:lnTo>
                        <a:pt x="277" y="116"/>
                      </a:lnTo>
                      <a:lnTo>
                        <a:pt x="246" y="127"/>
                      </a:lnTo>
                      <a:lnTo>
                        <a:pt x="214" y="137"/>
                      </a:lnTo>
                      <a:lnTo>
                        <a:pt x="180" y="146"/>
                      </a:lnTo>
                      <a:lnTo>
                        <a:pt x="107" y="164"/>
                      </a:lnTo>
                      <a:lnTo>
                        <a:pt x="35" y="179"/>
                      </a:lnTo>
                      <a:lnTo>
                        <a:pt x="13" y="184"/>
                      </a:lnTo>
                      <a:lnTo>
                        <a:pt x="6" y="182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0" y="177"/>
                      </a:lnTo>
                      <a:lnTo>
                        <a:pt x="6" y="175"/>
                      </a:lnTo>
                      <a:lnTo>
                        <a:pt x="28" y="169"/>
                      </a:lnTo>
                      <a:lnTo>
                        <a:pt x="104" y="150"/>
                      </a:lnTo>
                      <a:lnTo>
                        <a:pt x="155" y="137"/>
                      </a:lnTo>
                      <a:lnTo>
                        <a:pt x="205" y="125"/>
                      </a:lnTo>
                      <a:lnTo>
                        <a:pt x="252" y="109"/>
                      </a:lnTo>
                      <a:lnTo>
                        <a:pt x="293" y="95"/>
                      </a:lnTo>
                      <a:lnTo>
                        <a:pt x="309" y="88"/>
                      </a:lnTo>
                      <a:lnTo>
                        <a:pt x="318" y="80"/>
                      </a:lnTo>
                      <a:lnTo>
                        <a:pt x="325" y="71"/>
                      </a:lnTo>
                      <a:lnTo>
                        <a:pt x="325" y="64"/>
                      </a:lnTo>
                      <a:lnTo>
                        <a:pt x="322" y="56"/>
                      </a:lnTo>
                      <a:lnTo>
                        <a:pt x="315" y="49"/>
                      </a:lnTo>
                      <a:lnTo>
                        <a:pt x="306" y="41"/>
                      </a:lnTo>
                      <a:lnTo>
                        <a:pt x="296" y="33"/>
                      </a:lnTo>
                      <a:lnTo>
                        <a:pt x="274" y="21"/>
                      </a:lnTo>
                      <a:lnTo>
                        <a:pt x="249" y="10"/>
                      </a:lnTo>
                      <a:lnTo>
                        <a:pt x="233" y="3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5" name="Freeform 252">
                  <a:extLst>
                    <a:ext uri="{FF2B5EF4-FFF2-40B4-BE49-F238E27FC236}">
                      <a16:creationId xmlns:a16="http://schemas.microsoft.com/office/drawing/2014/main" id="{3E2F6016-87E3-4F89-A91C-F825A9F798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1" y="1473"/>
                  <a:ext cx="341" cy="184"/>
                </a:xfrm>
                <a:custGeom>
                  <a:avLst/>
                  <a:gdLst>
                    <a:gd name="T0" fmla="*/ 221 w 341"/>
                    <a:gd name="T1" fmla="*/ 0 h 184"/>
                    <a:gd name="T2" fmla="*/ 221 w 341"/>
                    <a:gd name="T3" fmla="*/ 0 h 184"/>
                    <a:gd name="T4" fmla="*/ 249 w 341"/>
                    <a:gd name="T5" fmla="*/ 8 h 184"/>
                    <a:gd name="T6" fmla="*/ 275 w 341"/>
                    <a:gd name="T7" fmla="*/ 17 h 184"/>
                    <a:gd name="T8" fmla="*/ 300 w 341"/>
                    <a:gd name="T9" fmla="*/ 27 h 184"/>
                    <a:gd name="T10" fmla="*/ 322 w 341"/>
                    <a:gd name="T11" fmla="*/ 38 h 184"/>
                    <a:gd name="T12" fmla="*/ 322 w 341"/>
                    <a:gd name="T13" fmla="*/ 38 h 184"/>
                    <a:gd name="T14" fmla="*/ 338 w 341"/>
                    <a:gd name="T15" fmla="*/ 55 h 184"/>
                    <a:gd name="T16" fmla="*/ 338 w 341"/>
                    <a:gd name="T17" fmla="*/ 55 h 184"/>
                    <a:gd name="T18" fmla="*/ 341 w 341"/>
                    <a:gd name="T19" fmla="*/ 64 h 184"/>
                    <a:gd name="T20" fmla="*/ 341 w 341"/>
                    <a:gd name="T21" fmla="*/ 64 h 184"/>
                    <a:gd name="T22" fmla="*/ 341 w 341"/>
                    <a:gd name="T23" fmla="*/ 74 h 184"/>
                    <a:gd name="T24" fmla="*/ 341 w 341"/>
                    <a:gd name="T25" fmla="*/ 74 h 184"/>
                    <a:gd name="T26" fmla="*/ 331 w 341"/>
                    <a:gd name="T27" fmla="*/ 82 h 184"/>
                    <a:gd name="T28" fmla="*/ 325 w 341"/>
                    <a:gd name="T29" fmla="*/ 89 h 184"/>
                    <a:gd name="T30" fmla="*/ 312 w 341"/>
                    <a:gd name="T31" fmla="*/ 97 h 184"/>
                    <a:gd name="T32" fmla="*/ 300 w 341"/>
                    <a:gd name="T33" fmla="*/ 103 h 184"/>
                    <a:gd name="T34" fmla="*/ 300 w 341"/>
                    <a:gd name="T35" fmla="*/ 103 h 184"/>
                    <a:gd name="T36" fmla="*/ 271 w 341"/>
                    <a:gd name="T37" fmla="*/ 116 h 184"/>
                    <a:gd name="T38" fmla="*/ 240 w 341"/>
                    <a:gd name="T39" fmla="*/ 127 h 184"/>
                    <a:gd name="T40" fmla="*/ 208 w 341"/>
                    <a:gd name="T41" fmla="*/ 137 h 184"/>
                    <a:gd name="T42" fmla="*/ 174 w 341"/>
                    <a:gd name="T43" fmla="*/ 146 h 184"/>
                    <a:gd name="T44" fmla="*/ 101 w 341"/>
                    <a:gd name="T45" fmla="*/ 164 h 184"/>
                    <a:gd name="T46" fmla="*/ 29 w 341"/>
                    <a:gd name="T47" fmla="*/ 179 h 184"/>
                    <a:gd name="T48" fmla="*/ 29 w 341"/>
                    <a:gd name="T49" fmla="*/ 179 h 184"/>
                    <a:gd name="T50" fmla="*/ 7 w 341"/>
                    <a:gd name="T51" fmla="*/ 184 h 184"/>
                    <a:gd name="T52" fmla="*/ 7 w 341"/>
                    <a:gd name="T53" fmla="*/ 184 h 184"/>
                    <a:gd name="T54" fmla="*/ 0 w 341"/>
                    <a:gd name="T55" fmla="*/ 182 h 184"/>
                    <a:gd name="T56" fmla="*/ 0 w 341"/>
                    <a:gd name="T57" fmla="*/ 179 h 184"/>
                    <a:gd name="T58" fmla="*/ 4 w 341"/>
                    <a:gd name="T59" fmla="*/ 178 h 184"/>
                    <a:gd name="T60" fmla="*/ 0 w 341"/>
                    <a:gd name="T61" fmla="*/ 178 h 184"/>
                    <a:gd name="T62" fmla="*/ 0 w 341"/>
                    <a:gd name="T63" fmla="*/ 178 h 184"/>
                    <a:gd name="T64" fmla="*/ 0 w 341"/>
                    <a:gd name="T65" fmla="*/ 177 h 184"/>
                    <a:gd name="T66" fmla="*/ 4 w 341"/>
                    <a:gd name="T67" fmla="*/ 175 h 184"/>
                    <a:gd name="T68" fmla="*/ 26 w 341"/>
                    <a:gd name="T69" fmla="*/ 170 h 184"/>
                    <a:gd name="T70" fmla="*/ 101 w 341"/>
                    <a:gd name="T71" fmla="*/ 151 h 184"/>
                    <a:gd name="T72" fmla="*/ 152 w 341"/>
                    <a:gd name="T73" fmla="*/ 139 h 184"/>
                    <a:gd name="T74" fmla="*/ 202 w 341"/>
                    <a:gd name="T75" fmla="*/ 126 h 184"/>
                    <a:gd name="T76" fmla="*/ 249 w 341"/>
                    <a:gd name="T77" fmla="*/ 111 h 184"/>
                    <a:gd name="T78" fmla="*/ 294 w 341"/>
                    <a:gd name="T79" fmla="*/ 95 h 184"/>
                    <a:gd name="T80" fmla="*/ 294 w 341"/>
                    <a:gd name="T81" fmla="*/ 95 h 184"/>
                    <a:gd name="T82" fmla="*/ 309 w 341"/>
                    <a:gd name="T83" fmla="*/ 88 h 184"/>
                    <a:gd name="T84" fmla="*/ 319 w 341"/>
                    <a:gd name="T85" fmla="*/ 80 h 184"/>
                    <a:gd name="T86" fmla="*/ 322 w 341"/>
                    <a:gd name="T87" fmla="*/ 73 h 184"/>
                    <a:gd name="T88" fmla="*/ 325 w 341"/>
                    <a:gd name="T89" fmla="*/ 65 h 184"/>
                    <a:gd name="T90" fmla="*/ 322 w 341"/>
                    <a:gd name="T91" fmla="*/ 56 h 184"/>
                    <a:gd name="T92" fmla="*/ 312 w 341"/>
                    <a:gd name="T93" fmla="*/ 49 h 184"/>
                    <a:gd name="T94" fmla="*/ 306 w 341"/>
                    <a:gd name="T95" fmla="*/ 41 h 184"/>
                    <a:gd name="T96" fmla="*/ 294 w 341"/>
                    <a:gd name="T97" fmla="*/ 33 h 184"/>
                    <a:gd name="T98" fmla="*/ 268 w 341"/>
                    <a:gd name="T99" fmla="*/ 21 h 184"/>
                    <a:gd name="T100" fmla="*/ 246 w 341"/>
                    <a:gd name="T101" fmla="*/ 10 h 184"/>
                    <a:gd name="T102" fmla="*/ 227 w 341"/>
                    <a:gd name="T103" fmla="*/ 3 h 184"/>
                    <a:gd name="T104" fmla="*/ 221 w 341"/>
                    <a:gd name="T105" fmla="*/ 0 h 184"/>
                    <a:gd name="T106" fmla="*/ 221 w 341"/>
                    <a:gd name="T107" fmla="*/ 0 h 18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341" h="184">
                      <a:moveTo>
                        <a:pt x="221" y="0"/>
                      </a:moveTo>
                      <a:lnTo>
                        <a:pt x="221" y="0"/>
                      </a:lnTo>
                      <a:lnTo>
                        <a:pt x="249" y="8"/>
                      </a:lnTo>
                      <a:lnTo>
                        <a:pt x="275" y="17"/>
                      </a:lnTo>
                      <a:lnTo>
                        <a:pt x="300" y="27"/>
                      </a:lnTo>
                      <a:lnTo>
                        <a:pt x="322" y="38"/>
                      </a:lnTo>
                      <a:lnTo>
                        <a:pt x="338" y="55"/>
                      </a:lnTo>
                      <a:lnTo>
                        <a:pt x="341" y="64"/>
                      </a:lnTo>
                      <a:lnTo>
                        <a:pt x="341" y="74"/>
                      </a:lnTo>
                      <a:lnTo>
                        <a:pt x="331" y="82"/>
                      </a:lnTo>
                      <a:lnTo>
                        <a:pt x="325" y="89"/>
                      </a:lnTo>
                      <a:lnTo>
                        <a:pt x="312" y="97"/>
                      </a:lnTo>
                      <a:lnTo>
                        <a:pt x="300" y="103"/>
                      </a:lnTo>
                      <a:lnTo>
                        <a:pt x="271" y="116"/>
                      </a:lnTo>
                      <a:lnTo>
                        <a:pt x="240" y="127"/>
                      </a:lnTo>
                      <a:lnTo>
                        <a:pt x="208" y="137"/>
                      </a:lnTo>
                      <a:lnTo>
                        <a:pt x="174" y="146"/>
                      </a:lnTo>
                      <a:lnTo>
                        <a:pt x="101" y="164"/>
                      </a:lnTo>
                      <a:lnTo>
                        <a:pt x="29" y="179"/>
                      </a:lnTo>
                      <a:lnTo>
                        <a:pt x="7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4" y="178"/>
                      </a:lnTo>
                      <a:lnTo>
                        <a:pt x="0" y="178"/>
                      </a:lnTo>
                      <a:lnTo>
                        <a:pt x="0" y="177"/>
                      </a:lnTo>
                      <a:lnTo>
                        <a:pt x="4" y="175"/>
                      </a:lnTo>
                      <a:lnTo>
                        <a:pt x="26" y="170"/>
                      </a:lnTo>
                      <a:lnTo>
                        <a:pt x="101" y="151"/>
                      </a:lnTo>
                      <a:lnTo>
                        <a:pt x="152" y="139"/>
                      </a:lnTo>
                      <a:lnTo>
                        <a:pt x="202" y="126"/>
                      </a:lnTo>
                      <a:lnTo>
                        <a:pt x="249" y="111"/>
                      </a:lnTo>
                      <a:lnTo>
                        <a:pt x="294" y="95"/>
                      </a:lnTo>
                      <a:lnTo>
                        <a:pt x="309" y="88"/>
                      </a:lnTo>
                      <a:lnTo>
                        <a:pt x="319" y="80"/>
                      </a:lnTo>
                      <a:lnTo>
                        <a:pt x="322" y="73"/>
                      </a:lnTo>
                      <a:lnTo>
                        <a:pt x="325" y="65"/>
                      </a:lnTo>
                      <a:lnTo>
                        <a:pt x="322" y="56"/>
                      </a:lnTo>
                      <a:lnTo>
                        <a:pt x="312" y="49"/>
                      </a:lnTo>
                      <a:lnTo>
                        <a:pt x="306" y="41"/>
                      </a:lnTo>
                      <a:lnTo>
                        <a:pt x="294" y="33"/>
                      </a:lnTo>
                      <a:lnTo>
                        <a:pt x="268" y="21"/>
                      </a:lnTo>
                      <a:lnTo>
                        <a:pt x="246" y="10"/>
                      </a:lnTo>
                      <a:lnTo>
                        <a:pt x="227" y="3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6" name="Freeform 253">
                  <a:extLst>
                    <a:ext uri="{FF2B5EF4-FFF2-40B4-BE49-F238E27FC236}">
                      <a16:creationId xmlns:a16="http://schemas.microsoft.com/office/drawing/2014/main" id="{C8F73555-851A-42DA-9175-DD7D558AD6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18 w 337"/>
                    <a:gd name="T13" fmla="*/ 38 h 184"/>
                    <a:gd name="T14" fmla="*/ 334 w 337"/>
                    <a:gd name="T15" fmla="*/ 55 h 184"/>
                    <a:gd name="T16" fmla="*/ 334 w 337"/>
                    <a:gd name="T17" fmla="*/ 55 h 184"/>
                    <a:gd name="T18" fmla="*/ 337 w 337"/>
                    <a:gd name="T19" fmla="*/ 64 h 184"/>
                    <a:gd name="T20" fmla="*/ 337 w 337"/>
                    <a:gd name="T21" fmla="*/ 64 h 184"/>
                    <a:gd name="T22" fmla="*/ 337 w 337"/>
                    <a:gd name="T23" fmla="*/ 74 h 184"/>
                    <a:gd name="T24" fmla="*/ 337 w 337"/>
                    <a:gd name="T25" fmla="*/ 74 h 184"/>
                    <a:gd name="T26" fmla="*/ 327 w 337"/>
                    <a:gd name="T27" fmla="*/ 82 h 184"/>
                    <a:gd name="T28" fmla="*/ 321 w 337"/>
                    <a:gd name="T29" fmla="*/ 89 h 184"/>
                    <a:gd name="T30" fmla="*/ 308 w 337"/>
                    <a:gd name="T31" fmla="*/ 97 h 184"/>
                    <a:gd name="T32" fmla="*/ 296 w 337"/>
                    <a:gd name="T33" fmla="*/ 103 h 184"/>
                    <a:gd name="T34" fmla="*/ 296 w 337"/>
                    <a:gd name="T35" fmla="*/ 103 h 184"/>
                    <a:gd name="T36" fmla="*/ 267 w 337"/>
                    <a:gd name="T37" fmla="*/ 116 h 184"/>
                    <a:gd name="T38" fmla="*/ 236 w 337"/>
                    <a:gd name="T39" fmla="*/ 127 h 184"/>
                    <a:gd name="T40" fmla="*/ 204 w 337"/>
                    <a:gd name="T41" fmla="*/ 137 h 184"/>
                    <a:gd name="T42" fmla="*/ 170 w 337"/>
                    <a:gd name="T43" fmla="*/ 146 h 184"/>
                    <a:gd name="T44" fmla="*/ 97 w 337"/>
                    <a:gd name="T45" fmla="*/ 164 h 184"/>
                    <a:gd name="T46" fmla="*/ 25 w 337"/>
                    <a:gd name="T47" fmla="*/ 179 h 184"/>
                    <a:gd name="T48" fmla="*/ 25 w 337"/>
                    <a:gd name="T49" fmla="*/ 179 h 184"/>
                    <a:gd name="T50" fmla="*/ 3 w 337"/>
                    <a:gd name="T51" fmla="*/ 184 h 184"/>
                    <a:gd name="T52" fmla="*/ 3 w 337"/>
                    <a:gd name="T53" fmla="*/ 184 h 184"/>
                    <a:gd name="T54" fmla="*/ 0 w 337"/>
                    <a:gd name="T55" fmla="*/ 182 h 184"/>
                    <a:gd name="T56" fmla="*/ 0 w 337"/>
                    <a:gd name="T57" fmla="*/ 179 h 184"/>
                    <a:gd name="T58" fmla="*/ 3 w 337"/>
                    <a:gd name="T59" fmla="*/ 178 h 184"/>
                    <a:gd name="T60" fmla="*/ 0 w 337"/>
                    <a:gd name="T61" fmla="*/ 178 h 184"/>
                    <a:gd name="T62" fmla="*/ 0 w 337"/>
                    <a:gd name="T63" fmla="*/ 178 h 184"/>
                    <a:gd name="T64" fmla="*/ 6 w 337"/>
                    <a:gd name="T65" fmla="*/ 175 h 184"/>
                    <a:gd name="T66" fmla="*/ 25 w 337"/>
                    <a:gd name="T67" fmla="*/ 170 h 184"/>
                    <a:gd name="T68" fmla="*/ 100 w 337"/>
                    <a:gd name="T69" fmla="*/ 153 h 184"/>
                    <a:gd name="T70" fmla="*/ 151 w 337"/>
                    <a:gd name="T71" fmla="*/ 140 h 184"/>
                    <a:gd name="T72" fmla="*/ 201 w 337"/>
                    <a:gd name="T73" fmla="*/ 127 h 184"/>
                    <a:gd name="T74" fmla="*/ 249 w 337"/>
                    <a:gd name="T75" fmla="*/ 112 h 184"/>
                    <a:gd name="T76" fmla="*/ 293 w 337"/>
                    <a:gd name="T77" fmla="*/ 97 h 184"/>
                    <a:gd name="T78" fmla="*/ 293 w 337"/>
                    <a:gd name="T79" fmla="*/ 97 h 184"/>
                    <a:gd name="T80" fmla="*/ 308 w 337"/>
                    <a:gd name="T81" fmla="*/ 89 h 184"/>
                    <a:gd name="T82" fmla="*/ 318 w 337"/>
                    <a:gd name="T83" fmla="*/ 82 h 184"/>
                    <a:gd name="T84" fmla="*/ 324 w 337"/>
                    <a:gd name="T85" fmla="*/ 74 h 184"/>
                    <a:gd name="T86" fmla="*/ 324 w 337"/>
                    <a:gd name="T87" fmla="*/ 65 h 184"/>
                    <a:gd name="T88" fmla="*/ 321 w 337"/>
                    <a:gd name="T89" fmla="*/ 57 h 184"/>
                    <a:gd name="T90" fmla="*/ 315 w 337"/>
                    <a:gd name="T91" fmla="*/ 50 h 184"/>
                    <a:gd name="T92" fmla="*/ 305 w 337"/>
                    <a:gd name="T93" fmla="*/ 41 h 184"/>
                    <a:gd name="T94" fmla="*/ 293 w 337"/>
                    <a:gd name="T95" fmla="*/ 35 h 184"/>
                    <a:gd name="T96" fmla="*/ 267 w 337"/>
                    <a:gd name="T97" fmla="*/ 21 h 184"/>
                    <a:gd name="T98" fmla="*/ 242 w 337"/>
                    <a:gd name="T99" fmla="*/ 10 h 184"/>
                    <a:gd name="T100" fmla="*/ 223 w 337"/>
                    <a:gd name="T101" fmla="*/ 3 h 184"/>
                    <a:gd name="T102" fmla="*/ 217 w 337"/>
                    <a:gd name="T103" fmla="*/ 0 h 184"/>
                    <a:gd name="T104" fmla="*/ 217 w 337"/>
                    <a:gd name="T105" fmla="*/ 0 h 18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2"/>
                      </a:lnTo>
                      <a:lnTo>
                        <a:pt x="0" y="179"/>
                      </a:lnTo>
                      <a:lnTo>
                        <a:pt x="3" y="178"/>
                      </a:lnTo>
                      <a:lnTo>
                        <a:pt x="0" y="178"/>
                      </a:lnTo>
                      <a:lnTo>
                        <a:pt x="6" y="175"/>
                      </a:lnTo>
                      <a:lnTo>
                        <a:pt x="25" y="170"/>
                      </a:lnTo>
                      <a:lnTo>
                        <a:pt x="100" y="153"/>
                      </a:lnTo>
                      <a:lnTo>
                        <a:pt x="151" y="140"/>
                      </a:lnTo>
                      <a:lnTo>
                        <a:pt x="201" y="127"/>
                      </a:lnTo>
                      <a:lnTo>
                        <a:pt x="249" y="112"/>
                      </a:lnTo>
                      <a:lnTo>
                        <a:pt x="293" y="97"/>
                      </a:lnTo>
                      <a:lnTo>
                        <a:pt x="308" y="89"/>
                      </a:lnTo>
                      <a:lnTo>
                        <a:pt x="318" y="82"/>
                      </a:lnTo>
                      <a:lnTo>
                        <a:pt x="324" y="74"/>
                      </a:lnTo>
                      <a:lnTo>
                        <a:pt x="324" y="65"/>
                      </a:lnTo>
                      <a:lnTo>
                        <a:pt x="321" y="57"/>
                      </a:lnTo>
                      <a:lnTo>
                        <a:pt x="315" y="50"/>
                      </a:lnTo>
                      <a:lnTo>
                        <a:pt x="305" y="41"/>
                      </a:lnTo>
                      <a:lnTo>
                        <a:pt x="293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23" y="3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7" name="Freeform 254">
                  <a:extLst>
                    <a:ext uri="{FF2B5EF4-FFF2-40B4-BE49-F238E27FC236}">
                      <a16:creationId xmlns:a16="http://schemas.microsoft.com/office/drawing/2014/main" id="{13F89976-EB4B-44DF-BA61-EF4E38AC3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" y="1473"/>
                  <a:ext cx="337" cy="184"/>
                </a:xfrm>
                <a:custGeom>
                  <a:avLst/>
                  <a:gdLst>
                    <a:gd name="T0" fmla="*/ 217 w 337"/>
                    <a:gd name="T1" fmla="*/ 0 h 184"/>
                    <a:gd name="T2" fmla="*/ 217 w 337"/>
                    <a:gd name="T3" fmla="*/ 0 h 184"/>
                    <a:gd name="T4" fmla="*/ 245 w 337"/>
                    <a:gd name="T5" fmla="*/ 8 h 184"/>
                    <a:gd name="T6" fmla="*/ 271 w 337"/>
                    <a:gd name="T7" fmla="*/ 17 h 184"/>
                    <a:gd name="T8" fmla="*/ 296 w 337"/>
                    <a:gd name="T9" fmla="*/ 27 h 184"/>
                    <a:gd name="T10" fmla="*/ 318 w 337"/>
                    <a:gd name="T11" fmla="*/ 38 h 184"/>
                    <a:gd name="T12" fmla="*/ 334 w 337"/>
                    <a:gd name="T13" fmla="*/ 55 h 184"/>
                    <a:gd name="T14" fmla="*/ 337 w 337"/>
                    <a:gd name="T15" fmla="*/ 64 h 184"/>
                    <a:gd name="T16" fmla="*/ 337 w 337"/>
                    <a:gd name="T17" fmla="*/ 74 h 184"/>
                    <a:gd name="T18" fmla="*/ 337 w 337"/>
                    <a:gd name="T19" fmla="*/ 74 h 184"/>
                    <a:gd name="T20" fmla="*/ 327 w 337"/>
                    <a:gd name="T21" fmla="*/ 82 h 184"/>
                    <a:gd name="T22" fmla="*/ 321 w 337"/>
                    <a:gd name="T23" fmla="*/ 89 h 184"/>
                    <a:gd name="T24" fmla="*/ 308 w 337"/>
                    <a:gd name="T25" fmla="*/ 97 h 184"/>
                    <a:gd name="T26" fmla="*/ 296 w 337"/>
                    <a:gd name="T27" fmla="*/ 103 h 184"/>
                    <a:gd name="T28" fmla="*/ 296 w 337"/>
                    <a:gd name="T29" fmla="*/ 103 h 184"/>
                    <a:gd name="T30" fmla="*/ 267 w 337"/>
                    <a:gd name="T31" fmla="*/ 116 h 184"/>
                    <a:gd name="T32" fmla="*/ 236 w 337"/>
                    <a:gd name="T33" fmla="*/ 127 h 184"/>
                    <a:gd name="T34" fmla="*/ 204 w 337"/>
                    <a:gd name="T35" fmla="*/ 137 h 184"/>
                    <a:gd name="T36" fmla="*/ 170 w 337"/>
                    <a:gd name="T37" fmla="*/ 146 h 184"/>
                    <a:gd name="T38" fmla="*/ 97 w 337"/>
                    <a:gd name="T39" fmla="*/ 164 h 184"/>
                    <a:gd name="T40" fmla="*/ 25 w 337"/>
                    <a:gd name="T41" fmla="*/ 179 h 184"/>
                    <a:gd name="T42" fmla="*/ 25 w 337"/>
                    <a:gd name="T43" fmla="*/ 179 h 184"/>
                    <a:gd name="T44" fmla="*/ 3 w 337"/>
                    <a:gd name="T45" fmla="*/ 184 h 184"/>
                    <a:gd name="T46" fmla="*/ 3 w 337"/>
                    <a:gd name="T47" fmla="*/ 184 h 184"/>
                    <a:gd name="T48" fmla="*/ 0 w 337"/>
                    <a:gd name="T49" fmla="*/ 183 h 184"/>
                    <a:gd name="T50" fmla="*/ 0 w 337"/>
                    <a:gd name="T51" fmla="*/ 182 h 184"/>
                    <a:gd name="T52" fmla="*/ 3 w 337"/>
                    <a:gd name="T53" fmla="*/ 179 h 184"/>
                    <a:gd name="T54" fmla="*/ 6 w 337"/>
                    <a:gd name="T55" fmla="*/ 179 h 184"/>
                    <a:gd name="T56" fmla="*/ 3 w 337"/>
                    <a:gd name="T57" fmla="*/ 178 h 184"/>
                    <a:gd name="T58" fmla="*/ 3 w 337"/>
                    <a:gd name="T59" fmla="*/ 178 h 184"/>
                    <a:gd name="T60" fmla="*/ 9 w 337"/>
                    <a:gd name="T61" fmla="*/ 177 h 184"/>
                    <a:gd name="T62" fmla="*/ 28 w 337"/>
                    <a:gd name="T63" fmla="*/ 172 h 184"/>
                    <a:gd name="T64" fmla="*/ 104 w 337"/>
                    <a:gd name="T65" fmla="*/ 154 h 184"/>
                    <a:gd name="T66" fmla="*/ 154 w 337"/>
                    <a:gd name="T67" fmla="*/ 141 h 184"/>
                    <a:gd name="T68" fmla="*/ 204 w 337"/>
                    <a:gd name="T69" fmla="*/ 128 h 184"/>
                    <a:gd name="T70" fmla="*/ 252 w 337"/>
                    <a:gd name="T71" fmla="*/ 113 h 184"/>
                    <a:gd name="T72" fmla="*/ 296 w 337"/>
                    <a:gd name="T73" fmla="*/ 98 h 184"/>
                    <a:gd name="T74" fmla="*/ 296 w 337"/>
                    <a:gd name="T75" fmla="*/ 98 h 184"/>
                    <a:gd name="T76" fmla="*/ 312 w 337"/>
                    <a:gd name="T77" fmla="*/ 90 h 184"/>
                    <a:gd name="T78" fmla="*/ 324 w 337"/>
                    <a:gd name="T79" fmla="*/ 83 h 184"/>
                    <a:gd name="T80" fmla="*/ 327 w 337"/>
                    <a:gd name="T81" fmla="*/ 74 h 184"/>
                    <a:gd name="T82" fmla="*/ 327 w 337"/>
                    <a:gd name="T83" fmla="*/ 66 h 184"/>
                    <a:gd name="T84" fmla="*/ 324 w 337"/>
                    <a:gd name="T85" fmla="*/ 57 h 184"/>
                    <a:gd name="T86" fmla="*/ 318 w 337"/>
                    <a:gd name="T87" fmla="*/ 50 h 184"/>
                    <a:gd name="T88" fmla="*/ 308 w 337"/>
                    <a:gd name="T89" fmla="*/ 42 h 184"/>
                    <a:gd name="T90" fmla="*/ 296 w 337"/>
                    <a:gd name="T91" fmla="*/ 35 h 184"/>
                    <a:gd name="T92" fmla="*/ 267 w 337"/>
                    <a:gd name="T93" fmla="*/ 21 h 184"/>
                    <a:gd name="T94" fmla="*/ 242 w 337"/>
                    <a:gd name="T95" fmla="*/ 10 h 184"/>
                    <a:gd name="T96" fmla="*/ 217 w 337"/>
                    <a:gd name="T97" fmla="*/ 0 h 184"/>
                    <a:gd name="T98" fmla="*/ 217 w 337"/>
                    <a:gd name="T99" fmla="*/ 0 h 18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337" h="184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45" y="8"/>
                      </a:lnTo>
                      <a:lnTo>
                        <a:pt x="271" y="17"/>
                      </a:lnTo>
                      <a:lnTo>
                        <a:pt x="296" y="27"/>
                      </a:lnTo>
                      <a:lnTo>
                        <a:pt x="318" y="38"/>
                      </a:lnTo>
                      <a:lnTo>
                        <a:pt x="334" y="55"/>
                      </a:lnTo>
                      <a:lnTo>
                        <a:pt x="337" y="64"/>
                      </a:lnTo>
                      <a:lnTo>
                        <a:pt x="337" y="74"/>
                      </a:lnTo>
                      <a:lnTo>
                        <a:pt x="327" y="82"/>
                      </a:lnTo>
                      <a:lnTo>
                        <a:pt x="321" y="89"/>
                      </a:lnTo>
                      <a:lnTo>
                        <a:pt x="308" y="97"/>
                      </a:lnTo>
                      <a:lnTo>
                        <a:pt x="296" y="103"/>
                      </a:lnTo>
                      <a:lnTo>
                        <a:pt x="267" y="116"/>
                      </a:lnTo>
                      <a:lnTo>
                        <a:pt x="236" y="127"/>
                      </a:lnTo>
                      <a:lnTo>
                        <a:pt x="204" y="137"/>
                      </a:lnTo>
                      <a:lnTo>
                        <a:pt x="170" y="146"/>
                      </a:lnTo>
                      <a:lnTo>
                        <a:pt x="97" y="164"/>
                      </a:lnTo>
                      <a:lnTo>
                        <a:pt x="25" y="179"/>
                      </a:lnTo>
                      <a:lnTo>
                        <a:pt x="3" y="184"/>
                      </a:lnTo>
                      <a:lnTo>
                        <a:pt x="0" y="183"/>
                      </a:lnTo>
                      <a:lnTo>
                        <a:pt x="0" y="182"/>
                      </a:lnTo>
                      <a:lnTo>
                        <a:pt x="3" y="179"/>
                      </a:lnTo>
                      <a:lnTo>
                        <a:pt x="6" y="179"/>
                      </a:lnTo>
                      <a:lnTo>
                        <a:pt x="3" y="178"/>
                      </a:lnTo>
                      <a:lnTo>
                        <a:pt x="9" y="177"/>
                      </a:lnTo>
                      <a:lnTo>
                        <a:pt x="28" y="172"/>
                      </a:lnTo>
                      <a:lnTo>
                        <a:pt x="104" y="154"/>
                      </a:lnTo>
                      <a:lnTo>
                        <a:pt x="154" y="141"/>
                      </a:lnTo>
                      <a:lnTo>
                        <a:pt x="204" y="128"/>
                      </a:lnTo>
                      <a:lnTo>
                        <a:pt x="252" y="113"/>
                      </a:lnTo>
                      <a:lnTo>
                        <a:pt x="296" y="98"/>
                      </a:lnTo>
                      <a:lnTo>
                        <a:pt x="312" y="90"/>
                      </a:lnTo>
                      <a:lnTo>
                        <a:pt x="324" y="83"/>
                      </a:lnTo>
                      <a:lnTo>
                        <a:pt x="327" y="74"/>
                      </a:lnTo>
                      <a:lnTo>
                        <a:pt x="327" y="66"/>
                      </a:lnTo>
                      <a:lnTo>
                        <a:pt x="324" y="57"/>
                      </a:lnTo>
                      <a:lnTo>
                        <a:pt x="318" y="50"/>
                      </a:lnTo>
                      <a:lnTo>
                        <a:pt x="308" y="42"/>
                      </a:lnTo>
                      <a:lnTo>
                        <a:pt x="296" y="35"/>
                      </a:lnTo>
                      <a:lnTo>
                        <a:pt x="267" y="21"/>
                      </a:lnTo>
                      <a:lnTo>
                        <a:pt x="242" y="10"/>
                      </a:lnTo>
                      <a:lnTo>
                        <a:pt x="217" y="0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8" name="Freeform 255">
                  <a:extLst>
                    <a:ext uri="{FF2B5EF4-FFF2-40B4-BE49-F238E27FC236}">
                      <a16:creationId xmlns:a16="http://schemas.microsoft.com/office/drawing/2014/main" id="{10177F3E-DCF4-4D61-940E-54E43EF15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2"/>
                  <a:ext cx="911" cy="267"/>
                </a:xfrm>
                <a:custGeom>
                  <a:avLst/>
                  <a:gdLst>
                    <a:gd name="T0" fmla="*/ 879 w 911"/>
                    <a:gd name="T1" fmla="*/ 267 h 267"/>
                    <a:gd name="T2" fmla="*/ 879 w 911"/>
                    <a:gd name="T3" fmla="*/ 267 h 267"/>
                    <a:gd name="T4" fmla="*/ 889 w 911"/>
                    <a:gd name="T5" fmla="*/ 261 h 267"/>
                    <a:gd name="T6" fmla="*/ 889 w 911"/>
                    <a:gd name="T7" fmla="*/ 261 h 267"/>
                    <a:gd name="T8" fmla="*/ 889 w 911"/>
                    <a:gd name="T9" fmla="*/ 255 h 267"/>
                    <a:gd name="T10" fmla="*/ 886 w 911"/>
                    <a:gd name="T11" fmla="*/ 250 h 267"/>
                    <a:gd name="T12" fmla="*/ 879 w 911"/>
                    <a:gd name="T13" fmla="*/ 245 h 267"/>
                    <a:gd name="T14" fmla="*/ 870 w 911"/>
                    <a:gd name="T15" fmla="*/ 241 h 267"/>
                    <a:gd name="T16" fmla="*/ 854 w 911"/>
                    <a:gd name="T17" fmla="*/ 234 h 267"/>
                    <a:gd name="T18" fmla="*/ 835 w 911"/>
                    <a:gd name="T19" fmla="*/ 229 h 267"/>
                    <a:gd name="T20" fmla="*/ 835 w 911"/>
                    <a:gd name="T21" fmla="*/ 229 h 267"/>
                    <a:gd name="T22" fmla="*/ 782 w 911"/>
                    <a:gd name="T23" fmla="*/ 215 h 267"/>
                    <a:gd name="T24" fmla="*/ 725 w 911"/>
                    <a:gd name="T25" fmla="*/ 204 h 267"/>
                    <a:gd name="T26" fmla="*/ 668 w 911"/>
                    <a:gd name="T27" fmla="*/ 194 h 267"/>
                    <a:gd name="T28" fmla="*/ 611 w 911"/>
                    <a:gd name="T29" fmla="*/ 184 h 267"/>
                    <a:gd name="T30" fmla="*/ 611 w 911"/>
                    <a:gd name="T31" fmla="*/ 184 h 267"/>
                    <a:gd name="T32" fmla="*/ 511 w 911"/>
                    <a:gd name="T33" fmla="*/ 167 h 267"/>
                    <a:gd name="T34" fmla="*/ 410 w 911"/>
                    <a:gd name="T35" fmla="*/ 151 h 267"/>
                    <a:gd name="T36" fmla="*/ 359 w 911"/>
                    <a:gd name="T37" fmla="*/ 142 h 267"/>
                    <a:gd name="T38" fmla="*/ 309 w 911"/>
                    <a:gd name="T39" fmla="*/ 132 h 267"/>
                    <a:gd name="T40" fmla="*/ 262 w 911"/>
                    <a:gd name="T41" fmla="*/ 121 h 267"/>
                    <a:gd name="T42" fmla="*/ 214 w 911"/>
                    <a:gd name="T43" fmla="*/ 110 h 267"/>
                    <a:gd name="T44" fmla="*/ 214 w 911"/>
                    <a:gd name="T45" fmla="*/ 110 h 267"/>
                    <a:gd name="T46" fmla="*/ 154 w 911"/>
                    <a:gd name="T47" fmla="*/ 91 h 267"/>
                    <a:gd name="T48" fmla="*/ 98 w 911"/>
                    <a:gd name="T49" fmla="*/ 69 h 267"/>
                    <a:gd name="T50" fmla="*/ 69 w 911"/>
                    <a:gd name="T51" fmla="*/ 58 h 267"/>
                    <a:gd name="T52" fmla="*/ 47 w 911"/>
                    <a:gd name="T53" fmla="*/ 47 h 267"/>
                    <a:gd name="T54" fmla="*/ 22 w 911"/>
                    <a:gd name="T55" fmla="*/ 34 h 267"/>
                    <a:gd name="T56" fmla="*/ 0 w 911"/>
                    <a:gd name="T57" fmla="*/ 21 h 267"/>
                    <a:gd name="T58" fmla="*/ 0 w 911"/>
                    <a:gd name="T59" fmla="*/ 20 h 267"/>
                    <a:gd name="T60" fmla="*/ 0 w 911"/>
                    <a:gd name="T61" fmla="*/ 20 h 267"/>
                    <a:gd name="T62" fmla="*/ 25 w 911"/>
                    <a:gd name="T63" fmla="*/ 0 h 267"/>
                    <a:gd name="T64" fmla="*/ 25 w 911"/>
                    <a:gd name="T65" fmla="*/ 0 h 267"/>
                    <a:gd name="T66" fmla="*/ 38 w 911"/>
                    <a:gd name="T67" fmla="*/ 9 h 267"/>
                    <a:gd name="T68" fmla="*/ 57 w 911"/>
                    <a:gd name="T69" fmla="*/ 21 h 267"/>
                    <a:gd name="T70" fmla="*/ 88 w 911"/>
                    <a:gd name="T71" fmla="*/ 36 h 267"/>
                    <a:gd name="T72" fmla="*/ 126 w 911"/>
                    <a:gd name="T73" fmla="*/ 54 h 267"/>
                    <a:gd name="T74" fmla="*/ 176 w 911"/>
                    <a:gd name="T75" fmla="*/ 72 h 267"/>
                    <a:gd name="T76" fmla="*/ 205 w 911"/>
                    <a:gd name="T77" fmla="*/ 81 h 267"/>
                    <a:gd name="T78" fmla="*/ 236 w 911"/>
                    <a:gd name="T79" fmla="*/ 89 h 267"/>
                    <a:gd name="T80" fmla="*/ 271 w 911"/>
                    <a:gd name="T81" fmla="*/ 97 h 267"/>
                    <a:gd name="T82" fmla="*/ 306 w 911"/>
                    <a:gd name="T83" fmla="*/ 105 h 267"/>
                    <a:gd name="T84" fmla="*/ 347 w 911"/>
                    <a:gd name="T85" fmla="*/ 113 h 267"/>
                    <a:gd name="T86" fmla="*/ 388 w 911"/>
                    <a:gd name="T87" fmla="*/ 119 h 267"/>
                    <a:gd name="T88" fmla="*/ 388 w 911"/>
                    <a:gd name="T89" fmla="*/ 119 h 267"/>
                    <a:gd name="T90" fmla="*/ 488 w 911"/>
                    <a:gd name="T91" fmla="*/ 133 h 267"/>
                    <a:gd name="T92" fmla="*/ 586 w 911"/>
                    <a:gd name="T93" fmla="*/ 148 h 267"/>
                    <a:gd name="T94" fmla="*/ 674 w 911"/>
                    <a:gd name="T95" fmla="*/ 163 h 267"/>
                    <a:gd name="T96" fmla="*/ 750 w 911"/>
                    <a:gd name="T97" fmla="*/ 180 h 267"/>
                    <a:gd name="T98" fmla="*/ 785 w 911"/>
                    <a:gd name="T99" fmla="*/ 187 h 267"/>
                    <a:gd name="T100" fmla="*/ 816 w 911"/>
                    <a:gd name="T101" fmla="*/ 196 h 267"/>
                    <a:gd name="T102" fmla="*/ 845 w 911"/>
                    <a:gd name="T103" fmla="*/ 204 h 267"/>
                    <a:gd name="T104" fmla="*/ 867 w 911"/>
                    <a:gd name="T105" fmla="*/ 213 h 267"/>
                    <a:gd name="T106" fmla="*/ 886 w 911"/>
                    <a:gd name="T107" fmla="*/ 220 h 267"/>
                    <a:gd name="T108" fmla="*/ 898 w 911"/>
                    <a:gd name="T109" fmla="*/ 228 h 267"/>
                    <a:gd name="T110" fmla="*/ 908 w 911"/>
                    <a:gd name="T111" fmla="*/ 236 h 267"/>
                    <a:gd name="T112" fmla="*/ 911 w 911"/>
                    <a:gd name="T113" fmla="*/ 243 h 267"/>
                    <a:gd name="T114" fmla="*/ 911 w 911"/>
                    <a:gd name="T115" fmla="*/ 243 h 267"/>
                    <a:gd name="T116" fmla="*/ 908 w 911"/>
                    <a:gd name="T117" fmla="*/ 253 h 267"/>
                    <a:gd name="T118" fmla="*/ 901 w 911"/>
                    <a:gd name="T119" fmla="*/ 260 h 267"/>
                    <a:gd name="T120" fmla="*/ 892 w 911"/>
                    <a:gd name="T121" fmla="*/ 265 h 267"/>
                    <a:gd name="T122" fmla="*/ 879 w 911"/>
                    <a:gd name="T123" fmla="*/ 267 h 267"/>
                    <a:gd name="T124" fmla="*/ 879 w 911"/>
                    <a:gd name="T125" fmla="*/ 267 h 26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11" h="267">
                      <a:moveTo>
                        <a:pt x="879" y="267"/>
                      </a:moveTo>
                      <a:lnTo>
                        <a:pt x="879" y="267"/>
                      </a:lnTo>
                      <a:lnTo>
                        <a:pt x="889" y="261"/>
                      </a:lnTo>
                      <a:lnTo>
                        <a:pt x="889" y="255"/>
                      </a:lnTo>
                      <a:lnTo>
                        <a:pt x="886" y="250"/>
                      </a:lnTo>
                      <a:lnTo>
                        <a:pt x="879" y="245"/>
                      </a:lnTo>
                      <a:lnTo>
                        <a:pt x="870" y="241"/>
                      </a:lnTo>
                      <a:lnTo>
                        <a:pt x="854" y="234"/>
                      </a:lnTo>
                      <a:lnTo>
                        <a:pt x="835" y="229"/>
                      </a:lnTo>
                      <a:lnTo>
                        <a:pt x="782" y="215"/>
                      </a:lnTo>
                      <a:lnTo>
                        <a:pt x="725" y="204"/>
                      </a:lnTo>
                      <a:lnTo>
                        <a:pt x="668" y="194"/>
                      </a:lnTo>
                      <a:lnTo>
                        <a:pt x="611" y="184"/>
                      </a:lnTo>
                      <a:lnTo>
                        <a:pt x="511" y="167"/>
                      </a:lnTo>
                      <a:lnTo>
                        <a:pt x="410" y="151"/>
                      </a:lnTo>
                      <a:lnTo>
                        <a:pt x="359" y="142"/>
                      </a:lnTo>
                      <a:lnTo>
                        <a:pt x="309" y="132"/>
                      </a:lnTo>
                      <a:lnTo>
                        <a:pt x="262" y="121"/>
                      </a:lnTo>
                      <a:lnTo>
                        <a:pt x="214" y="110"/>
                      </a:lnTo>
                      <a:lnTo>
                        <a:pt x="154" y="91"/>
                      </a:lnTo>
                      <a:lnTo>
                        <a:pt x="98" y="69"/>
                      </a:lnTo>
                      <a:lnTo>
                        <a:pt x="69" y="58"/>
                      </a:lnTo>
                      <a:lnTo>
                        <a:pt x="47" y="47"/>
                      </a:lnTo>
                      <a:lnTo>
                        <a:pt x="22" y="34"/>
                      </a:lnTo>
                      <a:lnTo>
                        <a:pt x="0" y="21"/>
                      </a:lnTo>
                      <a:lnTo>
                        <a:pt x="0" y="20"/>
                      </a:lnTo>
                      <a:lnTo>
                        <a:pt x="25" y="0"/>
                      </a:lnTo>
                      <a:lnTo>
                        <a:pt x="38" y="9"/>
                      </a:lnTo>
                      <a:lnTo>
                        <a:pt x="57" y="21"/>
                      </a:lnTo>
                      <a:lnTo>
                        <a:pt x="88" y="36"/>
                      </a:lnTo>
                      <a:lnTo>
                        <a:pt x="126" y="54"/>
                      </a:lnTo>
                      <a:lnTo>
                        <a:pt x="176" y="72"/>
                      </a:lnTo>
                      <a:lnTo>
                        <a:pt x="205" y="81"/>
                      </a:lnTo>
                      <a:lnTo>
                        <a:pt x="236" y="89"/>
                      </a:lnTo>
                      <a:lnTo>
                        <a:pt x="271" y="97"/>
                      </a:lnTo>
                      <a:lnTo>
                        <a:pt x="306" y="105"/>
                      </a:lnTo>
                      <a:lnTo>
                        <a:pt x="347" y="113"/>
                      </a:lnTo>
                      <a:lnTo>
                        <a:pt x="388" y="119"/>
                      </a:lnTo>
                      <a:lnTo>
                        <a:pt x="488" y="133"/>
                      </a:lnTo>
                      <a:lnTo>
                        <a:pt x="586" y="148"/>
                      </a:lnTo>
                      <a:lnTo>
                        <a:pt x="674" y="163"/>
                      </a:lnTo>
                      <a:lnTo>
                        <a:pt x="750" y="180"/>
                      </a:lnTo>
                      <a:lnTo>
                        <a:pt x="785" y="187"/>
                      </a:lnTo>
                      <a:lnTo>
                        <a:pt x="816" y="196"/>
                      </a:lnTo>
                      <a:lnTo>
                        <a:pt x="845" y="204"/>
                      </a:lnTo>
                      <a:lnTo>
                        <a:pt x="867" y="213"/>
                      </a:lnTo>
                      <a:lnTo>
                        <a:pt x="886" y="220"/>
                      </a:lnTo>
                      <a:lnTo>
                        <a:pt x="898" y="228"/>
                      </a:lnTo>
                      <a:lnTo>
                        <a:pt x="908" y="236"/>
                      </a:lnTo>
                      <a:lnTo>
                        <a:pt x="911" y="243"/>
                      </a:lnTo>
                      <a:lnTo>
                        <a:pt x="908" y="253"/>
                      </a:lnTo>
                      <a:lnTo>
                        <a:pt x="901" y="260"/>
                      </a:lnTo>
                      <a:lnTo>
                        <a:pt x="892" y="265"/>
                      </a:lnTo>
                      <a:lnTo>
                        <a:pt x="879" y="267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39" name="Freeform 256">
                  <a:extLst>
                    <a:ext uri="{FF2B5EF4-FFF2-40B4-BE49-F238E27FC236}">
                      <a16:creationId xmlns:a16="http://schemas.microsoft.com/office/drawing/2014/main" id="{07ECF21C-F0C9-4873-872A-34372FA6A6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3"/>
                  <a:ext cx="908" cy="266"/>
                </a:xfrm>
                <a:custGeom>
                  <a:avLst/>
                  <a:gdLst>
                    <a:gd name="T0" fmla="*/ 879 w 908"/>
                    <a:gd name="T1" fmla="*/ 266 h 266"/>
                    <a:gd name="T2" fmla="*/ 879 w 908"/>
                    <a:gd name="T3" fmla="*/ 266 h 266"/>
                    <a:gd name="T4" fmla="*/ 889 w 908"/>
                    <a:gd name="T5" fmla="*/ 260 h 266"/>
                    <a:gd name="T6" fmla="*/ 889 w 908"/>
                    <a:gd name="T7" fmla="*/ 260 h 266"/>
                    <a:gd name="T8" fmla="*/ 889 w 908"/>
                    <a:gd name="T9" fmla="*/ 254 h 266"/>
                    <a:gd name="T10" fmla="*/ 886 w 908"/>
                    <a:gd name="T11" fmla="*/ 249 h 266"/>
                    <a:gd name="T12" fmla="*/ 879 w 908"/>
                    <a:gd name="T13" fmla="*/ 244 h 266"/>
                    <a:gd name="T14" fmla="*/ 870 w 908"/>
                    <a:gd name="T15" fmla="*/ 240 h 266"/>
                    <a:gd name="T16" fmla="*/ 854 w 908"/>
                    <a:gd name="T17" fmla="*/ 233 h 266"/>
                    <a:gd name="T18" fmla="*/ 835 w 908"/>
                    <a:gd name="T19" fmla="*/ 228 h 266"/>
                    <a:gd name="T20" fmla="*/ 835 w 908"/>
                    <a:gd name="T21" fmla="*/ 228 h 266"/>
                    <a:gd name="T22" fmla="*/ 782 w 908"/>
                    <a:gd name="T23" fmla="*/ 214 h 266"/>
                    <a:gd name="T24" fmla="*/ 725 w 908"/>
                    <a:gd name="T25" fmla="*/ 203 h 266"/>
                    <a:gd name="T26" fmla="*/ 668 w 908"/>
                    <a:gd name="T27" fmla="*/ 193 h 266"/>
                    <a:gd name="T28" fmla="*/ 611 w 908"/>
                    <a:gd name="T29" fmla="*/ 183 h 266"/>
                    <a:gd name="T30" fmla="*/ 611 w 908"/>
                    <a:gd name="T31" fmla="*/ 183 h 266"/>
                    <a:gd name="T32" fmla="*/ 511 w 908"/>
                    <a:gd name="T33" fmla="*/ 166 h 266"/>
                    <a:gd name="T34" fmla="*/ 410 w 908"/>
                    <a:gd name="T35" fmla="*/ 150 h 266"/>
                    <a:gd name="T36" fmla="*/ 359 w 908"/>
                    <a:gd name="T37" fmla="*/ 141 h 266"/>
                    <a:gd name="T38" fmla="*/ 309 w 908"/>
                    <a:gd name="T39" fmla="*/ 131 h 266"/>
                    <a:gd name="T40" fmla="*/ 262 w 908"/>
                    <a:gd name="T41" fmla="*/ 120 h 266"/>
                    <a:gd name="T42" fmla="*/ 214 w 908"/>
                    <a:gd name="T43" fmla="*/ 109 h 266"/>
                    <a:gd name="T44" fmla="*/ 214 w 908"/>
                    <a:gd name="T45" fmla="*/ 109 h 266"/>
                    <a:gd name="T46" fmla="*/ 154 w 908"/>
                    <a:gd name="T47" fmla="*/ 90 h 266"/>
                    <a:gd name="T48" fmla="*/ 98 w 908"/>
                    <a:gd name="T49" fmla="*/ 68 h 266"/>
                    <a:gd name="T50" fmla="*/ 69 w 908"/>
                    <a:gd name="T51" fmla="*/ 57 h 266"/>
                    <a:gd name="T52" fmla="*/ 47 w 908"/>
                    <a:gd name="T53" fmla="*/ 46 h 266"/>
                    <a:gd name="T54" fmla="*/ 22 w 908"/>
                    <a:gd name="T55" fmla="*/ 33 h 266"/>
                    <a:gd name="T56" fmla="*/ 0 w 908"/>
                    <a:gd name="T57" fmla="*/ 20 h 266"/>
                    <a:gd name="T58" fmla="*/ 0 w 908"/>
                    <a:gd name="T59" fmla="*/ 19 h 266"/>
                    <a:gd name="T60" fmla="*/ 0 w 908"/>
                    <a:gd name="T61" fmla="*/ 19 h 266"/>
                    <a:gd name="T62" fmla="*/ 22 w 908"/>
                    <a:gd name="T63" fmla="*/ 0 h 266"/>
                    <a:gd name="T64" fmla="*/ 22 w 908"/>
                    <a:gd name="T65" fmla="*/ 0 h 266"/>
                    <a:gd name="T66" fmla="*/ 35 w 908"/>
                    <a:gd name="T67" fmla="*/ 10 h 266"/>
                    <a:gd name="T68" fmla="*/ 57 w 908"/>
                    <a:gd name="T69" fmla="*/ 23 h 266"/>
                    <a:gd name="T70" fmla="*/ 85 w 908"/>
                    <a:gd name="T71" fmla="*/ 38 h 266"/>
                    <a:gd name="T72" fmla="*/ 126 w 908"/>
                    <a:gd name="T73" fmla="*/ 55 h 266"/>
                    <a:gd name="T74" fmla="*/ 173 w 908"/>
                    <a:gd name="T75" fmla="*/ 72 h 266"/>
                    <a:gd name="T76" fmla="*/ 202 w 908"/>
                    <a:gd name="T77" fmla="*/ 81 h 266"/>
                    <a:gd name="T78" fmla="*/ 233 w 908"/>
                    <a:gd name="T79" fmla="*/ 90 h 266"/>
                    <a:gd name="T80" fmla="*/ 268 w 908"/>
                    <a:gd name="T81" fmla="*/ 98 h 266"/>
                    <a:gd name="T82" fmla="*/ 303 w 908"/>
                    <a:gd name="T83" fmla="*/ 105 h 266"/>
                    <a:gd name="T84" fmla="*/ 343 w 908"/>
                    <a:gd name="T85" fmla="*/ 113 h 266"/>
                    <a:gd name="T86" fmla="*/ 384 w 908"/>
                    <a:gd name="T87" fmla="*/ 119 h 266"/>
                    <a:gd name="T88" fmla="*/ 384 w 908"/>
                    <a:gd name="T89" fmla="*/ 119 h 266"/>
                    <a:gd name="T90" fmla="*/ 485 w 908"/>
                    <a:gd name="T91" fmla="*/ 133 h 266"/>
                    <a:gd name="T92" fmla="*/ 583 w 908"/>
                    <a:gd name="T93" fmla="*/ 148 h 266"/>
                    <a:gd name="T94" fmla="*/ 671 w 908"/>
                    <a:gd name="T95" fmla="*/ 165 h 266"/>
                    <a:gd name="T96" fmla="*/ 747 w 908"/>
                    <a:gd name="T97" fmla="*/ 180 h 266"/>
                    <a:gd name="T98" fmla="*/ 782 w 908"/>
                    <a:gd name="T99" fmla="*/ 188 h 266"/>
                    <a:gd name="T100" fmla="*/ 813 w 908"/>
                    <a:gd name="T101" fmla="*/ 197 h 266"/>
                    <a:gd name="T102" fmla="*/ 842 w 908"/>
                    <a:gd name="T103" fmla="*/ 204 h 266"/>
                    <a:gd name="T104" fmla="*/ 864 w 908"/>
                    <a:gd name="T105" fmla="*/ 212 h 266"/>
                    <a:gd name="T106" fmla="*/ 882 w 908"/>
                    <a:gd name="T107" fmla="*/ 221 h 266"/>
                    <a:gd name="T108" fmla="*/ 895 w 908"/>
                    <a:gd name="T109" fmla="*/ 228 h 266"/>
                    <a:gd name="T110" fmla="*/ 905 w 908"/>
                    <a:gd name="T111" fmla="*/ 236 h 266"/>
                    <a:gd name="T112" fmla="*/ 908 w 908"/>
                    <a:gd name="T113" fmla="*/ 244 h 266"/>
                    <a:gd name="T114" fmla="*/ 908 w 908"/>
                    <a:gd name="T115" fmla="*/ 244 h 266"/>
                    <a:gd name="T116" fmla="*/ 908 w 908"/>
                    <a:gd name="T117" fmla="*/ 252 h 266"/>
                    <a:gd name="T118" fmla="*/ 901 w 908"/>
                    <a:gd name="T119" fmla="*/ 260 h 266"/>
                    <a:gd name="T120" fmla="*/ 892 w 908"/>
                    <a:gd name="T121" fmla="*/ 264 h 266"/>
                    <a:gd name="T122" fmla="*/ 879 w 908"/>
                    <a:gd name="T123" fmla="*/ 266 h 266"/>
                    <a:gd name="T124" fmla="*/ 879 w 908"/>
                    <a:gd name="T125" fmla="*/ 266 h 26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8" h="266">
                      <a:moveTo>
                        <a:pt x="879" y="266"/>
                      </a:moveTo>
                      <a:lnTo>
                        <a:pt x="879" y="266"/>
                      </a:lnTo>
                      <a:lnTo>
                        <a:pt x="889" y="260"/>
                      </a:lnTo>
                      <a:lnTo>
                        <a:pt x="889" y="254"/>
                      </a:lnTo>
                      <a:lnTo>
                        <a:pt x="886" y="249"/>
                      </a:lnTo>
                      <a:lnTo>
                        <a:pt x="879" y="244"/>
                      </a:lnTo>
                      <a:lnTo>
                        <a:pt x="870" y="240"/>
                      </a:lnTo>
                      <a:lnTo>
                        <a:pt x="854" y="233"/>
                      </a:lnTo>
                      <a:lnTo>
                        <a:pt x="835" y="228"/>
                      </a:lnTo>
                      <a:lnTo>
                        <a:pt x="782" y="214"/>
                      </a:lnTo>
                      <a:lnTo>
                        <a:pt x="725" y="203"/>
                      </a:lnTo>
                      <a:lnTo>
                        <a:pt x="668" y="193"/>
                      </a:lnTo>
                      <a:lnTo>
                        <a:pt x="611" y="183"/>
                      </a:lnTo>
                      <a:lnTo>
                        <a:pt x="511" y="166"/>
                      </a:lnTo>
                      <a:lnTo>
                        <a:pt x="410" y="150"/>
                      </a:lnTo>
                      <a:lnTo>
                        <a:pt x="359" y="141"/>
                      </a:lnTo>
                      <a:lnTo>
                        <a:pt x="309" y="131"/>
                      </a:lnTo>
                      <a:lnTo>
                        <a:pt x="262" y="120"/>
                      </a:lnTo>
                      <a:lnTo>
                        <a:pt x="214" y="109"/>
                      </a:lnTo>
                      <a:lnTo>
                        <a:pt x="154" y="90"/>
                      </a:lnTo>
                      <a:lnTo>
                        <a:pt x="98" y="68"/>
                      </a:lnTo>
                      <a:lnTo>
                        <a:pt x="69" y="57"/>
                      </a:lnTo>
                      <a:lnTo>
                        <a:pt x="47" y="46"/>
                      </a:lnTo>
                      <a:lnTo>
                        <a:pt x="22" y="33"/>
                      </a:lnTo>
                      <a:lnTo>
                        <a:pt x="0" y="20"/>
                      </a:lnTo>
                      <a:lnTo>
                        <a:pt x="0" y="19"/>
                      </a:lnTo>
                      <a:lnTo>
                        <a:pt x="22" y="0"/>
                      </a:lnTo>
                      <a:lnTo>
                        <a:pt x="35" y="10"/>
                      </a:lnTo>
                      <a:lnTo>
                        <a:pt x="57" y="23"/>
                      </a:lnTo>
                      <a:lnTo>
                        <a:pt x="85" y="38"/>
                      </a:lnTo>
                      <a:lnTo>
                        <a:pt x="126" y="55"/>
                      </a:lnTo>
                      <a:lnTo>
                        <a:pt x="173" y="72"/>
                      </a:lnTo>
                      <a:lnTo>
                        <a:pt x="202" y="81"/>
                      </a:lnTo>
                      <a:lnTo>
                        <a:pt x="233" y="90"/>
                      </a:lnTo>
                      <a:lnTo>
                        <a:pt x="268" y="98"/>
                      </a:lnTo>
                      <a:lnTo>
                        <a:pt x="303" y="105"/>
                      </a:lnTo>
                      <a:lnTo>
                        <a:pt x="343" y="113"/>
                      </a:lnTo>
                      <a:lnTo>
                        <a:pt x="384" y="119"/>
                      </a:lnTo>
                      <a:lnTo>
                        <a:pt x="485" y="133"/>
                      </a:lnTo>
                      <a:lnTo>
                        <a:pt x="583" y="148"/>
                      </a:lnTo>
                      <a:lnTo>
                        <a:pt x="671" y="165"/>
                      </a:lnTo>
                      <a:lnTo>
                        <a:pt x="747" y="180"/>
                      </a:lnTo>
                      <a:lnTo>
                        <a:pt x="782" y="188"/>
                      </a:lnTo>
                      <a:lnTo>
                        <a:pt x="813" y="197"/>
                      </a:lnTo>
                      <a:lnTo>
                        <a:pt x="842" y="204"/>
                      </a:lnTo>
                      <a:lnTo>
                        <a:pt x="864" y="212"/>
                      </a:lnTo>
                      <a:lnTo>
                        <a:pt x="882" y="221"/>
                      </a:lnTo>
                      <a:lnTo>
                        <a:pt x="895" y="228"/>
                      </a:lnTo>
                      <a:lnTo>
                        <a:pt x="905" y="236"/>
                      </a:lnTo>
                      <a:lnTo>
                        <a:pt x="908" y="244"/>
                      </a:lnTo>
                      <a:lnTo>
                        <a:pt x="908" y="252"/>
                      </a:lnTo>
                      <a:lnTo>
                        <a:pt x="901" y="260"/>
                      </a:lnTo>
                      <a:lnTo>
                        <a:pt x="892" y="264"/>
                      </a:lnTo>
                      <a:lnTo>
                        <a:pt x="879" y="266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0" name="Freeform 257">
                  <a:extLst>
                    <a:ext uri="{FF2B5EF4-FFF2-40B4-BE49-F238E27FC236}">
                      <a16:creationId xmlns:a16="http://schemas.microsoft.com/office/drawing/2014/main" id="{E38FE8ED-1813-423C-9AA9-F75878036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4"/>
                  <a:ext cx="905" cy="265"/>
                </a:xfrm>
                <a:custGeom>
                  <a:avLst/>
                  <a:gdLst>
                    <a:gd name="T0" fmla="*/ 879 w 905"/>
                    <a:gd name="T1" fmla="*/ 265 h 265"/>
                    <a:gd name="T2" fmla="*/ 879 w 905"/>
                    <a:gd name="T3" fmla="*/ 265 h 265"/>
                    <a:gd name="T4" fmla="*/ 889 w 905"/>
                    <a:gd name="T5" fmla="*/ 259 h 265"/>
                    <a:gd name="T6" fmla="*/ 889 w 905"/>
                    <a:gd name="T7" fmla="*/ 259 h 265"/>
                    <a:gd name="T8" fmla="*/ 889 w 905"/>
                    <a:gd name="T9" fmla="*/ 253 h 265"/>
                    <a:gd name="T10" fmla="*/ 886 w 905"/>
                    <a:gd name="T11" fmla="*/ 248 h 265"/>
                    <a:gd name="T12" fmla="*/ 879 w 905"/>
                    <a:gd name="T13" fmla="*/ 243 h 265"/>
                    <a:gd name="T14" fmla="*/ 870 w 905"/>
                    <a:gd name="T15" fmla="*/ 239 h 265"/>
                    <a:gd name="T16" fmla="*/ 854 w 905"/>
                    <a:gd name="T17" fmla="*/ 232 h 265"/>
                    <a:gd name="T18" fmla="*/ 835 w 905"/>
                    <a:gd name="T19" fmla="*/ 227 h 265"/>
                    <a:gd name="T20" fmla="*/ 835 w 905"/>
                    <a:gd name="T21" fmla="*/ 227 h 265"/>
                    <a:gd name="T22" fmla="*/ 782 w 905"/>
                    <a:gd name="T23" fmla="*/ 213 h 265"/>
                    <a:gd name="T24" fmla="*/ 725 w 905"/>
                    <a:gd name="T25" fmla="*/ 202 h 265"/>
                    <a:gd name="T26" fmla="*/ 668 w 905"/>
                    <a:gd name="T27" fmla="*/ 192 h 265"/>
                    <a:gd name="T28" fmla="*/ 611 w 905"/>
                    <a:gd name="T29" fmla="*/ 182 h 265"/>
                    <a:gd name="T30" fmla="*/ 611 w 905"/>
                    <a:gd name="T31" fmla="*/ 182 h 265"/>
                    <a:gd name="T32" fmla="*/ 511 w 905"/>
                    <a:gd name="T33" fmla="*/ 165 h 265"/>
                    <a:gd name="T34" fmla="*/ 410 w 905"/>
                    <a:gd name="T35" fmla="*/ 149 h 265"/>
                    <a:gd name="T36" fmla="*/ 359 w 905"/>
                    <a:gd name="T37" fmla="*/ 140 h 265"/>
                    <a:gd name="T38" fmla="*/ 309 w 905"/>
                    <a:gd name="T39" fmla="*/ 130 h 265"/>
                    <a:gd name="T40" fmla="*/ 262 w 905"/>
                    <a:gd name="T41" fmla="*/ 119 h 265"/>
                    <a:gd name="T42" fmla="*/ 214 w 905"/>
                    <a:gd name="T43" fmla="*/ 108 h 265"/>
                    <a:gd name="T44" fmla="*/ 214 w 905"/>
                    <a:gd name="T45" fmla="*/ 108 h 265"/>
                    <a:gd name="T46" fmla="*/ 154 w 905"/>
                    <a:gd name="T47" fmla="*/ 89 h 265"/>
                    <a:gd name="T48" fmla="*/ 98 w 905"/>
                    <a:gd name="T49" fmla="*/ 67 h 265"/>
                    <a:gd name="T50" fmla="*/ 69 w 905"/>
                    <a:gd name="T51" fmla="*/ 56 h 265"/>
                    <a:gd name="T52" fmla="*/ 47 w 905"/>
                    <a:gd name="T53" fmla="*/ 45 h 265"/>
                    <a:gd name="T54" fmla="*/ 22 w 905"/>
                    <a:gd name="T55" fmla="*/ 32 h 265"/>
                    <a:gd name="T56" fmla="*/ 0 w 905"/>
                    <a:gd name="T57" fmla="*/ 19 h 265"/>
                    <a:gd name="T58" fmla="*/ 0 w 905"/>
                    <a:gd name="T59" fmla="*/ 18 h 265"/>
                    <a:gd name="T60" fmla="*/ 0 w 905"/>
                    <a:gd name="T61" fmla="*/ 18 h 265"/>
                    <a:gd name="T62" fmla="*/ 19 w 905"/>
                    <a:gd name="T63" fmla="*/ 0 h 265"/>
                    <a:gd name="T64" fmla="*/ 19 w 905"/>
                    <a:gd name="T65" fmla="*/ 0 h 265"/>
                    <a:gd name="T66" fmla="*/ 31 w 905"/>
                    <a:gd name="T67" fmla="*/ 10 h 265"/>
                    <a:gd name="T68" fmla="*/ 54 w 905"/>
                    <a:gd name="T69" fmla="*/ 23 h 265"/>
                    <a:gd name="T70" fmla="*/ 85 w 905"/>
                    <a:gd name="T71" fmla="*/ 38 h 265"/>
                    <a:gd name="T72" fmla="*/ 123 w 905"/>
                    <a:gd name="T73" fmla="*/ 56 h 265"/>
                    <a:gd name="T74" fmla="*/ 170 w 905"/>
                    <a:gd name="T75" fmla="*/ 74 h 265"/>
                    <a:gd name="T76" fmla="*/ 199 w 905"/>
                    <a:gd name="T77" fmla="*/ 83 h 265"/>
                    <a:gd name="T78" fmla="*/ 230 w 905"/>
                    <a:gd name="T79" fmla="*/ 90 h 265"/>
                    <a:gd name="T80" fmla="*/ 265 w 905"/>
                    <a:gd name="T81" fmla="*/ 99 h 265"/>
                    <a:gd name="T82" fmla="*/ 299 w 905"/>
                    <a:gd name="T83" fmla="*/ 107 h 265"/>
                    <a:gd name="T84" fmla="*/ 340 w 905"/>
                    <a:gd name="T85" fmla="*/ 113 h 265"/>
                    <a:gd name="T86" fmla="*/ 381 w 905"/>
                    <a:gd name="T87" fmla="*/ 119 h 265"/>
                    <a:gd name="T88" fmla="*/ 381 w 905"/>
                    <a:gd name="T89" fmla="*/ 119 h 265"/>
                    <a:gd name="T90" fmla="*/ 482 w 905"/>
                    <a:gd name="T91" fmla="*/ 135 h 265"/>
                    <a:gd name="T92" fmla="*/ 580 w 905"/>
                    <a:gd name="T93" fmla="*/ 149 h 265"/>
                    <a:gd name="T94" fmla="*/ 668 w 905"/>
                    <a:gd name="T95" fmla="*/ 165 h 265"/>
                    <a:gd name="T96" fmla="*/ 747 w 905"/>
                    <a:gd name="T97" fmla="*/ 180 h 265"/>
                    <a:gd name="T98" fmla="*/ 778 w 905"/>
                    <a:gd name="T99" fmla="*/ 188 h 265"/>
                    <a:gd name="T100" fmla="*/ 810 w 905"/>
                    <a:gd name="T101" fmla="*/ 197 h 265"/>
                    <a:gd name="T102" fmla="*/ 838 w 905"/>
                    <a:gd name="T103" fmla="*/ 205 h 265"/>
                    <a:gd name="T104" fmla="*/ 860 w 905"/>
                    <a:gd name="T105" fmla="*/ 212 h 265"/>
                    <a:gd name="T106" fmla="*/ 879 w 905"/>
                    <a:gd name="T107" fmla="*/ 220 h 265"/>
                    <a:gd name="T108" fmla="*/ 892 w 905"/>
                    <a:gd name="T109" fmla="*/ 229 h 265"/>
                    <a:gd name="T110" fmla="*/ 901 w 905"/>
                    <a:gd name="T111" fmla="*/ 236 h 265"/>
                    <a:gd name="T112" fmla="*/ 905 w 905"/>
                    <a:gd name="T113" fmla="*/ 244 h 265"/>
                    <a:gd name="T114" fmla="*/ 905 w 905"/>
                    <a:gd name="T115" fmla="*/ 244 h 265"/>
                    <a:gd name="T116" fmla="*/ 905 w 905"/>
                    <a:gd name="T117" fmla="*/ 253 h 265"/>
                    <a:gd name="T118" fmla="*/ 898 w 905"/>
                    <a:gd name="T119" fmla="*/ 259 h 265"/>
                    <a:gd name="T120" fmla="*/ 892 w 905"/>
                    <a:gd name="T121" fmla="*/ 263 h 265"/>
                    <a:gd name="T122" fmla="*/ 879 w 905"/>
                    <a:gd name="T123" fmla="*/ 265 h 265"/>
                    <a:gd name="T124" fmla="*/ 879 w 905"/>
                    <a:gd name="T125" fmla="*/ 265 h 26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05" h="265">
                      <a:moveTo>
                        <a:pt x="879" y="265"/>
                      </a:moveTo>
                      <a:lnTo>
                        <a:pt x="879" y="265"/>
                      </a:lnTo>
                      <a:lnTo>
                        <a:pt x="889" y="259"/>
                      </a:lnTo>
                      <a:lnTo>
                        <a:pt x="889" y="253"/>
                      </a:lnTo>
                      <a:lnTo>
                        <a:pt x="886" y="248"/>
                      </a:lnTo>
                      <a:lnTo>
                        <a:pt x="879" y="243"/>
                      </a:lnTo>
                      <a:lnTo>
                        <a:pt x="870" y="239"/>
                      </a:lnTo>
                      <a:lnTo>
                        <a:pt x="854" y="232"/>
                      </a:lnTo>
                      <a:lnTo>
                        <a:pt x="835" y="227"/>
                      </a:lnTo>
                      <a:lnTo>
                        <a:pt x="782" y="213"/>
                      </a:lnTo>
                      <a:lnTo>
                        <a:pt x="725" y="202"/>
                      </a:lnTo>
                      <a:lnTo>
                        <a:pt x="668" y="192"/>
                      </a:lnTo>
                      <a:lnTo>
                        <a:pt x="611" y="182"/>
                      </a:lnTo>
                      <a:lnTo>
                        <a:pt x="511" y="165"/>
                      </a:lnTo>
                      <a:lnTo>
                        <a:pt x="410" y="149"/>
                      </a:lnTo>
                      <a:lnTo>
                        <a:pt x="359" y="140"/>
                      </a:lnTo>
                      <a:lnTo>
                        <a:pt x="309" y="130"/>
                      </a:lnTo>
                      <a:lnTo>
                        <a:pt x="262" y="119"/>
                      </a:lnTo>
                      <a:lnTo>
                        <a:pt x="214" y="108"/>
                      </a:lnTo>
                      <a:lnTo>
                        <a:pt x="154" y="89"/>
                      </a:lnTo>
                      <a:lnTo>
                        <a:pt x="98" y="67"/>
                      </a:lnTo>
                      <a:lnTo>
                        <a:pt x="69" y="56"/>
                      </a:lnTo>
                      <a:lnTo>
                        <a:pt x="47" y="45"/>
                      </a:lnTo>
                      <a:lnTo>
                        <a:pt x="22" y="32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9" y="0"/>
                      </a:lnTo>
                      <a:lnTo>
                        <a:pt x="31" y="10"/>
                      </a:lnTo>
                      <a:lnTo>
                        <a:pt x="54" y="23"/>
                      </a:lnTo>
                      <a:lnTo>
                        <a:pt x="85" y="38"/>
                      </a:lnTo>
                      <a:lnTo>
                        <a:pt x="123" y="56"/>
                      </a:lnTo>
                      <a:lnTo>
                        <a:pt x="170" y="74"/>
                      </a:lnTo>
                      <a:lnTo>
                        <a:pt x="199" y="83"/>
                      </a:lnTo>
                      <a:lnTo>
                        <a:pt x="230" y="90"/>
                      </a:lnTo>
                      <a:lnTo>
                        <a:pt x="265" y="99"/>
                      </a:lnTo>
                      <a:lnTo>
                        <a:pt x="299" y="107"/>
                      </a:lnTo>
                      <a:lnTo>
                        <a:pt x="340" y="113"/>
                      </a:lnTo>
                      <a:lnTo>
                        <a:pt x="381" y="119"/>
                      </a:lnTo>
                      <a:lnTo>
                        <a:pt x="482" y="135"/>
                      </a:lnTo>
                      <a:lnTo>
                        <a:pt x="580" y="149"/>
                      </a:lnTo>
                      <a:lnTo>
                        <a:pt x="668" y="165"/>
                      </a:lnTo>
                      <a:lnTo>
                        <a:pt x="747" y="180"/>
                      </a:lnTo>
                      <a:lnTo>
                        <a:pt x="778" y="188"/>
                      </a:lnTo>
                      <a:lnTo>
                        <a:pt x="810" y="197"/>
                      </a:lnTo>
                      <a:lnTo>
                        <a:pt x="838" y="205"/>
                      </a:lnTo>
                      <a:lnTo>
                        <a:pt x="860" y="212"/>
                      </a:lnTo>
                      <a:lnTo>
                        <a:pt x="879" y="220"/>
                      </a:lnTo>
                      <a:lnTo>
                        <a:pt x="892" y="229"/>
                      </a:lnTo>
                      <a:lnTo>
                        <a:pt x="901" y="236"/>
                      </a:lnTo>
                      <a:lnTo>
                        <a:pt x="905" y="244"/>
                      </a:lnTo>
                      <a:lnTo>
                        <a:pt x="905" y="253"/>
                      </a:lnTo>
                      <a:lnTo>
                        <a:pt x="898" y="259"/>
                      </a:lnTo>
                      <a:lnTo>
                        <a:pt x="892" y="263"/>
                      </a:lnTo>
                      <a:lnTo>
                        <a:pt x="879" y="265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1" name="Freeform 258">
                  <a:extLst>
                    <a:ext uri="{FF2B5EF4-FFF2-40B4-BE49-F238E27FC236}">
                      <a16:creationId xmlns:a16="http://schemas.microsoft.com/office/drawing/2014/main" id="{63C94053-F901-4DDE-9D7D-EEC894178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7"/>
                  <a:ext cx="905" cy="262"/>
                </a:xfrm>
                <a:custGeom>
                  <a:avLst/>
                  <a:gdLst>
                    <a:gd name="T0" fmla="*/ 879 w 905"/>
                    <a:gd name="T1" fmla="*/ 262 h 262"/>
                    <a:gd name="T2" fmla="*/ 879 w 905"/>
                    <a:gd name="T3" fmla="*/ 262 h 262"/>
                    <a:gd name="T4" fmla="*/ 889 w 905"/>
                    <a:gd name="T5" fmla="*/ 256 h 262"/>
                    <a:gd name="T6" fmla="*/ 889 w 905"/>
                    <a:gd name="T7" fmla="*/ 256 h 262"/>
                    <a:gd name="T8" fmla="*/ 889 w 905"/>
                    <a:gd name="T9" fmla="*/ 250 h 262"/>
                    <a:gd name="T10" fmla="*/ 886 w 905"/>
                    <a:gd name="T11" fmla="*/ 245 h 262"/>
                    <a:gd name="T12" fmla="*/ 879 w 905"/>
                    <a:gd name="T13" fmla="*/ 240 h 262"/>
                    <a:gd name="T14" fmla="*/ 870 w 905"/>
                    <a:gd name="T15" fmla="*/ 236 h 262"/>
                    <a:gd name="T16" fmla="*/ 854 w 905"/>
                    <a:gd name="T17" fmla="*/ 229 h 262"/>
                    <a:gd name="T18" fmla="*/ 835 w 905"/>
                    <a:gd name="T19" fmla="*/ 224 h 262"/>
                    <a:gd name="T20" fmla="*/ 835 w 905"/>
                    <a:gd name="T21" fmla="*/ 224 h 262"/>
                    <a:gd name="T22" fmla="*/ 782 w 905"/>
                    <a:gd name="T23" fmla="*/ 210 h 262"/>
                    <a:gd name="T24" fmla="*/ 725 w 905"/>
                    <a:gd name="T25" fmla="*/ 199 h 262"/>
                    <a:gd name="T26" fmla="*/ 668 w 905"/>
                    <a:gd name="T27" fmla="*/ 189 h 262"/>
                    <a:gd name="T28" fmla="*/ 611 w 905"/>
                    <a:gd name="T29" fmla="*/ 179 h 262"/>
                    <a:gd name="T30" fmla="*/ 611 w 905"/>
                    <a:gd name="T31" fmla="*/ 179 h 262"/>
                    <a:gd name="T32" fmla="*/ 511 w 905"/>
                    <a:gd name="T33" fmla="*/ 162 h 262"/>
                    <a:gd name="T34" fmla="*/ 410 w 905"/>
                    <a:gd name="T35" fmla="*/ 146 h 262"/>
                    <a:gd name="T36" fmla="*/ 359 w 905"/>
                    <a:gd name="T37" fmla="*/ 137 h 262"/>
                    <a:gd name="T38" fmla="*/ 309 w 905"/>
                    <a:gd name="T39" fmla="*/ 127 h 262"/>
                    <a:gd name="T40" fmla="*/ 262 w 905"/>
                    <a:gd name="T41" fmla="*/ 116 h 262"/>
                    <a:gd name="T42" fmla="*/ 214 w 905"/>
                    <a:gd name="T43" fmla="*/ 105 h 262"/>
                    <a:gd name="T44" fmla="*/ 214 w 905"/>
                    <a:gd name="T45" fmla="*/ 105 h 262"/>
                    <a:gd name="T46" fmla="*/ 154 w 905"/>
                    <a:gd name="T47" fmla="*/ 86 h 262"/>
                    <a:gd name="T48" fmla="*/ 98 w 905"/>
                    <a:gd name="T49" fmla="*/ 64 h 262"/>
                    <a:gd name="T50" fmla="*/ 69 w 905"/>
                    <a:gd name="T51" fmla="*/ 53 h 262"/>
                    <a:gd name="T52" fmla="*/ 47 w 905"/>
                    <a:gd name="T53" fmla="*/ 42 h 262"/>
                    <a:gd name="T54" fmla="*/ 22 w 905"/>
                    <a:gd name="T55" fmla="*/ 29 h 262"/>
                    <a:gd name="T56" fmla="*/ 0 w 905"/>
                    <a:gd name="T57" fmla="*/ 16 h 262"/>
                    <a:gd name="T58" fmla="*/ 0 w 905"/>
                    <a:gd name="T59" fmla="*/ 15 h 262"/>
                    <a:gd name="T60" fmla="*/ 0 w 905"/>
                    <a:gd name="T61" fmla="*/ 15 h 262"/>
                    <a:gd name="T62" fmla="*/ 19 w 905"/>
                    <a:gd name="T63" fmla="*/ 0 h 262"/>
                    <a:gd name="T64" fmla="*/ 19 w 905"/>
                    <a:gd name="T65" fmla="*/ 0 h 262"/>
                    <a:gd name="T66" fmla="*/ 31 w 905"/>
                    <a:gd name="T67" fmla="*/ 9 h 262"/>
                    <a:gd name="T68" fmla="*/ 54 w 905"/>
                    <a:gd name="T69" fmla="*/ 23 h 262"/>
                    <a:gd name="T70" fmla="*/ 82 w 905"/>
                    <a:gd name="T71" fmla="*/ 38 h 262"/>
                    <a:gd name="T72" fmla="*/ 120 w 905"/>
                    <a:gd name="T73" fmla="*/ 54 h 262"/>
                    <a:gd name="T74" fmla="*/ 170 w 905"/>
                    <a:gd name="T75" fmla="*/ 72 h 262"/>
                    <a:gd name="T76" fmla="*/ 199 w 905"/>
                    <a:gd name="T77" fmla="*/ 81 h 262"/>
                    <a:gd name="T78" fmla="*/ 227 w 905"/>
                    <a:gd name="T79" fmla="*/ 90 h 262"/>
                    <a:gd name="T80" fmla="*/ 262 w 905"/>
                    <a:gd name="T81" fmla="*/ 97 h 262"/>
                    <a:gd name="T82" fmla="*/ 296 w 905"/>
                    <a:gd name="T83" fmla="*/ 105 h 262"/>
                    <a:gd name="T84" fmla="*/ 337 w 905"/>
                    <a:gd name="T85" fmla="*/ 113 h 262"/>
                    <a:gd name="T86" fmla="*/ 378 w 905"/>
                    <a:gd name="T87" fmla="*/ 119 h 262"/>
                    <a:gd name="T88" fmla="*/ 378 w 905"/>
                    <a:gd name="T89" fmla="*/ 119 h 262"/>
                    <a:gd name="T90" fmla="*/ 479 w 905"/>
                    <a:gd name="T91" fmla="*/ 133 h 262"/>
                    <a:gd name="T92" fmla="*/ 577 w 905"/>
                    <a:gd name="T93" fmla="*/ 148 h 262"/>
                    <a:gd name="T94" fmla="*/ 665 w 905"/>
                    <a:gd name="T95" fmla="*/ 163 h 262"/>
                    <a:gd name="T96" fmla="*/ 744 w 905"/>
                    <a:gd name="T97" fmla="*/ 179 h 262"/>
                    <a:gd name="T98" fmla="*/ 810 w 905"/>
                    <a:gd name="T99" fmla="*/ 194 h 262"/>
                    <a:gd name="T100" fmla="*/ 835 w 905"/>
                    <a:gd name="T101" fmla="*/ 203 h 262"/>
                    <a:gd name="T102" fmla="*/ 857 w 905"/>
                    <a:gd name="T103" fmla="*/ 210 h 262"/>
                    <a:gd name="T104" fmla="*/ 876 w 905"/>
                    <a:gd name="T105" fmla="*/ 218 h 262"/>
                    <a:gd name="T106" fmla="*/ 892 w 905"/>
                    <a:gd name="T107" fmla="*/ 226 h 262"/>
                    <a:gd name="T108" fmla="*/ 901 w 905"/>
                    <a:gd name="T109" fmla="*/ 233 h 262"/>
                    <a:gd name="T110" fmla="*/ 905 w 905"/>
                    <a:gd name="T111" fmla="*/ 241 h 262"/>
                    <a:gd name="T112" fmla="*/ 905 w 905"/>
                    <a:gd name="T113" fmla="*/ 241 h 262"/>
                    <a:gd name="T114" fmla="*/ 901 w 905"/>
                    <a:gd name="T115" fmla="*/ 251 h 262"/>
                    <a:gd name="T116" fmla="*/ 898 w 905"/>
                    <a:gd name="T117" fmla="*/ 256 h 262"/>
                    <a:gd name="T118" fmla="*/ 892 w 905"/>
                    <a:gd name="T119" fmla="*/ 260 h 262"/>
                    <a:gd name="T120" fmla="*/ 879 w 905"/>
                    <a:gd name="T121" fmla="*/ 262 h 262"/>
                    <a:gd name="T122" fmla="*/ 879 w 905"/>
                    <a:gd name="T123" fmla="*/ 262 h 262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5" h="262">
                      <a:moveTo>
                        <a:pt x="879" y="262"/>
                      </a:moveTo>
                      <a:lnTo>
                        <a:pt x="879" y="262"/>
                      </a:lnTo>
                      <a:lnTo>
                        <a:pt x="889" y="256"/>
                      </a:lnTo>
                      <a:lnTo>
                        <a:pt x="889" y="250"/>
                      </a:lnTo>
                      <a:lnTo>
                        <a:pt x="886" y="245"/>
                      </a:lnTo>
                      <a:lnTo>
                        <a:pt x="879" y="240"/>
                      </a:lnTo>
                      <a:lnTo>
                        <a:pt x="870" y="236"/>
                      </a:lnTo>
                      <a:lnTo>
                        <a:pt x="854" y="229"/>
                      </a:lnTo>
                      <a:lnTo>
                        <a:pt x="835" y="224"/>
                      </a:lnTo>
                      <a:lnTo>
                        <a:pt x="782" y="210"/>
                      </a:lnTo>
                      <a:lnTo>
                        <a:pt x="725" y="199"/>
                      </a:lnTo>
                      <a:lnTo>
                        <a:pt x="668" y="189"/>
                      </a:lnTo>
                      <a:lnTo>
                        <a:pt x="611" y="179"/>
                      </a:lnTo>
                      <a:lnTo>
                        <a:pt x="511" y="162"/>
                      </a:lnTo>
                      <a:lnTo>
                        <a:pt x="410" y="146"/>
                      </a:lnTo>
                      <a:lnTo>
                        <a:pt x="359" y="137"/>
                      </a:lnTo>
                      <a:lnTo>
                        <a:pt x="309" y="127"/>
                      </a:lnTo>
                      <a:lnTo>
                        <a:pt x="262" y="116"/>
                      </a:lnTo>
                      <a:lnTo>
                        <a:pt x="214" y="105"/>
                      </a:lnTo>
                      <a:lnTo>
                        <a:pt x="154" y="86"/>
                      </a:lnTo>
                      <a:lnTo>
                        <a:pt x="98" y="64"/>
                      </a:lnTo>
                      <a:lnTo>
                        <a:pt x="69" y="53"/>
                      </a:lnTo>
                      <a:lnTo>
                        <a:pt x="47" y="42"/>
                      </a:lnTo>
                      <a:lnTo>
                        <a:pt x="22" y="29"/>
                      </a:lnTo>
                      <a:lnTo>
                        <a:pt x="0" y="16"/>
                      </a:lnTo>
                      <a:lnTo>
                        <a:pt x="0" y="15"/>
                      </a:lnTo>
                      <a:lnTo>
                        <a:pt x="19" y="0"/>
                      </a:lnTo>
                      <a:lnTo>
                        <a:pt x="31" y="9"/>
                      </a:lnTo>
                      <a:lnTo>
                        <a:pt x="54" y="23"/>
                      </a:lnTo>
                      <a:lnTo>
                        <a:pt x="82" y="38"/>
                      </a:lnTo>
                      <a:lnTo>
                        <a:pt x="120" y="54"/>
                      </a:lnTo>
                      <a:lnTo>
                        <a:pt x="170" y="72"/>
                      </a:lnTo>
                      <a:lnTo>
                        <a:pt x="199" y="81"/>
                      </a:lnTo>
                      <a:lnTo>
                        <a:pt x="227" y="90"/>
                      </a:lnTo>
                      <a:lnTo>
                        <a:pt x="262" y="97"/>
                      </a:lnTo>
                      <a:lnTo>
                        <a:pt x="296" y="105"/>
                      </a:lnTo>
                      <a:lnTo>
                        <a:pt x="337" y="113"/>
                      </a:lnTo>
                      <a:lnTo>
                        <a:pt x="378" y="119"/>
                      </a:lnTo>
                      <a:lnTo>
                        <a:pt x="479" y="133"/>
                      </a:lnTo>
                      <a:lnTo>
                        <a:pt x="577" y="148"/>
                      </a:lnTo>
                      <a:lnTo>
                        <a:pt x="665" y="163"/>
                      </a:lnTo>
                      <a:lnTo>
                        <a:pt x="744" y="179"/>
                      </a:lnTo>
                      <a:lnTo>
                        <a:pt x="810" y="194"/>
                      </a:lnTo>
                      <a:lnTo>
                        <a:pt x="835" y="203"/>
                      </a:lnTo>
                      <a:lnTo>
                        <a:pt x="857" y="210"/>
                      </a:lnTo>
                      <a:lnTo>
                        <a:pt x="876" y="218"/>
                      </a:lnTo>
                      <a:lnTo>
                        <a:pt x="892" y="226"/>
                      </a:lnTo>
                      <a:lnTo>
                        <a:pt x="901" y="233"/>
                      </a:lnTo>
                      <a:lnTo>
                        <a:pt x="905" y="241"/>
                      </a:lnTo>
                      <a:lnTo>
                        <a:pt x="901" y="251"/>
                      </a:lnTo>
                      <a:lnTo>
                        <a:pt x="898" y="256"/>
                      </a:lnTo>
                      <a:lnTo>
                        <a:pt x="892" y="260"/>
                      </a:lnTo>
                      <a:lnTo>
                        <a:pt x="879" y="262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2" name="Freeform 259">
                  <a:extLst>
                    <a:ext uri="{FF2B5EF4-FFF2-40B4-BE49-F238E27FC236}">
                      <a16:creationId xmlns:a16="http://schemas.microsoft.com/office/drawing/2014/main" id="{91B63674-71AE-46F6-8D39-ABC70EE7C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8"/>
                  <a:ext cx="901" cy="261"/>
                </a:xfrm>
                <a:custGeom>
                  <a:avLst/>
                  <a:gdLst>
                    <a:gd name="T0" fmla="*/ 879 w 901"/>
                    <a:gd name="T1" fmla="*/ 261 h 261"/>
                    <a:gd name="T2" fmla="*/ 879 w 901"/>
                    <a:gd name="T3" fmla="*/ 261 h 261"/>
                    <a:gd name="T4" fmla="*/ 889 w 901"/>
                    <a:gd name="T5" fmla="*/ 255 h 261"/>
                    <a:gd name="T6" fmla="*/ 889 w 901"/>
                    <a:gd name="T7" fmla="*/ 255 h 261"/>
                    <a:gd name="T8" fmla="*/ 889 w 901"/>
                    <a:gd name="T9" fmla="*/ 249 h 261"/>
                    <a:gd name="T10" fmla="*/ 886 w 901"/>
                    <a:gd name="T11" fmla="*/ 244 h 261"/>
                    <a:gd name="T12" fmla="*/ 879 w 901"/>
                    <a:gd name="T13" fmla="*/ 239 h 261"/>
                    <a:gd name="T14" fmla="*/ 870 w 901"/>
                    <a:gd name="T15" fmla="*/ 235 h 261"/>
                    <a:gd name="T16" fmla="*/ 854 w 901"/>
                    <a:gd name="T17" fmla="*/ 228 h 261"/>
                    <a:gd name="T18" fmla="*/ 835 w 901"/>
                    <a:gd name="T19" fmla="*/ 223 h 261"/>
                    <a:gd name="T20" fmla="*/ 835 w 901"/>
                    <a:gd name="T21" fmla="*/ 223 h 261"/>
                    <a:gd name="T22" fmla="*/ 782 w 901"/>
                    <a:gd name="T23" fmla="*/ 209 h 261"/>
                    <a:gd name="T24" fmla="*/ 725 w 901"/>
                    <a:gd name="T25" fmla="*/ 198 h 261"/>
                    <a:gd name="T26" fmla="*/ 668 w 901"/>
                    <a:gd name="T27" fmla="*/ 188 h 261"/>
                    <a:gd name="T28" fmla="*/ 611 w 901"/>
                    <a:gd name="T29" fmla="*/ 178 h 261"/>
                    <a:gd name="T30" fmla="*/ 611 w 901"/>
                    <a:gd name="T31" fmla="*/ 178 h 261"/>
                    <a:gd name="T32" fmla="*/ 511 w 901"/>
                    <a:gd name="T33" fmla="*/ 161 h 261"/>
                    <a:gd name="T34" fmla="*/ 410 w 901"/>
                    <a:gd name="T35" fmla="*/ 145 h 261"/>
                    <a:gd name="T36" fmla="*/ 359 w 901"/>
                    <a:gd name="T37" fmla="*/ 136 h 261"/>
                    <a:gd name="T38" fmla="*/ 309 w 901"/>
                    <a:gd name="T39" fmla="*/ 126 h 261"/>
                    <a:gd name="T40" fmla="*/ 262 w 901"/>
                    <a:gd name="T41" fmla="*/ 115 h 261"/>
                    <a:gd name="T42" fmla="*/ 214 w 901"/>
                    <a:gd name="T43" fmla="*/ 104 h 261"/>
                    <a:gd name="T44" fmla="*/ 214 w 901"/>
                    <a:gd name="T45" fmla="*/ 104 h 261"/>
                    <a:gd name="T46" fmla="*/ 154 w 901"/>
                    <a:gd name="T47" fmla="*/ 85 h 261"/>
                    <a:gd name="T48" fmla="*/ 98 w 901"/>
                    <a:gd name="T49" fmla="*/ 63 h 261"/>
                    <a:gd name="T50" fmla="*/ 69 w 901"/>
                    <a:gd name="T51" fmla="*/ 52 h 261"/>
                    <a:gd name="T52" fmla="*/ 47 w 901"/>
                    <a:gd name="T53" fmla="*/ 41 h 261"/>
                    <a:gd name="T54" fmla="*/ 22 w 901"/>
                    <a:gd name="T55" fmla="*/ 28 h 261"/>
                    <a:gd name="T56" fmla="*/ 0 w 901"/>
                    <a:gd name="T57" fmla="*/ 15 h 261"/>
                    <a:gd name="T58" fmla="*/ 0 w 901"/>
                    <a:gd name="T59" fmla="*/ 14 h 261"/>
                    <a:gd name="T60" fmla="*/ 0 w 901"/>
                    <a:gd name="T61" fmla="*/ 14 h 261"/>
                    <a:gd name="T62" fmla="*/ 16 w 901"/>
                    <a:gd name="T63" fmla="*/ 0 h 261"/>
                    <a:gd name="T64" fmla="*/ 16 w 901"/>
                    <a:gd name="T65" fmla="*/ 0 h 261"/>
                    <a:gd name="T66" fmla="*/ 28 w 901"/>
                    <a:gd name="T67" fmla="*/ 10 h 261"/>
                    <a:gd name="T68" fmla="*/ 50 w 901"/>
                    <a:gd name="T69" fmla="*/ 23 h 261"/>
                    <a:gd name="T70" fmla="*/ 82 w 901"/>
                    <a:gd name="T71" fmla="*/ 38 h 261"/>
                    <a:gd name="T72" fmla="*/ 120 w 901"/>
                    <a:gd name="T73" fmla="*/ 56 h 261"/>
                    <a:gd name="T74" fmla="*/ 167 w 901"/>
                    <a:gd name="T75" fmla="*/ 74 h 261"/>
                    <a:gd name="T76" fmla="*/ 195 w 901"/>
                    <a:gd name="T77" fmla="*/ 81 h 261"/>
                    <a:gd name="T78" fmla="*/ 227 w 901"/>
                    <a:gd name="T79" fmla="*/ 90 h 261"/>
                    <a:gd name="T80" fmla="*/ 258 w 901"/>
                    <a:gd name="T81" fmla="*/ 98 h 261"/>
                    <a:gd name="T82" fmla="*/ 293 w 901"/>
                    <a:gd name="T83" fmla="*/ 105 h 261"/>
                    <a:gd name="T84" fmla="*/ 334 w 901"/>
                    <a:gd name="T85" fmla="*/ 113 h 261"/>
                    <a:gd name="T86" fmla="*/ 375 w 901"/>
                    <a:gd name="T87" fmla="*/ 119 h 261"/>
                    <a:gd name="T88" fmla="*/ 375 w 901"/>
                    <a:gd name="T89" fmla="*/ 119 h 261"/>
                    <a:gd name="T90" fmla="*/ 476 w 901"/>
                    <a:gd name="T91" fmla="*/ 133 h 261"/>
                    <a:gd name="T92" fmla="*/ 574 w 901"/>
                    <a:gd name="T93" fmla="*/ 148 h 261"/>
                    <a:gd name="T94" fmla="*/ 662 w 901"/>
                    <a:gd name="T95" fmla="*/ 164 h 261"/>
                    <a:gd name="T96" fmla="*/ 741 w 901"/>
                    <a:gd name="T97" fmla="*/ 179 h 261"/>
                    <a:gd name="T98" fmla="*/ 807 w 901"/>
                    <a:gd name="T99" fmla="*/ 194 h 261"/>
                    <a:gd name="T100" fmla="*/ 832 w 901"/>
                    <a:gd name="T101" fmla="*/ 203 h 261"/>
                    <a:gd name="T102" fmla="*/ 857 w 901"/>
                    <a:gd name="T103" fmla="*/ 211 h 261"/>
                    <a:gd name="T104" fmla="*/ 876 w 901"/>
                    <a:gd name="T105" fmla="*/ 218 h 261"/>
                    <a:gd name="T106" fmla="*/ 889 w 901"/>
                    <a:gd name="T107" fmla="*/ 226 h 261"/>
                    <a:gd name="T108" fmla="*/ 898 w 901"/>
                    <a:gd name="T109" fmla="*/ 234 h 261"/>
                    <a:gd name="T110" fmla="*/ 901 w 901"/>
                    <a:gd name="T111" fmla="*/ 241 h 261"/>
                    <a:gd name="T112" fmla="*/ 901 w 901"/>
                    <a:gd name="T113" fmla="*/ 241 h 261"/>
                    <a:gd name="T114" fmla="*/ 901 w 901"/>
                    <a:gd name="T115" fmla="*/ 250 h 261"/>
                    <a:gd name="T116" fmla="*/ 898 w 901"/>
                    <a:gd name="T117" fmla="*/ 256 h 261"/>
                    <a:gd name="T118" fmla="*/ 892 w 901"/>
                    <a:gd name="T119" fmla="*/ 259 h 261"/>
                    <a:gd name="T120" fmla="*/ 879 w 901"/>
                    <a:gd name="T121" fmla="*/ 261 h 261"/>
                    <a:gd name="T122" fmla="*/ 879 w 901"/>
                    <a:gd name="T123" fmla="*/ 261 h 261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01" h="261">
                      <a:moveTo>
                        <a:pt x="879" y="261"/>
                      </a:moveTo>
                      <a:lnTo>
                        <a:pt x="879" y="261"/>
                      </a:lnTo>
                      <a:lnTo>
                        <a:pt x="889" y="255"/>
                      </a:lnTo>
                      <a:lnTo>
                        <a:pt x="889" y="249"/>
                      </a:lnTo>
                      <a:lnTo>
                        <a:pt x="886" y="244"/>
                      </a:lnTo>
                      <a:lnTo>
                        <a:pt x="879" y="239"/>
                      </a:lnTo>
                      <a:lnTo>
                        <a:pt x="870" y="235"/>
                      </a:lnTo>
                      <a:lnTo>
                        <a:pt x="854" y="228"/>
                      </a:lnTo>
                      <a:lnTo>
                        <a:pt x="835" y="223"/>
                      </a:lnTo>
                      <a:lnTo>
                        <a:pt x="782" y="209"/>
                      </a:lnTo>
                      <a:lnTo>
                        <a:pt x="725" y="198"/>
                      </a:lnTo>
                      <a:lnTo>
                        <a:pt x="668" y="188"/>
                      </a:lnTo>
                      <a:lnTo>
                        <a:pt x="611" y="178"/>
                      </a:lnTo>
                      <a:lnTo>
                        <a:pt x="511" y="161"/>
                      </a:lnTo>
                      <a:lnTo>
                        <a:pt x="410" y="145"/>
                      </a:lnTo>
                      <a:lnTo>
                        <a:pt x="359" y="136"/>
                      </a:lnTo>
                      <a:lnTo>
                        <a:pt x="309" y="126"/>
                      </a:lnTo>
                      <a:lnTo>
                        <a:pt x="262" y="115"/>
                      </a:lnTo>
                      <a:lnTo>
                        <a:pt x="214" y="104"/>
                      </a:lnTo>
                      <a:lnTo>
                        <a:pt x="154" y="85"/>
                      </a:lnTo>
                      <a:lnTo>
                        <a:pt x="98" y="63"/>
                      </a:lnTo>
                      <a:lnTo>
                        <a:pt x="69" y="52"/>
                      </a:lnTo>
                      <a:lnTo>
                        <a:pt x="47" y="41"/>
                      </a:lnTo>
                      <a:lnTo>
                        <a:pt x="22" y="28"/>
                      </a:lnTo>
                      <a:lnTo>
                        <a:pt x="0" y="15"/>
                      </a:lnTo>
                      <a:lnTo>
                        <a:pt x="0" y="14"/>
                      </a:lnTo>
                      <a:lnTo>
                        <a:pt x="16" y="0"/>
                      </a:lnTo>
                      <a:lnTo>
                        <a:pt x="28" y="10"/>
                      </a:lnTo>
                      <a:lnTo>
                        <a:pt x="50" y="23"/>
                      </a:lnTo>
                      <a:lnTo>
                        <a:pt x="82" y="38"/>
                      </a:lnTo>
                      <a:lnTo>
                        <a:pt x="120" y="56"/>
                      </a:lnTo>
                      <a:lnTo>
                        <a:pt x="167" y="74"/>
                      </a:lnTo>
                      <a:lnTo>
                        <a:pt x="195" y="81"/>
                      </a:lnTo>
                      <a:lnTo>
                        <a:pt x="227" y="90"/>
                      </a:lnTo>
                      <a:lnTo>
                        <a:pt x="258" y="98"/>
                      </a:lnTo>
                      <a:lnTo>
                        <a:pt x="293" y="105"/>
                      </a:lnTo>
                      <a:lnTo>
                        <a:pt x="334" y="113"/>
                      </a:lnTo>
                      <a:lnTo>
                        <a:pt x="375" y="119"/>
                      </a:lnTo>
                      <a:lnTo>
                        <a:pt x="476" y="133"/>
                      </a:lnTo>
                      <a:lnTo>
                        <a:pt x="574" y="148"/>
                      </a:lnTo>
                      <a:lnTo>
                        <a:pt x="662" y="164"/>
                      </a:lnTo>
                      <a:lnTo>
                        <a:pt x="741" y="179"/>
                      </a:lnTo>
                      <a:lnTo>
                        <a:pt x="807" y="194"/>
                      </a:lnTo>
                      <a:lnTo>
                        <a:pt x="832" y="203"/>
                      </a:lnTo>
                      <a:lnTo>
                        <a:pt x="857" y="211"/>
                      </a:lnTo>
                      <a:lnTo>
                        <a:pt x="876" y="218"/>
                      </a:lnTo>
                      <a:lnTo>
                        <a:pt x="889" y="226"/>
                      </a:lnTo>
                      <a:lnTo>
                        <a:pt x="898" y="234"/>
                      </a:lnTo>
                      <a:lnTo>
                        <a:pt x="901" y="241"/>
                      </a:lnTo>
                      <a:lnTo>
                        <a:pt x="901" y="250"/>
                      </a:lnTo>
                      <a:lnTo>
                        <a:pt x="898" y="256"/>
                      </a:lnTo>
                      <a:lnTo>
                        <a:pt x="892" y="259"/>
                      </a:lnTo>
                      <a:lnTo>
                        <a:pt x="879" y="261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3" name="Freeform 260">
                  <a:extLst>
                    <a:ext uri="{FF2B5EF4-FFF2-40B4-BE49-F238E27FC236}">
                      <a16:creationId xmlns:a16="http://schemas.microsoft.com/office/drawing/2014/main" id="{2667604A-C3BD-4AC5-B772-92261E4487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89"/>
                  <a:ext cx="898" cy="260"/>
                </a:xfrm>
                <a:custGeom>
                  <a:avLst/>
                  <a:gdLst>
                    <a:gd name="T0" fmla="*/ 879 w 898"/>
                    <a:gd name="T1" fmla="*/ 260 h 260"/>
                    <a:gd name="T2" fmla="*/ 879 w 898"/>
                    <a:gd name="T3" fmla="*/ 260 h 260"/>
                    <a:gd name="T4" fmla="*/ 889 w 898"/>
                    <a:gd name="T5" fmla="*/ 254 h 260"/>
                    <a:gd name="T6" fmla="*/ 889 w 898"/>
                    <a:gd name="T7" fmla="*/ 254 h 260"/>
                    <a:gd name="T8" fmla="*/ 889 w 898"/>
                    <a:gd name="T9" fmla="*/ 248 h 260"/>
                    <a:gd name="T10" fmla="*/ 886 w 898"/>
                    <a:gd name="T11" fmla="*/ 243 h 260"/>
                    <a:gd name="T12" fmla="*/ 879 w 898"/>
                    <a:gd name="T13" fmla="*/ 238 h 260"/>
                    <a:gd name="T14" fmla="*/ 870 w 898"/>
                    <a:gd name="T15" fmla="*/ 234 h 260"/>
                    <a:gd name="T16" fmla="*/ 854 w 898"/>
                    <a:gd name="T17" fmla="*/ 227 h 260"/>
                    <a:gd name="T18" fmla="*/ 835 w 898"/>
                    <a:gd name="T19" fmla="*/ 222 h 260"/>
                    <a:gd name="T20" fmla="*/ 835 w 898"/>
                    <a:gd name="T21" fmla="*/ 222 h 260"/>
                    <a:gd name="T22" fmla="*/ 782 w 898"/>
                    <a:gd name="T23" fmla="*/ 208 h 260"/>
                    <a:gd name="T24" fmla="*/ 725 w 898"/>
                    <a:gd name="T25" fmla="*/ 197 h 260"/>
                    <a:gd name="T26" fmla="*/ 668 w 898"/>
                    <a:gd name="T27" fmla="*/ 187 h 260"/>
                    <a:gd name="T28" fmla="*/ 611 w 898"/>
                    <a:gd name="T29" fmla="*/ 177 h 260"/>
                    <a:gd name="T30" fmla="*/ 611 w 898"/>
                    <a:gd name="T31" fmla="*/ 177 h 260"/>
                    <a:gd name="T32" fmla="*/ 511 w 898"/>
                    <a:gd name="T33" fmla="*/ 160 h 260"/>
                    <a:gd name="T34" fmla="*/ 410 w 898"/>
                    <a:gd name="T35" fmla="*/ 144 h 260"/>
                    <a:gd name="T36" fmla="*/ 359 w 898"/>
                    <a:gd name="T37" fmla="*/ 135 h 260"/>
                    <a:gd name="T38" fmla="*/ 309 w 898"/>
                    <a:gd name="T39" fmla="*/ 125 h 260"/>
                    <a:gd name="T40" fmla="*/ 262 w 898"/>
                    <a:gd name="T41" fmla="*/ 114 h 260"/>
                    <a:gd name="T42" fmla="*/ 214 w 898"/>
                    <a:gd name="T43" fmla="*/ 103 h 260"/>
                    <a:gd name="T44" fmla="*/ 214 w 898"/>
                    <a:gd name="T45" fmla="*/ 103 h 260"/>
                    <a:gd name="T46" fmla="*/ 154 w 898"/>
                    <a:gd name="T47" fmla="*/ 84 h 260"/>
                    <a:gd name="T48" fmla="*/ 98 w 898"/>
                    <a:gd name="T49" fmla="*/ 62 h 260"/>
                    <a:gd name="T50" fmla="*/ 69 w 898"/>
                    <a:gd name="T51" fmla="*/ 51 h 260"/>
                    <a:gd name="T52" fmla="*/ 47 w 898"/>
                    <a:gd name="T53" fmla="*/ 40 h 260"/>
                    <a:gd name="T54" fmla="*/ 22 w 898"/>
                    <a:gd name="T55" fmla="*/ 27 h 260"/>
                    <a:gd name="T56" fmla="*/ 0 w 898"/>
                    <a:gd name="T57" fmla="*/ 14 h 260"/>
                    <a:gd name="T58" fmla="*/ 0 w 898"/>
                    <a:gd name="T59" fmla="*/ 13 h 260"/>
                    <a:gd name="T60" fmla="*/ 0 w 898"/>
                    <a:gd name="T61" fmla="*/ 13 h 260"/>
                    <a:gd name="T62" fmla="*/ 13 w 898"/>
                    <a:gd name="T63" fmla="*/ 0 h 260"/>
                    <a:gd name="T64" fmla="*/ 13 w 898"/>
                    <a:gd name="T65" fmla="*/ 0 h 260"/>
                    <a:gd name="T66" fmla="*/ 28 w 898"/>
                    <a:gd name="T67" fmla="*/ 10 h 260"/>
                    <a:gd name="T68" fmla="*/ 50 w 898"/>
                    <a:gd name="T69" fmla="*/ 24 h 260"/>
                    <a:gd name="T70" fmla="*/ 79 w 898"/>
                    <a:gd name="T71" fmla="*/ 40 h 260"/>
                    <a:gd name="T72" fmla="*/ 117 w 898"/>
                    <a:gd name="T73" fmla="*/ 56 h 260"/>
                    <a:gd name="T74" fmla="*/ 164 w 898"/>
                    <a:gd name="T75" fmla="*/ 74 h 260"/>
                    <a:gd name="T76" fmla="*/ 192 w 898"/>
                    <a:gd name="T77" fmla="*/ 83 h 260"/>
                    <a:gd name="T78" fmla="*/ 224 w 898"/>
                    <a:gd name="T79" fmla="*/ 92 h 260"/>
                    <a:gd name="T80" fmla="*/ 255 w 898"/>
                    <a:gd name="T81" fmla="*/ 99 h 260"/>
                    <a:gd name="T82" fmla="*/ 293 w 898"/>
                    <a:gd name="T83" fmla="*/ 107 h 260"/>
                    <a:gd name="T84" fmla="*/ 331 w 898"/>
                    <a:gd name="T85" fmla="*/ 113 h 260"/>
                    <a:gd name="T86" fmla="*/ 372 w 898"/>
                    <a:gd name="T87" fmla="*/ 120 h 260"/>
                    <a:gd name="T88" fmla="*/ 372 w 898"/>
                    <a:gd name="T89" fmla="*/ 120 h 260"/>
                    <a:gd name="T90" fmla="*/ 473 w 898"/>
                    <a:gd name="T91" fmla="*/ 135 h 260"/>
                    <a:gd name="T92" fmla="*/ 570 w 898"/>
                    <a:gd name="T93" fmla="*/ 149 h 260"/>
                    <a:gd name="T94" fmla="*/ 659 w 898"/>
                    <a:gd name="T95" fmla="*/ 164 h 260"/>
                    <a:gd name="T96" fmla="*/ 737 w 898"/>
                    <a:gd name="T97" fmla="*/ 179 h 260"/>
                    <a:gd name="T98" fmla="*/ 804 w 898"/>
                    <a:gd name="T99" fmla="*/ 194 h 260"/>
                    <a:gd name="T100" fmla="*/ 829 w 898"/>
                    <a:gd name="T101" fmla="*/ 202 h 260"/>
                    <a:gd name="T102" fmla="*/ 854 w 898"/>
                    <a:gd name="T103" fmla="*/ 211 h 260"/>
                    <a:gd name="T104" fmla="*/ 873 w 898"/>
                    <a:gd name="T105" fmla="*/ 219 h 260"/>
                    <a:gd name="T106" fmla="*/ 886 w 898"/>
                    <a:gd name="T107" fmla="*/ 226 h 260"/>
                    <a:gd name="T108" fmla="*/ 895 w 898"/>
                    <a:gd name="T109" fmla="*/ 234 h 260"/>
                    <a:gd name="T110" fmla="*/ 898 w 898"/>
                    <a:gd name="T111" fmla="*/ 241 h 260"/>
                    <a:gd name="T112" fmla="*/ 898 w 898"/>
                    <a:gd name="T113" fmla="*/ 241 h 260"/>
                    <a:gd name="T114" fmla="*/ 898 w 898"/>
                    <a:gd name="T115" fmla="*/ 250 h 260"/>
                    <a:gd name="T116" fmla="*/ 895 w 898"/>
                    <a:gd name="T117" fmla="*/ 255 h 260"/>
                    <a:gd name="T118" fmla="*/ 889 w 898"/>
                    <a:gd name="T119" fmla="*/ 259 h 260"/>
                    <a:gd name="T120" fmla="*/ 879 w 898"/>
                    <a:gd name="T121" fmla="*/ 260 h 260"/>
                    <a:gd name="T122" fmla="*/ 879 w 898"/>
                    <a:gd name="T123" fmla="*/ 260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8" h="260">
                      <a:moveTo>
                        <a:pt x="879" y="260"/>
                      </a:moveTo>
                      <a:lnTo>
                        <a:pt x="879" y="260"/>
                      </a:lnTo>
                      <a:lnTo>
                        <a:pt x="889" y="254"/>
                      </a:lnTo>
                      <a:lnTo>
                        <a:pt x="889" y="248"/>
                      </a:lnTo>
                      <a:lnTo>
                        <a:pt x="886" y="243"/>
                      </a:lnTo>
                      <a:lnTo>
                        <a:pt x="879" y="238"/>
                      </a:lnTo>
                      <a:lnTo>
                        <a:pt x="870" y="234"/>
                      </a:lnTo>
                      <a:lnTo>
                        <a:pt x="854" y="227"/>
                      </a:lnTo>
                      <a:lnTo>
                        <a:pt x="835" y="222"/>
                      </a:lnTo>
                      <a:lnTo>
                        <a:pt x="782" y="208"/>
                      </a:lnTo>
                      <a:lnTo>
                        <a:pt x="725" y="197"/>
                      </a:lnTo>
                      <a:lnTo>
                        <a:pt x="668" y="187"/>
                      </a:lnTo>
                      <a:lnTo>
                        <a:pt x="611" y="177"/>
                      </a:lnTo>
                      <a:lnTo>
                        <a:pt x="511" y="160"/>
                      </a:lnTo>
                      <a:lnTo>
                        <a:pt x="410" y="144"/>
                      </a:lnTo>
                      <a:lnTo>
                        <a:pt x="359" y="135"/>
                      </a:lnTo>
                      <a:lnTo>
                        <a:pt x="309" y="125"/>
                      </a:lnTo>
                      <a:lnTo>
                        <a:pt x="262" y="114"/>
                      </a:lnTo>
                      <a:lnTo>
                        <a:pt x="214" y="103"/>
                      </a:lnTo>
                      <a:lnTo>
                        <a:pt x="154" y="84"/>
                      </a:lnTo>
                      <a:lnTo>
                        <a:pt x="98" y="62"/>
                      </a:lnTo>
                      <a:lnTo>
                        <a:pt x="69" y="51"/>
                      </a:lnTo>
                      <a:lnTo>
                        <a:pt x="47" y="40"/>
                      </a:lnTo>
                      <a:lnTo>
                        <a:pt x="22" y="27"/>
                      </a:lnTo>
                      <a:lnTo>
                        <a:pt x="0" y="14"/>
                      </a:lnTo>
                      <a:lnTo>
                        <a:pt x="0" y="13"/>
                      </a:lnTo>
                      <a:lnTo>
                        <a:pt x="13" y="0"/>
                      </a:lnTo>
                      <a:lnTo>
                        <a:pt x="28" y="10"/>
                      </a:lnTo>
                      <a:lnTo>
                        <a:pt x="50" y="24"/>
                      </a:lnTo>
                      <a:lnTo>
                        <a:pt x="79" y="40"/>
                      </a:lnTo>
                      <a:lnTo>
                        <a:pt x="117" y="56"/>
                      </a:lnTo>
                      <a:lnTo>
                        <a:pt x="164" y="74"/>
                      </a:lnTo>
                      <a:lnTo>
                        <a:pt x="192" y="83"/>
                      </a:lnTo>
                      <a:lnTo>
                        <a:pt x="224" y="92"/>
                      </a:lnTo>
                      <a:lnTo>
                        <a:pt x="255" y="99"/>
                      </a:lnTo>
                      <a:lnTo>
                        <a:pt x="293" y="107"/>
                      </a:lnTo>
                      <a:lnTo>
                        <a:pt x="331" y="113"/>
                      </a:lnTo>
                      <a:lnTo>
                        <a:pt x="372" y="120"/>
                      </a:lnTo>
                      <a:lnTo>
                        <a:pt x="473" y="135"/>
                      </a:lnTo>
                      <a:lnTo>
                        <a:pt x="570" y="149"/>
                      </a:lnTo>
                      <a:lnTo>
                        <a:pt x="659" y="164"/>
                      </a:lnTo>
                      <a:lnTo>
                        <a:pt x="737" y="179"/>
                      </a:lnTo>
                      <a:lnTo>
                        <a:pt x="804" y="194"/>
                      </a:lnTo>
                      <a:lnTo>
                        <a:pt x="829" y="202"/>
                      </a:lnTo>
                      <a:lnTo>
                        <a:pt x="854" y="211"/>
                      </a:lnTo>
                      <a:lnTo>
                        <a:pt x="873" y="219"/>
                      </a:lnTo>
                      <a:lnTo>
                        <a:pt x="886" y="226"/>
                      </a:lnTo>
                      <a:lnTo>
                        <a:pt x="895" y="234"/>
                      </a:lnTo>
                      <a:lnTo>
                        <a:pt x="898" y="241"/>
                      </a:lnTo>
                      <a:lnTo>
                        <a:pt x="898" y="250"/>
                      </a:lnTo>
                      <a:lnTo>
                        <a:pt x="895" y="255"/>
                      </a:lnTo>
                      <a:lnTo>
                        <a:pt x="889" y="259"/>
                      </a:lnTo>
                      <a:lnTo>
                        <a:pt x="879" y="26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4" name="Freeform 261">
                  <a:extLst>
                    <a:ext uri="{FF2B5EF4-FFF2-40B4-BE49-F238E27FC236}">
                      <a16:creationId xmlns:a16="http://schemas.microsoft.com/office/drawing/2014/main" id="{3A22F940-8EEF-4FC7-A863-150859B2D8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2"/>
                  <a:ext cx="895" cy="257"/>
                </a:xfrm>
                <a:custGeom>
                  <a:avLst/>
                  <a:gdLst>
                    <a:gd name="T0" fmla="*/ 879 w 895"/>
                    <a:gd name="T1" fmla="*/ 257 h 257"/>
                    <a:gd name="T2" fmla="*/ 879 w 895"/>
                    <a:gd name="T3" fmla="*/ 257 h 257"/>
                    <a:gd name="T4" fmla="*/ 889 w 895"/>
                    <a:gd name="T5" fmla="*/ 251 h 257"/>
                    <a:gd name="T6" fmla="*/ 889 w 895"/>
                    <a:gd name="T7" fmla="*/ 251 h 257"/>
                    <a:gd name="T8" fmla="*/ 889 w 895"/>
                    <a:gd name="T9" fmla="*/ 245 h 257"/>
                    <a:gd name="T10" fmla="*/ 886 w 895"/>
                    <a:gd name="T11" fmla="*/ 240 h 257"/>
                    <a:gd name="T12" fmla="*/ 879 w 895"/>
                    <a:gd name="T13" fmla="*/ 235 h 257"/>
                    <a:gd name="T14" fmla="*/ 870 w 895"/>
                    <a:gd name="T15" fmla="*/ 231 h 257"/>
                    <a:gd name="T16" fmla="*/ 854 w 895"/>
                    <a:gd name="T17" fmla="*/ 224 h 257"/>
                    <a:gd name="T18" fmla="*/ 835 w 895"/>
                    <a:gd name="T19" fmla="*/ 219 h 257"/>
                    <a:gd name="T20" fmla="*/ 835 w 895"/>
                    <a:gd name="T21" fmla="*/ 219 h 257"/>
                    <a:gd name="T22" fmla="*/ 782 w 895"/>
                    <a:gd name="T23" fmla="*/ 205 h 257"/>
                    <a:gd name="T24" fmla="*/ 725 w 895"/>
                    <a:gd name="T25" fmla="*/ 194 h 257"/>
                    <a:gd name="T26" fmla="*/ 668 w 895"/>
                    <a:gd name="T27" fmla="*/ 184 h 257"/>
                    <a:gd name="T28" fmla="*/ 611 w 895"/>
                    <a:gd name="T29" fmla="*/ 174 h 257"/>
                    <a:gd name="T30" fmla="*/ 611 w 895"/>
                    <a:gd name="T31" fmla="*/ 174 h 257"/>
                    <a:gd name="T32" fmla="*/ 511 w 895"/>
                    <a:gd name="T33" fmla="*/ 157 h 257"/>
                    <a:gd name="T34" fmla="*/ 410 w 895"/>
                    <a:gd name="T35" fmla="*/ 141 h 257"/>
                    <a:gd name="T36" fmla="*/ 359 w 895"/>
                    <a:gd name="T37" fmla="*/ 132 h 257"/>
                    <a:gd name="T38" fmla="*/ 309 w 895"/>
                    <a:gd name="T39" fmla="*/ 122 h 257"/>
                    <a:gd name="T40" fmla="*/ 262 w 895"/>
                    <a:gd name="T41" fmla="*/ 111 h 257"/>
                    <a:gd name="T42" fmla="*/ 214 w 895"/>
                    <a:gd name="T43" fmla="*/ 100 h 257"/>
                    <a:gd name="T44" fmla="*/ 214 w 895"/>
                    <a:gd name="T45" fmla="*/ 100 h 257"/>
                    <a:gd name="T46" fmla="*/ 154 w 895"/>
                    <a:gd name="T47" fmla="*/ 81 h 257"/>
                    <a:gd name="T48" fmla="*/ 98 w 895"/>
                    <a:gd name="T49" fmla="*/ 59 h 257"/>
                    <a:gd name="T50" fmla="*/ 69 w 895"/>
                    <a:gd name="T51" fmla="*/ 48 h 257"/>
                    <a:gd name="T52" fmla="*/ 47 w 895"/>
                    <a:gd name="T53" fmla="*/ 37 h 257"/>
                    <a:gd name="T54" fmla="*/ 22 w 895"/>
                    <a:gd name="T55" fmla="*/ 24 h 257"/>
                    <a:gd name="T56" fmla="*/ 0 w 895"/>
                    <a:gd name="T57" fmla="*/ 11 h 257"/>
                    <a:gd name="T58" fmla="*/ 0 w 895"/>
                    <a:gd name="T59" fmla="*/ 10 h 257"/>
                    <a:gd name="T60" fmla="*/ 0 w 895"/>
                    <a:gd name="T61" fmla="*/ 10 h 257"/>
                    <a:gd name="T62" fmla="*/ 13 w 895"/>
                    <a:gd name="T63" fmla="*/ 0 h 257"/>
                    <a:gd name="T64" fmla="*/ 13 w 895"/>
                    <a:gd name="T65" fmla="*/ 0 h 257"/>
                    <a:gd name="T66" fmla="*/ 25 w 895"/>
                    <a:gd name="T67" fmla="*/ 10 h 257"/>
                    <a:gd name="T68" fmla="*/ 47 w 895"/>
                    <a:gd name="T69" fmla="*/ 23 h 257"/>
                    <a:gd name="T70" fmla="*/ 76 w 895"/>
                    <a:gd name="T71" fmla="*/ 39 h 257"/>
                    <a:gd name="T72" fmla="*/ 117 w 895"/>
                    <a:gd name="T73" fmla="*/ 56 h 257"/>
                    <a:gd name="T74" fmla="*/ 164 w 895"/>
                    <a:gd name="T75" fmla="*/ 73 h 257"/>
                    <a:gd name="T76" fmla="*/ 189 w 895"/>
                    <a:gd name="T77" fmla="*/ 81 h 257"/>
                    <a:gd name="T78" fmla="*/ 221 w 895"/>
                    <a:gd name="T79" fmla="*/ 90 h 257"/>
                    <a:gd name="T80" fmla="*/ 252 w 895"/>
                    <a:gd name="T81" fmla="*/ 98 h 257"/>
                    <a:gd name="T82" fmla="*/ 290 w 895"/>
                    <a:gd name="T83" fmla="*/ 105 h 257"/>
                    <a:gd name="T84" fmla="*/ 328 w 895"/>
                    <a:gd name="T85" fmla="*/ 113 h 257"/>
                    <a:gd name="T86" fmla="*/ 369 w 895"/>
                    <a:gd name="T87" fmla="*/ 118 h 257"/>
                    <a:gd name="T88" fmla="*/ 369 w 895"/>
                    <a:gd name="T89" fmla="*/ 118 h 257"/>
                    <a:gd name="T90" fmla="*/ 470 w 895"/>
                    <a:gd name="T91" fmla="*/ 133 h 257"/>
                    <a:gd name="T92" fmla="*/ 564 w 895"/>
                    <a:gd name="T93" fmla="*/ 147 h 257"/>
                    <a:gd name="T94" fmla="*/ 656 w 895"/>
                    <a:gd name="T95" fmla="*/ 162 h 257"/>
                    <a:gd name="T96" fmla="*/ 734 w 895"/>
                    <a:gd name="T97" fmla="*/ 177 h 257"/>
                    <a:gd name="T98" fmla="*/ 801 w 895"/>
                    <a:gd name="T99" fmla="*/ 193 h 257"/>
                    <a:gd name="T100" fmla="*/ 826 w 895"/>
                    <a:gd name="T101" fmla="*/ 200 h 257"/>
                    <a:gd name="T102" fmla="*/ 851 w 895"/>
                    <a:gd name="T103" fmla="*/ 208 h 257"/>
                    <a:gd name="T104" fmla="*/ 870 w 895"/>
                    <a:gd name="T105" fmla="*/ 217 h 257"/>
                    <a:gd name="T106" fmla="*/ 882 w 895"/>
                    <a:gd name="T107" fmla="*/ 224 h 257"/>
                    <a:gd name="T108" fmla="*/ 892 w 895"/>
                    <a:gd name="T109" fmla="*/ 232 h 257"/>
                    <a:gd name="T110" fmla="*/ 895 w 895"/>
                    <a:gd name="T111" fmla="*/ 240 h 257"/>
                    <a:gd name="T112" fmla="*/ 895 w 895"/>
                    <a:gd name="T113" fmla="*/ 240 h 257"/>
                    <a:gd name="T114" fmla="*/ 895 w 895"/>
                    <a:gd name="T115" fmla="*/ 249 h 257"/>
                    <a:gd name="T116" fmla="*/ 895 w 895"/>
                    <a:gd name="T117" fmla="*/ 254 h 257"/>
                    <a:gd name="T118" fmla="*/ 889 w 895"/>
                    <a:gd name="T119" fmla="*/ 256 h 257"/>
                    <a:gd name="T120" fmla="*/ 879 w 895"/>
                    <a:gd name="T121" fmla="*/ 257 h 257"/>
                    <a:gd name="T122" fmla="*/ 879 w 895"/>
                    <a:gd name="T123" fmla="*/ 257 h 25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7">
                      <a:moveTo>
                        <a:pt x="879" y="257"/>
                      </a:moveTo>
                      <a:lnTo>
                        <a:pt x="879" y="257"/>
                      </a:lnTo>
                      <a:lnTo>
                        <a:pt x="889" y="251"/>
                      </a:lnTo>
                      <a:lnTo>
                        <a:pt x="889" y="245"/>
                      </a:lnTo>
                      <a:lnTo>
                        <a:pt x="886" y="240"/>
                      </a:lnTo>
                      <a:lnTo>
                        <a:pt x="879" y="235"/>
                      </a:lnTo>
                      <a:lnTo>
                        <a:pt x="870" y="231"/>
                      </a:lnTo>
                      <a:lnTo>
                        <a:pt x="854" y="224"/>
                      </a:lnTo>
                      <a:lnTo>
                        <a:pt x="835" y="219"/>
                      </a:lnTo>
                      <a:lnTo>
                        <a:pt x="782" y="205"/>
                      </a:lnTo>
                      <a:lnTo>
                        <a:pt x="725" y="194"/>
                      </a:lnTo>
                      <a:lnTo>
                        <a:pt x="668" y="184"/>
                      </a:lnTo>
                      <a:lnTo>
                        <a:pt x="611" y="174"/>
                      </a:lnTo>
                      <a:lnTo>
                        <a:pt x="511" y="157"/>
                      </a:lnTo>
                      <a:lnTo>
                        <a:pt x="410" y="141"/>
                      </a:lnTo>
                      <a:lnTo>
                        <a:pt x="359" y="132"/>
                      </a:lnTo>
                      <a:lnTo>
                        <a:pt x="309" y="122"/>
                      </a:lnTo>
                      <a:lnTo>
                        <a:pt x="262" y="111"/>
                      </a:lnTo>
                      <a:lnTo>
                        <a:pt x="214" y="100"/>
                      </a:lnTo>
                      <a:lnTo>
                        <a:pt x="154" y="81"/>
                      </a:lnTo>
                      <a:lnTo>
                        <a:pt x="98" y="59"/>
                      </a:lnTo>
                      <a:lnTo>
                        <a:pt x="69" y="48"/>
                      </a:lnTo>
                      <a:lnTo>
                        <a:pt x="47" y="37"/>
                      </a:lnTo>
                      <a:lnTo>
                        <a:pt x="22" y="24"/>
                      </a:lnTo>
                      <a:lnTo>
                        <a:pt x="0" y="11"/>
                      </a:lnTo>
                      <a:lnTo>
                        <a:pt x="0" y="10"/>
                      </a:lnTo>
                      <a:lnTo>
                        <a:pt x="13" y="0"/>
                      </a:lnTo>
                      <a:lnTo>
                        <a:pt x="25" y="10"/>
                      </a:lnTo>
                      <a:lnTo>
                        <a:pt x="47" y="23"/>
                      </a:lnTo>
                      <a:lnTo>
                        <a:pt x="76" y="39"/>
                      </a:lnTo>
                      <a:lnTo>
                        <a:pt x="117" y="56"/>
                      </a:lnTo>
                      <a:lnTo>
                        <a:pt x="164" y="73"/>
                      </a:lnTo>
                      <a:lnTo>
                        <a:pt x="189" y="81"/>
                      </a:lnTo>
                      <a:lnTo>
                        <a:pt x="221" y="90"/>
                      </a:lnTo>
                      <a:lnTo>
                        <a:pt x="252" y="98"/>
                      </a:lnTo>
                      <a:lnTo>
                        <a:pt x="290" y="105"/>
                      </a:lnTo>
                      <a:lnTo>
                        <a:pt x="328" y="113"/>
                      </a:lnTo>
                      <a:lnTo>
                        <a:pt x="369" y="118"/>
                      </a:lnTo>
                      <a:lnTo>
                        <a:pt x="470" y="133"/>
                      </a:lnTo>
                      <a:lnTo>
                        <a:pt x="564" y="147"/>
                      </a:lnTo>
                      <a:lnTo>
                        <a:pt x="656" y="162"/>
                      </a:lnTo>
                      <a:lnTo>
                        <a:pt x="734" y="177"/>
                      </a:lnTo>
                      <a:lnTo>
                        <a:pt x="801" y="193"/>
                      </a:lnTo>
                      <a:lnTo>
                        <a:pt x="826" y="200"/>
                      </a:lnTo>
                      <a:lnTo>
                        <a:pt x="851" y="208"/>
                      </a:lnTo>
                      <a:lnTo>
                        <a:pt x="870" y="217"/>
                      </a:lnTo>
                      <a:lnTo>
                        <a:pt x="882" y="224"/>
                      </a:lnTo>
                      <a:lnTo>
                        <a:pt x="892" y="232"/>
                      </a:lnTo>
                      <a:lnTo>
                        <a:pt x="895" y="240"/>
                      </a:lnTo>
                      <a:lnTo>
                        <a:pt x="895" y="249"/>
                      </a:lnTo>
                      <a:lnTo>
                        <a:pt x="895" y="254"/>
                      </a:lnTo>
                      <a:lnTo>
                        <a:pt x="889" y="256"/>
                      </a:lnTo>
                      <a:lnTo>
                        <a:pt x="879" y="257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5" name="Freeform 262">
                  <a:extLst>
                    <a:ext uri="{FF2B5EF4-FFF2-40B4-BE49-F238E27FC236}">
                      <a16:creationId xmlns:a16="http://schemas.microsoft.com/office/drawing/2014/main" id="{7A32BE34-8DBF-477C-B833-D1D0B30519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" y="1293"/>
                  <a:ext cx="895" cy="256"/>
                </a:xfrm>
                <a:custGeom>
                  <a:avLst/>
                  <a:gdLst>
                    <a:gd name="T0" fmla="*/ 879 w 895"/>
                    <a:gd name="T1" fmla="*/ 256 h 256"/>
                    <a:gd name="T2" fmla="*/ 879 w 895"/>
                    <a:gd name="T3" fmla="*/ 256 h 256"/>
                    <a:gd name="T4" fmla="*/ 889 w 895"/>
                    <a:gd name="T5" fmla="*/ 250 h 256"/>
                    <a:gd name="T6" fmla="*/ 889 w 895"/>
                    <a:gd name="T7" fmla="*/ 250 h 256"/>
                    <a:gd name="T8" fmla="*/ 889 w 895"/>
                    <a:gd name="T9" fmla="*/ 244 h 256"/>
                    <a:gd name="T10" fmla="*/ 886 w 895"/>
                    <a:gd name="T11" fmla="*/ 239 h 256"/>
                    <a:gd name="T12" fmla="*/ 879 w 895"/>
                    <a:gd name="T13" fmla="*/ 234 h 256"/>
                    <a:gd name="T14" fmla="*/ 870 w 895"/>
                    <a:gd name="T15" fmla="*/ 230 h 256"/>
                    <a:gd name="T16" fmla="*/ 854 w 895"/>
                    <a:gd name="T17" fmla="*/ 223 h 256"/>
                    <a:gd name="T18" fmla="*/ 835 w 895"/>
                    <a:gd name="T19" fmla="*/ 218 h 256"/>
                    <a:gd name="T20" fmla="*/ 835 w 895"/>
                    <a:gd name="T21" fmla="*/ 218 h 256"/>
                    <a:gd name="T22" fmla="*/ 782 w 895"/>
                    <a:gd name="T23" fmla="*/ 204 h 256"/>
                    <a:gd name="T24" fmla="*/ 725 w 895"/>
                    <a:gd name="T25" fmla="*/ 193 h 256"/>
                    <a:gd name="T26" fmla="*/ 668 w 895"/>
                    <a:gd name="T27" fmla="*/ 183 h 256"/>
                    <a:gd name="T28" fmla="*/ 611 w 895"/>
                    <a:gd name="T29" fmla="*/ 173 h 256"/>
                    <a:gd name="T30" fmla="*/ 611 w 895"/>
                    <a:gd name="T31" fmla="*/ 173 h 256"/>
                    <a:gd name="T32" fmla="*/ 511 w 895"/>
                    <a:gd name="T33" fmla="*/ 156 h 256"/>
                    <a:gd name="T34" fmla="*/ 410 w 895"/>
                    <a:gd name="T35" fmla="*/ 140 h 256"/>
                    <a:gd name="T36" fmla="*/ 359 w 895"/>
                    <a:gd name="T37" fmla="*/ 131 h 256"/>
                    <a:gd name="T38" fmla="*/ 309 w 895"/>
                    <a:gd name="T39" fmla="*/ 121 h 256"/>
                    <a:gd name="T40" fmla="*/ 262 w 895"/>
                    <a:gd name="T41" fmla="*/ 110 h 256"/>
                    <a:gd name="T42" fmla="*/ 214 w 895"/>
                    <a:gd name="T43" fmla="*/ 99 h 256"/>
                    <a:gd name="T44" fmla="*/ 214 w 895"/>
                    <a:gd name="T45" fmla="*/ 99 h 256"/>
                    <a:gd name="T46" fmla="*/ 154 w 895"/>
                    <a:gd name="T47" fmla="*/ 80 h 256"/>
                    <a:gd name="T48" fmla="*/ 98 w 895"/>
                    <a:gd name="T49" fmla="*/ 58 h 256"/>
                    <a:gd name="T50" fmla="*/ 69 w 895"/>
                    <a:gd name="T51" fmla="*/ 47 h 256"/>
                    <a:gd name="T52" fmla="*/ 47 w 895"/>
                    <a:gd name="T53" fmla="*/ 36 h 256"/>
                    <a:gd name="T54" fmla="*/ 22 w 895"/>
                    <a:gd name="T55" fmla="*/ 23 h 256"/>
                    <a:gd name="T56" fmla="*/ 0 w 895"/>
                    <a:gd name="T57" fmla="*/ 10 h 256"/>
                    <a:gd name="T58" fmla="*/ 0 w 895"/>
                    <a:gd name="T59" fmla="*/ 9 h 256"/>
                    <a:gd name="T60" fmla="*/ 0 w 895"/>
                    <a:gd name="T61" fmla="*/ 9 h 256"/>
                    <a:gd name="T62" fmla="*/ 9 w 895"/>
                    <a:gd name="T63" fmla="*/ 0 h 256"/>
                    <a:gd name="T64" fmla="*/ 9 w 895"/>
                    <a:gd name="T65" fmla="*/ 0 h 256"/>
                    <a:gd name="T66" fmla="*/ 25 w 895"/>
                    <a:gd name="T67" fmla="*/ 10 h 256"/>
                    <a:gd name="T68" fmla="*/ 44 w 895"/>
                    <a:gd name="T69" fmla="*/ 24 h 256"/>
                    <a:gd name="T70" fmla="*/ 76 w 895"/>
                    <a:gd name="T71" fmla="*/ 39 h 256"/>
                    <a:gd name="T72" fmla="*/ 113 w 895"/>
                    <a:gd name="T73" fmla="*/ 56 h 256"/>
                    <a:gd name="T74" fmla="*/ 161 w 895"/>
                    <a:gd name="T75" fmla="*/ 74 h 256"/>
                    <a:gd name="T76" fmla="*/ 189 w 895"/>
                    <a:gd name="T77" fmla="*/ 83 h 256"/>
                    <a:gd name="T78" fmla="*/ 217 w 895"/>
                    <a:gd name="T79" fmla="*/ 90 h 256"/>
                    <a:gd name="T80" fmla="*/ 249 w 895"/>
                    <a:gd name="T81" fmla="*/ 99 h 256"/>
                    <a:gd name="T82" fmla="*/ 287 w 895"/>
                    <a:gd name="T83" fmla="*/ 107 h 256"/>
                    <a:gd name="T84" fmla="*/ 325 w 895"/>
                    <a:gd name="T85" fmla="*/ 113 h 256"/>
                    <a:gd name="T86" fmla="*/ 366 w 895"/>
                    <a:gd name="T87" fmla="*/ 119 h 256"/>
                    <a:gd name="T88" fmla="*/ 366 w 895"/>
                    <a:gd name="T89" fmla="*/ 119 h 256"/>
                    <a:gd name="T90" fmla="*/ 466 w 895"/>
                    <a:gd name="T91" fmla="*/ 133 h 256"/>
                    <a:gd name="T92" fmla="*/ 564 w 895"/>
                    <a:gd name="T93" fmla="*/ 149 h 256"/>
                    <a:gd name="T94" fmla="*/ 652 w 895"/>
                    <a:gd name="T95" fmla="*/ 163 h 256"/>
                    <a:gd name="T96" fmla="*/ 731 w 895"/>
                    <a:gd name="T97" fmla="*/ 178 h 256"/>
                    <a:gd name="T98" fmla="*/ 797 w 895"/>
                    <a:gd name="T99" fmla="*/ 193 h 256"/>
                    <a:gd name="T100" fmla="*/ 826 w 895"/>
                    <a:gd name="T101" fmla="*/ 201 h 256"/>
                    <a:gd name="T102" fmla="*/ 848 w 895"/>
                    <a:gd name="T103" fmla="*/ 208 h 256"/>
                    <a:gd name="T104" fmla="*/ 867 w 895"/>
                    <a:gd name="T105" fmla="*/ 216 h 256"/>
                    <a:gd name="T106" fmla="*/ 879 w 895"/>
                    <a:gd name="T107" fmla="*/ 223 h 256"/>
                    <a:gd name="T108" fmla="*/ 889 w 895"/>
                    <a:gd name="T109" fmla="*/ 231 h 256"/>
                    <a:gd name="T110" fmla="*/ 892 w 895"/>
                    <a:gd name="T111" fmla="*/ 239 h 256"/>
                    <a:gd name="T112" fmla="*/ 892 w 895"/>
                    <a:gd name="T113" fmla="*/ 239 h 256"/>
                    <a:gd name="T114" fmla="*/ 895 w 895"/>
                    <a:gd name="T115" fmla="*/ 248 h 256"/>
                    <a:gd name="T116" fmla="*/ 895 w 895"/>
                    <a:gd name="T117" fmla="*/ 253 h 256"/>
                    <a:gd name="T118" fmla="*/ 889 w 895"/>
                    <a:gd name="T119" fmla="*/ 255 h 256"/>
                    <a:gd name="T120" fmla="*/ 879 w 895"/>
                    <a:gd name="T121" fmla="*/ 256 h 256"/>
                    <a:gd name="T122" fmla="*/ 879 w 895"/>
                    <a:gd name="T123" fmla="*/ 256 h 25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895" h="256">
                      <a:moveTo>
                        <a:pt x="879" y="256"/>
                      </a:moveTo>
                      <a:lnTo>
                        <a:pt x="879" y="256"/>
                      </a:lnTo>
                      <a:lnTo>
                        <a:pt x="889" y="250"/>
                      </a:lnTo>
                      <a:lnTo>
                        <a:pt x="889" y="244"/>
                      </a:lnTo>
                      <a:lnTo>
                        <a:pt x="886" y="239"/>
                      </a:lnTo>
                      <a:lnTo>
                        <a:pt x="879" y="234"/>
                      </a:lnTo>
                      <a:lnTo>
                        <a:pt x="870" y="230"/>
                      </a:lnTo>
                      <a:lnTo>
                        <a:pt x="854" y="223"/>
                      </a:lnTo>
                      <a:lnTo>
                        <a:pt x="835" y="218"/>
                      </a:lnTo>
                      <a:lnTo>
                        <a:pt x="782" y="204"/>
                      </a:lnTo>
                      <a:lnTo>
                        <a:pt x="725" y="193"/>
                      </a:lnTo>
                      <a:lnTo>
                        <a:pt x="668" y="183"/>
                      </a:lnTo>
                      <a:lnTo>
                        <a:pt x="611" y="173"/>
                      </a:lnTo>
                      <a:lnTo>
                        <a:pt x="511" y="156"/>
                      </a:lnTo>
                      <a:lnTo>
                        <a:pt x="410" y="140"/>
                      </a:lnTo>
                      <a:lnTo>
                        <a:pt x="359" y="131"/>
                      </a:lnTo>
                      <a:lnTo>
                        <a:pt x="309" y="121"/>
                      </a:lnTo>
                      <a:lnTo>
                        <a:pt x="262" y="110"/>
                      </a:lnTo>
                      <a:lnTo>
                        <a:pt x="214" y="99"/>
                      </a:lnTo>
                      <a:lnTo>
                        <a:pt x="154" y="80"/>
                      </a:lnTo>
                      <a:lnTo>
                        <a:pt x="98" y="58"/>
                      </a:lnTo>
                      <a:lnTo>
                        <a:pt x="69" y="47"/>
                      </a:lnTo>
                      <a:lnTo>
                        <a:pt x="47" y="36"/>
                      </a:lnTo>
                      <a:lnTo>
                        <a:pt x="22" y="23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9" y="0"/>
                      </a:lnTo>
                      <a:lnTo>
                        <a:pt x="25" y="10"/>
                      </a:lnTo>
                      <a:lnTo>
                        <a:pt x="44" y="24"/>
                      </a:lnTo>
                      <a:lnTo>
                        <a:pt x="76" y="39"/>
                      </a:lnTo>
                      <a:lnTo>
                        <a:pt x="113" y="56"/>
                      </a:lnTo>
                      <a:lnTo>
                        <a:pt x="161" y="74"/>
                      </a:lnTo>
                      <a:lnTo>
                        <a:pt x="189" y="83"/>
                      </a:lnTo>
                      <a:lnTo>
                        <a:pt x="217" y="90"/>
                      </a:lnTo>
                      <a:lnTo>
                        <a:pt x="249" y="99"/>
                      </a:lnTo>
                      <a:lnTo>
                        <a:pt x="287" y="107"/>
                      </a:lnTo>
                      <a:lnTo>
                        <a:pt x="325" y="113"/>
                      </a:lnTo>
                      <a:lnTo>
                        <a:pt x="366" y="119"/>
                      </a:lnTo>
                      <a:lnTo>
                        <a:pt x="466" y="133"/>
                      </a:lnTo>
                      <a:lnTo>
                        <a:pt x="564" y="149"/>
                      </a:lnTo>
                      <a:lnTo>
                        <a:pt x="652" y="163"/>
                      </a:lnTo>
                      <a:lnTo>
                        <a:pt x="731" y="178"/>
                      </a:lnTo>
                      <a:lnTo>
                        <a:pt x="797" y="193"/>
                      </a:lnTo>
                      <a:lnTo>
                        <a:pt x="826" y="201"/>
                      </a:lnTo>
                      <a:lnTo>
                        <a:pt x="848" y="208"/>
                      </a:lnTo>
                      <a:lnTo>
                        <a:pt x="867" y="216"/>
                      </a:lnTo>
                      <a:lnTo>
                        <a:pt x="879" y="223"/>
                      </a:lnTo>
                      <a:lnTo>
                        <a:pt x="889" y="231"/>
                      </a:lnTo>
                      <a:lnTo>
                        <a:pt x="892" y="239"/>
                      </a:lnTo>
                      <a:lnTo>
                        <a:pt x="895" y="248"/>
                      </a:lnTo>
                      <a:lnTo>
                        <a:pt x="895" y="253"/>
                      </a:lnTo>
                      <a:lnTo>
                        <a:pt x="889" y="255"/>
                      </a:lnTo>
                      <a:lnTo>
                        <a:pt x="879" y="256"/>
                      </a:lnTo>
                      <a:close/>
                    </a:path>
                  </a:pathLst>
                </a:custGeom>
                <a:solidFill>
                  <a:srgbClr val="305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6" name="Freeform 263">
                  <a:extLst>
                    <a:ext uri="{FF2B5EF4-FFF2-40B4-BE49-F238E27FC236}">
                      <a16:creationId xmlns:a16="http://schemas.microsoft.com/office/drawing/2014/main" id="{C1FE5C6C-546C-48AA-A155-2B7558459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299"/>
                  <a:ext cx="886" cy="221"/>
                </a:xfrm>
                <a:custGeom>
                  <a:avLst/>
                  <a:gdLst>
                    <a:gd name="T0" fmla="*/ 886 w 886"/>
                    <a:gd name="T1" fmla="*/ 221 h 221"/>
                    <a:gd name="T2" fmla="*/ 886 w 886"/>
                    <a:gd name="T3" fmla="*/ 221 h 221"/>
                    <a:gd name="T4" fmla="*/ 880 w 886"/>
                    <a:gd name="T5" fmla="*/ 217 h 221"/>
                    <a:gd name="T6" fmla="*/ 858 w 886"/>
                    <a:gd name="T7" fmla="*/ 205 h 221"/>
                    <a:gd name="T8" fmla="*/ 839 w 886"/>
                    <a:gd name="T9" fmla="*/ 197 h 221"/>
                    <a:gd name="T10" fmla="*/ 813 w 886"/>
                    <a:gd name="T11" fmla="*/ 188 h 221"/>
                    <a:gd name="T12" fmla="*/ 782 w 886"/>
                    <a:gd name="T13" fmla="*/ 178 h 221"/>
                    <a:gd name="T14" fmla="*/ 744 w 886"/>
                    <a:gd name="T15" fmla="*/ 169 h 221"/>
                    <a:gd name="T16" fmla="*/ 744 w 886"/>
                    <a:gd name="T17" fmla="*/ 169 h 221"/>
                    <a:gd name="T18" fmla="*/ 703 w 886"/>
                    <a:gd name="T19" fmla="*/ 162 h 221"/>
                    <a:gd name="T20" fmla="*/ 659 w 886"/>
                    <a:gd name="T21" fmla="*/ 154 h 221"/>
                    <a:gd name="T22" fmla="*/ 552 w 886"/>
                    <a:gd name="T23" fmla="*/ 137 h 221"/>
                    <a:gd name="T24" fmla="*/ 438 w 886"/>
                    <a:gd name="T25" fmla="*/ 120 h 221"/>
                    <a:gd name="T26" fmla="*/ 382 w 886"/>
                    <a:gd name="T27" fmla="*/ 110 h 221"/>
                    <a:gd name="T28" fmla="*/ 325 w 886"/>
                    <a:gd name="T29" fmla="*/ 98 h 221"/>
                    <a:gd name="T30" fmla="*/ 325 w 886"/>
                    <a:gd name="T31" fmla="*/ 98 h 221"/>
                    <a:gd name="T32" fmla="*/ 221 w 886"/>
                    <a:gd name="T33" fmla="*/ 73 h 221"/>
                    <a:gd name="T34" fmla="*/ 142 w 886"/>
                    <a:gd name="T35" fmla="*/ 52 h 221"/>
                    <a:gd name="T36" fmla="*/ 85 w 886"/>
                    <a:gd name="T37" fmla="*/ 36 h 221"/>
                    <a:gd name="T38" fmla="*/ 47 w 886"/>
                    <a:gd name="T39" fmla="*/ 23 h 221"/>
                    <a:gd name="T40" fmla="*/ 22 w 886"/>
                    <a:gd name="T41" fmla="*/ 13 h 221"/>
                    <a:gd name="T42" fmla="*/ 10 w 886"/>
                    <a:gd name="T43" fmla="*/ 7 h 221"/>
                    <a:gd name="T44" fmla="*/ 3 w 886"/>
                    <a:gd name="T45" fmla="*/ 3 h 221"/>
                    <a:gd name="T46" fmla="*/ 0 w 886"/>
                    <a:gd name="T47" fmla="*/ 2 h 221"/>
                    <a:gd name="T48" fmla="*/ 0 w 886"/>
                    <a:gd name="T49" fmla="*/ 2 h 221"/>
                    <a:gd name="T50" fmla="*/ 3 w 886"/>
                    <a:gd name="T51" fmla="*/ 2 h 221"/>
                    <a:gd name="T52" fmla="*/ 16 w 886"/>
                    <a:gd name="T53" fmla="*/ 0 h 221"/>
                    <a:gd name="T54" fmla="*/ 25 w 886"/>
                    <a:gd name="T55" fmla="*/ 0 h 221"/>
                    <a:gd name="T56" fmla="*/ 38 w 886"/>
                    <a:gd name="T57" fmla="*/ 2 h 221"/>
                    <a:gd name="T58" fmla="*/ 51 w 886"/>
                    <a:gd name="T59" fmla="*/ 6 h 221"/>
                    <a:gd name="T60" fmla="*/ 66 w 886"/>
                    <a:gd name="T61" fmla="*/ 11 h 221"/>
                    <a:gd name="T62" fmla="*/ 66 w 886"/>
                    <a:gd name="T63" fmla="*/ 11 h 221"/>
                    <a:gd name="T64" fmla="*/ 120 w 886"/>
                    <a:gd name="T65" fmla="*/ 28 h 221"/>
                    <a:gd name="T66" fmla="*/ 186 w 886"/>
                    <a:gd name="T67" fmla="*/ 47 h 221"/>
                    <a:gd name="T68" fmla="*/ 259 w 886"/>
                    <a:gd name="T69" fmla="*/ 69 h 221"/>
                    <a:gd name="T70" fmla="*/ 337 w 886"/>
                    <a:gd name="T71" fmla="*/ 88 h 221"/>
                    <a:gd name="T72" fmla="*/ 337 w 886"/>
                    <a:gd name="T73" fmla="*/ 88 h 221"/>
                    <a:gd name="T74" fmla="*/ 382 w 886"/>
                    <a:gd name="T75" fmla="*/ 97 h 221"/>
                    <a:gd name="T76" fmla="*/ 429 w 886"/>
                    <a:gd name="T77" fmla="*/ 106 h 221"/>
                    <a:gd name="T78" fmla="*/ 511 w 886"/>
                    <a:gd name="T79" fmla="*/ 120 h 221"/>
                    <a:gd name="T80" fmla="*/ 511 w 886"/>
                    <a:gd name="T81" fmla="*/ 120 h 221"/>
                    <a:gd name="T82" fmla="*/ 624 w 886"/>
                    <a:gd name="T83" fmla="*/ 136 h 221"/>
                    <a:gd name="T84" fmla="*/ 713 w 886"/>
                    <a:gd name="T85" fmla="*/ 150 h 221"/>
                    <a:gd name="T86" fmla="*/ 747 w 886"/>
                    <a:gd name="T87" fmla="*/ 157 h 221"/>
                    <a:gd name="T88" fmla="*/ 779 w 886"/>
                    <a:gd name="T89" fmla="*/ 163 h 221"/>
                    <a:gd name="T90" fmla="*/ 804 w 886"/>
                    <a:gd name="T91" fmla="*/ 169 h 221"/>
                    <a:gd name="T92" fmla="*/ 826 w 886"/>
                    <a:gd name="T93" fmla="*/ 177 h 221"/>
                    <a:gd name="T94" fmla="*/ 826 w 886"/>
                    <a:gd name="T95" fmla="*/ 177 h 221"/>
                    <a:gd name="T96" fmla="*/ 842 w 886"/>
                    <a:gd name="T97" fmla="*/ 184 h 221"/>
                    <a:gd name="T98" fmla="*/ 858 w 886"/>
                    <a:gd name="T99" fmla="*/ 192 h 221"/>
                    <a:gd name="T100" fmla="*/ 867 w 886"/>
                    <a:gd name="T101" fmla="*/ 200 h 221"/>
                    <a:gd name="T102" fmla="*/ 876 w 886"/>
                    <a:gd name="T103" fmla="*/ 206 h 221"/>
                    <a:gd name="T104" fmla="*/ 886 w 886"/>
                    <a:gd name="T105" fmla="*/ 217 h 221"/>
                    <a:gd name="T106" fmla="*/ 886 w 886"/>
                    <a:gd name="T107" fmla="*/ 221 h 221"/>
                    <a:gd name="T108" fmla="*/ 886 w 886"/>
                    <a:gd name="T109" fmla="*/ 221 h 221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86" h="221">
                      <a:moveTo>
                        <a:pt x="886" y="221"/>
                      </a:moveTo>
                      <a:lnTo>
                        <a:pt x="886" y="221"/>
                      </a:lnTo>
                      <a:lnTo>
                        <a:pt x="880" y="217"/>
                      </a:lnTo>
                      <a:lnTo>
                        <a:pt x="858" y="205"/>
                      </a:lnTo>
                      <a:lnTo>
                        <a:pt x="839" y="197"/>
                      </a:lnTo>
                      <a:lnTo>
                        <a:pt x="813" y="188"/>
                      </a:lnTo>
                      <a:lnTo>
                        <a:pt x="782" y="178"/>
                      </a:lnTo>
                      <a:lnTo>
                        <a:pt x="744" y="169"/>
                      </a:lnTo>
                      <a:lnTo>
                        <a:pt x="703" y="162"/>
                      </a:lnTo>
                      <a:lnTo>
                        <a:pt x="659" y="154"/>
                      </a:lnTo>
                      <a:lnTo>
                        <a:pt x="552" y="137"/>
                      </a:lnTo>
                      <a:lnTo>
                        <a:pt x="438" y="120"/>
                      </a:lnTo>
                      <a:lnTo>
                        <a:pt x="382" y="110"/>
                      </a:lnTo>
                      <a:lnTo>
                        <a:pt x="325" y="98"/>
                      </a:lnTo>
                      <a:lnTo>
                        <a:pt x="221" y="73"/>
                      </a:lnTo>
                      <a:lnTo>
                        <a:pt x="142" y="52"/>
                      </a:lnTo>
                      <a:lnTo>
                        <a:pt x="85" y="36"/>
                      </a:lnTo>
                      <a:lnTo>
                        <a:pt x="47" y="23"/>
                      </a:lnTo>
                      <a:lnTo>
                        <a:pt x="22" y="13"/>
                      </a:lnTo>
                      <a:lnTo>
                        <a:pt x="10" y="7"/>
                      </a:ln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16" y="0"/>
                      </a:lnTo>
                      <a:lnTo>
                        <a:pt x="25" y="0"/>
                      </a:lnTo>
                      <a:lnTo>
                        <a:pt x="38" y="2"/>
                      </a:lnTo>
                      <a:lnTo>
                        <a:pt x="51" y="6"/>
                      </a:lnTo>
                      <a:lnTo>
                        <a:pt x="66" y="11"/>
                      </a:lnTo>
                      <a:lnTo>
                        <a:pt x="120" y="28"/>
                      </a:lnTo>
                      <a:lnTo>
                        <a:pt x="186" y="47"/>
                      </a:lnTo>
                      <a:lnTo>
                        <a:pt x="259" y="69"/>
                      </a:lnTo>
                      <a:lnTo>
                        <a:pt x="337" y="88"/>
                      </a:lnTo>
                      <a:lnTo>
                        <a:pt x="382" y="97"/>
                      </a:lnTo>
                      <a:lnTo>
                        <a:pt x="429" y="106"/>
                      </a:lnTo>
                      <a:lnTo>
                        <a:pt x="511" y="120"/>
                      </a:lnTo>
                      <a:lnTo>
                        <a:pt x="624" y="136"/>
                      </a:lnTo>
                      <a:lnTo>
                        <a:pt x="713" y="150"/>
                      </a:lnTo>
                      <a:lnTo>
                        <a:pt x="747" y="157"/>
                      </a:lnTo>
                      <a:lnTo>
                        <a:pt x="779" y="163"/>
                      </a:lnTo>
                      <a:lnTo>
                        <a:pt x="804" y="169"/>
                      </a:lnTo>
                      <a:lnTo>
                        <a:pt x="826" y="177"/>
                      </a:lnTo>
                      <a:lnTo>
                        <a:pt x="842" y="184"/>
                      </a:lnTo>
                      <a:lnTo>
                        <a:pt x="858" y="192"/>
                      </a:lnTo>
                      <a:lnTo>
                        <a:pt x="867" y="200"/>
                      </a:lnTo>
                      <a:lnTo>
                        <a:pt x="876" y="206"/>
                      </a:lnTo>
                      <a:lnTo>
                        <a:pt x="886" y="217"/>
                      </a:lnTo>
                      <a:lnTo>
                        <a:pt x="886" y="221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7" name="Freeform 264">
                  <a:extLst>
                    <a:ext uri="{FF2B5EF4-FFF2-40B4-BE49-F238E27FC236}">
                      <a16:creationId xmlns:a16="http://schemas.microsoft.com/office/drawing/2014/main" id="{D1114110-22E3-4CB5-98D0-D17E29F58F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301"/>
                  <a:ext cx="876" cy="218"/>
                </a:xfrm>
                <a:custGeom>
                  <a:avLst/>
                  <a:gdLst>
                    <a:gd name="T0" fmla="*/ 876 w 876"/>
                    <a:gd name="T1" fmla="*/ 218 h 218"/>
                    <a:gd name="T2" fmla="*/ 876 w 876"/>
                    <a:gd name="T3" fmla="*/ 218 h 218"/>
                    <a:gd name="T4" fmla="*/ 866 w 876"/>
                    <a:gd name="T5" fmla="*/ 213 h 218"/>
                    <a:gd name="T6" fmla="*/ 848 w 876"/>
                    <a:gd name="T7" fmla="*/ 201 h 218"/>
                    <a:gd name="T8" fmla="*/ 829 w 876"/>
                    <a:gd name="T9" fmla="*/ 194 h 218"/>
                    <a:gd name="T10" fmla="*/ 803 w 876"/>
                    <a:gd name="T11" fmla="*/ 185 h 218"/>
                    <a:gd name="T12" fmla="*/ 772 w 876"/>
                    <a:gd name="T13" fmla="*/ 176 h 218"/>
                    <a:gd name="T14" fmla="*/ 734 w 876"/>
                    <a:gd name="T15" fmla="*/ 166 h 218"/>
                    <a:gd name="T16" fmla="*/ 734 w 876"/>
                    <a:gd name="T17" fmla="*/ 166 h 218"/>
                    <a:gd name="T18" fmla="*/ 696 w 876"/>
                    <a:gd name="T19" fmla="*/ 158 h 218"/>
                    <a:gd name="T20" fmla="*/ 649 w 876"/>
                    <a:gd name="T21" fmla="*/ 151 h 218"/>
                    <a:gd name="T22" fmla="*/ 545 w 876"/>
                    <a:gd name="T23" fmla="*/ 135 h 218"/>
                    <a:gd name="T24" fmla="*/ 431 w 876"/>
                    <a:gd name="T25" fmla="*/ 118 h 218"/>
                    <a:gd name="T26" fmla="*/ 375 w 876"/>
                    <a:gd name="T27" fmla="*/ 108 h 218"/>
                    <a:gd name="T28" fmla="*/ 321 w 876"/>
                    <a:gd name="T29" fmla="*/ 96 h 218"/>
                    <a:gd name="T30" fmla="*/ 321 w 876"/>
                    <a:gd name="T31" fmla="*/ 96 h 218"/>
                    <a:gd name="T32" fmla="*/ 217 w 876"/>
                    <a:gd name="T33" fmla="*/ 71 h 218"/>
                    <a:gd name="T34" fmla="*/ 138 w 876"/>
                    <a:gd name="T35" fmla="*/ 50 h 218"/>
                    <a:gd name="T36" fmla="*/ 82 w 876"/>
                    <a:gd name="T37" fmla="*/ 34 h 218"/>
                    <a:gd name="T38" fmla="*/ 44 w 876"/>
                    <a:gd name="T39" fmla="*/ 21 h 218"/>
                    <a:gd name="T40" fmla="*/ 22 w 876"/>
                    <a:gd name="T41" fmla="*/ 12 h 218"/>
                    <a:gd name="T42" fmla="*/ 6 w 876"/>
                    <a:gd name="T43" fmla="*/ 6 h 218"/>
                    <a:gd name="T44" fmla="*/ 3 w 876"/>
                    <a:gd name="T45" fmla="*/ 2 h 218"/>
                    <a:gd name="T46" fmla="*/ 0 w 876"/>
                    <a:gd name="T47" fmla="*/ 1 h 218"/>
                    <a:gd name="T48" fmla="*/ 0 w 876"/>
                    <a:gd name="T49" fmla="*/ 1 h 218"/>
                    <a:gd name="T50" fmla="*/ 0 w 876"/>
                    <a:gd name="T51" fmla="*/ 1 h 218"/>
                    <a:gd name="T52" fmla="*/ 9 w 876"/>
                    <a:gd name="T53" fmla="*/ 0 h 218"/>
                    <a:gd name="T54" fmla="*/ 19 w 876"/>
                    <a:gd name="T55" fmla="*/ 0 h 218"/>
                    <a:gd name="T56" fmla="*/ 31 w 876"/>
                    <a:gd name="T57" fmla="*/ 2 h 218"/>
                    <a:gd name="T58" fmla="*/ 44 w 876"/>
                    <a:gd name="T59" fmla="*/ 5 h 218"/>
                    <a:gd name="T60" fmla="*/ 60 w 876"/>
                    <a:gd name="T61" fmla="*/ 10 h 218"/>
                    <a:gd name="T62" fmla="*/ 60 w 876"/>
                    <a:gd name="T63" fmla="*/ 10 h 218"/>
                    <a:gd name="T64" fmla="*/ 113 w 876"/>
                    <a:gd name="T65" fmla="*/ 28 h 218"/>
                    <a:gd name="T66" fmla="*/ 176 w 876"/>
                    <a:gd name="T67" fmla="*/ 47 h 218"/>
                    <a:gd name="T68" fmla="*/ 249 w 876"/>
                    <a:gd name="T69" fmla="*/ 67 h 218"/>
                    <a:gd name="T70" fmla="*/ 327 w 876"/>
                    <a:gd name="T71" fmla="*/ 86 h 218"/>
                    <a:gd name="T72" fmla="*/ 327 w 876"/>
                    <a:gd name="T73" fmla="*/ 86 h 218"/>
                    <a:gd name="T74" fmla="*/ 372 w 876"/>
                    <a:gd name="T75" fmla="*/ 96 h 218"/>
                    <a:gd name="T76" fmla="*/ 419 w 876"/>
                    <a:gd name="T77" fmla="*/ 104 h 218"/>
                    <a:gd name="T78" fmla="*/ 501 w 876"/>
                    <a:gd name="T79" fmla="*/ 118 h 218"/>
                    <a:gd name="T80" fmla="*/ 501 w 876"/>
                    <a:gd name="T81" fmla="*/ 118 h 218"/>
                    <a:gd name="T82" fmla="*/ 614 w 876"/>
                    <a:gd name="T83" fmla="*/ 134 h 218"/>
                    <a:gd name="T84" fmla="*/ 699 w 876"/>
                    <a:gd name="T85" fmla="*/ 148 h 218"/>
                    <a:gd name="T86" fmla="*/ 737 w 876"/>
                    <a:gd name="T87" fmla="*/ 155 h 218"/>
                    <a:gd name="T88" fmla="*/ 766 w 876"/>
                    <a:gd name="T89" fmla="*/ 161 h 218"/>
                    <a:gd name="T90" fmla="*/ 794 w 876"/>
                    <a:gd name="T91" fmla="*/ 168 h 218"/>
                    <a:gd name="T92" fmla="*/ 813 w 876"/>
                    <a:gd name="T93" fmla="*/ 175 h 218"/>
                    <a:gd name="T94" fmla="*/ 813 w 876"/>
                    <a:gd name="T95" fmla="*/ 175 h 218"/>
                    <a:gd name="T96" fmla="*/ 832 w 876"/>
                    <a:gd name="T97" fmla="*/ 182 h 218"/>
                    <a:gd name="T98" fmla="*/ 844 w 876"/>
                    <a:gd name="T99" fmla="*/ 190 h 218"/>
                    <a:gd name="T100" fmla="*/ 857 w 876"/>
                    <a:gd name="T101" fmla="*/ 196 h 218"/>
                    <a:gd name="T102" fmla="*/ 863 w 876"/>
                    <a:gd name="T103" fmla="*/ 204 h 218"/>
                    <a:gd name="T104" fmla="*/ 873 w 876"/>
                    <a:gd name="T105" fmla="*/ 214 h 218"/>
                    <a:gd name="T106" fmla="*/ 876 w 876"/>
                    <a:gd name="T107" fmla="*/ 218 h 218"/>
                    <a:gd name="T108" fmla="*/ 876 w 876"/>
                    <a:gd name="T109" fmla="*/ 218 h 21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76" h="218">
                      <a:moveTo>
                        <a:pt x="876" y="218"/>
                      </a:moveTo>
                      <a:lnTo>
                        <a:pt x="876" y="218"/>
                      </a:lnTo>
                      <a:lnTo>
                        <a:pt x="866" y="213"/>
                      </a:lnTo>
                      <a:lnTo>
                        <a:pt x="848" y="201"/>
                      </a:lnTo>
                      <a:lnTo>
                        <a:pt x="829" y="194"/>
                      </a:lnTo>
                      <a:lnTo>
                        <a:pt x="803" y="185"/>
                      </a:lnTo>
                      <a:lnTo>
                        <a:pt x="772" y="176"/>
                      </a:lnTo>
                      <a:lnTo>
                        <a:pt x="734" y="166"/>
                      </a:lnTo>
                      <a:lnTo>
                        <a:pt x="696" y="158"/>
                      </a:lnTo>
                      <a:lnTo>
                        <a:pt x="649" y="151"/>
                      </a:lnTo>
                      <a:lnTo>
                        <a:pt x="545" y="135"/>
                      </a:lnTo>
                      <a:lnTo>
                        <a:pt x="431" y="118"/>
                      </a:lnTo>
                      <a:lnTo>
                        <a:pt x="375" y="108"/>
                      </a:lnTo>
                      <a:lnTo>
                        <a:pt x="321" y="96"/>
                      </a:lnTo>
                      <a:lnTo>
                        <a:pt x="217" y="71"/>
                      </a:lnTo>
                      <a:lnTo>
                        <a:pt x="138" y="50"/>
                      </a:lnTo>
                      <a:lnTo>
                        <a:pt x="82" y="34"/>
                      </a:lnTo>
                      <a:lnTo>
                        <a:pt x="44" y="21"/>
                      </a:lnTo>
                      <a:lnTo>
                        <a:pt x="22" y="12"/>
                      </a:lnTo>
                      <a:lnTo>
                        <a:pt x="6" y="6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9" y="0"/>
                      </a:lnTo>
                      <a:lnTo>
                        <a:pt x="19" y="0"/>
                      </a:lnTo>
                      <a:lnTo>
                        <a:pt x="31" y="2"/>
                      </a:lnTo>
                      <a:lnTo>
                        <a:pt x="44" y="5"/>
                      </a:lnTo>
                      <a:lnTo>
                        <a:pt x="60" y="10"/>
                      </a:lnTo>
                      <a:lnTo>
                        <a:pt x="113" y="28"/>
                      </a:lnTo>
                      <a:lnTo>
                        <a:pt x="176" y="47"/>
                      </a:lnTo>
                      <a:lnTo>
                        <a:pt x="249" y="67"/>
                      </a:lnTo>
                      <a:lnTo>
                        <a:pt x="327" y="86"/>
                      </a:lnTo>
                      <a:lnTo>
                        <a:pt x="372" y="96"/>
                      </a:lnTo>
                      <a:lnTo>
                        <a:pt x="419" y="104"/>
                      </a:lnTo>
                      <a:lnTo>
                        <a:pt x="501" y="118"/>
                      </a:lnTo>
                      <a:lnTo>
                        <a:pt x="614" y="134"/>
                      </a:lnTo>
                      <a:lnTo>
                        <a:pt x="699" y="148"/>
                      </a:lnTo>
                      <a:lnTo>
                        <a:pt x="737" y="155"/>
                      </a:lnTo>
                      <a:lnTo>
                        <a:pt x="766" y="161"/>
                      </a:lnTo>
                      <a:lnTo>
                        <a:pt x="794" y="168"/>
                      </a:lnTo>
                      <a:lnTo>
                        <a:pt x="813" y="175"/>
                      </a:lnTo>
                      <a:lnTo>
                        <a:pt x="832" y="182"/>
                      </a:lnTo>
                      <a:lnTo>
                        <a:pt x="844" y="190"/>
                      </a:lnTo>
                      <a:lnTo>
                        <a:pt x="857" y="196"/>
                      </a:lnTo>
                      <a:lnTo>
                        <a:pt x="863" y="204"/>
                      </a:lnTo>
                      <a:lnTo>
                        <a:pt x="873" y="214"/>
                      </a:lnTo>
                      <a:lnTo>
                        <a:pt x="876" y="218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8" name="Freeform 265">
                  <a:extLst>
                    <a:ext uri="{FF2B5EF4-FFF2-40B4-BE49-F238E27FC236}">
                      <a16:creationId xmlns:a16="http://schemas.microsoft.com/office/drawing/2014/main" id="{1AB45D71-7CE7-4705-A633-67F5F59CDA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2" y="1302"/>
                  <a:ext cx="867" cy="214"/>
                </a:xfrm>
                <a:custGeom>
                  <a:avLst/>
                  <a:gdLst>
                    <a:gd name="T0" fmla="*/ 867 w 867"/>
                    <a:gd name="T1" fmla="*/ 214 h 214"/>
                    <a:gd name="T2" fmla="*/ 867 w 867"/>
                    <a:gd name="T3" fmla="*/ 214 h 214"/>
                    <a:gd name="T4" fmla="*/ 860 w 867"/>
                    <a:gd name="T5" fmla="*/ 209 h 214"/>
                    <a:gd name="T6" fmla="*/ 838 w 867"/>
                    <a:gd name="T7" fmla="*/ 199 h 214"/>
                    <a:gd name="T8" fmla="*/ 823 w 867"/>
                    <a:gd name="T9" fmla="*/ 192 h 214"/>
                    <a:gd name="T10" fmla="*/ 797 w 867"/>
                    <a:gd name="T11" fmla="*/ 183 h 214"/>
                    <a:gd name="T12" fmla="*/ 769 w 867"/>
                    <a:gd name="T13" fmla="*/ 174 h 214"/>
                    <a:gd name="T14" fmla="*/ 731 w 867"/>
                    <a:gd name="T15" fmla="*/ 165 h 214"/>
                    <a:gd name="T16" fmla="*/ 731 w 867"/>
                    <a:gd name="T17" fmla="*/ 165 h 214"/>
                    <a:gd name="T18" fmla="*/ 690 w 867"/>
                    <a:gd name="T19" fmla="*/ 157 h 214"/>
                    <a:gd name="T20" fmla="*/ 646 w 867"/>
                    <a:gd name="T21" fmla="*/ 150 h 214"/>
                    <a:gd name="T22" fmla="*/ 542 w 867"/>
                    <a:gd name="T23" fmla="*/ 134 h 214"/>
                    <a:gd name="T24" fmla="*/ 429 w 867"/>
                    <a:gd name="T25" fmla="*/ 117 h 214"/>
                    <a:gd name="T26" fmla="*/ 372 w 867"/>
                    <a:gd name="T27" fmla="*/ 107 h 214"/>
                    <a:gd name="T28" fmla="*/ 318 w 867"/>
                    <a:gd name="T29" fmla="*/ 94 h 214"/>
                    <a:gd name="T30" fmla="*/ 318 w 867"/>
                    <a:gd name="T31" fmla="*/ 94 h 214"/>
                    <a:gd name="T32" fmla="*/ 214 w 867"/>
                    <a:gd name="T33" fmla="*/ 70 h 214"/>
                    <a:gd name="T34" fmla="*/ 136 w 867"/>
                    <a:gd name="T35" fmla="*/ 49 h 214"/>
                    <a:gd name="T36" fmla="*/ 82 w 867"/>
                    <a:gd name="T37" fmla="*/ 33 h 214"/>
                    <a:gd name="T38" fmla="*/ 44 w 867"/>
                    <a:gd name="T39" fmla="*/ 22 h 214"/>
                    <a:gd name="T40" fmla="*/ 22 w 867"/>
                    <a:gd name="T41" fmla="*/ 11 h 214"/>
                    <a:gd name="T42" fmla="*/ 9 w 867"/>
                    <a:gd name="T43" fmla="*/ 6 h 214"/>
                    <a:gd name="T44" fmla="*/ 3 w 867"/>
                    <a:gd name="T45" fmla="*/ 3 h 214"/>
                    <a:gd name="T46" fmla="*/ 0 w 867"/>
                    <a:gd name="T47" fmla="*/ 1 h 214"/>
                    <a:gd name="T48" fmla="*/ 0 w 867"/>
                    <a:gd name="T49" fmla="*/ 1 h 214"/>
                    <a:gd name="T50" fmla="*/ 3 w 867"/>
                    <a:gd name="T51" fmla="*/ 1 h 214"/>
                    <a:gd name="T52" fmla="*/ 9 w 867"/>
                    <a:gd name="T53" fmla="*/ 0 h 214"/>
                    <a:gd name="T54" fmla="*/ 16 w 867"/>
                    <a:gd name="T55" fmla="*/ 0 h 214"/>
                    <a:gd name="T56" fmla="*/ 25 w 867"/>
                    <a:gd name="T57" fmla="*/ 3 h 214"/>
                    <a:gd name="T58" fmla="*/ 38 w 867"/>
                    <a:gd name="T59" fmla="*/ 5 h 214"/>
                    <a:gd name="T60" fmla="*/ 54 w 867"/>
                    <a:gd name="T61" fmla="*/ 10 h 214"/>
                    <a:gd name="T62" fmla="*/ 54 w 867"/>
                    <a:gd name="T63" fmla="*/ 10 h 214"/>
                    <a:gd name="T64" fmla="*/ 107 w 867"/>
                    <a:gd name="T65" fmla="*/ 28 h 214"/>
                    <a:gd name="T66" fmla="*/ 170 w 867"/>
                    <a:gd name="T67" fmla="*/ 47 h 214"/>
                    <a:gd name="T68" fmla="*/ 243 w 867"/>
                    <a:gd name="T69" fmla="*/ 66 h 214"/>
                    <a:gd name="T70" fmla="*/ 321 w 867"/>
                    <a:gd name="T71" fmla="*/ 86 h 214"/>
                    <a:gd name="T72" fmla="*/ 321 w 867"/>
                    <a:gd name="T73" fmla="*/ 86 h 214"/>
                    <a:gd name="T74" fmla="*/ 366 w 867"/>
                    <a:gd name="T75" fmla="*/ 95 h 214"/>
                    <a:gd name="T76" fmla="*/ 413 w 867"/>
                    <a:gd name="T77" fmla="*/ 104 h 214"/>
                    <a:gd name="T78" fmla="*/ 495 w 867"/>
                    <a:gd name="T79" fmla="*/ 118 h 214"/>
                    <a:gd name="T80" fmla="*/ 495 w 867"/>
                    <a:gd name="T81" fmla="*/ 118 h 214"/>
                    <a:gd name="T82" fmla="*/ 605 w 867"/>
                    <a:gd name="T83" fmla="*/ 134 h 214"/>
                    <a:gd name="T84" fmla="*/ 693 w 867"/>
                    <a:gd name="T85" fmla="*/ 148 h 214"/>
                    <a:gd name="T86" fmla="*/ 728 w 867"/>
                    <a:gd name="T87" fmla="*/ 155 h 214"/>
                    <a:gd name="T88" fmla="*/ 760 w 867"/>
                    <a:gd name="T89" fmla="*/ 161 h 214"/>
                    <a:gd name="T90" fmla="*/ 785 w 867"/>
                    <a:gd name="T91" fmla="*/ 167 h 214"/>
                    <a:gd name="T92" fmla="*/ 807 w 867"/>
                    <a:gd name="T93" fmla="*/ 174 h 214"/>
                    <a:gd name="T94" fmla="*/ 807 w 867"/>
                    <a:gd name="T95" fmla="*/ 174 h 214"/>
                    <a:gd name="T96" fmla="*/ 823 w 867"/>
                    <a:gd name="T97" fmla="*/ 181 h 214"/>
                    <a:gd name="T98" fmla="*/ 838 w 867"/>
                    <a:gd name="T99" fmla="*/ 189 h 214"/>
                    <a:gd name="T100" fmla="*/ 857 w 867"/>
                    <a:gd name="T101" fmla="*/ 202 h 214"/>
                    <a:gd name="T102" fmla="*/ 864 w 867"/>
                    <a:gd name="T103" fmla="*/ 211 h 214"/>
                    <a:gd name="T104" fmla="*/ 867 w 867"/>
                    <a:gd name="T105" fmla="*/ 214 h 214"/>
                    <a:gd name="T106" fmla="*/ 867 w 867"/>
                    <a:gd name="T107" fmla="*/ 214 h 214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0" t="0" r="r" b="b"/>
                  <a:pathLst>
                    <a:path w="867" h="214">
                      <a:moveTo>
                        <a:pt x="867" y="214"/>
                      </a:moveTo>
                      <a:lnTo>
                        <a:pt x="867" y="214"/>
                      </a:lnTo>
                      <a:lnTo>
                        <a:pt x="860" y="209"/>
                      </a:lnTo>
                      <a:lnTo>
                        <a:pt x="838" y="199"/>
                      </a:lnTo>
                      <a:lnTo>
                        <a:pt x="823" y="192"/>
                      </a:lnTo>
                      <a:lnTo>
                        <a:pt x="797" y="183"/>
                      </a:lnTo>
                      <a:lnTo>
                        <a:pt x="769" y="174"/>
                      </a:lnTo>
                      <a:lnTo>
                        <a:pt x="731" y="165"/>
                      </a:lnTo>
                      <a:lnTo>
                        <a:pt x="690" y="157"/>
                      </a:lnTo>
                      <a:lnTo>
                        <a:pt x="646" y="150"/>
                      </a:lnTo>
                      <a:lnTo>
                        <a:pt x="542" y="134"/>
                      </a:lnTo>
                      <a:lnTo>
                        <a:pt x="429" y="117"/>
                      </a:lnTo>
                      <a:lnTo>
                        <a:pt x="372" y="107"/>
                      </a:lnTo>
                      <a:lnTo>
                        <a:pt x="318" y="94"/>
                      </a:lnTo>
                      <a:lnTo>
                        <a:pt x="214" y="70"/>
                      </a:lnTo>
                      <a:lnTo>
                        <a:pt x="136" y="49"/>
                      </a:lnTo>
                      <a:lnTo>
                        <a:pt x="82" y="33"/>
                      </a:lnTo>
                      <a:lnTo>
                        <a:pt x="44" y="22"/>
                      </a:lnTo>
                      <a:lnTo>
                        <a:pt x="22" y="11"/>
                      </a:lnTo>
                      <a:lnTo>
                        <a:pt x="9" y="6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3" y="1"/>
                      </a:lnTo>
                      <a:lnTo>
                        <a:pt x="9" y="0"/>
                      </a:lnTo>
                      <a:lnTo>
                        <a:pt x="16" y="0"/>
                      </a:lnTo>
                      <a:lnTo>
                        <a:pt x="25" y="3"/>
                      </a:lnTo>
                      <a:lnTo>
                        <a:pt x="38" y="5"/>
                      </a:lnTo>
                      <a:lnTo>
                        <a:pt x="54" y="10"/>
                      </a:lnTo>
                      <a:lnTo>
                        <a:pt x="107" y="28"/>
                      </a:lnTo>
                      <a:lnTo>
                        <a:pt x="170" y="47"/>
                      </a:lnTo>
                      <a:lnTo>
                        <a:pt x="243" y="66"/>
                      </a:lnTo>
                      <a:lnTo>
                        <a:pt x="321" y="86"/>
                      </a:lnTo>
                      <a:lnTo>
                        <a:pt x="366" y="95"/>
                      </a:lnTo>
                      <a:lnTo>
                        <a:pt x="413" y="104"/>
                      </a:lnTo>
                      <a:lnTo>
                        <a:pt x="495" y="118"/>
                      </a:lnTo>
                      <a:lnTo>
                        <a:pt x="605" y="134"/>
                      </a:lnTo>
                      <a:lnTo>
                        <a:pt x="693" y="148"/>
                      </a:lnTo>
                      <a:lnTo>
                        <a:pt x="728" y="155"/>
                      </a:lnTo>
                      <a:lnTo>
                        <a:pt x="760" y="161"/>
                      </a:lnTo>
                      <a:lnTo>
                        <a:pt x="785" y="167"/>
                      </a:lnTo>
                      <a:lnTo>
                        <a:pt x="807" y="174"/>
                      </a:lnTo>
                      <a:lnTo>
                        <a:pt x="823" y="181"/>
                      </a:lnTo>
                      <a:lnTo>
                        <a:pt x="838" y="189"/>
                      </a:lnTo>
                      <a:lnTo>
                        <a:pt x="857" y="202"/>
                      </a:lnTo>
                      <a:lnTo>
                        <a:pt x="864" y="211"/>
                      </a:lnTo>
                      <a:lnTo>
                        <a:pt x="867" y="214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49" name="Freeform 266">
                  <a:extLst>
                    <a:ext uri="{FF2B5EF4-FFF2-40B4-BE49-F238E27FC236}">
                      <a16:creationId xmlns:a16="http://schemas.microsoft.com/office/drawing/2014/main" id="{370BC534-D5C9-4977-BBBB-11BDCC80E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1" y="1303"/>
                  <a:ext cx="855" cy="211"/>
                </a:xfrm>
                <a:custGeom>
                  <a:avLst/>
                  <a:gdLst>
                    <a:gd name="T0" fmla="*/ 855 w 855"/>
                    <a:gd name="T1" fmla="*/ 211 h 211"/>
                    <a:gd name="T2" fmla="*/ 855 w 855"/>
                    <a:gd name="T3" fmla="*/ 211 h 211"/>
                    <a:gd name="T4" fmla="*/ 848 w 855"/>
                    <a:gd name="T5" fmla="*/ 207 h 211"/>
                    <a:gd name="T6" fmla="*/ 829 w 855"/>
                    <a:gd name="T7" fmla="*/ 197 h 211"/>
                    <a:gd name="T8" fmla="*/ 814 w 855"/>
                    <a:gd name="T9" fmla="*/ 189 h 211"/>
                    <a:gd name="T10" fmla="*/ 792 w 855"/>
                    <a:gd name="T11" fmla="*/ 180 h 211"/>
                    <a:gd name="T12" fmla="*/ 760 w 855"/>
                    <a:gd name="T13" fmla="*/ 173 h 211"/>
                    <a:gd name="T14" fmla="*/ 722 w 855"/>
                    <a:gd name="T15" fmla="*/ 163 h 211"/>
                    <a:gd name="T16" fmla="*/ 722 w 855"/>
                    <a:gd name="T17" fmla="*/ 163 h 211"/>
                    <a:gd name="T18" fmla="*/ 684 w 855"/>
                    <a:gd name="T19" fmla="*/ 155 h 211"/>
                    <a:gd name="T20" fmla="*/ 637 w 855"/>
                    <a:gd name="T21" fmla="*/ 147 h 211"/>
                    <a:gd name="T22" fmla="*/ 536 w 855"/>
                    <a:gd name="T23" fmla="*/ 132 h 211"/>
                    <a:gd name="T24" fmla="*/ 426 w 855"/>
                    <a:gd name="T25" fmla="*/ 116 h 211"/>
                    <a:gd name="T26" fmla="*/ 369 w 855"/>
                    <a:gd name="T27" fmla="*/ 106 h 211"/>
                    <a:gd name="T28" fmla="*/ 312 w 855"/>
                    <a:gd name="T29" fmla="*/ 93 h 211"/>
                    <a:gd name="T30" fmla="*/ 312 w 855"/>
                    <a:gd name="T31" fmla="*/ 93 h 211"/>
                    <a:gd name="T32" fmla="*/ 212 w 855"/>
                    <a:gd name="T33" fmla="*/ 69 h 211"/>
                    <a:gd name="T34" fmla="*/ 133 w 855"/>
                    <a:gd name="T35" fmla="*/ 48 h 211"/>
                    <a:gd name="T36" fmla="*/ 79 w 855"/>
                    <a:gd name="T37" fmla="*/ 33 h 211"/>
                    <a:gd name="T38" fmla="*/ 41 w 855"/>
                    <a:gd name="T39" fmla="*/ 21 h 211"/>
                    <a:gd name="T40" fmla="*/ 19 w 855"/>
                    <a:gd name="T41" fmla="*/ 12 h 211"/>
                    <a:gd name="T42" fmla="*/ 7 w 855"/>
                    <a:gd name="T43" fmla="*/ 7 h 211"/>
                    <a:gd name="T44" fmla="*/ 4 w 855"/>
                    <a:gd name="T45" fmla="*/ 3 h 211"/>
                    <a:gd name="T46" fmla="*/ 0 w 855"/>
                    <a:gd name="T47" fmla="*/ 2 h 211"/>
                    <a:gd name="T48" fmla="*/ 0 w 855"/>
                    <a:gd name="T49" fmla="*/ 2 h 211"/>
                    <a:gd name="T50" fmla="*/ 0 w 855"/>
                    <a:gd name="T51" fmla="*/ 2 h 211"/>
                    <a:gd name="T52" fmla="*/ 0 w 855"/>
                    <a:gd name="T53" fmla="*/ 0 h 211"/>
                    <a:gd name="T54" fmla="*/ 4 w 855"/>
                    <a:gd name="T55" fmla="*/ 0 h 211"/>
                    <a:gd name="T56" fmla="*/ 19 w 855"/>
                    <a:gd name="T57" fmla="*/ 3 h 211"/>
                    <a:gd name="T58" fmla="*/ 48 w 855"/>
                    <a:gd name="T59" fmla="*/ 10 h 211"/>
                    <a:gd name="T60" fmla="*/ 48 w 855"/>
                    <a:gd name="T61" fmla="*/ 10 h 211"/>
                    <a:gd name="T62" fmla="*/ 98 w 855"/>
                    <a:gd name="T63" fmla="*/ 28 h 211"/>
                    <a:gd name="T64" fmla="*/ 161 w 855"/>
                    <a:gd name="T65" fmla="*/ 47 h 211"/>
                    <a:gd name="T66" fmla="*/ 234 w 855"/>
                    <a:gd name="T67" fmla="*/ 66 h 211"/>
                    <a:gd name="T68" fmla="*/ 312 w 855"/>
                    <a:gd name="T69" fmla="*/ 85 h 211"/>
                    <a:gd name="T70" fmla="*/ 312 w 855"/>
                    <a:gd name="T71" fmla="*/ 85 h 211"/>
                    <a:gd name="T72" fmla="*/ 357 w 855"/>
                    <a:gd name="T73" fmla="*/ 94 h 211"/>
                    <a:gd name="T74" fmla="*/ 401 w 855"/>
                    <a:gd name="T75" fmla="*/ 103 h 211"/>
                    <a:gd name="T76" fmla="*/ 486 w 855"/>
                    <a:gd name="T77" fmla="*/ 117 h 211"/>
                    <a:gd name="T78" fmla="*/ 486 w 855"/>
                    <a:gd name="T79" fmla="*/ 117 h 211"/>
                    <a:gd name="T80" fmla="*/ 596 w 855"/>
                    <a:gd name="T81" fmla="*/ 133 h 211"/>
                    <a:gd name="T82" fmla="*/ 684 w 855"/>
                    <a:gd name="T83" fmla="*/ 147 h 211"/>
                    <a:gd name="T84" fmla="*/ 719 w 855"/>
                    <a:gd name="T85" fmla="*/ 154 h 211"/>
                    <a:gd name="T86" fmla="*/ 747 w 855"/>
                    <a:gd name="T87" fmla="*/ 160 h 211"/>
                    <a:gd name="T88" fmla="*/ 773 w 855"/>
                    <a:gd name="T89" fmla="*/ 166 h 211"/>
                    <a:gd name="T90" fmla="*/ 795 w 855"/>
                    <a:gd name="T91" fmla="*/ 174 h 211"/>
                    <a:gd name="T92" fmla="*/ 795 w 855"/>
                    <a:gd name="T93" fmla="*/ 174 h 211"/>
                    <a:gd name="T94" fmla="*/ 814 w 855"/>
                    <a:gd name="T95" fmla="*/ 180 h 211"/>
                    <a:gd name="T96" fmla="*/ 826 w 855"/>
                    <a:gd name="T97" fmla="*/ 188 h 211"/>
                    <a:gd name="T98" fmla="*/ 845 w 855"/>
                    <a:gd name="T99" fmla="*/ 199 h 211"/>
                    <a:gd name="T100" fmla="*/ 855 w 855"/>
                    <a:gd name="T101" fmla="*/ 208 h 211"/>
                    <a:gd name="T102" fmla="*/ 855 w 855"/>
                    <a:gd name="T103" fmla="*/ 211 h 211"/>
                    <a:gd name="T104" fmla="*/ 855 w 855"/>
                    <a:gd name="T105" fmla="*/ 211 h 21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55" h="211">
                      <a:moveTo>
                        <a:pt x="855" y="211"/>
                      </a:moveTo>
                      <a:lnTo>
                        <a:pt x="855" y="211"/>
                      </a:lnTo>
                      <a:lnTo>
                        <a:pt x="848" y="207"/>
                      </a:lnTo>
                      <a:lnTo>
                        <a:pt x="829" y="197"/>
                      </a:lnTo>
                      <a:lnTo>
                        <a:pt x="814" y="189"/>
                      </a:lnTo>
                      <a:lnTo>
                        <a:pt x="792" y="180"/>
                      </a:lnTo>
                      <a:lnTo>
                        <a:pt x="760" y="173"/>
                      </a:lnTo>
                      <a:lnTo>
                        <a:pt x="722" y="163"/>
                      </a:lnTo>
                      <a:lnTo>
                        <a:pt x="684" y="155"/>
                      </a:lnTo>
                      <a:lnTo>
                        <a:pt x="637" y="147"/>
                      </a:lnTo>
                      <a:lnTo>
                        <a:pt x="536" y="132"/>
                      </a:lnTo>
                      <a:lnTo>
                        <a:pt x="426" y="116"/>
                      </a:lnTo>
                      <a:lnTo>
                        <a:pt x="369" y="106"/>
                      </a:lnTo>
                      <a:lnTo>
                        <a:pt x="312" y="93"/>
                      </a:lnTo>
                      <a:lnTo>
                        <a:pt x="212" y="69"/>
                      </a:lnTo>
                      <a:lnTo>
                        <a:pt x="133" y="48"/>
                      </a:lnTo>
                      <a:lnTo>
                        <a:pt x="79" y="33"/>
                      </a:lnTo>
                      <a:lnTo>
                        <a:pt x="41" y="21"/>
                      </a:lnTo>
                      <a:lnTo>
                        <a:pt x="19" y="12"/>
                      </a:lnTo>
                      <a:lnTo>
                        <a:pt x="7" y="7"/>
                      </a:ln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19" y="3"/>
                      </a:lnTo>
                      <a:lnTo>
                        <a:pt x="48" y="10"/>
                      </a:lnTo>
                      <a:lnTo>
                        <a:pt x="98" y="28"/>
                      </a:lnTo>
                      <a:lnTo>
                        <a:pt x="161" y="47"/>
                      </a:lnTo>
                      <a:lnTo>
                        <a:pt x="234" y="66"/>
                      </a:lnTo>
                      <a:lnTo>
                        <a:pt x="312" y="85"/>
                      </a:lnTo>
                      <a:lnTo>
                        <a:pt x="357" y="94"/>
                      </a:lnTo>
                      <a:lnTo>
                        <a:pt x="401" y="103"/>
                      </a:lnTo>
                      <a:lnTo>
                        <a:pt x="486" y="117"/>
                      </a:lnTo>
                      <a:lnTo>
                        <a:pt x="596" y="133"/>
                      </a:lnTo>
                      <a:lnTo>
                        <a:pt x="684" y="147"/>
                      </a:lnTo>
                      <a:lnTo>
                        <a:pt x="719" y="154"/>
                      </a:lnTo>
                      <a:lnTo>
                        <a:pt x="747" y="160"/>
                      </a:lnTo>
                      <a:lnTo>
                        <a:pt x="773" y="166"/>
                      </a:lnTo>
                      <a:lnTo>
                        <a:pt x="795" y="174"/>
                      </a:lnTo>
                      <a:lnTo>
                        <a:pt x="814" y="180"/>
                      </a:lnTo>
                      <a:lnTo>
                        <a:pt x="826" y="188"/>
                      </a:lnTo>
                      <a:lnTo>
                        <a:pt x="845" y="199"/>
                      </a:lnTo>
                      <a:lnTo>
                        <a:pt x="855" y="208"/>
                      </a:lnTo>
                      <a:lnTo>
                        <a:pt x="855" y="211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0" name="Freeform 267">
                  <a:extLst>
                    <a:ext uri="{FF2B5EF4-FFF2-40B4-BE49-F238E27FC236}">
                      <a16:creationId xmlns:a16="http://schemas.microsoft.com/office/drawing/2014/main" id="{E9C0A5C3-BA62-465B-9C80-38D0387F90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" y="1305"/>
                  <a:ext cx="848" cy="208"/>
                </a:xfrm>
                <a:custGeom>
                  <a:avLst/>
                  <a:gdLst>
                    <a:gd name="T0" fmla="*/ 848 w 848"/>
                    <a:gd name="T1" fmla="*/ 208 h 208"/>
                    <a:gd name="T2" fmla="*/ 848 w 848"/>
                    <a:gd name="T3" fmla="*/ 208 h 208"/>
                    <a:gd name="T4" fmla="*/ 841 w 848"/>
                    <a:gd name="T5" fmla="*/ 204 h 208"/>
                    <a:gd name="T6" fmla="*/ 822 w 848"/>
                    <a:gd name="T7" fmla="*/ 194 h 208"/>
                    <a:gd name="T8" fmla="*/ 807 w 848"/>
                    <a:gd name="T9" fmla="*/ 186 h 208"/>
                    <a:gd name="T10" fmla="*/ 785 w 848"/>
                    <a:gd name="T11" fmla="*/ 178 h 208"/>
                    <a:gd name="T12" fmla="*/ 753 w 848"/>
                    <a:gd name="T13" fmla="*/ 170 h 208"/>
                    <a:gd name="T14" fmla="*/ 715 w 848"/>
                    <a:gd name="T15" fmla="*/ 161 h 208"/>
                    <a:gd name="T16" fmla="*/ 715 w 848"/>
                    <a:gd name="T17" fmla="*/ 161 h 208"/>
                    <a:gd name="T18" fmla="*/ 677 w 848"/>
                    <a:gd name="T19" fmla="*/ 153 h 208"/>
                    <a:gd name="T20" fmla="*/ 633 w 848"/>
                    <a:gd name="T21" fmla="*/ 145 h 208"/>
                    <a:gd name="T22" fmla="*/ 532 w 848"/>
                    <a:gd name="T23" fmla="*/ 130 h 208"/>
                    <a:gd name="T24" fmla="*/ 422 w 848"/>
                    <a:gd name="T25" fmla="*/ 112 h 208"/>
                    <a:gd name="T26" fmla="*/ 365 w 848"/>
                    <a:gd name="T27" fmla="*/ 102 h 208"/>
                    <a:gd name="T28" fmla="*/ 312 w 848"/>
                    <a:gd name="T29" fmla="*/ 91 h 208"/>
                    <a:gd name="T30" fmla="*/ 312 w 848"/>
                    <a:gd name="T31" fmla="*/ 91 h 208"/>
                    <a:gd name="T32" fmla="*/ 208 w 848"/>
                    <a:gd name="T33" fmla="*/ 67 h 208"/>
                    <a:gd name="T34" fmla="*/ 132 w 848"/>
                    <a:gd name="T35" fmla="*/ 46 h 208"/>
                    <a:gd name="T36" fmla="*/ 75 w 848"/>
                    <a:gd name="T37" fmla="*/ 31 h 208"/>
                    <a:gd name="T38" fmla="*/ 41 w 848"/>
                    <a:gd name="T39" fmla="*/ 19 h 208"/>
                    <a:gd name="T40" fmla="*/ 19 w 848"/>
                    <a:gd name="T41" fmla="*/ 11 h 208"/>
                    <a:gd name="T42" fmla="*/ 9 w 848"/>
                    <a:gd name="T43" fmla="*/ 5 h 208"/>
                    <a:gd name="T44" fmla="*/ 3 w 848"/>
                    <a:gd name="T45" fmla="*/ 2 h 208"/>
                    <a:gd name="T46" fmla="*/ 0 w 848"/>
                    <a:gd name="T47" fmla="*/ 1 h 208"/>
                    <a:gd name="T48" fmla="*/ 0 w 848"/>
                    <a:gd name="T49" fmla="*/ 1 h 208"/>
                    <a:gd name="T50" fmla="*/ 0 w 848"/>
                    <a:gd name="T51" fmla="*/ 1 h 208"/>
                    <a:gd name="T52" fmla="*/ 0 w 848"/>
                    <a:gd name="T53" fmla="*/ 0 h 208"/>
                    <a:gd name="T54" fmla="*/ 3 w 848"/>
                    <a:gd name="T55" fmla="*/ 0 h 208"/>
                    <a:gd name="T56" fmla="*/ 15 w 848"/>
                    <a:gd name="T57" fmla="*/ 2 h 208"/>
                    <a:gd name="T58" fmla="*/ 41 w 848"/>
                    <a:gd name="T59" fmla="*/ 11 h 208"/>
                    <a:gd name="T60" fmla="*/ 41 w 848"/>
                    <a:gd name="T61" fmla="*/ 11 h 208"/>
                    <a:gd name="T62" fmla="*/ 94 w 848"/>
                    <a:gd name="T63" fmla="*/ 27 h 208"/>
                    <a:gd name="T64" fmla="*/ 154 w 848"/>
                    <a:gd name="T65" fmla="*/ 45 h 208"/>
                    <a:gd name="T66" fmla="*/ 227 w 848"/>
                    <a:gd name="T67" fmla="*/ 64 h 208"/>
                    <a:gd name="T68" fmla="*/ 305 w 848"/>
                    <a:gd name="T69" fmla="*/ 83 h 208"/>
                    <a:gd name="T70" fmla="*/ 305 w 848"/>
                    <a:gd name="T71" fmla="*/ 83 h 208"/>
                    <a:gd name="T72" fmla="*/ 350 w 848"/>
                    <a:gd name="T73" fmla="*/ 93 h 208"/>
                    <a:gd name="T74" fmla="*/ 394 w 848"/>
                    <a:gd name="T75" fmla="*/ 102 h 208"/>
                    <a:gd name="T76" fmla="*/ 479 w 848"/>
                    <a:gd name="T77" fmla="*/ 115 h 208"/>
                    <a:gd name="T78" fmla="*/ 479 w 848"/>
                    <a:gd name="T79" fmla="*/ 115 h 208"/>
                    <a:gd name="T80" fmla="*/ 589 w 848"/>
                    <a:gd name="T81" fmla="*/ 131 h 208"/>
                    <a:gd name="T82" fmla="*/ 674 w 848"/>
                    <a:gd name="T83" fmla="*/ 145 h 208"/>
                    <a:gd name="T84" fmla="*/ 709 w 848"/>
                    <a:gd name="T85" fmla="*/ 152 h 208"/>
                    <a:gd name="T86" fmla="*/ 740 w 848"/>
                    <a:gd name="T87" fmla="*/ 158 h 208"/>
                    <a:gd name="T88" fmla="*/ 766 w 848"/>
                    <a:gd name="T89" fmla="*/ 164 h 208"/>
                    <a:gd name="T90" fmla="*/ 788 w 848"/>
                    <a:gd name="T91" fmla="*/ 172 h 208"/>
                    <a:gd name="T92" fmla="*/ 788 w 848"/>
                    <a:gd name="T93" fmla="*/ 172 h 208"/>
                    <a:gd name="T94" fmla="*/ 816 w 848"/>
                    <a:gd name="T95" fmla="*/ 186 h 208"/>
                    <a:gd name="T96" fmla="*/ 835 w 848"/>
                    <a:gd name="T97" fmla="*/ 197 h 208"/>
                    <a:gd name="T98" fmla="*/ 844 w 848"/>
                    <a:gd name="T99" fmla="*/ 205 h 208"/>
                    <a:gd name="T100" fmla="*/ 848 w 848"/>
                    <a:gd name="T101" fmla="*/ 208 h 208"/>
                    <a:gd name="T102" fmla="*/ 848 w 848"/>
                    <a:gd name="T103" fmla="*/ 208 h 20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48" h="208">
                      <a:moveTo>
                        <a:pt x="848" y="208"/>
                      </a:moveTo>
                      <a:lnTo>
                        <a:pt x="848" y="208"/>
                      </a:lnTo>
                      <a:lnTo>
                        <a:pt x="841" y="204"/>
                      </a:lnTo>
                      <a:lnTo>
                        <a:pt x="822" y="194"/>
                      </a:lnTo>
                      <a:lnTo>
                        <a:pt x="807" y="186"/>
                      </a:lnTo>
                      <a:lnTo>
                        <a:pt x="785" y="178"/>
                      </a:lnTo>
                      <a:lnTo>
                        <a:pt x="753" y="170"/>
                      </a:lnTo>
                      <a:lnTo>
                        <a:pt x="715" y="161"/>
                      </a:lnTo>
                      <a:lnTo>
                        <a:pt x="677" y="153"/>
                      </a:lnTo>
                      <a:lnTo>
                        <a:pt x="633" y="145"/>
                      </a:lnTo>
                      <a:lnTo>
                        <a:pt x="532" y="130"/>
                      </a:lnTo>
                      <a:lnTo>
                        <a:pt x="422" y="112"/>
                      </a:lnTo>
                      <a:lnTo>
                        <a:pt x="365" y="102"/>
                      </a:lnTo>
                      <a:lnTo>
                        <a:pt x="312" y="91"/>
                      </a:lnTo>
                      <a:lnTo>
                        <a:pt x="208" y="67"/>
                      </a:lnTo>
                      <a:lnTo>
                        <a:pt x="132" y="46"/>
                      </a:lnTo>
                      <a:lnTo>
                        <a:pt x="75" y="31"/>
                      </a:lnTo>
                      <a:lnTo>
                        <a:pt x="41" y="19"/>
                      </a:lnTo>
                      <a:lnTo>
                        <a:pt x="19" y="11"/>
                      </a:lnTo>
                      <a:lnTo>
                        <a:pt x="9" y="5"/>
                      </a:lnTo>
                      <a:lnTo>
                        <a:pt x="3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15" y="2"/>
                      </a:lnTo>
                      <a:lnTo>
                        <a:pt x="41" y="11"/>
                      </a:lnTo>
                      <a:lnTo>
                        <a:pt x="94" y="27"/>
                      </a:lnTo>
                      <a:lnTo>
                        <a:pt x="154" y="45"/>
                      </a:lnTo>
                      <a:lnTo>
                        <a:pt x="227" y="64"/>
                      </a:lnTo>
                      <a:lnTo>
                        <a:pt x="305" y="83"/>
                      </a:lnTo>
                      <a:lnTo>
                        <a:pt x="350" y="93"/>
                      </a:lnTo>
                      <a:lnTo>
                        <a:pt x="394" y="102"/>
                      </a:lnTo>
                      <a:lnTo>
                        <a:pt x="479" y="115"/>
                      </a:lnTo>
                      <a:lnTo>
                        <a:pt x="589" y="131"/>
                      </a:lnTo>
                      <a:lnTo>
                        <a:pt x="674" y="145"/>
                      </a:lnTo>
                      <a:lnTo>
                        <a:pt x="709" y="152"/>
                      </a:lnTo>
                      <a:lnTo>
                        <a:pt x="740" y="158"/>
                      </a:lnTo>
                      <a:lnTo>
                        <a:pt x="766" y="164"/>
                      </a:lnTo>
                      <a:lnTo>
                        <a:pt x="788" y="172"/>
                      </a:lnTo>
                      <a:lnTo>
                        <a:pt x="816" y="186"/>
                      </a:lnTo>
                      <a:lnTo>
                        <a:pt x="835" y="197"/>
                      </a:lnTo>
                      <a:lnTo>
                        <a:pt x="844" y="205"/>
                      </a:lnTo>
                      <a:lnTo>
                        <a:pt x="848" y="208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1" name="Freeform 268">
                  <a:extLst>
                    <a:ext uri="{FF2B5EF4-FFF2-40B4-BE49-F238E27FC236}">
                      <a16:creationId xmlns:a16="http://schemas.microsoft.com/office/drawing/2014/main" id="{FC787CDD-C155-4F7C-81B2-1C995241FC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" y="1306"/>
                  <a:ext cx="838" cy="204"/>
                </a:xfrm>
                <a:custGeom>
                  <a:avLst/>
                  <a:gdLst>
                    <a:gd name="T0" fmla="*/ 838 w 838"/>
                    <a:gd name="T1" fmla="*/ 204 h 204"/>
                    <a:gd name="T2" fmla="*/ 838 w 838"/>
                    <a:gd name="T3" fmla="*/ 204 h 204"/>
                    <a:gd name="T4" fmla="*/ 835 w 838"/>
                    <a:gd name="T5" fmla="*/ 200 h 204"/>
                    <a:gd name="T6" fmla="*/ 816 w 838"/>
                    <a:gd name="T7" fmla="*/ 190 h 204"/>
                    <a:gd name="T8" fmla="*/ 801 w 838"/>
                    <a:gd name="T9" fmla="*/ 184 h 204"/>
                    <a:gd name="T10" fmla="*/ 779 w 838"/>
                    <a:gd name="T11" fmla="*/ 176 h 204"/>
                    <a:gd name="T12" fmla="*/ 750 w 838"/>
                    <a:gd name="T13" fmla="*/ 167 h 204"/>
                    <a:gd name="T14" fmla="*/ 712 w 838"/>
                    <a:gd name="T15" fmla="*/ 158 h 204"/>
                    <a:gd name="T16" fmla="*/ 712 w 838"/>
                    <a:gd name="T17" fmla="*/ 158 h 204"/>
                    <a:gd name="T18" fmla="*/ 675 w 838"/>
                    <a:gd name="T19" fmla="*/ 151 h 204"/>
                    <a:gd name="T20" fmla="*/ 630 w 838"/>
                    <a:gd name="T21" fmla="*/ 143 h 204"/>
                    <a:gd name="T22" fmla="*/ 530 w 838"/>
                    <a:gd name="T23" fmla="*/ 128 h 204"/>
                    <a:gd name="T24" fmla="*/ 419 w 838"/>
                    <a:gd name="T25" fmla="*/ 111 h 204"/>
                    <a:gd name="T26" fmla="*/ 366 w 838"/>
                    <a:gd name="T27" fmla="*/ 101 h 204"/>
                    <a:gd name="T28" fmla="*/ 309 w 838"/>
                    <a:gd name="T29" fmla="*/ 90 h 204"/>
                    <a:gd name="T30" fmla="*/ 309 w 838"/>
                    <a:gd name="T31" fmla="*/ 90 h 204"/>
                    <a:gd name="T32" fmla="*/ 208 w 838"/>
                    <a:gd name="T33" fmla="*/ 66 h 204"/>
                    <a:gd name="T34" fmla="*/ 129 w 838"/>
                    <a:gd name="T35" fmla="*/ 45 h 204"/>
                    <a:gd name="T36" fmla="*/ 76 w 838"/>
                    <a:gd name="T37" fmla="*/ 30 h 204"/>
                    <a:gd name="T38" fmla="*/ 41 w 838"/>
                    <a:gd name="T39" fmla="*/ 19 h 204"/>
                    <a:gd name="T40" fmla="*/ 19 w 838"/>
                    <a:gd name="T41" fmla="*/ 10 h 204"/>
                    <a:gd name="T42" fmla="*/ 9 w 838"/>
                    <a:gd name="T43" fmla="*/ 5 h 204"/>
                    <a:gd name="T44" fmla="*/ 6 w 838"/>
                    <a:gd name="T45" fmla="*/ 2 h 204"/>
                    <a:gd name="T46" fmla="*/ 3 w 838"/>
                    <a:gd name="T47" fmla="*/ 1 h 204"/>
                    <a:gd name="T48" fmla="*/ 3 w 838"/>
                    <a:gd name="T49" fmla="*/ 1 h 204"/>
                    <a:gd name="T50" fmla="*/ 0 w 838"/>
                    <a:gd name="T51" fmla="*/ 1 h 204"/>
                    <a:gd name="T52" fmla="*/ 0 w 838"/>
                    <a:gd name="T53" fmla="*/ 0 h 204"/>
                    <a:gd name="T54" fmla="*/ 0 w 838"/>
                    <a:gd name="T55" fmla="*/ 0 h 204"/>
                    <a:gd name="T56" fmla="*/ 9 w 838"/>
                    <a:gd name="T57" fmla="*/ 2 h 204"/>
                    <a:gd name="T58" fmla="*/ 35 w 838"/>
                    <a:gd name="T59" fmla="*/ 11 h 204"/>
                    <a:gd name="T60" fmla="*/ 35 w 838"/>
                    <a:gd name="T61" fmla="*/ 11 h 204"/>
                    <a:gd name="T62" fmla="*/ 88 w 838"/>
                    <a:gd name="T63" fmla="*/ 28 h 204"/>
                    <a:gd name="T64" fmla="*/ 148 w 838"/>
                    <a:gd name="T65" fmla="*/ 45 h 204"/>
                    <a:gd name="T66" fmla="*/ 221 w 838"/>
                    <a:gd name="T67" fmla="*/ 65 h 204"/>
                    <a:gd name="T68" fmla="*/ 296 w 838"/>
                    <a:gd name="T69" fmla="*/ 82 h 204"/>
                    <a:gd name="T70" fmla="*/ 296 w 838"/>
                    <a:gd name="T71" fmla="*/ 82 h 204"/>
                    <a:gd name="T72" fmla="*/ 340 w 838"/>
                    <a:gd name="T73" fmla="*/ 92 h 204"/>
                    <a:gd name="T74" fmla="*/ 388 w 838"/>
                    <a:gd name="T75" fmla="*/ 101 h 204"/>
                    <a:gd name="T76" fmla="*/ 473 w 838"/>
                    <a:gd name="T77" fmla="*/ 115 h 204"/>
                    <a:gd name="T78" fmla="*/ 473 w 838"/>
                    <a:gd name="T79" fmla="*/ 115 h 204"/>
                    <a:gd name="T80" fmla="*/ 583 w 838"/>
                    <a:gd name="T81" fmla="*/ 132 h 204"/>
                    <a:gd name="T82" fmla="*/ 668 w 838"/>
                    <a:gd name="T83" fmla="*/ 146 h 204"/>
                    <a:gd name="T84" fmla="*/ 703 w 838"/>
                    <a:gd name="T85" fmla="*/ 152 h 204"/>
                    <a:gd name="T86" fmla="*/ 731 w 838"/>
                    <a:gd name="T87" fmla="*/ 158 h 204"/>
                    <a:gd name="T88" fmla="*/ 757 w 838"/>
                    <a:gd name="T89" fmla="*/ 165 h 204"/>
                    <a:gd name="T90" fmla="*/ 779 w 838"/>
                    <a:gd name="T91" fmla="*/ 171 h 204"/>
                    <a:gd name="T92" fmla="*/ 779 w 838"/>
                    <a:gd name="T93" fmla="*/ 171 h 204"/>
                    <a:gd name="T94" fmla="*/ 810 w 838"/>
                    <a:gd name="T95" fmla="*/ 185 h 204"/>
                    <a:gd name="T96" fmla="*/ 829 w 838"/>
                    <a:gd name="T97" fmla="*/ 195 h 204"/>
                    <a:gd name="T98" fmla="*/ 838 w 838"/>
                    <a:gd name="T99" fmla="*/ 202 h 204"/>
                    <a:gd name="T100" fmla="*/ 838 w 838"/>
                    <a:gd name="T101" fmla="*/ 204 h 204"/>
                    <a:gd name="T102" fmla="*/ 838 w 838"/>
                    <a:gd name="T103" fmla="*/ 204 h 204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8" h="204">
                      <a:moveTo>
                        <a:pt x="838" y="204"/>
                      </a:moveTo>
                      <a:lnTo>
                        <a:pt x="838" y="204"/>
                      </a:lnTo>
                      <a:lnTo>
                        <a:pt x="835" y="200"/>
                      </a:lnTo>
                      <a:lnTo>
                        <a:pt x="816" y="190"/>
                      </a:lnTo>
                      <a:lnTo>
                        <a:pt x="801" y="184"/>
                      </a:lnTo>
                      <a:lnTo>
                        <a:pt x="779" y="176"/>
                      </a:lnTo>
                      <a:lnTo>
                        <a:pt x="750" y="167"/>
                      </a:lnTo>
                      <a:lnTo>
                        <a:pt x="712" y="158"/>
                      </a:lnTo>
                      <a:lnTo>
                        <a:pt x="675" y="151"/>
                      </a:lnTo>
                      <a:lnTo>
                        <a:pt x="630" y="143"/>
                      </a:lnTo>
                      <a:lnTo>
                        <a:pt x="530" y="128"/>
                      </a:lnTo>
                      <a:lnTo>
                        <a:pt x="419" y="111"/>
                      </a:lnTo>
                      <a:lnTo>
                        <a:pt x="366" y="101"/>
                      </a:lnTo>
                      <a:lnTo>
                        <a:pt x="309" y="90"/>
                      </a:lnTo>
                      <a:lnTo>
                        <a:pt x="208" y="66"/>
                      </a:lnTo>
                      <a:lnTo>
                        <a:pt x="129" y="45"/>
                      </a:lnTo>
                      <a:lnTo>
                        <a:pt x="76" y="30"/>
                      </a:lnTo>
                      <a:lnTo>
                        <a:pt x="41" y="19"/>
                      </a:lnTo>
                      <a:lnTo>
                        <a:pt x="19" y="10"/>
                      </a:lnTo>
                      <a:lnTo>
                        <a:pt x="9" y="5"/>
                      </a:lnTo>
                      <a:lnTo>
                        <a:pt x="6" y="2"/>
                      </a:lnTo>
                      <a:lnTo>
                        <a:pt x="3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35" y="11"/>
                      </a:lnTo>
                      <a:lnTo>
                        <a:pt x="88" y="28"/>
                      </a:lnTo>
                      <a:lnTo>
                        <a:pt x="148" y="45"/>
                      </a:lnTo>
                      <a:lnTo>
                        <a:pt x="221" y="65"/>
                      </a:lnTo>
                      <a:lnTo>
                        <a:pt x="296" y="82"/>
                      </a:lnTo>
                      <a:lnTo>
                        <a:pt x="340" y="92"/>
                      </a:lnTo>
                      <a:lnTo>
                        <a:pt x="388" y="101"/>
                      </a:lnTo>
                      <a:lnTo>
                        <a:pt x="473" y="115"/>
                      </a:lnTo>
                      <a:lnTo>
                        <a:pt x="583" y="132"/>
                      </a:lnTo>
                      <a:lnTo>
                        <a:pt x="668" y="146"/>
                      </a:lnTo>
                      <a:lnTo>
                        <a:pt x="703" y="152"/>
                      </a:lnTo>
                      <a:lnTo>
                        <a:pt x="731" y="158"/>
                      </a:lnTo>
                      <a:lnTo>
                        <a:pt x="757" y="165"/>
                      </a:lnTo>
                      <a:lnTo>
                        <a:pt x="779" y="171"/>
                      </a:lnTo>
                      <a:lnTo>
                        <a:pt x="810" y="185"/>
                      </a:lnTo>
                      <a:lnTo>
                        <a:pt x="829" y="195"/>
                      </a:lnTo>
                      <a:lnTo>
                        <a:pt x="838" y="202"/>
                      </a:lnTo>
                      <a:lnTo>
                        <a:pt x="838" y="204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2" name="Freeform 269">
                  <a:extLst>
                    <a:ext uri="{FF2B5EF4-FFF2-40B4-BE49-F238E27FC236}">
                      <a16:creationId xmlns:a16="http://schemas.microsoft.com/office/drawing/2014/main" id="{1E14F42D-0CDA-4393-865D-1D35483F04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7" y="1308"/>
                  <a:ext cx="822" cy="200"/>
                </a:xfrm>
                <a:custGeom>
                  <a:avLst/>
                  <a:gdLst>
                    <a:gd name="T0" fmla="*/ 822 w 822"/>
                    <a:gd name="T1" fmla="*/ 200 h 200"/>
                    <a:gd name="T2" fmla="*/ 822 w 822"/>
                    <a:gd name="T3" fmla="*/ 200 h 200"/>
                    <a:gd name="T4" fmla="*/ 819 w 822"/>
                    <a:gd name="T5" fmla="*/ 197 h 200"/>
                    <a:gd name="T6" fmla="*/ 813 w 822"/>
                    <a:gd name="T7" fmla="*/ 192 h 200"/>
                    <a:gd name="T8" fmla="*/ 803 w 822"/>
                    <a:gd name="T9" fmla="*/ 187 h 200"/>
                    <a:gd name="T10" fmla="*/ 788 w 822"/>
                    <a:gd name="T11" fmla="*/ 181 h 200"/>
                    <a:gd name="T12" fmla="*/ 766 w 822"/>
                    <a:gd name="T13" fmla="*/ 173 h 200"/>
                    <a:gd name="T14" fmla="*/ 737 w 822"/>
                    <a:gd name="T15" fmla="*/ 165 h 200"/>
                    <a:gd name="T16" fmla="*/ 699 w 822"/>
                    <a:gd name="T17" fmla="*/ 156 h 200"/>
                    <a:gd name="T18" fmla="*/ 699 w 822"/>
                    <a:gd name="T19" fmla="*/ 156 h 200"/>
                    <a:gd name="T20" fmla="*/ 662 w 822"/>
                    <a:gd name="T21" fmla="*/ 149 h 200"/>
                    <a:gd name="T22" fmla="*/ 617 w 822"/>
                    <a:gd name="T23" fmla="*/ 141 h 200"/>
                    <a:gd name="T24" fmla="*/ 520 w 822"/>
                    <a:gd name="T25" fmla="*/ 126 h 200"/>
                    <a:gd name="T26" fmla="*/ 409 w 822"/>
                    <a:gd name="T27" fmla="*/ 109 h 200"/>
                    <a:gd name="T28" fmla="*/ 356 w 822"/>
                    <a:gd name="T29" fmla="*/ 99 h 200"/>
                    <a:gd name="T30" fmla="*/ 302 w 822"/>
                    <a:gd name="T31" fmla="*/ 88 h 200"/>
                    <a:gd name="T32" fmla="*/ 302 w 822"/>
                    <a:gd name="T33" fmla="*/ 88 h 200"/>
                    <a:gd name="T34" fmla="*/ 198 w 822"/>
                    <a:gd name="T35" fmla="*/ 64 h 200"/>
                    <a:gd name="T36" fmla="*/ 123 w 822"/>
                    <a:gd name="T37" fmla="*/ 43 h 200"/>
                    <a:gd name="T38" fmla="*/ 69 w 822"/>
                    <a:gd name="T39" fmla="*/ 28 h 200"/>
                    <a:gd name="T40" fmla="*/ 34 w 822"/>
                    <a:gd name="T41" fmla="*/ 17 h 200"/>
                    <a:gd name="T42" fmla="*/ 15 w 822"/>
                    <a:gd name="T43" fmla="*/ 9 h 200"/>
                    <a:gd name="T44" fmla="*/ 6 w 822"/>
                    <a:gd name="T45" fmla="*/ 4 h 200"/>
                    <a:gd name="T46" fmla="*/ 0 w 822"/>
                    <a:gd name="T47" fmla="*/ 2 h 200"/>
                    <a:gd name="T48" fmla="*/ 0 w 822"/>
                    <a:gd name="T49" fmla="*/ 0 h 200"/>
                    <a:gd name="T50" fmla="*/ 0 w 822"/>
                    <a:gd name="T51" fmla="*/ 0 h 200"/>
                    <a:gd name="T52" fmla="*/ 25 w 822"/>
                    <a:gd name="T53" fmla="*/ 10 h 200"/>
                    <a:gd name="T54" fmla="*/ 25 w 822"/>
                    <a:gd name="T55" fmla="*/ 10 h 200"/>
                    <a:gd name="T56" fmla="*/ 75 w 822"/>
                    <a:gd name="T57" fmla="*/ 27 h 200"/>
                    <a:gd name="T58" fmla="*/ 138 w 822"/>
                    <a:gd name="T59" fmla="*/ 45 h 200"/>
                    <a:gd name="T60" fmla="*/ 208 w 822"/>
                    <a:gd name="T61" fmla="*/ 63 h 200"/>
                    <a:gd name="T62" fmla="*/ 283 w 822"/>
                    <a:gd name="T63" fmla="*/ 82 h 200"/>
                    <a:gd name="T64" fmla="*/ 283 w 822"/>
                    <a:gd name="T65" fmla="*/ 82 h 200"/>
                    <a:gd name="T66" fmla="*/ 375 w 822"/>
                    <a:gd name="T67" fmla="*/ 99 h 200"/>
                    <a:gd name="T68" fmla="*/ 457 w 822"/>
                    <a:gd name="T69" fmla="*/ 115 h 200"/>
                    <a:gd name="T70" fmla="*/ 457 w 822"/>
                    <a:gd name="T71" fmla="*/ 115 h 200"/>
                    <a:gd name="T72" fmla="*/ 567 w 822"/>
                    <a:gd name="T73" fmla="*/ 130 h 200"/>
                    <a:gd name="T74" fmla="*/ 652 w 822"/>
                    <a:gd name="T75" fmla="*/ 144 h 200"/>
                    <a:gd name="T76" fmla="*/ 687 w 822"/>
                    <a:gd name="T77" fmla="*/ 150 h 200"/>
                    <a:gd name="T78" fmla="*/ 718 w 822"/>
                    <a:gd name="T79" fmla="*/ 156 h 200"/>
                    <a:gd name="T80" fmla="*/ 744 w 822"/>
                    <a:gd name="T81" fmla="*/ 163 h 200"/>
                    <a:gd name="T82" fmla="*/ 762 w 822"/>
                    <a:gd name="T83" fmla="*/ 169 h 200"/>
                    <a:gd name="T84" fmla="*/ 762 w 822"/>
                    <a:gd name="T85" fmla="*/ 169 h 200"/>
                    <a:gd name="T86" fmla="*/ 794 w 822"/>
                    <a:gd name="T87" fmla="*/ 183 h 200"/>
                    <a:gd name="T88" fmla="*/ 813 w 822"/>
                    <a:gd name="T89" fmla="*/ 192 h 200"/>
                    <a:gd name="T90" fmla="*/ 822 w 822"/>
                    <a:gd name="T91" fmla="*/ 198 h 200"/>
                    <a:gd name="T92" fmla="*/ 822 w 822"/>
                    <a:gd name="T93" fmla="*/ 200 h 200"/>
                    <a:gd name="T94" fmla="*/ 822 w 822"/>
                    <a:gd name="T95" fmla="*/ 200 h 20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822" h="200">
                      <a:moveTo>
                        <a:pt x="822" y="200"/>
                      </a:moveTo>
                      <a:lnTo>
                        <a:pt x="822" y="200"/>
                      </a:lnTo>
                      <a:lnTo>
                        <a:pt x="819" y="197"/>
                      </a:lnTo>
                      <a:lnTo>
                        <a:pt x="813" y="192"/>
                      </a:lnTo>
                      <a:lnTo>
                        <a:pt x="803" y="187"/>
                      </a:lnTo>
                      <a:lnTo>
                        <a:pt x="788" y="181"/>
                      </a:lnTo>
                      <a:lnTo>
                        <a:pt x="766" y="173"/>
                      </a:lnTo>
                      <a:lnTo>
                        <a:pt x="737" y="165"/>
                      </a:lnTo>
                      <a:lnTo>
                        <a:pt x="699" y="156"/>
                      </a:lnTo>
                      <a:lnTo>
                        <a:pt x="662" y="149"/>
                      </a:lnTo>
                      <a:lnTo>
                        <a:pt x="617" y="141"/>
                      </a:lnTo>
                      <a:lnTo>
                        <a:pt x="520" y="126"/>
                      </a:lnTo>
                      <a:lnTo>
                        <a:pt x="409" y="109"/>
                      </a:lnTo>
                      <a:lnTo>
                        <a:pt x="356" y="99"/>
                      </a:lnTo>
                      <a:lnTo>
                        <a:pt x="302" y="88"/>
                      </a:lnTo>
                      <a:lnTo>
                        <a:pt x="198" y="64"/>
                      </a:lnTo>
                      <a:lnTo>
                        <a:pt x="123" y="43"/>
                      </a:lnTo>
                      <a:lnTo>
                        <a:pt x="69" y="28"/>
                      </a:lnTo>
                      <a:lnTo>
                        <a:pt x="34" y="17"/>
                      </a:lnTo>
                      <a:lnTo>
                        <a:pt x="15" y="9"/>
                      </a:lnTo>
                      <a:lnTo>
                        <a:pt x="6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10"/>
                      </a:lnTo>
                      <a:lnTo>
                        <a:pt x="75" y="27"/>
                      </a:lnTo>
                      <a:lnTo>
                        <a:pt x="138" y="45"/>
                      </a:lnTo>
                      <a:lnTo>
                        <a:pt x="208" y="63"/>
                      </a:lnTo>
                      <a:lnTo>
                        <a:pt x="283" y="82"/>
                      </a:lnTo>
                      <a:lnTo>
                        <a:pt x="375" y="99"/>
                      </a:lnTo>
                      <a:lnTo>
                        <a:pt x="457" y="115"/>
                      </a:lnTo>
                      <a:lnTo>
                        <a:pt x="567" y="130"/>
                      </a:lnTo>
                      <a:lnTo>
                        <a:pt x="652" y="144"/>
                      </a:lnTo>
                      <a:lnTo>
                        <a:pt x="687" y="150"/>
                      </a:lnTo>
                      <a:lnTo>
                        <a:pt x="718" y="156"/>
                      </a:lnTo>
                      <a:lnTo>
                        <a:pt x="744" y="163"/>
                      </a:lnTo>
                      <a:lnTo>
                        <a:pt x="762" y="169"/>
                      </a:lnTo>
                      <a:lnTo>
                        <a:pt x="794" y="183"/>
                      </a:lnTo>
                      <a:lnTo>
                        <a:pt x="813" y="192"/>
                      </a:lnTo>
                      <a:lnTo>
                        <a:pt x="822" y="198"/>
                      </a:lnTo>
                      <a:lnTo>
                        <a:pt x="822" y="20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3" name="Freeform 270">
                  <a:extLst>
                    <a:ext uri="{FF2B5EF4-FFF2-40B4-BE49-F238E27FC236}">
                      <a16:creationId xmlns:a16="http://schemas.microsoft.com/office/drawing/2014/main" id="{CC9A01FD-CD06-4CCA-8F9F-CB7EC6EF6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" y="1535"/>
                  <a:ext cx="347" cy="111"/>
                </a:xfrm>
                <a:custGeom>
                  <a:avLst/>
                  <a:gdLst>
                    <a:gd name="T0" fmla="*/ 0 w 347"/>
                    <a:gd name="T1" fmla="*/ 102 h 111"/>
                    <a:gd name="T2" fmla="*/ 0 w 347"/>
                    <a:gd name="T3" fmla="*/ 102 h 111"/>
                    <a:gd name="T4" fmla="*/ 38 w 347"/>
                    <a:gd name="T5" fmla="*/ 94 h 111"/>
                    <a:gd name="T6" fmla="*/ 120 w 347"/>
                    <a:gd name="T7" fmla="*/ 77 h 111"/>
                    <a:gd name="T8" fmla="*/ 167 w 347"/>
                    <a:gd name="T9" fmla="*/ 65 h 111"/>
                    <a:gd name="T10" fmla="*/ 214 w 347"/>
                    <a:gd name="T11" fmla="*/ 54 h 111"/>
                    <a:gd name="T12" fmla="*/ 255 w 347"/>
                    <a:gd name="T13" fmla="*/ 41 h 111"/>
                    <a:gd name="T14" fmla="*/ 284 w 347"/>
                    <a:gd name="T15" fmla="*/ 31 h 111"/>
                    <a:gd name="T16" fmla="*/ 284 w 347"/>
                    <a:gd name="T17" fmla="*/ 31 h 111"/>
                    <a:gd name="T18" fmla="*/ 318 w 347"/>
                    <a:gd name="T19" fmla="*/ 14 h 111"/>
                    <a:gd name="T20" fmla="*/ 337 w 347"/>
                    <a:gd name="T21" fmla="*/ 6 h 111"/>
                    <a:gd name="T22" fmla="*/ 347 w 347"/>
                    <a:gd name="T23" fmla="*/ 0 h 111"/>
                    <a:gd name="T24" fmla="*/ 347 w 347"/>
                    <a:gd name="T25" fmla="*/ 0 h 111"/>
                    <a:gd name="T26" fmla="*/ 347 w 347"/>
                    <a:gd name="T27" fmla="*/ 4 h 111"/>
                    <a:gd name="T28" fmla="*/ 343 w 347"/>
                    <a:gd name="T29" fmla="*/ 9 h 111"/>
                    <a:gd name="T30" fmla="*/ 337 w 347"/>
                    <a:gd name="T31" fmla="*/ 17 h 111"/>
                    <a:gd name="T32" fmla="*/ 321 w 347"/>
                    <a:gd name="T33" fmla="*/ 26 h 111"/>
                    <a:gd name="T34" fmla="*/ 296 w 347"/>
                    <a:gd name="T35" fmla="*/ 37 h 111"/>
                    <a:gd name="T36" fmla="*/ 262 w 347"/>
                    <a:gd name="T37" fmla="*/ 50 h 111"/>
                    <a:gd name="T38" fmla="*/ 211 w 347"/>
                    <a:gd name="T39" fmla="*/ 65 h 111"/>
                    <a:gd name="T40" fmla="*/ 211 w 347"/>
                    <a:gd name="T41" fmla="*/ 65 h 111"/>
                    <a:gd name="T42" fmla="*/ 60 w 347"/>
                    <a:gd name="T43" fmla="*/ 103 h 111"/>
                    <a:gd name="T44" fmla="*/ 28 w 347"/>
                    <a:gd name="T45" fmla="*/ 111 h 111"/>
                    <a:gd name="T46" fmla="*/ 28 w 347"/>
                    <a:gd name="T47" fmla="*/ 111 h 111"/>
                    <a:gd name="T48" fmla="*/ 0 w 347"/>
                    <a:gd name="T49" fmla="*/ 102 h 111"/>
                    <a:gd name="T50" fmla="*/ 0 w 347"/>
                    <a:gd name="T51" fmla="*/ 102 h 11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47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8" y="94"/>
                      </a:lnTo>
                      <a:lnTo>
                        <a:pt x="120" y="77"/>
                      </a:lnTo>
                      <a:lnTo>
                        <a:pt x="167" y="65"/>
                      </a:lnTo>
                      <a:lnTo>
                        <a:pt x="214" y="54"/>
                      </a:lnTo>
                      <a:lnTo>
                        <a:pt x="255" y="41"/>
                      </a:lnTo>
                      <a:lnTo>
                        <a:pt x="284" y="31"/>
                      </a:lnTo>
                      <a:lnTo>
                        <a:pt x="318" y="14"/>
                      </a:lnTo>
                      <a:lnTo>
                        <a:pt x="337" y="6"/>
                      </a:lnTo>
                      <a:lnTo>
                        <a:pt x="347" y="0"/>
                      </a:lnTo>
                      <a:lnTo>
                        <a:pt x="347" y="4"/>
                      </a:lnTo>
                      <a:lnTo>
                        <a:pt x="343" y="9"/>
                      </a:lnTo>
                      <a:lnTo>
                        <a:pt x="337" y="17"/>
                      </a:lnTo>
                      <a:lnTo>
                        <a:pt x="321" y="26"/>
                      </a:lnTo>
                      <a:lnTo>
                        <a:pt x="296" y="37"/>
                      </a:lnTo>
                      <a:lnTo>
                        <a:pt x="262" y="50"/>
                      </a:lnTo>
                      <a:lnTo>
                        <a:pt x="211" y="65"/>
                      </a:lnTo>
                      <a:lnTo>
                        <a:pt x="60" y="103"/>
                      </a:lnTo>
                      <a:lnTo>
                        <a:pt x="28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4" name="Freeform 271">
                  <a:extLst>
                    <a:ext uri="{FF2B5EF4-FFF2-40B4-BE49-F238E27FC236}">
                      <a16:creationId xmlns:a16="http://schemas.microsoft.com/office/drawing/2014/main" id="{39BB41DC-9D55-471B-9245-E0160E606C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5" y="1535"/>
                  <a:ext cx="341" cy="111"/>
                </a:xfrm>
                <a:custGeom>
                  <a:avLst/>
                  <a:gdLst>
                    <a:gd name="T0" fmla="*/ 0 w 341"/>
                    <a:gd name="T1" fmla="*/ 102 h 111"/>
                    <a:gd name="T2" fmla="*/ 0 w 341"/>
                    <a:gd name="T3" fmla="*/ 102 h 111"/>
                    <a:gd name="T4" fmla="*/ 35 w 341"/>
                    <a:gd name="T5" fmla="*/ 94 h 111"/>
                    <a:gd name="T6" fmla="*/ 117 w 341"/>
                    <a:gd name="T7" fmla="*/ 77 h 111"/>
                    <a:gd name="T8" fmla="*/ 164 w 341"/>
                    <a:gd name="T9" fmla="*/ 65 h 111"/>
                    <a:gd name="T10" fmla="*/ 211 w 341"/>
                    <a:gd name="T11" fmla="*/ 54 h 111"/>
                    <a:gd name="T12" fmla="*/ 249 w 341"/>
                    <a:gd name="T13" fmla="*/ 42 h 111"/>
                    <a:gd name="T14" fmla="*/ 281 w 341"/>
                    <a:gd name="T15" fmla="*/ 31 h 111"/>
                    <a:gd name="T16" fmla="*/ 281 w 341"/>
                    <a:gd name="T17" fmla="*/ 31 h 111"/>
                    <a:gd name="T18" fmla="*/ 315 w 341"/>
                    <a:gd name="T19" fmla="*/ 14 h 111"/>
                    <a:gd name="T20" fmla="*/ 331 w 341"/>
                    <a:gd name="T21" fmla="*/ 6 h 111"/>
                    <a:gd name="T22" fmla="*/ 337 w 341"/>
                    <a:gd name="T23" fmla="*/ 2 h 111"/>
                    <a:gd name="T24" fmla="*/ 341 w 341"/>
                    <a:gd name="T25" fmla="*/ 0 h 111"/>
                    <a:gd name="T26" fmla="*/ 341 w 341"/>
                    <a:gd name="T27" fmla="*/ 0 h 111"/>
                    <a:gd name="T28" fmla="*/ 341 w 341"/>
                    <a:gd name="T29" fmla="*/ 4 h 111"/>
                    <a:gd name="T30" fmla="*/ 337 w 341"/>
                    <a:gd name="T31" fmla="*/ 9 h 111"/>
                    <a:gd name="T32" fmla="*/ 331 w 341"/>
                    <a:gd name="T33" fmla="*/ 17 h 111"/>
                    <a:gd name="T34" fmla="*/ 315 w 341"/>
                    <a:gd name="T35" fmla="*/ 26 h 111"/>
                    <a:gd name="T36" fmla="*/ 290 w 341"/>
                    <a:gd name="T37" fmla="*/ 37 h 111"/>
                    <a:gd name="T38" fmla="*/ 252 w 341"/>
                    <a:gd name="T39" fmla="*/ 50 h 111"/>
                    <a:gd name="T40" fmla="*/ 202 w 341"/>
                    <a:gd name="T41" fmla="*/ 65 h 111"/>
                    <a:gd name="T42" fmla="*/ 202 w 341"/>
                    <a:gd name="T43" fmla="*/ 65 h 111"/>
                    <a:gd name="T44" fmla="*/ 111 w 341"/>
                    <a:gd name="T45" fmla="*/ 89 h 111"/>
                    <a:gd name="T46" fmla="*/ 54 w 341"/>
                    <a:gd name="T47" fmla="*/ 103 h 111"/>
                    <a:gd name="T48" fmla="*/ 22 w 341"/>
                    <a:gd name="T49" fmla="*/ 111 h 111"/>
                    <a:gd name="T50" fmla="*/ 22 w 341"/>
                    <a:gd name="T51" fmla="*/ 111 h 111"/>
                    <a:gd name="T52" fmla="*/ 0 w 341"/>
                    <a:gd name="T53" fmla="*/ 102 h 111"/>
                    <a:gd name="T54" fmla="*/ 0 w 341"/>
                    <a:gd name="T55" fmla="*/ 102 h 11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41" h="111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1" y="54"/>
                      </a:lnTo>
                      <a:lnTo>
                        <a:pt x="249" y="42"/>
                      </a:lnTo>
                      <a:lnTo>
                        <a:pt x="281" y="31"/>
                      </a:lnTo>
                      <a:lnTo>
                        <a:pt x="315" y="14"/>
                      </a:lnTo>
                      <a:lnTo>
                        <a:pt x="331" y="6"/>
                      </a:lnTo>
                      <a:lnTo>
                        <a:pt x="337" y="2"/>
                      </a:lnTo>
                      <a:lnTo>
                        <a:pt x="341" y="0"/>
                      </a:lnTo>
                      <a:lnTo>
                        <a:pt x="341" y="4"/>
                      </a:lnTo>
                      <a:lnTo>
                        <a:pt x="337" y="9"/>
                      </a:lnTo>
                      <a:lnTo>
                        <a:pt x="331" y="17"/>
                      </a:lnTo>
                      <a:lnTo>
                        <a:pt x="315" y="26"/>
                      </a:lnTo>
                      <a:lnTo>
                        <a:pt x="290" y="37"/>
                      </a:lnTo>
                      <a:lnTo>
                        <a:pt x="252" y="50"/>
                      </a:lnTo>
                      <a:lnTo>
                        <a:pt x="202" y="65"/>
                      </a:lnTo>
                      <a:lnTo>
                        <a:pt x="111" y="89"/>
                      </a:lnTo>
                      <a:lnTo>
                        <a:pt x="54" y="103"/>
                      </a:lnTo>
                      <a:lnTo>
                        <a:pt x="22" y="111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5" name="Freeform 272">
                  <a:extLst>
                    <a:ext uri="{FF2B5EF4-FFF2-40B4-BE49-F238E27FC236}">
                      <a16:creationId xmlns:a16="http://schemas.microsoft.com/office/drawing/2014/main" id="{084E50E0-EE1F-41A8-B1EA-0D5F58340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8" y="1535"/>
                  <a:ext cx="338" cy="110"/>
                </a:xfrm>
                <a:custGeom>
                  <a:avLst/>
                  <a:gdLst>
                    <a:gd name="T0" fmla="*/ 0 w 338"/>
                    <a:gd name="T1" fmla="*/ 102 h 110"/>
                    <a:gd name="T2" fmla="*/ 0 w 338"/>
                    <a:gd name="T3" fmla="*/ 102 h 110"/>
                    <a:gd name="T4" fmla="*/ 35 w 338"/>
                    <a:gd name="T5" fmla="*/ 94 h 110"/>
                    <a:gd name="T6" fmla="*/ 117 w 338"/>
                    <a:gd name="T7" fmla="*/ 77 h 110"/>
                    <a:gd name="T8" fmla="*/ 164 w 338"/>
                    <a:gd name="T9" fmla="*/ 65 h 110"/>
                    <a:gd name="T10" fmla="*/ 212 w 338"/>
                    <a:gd name="T11" fmla="*/ 54 h 110"/>
                    <a:gd name="T12" fmla="*/ 249 w 338"/>
                    <a:gd name="T13" fmla="*/ 42 h 110"/>
                    <a:gd name="T14" fmla="*/ 278 w 338"/>
                    <a:gd name="T15" fmla="*/ 31 h 110"/>
                    <a:gd name="T16" fmla="*/ 278 w 338"/>
                    <a:gd name="T17" fmla="*/ 31 h 110"/>
                    <a:gd name="T18" fmla="*/ 312 w 338"/>
                    <a:gd name="T19" fmla="*/ 14 h 110"/>
                    <a:gd name="T20" fmla="*/ 328 w 338"/>
                    <a:gd name="T21" fmla="*/ 6 h 110"/>
                    <a:gd name="T22" fmla="*/ 334 w 338"/>
                    <a:gd name="T23" fmla="*/ 2 h 110"/>
                    <a:gd name="T24" fmla="*/ 338 w 338"/>
                    <a:gd name="T25" fmla="*/ 0 h 110"/>
                    <a:gd name="T26" fmla="*/ 338 w 338"/>
                    <a:gd name="T27" fmla="*/ 0 h 110"/>
                    <a:gd name="T28" fmla="*/ 338 w 338"/>
                    <a:gd name="T29" fmla="*/ 4 h 110"/>
                    <a:gd name="T30" fmla="*/ 334 w 338"/>
                    <a:gd name="T31" fmla="*/ 9 h 110"/>
                    <a:gd name="T32" fmla="*/ 325 w 338"/>
                    <a:gd name="T33" fmla="*/ 17 h 110"/>
                    <a:gd name="T34" fmla="*/ 312 w 338"/>
                    <a:gd name="T35" fmla="*/ 26 h 110"/>
                    <a:gd name="T36" fmla="*/ 287 w 338"/>
                    <a:gd name="T37" fmla="*/ 37 h 110"/>
                    <a:gd name="T38" fmla="*/ 249 w 338"/>
                    <a:gd name="T39" fmla="*/ 50 h 110"/>
                    <a:gd name="T40" fmla="*/ 199 w 338"/>
                    <a:gd name="T41" fmla="*/ 65 h 110"/>
                    <a:gd name="T42" fmla="*/ 199 w 338"/>
                    <a:gd name="T43" fmla="*/ 65 h 110"/>
                    <a:gd name="T44" fmla="*/ 104 w 338"/>
                    <a:gd name="T45" fmla="*/ 89 h 110"/>
                    <a:gd name="T46" fmla="*/ 51 w 338"/>
                    <a:gd name="T47" fmla="*/ 102 h 110"/>
                    <a:gd name="T48" fmla="*/ 19 w 338"/>
                    <a:gd name="T49" fmla="*/ 110 h 110"/>
                    <a:gd name="T50" fmla="*/ 19 w 338"/>
                    <a:gd name="T51" fmla="*/ 110 h 110"/>
                    <a:gd name="T52" fmla="*/ 7 w 338"/>
                    <a:gd name="T53" fmla="*/ 106 h 110"/>
                    <a:gd name="T54" fmla="*/ 0 w 338"/>
                    <a:gd name="T55" fmla="*/ 102 h 110"/>
                    <a:gd name="T56" fmla="*/ 0 w 338"/>
                    <a:gd name="T57" fmla="*/ 102 h 11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38" h="110">
                      <a:moveTo>
                        <a:pt x="0" y="102"/>
                      </a:moveTo>
                      <a:lnTo>
                        <a:pt x="0" y="102"/>
                      </a:lnTo>
                      <a:lnTo>
                        <a:pt x="35" y="94"/>
                      </a:lnTo>
                      <a:lnTo>
                        <a:pt x="117" y="77"/>
                      </a:lnTo>
                      <a:lnTo>
                        <a:pt x="164" y="65"/>
                      </a:lnTo>
                      <a:lnTo>
                        <a:pt x="212" y="54"/>
                      </a:lnTo>
                      <a:lnTo>
                        <a:pt x="249" y="42"/>
                      </a:lnTo>
                      <a:lnTo>
                        <a:pt x="278" y="31"/>
                      </a:lnTo>
                      <a:lnTo>
                        <a:pt x="312" y="14"/>
                      </a:lnTo>
                      <a:lnTo>
                        <a:pt x="328" y="6"/>
                      </a:lnTo>
                      <a:lnTo>
                        <a:pt x="334" y="2"/>
                      </a:lnTo>
                      <a:lnTo>
                        <a:pt x="338" y="0"/>
                      </a:lnTo>
                      <a:lnTo>
                        <a:pt x="338" y="4"/>
                      </a:lnTo>
                      <a:lnTo>
                        <a:pt x="334" y="9"/>
                      </a:lnTo>
                      <a:lnTo>
                        <a:pt x="325" y="17"/>
                      </a:lnTo>
                      <a:lnTo>
                        <a:pt x="312" y="26"/>
                      </a:lnTo>
                      <a:lnTo>
                        <a:pt x="287" y="37"/>
                      </a:lnTo>
                      <a:lnTo>
                        <a:pt x="249" y="50"/>
                      </a:lnTo>
                      <a:lnTo>
                        <a:pt x="199" y="65"/>
                      </a:lnTo>
                      <a:lnTo>
                        <a:pt x="104" y="89"/>
                      </a:lnTo>
                      <a:lnTo>
                        <a:pt x="51" y="102"/>
                      </a:lnTo>
                      <a:lnTo>
                        <a:pt x="19" y="110"/>
                      </a:lnTo>
                      <a:lnTo>
                        <a:pt x="7" y="106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6" name="Freeform 273">
                  <a:extLst>
                    <a:ext uri="{FF2B5EF4-FFF2-40B4-BE49-F238E27FC236}">
                      <a16:creationId xmlns:a16="http://schemas.microsoft.com/office/drawing/2014/main" id="{0E0BCA31-5802-437A-842C-34596A46A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2" y="1535"/>
                  <a:ext cx="334" cy="108"/>
                </a:xfrm>
                <a:custGeom>
                  <a:avLst/>
                  <a:gdLst>
                    <a:gd name="T0" fmla="*/ 0 w 334"/>
                    <a:gd name="T1" fmla="*/ 101 h 108"/>
                    <a:gd name="T2" fmla="*/ 0 w 334"/>
                    <a:gd name="T3" fmla="*/ 101 h 108"/>
                    <a:gd name="T4" fmla="*/ 34 w 334"/>
                    <a:gd name="T5" fmla="*/ 94 h 108"/>
                    <a:gd name="T6" fmla="*/ 116 w 334"/>
                    <a:gd name="T7" fmla="*/ 77 h 108"/>
                    <a:gd name="T8" fmla="*/ 163 w 334"/>
                    <a:gd name="T9" fmla="*/ 66 h 108"/>
                    <a:gd name="T10" fmla="*/ 208 w 334"/>
                    <a:gd name="T11" fmla="*/ 55 h 108"/>
                    <a:gd name="T12" fmla="*/ 249 w 334"/>
                    <a:gd name="T13" fmla="*/ 42 h 108"/>
                    <a:gd name="T14" fmla="*/ 277 w 334"/>
                    <a:gd name="T15" fmla="*/ 32 h 108"/>
                    <a:gd name="T16" fmla="*/ 277 w 334"/>
                    <a:gd name="T17" fmla="*/ 32 h 108"/>
                    <a:gd name="T18" fmla="*/ 308 w 334"/>
                    <a:gd name="T19" fmla="*/ 16 h 108"/>
                    <a:gd name="T20" fmla="*/ 324 w 334"/>
                    <a:gd name="T21" fmla="*/ 6 h 108"/>
                    <a:gd name="T22" fmla="*/ 330 w 334"/>
                    <a:gd name="T23" fmla="*/ 2 h 108"/>
                    <a:gd name="T24" fmla="*/ 334 w 334"/>
                    <a:gd name="T25" fmla="*/ 0 h 108"/>
                    <a:gd name="T26" fmla="*/ 334 w 334"/>
                    <a:gd name="T27" fmla="*/ 0 h 108"/>
                    <a:gd name="T28" fmla="*/ 334 w 334"/>
                    <a:gd name="T29" fmla="*/ 4 h 108"/>
                    <a:gd name="T30" fmla="*/ 330 w 334"/>
                    <a:gd name="T31" fmla="*/ 9 h 108"/>
                    <a:gd name="T32" fmla="*/ 321 w 334"/>
                    <a:gd name="T33" fmla="*/ 16 h 108"/>
                    <a:gd name="T34" fmla="*/ 305 w 334"/>
                    <a:gd name="T35" fmla="*/ 26 h 108"/>
                    <a:gd name="T36" fmla="*/ 280 w 334"/>
                    <a:gd name="T37" fmla="*/ 37 h 108"/>
                    <a:gd name="T38" fmla="*/ 245 w 334"/>
                    <a:gd name="T39" fmla="*/ 50 h 108"/>
                    <a:gd name="T40" fmla="*/ 195 w 334"/>
                    <a:gd name="T41" fmla="*/ 65 h 108"/>
                    <a:gd name="T42" fmla="*/ 195 w 334"/>
                    <a:gd name="T43" fmla="*/ 65 h 108"/>
                    <a:gd name="T44" fmla="*/ 100 w 334"/>
                    <a:gd name="T45" fmla="*/ 89 h 108"/>
                    <a:gd name="T46" fmla="*/ 47 w 334"/>
                    <a:gd name="T47" fmla="*/ 102 h 108"/>
                    <a:gd name="T48" fmla="*/ 22 w 334"/>
                    <a:gd name="T49" fmla="*/ 107 h 108"/>
                    <a:gd name="T50" fmla="*/ 15 w 334"/>
                    <a:gd name="T51" fmla="*/ 108 h 108"/>
                    <a:gd name="T52" fmla="*/ 15 w 334"/>
                    <a:gd name="T53" fmla="*/ 108 h 108"/>
                    <a:gd name="T54" fmla="*/ 6 w 334"/>
                    <a:gd name="T55" fmla="*/ 105 h 108"/>
                    <a:gd name="T56" fmla="*/ 0 w 334"/>
                    <a:gd name="T57" fmla="*/ 101 h 108"/>
                    <a:gd name="T58" fmla="*/ 0 w 334"/>
                    <a:gd name="T59" fmla="*/ 101 h 108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334" h="108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4" y="94"/>
                      </a:lnTo>
                      <a:lnTo>
                        <a:pt x="116" y="77"/>
                      </a:lnTo>
                      <a:lnTo>
                        <a:pt x="163" y="66"/>
                      </a:lnTo>
                      <a:lnTo>
                        <a:pt x="208" y="55"/>
                      </a:lnTo>
                      <a:lnTo>
                        <a:pt x="249" y="42"/>
                      </a:lnTo>
                      <a:lnTo>
                        <a:pt x="277" y="32"/>
                      </a:lnTo>
                      <a:lnTo>
                        <a:pt x="308" y="16"/>
                      </a:lnTo>
                      <a:lnTo>
                        <a:pt x="324" y="6"/>
                      </a:lnTo>
                      <a:lnTo>
                        <a:pt x="330" y="2"/>
                      </a:lnTo>
                      <a:lnTo>
                        <a:pt x="334" y="0"/>
                      </a:lnTo>
                      <a:lnTo>
                        <a:pt x="334" y="4"/>
                      </a:lnTo>
                      <a:lnTo>
                        <a:pt x="330" y="9"/>
                      </a:lnTo>
                      <a:lnTo>
                        <a:pt x="321" y="16"/>
                      </a:lnTo>
                      <a:lnTo>
                        <a:pt x="305" y="26"/>
                      </a:lnTo>
                      <a:lnTo>
                        <a:pt x="280" y="37"/>
                      </a:lnTo>
                      <a:lnTo>
                        <a:pt x="245" y="50"/>
                      </a:lnTo>
                      <a:lnTo>
                        <a:pt x="195" y="65"/>
                      </a:lnTo>
                      <a:lnTo>
                        <a:pt x="100" y="89"/>
                      </a:lnTo>
                      <a:lnTo>
                        <a:pt x="47" y="102"/>
                      </a:lnTo>
                      <a:lnTo>
                        <a:pt x="22" y="107"/>
                      </a:lnTo>
                      <a:lnTo>
                        <a:pt x="15" y="108"/>
                      </a:lnTo>
                      <a:lnTo>
                        <a:pt x="6" y="105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7" name="Freeform 274">
                  <a:extLst>
                    <a:ext uri="{FF2B5EF4-FFF2-40B4-BE49-F238E27FC236}">
                      <a16:creationId xmlns:a16="http://schemas.microsoft.com/office/drawing/2014/main" id="{B03F71EA-D82F-4646-8BA7-947607E726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5" y="1535"/>
                  <a:ext cx="331" cy="107"/>
                </a:xfrm>
                <a:custGeom>
                  <a:avLst/>
                  <a:gdLst>
                    <a:gd name="T0" fmla="*/ 0 w 331"/>
                    <a:gd name="T1" fmla="*/ 101 h 107"/>
                    <a:gd name="T2" fmla="*/ 0 w 331"/>
                    <a:gd name="T3" fmla="*/ 101 h 107"/>
                    <a:gd name="T4" fmla="*/ 37 w 331"/>
                    <a:gd name="T5" fmla="*/ 94 h 107"/>
                    <a:gd name="T6" fmla="*/ 116 w 331"/>
                    <a:gd name="T7" fmla="*/ 77 h 107"/>
                    <a:gd name="T8" fmla="*/ 164 w 331"/>
                    <a:gd name="T9" fmla="*/ 66 h 107"/>
                    <a:gd name="T10" fmla="*/ 208 w 331"/>
                    <a:gd name="T11" fmla="*/ 55 h 107"/>
                    <a:gd name="T12" fmla="*/ 246 w 331"/>
                    <a:gd name="T13" fmla="*/ 44 h 107"/>
                    <a:gd name="T14" fmla="*/ 274 w 331"/>
                    <a:gd name="T15" fmla="*/ 32 h 107"/>
                    <a:gd name="T16" fmla="*/ 274 w 331"/>
                    <a:gd name="T17" fmla="*/ 32 h 107"/>
                    <a:gd name="T18" fmla="*/ 305 w 331"/>
                    <a:gd name="T19" fmla="*/ 16 h 107"/>
                    <a:gd name="T20" fmla="*/ 324 w 331"/>
                    <a:gd name="T21" fmla="*/ 6 h 107"/>
                    <a:gd name="T22" fmla="*/ 327 w 331"/>
                    <a:gd name="T23" fmla="*/ 2 h 107"/>
                    <a:gd name="T24" fmla="*/ 331 w 331"/>
                    <a:gd name="T25" fmla="*/ 0 h 107"/>
                    <a:gd name="T26" fmla="*/ 331 w 331"/>
                    <a:gd name="T27" fmla="*/ 0 h 107"/>
                    <a:gd name="T28" fmla="*/ 331 w 331"/>
                    <a:gd name="T29" fmla="*/ 3 h 107"/>
                    <a:gd name="T30" fmla="*/ 327 w 331"/>
                    <a:gd name="T31" fmla="*/ 8 h 107"/>
                    <a:gd name="T32" fmla="*/ 318 w 331"/>
                    <a:gd name="T33" fmla="*/ 16 h 107"/>
                    <a:gd name="T34" fmla="*/ 302 w 331"/>
                    <a:gd name="T35" fmla="*/ 26 h 107"/>
                    <a:gd name="T36" fmla="*/ 277 w 331"/>
                    <a:gd name="T37" fmla="*/ 37 h 107"/>
                    <a:gd name="T38" fmla="*/ 239 w 331"/>
                    <a:gd name="T39" fmla="*/ 50 h 107"/>
                    <a:gd name="T40" fmla="*/ 189 w 331"/>
                    <a:gd name="T41" fmla="*/ 65 h 107"/>
                    <a:gd name="T42" fmla="*/ 189 w 331"/>
                    <a:gd name="T43" fmla="*/ 65 h 107"/>
                    <a:gd name="T44" fmla="*/ 94 w 331"/>
                    <a:gd name="T45" fmla="*/ 89 h 107"/>
                    <a:gd name="T46" fmla="*/ 41 w 331"/>
                    <a:gd name="T47" fmla="*/ 102 h 107"/>
                    <a:gd name="T48" fmla="*/ 19 w 331"/>
                    <a:gd name="T49" fmla="*/ 106 h 107"/>
                    <a:gd name="T50" fmla="*/ 12 w 331"/>
                    <a:gd name="T51" fmla="*/ 107 h 107"/>
                    <a:gd name="T52" fmla="*/ 12 w 331"/>
                    <a:gd name="T53" fmla="*/ 107 h 107"/>
                    <a:gd name="T54" fmla="*/ 3 w 331"/>
                    <a:gd name="T55" fmla="*/ 105 h 107"/>
                    <a:gd name="T56" fmla="*/ 0 w 331"/>
                    <a:gd name="T57" fmla="*/ 102 h 107"/>
                    <a:gd name="T58" fmla="*/ 0 w 331"/>
                    <a:gd name="T59" fmla="*/ 101 h 107"/>
                    <a:gd name="T60" fmla="*/ 0 w 331"/>
                    <a:gd name="T61" fmla="*/ 101 h 107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331" h="107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7" y="94"/>
                      </a:lnTo>
                      <a:lnTo>
                        <a:pt x="116" y="77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74" y="32"/>
                      </a:lnTo>
                      <a:lnTo>
                        <a:pt x="305" y="16"/>
                      </a:lnTo>
                      <a:lnTo>
                        <a:pt x="324" y="6"/>
                      </a:lnTo>
                      <a:lnTo>
                        <a:pt x="327" y="2"/>
                      </a:lnTo>
                      <a:lnTo>
                        <a:pt x="331" y="0"/>
                      </a:lnTo>
                      <a:lnTo>
                        <a:pt x="331" y="3"/>
                      </a:lnTo>
                      <a:lnTo>
                        <a:pt x="327" y="8"/>
                      </a:lnTo>
                      <a:lnTo>
                        <a:pt x="318" y="16"/>
                      </a:lnTo>
                      <a:lnTo>
                        <a:pt x="302" y="26"/>
                      </a:lnTo>
                      <a:lnTo>
                        <a:pt x="277" y="37"/>
                      </a:lnTo>
                      <a:lnTo>
                        <a:pt x="239" y="50"/>
                      </a:lnTo>
                      <a:lnTo>
                        <a:pt x="189" y="65"/>
                      </a:lnTo>
                      <a:lnTo>
                        <a:pt x="94" y="89"/>
                      </a:lnTo>
                      <a:lnTo>
                        <a:pt x="41" y="102"/>
                      </a:lnTo>
                      <a:lnTo>
                        <a:pt x="19" y="106"/>
                      </a:lnTo>
                      <a:lnTo>
                        <a:pt x="12" y="107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8" name="Freeform 275">
                  <a:extLst>
                    <a:ext uri="{FF2B5EF4-FFF2-40B4-BE49-F238E27FC236}">
                      <a16:creationId xmlns:a16="http://schemas.microsoft.com/office/drawing/2014/main" id="{3515243D-6912-4A5A-B474-6A7CA0FE1B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" y="1535"/>
                  <a:ext cx="328" cy="106"/>
                </a:xfrm>
                <a:custGeom>
                  <a:avLst/>
                  <a:gdLst>
                    <a:gd name="T0" fmla="*/ 0 w 328"/>
                    <a:gd name="T1" fmla="*/ 101 h 106"/>
                    <a:gd name="T2" fmla="*/ 0 w 328"/>
                    <a:gd name="T3" fmla="*/ 101 h 106"/>
                    <a:gd name="T4" fmla="*/ 38 w 328"/>
                    <a:gd name="T5" fmla="*/ 94 h 106"/>
                    <a:gd name="T6" fmla="*/ 116 w 328"/>
                    <a:gd name="T7" fmla="*/ 78 h 106"/>
                    <a:gd name="T8" fmla="*/ 164 w 328"/>
                    <a:gd name="T9" fmla="*/ 66 h 106"/>
                    <a:gd name="T10" fmla="*/ 208 w 328"/>
                    <a:gd name="T11" fmla="*/ 55 h 106"/>
                    <a:gd name="T12" fmla="*/ 246 w 328"/>
                    <a:gd name="T13" fmla="*/ 44 h 106"/>
                    <a:gd name="T14" fmla="*/ 261 w 328"/>
                    <a:gd name="T15" fmla="*/ 39 h 106"/>
                    <a:gd name="T16" fmla="*/ 274 w 328"/>
                    <a:gd name="T17" fmla="*/ 32 h 106"/>
                    <a:gd name="T18" fmla="*/ 274 w 328"/>
                    <a:gd name="T19" fmla="*/ 32 h 106"/>
                    <a:gd name="T20" fmla="*/ 306 w 328"/>
                    <a:gd name="T21" fmla="*/ 16 h 106"/>
                    <a:gd name="T22" fmla="*/ 321 w 328"/>
                    <a:gd name="T23" fmla="*/ 7 h 106"/>
                    <a:gd name="T24" fmla="*/ 324 w 328"/>
                    <a:gd name="T25" fmla="*/ 2 h 106"/>
                    <a:gd name="T26" fmla="*/ 328 w 328"/>
                    <a:gd name="T27" fmla="*/ 0 h 106"/>
                    <a:gd name="T28" fmla="*/ 328 w 328"/>
                    <a:gd name="T29" fmla="*/ 0 h 106"/>
                    <a:gd name="T30" fmla="*/ 328 w 328"/>
                    <a:gd name="T31" fmla="*/ 3 h 106"/>
                    <a:gd name="T32" fmla="*/ 321 w 328"/>
                    <a:gd name="T33" fmla="*/ 8 h 106"/>
                    <a:gd name="T34" fmla="*/ 315 w 328"/>
                    <a:gd name="T35" fmla="*/ 16 h 106"/>
                    <a:gd name="T36" fmla="*/ 299 w 328"/>
                    <a:gd name="T37" fmla="*/ 26 h 106"/>
                    <a:gd name="T38" fmla="*/ 274 w 328"/>
                    <a:gd name="T39" fmla="*/ 37 h 106"/>
                    <a:gd name="T40" fmla="*/ 236 w 328"/>
                    <a:gd name="T41" fmla="*/ 50 h 106"/>
                    <a:gd name="T42" fmla="*/ 186 w 328"/>
                    <a:gd name="T43" fmla="*/ 65 h 106"/>
                    <a:gd name="T44" fmla="*/ 186 w 328"/>
                    <a:gd name="T45" fmla="*/ 65 h 106"/>
                    <a:gd name="T46" fmla="*/ 91 w 328"/>
                    <a:gd name="T47" fmla="*/ 89 h 106"/>
                    <a:gd name="T48" fmla="*/ 38 w 328"/>
                    <a:gd name="T49" fmla="*/ 101 h 106"/>
                    <a:gd name="T50" fmla="*/ 16 w 328"/>
                    <a:gd name="T51" fmla="*/ 106 h 106"/>
                    <a:gd name="T52" fmla="*/ 9 w 328"/>
                    <a:gd name="T53" fmla="*/ 106 h 106"/>
                    <a:gd name="T54" fmla="*/ 9 w 328"/>
                    <a:gd name="T55" fmla="*/ 106 h 106"/>
                    <a:gd name="T56" fmla="*/ 3 w 328"/>
                    <a:gd name="T57" fmla="*/ 103 h 106"/>
                    <a:gd name="T58" fmla="*/ 0 w 328"/>
                    <a:gd name="T59" fmla="*/ 102 h 106"/>
                    <a:gd name="T60" fmla="*/ 0 w 328"/>
                    <a:gd name="T61" fmla="*/ 101 h 106"/>
                    <a:gd name="T62" fmla="*/ 0 w 328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8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6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61" y="39"/>
                      </a:lnTo>
                      <a:lnTo>
                        <a:pt x="274" y="32"/>
                      </a:lnTo>
                      <a:lnTo>
                        <a:pt x="306" y="16"/>
                      </a:lnTo>
                      <a:lnTo>
                        <a:pt x="321" y="7"/>
                      </a:lnTo>
                      <a:lnTo>
                        <a:pt x="324" y="2"/>
                      </a:lnTo>
                      <a:lnTo>
                        <a:pt x="328" y="0"/>
                      </a:lnTo>
                      <a:lnTo>
                        <a:pt x="328" y="3"/>
                      </a:lnTo>
                      <a:lnTo>
                        <a:pt x="321" y="8"/>
                      </a:lnTo>
                      <a:lnTo>
                        <a:pt x="315" y="16"/>
                      </a:lnTo>
                      <a:lnTo>
                        <a:pt x="299" y="26"/>
                      </a:lnTo>
                      <a:lnTo>
                        <a:pt x="274" y="37"/>
                      </a:lnTo>
                      <a:lnTo>
                        <a:pt x="236" y="50"/>
                      </a:lnTo>
                      <a:lnTo>
                        <a:pt x="186" y="65"/>
                      </a:lnTo>
                      <a:lnTo>
                        <a:pt x="91" y="89"/>
                      </a:lnTo>
                      <a:lnTo>
                        <a:pt x="38" y="101"/>
                      </a:lnTo>
                      <a:lnTo>
                        <a:pt x="16" y="106"/>
                      </a:lnTo>
                      <a:lnTo>
                        <a:pt x="9" y="106"/>
                      </a:lnTo>
                      <a:lnTo>
                        <a:pt x="3" y="103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59" name="Freeform 276">
                  <a:extLst>
                    <a:ext uri="{FF2B5EF4-FFF2-40B4-BE49-F238E27FC236}">
                      <a16:creationId xmlns:a16="http://schemas.microsoft.com/office/drawing/2014/main" id="{D80BB1EC-7572-434F-8F79-198D23D1A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" y="1535"/>
                  <a:ext cx="325" cy="106"/>
                </a:xfrm>
                <a:custGeom>
                  <a:avLst/>
                  <a:gdLst>
                    <a:gd name="T0" fmla="*/ 0 w 325"/>
                    <a:gd name="T1" fmla="*/ 101 h 106"/>
                    <a:gd name="T2" fmla="*/ 0 w 325"/>
                    <a:gd name="T3" fmla="*/ 101 h 106"/>
                    <a:gd name="T4" fmla="*/ 38 w 325"/>
                    <a:gd name="T5" fmla="*/ 94 h 106"/>
                    <a:gd name="T6" fmla="*/ 117 w 325"/>
                    <a:gd name="T7" fmla="*/ 78 h 106"/>
                    <a:gd name="T8" fmla="*/ 164 w 325"/>
                    <a:gd name="T9" fmla="*/ 66 h 106"/>
                    <a:gd name="T10" fmla="*/ 208 w 325"/>
                    <a:gd name="T11" fmla="*/ 55 h 106"/>
                    <a:gd name="T12" fmla="*/ 246 w 325"/>
                    <a:gd name="T13" fmla="*/ 44 h 106"/>
                    <a:gd name="T14" fmla="*/ 258 w 325"/>
                    <a:gd name="T15" fmla="*/ 39 h 106"/>
                    <a:gd name="T16" fmla="*/ 271 w 325"/>
                    <a:gd name="T17" fmla="*/ 32 h 106"/>
                    <a:gd name="T18" fmla="*/ 271 w 325"/>
                    <a:gd name="T19" fmla="*/ 32 h 106"/>
                    <a:gd name="T20" fmla="*/ 303 w 325"/>
                    <a:gd name="T21" fmla="*/ 16 h 106"/>
                    <a:gd name="T22" fmla="*/ 318 w 325"/>
                    <a:gd name="T23" fmla="*/ 7 h 106"/>
                    <a:gd name="T24" fmla="*/ 321 w 325"/>
                    <a:gd name="T25" fmla="*/ 2 h 106"/>
                    <a:gd name="T26" fmla="*/ 325 w 325"/>
                    <a:gd name="T27" fmla="*/ 0 h 106"/>
                    <a:gd name="T28" fmla="*/ 325 w 325"/>
                    <a:gd name="T29" fmla="*/ 0 h 106"/>
                    <a:gd name="T30" fmla="*/ 321 w 325"/>
                    <a:gd name="T31" fmla="*/ 3 h 106"/>
                    <a:gd name="T32" fmla="*/ 318 w 325"/>
                    <a:gd name="T33" fmla="*/ 8 h 106"/>
                    <a:gd name="T34" fmla="*/ 312 w 325"/>
                    <a:gd name="T35" fmla="*/ 16 h 106"/>
                    <a:gd name="T36" fmla="*/ 293 w 325"/>
                    <a:gd name="T37" fmla="*/ 26 h 106"/>
                    <a:gd name="T38" fmla="*/ 268 w 325"/>
                    <a:gd name="T39" fmla="*/ 37 h 106"/>
                    <a:gd name="T40" fmla="*/ 233 w 325"/>
                    <a:gd name="T41" fmla="*/ 50 h 106"/>
                    <a:gd name="T42" fmla="*/ 180 w 325"/>
                    <a:gd name="T43" fmla="*/ 65 h 106"/>
                    <a:gd name="T44" fmla="*/ 180 w 325"/>
                    <a:gd name="T45" fmla="*/ 65 h 106"/>
                    <a:gd name="T46" fmla="*/ 88 w 325"/>
                    <a:gd name="T47" fmla="*/ 88 h 106"/>
                    <a:gd name="T48" fmla="*/ 35 w 325"/>
                    <a:gd name="T49" fmla="*/ 101 h 106"/>
                    <a:gd name="T50" fmla="*/ 9 w 325"/>
                    <a:gd name="T51" fmla="*/ 105 h 106"/>
                    <a:gd name="T52" fmla="*/ 6 w 325"/>
                    <a:gd name="T53" fmla="*/ 106 h 106"/>
                    <a:gd name="T54" fmla="*/ 6 w 325"/>
                    <a:gd name="T55" fmla="*/ 106 h 106"/>
                    <a:gd name="T56" fmla="*/ 0 w 325"/>
                    <a:gd name="T57" fmla="*/ 103 h 106"/>
                    <a:gd name="T58" fmla="*/ 0 w 325"/>
                    <a:gd name="T59" fmla="*/ 101 h 106"/>
                    <a:gd name="T60" fmla="*/ 0 w 325"/>
                    <a:gd name="T61" fmla="*/ 101 h 106"/>
                    <a:gd name="T62" fmla="*/ 0 w 325"/>
                    <a:gd name="T63" fmla="*/ 101 h 10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5" h="106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6"/>
                      </a:lnTo>
                      <a:lnTo>
                        <a:pt x="208" y="55"/>
                      </a:lnTo>
                      <a:lnTo>
                        <a:pt x="246" y="44"/>
                      </a:lnTo>
                      <a:lnTo>
                        <a:pt x="258" y="39"/>
                      </a:lnTo>
                      <a:lnTo>
                        <a:pt x="271" y="32"/>
                      </a:lnTo>
                      <a:lnTo>
                        <a:pt x="303" y="16"/>
                      </a:lnTo>
                      <a:lnTo>
                        <a:pt x="318" y="7"/>
                      </a:lnTo>
                      <a:lnTo>
                        <a:pt x="321" y="2"/>
                      </a:lnTo>
                      <a:lnTo>
                        <a:pt x="325" y="0"/>
                      </a:lnTo>
                      <a:lnTo>
                        <a:pt x="321" y="3"/>
                      </a:lnTo>
                      <a:lnTo>
                        <a:pt x="318" y="8"/>
                      </a:lnTo>
                      <a:lnTo>
                        <a:pt x="312" y="16"/>
                      </a:lnTo>
                      <a:lnTo>
                        <a:pt x="293" y="26"/>
                      </a:lnTo>
                      <a:lnTo>
                        <a:pt x="268" y="37"/>
                      </a:lnTo>
                      <a:lnTo>
                        <a:pt x="233" y="50"/>
                      </a:lnTo>
                      <a:lnTo>
                        <a:pt x="180" y="65"/>
                      </a:lnTo>
                      <a:lnTo>
                        <a:pt x="88" y="88"/>
                      </a:lnTo>
                      <a:lnTo>
                        <a:pt x="35" y="101"/>
                      </a:lnTo>
                      <a:lnTo>
                        <a:pt x="9" y="105"/>
                      </a:lnTo>
                      <a:lnTo>
                        <a:pt x="6" y="106"/>
                      </a:lnTo>
                      <a:lnTo>
                        <a:pt x="0" y="103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0" name="Freeform 277">
                  <a:extLst>
                    <a:ext uri="{FF2B5EF4-FFF2-40B4-BE49-F238E27FC236}">
                      <a16:creationId xmlns:a16="http://schemas.microsoft.com/office/drawing/2014/main" id="{66F47049-70B3-4D2E-B016-F6EFCB0C8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" y="1535"/>
                  <a:ext cx="322" cy="105"/>
                </a:xfrm>
                <a:custGeom>
                  <a:avLst/>
                  <a:gdLst>
                    <a:gd name="T0" fmla="*/ 0 w 322"/>
                    <a:gd name="T1" fmla="*/ 101 h 105"/>
                    <a:gd name="T2" fmla="*/ 0 w 322"/>
                    <a:gd name="T3" fmla="*/ 101 h 105"/>
                    <a:gd name="T4" fmla="*/ 38 w 322"/>
                    <a:gd name="T5" fmla="*/ 94 h 105"/>
                    <a:gd name="T6" fmla="*/ 117 w 322"/>
                    <a:gd name="T7" fmla="*/ 78 h 105"/>
                    <a:gd name="T8" fmla="*/ 164 w 322"/>
                    <a:gd name="T9" fmla="*/ 68 h 105"/>
                    <a:gd name="T10" fmla="*/ 205 w 322"/>
                    <a:gd name="T11" fmla="*/ 56 h 105"/>
                    <a:gd name="T12" fmla="*/ 243 w 322"/>
                    <a:gd name="T13" fmla="*/ 44 h 105"/>
                    <a:gd name="T14" fmla="*/ 259 w 322"/>
                    <a:gd name="T15" fmla="*/ 39 h 105"/>
                    <a:gd name="T16" fmla="*/ 271 w 322"/>
                    <a:gd name="T17" fmla="*/ 33 h 105"/>
                    <a:gd name="T18" fmla="*/ 271 w 322"/>
                    <a:gd name="T19" fmla="*/ 33 h 105"/>
                    <a:gd name="T20" fmla="*/ 300 w 322"/>
                    <a:gd name="T21" fmla="*/ 16 h 105"/>
                    <a:gd name="T22" fmla="*/ 315 w 322"/>
                    <a:gd name="T23" fmla="*/ 7 h 105"/>
                    <a:gd name="T24" fmla="*/ 318 w 322"/>
                    <a:gd name="T25" fmla="*/ 2 h 105"/>
                    <a:gd name="T26" fmla="*/ 322 w 322"/>
                    <a:gd name="T27" fmla="*/ 0 h 105"/>
                    <a:gd name="T28" fmla="*/ 322 w 322"/>
                    <a:gd name="T29" fmla="*/ 0 h 105"/>
                    <a:gd name="T30" fmla="*/ 318 w 322"/>
                    <a:gd name="T31" fmla="*/ 3 h 105"/>
                    <a:gd name="T32" fmla="*/ 315 w 322"/>
                    <a:gd name="T33" fmla="*/ 8 h 105"/>
                    <a:gd name="T34" fmla="*/ 306 w 322"/>
                    <a:gd name="T35" fmla="*/ 16 h 105"/>
                    <a:gd name="T36" fmla="*/ 290 w 322"/>
                    <a:gd name="T37" fmla="*/ 25 h 105"/>
                    <a:gd name="T38" fmla="*/ 265 w 322"/>
                    <a:gd name="T39" fmla="*/ 36 h 105"/>
                    <a:gd name="T40" fmla="*/ 227 w 322"/>
                    <a:gd name="T41" fmla="*/ 50 h 105"/>
                    <a:gd name="T42" fmla="*/ 177 w 322"/>
                    <a:gd name="T43" fmla="*/ 65 h 105"/>
                    <a:gd name="T44" fmla="*/ 177 w 322"/>
                    <a:gd name="T45" fmla="*/ 65 h 105"/>
                    <a:gd name="T46" fmla="*/ 85 w 322"/>
                    <a:gd name="T47" fmla="*/ 88 h 105"/>
                    <a:gd name="T48" fmla="*/ 32 w 322"/>
                    <a:gd name="T49" fmla="*/ 99 h 105"/>
                    <a:gd name="T50" fmla="*/ 6 w 322"/>
                    <a:gd name="T51" fmla="*/ 103 h 105"/>
                    <a:gd name="T52" fmla="*/ 3 w 322"/>
                    <a:gd name="T53" fmla="*/ 105 h 105"/>
                    <a:gd name="T54" fmla="*/ 3 w 322"/>
                    <a:gd name="T55" fmla="*/ 105 h 105"/>
                    <a:gd name="T56" fmla="*/ 0 w 322"/>
                    <a:gd name="T57" fmla="*/ 102 h 105"/>
                    <a:gd name="T58" fmla="*/ 0 w 322"/>
                    <a:gd name="T59" fmla="*/ 101 h 105"/>
                    <a:gd name="T60" fmla="*/ 0 w 322"/>
                    <a:gd name="T61" fmla="*/ 101 h 105"/>
                    <a:gd name="T62" fmla="*/ 0 w 322"/>
                    <a:gd name="T63" fmla="*/ 101 h 10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322" h="105">
                      <a:moveTo>
                        <a:pt x="0" y="101"/>
                      </a:moveTo>
                      <a:lnTo>
                        <a:pt x="0" y="101"/>
                      </a:lnTo>
                      <a:lnTo>
                        <a:pt x="38" y="94"/>
                      </a:lnTo>
                      <a:lnTo>
                        <a:pt x="117" y="78"/>
                      </a:lnTo>
                      <a:lnTo>
                        <a:pt x="164" y="68"/>
                      </a:lnTo>
                      <a:lnTo>
                        <a:pt x="205" y="56"/>
                      </a:lnTo>
                      <a:lnTo>
                        <a:pt x="243" y="44"/>
                      </a:lnTo>
                      <a:lnTo>
                        <a:pt x="259" y="39"/>
                      </a:lnTo>
                      <a:lnTo>
                        <a:pt x="271" y="33"/>
                      </a:lnTo>
                      <a:lnTo>
                        <a:pt x="300" y="16"/>
                      </a:lnTo>
                      <a:lnTo>
                        <a:pt x="315" y="7"/>
                      </a:lnTo>
                      <a:lnTo>
                        <a:pt x="318" y="2"/>
                      </a:lnTo>
                      <a:lnTo>
                        <a:pt x="322" y="0"/>
                      </a:lnTo>
                      <a:lnTo>
                        <a:pt x="318" y="3"/>
                      </a:lnTo>
                      <a:lnTo>
                        <a:pt x="315" y="8"/>
                      </a:lnTo>
                      <a:lnTo>
                        <a:pt x="306" y="16"/>
                      </a:lnTo>
                      <a:lnTo>
                        <a:pt x="290" y="25"/>
                      </a:lnTo>
                      <a:lnTo>
                        <a:pt x="265" y="36"/>
                      </a:lnTo>
                      <a:lnTo>
                        <a:pt x="227" y="50"/>
                      </a:lnTo>
                      <a:lnTo>
                        <a:pt x="177" y="65"/>
                      </a:lnTo>
                      <a:lnTo>
                        <a:pt x="85" y="88"/>
                      </a:lnTo>
                      <a:lnTo>
                        <a:pt x="32" y="99"/>
                      </a:lnTo>
                      <a:lnTo>
                        <a:pt x="6" y="103"/>
                      </a:lnTo>
                      <a:lnTo>
                        <a:pt x="3" y="105"/>
                      </a:lnTo>
                      <a:lnTo>
                        <a:pt x="0" y="102"/>
                      </a:lnTo>
                      <a:lnTo>
                        <a:pt x="0" y="101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1" name="Freeform 278">
                  <a:extLst>
                    <a:ext uri="{FF2B5EF4-FFF2-40B4-BE49-F238E27FC236}">
                      <a16:creationId xmlns:a16="http://schemas.microsoft.com/office/drawing/2014/main" id="{40D9EC35-D370-4301-9F66-A195D1DDF4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7" cy="409"/>
                </a:xfrm>
                <a:custGeom>
                  <a:avLst/>
                  <a:gdLst>
                    <a:gd name="T0" fmla="*/ 750 w 987"/>
                    <a:gd name="T1" fmla="*/ 303 h 409"/>
                    <a:gd name="T2" fmla="*/ 687 w 987"/>
                    <a:gd name="T3" fmla="*/ 286 h 409"/>
                    <a:gd name="T4" fmla="*/ 631 w 987"/>
                    <a:gd name="T5" fmla="*/ 273 h 409"/>
                    <a:gd name="T6" fmla="*/ 460 w 987"/>
                    <a:gd name="T7" fmla="*/ 240 h 409"/>
                    <a:gd name="T8" fmla="*/ 300 w 987"/>
                    <a:gd name="T9" fmla="*/ 214 h 409"/>
                    <a:gd name="T10" fmla="*/ 139 w 987"/>
                    <a:gd name="T11" fmla="*/ 183 h 409"/>
                    <a:gd name="T12" fmla="*/ 104 w 987"/>
                    <a:gd name="T13" fmla="*/ 174 h 409"/>
                    <a:gd name="T14" fmla="*/ 44 w 987"/>
                    <a:gd name="T15" fmla="*/ 153 h 409"/>
                    <a:gd name="T16" fmla="*/ 3 w 987"/>
                    <a:gd name="T17" fmla="*/ 124 h 409"/>
                    <a:gd name="T18" fmla="*/ 0 w 987"/>
                    <a:gd name="T19" fmla="*/ 105 h 409"/>
                    <a:gd name="T20" fmla="*/ 6 w 987"/>
                    <a:gd name="T21" fmla="*/ 96 h 409"/>
                    <a:gd name="T22" fmla="*/ 25 w 987"/>
                    <a:gd name="T23" fmla="*/ 82 h 409"/>
                    <a:gd name="T24" fmla="*/ 41 w 987"/>
                    <a:gd name="T25" fmla="*/ 74 h 409"/>
                    <a:gd name="T26" fmla="*/ 98 w 987"/>
                    <a:gd name="T27" fmla="*/ 53 h 409"/>
                    <a:gd name="T28" fmla="*/ 161 w 987"/>
                    <a:gd name="T29" fmla="*/ 32 h 409"/>
                    <a:gd name="T30" fmla="*/ 300 w 987"/>
                    <a:gd name="T31" fmla="*/ 0 h 409"/>
                    <a:gd name="T32" fmla="*/ 356 w 987"/>
                    <a:gd name="T33" fmla="*/ 12 h 409"/>
                    <a:gd name="T34" fmla="*/ 410 w 987"/>
                    <a:gd name="T35" fmla="*/ 23 h 409"/>
                    <a:gd name="T36" fmla="*/ 300 w 987"/>
                    <a:gd name="T37" fmla="*/ 46 h 409"/>
                    <a:gd name="T38" fmla="*/ 189 w 987"/>
                    <a:gd name="T39" fmla="*/ 73 h 409"/>
                    <a:gd name="T40" fmla="*/ 167 w 987"/>
                    <a:gd name="T41" fmla="*/ 80 h 409"/>
                    <a:gd name="T42" fmla="*/ 120 w 987"/>
                    <a:gd name="T43" fmla="*/ 98 h 409"/>
                    <a:gd name="T44" fmla="*/ 104 w 987"/>
                    <a:gd name="T45" fmla="*/ 108 h 409"/>
                    <a:gd name="T46" fmla="*/ 107 w 987"/>
                    <a:gd name="T47" fmla="*/ 120 h 409"/>
                    <a:gd name="T48" fmla="*/ 120 w 987"/>
                    <a:gd name="T49" fmla="*/ 129 h 409"/>
                    <a:gd name="T50" fmla="*/ 158 w 987"/>
                    <a:gd name="T51" fmla="*/ 140 h 409"/>
                    <a:gd name="T52" fmla="*/ 211 w 987"/>
                    <a:gd name="T53" fmla="*/ 153 h 409"/>
                    <a:gd name="T54" fmla="*/ 322 w 987"/>
                    <a:gd name="T55" fmla="*/ 176 h 409"/>
                    <a:gd name="T56" fmla="*/ 381 w 987"/>
                    <a:gd name="T57" fmla="*/ 186 h 409"/>
                    <a:gd name="T58" fmla="*/ 542 w 987"/>
                    <a:gd name="T59" fmla="*/ 211 h 409"/>
                    <a:gd name="T60" fmla="*/ 615 w 987"/>
                    <a:gd name="T61" fmla="*/ 224 h 409"/>
                    <a:gd name="T62" fmla="*/ 697 w 987"/>
                    <a:gd name="T63" fmla="*/ 242 h 409"/>
                    <a:gd name="T64" fmla="*/ 775 w 987"/>
                    <a:gd name="T65" fmla="*/ 261 h 409"/>
                    <a:gd name="T66" fmla="*/ 842 w 987"/>
                    <a:gd name="T67" fmla="*/ 282 h 409"/>
                    <a:gd name="T68" fmla="*/ 977 w 987"/>
                    <a:gd name="T69" fmla="*/ 360 h 409"/>
                    <a:gd name="T70" fmla="*/ 971 w 987"/>
                    <a:gd name="T71" fmla="*/ 409 h 409"/>
                    <a:gd name="T72" fmla="*/ 873 w 987"/>
                    <a:gd name="T73" fmla="*/ 337 h 409"/>
                    <a:gd name="T74" fmla="*/ 750 w 987"/>
                    <a:gd name="T75" fmla="*/ 303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987" h="409">
                      <a:moveTo>
                        <a:pt x="750" y="303"/>
                      </a:moveTo>
                      <a:lnTo>
                        <a:pt x="750" y="303"/>
                      </a:lnTo>
                      <a:lnTo>
                        <a:pt x="719" y="295"/>
                      </a:lnTo>
                      <a:lnTo>
                        <a:pt x="687" y="286"/>
                      </a:lnTo>
                      <a:lnTo>
                        <a:pt x="631" y="273"/>
                      </a:lnTo>
                      <a:lnTo>
                        <a:pt x="574" y="262"/>
                      </a:lnTo>
                      <a:lnTo>
                        <a:pt x="460" y="240"/>
                      </a:lnTo>
                      <a:lnTo>
                        <a:pt x="300" y="214"/>
                      </a:lnTo>
                      <a:lnTo>
                        <a:pt x="218" y="200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66" y="63"/>
                      </a:lnTo>
                      <a:lnTo>
                        <a:pt x="98" y="53"/>
                      </a:lnTo>
                      <a:lnTo>
                        <a:pt x="129" y="42"/>
                      </a:lnTo>
                      <a:lnTo>
                        <a:pt x="161" y="32"/>
                      </a:lnTo>
                      <a:lnTo>
                        <a:pt x="230" y="16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353" y="35"/>
                      </a:lnTo>
                      <a:lnTo>
                        <a:pt x="300" y="46"/>
                      </a:lnTo>
                      <a:lnTo>
                        <a:pt x="243" y="59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542" y="211"/>
                      </a:lnTo>
                      <a:lnTo>
                        <a:pt x="615" y="224"/>
                      </a:lnTo>
                      <a:lnTo>
                        <a:pt x="697" y="242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7" y="393"/>
                      </a:lnTo>
                      <a:lnTo>
                        <a:pt x="971" y="409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2" name="Freeform 279">
                  <a:extLst>
                    <a:ext uri="{FF2B5EF4-FFF2-40B4-BE49-F238E27FC236}">
                      <a16:creationId xmlns:a16="http://schemas.microsoft.com/office/drawing/2014/main" id="{8A8CA299-5F6E-431A-BC57-0D72137C829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120 w 984"/>
                    <a:gd name="T125" fmla="*/ 44 h 38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  <a:lnTo>
                        <a:pt x="199" y="196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3" name="Freeform 280">
                  <a:extLst>
                    <a:ext uri="{FF2B5EF4-FFF2-40B4-BE49-F238E27FC236}">
                      <a16:creationId xmlns:a16="http://schemas.microsoft.com/office/drawing/2014/main" id="{9CD85088-41EA-49F8-B978-73B4D43AF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984" cy="385"/>
                </a:xfrm>
                <a:custGeom>
                  <a:avLst/>
                  <a:gdLst>
                    <a:gd name="T0" fmla="*/ 186 w 984"/>
                    <a:gd name="T1" fmla="*/ 193 h 385"/>
                    <a:gd name="T2" fmla="*/ 170 w 984"/>
                    <a:gd name="T3" fmla="*/ 190 h 385"/>
                    <a:gd name="T4" fmla="*/ 155 w 984"/>
                    <a:gd name="T5" fmla="*/ 187 h 385"/>
                    <a:gd name="T6" fmla="*/ 139 w 984"/>
                    <a:gd name="T7" fmla="*/ 183 h 385"/>
                    <a:gd name="T8" fmla="*/ 19 w 984"/>
                    <a:gd name="T9" fmla="*/ 140 h 385"/>
                    <a:gd name="T10" fmla="*/ 6 w 984"/>
                    <a:gd name="T11" fmla="*/ 96 h 385"/>
                    <a:gd name="T12" fmla="*/ 44 w 984"/>
                    <a:gd name="T13" fmla="*/ 73 h 385"/>
                    <a:gd name="T14" fmla="*/ 51 w 984"/>
                    <a:gd name="T15" fmla="*/ 70 h 385"/>
                    <a:gd name="T16" fmla="*/ 57 w 984"/>
                    <a:gd name="T17" fmla="*/ 66 h 385"/>
                    <a:gd name="T18" fmla="*/ 63 w 984"/>
                    <a:gd name="T19" fmla="*/ 64 h 385"/>
                    <a:gd name="T20" fmla="*/ 73 w 984"/>
                    <a:gd name="T21" fmla="*/ 60 h 385"/>
                    <a:gd name="T22" fmla="*/ 82 w 984"/>
                    <a:gd name="T23" fmla="*/ 56 h 385"/>
                    <a:gd name="T24" fmla="*/ 92 w 984"/>
                    <a:gd name="T25" fmla="*/ 54 h 385"/>
                    <a:gd name="T26" fmla="*/ 101 w 984"/>
                    <a:gd name="T27" fmla="*/ 50 h 385"/>
                    <a:gd name="T28" fmla="*/ 110 w 984"/>
                    <a:gd name="T29" fmla="*/ 47 h 385"/>
                    <a:gd name="T30" fmla="*/ 120 w 984"/>
                    <a:gd name="T31" fmla="*/ 44 h 385"/>
                    <a:gd name="T32" fmla="*/ 136 w 984"/>
                    <a:gd name="T33" fmla="*/ 40 h 385"/>
                    <a:gd name="T34" fmla="*/ 145 w 984"/>
                    <a:gd name="T35" fmla="*/ 37 h 385"/>
                    <a:gd name="T36" fmla="*/ 161 w 984"/>
                    <a:gd name="T37" fmla="*/ 32 h 385"/>
                    <a:gd name="T38" fmla="*/ 192 w 984"/>
                    <a:gd name="T39" fmla="*/ 25 h 385"/>
                    <a:gd name="T40" fmla="*/ 230 w 984"/>
                    <a:gd name="T41" fmla="*/ 16 h 385"/>
                    <a:gd name="T42" fmla="*/ 249 w 984"/>
                    <a:gd name="T43" fmla="*/ 12 h 385"/>
                    <a:gd name="T44" fmla="*/ 265 w 984"/>
                    <a:gd name="T45" fmla="*/ 8 h 385"/>
                    <a:gd name="T46" fmla="*/ 287 w 984"/>
                    <a:gd name="T47" fmla="*/ 3 h 385"/>
                    <a:gd name="T48" fmla="*/ 300 w 984"/>
                    <a:gd name="T49" fmla="*/ 0 h 385"/>
                    <a:gd name="T50" fmla="*/ 404 w 984"/>
                    <a:gd name="T51" fmla="*/ 25 h 385"/>
                    <a:gd name="T52" fmla="*/ 353 w 984"/>
                    <a:gd name="T53" fmla="*/ 35 h 385"/>
                    <a:gd name="T54" fmla="*/ 318 w 984"/>
                    <a:gd name="T55" fmla="*/ 41 h 385"/>
                    <a:gd name="T56" fmla="*/ 309 w 984"/>
                    <a:gd name="T57" fmla="*/ 44 h 385"/>
                    <a:gd name="T58" fmla="*/ 296 w 984"/>
                    <a:gd name="T59" fmla="*/ 47 h 385"/>
                    <a:gd name="T60" fmla="*/ 284 w 984"/>
                    <a:gd name="T61" fmla="*/ 50 h 385"/>
                    <a:gd name="T62" fmla="*/ 271 w 984"/>
                    <a:gd name="T63" fmla="*/ 53 h 385"/>
                    <a:gd name="T64" fmla="*/ 243 w 984"/>
                    <a:gd name="T65" fmla="*/ 60 h 385"/>
                    <a:gd name="T66" fmla="*/ 218 w 984"/>
                    <a:gd name="T67" fmla="*/ 65 h 385"/>
                    <a:gd name="T68" fmla="*/ 208 w 984"/>
                    <a:gd name="T69" fmla="*/ 69 h 385"/>
                    <a:gd name="T70" fmla="*/ 196 w 984"/>
                    <a:gd name="T71" fmla="*/ 72 h 385"/>
                    <a:gd name="T72" fmla="*/ 120 w 984"/>
                    <a:gd name="T73" fmla="*/ 98 h 385"/>
                    <a:gd name="T74" fmla="*/ 114 w 984"/>
                    <a:gd name="T75" fmla="*/ 125 h 385"/>
                    <a:gd name="T76" fmla="*/ 211 w 984"/>
                    <a:gd name="T77" fmla="*/ 153 h 385"/>
                    <a:gd name="T78" fmla="*/ 388 w 984"/>
                    <a:gd name="T79" fmla="*/ 187 h 385"/>
                    <a:gd name="T80" fmla="*/ 397 w 984"/>
                    <a:gd name="T81" fmla="*/ 188 h 385"/>
                    <a:gd name="T82" fmla="*/ 413 w 984"/>
                    <a:gd name="T83" fmla="*/ 191 h 385"/>
                    <a:gd name="T84" fmla="*/ 419 w 984"/>
                    <a:gd name="T85" fmla="*/ 192 h 385"/>
                    <a:gd name="T86" fmla="*/ 438 w 984"/>
                    <a:gd name="T87" fmla="*/ 195 h 385"/>
                    <a:gd name="T88" fmla="*/ 451 w 984"/>
                    <a:gd name="T89" fmla="*/ 197 h 385"/>
                    <a:gd name="T90" fmla="*/ 460 w 984"/>
                    <a:gd name="T91" fmla="*/ 198 h 385"/>
                    <a:gd name="T92" fmla="*/ 479 w 984"/>
                    <a:gd name="T93" fmla="*/ 201 h 385"/>
                    <a:gd name="T94" fmla="*/ 489 w 984"/>
                    <a:gd name="T95" fmla="*/ 202 h 385"/>
                    <a:gd name="T96" fmla="*/ 498 w 984"/>
                    <a:gd name="T97" fmla="*/ 205 h 385"/>
                    <a:gd name="T98" fmla="*/ 549 w 984"/>
                    <a:gd name="T99" fmla="*/ 212 h 385"/>
                    <a:gd name="T100" fmla="*/ 561 w 984"/>
                    <a:gd name="T101" fmla="*/ 215 h 385"/>
                    <a:gd name="T102" fmla="*/ 567 w 984"/>
                    <a:gd name="T103" fmla="*/ 216 h 385"/>
                    <a:gd name="T104" fmla="*/ 574 w 984"/>
                    <a:gd name="T105" fmla="*/ 216 h 385"/>
                    <a:gd name="T106" fmla="*/ 580 w 984"/>
                    <a:gd name="T107" fmla="*/ 218 h 385"/>
                    <a:gd name="T108" fmla="*/ 590 w 984"/>
                    <a:gd name="T109" fmla="*/ 220 h 385"/>
                    <a:gd name="T110" fmla="*/ 596 w 984"/>
                    <a:gd name="T111" fmla="*/ 221 h 385"/>
                    <a:gd name="T112" fmla="*/ 602 w 984"/>
                    <a:gd name="T113" fmla="*/ 221 h 385"/>
                    <a:gd name="T114" fmla="*/ 605 w 984"/>
                    <a:gd name="T115" fmla="*/ 223 h 385"/>
                    <a:gd name="T116" fmla="*/ 615 w 984"/>
                    <a:gd name="T117" fmla="*/ 224 h 385"/>
                    <a:gd name="T118" fmla="*/ 775 w 984"/>
                    <a:gd name="T119" fmla="*/ 261 h 385"/>
                    <a:gd name="T120" fmla="*/ 977 w 984"/>
                    <a:gd name="T121" fmla="*/ 360 h 385"/>
                    <a:gd name="T122" fmla="*/ 832 w 984"/>
                    <a:gd name="T123" fmla="*/ 324 h 385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984" h="385">
                      <a:moveTo>
                        <a:pt x="199" y="196"/>
                      </a:moveTo>
                      <a:lnTo>
                        <a:pt x="196" y="195"/>
                      </a:lnTo>
                      <a:lnTo>
                        <a:pt x="192" y="195"/>
                      </a:lnTo>
                      <a:lnTo>
                        <a:pt x="186" y="193"/>
                      </a:lnTo>
                      <a:lnTo>
                        <a:pt x="186" y="192"/>
                      </a:lnTo>
                      <a:lnTo>
                        <a:pt x="183" y="192"/>
                      </a:lnTo>
                      <a:lnTo>
                        <a:pt x="173" y="190"/>
                      </a:lnTo>
                      <a:lnTo>
                        <a:pt x="170" y="190"/>
                      </a:lnTo>
                      <a:lnTo>
                        <a:pt x="164" y="188"/>
                      </a:lnTo>
                      <a:lnTo>
                        <a:pt x="158" y="187"/>
                      </a:lnTo>
                      <a:lnTo>
                        <a:pt x="155" y="187"/>
                      </a:lnTo>
                      <a:lnTo>
                        <a:pt x="155" y="186"/>
                      </a:lnTo>
                      <a:lnTo>
                        <a:pt x="148" y="185"/>
                      </a:lnTo>
                      <a:lnTo>
                        <a:pt x="139" y="183"/>
                      </a:lnTo>
                      <a:lnTo>
                        <a:pt x="104" y="174"/>
                      </a:lnTo>
                      <a:lnTo>
                        <a:pt x="73" y="164"/>
                      </a:lnTo>
                      <a:lnTo>
                        <a:pt x="44" y="153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56" y="12"/>
                      </a:lnTo>
                      <a:lnTo>
                        <a:pt x="410" y="23"/>
                      </a:lnTo>
                      <a:lnTo>
                        <a:pt x="404" y="25"/>
                      </a:lnTo>
                      <a:lnTo>
                        <a:pt x="356" y="33"/>
                      </a:lnTo>
                      <a:lnTo>
                        <a:pt x="353" y="35"/>
                      </a:lnTo>
                      <a:lnTo>
                        <a:pt x="328" y="40"/>
                      </a:lnTo>
                      <a:lnTo>
                        <a:pt x="325" y="40"/>
                      </a:lnTo>
                      <a:lnTo>
                        <a:pt x="318" y="41"/>
                      </a:lnTo>
                      <a:lnTo>
                        <a:pt x="315" y="42"/>
                      </a:lnTo>
                      <a:lnTo>
                        <a:pt x="312" y="44"/>
                      </a:lnTo>
                      <a:lnTo>
                        <a:pt x="309" y="44"/>
                      </a:lnTo>
                      <a:lnTo>
                        <a:pt x="306" y="45"/>
                      </a:lnTo>
                      <a:lnTo>
                        <a:pt x="300" y="46"/>
                      </a:lnTo>
                      <a:lnTo>
                        <a:pt x="296" y="46"/>
                      </a:lnTo>
                      <a:lnTo>
                        <a:pt x="296" y="47"/>
                      </a:lnTo>
                      <a:lnTo>
                        <a:pt x="293" y="47"/>
                      </a:lnTo>
                      <a:lnTo>
                        <a:pt x="290" y="47"/>
                      </a:lnTo>
                      <a:lnTo>
                        <a:pt x="287" y="49"/>
                      </a:lnTo>
                      <a:lnTo>
                        <a:pt x="284" y="50"/>
                      </a:lnTo>
                      <a:lnTo>
                        <a:pt x="271" y="53"/>
                      </a:lnTo>
                      <a:lnTo>
                        <a:pt x="249" y="58"/>
                      </a:lnTo>
                      <a:lnTo>
                        <a:pt x="246" y="59"/>
                      </a:lnTo>
                      <a:lnTo>
                        <a:pt x="243" y="60"/>
                      </a:lnTo>
                      <a:lnTo>
                        <a:pt x="240" y="60"/>
                      </a:lnTo>
                      <a:lnTo>
                        <a:pt x="237" y="61"/>
                      </a:lnTo>
                      <a:lnTo>
                        <a:pt x="221" y="65"/>
                      </a:lnTo>
                      <a:lnTo>
                        <a:pt x="218" y="65"/>
                      </a:lnTo>
                      <a:lnTo>
                        <a:pt x="214" y="66"/>
                      </a:lnTo>
                      <a:lnTo>
                        <a:pt x="211" y="68"/>
                      </a:lnTo>
                      <a:lnTo>
                        <a:pt x="208" y="69"/>
                      </a:lnTo>
                      <a:lnTo>
                        <a:pt x="205" y="69"/>
                      </a:lnTo>
                      <a:lnTo>
                        <a:pt x="202" y="70"/>
                      </a:lnTo>
                      <a:lnTo>
                        <a:pt x="199" y="72"/>
                      </a:lnTo>
                      <a:lnTo>
                        <a:pt x="196" y="72"/>
                      </a:lnTo>
                      <a:lnTo>
                        <a:pt x="189" y="73"/>
                      </a:lnTo>
                      <a:lnTo>
                        <a:pt x="167" y="80"/>
                      </a:lnTo>
                      <a:lnTo>
                        <a:pt x="142" y="89"/>
                      </a:lnTo>
                      <a:lnTo>
                        <a:pt x="120" y="98"/>
                      </a:lnTo>
                      <a:lnTo>
                        <a:pt x="104" y="108"/>
                      </a:lnTo>
                      <a:lnTo>
                        <a:pt x="104" y="115"/>
                      </a:lnTo>
                      <a:lnTo>
                        <a:pt x="107" y="120"/>
                      </a:lnTo>
                      <a:lnTo>
                        <a:pt x="114" y="125"/>
                      </a:lnTo>
                      <a:lnTo>
                        <a:pt x="120" y="129"/>
                      </a:lnTo>
                      <a:lnTo>
                        <a:pt x="139" y="135"/>
                      </a:lnTo>
                      <a:lnTo>
                        <a:pt x="158" y="140"/>
                      </a:lnTo>
                      <a:lnTo>
                        <a:pt x="211" y="153"/>
                      </a:lnTo>
                      <a:lnTo>
                        <a:pt x="265" y="165"/>
                      </a:lnTo>
                      <a:lnTo>
                        <a:pt x="322" y="176"/>
                      </a:lnTo>
                      <a:lnTo>
                        <a:pt x="381" y="186"/>
                      </a:lnTo>
                      <a:lnTo>
                        <a:pt x="385" y="187"/>
                      </a:lnTo>
                      <a:lnTo>
                        <a:pt x="388" y="187"/>
                      </a:lnTo>
                      <a:lnTo>
                        <a:pt x="391" y="187"/>
                      </a:lnTo>
                      <a:lnTo>
                        <a:pt x="397" y="188"/>
                      </a:lnTo>
                      <a:lnTo>
                        <a:pt x="400" y="188"/>
                      </a:lnTo>
                      <a:lnTo>
                        <a:pt x="404" y="190"/>
                      </a:lnTo>
                      <a:lnTo>
                        <a:pt x="410" y="190"/>
                      </a:lnTo>
                      <a:lnTo>
                        <a:pt x="410" y="191"/>
                      </a:lnTo>
                      <a:lnTo>
                        <a:pt x="413" y="191"/>
                      </a:lnTo>
                      <a:lnTo>
                        <a:pt x="416" y="192"/>
                      </a:lnTo>
                      <a:lnTo>
                        <a:pt x="419" y="192"/>
                      </a:lnTo>
                      <a:lnTo>
                        <a:pt x="429" y="193"/>
                      </a:lnTo>
                      <a:lnTo>
                        <a:pt x="432" y="193"/>
                      </a:lnTo>
                      <a:lnTo>
                        <a:pt x="438" y="195"/>
                      </a:lnTo>
                      <a:lnTo>
                        <a:pt x="445" y="196"/>
                      </a:lnTo>
                      <a:lnTo>
                        <a:pt x="448" y="196"/>
                      </a:lnTo>
                      <a:lnTo>
                        <a:pt x="451" y="197"/>
                      </a:lnTo>
                      <a:lnTo>
                        <a:pt x="454" y="197"/>
                      </a:lnTo>
                      <a:lnTo>
                        <a:pt x="457" y="198"/>
                      </a:lnTo>
                      <a:lnTo>
                        <a:pt x="460" y="198"/>
                      </a:lnTo>
                      <a:lnTo>
                        <a:pt x="470" y="200"/>
                      </a:lnTo>
                      <a:lnTo>
                        <a:pt x="479" y="201"/>
                      </a:lnTo>
                      <a:lnTo>
                        <a:pt x="482" y="202"/>
                      </a:lnTo>
                      <a:lnTo>
                        <a:pt x="486" y="202"/>
                      </a:lnTo>
                      <a:lnTo>
                        <a:pt x="489" y="202"/>
                      </a:lnTo>
                      <a:lnTo>
                        <a:pt x="489" y="204"/>
                      </a:lnTo>
                      <a:lnTo>
                        <a:pt x="495" y="204"/>
                      </a:lnTo>
                      <a:lnTo>
                        <a:pt x="498" y="205"/>
                      </a:lnTo>
                      <a:lnTo>
                        <a:pt x="504" y="206"/>
                      </a:lnTo>
                      <a:lnTo>
                        <a:pt x="508" y="206"/>
                      </a:lnTo>
                      <a:lnTo>
                        <a:pt x="542" y="211"/>
                      </a:lnTo>
                      <a:lnTo>
                        <a:pt x="549" y="212"/>
                      </a:lnTo>
                      <a:lnTo>
                        <a:pt x="558" y="214"/>
                      </a:lnTo>
                      <a:lnTo>
                        <a:pt x="561" y="215"/>
                      </a:lnTo>
                      <a:lnTo>
                        <a:pt x="564" y="215"/>
                      </a:lnTo>
                      <a:lnTo>
                        <a:pt x="564" y="216"/>
                      </a:lnTo>
                      <a:lnTo>
                        <a:pt x="567" y="216"/>
                      </a:lnTo>
                      <a:lnTo>
                        <a:pt x="571" y="216"/>
                      </a:lnTo>
                      <a:lnTo>
                        <a:pt x="574" y="216"/>
                      </a:lnTo>
                      <a:lnTo>
                        <a:pt x="574" y="218"/>
                      </a:lnTo>
                      <a:lnTo>
                        <a:pt x="577" y="218"/>
                      </a:lnTo>
                      <a:lnTo>
                        <a:pt x="580" y="218"/>
                      </a:lnTo>
                      <a:lnTo>
                        <a:pt x="580" y="219"/>
                      </a:lnTo>
                      <a:lnTo>
                        <a:pt x="583" y="219"/>
                      </a:lnTo>
                      <a:lnTo>
                        <a:pt x="590" y="220"/>
                      </a:lnTo>
                      <a:lnTo>
                        <a:pt x="596" y="220"/>
                      </a:lnTo>
                      <a:lnTo>
                        <a:pt x="596" y="221"/>
                      </a:lnTo>
                      <a:lnTo>
                        <a:pt x="599" y="221"/>
                      </a:lnTo>
                      <a:lnTo>
                        <a:pt x="602" y="221"/>
                      </a:lnTo>
                      <a:lnTo>
                        <a:pt x="605" y="223"/>
                      </a:lnTo>
                      <a:lnTo>
                        <a:pt x="608" y="223"/>
                      </a:lnTo>
                      <a:lnTo>
                        <a:pt x="612" y="224"/>
                      </a:lnTo>
                      <a:lnTo>
                        <a:pt x="615" y="224"/>
                      </a:lnTo>
                      <a:lnTo>
                        <a:pt x="624" y="225"/>
                      </a:lnTo>
                      <a:lnTo>
                        <a:pt x="700" y="243"/>
                      </a:lnTo>
                      <a:lnTo>
                        <a:pt x="775" y="261"/>
                      </a:lnTo>
                      <a:lnTo>
                        <a:pt x="807" y="271"/>
                      </a:lnTo>
                      <a:lnTo>
                        <a:pt x="842" y="282"/>
                      </a:lnTo>
                      <a:lnTo>
                        <a:pt x="902" y="306"/>
                      </a:lnTo>
                      <a:lnTo>
                        <a:pt x="977" y="360"/>
                      </a:lnTo>
                      <a:lnTo>
                        <a:pt x="984" y="380"/>
                      </a:lnTo>
                      <a:lnTo>
                        <a:pt x="952" y="385"/>
                      </a:lnTo>
                      <a:lnTo>
                        <a:pt x="946" y="377"/>
                      </a:lnTo>
                      <a:lnTo>
                        <a:pt x="873" y="337"/>
                      </a:lnTo>
                      <a:lnTo>
                        <a:pt x="832" y="324"/>
                      </a:lnTo>
                      <a:lnTo>
                        <a:pt x="750" y="30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4" name="Freeform 281">
                  <a:extLst>
                    <a:ext uri="{FF2B5EF4-FFF2-40B4-BE49-F238E27FC236}">
                      <a16:creationId xmlns:a16="http://schemas.microsoft.com/office/drawing/2014/main" id="{C3D04CF3-97BB-40F2-8A60-DA2AB5BC1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5" name="Freeform 282">
                  <a:extLst>
                    <a:ext uri="{FF2B5EF4-FFF2-40B4-BE49-F238E27FC236}">
                      <a16:creationId xmlns:a16="http://schemas.microsoft.com/office/drawing/2014/main" id="{4B8ED909-F87F-44F7-9A73-2D605684CDC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126 w 344"/>
                    <a:gd name="T125" fmla="*/ 42 h 17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6" name="Freeform 283">
                  <a:extLst>
                    <a:ext uri="{FF2B5EF4-FFF2-40B4-BE49-F238E27FC236}">
                      <a16:creationId xmlns:a16="http://schemas.microsoft.com/office/drawing/2014/main" id="{AF8513D0-F69B-4837-BD0F-03E0660A9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44" cy="177"/>
                </a:xfrm>
                <a:custGeom>
                  <a:avLst/>
                  <a:gdLst>
                    <a:gd name="T0" fmla="*/ 114 w 344"/>
                    <a:gd name="T1" fmla="*/ 176 h 177"/>
                    <a:gd name="T2" fmla="*/ 110 w 344"/>
                    <a:gd name="T3" fmla="*/ 176 h 177"/>
                    <a:gd name="T4" fmla="*/ 107 w 344"/>
                    <a:gd name="T5" fmla="*/ 174 h 177"/>
                    <a:gd name="T6" fmla="*/ 104 w 344"/>
                    <a:gd name="T7" fmla="*/ 173 h 177"/>
                    <a:gd name="T8" fmla="*/ 101 w 344"/>
                    <a:gd name="T9" fmla="*/ 173 h 177"/>
                    <a:gd name="T10" fmla="*/ 98 w 344"/>
                    <a:gd name="T11" fmla="*/ 172 h 177"/>
                    <a:gd name="T12" fmla="*/ 95 w 344"/>
                    <a:gd name="T13" fmla="*/ 171 h 177"/>
                    <a:gd name="T14" fmla="*/ 92 w 344"/>
                    <a:gd name="T15" fmla="*/ 171 h 177"/>
                    <a:gd name="T16" fmla="*/ 88 w 344"/>
                    <a:gd name="T17" fmla="*/ 169 h 177"/>
                    <a:gd name="T18" fmla="*/ 88 w 344"/>
                    <a:gd name="T19" fmla="*/ 168 h 177"/>
                    <a:gd name="T20" fmla="*/ 85 w 344"/>
                    <a:gd name="T21" fmla="*/ 168 h 177"/>
                    <a:gd name="T22" fmla="*/ 79 w 344"/>
                    <a:gd name="T23" fmla="*/ 167 h 177"/>
                    <a:gd name="T24" fmla="*/ 79 w 344"/>
                    <a:gd name="T25" fmla="*/ 165 h 177"/>
                    <a:gd name="T26" fmla="*/ 76 w 344"/>
                    <a:gd name="T27" fmla="*/ 165 h 177"/>
                    <a:gd name="T28" fmla="*/ 73 w 344"/>
                    <a:gd name="T29" fmla="*/ 163 h 177"/>
                    <a:gd name="T30" fmla="*/ 63 w 344"/>
                    <a:gd name="T31" fmla="*/ 160 h 177"/>
                    <a:gd name="T32" fmla="*/ 60 w 344"/>
                    <a:gd name="T33" fmla="*/ 159 h 177"/>
                    <a:gd name="T34" fmla="*/ 57 w 344"/>
                    <a:gd name="T35" fmla="*/ 159 h 177"/>
                    <a:gd name="T36" fmla="*/ 47 w 344"/>
                    <a:gd name="T37" fmla="*/ 154 h 177"/>
                    <a:gd name="T38" fmla="*/ 44 w 344"/>
                    <a:gd name="T39" fmla="*/ 153 h 177"/>
                    <a:gd name="T40" fmla="*/ 32 w 344"/>
                    <a:gd name="T41" fmla="*/ 146 h 177"/>
                    <a:gd name="T42" fmla="*/ 3 w 344"/>
                    <a:gd name="T43" fmla="*/ 124 h 177"/>
                    <a:gd name="T44" fmla="*/ 0 w 344"/>
                    <a:gd name="T45" fmla="*/ 105 h 177"/>
                    <a:gd name="T46" fmla="*/ 25 w 344"/>
                    <a:gd name="T47" fmla="*/ 82 h 177"/>
                    <a:gd name="T48" fmla="*/ 44 w 344"/>
                    <a:gd name="T49" fmla="*/ 73 h 177"/>
                    <a:gd name="T50" fmla="*/ 47 w 344"/>
                    <a:gd name="T51" fmla="*/ 72 h 177"/>
                    <a:gd name="T52" fmla="*/ 51 w 344"/>
                    <a:gd name="T53" fmla="*/ 69 h 177"/>
                    <a:gd name="T54" fmla="*/ 54 w 344"/>
                    <a:gd name="T55" fmla="*/ 68 h 177"/>
                    <a:gd name="T56" fmla="*/ 60 w 344"/>
                    <a:gd name="T57" fmla="*/ 65 h 177"/>
                    <a:gd name="T58" fmla="*/ 63 w 344"/>
                    <a:gd name="T59" fmla="*/ 64 h 177"/>
                    <a:gd name="T60" fmla="*/ 69 w 344"/>
                    <a:gd name="T61" fmla="*/ 61 h 177"/>
                    <a:gd name="T62" fmla="*/ 76 w 344"/>
                    <a:gd name="T63" fmla="*/ 60 h 177"/>
                    <a:gd name="T64" fmla="*/ 79 w 344"/>
                    <a:gd name="T65" fmla="*/ 58 h 177"/>
                    <a:gd name="T66" fmla="*/ 85 w 344"/>
                    <a:gd name="T67" fmla="*/ 55 h 177"/>
                    <a:gd name="T68" fmla="*/ 92 w 344"/>
                    <a:gd name="T69" fmla="*/ 54 h 177"/>
                    <a:gd name="T70" fmla="*/ 98 w 344"/>
                    <a:gd name="T71" fmla="*/ 51 h 177"/>
                    <a:gd name="T72" fmla="*/ 104 w 344"/>
                    <a:gd name="T73" fmla="*/ 50 h 177"/>
                    <a:gd name="T74" fmla="*/ 104 w 344"/>
                    <a:gd name="T75" fmla="*/ 49 h 177"/>
                    <a:gd name="T76" fmla="*/ 114 w 344"/>
                    <a:gd name="T77" fmla="*/ 46 h 177"/>
                    <a:gd name="T78" fmla="*/ 120 w 344"/>
                    <a:gd name="T79" fmla="*/ 44 h 177"/>
                    <a:gd name="T80" fmla="*/ 129 w 344"/>
                    <a:gd name="T81" fmla="*/ 41 h 177"/>
                    <a:gd name="T82" fmla="*/ 136 w 344"/>
                    <a:gd name="T83" fmla="*/ 40 h 177"/>
                    <a:gd name="T84" fmla="*/ 139 w 344"/>
                    <a:gd name="T85" fmla="*/ 39 h 177"/>
                    <a:gd name="T86" fmla="*/ 145 w 344"/>
                    <a:gd name="T87" fmla="*/ 37 h 177"/>
                    <a:gd name="T88" fmla="*/ 161 w 344"/>
                    <a:gd name="T89" fmla="*/ 32 h 177"/>
                    <a:gd name="T90" fmla="*/ 177 w 344"/>
                    <a:gd name="T91" fmla="*/ 28 h 177"/>
                    <a:gd name="T92" fmla="*/ 196 w 344"/>
                    <a:gd name="T93" fmla="*/ 23 h 177"/>
                    <a:gd name="T94" fmla="*/ 199 w 344"/>
                    <a:gd name="T95" fmla="*/ 23 h 177"/>
                    <a:gd name="T96" fmla="*/ 230 w 344"/>
                    <a:gd name="T97" fmla="*/ 16 h 177"/>
                    <a:gd name="T98" fmla="*/ 249 w 344"/>
                    <a:gd name="T99" fmla="*/ 12 h 177"/>
                    <a:gd name="T100" fmla="*/ 265 w 344"/>
                    <a:gd name="T101" fmla="*/ 8 h 177"/>
                    <a:gd name="T102" fmla="*/ 281 w 344"/>
                    <a:gd name="T103" fmla="*/ 4 h 177"/>
                    <a:gd name="T104" fmla="*/ 287 w 344"/>
                    <a:gd name="T105" fmla="*/ 3 h 177"/>
                    <a:gd name="T106" fmla="*/ 296 w 344"/>
                    <a:gd name="T107" fmla="*/ 2 h 177"/>
                    <a:gd name="T108" fmla="*/ 300 w 344"/>
                    <a:gd name="T109" fmla="*/ 0 h 177"/>
                    <a:gd name="T110" fmla="*/ 211 w 344"/>
                    <a:gd name="T111" fmla="*/ 44 h 177"/>
                    <a:gd name="T112" fmla="*/ 66 w 344"/>
                    <a:gd name="T113" fmla="*/ 87 h 177"/>
                    <a:gd name="T114" fmla="*/ 44 w 344"/>
                    <a:gd name="T115" fmla="*/ 102 h 177"/>
                    <a:gd name="T116" fmla="*/ 38 w 344"/>
                    <a:gd name="T117" fmla="*/ 125 h 177"/>
                    <a:gd name="T118" fmla="*/ 60 w 344"/>
                    <a:gd name="T119" fmla="*/ 145 h 177"/>
                    <a:gd name="T120" fmla="*/ 114 w 344"/>
                    <a:gd name="T121" fmla="*/ 174 h 177"/>
                    <a:gd name="T122" fmla="*/ 117 w 344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4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44" y="9"/>
                      </a:lnTo>
                      <a:lnTo>
                        <a:pt x="211" y="44"/>
                      </a:lnTo>
                      <a:lnTo>
                        <a:pt x="132" y="65"/>
                      </a:lnTo>
                      <a:lnTo>
                        <a:pt x="98" y="77"/>
                      </a:lnTo>
                      <a:lnTo>
                        <a:pt x="66" y="87"/>
                      </a:lnTo>
                      <a:lnTo>
                        <a:pt x="54" y="94"/>
                      </a:lnTo>
                      <a:lnTo>
                        <a:pt x="44" y="102"/>
                      </a:lnTo>
                      <a:lnTo>
                        <a:pt x="38" y="110"/>
                      </a:lnTo>
                      <a:lnTo>
                        <a:pt x="38" y="117"/>
                      </a:lnTo>
                      <a:lnTo>
                        <a:pt x="38" y="125"/>
                      </a:lnTo>
                      <a:lnTo>
                        <a:pt x="44" y="131"/>
                      </a:lnTo>
                      <a:lnTo>
                        <a:pt x="51" y="139"/>
                      </a:lnTo>
                      <a:lnTo>
                        <a:pt x="60" y="145"/>
                      </a:lnTo>
                      <a:lnTo>
                        <a:pt x="82" y="158"/>
                      </a:lnTo>
                      <a:lnTo>
                        <a:pt x="101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7" name="Freeform 284">
                  <a:extLst>
                    <a:ext uri="{FF2B5EF4-FFF2-40B4-BE49-F238E27FC236}">
                      <a16:creationId xmlns:a16="http://schemas.microsoft.com/office/drawing/2014/main" id="{D3238989-2E4B-4B91-A5AD-60A5EDDACC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8" name="Freeform 285">
                  <a:extLst>
                    <a:ext uri="{FF2B5EF4-FFF2-40B4-BE49-F238E27FC236}">
                      <a16:creationId xmlns:a16="http://schemas.microsoft.com/office/drawing/2014/main" id="{EF6535A6-4E35-4C1A-BEF8-12308F4E4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7" cy="177"/>
                </a:xfrm>
                <a:custGeom>
                  <a:avLst/>
                  <a:gdLst>
                    <a:gd name="T0" fmla="*/ 110 w 337"/>
                    <a:gd name="T1" fmla="*/ 176 h 177"/>
                    <a:gd name="T2" fmla="*/ 107 w 337"/>
                    <a:gd name="T3" fmla="*/ 174 h 177"/>
                    <a:gd name="T4" fmla="*/ 101 w 337"/>
                    <a:gd name="T5" fmla="*/ 173 h 177"/>
                    <a:gd name="T6" fmla="*/ 98 w 337"/>
                    <a:gd name="T7" fmla="*/ 172 h 177"/>
                    <a:gd name="T8" fmla="*/ 92 w 337"/>
                    <a:gd name="T9" fmla="*/ 171 h 177"/>
                    <a:gd name="T10" fmla="*/ 88 w 337"/>
                    <a:gd name="T11" fmla="*/ 168 h 177"/>
                    <a:gd name="T12" fmla="*/ 82 w 337"/>
                    <a:gd name="T13" fmla="*/ 167 h 177"/>
                    <a:gd name="T14" fmla="*/ 76 w 337"/>
                    <a:gd name="T15" fmla="*/ 165 h 177"/>
                    <a:gd name="T16" fmla="*/ 73 w 337"/>
                    <a:gd name="T17" fmla="*/ 163 h 177"/>
                    <a:gd name="T18" fmla="*/ 60 w 337"/>
                    <a:gd name="T19" fmla="*/ 159 h 177"/>
                    <a:gd name="T20" fmla="*/ 47 w 337"/>
                    <a:gd name="T21" fmla="*/ 154 h 177"/>
                    <a:gd name="T22" fmla="*/ 44 w 337"/>
                    <a:gd name="T23" fmla="*/ 153 h 177"/>
                    <a:gd name="T24" fmla="*/ 19 w 337"/>
                    <a:gd name="T25" fmla="*/ 140 h 177"/>
                    <a:gd name="T26" fmla="*/ 3 w 337"/>
                    <a:gd name="T27" fmla="*/ 124 h 177"/>
                    <a:gd name="T28" fmla="*/ 0 w 337"/>
                    <a:gd name="T29" fmla="*/ 105 h 177"/>
                    <a:gd name="T30" fmla="*/ 3 w 337"/>
                    <a:gd name="T31" fmla="*/ 102 h 177"/>
                    <a:gd name="T32" fmla="*/ 3 w 337"/>
                    <a:gd name="T33" fmla="*/ 99 h 177"/>
                    <a:gd name="T34" fmla="*/ 6 w 337"/>
                    <a:gd name="T35" fmla="*/ 97 h 177"/>
                    <a:gd name="T36" fmla="*/ 10 w 337"/>
                    <a:gd name="T37" fmla="*/ 94 h 177"/>
                    <a:gd name="T38" fmla="*/ 13 w 337"/>
                    <a:gd name="T39" fmla="*/ 92 h 177"/>
                    <a:gd name="T40" fmla="*/ 16 w 337"/>
                    <a:gd name="T41" fmla="*/ 89 h 177"/>
                    <a:gd name="T42" fmla="*/ 19 w 337"/>
                    <a:gd name="T43" fmla="*/ 87 h 177"/>
                    <a:gd name="T44" fmla="*/ 22 w 337"/>
                    <a:gd name="T45" fmla="*/ 84 h 177"/>
                    <a:gd name="T46" fmla="*/ 22 w 337"/>
                    <a:gd name="T47" fmla="*/ 83 h 177"/>
                    <a:gd name="T48" fmla="*/ 25 w 337"/>
                    <a:gd name="T49" fmla="*/ 82 h 177"/>
                    <a:gd name="T50" fmla="*/ 28 w 337"/>
                    <a:gd name="T51" fmla="*/ 80 h 177"/>
                    <a:gd name="T52" fmla="*/ 28 w 337"/>
                    <a:gd name="T53" fmla="*/ 80 h 177"/>
                    <a:gd name="T54" fmla="*/ 32 w 337"/>
                    <a:gd name="T55" fmla="*/ 79 h 177"/>
                    <a:gd name="T56" fmla="*/ 32 w 337"/>
                    <a:gd name="T57" fmla="*/ 78 h 177"/>
                    <a:gd name="T58" fmla="*/ 35 w 337"/>
                    <a:gd name="T59" fmla="*/ 77 h 177"/>
                    <a:gd name="T60" fmla="*/ 38 w 337"/>
                    <a:gd name="T61" fmla="*/ 75 h 177"/>
                    <a:gd name="T62" fmla="*/ 41 w 337"/>
                    <a:gd name="T63" fmla="*/ 74 h 177"/>
                    <a:gd name="T64" fmla="*/ 47 w 337"/>
                    <a:gd name="T65" fmla="*/ 72 h 177"/>
                    <a:gd name="T66" fmla="*/ 60 w 337"/>
                    <a:gd name="T67" fmla="*/ 65 h 177"/>
                    <a:gd name="T68" fmla="*/ 66 w 337"/>
                    <a:gd name="T69" fmla="*/ 63 h 177"/>
                    <a:gd name="T70" fmla="*/ 82 w 337"/>
                    <a:gd name="T71" fmla="*/ 58 h 177"/>
                    <a:gd name="T72" fmla="*/ 92 w 337"/>
                    <a:gd name="T73" fmla="*/ 53 h 177"/>
                    <a:gd name="T74" fmla="*/ 104 w 337"/>
                    <a:gd name="T75" fmla="*/ 49 h 177"/>
                    <a:gd name="T76" fmla="*/ 120 w 337"/>
                    <a:gd name="T77" fmla="*/ 45 h 177"/>
                    <a:gd name="T78" fmla="*/ 136 w 337"/>
                    <a:gd name="T79" fmla="*/ 40 h 177"/>
                    <a:gd name="T80" fmla="*/ 145 w 337"/>
                    <a:gd name="T81" fmla="*/ 37 h 177"/>
                    <a:gd name="T82" fmla="*/ 177 w 337"/>
                    <a:gd name="T83" fmla="*/ 28 h 177"/>
                    <a:gd name="T84" fmla="*/ 196 w 337"/>
                    <a:gd name="T85" fmla="*/ 23 h 177"/>
                    <a:gd name="T86" fmla="*/ 230 w 337"/>
                    <a:gd name="T87" fmla="*/ 16 h 177"/>
                    <a:gd name="T88" fmla="*/ 265 w 337"/>
                    <a:gd name="T89" fmla="*/ 8 h 177"/>
                    <a:gd name="T90" fmla="*/ 284 w 337"/>
                    <a:gd name="T91" fmla="*/ 4 h 177"/>
                    <a:gd name="T92" fmla="*/ 296 w 337"/>
                    <a:gd name="T93" fmla="*/ 2 h 177"/>
                    <a:gd name="T94" fmla="*/ 337 w 337"/>
                    <a:gd name="T95" fmla="*/ 9 h 177"/>
                    <a:gd name="T96" fmla="*/ 63 w 337"/>
                    <a:gd name="T97" fmla="*/ 87 h 177"/>
                    <a:gd name="T98" fmla="*/ 35 w 337"/>
                    <a:gd name="T99" fmla="*/ 124 h 177"/>
                    <a:gd name="T100" fmla="*/ 98 w 337"/>
                    <a:gd name="T101" fmla="*/ 168 h 177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337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7" y="9"/>
                      </a:lnTo>
                      <a:lnTo>
                        <a:pt x="208" y="42"/>
                      </a:lnTo>
                      <a:lnTo>
                        <a:pt x="129" y="64"/>
                      </a:lnTo>
                      <a:lnTo>
                        <a:pt x="95" y="75"/>
                      </a:lnTo>
                      <a:lnTo>
                        <a:pt x="63" y="87"/>
                      </a:lnTo>
                      <a:lnTo>
                        <a:pt x="47" y="93"/>
                      </a:lnTo>
                      <a:lnTo>
                        <a:pt x="38" y="101"/>
                      </a:lnTo>
                      <a:lnTo>
                        <a:pt x="35" y="108"/>
                      </a:lnTo>
                      <a:lnTo>
                        <a:pt x="32" y="116"/>
                      </a:lnTo>
                      <a:lnTo>
                        <a:pt x="35" y="124"/>
                      </a:lnTo>
                      <a:lnTo>
                        <a:pt x="41" y="131"/>
                      </a:lnTo>
                      <a:lnTo>
                        <a:pt x="47" y="139"/>
                      </a:lnTo>
                      <a:lnTo>
                        <a:pt x="57" y="145"/>
                      </a:lnTo>
                      <a:lnTo>
                        <a:pt x="79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68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69" name="Freeform 286">
                  <a:extLst>
                    <a:ext uri="{FF2B5EF4-FFF2-40B4-BE49-F238E27FC236}">
                      <a16:creationId xmlns:a16="http://schemas.microsoft.com/office/drawing/2014/main" id="{05314C12-A9DB-40DF-9BE6-E9E4A45E28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4" cy="177"/>
                </a:xfrm>
                <a:custGeom>
                  <a:avLst/>
                  <a:gdLst>
                    <a:gd name="T0" fmla="*/ 110 w 334"/>
                    <a:gd name="T1" fmla="*/ 176 h 177"/>
                    <a:gd name="T2" fmla="*/ 107 w 334"/>
                    <a:gd name="T3" fmla="*/ 174 h 177"/>
                    <a:gd name="T4" fmla="*/ 101 w 334"/>
                    <a:gd name="T5" fmla="*/ 173 h 177"/>
                    <a:gd name="T6" fmla="*/ 98 w 334"/>
                    <a:gd name="T7" fmla="*/ 172 h 177"/>
                    <a:gd name="T8" fmla="*/ 92 w 334"/>
                    <a:gd name="T9" fmla="*/ 171 h 177"/>
                    <a:gd name="T10" fmla="*/ 88 w 334"/>
                    <a:gd name="T11" fmla="*/ 168 h 177"/>
                    <a:gd name="T12" fmla="*/ 82 w 334"/>
                    <a:gd name="T13" fmla="*/ 167 h 177"/>
                    <a:gd name="T14" fmla="*/ 76 w 334"/>
                    <a:gd name="T15" fmla="*/ 165 h 177"/>
                    <a:gd name="T16" fmla="*/ 73 w 334"/>
                    <a:gd name="T17" fmla="*/ 163 h 177"/>
                    <a:gd name="T18" fmla="*/ 60 w 334"/>
                    <a:gd name="T19" fmla="*/ 159 h 177"/>
                    <a:gd name="T20" fmla="*/ 47 w 334"/>
                    <a:gd name="T21" fmla="*/ 154 h 177"/>
                    <a:gd name="T22" fmla="*/ 44 w 334"/>
                    <a:gd name="T23" fmla="*/ 153 h 177"/>
                    <a:gd name="T24" fmla="*/ 19 w 334"/>
                    <a:gd name="T25" fmla="*/ 140 h 177"/>
                    <a:gd name="T26" fmla="*/ 3 w 334"/>
                    <a:gd name="T27" fmla="*/ 124 h 177"/>
                    <a:gd name="T28" fmla="*/ 0 w 334"/>
                    <a:gd name="T29" fmla="*/ 105 h 177"/>
                    <a:gd name="T30" fmla="*/ 3 w 334"/>
                    <a:gd name="T31" fmla="*/ 102 h 177"/>
                    <a:gd name="T32" fmla="*/ 3 w 334"/>
                    <a:gd name="T33" fmla="*/ 99 h 177"/>
                    <a:gd name="T34" fmla="*/ 6 w 334"/>
                    <a:gd name="T35" fmla="*/ 97 h 177"/>
                    <a:gd name="T36" fmla="*/ 10 w 334"/>
                    <a:gd name="T37" fmla="*/ 94 h 177"/>
                    <a:gd name="T38" fmla="*/ 13 w 334"/>
                    <a:gd name="T39" fmla="*/ 92 h 177"/>
                    <a:gd name="T40" fmla="*/ 16 w 334"/>
                    <a:gd name="T41" fmla="*/ 89 h 177"/>
                    <a:gd name="T42" fmla="*/ 19 w 334"/>
                    <a:gd name="T43" fmla="*/ 87 h 177"/>
                    <a:gd name="T44" fmla="*/ 22 w 334"/>
                    <a:gd name="T45" fmla="*/ 84 h 177"/>
                    <a:gd name="T46" fmla="*/ 22 w 334"/>
                    <a:gd name="T47" fmla="*/ 83 h 177"/>
                    <a:gd name="T48" fmla="*/ 25 w 334"/>
                    <a:gd name="T49" fmla="*/ 82 h 177"/>
                    <a:gd name="T50" fmla="*/ 28 w 334"/>
                    <a:gd name="T51" fmla="*/ 80 h 177"/>
                    <a:gd name="T52" fmla="*/ 28 w 334"/>
                    <a:gd name="T53" fmla="*/ 80 h 177"/>
                    <a:gd name="T54" fmla="*/ 32 w 334"/>
                    <a:gd name="T55" fmla="*/ 79 h 177"/>
                    <a:gd name="T56" fmla="*/ 32 w 334"/>
                    <a:gd name="T57" fmla="*/ 78 h 177"/>
                    <a:gd name="T58" fmla="*/ 35 w 334"/>
                    <a:gd name="T59" fmla="*/ 77 h 177"/>
                    <a:gd name="T60" fmla="*/ 38 w 334"/>
                    <a:gd name="T61" fmla="*/ 75 h 177"/>
                    <a:gd name="T62" fmla="*/ 41 w 334"/>
                    <a:gd name="T63" fmla="*/ 74 h 177"/>
                    <a:gd name="T64" fmla="*/ 47 w 334"/>
                    <a:gd name="T65" fmla="*/ 72 h 177"/>
                    <a:gd name="T66" fmla="*/ 60 w 334"/>
                    <a:gd name="T67" fmla="*/ 65 h 177"/>
                    <a:gd name="T68" fmla="*/ 66 w 334"/>
                    <a:gd name="T69" fmla="*/ 63 h 177"/>
                    <a:gd name="T70" fmla="*/ 82 w 334"/>
                    <a:gd name="T71" fmla="*/ 58 h 177"/>
                    <a:gd name="T72" fmla="*/ 92 w 334"/>
                    <a:gd name="T73" fmla="*/ 53 h 177"/>
                    <a:gd name="T74" fmla="*/ 104 w 334"/>
                    <a:gd name="T75" fmla="*/ 49 h 177"/>
                    <a:gd name="T76" fmla="*/ 120 w 334"/>
                    <a:gd name="T77" fmla="*/ 45 h 177"/>
                    <a:gd name="T78" fmla="*/ 136 w 334"/>
                    <a:gd name="T79" fmla="*/ 40 h 177"/>
                    <a:gd name="T80" fmla="*/ 145 w 334"/>
                    <a:gd name="T81" fmla="*/ 37 h 177"/>
                    <a:gd name="T82" fmla="*/ 177 w 334"/>
                    <a:gd name="T83" fmla="*/ 28 h 177"/>
                    <a:gd name="T84" fmla="*/ 196 w 334"/>
                    <a:gd name="T85" fmla="*/ 23 h 177"/>
                    <a:gd name="T86" fmla="*/ 230 w 334"/>
                    <a:gd name="T87" fmla="*/ 16 h 177"/>
                    <a:gd name="T88" fmla="*/ 265 w 334"/>
                    <a:gd name="T89" fmla="*/ 8 h 177"/>
                    <a:gd name="T90" fmla="*/ 284 w 334"/>
                    <a:gd name="T91" fmla="*/ 4 h 177"/>
                    <a:gd name="T92" fmla="*/ 296 w 334"/>
                    <a:gd name="T93" fmla="*/ 2 h 177"/>
                    <a:gd name="T94" fmla="*/ 334 w 334"/>
                    <a:gd name="T95" fmla="*/ 8 h 177"/>
                    <a:gd name="T96" fmla="*/ 60 w 334"/>
                    <a:gd name="T97" fmla="*/ 86 h 177"/>
                    <a:gd name="T98" fmla="*/ 28 w 334"/>
                    <a:gd name="T99" fmla="*/ 116 h 177"/>
                    <a:gd name="T100" fmla="*/ 76 w 334"/>
                    <a:gd name="T101" fmla="*/ 158 h 177"/>
                    <a:gd name="T102" fmla="*/ 117 w 334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4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4" y="8"/>
                      </a:lnTo>
                      <a:lnTo>
                        <a:pt x="281" y="22"/>
                      </a:lnTo>
                      <a:lnTo>
                        <a:pt x="205" y="40"/>
                      </a:lnTo>
                      <a:lnTo>
                        <a:pt x="126" y="63"/>
                      </a:lnTo>
                      <a:lnTo>
                        <a:pt x="92" y="74"/>
                      </a:lnTo>
                      <a:lnTo>
                        <a:pt x="60" y="86"/>
                      </a:lnTo>
                      <a:lnTo>
                        <a:pt x="44" y="93"/>
                      </a:lnTo>
                      <a:lnTo>
                        <a:pt x="35" y="101"/>
                      </a:lnTo>
                      <a:lnTo>
                        <a:pt x="28" y="108"/>
                      </a:lnTo>
                      <a:lnTo>
                        <a:pt x="28" y="116"/>
                      </a:lnTo>
                      <a:lnTo>
                        <a:pt x="32" y="124"/>
                      </a:lnTo>
                      <a:lnTo>
                        <a:pt x="38" y="131"/>
                      </a:lnTo>
                      <a:lnTo>
                        <a:pt x="44" y="138"/>
                      </a:lnTo>
                      <a:lnTo>
                        <a:pt x="54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A82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0" name="Freeform 287">
                  <a:extLst>
                    <a:ext uri="{FF2B5EF4-FFF2-40B4-BE49-F238E27FC236}">
                      <a16:creationId xmlns:a16="http://schemas.microsoft.com/office/drawing/2014/main" id="{927828F1-D502-4633-85A8-8284FA45BC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31" cy="177"/>
                </a:xfrm>
                <a:custGeom>
                  <a:avLst/>
                  <a:gdLst>
                    <a:gd name="T0" fmla="*/ 110 w 331"/>
                    <a:gd name="T1" fmla="*/ 176 h 177"/>
                    <a:gd name="T2" fmla="*/ 107 w 331"/>
                    <a:gd name="T3" fmla="*/ 174 h 177"/>
                    <a:gd name="T4" fmla="*/ 101 w 331"/>
                    <a:gd name="T5" fmla="*/ 173 h 177"/>
                    <a:gd name="T6" fmla="*/ 98 w 331"/>
                    <a:gd name="T7" fmla="*/ 172 h 177"/>
                    <a:gd name="T8" fmla="*/ 92 w 331"/>
                    <a:gd name="T9" fmla="*/ 171 h 177"/>
                    <a:gd name="T10" fmla="*/ 88 w 331"/>
                    <a:gd name="T11" fmla="*/ 168 h 177"/>
                    <a:gd name="T12" fmla="*/ 82 w 331"/>
                    <a:gd name="T13" fmla="*/ 167 h 177"/>
                    <a:gd name="T14" fmla="*/ 76 w 331"/>
                    <a:gd name="T15" fmla="*/ 165 h 177"/>
                    <a:gd name="T16" fmla="*/ 73 w 331"/>
                    <a:gd name="T17" fmla="*/ 163 h 177"/>
                    <a:gd name="T18" fmla="*/ 60 w 331"/>
                    <a:gd name="T19" fmla="*/ 159 h 177"/>
                    <a:gd name="T20" fmla="*/ 47 w 331"/>
                    <a:gd name="T21" fmla="*/ 154 h 177"/>
                    <a:gd name="T22" fmla="*/ 44 w 331"/>
                    <a:gd name="T23" fmla="*/ 153 h 177"/>
                    <a:gd name="T24" fmla="*/ 19 w 331"/>
                    <a:gd name="T25" fmla="*/ 140 h 177"/>
                    <a:gd name="T26" fmla="*/ 3 w 331"/>
                    <a:gd name="T27" fmla="*/ 124 h 177"/>
                    <a:gd name="T28" fmla="*/ 0 w 331"/>
                    <a:gd name="T29" fmla="*/ 105 h 177"/>
                    <a:gd name="T30" fmla="*/ 3 w 331"/>
                    <a:gd name="T31" fmla="*/ 102 h 177"/>
                    <a:gd name="T32" fmla="*/ 3 w 331"/>
                    <a:gd name="T33" fmla="*/ 99 h 177"/>
                    <a:gd name="T34" fmla="*/ 6 w 331"/>
                    <a:gd name="T35" fmla="*/ 97 h 177"/>
                    <a:gd name="T36" fmla="*/ 10 w 331"/>
                    <a:gd name="T37" fmla="*/ 94 h 177"/>
                    <a:gd name="T38" fmla="*/ 13 w 331"/>
                    <a:gd name="T39" fmla="*/ 92 h 177"/>
                    <a:gd name="T40" fmla="*/ 16 w 331"/>
                    <a:gd name="T41" fmla="*/ 89 h 177"/>
                    <a:gd name="T42" fmla="*/ 19 w 331"/>
                    <a:gd name="T43" fmla="*/ 87 h 177"/>
                    <a:gd name="T44" fmla="*/ 22 w 331"/>
                    <a:gd name="T45" fmla="*/ 84 h 177"/>
                    <a:gd name="T46" fmla="*/ 22 w 331"/>
                    <a:gd name="T47" fmla="*/ 83 h 177"/>
                    <a:gd name="T48" fmla="*/ 25 w 331"/>
                    <a:gd name="T49" fmla="*/ 82 h 177"/>
                    <a:gd name="T50" fmla="*/ 28 w 331"/>
                    <a:gd name="T51" fmla="*/ 80 h 177"/>
                    <a:gd name="T52" fmla="*/ 28 w 331"/>
                    <a:gd name="T53" fmla="*/ 80 h 177"/>
                    <a:gd name="T54" fmla="*/ 32 w 331"/>
                    <a:gd name="T55" fmla="*/ 79 h 177"/>
                    <a:gd name="T56" fmla="*/ 32 w 331"/>
                    <a:gd name="T57" fmla="*/ 78 h 177"/>
                    <a:gd name="T58" fmla="*/ 35 w 331"/>
                    <a:gd name="T59" fmla="*/ 77 h 177"/>
                    <a:gd name="T60" fmla="*/ 38 w 331"/>
                    <a:gd name="T61" fmla="*/ 75 h 177"/>
                    <a:gd name="T62" fmla="*/ 41 w 331"/>
                    <a:gd name="T63" fmla="*/ 74 h 177"/>
                    <a:gd name="T64" fmla="*/ 47 w 331"/>
                    <a:gd name="T65" fmla="*/ 72 h 177"/>
                    <a:gd name="T66" fmla="*/ 60 w 331"/>
                    <a:gd name="T67" fmla="*/ 65 h 177"/>
                    <a:gd name="T68" fmla="*/ 66 w 331"/>
                    <a:gd name="T69" fmla="*/ 63 h 177"/>
                    <a:gd name="T70" fmla="*/ 82 w 331"/>
                    <a:gd name="T71" fmla="*/ 58 h 177"/>
                    <a:gd name="T72" fmla="*/ 92 w 331"/>
                    <a:gd name="T73" fmla="*/ 53 h 177"/>
                    <a:gd name="T74" fmla="*/ 104 w 331"/>
                    <a:gd name="T75" fmla="*/ 49 h 177"/>
                    <a:gd name="T76" fmla="*/ 120 w 331"/>
                    <a:gd name="T77" fmla="*/ 45 h 177"/>
                    <a:gd name="T78" fmla="*/ 136 w 331"/>
                    <a:gd name="T79" fmla="*/ 40 h 177"/>
                    <a:gd name="T80" fmla="*/ 145 w 331"/>
                    <a:gd name="T81" fmla="*/ 37 h 177"/>
                    <a:gd name="T82" fmla="*/ 177 w 331"/>
                    <a:gd name="T83" fmla="*/ 28 h 177"/>
                    <a:gd name="T84" fmla="*/ 196 w 331"/>
                    <a:gd name="T85" fmla="*/ 23 h 177"/>
                    <a:gd name="T86" fmla="*/ 230 w 331"/>
                    <a:gd name="T87" fmla="*/ 16 h 177"/>
                    <a:gd name="T88" fmla="*/ 265 w 331"/>
                    <a:gd name="T89" fmla="*/ 8 h 177"/>
                    <a:gd name="T90" fmla="*/ 284 w 331"/>
                    <a:gd name="T91" fmla="*/ 4 h 177"/>
                    <a:gd name="T92" fmla="*/ 296 w 331"/>
                    <a:gd name="T93" fmla="*/ 2 h 177"/>
                    <a:gd name="T94" fmla="*/ 331 w 331"/>
                    <a:gd name="T95" fmla="*/ 7 h 177"/>
                    <a:gd name="T96" fmla="*/ 57 w 331"/>
                    <a:gd name="T97" fmla="*/ 84 h 177"/>
                    <a:gd name="T98" fmla="*/ 25 w 331"/>
                    <a:gd name="T99" fmla="*/ 115 h 177"/>
                    <a:gd name="T100" fmla="*/ 76 w 331"/>
                    <a:gd name="T101" fmla="*/ 158 h 177"/>
                    <a:gd name="T102" fmla="*/ 117 w 331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31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31" y="7"/>
                      </a:lnTo>
                      <a:lnTo>
                        <a:pt x="277" y="21"/>
                      </a:lnTo>
                      <a:lnTo>
                        <a:pt x="202" y="39"/>
                      </a:lnTo>
                      <a:lnTo>
                        <a:pt x="123" y="61"/>
                      </a:lnTo>
                      <a:lnTo>
                        <a:pt x="88" y="73"/>
                      </a:lnTo>
                      <a:lnTo>
                        <a:pt x="57" y="84"/>
                      </a:lnTo>
                      <a:lnTo>
                        <a:pt x="41" y="92"/>
                      </a:lnTo>
                      <a:lnTo>
                        <a:pt x="28" y="99"/>
                      </a:lnTo>
                      <a:lnTo>
                        <a:pt x="25" y="107"/>
                      </a:lnTo>
                      <a:lnTo>
                        <a:pt x="25" y="115"/>
                      </a:lnTo>
                      <a:lnTo>
                        <a:pt x="28" y="122"/>
                      </a:lnTo>
                      <a:lnTo>
                        <a:pt x="35" y="130"/>
                      </a:lnTo>
                      <a:lnTo>
                        <a:pt x="41" y="138"/>
                      </a:lnTo>
                      <a:lnTo>
                        <a:pt x="51" y="145"/>
                      </a:lnTo>
                      <a:lnTo>
                        <a:pt x="76" y="158"/>
                      </a:lnTo>
                      <a:lnTo>
                        <a:pt x="98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2F7E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1" name="Freeform 288">
                  <a:extLst>
                    <a:ext uri="{FF2B5EF4-FFF2-40B4-BE49-F238E27FC236}">
                      <a16:creationId xmlns:a16="http://schemas.microsoft.com/office/drawing/2014/main" id="{BB89C898-FF4C-4B80-B9EC-40B366BE2B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8" cy="177"/>
                </a:xfrm>
                <a:custGeom>
                  <a:avLst/>
                  <a:gdLst>
                    <a:gd name="T0" fmla="*/ 110 w 328"/>
                    <a:gd name="T1" fmla="*/ 176 h 177"/>
                    <a:gd name="T2" fmla="*/ 107 w 328"/>
                    <a:gd name="T3" fmla="*/ 174 h 177"/>
                    <a:gd name="T4" fmla="*/ 101 w 328"/>
                    <a:gd name="T5" fmla="*/ 173 h 177"/>
                    <a:gd name="T6" fmla="*/ 98 w 328"/>
                    <a:gd name="T7" fmla="*/ 172 h 177"/>
                    <a:gd name="T8" fmla="*/ 92 w 328"/>
                    <a:gd name="T9" fmla="*/ 171 h 177"/>
                    <a:gd name="T10" fmla="*/ 88 w 328"/>
                    <a:gd name="T11" fmla="*/ 168 h 177"/>
                    <a:gd name="T12" fmla="*/ 82 w 328"/>
                    <a:gd name="T13" fmla="*/ 167 h 177"/>
                    <a:gd name="T14" fmla="*/ 76 w 328"/>
                    <a:gd name="T15" fmla="*/ 165 h 177"/>
                    <a:gd name="T16" fmla="*/ 73 w 328"/>
                    <a:gd name="T17" fmla="*/ 163 h 177"/>
                    <a:gd name="T18" fmla="*/ 60 w 328"/>
                    <a:gd name="T19" fmla="*/ 159 h 177"/>
                    <a:gd name="T20" fmla="*/ 47 w 328"/>
                    <a:gd name="T21" fmla="*/ 154 h 177"/>
                    <a:gd name="T22" fmla="*/ 44 w 328"/>
                    <a:gd name="T23" fmla="*/ 153 h 177"/>
                    <a:gd name="T24" fmla="*/ 19 w 328"/>
                    <a:gd name="T25" fmla="*/ 140 h 177"/>
                    <a:gd name="T26" fmla="*/ 3 w 328"/>
                    <a:gd name="T27" fmla="*/ 124 h 177"/>
                    <a:gd name="T28" fmla="*/ 0 w 328"/>
                    <a:gd name="T29" fmla="*/ 105 h 177"/>
                    <a:gd name="T30" fmla="*/ 3 w 328"/>
                    <a:gd name="T31" fmla="*/ 102 h 177"/>
                    <a:gd name="T32" fmla="*/ 3 w 328"/>
                    <a:gd name="T33" fmla="*/ 99 h 177"/>
                    <a:gd name="T34" fmla="*/ 6 w 328"/>
                    <a:gd name="T35" fmla="*/ 97 h 177"/>
                    <a:gd name="T36" fmla="*/ 10 w 328"/>
                    <a:gd name="T37" fmla="*/ 94 h 177"/>
                    <a:gd name="T38" fmla="*/ 13 w 328"/>
                    <a:gd name="T39" fmla="*/ 92 h 177"/>
                    <a:gd name="T40" fmla="*/ 16 w 328"/>
                    <a:gd name="T41" fmla="*/ 89 h 177"/>
                    <a:gd name="T42" fmla="*/ 19 w 328"/>
                    <a:gd name="T43" fmla="*/ 87 h 177"/>
                    <a:gd name="T44" fmla="*/ 22 w 328"/>
                    <a:gd name="T45" fmla="*/ 84 h 177"/>
                    <a:gd name="T46" fmla="*/ 22 w 328"/>
                    <a:gd name="T47" fmla="*/ 83 h 177"/>
                    <a:gd name="T48" fmla="*/ 25 w 328"/>
                    <a:gd name="T49" fmla="*/ 82 h 177"/>
                    <a:gd name="T50" fmla="*/ 28 w 328"/>
                    <a:gd name="T51" fmla="*/ 80 h 177"/>
                    <a:gd name="T52" fmla="*/ 28 w 328"/>
                    <a:gd name="T53" fmla="*/ 80 h 177"/>
                    <a:gd name="T54" fmla="*/ 32 w 328"/>
                    <a:gd name="T55" fmla="*/ 79 h 177"/>
                    <a:gd name="T56" fmla="*/ 32 w 328"/>
                    <a:gd name="T57" fmla="*/ 78 h 177"/>
                    <a:gd name="T58" fmla="*/ 35 w 328"/>
                    <a:gd name="T59" fmla="*/ 77 h 177"/>
                    <a:gd name="T60" fmla="*/ 38 w 328"/>
                    <a:gd name="T61" fmla="*/ 75 h 177"/>
                    <a:gd name="T62" fmla="*/ 41 w 328"/>
                    <a:gd name="T63" fmla="*/ 74 h 177"/>
                    <a:gd name="T64" fmla="*/ 47 w 328"/>
                    <a:gd name="T65" fmla="*/ 72 h 177"/>
                    <a:gd name="T66" fmla="*/ 60 w 328"/>
                    <a:gd name="T67" fmla="*/ 65 h 177"/>
                    <a:gd name="T68" fmla="*/ 66 w 328"/>
                    <a:gd name="T69" fmla="*/ 63 h 177"/>
                    <a:gd name="T70" fmla="*/ 82 w 328"/>
                    <a:gd name="T71" fmla="*/ 58 h 177"/>
                    <a:gd name="T72" fmla="*/ 92 w 328"/>
                    <a:gd name="T73" fmla="*/ 53 h 177"/>
                    <a:gd name="T74" fmla="*/ 104 w 328"/>
                    <a:gd name="T75" fmla="*/ 49 h 177"/>
                    <a:gd name="T76" fmla="*/ 120 w 328"/>
                    <a:gd name="T77" fmla="*/ 45 h 177"/>
                    <a:gd name="T78" fmla="*/ 136 w 328"/>
                    <a:gd name="T79" fmla="*/ 40 h 177"/>
                    <a:gd name="T80" fmla="*/ 145 w 328"/>
                    <a:gd name="T81" fmla="*/ 37 h 177"/>
                    <a:gd name="T82" fmla="*/ 177 w 328"/>
                    <a:gd name="T83" fmla="*/ 28 h 177"/>
                    <a:gd name="T84" fmla="*/ 196 w 328"/>
                    <a:gd name="T85" fmla="*/ 23 h 177"/>
                    <a:gd name="T86" fmla="*/ 230 w 328"/>
                    <a:gd name="T87" fmla="*/ 16 h 177"/>
                    <a:gd name="T88" fmla="*/ 265 w 328"/>
                    <a:gd name="T89" fmla="*/ 8 h 177"/>
                    <a:gd name="T90" fmla="*/ 284 w 328"/>
                    <a:gd name="T91" fmla="*/ 4 h 177"/>
                    <a:gd name="T92" fmla="*/ 296 w 328"/>
                    <a:gd name="T93" fmla="*/ 2 h 177"/>
                    <a:gd name="T94" fmla="*/ 328 w 328"/>
                    <a:gd name="T95" fmla="*/ 7 h 177"/>
                    <a:gd name="T96" fmla="*/ 51 w 328"/>
                    <a:gd name="T97" fmla="*/ 83 h 177"/>
                    <a:gd name="T98" fmla="*/ 19 w 328"/>
                    <a:gd name="T99" fmla="*/ 115 h 177"/>
                    <a:gd name="T100" fmla="*/ 73 w 328"/>
                    <a:gd name="T101" fmla="*/ 158 h 177"/>
                    <a:gd name="T102" fmla="*/ 117 w 328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8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8" y="7"/>
                      </a:lnTo>
                      <a:lnTo>
                        <a:pt x="274" y="20"/>
                      </a:lnTo>
                      <a:lnTo>
                        <a:pt x="202" y="37"/>
                      </a:lnTo>
                      <a:lnTo>
                        <a:pt x="123" y="60"/>
                      </a:lnTo>
                      <a:lnTo>
                        <a:pt x="85" y="72"/>
                      </a:lnTo>
                      <a:lnTo>
                        <a:pt x="51" y="83"/>
                      </a:lnTo>
                      <a:lnTo>
                        <a:pt x="35" y="91"/>
                      </a:lnTo>
                      <a:lnTo>
                        <a:pt x="25" y="98"/>
                      </a:lnTo>
                      <a:lnTo>
                        <a:pt x="22" y="106"/>
                      </a:lnTo>
                      <a:lnTo>
                        <a:pt x="19" y="115"/>
                      </a:lnTo>
                      <a:lnTo>
                        <a:pt x="22" y="122"/>
                      </a:lnTo>
                      <a:lnTo>
                        <a:pt x="28" y="130"/>
                      </a:lnTo>
                      <a:lnTo>
                        <a:pt x="38" y="138"/>
                      </a:lnTo>
                      <a:lnTo>
                        <a:pt x="51" y="145"/>
                      </a:lnTo>
                      <a:lnTo>
                        <a:pt x="73" y="158"/>
                      </a:lnTo>
                      <a:lnTo>
                        <a:pt x="95" y="168"/>
                      </a:lnTo>
                      <a:lnTo>
                        <a:pt x="114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57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2" name="Freeform 289">
                  <a:extLst>
                    <a:ext uri="{FF2B5EF4-FFF2-40B4-BE49-F238E27FC236}">
                      <a16:creationId xmlns:a16="http://schemas.microsoft.com/office/drawing/2014/main" id="{5C38B0E4-D6CB-47EE-9C9B-2C4B9F5F26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5" cy="177"/>
                </a:xfrm>
                <a:custGeom>
                  <a:avLst/>
                  <a:gdLst>
                    <a:gd name="T0" fmla="*/ 110 w 325"/>
                    <a:gd name="T1" fmla="*/ 176 h 177"/>
                    <a:gd name="T2" fmla="*/ 107 w 325"/>
                    <a:gd name="T3" fmla="*/ 174 h 177"/>
                    <a:gd name="T4" fmla="*/ 101 w 325"/>
                    <a:gd name="T5" fmla="*/ 173 h 177"/>
                    <a:gd name="T6" fmla="*/ 98 w 325"/>
                    <a:gd name="T7" fmla="*/ 172 h 177"/>
                    <a:gd name="T8" fmla="*/ 92 w 325"/>
                    <a:gd name="T9" fmla="*/ 171 h 177"/>
                    <a:gd name="T10" fmla="*/ 88 w 325"/>
                    <a:gd name="T11" fmla="*/ 168 h 177"/>
                    <a:gd name="T12" fmla="*/ 82 w 325"/>
                    <a:gd name="T13" fmla="*/ 167 h 177"/>
                    <a:gd name="T14" fmla="*/ 76 w 325"/>
                    <a:gd name="T15" fmla="*/ 165 h 177"/>
                    <a:gd name="T16" fmla="*/ 73 w 325"/>
                    <a:gd name="T17" fmla="*/ 163 h 177"/>
                    <a:gd name="T18" fmla="*/ 60 w 325"/>
                    <a:gd name="T19" fmla="*/ 159 h 177"/>
                    <a:gd name="T20" fmla="*/ 47 w 325"/>
                    <a:gd name="T21" fmla="*/ 154 h 177"/>
                    <a:gd name="T22" fmla="*/ 44 w 325"/>
                    <a:gd name="T23" fmla="*/ 153 h 177"/>
                    <a:gd name="T24" fmla="*/ 19 w 325"/>
                    <a:gd name="T25" fmla="*/ 140 h 177"/>
                    <a:gd name="T26" fmla="*/ 3 w 325"/>
                    <a:gd name="T27" fmla="*/ 124 h 177"/>
                    <a:gd name="T28" fmla="*/ 0 w 325"/>
                    <a:gd name="T29" fmla="*/ 105 h 177"/>
                    <a:gd name="T30" fmla="*/ 3 w 325"/>
                    <a:gd name="T31" fmla="*/ 102 h 177"/>
                    <a:gd name="T32" fmla="*/ 3 w 325"/>
                    <a:gd name="T33" fmla="*/ 99 h 177"/>
                    <a:gd name="T34" fmla="*/ 6 w 325"/>
                    <a:gd name="T35" fmla="*/ 97 h 177"/>
                    <a:gd name="T36" fmla="*/ 10 w 325"/>
                    <a:gd name="T37" fmla="*/ 94 h 177"/>
                    <a:gd name="T38" fmla="*/ 13 w 325"/>
                    <a:gd name="T39" fmla="*/ 92 h 177"/>
                    <a:gd name="T40" fmla="*/ 16 w 325"/>
                    <a:gd name="T41" fmla="*/ 89 h 177"/>
                    <a:gd name="T42" fmla="*/ 19 w 325"/>
                    <a:gd name="T43" fmla="*/ 87 h 177"/>
                    <a:gd name="T44" fmla="*/ 22 w 325"/>
                    <a:gd name="T45" fmla="*/ 84 h 177"/>
                    <a:gd name="T46" fmla="*/ 22 w 325"/>
                    <a:gd name="T47" fmla="*/ 83 h 177"/>
                    <a:gd name="T48" fmla="*/ 25 w 325"/>
                    <a:gd name="T49" fmla="*/ 82 h 177"/>
                    <a:gd name="T50" fmla="*/ 28 w 325"/>
                    <a:gd name="T51" fmla="*/ 80 h 177"/>
                    <a:gd name="T52" fmla="*/ 28 w 325"/>
                    <a:gd name="T53" fmla="*/ 80 h 177"/>
                    <a:gd name="T54" fmla="*/ 32 w 325"/>
                    <a:gd name="T55" fmla="*/ 79 h 177"/>
                    <a:gd name="T56" fmla="*/ 32 w 325"/>
                    <a:gd name="T57" fmla="*/ 78 h 177"/>
                    <a:gd name="T58" fmla="*/ 35 w 325"/>
                    <a:gd name="T59" fmla="*/ 77 h 177"/>
                    <a:gd name="T60" fmla="*/ 38 w 325"/>
                    <a:gd name="T61" fmla="*/ 75 h 177"/>
                    <a:gd name="T62" fmla="*/ 41 w 325"/>
                    <a:gd name="T63" fmla="*/ 74 h 177"/>
                    <a:gd name="T64" fmla="*/ 47 w 325"/>
                    <a:gd name="T65" fmla="*/ 72 h 177"/>
                    <a:gd name="T66" fmla="*/ 60 w 325"/>
                    <a:gd name="T67" fmla="*/ 65 h 177"/>
                    <a:gd name="T68" fmla="*/ 66 w 325"/>
                    <a:gd name="T69" fmla="*/ 63 h 177"/>
                    <a:gd name="T70" fmla="*/ 82 w 325"/>
                    <a:gd name="T71" fmla="*/ 58 h 177"/>
                    <a:gd name="T72" fmla="*/ 92 w 325"/>
                    <a:gd name="T73" fmla="*/ 53 h 177"/>
                    <a:gd name="T74" fmla="*/ 104 w 325"/>
                    <a:gd name="T75" fmla="*/ 49 h 177"/>
                    <a:gd name="T76" fmla="*/ 120 w 325"/>
                    <a:gd name="T77" fmla="*/ 45 h 177"/>
                    <a:gd name="T78" fmla="*/ 136 w 325"/>
                    <a:gd name="T79" fmla="*/ 40 h 177"/>
                    <a:gd name="T80" fmla="*/ 145 w 325"/>
                    <a:gd name="T81" fmla="*/ 37 h 177"/>
                    <a:gd name="T82" fmla="*/ 177 w 325"/>
                    <a:gd name="T83" fmla="*/ 28 h 177"/>
                    <a:gd name="T84" fmla="*/ 196 w 325"/>
                    <a:gd name="T85" fmla="*/ 23 h 177"/>
                    <a:gd name="T86" fmla="*/ 230 w 325"/>
                    <a:gd name="T87" fmla="*/ 16 h 177"/>
                    <a:gd name="T88" fmla="*/ 265 w 325"/>
                    <a:gd name="T89" fmla="*/ 8 h 177"/>
                    <a:gd name="T90" fmla="*/ 284 w 325"/>
                    <a:gd name="T91" fmla="*/ 4 h 177"/>
                    <a:gd name="T92" fmla="*/ 296 w 325"/>
                    <a:gd name="T93" fmla="*/ 2 h 177"/>
                    <a:gd name="T94" fmla="*/ 325 w 325"/>
                    <a:gd name="T95" fmla="*/ 6 h 177"/>
                    <a:gd name="T96" fmla="*/ 47 w 325"/>
                    <a:gd name="T97" fmla="*/ 82 h 177"/>
                    <a:gd name="T98" fmla="*/ 16 w 325"/>
                    <a:gd name="T99" fmla="*/ 113 h 177"/>
                    <a:gd name="T100" fmla="*/ 69 w 325"/>
                    <a:gd name="T101" fmla="*/ 157 h 177"/>
                    <a:gd name="T102" fmla="*/ 117 w 325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5" y="6"/>
                      </a:lnTo>
                      <a:lnTo>
                        <a:pt x="271" y="18"/>
                      </a:lnTo>
                      <a:lnTo>
                        <a:pt x="199" y="36"/>
                      </a:lnTo>
                      <a:lnTo>
                        <a:pt x="120" y="59"/>
                      </a:lnTo>
                      <a:lnTo>
                        <a:pt x="82" y="70"/>
                      </a:lnTo>
                      <a:lnTo>
                        <a:pt x="47" y="82"/>
                      </a:lnTo>
                      <a:lnTo>
                        <a:pt x="32" y="89"/>
                      </a:lnTo>
                      <a:lnTo>
                        <a:pt x="22" y="97"/>
                      </a:lnTo>
                      <a:lnTo>
                        <a:pt x="16" y="106"/>
                      </a:lnTo>
                      <a:lnTo>
                        <a:pt x="16" y="113"/>
                      </a:lnTo>
                      <a:lnTo>
                        <a:pt x="19" y="121"/>
                      </a:lnTo>
                      <a:lnTo>
                        <a:pt x="25" y="130"/>
                      </a:lnTo>
                      <a:lnTo>
                        <a:pt x="35" y="136"/>
                      </a:lnTo>
                      <a:lnTo>
                        <a:pt x="47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876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3" name="Freeform 290">
                  <a:extLst>
                    <a:ext uri="{FF2B5EF4-FFF2-40B4-BE49-F238E27FC236}">
                      <a16:creationId xmlns:a16="http://schemas.microsoft.com/office/drawing/2014/main" id="{14816975-F30C-4C46-B49A-7E88E116C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22" cy="177"/>
                </a:xfrm>
                <a:custGeom>
                  <a:avLst/>
                  <a:gdLst>
                    <a:gd name="T0" fmla="*/ 110 w 322"/>
                    <a:gd name="T1" fmla="*/ 176 h 177"/>
                    <a:gd name="T2" fmla="*/ 107 w 322"/>
                    <a:gd name="T3" fmla="*/ 174 h 177"/>
                    <a:gd name="T4" fmla="*/ 101 w 322"/>
                    <a:gd name="T5" fmla="*/ 173 h 177"/>
                    <a:gd name="T6" fmla="*/ 98 w 322"/>
                    <a:gd name="T7" fmla="*/ 172 h 177"/>
                    <a:gd name="T8" fmla="*/ 92 w 322"/>
                    <a:gd name="T9" fmla="*/ 171 h 177"/>
                    <a:gd name="T10" fmla="*/ 88 w 322"/>
                    <a:gd name="T11" fmla="*/ 168 h 177"/>
                    <a:gd name="T12" fmla="*/ 82 w 322"/>
                    <a:gd name="T13" fmla="*/ 167 h 177"/>
                    <a:gd name="T14" fmla="*/ 76 w 322"/>
                    <a:gd name="T15" fmla="*/ 165 h 177"/>
                    <a:gd name="T16" fmla="*/ 73 w 322"/>
                    <a:gd name="T17" fmla="*/ 163 h 177"/>
                    <a:gd name="T18" fmla="*/ 60 w 322"/>
                    <a:gd name="T19" fmla="*/ 159 h 177"/>
                    <a:gd name="T20" fmla="*/ 47 w 322"/>
                    <a:gd name="T21" fmla="*/ 154 h 177"/>
                    <a:gd name="T22" fmla="*/ 44 w 322"/>
                    <a:gd name="T23" fmla="*/ 153 h 177"/>
                    <a:gd name="T24" fmla="*/ 19 w 322"/>
                    <a:gd name="T25" fmla="*/ 140 h 177"/>
                    <a:gd name="T26" fmla="*/ 3 w 322"/>
                    <a:gd name="T27" fmla="*/ 124 h 177"/>
                    <a:gd name="T28" fmla="*/ 0 w 322"/>
                    <a:gd name="T29" fmla="*/ 105 h 177"/>
                    <a:gd name="T30" fmla="*/ 3 w 322"/>
                    <a:gd name="T31" fmla="*/ 102 h 177"/>
                    <a:gd name="T32" fmla="*/ 3 w 322"/>
                    <a:gd name="T33" fmla="*/ 99 h 177"/>
                    <a:gd name="T34" fmla="*/ 6 w 322"/>
                    <a:gd name="T35" fmla="*/ 97 h 177"/>
                    <a:gd name="T36" fmla="*/ 10 w 322"/>
                    <a:gd name="T37" fmla="*/ 94 h 177"/>
                    <a:gd name="T38" fmla="*/ 13 w 322"/>
                    <a:gd name="T39" fmla="*/ 92 h 177"/>
                    <a:gd name="T40" fmla="*/ 16 w 322"/>
                    <a:gd name="T41" fmla="*/ 89 h 177"/>
                    <a:gd name="T42" fmla="*/ 19 w 322"/>
                    <a:gd name="T43" fmla="*/ 87 h 177"/>
                    <a:gd name="T44" fmla="*/ 22 w 322"/>
                    <a:gd name="T45" fmla="*/ 84 h 177"/>
                    <a:gd name="T46" fmla="*/ 22 w 322"/>
                    <a:gd name="T47" fmla="*/ 83 h 177"/>
                    <a:gd name="T48" fmla="*/ 25 w 322"/>
                    <a:gd name="T49" fmla="*/ 82 h 177"/>
                    <a:gd name="T50" fmla="*/ 28 w 322"/>
                    <a:gd name="T51" fmla="*/ 80 h 177"/>
                    <a:gd name="T52" fmla="*/ 28 w 322"/>
                    <a:gd name="T53" fmla="*/ 80 h 177"/>
                    <a:gd name="T54" fmla="*/ 32 w 322"/>
                    <a:gd name="T55" fmla="*/ 79 h 177"/>
                    <a:gd name="T56" fmla="*/ 32 w 322"/>
                    <a:gd name="T57" fmla="*/ 78 h 177"/>
                    <a:gd name="T58" fmla="*/ 35 w 322"/>
                    <a:gd name="T59" fmla="*/ 77 h 177"/>
                    <a:gd name="T60" fmla="*/ 38 w 322"/>
                    <a:gd name="T61" fmla="*/ 75 h 177"/>
                    <a:gd name="T62" fmla="*/ 41 w 322"/>
                    <a:gd name="T63" fmla="*/ 74 h 177"/>
                    <a:gd name="T64" fmla="*/ 47 w 322"/>
                    <a:gd name="T65" fmla="*/ 72 h 177"/>
                    <a:gd name="T66" fmla="*/ 60 w 322"/>
                    <a:gd name="T67" fmla="*/ 65 h 177"/>
                    <a:gd name="T68" fmla="*/ 66 w 322"/>
                    <a:gd name="T69" fmla="*/ 63 h 177"/>
                    <a:gd name="T70" fmla="*/ 82 w 322"/>
                    <a:gd name="T71" fmla="*/ 58 h 177"/>
                    <a:gd name="T72" fmla="*/ 92 w 322"/>
                    <a:gd name="T73" fmla="*/ 53 h 177"/>
                    <a:gd name="T74" fmla="*/ 104 w 322"/>
                    <a:gd name="T75" fmla="*/ 49 h 177"/>
                    <a:gd name="T76" fmla="*/ 120 w 322"/>
                    <a:gd name="T77" fmla="*/ 45 h 177"/>
                    <a:gd name="T78" fmla="*/ 136 w 322"/>
                    <a:gd name="T79" fmla="*/ 40 h 177"/>
                    <a:gd name="T80" fmla="*/ 145 w 322"/>
                    <a:gd name="T81" fmla="*/ 37 h 177"/>
                    <a:gd name="T82" fmla="*/ 177 w 322"/>
                    <a:gd name="T83" fmla="*/ 28 h 177"/>
                    <a:gd name="T84" fmla="*/ 196 w 322"/>
                    <a:gd name="T85" fmla="*/ 23 h 177"/>
                    <a:gd name="T86" fmla="*/ 230 w 322"/>
                    <a:gd name="T87" fmla="*/ 16 h 177"/>
                    <a:gd name="T88" fmla="*/ 265 w 322"/>
                    <a:gd name="T89" fmla="*/ 8 h 177"/>
                    <a:gd name="T90" fmla="*/ 284 w 322"/>
                    <a:gd name="T91" fmla="*/ 4 h 177"/>
                    <a:gd name="T92" fmla="*/ 296 w 322"/>
                    <a:gd name="T93" fmla="*/ 2 h 177"/>
                    <a:gd name="T94" fmla="*/ 322 w 322"/>
                    <a:gd name="T95" fmla="*/ 6 h 177"/>
                    <a:gd name="T96" fmla="*/ 44 w 322"/>
                    <a:gd name="T97" fmla="*/ 80 h 177"/>
                    <a:gd name="T98" fmla="*/ 13 w 322"/>
                    <a:gd name="T99" fmla="*/ 113 h 177"/>
                    <a:gd name="T100" fmla="*/ 69 w 322"/>
                    <a:gd name="T101" fmla="*/ 157 h 177"/>
                    <a:gd name="T102" fmla="*/ 117 w 322"/>
                    <a:gd name="T103" fmla="*/ 177 h 17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322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10" y="132"/>
                      </a:lnTo>
                      <a:lnTo>
                        <a:pt x="3" y="124"/>
                      </a:lnTo>
                      <a:lnTo>
                        <a:pt x="0" y="117"/>
                      </a:lnTo>
                      <a:lnTo>
                        <a:pt x="0" y="116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3" y="103"/>
                      </a:lnTo>
                      <a:lnTo>
                        <a:pt x="3" y="102"/>
                      </a:lnTo>
                      <a:lnTo>
                        <a:pt x="3" y="101"/>
                      </a:lnTo>
                      <a:lnTo>
                        <a:pt x="3" y="99"/>
                      </a:lnTo>
                      <a:lnTo>
                        <a:pt x="6" y="98"/>
                      </a:lnTo>
                      <a:lnTo>
                        <a:pt x="6" y="97"/>
                      </a:lnTo>
                      <a:lnTo>
                        <a:pt x="6" y="96"/>
                      </a:lnTo>
                      <a:lnTo>
                        <a:pt x="10" y="96"/>
                      </a:lnTo>
                      <a:lnTo>
                        <a:pt x="10" y="94"/>
                      </a:lnTo>
                      <a:lnTo>
                        <a:pt x="10" y="93"/>
                      </a:lnTo>
                      <a:lnTo>
                        <a:pt x="13" y="92"/>
                      </a:lnTo>
                      <a:lnTo>
                        <a:pt x="13" y="91"/>
                      </a:lnTo>
                      <a:lnTo>
                        <a:pt x="16" y="91"/>
                      </a:lnTo>
                      <a:lnTo>
                        <a:pt x="16" y="89"/>
                      </a:lnTo>
                      <a:lnTo>
                        <a:pt x="16" y="88"/>
                      </a:lnTo>
                      <a:lnTo>
                        <a:pt x="19" y="87"/>
                      </a:lnTo>
                      <a:lnTo>
                        <a:pt x="19" y="86"/>
                      </a:lnTo>
                      <a:lnTo>
                        <a:pt x="22" y="84"/>
                      </a:lnTo>
                      <a:lnTo>
                        <a:pt x="22" y="83"/>
                      </a:lnTo>
                      <a:lnTo>
                        <a:pt x="25" y="83"/>
                      </a:lnTo>
                      <a:lnTo>
                        <a:pt x="25" y="82"/>
                      </a:lnTo>
                      <a:lnTo>
                        <a:pt x="28" y="80"/>
                      </a:lnTo>
                      <a:lnTo>
                        <a:pt x="28" y="79"/>
                      </a:lnTo>
                      <a:lnTo>
                        <a:pt x="32" y="79"/>
                      </a:lnTo>
                      <a:lnTo>
                        <a:pt x="32" y="78"/>
                      </a:lnTo>
                      <a:lnTo>
                        <a:pt x="35" y="77"/>
                      </a:lnTo>
                      <a:lnTo>
                        <a:pt x="38" y="77"/>
                      </a:lnTo>
                      <a:lnTo>
                        <a:pt x="38" y="75"/>
                      </a:lnTo>
                      <a:lnTo>
                        <a:pt x="38" y="74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73" y="60"/>
                      </a:lnTo>
                      <a:lnTo>
                        <a:pt x="82" y="58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2" y="53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20" y="45"/>
                      </a:lnTo>
                      <a:lnTo>
                        <a:pt x="136" y="40"/>
                      </a:lnTo>
                      <a:lnTo>
                        <a:pt x="142" y="37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22" y="6"/>
                      </a:lnTo>
                      <a:lnTo>
                        <a:pt x="268" y="17"/>
                      </a:lnTo>
                      <a:lnTo>
                        <a:pt x="196" y="35"/>
                      </a:lnTo>
                      <a:lnTo>
                        <a:pt x="117" y="56"/>
                      </a:lnTo>
                      <a:lnTo>
                        <a:pt x="79" y="69"/>
                      </a:lnTo>
                      <a:lnTo>
                        <a:pt x="44" y="80"/>
                      </a:lnTo>
                      <a:lnTo>
                        <a:pt x="28" y="88"/>
                      </a:lnTo>
                      <a:lnTo>
                        <a:pt x="16" y="97"/>
                      </a:lnTo>
                      <a:lnTo>
                        <a:pt x="13" y="105"/>
                      </a:lnTo>
                      <a:lnTo>
                        <a:pt x="13" y="113"/>
                      </a:lnTo>
                      <a:lnTo>
                        <a:pt x="16" y="121"/>
                      </a:lnTo>
                      <a:lnTo>
                        <a:pt x="22" y="129"/>
                      </a:lnTo>
                      <a:lnTo>
                        <a:pt x="32" y="136"/>
                      </a:lnTo>
                      <a:lnTo>
                        <a:pt x="44" y="144"/>
                      </a:lnTo>
                      <a:lnTo>
                        <a:pt x="69" y="157"/>
                      </a:lnTo>
                      <a:lnTo>
                        <a:pt x="95" y="168"/>
                      </a:lnTo>
                      <a:lnTo>
                        <a:pt x="110" y="174"/>
                      </a:lnTo>
                      <a:lnTo>
                        <a:pt x="117" y="177"/>
                      </a:lnTo>
                      <a:close/>
                    </a:path>
                  </a:pathLst>
                </a:custGeom>
                <a:solidFill>
                  <a:srgbClr val="3B72A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4" name="Freeform 291">
                  <a:extLst>
                    <a:ext uri="{FF2B5EF4-FFF2-40B4-BE49-F238E27FC236}">
                      <a16:creationId xmlns:a16="http://schemas.microsoft.com/office/drawing/2014/main" id="{C7355985-17CD-4A53-8C9F-92FC1C0FF4F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0 w 315"/>
                    <a:gd name="T1" fmla="*/ 176 h 177"/>
                    <a:gd name="T2" fmla="*/ 110 w 315"/>
                    <a:gd name="T3" fmla="*/ 174 h 177"/>
                    <a:gd name="T4" fmla="*/ 104 w 315"/>
                    <a:gd name="T5" fmla="*/ 173 h 177"/>
                    <a:gd name="T6" fmla="*/ 101 w 315"/>
                    <a:gd name="T7" fmla="*/ 173 h 177"/>
                    <a:gd name="T8" fmla="*/ 98 w 315"/>
                    <a:gd name="T9" fmla="*/ 172 h 177"/>
                    <a:gd name="T10" fmla="*/ 92 w 315"/>
                    <a:gd name="T11" fmla="*/ 171 h 177"/>
                    <a:gd name="T12" fmla="*/ 88 w 315"/>
                    <a:gd name="T13" fmla="*/ 169 h 177"/>
                    <a:gd name="T14" fmla="*/ 85 w 315"/>
                    <a:gd name="T15" fmla="*/ 168 h 177"/>
                    <a:gd name="T16" fmla="*/ 79 w 315"/>
                    <a:gd name="T17" fmla="*/ 167 h 177"/>
                    <a:gd name="T18" fmla="*/ 76 w 315"/>
                    <a:gd name="T19" fmla="*/ 165 h 177"/>
                    <a:gd name="T20" fmla="*/ 73 w 315"/>
                    <a:gd name="T21" fmla="*/ 163 h 177"/>
                    <a:gd name="T22" fmla="*/ 63 w 315"/>
                    <a:gd name="T23" fmla="*/ 160 h 177"/>
                    <a:gd name="T24" fmla="*/ 60 w 315"/>
                    <a:gd name="T25" fmla="*/ 159 h 177"/>
                    <a:gd name="T26" fmla="*/ 47 w 315"/>
                    <a:gd name="T27" fmla="*/ 154 h 177"/>
                    <a:gd name="T28" fmla="*/ 44 w 315"/>
                    <a:gd name="T29" fmla="*/ 153 h 177"/>
                    <a:gd name="T30" fmla="*/ 32 w 315"/>
                    <a:gd name="T31" fmla="*/ 146 h 177"/>
                    <a:gd name="T32" fmla="*/ 0 w 315"/>
                    <a:gd name="T33" fmla="*/ 105 h 177"/>
                    <a:gd name="T34" fmla="*/ 25 w 315"/>
                    <a:gd name="T35" fmla="*/ 82 h 177"/>
                    <a:gd name="T36" fmla="*/ 44 w 315"/>
                    <a:gd name="T37" fmla="*/ 73 h 177"/>
                    <a:gd name="T38" fmla="*/ 51 w 315"/>
                    <a:gd name="T39" fmla="*/ 70 h 177"/>
                    <a:gd name="T40" fmla="*/ 54 w 315"/>
                    <a:gd name="T41" fmla="*/ 68 h 177"/>
                    <a:gd name="T42" fmla="*/ 60 w 315"/>
                    <a:gd name="T43" fmla="*/ 65 h 177"/>
                    <a:gd name="T44" fmla="*/ 66 w 315"/>
                    <a:gd name="T45" fmla="*/ 63 h 177"/>
                    <a:gd name="T46" fmla="*/ 76 w 315"/>
                    <a:gd name="T47" fmla="*/ 60 h 177"/>
                    <a:gd name="T48" fmla="*/ 82 w 315"/>
                    <a:gd name="T49" fmla="*/ 56 h 177"/>
                    <a:gd name="T50" fmla="*/ 88 w 315"/>
                    <a:gd name="T51" fmla="*/ 54 h 177"/>
                    <a:gd name="T52" fmla="*/ 98 w 315"/>
                    <a:gd name="T53" fmla="*/ 51 h 177"/>
                    <a:gd name="T54" fmla="*/ 104 w 315"/>
                    <a:gd name="T55" fmla="*/ 50 h 177"/>
                    <a:gd name="T56" fmla="*/ 114 w 315"/>
                    <a:gd name="T57" fmla="*/ 46 h 177"/>
                    <a:gd name="T58" fmla="*/ 120 w 315"/>
                    <a:gd name="T59" fmla="*/ 44 h 177"/>
                    <a:gd name="T60" fmla="*/ 129 w 315"/>
                    <a:gd name="T61" fmla="*/ 41 h 177"/>
                    <a:gd name="T62" fmla="*/ 139 w 315"/>
                    <a:gd name="T63" fmla="*/ 39 h 177"/>
                    <a:gd name="T64" fmla="*/ 145 w 315"/>
                    <a:gd name="T65" fmla="*/ 37 h 177"/>
                    <a:gd name="T66" fmla="*/ 161 w 315"/>
                    <a:gd name="T67" fmla="*/ 32 h 177"/>
                    <a:gd name="T68" fmla="*/ 192 w 315"/>
                    <a:gd name="T69" fmla="*/ 25 h 177"/>
                    <a:gd name="T70" fmla="*/ 199 w 315"/>
                    <a:gd name="T71" fmla="*/ 23 h 177"/>
                    <a:gd name="T72" fmla="*/ 230 w 315"/>
                    <a:gd name="T73" fmla="*/ 16 h 177"/>
                    <a:gd name="T74" fmla="*/ 265 w 315"/>
                    <a:gd name="T75" fmla="*/ 8 h 177"/>
                    <a:gd name="T76" fmla="*/ 281 w 315"/>
                    <a:gd name="T77" fmla="*/ 4 h 177"/>
                    <a:gd name="T78" fmla="*/ 287 w 315"/>
                    <a:gd name="T79" fmla="*/ 3 h 177"/>
                    <a:gd name="T80" fmla="*/ 300 w 315"/>
                    <a:gd name="T81" fmla="*/ 0 h 177"/>
                    <a:gd name="T82" fmla="*/ 265 w 315"/>
                    <a:gd name="T83" fmla="*/ 16 h 177"/>
                    <a:gd name="T84" fmla="*/ 76 w 315"/>
                    <a:gd name="T85" fmla="*/ 68 h 177"/>
                    <a:gd name="T86" fmla="*/ 13 w 315"/>
                    <a:gd name="T87" fmla="*/ 96 h 177"/>
                    <a:gd name="T88" fmla="*/ 19 w 315"/>
                    <a:gd name="T89" fmla="*/ 129 h 177"/>
                    <a:gd name="T90" fmla="*/ 92 w 315"/>
                    <a:gd name="T91" fmla="*/ 168 h 177"/>
                    <a:gd name="T92" fmla="*/ 117 w 315"/>
                    <a:gd name="T93" fmla="*/ 177 h 177"/>
                    <a:gd name="T94" fmla="*/ 126 w 315"/>
                    <a:gd name="T95" fmla="*/ 42 h 17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  <a:close/>
                      <a:moveTo>
                        <a:pt x="126" y="42"/>
                      </a:moveTo>
                      <a:lnTo>
                        <a:pt x="126" y="42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close/>
                    </a:path>
                  </a:pathLst>
                </a:custGeom>
                <a:solidFill>
                  <a:srgbClr val="3E6E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5" name="Freeform 292">
                  <a:extLst>
                    <a:ext uri="{FF2B5EF4-FFF2-40B4-BE49-F238E27FC236}">
                      <a16:creationId xmlns:a16="http://schemas.microsoft.com/office/drawing/2014/main" id="{931BF669-4891-4621-B818-71DD48924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1" y="1403"/>
                  <a:ext cx="315" cy="177"/>
                </a:xfrm>
                <a:custGeom>
                  <a:avLst/>
                  <a:gdLst>
                    <a:gd name="T0" fmla="*/ 114 w 315"/>
                    <a:gd name="T1" fmla="*/ 176 h 177"/>
                    <a:gd name="T2" fmla="*/ 110 w 315"/>
                    <a:gd name="T3" fmla="*/ 176 h 177"/>
                    <a:gd name="T4" fmla="*/ 107 w 315"/>
                    <a:gd name="T5" fmla="*/ 174 h 177"/>
                    <a:gd name="T6" fmla="*/ 104 w 315"/>
                    <a:gd name="T7" fmla="*/ 173 h 177"/>
                    <a:gd name="T8" fmla="*/ 101 w 315"/>
                    <a:gd name="T9" fmla="*/ 173 h 177"/>
                    <a:gd name="T10" fmla="*/ 98 w 315"/>
                    <a:gd name="T11" fmla="*/ 172 h 177"/>
                    <a:gd name="T12" fmla="*/ 95 w 315"/>
                    <a:gd name="T13" fmla="*/ 171 h 177"/>
                    <a:gd name="T14" fmla="*/ 92 w 315"/>
                    <a:gd name="T15" fmla="*/ 171 h 177"/>
                    <a:gd name="T16" fmla="*/ 88 w 315"/>
                    <a:gd name="T17" fmla="*/ 169 h 177"/>
                    <a:gd name="T18" fmla="*/ 88 w 315"/>
                    <a:gd name="T19" fmla="*/ 168 h 177"/>
                    <a:gd name="T20" fmla="*/ 85 w 315"/>
                    <a:gd name="T21" fmla="*/ 168 h 177"/>
                    <a:gd name="T22" fmla="*/ 79 w 315"/>
                    <a:gd name="T23" fmla="*/ 167 h 177"/>
                    <a:gd name="T24" fmla="*/ 79 w 315"/>
                    <a:gd name="T25" fmla="*/ 165 h 177"/>
                    <a:gd name="T26" fmla="*/ 76 w 315"/>
                    <a:gd name="T27" fmla="*/ 165 h 177"/>
                    <a:gd name="T28" fmla="*/ 73 w 315"/>
                    <a:gd name="T29" fmla="*/ 163 h 177"/>
                    <a:gd name="T30" fmla="*/ 63 w 315"/>
                    <a:gd name="T31" fmla="*/ 160 h 177"/>
                    <a:gd name="T32" fmla="*/ 60 w 315"/>
                    <a:gd name="T33" fmla="*/ 159 h 177"/>
                    <a:gd name="T34" fmla="*/ 57 w 315"/>
                    <a:gd name="T35" fmla="*/ 159 h 177"/>
                    <a:gd name="T36" fmla="*/ 47 w 315"/>
                    <a:gd name="T37" fmla="*/ 154 h 177"/>
                    <a:gd name="T38" fmla="*/ 44 w 315"/>
                    <a:gd name="T39" fmla="*/ 153 h 177"/>
                    <a:gd name="T40" fmla="*/ 32 w 315"/>
                    <a:gd name="T41" fmla="*/ 146 h 177"/>
                    <a:gd name="T42" fmla="*/ 3 w 315"/>
                    <a:gd name="T43" fmla="*/ 124 h 177"/>
                    <a:gd name="T44" fmla="*/ 0 w 315"/>
                    <a:gd name="T45" fmla="*/ 105 h 177"/>
                    <a:gd name="T46" fmla="*/ 25 w 315"/>
                    <a:gd name="T47" fmla="*/ 82 h 177"/>
                    <a:gd name="T48" fmla="*/ 44 w 315"/>
                    <a:gd name="T49" fmla="*/ 73 h 177"/>
                    <a:gd name="T50" fmla="*/ 47 w 315"/>
                    <a:gd name="T51" fmla="*/ 72 h 177"/>
                    <a:gd name="T52" fmla="*/ 51 w 315"/>
                    <a:gd name="T53" fmla="*/ 69 h 177"/>
                    <a:gd name="T54" fmla="*/ 54 w 315"/>
                    <a:gd name="T55" fmla="*/ 68 h 177"/>
                    <a:gd name="T56" fmla="*/ 60 w 315"/>
                    <a:gd name="T57" fmla="*/ 65 h 177"/>
                    <a:gd name="T58" fmla="*/ 63 w 315"/>
                    <a:gd name="T59" fmla="*/ 64 h 177"/>
                    <a:gd name="T60" fmla="*/ 69 w 315"/>
                    <a:gd name="T61" fmla="*/ 61 h 177"/>
                    <a:gd name="T62" fmla="*/ 76 w 315"/>
                    <a:gd name="T63" fmla="*/ 60 h 177"/>
                    <a:gd name="T64" fmla="*/ 79 w 315"/>
                    <a:gd name="T65" fmla="*/ 58 h 177"/>
                    <a:gd name="T66" fmla="*/ 85 w 315"/>
                    <a:gd name="T67" fmla="*/ 55 h 177"/>
                    <a:gd name="T68" fmla="*/ 92 w 315"/>
                    <a:gd name="T69" fmla="*/ 54 h 177"/>
                    <a:gd name="T70" fmla="*/ 98 w 315"/>
                    <a:gd name="T71" fmla="*/ 51 h 177"/>
                    <a:gd name="T72" fmla="*/ 104 w 315"/>
                    <a:gd name="T73" fmla="*/ 50 h 177"/>
                    <a:gd name="T74" fmla="*/ 104 w 315"/>
                    <a:gd name="T75" fmla="*/ 49 h 177"/>
                    <a:gd name="T76" fmla="*/ 114 w 315"/>
                    <a:gd name="T77" fmla="*/ 46 h 177"/>
                    <a:gd name="T78" fmla="*/ 120 w 315"/>
                    <a:gd name="T79" fmla="*/ 44 h 177"/>
                    <a:gd name="T80" fmla="*/ 129 w 315"/>
                    <a:gd name="T81" fmla="*/ 41 h 177"/>
                    <a:gd name="T82" fmla="*/ 136 w 315"/>
                    <a:gd name="T83" fmla="*/ 40 h 177"/>
                    <a:gd name="T84" fmla="*/ 139 w 315"/>
                    <a:gd name="T85" fmla="*/ 39 h 177"/>
                    <a:gd name="T86" fmla="*/ 145 w 315"/>
                    <a:gd name="T87" fmla="*/ 37 h 177"/>
                    <a:gd name="T88" fmla="*/ 161 w 315"/>
                    <a:gd name="T89" fmla="*/ 32 h 177"/>
                    <a:gd name="T90" fmla="*/ 177 w 315"/>
                    <a:gd name="T91" fmla="*/ 28 h 177"/>
                    <a:gd name="T92" fmla="*/ 196 w 315"/>
                    <a:gd name="T93" fmla="*/ 23 h 177"/>
                    <a:gd name="T94" fmla="*/ 199 w 315"/>
                    <a:gd name="T95" fmla="*/ 23 h 177"/>
                    <a:gd name="T96" fmla="*/ 230 w 315"/>
                    <a:gd name="T97" fmla="*/ 16 h 177"/>
                    <a:gd name="T98" fmla="*/ 249 w 315"/>
                    <a:gd name="T99" fmla="*/ 12 h 177"/>
                    <a:gd name="T100" fmla="*/ 265 w 315"/>
                    <a:gd name="T101" fmla="*/ 8 h 177"/>
                    <a:gd name="T102" fmla="*/ 281 w 315"/>
                    <a:gd name="T103" fmla="*/ 4 h 177"/>
                    <a:gd name="T104" fmla="*/ 287 w 315"/>
                    <a:gd name="T105" fmla="*/ 3 h 177"/>
                    <a:gd name="T106" fmla="*/ 296 w 315"/>
                    <a:gd name="T107" fmla="*/ 2 h 177"/>
                    <a:gd name="T108" fmla="*/ 300 w 315"/>
                    <a:gd name="T109" fmla="*/ 0 h 177"/>
                    <a:gd name="T110" fmla="*/ 265 w 315"/>
                    <a:gd name="T111" fmla="*/ 16 h 177"/>
                    <a:gd name="T112" fmla="*/ 114 w 315"/>
                    <a:gd name="T113" fmla="*/ 55 h 177"/>
                    <a:gd name="T114" fmla="*/ 41 w 315"/>
                    <a:gd name="T115" fmla="*/ 79 h 177"/>
                    <a:gd name="T116" fmla="*/ 6 w 315"/>
                    <a:gd name="T117" fmla="*/ 103 h 177"/>
                    <a:gd name="T118" fmla="*/ 19 w 315"/>
                    <a:gd name="T119" fmla="*/ 129 h 177"/>
                    <a:gd name="T120" fmla="*/ 66 w 315"/>
                    <a:gd name="T121" fmla="*/ 157 h 177"/>
                    <a:gd name="T122" fmla="*/ 117 w 315"/>
                    <a:gd name="T123" fmla="*/ 177 h 17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315" h="177">
                      <a:moveTo>
                        <a:pt x="117" y="177"/>
                      </a:moveTo>
                      <a:lnTo>
                        <a:pt x="114" y="176"/>
                      </a:lnTo>
                      <a:lnTo>
                        <a:pt x="110" y="176"/>
                      </a:lnTo>
                      <a:lnTo>
                        <a:pt x="110" y="174"/>
                      </a:lnTo>
                      <a:lnTo>
                        <a:pt x="107" y="174"/>
                      </a:lnTo>
                      <a:lnTo>
                        <a:pt x="104" y="173"/>
                      </a:lnTo>
                      <a:lnTo>
                        <a:pt x="101" y="173"/>
                      </a:lnTo>
                      <a:lnTo>
                        <a:pt x="98" y="172"/>
                      </a:lnTo>
                      <a:lnTo>
                        <a:pt x="95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88" y="169"/>
                      </a:lnTo>
                      <a:lnTo>
                        <a:pt x="88" y="168"/>
                      </a:lnTo>
                      <a:lnTo>
                        <a:pt x="85" y="168"/>
                      </a:lnTo>
                      <a:lnTo>
                        <a:pt x="82" y="168"/>
                      </a:lnTo>
                      <a:lnTo>
                        <a:pt x="82" y="167"/>
                      </a:lnTo>
                      <a:lnTo>
                        <a:pt x="79" y="167"/>
                      </a:lnTo>
                      <a:lnTo>
                        <a:pt x="79" y="165"/>
                      </a:lnTo>
                      <a:lnTo>
                        <a:pt x="76" y="165"/>
                      </a:lnTo>
                      <a:lnTo>
                        <a:pt x="76" y="164"/>
                      </a:lnTo>
                      <a:lnTo>
                        <a:pt x="73" y="163"/>
                      </a:lnTo>
                      <a:lnTo>
                        <a:pt x="69" y="163"/>
                      </a:lnTo>
                      <a:lnTo>
                        <a:pt x="63" y="160"/>
                      </a:lnTo>
                      <a:lnTo>
                        <a:pt x="60" y="159"/>
                      </a:lnTo>
                      <a:lnTo>
                        <a:pt x="57" y="159"/>
                      </a:lnTo>
                      <a:lnTo>
                        <a:pt x="47" y="154"/>
                      </a:lnTo>
                      <a:lnTo>
                        <a:pt x="44" y="153"/>
                      </a:lnTo>
                      <a:lnTo>
                        <a:pt x="32" y="146"/>
                      </a:lnTo>
                      <a:lnTo>
                        <a:pt x="19" y="140"/>
                      </a:lnTo>
                      <a:lnTo>
                        <a:pt x="3" y="124"/>
                      </a:lnTo>
                      <a:lnTo>
                        <a:pt x="0" y="115"/>
                      </a:lnTo>
                      <a:lnTo>
                        <a:pt x="0" y="105"/>
                      </a:lnTo>
                      <a:lnTo>
                        <a:pt x="6" y="96"/>
                      </a:lnTo>
                      <a:lnTo>
                        <a:pt x="16" y="88"/>
                      </a:lnTo>
                      <a:lnTo>
                        <a:pt x="25" y="82"/>
                      </a:lnTo>
                      <a:lnTo>
                        <a:pt x="41" y="74"/>
                      </a:lnTo>
                      <a:lnTo>
                        <a:pt x="44" y="73"/>
                      </a:lnTo>
                      <a:lnTo>
                        <a:pt x="44" y="72"/>
                      </a:lnTo>
                      <a:lnTo>
                        <a:pt x="47" y="72"/>
                      </a:lnTo>
                      <a:lnTo>
                        <a:pt x="51" y="70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4" y="68"/>
                      </a:lnTo>
                      <a:lnTo>
                        <a:pt x="57" y="66"/>
                      </a:lnTo>
                      <a:lnTo>
                        <a:pt x="60" y="65"/>
                      </a:lnTo>
                      <a:lnTo>
                        <a:pt x="63" y="64"/>
                      </a:lnTo>
                      <a:lnTo>
                        <a:pt x="66" y="63"/>
                      </a:lnTo>
                      <a:lnTo>
                        <a:pt x="69" y="61"/>
                      </a:lnTo>
                      <a:lnTo>
                        <a:pt x="73" y="60"/>
                      </a:lnTo>
                      <a:lnTo>
                        <a:pt x="76" y="60"/>
                      </a:lnTo>
                      <a:lnTo>
                        <a:pt x="76" y="59"/>
                      </a:lnTo>
                      <a:lnTo>
                        <a:pt x="79" y="58"/>
                      </a:lnTo>
                      <a:lnTo>
                        <a:pt x="82" y="56"/>
                      </a:lnTo>
                      <a:lnTo>
                        <a:pt x="85" y="56"/>
                      </a:lnTo>
                      <a:lnTo>
                        <a:pt x="85" y="55"/>
                      </a:lnTo>
                      <a:lnTo>
                        <a:pt x="88" y="55"/>
                      </a:lnTo>
                      <a:lnTo>
                        <a:pt x="88" y="54"/>
                      </a:lnTo>
                      <a:lnTo>
                        <a:pt x="92" y="54"/>
                      </a:lnTo>
                      <a:lnTo>
                        <a:pt x="95" y="53"/>
                      </a:lnTo>
                      <a:lnTo>
                        <a:pt x="98" y="51"/>
                      </a:lnTo>
                      <a:lnTo>
                        <a:pt x="101" y="50"/>
                      </a:lnTo>
                      <a:lnTo>
                        <a:pt x="104" y="50"/>
                      </a:lnTo>
                      <a:lnTo>
                        <a:pt x="104" y="49"/>
                      </a:lnTo>
                      <a:lnTo>
                        <a:pt x="110" y="47"/>
                      </a:lnTo>
                      <a:lnTo>
                        <a:pt x="114" y="46"/>
                      </a:lnTo>
                      <a:lnTo>
                        <a:pt x="120" y="45"/>
                      </a:lnTo>
                      <a:lnTo>
                        <a:pt x="120" y="44"/>
                      </a:lnTo>
                      <a:lnTo>
                        <a:pt x="126" y="42"/>
                      </a:lnTo>
                      <a:lnTo>
                        <a:pt x="129" y="41"/>
                      </a:lnTo>
                      <a:lnTo>
                        <a:pt x="136" y="40"/>
                      </a:lnTo>
                      <a:lnTo>
                        <a:pt x="139" y="39"/>
                      </a:lnTo>
                      <a:lnTo>
                        <a:pt x="145" y="37"/>
                      </a:lnTo>
                      <a:lnTo>
                        <a:pt x="161" y="33"/>
                      </a:lnTo>
                      <a:lnTo>
                        <a:pt x="161" y="32"/>
                      </a:lnTo>
                      <a:lnTo>
                        <a:pt x="177" y="28"/>
                      </a:lnTo>
                      <a:lnTo>
                        <a:pt x="192" y="25"/>
                      </a:lnTo>
                      <a:lnTo>
                        <a:pt x="196" y="23"/>
                      </a:lnTo>
                      <a:lnTo>
                        <a:pt x="199" y="23"/>
                      </a:lnTo>
                      <a:lnTo>
                        <a:pt x="230" y="16"/>
                      </a:lnTo>
                      <a:lnTo>
                        <a:pt x="246" y="12"/>
                      </a:lnTo>
                      <a:lnTo>
                        <a:pt x="249" y="12"/>
                      </a:lnTo>
                      <a:lnTo>
                        <a:pt x="265" y="8"/>
                      </a:lnTo>
                      <a:lnTo>
                        <a:pt x="281" y="4"/>
                      </a:lnTo>
                      <a:lnTo>
                        <a:pt x="284" y="4"/>
                      </a:lnTo>
                      <a:lnTo>
                        <a:pt x="287" y="3"/>
                      </a:lnTo>
                      <a:lnTo>
                        <a:pt x="290" y="2"/>
                      </a:lnTo>
                      <a:lnTo>
                        <a:pt x="296" y="2"/>
                      </a:lnTo>
                      <a:lnTo>
                        <a:pt x="300" y="0"/>
                      </a:lnTo>
                      <a:lnTo>
                        <a:pt x="315" y="4"/>
                      </a:lnTo>
                      <a:lnTo>
                        <a:pt x="265" y="16"/>
                      </a:lnTo>
                      <a:lnTo>
                        <a:pt x="192" y="33"/>
                      </a:lnTo>
                      <a:lnTo>
                        <a:pt x="151" y="44"/>
                      </a:lnTo>
                      <a:lnTo>
                        <a:pt x="114" y="55"/>
                      </a:lnTo>
                      <a:lnTo>
                        <a:pt x="76" y="68"/>
                      </a:lnTo>
                      <a:lnTo>
                        <a:pt x="41" y="79"/>
                      </a:lnTo>
                      <a:lnTo>
                        <a:pt x="22" y="88"/>
                      </a:lnTo>
                      <a:lnTo>
                        <a:pt x="13" y="96"/>
                      </a:lnTo>
                      <a:lnTo>
                        <a:pt x="6" y="103"/>
                      </a:lnTo>
                      <a:lnTo>
                        <a:pt x="6" y="112"/>
                      </a:lnTo>
                      <a:lnTo>
                        <a:pt x="13" y="120"/>
                      </a:lnTo>
                      <a:lnTo>
                        <a:pt x="19" y="129"/>
                      </a:lnTo>
                      <a:lnTo>
                        <a:pt x="28" y="136"/>
                      </a:lnTo>
                      <a:lnTo>
                        <a:pt x="41" y="144"/>
                      </a:lnTo>
                      <a:lnTo>
                        <a:pt x="66" y="157"/>
                      </a:lnTo>
                      <a:lnTo>
                        <a:pt x="92" y="168"/>
                      </a:lnTo>
                      <a:lnTo>
                        <a:pt x="117" y="177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6" name="Freeform 293">
                  <a:extLst>
                    <a:ext uri="{FF2B5EF4-FFF2-40B4-BE49-F238E27FC236}">
                      <a16:creationId xmlns:a16="http://schemas.microsoft.com/office/drawing/2014/main" id="{8056E83C-F0E3-4DB1-BD79-61E82BD4BC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1" y="1445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6 w 6"/>
                    <a:gd name="T3" fmla="*/ 0 h 2"/>
                    <a:gd name="T4" fmla="*/ 0 w 6"/>
                    <a:gd name="T5" fmla="*/ 2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0" y="2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7" name="Freeform 294">
                  <a:extLst>
                    <a:ext uri="{FF2B5EF4-FFF2-40B4-BE49-F238E27FC236}">
                      <a16:creationId xmlns:a16="http://schemas.microsoft.com/office/drawing/2014/main" id="{EECDEB75-9590-4D0B-9680-93688CB75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4"/>
                </a:xfrm>
                <a:custGeom>
                  <a:avLst/>
                  <a:gdLst>
                    <a:gd name="T0" fmla="*/ 32 w 898"/>
                    <a:gd name="T1" fmla="*/ 1 h 274"/>
                    <a:gd name="T2" fmla="*/ 28 w 898"/>
                    <a:gd name="T3" fmla="*/ 1 h 274"/>
                    <a:gd name="T4" fmla="*/ 25 w 898"/>
                    <a:gd name="T5" fmla="*/ 2 h 274"/>
                    <a:gd name="T6" fmla="*/ 25 w 898"/>
                    <a:gd name="T7" fmla="*/ 4 h 274"/>
                    <a:gd name="T8" fmla="*/ 25 w 898"/>
                    <a:gd name="T9" fmla="*/ 5 h 274"/>
                    <a:gd name="T10" fmla="*/ 25 w 898"/>
                    <a:gd name="T11" fmla="*/ 5 h 274"/>
                    <a:gd name="T12" fmla="*/ 22 w 898"/>
                    <a:gd name="T13" fmla="*/ 5 h 274"/>
                    <a:gd name="T14" fmla="*/ 22 w 898"/>
                    <a:gd name="T15" fmla="*/ 5 h 274"/>
                    <a:gd name="T16" fmla="*/ 22 w 898"/>
                    <a:gd name="T17" fmla="*/ 5 h 274"/>
                    <a:gd name="T18" fmla="*/ 22 w 898"/>
                    <a:gd name="T19" fmla="*/ 14 h 274"/>
                    <a:gd name="T20" fmla="*/ 38 w 898"/>
                    <a:gd name="T21" fmla="*/ 28 h 274"/>
                    <a:gd name="T22" fmla="*/ 76 w 898"/>
                    <a:gd name="T23" fmla="*/ 39 h 274"/>
                    <a:gd name="T24" fmla="*/ 240 w 898"/>
                    <a:gd name="T25" fmla="*/ 75 h 274"/>
                    <a:gd name="T26" fmla="*/ 306 w 898"/>
                    <a:gd name="T27" fmla="*/ 86 h 274"/>
                    <a:gd name="T28" fmla="*/ 309 w 898"/>
                    <a:gd name="T29" fmla="*/ 86 h 274"/>
                    <a:gd name="T30" fmla="*/ 318 w 898"/>
                    <a:gd name="T31" fmla="*/ 87 h 274"/>
                    <a:gd name="T32" fmla="*/ 328 w 898"/>
                    <a:gd name="T33" fmla="*/ 90 h 274"/>
                    <a:gd name="T34" fmla="*/ 334 w 898"/>
                    <a:gd name="T35" fmla="*/ 91 h 274"/>
                    <a:gd name="T36" fmla="*/ 337 w 898"/>
                    <a:gd name="T37" fmla="*/ 91 h 274"/>
                    <a:gd name="T38" fmla="*/ 350 w 898"/>
                    <a:gd name="T39" fmla="*/ 92 h 274"/>
                    <a:gd name="T40" fmla="*/ 363 w 898"/>
                    <a:gd name="T41" fmla="*/ 95 h 274"/>
                    <a:gd name="T42" fmla="*/ 366 w 898"/>
                    <a:gd name="T43" fmla="*/ 95 h 274"/>
                    <a:gd name="T44" fmla="*/ 372 w 898"/>
                    <a:gd name="T45" fmla="*/ 96 h 274"/>
                    <a:gd name="T46" fmla="*/ 378 w 898"/>
                    <a:gd name="T47" fmla="*/ 97 h 274"/>
                    <a:gd name="T48" fmla="*/ 388 w 898"/>
                    <a:gd name="T49" fmla="*/ 99 h 274"/>
                    <a:gd name="T50" fmla="*/ 400 w 898"/>
                    <a:gd name="T51" fmla="*/ 101 h 274"/>
                    <a:gd name="T52" fmla="*/ 404 w 898"/>
                    <a:gd name="T53" fmla="*/ 101 h 274"/>
                    <a:gd name="T54" fmla="*/ 413 w 898"/>
                    <a:gd name="T55" fmla="*/ 103 h 274"/>
                    <a:gd name="T56" fmla="*/ 416 w 898"/>
                    <a:gd name="T57" fmla="*/ 104 h 274"/>
                    <a:gd name="T58" fmla="*/ 426 w 898"/>
                    <a:gd name="T59" fmla="*/ 105 h 274"/>
                    <a:gd name="T60" fmla="*/ 467 w 898"/>
                    <a:gd name="T61" fmla="*/ 111 h 274"/>
                    <a:gd name="T62" fmla="*/ 479 w 898"/>
                    <a:gd name="T63" fmla="*/ 114 h 274"/>
                    <a:gd name="T64" fmla="*/ 482 w 898"/>
                    <a:gd name="T65" fmla="*/ 114 h 274"/>
                    <a:gd name="T66" fmla="*/ 485 w 898"/>
                    <a:gd name="T67" fmla="*/ 115 h 274"/>
                    <a:gd name="T68" fmla="*/ 489 w 898"/>
                    <a:gd name="T69" fmla="*/ 115 h 274"/>
                    <a:gd name="T70" fmla="*/ 492 w 898"/>
                    <a:gd name="T71" fmla="*/ 115 h 274"/>
                    <a:gd name="T72" fmla="*/ 495 w 898"/>
                    <a:gd name="T73" fmla="*/ 117 h 274"/>
                    <a:gd name="T74" fmla="*/ 498 w 898"/>
                    <a:gd name="T75" fmla="*/ 118 h 274"/>
                    <a:gd name="T76" fmla="*/ 508 w 898"/>
                    <a:gd name="T77" fmla="*/ 119 h 274"/>
                    <a:gd name="T78" fmla="*/ 514 w 898"/>
                    <a:gd name="T79" fmla="*/ 120 h 274"/>
                    <a:gd name="T80" fmla="*/ 514 w 898"/>
                    <a:gd name="T81" fmla="*/ 120 h 274"/>
                    <a:gd name="T82" fmla="*/ 520 w 898"/>
                    <a:gd name="T83" fmla="*/ 120 h 274"/>
                    <a:gd name="T84" fmla="*/ 523 w 898"/>
                    <a:gd name="T85" fmla="*/ 122 h 274"/>
                    <a:gd name="T86" fmla="*/ 523 w 898"/>
                    <a:gd name="T87" fmla="*/ 122 h 274"/>
                    <a:gd name="T88" fmla="*/ 530 w 898"/>
                    <a:gd name="T89" fmla="*/ 123 h 274"/>
                    <a:gd name="T90" fmla="*/ 533 w 898"/>
                    <a:gd name="T91" fmla="*/ 123 h 274"/>
                    <a:gd name="T92" fmla="*/ 618 w 898"/>
                    <a:gd name="T93" fmla="*/ 142 h 274"/>
                    <a:gd name="T94" fmla="*/ 725 w 898"/>
                    <a:gd name="T95" fmla="*/ 170 h 274"/>
                    <a:gd name="T96" fmla="*/ 895 w 898"/>
                    <a:gd name="T97" fmla="*/ 259 h 274"/>
                    <a:gd name="T98" fmla="*/ 892 w 898"/>
                    <a:gd name="T99" fmla="*/ 274 h 274"/>
                    <a:gd name="T100" fmla="*/ 810 w 898"/>
                    <a:gd name="T101" fmla="*/ 226 h 274"/>
                    <a:gd name="T102" fmla="*/ 728 w 898"/>
                    <a:gd name="T103" fmla="*/ 195 h 274"/>
                    <a:gd name="T104" fmla="*/ 615 w 898"/>
                    <a:gd name="T105" fmla="*/ 166 h 274"/>
                    <a:gd name="T106" fmla="*/ 520 w 898"/>
                    <a:gd name="T107" fmla="*/ 149 h 274"/>
                    <a:gd name="T108" fmla="*/ 236 w 898"/>
                    <a:gd name="T109" fmla="*/ 104 h 274"/>
                    <a:gd name="T110" fmla="*/ 95 w 898"/>
                    <a:gd name="T111" fmla="*/ 72 h 274"/>
                    <a:gd name="T112" fmla="*/ 25 w 898"/>
                    <a:gd name="T113" fmla="*/ 48 h 274"/>
                    <a:gd name="T114" fmla="*/ 0 w 898"/>
                    <a:gd name="T115" fmla="*/ 24 h 274"/>
                    <a:gd name="T116" fmla="*/ 6 w 898"/>
                    <a:gd name="T117" fmla="*/ 7 h 274"/>
                    <a:gd name="T118" fmla="*/ 32 w 898"/>
                    <a:gd name="T119" fmla="*/ 0 h 27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898" h="274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7"/>
                      </a:lnTo>
                      <a:lnTo>
                        <a:pt x="22" y="14"/>
                      </a:lnTo>
                      <a:lnTo>
                        <a:pt x="25" y="19"/>
                      </a:lnTo>
                      <a:lnTo>
                        <a:pt x="32" y="24"/>
                      </a:lnTo>
                      <a:lnTo>
                        <a:pt x="38" y="28"/>
                      </a:lnTo>
                      <a:lnTo>
                        <a:pt x="57" y="34"/>
                      </a:lnTo>
                      <a:lnTo>
                        <a:pt x="76" y="39"/>
                      </a:lnTo>
                      <a:lnTo>
                        <a:pt x="129" y="52"/>
                      </a:lnTo>
                      <a:lnTo>
                        <a:pt x="183" y="64"/>
                      </a:lnTo>
                      <a:lnTo>
                        <a:pt x="240" y="75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3"/>
                      </a:lnTo>
                      <a:lnTo>
                        <a:pt x="892" y="274"/>
                      </a:lnTo>
                      <a:lnTo>
                        <a:pt x="873" y="259"/>
                      </a:lnTo>
                      <a:lnTo>
                        <a:pt x="848" y="243"/>
                      </a:lnTo>
                      <a:lnTo>
                        <a:pt x="810" y="226"/>
                      </a:lnTo>
                      <a:lnTo>
                        <a:pt x="785" y="215"/>
                      </a:lnTo>
                      <a:lnTo>
                        <a:pt x="760" y="205"/>
                      </a:lnTo>
                      <a:lnTo>
                        <a:pt x="728" y="195"/>
                      </a:lnTo>
                      <a:lnTo>
                        <a:pt x="693" y="185"/>
                      </a:lnTo>
                      <a:lnTo>
                        <a:pt x="659" y="175"/>
                      </a:lnTo>
                      <a:lnTo>
                        <a:pt x="615" y="166"/>
                      </a:lnTo>
                      <a:lnTo>
                        <a:pt x="571" y="157"/>
                      </a:lnTo>
                      <a:lnTo>
                        <a:pt x="520" y="149"/>
                      </a:lnTo>
                      <a:lnTo>
                        <a:pt x="419" y="136"/>
                      </a:lnTo>
                      <a:lnTo>
                        <a:pt x="325" y="120"/>
                      </a:lnTo>
                      <a:lnTo>
                        <a:pt x="236" y="104"/>
                      </a:lnTo>
                      <a:lnTo>
                        <a:pt x="158" y="89"/>
                      </a:lnTo>
                      <a:lnTo>
                        <a:pt x="123" y="80"/>
                      </a:lnTo>
                      <a:lnTo>
                        <a:pt x="95" y="72"/>
                      </a:lnTo>
                      <a:lnTo>
                        <a:pt x="66" y="64"/>
                      </a:lnTo>
                      <a:lnTo>
                        <a:pt x="44" y="56"/>
                      </a:lnTo>
                      <a:lnTo>
                        <a:pt x="25" y="48"/>
                      </a:lnTo>
                      <a:lnTo>
                        <a:pt x="13" y="40"/>
                      </a:lnTo>
                      <a:lnTo>
                        <a:pt x="3" y="33"/>
                      </a:ln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6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8" name="Freeform 295">
                  <a:extLst>
                    <a:ext uri="{FF2B5EF4-FFF2-40B4-BE49-F238E27FC236}">
                      <a16:creationId xmlns:a16="http://schemas.microsoft.com/office/drawing/2014/main" id="{B08AE342-D420-4B91-8BF4-77DB462B5C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" y="1504"/>
                  <a:ext cx="898" cy="273"/>
                </a:xfrm>
                <a:custGeom>
                  <a:avLst/>
                  <a:gdLst>
                    <a:gd name="T0" fmla="*/ 28 w 898"/>
                    <a:gd name="T1" fmla="*/ 1 h 273"/>
                    <a:gd name="T2" fmla="*/ 25 w 898"/>
                    <a:gd name="T3" fmla="*/ 4 h 273"/>
                    <a:gd name="T4" fmla="*/ 25 w 898"/>
                    <a:gd name="T5" fmla="*/ 5 h 273"/>
                    <a:gd name="T6" fmla="*/ 22 w 898"/>
                    <a:gd name="T7" fmla="*/ 5 h 273"/>
                    <a:gd name="T8" fmla="*/ 22 w 898"/>
                    <a:gd name="T9" fmla="*/ 6 h 273"/>
                    <a:gd name="T10" fmla="*/ 22 w 898"/>
                    <a:gd name="T11" fmla="*/ 7 h 273"/>
                    <a:gd name="T12" fmla="*/ 19 w 898"/>
                    <a:gd name="T13" fmla="*/ 9 h 273"/>
                    <a:gd name="T14" fmla="*/ 22 w 898"/>
                    <a:gd name="T15" fmla="*/ 10 h 273"/>
                    <a:gd name="T16" fmla="*/ 22 w 898"/>
                    <a:gd name="T17" fmla="*/ 12 h 273"/>
                    <a:gd name="T18" fmla="*/ 22 w 898"/>
                    <a:gd name="T19" fmla="*/ 14 h 273"/>
                    <a:gd name="T20" fmla="*/ 22 w 898"/>
                    <a:gd name="T21" fmla="*/ 16 h 273"/>
                    <a:gd name="T22" fmla="*/ 25 w 898"/>
                    <a:gd name="T23" fmla="*/ 19 h 273"/>
                    <a:gd name="T24" fmla="*/ 25 w 898"/>
                    <a:gd name="T25" fmla="*/ 20 h 273"/>
                    <a:gd name="T26" fmla="*/ 28 w 898"/>
                    <a:gd name="T27" fmla="*/ 21 h 273"/>
                    <a:gd name="T28" fmla="*/ 32 w 898"/>
                    <a:gd name="T29" fmla="*/ 24 h 273"/>
                    <a:gd name="T30" fmla="*/ 38 w 898"/>
                    <a:gd name="T31" fmla="*/ 28 h 273"/>
                    <a:gd name="T32" fmla="*/ 44 w 898"/>
                    <a:gd name="T33" fmla="*/ 30 h 273"/>
                    <a:gd name="T34" fmla="*/ 54 w 898"/>
                    <a:gd name="T35" fmla="*/ 33 h 273"/>
                    <a:gd name="T36" fmla="*/ 60 w 898"/>
                    <a:gd name="T37" fmla="*/ 34 h 273"/>
                    <a:gd name="T38" fmla="*/ 66 w 898"/>
                    <a:gd name="T39" fmla="*/ 37 h 273"/>
                    <a:gd name="T40" fmla="*/ 73 w 898"/>
                    <a:gd name="T41" fmla="*/ 38 h 273"/>
                    <a:gd name="T42" fmla="*/ 88 w 898"/>
                    <a:gd name="T43" fmla="*/ 42 h 273"/>
                    <a:gd name="T44" fmla="*/ 98 w 898"/>
                    <a:gd name="T45" fmla="*/ 44 h 273"/>
                    <a:gd name="T46" fmla="*/ 107 w 898"/>
                    <a:gd name="T47" fmla="*/ 47 h 273"/>
                    <a:gd name="T48" fmla="*/ 117 w 898"/>
                    <a:gd name="T49" fmla="*/ 49 h 273"/>
                    <a:gd name="T50" fmla="*/ 129 w 898"/>
                    <a:gd name="T51" fmla="*/ 52 h 273"/>
                    <a:gd name="T52" fmla="*/ 139 w 898"/>
                    <a:gd name="T53" fmla="*/ 54 h 273"/>
                    <a:gd name="T54" fmla="*/ 161 w 898"/>
                    <a:gd name="T55" fmla="*/ 59 h 273"/>
                    <a:gd name="T56" fmla="*/ 180 w 898"/>
                    <a:gd name="T57" fmla="*/ 63 h 273"/>
                    <a:gd name="T58" fmla="*/ 202 w 898"/>
                    <a:gd name="T59" fmla="*/ 67 h 273"/>
                    <a:gd name="T60" fmla="*/ 224 w 898"/>
                    <a:gd name="T61" fmla="*/ 71 h 273"/>
                    <a:gd name="T62" fmla="*/ 246 w 898"/>
                    <a:gd name="T63" fmla="*/ 75 h 273"/>
                    <a:gd name="T64" fmla="*/ 268 w 898"/>
                    <a:gd name="T65" fmla="*/ 78 h 273"/>
                    <a:gd name="T66" fmla="*/ 287 w 898"/>
                    <a:gd name="T67" fmla="*/ 84 h 273"/>
                    <a:gd name="T68" fmla="*/ 306 w 898"/>
                    <a:gd name="T69" fmla="*/ 86 h 273"/>
                    <a:gd name="T70" fmla="*/ 322 w 898"/>
                    <a:gd name="T71" fmla="*/ 89 h 273"/>
                    <a:gd name="T72" fmla="*/ 337 w 898"/>
                    <a:gd name="T73" fmla="*/ 91 h 273"/>
                    <a:gd name="T74" fmla="*/ 356 w 898"/>
                    <a:gd name="T75" fmla="*/ 94 h 273"/>
                    <a:gd name="T76" fmla="*/ 369 w 898"/>
                    <a:gd name="T77" fmla="*/ 96 h 273"/>
                    <a:gd name="T78" fmla="*/ 388 w 898"/>
                    <a:gd name="T79" fmla="*/ 99 h 273"/>
                    <a:gd name="T80" fmla="*/ 400 w 898"/>
                    <a:gd name="T81" fmla="*/ 101 h 273"/>
                    <a:gd name="T82" fmla="*/ 413 w 898"/>
                    <a:gd name="T83" fmla="*/ 103 h 273"/>
                    <a:gd name="T84" fmla="*/ 460 w 898"/>
                    <a:gd name="T85" fmla="*/ 110 h 273"/>
                    <a:gd name="T86" fmla="*/ 479 w 898"/>
                    <a:gd name="T87" fmla="*/ 114 h 273"/>
                    <a:gd name="T88" fmla="*/ 485 w 898"/>
                    <a:gd name="T89" fmla="*/ 115 h 273"/>
                    <a:gd name="T90" fmla="*/ 492 w 898"/>
                    <a:gd name="T91" fmla="*/ 117 h 273"/>
                    <a:gd name="T92" fmla="*/ 501 w 898"/>
                    <a:gd name="T93" fmla="*/ 118 h 273"/>
                    <a:gd name="T94" fmla="*/ 514 w 898"/>
                    <a:gd name="T95" fmla="*/ 120 h 273"/>
                    <a:gd name="T96" fmla="*/ 520 w 898"/>
                    <a:gd name="T97" fmla="*/ 120 h 273"/>
                    <a:gd name="T98" fmla="*/ 526 w 898"/>
                    <a:gd name="T99" fmla="*/ 122 h 273"/>
                    <a:gd name="T100" fmla="*/ 542 w 898"/>
                    <a:gd name="T101" fmla="*/ 124 h 273"/>
                    <a:gd name="T102" fmla="*/ 760 w 898"/>
                    <a:gd name="T103" fmla="*/ 181 h 273"/>
                    <a:gd name="T104" fmla="*/ 876 w 898"/>
                    <a:gd name="T105" fmla="*/ 259 h 273"/>
                    <a:gd name="T106" fmla="*/ 700 w 898"/>
                    <a:gd name="T107" fmla="*/ 182 h 273"/>
                    <a:gd name="T108" fmla="*/ 422 w 898"/>
                    <a:gd name="T109" fmla="*/ 133 h 273"/>
                    <a:gd name="T110" fmla="*/ 47 w 898"/>
                    <a:gd name="T111" fmla="*/ 54 h 273"/>
                    <a:gd name="T112" fmla="*/ 3 w 898"/>
                    <a:gd name="T113" fmla="*/ 14 h 273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8" h="273">
                      <a:moveTo>
                        <a:pt x="32" y="0"/>
                      </a:moveTo>
                      <a:lnTo>
                        <a:pt x="32" y="1"/>
                      </a:lnTo>
                      <a:lnTo>
                        <a:pt x="28" y="1"/>
                      </a:lnTo>
                      <a:lnTo>
                        <a:pt x="28" y="2"/>
                      </a:lnTo>
                      <a:lnTo>
                        <a:pt x="25" y="2"/>
                      </a:lnTo>
                      <a:lnTo>
                        <a:pt x="25" y="4"/>
                      </a:lnTo>
                      <a:lnTo>
                        <a:pt x="25" y="5"/>
                      </a:lnTo>
                      <a:lnTo>
                        <a:pt x="22" y="5"/>
                      </a:lnTo>
                      <a:lnTo>
                        <a:pt x="22" y="6"/>
                      </a:lnTo>
                      <a:lnTo>
                        <a:pt x="22" y="7"/>
                      </a:lnTo>
                      <a:lnTo>
                        <a:pt x="19" y="7"/>
                      </a:lnTo>
                      <a:lnTo>
                        <a:pt x="19" y="9"/>
                      </a:lnTo>
                      <a:lnTo>
                        <a:pt x="19" y="10"/>
                      </a:lnTo>
                      <a:lnTo>
                        <a:pt x="22" y="10"/>
                      </a:lnTo>
                      <a:lnTo>
                        <a:pt x="22" y="11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5" y="19"/>
                      </a:lnTo>
                      <a:lnTo>
                        <a:pt x="25" y="20"/>
                      </a:lnTo>
                      <a:lnTo>
                        <a:pt x="28" y="20"/>
                      </a:lnTo>
                      <a:lnTo>
                        <a:pt x="28" y="21"/>
                      </a:lnTo>
                      <a:lnTo>
                        <a:pt x="28" y="23"/>
                      </a:lnTo>
                      <a:lnTo>
                        <a:pt x="32" y="24"/>
                      </a:lnTo>
                      <a:lnTo>
                        <a:pt x="35" y="25"/>
                      </a:lnTo>
                      <a:lnTo>
                        <a:pt x="35" y="26"/>
                      </a:lnTo>
                      <a:lnTo>
                        <a:pt x="38" y="26"/>
                      </a:lnTo>
                      <a:lnTo>
                        <a:pt x="38" y="28"/>
                      </a:lnTo>
                      <a:lnTo>
                        <a:pt x="41" y="28"/>
                      </a:lnTo>
                      <a:lnTo>
                        <a:pt x="41" y="29"/>
                      </a:lnTo>
                      <a:lnTo>
                        <a:pt x="44" y="29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1"/>
                      </a:lnTo>
                      <a:lnTo>
                        <a:pt x="50" y="31"/>
                      </a:lnTo>
                      <a:lnTo>
                        <a:pt x="54" y="33"/>
                      </a:lnTo>
                      <a:lnTo>
                        <a:pt x="57" y="33"/>
                      </a:lnTo>
                      <a:lnTo>
                        <a:pt x="57" y="34"/>
                      </a:lnTo>
                      <a:lnTo>
                        <a:pt x="60" y="34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6" y="35"/>
                      </a:lnTo>
                      <a:lnTo>
                        <a:pt x="66" y="37"/>
                      </a:lnTo>
                      <a:lnTo>
                        <a:pt x="69" y="37"/>
                      </a:lnTo>
                      <a:lnTo>
                        <a:pt x="69" y="38"/>
                      </a:lnTo>
                      <a:lnTo>
                        <a:pt x="73" y="38"/>
                      </a:lnTo>
                      <a:lnTo>
                        <a:pt x="76" y="39"/>
                      </a:lnTo>
                      <a:lnTo>
                        <a:pt x="79" y="39"/>
                      </a:lnTo>
                      <a:lnTo>
                        <a:pt x="82" y="40"/>
                      </a:lnTo>
                      <a:lnTo>
                        <a:pt x="85" y="42"/>
                      </a:lnTo>
                      <a:lnTo>
                        <a:pt x="88" y="42"/>
                      </a:lnTo>
                      <a:lnTo>
                        <a:pt x="91" y="43"/>
                      </a:lnTo>
                      <a:lnTo>
                        <a:pt x="95" y="44"/>
                      </a:lnTo>
                      <a:lnTo>
                        <a:pt x="98" y="44"/>
                      </a:lnTo>
                      <a:lnTo>
                        <a:pt x="101" y="45"/>
                      </a:lnTo>
                      <a:lnTo>
                        <a:pt x="104" y="47"/>
                      </a:lnTo>
                      <a:lnTo>
                        <a:pt x="107" y="47"/>
                      </a:lnTo>
                      <a:lnTo>
                        <a:pt x="110" y="48"/>
                      </a:lnTo>
                      <a:lnTo>
                        <a:pt x="114" y="49"/>
                      </a:lnTo>
                      <a:lnTo>
                        <a:pt x="117" y="49"/>
                      </a:lnTo>
                      <a:lnTo>
                        <a:pt x="120" y="51"/>
                      </a:lnTo>
                      <a:lnTo>
                        <a:pt x="123" y="51"/>
                      </a:lnTo>
                      <a:lnTo>
                        <a:pt x="129" y="52"/>
                      </a:lnTo>
                      <a:lnTo>
                        <a:pt x="132" y="53"/>
                      </a:lnTo>
                      <a:lnTo>
                        <a:pt x="136" y="53"/>
                      </a:lnTo>
                      <a:lnTo>
                        <a:pt x="139" y="54"/>
                      </a:lnTo>
                      <a:lnTo>
                        <a:pt x="142" y="56"/>
                      </a:lnTo>
                      <a:lnTo>
                        <a:pt x="145" y="56"/>
                      </a:lnTo>
                      <a:lnTo>
                        <a:pt x="148" y="57"/>
                      </a:lnTo>
                      <a:lnTo>
                        <a:pt x="151" y="57"/>
                      </a:lnTo>
                      <a:lnTo>
                        <a:pt x="155" y="58"/>
                      </a:lnTo>
                      <a:lnTo>
                        <a:pt x="161" y="59"/>
                      </a:lnTo>
                      <a:lnTo>
                        <a:pt x="164" y="59"/>
                      </a:lnTo>
                      <a:lnTo>
                        <a:pt x="167" y="61"/>
                      </a:lnTo>
                      <a:lnTo>
                        <a:pt x="170" y="61"/>
                      </a:lnTo>
                      <a:lnTo>
                        <a:pt x="173" y="62"/>
                      </a:lnTo>
                      <a:lnTo>
                        <a:pt x="177" y="62"/>
                      </a:lnTo>
                      <a:lnTo>
                        <a:pt x="180" y="63"/>
                      </a:lnTo>
                      <a:lnTo>
                        <a:pt x="183" y="64"/>
                      </a:lnTo>
                      <a:lnTo>
                        <a:pt x="189" y="64"/>
                      </a:lnTo>
                      <a:lnTo>
                        <a:pt x="192" y="66"/>
                      </a:lnTo>
                      <a:lnTo>
                        <a:pt x="195" y="66"/>
                      </a:lnTo>
                      <a:lnTo>
                        <a:pt x="199" y="67"/>
                      </a:lnTo>
                      <a:lnTo>
                        <a:pt x="202" y="67"/>
                      </a:lnTo>
                      <a:lnTo>
                        <a:pt x="205" y="68"/>
                      </a:lnTo>
                      <a:lnTo>
                        <a:pt x="208" y="68"/>
                      </a:lnTo>
                      <a:lnTo>
                        <a:pt x="211" y="70"/>
                      </a:lnTo>
                      <a:lnTo>
                        <a:pt x="214" y="70"/>
                      </a:lnTo>
                      <a:lnTo>
                        <a:pt x="221" y="71"/>
                      </a:lnTo>
                      <a:lnTo>
                        <a:pt x="224" y="71"/>
                      </a:lnTo>
                      <a:lnTo>
                        <a:pt x="227" y="72"/>
                      </a:lnTo>
                      <a:lnTo>
                        <a:pt x="230" y="72"/>
                      </a:lnTo>
                      <a:lnTo>
                        <a:pt x="233" y="73"/>
                      </a:lnTo>
                      <a:lnTo>
                        <a:pt x="236" y="73"/>
                      </a:lnTo>
                      <a:lnTo>
                        <a:pt x="243" y="75"/>
                      </a:lnTo>
                      <a:lnTo>
                        <a:pt x="246" y="75"/>
                      </a:lnTo>
                      <a:lnTo>
                        <a:pt x="249" y="76"/>
                      </a:lnTo>
                      <a:lnTo>
                        <a:pt x="252" y="76"/>
                      </a:lnTo>
                      <a:lnTo>
                        <a:pt x="255" y="77"/>
                      </a:lnTo>
                      <a:lnTo>
                        <a:pt x="259" y="77"/>
                      </a:lnTo>
                      <a:lnTo>
                        <a:pt x="262" y="78"/>
                      </a:lnTo>
                      <a:lnTo>
                        <a:pt x="268" y="78"/>
                      </a:lnTo>
                      <a:lnTo>
                        <a:pt x="271" y="80"/>
                      </a:lnTo>
                      <a:lnTo>
                        <a:pt x="274" y="81"/>
                      </a:lnTo>
                      <a:lnTo>
                        <a:pt x="277" y="81"/>
                      </a:lnTo>
                      <a:lnTo>
                        <a:pt x="281" y="81"/>
                      </a:lnTo>
                      <a:lnTo>
                        <a:pt x="284" y="82"/>
                      </a:lnTo>
                      <a:lnTo>
                        <a:pt x="287" y="84"/>
                      </a:lnTo>
                      <a:lnTo>
                        <a:pt x="293" y="84"/>
                      </a:lnTo>
                      <a:lnTo>
                        <a:pt x="296" y="84"/>
                      </a:lnTo>
                      <a:lnTo>
                        <a:pt x="299" y="85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09" y="86"/>
                      </a:lnTo>
                      <a:lnTo>
                        <a:pt x="315" y="87"/>
                      </a:lnTo>
                      <a:lnTo>
                        <a:pt x="318" y="87"/>
                      </a:lnTo>
                      <a:lnTo>
                        <a:pt x="322" y="89"/>
                      </a:lnTo>
                      <a:lnTo>
                        <a:pt x="328" y="89"/>
                      </a:lnTo>
                      <a:lnTo>
                        <a:pt x="328" y="90"/>
                      </a:lnTo>
                      <a:lnTo>
                        <a:pt x="331" y="90"/>
                      </a:lnTo>
                      <a:lnTo>
                        <a:pt x="334" y="91"/>
                      </a:lnTo>
                      <a:lnTo>
                        <a:pt x="337" y="91"/>
                      </a:lnTo>
                      <a:lnTo>
                        <a:pt x="347" y="92"/>
                      </a:lnTo>
                      <a:lnTo>
                        <a:pt x="350" y="92"/>
                      </a:lnTo>
                      <a:lnTo>
                        <a:pt x="356" y="94"/>
                      </a:lnTo>
                      <a:lnTo>
                        <a:pt x="363" y="95"/>
                      </a:lnTo>
                      <a:lnTo>
                        <a:pt x="366" y="95"/>
                      </a:lnTo>
                      <a:lnTo>
                        <a:pt x="369" y="96"/>
                      </a:lnTo>
                      <a:lnTo>
                        <a:pt x="372" y="96"/>
                      </a:lnTo>
                      <a:lnTo>
                        <a:pt x="375" y="97"/>
                      </a:lnTo>
                      <a:lnTo>
                        <a:pt x="378" y="97"/>
                      </a:lnTo>
                      <a:lnTo>
                        <a:pt x="388" y="99"/>
                      </a:lnTo>
                      <a:lnTo>
                        <a:pt x="397" y="100"/>
                      </a:lnTo>
                      <a:lnTo>
                        <a:pt x="400" y="101"/>
                      </a:lnTo>
                      <a:lnTo>
                        <a:pt x="404" y="101"/>
                      </a:lnTo>
                      <a:lnTo>
                        <a:pt x="407" y="101"/>
                      </a:lnTo>
                      <a:lnTo>
                        <a:pt x="407" y="103"/>
                      </a:lnTo>
                      <a:lnTo>
                        <a:pt x="413" y="103"/>
                      </a:lnTo>
                      <a:lnTo>
                        <a:pt x="416" y="104"/>
                      </a:lnTo>
                      <a:lnTo>
                        <a:pt x="422" y="105"/>
                      </a:lnTo>
                      <a:lnTo>
                        <a:pt x="426" y="105"/>
                      </a:lnTo>
                      <a:lnTo>
                        <a:pt x="460" y="110"/>
                      </a:lnTo>
                      <a:lnTo>
                        <a:pt x="467" y="111"/>
                      </a:lnTo>
                      <a:lnTo>
                        <a:pt x="476" y="113"/>
                      </a:lnTo>
                      <a:lnTo>
                        <a:pt x="479" y="114"/>
                      </a:lnTo>
                      <a:lnTo>
                        <a:pt x="482" y="114"/>
                      </a:lnTo>
                      <a:lnTo>
                        <a:pt x="482" y="115"/>
                      </a:lnTo>
                      <a:lnTo>
                        <a:pt x="485" y="115"/>
                      </a:lnTo>
                      <a:lnTo>
                        <a:pt x="489" y="115"/>
                      </a:lnTo>
                      <a:lnTo>
                        <a:pt x="492" y="115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8" y="117"/>
                      </a:lnTo>
                      <a:lnTo>
                        <a:pt x="498" y="118"/>
                      </a:lnTo>
                      <a:lnTo>
                        <a:pt x="501" y="118"/>
                      </a:lnTo>
                      <a:lnTo>
                        <a:pt x="508" y="119"/>
                      </a:lnTo>
                      <a:lnTo>
                        <a:pt x="514" y="119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0"/>
                      </a:lnTo>
                      <a:lnTo>
                        <a:pt x="523" y="122"/>
                      </a:lnTo>
                      <a:lnTo>
                        <a:pt x="526" y="122"/>
                      </a:lnTo>
                      <a:lnTo>
                        <a:pt x="530" y="123"/>
                      </a:lnTo>
                      <a:lnTo>
                        <a:pt x="533" y="123"/>
                      </a:lnTo>
                      <a:lnTo>
                        <a:pt x="542" y="124"/>
                      </a:lnTo>
                      <a:lnTo>
                        <a:pt x="618" y="142"/>
                      </a:lnTo>
                      <a:lnTo>
                        <a:pt x="693" y="160"/>
                      </a:lnTo>
                      <a:lnTo>
                        <a:pt x="725" y="170"/>
                      </a:lnTo>
                      <a:lnTo>
                        <a:pt x="760" y="181"/>
                      </a:lnTo>
                      <a:lnTo>
                        <a:pt x="820" y="205"/>
                      </a:lnTo>
                      <a:lnTo>
                        <a:pt x="895" y="259"/>
                      </a:lnTo>
                      <a:lnTo>
                        <a:pt x="898" y="271"/>
                      </a:lnTo>
                      <a:lnTo>
                        <a:pt x="895" y="273"/>
                      </a:lnTo>
                      <a:lnTo>
                        <a:pt x="876" y="259"/>
                      </a:lnTo>
                      <a:lnTo>
                        <a:pt x="851" y="242"/>
                      </a:lnTo>
                      <a:lnTo>
                        <a:pt x="813" y="224"/>
                      </a:lnTo>
                      <a:lnTo>
                        <a:pt x="788" y="214"/>
                      </a:lnTo>
                      <a:lnTo>
                        <a:pt x="763" y="204"/>
                      </a:lnTo>
                      <a:lnTo>
                        <a:pt x="731" y="193"/>
                      </a:lnTo>
                      <a:lnTo>
                        <a:pt x="700" y="182"/>
                      </a:lnTo>
                      <a:lnTo>
                        <a:pt x="662" y="174"/>
                      </a:lnTo>
                      <a:lnTo>
                        <a:pt x="618" y="163"/>
                      </a:lnTo>
                      <a:lnTo>
                        <a:pt x="574" y="155"/>
                      </a:lnTo>
                      <a:lnTo>
                        <a:pt x="523" y="147"/>
                      </a:lnTo>
                      <a:lnTo>
                        <a:pt x="422" y="133"/>
                      </a:lnTo>
                      <a:lnTo>
                        <a:pt x="328" y="118"/>
                      </a:lnTo>
                      <a:lnTo>
                        <a:pt x="240" y="103"/>
                      </a:lnTo>
                      <a:lnTo>
                        <a:pt x="161" y="87"/>
                      </a:lnTo>
                      <a:lnTo>
                        <a:pt x="95" y="71"/>
                      </a:lnTo>
                      <a:lnTo>
                        <a:pt x="69" y="63"/>
                      </a:lnTo>
                      <a:lnTo>
                        <a:pt x="47" y="54"/>
                      </a:lnTo>
                      <a:lnTo>
                        <a:pt x="28" y="47"/>
                      </a:lnTo>
                      <a:lnTo>
                        <a:pt x="13" y="39"/>
                      </a:lnTo>
                      <a:lnTo>
                        <a:pt x="6" y="31"/>
                      </a:lnTo>
                      <a:lnTo>
                        <a:pt x="0" y="24"/>
                      </a:lnTo>
                      <a:lnTo>
                        <a:pt x="3" y="14"/>
                      </a:lnTo>
                      <a:lnTo>
                        <a:pt x="10" y="7"/>
                      </a:lnTo>
                      <a:lnTo>
                        <a:pt x="19" y="4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2486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79" name="Freeform 296">
                  <a:extLst>
                    <a:ext uri="{FF2B5EF4-FFF2-40B4-BE49-F238E27FC236}">
                      <a16:creationId xmlns:a16="http://schemas.microsoft.com/office/drawing/2014/main" id="{FD0EAE0A-C817-4923-9790-1A2E4E463F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" y="1504"/>
                  <a:ext cx="895" cy="271"/>
                </a:xfrm>
                <a:custGeom>
                  <a:avLst/>
                  <a:gdLst>
                    <a:gd name="T0" fmla="*/ 25 w 895"/>
                    <a:gd name="T1" fmla="*/ 1 h 271"/>
                    <a:gd name="T2" fmla="*/ 22 w 895"/>
                    <a:gd name="T3" fmla="*/ 4 h 271"/>
                    <a:gd name="T4" fmla="*/ 22 w 895"/>
                    <a:gd name="T5" fmla="*/ 5 h 271"/>
                    <a:gd name="T6" fmla="*/ 19 w 895"/>
                    <a:gd name="T7" fmla="*/ 5 h 271"/>
                    <a:gd name="T8" fmla="*/ 19 w 895"/>
                    <a:gd name="T9" fmla="*/ 6 h 271"/>
                    <a:gd name="T10" fmla="*/ 19 w 895"/>
                    <a:gd name="T11" fmla="*/ 7 h 271"/>
                    <a:gd name="T12" fmla="*/ 16 w 895"/>
                    <a:gd name="T13" fmla="*/ 9 h 271"/>
                    <a:gd name="T14" fmla="*/ 19 w 895"/>
                    <a:gd name="T15" fmla="*/ 10 h 271"/>
                    <a:gd name="T16" fmla="*/ 19 w 895"/>
                    <a:gd name="T17" fmla="*/ 12 h 271"/>
                    <a:gd name="T18" fmla="*/ 19 w 895"/>
                    <a:gd name="T19" fmla="*/ 14 h 271"/>
                    <a:gd name="T20" fmla="*/ 19 w 895"/>
                    <a:gd name="T21" fmla="*/ 16 h 271"/>
                    <a:gd name="T22" fmla="*/ 22 w 895"/>
                    <a:gd name="T23" fmla="*/ 19 h 271"/>
                    <a:gd name="T24" fmla="*/ 22 w 895"/>
                    <a:gd name="T25" fmla="*/ 20 h 271"/>
                    <a:gd name="T26" fmla="*/ 25 w 895"/>
                    <a:gd name="T27" fmla="*/ 21 h 271"/>
                    <a:gd name="T28" fmla="*/ 29 w 895"/>
                    <a:gd name="T29" fmla="*/ 24 h 271"/>
                    <a:gd name="T30" fmla="*/ 35 w 895"/>
                    <a:gd name="T31" fmla="*/ 28 h 271"/>
                    <a:gd name="T32" fmla="*/ 41 w 895"/>
                    <a:gd name="T33" fmla="*/ 30 h 271"/>
                    <a:gd name="T34" fmla="*/ 51 w 895"/>
                    <a:gd name="T35" fmla="*/ 33 h 271"/>
                    <a:gd name="T36" fmla="*/ 57 w 895"/>
                    <a:gd name="T37" fmla="*/ 34 h 271"/>
                    <a:gd name="T38" fmla="*/ 63 w 895"/>
                    <a:gd name="T39" fmla="*/ 37 h 271"/>
                    <a:gd name="T40" fmla="*/ 70 w 895"/>
                    <a:gd name="T41" fmla="*/ 38 h 271"/>
                    <a:gd name="T42" fmla="*/ 85 w 895"/>
                    <a:gd name="T43" fmla="*/ 42 h 271"/>
                    <a:gd name="T44" fmla="*/ 95 w 895"/>
                    <a:gd name="T45" fmla="*/ 44 h 271"/>
                    <a:gd name="T46" fmla="*/ 104 w 895"/>
                    <a:gd name="T47" fmla="*/ 47 h 271"/>
                    <a:gd name="T48" fmla="*/ 114 w 895"/>
                    <a:gd name="T49" fmla="*/ 49 h 271"/>
                    <a:gd name="T50" fmla="*/ 126 w 895"/>
                    <a:gd name="T51" fmla="*/ 52 h 271"/>
                    <a:gd name="T52" fmla="*/ 136 w 895"/>
                    <a:gd name="T53" fmla="*/ 54 h 271"/>
                    <a:gd name="T54" fmla="*/ 158 w 895"/>
                    <a:gd name="T55" fmla="*/ 59 h 271"/>
                    <a:gd name="T56" fmla="*/ 177 w 895"/>
                    <a:gd name="T57" fmla="*/ 63 h 271"/>
                    <a:gd name="T58" fmla="*/ 199 w 895"/>
                    <a:gd name="T59" fmla="*/ 67 h 271"/>
                    <a:gd name="T60" fmla="*/ 221 w 895"/>
                    <a:gd name="T61" fmla="*/ 71 h 271"/>
                    <a:gd name="T62" fmla="*/ 243 w 895"/>
                    <a:gd name="T63" fmla="*/ 75 h 271"/>
                    <a:gd name="T64" fmla="*/ 265 w 895"/>
                    <a:gd name="T65" fmla="*/ 78 h 271"/>
                    <a:gd name="T66" fmla="*/ 284 w 895"/>
                    <a:gd name="T67" fmla="*/ 84 h 271"/>
                    <a:gd name="T68" fmla="*/ 303 w 895"/>
                    <a:gd name="T69" fmla="*/ 86 h 271"/>
                    <a:gd name="T70" fmla="*/ 319 w 895"/>
                    <a:gd name="T71" fmla="*/ 89 h 271"/>
                    <a:gd name="T72" fmla="*/ 334 w 895"/>
                    <a:gd name="T73" fmla="*/ 91 h 271"/>
                    <a:gd name="T74" fmla="*/ 353 w 895"/>
                    <a:gd name="T75" fmla="*/ 94 h 271"/>
                    <a:gd name="T76" fmla="*/ 366 w 895"/>
                    <a:gd name="T77" fmla="*/ 96 h 271"/>
                    <a:gd name="T78" fmla="*/ 385 w 895"/>
                    <a:gd name="T79" fmla="*/ 99 h 271"/>
                    <a:gd name="T80" fmla="*/ 397 w 895"/>
                    <a:gd name="T81" fmla="*/ 101 h 271"/>
                    <a:gd name="T82" fmla="*/ 410 w 895"/>
                    <a:gd name="T83" fmla="*/ 103 h 271"/>
                    <a:gd name="T84" fmla="*/ 457 w 895"/>
                    <a:gd name="T85" fmla="*/ 110 h 271"/>
                    <a:gd name="T86" fmla="*/ 476 w 895"/>
                    <a:gd name="T87" fmla="*/ 114 h 271"/>
                    <a:gd name="T88" fmla="*/ 482 w 895"/>
                    <a:gd name="T89" fmla="*/ 115 h 271"/>
                    <a:gd name="T90" fmla="*/ 489 w 895"/>
                    <a:gd name="T91" fmla="*/ 117 h 271"/>
                    <a:gd name="T92" fmla="*/ 498 w 895"/>
                    <a:gd name="T93" fmla="*/ 118 h 271"/>
                    <a:gd name="T94" fmla="*/ 511 w 895"/>
                    <a:gd name="T95" fmla="*/ 120 h 271"/>
                    <a:gd name="T96" fmla="*/ 517 w 895"/>
                    <a:gd name="T97" fmla="*/ 120 h 271"/>
                    <a:gd name="T98" fmla="*/ 523 w 895"/>
                    <a:gd name="T99" fmla="*/ 122 h 271"/>
                    <a:gd name="T100" fmla="*/ 539 w 895"/>
                    <a:gd name="T101" fmla="*/ 124 h 271"/>
                    <a:gd name="T102" fmla="*/ 757 w 895"/>
                    <a:gd name="T103" fmla="*/ 181 h 271"/>
                    <a:gd name="T104" fmla="*/ 876 w 895"/>
                    <a:gd name="T105" fmla="*/ 256 h 271"/>
                    <a:gd name="T106" fmla="*/ 700 w 895"/>
                    <a:gd name="T107" fmla="*/ 181 h 271"/>
                    <a:gd name="T108" fmla="*/ 423 w 895"/>
                    <a:gd name="T109" fmla="*/ 132 h 271"/>
                    <a:gd name="T110" fmla="*/ 44 w 895"/>
                    <a:gd name="T111" fmla="*/ 54 h 271"/>
                    <a:gd name="T112" fmla="*/ 3 w 895"/>
                    <a:gd name="T113" fmla="*/ 14 h 27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95" h="271">
                      <a:moveTo>
                        <a:pt x="29" y="0"/>
                      </a:moveTo>
                      <a:lnTo>
                        <a:pt x="29" y="1"/>
                      </a:lnTo>
                      <a:lnTo>
                        <a:pt x="25" y="1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5"/>
                      </a:lnTo>
                      <a:lnTo>
                        <a:pt x="19" y="5"/>
                      </a:lnTo>
                      <a:lnTo>
                        <a:pt x="19" y="6"/>
                      </a:lnTo>
                      <a:lnTo>
                        <a:pt x="19" y="7"/>
                      </a:lnTo>
                      <a:lnTo>
                        <a:pt x="16" y="7"/>
                      </a:lnTo>
                      <a:lnTo>
                        <a:pt x="16" y="9"/>
                      </a:lnTo>
                      <a:lnTo>
                        <a:pt x="16" y="10"/>
                      </a:lnTo>
                      <a:lnTo>
                        <a:pt x="19" y="10"/>
                      </a:lnTo>
                      <a:lnTo>
                        <a:pt x="19" y="11"/>
                      </a:lnTo>
                      <a:lnTo>
                        <a:pt x="19" y="12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6"/>
                      </a:lnTo>
                      <a:lnTo>
                        <a:pt x="19" y="18"/>
                      </a:lnTo>
                      <a:lnTo>
                        <a:pt x="22" y="19"/>
                      </a:lnTo>
                      <a:lnTo>
                        <a:pt x="22" y="20"/>
                      </a:lnTo>
                      <a:lnTo>
                        <a:pt x="25" y="20"/>
                      </a:lnTo>
                      <a:lnTo>
                        <a:pt x="25" y="21"/>
                      </a:lnTo>
                      <a:lnTo>
                        <a:pt x="25" y="23"/>
                      </a:lnTo>
                      <a:lnTo>
                        <a:pt x="29" y="24"/>
                      </a:lnTo>
                      <a:lnTo>
                        <a:pt x="32" y="25"/>
                      </a:lnTo>
                      <a:lnTo>
                        <a:pt x="32" y="26"/>
                      </a:lnTo>
                      <a:lnTo>
                        <a:pt x="35" y="26"/>
                      </a:lnTo>
                      <a:lnTo>
                        <a:pt x="35" y="28"/>
                      </a:lnTo>
                      <a:lnTo>
                        <a:pt x="38" y="28"/>
                      </a:lnTo>
                      <a:lnTo>
                        <a:pt x="38" y="29"/>
                      </a:lnTo>
                      <a:lnTo>
                        <a:pt x="41" y="29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51" y="33"/>
                      </a:lnTo>
                      <a:lnTo>
                        <a:pt x="54" y="33"/>
                      </a:lnTo>
                      <a:lnTo>
                        <a:pt x="54" y="34"/>
                      </a:lnTo>
                      <a:lnTo>
                        <a:pt x="57" y="34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3" y="35"/>
                      </a:lnTo>
                      <a:lnTo>
                        <a:pt x="63" y="37"/>
                      </a:lnTo>
                      <a:lnTo>
                        <a:pt x="66" y="37"/>
                      </a:lnTo>
                      <a:lnTo>
                        <a:pt x="66" y="38"/>
                      </a:lnTo>
                      <a:lnTo>
                        <a:pt x="70" y="38"/>
                      </a:lnTo>
                      <a:lnTo>
                        <a:pt x="73" y="39"/>
                      </a:lnTo>
                      <a:lnTo>
                        <a:pt x="76" y="39"/>
                      </a:lnTo>
                      <a:lnTo>
                        <a:pt x="79" y="40"/>
                      </a:lnTo>
                      <a:lnTo>
                        <a:pt x="82" y="42"/>
                      </a:lnTo>
                      <a:lnTo>
                        <a:pt x="85" y="42"/>
                      </a:lnTo>
                      <a:lnTo>
                        <a:pt x="88" y="43"/>
                      </a:lnTo>
                      <a:lnTo>
                        <a:pt x="92" y="44"/>
                      </a:lnTo>
                      <a:lnTo>
                        <a:pt x="95" y="44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4" y="47"/>
                      </a:lnTo>
                      <a:lnTo>
                        <a:pt x="107" y="48"/>
                      </a:lnTo>
                      <a:lnTo>
                        <a:pt x="111" y="49"/>
                      </a:lnTo>
                      <a:lnTo>
                        <a:pt x="114" y="49"/>
                      </a:lnTo>
                      <a:lnTo>
                        <a:pt x="117" y="51"/>
                      </a:lnTo>
                      <a:lnTo>
                        <a:pt x="120" y="51"/>
                      </a:lnTo>
                      <a:lnTo>
                        <a:pt x="126" y="52"/>
                      </a:lnTo>
                      <a:lnTo>
                        <a:pt x="129" y="53"/>
                      </a:lnTo>
                      <a:lnTo>
                        <a:pt x="133" y="53"/>
                      </a:lnTo>
                      <a:lnTo>
                        <a:pt x="136" y="54"/>
                      </a:lnTo>
                      <a:lnTo>
                        <a:pt x="139" y="56"/>
                      </a:lnTo>
                      <a:lnTo>
                        <a:pt x="142" y="56"/>
                      </a:lnTo>
                      <a:lnTo>
                        <a:pt x="145" y="57"/>
                      </a:lnTo>
                      <a:lnTo>
                        <a:pt x="148" y="57"/>
                      </a:lnTo>
                      <a:lnTo>
                        <a:pt x="152" y="58"/>
                      </a:lnTo>
                      <a:lnTo>
                        <a:pt x="158" y="59"/>
                      </a:lnTo>
                      <a:lnTo>
                        <a:pt x="161" y="59"/>
                      </a:lnTo>
                      <a:lnTo>
                        <a:pt x="164" y="61"/>
                      </a:lnTo>
                      <a:lnTo>
                        <a:pt x="167" y="61"/>
                      </a:lnTo>
                      <a:lnTo>
                        <a:pt x="170" y="62"/>
                      </a:lnTo>
                      <a:lnTo>
                        <a:pt x="174" y="62"/>
                      </a:lnTo>
                      <a:lnTo>
                        <a:pt x="177" y="63"/>
                      </a:lnTo>
                      <a:lnTo>
                        <a:pt x="180" y="64"/>
                      </a:lnTo>
                      <a:lnTo>
                        <a:pt x="186" y="64"/>
                      </a:lnTo>
                      <a:lnTo>
                        <a:pt x="189" y="66"/>
                      </a:lnTo>
                      <a:lnTo>
                        <a:pt x="192" y="66"/>
                      </a:lnTo>
                      <a:lnTo>
                        <a:pt x="196" y="67"/>
                      </a:lnTo>
                      <a:lnTo>
                        <a:pt x="199" y="67"/>
                      </a:lnTo>
                      <a:lnTo>
                        <a:pt x="202" y="68"/>
                      </a:lnTo>
                      <a:lnTo>
                        <a:pt x="205" y="68"/>
                      </a:lnTo>
                      <a:lnTo>
                        <a:pt x="208" y="70"/>
                      </a:lnTo>
                      <a:lnTo>
                        <a:pt x="211" y="70"/>
                      </a:lnTo>
                      <a:lnTo>
                        <a:pt x="218" y="71"/>
                      </a:lnTo>
                      <a:lnTo>
                        <a:pt x="221" y="71"/>
                      </a:lnTo>
                      <a:lnTo>
                        <a:pt x="224" y="72"/>
                      </a:lnTo>
                      <a:lnTo>
                        <a:pt x="227" y="72"/>
                      </a:lnTo>
                      <a:lnTo>
                        <a:pt x="230" y="73"/>
                      </a:lnTo>
                      <a:lnTo>
                        <a:pt x="233" y="73"/>
                      </a:lnTo>
                      <a:lnTo>
                        <a:pt x="240" y="75"/>
                      </a:lnTo>
                      <a:lnTo>
                        <a:pt x="243" y="75"/>
                      </a:lnTo>
                      <a:lnTo>
                        <a:pt x="246" y="76"/>
                      </a:lnTo>
                      <a:lnTo>
                        <a:pt x="249" y="76"/>
                      </a:lnTo>
                      <a:lnTo>
                        <a:pt x="252" y="77"/>
                      </a:lnTo>
                      <a:lnTo>
                        <a:pt x="256" y="77"/>
                      </a:lnTo>
                      <a:lnTo>
                        <a:pt x="259" y="78"/>
                      </a:lnTo>
                      <a:lnTo>
                        <a:pt x="265" y="78"/>
                      </a:lnTo>
                      <a:lnTo>
                        <a:pt x="268" y="80"/>
                      </a:lnTo>
                      <a:lnTo>
                        <a:pt x="271" y="81"/>
                      </a:lnTo>
                      <a:lnTo>
                        <a:pt x="274" y="81"/>
                      </a:lnTo>
                      <a:lnTo>
                        <a:pt x="278" y="81"/>
                      </a:lnTo>
                      <a:lnTo>
                        <a:pt x="281" y="82"/>
                      </a:lnTo>
                      <a:lnTo>
                        <a:pt x="284" y="84"/>
                      </a:lnTo>
                      <a:lnTo>
                        <a:pt x="290" y="84"/>
                      </a:lnTo>
                      <a:lnTo>
                        <a:pt x="293" y="84"/>
                      </a:lnTo>
                      <a:lnTo>
                        <a:pt x="296" y="85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6" y="86"/>
                      </a:lnTo>
                      <a:lnTo>
                        <a:pt x="312" y="87"/>
                      </a:lnTo>
                      <a:lnTo>
                        <a:pt x="315" y="87"/>
                      </a:lnTo>
                      <a:lnTo>
                        <a:pt x="319" y="89"/>
                      </a:lnTo>
                      <a:lnTo>
                        <a:pt x="325" y="89"/>
                      </a:lnTo>
                      <a:lnTo>
                        <a:pt x="325" y="90"/>
                      </a:lnTo>
                      <a:lnTo>
                        <a:pt x="328" y="90"/>
                      </a:lnTo>
                      <a:lnTo>
                        <a:pt x="331" y="91"/>
                      </a:lnTo>
                      <a:lnTo>
                        <a:pt x="334" y="91"/>
                      </a:lnTo>
                      <a:lnTo>
                        <a:pt x="344" y="92"/>
                      </a:lnTo>
                      <a:lnTo>
                        <a:pt x="347" y="92"/>
                      </a:lnTo>
                      <a:lnTo>
                        <a:pt x="353" y="94"/>
                      </a:lnTo>
                      <a:lnTo>
                        <a:pt x="360" y="95"/>
                      </a:lnTo>
                      <a:lnTo>
                        <a:pt x="363" y="95"/>
                      </a:lnTo>
                      <a:lnTo>
                        <a:pt x="366" y="96"/>
                      </a:lnTo>
                      <a:lnTo>
                        <a:pt x="369" y="96"/>
                      </a:lnTo>
                      <a:lnTo>
                        <a:pt x="372" y="97"/>
                      </a:lnTo>
                      <a:lnTo>
                        <a:pt x="375" y="97"/>
                      </a:lnTo>
                      <a:lnTo>
                        <a:pt x="385" y="99"/>
                      </a:lnTo>
                      <a:lnTo>
                        <a:pt x="394" y="100"/>
                      </a:lnTo>
                      <a:lnTo>
                        <a:pt x="397" y="101"/>
                      </a:lnTo>
                      <a:lnTo>
                        <a:pt x="401" y="101"/>
                      </a:lnTo>
                      <a:lnTo>
                        <a:pt x="404" y="101"/>
                      </a:lnTo>
                      <a:lnTo>
                        <a:pt x="404" y="103"/>
                      </a:lnTo>
                      <a:lnTo>
                        <a:pt x="410" y="103"/>
                      </a:lnTo>
                      <a:lnTo>
                        <a:pt x="413" y="104"/>
                      </a:lnTo>
                      <a:lnTo>
                        <a:pt x="419" y="105"/>
                      </a:lnTo>
                      <a:lnTo>
                        <a:pt x="423" y="105"/>
                      </a:lnTo>
                      <a:lnTo>
                        <a:pt x="457" y="110"/>
                      </a:lnTo>
                      <a:lnTo>
                        <a:pt x="464" y="111"/>
                      </a:lnTo>
                      <a:lnTo>
                        <a:pt x="473" y="113"/>
                      </a:lnTo>
                      <a:lnTo>
                        <a:pt x="476" y="114"/>
                      </a:lnTo>
                      <a:lnTo>
                        <a:pt x="479" y="114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6" y="115"/>
                      </a:lnTo>
                      <a:lnTo>
                        <a:pt x="489" y="115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5" y="117"/>
                      </a:lnTo>
                      <a:lnTo>
                        <a:pt x="495" y="118"/>
                      </a:lnTo>
                      <a:lnTo>
                        <a:pt x="498" y="118"/>
                      </a:lnTo>
                      <a:lnTo>
                        <a:pt x="505" y="119"/>
                      </a:lnTo>
                      <a:lnTo>
                        <a:pt x="511" y="119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0"/>
                      </a:lnTo>
                      <a:lnTo>
                        <a:pt x="520" y="122"/>
                      </a:lnTo>
                      <a:lnTo>
                        <a:pt x="523" y="122"/>
                      </a:lnTo>
                      <a:lnTo>
                        <a:pt x="527" y="123"/>
                      </a:lnTo>
                      <a:lnTo>
                        <a:pt x="530" y="123"/>
                      </a:lnTo>
                      <a:lnTo>
                        <a:pt x="539" y="124"/>
                      </a:lnTo>
                      <a:lnTo>
                        <a:pt x="615" y="142"/>
                      </a:lnTo>
                      <a:lnTo>
                        <a:pt x="690" y="160"/>
                      </a:lnTo>
                      <a:lnTo>
                        <a:pt x="722" y="170"/>
                      </a:lnTo>
                      <a:lnTo>
                        <a:pt x="757" y="181"/>
                      </a:lnTo>
                      <a:lnTo>
                        <a:pt x="817" y="205"/>
                      </a:lnTo>
                      <a:lnTo>
                        <a:pt x="892" y="259"/>
                      </a:lnTo>
                      <a:lnTo>
                        <a:pt x="895" y="271"/>
                      </a:lnTo>
                      <a:lnTo>
                        <a:pt x="876" y="256"/>
                      </a:lnTo>
                      <a:lnTo>
                        <a:pt x="851" y="241"/>
                      </a:lnTo>
                      <a:lnTo>
                        <a:pt x="813" y="223"/>
                      </a:lnTo>
                      <a:lnTo>
                        <a:pt x="788" y="213"/>
                      </a:lnTo>
                      <a:lnTo>
                        <a:pt x="763" y="202"/>
                      </a:lnTo>
                      <a:lnTo>
                        <a:pt x="731" y="191"/>
                      </a:lnTo>
                      <a:lnTo>
                        <a:pt x="700" y="181"/>
                      </a:lnTo>
                      <a:lnTo>
                        <a:pt x="662" y="171"/>
                      </a:lnTo>
                      <a:lnTo>
                        <a:pt x="621" y="162"/>
                      </a:lnTo>
                      <a:lnTo>
                        <a:pt x="574" y="153"/>
                      </a:lnTo>
                      <a:lnTo>
                        <a:pt x="527" y="146"/>
                      </a:lnTo>
                      <a:lnTo>
                        <a:pt x="423" y="132"/>
                      </a:lnTo>
                      <a:lnTo>
                        <a:pt x="328" y="117"/>
                      </a:lnTo>
                      <a:lnTo>
                        <a:pt x="240" y="101"/>
                      </a:lnTo>
                      <a:lnTo>
                        <a:pt x="161" y="86"/>
                      </a:lnTo>
                      <a:lnTo>
                        <a:pt x="95" y="70"/>
                      </a:lnTo>
                      <a:lnTo>
                        <a:pt x="70" y="62"/>
                      </a:lnTo>
                      <a:lnTo>
                        <a:pt x="44" y="54"/>
                      </a:lnTo>
                      <a:lnTo>
                        <a:pt x="29" y="45"/>
                      </a:lnTo>
                      <a:lnTo>
                        <a:pt x="13" y="38"/>
                      </a:lnTo>
                      <a:lnTo>
                        <a:pt x="3" y="30"/>
                      </a:lnTo>
                      <a:lnTo>
                        <a:pt x="0" y="23"/>
                      </a:lnTo>
                      <a:lnTo>
                        <a:pt x="3" y="14"/>
                      </a:lnTo>
                      <a:lnTo>
                        <a:pt x="7" y="7"/>
                      </a:lnTo>
                      <a:lnTo>
                        <a:pt x="16" y="2"/>
                      </a:lnTo>
                      <a:lnTo>
                        <a:pt x="29" y="0"/>
                      </a:lnTo>
                      <a:close/>
                    </a:path>
                  </a:pathLst>
                </a:custGeom>
                <a:solidFill>
                  <a:srgbClr val="2882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0" name="Freeform 297">
                  <a:extLst>
                    <a:ext uri="{FF2B5EF4-FFF2-40B4-BE49-F238E27FC236}">
                      <a16:creationId xmlns:a16="http://schemas.microsoft.com/office/drawing/2014/main" id="{7F0EACF7-19B7-477D-A44C-656222CA36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9" y="1504"/>
                  <a:ext cx="889" cy="268"/>
                </a:xfrm>
                <a:custGeom>
                  <a:avLst/>
                  <a:gdLst>
                    <a:gd name="T0" fmla="*/ 22 w 889"/>
                    <a:gd name="T1" fmla="*/ 1 h 268"/>
                    <a:gd name="T2" fmla="*/ 19 w 889"/>
                    <a:gd name="T3" fmla="*/ 4 h 268"/>
                    <a:gd name="T4" fmla="*/ 19 w 889"/>
                    <a:gd name="T5" fmla="*/ 5 h 268"/>
                    <a:gd name="T6" fmla="*/ 16 w 889"/>
                    <a:gd name="T7" fmla="*/ 5 h 268"/>
                    <a:gd name="T8" fmla="*/ 16 w 889"/>
                    <a:gd name="T9" fmla="*/ 6 h 268"/>
                    <a:gd name="T10" fmla="*/ 16 w 889"/>
                    <a:gd name="T11" fmla="*/ 7 h 268"/>
                    <a:gd name="T12" fmla="*/ 13 w 889"/>
                    <a:gd name="T13" fmla="*/ 9 h 268"/>
                    <a:gd name="T14" fmla="*/ 16 w 889"/>
                    <a:gd name="T15" fmla="*/ 10 h 268"/>
                    <a:gd name="T16" fmla="*/ 16 w 889"/>
                    <a:gd name="T17" fmla="*/ 12 h 268"/>
                    <a:gd name="T18" fmla="*/ 16 w 889"/>
                    <a:gd name="T19" fmla="*/ 14 h 268"/>
                    <a:gd name="T20" fmla="*/ 16 w 889"/>
                    <a:gd name="T21" fmla="*/ 16 h 268"/>
                    <a:gd name="T22" fmla="*/ 19 w 889"/>
                    <a:gd name="T23" fmla="*/ 19 h 268"/>
                    <a:gd name="T24" fmla="*/ 19 w 889"/>
                    <a:gd name="T25" fmla="*/ 20 h 268"/>
                    <a:gd name="T26" fmla="*/ 22 w 889"/>
                    <a:gd name="T27" fmla="*/ 21 h 268"/>
                    <a:gd name="T28" fmla="*/ 26 w 889"/>
                    <a:gd name="T29" fmla="*/ 24 h 268"/>
                    <a:gd name="T30" fmla="*/ 32 w 889"/>
                    <a:gd name="T31" fmla="*/ 28 h 268"/>
                    <a:gd name="T32" fmla="*/ 38 w 889"/>
                    <a:gd name="T33" fmla="*/ 30 h 268"/>
                    <a:gd name="T34" fmla="*/ 48 w 889"/>
                    <a:gd name="T35" fmla="*/ 33 h 268"/>
                    <a:gd name="T36" fmla="*/ 54 w 889"/>
                    <a:gd name="T37" fmla="*/ 34 h 268"/>
                    <a:gd name="T38" fmla="*/ 60 w 889"/>
                    <a:gd name="T39" fmla="*/ 37 h 268"/>
                    <a:gd name="T40" fmla="*/ 67 w 889"/>
                    <a:gd name="T41" fmla="*/ 38 h 268"/>
                    <a:gd name="T42" fmla="*/ 82 w 889"/>
                    <a:gd name="T43" fmla="*/ 42 h 268"/>
                    <a:gd name="T44" fmla="*/ 92 w 889"/>
                    <a:gd name="T45" fmla="*/ 44 h 268"/>
                    <a:gd name="T46" fmla="*/ 101 w 889"/>
                    <a:gd name="T47" fmla="*/ 47 h 268"/>
                    <a:gd name="T48" fmla="*/ 111 w 889"/>
                    <a:gd name="T49" fmla="*/ 49 h 268"/>
                    <a:gd name="T50" fmla="*/ 123 w 889"/>
                    <a:gd name="T51" fmla="*/ 52 h 268"/>
                    <a:gd name="T52" fmla="*/ 133 w 889"/>
                    <a:gd name="T53" fmla="*/ 54 h 268"/>
                    <a:gd name="T54" fmla="*/ 155 w 889"/>
                    <a:gd name="T55" fmla="*/ 59 h 268"/>
                    <a:gd name="T56" fmla="*/ 174 w 889"/>
                    <a:gd name="T57" fmla="*/ 63 h 268"/>
                    <a:gd name="T58" fmla="*/ 196 w 889"/>
                    <a:gd name="T59" fmla="*/ 67 h 268"/>
                    <a:gd name="T60" fmla="*/ 218 w 889"/>
                    <a:gd name="T61" fmla="*/ 71 h 268"/>
                    <a:gd name="T62" fmla="*/ 240 w 889"/>
                    <a:gd name="T63" fmla="*/ 75 h 268"/>
                    <a:gd name="T64" fmla="*/ 262 w 889"/>
                    <a:gd name="T65" fmla="*/ 78 h 268"/>
                    <a:gd name="T66" fmla="*/ 281 w 889"/>
                    <a:gd name="T67" fmla="*/ 84 h 268"/>
                    <a:gd name="T68" fmla="*/ 300 w 889"/>
                    <a:gd name="T69" fmla="*/ 86 h 268"/>
                    <a:gd name="T70" fmla="*/ 316 w 889"/>
                    <a:gd name="T71" fmla="*/ 89 h 268"/>
                    <a:gd name="T72" fmla="*/ 331 w 889"/>
                    <a:gd name="T73" fmla="*/ 91 h 268"/>
                    <a:gd name="T74" fmla="*/ 350 w 889"/>
                    <a:gd name="T75" fmla="*/ 94 h 268"/>
                    <a:gd name="T76" fmla="*/ 363 w 889"/>
                    <a:gd name="T77" fmla="*/ 96 h 268"/>
                    <a:gd name="T78" fmla="*/ 382 w 889"/>
                    <a:gd name="T79" fmla="*/ 99 h 268"/>
                    <a:gd name="T80" fmla="*/ 394 w 889"/>
                    <a:gd name="T81" fmla="*/ 101 h 268"/>
                    <a:gd name="T82" fmla="*/ 407 w 889"/>
                    <a:gd name="T83" fmla="*/ 103 h 268"/>
                    <a:gd name="T84" fmla="*/ 454 w 889"/>
                    <a:gd name="T85" fmla="*/ 110 h 268"/>
                    <a:gd name="T86" fmla="*/ 473 w 889"/>
                    <a:gd name="T87" fmla="*/ 114 h 268"/>
                    <a:gd name="T88" fmla="*/ 479 w 889"/>
                    <a:gd name="T89" fmla="*/ 115 h 268"/>
                    <a:gd name="T90" fmla="*/ 486 w 889"/>
                    <a:gd name="T91" fmla="*/ 117 h 268"/>
                    <a:gd name="T92" fmla="*/ 495 w 889"/>
                    <a:gd name="T93" fmla="*/ 118 h 268"/>
                    <a:gd name="T94" fmla="*/ 508 w 889"/>
                    <a:gd name="T95" fmla="*/ 120 h 268"/>
                    <a:gd name="T96" fmla="*/ 514 w 889"/>
                    <a:gd name="T97" fmla="*/ 120 h 268"/>
                    <a:gd name="T98" fmla="*/ 520 w 889"/>
                    <a:gd name="T99" fmla="*/ 122 h 268"/>
                    <a:gd name="T100" fmla="*/ 536 w 889"/>
                    <a:gd name="T101" fmla="*/ 124 h 268"/>
                    <a:gd name="T102" fmla="*/ 754 w 889"/>
                    <a:gd name="T103" fmla="*/ 181 h 268"/>
                    <a:gd name="T104" fmla="*/ 861 w 889"/>
                    <a:gd name="T105" fmla="*/ 247 h 268"/>
                    <a:gd name="T106" fmla="*/ 684 w 889"/>
                    <a:gd name="T107" fmla="*/ 176 h 268"/>
                    <a:gd name="T108" fmla="*/ 426 w 889"/>
                    <a:gd name="T109" fmla="*/ 130 h 268"/>
                    <a:gd name="T110" fmla="*/ 44 w 889"/>
                    <a:gd name="T111" fmla="*/ 53 h 268"/>
                    <a:gd name="T112" fmla="*/ 0 w 889"/>
                    <a:gd name="T113" fmla="*/ 12 h 26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9" h="268">
                      <a:moveTo>
                        <a:pt x="26" y="0"/>
                      </a:moveTo>
                      <a:lnTo>
                        <a:pt x="26" y="1"/>
                      </a:lnTo>
                      <a:lnTo>
                        <a:pt x="22" y="1"/>
                      </a:lnTo>
                      <a:lnTo>
                        <a:pt x="22" y="2"/>
                      </a:lnTo>
                      <a:lnTo>
                        <a:pt x="19" y="2"/>
                      </a:lnTo>
                      <a:lnTo>
                        <a:pt x="19" y="4"/>
                      </a:lnTo>
                      <a:lnTo>
                        <a:pt x="19" y="5"/>
                      </a:lnTo>
                      <a:lnTo>
                        <a:pt x="16" y="5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3" y="10"/>
                      </a:lnTo>
                      <a:lnTo>
                        <a:pt x="16" y="10"/>
                      </a:lnTo>
                      <a:lnTo>
                        <a:pt x="16" y="11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5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9" y="19"/>
                      </a:lnTo>
                      <a:lnTo>
                        <a:pt x="19" y="20"/>
                      </a:lnTo>
                      <a:lnTo>
                        <a:pt x="22" y="20"/>
                      </a:lnTo>
                      <a:lnTo>
                        <a:pt x="22" y="21"/>
                      </a:lnTo>
                      <a:lnTo>
                        <a:pt x="22" y="23"/>
                      </a:lnTo>
                      <a:lnTo>
                        <a:pt x="26" y="24"/>
                      </a:lnTo>
                      <a:lnTo>
                        <a:pt x="29" y="25"/>
                      </a:lnTo>
                      <a:lnTo>
                        <a:pt x="29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5" y="28"/>
                      </a:lnTo>
                      <a:lnTo>
                        <a:pt x="35" y="29"/>
                      </a:lnTo>
                      <a:lnTo>
                        <a:pt x="38" y="29"/>
                      </a:lnTo>
                      <a:lnTo>
                        <a:pt x="38" y="30"/>
                      </a:lnTo>
                      <a:lnTo>
                        <a:pt x="41" y="30"/>
                      </a:lnTo>
                      <a:lnTo>
                        <a:pt x="41" y="31"/>
                      </a:lnTo>
                      <a:lnTo>
                        <a:pt x="44" y="31"/>
                      </a:lnTo>
                      <a:lnTo>
                        <a:pt x="48" y="33"/>
                      </a:lnTo>
                      <a:lnTo>
                        <a:pt x="51" y="33"/>
                      </a:lnTo>
                      <a:lnTo>
                        <a:pt x="51" y="34"/>
                      </a:lnTo>
                      <a:lnTo>
                        <a:pt x="54" y="34"/>
                      </a:lnTo>
                      <a:lnTo>
                        <a:pt x="54" y="35"/>
                      </a:lnTo>
                      <a:lnTo>
                        <a:pt x="57" y="35"/>
                      </a:lnTo>
                      <a:lnTo>
                        <a:pt x="60" y="35"/>
                      </a:lnTo>
                      <a:lnTo>
                        <a:pt x="60" y="37"/>
                      </a:lnTo>
                      <a:lnTo>
                        <a:pt x="63" y="37"/>
                      </a:lnTo>
                      <a:lnTo>
                        <a:pt x="63" y="38"/>
                      </a:lnTo>
                      <a:lnTo>
                        <a:pt x="67" y="38"/>
                      </a:lnTo>
                      <a:lnTo>
                        <a:pt x="70" y="39"/>
                      </a:lnTo>
                      <a:lnTo>
                        <a:pt x="73" y="39"/>
                      </a:lnTo>
                      <a:lnTo>
                        <a:pt x="76" y="40"/>
                      </a:lnTo>
                      <a:lnTo>
                        <a:pt x="79" y="42"/>
                      </a:lnTo>
                      <a:lnTo>
                        <a:pt x="82" y="42"/>
                      </a:lnTo>
                      <a:lnTo>
                        <a:pt x="85" y="43"/>
                      </a:lnTo>
                      <a:lnTo>
                        <a:pt x="89" y="44"/>
                      </a:lnTo>
                      <a:lnTo>
                        <a:pt x="92" y="44"/>
                      </a:lnTo>
                      <a:lnTo>
                        <a:pt x="95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4" y="48"/>
                      </a:lnTo>
                      <a:lnTo>
                        <a:pt x="108" y="49"/>
                      </a:lnTo>
                      <a:lnTo>
                        <a:pt x="111" y="49"/>
                      </a:lnTo>
                      <a:lnTo>
                        <a:pt x="114" y="51"/>
                      </a:lnTo>
                      <a:lnTo>
                        <a:pt x="117" y="51"/>
                      </a:lnTo>
                      <a:lnTo>
                        <a:pt x="123" y="52"/>
                      </a:lnTo>
                      <a:lnTo>
                        <a:pt x="126" y="53"/>
                      </a:lnTo>
                      <a:lnTo>
                        <a:pt x="130" y="53"/>
                      </a:lnTo>
                      <a:lnTo>
                        <a:pt x="133" y="54"/>
                      </a:lnTo>
                      <a:lnTo>
                        <a:pt x="136" y="56"/>
                      </a:lnTo>
                      <a:lnTo>
                        <a:pt x="139" y="56"/>
                      </a:lnTo>
                      <a:lnTo>
                        <a:pt x="142" y="57"/>
                      </a:lnTo>
                      <a:lnTo>
                        <a:pt x="145" y="57"/>
                      </a:lnTo>
                      <a:lnTo>
                        <a:pt x="149" y="58"/>
                      </a:lnTo>
                      <a:lnTo>
                        <a:pt x="155" y="59"/>
                      </a:lnTo>
                      <a:lnTo>
                        <a:pt x="158" y="59"/>
                      </a:lnTo>
                      <a:lnTo>
                        <a:pt x="161" y="61"/>
                      </a:lnTo>
                      <a:lnTo>
                        <a:pt x="164" y="61"/>
                      </a:lnTo>
                      <a:lnTo>
                        <a:pt x="167" y="62"/>
                      </a:lnTo>
                      <a:lnTo>
                        <a:pt x="171" y="62"/>
                      </a:lnTo>
                      <a:lnTo>
                        <a:pt x="174" y="63"/>
                      </a:lnTo>
                      <a:lnTo>
                        <a:pt x="177" y="64"/>
                      </a:lnTo>
                      <a:lnTo>
                        <a:pt x="183" y="64"/>
                      </a:lnTo>
                      <a:lnTo>
                        <a:pt x="186" y="66"/>
                      </a:lnTo>
                      <a:lnTo>
                        <a:pt x="189" y="66"/>
                      </a:lnTo>
                      <a:lnTo>
                        <a:pt x="193" y="67"/>
                      </a:lnTo>
                      <a:lnTo>
                        <a:pt x="196" y="67"/>
                      </a:lnTo>
                      <a:lnTo>
                        <a:pt x="199" y="68"/>
                      </a:lnTo>
                      <a:lnTo>
                        <a:pt x="202" y="68"/>
                      </a:lnTo>
                      <a:lnTo>
                        <a:pt x="205" y="70"/>
                      </a:lnTo>
                      <a:lnTo>
                        <a:pt x="208" y="70"/>
                      </a:lnTo>
                      <a:lnTo>
                        <a:pt x="215" y="71"/>
                      </a:lnTo>
                      <a:lnTo>
                        <a:pt x="218" y="71"/>
                      </a:lnTo>
                      <a:lnTo>
                        <a:pt x="221" y="72"/>
                      </a:lnTo>
                      <a:lnTo>
                        <a:pt x="224" y="72"/>
                      </a:lnTo>
                      <a:lnTo>
                        <a:pt x="227" y="73"/>
                      </a:lnTo>
                      <a:lnTo>
                        <a:pt x="230" y="73"/>
                      </a:lnTo>
                      <a:lnTo>
                        <a:pt x="237" y="75"/>
                      </a:lnTo>
                      <a:lnTo>
                        <a:pt x="240" y="75"/>
                      </a:lnTo>
                      <a:lnTo>
                        <a:pt x="243" y="76"/>
                      </a:lnTo>
                      <a:lnTo>
                        <a:pt x="246" y="76"/>
                      </a:lnTo>
                      <a:lnTo>
                        <a:pt x="249" y="77"/>
                      </a:lnTo>
                      <a:lnTo>
                        <a:pt x="253" y="77"/>
                      </a:lnTo>
                      <a:lnTo>
                        <a:pt x="256" y="78"/>
                      </a:lnTo>
                      <a:lnTo>
                        <a:pt x="262" y="78"/>
                      </a:lnTo>
                      <a:lnTo>
                        <a:pt x="265" y="80"/>
                      </a:lnTo>
                      <a:lnTo>
                        <a:pt x="268" y="81"/>
                      </a:lnTo>
                      <a:lnTo>
                        <a:pt x="271" y="81"/>
                      </a:lnTo>
                      <a:lnTo>
                        <a:pt x="275" y="81"/>
                      </a:lnTo>
                      <a:lnTo>
                        <a:pt x="278" y="82"/>
                      </a:lnTo>
                      <a:lnTo>
                        <a:pt x="281" y="84"/>
                      </a:lnTo>
                      <a:lnTo>
                        <a:pt x="287" y="84"/>
                      </a:lnTo>
                      <a:lnTo>
                        <a:pt x="290" y="84"/>
                      </a:lnTo>
                      <a:lnTo>
                        <a:pt x="293" y="85"/>
                      </a:lnTo>
                      <a:lnTo>
                        <a:pt x="297" y="86"/>
                      </a:lnTo>
                      <a:lnTo>
                        <a:pt x="300" y="86"/>
                      </a:lnTo>
                      <a:lnTo>
                        <a:pt x="303" y="86"/>
                      </a:lnTo>
                      <a:lnTo>
                        <a:pt x="309" y="87"/>
                      </a:lnTo>
                      <a:lnTo>
                        <a:pt x="312" y="87"/>
                      </a:lnTo>
                      <a:lnTo>
                        <a:pt x="316" y="89"/>
                      </a:lnTo>
                      <a:lnTo>
                        <a:pt x="322" y="89"/>
                      </a:lnTo>
                      <a:lnTo>
                        <a:pt x="322" y="90"/>
                      </a:lnTo>
                      <a:lnTo>
                        <a:pt x="325" y="90"/>
                      </a:lnTo>
                      <a:lnTo>
                        <a:pt x="328" y="91"/>
                      </a:lnTo>
                      <a:lnTo>
                        <a:pt x="331" y="91"/>
                      </a:lnTo>
                      <a:lnTo>
                        <a:pt x="341" y="92"/>
                      </a:lnTo>
                      <a:lnTo>
                        <a:pt x="344" y="92"/>
                      </a:lnTo>
                      <a:lnTo>
                        <a:pt x="350" y="94"/>
                      </a:lnTo>
                      <a:lnTo>
                        <a:pt x="357" y="95"/>
                      </a:lnTo>
                      <a:lnTo>
                        <a:pt x="360" y="95"/>
                      </a:lnTo>
                      <a:lnTo>
                        <a:pt x="363" y="96"/>
                      </a:lnTo>
                      <a:lnTo>
                        <a:pt x="366" y="96"/>
                      </a:lnTo>
                      <a:lnTo>
                        <a:pt x="369" y="97"/>
                      </a:lnTo>
                      <a:lnTo>
                        <a:pt x="372" y="97"/>
                      </a:lnTo>
                      <a:lnTo>
                        <a:pt x="382" y="99"/>
                      </a:lnTo>
                      <a:lnTo>
                        <a:pt x="391" y="100"/>
                      </a:lnTo>
                      <a:lnTo>
                        <a:pt x="394" y="101"/>
                      </a:lnTo>
                      <a:lnTo>
                        <a:pt x="398" y="101"/>
                      </a:lnTo>
                      <a:lnTo>
                        <a:pt x="401" y="101"/>
                      </a:lnTo>
                      <a:lnTo>
                        <a:pt x="401" y="103"/>
                      </a:lnTo>
                      <a:lnTo>
                        <a:pt x="407" y="103"/>
                      </a:lnTo>
                      <a:lnTo>
                        <a:pt x="410" y="104"/>
                      </a:lnTo>
                      <a:lnTo>
                        <a:pt x="416" y="105"/>
                      </a:lnTo>
                      <a:lnTo>
                        <a:pt x="420" y="105"/>
                      </a:lnTo>
                      <a:lnTo>
                        <a:pt x="454" y="110"/>
                      </a:lnTo>
                      <a:lnTo>
                        <a:pt x="461" y="111"/>
                      </a:lnTo>
                      <a:lnTo>
                        <a:pt x="470" y="113"/>
                      </a:lnTo>
                      <a:lnTo>
                        <a:pt x="473" y="114"/>
                      </a:lnTo>
                      <a:lnTo>
                        <a:pt x="476" y="114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83" y="115"/>
                      </a:lnTo>
                      <a:lnTo>
                        <a:pt x="486" y="115"/>
                      </a:lnTo>
                      <a:lnTo>
                        <a:pt x="486" y="117"/>
                      </a:lnTo>
                      <a:lnTo>
                        <a:pt x="489" y="117"/>
                      </a:lnTo>
                      <a:lnTo>
                        <a:pt x="492" y="117"/>
                      </a:lnTo>
                      <a:lnTo>
                        <a:pt x="492" y="118"/>
                      </a:lnTo>
                      <a:lnTo>
                        <a:pt x="495" y="118"/>
                      </a:lnTo>
                      <a:lnTo>
                        <a:pt x="502" y="119"/>
                      </a:lnTo>
                      <a:lnTo>
                        <a:pt x="508" y="119"/>
                      </a:lnTo>
                      <a:lnTo>
                        <a:pt x="508" y="120"/>
                      </a:lnTo>
                      <a:lnTo>
                        <a:pt x="511" y="120"/>
                      </a:lnTo>
                      <a:lnTo>
                        <a:pt x="514" y="120"/>
                      </a:lnTo>
                      <a:lnTo>
                        <a:pt x="517" y="122"/>
                      </a:lnTo>
                      <a:lnTo>
                        <a:pt x="520" y="122"/>
                      </a:lnTo>
                      <a:lnTo>
                        <a:pt x="524" y="123"/>
                      </a:lnTo>
                      <a:lnTo>
                        <a:pt x="527" y="123"/>
                      </a:lnTo>
                      <a:lnTo>
                        <a:pt x="536" y="124"/>
                      </a:lnTo>
                      <a:lnTo>
                        <a:pt x="612" y="142"/>
                      </a:lnTo>
                      <a:lnTo>
                        <a:pt x="687" y="160"/>
                      </a:lnTo>
                      <a:lnTo>
                        <a:pt x="719" y="170"/>
                      </a:lnTo>
                      <a:lnTo>
                        <a:pt x="754" y="181"/>
                      </a:lnTo>
                      <a:lnTo>
                        <a:pt x="814" y="205"/>
                      </a:lnTo>
                      <a:lnTo>
                        <a:pt x="889" y="259"/>
                      </a:lnTo>
                      <a:lnTo>
                        <a:pt x="889" y="268"/>
                      </a:lnTo>
                      <a:lnTo>
                        <a:pt x="880" y="260"/>
                      </a:lnTo>
                      <a:lnTo>
                        <a:pt x="861" y="247"/>
                      </a:lnTo>
                      <a:lnTo>
                        <a:pt x="832" y="232"/>
                      </a:lnTo>
                      <a:lnTo>
                        <a:pt x="795" y="213"/>
                      </a:lnTo>
                      <a:lnTo>
                        <a:pt x="773" y="204"/>
                      </a:lnTo>
                      <a:lnTo>
                        <a:pt x="747" y="195"/>
                      </a:lnTo>
                      <a:lnTo>
                        <a:pt x="716" y="185"/>
                      </a:lnTo>
                      <a:lnTo>
                        <a:pt x="684" y="176"/>
                      </a:lnTo>
                      <a:lnTo>
                        <a:pt x="650" y="167"/>
                      </a:lnTo>
                      <a:lnTo>
                        <a:pt x="612" y="158"/>
                      </a:lnTo>
                      <a:lnTo>
                        <a:pt x="571" y="151"/>
                      </a:lnTo>
                      <a:lnTo>
                        <a:pt x="527" y="144"/>
                      </a:lnTo>
                      <a:lnTo>
                        <a:pt x="426" y="130"/>
                      </a:lnTo>
                      <a:lnTo>
                        <a:pt x="328" y="115"/>
                      </a:lnTo>
                      <a:lnTo>
                        <a:pt x="240" y="100"/>
                      </a:lnTo>
                      <a:lnTo>
                        <a:pt x="161" y="85"/>
                      </a:lnTo>
                      <a:lnTo>
                        <a:pt x="95" y="68"/>
                      </a:lnTo>
                      <a:lnTo>
                        <a:pt x="70" y="61"/>
                      </a:lnTo>
                      <a:lnTo>
                        <a:pt x="44" y="53"/>
                      </a:lnTo>
                      <a:lnTo>
                        <a:pt x="26" y="45"/>
                      </a:lnTo>
                      <a:lnTo>
                        <a:pt x="13" y="38"/>
                      </a:lnTo>
                      <a:lnTo>
                        <a:pt x="4" y="29"/>
                      </a:lnTo>
                      <a:lnTo>
                        <a:pt x="0" y="21"/>
                      </a:lnTo>
                      <a:lnTo>
                        <a:pt x="0" y="12"/>
                      </a:lnTo>
                      <a:lnTo>
                        <a:pt x="7" y="6"/>
                      </a:lnTo>
                      <a:lnTo>
                        <a:pt x="13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2C80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1" name="Freeform 298">
                  <a:extLst>
                    <a:ext uri="{FF2B5EF4-FFF2-40B4-BE49-F238E27FC236}">
                      <a16:creationId xmlns:a16="http://schemas.microsoft.com/office/drawing/2014/main" id="{EE146FFB-9A7B-40E8-B507-7FEF3D1FC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3" y="1504"/>
                  <a:ext cx="885" cy="262"/>
                </a:xfrm>
                <a:custGeom>
                  <a:avLst/>
                  <a:gdLst>
                    <a:gd name="T0" fmla="*/ 18 w 885"/>
                    <a:gd name="T1" fmla="*/ 1 h 262"/>
                    <a:gd name="T2" fmla="*/ 15 w 885"/>
                    <a:gd name="T3" fmla="*/ 4 h 262"/>
                    <a:gd name="T4" fmla="*/ 15 w 885"/>
                    <a:gd name="T5" fmla="*/ 5 h 262"/>
                    <a:gd name="T6" fmla="*/ 12 w 885"/>
                    <a:gd name="T7" fmla="*/ 5 h 262"/>
                    <a:gd name="T8" fmla="*/ 12 w 885"/>
                    <a:gd name="T9" fmla="*/ 6 h 262"/>
                    <a:gd name="T10" fmla="*/ 12 w 885"/>
                    <a:gd name="T11" fmla="*/ 7 h 262"/>
                    <a:gd name="T12" fmla="*/ 9 w 885"/>
                    <a:gd name="T13" fmla="*/ 9 h 262"/>
                    <a:gd name="T14" fmla="*/ 12 w 885"/>
                    <a:gd name="T15" fmla="*/ 10 h 262"/>
                    <a:gd name="T16" fmla="*/ 12 w 885"/>
                    <a:gd name="T17" fmla="*/ 12 h 262"/>
                    <a:gd name="T18" fmla="*/ 12 w 885"/>
                    <a:gd name="T19" fmla="*/ 14 h 262"/>
                    <a:gd name="T20" fmla="*/ 12 w 885"/>
                    <a:gd name="T21" fmla="*/ 16 h 262"/>
                    <a:gd name="T22" fmla="*/ 15 w 885"/>
                    <a:gd name="T23" fmla="*/ 19 h 262"/>
                    <a:gd name="T24" fmla="*/ 15 w 885"/>
                    <a:gd name="T25" fmla="*/ 20 h 262"/>
                    <a:gd name="T26" fmla="*/ 18 w 885"/>
                    <a:gd name="T27" fmla="*/ 21 h 262"/>
                    <a:gd name="T28" fmla="*/ 22 w 885"/>
                    <a:gd name="T29" fmla="*/ 24 h 262"/>
                    <a:gd name="T30" fmla="*/ 28 w 885"/>
                    <a:gd name="T31" fmla="*/ 28 h 262"/>
                    <a:gd name="T32" fmla="*/ 34 w 885"/>
                    <a:gd name="T33" fmla="*/ 30 h 262"/>
                    <a:gd name="T34" fmla="*/ 44 w 885"/>
                    <a:gd name="T35" fmla="*/ 33 h 262"/>
                    <a:gd name="T36" fmla="*/ 50 w 885"/>
                    <a:gd name="T37" fmla="*/ 34 h 262"/>
                    <a:gd name="T38" fmla="*/ 56 w 885"/>
                    <a:gd name="T39" fmla="*/ 37 h 262"/>
                    <a:gd name="T40" fmla="*/ 63 w 885"/>
                    <a:gd name="T41" fmla="*/ 38 h 262"/>
                    <a:gd name="T42" fmla="*/ 78 w 885"/>
                    <a:gd name="T43" fmla="*/ 42 h 262"/>
                    <a:gd name="T44" fmla="*/ 88 w 885"/>
                    <a:gd name="T45" fmla="*/ 44 h 262"/>
                    <a:gd name="T46" fmla="*/ 97 w 885"/>
                    <a:gd name="T47" fmla="*/ 47 h 262"/>
                    <a:gd name="T48" fmla="*/ 107 w 885"/>
                    <a:gd name="T49" fmla="*/ 49 h 262"/>
                    <a:gd name="T50" fmla="*/ 119 w 885"/>
                    <a:gd name="T51" fmla="*/ 52 h 262"/>
                    <a:gd name="T52" fmla="*/ 129 w 885"/>
                    <a:gd name="T53" fmla="*/ 54 h 262"/>
                    <a:gd name="T54" fmla="*/ 151 w 885"/>
                    <a:gd name="T55" fmla="*/ 59 h 262"/>
                    <a:gd name="T56" fmla="*/ 170 w 885"/>
                    <a:gd name="T57" fmla="*/ 63 h 262"/>
                    <a:gd name="T58" fmla="*/ 192 w 885"/>
                    <a:gd name="T59" fmla="*/ 67 h 262"/>
                    <a:gd name="T60" fmla="*/ 214 w 885"/>
                    <a:gd name="T61" fmla="*/ 71 h 262"/>
                    <a:gd name="T62" fmla="*/ 236 w 885"/>
                    <a:gd name="T63" fmla="*/ 75 h 262"/>
                    <a:gd name="T64" fmla="*/ 258 w 885"/>
                    <a:gd name="T65" fmla="*/ 78 h 262"/>
                    <a:gd name="T66" fmla="*/ 277 w 885"/>
                    <a:gd name="T67" fmla="*/ 84 h 262"/>
                    <a:gd name="T68" fmla="*/ 296 w 885"/>
                    <a:gd name="T69" fmla="*/ 86 h 262"/>
                    <a:gd name="T70" fmla="*/ 312 w 885"/>
                    <a:gd name="T71" fmla="*/ 89 h 262"/>
                    <a:gd name="T72" fmla="*/ 327 w 885"/>
                    <a:gd name="T73" fmla="*/ 91 h 262"/>
                    <a:gd name="T74" fmla="*/ 346 w 885"/>
                    <a:gd name="T75" fmla="*/ 94 h 262"/>
                    <a:gd name="T76" fmla="*/ 359 w 885"/>
                    <a:gd name="T77" fmla="*/ 96 h 262"/>
                    <a:gd name="T78" fmla="*/ 378 w 885"/>
                    <a:gd name="T79" fmla="*/ 99 h 262"/>
                    <a:gd name="T80" fmla="*/ 390 w 885"/>
                    <a:gd name="T81" fmla="*/ 101 h 262"/>
                    <a:gd name="T82" fmla="*/ 403 w 885"/>
                    <a:gd name="T83" fmla="*/ 103 h 262"/>
                    <a:gd name="T84" fmla="*/ 450 w 885"/>
                    <a:gd name="T85" fmla="*/ 110 h 262"/>
                    <a:gd name="T86" fmla="*/ 469 w 885"/>
                    <a:gd name="T87" fmla="*/ 114 h 262"/>
                    <a:gd name="T88" fmla="*/ 475 w 885"/>
                    <a:gd name="T89" fmla="*/ 115 h 262"/>
                    <a:gd name="T90" fmla="*/ 482 w 885"/>
                    <a:gd name="T91" fmla="*/ 117 h 262"/>
                    <a:gd name="T92" fmla="*/ 491 w 885"/>
                    <a:gd name="T93" fmla="*/ 118 h 262"/>
                    <a:gd name="T94" fmla="*/ 504 w 885"/>
                    <a:gd name="T95" fmla="*/ 120 h 262"/>
                    <a:gd name="T96" fmla="*/ 510 w 885"/>
                    <a:gd name="T97" fmla="*/ 120 h 262"/>
                    <a:gd name="T98" fmla="*/ 516 w 885"/>
                    <a:gd name="T99" fmla="*/ 122 h 262"/>
                    <a:gd name="T100" fmla="*/ 532 w 885"/>
                    <a:gd name="T101" fmla="*/ 124 h 262"/>
                    <a:gd name="T102" fmla="*/ 750 w 885"/>
                    <a:gd name="T103" fmla="*/ 181 h 262"/>
                    <a:gd name="T104" fmla="*/ 851 w 885"/>
                    <a:gd name="T105" fmla="*/ 240 h 262"/>
                    <a:gd name="T106" fmla="*/ 643 w 885"/>
                    <a:gd name="T107" fmla="*/ 163 h 262"/>
                    <a:gd name="T108" fmla="*/ 327 w 885"/>
                    <a:gd name="T109" fmla="*/ 114 h 262"/>
                    <a:gd name="T110" fmla="*/ 25 w 885"/>
                    <a:gd name="T111" fmla="*/ 44 h 262"/>
                    <a:gd name="T112" fmla="*/ 3 w 885"/>
                    <a:gd name="T113" fmla="*/ 6 h 26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85" h="262">
                      <a:moveTo>
                        <a:pt x="22" y="0"/>
                      </a:moveTo>
                      <a:lnTo>
                        <a:pt x="22" y="1"/>
                      </a:lnTo>
                      <a:lnTo>
                        <a:pt x="18" y="1"/>
                      </a:lnTo>
                      <a:lnTo>
                        <a:pt x="18" y="2"/>
                      </a:lnTo>
                      <a:lnTo>
                        <a:pt x="15" y="2"/>
                      </a:lnTo>
                      <a:lnTo>
                        <a:pt x="15" y="4"/>
                      </a:lnTo>
                      <a:lnTo>
                        <a:pt x="15" y="5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2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9" y="10"/>
                      </a:lnTo>
                      <a:lnTo>
                        <a:pt x="12" y="10"/>
                      </a:lnTo>
                      <a:lnTo>
                        <a:pt x="12" y="11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5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5" y="19"/>
                      </a:lnTo>
                      <a:lnTo>
                        <a:pt x="15" y="20"/>
                      </a:lnTo>
                      <a:lnTo>
                        <a:pt x="18" y="20"/>
                      </a:lnTo>
                      <a:lnTo>
                        <a:pt x="18" y="21"/>
                      </a:lnTo>
                      <a:lnTo>
                        <a:pt x="18" y="23"/>
                      </a:lnTo>
                      <a:lnTo>
                        <a:pt x="22" y="24"/>
                      </a:lnTo>
                      <a:lnTo>
                        <a:pt x="25" y="25"/>
                      </a:lnTo>
                      <a:lnTo>
                        <a:pt x="25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31" y="28"/>
                      </a:lnTo>
                      <a:lnTo>
                        <a:pt x="31" y="29"/>
                      </a:lnTo>
                      <a:lnTo>
                        <a:pt x="34" y="29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1"/>
                      </a:lnTo>
                      <a:lnTo>
                        <a:pt x="40" y="31"/>
                      </a:lnTo>
                      <a:lnTo>
                        <a:pt x="44" y="33"/>
                      </a:lnTo>
                      <a:lnTo>
                        <a:pt x="47" y="33"/>
                      </a:lnTo>
                      <a:lnTo>
                        <a:pt x="47" y="34"/>
                      </a:lnTo>
                      <a:lnTo>
                        <a:pt x="50" y="34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6" y="35"/>
                      </a:lnTo>
                      <a:lnTo>
                        <a:pt x="56" y="37"/>
                      </a:lnTo>
                      <a:lnTo>
                        <a:pt x="59" y="37"/>
                      </a:lnTo>
                      <a:lnTo>
                        <a:pt x="59" y="38"/>
                      </a:lnTo>
                      <a:lnTo>
                        <a:pt x="63" y="38"/>
                      </a:lnTo>
                      <a:lnTo>
                        <a:pt x="66" y="39"/>
                      </a:lnTo>
                      <a:lnTo>
                        <a:pt x="69" y="39"/>
                      </a:lnTo>
                      <a:lnTo>
                        <a:pt x="72" y="40"/>
                      </a:lnTo>
                      <a:lnTo>
                        <a:pt x="75" y="42"/>
                      </a:lnTo>
                      <a:lnTo>
                        <a:pt x="78" y="42"/>
                      </a:lnTo>
                      <a:lnTo>
                        <a:pt x="81" y="43"/>
                      </a:lnTo>
                      <a:lnTo>
                        <a:pt x="85" y="44"/>
                      </a:lnTo>
                      <a:lnTo>
                        <a:pt x="88" y="44"/>
                      </a:lnTo>
                      <a:lnTo>
                        <a:pt x="91" y="45"/>
                      </a:lnTo>
                      <a:lnTo>
                        <a:pt x="94" y="47"/>
                      </a:lnTo>
                      <a:lnTo>
                        <a:pt x="97" y="47"/>
                      </a:lnTo>
                      <a:lnTo>
                        <a:pt x="100" y="48"/>
                      </a:lnTo>
                      <a:lnTo>
                        <a:pt x="104" y="49"/>
                      </a:lnTo>
                      <a:lnTo>
                        <a:pt x="107" y="49"/>
                      </a:lnTo>
                      <a:lnTo>
                        <a:pt x="110" y="51"/>
                      </a:lnTo>
                      <a:lnTo>
                        <a:pt x="113" y="51"/>
                      </a:lnTo>
                      <a:lnTo>
                        <a:pt x="119" y="52"/>
                      </a:lnTo>
                      <a:lnTo>
                        <a:pt x="122" y="53"/>
                      </a:lnTo>
                      <a:lnTo>
                        <a:pt x="126" y="53"/>
                      </a:lnTo>
                      <a:lnTo>
                        <a:pt x="129" y="54"/>
                      </a:lnTo>
                      <a:lnTo>
                        <a:pt x="132" y="56"/>
                      </a:lnTo>
                      <a:lnTo>
                        <a:pt x="135" y="56"/>
                      </a:lnTo>
                      <a:lnTo>
                        <a:pt x="138" y="57"/>
                      </a:lnTo>
                      <a:lnTo>
                        <a:pt x="141" y="57"/>
                      </a:lnTo>
                      <a:lnTo>
                        <a:pt x="145" y="58"/>
                      </a:lnTo>
                      <a:lnTo>
                        <a:pt x="151" y="59"/>
                      </a:lnTo>
                      <a:lnTo>
                        <a:pt x="154" y="59"/>
                      </a:lnTo>
                      <a:lnTo>
                        <a:pt x="157" y="61"/>
                      </a:lnTo>
                      <a:lnTo>
                        <a:pt x="160" y="61"/>
                      </a:lnTo>
                      <a:lnTo>
                        <a:pt x="163" y="62"/>
                      </a:lnTo>
                      <a:lnTo>
                        <a:pt x="167" y="62"/>
                      </a:lnTo>
                      <a:lnTo>
                        <a:pt x="170" y="63"/>
                      </a:lnTo>
                      <a:lnTo>
                        <a:pt x="173" y="64"/>
                      </a:lnTo>
                      <a:lnTo>
                        <a:pt x="179" y="64"/>
                      </a:lnTo>
                      <a:lnTo>
                        <a:pt x="182" y="66"/>
                      </a:lnTo>
                      <a:lnTo>
                        <a:pt x="185" y="66"/>
                      </a:lnTo>
                      <a:lnTo>
                        <a:pt x="189" y="67"/>
                      </a:lnTo>
                      <a:lnTo>
                        <a:pt x="192" y="67"/>
                      </a:lnTo>
                      <a:lnTo>
                        <a:pt x="195" y="68"/>
                      </a:lnTo>
                      <a:lnTo>
                        <a:pt x="198" y="68"/>
                      </a:lnTo>
                      <a:lnTo>
                        <a:pt x="201" y="70"/>
                      </a:lnTo>
                      <a:lnTo>
                        <a:pt x="204" y="70"/>
                      </a:lnTo>
                      <a:lnTo>
                        <a:pt x="211" y="71"/>
                      </a:lnTo>
                      <a:lnTo>
                        <a:pt x="214" y="71"/>
                      </a:lnTo>
                      <a:lnTo>
                        <a:pt x="217" y="72"/>
                      </a:lnTo>
                      <a:lnTo>
                        <a:pt x="220" y="72"/>
                      </a:lnTo>
                      <a:lnTo>
                        <a:pt x="223" y="73"/>
                      </a:lnTo>
                      <a:lnTo>
                        <a:pt x="226" y="73"/>
                      </a:lnTo>
                      <a:lnTo>
                        <a:pt x="233" y="75"/>
                      </a:lnTo>
                      <a:lnTo>
                        <a:pt x="236" y="75"/>
                      </a:lnTo>
                      <a:lnTo>
                        <a:pt x="239" y="76"/>
                      </a:lnTo>
                      <a:lnTo>
                        <a:pt x="242" y="76"/>
                      </a:lnTo>
                      <a:lnTo>
                        <a:pt x="245" y="77"/>
                      </a:lnTo>
                      <a:lnTo>
                        <a:pt x="249" y="77"/>
                      </a:lnTo>
                      <a:lnTo>
                        <a:pt x="252" y="78"/>
                      </a:lnTo>
                      <a:lnTo>
                        <a:pt x="258" y="78"/>
                      </a:lnTo>
                      <a:lnTo>
                        <a:pt x="261" y="80"/>
                      </a:lnTo>
                      <a:lnTo>
                        <a:pt x="264" y="81"/>
                      </a:lnTo>
                      <a:lnTo>
                        <a:pt x="267" y="81"/>
                      </a:lnTo>
                      <a:lnTo>
                        <a:pt x="271" y="81"/>
                      </a:lnTo>
                      <a:lnTo>
                        <a:pt x="274" y="82"/>
                      </a:lnTo>
                      <a:lnTo>
                        <a:pt x="277" y="84"/>
                      </a:lnTo>
                      <a:lnTo>
                        <a:pt x="283" y="84"/>
                      </a:lnTo>
                      <a:lnTo>
                        <a:pt x="286" y="84"/>
                      </a:lnTo>
                      <a:lnTo>
                        <a:pt x="289" y="85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299" y="86"/>
                      </a:lnTo>
                      <a:lnTo>
                        <a:pt x="305" y="87"/>
                      </a:lnTo>
                      <a:lnTo>
                        <a:pt x="308" y="87"/>
                      </a:lnTo>
                      <a:lnTo>
                        <a:pt x="312" y="89"/>
                      </a:lnTo>
                      <a:lnTo>
                        <a:pt x="318" y="89"/>
                      </a:lnTo>
                      <a:lnTo>
                        <a:pt x="318" y="90"/>
                      </a:lnTo>
                      <a:lnTo>
                        <a:pt x="321" y="90"/>
                      </a:lnTo>
                      <a:lnTo>
                        <a:pt x="324" y="91"/>
                      </a:lnTo>
                      <a:lnTo>
                        <a:pt x="327" y="91"/>
                      </a:lnTo>
                      <a:lnTo>
                        <a:pt x="337" y="92"/>
                      </a:lnTo>
                      <a:lnTo>
                        <a:pt x="340" y="92"/>
                      </a:lnTo>
                      <a:lnTo>
                        <a:pt x="346" y="94"/>
                      </a:lnTo>
                      <a:lnTo>
                        <a:pt x="353" y="95"/>
                      </a:lnTo>
                      <a:lnTo>
                        <a:pt x="356" y="95"/>
                      </a:lnTo>
                      <a:lnTo>
                        <a:pt x="359" y="96"/>
                      </a:lnTo>
                      <a:lnTo>
                        <a:pt x="362" y="96"/>
                      </a:lnTo>
                      <a:lnTo>
                        <a:pt x="365" y="97"/>
                      </a:lnTo>
                      <a:lnTo>
                        <a:pt x="368" y="97"/>
                      </a:lnTo>
                      <a:lnTo>
                        <a:pt x="378" y="99"/>
                      </a:lnTo>
                      <a:lnTo>
                        <a:pt x="387" y="100"/>
                      </a:lnTo>
                      <a:lnTo>
                        <a:pt x="390" y="101"/>
                      </a:lnTo>
                      <a:lnTo>
                        <a:pt x="394" y="101"/>
                      </a:lnTo>
                      <a:lnTo>
                        <a:pt x="397" y="101"/>
                      </a:lnTo>
                      <a:lnTo>
                        <a:pt x="397" y="103"/>
                      </a:lnTo>
                      <a:lnTo>
                        <a:pt x="403" y="103"/>
                      </a:lnTo>
                      <a:lnTo>
                        <a:pt x="406" y="104"/>
                      </a:lnTo>
                      <a:lnTo>
                        <a:pt x="412" y="105"/>
                      </a:lnTo>
                      <a:lnTo>
                        <a:pt x="416" y="105"/>
                      </a:lnTo>
                      <a:lnTo>
                        <a:pt x="450" y="110"/>
                      </a:lnTo>
                      <a:lnTo>
                        <a:pt x="457" y="111"/>
                      </a:lnTo>
                      <a:lnTo>
                        <a:pt x="466" y="113"/>
                      </a:lnTo>
                      <a:lnTo>
                        <a:pt x="469" y="114"/>
                      </a:lnTo>
                      <a:lnTo>
                        <a:pt x="472" y="114"/>
                      </a:lnTo>
                      <a:lnTo>
                        <a:pt x="472" y="115"/>
                      </a:lnTo>
                      <a:lnTo>
                        <a:pt x="475" y="115"/>
                      </a:lnTo>
                      <a:lnTo>
                        <a:pt x="479" y="115"/>
                      </a:lnTo>
                      <a:lnTo>
                        <a:pt x="482" y="115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8" y="117"/>
                      </a:lnTo>
                      <a:lnTo>
                        <a:pt x="488" y="118"/>
                      </a:lnTo>
                      <a:lnTo>
                        <a:pt x="491" y="118"/>
                      </a:lnTo>
                      <a:lnTo>
                        <a:pt x="498" y="119"/>
                      </a:lnTo>
                      <a:lnTo>
                        <a:pt x="504" y="119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0"/>
                      </a:lnTo>
                      <a:lnTo>
                        <a:pt x="513" y="122"/>
                      </a:lnTo>
                      <a:lnTo>
                        <a:pt x="516" y="122"/>
                      </a:lnTo>
                      <a:lnTo>
                        <a:pt x="520" y="123"/>
                      </a:lnTo>
                      <a:lnTo>
                        <a:pt x="523" y="123"/>
                      </a:lnTo>
                      <a:lnTo>
                        <a:pt x="532" y="124"/>
                      </a:lnTo>
                      <a:lnTo>
                        <a:pt x="608" y="142"/>
                      </a:lnTo>
                      <a:lnTo>
                        <a:pt x="683" y="160"/>
                      </a:lnTo>
                      <a:lnTo>
                        <a:pt x="715" y="170"/>
                      </a:lnTo>
                      <a:lnTo>
                        <a:pt x="750" y="181"/>
                      </a:lnTo>
                      <a:lnTo>
                        <a:pt x="810" y="205"/>
                      </a:lnTo>
                      <a:lnTo>
                        <a:pt x="885" y="259"/>
                      </a:lnTo>
                      <a:lnTo>
                        <a:pt x="885" y="262"/>
                      </a:lnTo>
                      <a:lnTo>
                        <a:pt x="873" y="254"/>
                      </a:lnTo>
                      <a:lnTo>
                        <a:pt x="851" y="240"/>
                      </a:lnTo>
                      <a:lnTo>
                        <a:pt x="822" y="224"/>
                      </a:lnTo>
                      <a:lnTo>
                        <a:pt x="784" y="208"/>
                      </a:lnTo>
                      <a:lnTo>
                        <a:pt x="734" y="190"/>
                      </a:lnTo>
                      <a:lnTo>
                        <a:pt x="709" y="181"/>
                      </a:lnTo>
                      <a:lnTo>
                        <a:pt x="677" y="172"/>
                      </a:lnTo>
                      <a:lnTo>
                        <a:pt x="643" y="163"/>
                      </a:lnTo>
                      <a:lnTo>
                        <a:pt x="608" y="156"/>
                      </a:lnTo>
                      <a:lnTo>
                        <a:pt x="567" y="149"/>
                      </a:lnTo>
                      <a:lnTo>
                        <a:pt x="526" y="143"/>
                      </a:lnTo>
                      <a:lnTo>
                        <a:pt x="425" y="128"/>
                      </a:lnTo>
                      <a:lnTo>
                        <a:pt x="327" y="114"/>
                      </a:lnTo>
                      <a:lnTo>
                        <a:pt x="239" y="99"/>
                      </a:lnTo>
                      <a:lnTo>
                        <a:pt x="160" y="84"/>
                      </a:lnTo>
                      <a:lnTo>
                        <a:pt x="94" y="67"/>
                      </a:lnTo>
                      <a:lnTo>
                        <a:pt x="69" y="59"/>
                      </a:lnTo>
                      <a:lnTo>
                        <a:pt x="44" y="52"/>
                      </a:lnTo>
                      <a:lnTo>
                        <a:pt x="25" y="44"/>
                      </a:lnTo>
                      <a:lnTo>
                        <a:pt x="12" y="37"/>
                      </a:lnTo>
                      <a:lnTo>
                        <a:pt x="3" y="29"/>
                      </a:lnTo>
                      <a:lnTo>
                        <a:pt x="0" y="21"/>
                      </a:lnTo>
                      <a:lnTo>
                        <a:pt x="0" y="11"/>
                      </a:lnTo>
                      <a:lnTo>
                        <a:pt x="3" y="6"/>
                      </a:lnTo>
                      <a:lnTo>
                        <a:pt x="9" y="2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317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2" name="Freeform 299">
                  <a:extLst>
                    <a:ext uri="{FF2B5EF4-FFF2-40B4-BE49-F238E27FC236}">
                      <a16:creationId xmlns:a16="http://schemas.microsoft.com/office/drawing/2014/main" id="{ADBC8EB5-1538-4F57-A8B8-05CA64808E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70" cy="250"/>
                </a:xfrm>
                <a:custGeom>
                  <a:avLst/>
                  <a:gdLst>
                    <a:gd name="T0" fmla="*/ 15 w 870"/>
                    <a:gd name="T1" fmla="*/ 1 h 250"/>
                    <a:gd name="T2" fmla="*/ 12 w 870"/>
                    <a:gd name="T3" fmla="*/ 4 h 250"/>
                    <a:gd name="T4" fmla="*/ 12 w 870"/>
                    <a:gd name="T5" fmla="*/ 5 h 250"/>
                    <a:gd name="T6" fmla="*/ 9 w 870"/>
                    <a:gd name="T7" fmla="*/ 5 h 250"/>
                    <a:gd name="T8" fmla="*/ 9 w 870"/>
                    <a:gd name="T9" fmla="*/ 6 h 250"/>
                    <a:gd name="T10" fmla="*/ 9 w 870"/>
                    <a:gd name="T11" fmla="*/ 7 h 250"/>
                    <a:gd name="T12" fmla="*/ 6 w 870"/>
                    <a:gd name="T13" fmla="*/ 9 h 250"/>
                    <a:gd name="T14" fmla="*/ 9 w 870"/>
                    <a:gd name="T15" fmla="*/ 10 h 250"/>
                    <a:gd name="T16" fmla="*/ 9 w 870"/>
                    <a:gd name="T17" fmla="*/ 12 h 250"/>
                    <a:gd name="T18" fmla="*/ 9 w 870"/>
                    <a:gd name="T19" fmla="*/ 14 h 250"/>
                    <a:gd name="T20" fmla="*/ 9 w 870"/>
                    <a:gd name="T21" fmla="*/ 16 h 250"/>
                    <a:gd name="T22" fmla="*/ 12 w 870"/>
                    <a:gd name="T23" fmla="*/ 19 h 250"/>
                    <a:gd name="T24" fmla="*/ 12 w 870"/>
                    <a:gd name="T25" fmla="*/ 20 h 250"/>
                    <a:gd name="T26" fmla="*/ 15 w 870"/>
                    <a:gd name="T27" fmla="*/ 21 h 250"/>
                    <a:gd name="T28" fmla="*/ 19 w 870"/>
                    <a:gd name="T29" fmla="*/ 24 h 250"/>
                    <a:gd name="T30" fmla="*/ 25 w 870"/>
                    <a:gd name="T31" fmla="*/ 28 h 250"/>
                    <a:gd name="T32" fmla="*/ 31 w 870"/>
                    <a:gd name="T33" fmla="*/ 30 h 250"/>
                    <a:gd name="T34" fmla="*/ 41 w 870"/>
                    <a:gd name="T35" fmla="*/ 33 h 250"/>
                    <a:gd name="T36" fmla="*/ 47 w 870"/>
                    <a:gd name="T37" fmla="*/ 34 h 250"/>
                    <a:gd name="T38" fmla="*/ 53 w 870"/>
                    <a:gd name="T39" fmla="*/ 37 h 250"/>
                    <a:gd name="T40" fmla="*/ 60 w 870"/>
                    <a:gd name="T41" fmla="*/ 38 h 250"/>
                    <a:gd name="T42" fmla="*/ 75 w 870"/>
                    <a:gd name="T43" fmla="*/ 42 h 250"/>
                    <a:gd name="T44" fmla="*/ 85 w 870"/>
                    <a:gd name="T45" fmla="*/ 44 h 250"/>
                    <a:gd name="T46" fmla="*/ 94 w 870"/>
                    <a:gd name="T47" fmla="*/ 47 h 250"/>
                    <a:gd name="T48" fmla="*/ 104 w 870"/>
                    <a:gd name="T49" fmla="*/ 49 h 250"/>
                    <a:gd name="T50" fmla="*/ 116 w 870"/>
                    <a:gd name="T51" fmla="*/ 52 h 250"/>
                    <a:gd name="T52" fmla="*/ 126 w 870"/>
                    <a:gd name="T53" fmla="*/ 54 h 250"/>
                    <a:gd name="T54" fmla="*/ 148 w 870"/>
                    <a:gd name="T55" fmla="*/ 59 h 250"/>
                    <a:gd name="T56" fmla="*/ 167 w 870"/>
                    <a:gd name="T57" fmla="*/ 63 h 250"/>
                    <a:gd name="T58" fmla="*/ 189 w 870"/>
                    <a:gd name="T59" fmla="*/ 67 h 250"/>
                    <a:gd name="T60" fmla="*/ 211 w 870"/>
                    <a:gd name="T61" fmla="*/ 71 h 250"/>
                    <a:gd name="T62" fmla="*/ 233 w 870"/>
                    <a:gd name="T63" fmla="*/ 75 h 250"/>
                    <a:gd name="T64" fmla="*/ 255 w 870"/>
                    <a:gd name="T65" fmla="*/ 78 h 250"/>
                    <a:gd name="T66" fmla="*/ 274 w 870"/>
                    <a:gd name="T67" fmla="*/ 84 h 250"/>
                    <a:gd name="T68" fmla="*/ 293 w 870"/>
                    <a:gd name="T69" fmla="*/ 86 h 250"/>
                    <a:gd name="T70" fmla="*/ 309 w 870"/>
                    <a:gd name="T71" fmla="*/ 89 h 250"/>
                    <a:gd name="T72" fmla="*/ 324 w 870"/>
                    <a:gd name="T73" fmla="*/ 91 h 250"/>
                    <a:gd name="T74" fmla="*/ 343 w 870"/>
                    <a:gd name="T75" fmla="*/ 94 h 250"/>
                    <a:gd name="T76" fmla="*/ 356 w 870"/>
                    <a:gd name="T77" fmla="*/ 96 h 250"/>
                    <a:gd name="T78" fmla="*/ 375 w 870"/>
                    <a:gd name="T79" fmla="*/ 99 h 250"/>
                    <a:gd name="T80" fmla="*/ 387 w 870"/>
                    <a:gd name="T81" fmla="*/ 101 h 250"/>
                    <a:gd name="T82" fmla="*/ 400 w 870"/>
                    <a:gd name="T83" fmla="*/ 103 h 250"/>
                    <a:gd name="T84" fmla="*/ 447 w 870"/>
                    <a:gd name="T85" fmla="*/ 110 h 250"/>
                    <a:gd name="T86" fmla="*/ 466 w 870"/>
                    <a:gd name="T87" fmla="*/ 114 h 250"/>
                    <a:gd name="T88" fmla="*/ 472 w 870"/>
                    <a:gd name="T89" fmla="*/ 115 h 250"/>
                    <a:gd name="T90" fmla="*/ 479 w 870"/>
                    <a:gd name="T91" fmla="*/ 117 h 250"/>
                    <a:gd name="T92" fmla="*/ 488 w 870"/>
                    <a:gd name="T93" fmla="*/ 118 h 250"/>
                    <a:gd name="T94" fmla="*/ 501 w 870"/>
                    <a:gd name="T95" fmla="*/ 120 h 250"/>
                    <a:gd name="T96" fmla="*/ 507 w 870"/>
                    <a:gd name="T97" fmla="*/ 120 h 250"/>
                    <a:gd name="T98" fmla="*/ 513 w 870"/>
                    <a:gd name="T99" fmla="*/ 122 h 250"/>
                    <a:gd name="T100" fmla="*/ 529 w 870"/>
                    <a:gd name="T101" fmla="*/ 124 h 250"/>
                    <a:gd name="T102" fmla="*/ 747 w 870"/>
                    <a:gd name="T103" fmla="*/ 181 h 250"/>
                    <a:gd name="T104" fmla="*/ 794 w 870"/>
                    <a:gd name="T105" fmla="*/ 210 h 250"/>
                    <a:gd name="T106" fmla="*/ 561 w 870"/>
                    <a:gd name="T107" fmla="*/ 147 h 250"/>
                    <a:gd name="T108" fmla="*/ 160 w 870"/>
                    <a:gd name="T109" fmla="*/ 82 h 250"/>
                    <a:gd name="T110" fmla="*/ 3 w 870"/>
                    <a:gd name="T111" fmla="*/ 28 h 250"/>
                    <a:gd name="T112" fmla="*/ 19 w 870"/>
                    <a:gd name="T113" fmla="*/ 0 h 250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0" h="250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70" y="250"/>
                      </a:lnTo>
                      <a:lnTo>
                        <a:pt x="851" y="238"/>
                      </a:lnTo>
                      <a:lnTo>
                        <a:pt x="825" y="224"/>
                      </a:lnTo>
                      <a:lnTo>
                        <a:pt x="794" y="210"/>
                      </a:lnTo>
                      <a:lnTo>
                        <a:pt x="756" y="195"/>
                      </a:lnTo>
                      <a:lnTo>
                        <a:pt x="709" y="180"/>
                      </a:lnTo>
                      <a:lnTo>
                        <a:pt x="655" y="166"/>
                      </a:lnTo>
                      <a:lnTo>
                        <a:pt x="627" y="158"/>
                      </a:lnTo>
                      <a:lnTo>
                        <a:pt x="595" y="152"/>
                      </a:lnTo>
                      <a:lnTo>
                        <a:pt x="561" y="147"/>
                      </a:lnTo>
                      <a:lnTo>
                        <a:pt x="526" y="141"/>
                      </a:lnTo>
                      <a:lnTo>
                        <a:pt x="425" y="127"/>
                      </a:lnTo>
                      <a:lnTo>
                        <a:pt x="327" y="111"/>
                      </a:lnTo>
                      <a:lnTo>
                        <a:pt x="239" y="97"/>
                      </a:lnTo>
                      <a:lnTo>
                        <a:pt x="160" y="82"/>
                      </a:lnTo>
                      <a:lnTo>
                        <a:pt x="94" y="66"/>
                      </a:lnTo>
                      <a:lnTo>
                        <a:pt x="66" y="58"/>
                      </a:lnTo>
                      <a:lnTo>
                        <a:pt x="44" y="51"/>
                      </a:lnTo>
                      <a:lnTo>
                        <a:pt x="25" y="43"/>
                      </a:lnTo>
                      <a:lnTo>
                        <a:pt x="12" y="35"/>
                      </a:lnTo>
                      <a:lnTo>
                        <a:pt x="3" y="28"/>
                      </a:lnTo>
                      <a:lnTo>
                        <a:pt x="0" y="20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478A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3" name="Freeform 300">
                  <a:extLst>
                    <a:ext uri="{FF2B5EF4-FFF2-40B4-BE49-F238E27FC236}">
                      <a16:creationId xmlns:a16="http://schemas.microsoft.com/office/drawing/2014/main" id="{F028AD8C-55E9-4C6D-B1B3-D326EE2EF8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6" y="1504"/>
                  <a:ext cx="841" cy="231"/>
                </a:xfrm>
                <a:custGeom>
                  <a:avLst/>
                  <a:gdLst>
                    <a:gd name="T0" fmla="*/ 15 w 841"/>
                    <a:gd name="T1" fmla="*/ 1 h 231"/>
                    <a:gd name="T2" fmla="*/ 12 w 841"/>
                    <a:gd name="T3" fmla="*/ 4 h 231"/>
                    <a:gd name="T4" fmla="*/ 12 w 841"/>
                    <a:gd name="T5" fmla="*/ 5 h 231"/>
                    <a:gd name="T6" fmla="*/ 9 w 841"/>
                    <a:gd name="T7" fmla="*/ 5 h 231"/>
                    <a:gd name="T8" fmla="*/ 9 w 841"/>
                    <a:gd name="T9" fmla="*/ 6 h 231"/>
                    <a:gd name="T10" fmla="*/ 9 w 841"/>
                    <a:gd name="T11" fmla="*/ 7 h 231"/>
                    <a:gd name="T12" fmla="*/ 6 w 841"/>
                    <a:gd name="T13" fmla="*/ 9 h 231"/>
                    <a:gd name="T14" fmla="*/ 9 w 841"/>
                    <a:gd name="T15" fmla="*/ 10 h 231"/>
                    <a:gd name="T16" fmla="*/ 9 w 841"/>
                    <a:gd name="T17" fmla="*/ 12 h 231"/>
                    <a:gd name="T18" fmla="*/ 9 w 841"/>
                    <a:gd name="T19" fmla="*/ 14 h 231"/>
                    <a:gd name="T20" fmla="*/ 9 w 841"/>
                    <a:gd name="T21" fmla="*/ 16 h 231"/>
                    <a:gd name="T22" fmla="*/ 12 w 841"/>
                    <a:gd name="T23" fmla="*/ 19 h 231"/>
                    <a:gd name="T24" fmla="*/ 12 w 841"/>
                    <a:gd name="T25" fmla="*/ 20 h 231"/>
                    <a:gd name="T26" fmla="*/ 15 w 841"/>
                    <a:gd name="T27" fmla="*/ 21 h 231"/>
                    <a:gd name="T28" fmla="*/ 19 w 841"/>
                    <a:gd name="T29" fmla="*/ 24 h 231"/>
                    <a:gd name="T30" fmla="*/ 25 w 841"/>
                    <a:gd name="T31" fmla="*/ 28 h 231"/>
                    <a:gd name="T32" fmla="*/ 31 w 841"/>
                    <a:gd name="T33" fmla="*/ 30 h 231"/>
                    <a:gd name="T34" fmla="*/ 41 w 841"/>
                    <a:gd name="T35" fmla="*/ 33 h 231"/>
                    <a:gd name="T36" fmla="*/ 47 w 841"/>
                    <a:gd name="T37" fmla="*/ 34 h 231"/>
                    <a:gd name="T38" fmla="*/ 53 w 841"/>
                    <a:gd name="T39" fmla="*/ 37 h 231"/>
                    <a:gd name="T40" fmla="*/ 60 w 841"/>
                    <a:gd name="T41" fmla="*/ 38 h 231"/>
                    <a:gd name="T42" fmla="*/ 75 w 841"/>
                    <a:gd name="T43" fmla="*/ 42 h 231"/>
                    <a:gd name="T44" fmla="*/ 85 w 841"/>
                    <a:gd name="T45" fmla="*/ 44 h 231"/>
                    <a:gd name="T46" fmla="*/ 94 w 841"/>
                    <a:gd name="T47" fmla="*/ 47 h 231"/>
                    <a:gd name="T48" fmla="*/ 104 w 841"/>
                    <a:gd name="T49" fmla="*/ 49 h 231"/>
                    <a:gd name="T50" fmla="*/ 116 w 841"/>
                    <a:gd name="T51" fmla="*/ 52 h 231"/>
                    <a:gd name="T52" fmla="*/ 126 w 841"/>
                    <a:gd name="T53" fmla="*/ 54 h 231"/>
                    <a:gd name="T54" fmla="*/ 148 w 841"/>
                    <a:gd name="T55" fmla="*/ 59 h 231"/>
                    <a:gd name="T56" fmla="*/ 167 w 841"/>
                    <a:gd name="T57" fmla="*/ 63 h 231"/>
                    <a:gd name="T58" fmla="*/ 189 w 841"/>
                    <a:gd name="T59" fmla="*/ 67 h 231"/>
                    <a:gd name="T60" fmla="*/ 211 w 841"/>
                    <a:gd name="T61" fmla="*/ 71 h 231"/>
                    <a:gd name="T62" fmla="*/ 233 w 841"/>
                    <a:gd name="T63" fmla="*/ 75 h 231"/>
                    <a:gd name="T64" fmla="*/ 255 w 841"/>
                    <a:gd name="T65" fmla="*/ 78 h 231"/>
                    <a:gd name="T66" fmla="*/ 274 w 841"/>
                    <a:gd name="T67" fmla="*/ 84 h 231"/>
                    <a:gd name="T68" fmla="*/ 293 w 841"/>
                    <a:gd name="T69" fmla="*/ 86 h 231"/>
                    <a:gd name="T70" fmla="*/ 309 w 841"/>
                    <a:gd name="T71" fmla="*/ 89 h 231"/>
                    <a:gd name="T72" fmla="*/ 324 w 841"/>
                    <a:gd name="T73" fmla="*/ 91 h 231"/>
                    <a:gd name="T74" fmla="*/ 343 w 841"/>
                    <a:gd name="T75" fmla="*/ 94 h 231"/>
                    <a:gd name="T76" fmla="*/ 356 w 841"/>
                    <a:gd name="T77" fmla="*/ 96 h 231"/>
                    <a:gd name="T78" fmla="*/ 375 w 841"/>
                    <a:gd name="T79" fmla="*/ 99 h 231"/>
                    <a:gd name="T80" fmla="*/ 387 w 841"/>
                    <a:gd name="T81" fmla="*/ 101 h 231"/>
                    <a:gd name="T82" fmla="*/ 400 w 841"/>
                    <a:gd name="T83" fmla="*/ 103 h 231"/>
                    <a:gd name="T84" fmla="*/ 447 w 841"/>
                    <a:gd name="T85" fmla="*/ 110 h 231"/>
                    <a:gd name="T86" fmla="*/ 466 w 841"/>
                    <a:gd name="T87" fmla="*/ 114 h 231"/>
                    <a:gd name="T88" fmla="*/ 472 w 841"/>
                    <a:gd name="T89" fmla="*/ 115 h 231"/>
                    <a:gd name="T90" fmla="*/ 479 w 841"/>
                    <a:gd name="T91" fmla="*/ 117 h 231"/>
                    <a:gd name="T92" fmla="*/ 488 w 841"/>
                    <a:gd name="T93" fmla="*/ 118 h 231"/>
                    <a:gd name="T94" fmla="*/ 501 w 841"/>
                    <a:gd name="T95" fmla="*/ 120 h 231"/>
                    <a:gd name="T96" fmla="*/ 507 w 841"/>
                    <a:gd name="T97" fmla="*/ 120 h 231"/>
                    <a:gd name="T98" fmla="*/ 513 w 841"/>
                    <a:gd name="T99" fmla="*/ 122 h 231"/>
                    <a:gd name="T100" fmla="*/ 529 w 841"/>
                    <a:gd name="T101" fmla="*/ 124 h 231"/>
                    <a:gd name="T102" fmla="*/ 747 w 841"/>
                    <a:gd name="T103" fmla="*/ 181 h 231"/>
                    <a:gd name="T104" fmla="*/ 762 w 841"/>
                    <a:gd name="T105" fmla="*/ 195 h 231"/>
                    <a:gd name="T106" fmla="*/ 529 w 841"/>
                    <a:gd name="T107" fmla="*/ 139 h 231"/>
                    <a:gd name="T108" fmla="*/ 69 w 841"/>
                    <a:gd name="T109" fmla="*/ 57 h 231"/>
                    <a:gd name="T110" fmla="*/ 3 w 841"/>
                    <a:gd name="T111" fmla="*/ 19 h 23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841" h="231">
                      <a:moveTo>
                        <a:pt x="19" y="0"/>
                      </a:moveTo>
                      <a:lnTo>
                        <a:pt x="19" y="1"/>
                      </a:lnTo>
                      <a:lnTo>
                        <a:pt x="15" y="1"/>
                      </a:lnTo>
                      <a:lnTo>
                        <a:pt x="15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5"/>
                      </a:lnTo>
                      <a:lnTo>
                        <a:pt x="9" y="5"/>
                      </a:lnTo>
                      <a:lnTo>
                        <a:pt x="9" y="6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6" y="10"/>
                      </a:lnTo>
                      <a:lnTo>
                        <a:pt x="9" y="10"/>
                      </a:lnTo>
                      <a:lnTo>
                        <a:pt x="9" y="11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9" y="15"/>
                      </a:lnTo>
                      <a:lnTo>
                        <a:pt x="9" y="16"/>
                      </a:lnTo>
                      <a:lnTo>
                        <a:pt x="9" y="18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5" y="20"/>
                      </a:lnTo>
                      <a:lnTo>
                        <a:pt x="15" y="21"/>
                      </a:lnTo>
                      <a:lnTo>
                        <a:pt x="15" y="23"/>
                      </a:lnTo>
                      <a:lnTo>
                        <a:pt x="19" y="24"/>
                      </a:lnTo>
                      <a:lnTo>
                        <a:pt x="22" y="25"/>
                      </a:lnTo>
                      <a:lnTo>
                        <a:pt x="22" y="26"/>
                      </a:lnTo>
                      <a:lnTo>
                        <a:pt x="25" y="26"/>
                      </a:lnTo>
                      <a:lnTo>
                        <a:pt x="25" y="28"/>
                      </a:lnTo>
                      <a:lnTo>
                        <a:pt x="28" y="28"/>
                      </a:lnTo>
                      <a:lnTo>
                        <a:pt x="28" y="29"/>
                      </a:lnTo>
                      <a:lnTo>
                        <a:pt x="31" y="29"/>
                      </a:lnTo>
                      <a:lnTo>
                        <a:pt x="31" y="30"/>
                      </a:lnTo>
                      <a:lnTo>
                        <a:pt x="34" y="30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41" y="33"/>
                      </a:lnTo>
                      <a:lnTo>
                        <a:pt x="44" y="33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5"/>
                      </a:lnTo>
                      <a:lnTo>
                        <a:pt x="50" y="35"/>
                      </a:lnTo>
                      <a:lnTo>
                        <a:pt x="53" y="35"/>
                      </a:lnTo>
                      <a:lnTo>
                        <a:pt x="53" y="37"/>
                      </a:lnTo>
                      <a:lnTo>
                        <a:pt x="56" y="37"/>
                      </a:lnTo>
                      <a:lnTo>
                        <a:pt x="56" y="38"/>
                      </a:lnTo>
                      <a:lnTo>
                        <a:pt x="60" y="38"/>
                      </a:lnTo>
                      <a:lnTo>
                        <a:pt x="63" y="39"/>
                      </a:lnTo>
                      <a:lnTo>
                        <a:pt x="66" y="39"/>
                      </a:lnTo>
                      <a:lnTo>
                        <a:pt x="69" y="40"/>
                      </a:lnTo>
                      <a:lnTo>
                        <a:pt x="72" y="42"/>
                      </a:lnTo>
                      <a:lnTo>
                        <a:pt x="75" y="42"/>
                      </a:lnTo>
                      <a:lnTo>
                        <a:pt x="78" y="43"/>
                      </a:lnTo>
                      <a:lnTo>
                        <a:pt x="82" y="44"/>
                      </a:lnTo>
                      <a:lnTo>
                        <a:pt x="85" y="44"/>
                      </a:lnTo>
                      <a:lnTo>
                        <a:pt x="88" y="45"/>
                      </a:lnTo>
                      <a:lnTo>
                        <a:pt x="91" y="47"/>
                      </a:lnTo>
                      <a:lnTo>
                        <a:pt x="94" y="47"/>
                      </a:lnTo>
                      <a:lnTo>
                        <a:pt x="97" y="48"/>
                      </a:lnTo>
                      <a:lnTo>
                        <a:pt x="101" y="49"/>
                      </a:lnTo>
                      <a:lnTo>
                        <a:pt x="104" y="49"/>
                      </a:lnTo>
                      <a:lnTo>
                        <a:pt x="107" y="51"/>
                      </a:lnTo>
                      <a:lnTo>
                        <a:pt x="110" y="51"/>
                      </a:lnTo>
                      <a:lnTo>
                        <a:pt x="116" y="52"/>
                      </a:lnTo>
                      <a:lnTo>
                        <a:pt x="119" y="53"/>
                      </a:lnTo>
                      <a:lnTo>
                        <a:pt x="123" y="53"/>
                      </a:lnTo>
                      <a:lnTo>
                        <a:pt x="126" y="54"/>
                      </a:lnTo>
                      <a:lnTo>
                        <a:pt x="129" y="56"/>
                      </a:lnTo>
                      <a:lnTo>
                        <a:pt x="132" y="56"/>
                      </a:lnTo>
                      <a:lnTo>
                        <a:pt x="135" y="57"/>
                      </a:lnTo>
                      <a:lnTo>
                        <a:pt x="138" y="57"/>
                      </a:lnTo>
                      <a:lnTo>
                        <a:pt x="142" y="58"/>
                      </a:lnTo>
                      <a:lnTo>
                        <a:pt x="148" y="59"/>
                      </a:lnTo>
                      <a:lnTo>
                        <a:pt x="151" y="59"/>
                      </a:lnTo>
                      <a:lnTo>
                        <a:pt x="154" y="61"/>
                      </a:lnTo>
                      <a:lnTo>
                        <a:pt x="157" y="61"/>
                      </a:lnTo>
                      <a:lnTo>
                        <a:pt x="160" y="62"/>
                      </a:lnTo>
                      <a:lnTo>
                        <a:pt x="164" y="62"/>
                      </a:lnTo>
                      <a:lnTo>
                        <a:pt x="167" y="63"/>
                      </a:lnTo>
                      <a:lnTo>
                        <a:pt x="170" y="64"/>
                      </a:lnTo>
                      <a:lnTo>
                        <a:pt x="176" y="64"/>
                      </a:lnTo>
                      <a:lnTo>
                        <a:pt x="179" y="66"/>
                      </a:lnTo>
                      <a:lnTo>
                        <a:pt x="182" y="66"/>
                      </a:lnTo>
                      <a:lnTo>
                        <a:pt x="186" y="67"/>
                      </a:lnTo>
                      <a:lnTo>
                        <a:pt x="189" y="67"/>
                      </a:lnTo>
                      <a:lnTo>
                        <a:pt x="192" y="68"/>
                      </a:lnTo>
                      <a:lnTo>
                        <a:pt x="195" y="68"/>
                      </a:lnTo>
                      <a:lnTo>
                        <a:pt x="198" y="70"/>
                      </a:lnTo>
                      <a:lnTo>
                        <a:pt x="201" y="70"/>
                      </a:lnTo>
                      <a:lnTo>
                        <a:pt x="208" y="71"/>
                      </a:lnTo>
                      <a:lnTo>
                        <a:pt x="211" y="71"/>
                      </a:lnTo>
                      <a:lnTo>
                        <a:pt x="214" y="72"/>
                      </a:lnTo>
                      <a:lnTo>
                        <a:pt x="217" y="72"/>
                      </a:lnTo>
                      <a:lnTo>
                        <a:pt x="220" y="73"/>
                      </a:lnTo>
                      <a:lnTo>
                        <a:pt x="223" y="73"/>
                      </a:lnTo>
                      <a:lnTo>
                        <a:pt x="230" y="75"/>
                      </a:lnTo>
                      <a:lnTo>
                        <a:pt x="233" y="75"/>
                      </a:lnTo>
                      <a:lnTo>
                        <a:pt x="236" y="76"/>
                      </a:lnTo>
                      <a:lnTo>
                        <a:pt x="239" y="76"/>
                      </a:lnTo>
                      <a:lnTo>
                        <a:pt x="242" y="77"/>
                      </a:lnTo>
                      <a:lnTo>
                        <a:pt x="246" y="77"/>
                      </a:lnTo>
                      <a:lnTo>
                        <a:pt x="249" y="78"/>
                      </a:lnTo>
                      <a:lnTo>
                        <a:pt x="255" y="78"/>
                      </a:lnTo>
                      <a:lnTo>
                        <a:pt x="258" y="80"/>
                      </a:lnTo>
                      <a:lnTo>
                        <a:pt x="261" y="81"/>
                      </a:lnTo>
                      <a:lnTo>
                        <a:pt x="264" y="81"/>
                      </a:lnTo>
                      <a:lnTo>
                        <a:pt x="268" y="81"/>
                      </a:lnTo>
                      <a:lnTo>
                        <a:pt x="271" y="82"/>
                      </a:lnTo>
                      <a:lnTo>
                        <a:pt x="274" y="84"/>
                      </a:lnTo>
                      <a:lnTo>
                        <a:pt x="280" y="84"/>
                      </a:lnTo>
                      <a:lnTo>
                        <a:pt x="283" y="84"/>
                      </a:lnTo>
                      <a:lnTo>
                        <a:pt x="286" y="85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6" y="86"/>
                      </a:lnTo>
                      <a:lnTo>
                        <a:pt x="302" y="87"/>
                      </a:lnTo>
                      <a:lnTo>
                        <a:pt x="305" y="87"/>
                      </a:lnTo>
                      <a:lnTo>
                        <a:pt x="309" y="89"/>
                      </a:lnTo>
                      <a:lnTo>
                        <a:pt x="315" y="89"/>
                      </a:lnTo>
                      <a:lnTo>
                        <a:pt x="315" y="90"/>
                      </a:lnTo>
                      <a:lnTo>
                        <a:pt x="318" y="90"/>
                      </a:lnTo>
                      <a:lnTo>
                        <a:pt x="321" y="91"/>
                      </a:lnTo>
                      <a:lnTo>
                        <a:pt x="324" y="91"/>
                      </a:lnTo>
                      <a:lnTo>
                        <a:pt x="334" y="92"/>
                      </a:lnTo>
                      <a:lnTo>
                        <a:pt x="337" y="92"/>
                      </a:lnTo>
                      <a:lnTo>
                        <a:pt x="343" y="94"/>
                      </a:lnTo>
                      <a:lnTo>
                        <a:pt x="350" y="95"/>
                      </a:lnTo>
                      <a:lnTo>
                        <a:pt x="353" y="95"/>
                      </a:lnTo>
                      <a:lnTo>
                        <a:pt x="356" y="96"/>
                      </a:lnTo>
                      <a:lnTo>
                        <a:pt x="359" y="96"/>
                      </a:lnTo>
                      <a:lnTo>
                        <a:pt x="362" y="97"/>
                      </a:lnTo>
                      <a:lnTo>
                        <a:pt x="365" y="97"/>
                      </a:lnTo>
                      <a:lnTo>
                        <a:pt x="375" y="99"/>
                      </a:lnTo>
                      <a:lnTo>
                        <a:pt x="384" y="100"/>
                      </a:lnTo>
                      <a:lnTo>
                        <a:pt x="387" y="101"/>
                      </a:lnTo>
                      <a:lnTo>
                        <a:pt x="391" y="101"/>
                      </a:lnTo>
                      <a:lnTo>
                        <a:pt x="394" y="101"/>
                      </a:lnTo>
                      <a:lnTo>
                        <a:pt x="394" y="103"/>
                      </a:lnTo>
                      <a:lnTo>
                        <a:pt x="400" y="103"/>
                      </a:lnTo>
                      <a:lnTo>
                        <a:pt x="403" y="104"/>
                      </a:lnTo>
                      <a:lnTo>
                        <a:pt x="409" y="105"/>
                      </a:lnTo>
                      <a:lnTo>
                        <a:pt x="413" y="105"/>
                      </a:lnTo>
                      <a:lnTo>
                        <a:pt x="447" y="110"/>
                      </a:lnTo>
                      <a:lnTo>
                        <a:pt x="454" y="111"/>
                      </a:lnTo>
                      <a:lnTo>
                        <a:pt x="463" y="113"/>
                      </a:lnTo>
                      <a:lnTo>
                        <a:pt x="466" y="114"/>
                      </a:lnTo>
                      <a:lnTo>
                        <a:pt x="469" y="114"/>
                      </a:lnTo>
                      <a:lnTo>
                        <a:pt x="469" y="115"/>
                      </a:lnTo>
                      <a:lnTo>
                        <a:pt x="472" y="115"/>
                      </a:lnTo>
                      <a:lnTo>
                        <a:pt x="476" y="115"/>
                      </a:lnTo>
                      <a:lnTo>
                        <a:pt x="479" y="115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5" y="117"/>
                      </a:lnTo>
                      <a:lnTo>
                        <a:pt x="485" y="118"/>
                      </a:lnTo>
                      <a:lnTo>
                        <a:pt x="488" y="118"/>
                      </a:lnTo>
                      <a:lnTo>
                        <a:pt x="495" y="119"/>
                      </a:lnTo>
                      <a:lnTo>
                        <a:pt x="501" y="119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0"/>
                      </a:lnTo>
                      <a:lnTo>
                        <a:pt x="510" y="122"/>
                      </a:lnTo>
                      <a:lnTo>
                        <a:pt x="513" y="122"/>
                      </a:lnTo>
                      <a:lnTo>
                        <a:pt x="517" y="123"/>
                      </a:lnTo>
                      <a:lnTo>
                        <a:pt x="520" y="123"/>
                      </a:lnTo>
                      <a:lnTo>
                        <a:pt x="529" y="124"/>
                      </a:lnTo>
                      <a:lnTo>
                        <a:pt x="605" y="142"/>
                      </a:lnTo>
                      <a:lnTo>
                        <a:pt x="680" y="160"/>
                      </a:lnTo>
                      <a:lnTo>
                        <a:pt x="712" y="170"/>
                      </a:lnTo>
                      <a:lnTo>
                        <a:pt x="747" y="181"/>
                      </a:lnTo>
                      <a:lnTo>
                        <a:pt x="807" y="205"/>
                      </a:lnTo>
                      <a:lnTo>
                        <a:pt x="841" y="231"/>
                      </a:lnTo>
                      <a:lnTo>
                        <a:pt x="819" y="219"/>
                      </a:lnTo>
                      <a:lnTo>
                        <a:pt x="791" y="207"/>
                      </a:lnTo>
                      <a:lnTo>
                        <a:pt x="762" y="195"/>
                      </a:lnTo>
                      <a:lnTo>
                        <a:pt x="725" y="182"/>
                      </a:lnTo>
                      <a:lnTo>
                        <a:pt x="684" y="170"/>
                      </a:lnTo>
                      <a:lnTo>
                        <a:pt x="640" y="158"/>
                      </a:lnTo>
                      <a:lnTo>
                        <a:pt x="586" y="148"/>
                      </a:lnTo>
                      <a:lnTo>
                        <a:pt x="529" y="139"/>
                      </a:lnTo>
                      <a:lnTo>
                        <a:pt x="428" y="125"/>
                      </a:lnTo>
                      <a:lnTo>
                        <a:pt x="331" y="110"/>
                      </a:lnTo>
                      <a:lnTo>
                        <a:pt x="242" y="95"/>
                      </a:lnTo>
                      <a:lnTo>
                        <a:pt x="164" y="81"/>
                      </a:lnTo>
                      <a:lnTo>
                        <a:pt x="97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6" y="26"/>
                      </a:lnTo>
                      <a:lnTo>
                        <a:pt x="3" y="19"/>
                      </a:lnTo>
                      <a:lnTo>
                        <a:pt x="0" y="10"/>
                      </a:lnTo>
                      <a:lnTo>
                        <a:pt x="3" y="5"/>
                      </a:lnTo>
                      <a:lnTo>
                        <a:pt x="6" y="2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377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4" name="Freeform 301">
                  <a:extLst>
                    <a:ext uri="{FF2B5EF4-FFF2-40B4-BE49-F238E27FC236}">
                      <a16:creationId xmlns:a16="http://schemas.microsoft.com/office/drawing/2014/main" id="{B60E4928-1DA7-4720-962E-6C50901F96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9" y="1504"/>
                  <a:ext cx="822" cy="219"/>
                </a:xfrm>
                <a:custGeom>
                  <a:avLst/>
                  <a:gdLst>
                    <a:gd name="T0" fmla="*/ 16 w 822"/>
                    <a:gd name="T1" fmla="*/ 1 h 219"/>
                    <a:gd name="T2" fmla="*/ 12 w 822"/>
                    <a:gd name="T3" fmla="*/ 1 h 219"/>
                    <a:gd name="T4" fmla="*/ 9 w 822"/>
                    <a:gd name="T5" fmla="*/ 2 h 219"/>
                    <a:gd name="T6" fmla="*/ 9 w 822"/>
                    <a:gd name="T7" fmla="*/ 4 h 219"/>
                    <a:gd name="T8" fmla="*/ 9 w 822"/>
                    <a:gd name="T9" fmla="*/ 5 h 219"/>
                    <a:gd name="T10" fmla="*/ 9 w 822"/>
                    <a:gd name="T11" fmla="*/ 5 h 219"/>
                    <a:gd name="T12" fmla="*/ 6 w 822"/>
                    <a:gd name="T13" fmla="*/ 5 h 219"/>
                    <a:gd name="T14" fmla="*/ 6 w 822"/>
                    <a:gd name="T15" fmla="*/ 5 h 219"/>
                    <a:gd name="T16" fmla="*/ 6 w 822"/>
                    <a:gd name="T17" fmla="*/ 5 h 219"/>
                    <a:gd name="T18" fmla="*/ 6 w 822"/>
                    <a:gd name="T19" fmla="*/ 14 h 219"/>
                    <a:gd name="T20" fmla="*/ 22 w 822"/>
                    <a:gd name="T21" fmla="*/ 28 h 219"/>
                    <a:gd name="T22" fmla="*/ 60 w 822"/>
                    <a:gd name="T23" fmla="*/ 39 h 219"/>
                    <a:gd name="T24" fmla="*/ 224 w 822"/>
                    <a:gd name="T25" fmla="*/ 75 h 219"/>
                    <a:gd name="T26" fmla="*/ 290 w 822"/>
                    <a:gd name="T27" fmla="*/ 86 h 219"/>
                    <a:gd name="T28" fmla="*/ 293 w 822"/>
                    <a:gd name="T29" fmla="*/ 86 h 219"/>
                    <a:gd name="T30" fmla="*/ 302 w 822"/>
                    <a:gd name="T31" fmla="*/ 87 h 219"/>
                    <a:gd name="T32" fmla="*/ 312 w 822"/>
                    <a:gd name="T33" fmla="*/ 90 h 219"/>
                    <a:gd name="T34" fmla="*/ 318 w 822"/>
                    <a:gd name="T35" fmla="*/ 91 h 219"/>
                    <a:gd name="T36" fmla="*/ 321 w 822"/>
                    <a:gd name="T37" fmla="*/ 91 h 219"/>
                    <a:gd name="T38" fmla="*/ 334 w 822"/>
                    <a:gd name="T39" fmla="*/ 92 h 219"/>
                    <a:gd name="T40" fmla="*/ 347 w 822"/>
                    <a:gd name="T41" fmla="*/ 95 h 219"/>
                    <a:gd name="T42" fmla="*/ 350 w 822"/>
                    <a:gd name="T43" fmla="*/ 95 h 219"/>
                    <a:gd name="T44" fmla="*/ 356 w 822"/>
                    <a:gd name="T45" fmla="*/ 96 h 219"/>
                    <a:gd name="T46" fmla="*/ 362 w 822"/>
                    <a:gd name="T47" fmla="*/ 97 h 219"/>
                    <a:gd name="T48" fmla="*/ 372 w 822"/>
                    <a:gd name="T49" fmla="*/ 99 h 219"/>
                    <a:gd name="T50" fmla="*/ 384 w 822"/>
                    <a:gd name="T51" fmla="*/ 101 h 219"/>
                    <a:gd name="T52" fmla="*/ 388 w 822"/>
                    <a:gd name="T53" fmla="*/ 101 h 219"/>
                    <a:gd name="T54" fmla="*/ 397 w 822"/>
                    <a:gd name="T55" fmla="*/ 103 h 219"/>
                    <a:gd name="T56" fmla="*/ 400 w 822"/>
                    <a:gd name="T57" fmla="*/ 104 h 219"/>
                    <a:gd name="T58" fmla="*/ 410 w 822"/>
                    <a:gd name="T59" fmla="*/ 105 h 219"/>
                    <a:gd name="T60" fmla="*/ 451 w 822"/>
                    <a:gd name="T61" fmla="*/ 111 h 219"/>
                    <a:gd name="T62" fmla="*/ 463 w 822"/>
                    <a:gd name="T63" fmla="*/ 114 h 219"/>
                    <a:gd name="T64" fmla="*/ 466 w 822"/>
                    <a:gd name="T65" fmla="*/ 114 h 219"/>
                    <a:gd name="T66" fmla="*/ 469 w 822"/>
                    <a:gd name="T67" fmla="*/ 115 h 219"/>
                    <a:gd name="T68" fmla="*/ 473 w 822"/>
                    <a:gd name="T69" fmla="*/ 115 h 219"/>
                    <a:gd name="T70" fmla="*/ 476 w 822"/>
                    <a:gd name="T71" fmla="*/ 115 h 219"/>
                    <a:gd name="T72" fmla="*/ 479 w 822"/>
                    <a:gd name="T73" fmla="*/ 117 h 219"/>
                    <a:gd name="T74" fmla="*/ 482 w 822"/>
                    <a:gd name="T75" fmla="*/ 118 h 219"/>
                    <a:gd name="T76" fmla="*/ 492 w 822"/>
                    <a:gd name="T77" fmla="*/ 119 h 219"/>
                    <a:gd name="T78" fmla="*/ 498 w 822"/>
                    <a:gd name="T79" fmla="*/ 120 h 219"/>
                    <a:gd name="T80" fmla="*/ 498 w 822"/>
                    <a:gd name="T81" fmla="*/ 120 h 219"/>
                    <a:gd name="T82" fmla="*/ 504 w 822"/>
                    <a:gd name="T83" fmla="*/ 120 h 219"/>
                    <a:gd name="T84" fmla="*/ 507 w 822"/>
                    <a:gd name="T85" fmla="*/ 122 h 219"/>
                    <a:gd name="T86" fmla="*/ 507 w 822"/>
                    <a:gd name="T87" fmla="*/ 122 h 219"/>
                    <a:gd name="T88" fmla="*/ 514 w 822"/>
                    <a:gd name="T89" fmla="*/ 123 h 219"/>
                    <a:gd name="T90" fmla="*/ 517 w 822"/>
                    <a:gd name="T91" fmla="*/ 123 h 219"/>
                    <a:gd name="T92" fmla="*/ 602 w 822"/>
                    <a:gd name="T93" fmla="*/ 142 h 219"/>
                    <a:gd name="T94" fmla="*/ 709 w 822"/>
                    <a:gd name="T95" fmla="*/ 170 h 219"/>
                    <a:gd name="T96" fmla="*/ 822 w 822"/>
                    <a:gd name="T97" fmla="*/ 219 h 219"/>
                    <a:gd name="T98" fmla="*/ 772 w 822"/>
                    <a:gd name="T99" fmla="*/ 198 h 219"/>
                    <a:gd name="T100" fmla="*/ 671 w 822"/>
                    <a:gd name="T101" fmla="*/ 165 h 219"/>
                    <a:gd name="T102" fmla="*/ 529 w 822"/>
                    <a:gd name="T103" fmla="*/ 138 h 219"/>
                    <a:gd name="T104" fmla="*/ 331 w 822"/>
                    <a:gd name="T105" fmla="*/ 109 h 219"/>
                    <a:gd name="T106" fmla="*/ 98 w 822"/>
                    <a:gd name="T107" fmla="*/ 64 h 219"/>
                    <a:gd name="T108" fmla="*/ 28 w 822"/>
                    <a:gd name="T109" fmla="*/ 42 h 219"/>
                    <a:gd name="T110" fmla="*/ 0 w 822"/>
                    <a:gd name="T111" fmla="*/ 19 h 219"/>
                    <a:gd name="T112" fmla="*/ 0 w 822"/>
                    <a:gd name="T113" fmla="*/ 5 h 219"/>
                    <a:gd name="T114" fmla="*/ 16 w 822"/>
                    <a:gd name="T115" fmla="*/ 0 h 21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22" h="219">
                      <a:moveTo>
                        <a:pt x="16" y="0"/>
                      </a:moveTo>
                      <a:lnTo>
                        <a:pt x="16" y="1"/>
                      </a:lnTo>
                      <a:lnTo>
                        <a:pt x="12" y="1"/>
                      </a:lnTo>
                      <a:lnTo>
                        <a:pt x="12" y="2"/>
                      </a:lnTo>
                      <a:lnTo>
                        <a:pt x="9" y="2"/>
                      </a:lnTo>
                      <a:lnTo>
                        <a:pt x="9" y="4"/>
                      </a:lnTo>
                      <a:lnTo>
                        <a:pt x="9" y="5"/>
                      </a:lnTo>
                      <a:lnTo>
                        <a:pt x="6" y="5"/>
                      </a:lnTo>
                      <a:lnTo>
                        <a:pt x="6" y="7"/>
                      </a:lnTo>
                      <a:lnTo>
                        <a:pt x="6" y="14"/>
                      </a:lnTo>
                      <a:lnTo>
                        <a:pt x="9" y="19"/>
                      </a:lnTo>
                      <a:lnTo>
                        <a:pt x="16" y="24"/>
                      </a:lnTo>
                      <a:lnTo>
                        <a:pt x="22" y="28"/>
                      </a:lnTo>
                      <a:lnTo>
                        <a:pt x="41" y="34"/>
                      </a:lnTo>
                      <a:lnTo>
                        <a:pt x="60" y="39"/>
                      </a:lnTo>
                      <a:lnTo>
                        <a:pt x="113" y="52"/>
                      </a:lnTo>
                      <a:lnTo>
                        <a:pt x="167" y="64"/>
                      </a:lnTo>
                      <a:lnTo>
                        <a:pt x="224" y="75"/>
                      </a:lnTo>
                      <a:lnTo>
                        <a:pt x="283" y="85"/>
                      </a:lnTo>
                      <a:lnTo>
                        <a:pt x="287" y="86"/>
                      </a:lnTo>
                      <a:lnTo>
                        <a:pt x="290" y="86"/>
                      </a:lnTo>
                      <a:lnTo>
                        <a:pt x="293" y="86"/>
                      </a:lnTo>
                      <a:lnTo>
                        <a:pt x="299" y="87"/>
                      </a:lnTo>
                      <a:lnTo>
                        <a:pt x="302" y="87"/>
                      </a:lnTo>
                      <a:lnTo>
                        <a:pt x="306" y="89"/>
                      </a:lnTo>
                      <a:lnTo>
                        <a:pt x="312" y="89"/>
                      </a:lnTo>
                      <a:lnTo>
                        <a:pt x="312" y="90"/>
                      </a:lnTo>
                      <a:lnTo>
                        <a:pt x="315" y="90"/>
                      </a:lnTo>
                      <a:lnTo>
                        <a:pt x="318" y="91"/>
                      </a:lnTo>
                      <a:lnTo>
                        <a:pt x="321" y="91"/>
                      </a:lnTo>
                      <a:lnTo>
                        <a:pt x="331" y="92"/>
                      </a:lnTo>
                      <a:lnTo>
                        <a:pt x="334" y="92"/>
                      </a:lnTo>
                      <a:lnTo>
                        <a:pt x="340" y="94"/>
                      </a:lnTo>
                      <a:lnTo>
                        <a:pt x="347" y="95"/>
                      </a:lnTo>
                      <a:lnTo>
                        <a:pt x="350" y="95"/>
                      </a:lnTo>
                      <a:lnTo>
                        <a:pt x="353" y="96"/>
                      </a:lnTo>
                      <a:lnTo>
                        <a:pt x="356" y="96"/>
                      </a:lnTo>
                      <a:lnTo>
                        <a:pt x="359" y="97"/>
                      </a:lnTo>
                      <a:lnTo>
                        <a:pt x="362" y="97"/>
                      </a:lnTo>
                      <a:lnTo>
                        <a:pt x="372" y="99"/>
                      </a:lnTo>
                      <a:lnTo>
                        <a:pt x="381" y="100"/>
                      </a:lnTo>
                      <a:lnTo>
                        <a:pt x="384" y="101"/>
                      </a:lnTo>
                      <a:lnTo>
                        <a:pt x="388" y="101"/>
                      </a:lnTo>
                      <a:lnTo>
                        <a:pt x="391" y="101"/>
                      </a:lnTo>
                      <a:lnTo>
                        <a:pt x="391" y="103"/>
                      </a:lnTo>
                      <a:lnTo>
                        <a:pt x="397" y="103"/>
                      </a:lnTo>
                      <a:lnTo>
                        <a:pt x="400" y="104"/>
                      </a:lnTo>
                      <a:lnTo>
                        <a:pt x="406" y="105"/>
                      </a:lnTo>
                      <a:lnTo>
                        <a:pt x="410" y="105"/>
                      </a:lnTo>
                      <a:lnTo>
                        <a:pt x="444" y="110"/>
                      </a:lnTo>
                      <a:lnTo>
                        <a:pt x="451" y="111"/>
                      </a:lnTo>
                      <a:lnTo>
                        <a:pt x="460" y="113"/>
                      </a:lnTo>
                      <a:lnTo>
                        <a:pt x="463" y="114"/>
                      </a:lnTo>
                      <a:lnTo>
                        <a:pt x="466" y="114"/>
                      </a:lnTo>
                      <a:lnTo>
                        <a:pt x="466" y="115"/>
                      </a:lnTo>
                      <a:lnTo>
                        <a:pt x="469" y="115"/>
                      </a:lnTo>
                      <a:lnTo>
                        <a:pt x="473" y="115"/>
                      </a:lnTo>
                      <a:lnTo>
                        <a:pt x="476" y="115"/>
                      </a:lnTo>
                      <a:lnTo>
                        <a:pt x="476" y="117"/>
                      </a:lnTo>
                      <a:lnTo>
                        <a:pt x="479" y="117"/>
                      </a:lnTo>
                      <a:lnTo>
                        <a:pt x="482" y="117"/>
                      </a:lnTo>
                      <a:lnTo>
                        <a:pt x="482" y="118"/>
                      </a:lnTo>
                      <a:lnTo>
                        <a:pt x="485" y="118"/>
                      </a:lnTo>
                      <a:lnTo>
                        <a:pt x="492" y="119"/>
                      </a:lnTo>
                      <a:lnTo>
                        <a:pt x="498" y="119"/>
                      </a:lnTo>
                      <a:lnTo>
                        <a:pt x="498" y="120"/>
                      </a:lnTo>
                      <a:lnTo>
                        <a:pt x="501" y="120"/>
                      </a:lnTo>
                      <a:lnTo>
                        <a:pt x="504" y="120"/>
                      </a:lnTo>
                      <a:lnTo>
                        <a:pt x="507" y="122"/>
                      </a:lnTo>
                      <a:lnTo>
                        <a:pt x="510" y="122"/>
                      </a:lnTo>
                      <a:lnTo>
                        <a:pt x="514" y="123"/>
                      </a:lnTo>
                      <a:lnTo>
                        <a:pt x="517" y="123"/>
                      </a:lnTo>
                      <a:lnTo>
                        <a:pt x="526" y="124"/>
                      </a:lnTo>
                      <a:lnTo>
                        <a:pt x="602" y="142"/>
                      </a:lnTo>
                      <a:lnTo>
                        <a:pt x="677" y="160"/>
                      </a:lnTo>
                      <a:lnTo>
                        <a:pt x="709" y="170"/>
                      </a:lnTo>
                      <a:lnTo>
                        <a:pt x="744" y="181"/>
                      </a:lnTo>
                      <a:lnTo>
                        <a:pt x="804" y="205"/>
                      </a:lnTo>
                      <a:lnTo>
                        <a:pt x="822" y="219"/>
                      </a:lnTo>
                      <a:lnTo>
                        <a:pt x="800" y="209"/>
                      </a:lnTo>
                      <a:lnTo>
                        <a:pt x="772" y="198"/>
                      </a:lnTo>
                      <a:lnTo>
                        <a:pt x="744" y="186"/>
                      </a:lnTo>
                      <a:lnTo>
                        <a:pt x="709" y="175"/>
                      </a:lnTo>
                      <a:lnTo>
                        <a:pt x="671" y="165"/>
                      </a:lnTo>
                      <a:lnTo>
                        <a:pt x="627" y="155"/>
                      </a:lnTo>
                      <a:lnTo>
                        <a:pt x="580" y="146"/>
                      </a:lnTo>
                      <a:lnTo>
                        <a:pt x="529" y="138"/>
                      </a:lnTo>
                      <a:lnTo>
                        <a:pt x="428" y="123"/>
                      </a:lnTo>
                      <a:lnTo>
                        <a:pt x="331" y="109"/>
                      </a:lnTo>
                      <a:lnTo>
                        <a:pt x="243" y="94"/>
                      </a:lnTo>
                      <a:lnTo>
                        <a:pt x="164" y="78"/>
                      </a:lnTo>
                      <a:lnTo>
                        <a:pt x="98" y="64"/>
                      </a:lnTo>
                      <a:lnTo>
                        <a:pt x="69" y="57"/>
                      </a:lnTo>
                      <a:lnTo>
                        <a:pt x="47" y="49"/>
                      </a:lnTo>
                      <a:lnTo>
                        <a:pt x="28" y="42"/>
                      </a:lnTo>
                      <a:lnTo>
                        <a:pt x="12" y="34"/>
                      </a:lnTo>
                      <a:lnTo>
                        <a:pt x="3" y="26"/>
                      </a:lnTo>
                      <a:lnTo>
                        <a:pt x="0" y="19"/>
                      </a:lnTo>
                      <a:lnTo>
                        <a:pt x="0" y="10"/>
                      </a:lnTo>
                      <a:lnTo>
                        <a:pt x="0" y="5"/>
                      </a:lnTo>
                      <a:lnTo>
                        <a:pt x="6" y="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335C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5" name="Freeform 302">
                  <a:extLst>
                    <a:ext uri="{FF2B5EF4-FFF2-40B4-BE49-F238E27FC236}">
                      <a16:creationId xmlns:a16="http://schemas.microsoft.com/office/drawing/2014/main" id="{8E7AB6C3-3A84-4959-81CD-B34520FD4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3"/>
                  <a:ext cx="886" cy="222"/>
                </a:xfrm>
                <a:custGeom>
                  <a:avLst/>
                  <a:gdLst>
                    <a:gd name="T0" fmla="*/ 0 w 886"/>
                    <a:gd name="T1" fmla="*/ 0 h 222"/>
                    <a:gd name="T2" fmla="*/ 0 w 886"/>
                    <a:gd name="T3" fmla="*/ 0 h 222"/>
                    <a:gd name="T4" fmla="*/ 6 w 886"/>
                    <a:gd name="T5" fmla="*/ 5 h 222"/>
                    <a:gd name="T6" fmla="*/ 28 w 886"/>
                    <a:gd name="T7" fmla="*/ 18 h 222"/>
                    <a:gd name="T8" fmla="*/ 47 w 886"/>
                    <a:gd name="T9" fmla="*/ 25 h 222"/>
                    <a:gd name="T10" fmla="*/ 72 w 886"/>
                    <a:gd name="T11" fmla="*/ 34 h 222"/>
                    <a:gd name="T12" fmla="*/ 104 w 886"/>
                    <a:gd name="T13" fmla="*/ 43 h 222"/>
                    <a:gd name="T14" fmla="*/ 142 w 886"/>
                    <a:gd name="T15" fmla="*/ 53 h 222"/>
                    <a:gd name="T16" fmla="*/ 142 w 886"/>
                    <a:gd name="T17" fmla="*/ 53 h 222"/>
                    <a:gd name="T18" fmla="*/ 183 w 886"/>
                    <a:gd name="T19" fmla="*/ 61 h 222"/>
                    <a:gd name="T20" fmla="*/ 227 w 886"/>
                    <a:gd name="T21" fmla="*/ 68 h 222"/>
                    <a:gd name="T22" fmla="*/ 334 w 886"/>
                    <a:gd name="T23" fmla="*/ 84 h 222"/>
                    <a:gd name="T24" fmla="*/ 448 w 886"/>
                    <a:gd name="T25" fmla="*/ 101 h 222"/>
                    <a:gd name="T26" fmla="*/ 504 w 886"/>
                    <a:gd name="T27" fmla="*/ 113 h 222"/>
                    <a:gd name="T28" fmla="*/ 558 w 886"/>
                    <a:gd name="T29" fmla="*/ 124 h 222"/>
                    <a:gd name="T30" fmla="*/ 558 w 886"/>
                    <a:gd name="T31" fmla="*/ 124 h 222"/>
                    <a:gd name="T32" fmla="*/ 662 w 886"/>
                    <a:gd name="T33" fmla="*/ 148 h 222"/>
                    <a:gd name="T34" fmla="*/ 741 w 886"/>
                    <a:gd name="T35" fmla="*/ 169 h 222"/>
                    <a:gd name="T36" fmla="*/ 797 w 886"/>
                    <a:gd name="T37" fmla="*/ 186 h 222"/>
                    <a:gd name="T38" fmla="*/ 838 w 886"/>
                    <a:gd name="T39" fmla="*/ 199 h 222"/>
                    <a:gd name="T40" fmla="*/ 860 w 886"/>
                    <a:gd name="T41" fmla="*/ 208 h 222"/>
                    <a:gd name="T42" fmla="*/ 873 w 886"/>
                    <a:gd name="T43" fmla="*/ 216 h 222"/>
                    <a:gd name="T44" fmla="*/ 883 w 886"/>
                    <a:gd name="T45" fmla="*/ 218 h 222"/>
                    <a:gd name="T46" fmla="*/ 886 w 886"/>
                    <a:gd name="T47" fmla="*/ 219 h 222"/>
                    <a:gd name="T48" fmla="*/ 886 w 886"/>
                    <a:gd name="T49" fmla="*/ 219 h 222"/>
                    <a:gd name="T50" fmla="*/ 883 w 886"/>
                    <a:gd name="T51" fmla="*/ 221 h 222"/>
                    <a:gd name="T52" fmla="*/ 873 w 886"/>
                    <a:gd name="T53" fmla="*/ 222 h 222"/>
                    <a:gd name="T54" fmla="*/ 864 w 886"/>
                    <a:gd name="T55" fmla="*/ 222 h 222"/>
                    <a:gd name="T56" fmla="*/ 854 w 886"/>
                    <a:gd name="T57" fmla="*/ 221 h 222"/>
                    <a:gd name="T58" fmla="*/ 842 w 886"/>
                    <a:gd name="T59" fmla="*/ 218 h 222"/>
                    <a:gd name="T60" fmla="*/ 826 w 886"/>
                    <a:gd name="T61" fmla="*/ 216 h 222"/>
                    <a:gd name="T62" fmla="*/ 813 w 886"/>
                    <a:gd name="T63" fmla="*/ 207 h 222"/>
                    <a:gd name="T64" fmla="*/ 772 w 886"/>
                    <a:gd name="T65" fmla="*/ 194 h 222"/>
                    <a:gd name="T66" fmla="*/ 722 w 886"/>
                    <a:gd name="T67" fmla="*/ 181 h 222"/>
                    <a:gd name="T68" fmla="*/ 722 w 886"/>
                    <a:gd name="T69" fmla="*/ 181 h 222"/>
                    <a:gd name="T70" fmla="*/ 640 w 886"/>
                    <a:gd name="T71" fmla="*/ 157 h 222"/>
                    <a:gd name="T72" fmla="*/ 593 w 886"/>
                    <a:gd name="T73" fmla="*/ 146 h 222"/>
                    <a:gd name="T74" fmla="*/ 545 w 886"/>
                    <a:gd name="T75" fmla="*/ 134 h 222"/>
                    <a:gd name="T76" fmla="*/ 545 w 886"/>
                    <a:gd name="T77" fmla="*/ 134 h 222"/>
                    <a:gd name="T78" fmla="*/ 501 w 886"/>
                    <a:gd name="T79" fmla="*/ 124 h 222"/>
                    <a:gd name="T80" fmla="*/ 457 w 886"/>
                    <a:gd name="T81" fmla="*/ 117 h 222"/>
                    <a:gd name="T82" fmla="*/ 372 w 886"/>
                    <a:gd name="T83" fmla="*/ 103 h 222"/>
                    <a:gd name="T84" fmla="*/ 372 w 886"/>
                    <a:gd name="T85" fmla="*/ 103 h 222"/>
                    <a:gd name="T86" fmla="*/ 262 w 886"/>
                    <a:gd name="T87" fmla="*/ 86 h 222"/>
                    <a:gd name="T88" fmla="*/ 173 w 886"/>
                    <a:gd name="T89" fmla="*/ 72 h 222"/>
                    <a:gd name="T90" fmla="*/ 173 w 886"/>
                    <a:gd name="T91" fmla="*/ 72 h 222"/>
                    <a:gd name="T92" fmla="*/ 101 w 886"/>
                    <a:gd name="T93" fmla="*/ 57 h 222"/>
                    <a:gd name="T94" fmla="*/ 101 w 886"/>
                    <a:gd name="T95" fmla="*/ 57 h 222"/>
                    <a:gd name="T96" fmla="*/ 79 w 886"/>
                    <a:gd name="T97" fmla="*/ 52 h 222"/>
                    <a:gd name="T98" fmla="*/ 60 w 886"/>
                    <a:gd name="T99" fmla="*/ 46 h 222"/>
                    <a:gd name="T100" fmla="*/ 60 w 886"/>
                    <a:gd name="T101" fmla="*/ 46 h 222"/>
                    <a:gd name="T102" fmla="*/ 41 w 886"/>
                    <a:gd name="T103" fmla="*/ 38 h 222"/>
                    <a:gd name="T104" fmla="*/ 28 w 886"/>
                    <a:gd name="T105" fmla="*/ 30 h 222"/>
                    <a:gd name="T106" fmla="*/ 16 w 886"/>
                    <a:gd name="T107" fmla="*/ 23 h 222"/>
                    <a:gd name="T108" fmla="*/ 9 w 886"/>
                    <a:gd name="T109" fmla="*/ 15 h 222"/>
                    <a:gd name="T110" fmla="*/ 0 w 886"/>
                    <a:gd name="T111" fmla="*/ 5 h 222"/>
                    <a:gd name="T112" fmla="*/ 0 w 886"/>
                    <a:gd name="T113" fmla="*/ 0 h 222"/>
                    <a:gd name="T114" fmla="*/ 0 w 886"/>
                    <a:gd name="T115" fmla="*/ 0 h 22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886" h="2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8" y="18"/>
                      </a:lnTo>
                      <a:lnTo>
                        <a:pt x="47" y="25"/>
                      </a:lnTo>
                      <a:lnTo>
                        <a:pt x="72" y="34"/>
                      </a:lnTo>
                      <a:lnTo>
                        <a:pt x="104" y="43"/>
                      </a:lnTo>
                      <a:lnTo>
                        <a:pt x="142" y="53"/>
                      </a:lnTo>
                      <a:lnTo>
                        <a:pt x="183" y="61"/>
                      </a:lnTo>
                      <a:lnTo>
                        <a:pt x="227" y="68"/>
                      </a:lnTo>
                      <a:lnTo>
                        <a:pt x="334" y="84"/>
                      </a:lnTo>
                      <a:lnTo>
                        <a:pt x="448" y="101"/>
                      </a:lnTo>
                      <a:lnTo>
                        <a:pt x="504" y="113"/>
                      </a:lnTo>
                      <a:lnTo>
                        <a:pt x="558" y="124"/>
                      </a:lnTo>
                      <a:lnTo>
                        <a:pt x="662" y="148"/>
                      </a:lnTo>
                      <a:lnTo>
                        <a:pt x="741" y="169"/>
                      </a:lnTo>
                      <a:lnTo>
                        <a:pt x="797" y="186"/>
                      </a:lnTo>
                      <a:lnTo>
                        <a:pt x="838" y="199"/>
                      </a:lnTo>
                      <a:lnTo>
                        <a:pt x="860" y="208"/>
                      </a:lnTo>
                      <a:lnTo>
                        <a:pt x="873" y="216"/>
                      </a:lnTo>
                      <a:lnTo>
                        <a:pt x="883" y="218"/>
                      </a:lnTo>
                      <a:lnTo>
                        <a:pt x="886" y="219"/>
                      </a:lnTo>
                      <a:lnTo>
                        <a:pt x="883" y="221"/>
                      </a:lnTo>
                      <a:lnTo>
                        <a:pt x="873" y="222"/>
                      </a:lnTo>
                      <a:lnTo>
                        <a:pt x="864" y="222"/>
                      </a:lnTo>
                      <a:lnTo>
                        <a:pt x="854" y="221"/>
                      </a:lnTo>
                      <a:lnTo>
                        <a:pt x="842" y="218"/>
                      </a:lnTo>
                      <a:lnTo>
                        <a:pt x="826" y="216"/>
                      </a:lnTo>
                      <a:lnTo>
                        <a:pt x="813" y="207"/>
                      </a:lnTo>
                      <a:lnTo>
                        <a:pt x="772" y="194"/>
                      </a:lnTo>
                      <a:lnTo>
                        <a:pt x="722" y="181"/>
                      </a:lnTo>
                      <a:lnTo>
                        <a:pt x="640" y="157"/>
                      </a:lnTo>
                      <a:lnTo>
                        <a:pt x="593" y="146"/>
                      </a:lnTo>
                      <a:lnTo>
                        <a:pt x="545" y="134"/>
                      </a:lnTo>
                      <a:lnTo>
                        <a:pt x="501" y="124"/>
                      </a:lnTo>
                      <a:lnTo>
                        <a:pt x="457" y="117"/>
                      </a:lnTo>
                      <a:lnTo>
                        <a:pt x="372" y="103"/>
                      </a:lnTo>
                      <a:lnTo>
                        <a:pt x="262" y="86"/>
                      </a:lnTo>
                      <a:lnTo>
                        <a:pt x="173" y="72"/>
                      </a:lnTo>
                      <a:lnTo>
                        <a:pt x="101" y="57"/>
                      </a:lnTo>
                      <a:lnTo>
                        <a:pt x="79" y="52"/>
                      </a:lnTo>
                      <a:lnTo>
                        <a:pt x="60" y="46"/>
                      </a:lnTo>
                      <a:lnTo>
                        <a:pt x="41" y="38"/>
                      </a:lnTo>
                      <a:lnTo>
                        <a:pt x="28" y="30"/>
                      </a:lnTo>
                      <a:lnTo>
                        <a:pt x="16" y="23"/>
                      </a:lnTo>
                      <a:lnTo>
                        <a:pt x="9" y="15"/>
                      </a:lnTo>
                      <a:lnTo>
                        <a:pt x="0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6" name="Freeform 303">
                  <a:extLst>
                    <a:ext uri="{FF2B5EF4-FFF2-40B4-BE49-F238E27FC236}">
                      <a16:creationId xmlns:a16="http://schemas.microsoft.com/office/drawing/2014/main" id="{31E8FF6E-D0C0-4B40-8228-506DE8089F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" y="1535"/>
                  <a:ext cx="876" cy="219"/>
                </a:xfrm>
                <a:custGeom>
                  <a:avLst/>
                  <a:gdLst>
                    <a:gd name="T0" fmla="*/ 0 w 876"/>
                    <a:gd name="T1" fmla="*/ 0 h 219"/>
                    <a:gd name="T2" fmla="*/ 0 w 876"/>
                    <a:gd name="T3" fmla="*/ 0 h 219"/>
                    <a:gd name="T4" fmla="*/ 6 w 876"/>
                    <a:gd name="T5" fmla="*/ 6 h 219"/>
                    <a:gd name="T6" fmla="*/ 28 w 876"/>
                    <a:gd name="T7" fmla="*/ 17 h 219"/>
                    <a:gd name="T8" fmla="*/ 47 w 876"/>
                    <a:gd name="T9" fmla="*/ 25 h 219"/>
                    <a:gd name="T10" fmla="*/ 72 w 876"/>
                    <a:gd name="T11" fmla="*/ 33 h 219"/>
                    <a:gd name="T12" fmla="*/ 101 w 876"/>
                    <a:gd name="T13" fmla="*/ 42 h 219"/>
                    <a:gd name="T14" fmla="*/ 142 w 876"/>
                    <a:gd name="T15" fmla="*/ 51 h 219"/>
                    <a:gd name="T16" fmla="*/ 142 w 876"/>
                    <a:gd name="T17" fmla="*/ 51 h 219"/>
                    <a:gd name="T18" fmla="*/ 180 w 876"/>
                    <a:gd name="T19" fmla="*/ 59 h 219"/>
                    <a:gd name="T20" fmla="*/ 224 w 876"/>
                    <a:gd name="T21" fmla="*/ 66 h 219"/>
                    <a:gd name="T22" fmla="*/ 331 w 876"/>
                    <a:gd name="T23" fmla="*/ 83 h 219"/>
                    <a:gd name="T24" fmla="*/ 444 w 876"/>
                    <a:gd name="T25" fmla="*/ 101 h 219"/>
                    <a:gd name="T26" fmla="*/ 501 w 876"/>
                    <a:gd name="T27" fmla="*/ 111 h 219"/>
                    <a:gd name="T28" fmla="*/ 555 w 876"/>
                    <a:gd name="T29" fmla="*/ 122 h 219"/>
                    <a:gd name="T30" fmla="*/ 555 w 876"/>
                    <a:gd name="T31" fmla="*/ 122 h 219"/>
                    <a:gd name="T32" fmla="*/ 659 w 876"/>
                    <a:gd name="T33" fmla="*/ 146 h 219"/>
                    <a:gd name="T34" fmla="*/ 738 w 876"/>
                    <a:gd name="T35" fmla="*/ 167 h 219"/>
                    <a:gd name="T36" fmla="*/ 794 w 876"/>
                    <a:gd name="T37" fmla="*/ 183 h 219"/>
                    <a:gd name="T38" fmla="*/ 832 w 876"/>
                    <a:gd name="T39" fmla="*/ 196 h 219"/>
                    <a:gd name="T40" fmla="*/ 854 w 876"/>
                    <a:gd name="T41" fmla="*/ 206 h 219"/>
                    <a:gd name="T42" fmla="*/ 867 w 876"/>
                    <a:gd name="T43" fmla="*/ 212 h 219"/>
                    <a:gd name="T44" fmla="*/ 873 w 876"/>
                    <a:gd name="T45" fmla="*/ 215 h 219"/>
                    <a:gd name="T46" fmla="*/ 876 w 876"/>
                    <a:gd name="T47" fmla="*/ 216 h 219"/>
                    <a:gd name="T48" fmla="*/ 876 w 876"/>
                    <a:gd name="T49" fmla="*/ 216 h 219"/>
                    <a:gd name="T50" fmla="*/ 873 w 876"/>
                    <a:gd name="T51" fmla="*/ 217 h 219"/>
                    <a:gd name="T52" fmla="*/ 867 w 876"/>
                    <a:gd name="T53" fmla="*/ 219 h 219"/>
                    <a:gd name="T54" fmla="*/ 857 w 876"/>
                    <a:gd name="T55" fmla="*/ 219 h 219"/>
                    <a:gd name="T56" fmla="*/ 848 w 876"/>
                    <a:gd name="T57" fmla="*/ 217 h 219"/>
                    <a:gd name="T58" fmla="*/ 838 w 876"/>
                    <a:gd name="T59" fmla="*/ 215 h 219"/>
                    <a:gd name="T60" fmla="*/ 823 w 876"/>
                    <a:gd name="T61" fmla="*/ 211 h 219"/>
                    <a:gd name="T62" fmla="*/ 813 w 876"/>
                    <a:gd name="T63" fmla="*/ 205 h 219"/>
                    <a:gd name="T64" fmla="*/ 772 w 876"/>
                    <a:gd name="T65" fmla="*/ 192 h 219"/>
                    <a:gd name="T66" fmla="*/ 738 w 876"/>
                    <a:gd name="T67" fmla="*/ 183 h 219"/>
                    <a:gd name="T68" fmla="*/ 738 w 876"/>
                    <a:gd name="T69" fmla="*/ 183 h 219"/>
                    <a:gd name="T70" fmla="*/ 649 w 876"/>
                    <a:gd name="T71" fmla="*/ 157 h 219"/>
                    <a:gd name="T72" fmla="*/ 599 w 876"/>
                    <a:gd name="T73" fmla="*/ 144 h 219"/>
                    <a:gd name="T74" fmla="*/ 548 w 876"/>
                    <a:gd name="T75" fmla="*/ 131 h 219"/>
                    <a:gd name="T76" fmla="*/ 548 w 876"/>
                    <a:gd name="T77" fmla="*/ 131 h 219"/>
                    <a:gd name="T78" fmla="*/ 504 w 876"/>
                    <a:gd name="T79" fmla="*/ 122 h 219"/>
                    <a:gd name="T80" fmla="*/ 457 w 876"/>
                    <a:gd name="T81" fmla="*/ 113 h 219"/>
                    <a:gd name="T82" fmla="*/ 372 w 876"/>
                    <a:gd name="T83" fmla="*/ 99 h 219"/>
                    <a:gd name="T84" fmla="*/ 372 w 876"/>
                    <a:gd name="T85" fmla="*/ 99 h 219"/>
                    <a:gd name="T86" fmla="*/ 262 w 876"/>
                    <a:gd name="T87" fmla="*/ 83 h 219"/>
                    <a:gd name="T88" fmla="*/ 173 w 876"/>
                    <a:gd name="T89" fmla="*/ 69 h 219"/>
                    <a:gd name="T90" fmla="*/ 139 w 876"/>
                    <a:gd name="T91" fmla="*/ 63 h 219"/>
                    <a:gd name="T92" fmla="*/ 107 w 876"/>
                    <a:gd name="T93" fmla="*/ 56 h 219"/>
                    <a:gd name="T94" fmla="*/ 82 w 876"/>
                    <a:gd name="T95" fmla="*/ 50 h 219"/>
                    <a:gd name="T96" fmla="*/ 60 w 876"/>
                    <a:gd name="T97" fmla="*/ 44 h 219"/>
                    <a:gd name="T98" fmla="*/ 60 w 876"/>
                    <a:gd name="T99" fmla="*/ 44 h 219"/>
                    <a:gd name="T100" fmla="*/ 44 w 876"/>
                    <a:gd name="T101" fmla="*/ 36 h 219"/>
                    <a:gd name="T102" fmla="*/ 28 w 876"/>
                    <a:gd name="T103" fmla="*/ 28 h 219"/>
                    <a:gd name="T104" fmla="*/ 19 w 876"/>
                    <a:gd name="T105" fmla="*/ 21 h 219"/>
                    <a:gd name="T106" fmla="*/ 9 w 876"/>
                    <a:gd name="T107" fmla="*/ 14 h 219"/>
                    <a:gd name="T108" fmla="*/ 3 w 876"/>
                    <a:gd name="T109" fmla="*/ 4 h 219"/>
                    <a:gd name="T110" fmla="*/ 0 w 876"/>
                    <a:gd name="T111" fmla="*/ 0 h 219"/>
                    <a:gd name="T112" fmla="*/ 0 w 876"/>
                    <a:gd name="T113" fmla="*/ 0 h 21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76" h="2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6"/>
                      </a:lnTo>
                      <a:lnTo>
                        <a:pt x="28" y="17"/>
                      </a:lnTo>
                      <a:lnTo>
                        <a:pt x="47" y="25"/>
                      </a:lnTo>
                      <a:lnTo>
                        <a:pt x="72" y="33"/>
                      </a:lnTo>
                      <a:lnTo>
                        <a:pt x="101" y="42"/>
                      </a:lnTo>
                      <a:lnTo>
                        <a:pt x="142" y="51"/>
                      </a:lnTo>
                      <a:lnTo>
                        <a:pt x="180" y="59"/>
                      </a:lnTo>
                      <a:lnTo>
                        <a:pt x="224" y="66"/>
                      </a:lnTo>
                      <a:lnTo>
                        <a:pt x="331" y="83"/>
                      </a:lnTo>
                      <a:lnTo>
                        <a:pt x="444" y="101"/>
                      </a:lnTo>
                      <a:lnTo>
                        <a:pt x="501" y="111"/>
                      </a:lnTo>
                      <a:lnTo>
                        <a:pt x="555" y="122"/>
                      </a:lnTo>
                      <a:lnTo>
                        <a:pt x="659" y="146"/>
                      </a:lnTo>
                      <a:lnTo>
                        <a:pt x="738" y="167"/>
                      </a:lnTo>
                      <a:lnTo>
                        <a:pt x="794" y="183"/>
                      </a:lnTo>
                      <a:lnTo>
                        <a:pt x="832" y="196"/>
                      </a:lnTo>
                      <a:lnTo>
                        <a:pt x="854" y="206"/>
                      </a:lnTo>
                      <a:lnTo>
                        <a:pt x="867" y="212"/>
                      </a:lnTo>
                      <a:lnTo>
                        <a:pt x="873" y="215"/>
                      </a:lnTo>
                      <a:lnTo>
                        <a:pt x="876" y="216"/>
                      </a:lnTo>
                      <a:lnTo>
                        <a:pt x="873" y="217"/>
                      </a:lnTo>
                      <a:lnTo>
                        <a:pt x="867" y="219"/>
                      </a:lnTo>
                      <a:lnTo>
                        <a:pt x="857" y="219"/>
                      </a:lnTo>
                      <a:lnTo>
                        <a:pt x="848" y="217"/>
                      </a:lnTo>
                      <a:lnTo>
                        <a:pt x="838" y="215"/>
                      </a:lnTo>
                      <a:lnTo>
                        <a:pt x="823" y="211"/>
                      </a:lnTo>
                      <a:lnTo>
                        <a:pt x="813" y="205"/>
                      </a:lnTo>
                      <a:lnTo>
                        <a:pt x="772" y="192"/>
                      </a:lnTo>
                      <a:lnTo>
                        <a:pt x="738" y="183"/>
                      </a:lnTo>
                      <a:lnTo>
                        <a:pt x="649" y="157"/>
                      </a:lnTo>
                      <a:lnTo>
                        <a:pt x="599" y="144"/>
                      </a:lnTo>
                      <a:lnTo>
                        <a:pt x="548" y="131"/>
                      </a:lnTo>
                      <a:lnTo>
                        <a:pt x="504" y="122"/>
                      </a:lnTo>
                      <a:lnTo>
                        <a:pt x="457" y="113"/>
                      </a:lnTo>
                      <a:lnTo>
                        <a:pt x="372" y="99"/>
                      </a:lnTo>
                      <a:lnTo>
                        <a:pt x="262" y="83"/>
                      </a:lnTo>
                      <a:lnTo>
                        <a:pt x="173" y="69"/>
                      </a:lnTo>
                      <a:lnTo>
                        <a:pt x="139" y="63"/>
                      </a:lnTo>
                      <a:lnTo>
                        <a:pt x="107" y="56"/>
                      </a:lnTo>
                      <a:lnTo>
                        <a:pt x="82" y="50"/>
                      </a:lnTo>
                      <a:lnTo>
                        <a:pt x="60" y="44"/>
                      </a:lnTo>
                      <a:lnTo>
                        <a:pt x="44" y="36"/>
                      </a:lnTo>
                      <a:lnTo>
                        <a:pt x="28" y="28"/>
                      </a:lnTo>
                      <a:lnTo>
                        <a:pt x="19" y="21"/>
                      </a:lnTo>
                      <a:lnTo>
                        <a:pt x="9" y="14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593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7" name="Freeform 304">
                  <a:extLst>
                    <a:ext uri="{FF2B5EF4-FFF2-40B4-BE49-F238E27FC236}">
                      <a16:creationId xmlns:a16="http://schemas.microsoft.com/office/drawing/2014/main" id="{388F8B00-4D36-4CF4-B2BC-77F646DD6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8"/>
                  <a:ext cx="864" cy="214"/>
                </a:xfrm>
                <a:custGeom>
                  <a:avLst/>
                  <a:gdLst>
                    <a:gd name="T0" fmla="*/ 0 w 864"/>
                    <a:gd name="T1" fmla="*/ 0 h 214"/>
                    <a:gd name="T2" fmla="*/ 0 w 864"/>
                    <a:gd name="T3" fmla="*/ 0 h 214"/>
                    <a:gd name="T4" fmla="*/ 6 w 864"/>
                    <a:gd name="T5" fmla="*/ 4 h 214"/>
                    <a:gd name="T6" fmla="*/ 25 w 864"/>
                    <a:gd name="T7" fmla="*/ 15 h 214"/>
                    <a:gd name="T8" fmla="*/ 44 w 864"/>
                    <a:gd name="T9" fmla="*/ 23 h 214"/>
                    <a:gd name="T10" fmla="*/ 66 w 864"/>
                    <a:gd name="T11" fmla="*/ 30 h 214"/>
                    <a:gd name="T12" fmla="*/ 98 w 864"/>
                    <a:gd name="T13" fmla="*/ 39 h 214"/>
                    <a:gd name="T14" fmla="*/ 136 w 864"/>
                    <a:gd name="T15" fmla="*/ 50 h 214"/>
                    <a:gd name="T16" fmla="*/ 136 w 864"/>
                    <a:gd name="T17" fmla="*/ 50 h 214"/>
                    <a:gd name="T18" fmla="*/ 177 w 864"/>
                    <a:gd name="T19" fmla="*/ 57 h 214"/>
                    <a:gd name="T20" fmla="*/ 221 w 864"/>
                    <a:gd name="T21" fmla="*/ 65 h 214"/>
                    <a:gd name="T22" fmla="*/ 325 w 864"/>
                    <a:gd name="T23" fmla="*/ 80 h 214"/>
                    <a:gd name="T24" fmla="*/ 435 w 864"/>
                    <a:gd name="T25" fmla="*/ 98 h 214"/>
                    <a:gd name="T26" fmla="*/ 492 w 864"/>
                    <a:gd name="T27" fmla="*/ 108 h 214"/>
                    <a:gd name="T28" fmla="*/ 549 w 864"/>
                    <a:gd name="T29" fmla="*/ 119 h 214"/>
                    <a:gd name="T30" fmla="*/ 549 w 864"/>
                    <a:gd name="T31" fmla="*/ 119 h 214"/>
                    <a:gd name="T32" fmla="*/ 649 w 864"/>
                    <a:gd name="T33" fmla="*/ 145 h 214"/>
                    <a:gd name="T34" fmla="*/ 728 w 864"/>
                    <a:gd name="T35" fmla="*/ 165 h 214"/>
                    <a:gd name="T36" fmla="*/ 785 w 864"/>
                    <a:gd name="T37" fmla="*/ 180 h 214"/>
                    <a:gd name="T38" fmla="*/ 823 w 864"/>
                    <a:gd name="T39" fmla="*/ 193 h 214"/>
                    <a:gd name="T40" fmla="*/ 845 w 864"/>
                    <a:gd name="T41" fmla="*/ 202 h 214"/>
                    <a:gd name="T42" fmla="*/ 857 w 864"/>
                    <a:gd name="T43" fmla="*/ 208 h 214"/>
                    <a:gd name="T44" fmla="*/ 864 w 864"/>
                    <a:gd name="T45" fmla="*/ 212 h 214"/>
                    <a:gd name="T46" fmla="*/ 864 w 864"/>
                    <a:gd name="T47" fmla="*/ 212 h 214"/>
                    <a:gd name="T48" fmla="*/ 864 w 864"/>
                    <a:gd name="T49" fmla="*/ 212 h 214"/>
                    <a:gd name="T50" fmla="*/ 864 w 864"/>
                    <a:gd name="T51" fmla="*/ 213 h 214"/>
                    <a:gd name="T52" fmla="*/ 857 w 864"/>
                    <a:gd name="T53" fmla="*/ 214 h 214"/>
                    <a:gd name="T54" fmla="*/ 851 w 864"/>
                    <a:gd name="T55" fmla="*/ 213 h 214"/>
                    <a:gd name="T56" fmla="*/ 842 w 864"/>
                    <a:gd name="T57" fmla="*/ 212 h 214"/>
                    <a:gd name="T58" fmla="*/ 832 w 864"/>
                    <a:gd name="T59" fmla="*/ 209 h 214"/>
                    <a:gd name="T60" fmla="*/ 817 w 864"/>
                    <a:gd name="T61" fmla="*/ 206 h 214"/>
                    <a:gd name="T62" fmla="*/ 810 w 864"/>
                    <a:gd name="T63" fmla="*/ 202 h 214"/>
                    <a:gd name="T64" fmla="*/ 769 w 864"/>
                    <a:gd name="T65" fmla="*/ 189 h 214"/>
                    <a:gd name="T66" fmla="*/ 750 w 864"/>
                    <a:gd name="T67" fmla="*/ 184 h 214"/>
                    <a:gd name="T68" fmla="*/ 750 w 864"/>
                    <a:gd name="T69" fmla="*/ 184 h 214"/>
                    <a:gd name="T70" fmla="*/ 706 w 864"/>
                    <a:gd name="T71" fmla="*/ 170 h 214"/>
                    <a:gd name="T72" fmla="*/ 656 w 864"/>
                    <a:gd name="T73" fmla="*/ 156 h 214"/>
                    <a:gd name="T74" fmla="*/ 602 w 864"/>
                    <a:gd name="T75" fmla="*/ 142 h 214"/>
                    <a:gd name="T76" fmla="*/ 545 w 864"/>
                    <a:gd name="T77" fmla="*/ 128 h 214"/>
                    <a:gd name="T78" fmla="*/ 545 w 864"/>
                    <a:gd name="T79" fmla="*/ 128 h 214"/>
                    <a:gd name="T80" fmla="*/ 501 w 864"/>
                    <a:gd name="T81" fmla="*/ 119 h 214"/>
                    <a:gd name="T82" fmla="*/ 454 w 864"/>
                    <a:gd name="T83" fmla="*/ 110 h 214"/>
                    <a:gd name="T84" fmla="*/ 372 w 864"/>
                    <a:gd name="T85" fmla="*/ 96 h 214"/>
                    <a:gd name="T86" fmla="*/ 372 w 864"/>
                    <a:gd name="T87" fmla="*/ 96 h 214"/>
                    <a:gd name="T88" fmla="*/ 259 w 864"/>
                    <a:gd name="T89" fmla="*/ 80 h 214"/>
                    <a:gd name="T90" fmla="*/ 174 w 864"/>
                    <a:gd name="T91" fmla="*/ 66 h 214"/>
                    <a:gd name="T92" fmla="*/ 136 w 864"/>
                    <a:gd name="T93" fmla="*/ 60 h 214"/>
                    <a:gd name="T94" fmla="*/ 107 w 864"/>
                    <a:gd name="T95" fmla="*/ 53 h 214"/>
                    <a:gd name="T96" fmla="*/ 82 w 864"/>
                    <a:gd name="T97" fmla="*/ 47 h 214"/>
                    <a:gd name="T98" fmla="*/ 60 w 864"/>
                    <a:gd name="T99" fmla="*/ 39 h 214"/>
                    <a:gd name="T100" fmla="*/ 60 w 864"/>
                    <a:gd name="T101" fmla="*/ 39 h 214"/>
                    <a:gd name="T102" fmla="*/ 41 w 864"/>
                    <a:gd name="T103" fmla="*/ 33 h 214"/>
                    <a:gd name="T104" fmla="*/ 29 w 864"/>
                    <a:gd name="T105" fmla="*/ 25 h 214"/>
                    <a:gd name="T106" fmla="*/ 10 w 864"/>
                    <a:gd name="T107" fmla="*/ 13 h 214"/>
                    <a:gd name="T108" fmla="*/ 0 w 864"/>
                    <a:gd name="T109" fmla="*/ 3 h 214"/>
                    <a:gd name="T110" fmla="*/ 0 w 864"/>
                    <a:gd name="T111" fmla="*/ 0 h 214"/>
                    <a:gd name="T112" fmla="*/ 0 w 864"/>
                    <a:gd name="T113" fmla="*/ 0 h 214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864" h="21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4"/>
                      </a:lnTo>
                      <a:lnTo>
                        <a:pt x="25" y="15"/>
                      </a:lnTo>
                      <a:lnTo>
                        <a:pt x="44" y="23"/>
                      </a:lnTo>
                      <a:lnTo>
                        <a:pt x="66" y="30"/>
                      </a:lnTo>
                      <a:lnTo>
                        <a:pt x="98" y="39"/>
                      </a:lnTo>
                      <a:lnTo>
                        <a:pt x="136" y="50"/>
                      </a:lnTo>
                      <a:lnTo>
                        <a:pt x="177" y="57"/>
                      </a:lnTo>
                      <a:lnTo>
                        <a:pt x="221" y="65"/>
                      </a:lnTo>
                      <a:lnTo>
                        <a:pt x="325" y="80"/>
                      </a:lnTo>
                      <a:lnTo>
                        <a:pt x="435" y="98"/>
                      </a:lnTo>
                      <a:lnTo>
                        <a:pt x="492" y="108"/>
                      </a:lnTo>
                      <a:lnTo>
                        <a:pt x="549" y="119"/>
                      </a:lnTo>
                      <a:lnTo>
                        <a:pt x="649" y="145"/>
                      </a:lnTo>
                      <a:lnTo>
                        <a:pt x="728" y="165"/>
                      </a:lnTo>
                      <a:lnTo>
                        <a:pt x="785" y="180"/>
                      </a:lnTo>
                      <a:lnTo>
                        <a:pt x="823" y="193"/>
                      </a:lnTo>
                      <a:lnTo>
                        <a:pt x="845" y="202"/>
                      </a:lnTo>
                      <a:lnTo>
                        <a:pt x="857" y="208"/>
                      </a:lnTo>
                      <a:lnTo>
                        <a:pt x="864" y="212"/>
                      </a:lnTo>
                      <a:lnTo>
                        <a:pt x="864" y="213"/>
                      </a:lnTo>
                      <a:lnTo>
                        <a:pt x="857" y="214"/>
                      </a:lnTo>
                      <a:lnTo>
                        <a:pt x="851" y="213"/>
                      </a:lnTo>
                      <a:lnTo>
                        <a:pt x="842" y="212"/>
                      </a:lnTo>
                      <a:lnTo>
                        <a:pt x="832" y="209"/>
                      </a:lnTo>
                      <a:lnTo>
                        <a:pt x="817" y="206"/>
                      </a:lnTo>
                      <a:lnTo>
                        <a:pt x="810" y="202"/>
                      </a:lnTo>
                      <a:lnTo>
                        <a:pt x="769" y="189"/>
                      </a:lnTo>
                      <a:lnTo>
                        <a:pt x="750" y="184"/>
                      </a:lnTo>
                      <a:lnTo>
                        <a:pt x="706" y="170"/>
                      </a:lnTo>
                      <a:lnTo>
                        <a:pt x="656" y="156"/>
                      </a:lnTo>
                      <a:lnTo>
                        <a:pt x="602" y="142"/>
                      </a:lnTo>
                      <a:lnTo>
                        <a:pt x="545" y="128"/>
                      </a:lnTo>
                      <a:lnTo>
                        <a:pt x="501" y="119"/>
                      </a:lnTo>
                      <a:lnTo>
                        <a:pt x="454" y="110"/>
                      </a:lnTo>
                      <a:lnTo>
                        <a:pt x="372" y="96"/>
                      </a:lnTo>
                      <a:lnTo>
                        <a:pt x="259" y="80"/>
                      </a:lnTo>
                      <a:lnTo>
                        <a:pt x="174" y="66"/>
                      </a:lnTo>
                      <a:lnTo>
                        <a:pt x="136" y="60"/>
                      </a:lnTo>
                      <a:lnTo>
                        <a:pt x="107" y="53"/>
                      </a:lnTo>
                      <a:lnTo>
                        <a:pt x="82" y="47"/>
                      </a:lnTo>
                      <a:lnTo>
                        <a:pt x="60" y="39"/>
                      </a:lnTo>
                      <a:lnTo>
                        <a:pt x="41" y="33"/>
                      </a:lnTo>
                      <a:lnTo>
                        <a:pt x="29" y="25"/>
                      </a:lnTo>
                      <a:lnTo>
                        <a:pt x="10" y="13"/>
                      </a:ln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9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8" name="Freeform 305">
                  <a:extLst>
                    <a:ext uri="{FF2B5EF4-FFF2-40B4-BE49-F238E27FC236}">
                      <a16:creationId xmlns:a16="http://schemas.microsoft.com/office/drawing/2014/main" id="{1864BCA1-4DBA-4ACD-B300-82E9FE40B3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" y="1539"/>
                  <a:ext cx="857" cy="212"/>
                </a:xfrm>
                <a:custGeom>
                  <a:avLst/>
                  <a:gdLst>
                    <a:gd name="T0" fmla="*/ 0 w 857"/>
                    <a:gd name="T1" fmla="*/ 0 h 212"/>
                    <a:gd name="T2" fmla="*/ 0 w 857"/>
                    <a:gd name="T3" fmla="*/ 0 h 212"/>
                    <a:gd name="T4" fmla="*/ 6 w 857"/>
                    <a:gd name="T5" fmla="*/ 5 h 212"/>
                    <a:gd name="T6" fmla="*/ 25 w 857"/>
                    <a:gd name="T7" fmla="*/ 16 h 212"/>
                    <a:gd name="T8" fmla="*/ 44 w 857"/>
                    <a:gd name="T9" fmla="*/ 23 h 212"/>
                    <a:gd name="T10" fmla="*/ 66 w 857"/>
                    <a:gd name="T11" fmla="*/ 31 h 212"/>
                    <a:gd name="T12" fmla="*/ 98 w 857"/>
                    <a:gd name="T13" fmla="*/ 40 h 212"/>
                    <a:gd name="T14" fmla="*/ 136 w 857"/>
                    <a:gd name="T15" fmla="*/ 49 h 212"/>
                    <a:gd name="T16" fmla="*/ 136 w 857"/>
                    <a:gd name="T17" fmla="*/ 49 h 212"/>
                    <a:gd name="T18" fmla="*/ 174 w 857"/>
                    <a:gd name="T19" fmla="*/ 56 h 212"/>
                    <a:gd name="T20" fmla="*/ 218 w 857"/>
                    <a:gd name="T21" fmla="*/ 64 h 212"/>
                    <a:gd name="T22" fmla="*/ 322 w 857"/>
                    <a:gd name="T23" fmla="*/ 79 h 212"/>
                    <a:gd name="T24" fmla="*/ 432 w 857"/>
                    <a:gd name="T25" fmla="*/ 97 h 212"/>
                    <a:gd name="T26" fmla="*/ 489 w 857"/>
                    <a:gd name="T27" fmla="*/ 107 h 212"/>
                    <a:gd name="T28" fmla="*/ 542 w 857"/>
                    <a:gd name="T29" fmla="*/ 118 h 212"/>
                    <a:gd name="T30" fmla="*/ 542 w 857"/>
                    <a:gd name="T31" fmla="*/ 118 h 212"/>
                    <a:gd name="T32" fmla="*/ 646 w 857"/>
                    <a:gd name="T33" fmla="*/ 144 h 212"/>
                    <a:gd name="T34" fmla="*/ 725 w 857"/>
                    <a:gd name="T35" fmla="*/ 163 h 212"/>
                    <a:gd name="T36" fmla="*/ 779 w 857"/>
                    <a:gd name="T37" fmla="*/ 179 h 212"/>
                    <a:gd name="T38" fmla="*/ 817 w 857"/>
                    <a:gd name="T39" fmla="*/ 192 h 212"/>
                    <a:gd name="T40" fmla="*/ 839 w 857"/>
                    <a:gd name="T41" fmla="*/ 201 h 212"/>
                    <a:gd name="T42" fmla="*/ 848 w 857"/>
                    <a:gd name="T43" fmla="*/ 206 h 212"/>
                    <a:gd name="T44" fmla="*/ 854 w 857"/>
                    <a:gd name="T45" fmla="*/ 210 h 212"/>
                    <a:gd name="T46" fmla="*/ 857 w 857"/>
                    <a:gd name="T47" fmla="*/ 210 h 212"/>
                    <a:gd name="T48" fmla="*/ 857 w 857"/>
                    <a:gd name="T49" fmla="*/ 210 h 212"/>
                    <a:gd name="T50" fmla="*/ 857 w 857"/>
                    <a:gd name="T51" fmla="*/ 211 h 212"/>
                    <a:gd name="T52" fmla="*/ 851 w 857"/>
                    <a:gd name="T53" fmla="*/ 212 h 212"/>
                    <a:gd name="T54" fmla="*/ 839 w 857"/>
                    <a:gd name="T55" fmla="*/ 210 h 212"/>
                    <a:gd name="T56" fmla="*/ 813 w 857"/>
                    <a:gd name="T57" fmla="*/ 202 h 212"/>
                    <a:gd name="T58" fmla="*/ 810 w 857"/>
                    <a:gd name="T59" fmla="*/ 201 h 212"/>
                    <a:gd name="T60" fmla="*/ 769 w 857"/>
                    <a:gd name="T61" fmla="*/ 188 h 212"/>
                    <a:gd name="T62" fmla="*/ 766 w 857"/>
                    <a:gd name="T63" fmla="*/ 187 h 212"/>
                    <a:gd name="T64" fmla="*/ 766 w 857"/>
                    <a:gd name="T65" fmla="*/ 187 h 212"/>
                    <a:gd name="T66" fmla="*/ 719 w 857"/>
                    <a:gd name="T67" fmla="*/ 172 h 212"/>
                    <a:gd name="T68" fmla="*/ 665 w 857"/>
                    <a:gd name="T69" fmla="*/ 158 h 212"/>
                    <a:gd name="T70" fmla="*/ 608 w 857"/>
                    <a:gd name="T71" fmla="*/ 142 h 212"/>
                    <a:gd name="T72" fmla="*/ 545 w 857"/>
                    <a:gd name="T73" fmla="*/ 127 h 212"/>
                    <a:gd name="T74" fmla="*/ 545 w 857"/>
                    <a:gd name="T75" fmla="*/ 127 h 212"/>
                    <a:gd name="T76" fmla="*/ 501 w 857"/>
                    <a:gd name="T77" fmla="*/ 117 h 212"/>
                    <a:gd name="T78" fmla="*/ 457 w 857"/>
                    <a:gd name="T79" fmla="*/ 108 h 212"/>
                    <a:gd name="T80" fmla="*/ 372 w 857"/>
                    <a:gd name="T81" fmla="*/ 94 h 212"/>
                    <a:gd name="T82" fmla="*/ 372 w 857"/>
                    <a:gd name="T83" fmla="*/ 94 h 212"/>
                    <a:gd name="T84" fmla="*/ 259 w 857"/>
                    <a:gd name="T85" fmla="*/ 78 h 212"/>
                    <a:gd name="T86" fmla="*/ 174 w 857"/>
                    <a:gd name="T87" fmla="*/ 65 h 212"/>
                    <a:gd name="T88" fmla="*/ 139 w 857"/>
                    <a:gd name="T89" fmla="*/ 59 h 212"/>
                    <a:gd name="T90" fmla="*/ 107 w 857"/>
                    <a:gd name="T91" fmla="*/ 52 h 212"/>
                    <a:gd name="T92" fmla="*/ 82 w 857"/>
                    <a:gd name="T93" fmla="*/ 45 h 212"/>
                    <a:gd name="T94" fmla="*/ 63 w 857"/>
                    <a:gd name="T95" fmla="*/ 38 h 212"/>
                    <a:gd name="T96" fmla="*/ 63 w 857"/>
                    <a:gd name="T97" fmla="*/ 38 h 212"/>
                    <a:gd name="T98" fmla="*/ 44 w 857"/>
                    <a:gd name="T99" fmla="*/ 31 h 212"/>
                    <a:gd name="T100" fmla="*/ 32 w 857"/>
                    <a:gd name="T101" fmla="*/ 24 h 212"/>
                    <a:gd name="T102" fmla="*/ 13 w 857"/>
                    <a:gd name="T103" fmla="*/ 12 h 212"/>
                    <a:gd name="T104" fmla="*/ 3 w 857"/>
                    <a:gd name="T105" fmla="*/ 4 h 212"/>
                    <a:gd name="T106" fmla="*/ 0 w 857"/>
                    <a:gd name="T107" fmla="*/ 0 h 212"/>
                    <a:gd name="T108" fmla="*/ 0 w 857"/>
                    <a:gd name="T109" fmla="*/ 0 h 21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0" t="0" r="r" b="b"/>
                  <a:pathLst>
                    <a:path w="857" h="2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5" y="16"/>
                      </a:lnTo>
                      <a:lnTo>
                        <a:pt x="44" y="23"/>
                      </a:lnTo>
                      <a:lnTo>
                        <a:pt x="66" y="31"/>
                      </a:lnTo>
                      <a:lnTo>
                        <a:pt x="98" y="40"/>
                      </a:lnTo>
                      <a:lnTo>
                        <a:pt x="136" y="49"/>
                      </a:lnTo>
                      <a:lnTo>
                        <a:pt x="174" y="56"/>
                      </a:lnTo>
                      <a:lnTo>
                        <a:pt x="218" y="64"/>
                      </a:lnTo>
                      <a:lnTo>
                        <a:pt x="322" y="79"/>
                      </a:lnTo>
                      <a:lnTo>
                        <a:pt x="432" y="97"/>
                      </a:lnTo>
                      <a:lnTo>
                        <a:pt x="489" y="107"/>
                      </a:lnTo>
                      <a:lnTo>
                        <a:pt x="542" y="118"/>
                      </a:lnTo>
                      <a:lnTo>
                        <a:pt x="646" y="144"/>
                      </a:lnTo>
                      <a:lnTo>
                        <a:pt x="725" y="163"/>
                      </a:lnTo>
                      <a:lnTo>
                        <a:pt x="779" y="179"/>
                      </a:lnTo>
                      <a:lnTo>
                        <a:pt x="817" y="192"/>
                      </a:lnTo>
                      <a:lnTo>
                        <a:pt x="839" y="201"/>
                      </a:lnTo>
                      <a:lnTo>
                        <a:pt x="848" y="206"/>
                      </a:lnTo>
                      <a:lnTo>
                        <a:pt x="854" y="210"/>
                      </a:lnTo>
                      <a:lnTo>
                        <a:pt x="857" y="210"/>
                      </a:lnTo>
                      <a:lnTo>
                        <a:pt x="857" y="211"/>
                      </a:lnTo>
                      <a:lnTo>
                        <a:pt x="851" y="212"/>
                      </a:lnTo>
                      <a:lnTo>
                        <a:pt x="839" y="210"/>
                      </a:lnTo>
                      <a:lnTo>
                        <a:pt x="813" y="202"/>
                      </a:lnTo>
                      <a:lnTo>
                        <a:pt x="810" y="201"/>
                      </a:lnTo>
                      <a:lnTo>
                        <a:pt x="769" y="188"/>
                      </a:lnTo>
                      <a:lnTo>
                        <a:pt x="766" y="187"/>
                      </a:lnTo>
                      <a:lnTo>
                        <a:pt x="719" y="172"/>
                      </a:lnTo>
                      <a:lnTo>
                        <a:pt x="665" y="158"/>
                      </a:lnTo>
                      <a:lnTo>
                        <a:pt x="608" y="142"/>
                      </a:lnTo>
                      <a:lnTo>
                        <a:pt x="545" y="127"/>
                      </a:lnTo>
                      <a:lnTo>
                        <a:pt x="501" y="117"/>
                      </a:lnTo>
                      <a:lnTo>
                        <a:pt x="457" y="108"/>
                      </a:lnTo>
                      <a:lnTo>
                        <a:pt x="372" y="94"/>
                      </a:lnTo>
                      <a:lnTo>
                        <a:pt x="259" y="78"/>
                      </a:lnTo>
                      <a:lnTo>
                        <a:pt x="174" y="65"/>
                      </a:lnTo>
                      <a:lnTo>
                        <a:pt x="139" y="59"/>
                      </a:lnTo>
                      <a:lnTo>
                        <a:pt x="107" y="52"/>
                      </a:lnTo>
                      <a:lnTo>
                        <a:pt x="82" y="45"/>
                      </a:lnTo>
                      <a:lnTo>
                        <a:pt x="63" y="38"/>
                      </a:lnTo>
                      <a:lnTo>
                        <a:pt x="44" y="31"/>
                      </a:lnTo>
                      <a:lnTo>
                        <a:pt x="32" y="24"/>
                      </a:lnTo>
                      <a:lnTo>
                        <a:pt x="13" y="1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DA9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89" name="Freeform 306">
                  <a:extLst>
                    <a:ext uri="{FF2B5EF4-FFF2-40B4-BE49-F238E27FC236}">
                      <a16:creationId xmlns:a16="http://schemas.microsoft.com/office/drawing/2014/main" id="{F54A2B75-9D04-484A-AD1A-859C13F70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542"/>
                  <a:ext cx="848" cy="208"/>
                </a:xfrm>
                <a:custGeom>
                  <a:avLst/>
                  <a:gdLst>
                    <a:gd name="T0" fmla="*/ 0 w 848"/>
                    <a:gd name="T1" fmla="*/ 0 h 208"/>
                    <a:gd name="T2" fmla="*/ 0 w 848"/>
                    <a:gd name="T3" fmla="*/ 0 h 208"/>
                    <a:gd name="T4" fmla="*/ 7 w 848"/>
                    <a:gd name="T5" fmla="*/ 4 h 208"/>
                    <a:gd name="T6" fmla="*/ 22 w 848"/>
                    <a:gd name="T7" fmla="*/ 14 h 208"/>
                    <a:gd name="T8" fmla="*/ 41 w 848"/>
                    <a:gd name="T9" fmla="*/ 20 h 208"/>
                    <a:gd name="T10" fmla="*/ 63 w 848"/>
                    <a:gd name="T11" fmla="*/ 29 h 208"/>
                    <a:gd name="T12" fmla="*/ 92 w 848"/>
                    <a:gd name="T13" fmla="*/ 38 h 208"/>
                    <a:gd name="T14" fmla="*/ 130 w 848"/>
                    <a:gd name="T15" fmla="*/ 47 h 208"/>
                    <a:gd name="T16" fmla="*/ 130 w 848"/>
                    <a:gd name="T17" fmla="*/ 47 h 208"/>
                    <a:gd name="T18" fmla="*/ 167 w 848"/>
                    <a:gd name="T19" fmla="*/ 54 h 208"/>
                    <a:gd name="T20" fmla="*/ 215 w 848"/>
                    <a:gd name="T21" fmla="*/ 62 h 208"/>
                    <a:gd name="T22" fmla="*/ 315 w 848"/>
                    <a:gd name="T23" fmla="*/ 77 h 208"/>
                    <a:gd name="T24" fmla="*/ 426 w 848"/>
                    <a:gd name="T25" fmla="*/ 94 h 208"/>
                    <a:gd name="T26" fmla="*/ 479 w 848"/>
                    <a:gd name="T27" fmla="*/ 104 h 208"/>
                    <a:gd name="T28" fmla="*/ 536 w 848"/>
                    <a:gd name="T29" fmla="*/ 115 h 208"/>
                    <a:gd name="T30" fmla="*/ 536 w 848"/>
                    <a:gd name="T31" fmla="*/ 115 h 208"/>
                    <a:gd name="T32" fmla="*/ 640 w 848"/>
                    <a:gd name="T33" fmla="*/ 141 h 208"/>
                    <a:gd name="T34" fmla="*/ 716 w 848"/>
                    <a:gd name="T35" fmla="*/ 160 h 208"/>
                    <a:gd name="T36" fmla="*/ 769 w 848"/>
                    <a:gd name="T37" fmla="*/ 176 h 208"/>
                    <a:gd name="T38" fmla="*/ 807 w 848"/>
                    <a:gd name="T39" fmla="*/ 188 h 208"/>
                    <a:gd name="T40" fmla="*/ 829 w 848"/>
                    <a:gd name="T41" fmla="*/ 197 h 208"/>
                    <a:gd name="T42" fmla="*/ 839 w 848"/>
                    <a:gd name="T43" fmla="*/ 202 h 208"/>
                    <a:gd name="T44" fmla="*/ 842 w 848"/>
                    <a:gd name="T45" fmla="*/ 205 h 208"/>
                    <a:gd name="T46" fmla="*/ 845 w 848"/>
                    <a:gd name="T47" fmla="*/ 205 h 208"/>
                    <a:gd name="T48" fmla="*/ 845 w 848"/>
                    <a:gd name="T49" fmla="*/ 205 h 208"/>
                    <a:gd name="T50" fmla="*/ 848 w 848"/>
                    <a:gd name="T51" fmla="*/ 207 h 208"/>
                    <a:gd name="T52" fmla="*/ 848 w 848"/>
                    <a:gd name="T53" fmla="*/ 207 h 208"/>
                    <a:gd name="T54" fmla="*/ 845 w 848"/>
                    <a:gd name="T55" fmla="*/ 208 h 208"/>
                    <a:gd name="T56" fmla="*/ 832 w 848"/>
                    <a:gd name="T57" fmla="*/ 205 h 208"/>
                    <a:gd name="T58" fmla="*/ 807 w 848"/>
                    <a:gd name="T59" fmla="*/ 197 h 208"/>
                    <a:gd name="T60" fmla="*/ 807 w 848"/>
                    <a:gd name="T61" fmla="*/ 197 h 208"/>
                    <a:gd name="T62" fmla="*/ 754 w 848"/>
                    <a:gd name="T63" fmla="*/ 180 h 208"/>
                    <a:gd name="T64" fmla="*/ 691 w 848"/>
                    <a:gd name="T65" fmla="*/ 161 h 208"/>
                    <a:gd name="T66" fmla="*/ 621 w 848"/>
                    <a:gd name="T67" fmla="*/ 142 h 208"/>
                    <a:gd name="T68" fmla="*/ 542 w 848"/>
                    <a:gd name="T69" fmla="*/ 123 h 208"/>
                    <a:gd name="T70" fmla="*/ 542 w 848"/>
                    <a:gd name="T71" fmla="*/ 123 h 208"/>
                    <a:gd name="T72" fmla="*/ 498 w 848"/>
                    <a:gd name="T73" fmla="*/ 114 h 208"/>
                    <a:gd name="T74" fmla="*/ 454 w 848"/>
                    <a:gd name="T75" fmla="*/ 105 h 208"/>
                    <a:gd name="T76" fmla="*/ 369 w 848"/>
                    <a:gd name="T77" fmla="*/ 91 h 208"/>
                    <a:gd name="T78" fmla="*/ 369 w 848"/>
                    <a:gd name="T79" fmla="*/ 91 h 208"/>
                    <a:gd name="T80" fmla="*/ 259 w 848"/>
                    <a:gd name="T81" fmla="*/ 75 h 208"/>
                    <a:gd name="T82" fmla="*/ 171 w 848"/>
                    <a:gd name="T83" fmla="*/ 61 h 208"/>
                    <a:gd name="T84" fmla="*/ 136 w 848"/>
                    <a:gd name="T85" fmla="*/ 54 h 208"/>
                    <a:gd name="T86" fmla="*/ 107 w 848"/>
                    <a:gd name="T87" fmla="*/ 48 h 208"/>
                    <a:gd name="T88" fmla="*/ 82 w 848"/>
                    <a:gd name="T89" fmla="*/ 42 h 208"/>
                    <a:gd name="T90" fmla="*/ 60 w 848"/>
                    <a:gd name="T91" fmla="*/ 35 h 208"/>
                    <a:gd name="T92" fmla="*/ 60 w 848"/>
                    <a:gd name="T93" fmla="*/ 35 h 208"/>
                    <a:gd name="T94" fmla="*/ 44 w 848"/>
                    <a:gd name="T95" fmla="*/ 28 h 208"/>
                    <a:gd name="T96" fmla="*/ 29 w 848"/>
                    <a:gd name="T97" fmla="*/ 21 h 208"/>
                    <a:gd name="T98" fmla="*/ 10 w 848"/>
                    <a:gd name="T99" fmla="*/ 10 h 208"/>
                    <a:gd name="T100" fmla="*/ 3 w 848"/>
                    <a:gd name="T101" fmla="*/ 2 h 208"/>
                    <a:gd name="T102" fmla="*/ 0 w 848"/>
                    <a:gd name="T103" fmla="*/ 0 h 208"/>
                    <a:gd name="T104" fmla="*/ 0 w 848"/>
                    <a:gd name="T105" fmla="*/ 0 h 20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0" t="0" r="r" b="b"/>
                  <a:pathLst>
                    <a:path w="848" h="20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4"/>
                      </a:lnTo>
                      <a:lnTo>
                        <a:pt x="22" y="14"/>
                      </a:lnTo>
                      <a:lnTo>
                        <a:pt x="41" y="20"/>
                      </a:lnTo>
                      <a:lnTo>
                        <a:pt x="63" y="29"/>
                      </a:lnTo>
                      <a:lnTo>
                        <a:pt x="92" y="38"/>
                      </a:lnTo>
                      <a:lnTo>
                        <a:pt x="130" y="47"/>
                      </a:lnTo>
                      <a:lnTo>
                        <a:pt x="167" y="54"/>
                      </a:lnTo>
                      <a:lnTo>
                        <a:pt x="215" y="62"/>
                      </a:lnTo>
                      <a:lnTo>
                        <a:pt x="315" y="77"/>
                      </a:lnTo>
                      <a:lnTo>
                        <a:pt x="426" y="94"/>
                      </a:lnTo>
                      <a:lnTo>
                        <a:pt x="479" y="104"/>
                      </a:lnTo>
                      <a:lnTo>
                        <a:pt x="536" y="115"/>
                      </a:lnTo>
                      <a:lnTo>
                        <a:pt x="640" y="141"/>
                      </a:lnTo>
                      <a:lnTo>
                        <a:pt x="716" y="160"/>
                      </a:lnTo>
                      <a:lnTo>
                        <a:pt x="769" y="176"/>
                      </a:lnTo>
                      <a:lnTo>
                        <a:pt x="807" y="188"/>
                      </a:lnTo>
                      <a:lnTo>
                        <a:pt x="829" y="197"/>
                      </a:lnTo>
                      <a:lnTo>
                        <a:pt x="839" y="202"/>
                      </a:lnTo>
                      <a:lnTo>
                        <a:pt x="842" y="205"/>
                      </a:lnTo>
                      <a:lnTo>
                        <a:pt x="845" y="205"/>
                      </a:lnTo>
                      <a:lnTo>
                        <a:pt x="848" y="207"/>
                      </a:lnTo>
                      <a:lnTo>
                        <a:pt x="845" y="208"/>
                      </a:lnTo>
                      <a:lnTo>
                        <a:pt x="832" y="205"/>
                      </a:lnTo>
                      <a:lnTo>
                        <a:pt x="807" y="197"/>
                      </a:lnTo>
                      <a:lnTo>
                        <a:pt x="754" y="180"/>
                      </a:lnTo>
                      <a:lnTo>
                        <a:pt x="691" y="161"/>
                      </a:lnTo>
                      <a:lnTo>
                        <a:pt x="621" y="142"/>
                      </a:lnTo>
                      <a:lnTo>
                        <a:pt x="542" y="123"/>
                      </a:lnTo>
                      <a:lnTo>
                        <a:pt x="498" y="114"/>
                      </a:lnTo>
                      <a:lnTo>
                        <a:pt x="454" y="105"/>
                      </a:lnTo>
                      <a:lnTo>
                        <a:pt x="369" y="91"/>
                      </a:lnTo>
                      <a:lnTo>
                        <a:pt x="259" y="75"/>
                      </a:lnTo>
                      <a:lnTo>
                        <a:pt x="171" y="61"/>
                      </a:lnTo>
                      <a:lnTo>
                        <a:pt x="136" y="54"/>
                      </a:lnTo>
                      <a:lnTo>
                        <a:pt x="107" y="48"/>
                      </a:lnTo>
                      <a:lnTo>
                        <a:pt x="82" y="42"/>
                      </a:lnTo>
                      <a:lnTo>
                        <a:pt x="60" y="35"/>
                      </a:lnTo>
                      <a:lnTo>
                        <a:pt x="44" y="28"/>
                      </a:lnTo>
                      <a:lnTo>
                        <a:pt x="29" y="21"/>
                      </a:lnTo>
                      <a:lnTo>
                        <a:pt x="10" y="10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EB6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0" name="Freeform 307">
                  <a:extLst>
                    <a:ext uri="{FF2B5EF4-FFF2-40B4-BE49-F238E27FC236}">
                      <a16:creationId xmlns:a16="http://schemas.microsoft.com/office/drawing/2014/main" id="{F2CD8B9F-DD7A-43D2-A84C-80A338C6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4"/>
                  <a:ext cx="839" cy="203"/>
                </a:xfrm>
                <a:custGeom>
                  <a:avLst/>
                  <a:gdLst>
                    <a:gd name="T0" fmla="*/ 0 w 839"/>
                    <a:gd name="T1" fmla="*/ 0 h 203"/>
                    <a:gd name="T2" fmla="*/ 0 w 839"/>
                    <a:gd name="T3" fmla="*/ 0 h 203"/>
                    <a:gd name="T4" fmla="*/ 4 w 839"/>
                    <a:gd name="T5" fmla="*/ 3 h 203"/>
                    <a:gd name="T6" fmla="*/ 23 w 839"/>
                    <a:gd name="T7" fmla="*/ 13 h 203"/>
                    <a:gd name="T8" fmla="*/ 38 w 839"/>
                    <a:gd name="T9" fmla="*/ 19 h 203"/>
                    <a:gd name="T10" fmla="*/ 60 w 839"/>
                    <a:gd name="T11" fmla="*/ 27 h 203"/>
                    <a:gd name="T12" fmla="*/ 89 w 839"/>
                    <a:gd name="T13" fmla="*/ 36 h 203"/>
                    <a:gd name="T14" fmla="*/ 127 w 839"/>
                    <a:gd name="T15" fmla="*/ 46 h 203"/>
                    <a:gd name="T16" fmla="*/ 127 w 839"/>
                    <a:gd name="T17" fmla="*/ 46 h 203"/>
                    <a:gd name="T18" fmla="*/ 164 w 839"/>
                    <a:gd name="T19" fmla="*/ 54 h 203"/>
                    <a:gd name="T20" fmla="*/ 208 w 839"/>
                    <a:gd name="T21" fmla="*/ 60 h 203"/>
                    <a:gd name="T22" fmla="*/ 309 w 839"/>
                    <a:gd name="T23" fmla="*/ 75 h 203"/>
                    <a:gd name="T24" fmla="*/ 420 w 839"/>
                    <a:gd name="T25" fmla="*/ 93 h 203"/>
                    <a:gd name="T26" fmla="*/ 473 w 839"/>
                    <a:gd name="T27" fmla="*/ 103 h 203"/>
                    <a:gd name="T28" fmla="*/ 527 w 839"/>
                    <a:gd name="T29" fmla="*/ 115 h 203"/>
                    <a:gd name="T30" fmla="*/ 527 w 839"/>
                    <a:gd name="T31" fmla="*/ 115 h 203"/>
                    <a:gd name="T32" fmla="*/ 631 w 839"/>
                    <a:gd name="T33" fmla="*/ 139 h 203"/>
                    <a:gd name="T34" fmla="*/ 710 w 839"/>
                    <a:gd name="T35" fmla="*/ 158 h 203"/>
                    <a:gd name="T36" fmla="*/ 763 w 839"/>
                    <a:gd name="T37" fmla="*/ 174 h 203"/>
                    <a:gd name="T38" fmla="*/ 798 w 839"/>
                    <a:gd name="T39" fmla="*/ 186 h 203"/>
                    <a:gd name="T40" fmla="*/ 817 w 839"/>
                    <a:gd name="T41" fmla="*/ 193 h 203"/>
                    <a:gd name="T42" fmla="*/ 829 w 839"/>
                    <a:gd name="T43" fmla="*/ 200 h 203"/>
                    <a:gd name="T44" fmla="*/ 833 w 839"/>
                    <a:gd name="T45" fmla="*/ 202 h 203"/>
                    <a:gd name="T46" fmla="*/ 836 w 839"/>
                    <a:gd name="T47" fmla="*/ 202 h 203"/>
                    <a:gd name="T48" fmla="*/ 836 w 839"/>
                    <a:gd name="T49" fmla="*/ 202 h 203"/>
                    <a:gd name="T50" fmla="*/ 836 w 839"/>
                    <a:gd name="T51" fmla="*/ 203 h 203"/>
                    <a:gd name="T52" fmla="*/ 839 w 839"/>
                    <a:gd name="T53" fmla="*/ 203 h 203"/>
                    <a:gd name="T54" fmla="*/ 836 w 839"/>
                    <a:gd name="T55" fmla="*/ 203 h 203"/>
                    <a:gd name="T56" fmla="*/ 826 w 839"/>
                    <a:gd name="T57" fmla="*/ 202 h 203"/>
                    <a:gd name="T58" fmla="*/ 801 w 839"/>
                    <a:gd name="T59" fmla="*/ 193 h 203"/>
                    <a:gd name="T60" fmla="*/ 801 w 839"/>
                    <a:gd name="T61" fmla="*/ 193 h 203"/>
                    <a:gd name="T62" fmla="*/ 751 w 839"/>
                    <a:gd name="T63" fmla="*/ 177 h 203"/>
                    <a:gd name="T64" fmla="*/ 688 w 839"/>
                    <a:gd name="T65" fmla="*/ 159 h 203"/>
                    <a:gd name="T66" fmla="*/ 618 w 839"/>
                    <a:gd name="T67" fmla="*/ 140 h 203"/>
                    <a:gd name="T68" fmla="*/ 539 w 839"/>
                    <a:gd name="T69" fmla="*/ 121 h 203"/>
                    <a:gd name="T70" fmla="*/ 539 w 839"/>
                    <a:gd name="T71" fmla="*/ 121 h 203"/>
                    <a:gd name="T72" fmla="*/ 495 w 839"/>
                    <a:gd name="T73" fmla="*/ 112 h 203"/>
                    <a:gd name="T74" fmla="*/ 451 w 839"/>
                    <a:gd name="T75" fmla="*/ 103 h 203"/>
                    <a:gd name="T76" fmla="*/ 366 w 839"/>
                    <a:gd name="T77" fmla="*/ 89 h 203"/>
                    <a:gd name="T78" fmla="*/ 366 w 839"/>
                    <a:gd name="T79" fmla="*/ 89 h 203"/>
                    <a:gd name="T80" fmla="*/ 256 w 839"/>
                    <a:gd name="T81" fmla="*/ 73 h 203"/>
                    <a:gd name="T82" fmla="*/ 171 w 839"/>
                    <a:gd name="T83" fmla="*/ 59 h 203"/>
                    <a:gd name="T84" fmla="*/ 136 w 839"/>
                    <a:gd name="T85" fmla="*/ 52 h 203"/>
                    <a:gd name="T86" fmla="*/ 108 w 839"/>
                    <a:gd name="T87" fmla="*/ 46 h 203"/>
                    <a:gd name="T88" fmla="*/ 82 w 839"/>
                    <a:gd name="T89" fmla="*/ 40 h 203"/>
                    <a:gd name="T90" fmla="*/ 60 w 839"/>
                    <a:gd name="T91" fmla="*/ 32 h 203"/>
                    <a:gd name="T92" fmla="*/ 60 w 839"/>
                    <a:gd name="T93" fmla="*/ 32 h 203"/>
                    <a:gd name="T94" fmla="*/ 29 w 839"/>
                    <a:gd name="T95" fmla="*/ 19 h 203"/>
                    <a:gd name="T96" fmla="*/ 10 w 839"/>
                    <a:gd name="T97" fmla="*/ 9 h 203"/>
                    <a:gd name="T98" fmla="*/ 0 w 839"/>
                    <a:gd name="T99" fmla="*/ 2 h 203"/>
                    <a:gd name="T100" fmla="*/ 0 w 839"/>
                    <a:gd name="T101" fmla="*/ 0 h 203"/>
                    <a:gd name="T102" fmla="*/ 0 w 839"/>
                    <a:gd name="T103" fmla="*/ 0 h 20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839" h="20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3"/>
                      </a:lnTo>
                      <a:lnTo>
                        <a:pt x="23" y="13"/>
                      </a:lnTo>
                      <a:lnTo>
                        <a:pt x="38" y="19"/>
                      </a:lnTo>
                      <a:lnTo>
                        <a:pt x="60" y="27"/>
                      </a:lnTo>
                      <a:lnTo>
                        <a:pt x="89" y="36"/>
                      </a:lnTo>
                      <a:lnTo>
                        <a:pt x="127" y="46"/>
                      </a:lnTo>
                      <a:lnTo>
                        <a:pt x="164" y="54"/>
                      </a:lnTo>
                      <a:lnTo>
                        <a:pt x="208" y="60"/>
                      </a:lnTo>
                      <a:lnTo>
                        <a:pt x="309" y="75"/>
                      </a:lnTo>
                      <a:lnTo>
                        <a:pt x="420" y="93"/>
                      </a:lnTo>
                      <a:lnTo>
                        <a:pt x="473" y="103"/>
                      </a:lnTo>
                      <a:lnTo>
                        <a:pt x="527" y="115"/>
                      </a:lnTo>
                      <a:lnTo>
                        <a:pt x="631" y="139"/>
                      </a:lnTo>
                      <a:lnTo>
                        <a:pt x="710" y="158"/>
                      </a:lnTo>
                      <a:lnTo>
                        <a:pt x="763" y="174"/>
                      </a:lnTo>
                      <a:lnTo>
                        <a:pt x="798" y="186"/>
                      </a:lnTo>
                      <a:lnTo>
                        <a:pt x="817" y="193"/>
                      </a:lnTo>
                      <a:lnTo>
                        <a:pt x="829" y="200"/>
                      </a:lnTo>
                      <a:lnTo>
                        <a:pt x="833" y="202"/>
                      </a:lnTo>
                      <a:lnTo>
                        <a:pt x="836" y="202"/>
                      </a:lnTo>
                      <a:lnTo>
                        <a:pt x="836" y="203"/>
                      </a:lnTo>
                      <a:lnTo>
                        <a:pt x="839" y="203"/>
                      </a:lnTo>
                      <a:lnTo>
                        <a:pt x="836" y="203"/>
                      </a:lnTo>
                      <a:lnTo>
                        <a:pt x="826" y="202"/>
                      </a:lnTo>
                      <a:lnTo>
                        <a:pt x="801" y="193"/>
                      </a:lnTo>
                      <a:lnTo>
                        <a:pt x="751" y="177"/>
                      </a:lnTo>
                      <a:lnTo>
                        <a:pt x="688" y="159"/>
                      </a:lnTo>
                      <a:lnTo>
                        <a:pt x="618" y="140"/>
                      </a:lnTo>
                      <a:lnTo>
                        <a:pt x="539" y="121"/>
                      </a:lnTo>
                      <a:lnTo>
                        <a:pt x="495" y="112"/>
                      </a:lnTo>
                      <a:lnTo>
                        <a:pt x="451" y="103"/>
                      </a:lnTo>
                      <a:lnTo>
                        <a:pt x="366" y="89"/>
                      </a:lnTo>
                      <a:lnTo>
                        <a:pt x="256" y="73"/>
                      </a:lnTo>
                      <a:lnTo>
                        <a:pt x="171" y="59"/>
                      </a:lnTo>
                      <a:lnTo>
                        <a:pt x="136" y="52"/>
                      </a:lnTo>
                      <a:lnTo>
                        <a:pt x="108" y="46"/>
                      </a:lnTo>
                      <a:lnTo>
                        <a:pt x="82" y="40"/>
                      </a:lnTo>
                      <a:lnTo>
                        <a:pt x="60" y="32"/>
                      </a:lnTo>
                      <a:lnTo>
                        <a:pt x="29" y="19"/>
                      </a:lnTo>
                      <a:lnTo>
                        <a:pt x="10" y="9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C3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1" name="Freeform 308">
                  <a:extLst>
                    <a:ext uri="{FF2B5EF4-FFF2-40B4-BE49-F238E27FC236}">
                      <a16:creationId xmlns:a16="http://schemas.microsoft.com/office/drawing/2014/main" id="{D22A007C-3C7C-4B2C-B904-126270F77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" y="1546"/>
                  <a:ext cx="833" cy="200"/>
                </a:xfrm>
                <a:custGeom>
                  <a:avLst/>
                  <a:gdLst>
                    <a:gd name="T0" fmla="*/ 0 w 833"/>
                    <a:gd name="T1" fmla="*/ 0 h 200"/>
                    <a:gd name="T2" fmla="*/ 0 w 833"/>
                    <a:gd name="T3" fmla="*/ 0 h 200"/>
                    <a:gd name="T4" fmla="*/ 7 w 833"/>
                    <a:gd name="T5" fmla="*/ 3 h 200"/>
                    <a:gd name="T6" fmla="*/ 13 w 833"/>
                    <a:gd name="T7" fmla="*/ 7 h 200"/>
                    <a:gd name="T8" fmla="*/ 23 w 833"/>
                    <a:gd name="T9" fmla="*/ 12 h 200"/>
                    <a:gd name="T10" fmla="*/ 35 w 833"/>
                    <a:gd name="T11" fmla="*/ 19 h 200"/>
                    <a:gd name="T12" fmla="*/ 57 w 833"/>
                    <a:gd name="T13" fmla="*/ 26 h 200"/>
                    <a:gd name="T14" fmla="*/ 86 w 833"/>
                    <a:gd name="T15" fmla="*/ 35 h 200"/>
                    <a:gd name="T16" fmla="*/ 123 w 833"/>
                    <a:gd name="T17" fmla="*/ 44 h 200"/>
                    <a:gd name="T18" fmla="*/ 123 w 833"/>
                    <a:gd name="T19" fmla="*/ 44 h 200"/>
                    <a:gd name="T20" fmla="*/ 164 w 833"/>
                    <a:gd name="T21" fmla="*/ 52 h 200"/>
                    <a:gd name="T22" fmla="*/ 205 w 833"/>
                    <a:gd name="T23" fmla="*/ 59 h 200"/>
                    <a:gd name="T24" fmla="*/ 306 w 833"/>
                    <a:gd name="T25" fmla="*/ 73 h 200"/>
                    <a:gd name="T26" fmla="*/ 413 w 833"/>
                    <a:gd name="T27" fmla="*/ 91 h 200"/>
                    <a:gd name="T28" fmla="*/ 470 w 833"/>
                    <a:gd name="T29" fmla="*/ 101 h 200"/>
                    <a:gd name="T30" fmla="*/ 524 w 833"/>
                    <a:gd name="T31" fmla="*/ 113 h 200"/>
                    <a:gd name="T32" fmla="*/ 524 w 833"/>
                    <a:gd name="T33" fmla="*/ 113 h 200"/>
                    <a:gd name="T34" fmla="*/ 628 w 833"/>
                    <a:gd name="T35" fmla="*/ 137 h 200"/>
                    <a:gd name="T36" fmla="*/ 703 w 833"/>
                    <a:gd name="T37" fmla="*/ 156 h 200"/>
                    <a:gd name="T38" fmla="*/ 757 w 833"/>
                    <a:gd name="T39" fmla="*/ 171 h 200"/>
                    <a:gd name="T40" fmla="*/ 792 w 833"/>
                    <a:gd name="T41" fmla="*/ 182 h 200"/>
                    <a:gd name="T42" fmla="*/ 811 w 833"/>
                    <a:gd name="T43" fmla="*/ 191 h 200"/>
                    <a:gd name="T44" fmla="*/ 820 w 833"/>
                    <a:gd name="T45" fmla="*/ 196 h 200"/>
                    <a:gd name="T46" fmla="*/ 823 w 833"/>
                    <a:gd name="T47" fmla="*/ 199 h 200"/>
                    <a:gd name="T48" fmla="*/ 826 w 833"/>
                    <a:gd name="T49" fmla="*/ 199 h 200"/>
                    <a:gd name="T50" fmla="*/ 826 w 833"/>
                    <a:gd name="T51" fmla="*/ 199 h 200"/>
                    <a:gd name="T52" fmla="*/ 833 w 833"/>
                    <a:gd name="T53" fmla="*/ 200 h 200"/>
                    <a:gd name="T54" fmla="*/ 801 w 833"/>
                    <a:gd name="T55" fmla="*/ 190 h 200"/>
                    <a:gd name="T56" fmla="*/ 801 w 833"/>
                    <a:gd name="T57" fmla="*/ 190 h 200"/>
                    <a:gd name="T58" fmla="*/ 747 w 833"/>
                    <a:gd name="T59" fmla="*/ 173 h 200"/>
                    <a:gd name="T60" fmla="*/ 688 w 833"/>
                    <a:gd name="T61" fmla="*/ 156 h 200"/>
                    <a:gd name="T62" fmla="*/ 618 w 833"/>
                    <a:gd name="T63" fmla="*/ 138 h 200"/>
                    <a:gd name="T64" fmla="*/ 543 w 833"/>
                    <a:gd name="T65" fmla="*/ 119 h 200"/>
                    <a:gd name="T66" fmla="*/ 543 w 833"/>
                    <a:gd name="T67" fmla="*/ 119 h 200"/>
                    <a:gd name="T68" fmla="*/ 498 w 833"/>
                    <a:gd name="T69" fmla="*/ 109 h 200"/>
                    <a:gd name="T70" fmla="*/ 451 w 833"/>
                    <a:gd name="T71" fmla="*/ 100 h 200"/>
                    <a:gd name="T72" fmla="*/ 407 w 833"/>
                    <a:gd name="T73" fmla="*/ 92 h 200"/>
                    <a:gd name="T74" fmla="*/ 366 w 833"/>
                    <a:gd name="T75" fmla="*/ 86 h 200"/>
                    <a:gd name="T76" fmla="*/ 366 w 833"/>
                    <a:gd name="T77" fmla="*/ 86 h 200"/>
                    <a:gd name="T78" fmla="*/ 256 w 833"/>
                    <a:gd name="T79" fmla="*/ 69 h 200"/>
                    <a:gd name="T80" fmla="*/ 171 w 833"/>
                    <a:gd name="T81" fmla="*/ 57 h 200"/>
                    <a:gd name="T82" fmla="*/ 136 w 833"/>
                    <a:gd name="T83" fmla="*/ 50 h 200"/>
                    <a:gd name="T84" fmla="*/ 108 w 833"/>
                    <a:gd name="T85" fmla="*/ 44 h 200"/>
                    <a:gd name="T86" fmla="*/ 82 w 833"/>
                    <a:gd name="T87" fmla="*/ 38 h 200"/>
                    <a:gd name="T88" fmla="*/ 60 w 833"/>
                    <a:gd name="T89" fmla="*/ 30 h 200"/>
                    <a:gd name="T90" fmla="*/ 60 w 833"/>
                    <a:gd name="T91" fmla="*/ 30 h 200"/>
                    <a:gd name="T92" fmla="*/ 32 w 833"/>
                    <a:gd name="T93" fmla="*/ 17 h 200"/>
                    <a:gd name="T94" fmla="*/ 10 w 833"/>
                    <a:gd name="T95" fmla="*/ 7 h 200"/>
                    <a:gd name="T96" fmla="*/ 4 w 833"/>
                    <a:gd name="T97" fmla="*/ 2 h 200"/>
                    <a:gd name="T98" fmla="*/ 0 w 833"/>
                    <a:gd name="T99" fmla="*/ 0 h 200"/>
                    <a:gd name="T100" fmla="*/ 0 w 833"/>
                    <a:gd name="T101" fmla="*/ 0 h 20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33" h="20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3"/>
                      </a:lnTo>
                      <a:lnTo>
                        <a:pt x="13" y="7"/>
                      </a:lnTo>
                      <a:lnTo>
                        <a:pt x="23" y="12"/>
                      </a:lnTo>
                      <a:lnTo>
                        <a:pt x="35" y="19"/>
                      </a:lnTo>
                      <a:lnTo>
                        <a:pt x="57" y="26"/>
                      </a:lnTo>
                      <a:lnTo>
                        <a:pt x="86" y="35"/>
                      </a:lnTo>
                      <a:lnTo>
                        <a:pt x="123" y="44"/>
                      </a:lnTo>
                      <a:lnTo>
                        <a:pt x="164" y="52"/>
                      </a:lnTo>
                      <a:lnTo>
                        <a:pt x="205" y="59"/>
                      </a:lnTo>
                      <a:lnTo>
                        <a:pt x="306" y="73"/>
                      </a:lnTo>
                      <a:lnTo>
                        <a:pt x="413" y="91"/>
                      </a:lnTo>
                      <a:lnTo>
                        <a:pt x="470" y="101"/>
                      </a:lnTo>
                      <a:lnTo>
                        <a:pt x="524" y="113"/>
                      </a:lnTo>
                      <a:lnTo>
                        <a:pt x="628" y="137"/>
                      </a:lnTo>
                      <a:lnTo>
                        <a:pt x="703" y="156"/>
                      </a:lnTo>
                      <a:lnTo>
                        <a:pt x="757" y="171"/>
                      </a:lnTo>
                      <a:lnTo>
                        <a:pt x="792" y="182"/>
                      </a:lnTo>
                      <a:lnTo>
                        <a:pt x="811" y="191"/>
                      </a:lnTo>
                      <a:lnTo>
                        <a:pt x="820" y="196"/>
                      </a:lnTo>
                      <a:lnTo>
                        <a:pt x="823" y="199"/>
                      </a:lnTo>
                      <a:lnTo>
                        <a:pt x="826" y="199"/>
                      </a:lnTo>
                      <a:lnTo>
                        <a:pt x="833" y="200"/>
                      </a:lnTo>
                      <a:lnTo>
                        <a:pt x="801" y="190"/>
                      </a:lnTo>
                      <a:lnTo>
                        <a:pt x="747" y="173"/>
                      </a:lnTo>
                      <a:lnTo>
                        <a:pt x="688" y="156"/>
                      </a:lnTo>
                      <a:lnTo>
                        <a:pt x="618" y="138"/>
                      </a:lnTo>
                      <a:lnTo>
                        <a:pt x="543" y="119"/>
                      </a:lnTo>
                      <a:lnTo>
                        <a:pt x="498" y="109"/>
                      </a:lnTo>
                      <a:lnTo>
                        <a:pt x="451" y="100"/>
                      </a:lnTo>
                      <a:lnTo>
                        <a:pt x="407" y="92"/>
                      </a:lnTo>
                      <a:lnTo>
                        <a:pt x="366" y="86"/>
                      </a:lnTo>
                      <a:lnTo>
                        <a:pt x="256" y="69"/>
                      </a:lnTo>
                      <a:lnTo>
                        <a:pt x="171" y="57"/>
                      </a:lnTo>
                      <a:lnTo>
                        <a:pt x="136" y="50"/>
                      </a:lnTo>
                      <a:lnTo>
                        <a:pt x="108" y="44"/>
                      </a:lnTo>
                      <a:lnTo>
                        <a:pt x="82" y="38"/>
                      </a:lnTo>
                      <a:lnTo>
                        <a:pt x="60" y="30"/>
                      </a:lnTo>
                      <a:lnTo>
                        <a:pt x="32" y="17"/>
                      </a:lnTo>
                      <a:lnTo>
                        <a:pt x="10" y="7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2" name="Freeform 309">
                  <a:extLst>
                    <a:ext uri="{FF2B5EF4-FFF2-40B4-BE49-F238E27FC236}">
                      <a16:creationId xmlns:a16="http://schemas.microsoft.com/office/drawing/2014/main" id="{28EAFBD2-C072-4F4C-8642-3E14FD673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22" cy="104"/>
                </a:xfrm>
                <a:custGeom>
                  <a:avLst/>
                  <a:gdLst>
                    <a:gd name="T0" fmla="*/ 322 w 322"/>
                    <a:gd name="T1" fmla="*/ 6 h 104"/>
                    <a:gd name="T2" fmla="*/ 322 w 322"/>
                    <a:gd name="T3" fmla="*/ 6 h 104"/>
                    <a:gd name="T4" fmla="*/ 265 w 322"/>
                    <a:gd name="T5" fmla="*/ 19 h 104"/>
                    <a:gd name="T6" fmla="*/ 189 w 322"/>
                    <a:gd name="T7" fmla="*/ 37 h 104"/>
                    <a:gd name="T8" fmla="*/ 117 w 322"/>
                    <a:gd name="T9" fmla="*/ 56 h 104"/>
                    <a:gd name="T10" fmla="*/ 85 w 322"/>
                    <a:gd name="T11" fmla="*/ 65 h 104"/>
                    <a:gd name="T12" fmla="*/ 63 w 322"/>
                    <a:gd name="T13" fmla="*/ 74 h 104"/>
                    <a:gd name="T14" fmla="*/ 63 w 322"/>
                    <a:gd name="T15" fmla="*/ 74 h 104"/>
                    <a:gd name="T16" fmla="*/ 26 w 322"/>
                    <a:gd name="T17" fmla="*/ 90 h 104"/>
                    <a:gd name="T18" fmla="*/ 10 w 322"/>
                    <a:gd name="T19" fmla="*/ 99 h 104"/>
                    <a:gd name="T20" fmla="*/ 0 w 322"/>
                    <a:gd name="T21" fmla="*/ 104 h 104"/>
                    <a:gd name="T22" fmla="*/ 0 w 322"/>
                    <a:gd name="T23" fmla="*/ 104 h 104"/>
                    <a:gd name="T24" fmla="*/ 0 w 322"/>
                    <a:gd name="T25" fmla="*/ 100 h 104"/>
                    <a:gd name="T26" fmla="*/ 3 w 322"/>
                    <a:gd name="T27" fmla="*/ 95 h 104"/>
                    <a:gd name="T28" fmla="*/ 10 w 322"/>
                    <a:gd name="T29" fmla="*/ 87 h 104"/>
                    <a:gd name="T30" fmla="*/ 26 w 322"/>
                    <a:gd name="T31" fmla="*/ 79 h 104"/>
                    <a:gd name="T32" fmla="*/ 48 w 322"/>
                    <a:gd name="T33" fmla="*/ 67 h 104"/>
                    <a:gd name="T34" fmla="*/ 85 w 322"/>
                    <a:gd name="T35" fmla="*/ 54 h 104"/>
                    <a:gd name="T36" fmla="*/ 136 w 322"/>
                    <a:gd name="T37" fmla="*/ 39 h 104"/>
                    <a:gd name="T38" fmla="*/ 136 w 322"/>
                    <a:gd name="T39" fmla="*/ 39 h 104"/>
                    <a:gd name="T40" fmla="*/ 230 w 322"/>
                    <a:gd name="T41" fmla="*/ 14 h 104"/>
                    <a:gd name="T42" fmla="*/ 287 w 322"/>
                    <a:gd name="T43" fmla="*/ 0 h 104"/>
                    <a:gd name="T44" fmla="*/ 287 w 322"/>
                    <a:gd name="T45" fmla="*/ 0 h 104"/>
                    <a:gd name="T46" fmla="*/ 322 w 322"/>
                    <a:gd name="T47" fmla="*/ 6 h 104"/>
                    <a:gd name="T48" fmla="*/ 322 w 322"/>
                    <a:gd name="T49" fmla="*/ 6 h 10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22" h="104">
                      <a:moveTo>
                        <a:pt x="322" y="6"/>
                      </a:moveTo>
                      <a:lnTo>
                        <a:pt x="322" y="6"/>
                      </a:lnTo>
                      <a:lnTo>
                        <a:pt x="265" y="19"/>
                      </a:lnTo>
                      <a:lnTo>
                        <a:pt x="189" y="37"/>
                      </a:lnTo>
                      <a:lnTo>
                        <a:pt x="117" y="56"/>
                      </a:lnTo>
                      <a:lnTo>
                        <a:pt x="85" y="65"/>
                      </a:lnTo>
                      <a:lnTo>
                        <a:pt x="63" y="74"/>
                      </a:lnTo>
                      <a:lnTo>
                        <a:pt x="26" y="90"/>
                      </a:lnTo>
                      <a:lnTo>
                        <a:pt x="10" y="99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48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0" y="14"/>
                      </a:lnTo>
                      <a:lnTo>
                        <a:pt x="287" y="0"/>
                      </a:lnTo>
                      <a:lnTo>
                        <a:pt x="322" y="6"/>
                      </a:lnTo>
                      <a:close/>
                    </a:path>
                  </a:pathLst>
                </a:custGeom>
                <a:solidFill>
                  <a:srgbClr val="1A8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3" name="Freeform 310">
                  <a:extLst>
                    <a:ext uri="{FF2B5EF4-FFF2-40B4-BE49-F238E27FC236}">
                      <a16:creationId xmlns:a16="http://schemas.microsoft.com/office/drawing/2014/main" id="{B50C3AD9-1F30-4980-B42F-C0219B01C4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9 h 104"/>
                    <a:gd name="T6" fmla="*/ 186 w 319"/>
                    <a:gd name="T7" fmla="*/ 35 h 104"/>
                    <a:gd name="T8" fmla="*/ 114 w 319"/>
                    <a:gd name="T9" fmla="*/ 54 h 104"/>
                    <a:gd name="T10" fmla="*/ 82 w 319"/>
                    <a:gd name="T11" fmla="*/ 65 h 104"/>
                    <a:gd name="T12" fmla="*/ 60 w 319"/>
                    <a:gd name="T13" fmla="*/ 72 h 104"/>
                    <a:gd name="T14" fmla="*/ 60 w 319"/>
                    <a:gd name="T15" fmla="*/ 72 h 104"/>
                    <a:gd name="T16" fmla="*/ 26 w 319"/>
                    <a:gd name="T17" fmla="*/ 89 h 104"/>
                    <a:gd name="T18" fmla="*/ 10 w 319"/>
                    <a:gd name="T19" fmla="*/ 99 h 104"/>
                    <a:gd name="T20" fmla="*/ 3 w 319"/>
                    <a:gd name="T21" fmla="*/ 103 h 104"/>
                    <a:gd name="T22" fmla="*/ 0 w 319"/>
                    <a:gd name="T23" fmla="*/ 104 h 104"/>
                    <a:gd name="T24" fmla="*/ 0 w 319"/>
                    <a:gd name="T25" fmla="*/ 104 h 104"/>
                    <a:gd name="T26" fmla="*/ 0 w 319"/>
                    <a:gd name="T27" fmla="*/ 100 h 104"/>
                    <a:gd name="T28" fmla="*/ 3 w 319"/>
                    <a:gd name="T29" fmla="*/ 95 h 104"/>
                    <a:gd name="T30" fmla="*/ 10 w 319"/>
                    <a:gd name="T31" fmla="*/ 87 h 104"/>
                    <a:gd name="T32" fmla="*/ 26 w 319"/>
                    <a:gd name="T33" fmla="*/ 79 h 104"/>
                    <a:gd name="T34" fmla="*/ 51 w 319"/>
                    <a:gd name="T35" fmla="*/ 67 h 104"/>
                    <a:gd name="T36" fmla="*/ 85 w 319"/>
                    <a:gd name="T37" fmla="*/ 54 h 104"/>
                    <a:gd name="T38" fmla="*/ 136 w 319"/>
                    <a:gd name="T39" fmla="*/ 39 h 104"/>
                    <a:gd name="T40" fmla="*/ 136 w 319"/>
                    <a:gd name="T41" fmla="*/ 39 h 104"/>
                    <a:gd name="T42" fmla="*/ 234 w 319"/>
                    <a:gd name="T43" fmla="*/ 14 h 104"/>
                    <a:gd name="T44" fmla="*/ 287 w 319"/>
                    <a:gd name="T45" fmla="*/ 0 h 104"/>
                    <a:gd name="T46" fmla="*/ 287 w 319"/>
                    <a:gd name="T47" fmla="*/ 0 h 104"/>
                    <a:gd name="T48" fmla="*/ 319 w 319"/>
                    <a:gd name="T49" fmla="*/ 6 h 104"/>
                    <a:gd name="T50" fmla="*/ 319 w 319"/>
                    <a:gd name="T51" fmla="*/ 6 h 104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9"/>
                      </a:lnTo>
                      <a:lnTo>
                        <a:pt x="186" y="35"/>
                      </a:lnTo>
                      <a:lnTo>
                        <a:pt x="114" y="54"/>
                      </a:lnTo>
                      <a:lnTo>
                        <a:pt x="82" y="65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10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5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87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3292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4" name="Freeform 311">
                  <a:extLst>
                    <a:ext uri="{FF2B5EF4-FFF2-40B4-BE49-F238E27FC236}">
                      <a16:creationId xmlns:a16="http://schemas.microsoft.com/office/drawing/2014/main" id="{7BDD1F08-C8C2-420B-A973-544CF26A59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5"/>
                  <a:ext cx="319" cy="104"/>
                </a:xfrm>
                <a:custGeom>
                  <a:avLst/>
                  <a:gdLst>
                    <a:gd name="T0" fmla="*/ 319 w 319"/>
                    <a:gd name="T1" fmla="*/ 6 h 104"/>
                    <a:gd name="T2" fmla="*/ 319 w 319"/>
                    <a:gd name="T3" fmla="*/ 6 h 104"/>
                    <a:gd name="T4" fmla="*/ 262 w 319"/>
                    <a:gd name="T5" fmla="*/ 18 h 104"/>
                    <a:gd name="T6" fmla="*/ 186 w 319"/>
                    <a:gd name="T7" fmla="*/ 35 h 104"/>
                    <a:gd name="T8" fmla="*/ 148 w 319"/>
                    <a:gd name="T9" fmla="*/ 44 h 104"/>
                    <a:gd name="T10" fmla="*/ 114 w 319"/>
                    <a:gd name="T11" fmla="*/ 54 h 104"/>
                    <a:gd name="T12" fmla="*/ 82 w 319"/>
                    <a:gd name="T13" fmla="*/ 63 h 104"/>
                    <a:gd name="T14" fmla="*/ 60 w 319"/>
                    <a:gd name="T15" fmla="*/ 72 h 104"/>
                    <a:gd name="T16" fmla="*/ 60 w 319"/>
                    <a:gd name="T17" fmla="*/ 72 h 104"/>
                    <a:gd name="T18" fmla="*/ 26 w 319"/>
                    <a:gd name="T19" fmla="*/ 89 h 104"/>
                    <a:gd name="T20" fmla="*/ 7 w 319"/>
                    <a:gd name="T21" fmla="*/ 99 h 104"/>
                    <a:gd name="T22" fmla="*/ 3 w 319"/>
                    <a:gd name="T23" fmla="*/ 103 h 104"/>
                    <a:gd name="T24" fmla="*/ 0 w 319"/>
                    <a:gd name="T25" fmla="*/ 104 h 104"/>
                    <a:gd name="T26" fmla="*/ 0 w 319"/>
                    <a:gd name="T27" fmla="*/ 104 h 104"/>
                    <a:gd name="T28" fmla="*/ 0 w 319"/>
                    <a:gd name="T29" fmla="*/ 100 h 104"/>
                    <a:gd name="T30" fmla="*/ 3 w 319"/>
                    <a:gd name="T31" fmla="*/ 95 h 104"/>
                    <a:gd name="T32" fmla="*/ 10 w 319"/>
                    <a:gd name="T33" fmla="*/ 87 h 104"/>
                    <a:gd name="T34" fmla="*/ 26 w 319"/>
                    <a:gd name="T35" fmla="*/ 79 h 104"/>
                    <a:gd name="T36" fmla="*/ 51 w 319"/>
                    <a:gd name="T37" fmla="*/ 67 h 104"/>
                    <a:gd name="T38" fmla="*/ 89 w 319"/>
                    <a:gd name="T39" fmla="*/ 54 h 104"/>
                    <a:gd name="T40" fmla="*/ 136 w 319"/>
                    <a:gd name="T41" fmla="*/ 39 h 104"/>
                    <a:gd name="T42" fmla="*/ 136 w 319"/>
                    <a:gd name="T43" fmla="*/ 39 h 104"/>
                    <a:gd name="T44" fmla="*/ 234 w 319"/>
                    <a:gd name="T45" fmla="*/ 14 h 104"/>
                    <a:gd name="T46" fmla="*/ 290 w 319"/>
                    <a:gd name="T47" fmla="*/ 0 h 104"/>
                    <a:gd name="T48" fmla="*/ 290 w 319"/>
                    <a:gd name="T49" fmla="*/ 0 h 104"/>
                    <a:gd name="T50" fmla="*/ 319 w 319"/>
                    <a:gd name="T51" fmla="*/ 6 h 104"/>
                    <a:gd name="T52" fmla="*/ 319 w 319"/>
                    <a:gd name="T53" fmla="*/ 6 h 10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9" h="104">
                      <a:moveTo>
                        <a:pt x="319" y="6"/>
                      </a:moveTo>
                      <a:lnTo>
                        <a:pt x="319" y="6"/>
                      </a:lnTo>
                      <a:lnTo>
                        <a:pt x="262" y="18"/>
                      </a:lnTo>
                      <a:lnTo>
                        <a:pt x="186" y="35"/>
                      </a:lnTo>
                      <a:lnTo>
                        <a:pt x="148" y="44"/>
                      </a:lnTo>
                      <a:lnTo>
                        <a:pt x="114" y="54"/>
                      </a:lnTo>
                      <a:lnTo>
                        <a:pt x="82" y="63"/>
                      </a:lnTo>
                      <a:lnTo>
                        <a:pt x="60" y="72"/>
                      </a:lnTo>
                      <a:lnTo>
                        <a:pt x="26" y="89"/>
                      </a:lnTo>
                      <a:lnTo>
                        <a:pt x="7" y="99"/>
                      </a:lnTo>
                      <a:lnTo>
                        <a:pt x="3" y="103"/>
                      </a:lnTo>
                      <a:lnTo>
                        <a:pt x="0" y="104"/>
                      </a:lnTo>
                      <a:lnTo>
                        <a:pt x="0" y="100"/>
                      </a:lnTo>
                      <a:lnTo>
                        <a:pt x="3" y="95"/>
                      </a:lnTo>
                      <a:lnTo>
                        <a:pt x="10" y="87"/>
                      </a:lnTo>
                      <a:lnTo>
                        <a:pt x="26" y="79"/>
                      </a:lnTo>
                      <a:lnTo>
                        <a:pt x="51" y="67"/>
                      </a:lnTo>
                      <a:lnTo>
                        <a:pt x="89" y="54"/>
                      </a:lnTo>
                      <a:lnTo>
                        <a:pt x="136" y="39"/>
                      </a:lnTo>
                      <a:lnTo>
                        <a:pt x="234" y="14"/>
                      </a:lnTo>
                      <a:lnTo>
                        <a:pt x="290" y="0"/>
                      </a:lnTo>
                      <a:lnTo>
                        <a:pt x="319" y="6"/>
                      </a:lnTo>
                      <a:close/>
                    </a:path>
                  </a:pathLst>
                </a:custGeom>
                <a:solidFill>
                  <a:srgbClr val="479A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5" name="Freeform 312">
                  <a:extLst>
                    <a:ext uri="{FF2B5EF4-FFF2-40B4-BE49-F238E27FC236}">
                      <a16:creationId xmlns:a16="http://schemas.microsoft.com/office/drawing/2014/main" id="{B36E5EFB-5B05-440B-8B11-3AEA94782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62 w 315"/>
                    <a:gd name="T5" fmla="*/ 17 h 103"/>
                    <a:gd name="T6" fmla="*/ 186 w 315"/>
                    <a:gd name="T7" fmla="*/ 33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2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6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6 w 315"/>
                    <a:gd name="T35" fmla="*/ 78 h 103"/>
                    <a:gd name="T36" fmla="*/ 51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37 w 315"/>
                    <a:gd name="T45" fmla="*/ 13 h 103"/>
                    <a:gd name="T46" fmla="*/ 290 w 315"/>
                    <a:gd name="T47" fmla="*/ 0 h 103"/>
                    <a:gd name="T48" fmla="*/ 290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62" y="17"/>
                      </a:lnTo>
                      <a:lnTo>
                        <a:pt x="186" y="33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2"/>
                      </a:lnTo>
                      <a:lnTo>
                        <a:pt x="57" y="71"/>
                      </a:lnTo>
                      <a:lnTo>
                        <a:pt x="26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6" y="78"/>
                      </a:lnTo>
                      <a:lnTo>
                        <a:pt x="51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37" y="13"/>
                      </a:lnTo>
                      <a:lnTo>
                        <a:pt x="290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55A4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6" name="Freeform 313">
                  <a:extLst>
                    <a:ext uri="{FF2B5EF4-FFF2-40B4-BE49-F238E27FC236}">
                      <a16:creationId xmlns:a16="http://schemas.microsoft.com/office/drawing/2014/main" id="{1DD4B45A-20E0-4270-B019-7AF51B492D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5" cy="103"/>
                </a:xfrm>
                <a:custGeom>
                  <a:avLst/>
                  <a:gdLst>
                    <a:gd name="T0" fmla="*/ 315 w 315"/>
                    <a:gd name="T1" fmla="*/ 4 h 103"/>
                    <a:gd name="T2" fmla="*/ 315 w 315"/>
                    <a:gd name="T3" fmla="*/ 4 h 103"/>
                    <a:gd name="T4" fmla="*/ 259 w 315"/>
                    <a:gd name="T5" fmla="*/ 15 h 103"/>
                    <a:gd name="T6" fmla="*/ 183 w 315"/>
                    <a:gd name="T7" fmla="*/ 32 h 103"/>
                    <a:gd name="T8" fmla="*/ 145 w 315"/>
                    <a:gd name="T9" fmla="*/ 42 h 103"/>
                    <a:gd name="T10" fmla="*/ 111 w 315"/>
                    <a:gd name="T11" fmla="*/ 52 h 103"/>
                    <a:gd name="T12" fmla="*/ 79 w 315"/>
                    <a:gd name="T13" fmla="*/ 61 h 103"/>
                    <a:gd name="T14" fmla="*/ 57 w 315"/>
                    <a:gd name="T15" fmla="*/ 71 h 103"/>
                    <a:gd name="T16" fmla="*/ 57 w 315"/>
                    <a:gd name="T17" fmla="*/ 71 h 103"/>
                    <a:gd name="T18" fmla="*/ 22 w 315"/>
                    <a:gd name="T19" fmla="*/ 88 h 103"/>
                    <a:gd name="T20" fmla="*/ 7 w 315"/>
                    <a:gd name="T21" fmla="*/ 97 h 103"/>
                    <a:gd name="T22" fmla="*/ 0 w 315"/>
                    <a:gd name="T23" fmla="*/ 102 h 103"/>
                    <a:gd name="T24" fmla="*/ 0 w 315"/>
                    <a:gd name="T25" fmla="*/ 103 h 103"/>
                    <a:gd name="T26" fmla="*/ 0 w 315"/>
                    <a:gd name="T27" fmla="*/ 103 h 103"/>
                    <a:gd name="T28" fmla="*/ 0 w 315"/>
                    <a:gd name="T29" fmla="*/ 99 h 103"/>
                    <a:gd name="T30" fmla="*/ 3 w 315"/>
                    <a:gd name="T31" fmla="*/ 94 h 103"/>
                    <a:gd name="T32" fmla="*/ 13 w 315"/>
                    <a:gd name="T33" fmla="*/ 86 h 103"/>
                    <a:gd name="T34" fmla="*/ 29 w 315"/>
                    <a:gd name="T35" fmla="*/ 78 h 103"/>
                    <a:gd name="T36" fmla="*/ 54 w 315"/>
                    <a:gd name="T37" fmla="*/ 66 h 103"/>
                    <a:gd name="T38" fmla="*/ 89 w 315"/>
                    <a:gd name="T39" fmla="*/ 53 h 103"/>
                    <a:gd name="T40" fmla="*/ 139 w 315"/>
                    <a:gd name="T41" fmla="*/ 38 h 103"/>
                    <a:gd name="T42" fmla="*/ 139 w 315"/>
                    <a:gd name="T43" fmla="*/ 38 h 103"/>
                    <a:gd name="T44" fmla="*/ 240 w 315"/>
                    <a:gd name="T45" fmla="*/ 13 h 103"/>
                    <a:gd name="T46" fmla="*/ 293 w 315"/>
                    <a:gd name="T47" fmla="*/ 0 h 103"/>
                    <a:gd name="T48" fmla="*/ 293 w 315"/>
                    <a:gd name="T49" fmla="*/ 0 h 103"/>
                    <a:gd name="T50" fmla="*/ 315 w 315"/>
                    <a:gd name="T51" fmla="*/ 4 h 103"/>
                    <a:gd name="T52" fmla="*/ 315 w 315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5" h="103">
                      <a:moveTo>
                        <a:pt x="315" y="4"/>
                      </a:moveTo>
                      <a:lnTo>
                        <a:pt x="315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2"/>
                      </a:lnTo>
                      <a:lnTo>
                        <a:pt x="111" y="52"/>
                      </a:lnTo>
                      <a:lnTo>
                        <a:pt x="79" y="61"/>
                      </a:lnTo>
                      <a:lnTo>
                        <a:pt x="57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6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89" y="53"/>
                      </a:lnTo>
                      <a:lnTo>
                        <a:pt x="139" y="38"/>
                      </a:lnTo>
                      <a:lnTo>
                        <a:pt x="240" y="13"/>
                      </a:lnTo>
                      <a:lnTo>
                        <a:pt x="293" y="0"/>
                      </a:lnTo>
                      <a:lnTo>
                        <a:pt x="315" y="4"/>
                      </a:lnTo>
                      <a:close/>
                    </a:path>
                  </a:pathLst>
                </a:custGeom>
                <a:solidFill>
                  <a:srgbClr val="64AC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7" name="Freeform 314">
                  <a:extLst>
                    <a:ext uri="{FF2B5EF4-FFF2-40B4-BE49-F238E27FC236}">
                      <a16:creationId xmlns:a16="http://schemas.microsoft.com/office/drawing/2014/main" id="{30583A97-B7FC-440D-8A03-02D5DCC2A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6"/>
                  <a:ext cx="312" cy="103"/>
                </a:xfrm>
                <a:custGeom>
                  <a:avLst/>
                  <a:gdLst>
                    <a:gd name="T0" fmla="*/ 312 w 312"/>
                    <a:gd name="T1" fmla="*/ 4 h 103"/>
                    <a:gd name="T2" fmla="*/ 312 w 312"/>
                    <a:gd name="T3" fmla="*/ 4 h 103"/>
                    <a:gd name="T4" fmla="*/ 259 w 312"/>
                    <a:gd name="T5" fmla="*/ 15 h 103"/>
                    <a:gd name="T6" fmla="*/ 183 w 312"/>
                    <a:gd name="T7" fmla="*/ 32 h 103"/>
                    <a:gd name="T8" fmla="*/ 145 w 312"/>
                    <a:gd name="T9" fmla="*/ 41 h 103"/>
                    <a:gd name="T10" fmla="*/ 107 w 312"/>
                    <a:gd name="T11" fmla="*/ 51 h 103"/>
                    <a:gd name="T12" fmla="*/ 76 w 312"/>
                    <a:gd name="T13" fmla="*/ 61 h 103"/>
                    <a:gd name="T14" fmla="*/ 54 w 312"/>
                    <a:gd name="T15" fmla="*/ 71 h 103"/>
                    <a:gd name="T16" fmla="*/ 54 w 312"/>
                    <a:gd name="T17" fmla="*/ 71 h 103"/>
                    <a:gd name="T18" fmla="*/ 22 w 312"/>
                    <a:gd name="T19" fmla="*/ 88 h 103"/>
                    <a:gd name="T20" fmla="*/ 7 w 312"/>
                    <a:gd name="T21" fmla="*/ 97 h 103"/>
                    <a:gd name="T22" fmla="*/ 0 w 312"/>
                    <a:gd name="T23" fmla="*/ 102 h 103"/>
                    <a:gd name="T24" fmla="*/ 0 w 312"/>
                    <a:gd name="T25" fmla="*/ 103 h 103"/>
                    <a:gd name="T26" fmla="*/ 0 w 312"/>
                    <a:gd name="T27" fmla="*/ 103 h 103"/>
                    <a:gd name="T28" fmla="*/ 0 w 312"/>
                    <a:gd name="T29" fmla="*/ 100 h 103"/>
                    <a:gd name="T30" fmla="*/ 3 w 312"/>
                    <a:gd name="T31" fmla="*/ 94 h 103"/>
                    <a:gd name="T32" fmla="*/ 13 w 312"/>
                    <a:gd name="T33" fmla="*/ 88 h 103"/>
                    <a:gd name="T34" fmla="*/ 29 w 312"/>
                    <a:gd name="T35" fmla="*/ 78 h 103"/>
                    <a:gd name="T36" fmla="*/ 54 w 312"/>
                    <a:gd name="T37" fmla="*/ 66 h 103"/>
                    <a:gd name="T38" fmla="*/ 92 w 312"/>
                    <a:gd name="T39" fmla="*/ 53 h 103"/>
                    <a:gd name="T40" fmla="*/ 142 w 312"/>
                    <a:gd name="T41" fmla="*/ 38 h 103"/>
                    <a:gd name="T42" fmla="*/ 142 w 312"/>
                    <a:gd name="T43" fmla="*/ 38 h 103"/>
                    <a:gd name="T44" fmla="*/ 243 w 312"/>
                    <a:gd name="T45" fmla="*/ 13 h 103"/>
                    <a:gd name="T46" fmla="*/ 297 w 312"/>
                    <a:gd name="T47" fmla="*/ 0 h 103"/>
                    <a:gd name="T48" fmla="*/ 297 w 312"/>
                    <a:gd name="T49" fmla="*/ 0 h 103"/>
                    <a:gd name="T50" fmla="*/ 312 w 312"/>
                    <a:gd name="T51" fmla="*/ 4 h 103"/>
                    <a:gd name="T52" fmla="*/ 312 w 312"/>
                    <a:gd name="T53" fmla="*/ 4 h 103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3">
                      <a:moveTo>
                        <a:pt x="312" y="4"/>
                      </a:moveTo>
                      <a:lnTo>
                        <a:pt x="312" y="4"/>
                      </a:lnTo>
                      <a:lnTo>
                        <a:pt x="259" y="15"/>
                      </a:lnTo>
                      <a:lnTo>
                        <a:pt x="183" y="32"/>
                      </a:lnTo>
                      <a:lnTo>
                        <a:pt x="145" y="41"/>
                      </a:lnTo>
                      <a:lnTo>
                        <a:pt x="107" y="51"/>
                      </a:lnTo>
                      <a:lnTo>
                        <a:pt x="76" y="61"/>
                      </a:lnTo>
                      <a:lnTo>
                        <a:pt x="54" y="71"/>
                      </a:lnTo>
                      <a:lnTo>
                        <a:pt x="22" y="88"/>
                      </a:lnTo>
                      <a:lnTo>
                        <a:pt x="7" y="97"/>
                      </a:lnTo>
                      <a:lnTo>
                        <a:pt x="0" y="102"/>
                      </a:lnTo>
                      <a:lnTo>
                        <a:pt x="0" y="103"/>
                      </a:lnTo>
                      <a:lnTo>
                        <a:pt x="0" y="100"/>
                      </a:lnTo>
                      <a:lnTo>
                        <a:pt x="3" y="94"/>
                      </a:lnTo>
                      <a:lnTo>
                        <a:pt x="13" y="88"/>
                      </a:lnTo>
                      <a:lnTo>
                        <a:pt x="29" y="78"/>
                      </a:lnTo>
                      <a:lnTo>
                        <a:pt x="54" y="66"/>
                      </a:lnTo>
                      <a:lnTo>
                        <a:pt x="92" y="53"/>
                      </a:lnTo>
                      <a:lnTo>
                        <a:pt x="142" y="38"/>
                      </a:lnTo>
                      <a:lnTo>
                        <a:pt x="243" y="13"/>
                      </a:lnTo>
                      <a:lnTo>
                        <a:pt x="297" y="0"/>
                      </a:lnTo>
                      <a:lnTo>
                        <a:pt x="312" y="4"/>
                      </a:lnTo>
                      <a:close/>
                    </a:path>
                  </a:pathLst>
                </a:custGeom>
                <a:solidFill>
                  <a:srgbClr val="73B7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8" name="Freeform 315">
                  <a:extLst>
                    <a:ext uri="{FF2B5EF4-FFF2-40B4-BE49-F238E27FC236}">
                      <a16:creationId xmlns:a16="http://schemas.microsoft.com/office/drawing/2014/main" id="{18585EBC-DB12-449A-BD93-6AEEBFCC64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12" cy="102"/>
                </a:xfrm>
                <a:custGeom>
                  <a:avLst/>
                  <a:gdLst>
                    <a:gd name="T0" fmla="*/ 312 w 312"/>
                    <a:gd name="T1" fmla="*/ 3 h 102"/>
                    <a:gd name="T2" fmla="*/ 312 w 312"/>
                    <a:gd name="T3" fmla="*/ 3 h 102"/>
                    <a:gd name="T4" fmla="*/ 259 w 312"/>
                    <a:gd name="T5" fmla="*/ 13 h 102"/>
                    <a:gd name="T6" fmla="*/ 183 w 312"/>
                    <a:gd name="T7" fmla="*/ 30 h 102"/>
                    <a:gd name="T8" fmla="*/ 142 w 312"/>
                    <a:gd name="T9" fmla="*/ 40 h 102"/>
                    <a:gd name="T10" fmla="*/ 107 w 312"/>
                    <a:gd name="T11" fmla="*/ 50 h 102"/>
                    <a:gd name="T12" fmla="*/ 76 w 312"/>
                    <a:gd name="T13" fmla="*/ 60 h 102"/>
                    <a:gd name="T14" fmla="*/ 54 w 312"/>
                    <a:gd name="T15" fmla="*/ 69 h 102"/>
                    <a:gd name="T16" fmla="*/ 54 w 312"/>
                    <a:gd name="T17" fmla="*/ 69 h 102"/>
                    <a:gd name="T18" fmla="*/ 22 w 312"/>
                    <a:gd name="T19" fmla="*/ 85 h 102"/>
                    <a:gd name="T20" fmla="*/ 7 w 312"/>
                    <a:gd name="T21" fmla="*/ 96 h 102"/>
                    <a:gd name="T22" fmla="*/ 0 w 312"/>
                    <a:gd name="T23" fmla="*/ 101 h 102"/>
                    <a:gd name="T24" fmla="*/ 0 w 312"/>
                    <a:gd name="T25" fmla="*/ 102 h 102"/>
                    <a:gd name="T26" fmla="*/ 0 w 312"/>
                    <a:gd name="T27" fmla="*/ 102 h 102"/>
                    <a:gd name="T28" fmla="*/ 0 w 312"/>
                    <a:gd name="T29" fmla="*/ 99 h 102"/>
                    <a:gd name="T30" fmla="*/ 3 w 312"/>
                    <a:gd name="T31" fmla="*/ 94 h 102"/>
                    <a:gd name="T32" fmla="*/ 13 w 312"/>
                    <a:gd name="T33" fmla="*/ 87 h 102"/>
                    <a:gd name="T34" fmla="*/ 29 w 312"/>
                    <a:gd name="T35" fmla="*/ 77 h 102"/>
                    <a:gd name="T36" fmla="*/ 54 w 312"/>
                    <a:gd name="T37" fmla="*/ 65 h 102"/>
                    <a:gd name="T38" fmla="*/ 92 w 312"/>
                    <a:gd name="T39" fmla="*/ 52 h 102"/>
                    <a:gd name="T40" fmla="*/ 142 w 312"/>
                    <a:gd name="T41" fmla="*/ 37 h 102"/>
                    <a:gd name="T42" fmla="*/ 142 w 312"/>
                    <a:gd name="T43" fmla="*/ 37 h 102"/>
                    <a:gd name="T44" fmla="*/ 243 w 312"/>
                    <a:gd name="T45" fmla="*/ 12 h 102"/>
                    <a:gd name="T46" fmla="*/ 297 w 312"/>
                    <a:gd name="T47" fmla="*/ 0 h 102"/>
                    <a:gd name="T48" fmla="*/ 297 w 312"/>
                    <a:gd name="T49" fmla="*/ 0 h 102"/>
                    <a:gd name="T50" fmla="*/ 312 w 312"/>
                    <a:gd name="T51" fmla="*/ 3 h 102"/>
                    <a:gd name="T52" fmla="*/ 312 w 312"/>
                    <a:gd name="T53" fmla="*/ 3 h 10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12" h="102">
                      <a:moveTo>
                        <a:pt x="312" y="3"/>
                      </a:moveTo>
                      <a:lnTo>
                        <a:pt x="312" y="3"/>
                      </a:lnTo>
                      <a:lnTo>
                        <a:pt x="259" y="13"/>
                      </a:lnTo>
                      <a:lnTo>
                        <a:pt x="183" y="30"/>
                      </a:lnTo>
                      <a:lnTo>
                        <a:pt x="142" y="40"/>
                      </a:lnTo>
                      <a:lnTo>
                        <a:pt x="107" y="50"/>
                      </a:lnTo>
                      <a:lnTo>
                        <a:pt x="76" y="60"/>
                      </a:lnTo>
                      <a:lnTo>
                        <a:pt x="54" y="69"/>
                      </a:lnTo>
                      <a:lnTo>
                        <a:pt x="22" y="85"/>
                      </a:lnTo>
                      <a:lnTo>
                        <a:pt x="7" y="96"/>
                      </a:lnTo>
                      <a:lnTo>
                        <a:pt x="0" y="101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3" y="94"/>
                      </a:lnTo>
                      <a:lnTo>
                        <a:pt x="13" y="87"/>
                      </a:lnTo>
                      <a:lnTo>
                        <a:pt x="29" y="77"/>
                      </a:lnTo>
                      <a:lnTo>
                        <a:pt x="54" y="65"/>
                      </a:lnTo>
                      <a:lnTo>
                        <a:pt x="92" y="52"/>
                      </a:lnTo>
                      <a:lnTo>
                        <a:pt x="142" y="37"/>
                      </a:lnTo>
                      <a:lnTo>
                        <a:pt x="243" y="12"/>
                      </a:lnTo>
                      <a:lnTo>
                        <a:pt x="297" y="0"/>
                      </a:lnTo>
                      <a:lnTo>
                        <a:pt x="312" y="3"/>
                      </a:lnTo>
                      <a:close/>
                    </a:path>
                  </a:pathLst>
                </a:custGeom>
                <a:solidFill>
                  <a:srgbClr val="84C2E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  <p:sp>
              <p:nvSpPr>
                <p:cNvPr id="35999" name="Freeform 316">
                  <a:extLst>
                    <a:ext uri="{FF2B5EF4-FFF2-40B4-BE49-F238E27FC236}">
                      <a16:creationId xmlns:a16="http://schemas.microsoft.com/office/drawing/2014/main" id="{F301D3D9-D68C-4498-B670-35A0765CF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" y="1417"/>
                  <a:ext cx="309" cy="102"/>
                </a:xfrm>
                <a:custGeom>
                  <a:avLst/>
                  <a:gdLst>
                    <a:gd name="T0" fmla="*/ 309 w 309"/>
                    <a:gd name="T1" fmla="*/ 3 h 102"/>
                    <a:gd name="T2" fmla="*/ 309 w 309"/>
                    <a:gd name="T3" fmla="*/ 3 h 102"/>
                    <a:gd name="T4" fmla="*/ 259 w 309"/>
                    <a:gd name="T5" fmla="*/ 12 h 102"/>
                    <a:gd name="T6" fmla="*/ 183 w 309"/>
                    <a:gd name="T7" fmla="*/ 28 h 102"/>
                    <a:gd name="T8" fmla="*/ 142 w 309"/>
                    <a:gd name="T9" fmla="*/ 39 h 102"/>
                    <a:gd name="T10" fmla="*/ 104 w 309"/>
                    <a:gd name="T11" fmla="*/ 49 h 102"/>
                    <a:gd name="T12" fmla="*/ 73 w 309"/>
                    <a:gd name="T13" fmla="*/ 59 h 102"/>
                    <a:gd name="T14" fmla="*/ 51 w 309"/>
                    <a:gd name="T15" fmla="*/ 69 h 102"/>
                    <a:gd name="T16" fmla="*/ 51 w 309"/>
                    <a:gd name="T17" fmla="*/ 69 h 102"/>
                    <a:gd name="T18" fmla="*/ 19 w 309"/>
                    <a:gd name="T19" fmla="*/ 85 h 102"/>
                    <a:gd name="T20" fmla="*/ 7 w 309"/>
                    <a:gd name="T21" fmla="*/ 96 h 102"/>
                    <a:gd name="T22" fmla="*/ 0 w 309"/>
                    <a:gd name="T23" fmla="*/ 99 h 102"/>
                    <a:gd name="T24" fmla="*/ 0 w 309"/>
                    <a:gd name="T25" fmla="*/ 102 h 102"/>
                    <a:gd name="T26" fmla="*/ 0 w 309"/>
                    <a:gd name="T27" fmla="*/ 102 h 102"/>
                    <a:gd name="T28" fmla="*/ 0 w 309"/>
                    <a:gd name="T29" fmla="*/ 99 h 102"/>
                    <a:gd name="T30" fmla="*/ 7 w 309"/>
                    <a:gd name="T31" fmla="*/ 94 h 102"/>
                    <a:gd name="T32" fmla="*/ 13 w 309"/>
                    <a:gd name="T33" fmla="*/ 87 h 102"/>
                    <a:gd name="T34" fmla="*/ 32 w 309"/>
                    <a:gd name="T35" fmla="*/ 77 h 102"/>
                    <a:gd name="T36" fmla="*/ 57 w 309"/>
                    <a:gd name="T37" fmla="*/ 65 h 102"/>
                    <a:gd name="T38" fmla="*/ 95 w 309"/>
                    <a:gd name="T39" fmla="*/ 52 h 102"/>
                    <a:gd name="T40" fmla="*/ 145 w 309"/>
                    <a:gd name="T41" fmla="*/ 37 h 102"/>
                    <a:gd name="T42" fmla="*/ 145 w 309"/>
                    <a:gd name="T43" fmla="*/ 37 h 102"/>
                    <a:gd name="T44" fmla="*/ 202 w 309"/>
                    <a:gd name="T45" fmla="*/ 22 h 102"/>
                    <a:gd name="T46" fmla="*/ 246 w 309"/>
                    <a:gd name="T47" fmla="*/ 11 h 102"/>
                    <a:gd name="T48" fmla="*/ 278 w 309"/>
                    <a:gd name="T49" fmla="*/ 4 h 102"/>
                    <a:gd name="T50" fmla="*/ 300 w 309"/>
                    <a:gd name="T51" fmla="*/ 0 h 102"/>
                    <a:gd name="T52" fmla="*/ 300 w 309"/>
                    <a:gd name="T53" fmla="*/ 0 h 102"/>
                    <a:gd name="T54" fmla="*/ 309 w 309"/>
                    <a:gd name="T55" fmla="*/ 3 h 102"/>
                    <a:gd name="T56" fmla="*/ 309 w 309"/>
                    <a:gd name="T57" fmla="*/ 3 h 10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9" h="102">
                      <a:moveTo>
                        <a:pt x="309" y="3"/>
                      </a:moveTo>
                      <a:lnTo>
                        <a:pt x="309" y="3"/>
                      </a:lnTo>
                      <a:lnTo>
                        <a:pt x="259" y="12"/>
                      </a:lnTo>
                      <a:lnTo>
                        <a:pt x="183" y="28"/>
                      </a:lnTo>
                      <a:lnTo>
                        <a:pt x="142" y="39"/>
                      </a:lnTo>
                      <a:lnTo>
                        <a:pt x="104" y="49"/>
                      </a:lnTo>
                      <a:lnTo>
                        <a:pt x="73" y="59"/>
                      </a:lnTo>
                      <a:lnTo>
                        <a:pt x="51" y="69"/>
                      </a:lnTo>
                      <a:lnTo>
                        <a:pt x="19" y="85"/>
                      </a:lnTo>
                      <a:lnTo>
                        <a:pt x="7" y="96"/>
                      </a:lnTo>
                      <a:lnTo>
                        <a:pt x="0" y="99"/>
                      </a:lnTo>
                      <a:lnTo>
                        <a:pt x="0" y="102"/>
                      </a:lnTo>
                      <a:lnTo>
                        <a:pt x="0" y="99"/>
                      </a:lnTo>
                      <a:lnTo>
                        <a:pt x="7" y="94"/>
                      </a:lnTo>
                      <a:lnTo>
                        <a:pt x="13" y="87"/>
                      </a:lnTo>
                      <a:lnTo>
                        <a:pt x="32" y="77"/>
                      </a:lnTo>
                      <a:lnTo>
                        <a:pt x="57" y="65"/>
                      </a:lnTo>
                      <a:lnTo>
                        <a:pt x="95" y="52"/>
                      </a:lnTo>
                      <a:lnTo>
                        <a:pt x="145" y="37"/>
                      </a:lnTo>
                      <a:lnTo>
                        <a:pt x="202" y="22"/>
                      </a:lnTo>
                      <a:lnTo>
                        <a:pt x="246" y="11"/>
                      </a:lnTo>
                      <a:lnTo>
                        <a:pt x="278" y="4"/>
                      </a:lnTo>
                      <a:lnTo>
                        <a:pt x="300" y="0"/>
                      </a:lnTo>
                      <a:lnTo>
                        <a:pt x="309" y="3"/>
                      </a:lnTo>
                      <a:close/>
                    </a:path>
                  </a:pathLst>
                </a:custGeom>
                <a:solidFill>
                  <a:srgbClr val="92D4F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fr-CA"/>
                </a:p>
              </p:txBody>
            </p:sp>
          </p:grpSp>
        </p:grpSp>
        <p:sp>
          <p:nvSpPr>
            <p:cNvPr id="2705" name="Ellipse 748">
              <a:extLst>
                <a:ext uri="{FF2B5EF4-FFF2-40B4-BE49-F238E27FC236}">
                  <a16:creationId xmlns:a16="http://schemas.microsoft.com/office/drawing/2014/main" id="{DB0F5508-9F7F-459D-B51F-36F36694BABB}"/>
                </a:ext>
              </a:extLst>
            </p:cNvPr>
            <p:cNvSpPr/>
            <p:nvPr/>
          </p:nvSpPr>
          <p:spPr>
            <a:xfrm>
              <a:off x="3297201" y="5542155"/>
              <a:ext cx="436608" cy="282561"/>
            </a:xfrm>
            <a:prstGeom prst="flowChartDelay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 sz="1200" dirty="0"/>
            </a:p>
          </p:txBody>
        </p:sp>
        <p:cxnSp>
          <p:nvCxnSpPr>
            <p:cNvPr id="2648" name="Connecteur droit avec flèche 2647">
              <a:extLst>
                <a:ext uri="{FF2B5EF4-FFF2-40B4-BE49-F238E27FC236}">
                  <a16:creationId xmlns:a16="http://schemas.microsoft.com/office/drawing/2014/main" id="{270888DE-9450-4ADF-8A6D-E196665015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37148" y="2154592"/>
              <a:ext cx="0" cy="29367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3" name="Forme libre 2662">
              <a:extLst>
                <a:ext uri="{FF2B5EF4-FFF2-40B4-BE49-F238E27FC236}">
                  <a16:creationId xmlns:a16="http://schemas.microsoft.com/office/drawing/2014/main" id="{0B4CA162-A2FF-438F-8EF6-B209402AB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153" y="3973780"/>
              <a:ext cx="1468594" cy="1452493"/>
            </a:xfrm>
            <a:custGeom>
              <a:avLst/>
              <a:gdLst>
                <a:gd name="T0" fmla="*/ 1468594 w 1543050"/>
                <a:gd name="T1" fmla="*/ 0 h 1511300"/>
                <a:gd name="T2" fmla="*/ 356229 w 1543050"/>
                <a:gd name="T3" fmla="*/ 336354 h 1511300"/>
                <a:gd name="T4" fmla="*/ 0 w 1543050"/>
                <a:gd name="T5" fmla="*/ 1452493 h 15113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3050" h="1511300">
                  <a:moveTo>
                    <a:pt x="1543050" y="0"/>
                  </a:moveTo>
                  <a:cubicBezTo>
                    <a:pt x="1042987" y="7408"/>
                    <a:pt x="631464" y="98089"/>
                    <a:pt x="374289" y="349972"/>
                  </a:cubicBezTo>
                  <a:cubicBezTo>
                    <a:pt x="117114" y="601855"/>
                    <a:pt x="14287" y="1014941"/>
                    <a:pt x="0" y="1511300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  <p:sp>
          <p:nvSpPr>
            <p:cNvPr id="755" name="Ellipse 748">
              <a:extLst>
                <a:ext uri="{FF2B5EF4-FFF2-40B4-BE49-F238E27FC236}">
                  <a16:creationId xmlns:a16="http://schemas.microsoft.com/office/drawing/2014/main" id="{E1F6E871-5E47-4EE5-8632-28A009F5B916}"/>
                </a:ext>
              </a:extLst>
            </p:cNvPr>
            <p:cNvSpPr/>
            <p:nvPr/>
          </p:nvSpPr>
          <p:spPr>
            <a:xfrm>
              <a:off x="3278149" y="5519931"/>
              <a:ext cx="436608" cy="282561"/>
            </a:xfrm>
            <a:prstGeom prst="flowChartDelay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 sz="1200" dirty="0"/>
            </a:p>
          </p:txBody>
        </p:sp>
        <p:pic>
          <p:nvPicPr>
            <p:cNvPr id="35876" name="Picture 2" descr="C:\Users\Gunilla Lindell\Desktop\Bild1.png">
              <a:extLst>
                <a:ext uri="{FF2B5EF4-FFF2-40B4-BE49-F238E27FC236}">
                  <a16:creationId xmlns:a16="http://schemas.microsoft.com/office/drawing/2014/main" id="{9523D54C-AAB4-4412-AB07-1C574189D8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722" t="45828" r="43007" b="38264"/>
            <a:stretch>
              <a:fillRect/>
            </a:stretch>
          </p:blipFill>
          <p:spPr bwMode="auto">
            <a:xfrm>
              <a:off x="3737512" y="2985235"/>
              <a:ext cx="1470270" cy="945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877" name="Groupe 2652">
              <a:extLst>
                <a:ext uri="{FF2B5EF4-FFF2-40B4-BE49-F238E27FC236}">
                  <a16:creationId xmlns:a16="http://schemas.microsoft.com/office/drawing/2014/main" id="{E71E60B9-E463-437A-B383-D1CE364508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50472" y="2955298"/>
              <a:ext cx="180000" cy="468000"/>
              <a:chOff x="4660964" y="2774361"/>
              <a:chExt cx="180000" cy="655200"/>
            </a:xfrm>
          </p:grpSpPr>
          <p:cxnSp>
            <p:nvCxnSpPr>
              <p:cNvPr id="2649" name="Connecteur droit avec flèche 2648">
                <a:extLst>
                  <a:ext uri="{FF2B5EF4-FFF2-40B4-BE49-F238E27FC236}">
                    <a16:creationId xmlns:a16="http://schemas.microsoft.com/office/drawing/2014/main" id="{778621CF-C1A0-410B-92F7-F211A444DD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750814" y="2773458"/>
                <a:ext cx="0" cy="655606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651" name="Connecteur droit avec flèche 2650">
                <a:extLst>
                  <a:ext uri="{FF2B5EF4-FFF2-40B4-BE49-F238E27FC236}">
                    <a16:creationId xmlns:a16="http://schemas.microsoft.com/office/drawing/2014/main" id="{BEB86B5B-5590-4C97-8E21-7980E75586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5400000">
                <a:off x="4750814" y="3338566"/>
                <a:ext cx="0" cy="180994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2656" name="Connecteur droit 2655">
              <a:extLst>
                <a:ext uri="{FF2B5EF4-FFF2-40B4-BE49-F238E27FC236}">
                  <a16:creationId xmlns:a16="http://schemas.microsoft.com/office/drawing/2014/main" id="{48B3A501-8896-4457-BF3F-2CE58B518BFA}"/>
                </a:ext>
              </a:extLst>
            </p:cNvPr>
            <p:cNvCxnSpPr/>
            <p:nvPr/>
          </p:nvCxnSpPr>
          <p:spPr>
            <a:xfrm flipV="1">
              <a:off x="3278149" y="3311823"/>
              <a:ext cx="647769" cy="0"/>
            </a:xfrm>
            <a:prstGeom prst="line">
              <a:avLst/>
            </a:prstGeom>
            <a:ln w="127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703" name="Ellipse 748">
              <a:extLst>
                <a:ext uri="{FF2B5EF4-FFF2-40B4-BE49-F238E27FC236}">
                  <a16:creationId xmlns:a16="http://schemas.microsoft.com/office/drawing/2014/main" id="{5E43B7D3-A011-4EEE-882F-673884782A2D}"/>
                </a:ext>
              </a:extLst>
            </p:cNvPr>
            <p:cNvSpPr/>
            <p:nvPr/>
          </p:nvSpPr>
          <p:spPr>
            <a:xfrm flipH="1">
              <a:off x="4964254" y="3816624"/>
              <a:ext cx="436608" cy="282561"/>
            </a:xfrm>
            <a:prstGeom prst="flowChartDelay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 sz="1200" dirty="0"/>
            </a:p>
          </p:txBody>
        </p:sp>
        <p:sp>
          <p:nvSpPr>
            <p:cNvPr id="2704" name="Ellipse 748">
              <a:extLst>
                <a:ext uri="{FF2B5EF4-FFF2-40B4-BE49-F238E27FC236}">
                  <a16:creationId xmlns:a16="http://schemas.microsoft.com/office/drawing/2014/main" id="{739AC0D1-58CF-42CC-974A-EFDE2ABBD9F4}"/>
                </a:ext>
              </a:extLst>
            </p:cNvPr>
            <p:cNvSpPr/>
            <p:nvPr/>
          </p:nvSpPr>
          <p:spPr>
            <a:xfrm flipH="1">
              <a:off x="3105093" y="5519931"/>
              <a:ext cx="436609" cy="282561"/>
            </a:xfrm>
            <a:prstGeom prst="flowChartDelay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 sz="1200" dirty="0"/>
            </a:p>
          </p:txBody>
        </p:sp>
      </p:grpSp>
      <p:sp>
        <p:nvSpPr>
          <p:cNvPr id="35843" name="Espace réservé du texte 3">
            <a:extLst>
              <a:ext uri="{FF2B5EF4-FFF2-40B4-BE49-F238E27FC236}">
                <a16:creationId xmlns:a16="http://schemas.microsoft.com/office/drawing/2014/main" id="{E1991905-4DC5-4183-9103-AD5D673E94EC}"/>
              </a:ext>
            </a:extLst>
          </p:cNvPr>
          <p:cNvSpPr txBox="1">
            <a:spLocks/>
          </p:cNvSpPr>
          <p:nvPr/>
        </p:nvSpPr>
        <p:spPr bwMode="auto">
          <a:xfrm>
            <a:off x="2124075" y="6165850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sv-SE" altLang="fr-FR" sz="1000"/>
              <a:t>From Smith U</a:t>
            </a:r>
          </a:p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sv-SE" altLang="fr-FR" sz="1000"/>
              <a:t>Unpublished data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re 1">
            <a:extLst>
              <a:ext uri="{FF2B5EF4-FFF2-40B4-BE49-F238E27FC236}">
                <a16:creationId xmlns:a16="http://schemas.microsoft.com/office/drawing/2014/main" id="{8D681D74-9B2F-424B-B835-F607BF27B9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87325"/>
            <a:ext cx="7686675" cy="460375"/>
          </a:xfrm>
        </p:spPr>
        <p:txBody>
          <a:bodyPr/>
          <a:lstStyle/>
          <a:p>
            <a:pPr eaLnBrk="1" hangingPunct="1"/>
            <a:r>
              <a:rPr lang="en-US" altLang="fr-FR" sz="2400">
                <a:ea typeface="ＭＳ Ｐゴシック" panose="020B0600070205080204" pitchFamily="34" charset="-128"/>
              </a:rPr>
              <a:t>Impaired Adipogenesis in Hypertrophic Obesity</a:t>
            </a:r>
            <a:endParaRPr lang="fr-CA" altLang="fr-FR" sz="2400">
              <a:ea typeface="ＭＳ Ｐゴシック" panose="020B0600070205080204" pitchFamily="34" charset="-128"/>
            </a:endParaRP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C2341A79-B52A-4C69-B1E9-8E03BD1279E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124075" y="6105525"/>
            <a:ext cx="6800850" cy="552450"/>
          </a:xfrm>
        </p:spPr>
        <p:txBody>
          <a:bodyPr/>
          <a:lstStyle/>
          <a:p>
            <a:pPr eaLnBrk="1" hangingPunct="1">
              <a:defRPr/>
            </a:pPr>
            <a:r>
              <a:rPr lang="sv-SE">
                <a:ea typeface="+mn-ea"/>
                <a:cs typeface="+mn-cs"/>
              </a:rPr>
              <a:t>Adapted from Gustafson B &amp; Smith U Diabetes 2012:61;1217-24</a:t>
            </a:r>
            <a:r>
              <a:rPr lang="sv-SE" sz="1050">
                <a:ea typeface="+mn-ea"/>
                <a:cs typeface="+mn-cs"/>
              </a:rPr>
              <a:t> </a:t>
            </a:r>
          </a:p>
        </p:txBody>
      </p:sp>
      <p:sp>
        <p:nvSpPr>
          <p:cNvPr id="2052" name="Rectangle 2051">
            <a:extLst>
              <a:ext uri="{FF2B5EF4-FFF2-40B4-BE49-F238E27FC236}">
                <a16:creationId xmlns:a16="http://schemas.microsoft.com/office/drawing/2014/main" id="{79B6E4CE-F4A1-4F69-A483-B0034520F13A}"/>
              </a:ext>
            </a:extLst>
          </p:cNvPr>
          <p:cNvSpPr/>
          <p:nvPr/>
        </p:nvSpPr>
        <p:spPr>
          <a:xfrm>
            <a:off x="3168650" y="1671638"/>
            <a:ext cx="3471863" cy="2924175"/>
          </a:xfrm>
          <a:prstGeom prst="rect">
            <a:avLst/>
          </a:prstGeom>
          <a:solidFill>
            <a:srgbClr val="FFFFFF">
              <a:alpha val="50196"/>
            </a:srgb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fr-CA"/>
          </a:p>
        </p:txBody>
      </p:sp>
      <p:cxnSp>
        <p:nvCxnSpPr>
          <p:cNvPr id="2049" name="Connecteur droit 2048">
            <a:extLst>
              <a:ext uri="{FF2B5EF4-FFF2-40B4-BE49-F238E27FC236}">
                <a16:creationId xmlns:a16="http://schemas.microsoft.com/office/drawing/2014/main" id="{C4187994-F14A-4479-8842-480D50DB979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57613" y="2509838"/>
            <a:ext cx="2679700" cy="15890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Connecteur droit 8">
            <a:extLst>
              <a:ext uri="{FF2B5EF4-FFF2-40B4-BE49-F238E27FC236}">
                <a16:creationId xmlns:a16="http://schemas.microsoft.com/office/drawing/2014/main" id="{0E63EADA-775A-40A9-AF6E-EEFB01134F08}"/>
              </a:ext>
            </a:extLst>
          </p:cNvPr>
          <p:cNvCxnSpPr>
            <a:cxnSpLocks noChangeShapeType="1"/>
          </p:cNvCxnSpPr>
          <p:nvPr/>
        </p:nvCxnSpPr>
        <p:spPr bwMode="auto">
          <a:xfrm rot="-5400000">
            <a:off x="3840956" y="4631532"/>
            <a:ext cx="71437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CF99E105-375E-4D95-A9BC-C75D4ECEAA42}"/>
              </a:ext>
            </a:extLst>
          </p:cNvPr>
          <p:cNvCxnSpPr>
            <a:cxnSpLocks noChangeShapeType="1"/>
          </p:cNvCxnSpPr>
          <p:nvPr/>
        </p:nvCxnSpPr>
        <p:spPr bwMode="auto">
          <a:xfrm rot="-5400000">
            <a:off x="3134519" y="4631532"/>
            <a:ext cx="71437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Connecteur droit 11">
            <a:extLst>
              <a:ext uri="{FF2B5EF4-FFF2-40B4-BE49-F238E27FC236}">
                <a16:creationId xmlns:a16="http://schemas.microsoft.com/office/drawing/2014/main" id="{4AD15089-159A-4AB3-804D-4F93EFAE7701}"/>
              </a:ext>
            </a:extLst>
          </p:cNvPr>
          <p:cNvCxnSpPr>
            <a:cxnSpLocks noChangeShapeType="1"/>
          </p:cNvCxnSpPr>
          <p:nvPr/>
        </p:nvCxnSpPr>
        <p:spPr bwMode="auto">
          <a:xfrm rot="-5400000">
            <a:off x="4531519" y="4631532"/>
            <a:ext cx="71437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Connecteur droit 13">
            <a:extLst>
              <a:ext uri="{FF2B5EF4-FFF2-40B4-BE49-F238E27FC236}">
                <a16:creationId xmlns:a16="http://schemas.microsoft.com/office/drawing/2014/main" id="{1F2CF9EA-61B7-4DB1-86F6-C6EE847D1BE6}"/>
              </a:ext>
            </a:extLst>
          </p:cNvPr>
          <p:cNvCxnSpPr>
            <a:cxnSpLocks noChangeShapeType="1"/>
          </p:cNvCxnSpPr>
          <p:nvPr/>
        </p:nvCxnSpPr>
        <p:spPr bwMode="auto">
          <a:xfrm rot="-5400000">
            <a:off x="5230019" y="4631532"/>
            <a:ext cx="71437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Connecteur droit 14">
            <a:extLst>
              <a:ext uri="{FF2B5EF4-FFF2-40B4-BE49-F238E27FC236}">
                <a16:creationId xmlns:a16="http://schemas.microsoft.com/office/drawing/2014/main" id="{7DC68443-D40F-4130-B8FA-B2CBE7006CA0}"/>
              </a:ext>
            </a:extLst>
          </p:cNvPr>
          <p:cNvCxnSpPr>
            <a:cxnSpLocks noChangeShapeType="1"/>
          </p:cNvCxnSpPr>
          <p:nvPr/>
        </p:nvCxnSpPr>
        <p:spPr bwMode="auto">
          <a:xfrm rot="-5400000">
            <a:off x="5918994" y="4631532"/>
            <a:ext cx="71437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" name="Connecteur droit 15">
            <a:extLst>
              <a:ext uri="{FF2B5EF4-FFF2-40B4-BE49-F238E27FC236}">
                <a16:creationId xmlns:a16="http://schemas.microsoft.com/office/drawing/2014/main" id="{D0A0BD66-EF33-48F5-83D2-3A9177F3CA2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08325" y="1684338"/>
            <a:ext cx="71438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Connecteur droit 16">
            <a:extLst>
              <a:ext uri="{FF2B5EF4-FFF2-40B4-BE49-F238E27FC236}">
                <a16:creationId xmlns:a16="http://schemas.microsoft.com/office/drawing/2014/main" id="{22017A93-3B39-4923-AE9B-44641629334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152775" y="4597400"/>
            <a:ext cx="3490913" cy="7938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" name="Connecteur droit 17">
            <a:extLst>
              <a:ext uri="{FF2B5EF4-FFF2-40B4-BE49-F238E27FC236}">
                <a16:creationId xmlns:a16="http://schemas.microsoft.com/office/drawing/2014/main" id="{35C277BE-2691-427D-B1EA-CBC022F9DBF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08325" y="2276475"/>
            <a:ext cx="71438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" name="Connecteur droit 18">
            <a:extLst>
              <a:ext uri="{FF2B5EF4-FFF2-40B4-BE49-F238E27FC236}">
                <a16:creationId xmlns:a16="http://schemas.microsoft.com/office/drawing/2014/main" id="{9239A03E-958E-4231-8390-BE6668F914D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08325" y="2859088"/>
            <a:ext cx="71438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FEF26212-A60B-41D3-9DEF-43B59B1338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08325" y="3441700"/>
            <a:ext cx="71438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879" name="ZoneTexte 21">
            <a:extLst>
              <a:ext uri="{FF2B5EF4-FFF2-40B4-BE49-F238E27FC236}">
                <a16:creationId xmlns:a16="http://schemas.microsoft.com/office/drawing/2014/main" id="{4C0EB5A9-FAA6-48C3-857D-9E633905A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2063" y="1501775"/>
            <a:ext cx="5699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140</a:t>
            </a:r>
          </a:p>
        </p:txBody>
      </p:sp>
      <p:sp>
        <p:nvSpPr>
          <p:cNvPr id="36880" name="ZoneTexte 22">
            <a:extLst>
              <a:ext uri="{FF2B5EF4-FFF2-40B4-BE49-F238E27FC236}">
                <a16:creationId xmlns:a16="http://schemas.microsoft.com/office/drawing/2014/main" id="{1826AD20-13BB-4CC7-A004-EC229D5609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2063" y="2085975"/>
            <a:ext cx="56991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36881" name="ZoneTexte 23">
            <a:extLst>
              <a:ext uri="{FF2B5EF4-FFF2-40B4-BE49-F238E27FC236}">
                <a16:creationId xmlns:a16="http://schemas.microsoft.com/office/drawing/2014/main" id="{61916B54-8B4C-4E8B-830F-5981BB554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2063" y="2673350"/>
            <a:ext cx="5699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36882" name="ZoneTexte 24">
            <a:extLst>
              <a:ext uri="{FF2B5EF4-FFF2-40B4-BE49-F238E27FC236}">
                <a16:creationId xmlns:a16="http://schemas.microsoft.com/office/drawing/2014/main" id="{36686D14-4D0A-45ED-B59B-E67CFE151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0650" y="3262313"/>
            <a:ext cx="441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26" name="ZoneTexte 25">
            <a:extLst>
              <a:ext uri="{FF2B5EF4-FFF2-40B4-BE49-F238E27FC236}">
                <a16:creationId xmlns:a16="http://schemas.microsoft.com/office/drawing/2014/main" id="{8E5CABBB-6B68-4CA0-B9BC-529FB955F204}"/>
              </a:ext>
            </a:extLst>
          </p:cNvPr>
          <p:cNvSpPr txBox="1"/>
          <p:nvPr/>
        </p:nvSpPr>
        <p:spPr>
          <a:xfrm rot="16200000">
            <a:off x="1546225" y="3017838"/>
            <a:ext cx="1493837" cy="338138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600" b="1">
                <a:solidFill>
                  <a:srgbClr val="18334C"/>
                </a:solidFill>
              </a:rPr>
              <a:t>Cell size (µm)</a:t>
            </a:r>
          </a:p>
        </p:txBody>
      </p:sp>
      <p:sp>
        <p:nvSpPr>
          <p:cNvPr id="27" name="ZoneTexte 26">
            <a:extLst>
              <a:ext uri="{FF2B5EF4-FFF2-40B4-BE49-F238E27FC236}">
                <a16:creationId xmlns:a16="http://schemas.microsoft.com/office/drawing/2014/main" id="{5898322E-350A-4470-B14E-C4358AE6B3D5}"/>
              </a:ext>
            </a:extLst>
          </p:cNvPr>
          <p:cNvSpPr txBox="1"/>
          <p:nvPr/>
        </p:nvSpPr>
        <p:spPr>
          <a:xfrm>
            <a:off x="3694113" y="5251450"/>
            <a:ext cx="2468562" cy="3381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fr-CA" sz="1600" b="1" dirty="0" err="1">
                <a:solidFill>
                  <a:schemeClr val="tx2">
                    <a:lumMod val="50000"/>
                  </a:schemeClr>
                </a:solidFill>
                <a:latin typeface="Arial" charset="0"/>
                <a:ea typeface="ヒラギノ角ゴ Pro W3" pitchFamily="48" charset="-128"/>
              </a:rPr>
              <a:t>Oil</a:t>
            </a:r>
            <a:r>
              <a:rPr lang="fr-CA" sz="1600" b="1" dirty="0">
                <a:solidFill>
                  <a:schemeClr val="tx2">
                    <a:lumMod val="50000"/>
                  </a:schemeClr>
                </a:solidFill>
                <a:latin typeface="Arial" charset="0"/>
                <a:ea typeface="ヒラギノ角ゴ Pro W3" pitchFamily="48" charset="-128"/>
              </a:rPr>
              <a:t> </a:t>
            </a:r>
            <a:r>
              <a:rPr lang="fr-CA" sz="1600" b="1" dirty="0" err="1">
                <a:solidFill>
                  <a:schemeClr val="tx2">
                    <a:lumMod val="50000"/>
                  </a:schemeClr>
                </a:solidFill>
                <a:latin typeface="Arial" charset="0"/>
                <a:ea typeface="ヒラギノ角ゴ Pro W3" pitchFamily="48" charset="-128"/>
              </a:rPr>
              <a:t>Red</a:t>
            </a:r>
            <a:r>
              <a:rPr lang="fr-CA" sz="1600" b="1" dirty="0">
                <a:solidFill>
                  <a:schemeClr val="tx2">
                    <a:lumMod val="50000"/>
                  </a:schemeClr>
                </a:solidFill>
                <a:latin typeface="Arial" charset="0"/>
                <a:ea typeface="ヒラギノ角ゴ Pro W3" pitchFamily="48" charset="-128"/>
              </a:rPr>
              <a:t> O (</a:t>
            </a:r>
            <a:r>
              <a:rPr lang="fr-CA" sz="1600" b="1" dirty="0" err="1">
                <a:solidFill>
                  <a:schemeClr val="tx2">
                    <a:lumMod val="50000"/>
                  </a:schemeClr>
                </a:solidFill>
                <a:latin typeface="Arial" charset="0"/>
                <a:ea typeface="ヒラギノ角ゴ Pro W3" pitchFamily="48" charset="-128"/>
              </a:rPr>
              <a:t>fold</a:t>
            </a:r>
            <a:r>
              <a:rPr lang="fr-CA" sz="1600" b="1" dirty="0">
                <a:solidFill>
                  <a:schemeClr val="tx2">
                    <a:lumMod val="50000"/>
                  </a:schemeClr>
                </a:solidFill>
                <a:latin typeface="Arial" charset="0"/>
                <a:ea typeface="ヒラギノ角ゴ Pro W3" pitchFamily="48" charset="-128"/>
              </a:rPr>
              <a:t> change)</a:t>
            </a:r>
          </a:p>
        </p:txBody>
      </p:sp>
      <p:sp>
        <p:nvSpPr>
          <p:cNvPr id="36885" name="ZoneTexte 28">
            <a:extLst>
              <a:ext uri="{FF2B5EF4-FFF2-40B4-BE49-F238E27FC236}">
                <a16:creationId xmlns:a16="http://schemas.microsoft.com/office/drawing/2014/main" id="{FAEE2B41-CDB0-4D6F-AC5F-707FCEFA8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1488" y="4756150"/>
            <a:ext cx="3127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0</a:t>
            </a:r>
          </a:p>
        </p:txBody>
      </p:sp>
      <p:sp>
        <p:nvSpPr>
          <p:cNvPr id="36886" name="ZoneTexte 29">
            <a:extLst>
              <a:ext uri="{FF2B5EF4-FFF2-40B4-BE49-F238E27FC236}">
                <a16:creationId xmlns:a16="http://schemas.microsoft.com/office/drawing/2014/main" id="{CBD2EB1E-8421-44B0-AE47-0588D15AC3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1100" y="475615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1</a:t>
            </a:r>
          </a:p>
        </p:txBody>
      </p:sp>
      <p:sp>
        <p:nvSpPr>
          <p:cNvPr id="36887" name="ZoneTexte 31">
            <a:extLst>
              <a:ext uri="{FF2B5EF4-FFF2-40B4-BE49-F238E27FC236}">
                <a16:creationId xmlns:a16="http://schemas.microsoft.com/office/drawing/2014/main" id="{7593E66F-EA39-4B52-9C92-CEC9EB570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1188" y="4756150"/>
            <a:ext cx="3127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2</a:t>
            </a:r>
          </a:p>
        </p:txBody>
      </p:sp>
      <p:sp>
        <p:nvSpPr>
          <p:cNvPr id="36888" name="ZoneTexte 33">
            <a:extLst>
              <a:ext uri="{FF2B5EF4-FFF2-40B4-BE49-F238E27FC236}">
                <a16:creationId xmlns:a16="http://schemas.microsoft.com/office/drawing/2014/main" id="{5BCDA4F2-1271-43A1-8D9E-5A8E3A32F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6513" y="4756150"/>
            <a:ext cx="3127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3</a:t>
            </a:r>
          </a:p>
        </p:txBody>
      </p:sp>
      <p:sp>
        <p:nvSpPr>
          <p:cNvPr id="36889" name="ZoneTexte 34">
            <a:extLst>
              <a:ext uri="{FF2B5EF4-FFF2-40B4-BE49-F238E27FC236}">
                <a16:creationId xmlns:a16="http://schemas.microsoft.com/office/drawing/2014/main" id="{128B0F8B-5A61-4B17-9B74-F676E52EA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3900" y="475615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4</a:t>
            </a:r>
          </a:p>
        </p:txBody>
      </p:sp>
      <p:sp>
        <p:nvSpPr>
          <p:cNvPr id="36890" name="ZoneTexte 36">
            <a:extLst>
              <a:ext uri="{FF2B5EF4-FFF2-40B4-BE49-F238E27FC236}">
                <a16:creationId xmlns:a16="http://schemas.microsoft.com/office/drawing/2014/main" id="{E7FD11C1-890C-4CC3-9115-133CFB7C8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0650" y="3843338"/>
            <a:ext cx="441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36891" name="ZoneTexte 37">
            <a:extLst>
              <a:ext uri="{FF2B5EF4-FFF2-40B4-BE49-F238E27FC236}">
                <a16:creationId xmlns:a16="http://schemas.microsoft.com/office/drawing/2014/main" id="{1E702DC1-19D7-4DA2-9062-4D207B3C70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0650" y="4422775"/>
            <a:ext cx="441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40</a:t>
            </a:r>
          </a:p>
        </p:txBody>
      </p:sp>
      <p:cxnSp>
        <p:nvCxnSpPr>
          <p:cNvPr id="39" name="Connecteur droit 38">
            <a:extLst>
              <a:ext uri="{FF2B5EF4-FFF2-40B4-BE49-F238E27FC236}">
                <a16:creationId xmlns:a16="http://schemas.microsoft.com/office/drawing/2014/main" id="{D49E0FB4-9F42-4239-9FCE-0048688B8E2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08325" y="4025900"/>
            <a:ext cx="71438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" name="Connecteur droit 39">
            <a:extLst>
              <a:ext uri="{FF2B5EF4-FFF2-40B4-BE49-F238E27FC236}">
                <a16:creationId xmlns:a16="http://schemas.microsoft.com/office/drawing/2014/main" id="{26FC19C2-5B15-42C1-9AA3-3ED3A2C597A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08325" y="4605338"/>
            <a:ext cx="71438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" name="Connecteur droit 20">
            <a:extLst>
              <a:ext uri="{FF2B5EF4-FFF2-40B4-BE49-F238E27FC236}">
                <a16:creationId xmlns:a16="http://schemas.microsoft.com/office/drawing/2014/main" id="{E2BB27BD-FE5F-4646-84C5-454B923F692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68650" y="1671638"/>
            <a:ext cx="0" cy="295275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" name="Connecteur droit 40">
            <a:extLst>
              <a:ext uri="{FF2B5EF4-FFF2-40B4-BE49-F238E27FC236}">
                <a16:creationId xmlns:a16="http://schemas.microsoft.com/office/drawing/2014/main" id="{9F6F9371-5969-4F9C-833E-A5C0B47C7BE3}"/>
              </a:ext>
            </a:extLst>
          </p:cNvPr>
          <p:cNvCxnSpPr>
            <a:cxnSpLocks noChangeShapeType="1"/>
          </p:cNvCxnSpPr>
          <p:nvPr/>
        </p:nvCxnSpPr>
        <p:spPr bwMode="auto">
          <a:xfrm rot="-5400000">
            <a:off x="6604794" y="4631532"/>
            <a:ext cx="71437" cy="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896" name="ZoneTexte 41">
            <a:extLst>
              <a:ext uri="{FF2B5EF4-FFF2-40B4-BE49-F238E27FC236}">
                <a16:creationId xmlns:a16="http://schemas.microsoft.com/office/drawing/2014/main" id="{D86FD1AA-CFC0-43C5-BE59-6ABFDBBF3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8113" y="4770438"/>
            <a:ext cx="312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/>
            <a:r>
              <a:rPr lang="fr-CA" altLang="fr-FR" sz="1800">
                <a:solidFill>
                  <a:schemeClr val="tx2"/>
                </a:solidFill>
              </a:rPr>
              <a:t>5</a:t>
            </a:r>
          </a:p>
        </p:txBody>
      </p:sp>
      <p:sp>
        <p:nvSpPr>
          <p:cNvPr id="6" name="Ellipse 5">
            <a:extLst>
              <a:ext uri="{FF2B5EF4-FFF2-40B4-BE49-F238E27FC236}">
                <a16:creationId xmlns:a16="http://schemas.microsoft.com/office/drawing/2014/main" id="{F261E4AD-085C-49FD-B2A5-01A6B6765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7363" y="2054225"/>
            <a:ext cx="144462" cy="1428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4" name="Ellipse 43">
            <a:extLst>
              <a:ext uri="{FF2B5EF4-FFF2-40B4-BE49-F238E27FC236}">
                <a16:creationId xmlns:a16="http://schemas.microsoft.com/office/drawing/2014/main" id="{4A775FCE-0A39-4467-BC0F-CF8127810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0225" y="2365375"/>
            <a:ext cx="142875" cy="1444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5" name="Ellipse 44">
            <a:extLst>
              <a:ext uri="{FF2B5EF4-FFF2-40B4-BE49-F238E27FC236}">
                <a16:creationId xmlns:a16="http://schemas.microsoft.com/office/drawing/2014/main" id="{3439385A-6B47-4BFF-93C3-8E09FD9B3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588" y="2130425"/>
            <a:ext cx="144462" cy="1444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6" name="Ellipse 45">
            <a:extLst>
              <a:ext uri="{FF2B5EF4-FFF2-40B4-BE49-F238E27FC236}">
                <a16:creationId xmlns:a16="http://schemas.microsoft.com/office/drawing/2014/main" id="{F5E55A49-5619-4B85-89F8-FF8899302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2528888"/>
            <a:ext cx="142875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7" name="Ellipse 46">
            <a:extLst>
              <a:ext uri="{FF2B5EF4-FFF2-40B4-BE49-F238E27FC236}">
                <a16:creationId xmlns:a16="http://schemas.microsoft.com/office/drawing/2014/main" id="{186F7379-0676-4C19-A1E7-343763073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0963" y="2982913"/>
            <a:ext cx="142875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8" name="Ellipse 47">
            <a:extLst>
              <a:ext uri="{FF2B5EF4-FFF2-40B4-BE49-F238E27FC236}">
                <a16:creationId xmlns:a16="http://schemas.microsoft.com/office/drawing/2014/main" id="{CAD044E3-0AA4-49A9-8359-6BDF62FE6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050" y="2871788"/>
            <a:ext cx="144463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49" name="Ellipse 48">
            <a:extLst>
              <a:ext uri="{FF2B5EF4-FFF2-40B4-BE49-F238E27FC236}">
                <a16:creationId xmlns:a16="http://schemas.microsoft.com/office/drawing/2014/main" id="{B9CDC4A1-E153-489D-88CC-7F1BAA97F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0" y="2847975"/>
            <a:ext cx="142875" cy="1444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50" name="Ellipse 49">
            <a:extLst>
              <a:ext uri="{FF2B5EF4-FFF2-40B4-BE49-F238E27FC236}">
                <a16:creationId xmlns:a16="http://schemas.microsoft.com/office/drawing/2014/main" id="{A1CC06C2-774C-4F38-BB79-59307B28F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2225" y="2678113"/>
            <a:ext cx="144463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51" name="Ellipse 50">
            <a:extLst>
              <a:ext uri="{FF2B5EF4-FFF2-40B4-BE49-F238E27FC236}">
                <a16:creationId xmlns:a16="http://schemas.microsoft.com/office/drawing/2014/main" id="{279734A9-76E7-4838-9EEC-A42B4F2FA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0" y="2932113"/>
            <a:ext cx="144463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52" name="Ellipse 51">
            <a:extLst>
              <a:ext uri="{FF2B5EF4-FFF2-40B4-BE49-F238E27FC236}">
                <a16:creationId xmlns:a16="http://schemas.microsoft.com/office/drawing/2014/main" id="{7F0B8568-0A0B-4E2F-AEE5-BB052C35C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0450" y="3638550"/>
            <a:ext cx="142875" cy="1444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53" name="Ellipse 52">
            <a:extLst>
              <a:ext uri="{FF2B5EF4-FFF2-40B4-BE49-F238E27FC236}">
                <a16:creationId xmlns:a16="http://schemas.microsoft.com/office/drawing/2014/main" id="{64447492-42FA-4E0F-A1EE-D78DBCF4C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2400" y="3668713"/>
            <a:ext cx="144463" cy="1428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54" name="Ellipse 53">
            <a:extLst>
              <a:ext uri="{FF2B5EF4-FFF2-40B4-BE49-F238E27FC236}">
                <a16:creationId xmlns:a16="http://schemas.microsoft.com/office/drawing/2014/main" id="{A6E8BB60-B92D-4083-8F6F-857FF57F0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0400" y="3687763"/>
            <a:ext cx="142875" cy="1428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A91882B2-0386-46FB-95C3-538295908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325" y="3881438"/>
            <a:ext cx="144463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56" name="Ellipse 55">
            <a:extLst>
              <a:ext uri="{FF2B5EF4-FFF2-40B4-BE49-F238E27FC236}">
                <a16:creationId xmlns:a16="http://schemas.microsoft.com/office/drawing/2014/main" id="{C40BB7A6-D74E-4C0B-824B-C6F90DF0A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2875" y="4162425"/>
            <a:ext cx="144463" cy="1444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57" name="Ellipse 56">
            <a:extLst>
              <a:ext uri="{FF2B5EF4-FFF2-40B4-BE49-F238E27FC236}">
                <a16:creationId xmlns:a16="http://schemas.microsoft.com/office/drawing/2014/main" id="{835F6B9F-C1C5-4CC2-8929-2672FF4C2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5875" y="3822700"/>
            <a:ext cx="142875" cy="1444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 eaLnBrk="0" hangingPunct="0">
              <a:defRPr/>
            </a:pPr>
            <a:endParaRPr lang="fr-CA">
              <a:solidFill>
                <a:schemeClr val="lt1"/>
              </a:solidFill>
              <a:latin typeface="+mn-lt"/>
              <a:ea typeface="+mn-ea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ruta 2">
            <a:extLst>
              <a:ext uri="{FF2B5EF4-FFF2-40B4-BE49-F238E27FC236}">
                <a16:creationId xmlns:a16="http://schemas.microsoft.com/office/drawing/2014/main" id="{F7C45947-51C1-4258-A473-244150A1CCA9}"/>
              </a:ext>
            </a:extLst>
          </p:cNvPr>
          <p:cNvSpPr txBox="1"/>
          <p:nvPr/>
        </p:nvSpPr>
        <p:spPr>
          <a:xfrm>
            <a:off x="534988" y="1916113"/>
            <a:ext cx="8501062" cy="29860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indent="-342900" eaLnBrk="0" hangingPunct="0">
              <a:buClr>
                <a:schemeClr val="tx2"/>
              </a:buClr>
              <a:buFont typeface="Wingdings" pitchFamily="2" charset="2"/>
              <a:buChar char="q"/>
              <a:defRPr/>
            </a:pPr>
            <a:r>
              <a:rPr lang="sv-SE" dirty="0">
                <a:latin typeface="+mn-lt"/>
                <a:ea typeface="Verdana" pitchFamily="34" charset="0"/>
                <a:cs typeface="Verdana" pitchFamily="34" charset="0"/>
              </a:rPr>
              <a:t>Is not due to lack of adipogenic precursor cells but to inappropriate inhibitory signalling.</a:t>
            </a:r>
          </a:p>
          <a:p>
            <a:pPr marL="342900" indent="-342900" eaLnBrk="0" hangingPunct="0">
              <a:buClr>
                <a:schemeClr val="tx2"/>
              </a:buClr>
              <a:buFont typeface="Wingdings" pitchFamily="2" charset="2"/>
              <a:buChar char="q"/>
              <a:defRPr/>
            </a:pPr>
            <a:endParaRPr lang="sv-SE" sz="2000" dirty="0">
              <a:latin typeface="+mn-lt"/>
              <a:ea typeface="Verdana" pitchFamily="34" charset="0"/>
              <a:cs typeface="Verdana" pitchFamily="34" charset="0"/>
            </a:endParaRPr>
          </a:p>
          <a:p>
            <a:pPr marL="342900" indent="-342900" eaLnBrk="0" hangingPunct="0">
              <a:buClr>
                <a:schemeClr val="tx2"/>
              </a:buClr>
              <a:buFont typeface="Wingdings" pitchFamily="2" charset="2"/>
              <a:buChar char="q"/>
              <a:defRPr/>
            </a:pPr>
            <a:r>
              <a:rPr lang="sv-SE" dirty="0">
                <a:latin typeface="+mn-lt"/>
                <a:ea typeface="Verdana" pitchFamily="34" charset="0"/>
                <a:cs typeface="Verdana" pitchFamily="34" charset="0"/>
              </a:rPr>
              <a:t>BMP4 plays a role for precursor cell commitment and differentiation.</a:t>
            </a:r>
          </a:p>
          <a:p>
            <a:pPr marL="342900" indent="-342900" eaLnBrk="0" hangingPunct="0">
              <a:buClr>
                <a:schemeClr val="tx2"/>
              </a:buClr>
              <a:buFont typeface="Wingdings" pitchFamily="2" charset="2"/>
              <a:buChar char="q"/>
              <a:defRPr/>
            </a:pPr>
            <a:endParaRPr lang="sv-SE" dirty="0">
              <a:latin typeface="+mn-lt"/>
              <a:ea typeface="Verdana" pitchFamily="34" charset="0"/>
              <a:cs typeface="Verdana" pitchFamily="34" charset="0"/>
            </a:endParaRPr>
          </a:p>
          <a:p>
            <a:pPr marL="342900" indent="-342900" eaLnBrk="0" hangingPunct="0">
              <a:buClr>
                <a:schemeClr val="tx2"/>
              </a:buClr>
              <a:buFont typeface="Wingdings" pitchFamily="2" charset="2"/>
              <a:buChar char="q"/>
              <a:defRPr/>
            </a:pPr>
            <a:r>
              <a:rPr lang="sv-SE" dirty="0">
                <a:latin typeface="+mn-lt"/>
                <a:ea typeface="Verdana" pitchFamily="34" charset="0"/>
                <a:cs typeface="Verdana" pitchFamily="34" charset="0"/>
              </a:rPr>
              <a:t>Wnt activation prevents the effect of BMP4 and is inappropriately activated in hypertrophic obesity.</a:t>
            </a:r>
          </a:p>
        </p:txBody>
      </p:sp>
      <p:sp>
        <p:nvSpPr>
          <p:cNvPr id="37890" name="Titre 3">
            <a:extLst>
              <a:ext uri="{FF2B5EF4-FFF2-40B4-BE49-F238E27FC236}">
                <a16:creationId xmlns:a16="http://schemas.microsoft.com/office/drawing/2014/main" id="{064C74BB-EC2B-48AD-9F27-80A89772AA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87325"/>
            <a:ext cx="7686675" cy="460375"/>
          </a:xfrm>
        </p:spPr>
        <p:txBody>
          <a:bodyPr/>
          <a:lstStyle/>
          <a:p>
            <a:pPr eaLnBrk="1" hangingPunct="1"/>
            <a:r>
              <a:rPr lang="fr-CA" altLang="fr-FR" sz="2400">
                <a:ea typeface="ＭＳ Ｐゴシック" panose="020B0600070205080204" pitchFamily="34" charset="-128"/>
              </a:rPr>
              <a:t>Hypertrophic Obesity</a:t>
            </a:r>
          </a:p>
        </p:txBody>
      </p:sp>
      <p:sp>
        <p:nvSpPr>
          <p:cNvPr id="5" name="Rectangle à coins arrondis 4">
            <a:extLst>
              <a:ext uri="{FF2B5EF4-FFF2-40B4-BE49-F238E27FC236}">
                <a16:creationId xmlns:a16="http://schemas.microsoft.com/office/drawing/2014/main" id="{909FC2AA-F616-41B2-8A0D-11FCC8C3C499}"/>
              </a:ext>
            </a:extLst>
          </p:cNvPr>
          <p:cNvSpPr/>
          <p:nvPr/>
        </p:nvSpPr>
        <p:spPr>
          <a:xfrm>
            <a:off x="614363" y="5300663"/>
            <a:ext cx="2733675" cy="306387"/>
          </a:xfrm>
          <a:prstGeom prst="roundRect">
            <a:avLst/>
          </a:prstGeom>
          <a:ln w="127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0" hangingPunct="0">
              <a:defRPr/>
            </a:pPr>
            <a:r>
              <a:rPr lang="fr-CA" sz="1200" dirty="0"/>
              <a:t>BMP4: </a:t>
            </a:r>
            <a:r>
              <a:rPr lang="fr-CA" sz="1200" dirty="0" err="1"/>
              <a:t>bone</a:t>
            </a:r>
            <a:r>
              <a:rPr lang="fr-CA" sz="1200" dirty="0"/>
              <a:t> </a:t>
            </a:r>
            <a:r>
              <a:rPr lang="fr-CA" sz="1200" dirty="0" err="1"/>
              <a:t>morphogenetic</a:t>
            </a:r>
            <a:r>
              <a:rPr lang="fr-CA" sz="1200" dirty="0"/>
              <a:t> </a:t>
            </a:r>
            <a:r>
              <a:rPr lang="fr-CA" sz="1200" dirty="0" err="1"/>
              <a:t>protein</a:t>
            </a:r>
            <a:r>
              <a:rPr lang="fr-CA" sz="1200" dirty="0"/>
              <a:t> 4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ruta 4">
            <a:extLst>
              <a:ext uri="{FF2B5EF4-FFF2-40B4-BE49-F238E27FC236}">
                <a16:creationId xmlns:a16="http://schemas.microsoft.com/office/drawing/2014/main" id="{405646E3-6BA9-4139-AF1C-E49FFA898DAF}"/>
              </a:ext>
            </a:extLst>
          </p:cNvPr>
          <p:cNvSpPr txBox="1"/>
          <p:nvPr/>
        </p:nvSpPr>
        <p:spPr>
          <a:xfrm>
            <a:off x="574675" y="1412875"/>
            <a:ext cx="8064500" cy="42164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457200" indent="-457200" eaLnBrk="0" hangingPunct="0">
              <a:spcAft>
                <a:spcPts val="0"/>
              </a:spcAft>
              <a:buClr>
                <a:schemeClr val="tx2"/>
              </a:buClr>
              <a:buFontTx/>
              <a:buAutoNum type="arabicPeriod"/>
              <a:defRPr/>
            </a:pPr>
            <a:r>
              <a:rPr lang="sv-SE" sz="2800" dirty="0">
                <a:latin typeface="+mn-lt"/>
                <a:ea typeface="Verdana" pitchFamily="34" charset="0"/>
                <a:cs typeface="Verdana" pitchFamily="34" charset="0"/>
              </a:rPr>
              <a:t>Genetic predisposition for type 2 diabetes is associated with a restricted adipogenesis and hypertrophic obesity.</a:t>
            </a:r>
          </a:p>
          <a:p>
            <a:pPr marL="457200" indent="-457200" eaLnBrk="0" hangingPunct="0">
              <a:spcAft>
                <a:spcPts val="0"/>
              </a:spcAft>
              <a:buClr>
                <a:schemeClr val="tx2"/>
              </a:buClr>
              <a:buFontTx/>
              <a:buAutoNum type="arabicPeriod"/>
              <a:defRPr/>
            </a:pPr>
            <a:endParaRPr lang="sv-SE" sz="1400" dirty="0">
              <a:latin typeface="+mn-lt"/>
              <a:ea typeface="Verdana" pitchFamily="34" charset="0"/>
              <a:cs typeface="Verdana" pitchFamily="34" charset="0"/>
            </a:endParaRPr>
          </a:p>
          <a:p>
            <a:pPr marL="457200" indent="-457200" eaLnBrk="0" hangingPunct="0">
              <a:spcAft>
                <a:spcPts val="0"/>
              </a:spcAft>
              <a:buClr>
                <a:schemeClr val="tx2"/>
              </a:buClr>
              <a:buFontTx/>
              <a:buAutoNum type="arabicPeriod"/>
              <a:defRPr/>
            </a:pPr>
            <a:endParaRPr lang="sv-SE" sz="2800" dirty="0">
              <a:latin typeface="+mn-lt"/>
              <a:ea typeface="Verdana" pitchFamily="34" charset="0"/>
              <a:cs typeface="Verdana" pitchFamily="34" charset="0"/>
            </a:endParaRPr>
          </a:p>
          <a:p>
            <a:pPr marL="457200" indent="-457200" eaLnBrk="0" hangingPunct="0">
              <a:spcAft>
                <a:spcPts val="0"/>
              </a:spcAft>
              <a:buClr>
                <a:schemeClr val="tx2"/>
              </a:buClr>
              <a:buFontTx/>
              <a:buAutoNum type="arabicPeriod"/>
              <a:defRPr/>
            </a:pPr>
            <a:r>
              <a:rPr lang="sv-SE" sz="2800" dirty="0">
                <a:latin typeface="+mn-lt"/>
                <a:ea typeface="Verdana" pitchFamily="34" charset="0"/>
                <a:cs typeface="Verdana" pitchFamily="34" charset="0"/>
              </a:rPr>
              <a:t>The restricted adipogenesis in hypertrophic obesity is not due to lack of precursor cells but to inadequate signalling/activation mainly involving inadequate suppression of canonical Wnt.</a:t>
            </a:r>
          </a:p>
        </p:txBody>
      </p:sp>
      <p:sp>
        <p:nvSpPr>
          <p:cNvPr id="38914" name="Titre 1">
            <a:extLst>
              <a:ext uri="{FF2B5EF4-FFF2-40B4-BE49-F238E27FC236}">
                <a16:creationId xmlns:a16="http://schemas.microsoft.com/office/drawing/2014/main" id="{58891242-CF2C-4966-A497-35A340AD02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87325"/>
            <a:ext cx="7686675" cy="460375"/>
          </a:xfrm>
        </p:spPr>
        <p:txBody>
          <a:bodyPr/>
          <a:lstStyle/>
          <a:p>
            <a:pPr eaLnBrk="1" hangingPunct="1"/>
            <a:r>
              <a:rPr lang="fr-CA" altLang="fr-FR" sz="2400">
                <a:ea typeface="ＭＳ Ｐゴシック" panose="020B0600070205080204" pitchFamily="34" charset="-128"/>
              </a:rPr>
              <a:t>Conclusions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e 2">
            <a:extLst>
              <a:ext uri="{FF2B5EF4-FFF2-40B4-BE49-F238E27FC236}">
                <a16:creationId xmlns:a16="http://schemas.microsoft.com/office/drawing/2014/main" id="{CF818791-2AA0-44A8-B692-CC971164DF8D}"/>
              </a:ext>
            </a:extLst>
          </p:cNvPr>
          <p:cNvGrpSpPr>
            <a:grpSpLocks/>
          </p:cNvGrpSpPr>
          <p:nvPr/>
        </p:nvGrpSpPr>
        <p:grpSpPr bwMode="auto">
          <a:xfrm>
            <a:off x="163513" y="0"/>
            <a:ext cx="8964612" cy="4579938"/>
            <a:chOff x="164272" y="0"/>
            <a:chExt cx="8964000" cy="4579938"/>
          </a:xfrm>
        </p:grpSpPr>
        <p:pic>
          <p:nvPicPr>
            <p:cNvPr id="39938" name="Picture 2">
              <a:extLst>
                <a:ext uri="{FF2B5EF4-FFF2-40B4-BE49-F238E27FC236}">
                  <a16:creationId xmlns:a16="http://schemas.microsoft.com/office/drawing/2014/main" id="{4C8EA389-57D0-4BF8-91A7-159A7E0C2A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4575" y="2278063"/>
              <a:ext cx="7054850" cy="2301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A8AE5779-42F5-488D-9EF2-85778765DEDA}"/>
                </a:ext>
              </a:extLst>
            </p:cNvPr>
            <p:cNvSpPr/>
            <p:nvPr/>
          </p:nvSpPr>
          <p:spPr>
            <a:xfrm>
              <a:off x="164272" y="0"/>
              <a:ext cx="8964000" cy="8366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/>
            </a:p>
          </p:txBody>
        </p: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Espace réservé du texte 12">
            <a:extLst>
              <a:ext uri="{FF2B5EF4-FFF2-40B4-BE49-F238E27FC236}">
                <a16:creationId xmlns:a16="http://schemas.microsoft.com/office/drawing/2014/main" id="{94CCA0A7-2093-48DE-A7A7-4621C1072452}"/>
              </a:ext>
            </a:extLst>
          </p:cNvPr>
          <p:cNvSpPr txBox="1">
            <a:spLocks/>
          </p:cNvSpPr>
          <p:nvPr/>
        </p:nvSpPr>
        <p:spPr bwMode="auto">
          <a:xfrm>
            <a:off x="2276475" y="6332538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en-US" altLang="fr-FR" sz="1000"/>
              <a:t>Adapted from Virtue S &amp; Vidal-Puig A Biochim Biophys Acta 2010:1801:338-49</a:t>
            </a:r>
          </a:p>
        </p:txBody>
      </p:sp>
      <p:sp>
        <p:nvSpPr>
          <p:cNvPr id="16386" name="ZoneTexte 56">
            <a:extLst>
              <a:ext uri="{FF2B5EF4-FFF2-40B4-BE49-F238E27FC236}">
                <a16:creationId xmlns:a16="http://schemas.microsoft.com/office/drawing/2014/main" id="{933DECB1-0B7A-42F9-BF1E-20BC3825A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6188" y="2276475"/>
            <a:ext cx="13366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ctr"/>
            <a:r>
              <a:rPr lang="fr-CA" altLang="fr-FR" sz="1400" b="1">
                <a:solidFill>
                  <a:schemeClr val="tx2"/>
                </a:solidFill>
              </a:rPr>
              <a:t>Macrophages</a:t>
            </a:r>
          </a:p>
        </p:txBody>
      </p:sp>
      <p:sp>
        <p:nvSpPr>
          <p:cNvPr id="16387" name="ZoneTexte 154">
            <a:extLst>
              <a:ext uri="{FF2B5EF4-FFF2-40B4-BE49-F238E27FC236}">
                <a16:creationId xmlns:a16="http://schemas.microsoft.com/office/drawing/2014/main" id="{B646F98E-DBA0-44D2-BE80-866349A77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4170363"/>
            <a:ext cx="1408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fr-CA" altLang="fr-FR" sz="1400" b="1">
                <a:solidFill>
                  <a:schemeClr val="tx2"/>
                </a:solidFill>
              </a:rPr>
              <a:t>Preadipocytes</a:t>
            </a:r>
          </a:p>
        </p:txBody>
      </p:sp>
      <p:sp>
        <p:nvSpPr>
          <p:cNvPr id="16388" name="ZoneTexte 55">
            <a:extLst>
              <a:ext uri="{FF2B5EF4-FFF2-40B4-BE49-F238E27FC236}">
                <a16:creationId xmlns:a16="http://schemas.microsoft.com/office/drawing/2014/main" id="{CA4CC64D-7A3C-47BC-A6F0-DE10F7ABD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288" y="2492375"/>
            <a:ext cx="11477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fr-CA" altLang="fr-FR" sz="1400" b="1">
                <a:solidFill>
                  <a:schemeClr val="tx2"/>
                </a:solidFill>
              </a:rPr>
              <a:t>Adipocytes</a:t>
            </a:r>
          </a:p>
        </p:txBody>
      </p:sp>
      <p:cxnSp>
        <p:nvCxnSpPr>
          <p:cNvPr id="275" name="Connecteur droit avec flèche 274">
            <a:extLst>
              <a:ext uri="{FF2B5EF4-FFF2-40B4-BE49-F238E27FC236}">
                <a16:creationId xmlns:a16="http://schemas.microsoft.com/office/drawing/2014/main" id="{E2E6D705-DF5D-4AD5-892C-2459C833A9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81213" y="2133600"/>
            <a:ext cx="3168650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" name="Connecteur droit avec flèche 275">
            <a:extLst>
              <a:ext uri="{FF2B5EF4-FFF2-40B4-BE49-F238E27FC236}">
                <a16:creationId xmlns:a16="http://schemas.microsoft.com/office/drawing/2014/main" id="{80BF3E99-536B-4027-B2A6-9AD024D2A08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57613" y="1631950"/>
            <a:ext cx="0" cy="4318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391" name="ZoneTexte 297">
            <a:extLst>
              <a:ext uri="{FF2B5EF4-FFF2-40B4-BE49-F238E27FC236}">
                <a16:creationId xmlns:a16="http://schemas.microsoft.com/office/drawing/2014/main" id="{D28F9CDD-EB0E-4F08-B697-F5D56EE7DF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4000" y="895350"/>
            <a:ext cx="18383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fr-CA" altLang="fr-FR" sz="1200"/>
              <a:t>Increased nutrient influx</a:t>
            </a:r>
          </a:p>
        </p:txBody>
      </p:sp>
      <p:sp>
        <p:nvSpPr>
          <p:cNvPr id="16392" name="ZoneTexte 300">
            <a:extLst>
              <a:ext uri="{FF2B5EF4-FFF2-40B4-BE49-F238E27FC236}">
                <a16:creationId xmlns:a16="http://schemas.microsoft.com/office/drawing/2014/main" id="{6A568C23-59B3-4005-8279-D6BC2BCE6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2438" y="2276475"/>
            <a:ext cx="2144712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fr-CA" altLang="fr-FR" sz="1100"/>
              <a:t>Adipose hypertrophy and hyperplasia allow adipose tissue to grow</a:t>
            </a:r>
          </a:p>
        </p:txBody>
      </p:sp>
      <p:cxnSp>
        <p:nvCxnSpPr>
          <p:cNvPr id="302" name="Connecteur droit avec flèche 301">
            <a:extLst>
              <a:ext uri="{FF2B5EF4-FFF2-40B4-BE49-F238E27FC236}">
                <a16:creationId xmlns:a16="http://schemas.microsoft.com/office/drawing/2014/main" id="{E21DB51D-4B5D-41D3-8D95-7D3274E1C3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24300" y="5084763"/>
            <a:ext cx="900113" cy="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6" name="Forme libre 305">
            <a:extLst>
              <a:ext uri="{FF2B5EF4-FFF2-40B4-BE49-F238E27FC236}">
                <a16:creationId xmlns:a16="http://schemas.microsoft.com/office/drawing/2014/main" id="{3843B771-2889-4A91-BB6F-972E36E08FD1}"/>
              </a:ext>
            </a:extLst>
          </p:cNvPr>
          <p:cNvSpPr>
            <a:spLocks/>
          </p:cNvSpPr>
          <p:nvPr/>
        </p:nvSpPr>
        <p:spPr bwMode="auto">
          <a:xfrm>
            <a:off x="2081213" y="2133600"/>
            <a:ext cx="1789112" cy="1377950"/>
          </a:xfrm>
          <a:custGeom>
            <a:avLst/>
            <a:gdLst>
              <a:gd name="T0" fmla="*/ 0 w 1882538"/>
              <a:gd name="T1" fmla="*/ 1377950 h 1520855"/>
              <a:gd name="T2" fmla="*/ 637282 w 1882538"/>
              <a:gd name="T3" fmla="*/ 252598 h 1520855"/>
              <a:gd name="T4" fmla="*/ 1789112 w 1882538"/>
              <a:gd name="T5" fmla="*/ 0 h 152085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82538" h="1520855">
                <a:moveTo>
                  <a:pt x="0" y="1520855"/>
                </a:moveTo>
                <a:cubicBezTo>
                  <a:pt x="97790" y="1075720"/>
                  <a:pt x="356804" y="532271"/>
                  <a:pt x="670560" y="278795"/>
                </a:cubicBezTo>
                <a:cubicBezTo>
                  <a:pt x="984316" y="25319"/>
                  <a:pt x="1381684" y="13576"/>
                  <a:pt x="1882538" y="0"/>
                </a:cubicBez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/>
            <a:tailEnd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fr-CA"/>
          </a:p>
        </p:txBody>
      </p:sp>
      <p:cxnSp>
        <p:nvCxnSpPr>
          <p:cNvPr id="278" name="Connecteur droit avec flèche 277">
            <a:extLst>
              <a:ext uri="{FF2B5EF4-FFF2-40B4-BE49-F238E27FC236}">
                <a16:creationId xmlns:a16="http://schemas.microsoft.com/office/drawing/2014/main" id="{419C30F1-8573-4135-832C-45D917A656F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905500" y="2671763"/>
            <a:ext cx="38100" cy="212725"/>
          </a:xfrm>
          <a:prstGeom prst="straightConnector1">
            <a:avLst/>
          </a:prstGeom>
          <a:noFill/>
          <a:ln w="25400">
            <a:solidFill>
              <a:srgbClr val="8064A2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0" name="Connecteur droit avec flèche 279">
            <a:extLst>
              <a:ext uri="{FF2B5EF4-FFF2-40B4-BE49-F238E27FC236}">
                <a16:creationId xmlns:a16="http://schemas.microsoft.com/office/drawing/2014/main" id="{7F6224FB-DC04-442D-A859-8DC622B0BC9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51500" y="2613025"/>
            <a:ext cx="109538" cy="190500"/>
          </a:xfrm>
          <a:prstGeom prst="straightConnector1">
            <a:avLst/>
          </a:prstGeom>
          <a:noFill/>
          <a:ln w="25400">
            <a:solidFill>
              <a:srgbClr val="8064A2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1" name="Connecteur droit avec flèche 280">
            <a:extLst>
              <a:ext uri="{FF2B5EF4-FFF2-40B4-BE49-F238E27FC236}">
                <a16:creationId xmlns:a16="http://schemas.microsoft.com/office/drawing/2014/main" id="{49C28FD3-3754-4866-9C0E-640DBB0F85B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11875" y="2713038"/>
            <a:ext cx="0" cy="215900"/>
          </a:xfrm>
          <a:prstGeom prst="straightConnector1">
            <a:avLst/>
          </a:prstGeom>
          <a:noFill/>
          <a:ln w="25400">
            <a:solidFill>
              <a:srgbClr val="8064A2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4" name="Connecteur droit avec flèche 283">
            <a:extLst>
              <a:ext uri="{FF2B5EF4-FFF2-40B4-BE49-F238E27FC236}">
                <a16:creationId xmlns:a16="http://schemas.microsoft.com/office/drawing/2014/main" id="{AB16BB7C-40C5-434E-8E7C-8B2BB22CAE6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35600" y="2492375"/>
            <a:ext cx="180975" cy="128588"/>
          </a:xfrm>
          <a:prstGeom prst="straightConnector1">
            <a:avLst/>
          </a:prstGeom>
          <a:noFill/>
          <a:ln w="25400">
            <a:solidFill>
              <a:srgbClr val="8064A2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8" name="Connecteur droit avec flèche 287">
            <a:extLst>
              <a:ext uri="{FF2B5EF4-FFF2-40B4-BE49-F238E27FC236}">
                <a16:creationId xmlns:a16="http://schemas.microsoft.com/office/drawing/2014/main" id="{27C5AE0D-257E-4E2B-868F-CC2BC5320F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6025" y="2727325"/>
            <a:ext cx="15875" cy="215900"/>
          </a:xfrm>
          <a:prstGeom prst="straightConnector1">
            <a:avLst/>
          </a:prstGeom>
          <a:noFill/>
          <a:ln w="25400">
            <a:solidFill>
              <a:srgbClr val="8064A2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2" name="Connecteur droit avec flèche 291">
            <a:extLst>
              <a:ext uri="{FF2B5EF4-FFF2-40B4-BE49-F238E27FC236}">
                <a16:creationId xmlns:a16="http://schemas.microsoft.com/office/drawing/2014/main" id="{47C4099A-6B4E-4621-8039-E850985DD92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48438" y="1304925"/>
            <a:ext cx="85725" cy="179388"/>
          </a:xfrm>
          <a:prstGeom prst="straightConnector1">
            <a:avLst/>
          </a:prstGeom>
          <a:noFill/>
          <a:ln w="25400">
            <a:solidFill>
              <a:srgbClr val="8064A2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4" name="Connecteur droit avec flèche 293">
            <a:extLst>
              <a:ext uri="{FF2B5EF4-FFF2-40B4-BE49-F238E27FC236}">
                <a16:creationId xmlns:a16="http://schemas.microsoft.com/office/drawing/2014/main" id="{7BF7B253-4C7B-43C1-AF2A-CD8D7D5CA5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56400" y="1484313"/>
            <a:ext cx="142875" cy="144462"/>
          </a:xfrm>
          <a:prstGeom prst="straightConnector1">
            <a:avLst/>
          </a:prstGeom>
          <a:noFill/>
          <a:ln w="25400">
            <a:solidFill>
              <a:srgbClr val="8064A2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8" name="Connecteur droit avec flèche 307">
            <a:extLst>
              <a:ext uri="{FF2B5EF4-FFF2-40B4-BE49-F238E27FC236}">
                <a16:creationId xmlns:a16="http://schemas.microsoft.com/office/drawing/2014/main" id="{A010C3E4-24A5-4080-99E0-205C0E97646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069013" y="1190625"/>
            <a:ext cx="33337" cy="179388"/>
          </a:xfrm>
          <a:prstGeom prst="straightConnector1">
            <a:avLst/>
          </a:prstGeom>
          <a:noFill/>
          <a:ln w="25400">
            <a:solidFill>
              <a:srgbClr val="8064A2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0" name="Connecteur droit avec flèche 309">
            <a:extLst>
              <a:ext uri="{FF2B5EF4-FFF2-40B4-BE49-F238E27FC236}">
                <a16:creationId xmlns:a16="http://schemas.microsoft.com/office/drawing/2014/main" id="{0511DA0D-9250-49FB-A232-25226AF54C8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30950" y="1195388"/>
            <a:ext cx="41275" cy="180975"/>
          </a:xfrm>
          <a:prstGeom prst="straightConnector1">
            <a:avLst/>
          </a:prstGeom>
          <a:noFill/>
          <a:ln w="25400">
            <a:solidFill>
              <a:srgbClr val="8064A2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1" name="Forme libre 310">
            <a:extLst>
              <a:ext uri="{FF2B5EF4-FFF2-40B4-BE49-F238E27FC236}">
                <a16:creationId xmlns:a16="http://schemas.microsoft.com/office/drawing/2014/main" id="{16B9C44C-51F1-4F63-8834-7F8400F87130}"/>
              </a:ext>
            </a:extLst>
          </p:cNvPr>
          <p:cNvSpPr>
            <a:spLocks/>
          </p:cNvSpPr>
          <p:nvPr/>
        </p:nvSpPr>
        <p:spPr bwMode="auto">
          <a:xfrm rot="-1009724">
            <a:off x="4675188" y="4130675"/>
            <a:ext cx="495300" cy="431800"/>
          </a:xfrm>
          <a:custGeom>
            <a:avLst/>
            <a:gdLst>
              <a:gd name="T0" fmla="*/ 150822 w 1073711"/>
              <a:gd name="T1" fmla="*/ 431800 h 802432"/>
              <a:gd name="T2" fmla="*/ 136761 w 1073711"/>
              <a:gd name="T3" fmla="*/ 50460 h 802432"/>
              <a:gd name="T4" fmla="*/ 495300 w 1073711"/>
              <a:gd name="T5" fmla="*/ 148870 h 8024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73711" h="802432">
                <a:moveTo>
                  <a:pt x="326951" y="802432"/>
                </a:moveTo>
                <a:cubicBezTo>
                  <a:pt x="-276299" y="623997"/>
                  <a:pt x="103431" y="219502"/>
                  <a:pt x="296471" y="93772"/>
                </a:cubicBezTo>
                <a:cubicBezTo>
                  <a:pt x="489511" y="-31958"/>
                  <a:pt x="1059741" y="-82123"/>
                  <a:pt x="1073711" y="276652"/>
                </a:cubicBezTo>
              </a:path>
            </a:pathLst>
          </a:custGeom>
          <a:noFill/>
          <a:ln w="25400" cap="flat" cmpd="sng">
            <a:solidFill>
              <a:schemeClr val="accent2"/>
            </a:solidFill>
            <a:prstDash val="solid"/>
            <a:round/>
            <a:headEnd type="triangle" w="med" len="med"/>
            <a:tailEnd type="none" w="med" len="med"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fr-CA"/>
          </a:p>
        </p:txBody>
      </p:sp>
      <p:sp>
        <p:nvSpPr>
          <p:cNvPr id="312" name="Forme libre 311">
            <a:extLst>
              <a:ext uri="{FF2B5EF4-FFF2-40B4-BE49-F238E27FC236}">
                <a16:creationId xmlns:a16="http://schemas.microsoft.com/office/drawing/2014/main" id="{AE400756-BD6F-4103-B4CA-22E42A5D3D7A}"/>
              </a:ext>
            </a:extLst>
          </p:cNvPr>
          <p:cNvSpPr>
            <a:spLocks/>
          </p:cNvSpPr>
          <p:nvPr/>
        </p:nvSpPr>
        <p:spPr bwMode="auto">
          <a:xfrm rot="-10596086">
            <a:off x="5662613" y="5111750"/>
            <a:ext cx="415925" cy="376238"/>
          </a:xfrm>
          <a:custGeom>
            <a:avLst/>
            <a:gdLst>
              <a:gd name="T0" fmla="*/ 126651 w 1073711"/>
              <a:gd name="T1" fmla="*/ 376238 h 802432"/>
              <a:gd name="T2" fmla="*/ 114844 w 1073711"/>
              <a:gd name="T3" fmla="*/ 43967 h 802432"/>
              <a:gd name="T4" fmla="*/ 415925 w 1073711"/>
              <a:gd name="T5" fmla="*/ 129714 h 8024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73711" h="802432">
                <a:moveTo>
                  <a:pt x="326951" y="802432"/>
                </a:moveTo>
                <a:cubicBezTo>
                  <a:pt x="-276299" y="623997"/>
                  <a:pt x="103431" y="219502"/>
                  <a:pt x="296471" y="93772"/>
                </a:cubicBezTo>
                <a:cubicBezTo>
                  <a:pt x="489511" y="-31958"/>
                  <a:pt x="1059741" y="-82123"/>
                  <a:pt x="1073711" y="276652"/>
                </a:cubicBezTo>
              </a:path>
            </a:pathLst>
          </a:custGeom>
          <a:noFill/>
          <a:ln w="25400" cap="flat" cmpd="sng">
            <a:solidFill>
              <a:schemeClr val="accent2"/>
            </a:solidFill>
            <a:prstDash val="solid"/>
            <a:round/>
            <a:headEnd type="triangle" w="med" len="med"/>
            <a:tailEnd type="none" w="med" len="med"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fr-CA"/>
          </a:p>
        </p:txBody>
      </p:sp>
      <p:sp>
        <p:nvSpPr>
          <p:cNvPr id="16406" name="ZoneTexte 312">
            <a:extLst>
              <a:ext uri="{FF2B5EF4-FFF2-40B4-BE49-F238E27FC236}">
                <a16:creationId xmlns:a16="http://schemas.microsoft.com/office/drawing/2014/main" id="{8E37C7A4-E5FA-4454-ACF2-7E055001A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8488" y="3836988"/>
            <a:ext cx="1800225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fr-CA" altLang="fr-FR" sz="1100"/>
              <a:t>Larger adipocytes secrete macrophage-attracting chemokines</a:t>
            </a:r>
          </a:p>
        </p:txBody>
      </p:sp>
      <p:cxnSp>
        <p:nvCxnSpPr>
          <p:cNvPr id="330" name="Connecteur droit avec flèche 329">
            <a:extLst>
              <a:ext uri="{FF2B5EF4-FFF2-40B4-BE49-F238E27FC236}">
                <a16:creationId xmlns:a16="http://schemas.microsoft.com/office/drawing/2014/main" id="{92A717A9-4C00-4478-A573-6555F380E27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40475" y="3422650"/>
            <a:ext cx="968375" cy="855663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1" name="Forme libre 330">
            <a:extLst>
              <a:ext uri="{FF2B5EF4-FFF2-40B4-BE49-F238E27FC236}">
                <a16:creationId xmlns:a16="http://schemas.microsoft.com/office/drawing/2014/main" id="{76803DCC-1CA4-4EBE-8243-8BDE21DEFD28}"/>
              </a:ext>
            </a:extLst>
          </p:cNvPr>
          <p:cNvSpPr>
            <a:spLocks/>
          </p:cNvSpPr>
          <p:nvPr/>
        </p:nvSpPr>
        <p:spPr bwMode="auto">
          <a:xfrm rot="8303672">
            <a:off x="6432550" y="3167063"/>
            <a:ext cx="671513" cy="633412"/>
          </a:xfrm>
          <a:custGeom>
            <a:avLst/>
            <a:gdLst>
              <a:gd name="T0" fmla="*/ 0 w 1882538"/>
              <a:gd name="T1" fmla="*/ 633412 h 1520855"/>
              <a:gd name="T2" fmla="*/ 239193 w 1882538"/>
              <a:gd name="T3" fmla="*/ 116114 h 1520855"/>
              <a:gd name="T4" fmla="*/ 671513 w 1882538"/>
              <a:gd name="T5" fmla="*/ 0 h 152085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882538" h="1520855">
                <a:moveTo>
                  <a:pt x="0" y="1520855"/>
                </a:moveTo>
                <a:cubicBezTo>
                  <a:pt x="97790" y="1075720"/>
                  <a:pt x="356804" y="532271"/>
                  <a:pt x="670560" y="278795"/>
                </a:cubicBezTo>
                <a:cubicBezTo>
                  <a:pt x="984316" y="25319"/>
                  <a:pt x="1381684" y="13576"/>
                  <a:pt x="1882538" y="0"/>
                </a:cubicBezTo>
              </a:path>
            </a:pathLst>
          </a:custGeom>
          <a:noFill/>
          <a:ln w="25400" cap="flat" cmpd="sng">
            <a:solidFill>
              <a:schemeClr val="tx1"/>
            </a:solidFill>
            <a:prstDash val="solid"/>
            <a:round/>
            <a:headEnd/>
            <a:tailEnd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fr-CA"/>
          </a:p>
        </p:txBody>
      </p:sp>
      <p:sp>
        <p:nvSpPr>
          <p:cNvPr id="16409" name="ZoneTexte 333">
            <a:extLst>
              <a:ext uri="{FF2B5EF4-FFF2-40B4-BE49-F238E27FC236}">
                <a16:creationId xmlns:a16="http://schemas.microsoft.com/office/drawing/2014/main" id="{BEDF16F9-02C5-4A27-8086-87799D4E59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2525" y="5522913"/>
            <a:ext cx="2259013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fr-CA" altLang="fr-FR" sz="1100"/>
              <a:t>Increased FFA release by insulin resistant adipocytes activates macrophages</a:t>
            </a:r>
          </a:p>
        </p:txBody>
      </p:sp>
      <p:grpSp>
        <p:nvGrpSpPr>
          <p:cNvPr id="16410" name="Groupe 3">
            <a:extLst>
              <a:ext uri="{FF2B5EF4-FFF2-40B4-BE49-F238E27FC236}">
                <a16:creationId xmlns:a16="http://schemas.microsoft.com/office/drawing/2014/main" id="{8176657E-4D6B-44CF-8022-EEE1EC989177}"/>
              </a:ext>
            </a:extLst>
          </p:cNvPr>
          <p:cNvGrpSpPr>
            <a:grpSpLocks/>
          </p:cNvGrpSpPr>
          <p:nvPr/>
        </p:nvGrpSpPr>
        <p:grpSpPr bwMode="auto">
          <a:xfrm>
            <a:off x="7019925" y="4525963"/>
            <a:ext cx="2000250" cy="763587"/>
            <a:chOff x="7092280" y="404664"/>
            <a:chExt cx="1999765" cy="764846"/>
          </a:xfrm>
        </p:grpSpPr>
        <p:sp>
          <p:nvSpPr>
            <p:cNvPr id="159" name="Rectangle à coins arrondis 158">
              <a:extLst>
                <a:ext uri="{FF2B5EF4-FFF2-40B4-BE49-F238E27FC236}">
                  <a16:creationId xmlns:a16="http://schemas.microsoft.com/office/drawing/2014/main" id="{B459EEF5-3F09-4E1D-BFF2-DA68CDD2B35D}"/>
                </a:ext>
              </a:extLst>
            </p:cNvPr>
            <p:cNvSpPr/>
            <p:nvPr/>
          </p:nvSpPr>
          <p:spPr>
            <a:xfrm>
              <a:off x="7092280" y="404664"/>
              <a:ext cx="1999765" cy="764846"/>
            </a:xfrm>
            <a:prstGeom prst="round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eaLnBrk="0" hangingPunct="0">
                <a:defRPr/>
              </a:pPr>
              <a:endParaRPr lang="fr-CA"/>
            </a:p>
          </p:txBody>
        </p:sp>
        <p:grpSp>
          <p:nvGrpSpPr>
            <p:cNvPr id="16492" name="Groupe 2">
              <a:extLst>
                <a:ext uri="{FF2B5EF4-FFF2-40B4-BE49-F238E27FC236}">
                  <a16:creationId xmlns:a16="http://schemas.microsoft.com/office/drawing/2014/main" id="{AB3E35A7-3EA5-4F33-AFD1-AB99DED13D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9582" y="435144"/>
              <a:ext cx="1872208" cy="716384"/>
              <a:chOff x="7380312" y="441621"/>
              <a:chExt cx="1872208" cy="716384"/>
            </a:xfrm>
          </p:grpSpPr>
          <p:cxnSp>
            <p:nvCxnSpPr>
              <p:cNvPr id="336" name="Connecteur droit avec flèche 335">
                <a:extLst>
                  <a:ext uri="{FF2B5EF4-FFF2-40B4-BE49-F238E27FC236}">
                    <a16:creationId xmlns:a16="http://schemas.microsoft.com/office/drawing/2014/main" id="{4DB70BD2-C23A-4376-85E7-7E2EBD8BE15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380934" y="574922"/>
                <a:ext cx="323771" cy="0"/>
              </a:xfrm>
              <a:prstGeom prst="straightConnector1">
                <a:avLst/>
              </a:prstGeom>
              <a:noFill/>
              <a:ln w="38100">
                <a:solidFill>
                  <a:srgbClr val="8064A2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8" name="Connecteur droit avec flèche 337">
                <a:extLst>
                  <a:ext uri="{FF2B5EF4-FFF2-40B4-BE49-F238E27FC236}">
                    <a16:creationId xmlns:a16="http://schemas.microsoft.com/office/drawing/2014/main" id="{537A7E4F-851C-46E6-918D-7B48E40BCCE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380934" y="792769"/>
                <a:ext cx="323771" cy="0"/>
              </a:xfrm>
              <a:prstGeom prst="straightConnector1">
                <a:avLst/>
              </a:prstGeom>
              <a:noFill/>
              <a:ln w="38100">
                <a:solidFill>
                  <a:schemeClr val="accent1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9" name="Connecteur droit avec flèche 338">
                <a:extLst>
                  <a:ext uri="{FF2B5EF4-FFF2-40B4-BE49-F238E27FC236}">
                    <a16:creationId xmlns:a16="http://schemas.microsoft.com/office/drawing/2014/main" id="{93A410B0-2C10-40EC-8BDD-D2197523640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7380934" y="1013795"/>
                <a:ext cx="323771" cy="0"/>
              </a:xfrm>
              <a:prstGeom prst="straightConnector1">
                <a:avLst/>
              </a:prstGeom>
              <a:noFill/>
              <a:ln w="38100">
                <a:solidFill>
                  <a:schemeClr val="accent2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496" name="ZoneTexte 339">
                <a:extLst>
                  <a:ext uri="{FF2B5EF4-FFF2-40B4-BE49-F238E27FC236}">
                    <a16:creationId xmlns:a16="http://schemas.microsoft.com/office/drawing/2014/main" id="{B058911F-068C-49CB-90A6-9A06A5D6D0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68344" y="441621"/>
                <a:ext cx="979796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1100"/>
                  <a:t>Chemokines</a:t>
                </a:r>
              </a:p>
            </p:txBody>
          </p:sp>
          <p:sp>
            <p:nvSpPr>
              <p:cNvPr id="16497" name="ZoneTexte 340">
                <a:extLst>
                  <a:ext uri="{FF2B5EF4-FFF2-40B4-BE49-F238E27FC236}">
                    <a16:creationId xmlns:a16="http://schemas.microsoft.com/office/drawing/2014/main" id="{7B823B96-BC76-4F32-ACD0-CF5B82E63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68344" y="896395"/>
                <a:ext cx="1584176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1100"/>
                  <a:t>Free fatty acids (FFA)</a:t>
                </a:r>
              </a:p>
            </p:txBody>
          </p:sp>
          <p:sp>
            <p:nvSpPr>
              <p:cNvPr id="16498" name="ZoneTexte 341">
                <a:extLst>
                  <a:ext uri="{FF2B5EF4-FFF2-40B4-BE49-F238E27FC236}">
                    <a16:creationId xmlns:a16="http://schemas.microsoft.com/office/drawing/2014/main" id="{DDCCEC3F-F235-447B-8CB8-11217C06A7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668344" y="667227"/>
                <a:ext cx="979796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1pPr>
                <a:lvl2pPr marL="742950" indent="-28575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2pPr>
                <a:lvl3pPr marL="11430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3pPr>
                <a:lvl4pPr marL="16002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4pPr>
                <a:lvl5pPr marL="2057400" indent="-228600" eaLnBrk="0" hangingPunct="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ヒラギノ角ゴ Pro W3" charset="-128"/>
                  </a:defRPr>
                </a:lvl9pPr>
              </a:lstStyle>
              <a:p>
                <a:r>
                  <a:rPr lang="fr-CA" altLang="fr-FR" sz="1100"/>
                  <a:t>Cytokines</a:t>
                </a:r>
              </a:p>
            </p:txBody>
          </p:sp>
        </p:grpSp>
      </p:grpSp>
      <p:sp>
        <p:nvSpPr>
          <p:cNvPr id="16411" name="ZoneTexte 343">
            <a:extLst>
              <a:ext uri="{FF2B5EF4-FFF2-40B4-BE49-F238E27FC236}">
                <a16:creationId xmlns:a16="http://schemas.microsoft.com/office/drawing/2014/main" id="{74A36DDC-B761-4F4B-A130-5F3E1D234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8850" y="5792788"/>
            <a:ext cx="2620963" cy="93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fr-CA" altLang="fr-FR" sz="1100"/>
              <a:t>Activated macrophages block preadipocyte recruitment and worsen insulin resistance in mature adipocytes, increasing FFA release and macrophage activation</a:t>
            </a:r>
          </a:p>
        </p:txBody>
      </p:sp>
      <p:sp>
        <p:nvSpPr>
          <p:cNvPr id="349" name="Forme libre 348">
            <a:extLst>
              <a:ext uri="{FF2B5EF4-FFF2-40B4-BE49-F238E27FC236}">
                <a16:creationId xmlns:a16="http://schemas.microsoft.com/office/drawing/2014/main" id="{8B15E80E-BE3F-427B-9E63-E568FCC01146}"/>
              </a:ext>
            </a:extLst>
          </p:cNvPr>
          <p:cNvSpPr>
            <a:spLocks/>
          </p:cNvSpPr>
          <p:nvPr/>
        </p:nvSpPr>
        <p:spPr bwMode="auto">
          <a:xfrm rot="376144">
            <a:off x="2181225" y="4264025"/>
            <a:ext cx="495300" cy="430213"/>
          </a:xfrm>
          <a:custGeom>
            <a:avLst/>
            <a:gdLst>
              <a:gd name="T0" fmla="*/ 150822 w 1073711"/>
              <a:gd name="T1" fmla="*/ 430213 h 802432"/>
              <a:gd name="T2" fmla="*/ 136761 w 1073711"/>
              <a:gd name="T3" fmla="*/ 50275 h 802432"/>
              <a:gd name="T4" fmla="*/ 495300 w 1073711"/>
              <a:gd name="T5" fmla="*/ 148323 h 80243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73711" h="802432">
                <a:moveTo>
                  <a:pt x="326951" y="802432"/>
                </a:moveTo>
                <a:cubicBezTo>
                  <a:pt x="-276299" y="623997"/>
                  <a:pt x="103431" y="219502"/>
                  <a:pt x="296471" y="93772"/>
                </a:cubicBezTo>
                <a:cubicBezTo>
                  <a:pt x="489511" y="-31958"/>
                  <a:pt x="1059741" y="-82123"/>
                  <a:pt x="1073711" y="276652"/>
                </a:cubicBezTo>
              </a:path>
            </a:pathLst>
          </a:custGeom>
          <a:noFill/>
          <a:ln w="25400" cap="flat" cmpd="sng">
            <a:solidFill>
              <a:schemeClr val="accent2"/>
            </a:solidFill>
            <a:prstDash val="solid"/>
            <a:round/>
            <a:headEnd type="triangle" w="med" len="med"/>
            <a:tailEnd type="none" w="med" len="med"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fr-CA"/>
          </a:p>
        </p:txBody>
      </p:sp>
      <p:cxnSp>
        <p:nvCxnSpPr>
          <p:cNvPr id="355" name="Connecteur droit avec flèche 354">
            <a:extLst>
              <a:ext uri="{FF2B5EF4-FFF2-40B4-BE49-F238E27FC236}">
                <a16:creationId xmlns:a16="http://schemas.microsoft.com/office/drawing/2014/main" id="{B6F47341-D9FB-44E6-8607-1A7FC416E5FE}"/>
              </a:ext>
            </a:extLst>
          </p:cNvPr>
          <p:cNvCxnSpPr>
            <a:cxnSpLocks noChangeShapeType="1"/>
          </p:cNvCxnSpPr>
          <p:nvPr/>
        </p:nvCxnSpPr>
        <p:spPr bwMode="auto">
          <a:xfrm rot="-3687204" flipH="1" flipV="1">
            <a:off x="2003426" y="4756150"/>
            <a:ext cx="0" cy="180975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7" name="Connecteur droit avec flèche 356">
            <a:extLst>
              <a:ext uri="{FF2B5EF4-FFF2-40B4-BE49-F238E27FC236}">
                <a16:creationId xmlns:a16="http://schemas.microsoft.com/office/drawing/2014/main" id="{BCAB59FB-DCBF-40F9-95DD-4E76BE6B4872}"/>
              </a:ext>
            </a:extLst>
          </p:cNvPr>
          <p:cNvCxnSpPr>
            <a:cxnSpLocks noChangeShapeType="1"/>
          </p:cNvCxnSpPr>
          <p:nvPr/>
        </p:nvCxnSpPr>
        <p:spPr bwMode="auto">
          <a:xfrm rot="-3687204" flipH="1" flipV="1">
            <a:off x="1910556" y="4926807"/>
            <a:ext cx="47625" cy="179388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8" name="Connecteur droit avec flèche 357">
            <a:extLst>
              <a:ext uri="{FF2B5EF4-FFF2-40B4-BE49-F238E27FC236}">
                <a16:creationId xmlns:a16="http://schemas.microsoft.com/office/drawing/2014/main" id="{DC863B1D-F0E7-4F8E-A111-2A2B316FEA14}"/>
              </a:ext>
            </a:extLst>
          </p:cNvPr>
          <p:cNvCxnSpPr>
            <a:cxnSpLocks noChangeShapeType="1"/>
          </p:cNvCxnSpPr>
          <p:nvPr/>
        </p:nvCxnSpPr>
        <p:spPr bwMode="auto">
          <a:xfrm rot="17912796" flipV="1">
            <a:off x="2069306" y="4602957"/>
            <a:ext cx="34925" cy="179388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Connecteur droit avec flèche 350">
            <a:extLst>
              <a:ext uri="{FF2B5EF4-FFF2-40B4-BE49-F238E27FC236}">
                <a16:creationId xmlns:a16="http://schemas.microsoft.com/office/drawing/2014/main" id="{6BE8230B-82DB-4485-A7F0-907DE5F8FF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603625" y="5368925"/>
            <a:ext cx="179388" cy="112713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3" name="Connecteur droit avec flèche 352">
            <a:extLst>
              <a:ext uri="{FF2B5EF4-FFF2-40B4-BE49-F238E27FC236}">
                <a16:creationId xmlns:a16="http://schemas.microsoft.com/office/drawing/2014/main" id="{723B824F-EB05-47DA-9AA9-86A28E77F2D4}"/>
              </a:ext>
            </a:extLst>
          </p:cNvPr>
          <p:cNvCxnSpPr>
            <a:cxnSpLocks noChangeShapeType="1"/>
          </p:cNvCxnSpPr>
          <p:nvPr/>
        </p:nvCxnSpPr>
        <p:spPr bwMode="auto">
          <a:xfrm rot="15238184" flipH="1">
            <a:off x="3480594" y="5485607"/>
            <a:ext cx="180975" cy="115887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0" name="Connecteur droit avec flèche 359">
            <a:extLst>
              <a:ext uri="{FF2B5EF4-FFF2-40B4-BE49-F238E27FC236}">
                <a16:creationId xmlns:a16="http://schemas.microsoft.com/office/drawing/2014/main" id="{E0F0122C-CD58-42B1-B5A3-6949AABC3ADE}"/>
              </a:ext>
            </a:extLst>
          </p:cNvPr>
          <p:cNvCxnSpPr>
            <a:cxnSpLocks noChangeShapeType="1"/>
          </p:cNvCxnSpPr>
          <p:nvPr/>
        </p:nvCxnSpPr>
        <p:spPr bwMode="auto">
          <a:xfrm rot="15238184" flipH="1">
            <a:off x="3729038" y="5180012"/>
            <a:ext cx="88900" cy="180975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1" name="Connecteur droit avec flèche 360">
            <a:extLst>
              <a:ext uri="{FF2B5EF4-FFF2-40B4-BE49-F238E27FC236}">
                <a16:creationId xmlns:a16="http://schemas.microsoft.com/office/drawing/2014/main" id="{B995C392-3139-4FCD-80F7-C901913CB33C}"/>
              </a:ext>
            </a:extLst>
          </p:cNvPr>
          <p:cNvCxnSpPr>
            <a:cxnSpLocks noChangeShapeType="1"/>
          </p:cNvCxnSpPr>
          <p:nvPr/>
        </p:nvCxnSpPr>
        <p:spPr bwMode="auto">
          <a:xfrm rot="15238184" flipH="1">
            <a:off x="3132931" y="5706269"/>
            <a:ext cx="179388" cy="31750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2" name="Connecteur droit avec flèche 361">
            <a:extLst>
              <a:ext uri="{FF2B5EF4-FFF2-40B4-BE49-F238E27FC236}">
                <a16:creationId xmlns:a16="http://schemas.microsoft.com/office/drawing/2014/main" id="{E1391912-F550-4D3A-A357-C7EB45421AC5}"/>
              </a:ext>
            </a:extLst>
          </p:cNvPr>
          <p:cNvCxnSpPr>
            <a:cxnSpLocks noChangeShapeType="1"/>
          </p:cNvCxnSpPr>
          <p:nvPr/>
        </p:nvCxnSpPr>
        <p:spPr bwMode="auto">
          <a:xfrm rot="15238184" flipH="1">
            <a:off x="3304382" y="5611019"/>
            <a:ext cx="179387" cy="60325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triangle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0" name="Connecteur droit avec flèche 389">
            <a:extLst>
              <a:ext uri="{FF2B5EF4-FFF2-40B4-BE49-F238E27FC236}">
                <a16:creationId xmlns:a16="http://schemas.microsoft.com/office/drawing/2014/main" id="{D8D57E7B-697D-482B-97B8-C0930F9541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746375" y="2997200"/>
            <a:ext cx="6350" cy="12604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3" name="Connecteur droit avec flèche 392">
            <a:extLst>
              <a:ext uri="{FF2B5EF4-FFF2-40B4-BE49-F238E27FC236}">
                <a16:creationId xmlns:a16="http://schemas.microsoft.com/office/drawing/2014/main" id="{8BE1226F-0283-4555-917D-BCCE81877F0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665413" y="2997200"/>
            <a:ext cx="168275" cy="4763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6423" name="Picture 5" descr="C:\Users\ver-tre01\AppData\Local\Microsoft\Windows\Temporary Internet Files\Content.IE5\9XEN11LM\MC900411898[1].wmf">
            <a:extLst>
              <a:ext uri="{FF2B5EF4-FFF2-40B4-BE49-F238E27FC236}">
                <a16:creationId xmlns:a16="http://schemas.microsoft.com/office/drawing/2014/main" id="{7066691A-AD00-4160-9F3B-B7B4E0CA0E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8363" y="938213"/>
            <a:ext cx="1019175" cy="69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24" name="Picture 2">
            <a:extLst>
              <a:ext uri="{FF2B5EF4-FFF2-40B4-BE49-F238E27FC236}">
                <a16:creationId xmlns:a16="http://schemas.microsoft.com/office/drawing/2014/main" id="{9284B394-C1E9-438D-A90D-3790B6221B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>
            <a:off x="2782888" y="4437063"/>
            <a:ext cx="1052512" cy="1023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425" name="Image 94" descr="macrophage.png">
            <a:extLst>
              <a:ext uri="{FF2B5EF4-FFF2-40B4-BE49-F238E27FC236}">
                <a16:creationId xmlns:a16="http://schemas.microsoft.com/office/drawing/2014/main" id="{C5BEB9C9-108D-4E2D-90F9-C1BDBFD12C0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050722">
            <a:off x="2938463" y="4902200"/>
            <a:ext cx="4318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26" name="Image 94" descr="macrophage.png">
            <a:extLst>
              <a:ext uri="{FF2B5EF4-FFF2-40B4-BE49-F238E27FC236}">
                <a16:creationId xmlns:a16="http://schemas.microsoft.com/office/drawing/2014/main" id="{9140F40A-8D73-4739-A757-450ED82A8A0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0363" y="5100638"/>
            <a:ext cx="430212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27" name="Image 94" descr="macrophage.png">
            <a:extLst>
              <a:ext uri="{FF2B5EF4-FFF2-40B4-BE49-F238E27FC236}">
                <a16:creationId xmlns:a16="http://schemas.microsoft.com/office/drawing/2014/main" id="{3FAC5AC7-07DE-40AC-9078-D5132B555C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4595813"/>
            <a:ext cx="430213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28" name="Groupe 345">
            <a:extLst>
              <a:ext uri="{FF2B5EF4-FFF2-40B4-BE49-F238E27FC236}">
                <a16:creationId xmlns:a16="http://schemas.microsoft.com/office/drawing/2014/main" id="{376F91B1-FCCB-43A0-9756-26A6CE27B843}"/>
              </a:ext>
            </a:extLst>
          </p:cNvPr>
          <p:cNvGrpSpPr>
            <a:grpSpLocks/>
          </p:cNvGrpSpPr>
          <p:nvPr/>
        </p:nvGrpSpPr>
        <p:grpSpPr bwMode="auto">
          <a:xfrm>
            <a:off x="2308225" y="4776788"/>
            <a:ext cx="903288" cy="876300"/>
            <a:chOff x="755576" y="1559470"/>
            <a:chExt cx="902244" cy="876992"/>
          </a:xfrm>
        </p:grpSpPr>
        <p:pic>
          <p:nvPicPr>
            <p:cNvPr id="16488" name="Picture 2">
              <a:extLst>
                <a:ext uri="{FF2B5EF4-FFF2-40B4-BE49-F238E27FC236}">
                  <a16:creationId xmlns:a16="http://schemas.microsoft.com/office/drawing/2014/main" id="{C6217826-A185-4CE5-894C-5C10664E4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755576" y="1598471"/>
              <a:ext cx="450036" cy="4378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89" name="Picture 2">
              <a:extLst>
                <a:ext uri="{FF2B5EF4-FFF2-40B4-BE49-F238E27FC236}">
                  <a16:creationId xmlns:a16="http://schemas.microsoft.com/office/drawing/2014/main" id="{369C0C47-A39A-466B-AB49-757A3189BB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085925" y="1559470"/>
              <a:ext cx="450036" cy="4378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90" name="Picture 2">
              <a:extLst>
                <a:ext uri="{FF2B5EF4-FFF2-40B4-BE49-F238E27FC236}">
                  <a16:creationId xmlns:a16="http://schemas.microsoft.com/office/drawing/2014/main" id="{FB8F7E5C-1F9A-404B-864A-70D5C9FFC6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206982" y="1997798"/>
              <a:ext cx="450838" cy="4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6429" name="Picture 2">
            <a:extLst>
              <a:ext uri="{FF2B5EF4-FFF2-40B4-BE49-F238E27FC236}">
                <a16:creationId xmlns:a16="http://schemas.microsoft.com/office/drawing/2014/main" id="{BE30A411-F321-4F2E-89D1-7DD8C4A13B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>
            <a:off x="2308225" y="4516438"/>
            <a:ext cx="717550" cy="69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430" name="Picture 2">
            <a:extLst>
              <a:ext uri="{FF2B5EF4-FFF2-40B4-BE49-F238E27FC236}">
                <a16:creationId xmlns:a16="http://schemas.microsoft.com/office/drawing/2014/main" id="{79474412-0906-4C6B-AC13-4D4A68D82F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>
            <a:off x="2220913" y="4959350"/>
            <a:ext cx="717550" cy="69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6431" name="Groupe 160">
            <a:extLst>
              <a:ext uri="{FF2B5EF4-FFF2-40B4-BE49-F238E27FC236}">
                <a16:creationId xmlns:a16="http://schemas.microsoft.com/office/drawing/2014/main" id="{B27A78C2-4BB9-48AA-9410-C5C0AA76704C}"/>
              </a:ext>
            </a:extLst>
          </p:cNvPr>
          <p:cNvGrpSpPr>
            <a:grpSpLocks/>
          </p:cNvGrpSpPr>
          <p:nvPr/>
        </p:nvGrpSpPr>
        <p:grpSpPr bwMode="auto">
          <a:xfrm>
            <a:off x="611188" y="3429000"/>
            <a:ext cx="1141412" cy="700088"/>
            <a:chOff x="2347621" y="3045984"/>
            <a:chExt cx="1000243" cy="521070"/>
          </a:xfrm>
        </p:grpSpPr>
        <p:grpSp>
          <p:nvGrpSpPr>
            <p:cNvPr id="16473" name="Groupe 161">
              <a:extLst>
                <a:ext uri="{FF2B5EF4-FFF2-40B4-BE49-F238E27FC236}">
                  <a16:creationId xmlns:a16="http://schemas.microsoft.com/office/drawing/2014/main" id="{4DF306D4-9B66-4A51-9071-A47D700CF81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347621" y="3054654"/>
              <a:ext cx="649765" cy="360000"/>
              <a:chOff x="1787634" y="2902254"/>
              <a:chExt cx="1039741" cy="576064"/>
            </a:xfrm>
          </p:grpSpPr>
          <p:sp>
            <p:nvSpPr>
              <p:cNvPr id="169" name="Ellipse 15">
                <a:extLst>
                  <a:ext uri="{FF2B5EF4-FFF2-40B4-BE49-F238E27FC236}">
                    <a16:creationId xmlns:a16="http://schemas.microsoft.com/office/drawing/2014/main" id="{E249DAE3-1DDE-40A6-8AF0-2659EEB5F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634" y="2901616"/>
                <a:ext cx="1039591" cy="576667"/>
              </a:xfrm>
              <a:custGeom>
                <a:avLst/>
                <a:gdLst>
                  <a:gd name="T0" fmla="*/ 7 w 841500"/>
                  <a:gd name="T1" fmla="*/ 311384 h 591090"/>
                  <a:gd name="T2" fmla="*/ 323329 w 841500"/>
                  <a:gd name="T3" fmla="*/ 222870 h 591090"/>
                  <a:gd name="T4" fmla="*/ 275711 w 841500"/>
                  <a:gd name="T5" fmla="*/ 79769 h 591090"/>
                  <a:gd name="T6" fmla="*/ 466186 w 841500"/>
                  <a:gd name="T7" fmla="*/ 142374 h 591090"/>
                  <a:gd name="T8" fmla="*/ 555959 w 841500"/>
                  <a:gd name="T9" fmla="*/ 4 h 591090"/>
                  <a:gd name="T10" fmla="*/ 642372 w 841500"/>
                  <a:gd name="T11" fmla="*/ 146847 h 591090"/>
                  <a:gd name="T12" fmla="*/ 856653 w 841500"/>
                  <a:gd name="T13" fmla="*/ 79768 h 591090"/>
                  <a:gd name="T14" fmla="*/ 818558 w 841500"/>
                  <a:gd name="T15" fmla="*/ 245230 h 591090"/>
                  <a:gd name="T16" fmla="*/ 1036604 w 841500"/>
                  <a:gd name="T17" fmla="*/ 274214 h 591090"/>
                  <a:gd name="T18" fmla="*/ 837608 w 841500"/>
                  <a:gd name="T19" fmla="*/ 334668 h 591090"/>
                  <a:gd name="T20" fmla="*/ 880463 w 841500"/>
                  <a:gd name="T21" fmla="*/ 486714 h 591090"/>
                  <a:gd name="T22" fmla="*/ 689989 w 841500"/>
                  <a:gd name="T23" fmla="*/ 428579 h 591090"/>
                  <a:gd name="T24" fmla="*/ 574788 w 841500"/>
                  <a:gd name="T25" fmla="*/ 576593 h 591090"/>
                  <a:gd name="T26" fmla="*/ 551897 w 841500"/>
                  <a:gd name="T27" fmla="*/ 406219 h 591090"/>
                  <a:gd name="T28" fmla="*/ 323329 w 841500"/>
                  <a:gd name="T29" fmla="*/ 486714 h 591090"/>
                  <a:gd name="T30" fmla="*/ 332854 w 841500"/>
                  <a:gd name="T31" fmla="*/ 339142 h 591090"/>
                  <a:gd name="T32" fmla="*/ 7 w 841500"/>
                  <a:gd name="T33" fmla="*/ 311384 h 5910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41500" h="591090">
                    <a:moveTo>
                      <a:pt x="6" y="319172"/>
                    </a:moveTo>
                    <a:cubicBezTo>
                      <a:pt x="-1279" y="299309"/>
                      <a:pt x="224525" y="268012"/>
                      <a:pt x="261720" y="228444"/>
                    </a:cubicBezTo>
                    <a:cubicBezTo>
                      <a:pt x="298915" y="188876"/>
                      <a:pt x="178848" y="85584"/>
                      <a:pt x="223175" y="81764"/>
                    </a:cubicBezTo>
                    <a:cubicBezTo>
                      <a:pt x="267502" y="77944"/>
                      <a:pt x="348542" y="177897"/>
                      <a:pt x="377356" y="145935"/>
                    </a:cubicBezTo>
                    <a:cubicBezTo>
                      <a:pt x="406170" y="113973"/>
                      <a:pt x="426254" y="-760"/>
                      <a:pt x="450023" y="4"/>
                    </a:cubicBezTo>
                    <a:cubicBezTo>
                      <a:pt x="473792" y="768"/>
                      <a:pt x="493537" y="118558"/>
                      <a:pt x="519970" y="150520"/>
                    </a:cubicBezTo>
                    <a:cubicBezTo>
                      <a:pt x="546403" y="182482"/>
                      <a:pt x="651664" y="81763"/>
                      <a:pt x="693420" y="81763"/>
                    </a:cubicBezTo>
                    <a:cubicBezTo>
                      <a:pt x="735176" y="81763"/>
                      <a:pt x="638307" y="218145"/>
                      <a:pt x="662584" y="251363"/>
                    </a:cubicBezTo>
                    <a:cubicBezTo>
                      <a:pt x="686861" y="284581"/>
                      <a:pt x="864136" y="239054"/>
                      <a:pt x="839082" y="281072"/>
                    </a:cubicBezTo>
                    <a:cubicBezTo>
                      <a:pt x="814028" y="323090"/>
                      <a:pt x="715772" y="320487"/>
                      <a:pt x="678004" y="343038"/>
                    </a:cubicBezTo>
                    <a:cubicBezTo>
                      <a:pt x="640236" y="365589"/>
                      <a:pt x="722972" y="463745"/>
                      <a:pt x="712693" y="498887"/>
                    </a:cubicBezTo>
                    <a:cubicBezTo>
                      <a:pt x="702414" y="534029"/>
                      <a:pt x="599752" y="423944"/>
                      <a:pt x="558514" y="439298"/>
                    </a:cubicBezTo>
                    <a:cubicBezTo>
                      <a:pt x="517276" y="454652"/>
                      <a:pt x="483894" y="594834"/>
                      <a:pt x="465264" y="591014"/>
                    </a:cubicBezTo>
                    <a:cubicBezTo>
                      <a:pt x="446634" y="587194"/>
                      <a:pt x="463956" y="453124"/>
                      <a:pt x="446735" y="416379"/>
                    </a:cubicBezTo>
                    <a:cubicBezTo>
                      <a:pt x="429514" y="379634"/>
                      <a:pt x="291271" y="510346"/>
                      <a:pt x="261720" y="498887"/>
                    </a:cubicBezTo>
                    <a:cubicBezTo>
                      <a:pt x="232169" y="487428"/>
                      <a:pt x="329752" y="356185"/>
                      <a:pt x="269430" y="347624"/>
                    </a:cubicBezTo>
                    <a:cubicBezTo>
                      <a:pt x="191887" y="302317"/>
                      <a:pt x="1291" y="339035"/>
                      <a:pt x="6" y="31917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E000"/>
                  </a:gs>
                  <a:gs pos="20000">
                    <a:srgbClr val="FFDC00"/>
                  </a:gs>
                  <a:gs pos="100000">
                    <a:srgbClr val="DAA700"/>
                  </a:gs>
                </a:gsLst>
                <a:lin ang="5400000"/>
              </a:gradFill>
              <a:ln w="9525" cap="flat" cmpd="sng">
                <a:solidFill>
                  <a:srgbClr val="FFCB00"/>
                </a:solidFill>
                <a:prstDash val="solid"/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endParaRPr lang="fr-CA"/>
              </a:p>
            </p:txBody>
          </p:sp>
          <p:sp>
            <p:nvSpPr>
              <p:cNvPr id="170" name="Ellipse 169">
                <a:extLst>
                  <a:ext uri="{FF2B5EF4-FFF2-40B4-BE49-F238E27FC236}">
                    <a16:creationId xmlns:a16="http://schemas.microsoft.com/office/drawing/2014/main" id="{0287202D-B64C-4636-B6AA-DD0DC0600C88}"/>
                  </a:ext>
                </a:extLst>
              </p:cNvPr>
              <p:cNvSpPr/>
              <p:nvPr/>
            </p:nvSpPr>
            <p:spPr>
              <a:xfrm rot="21446976">
                <a:off x="2283392" y="3136113"/>
                <a:ext cx="180000" cy="108000"/>
              </a:xfrm>
              <a:prstGeom prst="ellipse">
                <a:avLst/>
              </a:prstGeom>
              <a:solidFill>
                <a:schemeClr val="tx2"/>
              </a:solidFill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</p:grpSp>
        <p:grpSp>
          <p:nvGrpSpPr>
            <p:cNvPr id="16474" name="Groupe 162">
              <a:extLst>
                <a:ext uri="{FF2B5EF4-FFF2-40B4-BE49-F238E27FC236}">
                  <a16:creationId xmlns:a16="http://schemas.microsoft.com/office/drawing/2014/main" id="{768A2357-5310-4A81-BA18-776B7E85BE0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00021" y="3207054"/>
              <a:ext cx="649765" cy="360000"/>
              <a:chOff x="1787634" y="2902254"/>
              <a:chExt cx="1039741" cy="576064"/>
            </a:xfrm>
          </p:grpSpPr>
          <p:sp>
            <p:nvSpPr>
              <p:cNvPr id="167" name="Ellipse 15">
                <a:extLst>
                  <a:ext uri="{FF2B5EF4-FFF2-40B4-BE49-F238E27FC236}">
                    <a16:creationId xmlns:a16="http://schemas.microsoft.com/office/drawing/2014/main" id="{2861DC79-96DA-4DB9-8808-40832A594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638" y="2901650"/>
                <a:ext cx="1039591" cy="576668"/>
              </a:xfrm>
              <a:custGeom>
                <a:avLst/>
                <a:gdLst>
                  <a:gd name="T0" fmla="*/ 7 w 841500"/>
                  <a:gd name="T1" fmla="*/ 311385 h 591090"/>
                  <a:gd name="T2" fmla="*/ 323329 w 841500"/>
                  <a:gd name="T3" fmla="*/ 222870 h 591090"/>
                  <a:gd name="T4" fmla="*/ 275711 w 841500"/>
                  <a:gd name="T5" fmla="*/ 79769 h 591090"/>
                  <a:gd name="T6" fmla="*/ 466186 w 841500"/>
                  <a:gd name="T7" fmla="*/ 142374 h 591090"/>
                  <a:gd name="T8" fmla="*/ 555959 w 841500"/>
                  <a:gd name="T9" fmla="*/ 4 h 591090"/>
                  <a:gd name="T10" fmla="*/ 642372 w 841500"/>
                  <a:gd name="T11" fmla="*/ 146847 h 591090"/>
                  <a:gd name="T12" fmla="*/ 856653 w 841500"/>
                  <a:gd name="T13" fmla="*/ 79768 h 591090"/>
                  <a:gd name="T14" fmla="*/ 818558 w 841500"/>
                  <a:gd name="T15" fmla="*/ 245230 h 591090"/>
                  <a:gd name="T16" fmla="*/ 1036604 w 841500"/>
                  <a:gd name="T17" fmla="*/ 274214 h 591090"/>
                  <a:gd name="T18" fmla="*/ 837608 w 841500"/>
                  <a:gd name="T19" fmla="*/ 334668 h 591090"/>
                  <a:gd name="T20" fmla="*/ 880463 w 841500"/>
                  <a:gd name="T21" fmla="*/ 486715 h 591090"/>
                  <a:gd name="T22" fmla="*/ 689989 w 841500"/>
                  <a:gd name="T23" fmla="*/ 428580 h 591090"/>
                  <a:gd name="T24" fmla="*/ 574788 w 841500"/>
                  <a:gd name="T25" fmla="*/ 576594 h 591090"/>
                  <a:gd name="T26" fmla="*/ 551897 w 841500"/>
                  <a:gd name="T27" fmla="*/ 406220 h 591090"/>
                  <a:gd name="T28" fmla="*/ 323329 w 841500"/>
                  <a:gd name="T29" fmla="*/ 486715 h 591090"/>
                  <a:gd name="T30" fmla="*/ 332854 w 841500"/>
                  <a:gd name="T31" fmla="*/ 339142 h 591090"/>
                  <a:gd name="T32" fmla="*/ 7 w 841500"/>
                  <a:gd name="T33" fmla="*/ 311385 h 5910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41500" h="591090">
                    <a:moveTo>
                      <a:pt x="6" y="319172"/>
                    </a:moveTo>
                    <a:cubicBezTo>
                      <a:pt x="-1279" y="299309"/>
                      <a:pt x="224525" y="268012"/>
                      <a:pt x="261720" y="228444"/>
                    </a:cubicBezTo>
                    <a:cubicBezTo>
                      <a:pt x="298915" y="188876"/>
                      <a:pt x="178848" y="85584"/>
                      <a:pt x="223175" y="81764"/>
                    </a:cubicBezTo>
                    <a:cubicBezTo>
                      <a:pt x="267502" y="77944"/>
                      <a:pt x="348542" y="177897"/>
                      <a:pt x="377356" y="145935"/>
                    </a:cubicBezTo>
                    <a:cubicBezTo>
                      <a:pt x="406170" y="113973"/>
                      <a:pt x="426254" y="-760"/>
                      <a:pt x="450023" y="4"/>
                    </a:cubicBezTo>
                    <a:cubicBezTo>
                      <a:pt x="473792" y="768"/>
                      <a:pt x="493537" y="118558"/>
                      <a:pt x="519970" y="150520"/>
                    </a:cubicBezTo>
                    <a:cubicBezTo>
                      <a:pt x="546403" y="182482"/>
                      <a:pt x="651664" y="81763"/>
                      <a:pt x="693420" y="81763"/>
                    </a:cubicBezTo>
                    <a:cubicBezTo>
                      <a:pt x="735176" y="81763"/>
                      <a:pt x="638307" y="218145"/>
                      <a:pt x="662584" y="251363"/>
                    </a:cubicBezTo>
                    <a:cubicBezTo>
                      <a:pt x="686861" y="284581"/>
                      <a:pt x="864136" y="239054"/>
                      <a:pt x="839082" y="281072"/>
                    </a:cubicBezTo>
                    <a:cubicBezTo>
                      <a:pt x="814028" y="323090"/>
                      <a:pt x="715772" y="320487"/>
                      <a:pt x="678004" y="343038"/>
                    </a:cubicBezTo>
                    <a:cubicBezTo>
                      <a:pt x="640236" y="365589"/>
                      <a:pt x="722972" y="463745"/>
                      <a:pt x="712693" y="498887"/>
                    </a:cubicBezTo>
                    <a:cubicBezTo>
                      <a:pt x="702414" y="534029"/>
                      <a:pt x="599752" y="423944"/>
                      <a:pt x="558514" y="439298"/>
                    </a:cubicBezTo>
                    <a:cubicBezTo>
                      <a:pt x="517276" y="454652"/>
                      <a:pt x="483894" y="594834"/>
                      <a:pt x="465264" y="591014"/>
                    </a:cubicBezTo>
                    <a:cubicBezTo>
                      <a:pt x="446634" y="587194"/>
                      <a:pt x="463956" y="453124"/>
                      <a:pt x="446735" y="416379"/>
                    </a:cubicBezTo>
                    <a:cubicBezTo>
                      <a:pt x="429514" y="379634"/>
                      <a:pt x="291271" y="510346"/>
                      <a:pt x="261720" y="498887"/>
                    </a:cubicBezTo>
                    <a:cubicBezTo>
                      <a:pt x="232169" y="487428"/>
                      <a:pt x="329752" y="356185"/>
                      <a:pt x="269430" y="347624"/>
                    </a:cubicBezTo>
                    <a:cubicBezTo>
                      <a:pt x="191887" y="302317"/>
                      <a:pt x="1291" y="339035"/>
                      <a:pt x="6" y="31917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E000"/>
                  </a:gs>
                  <a:gs pos="20000">
                    <a:srgbClr val="FFDC00"/>
                  </a:gs>
                  <a:gs pos="100000">
                    <a:srgbClr val="DAA700"/>
                  </a:gs>
                </a:gsLst>
                <a:lin ang="5400000"/>
              </a:gradFill>
              <a:ln w="9525" cap="flat" cmpd="sng">
                <a:solidFill>
                  <a:srgbClr val="FFCB00"/>
                </a:solidFill>
                <a:prstDash val="solid"/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endParaRPr lang="fr-CA"/>
              </a:p>
            </p:txBody>
          </p:sp>
          <p:sp>
            <p:nvSpPr>
              <p:cNvPr id="168" name="Ellipse 167">
                <a:extLst>
                  <a:ext uri="{FF2B5EF4-FFF2-40B4-BE49-F238E27FC236}">
                    <a16:creationId xmlns:a16="http://schemas.microsoft.com/office/drawing/2014/main" id="{1355A4D8-63A3-4868-B064-3A16AD266AAB}"/>
                  </a:ext>
                </a:extLst>
              </p:cNvPr>
              <p:cNvSpPr/>
              <p:nvPr/>
            </p:nvSpPr>
            <p:spPr>
              <a:xfrm rot="21446976">
                <a:off x="2283392" y="3136113"/>
                <a:ext cx="180000" cy="108000"/>
              </a:xfrm>
              <a:prstGeom prst="ellipse">
                <a:avLst/>
              </a:prstGeom>
              <a:solidFill>
                <a:schemeClr val="tx2"/>
              </a:solidFill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</p:grpSp>
        <p:grpSp>
          <p:nvGrpSpPr>
            <p:cNvPr id="16475" name="Groupe 163">
              <a:extLst>
                <a:ext uri="{FF2B5EF4-FFF2-40B4-BE49-F238E27FC236}">
                  <a16:creationId xmlns:a16="http://schemas.microsoft.com/office/drawing/2014/main" id="{70E202FC-508F-4414-ABCA-C9847DFDA35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698099" y="3045984"/>
              <a:ext cx="649765" cy="360000"/>
              <a:chOff x="1787634" y="2902254"/>
              <a:chExt cx="1039741" cy="576064"/>
            </a:xfrm>
          </p:grpSpPr>
          <p:sp>
            <p:nvSpPr>
              <p:cNvPr id="165" name="Ellipse 15">
                <a:extLst>
                  <a:ext uri="{FF2B5EF4-FFF2-40B4-BE49-F238E27FC236}">
                    <a16:creationId xmlns:a16="http://schemas.microsoft.com/office/drawing/2014/main" id="{39885596-24CC-426E-97E6-48E6BF76F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784" y="2902254"/>
                <a:ext cx="1039591" cy="576668"/>
              </a:xfrm>
              <a:custGeom>
                <a:avLst/>
                <a:gdLst>
                  <a:gd name="T0" fmla="*/ 7 w 841500"/>
                  <a:gd name="T1" fmla="*/ 311385 h 591090"/>
                  <a:gd name="T2" fmla="*/ 323329 w 841500"/>
                  <a:gd name="T3" fmla="*/ 222870 h 591090"/>
                  <a:gd name="T4" fmla="*/ 275711 w 841500"/>
                  <a:gd name="T5" fmla="*/ 79769 h 591090"/>
                  <a:gd name="T6" fmla="*/ 466186 w 841500"/>
                  <a:gd name="T7" fmla="*/ 142374 h 591090"/>
                  <a:gd name="T8" fmla="*/ 555959 w 841500"/>
                  <a:gd name="T9" fmla="*/ 4 h 591090"/>
                  <a:gd name="T10" fmla="*/ 642372 w 841500"/>
                  <a:gd name="T11" fmla="*/ 146847 h 591090"/>
                  <a:gd name="T12" fmla="*/ 856653 w 841500"/>
                  <a:gd name="T13" fmla="*/ 79768 h 591090"/>
                  <a:gd name="T14" fmla="*/ 818558 w 841500"/>
                  <a:gd name="T15" fmla="*/ 245230 h 591090"/>
                  <a:gd name="T16" fmla="*/ 1036604 w 841500"/>
                  <a:gd name="T17" fmla="*/ 274214 h 591090"/>
                  <a:gd name="T18" fmla="*/ 837608 w 841500"/>
                  <a:gd name="T19" fmla="*/ 334668 h 591090"/>
                  <a:gd name="T20" fmla="*/ 880463 w 841500"/>
                  <a:gd name="T21" fmla="*/ 486715 h 591090"/>
                  <a:gd name="T22" fmla="*/ 689989 w 841500"/>
                  <a:gd name="T23" fmla="*/ 428580 h 591090"/>
                  <a:gd name="T24" fmla="*/ 574788 w 841500"/>
                  <a:gd name="T25" fmla="*/ 576594 h 591090"/>
                  <a:gd name="T26" fmla="*/ 551897 w 841500"/>
                  <a:gd name="T27" fmla="*/ 406220 h 591090"/>
                  <a:gd name="T28" fmla="*/ 323329 w 841500"/>
                  <a:gd name="T29" fmla="*/ 486715 h 591090"/>
                  <a:gd name="T30" fmla="*/ 332854 w 841500"/>
                  <a:gd name="T31" fmla="*/ 339142 h 591090"/>
                  <a:gd name="T32" fmla="*/ 7 w 841500"/>
                  <a:gd name="T33" fmla="*/ 311385 h 5910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41500" h="591090">
                    <a:moveTo>
                      <a:pt x="6" y="319172"/>
                    </a:moveTo>
                    <a:cubicBezTo>
                      <a:pt x="-1279" y="299309"/>
                      <a:pt x="224525" y="268012"/>
                      <a:pt x="261720" y="228444"/>
                    </a:cubicBezTo>
                    <a:cubicBezTo>
                      <a:pt x="298915" y="188876"/>
                      <a:pt x="178848" y="85584"/>
                      <a:pt x="223175" y="81764"/>
                    </a:cubicBezTo>
                    <a:cubicBezTo>
                      <a:pt x="267502" y="77944"/>
                      <a:pt x="348542" y="177897"/>
                      <a:pt x="377356" y="145935"/>
                    </a:cubicBezTo>
                    <a:cubicBezTo>
                      <a:pt x="406170" y="113973"/>
                      <a:pt x="426254" y="-760"/>
                      <a:pt x="450023" y="4"/>
                    </a:cubicBezTo>
                    <a:cubicBezTo>
                      <a:pt x="473792" y="768"/>
                      <a:pt x="493537" y="118558"/>
                      <a:pt x="519970" y="150520"/>
                    </a:cubicBezTo>
                    <a:cubicBezTo>
                      <a:pt x="546403" y="182482"/>
                      <a:pt x="651664" y="81763"/>
                      <a:pt x="693420" y="81763"/>
                    </a:cubicBezTo>
                    <a:cubicBezTo>
                      <a:pt x="735176" y="81763"/>
                      <a:pt x="638307" y="218145"/>
                      <a:pt x="662584" y="251363"/>
                    </a:cubicBezTo>
                    <a:cubicBezTo>
                      <a:pt x="686861" y="284581"/>
                      <a:pt x="864136" y="239054"/>
                      <a:pt x="839082" y="281072"/>
                    </a:cubicBezTo>
                    <a:cubicBezTo>
                      <a:pt x="814028" y="323090"/>
                      <a:pt x="715772" y="320487"/>
                      <a:pt x="678004" y="343038"/>
                    </a:cubicBezTo>
                    <a:cubicBezTo>
                      <a:pt x="640236" y="365589"/>
                      <a:pt x="722972" y="463745"/>
                      <a:pt x="712693" y="498887"/>
                    </a:cubicBezTo>
                    <a:cubicBezTo>
                      <a:pt x="702414" y="534029"/>
                      <a:pt x="599752" y="423944"/>
                      <a:pt x="558514" y="439298"/>
                    </a:cubicBezTo>
                    <a:cubicBezTo>
                      <a:pt x="517276" y="454652"/>
                      <a:pt x="483894" y="594834"/>
                      <a:pt x="465264" y="591014"/>
                    </a:cubicBezTo>
                    <a:cubicBezTo>
                      <a:pt x="446634" y="587194"/>
                      <a:pt x="463956" y="453124"/>
                      <a:pt x="446735" y="416379"/>
                    </a:cubicBezTo>
                    <a:cubicBezTo>
                      <a:pt x="429514" y="379634"/>
                      <a:pt x="291271" y="510346"/>
                      <a:pt x="261720" y="498887"/>
                    </a:cubicBezTo>
                    <a:cubicBezTo>
                      <a:pt x="232169" y="487428"/>
                      <a:pt x="329752" y="356185"/>
                      <a:pt x="269430" y="347624"/>
                    </a:cubicBezTo>
                    <a:cubicBezTo>
                      <a:pt x="191887" y="302317"/>
                      <a:pt x="1291" y="339035"/>
                      <a:pt x="6" y="31917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E000"/>
                  </a:gs>
                  <a:gs pos="20000">
                    <a:srgbClr val="FFDC00"/>
                  </a:gs>
                  <a:gs pos="100000">
                    <a:srgbClr val="DAA700"/>
                  </a:gs>
                </a:gsLst>
                <a:lin ang="5400000"/>
              </a:gradFill>
              <a:ln w="9525" cap="flat" cmpd="sng">
                <a:solidFill>
                  <a:srgbClr val="FFCB00"/>
                </a:solidFill>
                <a:prstDash val="solid"/>
                <a:round/>
                <a:headEnd/>
                <a:tailEnd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endParaRPr lang="fr-CA"/>
              </a:p>
            </p:txBody>
          </p:sp>
          <p:sp>
            <p:nvSpPr>
              <p:cNvPr id="166" name="Ellipse 165">
                <a:extLst>
                  <a:ext uri="{FF2B5EF4-FFF2-40B4-BE49-F238E27FC236}">
                    <a16:creationId xmlns:a16="http://schemas.microsoft.com/office/drawing/2014/main" id="{14EF3768-2D57-45D9-A7EC-16C04D8D2E60}"/>
                  </a:ext>
                </a:extLst>
              </p:cNvPr>
              <p:cNvSpPr/>
              <p:nvPr/>
            </p:nvSpPr>
            <p:spPr>
              <a:xfrm rot="21446976">
                <a:off x="2283392" y="3136113"/>
                <a:ext cx="180000" cy="108000"/>
              </a:xfrm>
              <a:prstGeom prst="ellipse">
                <a:avLst/>
              </a:prstGeom>
              <a:solidFill>
                <a:schemeClr val="tx2"/>
              </a:solidFill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</p:grpSp>
      </p:grpSp>
      <p:pic>
        <p:nvPicPr>
          <p:cNvPr id="16432" name="Image 94" descr="macrophage.png">
            <a:extLst>
              <a:ext uri="{FF2B5EF4-FFF2-40B4-BE49-F238E27FC236}">
                <a16:creationId xmlns:a16="http://schemas.microsoft.com/office/drawing/2014/main" id="{C268D809-CE5F-4145-8BCD-CB84D1C27DC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4581525"/>
            <a:ext cx="4318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33" name="Groupe 7">
            <a:extLst>
              <a:ext uri="{FF2B5EF4-FFF2-40B4-BE49-F238E27FC236}">
                <a16:creationId xmlns:a16="http://schemas.microsoft.com/office/drawing/2014/main" id="{845C3720-B82D-4B18-BCA9-08175CF3E8A6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1558925"/>
            <a:ext cx="998538" cy="790575"/>
            <a:chOff x="755576" y="1559470"/>
            <a:chExt cx="998040" cy="789410"/>
          </a:xfrm>
        </p:grpSpPr>
        <p:pic>
          <p:nvPicPr>
            <p:cNvPr id="16468" name="Picture 2">
              <a:extLst>
                <a:ext uri="{FF2B5EF4-FFF2-40B4-BE49-F238E27FC236}">
                  <a16:creationId xmlns:a16="http://schemas.microsoft.com/office/drawing/2014/main" id="{F707D2B7-BCBD-4D8B-A6C4-28D52C82F1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302778" y="1742242"/>
              <a:ext cx="450838" cy="4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69" name="Picture 2">
              <a:extLst>
                <a:ext uri="{FF2B5EF4-FFF2-40B4-BE49-F238E27FC236}">
                  <a16:creationId xmlns:a16="http://schemas.microsoft.com/office/drawing/2014/main" id="{7940EC95-DB15-45CC-B852-4DCF25A72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085925" y="1559470"/>
              <a:ext cx="450036" cy="4378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70" name="Picture 2">
              <a:extLst>
                <a:ext uri="{FF2B5EF4-FFF2-40B4-BE49-F238E27FC236}">
                  <a16:creationId xmlns:a16="http://schemas.microsoft.com/office/drawing/2014/main" id="{6C2C74EB-5AF2-44AF-9AED-23861A7723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1098040" y="1910216"/>
              <a:ext cx="450838" cy="4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71" name="Picture 2">
              <a:extLst>
                <a:ext uri="{FF2B5EF4-FFF2-40B4-BE49-F238E27FC236}">
                  <a16:creationId xmlns:a16="http://schemas.microsoft.com/office/drawing/2014/main" id="{C789A452-D25E-44CD-8DF6-05248FB9EA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810008" y="1910216"/>
              <a:ext cx="450838" cy="4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72" name="Picture 2">
              <a:extLst>
                <a:ext uri="{FF2B5EF4-FFF2-40B4-BE49-F238E27FC236}">
                  <a16:creationId xmlns:a16="http://schemas.microsoft.com/office/drawing/2014/main" id="{67250D56-EBEF-4E91-9840-377BC94E30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755576" y="1598471"/>
              <a:ext cx="450036" cy="4378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6434" name="Image 94" descr="macrophage.png">
            <a:extLst>
              <a:ext uri="{FF2B5EF4-FFF2-40B4-BE49-F238E27FC236}">
                <a16:creationId xmlns:a16="http://schemas.microsoft.com/office/drawing/2014/main" id="{480B8102-EF62-44DE-A3BF-1C0546C29C4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1725" y="2636838"/>
            <a:ext cx="7143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35" name="Image 94" descr="macrophage.png">
            <a:extLst>
              <a:ext uri="{FF2B5EF4-FFF2-40B4-BE49-F238E27FC236}">
                <a16:creationId xmlns:a16="http://schemas.microsoft.com/office/drawing/2014/main" id="{F6397E69-D49F-4531-A40C-21E77B6E64F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6725" y="2851150"/>
            <a:ext cx="71437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36" name="Picture 2">
            <a:extLst>
              <a:ext uri="{FF2B5EF4-FFF2-40B4-BE49-F238E27FC236}">
                <a16:creationId xmlns:a16="http://schemas.microsoft.com/office/drawing/2014/main" id="{193028C3-7EB5-4AE3-985F-E31E5B4937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07"/>
          <a:stretch>
            <a:fillRect/>
          </a:stretch>
        </p:blipFill>
        <p:spPr bwMode="auto">
          <a:xfrm>
            <a:off x="2135188" y="4762500"/>
            <a:ext cx="450850" cy="439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6437" name="Groupe 8">
            <a:extLst>
              <a:ext uri="{FF2B5EF4-FFF2-40B4-BE49-F238E27FC236}">
                <a16:creationId xmlns:a16="http://schemas.microsoft.com/office/drawing/2014/main" id="{11B07E12-A89A-46E0-B42E-293FE514A4D9}"/>
              </a:ext>
            </a:extLst>
          </p:cNvPr>
          <p:cNvGrpSpPr>
            <a:grpSpLocks/>
          </p:cNvGrpSpPr>
          <p:nvPr/>
        </p:nvGrpSpPr>
        <p:grpSpPr bwMode="auto">
          <a:xfrm>
            <a:off x="5553075" y="1436688"/>
            <a:ext cx="1366838" cy="1141412"/>
            <a:chOff x="5584078" y="1283637"/>
            <a:chExt cx="1366059" cy="1141173"/>
          </a:xfrm>
        </p:grpSpPr>
        <p:pic>
          <p:nvPicPr>
            <p:cNvPr id="16460" name="Picture 2">
              <a:extLst>
                <a:ext uri="{FF2B5EF4-FFF2-40B4-BE49-F238E27FC236}">
                  <a16:creationId xmlns:a16="http://schemas.microsoft.com/office/drawing/2014/main" id="{C0992F19-5028-48BD-A9FB-4BE06DD120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6232617" y="1529997"/>
              <a:ext cx="717520" cy="698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6461" name="Groupe 314">
              <a:extLst>
                <a:ext uri="{FF2B5EF4-FFF2-40B4-BE49-F238E27FC236}">
                  <a16:creationId xmlns:a16="http://schemas.microsoft.com/office/drawing/2014/main" id="{10EBA703-EC5B-44D1-87DB-5BECD30BAF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7988" y="1543896"/>
              <a:ext cx="902244" cy="876992"/>
              <a:chOff x="755576" y="1559470"/>
              <a:chExt cx="902244" cy="876992"/>
            </a:xfrm>
          </p:grpSpPr>
          <p:pic>
            <p:nvPicPr>
              <p:cNvPr id="16465" name="Picture 2">
                <a:extLst>
                  <a:ext uri="{FF2B5EF4-FFF2-40B4-BE49-F238E27FC236}">
                    <a16:creationId xmlns:a16="http://schemas.microsoft.com/office/drawing/2014/main" id="{FDD44377-3811-477D-B477-FE81A1A9DE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755576" y="1598471"/>
                <a:ext cx="450036" cy="4378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466" name="Picture 2">
                <a:extLst>
                  <a:ext uri="{FF2B5EF4-FFF2-40B4-BE49-F238E27FC236}">
                    <a16:creationId xmlns:a16="http://schemas.microsoft.com/office/drawing/2014/main" id="{F9D2F6DB-FCCD-42E1-820F-1EBAD07565F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085925" y="1559470"/>
                <a:ext cx="450036" cy="4378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467" name="Picture 2">
                <a:extLst>
                  <a:ext uri="{FF2B5EF4-FFF2-40B4-BE49-F238E27FC236}">
                    <a16:creationId xmlns:a16="http://schemas.microsoft.com/office/drawing/2014/main" id="{19FE103B-F68F-43D3-965D-B0A7E1A1022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206982" y="1997798"/>
                <a:ext cx="450838" cy="4386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pic>
          <p:nvPicPr>
            <p:cNvPr id="16462" name="Picture 2">
              <a:extLst>
                <a:ext uri="{FF2B5EF4-FFF2-40B4-BE49-F238E27FC236}">
                  <a16:creationId xmlns:a16="http://schemas.microsoft.com/office/drawing/2014/main" id="{ED86A76C-A6A5-4A94-A75D-188181D95D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5757988" y="1283637"/>
              <a:ext cx="717520" cy="698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63" name="Picture 2">
              <a:extLst>
                <a:ext uri="{FF2B5EF4-FFF2-40B4-BE49-F238E27FC236}">
                  <a16:creationId xmlns:a16="http://schemas.microsoft.com/office/drawing/2014/main" id="{95A6D530-0693-4EAD-81D1-297F5077A4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5670207" y="1726668"/>
              <a:ext cx="717520" cy="698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64" name="Picture 2">
              <a:extLst>
                <a:ext uri="{FF2B5EF4-FFF2-40B4-BE49-F238E27FC236}">
                  <a16:creationId xmlns:a16="http://schemas.microsoft.com/office/drawing/2014/main" id="{D543197D-53B6-46A2-BA89-A07B030B77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5584078" y="1529997"/>
              <a:ext cx="450838" cy="4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438" name="Groupe 324">
            <a:extLst>
              <a:ext uri="{FF2B5EF4-FFF2-40B4-BE49-F238E27FC236}">
                <a16:creationId xmlns:a16="http://schemas.microsoft.com/office/drawing/2014/main" id="{A20A651E-8165-431D-9BB1-39F2F55F9059}"/>
              </a:ext>
            </a:extLst>
          </p:cNvPr>
          <p:cNvGrpSpPr>
            <a:grpSpLocks/>
          </p:cNvGrpSpPr>
          <p:nvPr/>
        </p:nvGrpSpPr>
        <p:grpSpPr bwMode="auto">
          <a:xfrm>
            <a:off x="4897438" y="4170363"/>
            <a:ext cx="1365250" cy="1141412"/>
            <a:chOff x="5584078" y="1283637"/>
            <a:chExt cx="1366059" cy="1141173"/>
          </a:xfrm>
        </p:grpSpPr>
        <p:pic>
          <p:nvPicPr>
            <p:cNvPr id="16452" name="Picture 2">
              <a:extLst>
                <a:ext uri="{FF2B5EF4-FFF2-40B4-BE49-F238E27FC236}">
                  <a16:creationId xmlns:a16="http://schemas.microsoft.com/office/drawing/2014/main" id="{9CEED738-CE54-48EF-AE34-1202254707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6232617" y="1529997"/>
              <a:ext cx="717520" cy="698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6453" name="Groupe 326">
              <a:extLst>
                <a:ext uri="{FF2B5EF4-FFF2-40B4-BE49-F238E27FC236}">
                  <a16:creationId xmlns:a16="http://schemas.microsoft.com/office/drawing/2014/main" id="{B4B1FF81-E0B6-43EA-B390-C1CC89F6A1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57988" y="1543896"/>
              <a:ext cx="902244" cy="876992"/>
              <a:chOff x="755576" y="1559470"/>
              <a:chExt cx="902244" cy="876992"/>
            </a:xfrm>
          </p:grpSpPr>
          <p:pic>
            <p:nvPicPr>
              <p:cNvPr id="16457" name="Picture 2">
                <a:extLst>
                  <a:ext uri="{FF2B5EF4-FFF2-40B4-BE49-F238E27FC236}">
                    <a16:creationId xmlns:a16="http://schemas.microsoft.com/office/drawing/2014/main" id="{C8B0CE8A-A3FC-4FF6-A360-3480DE6029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755576" y="1598471"/>
                <a:ext cx="450036" cy="4378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458" name="Picture 2">
                <a:extLst>
                  <a:ext uri="{FF2B5EF4-FFF2-40B4-BE49-F238E27FC236}">
                    <a16:creationId xmlns:a16="http://schemas.microsoft.com/office/drawing/2014/main" id="{93B07598-43E2-4593-A664-2FAC08C1EA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085925" y="1559470"/>
                <a:ext cx="450036" cy="4378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459" name="Picture 2">
                <a:extLst>
                  <a:ext uri="{FF2B5EF4-FFF2-40B4-BE49-F238E27FC236}">
                    <a16:creationId xmlns:a16="http://schemas.microsoft.com/office/drawing/2014/main" id="{E70440A6-6415-4020-8F1F-7615DB2945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206982" y="1997798"/>
                <a:ext cx="450838" cy="4386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pic>
          <p:nvPicPr>
            <p:cNvPr id="16454" name="Picture 2">
              <a:extLst>
                <a:ext uri="{FF2B5EF4-FFF2-40B4-BE49-F238E27FC236}">
                  <a16:creationId xmlns:a16="http://schemas.microsoft.com/office/drawing/2014/main" id="{4798B46D-BADE-4E27-AC83-F92BB08A66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5757988" y="1283637"/>
              <a:ext cx="717520" cy="698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55" name="Picture 2">
              <a:extLst>
                <a:ext uri="{FF2B5EF4-FFF2-40B4-BE49-F238E27FC236}">
                  <a16:creationId xmlns:a16="http://schemas.microsoft.com/office/drawing/2014/main" id="{09E4C072-6BCF-4F25-A10C-AFF21F65BA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5670207" y="1726668"/>
              <a:ext cx="717520" cy="698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6456" name="Picture 2">
              <a:extLst>
                <a:ext uri="{FF2B5EF4-FFF2-40B4-BE49-F238E27FC236}">
                  <a16:creationId xmlns:a16="http://schemas.microsoft.com/office/drawing/2014/main" id="{193A2908-CC3E-4C02-A735-A8569CA324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407"/>
            <a:stretch>
              <a:fillRect/>
            </a:stretch>
          </p:blipFill>
          <p:spPr bwMode="auto">
            <a:xfrm>
              <a:off x="5584078" y="1529997"/>
              <a:ext cx="450838" cy="4386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6439" name="Image 94" descr="macrophage.png">
            <a:extLst>
              <a:ext uri="{FF2B5EF4-FFF2-40B4-BE49-F238E27FC236}">
                <a16:creationId xmlns:a16="http://schemas.microsoft.com/office/drawing/2014/main" id="{38EF4BDA-C1F0-490A-8CD4-CD8B8AE9A34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4599388">
            <a:off x="2655095" y="5006181"/>
            <a:ext cx="430212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0" name="Image 94" descr="macrophage.png">
            <a:extLst>
              <a:ext uri="{FF2B5EF4-FFF2-40B4-BE49-F238E27FC236}">
                <a16:creationId xmlns:a16="http://schemas.microsoft.com/office/drawing/2014/main" id="{5A6FC363-87FB-4942-8CFE-7C6BA8F6FBE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6488" y="4451350"/>
            <a:ext cx="4318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1" name="Image 94" descr="macrophage.png">
            <a:extLst>
              <a:ext uri="{FF2B5EF4-FFF2-40B4-BE49-F238E27FC236}">
                <a16:creationId xmlns:a16="http://schemas.microsoft.com/office/drawing/2014/main" id="{FC8BBD10-9D2E-44D9-ABA6-5E7699AF046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1813" y="4468813"/>
            <a:ext cx="430212" cy="34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2" name="Image 94" descr="macrophage.png">
            <a:extLst>
              <a:ext uri="{FF2B5EF4-FFF2-40B4-BE49-F238E27FC236}">
                <a16:creationId xmlns:a16="http://schemas.microsoft.com/office/drawing/2014/main" id="{2022F08C-53F3-4BA1-BE7B-1537C0AE56A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214938" y="4754563"/>
            <a:ext cx="430212" cy="34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3" name="Image 94" descr="macrophage.png">
            <a:extLst>
              <a:ext uri="{FF2B5EF4-FFF2-40B4-BE49-F238E27FC236}">
                <a16:creationId xmlns:a16="http://schemas.microsoft.com/office/drawing/2014/main" id="{4CE58B38-7A1E-4EB2-9E3F-B1BA9A8AB58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3060217">
            <a:off x="5581650" y="4835525"/>
            <a:ext cx="430213" cy="347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4" name="Image 94" descr="macrophage.png">
            <a:extLst>
              <a:ext uri="{FF2B5EF4-FFF2-40B4-BE49-F238E27FC236}">
                <a16:creationId xmlns:a16="http://schemas.microsoft.com/office/drawing/2014/main" id="{6E4E4279-6A0F-4E96-B88E-86D5393093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977379">
            <a:off x="3182938" y="5032375"/>
            <a:ext cx="4318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5" name="Image 94" descr="macrophage.png">
            <a:extLst>
              <a:ext uri="{FF2B5EF4-FFF2-40B4-BE49-F238E27FC236}">
                <a16:creationId xmlns:a16="http://schemas.microsoft.com/office/drawing/2014/main" id="{5D43D6A7-7223-4DB7-A15A-1500536037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8278620">
            <a:off x="2359025" y="4946650"/>
            <a:ext cx="431800" cy="347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6" name="Image 94" descr="macrophage.png">
            <a:extLst>
              <a:ext uri="{FF2B5EF4-FFF2-40B4-BE49-F238E27FC236}">
                <a16:creationId xmlns:a16="http://schemas.microsoft.com/office/drawing/2014/main" id="{6278E68F-1A85-4438-92FD-F2849FE26C7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117614">
            <a:off x="2817020" y="5206206"/>
            <a:ext cx="430212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7" name="Image 94" descr="macrophage.png">
            <a:extLst>
              <a:ext uri="{FF2B5EF4-FFF2-40B4-BE49-F238E27FC236}">
                <a16:creationId xmlns:a16="http://schemas.microsoft.com/office/drawing/2014/main" id="{D18647E0-6D5F-4254-BA8A-F1E2AA9B8DD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41617">
            <a:off x="2174876" y="4808537"/>
            <a:ext cx="430212" cy="347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8" name="Image 94" descr="macrophage.png">
            <a:extLst>
              <a:ext uri="{FF2B5EF4-FFF2-40B4-BE49-F238E27FC236}">
                <a16:creationId xmlns:a16="http://schemas.microsoft.com/office/drawing/2014/main" id="{2AE6C12B-F513-427D-87FE-75FF6F1BF7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7275" y="4778375"/>
            <a:ext cx="431800" cy="347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49" name="Image 94" descr="macrophage.png">
            <a:extLst>
              <a:ext uri="{FF2B5EF4-FFF2-40B4-BE49-F238E27FC236}">
                <a16:creationId xmlns:a16="http://schemas.microsoft.com/office/drawing/2014/main" id="{8DCB30AB-2FDE-456E-B2CC-84CF9FA300B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129356">
            <a:off x="2529682" y="4707731"/>
            <a:ext cx="431800" cy="347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50" name="Image 94" descr="macrophage.png">
            <a:extLst>
              <a:ext uri="{FF2B5EF4-FFF2-40B4-BE49-F238E27FC236}">
                <a16:creationId xmlns:a16="http://schemas.microsoft.com/office/drawing/2014/main" id="{DC92A36B-DBA3-48D7-9DCD-940A7049EB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4852923">
            <a:off x="5307012" y="4324351"/>
            <a:ext cx="430213" cy="34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51" name="Titre 1">
            <a:extLst>
              <a:ext uri="{FF2B5EF4-FFF2-40B4-BE49-F238E27FC236}">
                <a16:creationId xmlns:a16="http://schemas.microsoft.com/office/drawing/2014/main" id="{71F02057-2D42-4D8A-B71A-962A96C776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2663" y="23813"/>
            <a:ext cx="7686675" cy="831850"/>
          </a:xfrm>
        </p:spPr>
        <p:txBody>
          <a:bodyPr/>
          <a:lstStyle/>
          <a:p>
            <a:pPr eaLnBrk="1" hangingPunct="1"/>
            <a:r>
              <a:rPr lang="en-US" altLang="fr-FR" sz="2400">
                <a:solidFill>
                  <a:schemeClr val="tx1"/>
                </a:solidFill>
                <a:ea typeface="ＭＳ Ｐゴシック" panose="020B0600070205080204" pitchFamily="34" charset="-128"/>
              </a:rPr>
              <a:t>Vicious Circle of Adipocyte Hypertrophy, Macrophage Recruitment and Activation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ruta 2">
            <a:extLst>
              <a:ext uri="{FF2B5EF4-FFF2-40B4-BE49-F238E27FC236}">
                <a16:creationId xmlns:a16="http://schemas.microsoft.com/office/drawing/2014/main" id="{153657C4-BFAE-4844-A675-986E537B5EA6}"/>
              </a:ext>
            </a:extLst>
          </p:cNvPr>
          <p:cNvSpPr txBox="1"/>
          <p:nvPr/>
        </p:nvSpPr>
        <p:spPr>
          <a:xfrm>
            <a:off x="790575" y="2100263"/>
            <a:ext cx="7562850" cy="26574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61950" lvl="1" indent="-432000" algn="ctr" eaLnBrk="0" hangingPunct="0">
              <a:lnSpc>
                <a:spcPts val="5000"/>
              </a:lnSpc>
              <a:spcBef>
                <a:spcPts val="600"/>
              </a:spcBef>
              <a:spcAft>
                <a:spcPts val="600"/>
              </a:spcAft>
              <a:defRPr/>
            </a:pPr>
            <a:r>
              <a:rPr lang="sv-SE" sz="4400" dirty="0">
                <a:solidFill>
                  <a:schemeClr val="tx2"/>
                </a:solidFill>
                <a:latin typeface="Arial" charset="0"/>
                <a:ea typeface="ヒラギノ角ゴ Pro W3" pitchFamily="48" charset="-128"/>
                <a:sym typeface="Wingdings"/>
              </a:rPr>
              <a:t>	</a:t>
            </a:r>
            <a:r>
              <a:rPr lang="sv-SE" sz="4400" b="1" dirty="0">
                <a:solidFill>
                  <a:schemeClr val="tx2"/>
                </a:solidFill>
                <a:latin typeface="Arial Narrow" pitchFamily="34" charset="0"/>
                <a:ea typeface="+mj-ea"/>
                <a:cs typeface="+mj-cs"/>
              </a:rPr>
              <a:t>Hypertrophic Obesity is Associated With Local and Systemic Inflammation and Insulin Resistance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Espace réservé du texte 12">
            <a:extLst>
              <a:ext uri="{FF2B5EF4-FFF2-40B4-BE49-F238E27FC236}">
                <a16:creationId xmlns:a16="http://schemas.microsoft.com/office/drawing/2014/main" id="{6B39E6AC-35D9-4B40-A0AC-9FBD2BEC73BD}"/>
              </a:ext>
            </a:extLst>
          </p:cNvPr>
          <p:cNvSpPr txBox="1">
            <a:spLocks/>
          </p:cNvSpPr>
          <p:nvPr/>
        </p:nvSpPr>
        <p:spPr bwMode="auto">
          <a:xfrm>
            <a:off x="2276475" y="6237288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en-US" altLang="fr-FR" sz="1000"/>
              <a:t>Adapted from Virtue S &amp; Vidal-Puig A Biochim Biophys Acta 2010:1801:338-49</a:t>
            </a:r>
          </a:p>
        </p:txBody>
      </p:sp>
      <p:grpSp>
        <p:nvGrpSpPr>
          <p:cNvPr id="18434" name="Groupe 1">
            <a:extLst>
              <a:ext uri="{FF2B5EF4-FFF2-40B4-BE49-F238E27FC236}">
                <a16:creationId xmlns:a16="http://schemas.microsoft.com/office/drawing/2014/main" id="{19443E8F-58A5-4B42-A0EF-9B7ADCCD7529}"/>
              </a:ext>
            </a:extLst>
          </p:cNvPr>
          <p:cNvGrpSpPr>
            <a:grpSpLocks/>
          </p:cNvGrpSpPr>
          <p:nvPr/>
        </p:nvGrpSpPr>
        <p:grpSpPr bwMode="auto">
          <a:xfrm>
            <a:off x="319088" y="908050"/>
            <a:ext cx="8888412" cy="5160963"/>
            <a:chOff x="318920" y="908720"/>
            <a:chExt cx="8889165" cy="5160588"/>
          </a:xfrm>
        </p:grpSpPr>
        <p:grpSp>
          <p:nvGrpSpPr>
            <p:cNvPr id="18437" name="Groupe 26">
              <a:extLst>
                <a:ext uri="{FF2B5EF4-FFF2-40B4-BE49-F238E27FC236}">
                  <a16:creationId xmlns:a16="http://schemas.microsoft.com/office/drawing/2014/main" id="{02A83FB7-8616-430F-9523-2292A12360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80687" y="2706757"/>
              <a:ext cx="895628" cy="816205"/>
              <a:chOff x="8495141" y="2170204"/>
              <a:chExt cx="588579" cy="536741"/>
            </a:xfrm>
          </p:grpSpPr>
          <p:sp>
            <p:nvSpPr>
              <p:cNvPr id="28" name="Ellipse 27">
                <a:extLst>
                  <a:ext uri="{FF2B5EF4-FFF2-40B4-BE49-F238E27FC236}">
                    <a16:creationId xmlns:a16="http://schemas.microsoft.com/office/drawing/2014/main" id="{63E573D9-D3CA-4E4F-9481-E4D6CFE8A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6634" y="2263417"/>
                <a:ext cx="71991" cy="85598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9" name="Ellipse 28">
                <a:extLst>
                  <a:ext uri="{FF2B5EF4-FFF2-40B4-BE49-F238E27FC236}">
                    <a16:creationId xmlns:a16="http://schemas.microsoft.com/office/drawing/2014/main" id="{F2AA8F12-7E9E-4CE4-8877-5E4040247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3857" y="2350059"/>
                <a:ext cx="71990" cy="70983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0" name="Ellipse 29">
                <a:extLst>
                  <a:ext uri="{FF2B5EF4-FFF2-40B4-BE49-F238E27FC236}">
                    <a16:creationId xmlns:a16="http://schemas.microsoft.com/office/drawing/2014/main" id="{ECDDFD65-9E2A-4B31-9143-2896207EA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09239">
                <a:off x="8720455" y="2313523"/>
                <a:ext cx="71991" cy="115870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1" name="Ellipse 30">
                <a:extLst>
                  <a:ext uri="{FF2B5EF4-FFF2-40B4-BE49-F238E27FC236}">
                    <a16:creationId xmlns:a16="http://schemas.microsoft.com/office/drawing/2014/main" id="{D75B795D-EA00-45B2-BFB0-D144118EA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09239">
                <a:off x="8767406" y="2222707"/>
                <a:ext cx="54254" cy="82466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2" name="Ellipse 31">
                <a:extLst>
                  <a:ext uri="{FF2B5EF4-FFF2-40B4-BE49-F238E27FC236}">
                    <a16:creationId xmlns:a16="http://schemas.microsoft.com/office/drawing/2014/main" id="{382F4CAA-96DF-412A-A193-60D36E80A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09239">
                <a:off x="8793489" y="2365717"/>
                <a:ext cx="54254" cy="82466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3" name="Ellipse 32">
                <a:extLst>
                  <a:ext uri="{FF2B5EF4-FFF2-40B4-BE49-F238E27FC236}">
                    <a16:creationId xmlns:a16="http://schemas.microsoft.com/office/drawing/2014/main" id="{3D0EC58B-1940-40E8-9B82-A9600DAC3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609239">
                <a:off x="8648972" y="2414278"/>
                <a:ext cx="54281" cy="82425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4" name="Ellipse 33">
                <a:extLst>
                  <a:ext uri="{FF2B5EF4-FFF2-40B4-BE49-F238E27FC236}">
                    <a16:creationId xmlns:a16="http://schemas.microsoft.com/office/drawing/2014/main" id="{3415630D-6291-499E-AE37-07F10D604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09239">
                <a:off x="8712108" y="2507684"/>
                <a:ext cx="54254" cy="82466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5" name="Ellipse 34">
                <a:extLst>
                  <a:ext uri="{FF2B5EF4-FFF2-40B4-BE49-F238E27FC236}">
                    <a16:creationId xmlns:a16="http://schemas.microsoft.com/office/drawing/2014/main" id="{F9D84B46-AA2D-4AA2-BB46-C6832B0CD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609239">
                <a:off x="8822168" y="2276486"/>
                <a:ext cx="54281" cy="82425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6" name="Ellipse 35">
                <a:extLst>
                  <a:ext uri="{FF2B5EF4-FFF2-40B4-BE49-F238E27FC236}">
                    <a16:creationId xmlns:a16="http://schemas.microsoft.com/office/drawing/2014/main" id="{6DBD2184-8D16-4FB6-B4D5-6F687B49F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190761">
                <a:off x="8857119" y="2398099"/>
                <a:ext cx="54281" cy="83468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7" name="Ellipse 36">
                <a:extLst>
                  <a:ext uri="{FF2B5EF4-FFF2-40B4-BE49-F238E27FC236}">
                    <a16:creationId xmlns:a16="http://schemas.microsoft.com/office/drawing/2014/main" id="{E991D536-3053-45DB-B5E9-E7AE47BC7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9390761" flipH="1">
                <a:off x="8793489" y="2463841"/>
                <a:ext cx="54254" cy="83510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8" name="Ellipse 37">
                <a:extLst>
                  <a:ext uri="{FF2B5EF4-FFF2-40B4-BE49-F238E27FC236}">
                    <a16:creationId xmlns:a16="http://schemas.microsoft.com/office/drawing/2014/main" id="{AE892E39-4D6A-4829-84EE-18574B576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09239">
                <a:off x="8883216" y="2329182"/>
                <a:ext cx="54254" cy="83510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39" name="Ellipse 38">
                <a:extLst>
                  <a:ext uri="{FF2B5EF4-FFF2-40B4-BE49-F238E27FC236}">
                    <a16:creationId xmlns:a16="http://schemas.microsoft.com/office/drawing/2014/main" id="{FBF35AC4-26E5-4ED6-9093-4788262DB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09239">
                <a:off x="8711065" y="2424174"/>
                <a:ext cx="62601" cy="83510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0" name="Ellipse 39">
                <a:extLst>
                  <a:ext uri="{FF2B5EF4-FFF2-40B4-BE49-F238E27FC236}">
                    <a16:creationId xmlns:a16="http://schemas.microsoft.com/office/drawing/2014/main" id="{A7E1B091-B5BA-4470-9CE8-ED2F08CD1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609239">
                <a:off x="8887898" y="2477955"/>
                <a:ext cx="54281" cy="82424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1" name="Ellipse 40">
                <a:extLst>
                  <a:ext uri="{FF2B5EF4-FFF2-40B4-BE49-F238E27FC236}">
                    <a16:creationId xmlns:a16="http://schemas.microsoft.com/office/drawing/2014/main" id="{F2474F94-172D-4ADF-9447-9E896261A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9260766">
                <a:off x="8616120" y="2285339"/>
                <a:ext cx="45907" cy="82466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2" name="Ellipse 41">
                <a:extLst>
                  <a:ext uri="{FF2B5EF4-FFF2-40B4-BE49-F238E27FC236}">
                    <a16:creationId xmlns:a16="http://schemas.microsoft.com/office/drawing/2014/main" id="{31620656-F3C9-4821-A3FB-8FFC94D7A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031626">
                <a:off x="8782515" y="2534333"/>
                <a:ext cx="72027" cy="116855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3" name="Ellipse 42">
                <a:extLst>
                  <a:ext uri="{FF2B5EF4-FFF2-40B4-BE49-F238E27FC236}">
                    <a16:creationId xmlns:a16="http://schemas.microsoft.com/office/drawing/2014/main" id="{08267E67-E516-4CAF-8A1C-BD1832686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6427" y="2369893"/>
                <a:ext cx="71990" cy="116914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4" name="Ellipse 43">
                <a:extLst>
                  <a:ext uri="{FF2B5EF4-FFF2-40B4-BE49-F238E27FC236}">
                    <a16:creationId xmlns:a16="http://schemas.microsoft.com/office/drawing/2014/main" id="{71353EA7-49EB-466B-9C30-B73468FA7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209239">
                <a:off x="8564997" y="2386595"/>
                <a:ext cx="54254" cy="82466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5" name="Ellipse 44">
                <a:extLst>
                  <a:ext uri="{FF2B5EF4-FFF2-40B4-BE49-F238E27FC236}">
                    <a16:creationId xmlns:a16="http://schemas.microsoft.com/office/drawing/2014/main" id="{5E913BA2-B527-4C92-9A3E-3EB87C576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7609239">
                <a:off x="8614542" y="2478998"/>
                <a:ext cx="54281" cy="82424"/>
              </a:xfrm>
              <a:prstGeom prst="ellipse">
                <a:avLst/>
              </a:prstGeom>
              <a:gradFill rotWithShape="1">
                <a:gsLst>
                  <a:gs pos="0">
                    <a:srgbClr val="157AD1"/>
                  </a:gs>
                  <a:gs pos="20000">
                    <a:srgbClr val="1879CD"/>
                  </a:gs>
                  <a:gs pos="100000">
                    <a:srgbClr val="105B9C"/>
                  </a:gs>
                </a:gsLst>
                <a:lin ang="5400000"/>
              </a:gradFill>
              <a:ln w="9525">
                <a:solidFill>
                  <a:srgbClr val="2A79BD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6" name="Ellipse 45">
                <a:extLst>
                  <a:ext uri="{FF2B5EF4-FFF2-40B4-BE49-F238E27FC236}">
                    <a16:creationId xmlns:a16="http://schemas.microsoft.com/office/drawing/2014/main" id="{BCA78FDB-5C6E-4ADB-A4C4-40FDC0739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9260766">
                <a:off x="8532653" y="2304129"/>
                <a:ext cx="45907" cy="82466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7" name="Ellipse 46">
                <a:extLst>
                  <a:ext uri="{FF2B5EF4-FFF2-40B4-BE49-F238E27FC236}">
                    <a16:creationId xmlns:a16="http://schemas.microsoft.com/office/drawing/2014/main" id="{C4AB00AC-8949-477F-B01F-998849D05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860766">
                <a:off x="8531076" y="2474823"/>
                <a:ext cx="45930" cy="82424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8" name="Ellipse 47">
                <a:extLst>
                  <a:ext uri="{FF2B5EF4-FFF2-40B4-BE49-F238E27FC236}">
                    <a16:creationId xmlns:a16="http://schemas.microsoft.com/office/drawing/2014/main" id="{937E2F63-B3AE-45B8-BC33-7ED1B8AB2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860766">
                <a:off x="8602546" y="2546328"/>
                <a:ext cx="44886" cy="82424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9" name="Ellipse 48">
                <a:extLst>
                  <a:ext uri="{FF2B5EF4-FFF2-40B4-BE49-F238E27FC236}">
                    <a16:creationId xmlns:a16="http://schemas.microsoft.com/office/drawing/2014/main" id="{FBE145F9-F411-40DA-95E4-7C9BA854B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860766">
                <a:off x="8694360" y="2590171"/>
                <a:ext cx="44886" cy="82424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0" name="Ellipse 49">
                <a:extLst>
                  <a:ext uri="{FF2B5EF4-FFF2-40B4-BE49-F238E27FC236}">
                    <a16:creationId xmlns:a16="http://schemas.microsoft.com/office/drawing/2014/main" id="{38D2D84A-5654-4996-BE6F-9BFAC72AE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860766">
                <a:off x="8816953" y="2160617"/>
                <a:ext cx="45930" cy="82424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1" name="Ellipse 50">
                <a:extLst>
                  <a:ext uri="{FF2B5EF4-FFF2-40B4-BE49-F238E27FC236}">
                    <a16:creationId xmlns:a16="http://schemas.microsoft.com/office/drawing/2014/main" id="{F265DC5A-A6EC-4378-A6D8-C1059A581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082738">
                <a:off x="8895198" y="2202380"/>
                <a:ext cx="65764" cy="112681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 dirty="0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2" name="Ellipse 51">
                <a:extLst>
                  <a:ext uri="{FF2B5EF4-FFF2-40B4-BE49-F238E27FC236}">
                    <a16:creationId xmlns:a16="http://schemas.microsoft.com/office/drawing/2014/main" id="{B119B8D3-F75A-483C-9D5F-27A1B02CE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539234">
                <a:off x="8495092" y="2389726"/>
                <a:ext cx="45907" cy="82466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3" name="Ellipse 52">
                <a:extLst>
                  <a:ext uri="{FF2B5EF4-FFF2-40B4-BE49-F238E27FC236}">
                    <a16:creationId xmlns:a16="http://schemas.microsoft.com/office/drawing/2014/main" id="{2B06198D-E876-4118-BE9D-14F416EDD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6366453">
                <a:off x="8698006" y="2147054"/>
                <a:ext cx="65764" cy="112681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 dirty="0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C9FCCDC0-E9D8-4636-BE0D-D7FD4E13A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7714470">
                <a:off x="8584803" y="2194550"/>
                <a:ext cx="66808" cy="112681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 dirty="0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5" name="Ellipse 54">
                <a:extLst>
                  <a:ext uri="{FF2B5EF4-FFF2-40B4-BE49-F238E27FC236}">
                    <a16:creationId xmlns:a16="http://schemas.microsoft.com/office/drawing/2014/main" id="{D518B633-92EB-4184-B2E3-3DCB372EE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8753683">
                <a:off x="8962511" y="2478455"/>
                <a:ext cx="66774" cy="112738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 dirty="0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6" name="Ellipse 55">
                <a:extLst>
                  <a:ext uri="{FF2B5EF4-FFF2-40B4-BE49-F238E27FC236}">
                    <a16:creationId xmlns:a16="http://schemas.microsoft.com/office/drawing/2014/main" id="{F86621F3-AE94-4210-8010-6F9D2EF52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9260766">
                <a:off x="8893650" y="2572404"/>
                <a:ext cx="45907" cy="82466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" name="Ellipse 56">
                <a:extLst>
                  <a:ext uri="{FF2B5EF4-FFF2-40B4-BE49-F238E27FC236}">
                    <a16:creationId xmlns:a16="http://schemas.microsoft.com/office/drawing/2014/main" id="{67301FE0-99C0-4630-9ADE-23F6A2514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99958">
                <a:off x="9017808" y="2362586"/>
                <a:ext cx="65730" cy="109606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" name="Ellipse 57">
                <a:extLst>
                  <a:ext uri="{FF2B5EF4-FFF2-40B4-BE49-F238E27FC236}">
                    <a16:creationId xmlns:a16="http://schemas.microsoft.com/office/drawing/2014/main" id="{0950A6F8-40BF-45B7-B9B4-54647322E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3860766">
                <a:off x="8985453" y="2281184"/>
                <a:ext cx="45930" cy="81381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" name="Ellipse 58">
                <a:extLst>
                  <a:ext uri="{FF2B5EF4-FFF2-40B4-BE49-F238E27FC236}">
                    <a16:creationId xmlns:a16="http://schemas.microsoft.com/office/drawing/2014/main" id="{094B2FE8-A633-4270-ABEE-D8ED40472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-5400000">
                <a:off x="8795559" y="2618363"/>
                <a:ext cx="65764" cy="111638"/>
              </a:xfrm>
              <a:prstGeom prst="ellipse">
                <a:avLst/>
              </a:prstGeom>
              <a:gradFill rotWithShape="1">
                <a:gsLst>
                  <a:gs pos="0">
                    <a:srgbClr val="D50E00"/>
                  </a:gs>
                  <a:gs pos="20000">
                    <a:srgbClr val="D01102"/>
                  </a:gs>
                  <a:gs pos="100000">
                    <a:srgbClr val="9F0A00"/>
                  </a:gs>
                </a:gsLst>
                <a:lin ang="5400000"/>
              </a:gradFill>
              <a:ln w="9525">
                <a:solidFill>
                  <a:srgbClr val="BE2216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 eaLnBrk="0" hangingPunct="0">
                  <a:defRPr/>
                </a:pPr>
                <a:endParaRPr lang="fr-CA" dirty="0"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</p:grpSp>
        <p:grpSp>
          <p:nvGrpSpPr>
            <p:cNvPr id="18438" name="Groupe 59">
              <a:extLst>
                <a:ext uri="{FF2B5EF4-FFF2-40B4-BE49-F238E27FC236}">
                  <a16:creationId xmlns:a16="http://schemas.microsoft.com/office/drawing/2014/main" id="{621A5D0D-5D31-423A-A1E6-26A8ED7EC7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00392" y="2724275"/>
              <a:ext cx="841703" cy="781168"/>
              <a:chOff x="8516549" y="2356579"/>
              <a:chExt cx="588579" cy="536741"/>
            </a:xfrm>
          </p:grpSpPr>
          <p:grpSp>
            <p:nvGrpSpPr>
              <p:cNvPr id="18499" name="Groupe 60">
                <a:extLst>
                  <a:ext uri="{FF2B5EF4-FFF2-40B4-BE49-F238E27FC236}">
                    <a16:creationId xmlns:a16="http://schemas.microsoft.com/office/drawing/2014/main" id="{EB3481BA-9CAD-4289-BEA7-78216730B2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16549" y="2356579"/>
                <a:ext cx="588579" cy="536741"/>
                <a:chOff x="8495141" y="2170204"/>
                <a:chExt cx="588579" cy="536741"/>
              </a:xfrm>
            </p:grpSpPr>
            <p:sp>
              <p:nvSpPr>
                <p:cNvPr id="79" name="Ellipse 78">
                  <a:extLst>
                    <a:ext uri="{FF2B5EF4-FFF2-40B4-BE49-F238E27FC236}">
                      <a16:creationId xmlns:a16="http://schemas.microsoft.com/office/drawing/2014/main" id="{A94639F8-1BF6-40CC-A758-B87FFA81E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75769" y="2264287"/>
                  <a:ext cx="72162" cy="8507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0" name="Ellipse 79">
                  <a:extLst>
                    <a:ext uri="{FF2B5EF4-FFF2-40B4-BE49-F238E27FC236}">
                      <a16:creationId xmlns:a16="http://schemas.microsoft.com/office/drawing/2014/main" id="{435B059C-43BD-48CE-A22E-54C5A921F6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33582" y="2349361"/>
                  <a:ext cx="72162" cy="71986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1" name="Ellipse 80">
                  <a:extLst>
                    <a:ext uri="{FF2B5EF4-FFF2-40B4-BE49-F238E27FC236}">
                      <a16:creationId xmlns:a16="http://schemas.microsoft.com/office/drawing/2014/main" id="{3C2369C4-7013-4869-9BEC-77354B16A9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209239">
                  <a:off x="8720176" y="2313369"/>
                  <a:ext cx="72162" cy="11561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2" name="Ellipse 81">
                  <a:extLst>
                    <a:ext uri="{FF2B5EF4-FFF2-40B4-BE49-F238E27FC236}">
                      <a16:creationId xmlns:a16="http://schemas.microsoft.com/office/drawing/2014/main" id="{86F4F42C-D36D-44F6-92B8-75FEA3E5B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209239">
                  <a:off x="8767914" y="2222841"/>
                  <a:ext cx="53289" cy="8180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3" name="Ellipse 82">
                  <a:extLst>
                    <a:ext uri="{FF2B5EF4-FFF2-40B4-BE49-F238E27FC236}">
                      <a16:creationId xmlns:a16="http://schemas.microsoft.com/office/drawing/2014/main" id="{55884B1F-E93B-4380-A0C9-8D0C1690EF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209239">
                  <a:off x="8793449" y="2365722"/>
                  <a:ext cx="53289" cy="8289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4" name="Ellipse 83">
                  <a:extLst>
                    <a:ext uri="{FF2B5EF4-FFF2-40B4-BE49-F238E27FC236}">
                      <a16:creationId xmlns:a16="http://schemas.microsoft.com/office/drawing/2014/main" id="{A24F0CD5-E12F-4EF7-85EE-25120940B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7609239">
                  <a:off x="8648501" y="2414082"/>
                  <a:ext cx="54535" cy="8215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5" name="Ellipse 84">
                  <a:extLst>
                    <a:ext uri="{FF2B5EF4-FFF2-40B4-BE49-F238E27FC236}">
                      <a16:creationId xmlns:a16="http://schemas.microsoft.com/office/drawing/2014/main" id="{61902A69-B84F-4B9E-AB8C-87575DCC34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209239">
                  <a:off x="8711295" y="2507512"/>
                  <a:ext cx="54399" cy="8289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6" name="Ellipse 85">
                  <a:extLst>
                    <a:ext uri="{FF2B5EF4-FFF2-40B4-BE49-F238E27FC236}">
                      <a16:creationId xmlns:a16="http://schemas.microsoft.com/office/drawing/2014/main" id="{85753F8A-E7DA-48F1-B848-4AA37A1FF4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7609239">
                  <a:off x="8821691" y="2276654"/>
                  <a:ext cx="54535" cy="8215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7" name="Ellipse 86">
                  <a:extLst>
                    <a:ext uri="{FF2B5EF4-FFF2-40B4-BE49-F238E27FC236}">
                      <a16:creationId xmlns:a16="http://schemas.microsoft.com/office/drawing/2014/main" id="{BCF99CCB-1E22-4E7C-9EAF-02060CD747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3190761">
                  <a:off x="8856661" y="2398257"/>
                  <a:ext cx="54535" cy="8326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8" name="Ellipse 87">
                  <a:extLst>
                    <a:ext uri="{FF2B5EF4-FFF2-40B4-BE49-F238E27FC236}">
                      <a16:creationId xmlns:a16="http://schemas.microsoft.com/office/drawing/2014/main" id="{559BC19C-E5A1-4981-9580-B0F6BCBE54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9390761" flipH="1">
                  <a:off x="8793449" y="2463884"/>
                  <a:ext cx="53289" cy="8289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89" name="Ellipse 88">
                  <a:extLst>
                    <a:ext uri="{FF2B5EF4-FFF2-40B4-BE49-F238E27FC236}">
                      <a16:creationId xmlns:a16="http://schemas.microsoft.com/office/drawing/2014/main" id="{9194D382-34AE-48D3-9EAD-DC92CCD698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209239">
                  <a:off x="8882264" y="2329729"/>
                  <a:ext cx="54399" cy="82893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0" name="Ellipse 89">
                  <a:extLst>
                    <a:ext uri="{FF2B5EF4-FFF2-40B4-BE49-F238E27FC236}">
                      <a16:creationId xmlns:a16="http://schemas.microsoft.com/office/drawing/2014/main" id="{9EC2275F-04C5-46C3-A97F-B4E54E78D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209239">
                  <a:off x="8711295" y="2424619"/>
                  <a:ext cx="62170" cy="82893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1" name="Ellipse 90">
                  <a:extLst>
                    <a:ext uri="{FF2B5EF4-FFF2-40B4-BE49-F238E27FC236}">
                      <a16:creationId xmlns:a16="http://schemas.microsoft.com/office/drawing/2014/main" id="{3855D033-5B6D-4310-B777-EC526BD70B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7609239">
                  <a:off x="8887737" y="2477887"/>
                  <a:ext cx="53444" cy="82154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2" name="Ellipse 91">
                  <a:extLst>
                    <a:ext uri="{FF2B5EF4-FFF2-40B4-BE49-F238E27FC236}">
                      <a16:creationId xmlns:a16="http://schemas.microsoft.com/office/drawing/2014/main" id="{B4AEF57F-CA4E-476E-955B-20244840DD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9260766">
                  <a:off x="8615819" y="2286101"/>
                  <a:ext cx="45517" cy="81802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3" name="Ellipse 92">
                  <a:extLst>
                    <a:ext uri="{FF2B5EF4-FFF2-40B4-BE49-F238E27FC236}">
                      <a16:creationId xmlns:a16="http://schemas.microsoft.com/office/drawing/2014/main" id="{266E5669-D4CB-4EB6-ABF5-C46BCB6585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5031626">
                  <a:off x="8782435" y="2534301"/>
                  <a:ext cx="71986" cy="11656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4" name="Ellipse 93">
                  <a:extLst>
                    <a:ext uri="{FF2B5EF4-FFF2-40B4-BE49-F238E27FC236}">
                      <a16:creationId xmlns:a16="http://schemas.microsoft.com/office/drawing/2014/main" id="{883555B8-F7B9-4639-BB07-4813DA96E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935553" y="2370085"/>
                  <a:ext cx="72162" cy="11670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5" name="Ellipse 94">
                  <a:extLst>
                    <a:ext uri="{FF2B5EF4-FFF2-40B4-BE49-F238E27FC236}">
                      <a16:creationId xmlns:a16="http://schemas.microsoft.com/office/drawing/2014/main" id="{FA3ACD94-F899-4E3C-B82D-9D38B6AF10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2209239">
                  <a:off x="8564750" y="2386445"/>
                  <a:ext cx="54399" cy="8289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6" name="Ellipse 95">
                  <a:extLst>
                    <a:ext uri="{FF2B5EF4-FFF2-40B4-BE49-F238E27FC236}">
                      <a16:creationId xmlns:a16="http://schemas.microsoft.com/office/drawing/2014/main" id="{6834EFD2-6DBE-4A74-A29E-291E01F713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7609239">
                  <a:off x="8614640" y="2477878"/>
                  <a:ext cx="54535" cy="83264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7" name="Ellipse 96">
                  <a:extLst>
                    <a:ext uri="{FF2B5EF4-FFF2-40B4-BE49-F238E27FC236}">
                      <a16:creationId xmlns:a16="http://schemas.microsoft.com/office/drawing/2014/main" id="{8ECC4BB6-AFD3-45D0-A8E6-833025BCC6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9260766">
                  <a:off x="8532554" y="2304643"/>
                  <a:ext cx="45518" cy="8180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8" name="Ellipse 97">
                  <a:extLst>
                    <a:ext uri="{FF2B5EF4-FFF2-40B4-BE49-F238E27FC236}">
                      <a16:creationId xmlns:a16="http://schemas.microsoft.com/office/drawing/2014/main" id="{A9C93654-ED03-4294-8130-9426837A3D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3860766">
                  <a:off x="8530744" y="2475160"/>
                  <a:ext cx="45809" cy="8215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99" name="Ellipse 98">
                  <a:extLst>
                    <a:ext uri="{FF2B5EF4-FFF2-40B4-BE49-F238E27FC236}">
                      <a16:creationId xmlns:a16="http://schemas.microsoft.com/office/drawing/2014/main" id="{45574930-8A8F-4989-B0E4-2DCEA666D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3860766">
                  <a:off x="8601795" y="2546056"/>
                  <a:ext cx="45809" cy="8215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0" name="Ellipse 99">
                  <a:extLst>
                    <a:ext uri="{FF2B5EF4-FFF2-40B4-BE49-F238E27FC236}">
                      <a16:creationId xmlns:a16="http://schemas.microsoft.com/office/drawing/2014/main" id="{8237DADC-099E-4323-AFED-4BA1044D49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3860766">
                  <a:off x="8694487" y="2590228"/>
                  <a:ext cx="44719" cy="8215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157AD1"/>
                    </a:gs>
                    <a:gs pos="20000">
                      <a:srgbClr val="1879CD"/>
                    </a:gs>
                    <a:gs pos="100000">
                      <a:srgbClr val="105B9C"/>
                    </a:gs>
                  </a:gsLst>
                  <a:lin ang="5400000"/>
                </a:gradFill>
                <a:ln w="9525">
                  <a:solidFill>
                    <a:srgbClr val="2A79BD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1" name="Ellipse 100">
                  <a:extLst>
                    <a:ext uri="{FF2B5EF4-FFF2-40B4-BE49-F238E27FC236}">
                      <a16:creationId xmlns:a16="http://schemas.microsoft.com/office/drawing/2014/main" id="{3AD04C8F-3428-4C88-9230-368B62809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3860766">
                  <a:off x="8816062" y="2161041"/>
                  <a:ext cx="45809" cy="82154"/>
                </a:xfrm>
                <a:prstGeom prst="ellipse">
                  <a:avLst/>
                </a:prstGeom>
                <a:solidFill>
                  <a:schemeClr val="bg1"/>
                </a:solidFill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2" name="Ellipse 101">
                  <a:extLst>
                    <a:ext uri="{FF2B5EF4-FFF2-40B4-BE49-F238E27FC236}">
                      <a16:creationId xmlns:a16="http://schemas.microsoft.com/office/drawing/2014/main" id="{C7899ADC-48E6-46A3-A180-68688A660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3082738">
                  <a:off x="8895070" y="2202224"/>
                  <a:ext cx="66533" cy="1121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 dirty="0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3" name="Ellipse 102">
                  <a:extLst>
                    <a:ext uri="{FF2B5EF4-FFF2-40B4-BE49-F238E27FC236}">
                      <a16:creationId xmlns:a16="http://schemas.microsoft.com/office/drawing/2014/main" id="{88E1842D-81E5-4497-883D-278B793E17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539234">
                  <a:off x="8494808" y="2389717"/>
                  <a:ext cx="45518" cy="8180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4" name="Ellipse 103">
                  <a:extLst>
                    <a:ext uri="{FF2B5EF4-FFF2-40B4-BE49-F238E27FC236}">
                      <a16:creationId xmlns:a16="http://schemas.microsoft.com/office/drawing/2014/main" id="{CA7D51E9-B724-452B-91AA-6C6046882E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6366453">
                  <a:off x="8697457" y="2147689"/>
                  <a:ext cx="66533" cy="1121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 dirty="0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5" name="Ellipse 104">
                  <a:extLst>
                    <a:ext uri="{FF2B5EF4-FFF2-40B4-BE49-F238E27FC236}">
                      <a16:creationId xmlns:a16="http://schemas.microsoft.com/office/drawing/2014/main" id="{72912D71-439C-4F9B-BF8F-E992208EF4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7714470">
                  <a:off x="8584218" y="2194590"/>
                  <a:ext cx="66532" cy="1121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 dirty="0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6" name="Ellipse 105">
                  <a:extLst>
                    <a:ext uri="{FF2B5EF4-FFF2-40B4-BE49-F238E27FC236}">
                      <a16:creationId xmlns:a16="http://schemas.microsoft.com/office/drawing/2014/main" id="{0A5A0743-4943-4154-AE78-6C4F4C8215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8753683">
                  <a:off x="8962197" y="2479154"/>
                  <a:ext cx="66611" cy="112341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 dirty="0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7" name="Ellipse 106">
                  <a:extLst>
                    <a:ext uri="{FF2B5EF4-FFF2-40B4-BE49-F238E27FC236}">
                      <a16:creationId xmlns:a16="http://schemas.microsoft.com/office/drawing/2014/main" id="{D535A81A-7B06-49F9-A098-465B593526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9260766">
                  <a:off x="8893366" y="2571863"/>
                  <a:ext cx="46628" cy="8289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8" name="Ellipse 107">
                  <a:extLst>
                    <a:ext uri="{FF2B5EF4-FFF2-40B4-BE49-F238E27FC236}">
                      <a16:creationId xmlns:a16="http://schemas.microsoft.com/office/drawing/2014/main" id="{CE284341-64BA-4BD6-AF27-81F0E11968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99958">
                  <a:off x="9016596" y="2362450"/>
                  <a:ext cx="66611" cy="11016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09" name="Ellipse 108">
                  <a:extLst>
                    <a:ext uri="{FF2B5EF4-FFF2-40B4-BE49-F238E27FC236}">
                      <a16:creationId xmlns:a16="http://schemas.microsoft.com/office/drawing/2014/main" id="{2B98E2A0-38BD-4DBB-B090-26516513FB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3860766">
                  <a:off x="8984810" y="2281017"/>
                  <a:ext cx="45809" cy="82154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  <p:sp>
              <p:nvSpPr>
                <p:cNvPr id="110" name="Ellipse 109">
                  <a:extLst>
                    <a:ext uri="{FF2B5EF4-FFF2-40B4-BE49-F238E27FC236}">
                      <a16:creationId xmlns:a16="http://schemas.microsoft.com/office/drawing/2014/main" id="{2734142D-59AE-43FB-9DEF-59CA3D8C56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-5400000">
                  <a:off x="8795153" y="2617778"/>
                  <a:ext cx="66532" cy="11212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D50E00"/>
                    </a:gs>
                    <a:gs pos="20000">
                      <a:srgbClr val="D01102"/>
                    </a:gs>
                    <a:gs pos="100000">
                      <a:srgbClr val="9F0A00"/>
                    </a:gs>
                  </a:gsLst>
                  <a:lin ang="5400000"/>
                </a:gradFill>
                <a:ln w="9525">
                  <a:solidFill>
                    <a:srgbClr val="BE2216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 eaLnBrk="0" hangingPunct="0">
                    <a:defRPr/>
                  </a:pPr>
                  <a:endParaRPr lang="fr-CA" dirty="0">
                    <a:solidFill>
                      <a:schemeClr val="lt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62" name="Forme libre 61">
                <a:extLst>
                  <a:ext uri="{FF2B5EF4-FFF2-40B4-BE49-F238E27FC236}">
                    <a16:creationId xmlns:a16="http://schemas.microsoft.com/office/drawing/2014/main" id="{93A930B6-99A2-46E0-B7CF-E0AD7D7DD4AF}"/>
                  </a:ext>
                </a:extLst>
              </p:cNvPr>
              <p:cNvSpPr/>
              <p:nvPr/>
            </p:nvSpPr>
            <p:spPr>
              <a:xfrm>
                <a:off x="8679414" y="2524829"/>
                <a:ext cx="37746" cy="4363"/>
              </a:xfrm>
              <a:custGeom>
                <a:avLst/>
                <a:gdLst>
                  <a:gd name="connsiteX0" fmla="*/ 0 w 38100"/>
                  <a:gd name="connsiteY0" fmla="*/ 0 h 5181"/>
                  <a:gd name="connsiteX1" fmla="*/ 38100 w 38100"/>
                  <a:gd name="connsiteY1" fmla="*/ 4763 h 5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5181">
                    <a:moveTo>
                      <a:pt x="0" y="0"/>
                    </a:moveTo>
                    <a:cubicBezTo>
                      <a:pt x="21818" y="7273"/>
                      <a:pt x="9268" y="4763"/>
                      <a:pt x="38100" y="4763"/>
                    </a:cubicBezTo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63" name="Forme libre 62">
                <a:extLst>
                  <a:ext uri="{FF2B5EF4-FFF2-40B4-BE49-F238E27FC236}">
                    <a16:creationId xmlns:a16="http://schemas.microsoft.com/office/drawing/2014/main" id="{BD182724-8DDB-4042-B885-406EACEB9C71}"/>
                  </a:ext>
                </a:extLst>
              </p:cNvPr>
              <p:cNvSpPr/>
              <p:nvPr/>
            </p:nvSpPr>
            <p:spPr>
              <a:xfrm>
                <a:off x="8643888" y="2665529"/>
                <a:ext cx="19983" cy="16360"/>
              </a:xfrm>
              <a:custGeom>
                <a:avLst/>
                <a:gdLst>
                  <a:gd name="connsiteX0" fmla="*/ 107 w 20631"/>
                  <a:gd name="connsiteY0" fmla="*/ 16004 h 16064"/>
                  <a:gd name="connsiteX1" fmla="*/ 12013 w 20631"/>
                  <a:gd name="connsiteY1" fmla="*/ 6479 h 16064"/>
                  <a:gd name="connsiteX2" fmla="*/ 19157 w 20631"/>
                  <a:gd name="connsiteY2" fmla="*/ 1716 h 16064"/>
                  <a:gd name="connsiteX3" fmla="*/ 107 w 20631"/>
                  <a:gd name="connsiteY3" fmla="*/ 16004 h 1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31" h="16064">
                    <a:moveTo>
                      <a:pt x="107" y="16004"/>
                    </a:moveTo>
                    <a:cubicBezTo>
                      <a:pt x="-1084" y="16798"/>
                      <a:pt x="7947" y="9529"/>
                      <a:pt x="12013" y="6479"/>
                    </a:cubicBezTo>
                    <a:cubicBezTo>
                      <a:pt x="14303" y="4762"/>
                      <a:pt x="17133" y="3740"/>
                      <a:pt x="19157" y="1716"/>
                    </a:cubicBezTo>
                    <a:cubicBezTo>
                      <a:pt x="26961" y="-6088"/>
                      <a:pt x="1298" y="15210"/>
                      <a:pt x="107" y="16004"/>
                    </a:cubicBezTo>
                    <a:close/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64" name="Forme libre 63">
                <a:extLst>
                  <a:ext uri="{FF2B5EF4-FFF2-40B4-BE49-F238E27FC236}">
                    <a16:creationId xmlns:a16="http://schemas.microsoft.com/office/drawing/2014/main" id="{00643437-15A2-4AEF-BD24-992BE2375037}"/>
                  </a:ext>
                </a:extLst>
              </p:cNvPr>
              <p:cNvSpPr/>
              <p:nvPr/>
            </p:nvSpPr>
            <p:spPr>
              <a:xfrm>
                <a:off x="8691626" y="2700431"/>
                <a:ext cx="21094" cy="9816"/>
              </a:xfrm>
              <a:custGeom>
                <a:avLst/>
                <a:gdLst>
                  <a:gd name="connsiteX0" fmla="*/ 106 w 21841"/>
                  <a:gd name="connsiteY0" fmla="*/ 9402 h 9431"/>
                  <a:gd name="connsiteX1" fmla="*/ 12012 w 21841"/>
                  <a:gd name="connsiteY1" fmla="*/ 4639 h 9431"/>
                  <a:gd name="connsiteX2" fmla="*/ 19156 w 21841"/>
                  <a:gd name="connsiteY2" fmla="*/ 2258 h 9431"/>
                  <a:gd name="connsiteX3" fmla="*/ 106 w 21841"/>
                  <a:gd name="connsiteY3" fmla="*/ 9402 h 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41" h="9431">
                    <a:moveTo>
                      <a:pt x="106" y="9402"/>
                    </a:moveTo>
                    <a:cubicBezTo>
                      <a:pt x="-1085" y="9799"/>
                      <a:pt x="8010" y="6140"/>
                      <a:pt x="12012" y="4639"/>
                    </a:cubicBezTo>
                    <a:cubicBezTo>
                      <a:pt x="14362" y="3758"/>
                      <a:pt x="17067" y="3650"/>
                      <a:pt x="19156" y="2258"/>
                    </a:cubicBezTo>
                    <a:cubicBezTo>
                      <a:pt x="30714" y="-5447"/>
                      <a:pt x="1297" y="9005"/>
                      <a:pt x="106" y="9402"/>
                    </a:cubicBezTo>
                    <a:close/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65" name="Forme libre 64">
                <a:extLst>
                  <a:ext uri="{FF2B5EF4-FFF2-40B4-BE49-F238E27FC236}">
                    <a16:creationId xmlns:a16="http://schemas.microsoft.com/office/drawing/2014/main" id="{A6BB04FC-5101-45B3-9334-8A8E7F42987A}"/>
                  </a:ext>
                </a:extLst>
              </p:cNvPr>
              <p:cNvSpPr/>
              <p:nvPr/>
            </p:nvSpPr>
            <p:spPr>
              <a:xfrm>
                <a:off x="8929206" y="2631717"/>
                <a:ext cx="5551" cy="30539"/>
              </a:xfrm>
              <a:custGeom>
                <a:avLst/>
                <a:gdLst>
                  <a:gd name="connsiteX0" fmla="*/ 0 w 5136"/>
                  <a:gd name="connsiteY0" fmla="*/ 30957 h 30957"/>
                  <a:gd name="connsiteX1" fmla="*/ 4762 w 5136"/>
                  <a:gd name="connsiteY1" fmla="*/ 0 h 3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36" h="30957">
                    <a:moveTo>
                      <a:pt x="0" y="30957"/>
                    </a:moveTo>
                    <a:cubicBezTo>
                      <a:pt x="7120" y="13154"/>
                      <a:pt x="4762" y="23325"/>
                      <a:pt x="4762" y="0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66" name="Forme libre 65">
                <a:extLst>
                  <a:ext uri="{FF2B5EF4-FFF2-40B4-BE49-F238E27FC236}">
                    <a16:creationId xmlns:a16="http://schemas.microsoft.com/office/drawing/2014/main" id="{87DE3BC0-466A-4B58-BA7F-0821ECDA8481}"/>
                  </a:ext>
                </a:extLst>
              </p:cNvPr>
              <p:cNvSpPr/>
              <p:nvPr/>
            </p:nvSpPr>
            <p:spPr>
              <a:xfrm>
                <a:off x="8888129" y="2516104"/>
                <a:ext cx="19983" cy="15270"/>
              </a:xfrm>
              <a:custGeom>
                <a:avLst/>
                <a:gdLst>
                  <a:gd name="connsiteX0" fmla="*/ 19424 w 19424"/>
                  <a:gd name="connsiteY0" fmla="*/ 15082 h 15109"/>
                  <a:gd name="connsiteX1" fmla="*/ 2756 w 19424"/>
                  <a:gd name="connsiteY1" fmla="*/ 3176 h 15109"/>
                  <a:gd name="connsiteX2" fmla="*/ 19424 w 19424"/>
                  <a:gd name="connsiteY2" fmla="*/ 15082 h 15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424" h="15109">
                    <a:moveTo>
                      <a:pt x="19424" y="15082"/>
                    </a:moveTo>
                    <a:cubicBezTo>
                      <a:pt x="19424" y="15082"/>
                      <a:pt x="15834" y="16254"/>
                      <a:pt x="2756" y="3176"/>
                    </a:cubicBezTo>
                    <a:cubicBezTo>
                      <a:pt x="-8738" y="-8318"/>
                      <a:pt x="19424" y="15082"/>
                      <a:pt x="19424" y="15082"/>
                    </a:cubicBezTo>
                    <a:close/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67" name="Forme libre 66">
                <a:extLst>
                  <a:ext uri="{FF2B5EF4-FFF2-40B4-BE49-F238E27FC236}">
                    <a16:creationId xmlns:a16="http://schemas.microsoft.com/office/drawing/2014/main" id="{8795C931-71F0-416A-B5DB-BCEBFC646BAA}"/>
                  </a:ext>
                </a:extLst>
              </p:cNvPr>
              <p:cNvSpPr/>
              <p:nvPr/>
            </p:nvSpPr>
            <p:spPr>
              <a:xfrm>
                <a:off x="8884798" y="2557550"/>
                <a:ext cx="15543" cy="9817"/>
              </a:xfrm>
              <a:custGeom>
                <a:avLst/>
                <a:gdLst>
                  <a:gd name="connsiteX0" fmla="*/ 16146 w 16146"/>
                  <a:gd name="connsiteY0" fmla="*/ 0 h 9894"/>
                  <a:gd name="connsiteX1" fmla="*/ 1858 w 16146"/>
                  <a:gd name="connsiteY1" fmla="*/ 9525 h 9894"/>
                  <a:gd name="connsiteX2" fmla="*/ 16146 w 16146"/>
                  <a:gd name="connsiteY2" fmla="*/ 0 h 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46" h="9894">
                    <a:moveTo>
                      <a:pt x="16146" y="0"/>
                    </a:moveTo>
                    <a:cubicBezTo>
                      <a:pt x="16146" y="0"/>
                      <a:pt x="7321" y="7818"/>
                      <a:pt x="1858" y="9525"/>
                    </a:cubicBezTo>
                    <a:cubicBezTo>
                      <a:pt x="-6520" y="12143"/>
                      <a:pt x="16146" y="0"/>
                      <a:pt x="16146" y="0"/>
                    </a:cubicBezTo>
                    <a:close/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68" name="Forme libre 67">
                <a:extLst>
                  <a:ext uri="{FF2B5EF4-FFF2-40B4-BE49-F238E27FC236}">
                    <a16:creationId xmlns:a16="http://schemas.microsoft.com/office/drawing/2014/main" id="{83C244CA-1391-480C-AC7B-C9EEA8C97D9A}"/>
                  </a:ext>
                </a:extLst>
              </p:cNvPr>
              <p:cNvSpPr/>
              <p:nvPr/>
            </p:nvSpPr>
            <p:spPr>
              <a:xfrm>
                <a:off x="8919214" y="2589181"/>
                <a:ext cx="9991" cy="22904"/>
              </a:xfrm>
              <a:custGeom>
                <a:avLst/>
                <a:gdLst>
                  <a:gd name="connsiteX0" fmla="*/ 9736 w 9736"/>
                  <a:gd name="connsiteY0" fmla="*/ 0 h 23812"/>
                  <a:gd name="connsiteX1" fmla="*/ 211 w 9736"/>
                  <a:gd name="connsiteY1" fmla="*/ 23812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36" h="23812">
                    <a:moveTo>
                      <a:pt x="9736" y="0"/>
                    </a:moveTo>
                    <a:cubicBezTo>
                      <a:pt x="-2268" y="15005"/>
                      <a:pt x="211" y="6824"/>
                      <a:pt x="211" y="23812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69" name="Forme libre 68">
                <a:extLst>
                  <a:ext uri="{FF2B5EF4-FFF2-40B4-BE49-F238E27FC236}">
                    <a16:creationId xmlns:a16="http://schemas.microsoft.com/office/drawing/2014/main" id="{28CEEEFC-A3C8-4B02-80E2-A75426DB6A2F}"/>
                  </a:ext>
                </a:extLst>
              </p:cNvPr>
              <p:cNvSpPr/>
              <p:nvPr/>
            </p:nvSpPr>
            <p:spPr>
              <a:xfrm>
                <a:off x="8848162" y="2674255"/>
                <a:ext cx="64391" cy="0"/>
              </a:xfrm>
              <a:custGeom>
                <a:avLst/>
                <a:gdLst>
                  <a:gd name="connsiteX0" fmla="*/ 64294 w 64294"/>
                  <a:gd name="connsiteY0" fmla="*/ 0 h 0"/>
                  <a:gd name="connsiteX1" fmla="*/ 0 w 64294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294">
                    <a:moveTo>
                      <a:pt x="64294" y="0"/>
                    </a:move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70" name="Forme libre 69">
                <a:extLst>
                  <a:ext uri="{FF2B5EF4-FFF2-40B4-BE49-F238E27FC236}">
                    <a16:creationId xmlns:a16="http://schemas.microsoft.com/office/drawing/2014/main" id="{CC80B018-D9D7-4330-A7A1-19E2A9C4AA64}"/>
                  </a:ext>
                </a:extLst>
              </p:cNvPr>
              <p:cNvSpPr/>
              <p:nvPr/>
            </p:nvSpPr>
            <p:spPr>
              <a:xfrm>
                <a:off x="8873696" y="2716791"/>
                <a:ext cx="28865" cy="7635"/>
              </a:xfrm>
              <a:custGeom>
                <a:avLst/>
                <a:gdLst>
                  <a:gd name="connsiteX0" fmla="*/ 29769 w 29769"/>
                  <a:gd name="connsiteY0" fmla="*/ 0 h 7622"/>
                  <a:gd name="connsiteX1" fmla="*/ 1194 w 29769"/>
                  <a:gd name="connsiteY1" fmla="*/ 7144 h 7622"/>
                  <a:gd name="connsiteX2" fmla="*/ 29769 w 29769"/>
                  <a:gd name="connsiteY2" fmla="*/ 0 h 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769" h="7622">
                    <a:moveTo>
                      <a:pt x="29769" y="0"/>
                    </a:moveTo>
                    <a:cubicBezTo>
                      <a:pt x="29769" y="0"/>
                      <a:pt x="20063" y="855"/>
                      <a:pt x="1194" y="7144"/>
                    </a:cubicBezTo>
                    <a:cubicBezTo>
                      <a:pt x="-7015" y="9880"/>
                      <a:pt x="29769" y="0"/>
                      <a:pt x="29769" y="0"/>
                    </a:cubicBezTo>
                    <a:close/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71" name="Forme libre 70">
                <a:extLst>
                  <a:ext uri="{FF2B5EF4-FFF2-40B4-BE49-F238E27FC236}">
                    <a16:creationId xmlns:a16="http://schemas.microsoft.com/office/drawing/2014/main" id="{7B36757E-7C10-46A6-8ED1-DB1064E7A73F}"/>
                  </a:ext>
                </a:extLst>
              </p:cNvPr>
              <p:cNvSpPr/>
              <p:nvPr/>
            </p:nvSpPr>
            <p:spPr>
              <a:xfrm>
                <a:off x="8669422" y="2450662"/>
                <a:ext cx="3331" cy="28358"/>
              </a:xfrm>
              <a:custGeom>
                <a:avLst/>
                <a:gdLst>
                  <a:gd name="connsiteX0" fmla="*/ 0 w 2544"/>
                  <a:gd name="connsiteY0" fmla="*/ 28575 h 28575"/>
                  <a:gd name="connsiteX1" fmla="*/ 2382 w 2544"/>
                  <a:gd name="connsiteY1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44" h="28575">
                    <a:moveTo>
                      <a:pt x="0" y="28575"/>
                    </a:moveTo>
                    <a:cubicBezTo>
                      <a:pt x="3472" y="11221"/>
                      <a:pt x="2382" y="20716"/>
                      <a:pt x="2382" y="0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72" name="Forme libre 71">
                <a:extLst>
                  <a:ext uri="{FF2B5EF4-FFF2-40B4-BE49-F238E27FC236}">
                    <a16:creationId xmlns:a16="http://schemas.microsoft.com/office/drawing/2014/main" id="{4F90E86B-5C94-41A8-9DD2-ECEE2BE6B618}"/>
                  </a:ext>
                </a:extLst>
              </p:cNvPr>
              <p:cNvSpPr/>
              <p:nvPr/>
            </p:nvSpPr>
            <p:spPr>
              <a:xfrm>
                <a:off x="8916994" y="2730971"/>
                <a:ext cx="7771" cy="35993"/>
              </a:xfrm>
              <a:custGeom>
                <a:avLst/>
                <a:gdLst>
                  <a:gd name="connsiteX0" fmla="*/ 7146 w 7146"/>
                  <a:gd name="connsiteY0" fmla="*/ 0 h 35731"/>
                  <a:gd name="connsiteX1" fmla="*/ 2 w 7146"/>
                  <a:gd name="connsiteY1" fmla="*/ 35719 h 35731"/>
                  <a:gd name="connsiteX2" fmla="*/ 7146 w 7146"/>
                  <a:gd name="connsiteY2" fmla="*/ 0 h 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6" h="35731">
                    <a:moveTo>
                      <a:pt x="7146" y="0"/>
                    </a:moveTo>
                    <a:lnTo>
                      <a:pt x="2" y="35719"/>
                    </a:lnTo>
                    <a:cubicBezTo>
                      <a:pt x="-154" y="36497"/>
                      <a:pt x="7146" y="0"/>
                      <a:pt x="7146" y="0"/>
                    </a:cubicBezTo>
                    <a:close/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73" name="Forme libre 72">
                <a:extLst>
                  <a:ext uri="{FF2B5EF4-FFF2-40B4-BE49-F238E27FC236}">
                    <a16:creationId xmlns:a16="http://schemas.microsoft.com/office/drawing/2014/main" id="{59ABC67A-4C5F-4169-8DDA-63643E3CC7D0}"/>
                  </a:ext>
                </a:extLst>
              </p:cNvPr>
              <p:cNvSpPr/>
              <p:nvPr/>
            </p:nvSpPr>
            <p:spPr>
              <a:xfrm>
                <a:off x="8679414" y="2680799"/>
                <a:ext cx="18873" cy="15270"/>
              </a:xfrm>
              <a:custGeom>
                <a:avLst/>
                <a:gdLst>
                  <a:gd name="connsiteX0" fmla="*/ 0 w 19208"/>
                  <a:gd name="connsiteY0" fmla="*/ 14551 h 14551"/>
                  <a:gd name="connsiteX1" fmla="*/ 19050 w 19208"/>
                  <a:gd name="connsiteY1" fmla="*/ 264 h 14551"/>
                  <a:gd name="connsiteX2" fmla="*/ 0 w 19208"/>
                  <a:gd name="connsiteY2" fmla="*/ 14551 h 14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208" h="14551">
                    <a:moveTo>
                      <a:pt x="0" y="14551"/>
                    </a:moveTo>
                    <a:cubicBezTo>
                      <a:pt x="0" y="14551"/>
                      <a:pt x="7231" y="14053"/>
                      <a:pt x="19050" y="264"/>
                    </a:cubicBezTo>
                    <a:cubicBezTo>
                      <a:pt x="21242" y="-2293"/>
                      <a:pt x="0" y="14551"/>
                      <a:pt x="0" y="14551"/>
                    </a:cubicBezTo>
                    <a:close/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74" name="Forme libre 73">
                <a:extLst>
                  <a:ext uri="{FF2B5EF4-FFF2-40B4-BE49-F238E27FC236}">
                    <a16:creationId xmlns:a16="http://schemas.microsoft.com/office/drawing/2014/main" id="{37ECD966-ABC7-4654-836F-8CB9007652ED}"/>
                  </a:ext>
                </a:extLst>
              </p:cNvPr>
              <p:cNvSpPr/>
              <p:nvPr/>
            </p:nvSpPr>
            <p:spPr>
              <a:xfrm>
                <a:off x="8683855" y="2491018"/>
                <a:ext cx="21093" cy="2181"/>
              </a:xfrm>
              <a:custGeom>
                <a:avLst/>
                <a:gdLst>
                  <a:gd name="connsiteX0" fmla="*/ 0 w 21431"/>
                  <a:gd name="connsiteY0" fmla="*/ 0 h 2399"/>
                  <a:gd name="connsiteX1" fmla="*/ 21431 w 21431"/>
                  <a:gd name="connsiteY1" fmla="*/ 2381 h 2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431" h="2399">
                    <a:moveTo>
                      <a:pt x="0" y="0"/>
                    </a:moveTo>
                    <a:cubicBezTo>
                      <a:pt x="16636" y="2772"/>
                      <a:pt x="9459" y="2381"/>
                      <a:pt x="21431" y="2381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75" name="Forme libre 74">
                <a:extLst>
                  <a:ext uri="{FF2B5EF4-FFF2-40B4-BE49-F238E27FC236}">
                    <a16:creationId xmlns:a16="http://schemas.microsoft.com/office/drawing/2014/main" id="{04239B19-8BDF-4D31-9712-EEB353292AE5}"/>
                  </a:ext>
                </a:extLst>
              </p:cNvPr>
              <p:cNvSpPr/>
              <p:nvPr/>
            </p:nvSpPr>
            <p:spPr>
              <a:xfrm>
                <a:off x="8869256" y="2698250"/>
                <a:ext cx="28865" cy="7635"/>
              </a:xfrm>
              <a:custGeom>
                <a:avLst/>
                <a:gdLst>
                  <a:gd name="connsiteX0" fmla="*/ 28575 w 28575"/>
                  <a:gd name="connsiteY0" fmla="*/ 0 h 7522"/>
                  <a:gd name="connsiteX1" fmla="*/ 0 w 28575"/>
                  <a:gd name="connsiteY1" fmla="*/ 7144 h 7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575" h="7522">
                    <a:moveTo>
                      <a:pt x="28575" y="0"/>
                    </a:moveTo>
                    <a:cubicBezTo>
                      <a:pt x="11905" y="10003"/>
                      <a:pt x="21297" y="7144"/>
                      <a:pt x="0" y="7144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76" name="Forme libre 75">
                <a:extLst>
                  <a:ext uri="{FF2B5EF4-FFF2-40B4-BE49-F238E27FC236}">
                    <a16:creationId xmlns:a16="http://schemas.microsoft.com/office/drawing/2014/main" id="{60DF9F11-E9DF-4752-842B-46BC347EDBB3}"/>
                  </a:ext>
                </a:extLst>
              </p:cNvPr>
              <p:cNvSpPr/>
              <p:nvPr/>
            </p:nvSpPr>
            <p:spPr>
              <a:xfrm>
                <a:off x="8872587" y="2591362"/>
                <a:ext cx="33306" cy="2181"/>
              </a:xfrm>
              <a:custGeom>
                <a:avLst/>
                <a:gdLst>
                  <a:gd name="connsiteX0" fmla="*/ 33337 w 33337"/>
                  <a:gd name="connsiteY0" fmla="*/ 0 h 2382"/>
                  <a:gd name="connsiteX1" fmla="*/ 0 w 33337"/>
                  <a:gd name="connsiteY1" fmla="*/ 2381 h 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337" h="2382">
                    <a:moveTo>
                      <a:pt x="33337" y="0"/>
                    </a:moveTo>
                    <a:cubicBezTo>
                      <a:pt x="3180" y="2513"/>
                      <a:pt x="14320" y="2381"/>
                      <a:pt x="0" y="2381"/>
                    </a:cubicBezTo>
                  </a:path>
                </a:pathLst>
              </a:custGeom>
              <a:noFill/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77" name="Forme libre 76">
                <a:extLst>
                  <a:ext uri="{FF2B5EF4-FFF2-40B4-BE49-F238E27FC236}">
                    <a16:creationId xmlns:a16="http://schemas.microsoft.com/office/drawing/2014/main" id="{7DB94BFC-EF59-4DF6-8EFB-B1547885C9CF}"/>
                  </a:ext>
                </a:extLst>
              </p:cNvPr>
              <p:cNvSpPr/>
              <p:nvPr/>
            </p:nvSpPr>
            <p:spPr>
              <a:xfrm>
                <a:off x="8674973" y="2650259"/>
                <a:ext cx="8881" cy="35993"/>
              </a:xfrm>
              <a:custGeom>
                <a:avLst/>
                <a:gdLst>
                  <a:gd name="connsiteX0" fmla="*/ 0 w 9579"/>
                  <a:gd name="connsiteY0" fmla="*/ 35728 h 35728"/>
                  <a:gd name="connsiteX1" fmla="*/ 9525 w 9579"/>
                  <a:gd name="connsiteY1" fmla="*/ 9 h 35728"/>
                  <a:gd name="connsiteX2" fmla="*/ 0 w 9579"/>
                  <a:gd name="connsiteY2" fmla="*/ 35728 h 3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" h="35728">
                    <a:moveTo>
                      <a:pt x="0" y="35728"/>
                    </a:moveTo>
                    <a:lnTo>
                      <a:pt x="9525" y="9"/>
                    </a:lnTo>
                    <a:cubicBezTo>
                      <a:pt x="10423" y="-664"/>
                      <a:pt x="0" y="35728"/>
                      <a:pt x="0" y="35728"/>
                    </a:cubicBezTo>
                    <a:close/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  <p:sp>
            <p:nvSpPr>
              <p:cNvPr id="78" name="Forme libre 77">
                <a:extLst>
                  <a:ext uri="{FF2B5EF4-FFF2-40B4-BE49-F238E27FC236}">
                    <a16:creationId xmlns:a16="http://schemas.microsoft.com/office/drawing/2014/main" id="{E315A9DC-B4DC-4C8F-A995-80F418272F67}"/>
                  </a:ext>
                </a:extLst>
              </p:cNvPr>
              <p:cNvSpPr/>
              <p:nvPr/>
            </p:nvSpPr>
            <p:spPr>
              <a:xfrm>
                <a:off x="8950300" y="2682980"/>
                <a:ext cx="16652" cy="3272"/>
              </a:xfrm>
              <a:custGeom>
                <a:avLst/>
                <a:gdLst>
                  <a:gd name="connsiteX0" fmla="*/ 0 w 15931"/>
                  <a:gd name="connsiteY0" fmla="*/ 3122 h 3122"/>
                  <a:gd name="connsiteX1" fmla="*/ 14287 w 15931"/>
                  <a:gd name="connsiteY1" fmla="*/ 741 h 3122"/>
                  <a:gd name="connsiteX2" fmla="*/ 0 w 15931"/>
                  <a:gd name="connsiteY2" fmla="*/ 3122 h 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31" h="3122">
                    <a:moveTo>
                      <a:pt x="0" y="3122"/>
                    </a:moveTo>
                    <a:cubicBezTo>
                      <a:pt x="0" y="3122"/>
                      <a:pt x="9707" y="2268"/>
                      <a:pt x="14287" y="741"/>
                    </a:cubicBezTo>
                    <a:cubicBezTo>
                      <a:pt x="22013" y="-1834"/>
                      <a:pt x="0" y="3122"/>
                      <a:pt x="0" y="3122"/>
                    </a:cubicBezTo>
                    <a:close/>
                  </a:path>
                </a:pathLst>
              </a:custGeom>
              <a:ln w="952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0" hangingPunct="0">
                  <a:defRPr/>
                </a:pPr>
                <a:endParaRPr lang="fr-CA"/>
              </a:p>
            </p:txBody>
          </p:sp>
        </p:grpSp>
        <p:grpSp>
          <p:nvGrpSpPr>
            <p:cNvPr id="18439" name="Groupe 2">
              <a:extLst>
                <a:ext uri="{FF2B5EF4-FFF2-40B4-BE49-F238E27FC236}">
                  <a16:creationId xmlns:a16="http://schemas.microsoft.com/office/drawing/2014/main" id="{376F5ECF-730D-411E-AE05-B8F0B9C95D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8440" y="2554677"/>
              <a:ext cx="1667360" cy="1120365"/>
              <a:chOff x="4818440" y="2304977"/>
              <a:chExt cx="1667360" cy="1120365"/>
            </a:xfrm>
          </p:grpSpPr>
          <p:pic>
            <p:nvPicPr>
              <p:cNvPr id="26" name="Image 121" descr="foie.png">
                <a:extLst>
                  <a:ext uri="{FF2B5EF4-FFF2-40B4-BE49-F238E27FC236}">
                    <a16:creationId xmlns:a16="http://schemas.microsoft.com/office/drawing/2014/main" id="{1FAF55B6-87BF-4141-80BF-F381D0B319E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18276" y="2305138"/>
                <a:ext cx="1667016" cy="1120694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2700000" algn="tl" rotWithShape="0">
                  <a:srgbClr val="808080">
                    <a:alpha val="39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8440" name="ZoneTexte 119">
              <a:extLst>
                <a:ext uri="{FF2B5EF4-FFF2-40B4-BE49-F238E27FC236}">
                  <a16:creationId xmlns:a16="http://schemas.microsoft.com/office/drawing/2014/main" id="{E7DBBA24-7E17-4B46-A2CE-0C4B1E020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409" y="908720"/>
              <a:ext cx="104753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Weight loss</a:t>
              </a:r>
            </a:p>
          </p:txBody>
        </p:sp>
        <p:sp>
          <p:nvSpPr>
            <p:cNvPr id="18441" name="ZoneTexte 120">
              <a:extLst>
                <a:ext uri="{FF2B5EF4-FFF2-40B4-BE49-F238E27FC236}">
                  <a16:creationId xmlns:a16="http://schemas.microsoft.com/office/drawing/2014/main" id="{D74845F7-3639-49DF-BC24-B2DC7268AD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712" y="908720"/>
              <a:ext cx="142111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Increasing adipose tissue storage capacity</a:t>
              </a:r>
            </a:p>
          </p:txBody>
        </p:sp>
        <p:sp>
          <p:nvSpPr>
            <p:cNvPr id="18442" name="ZoneTexte 121">
              <a:extLst>
                <a:ext uri="{FF2B5EF4-FFF2-40B4-BE49-F238E27FC236}">
                  <a16:creationId xmlns:a16="http://schemas.microsoft.com/office/drawing/2014/main" id="{940E1424-E123-4AA9-A0BF-E2063B213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4685" y="908720"/>
              <a:ext cx="12480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Oxidation of lipids</a:t>
              </a:r>
            </a:p>
          </p:txBody>
        </p:sp>
        <p:sp>
          <p:nvSpPr>
            <p:cNvPr id="18443" name="ZoneTexte 122">
              <a:extLst>
                <a:ext uri="{FF2B5EF4-FFF2-40B4-BE49-F238E27FC236}">
                  <a16:creationId xmlns:a16="http://schemas.microsoft.com/office/drawing/2014/main" id="{D64AF315-35FC-4F97-9D81-147BD13A15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62248" y="908720"/>
              <a:ext cx="157974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Storing of excess lipids in safe forms</a:t>
              </a:r>
            </a:p>
          </p:txBody>
        </p:sp>
        <p:sp>
          <p:nvSpPr>
            <p:cNvPr id="18444" name="ZoneTexte 123">
              <a:extLst>
                <a:ext uri="{FF2B5EF4-FFF2-40B4-BE49-F238E27FC236}">
                  <a16:creationId xmlns:a16="http://schemas.microsoft.com/office/drawing/2014/main" id="{88814B86-E2B8-4C49-A79E-BF780B9B2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80687" y="908720"/>
              <a:ext cx="17526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Increasing beta cell number or function</a:t>
              </a:r>
            </a:p>
          </p:txBody>
        </p:sp>
        <p:sp>
          <p:nvSpPr>
            <p:cNvPr id="18445" name="ZoneTexte 124">
              <a:extLst>
                <a:ext uri="{FF2B5EF4-FFF2-40B4-BE49-F238E27FC236}">
                  <a16:creationId xmlns:a16="http://schemas.microsoft.com/office/drawing/2014/main" id="{C4427A22-D31C-4937-96E8-BB2FFB5222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920" y="4147339"/>
              <a:ext cx="135837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/>
                <a:t>Positive energy balance</a:t>
              </a:r>
            </a:p>
          </p:txBody>
        </p:sp>
        <p:sp>
          <p:nvSpPr>
            <p:cNvPr id="18446" name="ZoneTexte 125">
              <a:extLst>
                <a:ext uri="{FF2B5EF4-FFF2-40B4-BE49-F238E27FC236}">
                  <a16:creationId xmlns:a16="http://schemas.microsoft.com/office/drawing/2014/main" id="{FA4E552E-8136-4194-BD71-FEC4BCBA63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712" y="4147339"/>
              <a:ext cx="132371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/>
                <a:t>Failure in adipose tissue expansion</a:t>
              </a:r>
            </a:p>
          </p:txBody>
        </p:sp>
        <p:sp>
          <p:nvSpPr>
            <p:cNvPr id="18447" name="ZoneTexte 126">
              <a:extLst>
                <a:ext uri="{FF2B5EF4-FFF2-40B4-BE49-F238E27FC236}">
                  <a16:creationId xmlns:a16="http://schemas.microsoft.com/office/drawing/2014/main" id="{5F8F019B-9534-4AE9-97F0-98D46113C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1880" y="4147339"/>
              <a:ext cx="1433616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/>
                <a:t>Increased lipid flux to non-adipose organs</a:t>
              </a:r>
            </a:p>
          </p:txBody>
        </p:sp>
        <p:sp>
          <p:nvSpPr>
            <p:cNvPr id="18448" name="ZoneTexte 127">
              <a:extLst>
                <a:ext uri="{FF2B5EF4-FFF2-40B4-BE49-F238E27FC236}">
                  <a16:creationId xmlns:a16="http://schemas.microsoft.com/office/drawing/2014/main" id="{AC80C1FC-E61D-4C5A-A7B7-74927DFB93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6471" y="4147339"/>
              <a:ext cx="157974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/>
                <a:t>Toxic lipid accummulation in non-adipose organs</a:t>
              </a:r>
            </a:p>
          </p:txBody>
        </p:sp>
        <p:sp>
          <p:nvSpPr>
            <p:cNvPr id="18449" name="ZoneTexte 128">
              <a:extLst>
                <a:ext uri="{FF2B5EF4-FFF2-40B4-BE49-F238E27FC236}">
                  <a16:creationId xmlns:a16="http://schemas.microsoft.com/office/drawing/2014/main" id="{A20D63EF-1657-4D8C-9777-434EBAB38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4248" y="4147339"/>
              <a:ext cx="114769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/>
                <a:t>Beta cell compensation</a:t>
              </a:r>
            </a:p>
          </p:txBody>
        </p:sp>
        <p:sp>
          <p:nvSpPr>
            <p:cNvPr id="18450" name="ZoneTexte 129">
              <a:extLst>
                <a:ext uri="{FF2B5EF4-FFF2-40B4-BE49-F238E27FC236}">
                  <a16:creationId xmlns:a16="http://schemas.microsoft.com/office/drawing/2014/main" id="{8D9A37FD-BE73-4595-A962-00543C91A7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712" y="5443483"/>
              <a:ext cx="132371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/>
                <a:t>Local inflammation</a:t>
              </a:r>
            </a:p>
          </p:txBody>
        </p:sp>
        <p:sp>
          <p:nvSpPr>
            <p:cNvPr id="18451" name="ZoneTexte 130">
              <a:extLst>
                <a:ext uri="{FF2B5EF4-FFF2-40B4-BE49-F238E27FC236}">
                  <a16:creationId xmlns:a16="http://schemas.microsoft.com/office/drawing/2014/main" id="{3B2DA6C5-DB51-4955-B154-9FEE9931D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0262" y="5443483"/>
              <a:ext cx="132371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/>
                <a:t>Insulin resistance</a:t>
              </a:r>
            </a:p>
          </p:txBody>
        </p:sp>
        <p:sp>
          <p:nvSpPr>
            <p:cNvPr id="18452" name="ZoneTexte 131">
              <a:extLst>
                <a:ext uri="{FF2B5EF4-FFF2-40B4-BE49-F238E27FC236}">
                  <a16:creationId xmlns:a16="http://schemas.microsoft.com/office/drawing/2014/main" id="{6B7F05E6-3852-414A-A40F-B42BE9BFF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1118" y="4894570"/>
              <a:ext cx="132371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/>
                <a:t>Increased insulin demand</a:t>
              </a:r>
            </a:p>
          </p:txBody>
        </p:sp>
        <p:sp>
          <p:nvSpPr>
            <p:cNvPr id="18453" name="ZoneTexte 132">
              <a:extLst>
                <a:ext uri="{FF2B5EF4-FFF2-40B4-BE49-F238E27FC236}">
                  <a16:creationId xmlns:a16="http://schemas.microsoft.com/office/drawing/2014/main" id="{14B5B699-7987-47A9-A85D-29D1E13D84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4537" y="4147339"/>
              <a:ext cx="85213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/>
                <a:t>Beta cell failure</a:t>
              </a:r>
            </a:p>
          </p:txBody>
        </p:sp>
        <p:sp>
          <p:nvSpPr>
            <p:cNvPr id="18454" name="ZoneTexte 133">
              <a:extLst>
                <a:ext uri="{FF2B5EF4-FFF2-40B4-BE49-F238E27FC236}">
                  <a16:creationId xmlns:a16="http://schemas.microsoft.com/office/drawing/2014/main" id="{BB7DDC26-0297-41BF-8E0B-7B4116DFA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4368" y="5443483"/>
              <a:ext cx="132371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200"/>
                <a:t>Hyperglycemia</a:t>
              </a:r>
            </a:p>
          </p:txBody>
        </p:sp>
        <p:cxnSp>
          <p:nvCxnSpPr>
            <p:cNvPr id="136" name="Connecteur droit avec flèche 135">
              <a:extLst>
                <a:ext uri="{FF2B5EF4-FFF2-40B4-BE49-F238E27FC236}">
                  <a16:creationId xmlns:a16="http://schemas.microsoft.com/office/drawing/2014/main" id="{8A5D2FC7-A4E6-4DAB-B193-B3232AF94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98428" y="1603994"/>
              <a:ext cx="0" cy="71908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" name="Connecteur droit avec flèche 136">
              <a:extLst>
                <a:ext uri="{FF2B5EF4-FFF2-40B4-BE49-F238E27FC236}">
                  <a16:creationId xmlns:a16="http://schemas.microsoft.com/office/drawing/2014/main" id="{3B04B3E2-A029-427C-B5AF-2E2CDA95FF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1629" y="1603994"/>
              <a:ext cx="0" cy="71908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8457" name="Groupe 144">
              <a:extLst>
                <a:ext uri="{FF2B5EF4-FFF2-40B4-BE49-F238E27FC236}">
                  <a16:creationId xmlns:a16="http://schemas.microsoft.com/office/drawing/2014/main" id="{A0AFC9DA-D52F-4A2D-81F4-977B3B4561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436" y="1603204"/>
              <a:ext cx="822504" cy="720080"/>
              <a:chOff x="3965520" y="1820969"/>
              <a:chExt cx="822504" cy="720080"/>
            </a:xfrm>
          </p:grpSpPr>
          <p:cxnSp>
            <p:nvCxnSpPr>
              <p:cNvPr id="138" name="Connecteur droit avec flèche 137">
                <a:extLst>
                  <a:ext uri="{FF2B5EF4-FFF2-40B4-BE49-F238E27FC236}">
                    <a16:creationId xmlns:a16="http://schemas.microsoft.com/office/drawing/2014/main" id="{8ABA0195-6D2C-4923-9256-D2E5117E890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965511" y="1821760"/>
                <a:ext cx="0" cy="719086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" name="Connecteur droit avec flèche 138">
                <a:extLst>
                  <a:ext uri="{FF2B5EF4-FFF2-40B4-BE49-F238E27FC236}">
                    <a16:creationId xmlns:a16="http://schemas.microsoft.com/office/drawing/2014/main" id="{9BC8E4A4-E1CD-4D31-96B8-46B319FA5F9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965511" y="1821760"/>
                <a:ext cx="822395" cy="671465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41" name="Connecteur droit avec flèche 140">
              <a:extLst>
                <a:ext uri="{FF2B5EF4-FFF2-40B4-BE49-F238E27FC236}">
                  <a16:creationId xmlns:a16="http://schemas.microsoft.com/office/drawing/2014/main" id="{92AA9E9E-30C3-41F7-9BD2-5EEB11DA71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51784" y="1603994"/>
              <a:ext cx="0" cy="719086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8459" name="Groupe 145">
              <a:extLst>
                <a:ext uri="{FF2B5EF4-FFF2-40B4-BE49-F238E27FC236}">
                  <a16:creationId xmlns:a16="http://schemas.microsoft.com/office/drawing/2014/main" id="{79F1C0B3-5AEA-4A29-8F91-68001B6DE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94431" y="1603204"/>
              <a:ext cx="822504" cy="720080"/>
              <a:chOff x="3965520" y="1820969"/>
              <a:chExt cx="822504" cy="720080"/>
            </a:xfrm>
          </p:grpSpPr>
          <p:cxnSp>
            <p:nvCxnSpPr>
              <p:cNvPr id="147" name="Connecteur droit avec flèche 146">
                <a:extLst>
                  <a:ext uri="{FF2B5EF4-FFF2-40B4-BE49-F238E27FC236}">
                    <a16:creationId xmlns:a16="http://schemas.microsoft.com/office/drawing/2014/main" id="{861F390A-3C96-4470-837A-654A5CFB72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966075" y="1821760"/>
                <a:ext cx="0" cy="719086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8" name="Connecteur droit avec flèche 147">
                <a:extLst>
                  <a:ext uri="{FF2B5EF4-FFF2-40B4-BE49-F238E27FC236}">
                    <a16:creationId xmlns:a16="http://schemas.microsoft.com/office/drawing/2014/main" id="{A3F5AF7A-AE97-4DB2-99C8-1FD4BCF1C0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966075" y="1821760"/>
                <a:ext cx="822395" cy="671465"/>
              </a:xfrm>
              <a:prstGeom prst="straightConnector1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 type="triangle" w="med" len="med"/>
              </a:ln>
              <a:effectLst>
                <a:outerShdw blurRad="40000" dist="20000" dir="5400000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149" name="Connecteur droit avec flèche 148">
              <a:extLst>
                <a:ext uri="{FF2B5EF4-FFF2-40B4-BE49-F238E27FC236}">
                  <a16:creationId xmlns:a16="http://schemas.microsoft.com/office/drawing/2014/main" id="{E9FA0D09-987D-498D-A017-5128E64BE5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1727945" y="4244581"/>
              <a:ext cx="0" cy="3603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0" name="Connecteur droit avec flèche 149">
              <a:extLst>
                <a:ext uri="{FF2B5EF4-FFF2-40B4-BE49-F238E27FC236}">
                  <a16:creationId xmlns:a16="http://schemas.microsoft.com/office/drawing/2014/main" id="{131979F2-AB5E-4D7E-BF82-213CA7B472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3302879" y="4244581"/>
              <a:ext cx="0" cy="360393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1" name="Connecteur droit avec flèche 150">
              <a:extLst>
                <a:ext uri="{FF2B5EF4-FFF2-40B4-BE49-F238E27FC236}">
                  <a16:creationId xmlns:a16="http://schemas.microsoft.com/office/drawing/2014/main" id="{63355308-A47B-4266-A4F5-3DAF886BC0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4746039" y="4244580"/>
              <a:ext cx="0" cy="36039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2" name="Connecteur droit avec flèche 151">
              <a:extLst>
                <a:ext uri="{FF2B5EF4-FFF2-40B4-BE49-F238E27FC236}">
                  <a16:creationId xmlns:a16="http://schemas.microsoft.com/office/drawing/2014/main" id="{02C2D17A-D2E2-4D56-928A-2E86B30A2C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6552767" y="4244580"/>
              <a:ext cx="0" cy="36039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3" name="Connecteur droit avec flèche 152">
              <a:extLst>
                <a:ext uri="{FF2B5EF4-FFF2-40B4-BE49-F238E27FC236}">
                  <a16:creationId xmlns:a16="http://schemas.microsoft.com/office/drawing/2014/main" id="{7CEECB98-D8E2-494E-8F87-13EC6431CF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8064195" y="4244580"/>
              <a:ext cx="0" cy="360394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" name="Connecteur droit avec flèche 153">
              <a:extLst>
                <a:ext uri="{FF2B5EF4-FFF2-40B4-BE49-F238E27FC236}">
                  <a16:creationId xmlns:a16="http://schemas.microsoft.com/office/drawing/2014/main" id="{5FF27652-B1AC-4151-B92E-8490592E3F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46329" y="4850197"/>
              <a:ext cx="0" cy="53971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5" name="Connecteur droit avec flèche 154">
              <a:extLst>
                <a:ext uri="{FF2B5EF4-FFF2-40B4-BE49-F238E27FC236}">
                  <a16:creationId xmlns:a16="http://schemas.microsoft.com/office/drawing/2014/main" id="{0CC0DAEE-C6E2-42A6-81CA-F08123ECA1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1422" y="4850197"/>
              <a:ext cx="0" cy="53971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Connecteur droit avec flèche 155">
              <a:extLst>
                <a:ext uri="{FF2B5EF4-FFF2-40B4-BE49-F238E27FC236}">
                  <a16:creationId xmlns:a16="http://schemas.microsoft.com/office/drawing/2014/main" id="{E7E773BB-121B-4510-A637-9E8F382A13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531753" y="4850197"/>
              <a:ext cx="0" cy="53971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Connecteur droit avec flèche 156">
              <a:extLst>
                <a:ext uri="{FF2B5EF4-FFF2-40B4-BE49-F238E27FC236}">
                  <a16:creationId xmlns:a16="http://schemas.microsoft.com/office/drawing/2014/main" id="{B96A1951-AC0A-48AC-A90E-6C8AFE4A3B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598433" y="4850197"/>
              <a:ext cx="0" cy="53971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Connecteur droit avec flèche 157">
              <a:extLst>
                <a:ext uri="{FF2B5EF4-FFF2-40B4-BE49-F238E27FC236}">
                  <a16:creationId xmlns:a16="http://schemas.microsoft.com/office/drawing/2014/main" id="{D531113E-C64C-440B-9AE0-EBD9772613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42196" y="4850197"/>
              <a:ext cx="0" cy="539711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9" name="Connecteur droit avec flèche 158">
              <a:extLst>
                <a:ext uri="{FF2B5EF4-FFF2-40B4-BE49-F238E27FC236}">
                  <a16:creationId xmlns:a16="http://schemas.microsoft.com/office/drawing/2014/main" id="{47D4BD14-710B-4D0F-ADAF-9592AA9A84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683536" y="5356572"/>
              <a:ext cx="360394" cy="22540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1" name="Connecteur droit avec flèche 160">
              <a:extLst>
                <a:ext uri="{FF2B5EF4-FFF2-40B4-BE49-F238E27FC236}">
                  <a16:creationId xmlns:a16="http://schemas.microsoft.com/office/drawing/2014/main" id="{F7B7E2F1-5100-4E95-8416-E4B3E5D326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731375" y="4669235"/>
              <a:ext cx="360394" cy="225409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" name="Forme libre 163">
              <a:extLst>
                <a:ext uri="{FF2B5EF4-FFF2-40B4-BE49-F238E27FC236}">
                  <a16:creationId xmlns:a16="http://schemas.microsoft.com/office/drawing/2014/main" id="{1607EFED-BDB6-4A29-8F9E-0178A01A7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985" y="4693045"/>
              <a:ext cx="4138963" cy="1376263"/>
            </a:xfrm>
            <a:custGeom>
              <a:avLst/>
              <a:gdLst>
                <a:gd name="T0" fmla="*/ 0 w 4047062"/>
                <a:gd name="T1" fmla="*/ 210497 h 1295705"/>
                <a:gd name="T2" fmla="*/ 738961 w 4047062"/>
                <a:gd name="T3" fmla="*/ 1247857 h 1295705"/>
                <a:gd name="T4" fmla="*/ 3079110 w 4047062"/>
                <a:gd name="T5" fmla="*/ 1222158 h 1295705"/>
                <a:gd name="T6" fmla="*/ 4138963 w 4047062"/>
                <a:gd name="T7" fmla="*/ 0 h 12957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7062" h="1295705">
                  <a:moveTo>
                    <a:pt x="0" y="198176"/>
                  </a:moveTo>
                  <a:cubicBezTo>
                    <a:pt x="147373" y="749741"/>
                    <a:pt x="220763" y="1016074"/>
                    <a:pt x="722553" y="1174815"/>
                  </a:cubicBezTo>
                  <a:cubicBezTo>
                    <a:pt x="1224343" y="1333556"/>
                    <a:pt x="2456657" y="1346423"/>
                    <a:pt x="3010742" y="1150620"/>
                  </a:cubicBezTo>
                  <a:cubicBezTo>
                    <a:pt x="3564827" y="954818"/>
                    <a:pt x="3845132" y="521970"/>
                    <a:pt x="4047062" y="0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  <p:grpSp>
          <p:nvGrpSpPr>
            <p:cNvPr id="18473" name="Groupe 159">
              <a:extLst>
                <a:ext uri="{FF2B5EF4-FFF2-40B4-BE49-F238E27FC236}">
                  <a16:creationId xmlns:a16="http://schemas.microsoft.com/office/drawing/2014/main" id="{C6DEBE93-F3B4-4B81-A1C0-715A6F1929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624" y="2778856"/>
              <a:ext cx="998040" cy="789410"/>
              <a:chOff x="755576" y="1559470"/>
              <a:chExt cx="998040" cy="789410"/>
            </a:xfrm>
          </p:grpSpPr>
          <p:pic>
            <p:nvPicPr>
              <p:cNvPr id="18489" name="Picture 2">
                <a:extLst>
                  <a:ext uri="{FF2B5EF4-FFF2-40B4-BE49-F238E27FC236}">
                    <a16:creationId xmlns:a16="http://schemas.microsoft.com/office/drawing/2014/main" id="{6DECE917-2544-41AD-BAD3-D7B084BC60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302778" y="1742242"/>
                <a:ext cx="450838" cy="4386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90" name="Picture 2">
                <a:extLst>
                  <a:ext uri="{FF2B5EF4-FFF2-40B4-BE49-F238E27FC236}">
                    <a16:creationId xmlns:a16="http://schemas.microsoft.com/office/drawing/2014/main" id="{66923962-4028-4E4A-88B8-3F2242DBB7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085925" y="1559470"/>
                <a:ext cx="450036" cy="4378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91" name="Picture 2">
                <a:extLst>
                  <a:ext uri="{FF2B5EF4-FFF2-40B4-BE49-F238E27FC236}">
                    <a16:creationId xmlns:a16="http://schemas.microsoft.com/office/drawing/2014/main" id="{9BFAB70B-D2B6-4829-9333-41504E4565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098040" y="1910216"/>
                <a:ext cx="450838" cy="4386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92" name="Picture 2">
                <a:extLst>
                  <a:ext uri="{FF2B5EF4-FFF2-40B4-BE49-F238E27FC236}">
                    <a16:creationId xmlns:a16="http://schemas.microsoft.com/office/drawing/2014/main" id="{6934EE50-3763-4067-821A-0E5AA1EBB8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810008" y="1910216"/>
                <a:ext cx="450838" cy="4386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93" name="Picture 2">
                <a:extLst>
                  <a:ext uri="{FF2B5EF4-FFF2-40B4-BE49-F238E27FC236}">
                    <a16:creationId xmlns:a16="http://schemas.microsoft.com/office/drawing/2014/main" id="{805A2E75-923A-400F-8C11-56DCE7B529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755576" y="1598471"/>
                <a:ext cx="450036" cy="4378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8474" name="Groupe 169">
              <a:extLst>
                <a:ext uri="{FF2B5EF4-FFF2-40B4-BE49-F238E27FC236}">
                  <a16:creationId xmlns:a16="http://schemas.microsoft.com/office/drawing/2014/main" id="{30B777B2-BDBD-42C7-9373-1B46A6C2A6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2054" y="2554678"/>
              <a:ext cx="1641376" cy="1236612"/>
              <a:chOff x="5584078" y="1283637"/>
              <a:chExt cx="1366059" cy="1141173"/>
            </a:xfrm>
          </p:grpSpPr>
          <p:pic>
            <p:nvPicPr>
              <p:cNvPr id="18481" name="Picture 2">
                <a:extLst>
                  <a:ext uri="{FF2B5EF4-FFF2-40B4-BE49-F238E27FC236}">
                    <a16:creationId xmlns:a16="http://schemas.microsoft.com/office/drawing/2014/main" id="{33546DAC-8289-4BB9-8161-3102B9318B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6232617" y="1529997"/>
                <a:ext cx="717520" cy="69814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8482" name="Groupe 171">
                <a:extLst>
                  <a:ext uri="{FF2B5EF4-FFF2-40B4-BE49-F238E27FC236}">
                    <a16:creationId xmlns:a16="http://schemas.microsoft.com/office/drawing/2014/main" id="{64CBDF8B-69D9-4C9C-AA9E-9DC8110300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757988" y="1543896"/>
                <a:ext cx="902244" cy="876992"/>
                <a:chOff x="755576" y="1559470"/>
                <a:chExt cx="902244" cy="876992"/>
              </a:xfrm>
            </p:grpSpPr>
            <p:pic>
              <p:nvPicPr>
                <p:cNvPr id="18486" name="Picture 2">
                  <a:extLst>
                    <a:ext uri="{FF2B5EF4-FFF2-40B4-BE49-F238E27FC236}">
                      <a16:creationId xmlns:a16="http://schemas.microsoft.com/office/drawing/2014/main" id="{0A0E852B-231A-444D-80FA-35250794E9D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29407"/>
                <a:stretch>
                  <a:fillRect/>
                </a:stretch>
              </p:blipFill>
              <p:spPr bwMode="auto">
                <a:xfrm>
                  <a:off x="755576" y="1598471"/>
                  <a:ext cx="450036" cy="43788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18487" name="Picture 2">
                  <a:extLst>
                    <a:ext uri="{FF2B5EF4-FFF2-40B4-BE49-F238E27FC236}">
                      <a16:creationId xmlns:a16="http://schemas.microsoft.com/office/drawing/2014/main" id="{B06422EA-0EE4-4CAD-8496-ABF3D83C9A5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29407"/>
                <a:stretch>
                  <a:fillRect/>
                </a:stretch>
              </p:blipFill>
              <p:spPr bwMode="auto">
                <a:xfrm>
                  <a:off x="1085925" y="1559470"/>
                  <a:ext cx="450036" cy="43788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18488" name="Picture 2">
                  <a:extLst>
                    <a:ext uri="{FF2B5EF4-FFF2-40B4-BE49-F238E27FC236}">
                      <a16:creationId xmlns:a16="http://schemas.microsoft.com/office/drawing/2014/main" id="{41588383-DEC6-4C2B-8D40-D337494D42C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r="29407"/>
                <a:stretch>
                  <a:fillRect/>
                </a:stretch>
              </p:blipFill>
              <p:spPr bwMode="auto">
                <a:xfrm>
                  <a:off x="1206982" y="1997798"/>
                  <a:ext cx="450838" cy="438664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pic>
            <p:nvPicPr>
              <p:cNvPr id="18483" name="Picture 2">
                <a:extLst>
                  <a:ext uri="{FF2B5EF4-FFF2-40B4-BE49-F238E27FC236}">
                    <a16:creationId xmlns:a16="http://schemas.microsoft.com/office/drawing/2014/main" id="{72ED73CD-88E3-42F6-8EF5-E1BACF8E377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5757988" y="1283637"/>
                <a:ext cx="717520" cy="69814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84" name="Picture 2">
                <a:extLst>
                  <a:ext uri="{FF2B5EF4-FFF2-40B4-BE49-F238E27FC236}">
                    <a16:creationId xmlns:a16="http://schemas.microsoft.com/office/drawing/2014/main" id="{5A8B1AAF-56CC-4C84-A98C-14FAD1A791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5670207" y="1726668"/>
                <a:ext cx="717520" cy="69814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85" name="Picture 2">
                <a:extLst>
                  <a:ext uri="{FF2B5EF4-FFF2-40B4-BE49-F238E27FC236}">
                    <a16:creationId xmlns:a16="http://schemas.microsoft.com/office/drawing/2014/main" id="{954849EE-6C62-4951-981E-4FC045463C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5584078" y="1529997"/>
                <a:ext cx="450838" cy="4386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8475" name="Groupe 184">
              <a:extLst>
                <a:ext uri="{FF2B5EF4-FFF2-40B4-BE49-F238E27FC236}">
                  <a16:creationId xmlns:a16="http://schemas.microsoft.com/office/drawing/2014/main" id="{680D053A-E869-44D8-BCCC-62EF10ED34F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041412" y="2744984"/>
              <a:ext cx="682716" cy="540000"/>
              <a:chOff x="755576" y="1559470"/>
              <a:chExt cx="998040" cy="789410"/>
            </a:xfrm>
          </p:grpSpPr>
          <p:pic>
            <p:nvPicPr>
              <p:cNvPr id="18476" name="Picture 2">
                <a:extLst>
                  <a:ext uri="{FF2B5EF4-FFF2-40B4-BE49-F238E27FC236}">
                    <a16:creationId xmlns:a16="http://schemas.microsoft.com/office/drawing/2014/main" id="{629D534E-4C5B-4ABA-ABB1-E11BB00D26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302778" y="1742242"/>
                <a:ext cx="450838" cy="4386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77" name="Picture 2">
                <a:extLst>
                  <a:ext uri="{FF2B5EF4-FFF2-40B4-BE49-F238E27FC236}">
                    <a16:creationId xmlns:a16="http://schemas.microsoft.com/office/drawing/2014/main" id="{F53EFF5D-E5DD-448F-966E-A5227D8408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085925" y="1559470"/>
                <a:ext cx="450036" cy="4378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78" name="Picture 2">
                <a:extLst>
                  <a:ext uri="{FF2B5EF4-FFF2-40B4-BE49-F238E27FC236}">
                    <a16:creationId xmlns:a16="http://schemas.microsoft.com/office/drawing/2014/main" id="{035CF484-1C4B-425C-B305-D99F02E0E1F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1098040" y="1910216"/>
                <a:ext cx="450838" cy="4386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79" name="Picture 2">
                <a:extLst>
                  <a:ext uri="{FF2B5EF4-FFF2-40B4-BE49-F238E27FC236}">
                    <a16:creationId xmlns:a16="http://schemas.microsoft.com/office/drawing/2014/main" id="{BF72FF1E-C86E-43FD-94B6-7922A787FD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810008" y="1910216"/>
                <a:ext cx="450838" cy="4386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8480" name="Picture 2">
                <a:extLst>
                  <a:ext uri="{FF2B5EF4-FFF2-40B4-BE49-F238E27FC236}">
                    <a16:creationId xmlns:a16="http://schemas.microsoft.com/office/drawing/2014/main" id="{291F443E-5961-4DE7-91AD-B911E9C730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29407"/>
              <a:stretch>
                <a:fillRect/>
              </a:stretch>
            </p:blipFill>
            <p:spPr bwMode="auto">
              <a:xfrm>
                <a:off x="755576" y="1598471"/>
                <a:ext cx="450036" cy="4378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65" name="Titre 1">
            <a:extLst>
              <a:ext uri="{FF2B5EF4-FFF2-40B4-BE49-F238E27FC236}">
                <a16:creationId xmlns:a16="http://schemas.microsoft.com/office/drawing/2014/main" id="{60F33B94-6D3C-45FB-9327-5A4001BCD45C}"/>
              </a:ext>
            </a:extLst>
          </p:cNvPr>
          <p:cNvSpPr txBox="1">
            <a:spLocks/>
          </p:cNvSpPr>
          <p:nvPr/>
        </p:nvSpPr>
        <p:spPr>
          <a:xfrm>
            <a:off x="1019175" y="187325"/>
            <a:ext cx="7935913" cy="460375"/>
          </a:xfrm>
          <a:prstGeom prst="rect">
            <a:avLst/>
          </a:prstGeom>
        </p:spPr>
        <p:txBody>
          <a:bodyPr/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000" b="1">
                <a:solidFill>
                  <a:srgbClr val="333333"/>
                </a:solidFill>
                <a:latin typeface="Arial Narrow" pitchFamily="34" charset="0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333333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333333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333333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333333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333333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333333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333333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rgbClr val="333333"/>
                </a:solidFill>
                <a:latin typeface="Arial" charset="0"/>
              </a:defRPr>
            </a:lvl9pPr>
          </a:lstStyle>
          <a:p>
            <a:pPr>
              <a:defRPr/>
            </a:pPr>
            <a:r>
              <a:rPr lang="en-US" sz="2400" kern="0" dirty="0">
                <a:solidFill>
                  <a:schemeClr val="tx1"/>
                </a:solidFill>
              </a:rPr>
              <a:t>Steps Leading from Positive Energy Balance to Type 2 Diabetes</a:t>
            </a:r>
          </a:p>
        </p:txBody>
      </p:sp>
      <p:pic>
        <p:nvPicPr>
          <p:cNvPr id="18436" name="Picture 4" descr="mol2">
            <a:extLst>
              <a:ext uri="{FF2B5EF4-FFF2-40B4-BE49-F238E27FC236}">
                <a16:creationId xmlns:a16="http://schemas.microsoft.com/office/drawing/2014/main" id="{15763EC6-596E-4182-AE8C-57A2566553F6}"/>
              </a:ext>
            </a:extLst>
          </p:cNvPr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147483647" y="2147483647"/>
            <a:ext cx="453882125" cy="484805038"/>
          </a:xfrm>
          <a:noFill/>
        </p:spPr>
      </p:pic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7" name="Groupe 2">
            <a:extLst>
              <a:ext uri="{FF2B5EF4-FFF2-40B4-BE49-F238E27FC236}">
                <a16:creationId xmlns:a16="http://schemas.microsoft.com/office/drawing/2014/main" id="{178A03BD-CDE6-4649-B739-E1CC7E8D9BB6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1035050"/>
            <a:ext cx="7056437" cy="4959350"/>
            <a:chOff x="1331640" y="1034822"/>
            <a:chExt cx="7056784" cy="496004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BEB7765-4005-4BBA-8BF9-33F8E9463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983" y="5435988"/>
              <a:ext cx="198447" cy="65097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35820D4-1C94-4663-8F70-3301F6323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543" y="5316909"/>
              <a:ext cx="198447" cy="184176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4A9F50C-0B64-41D7-959E-7F63BA5B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8691" y="4780259"/>
              <a:ext cx="198448" cy="720826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2197C136-8E05-419B-9C94-CCACBAFE8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251" y="4186451"/>
              <a:ext cx="198448" cy="1314634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E21C316B-F9F7-4098-8C9C-75AD431B5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9399" y="3899073"/>
              <a:ext cx="198447" cy="1602012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CE67EF2-CCF1-4AFB-AA43-C739F8AC0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8960" y="4275363"/>
              <a:ext cx="198447" cy="1225722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10334B75-A7D2-4271-AF5B-4557A8BAC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107" y="4780259"/>
              <a:ext cx="198448" cy="720826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884835E-147B-4FC2-8EF1-DAF0B5AD1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667" y="5283566"/>
              <a:ext cx="198448" cy="217518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3C9E6A26-B6A2-42A8-BAC4-D86B0173A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376" y="5483619"/>
              <a:ext cx="198447" cy="17465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3467C0A-849A-4B34-8E42-0CE017B4D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816" y="5321672"/>
              <a:ext cx="198447" cy="179413"/>
            </a:xfrm>
            <a:prstGeom prst="rect">
              <a:avLst/>
            </a:prstGeom>
            <a:gradFill rotWithShape="1">
              <a:gsLst>
                <a:gs pos="0">
                  <a:srgbClr val="157AD1"/>
                </a:gs>
                <a:gs pos="20000">
                  <a:srgbClr val="1879CD"/>
                </a:gs>
                <a:gs pos="100000">
                  <a:srgbClr val="105B9C"/>
                </a:gs>
              </a:gsLst>
              <a:lin ang="5400000"/>
            </a:gradFill>
            <a:ln w="9525">
              <a:solidFill>
                <a:srgbClr val="2A79B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tx2"/>
                </a:solidFill>
                <a:latin typeface="+mn-lt"/>
                <a:ea typeface="+mn-ea"/>
              </a:endParaRPr>
            </a:p>
          </p:txBody>
        </p:sp>
        <p:sp>
          <p:nvSpPr>
            <p:cNvPr id="11" name="Forme libre 10">
              <a:extLst>
                <a:ext uri="{FF2B5EF4-FFF2-40B4-BE49-F238E27FC236}">
                  <a16:creationId xmlns:a16="http://schemas.microsoft.com/office/drawing/2014/main" id="{ADA62C29-6039-4A0F-842A-AA7D8F85A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586" y="3959406"/>
              <a:ext cx="2260711" cy="1536915"/>
            </a:xfrm>
            <a:custGeom>
              <a:avLst/>
              <a:gdLst>
                <a:gd name="T0" fmla="*/ 0 w 2260600"/>
                <a:gd name="T1" fmla="*/ 1533318 h 1537179"/>
                <a:gd name="T2" fmla="*/ 333391 w 2260600"/>
                <a:gd name="T3" fmla="*/ 1425386 h 1537179"/>
                <a:gd name="T4" fmla="*/ 647732 w 2260600"/>
                <a:gd name="T5" fmla="*/ 920648 h 1537179"/>
                <a:gd name="T6" fmla="*/ 927146 w 2260600"/>
                <a:gd name="T7" fmla="*/ 209570 h 1537179"/>
                <a:gd name="T8" fmla="*/ 1124005 w 2260600"/>
                <a:gd name="T9" fmla="*/ 56 h 1537179"/>
                <a:gd name="T10" fmla="*/ 1352616 w 2260600"/>
                <a:gd name="T11" fmla="*/ 298455 h 1537179"/>
                <a:gd name="T12" fmla="*/ 1501849 w 2260600"/>
                <a:gd name="T13" fmla="*/ 720657 h 1537179"/>
                <a:gd name="T14" fmla="*/ 1660607 w 2260600"/>
                <a:gd name="T15" fmla="*/ 1092068 h 1537179"/>
                <a:gd name="T16" fmla="*/ 1816189 w 2260600"/>
                <a:gd name="T17" fmla="*/ 1374595 h 1537179"/>
                <a:gd name="T18" fmla="*/ 2073377 w 2260600"/>
                <a:gd name="T19" fmla="*/ 1520620 h 1537179"/>
                <a:gd name="T20" fmla="*/ 2260711 w 2260600"/>
                <a:gd name="T21" fmla="*/ 1526969 h 1537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60600" h="1537179">
                  <a:moveTo>
                    <a:pt x="0" y="1533581"/>
                  </a:moveTo>
                  <a:cubicBezTo>
                    <a:pt x="112712" y="1530670"/>
                    <a:pt x="225425" y="1527760"/>
                    <a:pt x="333375" y="1425631"/>
                  </a:cubicBezTo>
                  <a:cubicBezTo>
                    <a:pt x="441325" y="1323502"/>
                    <a:pt x="548746" y="1123477"/>
                    <a:pt x="647700" y="920806"/>
                  </a:cubicBezTo>
                  <a:cubicBezTo>
                    <a:pt x="746654" y="718135"/>
                    <a:pt x="847725" y="363064"/>
                    <a:pt x="927100" y="209606"/>
                  </a:cubicBezTo>
                  <a:cubicBezTo>
                    <a:pt x="1006475" y="56148"/>
                    <a:pt x="1027642" y="-2061"/>
                    <a:pt x="1123950" y="56"/>
                  </a:cubicBezTo>
                  <a:cubicBezTo>
                    <a:pt x="1220258" y="2173"/>
                    <a:pt x="1289579" y="178385"/>
                    <a:pt x="1352550" y="298506"/>
                  </a:cubicBezTo>
                  <a:cubicBezTo>
                    <a:pt x="1415521" y="418627"/>
                    <a:pt x="1450446" y="588490"/>
                    <a:pt x="1501775" y="720781"/>
                  </a:cubicBezTo>
                  <a:cubicBezTo>
                    <a:pt x="1553104" y="853072"/>
                    <a:pt x="1608138" y="983248"/>
                    <a:pt x="1660525" y="1092256"/>
                  </a:cubicBezTo>
                  <a:cubicBezTo>
                    <a:pt x="1712912" y="1201264"/>
                    <a:pt x="1747308" y="1303394"/>
                    <a:pt x="1816100" y="1374831"/>
                  </a:cubicBezTo>
                  <a:cubicBezTo>
                    <a:pt x="1884892" y="1446268"/>
                    <a:pt x="1999192" y="1495481"/>
                    <a:pt x="2073275" y="1520881"/>
                  </a:cubicBezTo>
                  <a:cubicBezTo>
                    <a:pt x="2147358" y="1546281"/>
                    <a:pt x="2203979" y="1536756"/>
                    <a:pt x="2260600" y="1527231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F0E791D5-A518-4392-9A69-4FDEA58A5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25" y="4172161"/>
              <a:ext cx="198447" cy="1414661"/>
            </a:xfrm>
            <a:prstGeom prst="rect">
              <a:avLst/>
            </a:prstGeom>
            <a:gradFill rotWithShape="1">
              <a:gsLst>
                <a:gs pos="0">
                  <a:srgbClr val="D50E00"/>
                </a:gs>
                <a:gs pos="20000">
                  <a:srgbClr val="D01102"/>
                </a:gs>
                <a:gs pos="100000">
                  <a:srgbClr val="9F0A00"/>
                </a:gs>
              </a:gsLst>
              <a:lin ang="5400000"/>
            </a:gradFill>
            <a:ln w="9525">
              <a:solidFill>
                <a:srgbClr val="BE2216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3B969BAE-AAB2-4D8A-859B-85008ED1D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1802" y="4251547"/>
              <a:ext cx="198448" cy="1328924"/>
            </a:xfrm>
            <a:prstGeom prst="rect">
              <a:avLst/>
            </a:prstGeom>
            <a:gradFill rotWithShape="1">
              <a:gsLst>
                <a:gs pos="0">
                  <a:srgbClr val="3D3D3D"/>
                </a:gs>
                <a:gs pos="20000">
                  <a:srgbClr val="3D3D3D"/>
                </a:gs>
                <a:gs pos="100000">
                  <a:srgbClr val="2C2C2C"/>
                </a:gs>
              </a:gsLst>
              <a:lin ang="5400000"/>
            </a:gradFill>
            <a:ln w="12700">
              <a:solidFill>
                <a:srgbClr val="3D3D3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4BE8CE4-FD0A-4559-ABFE-E90B321E6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0829" y="4291241"/>
              <a:ext cx="198447" cy="1295581"/>
            </a:xfrm>
            <a:prstGeom prst="rect">
              <a:avLst/>
            </a:prstGeom>
            <a:gradFill rotWithShape="1">
              <a:gsLst>
                <a:gs pos="0">
                  <a:srgbClr val="D50E00"/>
                </a:gs>
                <a:gs pos="20000">
                  <a:srgbClr val="D01102"/>
                </a:gs>
                <a:gs pos="100000">
                  <a:srgbClr val="9F0A00"/>
                </a:gs>
              </a:gsLst>
              <a:lin ang="5400000"/>
            </a:gradFill>
            <a:ln w="9525">
              <a:solidFill>
                <a:srgbClr val="BE2216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726AB280-AEFA-4033-9E80-41D58D9D5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06" y="4126118"/>
              <a:ext cx="198448" cy="1457529"/>
            </a:xfrm>
            <a:prstGeom prst="rect">
              <a:avLst/>
            </a:prstGeom>
            <a:gradFill rotWithShape="1">
              <a:gsLst>
                <a:gs pos="0">
                  <a:srgbClr val="3D3D3D"/>
                </a:gs>
                <a:gs pos="20000">
                  <a:srgbClr val="3D3D3D"/>
                </a:gs>
                <a:gs pos="100000">
                  <a:srgbClr val="2C2C2C"/>
                </a:gs>
              </a:gsLst>
              <a:lin ang="5400000"/>
            </a:gradFill>
            <a:ln w="12700">
              <a:solidFill>
                <a:srgbClr val="3D3D3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8E24F33E-103C-42FA-9C3F-6EE43B9BF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3488" y="4292828"/>
              <a:ext cx="198447" cy="1295581"/>
            </a:xfrm>
            <a:prstGeom prst="rect">
              <a:avLst/>
            </a:prstGeom>
            <a:gradFill rotWithShape="1">
              <a:gsLst>
                <a:gs pos="0">
                  <a:srgbClr val="D50E00"/>
                </a:gs>
                <a:gs pos="20000">
                  <a:srgbClr val="D01102"/>
                </a:gs>
                <a:gs pos="100000">
                  <a:srgbClr val="9F0A00"/>
                </a:gs>
              </a:gsLst>
              <a:lin ang="5400000"/>
            </a:gradFill>
            <a:ln w="9525">
              <a:solidFill>
                <a:srgbClr val="BE2216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0DEAC90-5597-4144-9ABB-9761A3D75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102" y="4127705"/>
              <a:ext cx="198447" cy="1457529"/>
            </a:xfrm>
            <a:prstGeom prst="rect">
              <a:avLst/>
            </a:prstGeom>
            <a:gradFill rotWithShape="1">
              <a:gsLst>
                <a:gs pos="0">
                  <a:srgbClr val="3D3D3D"/>
                </a:gs>
                <a:gs pos="20000">
                  <a:srgbClr val="3D3D3D"/>
                </a:gs>
                <a:gs pos="100000">
                  <a:srgbClr val="2C2C2C"/>
                </a:gs>
              </a:gsLst>
              <a:lin ang="5400000"/>
            </a:gradFill>
            <a:ln w="12700">
              <a:solidFill>
                <a:srgbClr val="3D3D3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2F7F0EF0-8293-4C58-B4E8-02B1FEABA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9778" y="4218205"/>
              <a:ext cx="198448" cy="1368616"/>
            </a:xfrm>
            <a:prstGeom prst="rect">
              <a:avLst/>
            </a:prstGeom>
            <a:gradFill rotWithShape="1">
              <a:gsLst>
                <a:gs pos="0">
                  <a:srgbClr val="D50E00"/>
                </a:gs>
                <a:gs pos="20000">
                  <a:srgbClr val="D01102"/>
                </a:gs>
                <a:gs pos="100000">
                  <a:srgbClr val="9F0A00"/>
                </a:gs>
              </a:gsLst>
              <a:lin ang="5400000"/>
            </a:gradFill>
            <a:ln w="9525">
              <a:solidFill>
                <a:srgbClr val="BE2216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78BC0DAD-4123-438F-AB63-6E48F739C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1331" y="4218205"/>
              <a:ext cx="196860" cy="1365441"/>
            </a:xfrm>
            <a:prstGeom prst="rect">
              <a:avLst/>
            </a:prstGeom>
            <a:gradFill rotWithShape="1">
              <a:gsLst>
                <a:gs pos="0">
                  <a:srgbClr val="3D3D3D"/>
                </a:gs>
                <a:gs pos="20000">
                  <a:srgbClr val="3D3D3D"/>
                </a:gs>
                <a:gs pos="100000">
                  <a:srgbClr val="2C2C2C"/>
                </a:gs>
              </a:gsLst>
              <a:lin ang="5400000"/>
            </a:gradFill>
            <a:ln w="12700">
              <a:solidFill>
                <a:srgbClr val="3D3D3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cxnSp>
          <p:nvCxnSpPr>
            <p:cNvPr id="126" name="Connecteur droit 125">
              <a:extLst>
                <a:ext uri="{FF2B5EF4-FFF2-40B4-BE49-F238E27FC236}">
                  <a16:creationId xmlns:a16="http://schemas.microsoft.com/office/drawing/2014/main" id="{39CEF0E0-6D70-4A38-A7AD-71285CAA77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90484" y="4678645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81482474-ED3D-4A19-8E2F-46656C45A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0934" y="3819687"/>
              <a:ext cx="107955" cy="107965"/>
            </a:xfrm>
            <a:prstGeom prst="rect">
              <a:avLst/>
            </a:prstGeom>
            <a:gradFill rotWithShape="1">
              <a:gsLst>
                <a:gs pos="0">
                  <a:srgbClr val="D50E00"/>
                </a:gs>
                <a:gs pos="20000">
                  <a:srgbClr val="D01102"/>
                </a:gs>
                <a:gs pos="100000">
                  <a:srgbClr val="9F0A00"/>
                </a:gs>
              </a:gsLst>
              <a:lin ang="5400000"/>
            </a:gradFill>
            <a:ln w="9525">
              <a:solidFill>
                <a:srgbClr val="BE2216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211BE6D9-E30D-444A-8A64-B3B27364A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36" y="3819687"/>
              <a:ext cx="107955" cy="107965"/>
            </a:xfrm>
            <a:prstGeom prst="rect">
              <a:avLst/>
            </a:prstGeom>
            <a:gradFill rotWithShape="1">
              <a:gsLst>
                <a:gs pos="0">
                  <a:srgbClr val="3D3D3D"/>
                </a:gs>
                <a:gs pos="20000">
                  <a:srgbClr val="3D3D3D"/>
                </a:gs>
                <a:gs pos="100000">
                  <a:srgbClr val="2C2C2C"/>
                </a:gs>
              </a:gsLst>
              <a:lin ang="5400000"/>
            </a:gradFill>
            <a:ln w="12700">
              <a:solidFill>
                <a:srgbClr val="3D3D3D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482" name="ZoneTexte 1">
              <a:extLst>
                <a:ext uri="{FF2B5EF4-FFF2-40B4-BE49-F238E27FC236}">
                  <a16:creationId xmlns:a16="http://schemas.microsoft.com/office/drawing/2014/main" id="{1BDDE10C-C92C-4FB6-91BF-5B874B44C3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3291" y="3743454"/>
              <a:ext cx="93166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100"/>
                <a:t>Hyperplasia</a:t>
              </a:r>
            </a:p>
          </p:txBody>
        </p:sp>
        <p:sp>
          <p:nvSpPr>
            <p:cNvPr id="19483" name="ZoneTexte 31">
              <a:extLst>
                <a:ext uri="{FF2B5EF4-FFF2-40B4-BE49-F238E27FC236}">
                  <a16:creationId xmlns:a16="http://schemas.microsoft.com/office/drawing/2014/main" id="{5186EE6B-A2B8-4C70-8F1E-52818E143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3806" y="3743454"/>
              <a:ext cx="95250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100"/>
                <a:t>Hypertrophy</a:t>
              </a:r>
            </a:p>
          </p:txBody>
        </p:sp>
        <p:sp>
          <p:nvSpPr>
            <p:cNvPr id="5" name="Forme libre 4">
              <a:extLst>
                <a:ext uri="{FF2B5EF4-FFF2-40B4-BE49-F238E27FC236}">
                  <a16:creationId xmlns:a16="http://schemas.microsoft.com/office/drawing/2014/main" id="{E95BA71A-4703-411C-B321-2DB58203D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824" y="1968403"/>
              <a:ext cx="2562351" cy="1105055"/>
            </a:xfrm>
            <a:custGeom>
              <a:avLst/>
              <a:gdLst>
                <a:gd name="T0" fmla="*/ 0 w 2562224"/>
                <a:gd name="T1" fmla="*/ 1105055 h 1104900"/>
                <a:gd name="T2" fmla="*/ 581054 w 2562224"/>
                <a:gd name="T3" fmla="*/ 438211 h 1104900"/>
                <a:gd name="T4" fmla="*/ 1747924 w 2562224"/>
                <a:gd name="T5" fmla="*/ 85737 h 1104900"/>
                <a:gd name="T6" fmla="*/ 2562351 w 2562224"/>
                <a:gd name="T7" fmla="*/ 0 h 11049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2224" h="1104900">
                  <a:moveTo>
                    <a:pt x="0" y="1104900"/>
                  </a:moveTo>
                  <a:cubicBezTo>
                    <a:pt x="66278" y="892175"/>
                    <a:pt x="280194" y="631826"/>
                    <a:pt x="581025" y="438150"/>
                  </a:cubicBezTo>
                  <a:cubicBezTo>
                    <a:pt x="881856" y="244474"/>
                    <a:pt x="1431925" y="139700"/>
                    <a:pt x="1747837" y="85725"/>
                  </a:cubicBezTo>
                  <a:cubicBezTo>
                    <a:pt x="2063749" y="31750"/>
                    <a:pt x="2343943" y="30956"/>
                    <a:pt x="2562224" y="0"/>
                  </a:cubicBezTo>
                </a:path>
              </a:pathLst>
            </a:custGeom>
            <a:noFill/>
            <a:ln w="254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  <p:cxnSp>
          <p:nvCxnSpPr>
            <p:cNvPr id="41" name="Connecteur droit 40">
              <a:extLst>
                <a:ext uri="{FF2B5EF4-FFF2-40B4-BE49-F238E27FC236}">
                  <a16:creationId xmlns:a16="http://schemas.microsoft.com/office/drawing/2014/main" id="{442B54D7-7B01-4B20-B886-327CBD0DD8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417539" y="3098862"/>
              <a:ext cx="73035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Connecteur droit 41">
              <a:extLst>
                <a:ext uri="{FF2B5EF4-FFF2-40B4-BE49-F238E27FC236}">
                  <a16:creationId xmlns:a16="http://schemas.microsoft.com/office/drawing/2014/main" id="{CDC58958-2973-4577-A4A3-A389D15615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1988893" y="3098862"/>
              <a:ext cx="73035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Connecteur droit 42">
              <a:extLst>
                <a:ext uri="{FF2B5EF4-FFF2-40B4-BE49-F238E27FC236}">
                  <a16:creationId xmlns:a16="http://schemas.microsoft.com/office/drawing/2014/main" id="{AFF88911-2972-4DDE-8688-2FA1BFFABB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847773" y="3098862"/>
              <a:ext cx="73035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Connecteur droit 43">
              <a:extLst>
                <a:ext uri="{FF2B5EF4-FFF2-40B4-BE49-F238E27FC236}">
                  <a16:creationId xmlns:a16="http://schemas.microsoft.com/office/drawing/2014/main" id="{B0F4C8CA-0709-4EBF-B76E-6875C4240B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3270069" y="3098862"/>
              <a:ext cx="73035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" name="Connecteur droit 44">
              <a:extLst>
                <a:ext uri="{FF2B5EF4-FFF2-40B4-BE49-F238E27FC236}">
                  <a16:creationId xmlns:a16="http://schemas.microsoft.com/office/drawing/2014/main" id="{834AEC75-F50C-4405-9182-EF9EA9EF3E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3697127" y="3098862"/>
              <a:ext cx="73035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" name="Connecteur droit 45">
              <a:extLst>
                <a:ext uri="{FF2B5EF4-FFF2-40B4-BE49-F238E27FC236}">
                  <a16:creationId xmlns:a16="http://schemas.microsoft.com/office/drawing/2014/main" id="{7E2CEF10-3D21-446B-906A-EFCB941BF7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4122598" y="3098862"/>
              <a:ext cx="73035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" name="Connecteur droit 46">
              <a:extLst>
                <a:ext uri="{FF2B5EF4-FFF2-40B4-BE49-F238E27FC236}">
                  <a16:creationId xmlns:a16="http://schemas.microsoft.com/office/drawing/2014/main" id="{D143F7F8-55B0-4C4D-834F-8EFFBCB953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4548069" y="3098862"/>
              <a:ext cx="73035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Connecteur droit 36">
              <a:extLst>
                <a:ext uri="{FF2B5EF4-FFF2-40B4-BE49-F238E27FC236}">
                  <a16:creationId xmlns:a16="http://schemas.microsoft.com/office/drawing/2014/main" id="{AAD7CD81-E1AA-44AF-88DB-AE62112611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3496" y="1263454"/>
              <a:ext cx="71441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Connecteur droit 34">
              <a:extLst>
                <a:ext uri="{FF2B5EF4-FFF2-40B4-BE49-F238E27FC236}">
                  <a16:creationId xmlns:a16="http://schemas.microsoft.com/office/drawing/2014/main" id="{198C9FEB-FA6E-4974-99CE-934DC3A672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007948" y="3065519"/>
              <a:ext cx="2590927" cy="7938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Connecteur droit 37">
              <a:extLst>
                <a:ext uri="{FF2B5EF4-FFF2-40B4-BE49-F238E27FC236}">
                  <a16:creationId xmlns:a16="http://schemas.microsoft.com/office/drawing/2014/main" id="{32439DB9-DFAF-4D17-9AA9-D9CF134596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3496" y="1984280"/>
              <a:ext cx="71441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Connecteur droit 38">
              <a:extLst>
                <a:ext uri="{FF2B5EF4-FFF2-40B4-BE49-F238E27FC236}">
                  <a16:creationId xmlns:a16="http://schemas.microsoft.com/office/drawing/2014/main" id="{1175B475-7B7E-4795-BEE0-0EB8EA065DE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3496" y="2525694"/>
              <a:ext cx="71441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Connecteur droit 39">
              <a:extLst>
                <a:ext uri="{FF2B5EF4-FFF2-40B4-BE49-F238E27FC236}">
                  <a16:creationId xmlns:a16="http://schemas.microsoft.com/office/drawing/2014/main" id="{9CF33A3C-14BB-42FB-B8F2-1A8F0D9B52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3496" y="3076633"/>
              <a:ext cx="71441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" name="Connecteur droit 32">
              <a:extLst>
                <a:ext uri="{FF2B5EF4-FFF2-40B4-BE49-F238E27FC236}">
                  <a16:creationId xmlns:a16="http://schemas.microsoft.com/office/drawing/2014/main" id="{98EE7D9E-FC0B-4B70-BA3B-0B5686007E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23824" y="1252340"/>
              <a:ext cx="0" cy="1830643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98" name="ZoneTexte 47">
              <a:extLst>
                <a:ext uri="{FF2B5EF4-FFF2-40B4-BE49-F238E27FC236}">
                  <a16:creationId xmlns:a16="http://schemas.microsoft.com/office/drawing/2014/main" id="{FB48821D-AB5D-4718-9109-388DD6DDB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282" y="1132962"/>
              <a:ext cx="4988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1500</a:t>
              </a:r>
            </a:p>
          </p:txBody>
        </p:sp>
        <p:sp>
          <p:nvSpPr>
            <p:cNvPr id="19499" name="ZoneTexte 48">
              <a:extLst>
                <a:ext uri="{FF2B5EF4-FFF2-40B4-BE49-F238E27FC236}">
                  <a16:creationId xmlns:a16="http://schemas.microsoft.com/office/drawing/2014/main" id="{0F87AB16-42D1-4A8A-B704-2052E8BF67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8282" y="1853565"/>
              <a:ext cx="4988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1000</a:t>
              </a:r>
            </a:p>
          </p:txBody>
        </p:sp>
        <p:sp>
          <p:nvSpPr>
            <p:cNvPr id="19500" name="ZoneTexte 49">
              <a:extLst>
                <a:ext uri="{FF2B5EF4-FFF2-40B4-BE49-F238E27FC236}">
                  <a16:creationId xmlns:a16="http://schemas.microsoft.com/office/drawing/2014/main" id="{1512D037-E70C-47E6-98C8-40D3BC9C8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6830" y="2393315"/>
              <a:ext cx="42030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500</a:t>
              </a:r>
            </a:p>
          </p:txBody>
        </p:sp>
        <p:sp>
          <p:nvSpPr>
            <p:cNvPr id="19501" name="ZoneTexte 50">
              <a:extLst>
                <a:ext uri="{FF2B5EF4-FFF2-40B4-BE49-F238E27FC236}">
                  <a16:creationId xmlns:a16="http://schemas.microsoft.com/office/drawing/2014/main" id="{4ABD330C-AA2C-4DFE-BCA5-AC6977D9A3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63924" y="2946263"/>
              <a:ext cx="2632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0</a:t>
              </a:r>
            </a:p>
          </p:txBody>
        </p:sp>
        <p:sp>
          <p:nvSpPr>
            <p:cNvPr id="52" name="ZoneTexte 51">
              <a:extLst>
                <a:ext uri="{FF2B5EF4-FFF2-40B4-BE49-F238E27FC236}">
                  <a16:creationId xmlns:a16="http://schemas.microsoft.com/office/drawing/2014/main" id="{3D15C392-DB1A-4FFF-BF7E-0FF36E981AEF}"/>
                </a:ext>
              </a:extLst>
            </p:cNvPr>
            <p:cNvSpPr txBox="1"/>
            <p:nvPr/>
          </p:nvSpPr>
          <p:spPr>
            <a:xfrm rot="16200000">
              <a:off x="733850" y="2027955"/>
              <a:ext cx="1457529" cy="2619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Fat </a:t>
              </a:r>
              <a:r>
                <a:rPr lang="fr-CA" sz="11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cell</a:t>
              </a: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volume (</a:t>
              </a:r>
              <a:r>
                <a:rPr lang="fr-CA" sz="11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pl</a:t>
              </a: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)</a:t>
              </a:r>
            </a:p>
          </p:txBody>
        </p:sp>
        <p:sp>
          <p:nvSpPr>
            <p:cNvPr id="53" name="ZoneTexte 52">
              <a:extLst>
                <a:ext uri="{FF2B5EF4-FFF2-40B4-BE49-F238E27FC236}">
                  <a16:creationId xmlns:a16="http://schemas.microsoft.com/office/drawing/2014/main" id="{C3B72285-0F79-4CEB-8318-17CCDACC3512}"/>
                </a:ext>
              </a:extLst>
            </p:cNvPr>
            <p:cNvSpPr txBox="1"/>
            <p:nvPr/>
          </p:nvSpPr>
          <p:spPr>
            <a:xfrm>
              <a:off x="2598527" y="3271923"/>
              <a:ext cx="1444696" cy="2603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Body fat mass (kg)</a:t>
              </a:r>
            </a:p>
          </p:txBody>
        </p:sp>
        <p:sp>
          <p:nvSpPr>
            <p:cNvPr id="54" name="ZoneTexte 53">
              <a:extLst>
                <a:ext uri="{FF2B5EF4-FFF2-40B4-BE49-F238E27FC236}">
                  <a16:creationId xmlns:a16="http://schemas.microsoft.com/office/drawing/2014/main" id="{3176D5DB-508B-4861-BC63-491E86E803AC}"/>
                </a:ext>
              </a:extLst>
            </p:cNvPr>
            <p:cNvSpPr txBox="1"/>
            <p:nvPr/>
          </p:nvSpPr>
          <p:spPr>
            <a:xfrm>
              <a:off x="2061926" y="1045937"/>
              <a:ext cx="320691" cy="33977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 eaLnBrk="0" hangingPunct="0">
                <a:defRPr/>
              </a:pPr>
              <a:r>
                <a:rPr lang="fr-CA" sz="1600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A</a:t>
              </a:r>
            </a:p>
          </p:txBody>
        </p:sp>
        <p:sp>
          <p:nvSpPr>
            <p:cNvPr id="19505" name="ZoneTexte 77">
              <a:extLst>
                <a:ext uri="{FF2B5EF4-FFF2-40B4-BE49-F238E27FC236}">
                  <a16:creationId xmlns:a16="http://schemas.microsoft.com/office/drawing/2014/main" id="{9D8F902D-8D4A-4FAE-9056-55664CC690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89050" y="3082919"/>
              <a:ext cx="2632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0</a:t>
              </a:r>
            </a:p>
          </p:txBody>
        </p:sp>
        <p:sp>
          <p:nvSpPr>
            <p:cNvPr id="19506" name="ZoneTexte 78">
              <a:extLst>
                <a:ext uri="{FF2B5EF4-FFF2-40B4-BE49-F238E27FC236}">
                  <a16:creationId xmlns:a16="http://schemas.microsoft.com/office/drawing/2014/main" id="{08ECCCFB-A172-4618-8D16-41A9BF388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7678" y="3082919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20</a:t>
              </a:r>
            </a:p>
          </p:txBody>
        </p:sp>
        <p:sp>
          <p:nvSpPr>
            <p:cNvPr id="19507" name="ZoneTexte 80">
              <a:extLst>
                <a:ext uri="{FF2B5EF4-FFF2-40B4-BE49-F238E27FC236}">
                  <a16:creationId xmlns:a16="http://schemas.microsoft.com/office/drawing/2014/main" id="{BE5379D4-9F7B-4CC4-9E1C-58C9CC012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2460" y="3082919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40</a:t>
              </a:r>
            </a:p>
          </p:txBody>
        </p:sp>
        <p:sp>
          <p:nvSpPr>
            <p:cNvPr id="19508" name="ZoneTexte 81">
              <a:extLst>
                <a:ext uri="{FF2B5EF4-FFF2-40B4-BE49-F238E27FC236}">
                  <a16:creationId xmlns:a16="http://schemas.microsoft.com/office/drawing/2014/main" id="{6A6E7D35-F9EF-40D5-9C32-6DF8DEAF25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9988" y="3082919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60</a:t>
              </a:r>
            </a:p>
          </p:txBody>
        </p:sp>
        <p:sp>
          <p:nvSpPr>
            <p:cNvPr id="19509" name="ZoneTexte 82">
              <a:extLst>
                <a:ext uri="{FF2B5EF4-FFF2-40B4-BE49-F238E27FC236}">
                  <a16:creationId xmlns:a16="http://schemas.microsoft.com/office/drawing/2014/main" id="{852B58B9-9383-4BC9-B7BA-B58116DADE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62510" y="3082919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80</a:t>
              </a:r>
            </a:p>
          </p:txBody>
        </p:sp>
        <p:sp>
          <p:nvSpPr>
            <p:cNvPr id="19510" name="ZoneTexte 83">
              <a:extLst>
                <a:ext uri="{FF2B5EF4-FFF2-40B4-BE49-F238E27FC236}">
                  <a16:creationId xmlns:a16="http://schemas.microsoft.com/office/drawing/2014/main" id="{63961E81-5A8C-4E13-86F0-B2C8623C5F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5151" y="3082919"/>
              <a:ext cx="4203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100</a:t>
              </a:r>
            </a:p>
          </p:txBody>
        </p:sp>
        <p:sp>
          <p:nvSpPr>
            <p:cNvPr id="9" name="Forme libre 8">
              <a:extLst>
                <a:ext uri="{FF2B5EF4-FFF2-40B4-BE49-F238E27FC236}">
                  <a16:creationId xmlns:a16="http://schemas.microsoft.com/office/drawing/2014/main" id="{13EC932A-DDA3-41E9-9EE0-60D20D828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260" y="1760412"/>
              <a:ext cx="1925732" cy="1306695"/>
            </a:xfrm>
            <a:custGeom>
              <a:avLst/>
              <a:gdLst>
                <a:gd name="T0" fmla="*/ 0 w 2462362"/>
                <a:gd name="T1" fmla="*/ 1306695 h 1092949"/>
                <a:gd name="T2" fmla="*/ 454400 w 2462362"/>
                <a:gd name="T3" fmla="*/ 509550 h 1092949"/>
                <a:gd name="T4" fmla="*/ 1381126 w 2462362"/>
                <a:gd name="T5" fmla="*/ 97727 h 1092949"/>
                <a:gd name="T6" fmla="*/ 1925732 w 2462362"/>
                <a:gd name="T7" fmla="*/ 0 h 10929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62362" h="1092949">
                  <a:moveTo>
                    <a:pt x="0" y="1092949"/>
                  </a:moveTo>
                  <a:cubicBezTo>
                    <a:pt x="66278" y="880224"/>
                    <a:pt x="286693" y="594734"/>
                    <a:pt x="581025" y="426199"/>
                  </a:cubicBezTo>
                  <a:cubicBezTo>
                    <a:pt x="875357" y="257664"/>
                    <a:pt x="1428229" y="130863"/>
                    <a:pt x="1765994" y="81741"/>
                  </a:cubicBezTo>
                  <a:cubicBezTo>
                    <a:pt x="2103759" y="32619"/>
                    <a:pt x="2328812" y="13029"/>
                    <a:pt x="2462362" y="0"/>
                  </a:cubicBezTo>
                </a:path>
              </a:pathLst>
            </a:custGeom>
            <a:no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  <p:sp>
          <p:nvSpPr>
            <p:cNvPr id="10" name="Forme libre 9">
              <a:extLst>
                <a:ext uri="{FF2B5EF4-FFF2-40B4-BE49-F238E27FC236}">
                  <a16:creationId xmlns:a16="http://schemas.microsoft.com/office/drawing/2014/main" id="{3F52B855-90A0-4445-AE39-9254DEBC3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10" y="1782640"/>
              <a:ext cx="1920969" cy="1282879"/>
            </a:xfrm>
            <a:custGeom>
              <a:avLst/>
              <a:gdLst>
                <a:gd name="T0" fmla="*/ 0 w 2441180"/>
                <a:gd name="T1" fmla="*/ 1282879 h 1073031"/>
                <a:gd name="T2" fmla="*/ 501660 w 2441180"/>
                <a:gd name="T3" fmla="*/ 498436 h 1073031"/>
                <a:gd name="T4" fmla="*/ 1416651 w 2441180"/>
                <a:gd name="T5" fmla="*/ 96139 h 1073031"/>
                <a:gd name="T6" fmla="*/ 1920969 w 2441180"/>
                <a:gd name="T7" fmla="*/ 0 h 10730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41180" h="1073031">
                  <a:moveTo>
                    <a:pt x="0" y="1073031"/>
                  </a:moveTo>
                  <a:cubicBezTo>
                    <a:pt x="66278" y="860306"/>
                    <a:pt x="337465" y="582340"/>
                    <a:pt x="637513" y="416904"/>
                  </a:cubicBezTo>
                  <a:cubicBezTo>
                    <a:pt x="937561" y="251468"/>
                    <a:pt x="1472445" y="122011"/>
                    <a:pt x="1800290" y="80413"/>
                  </a:cubicBezTo>
                  <a:cubicBezTo>
                    <a:pt x="2128135" y="38815"/>
                    <a:pt x="2243017" y="12861"/>
                    <a:pt x="2441180" y="0"/>
                  </a:cubicBezTo>
                </a:path>
              </a:pathLst>
            </a:custGeom>
            <a:noFill/>
            <a:ln w="12700" cap="flat" cmpd="sng">
              <a:solidFill>
                <a:schemeClr val="tx1"/>
              </a:solidFill>
              <a:prstDash val="solid"/>
              <a:round/>
              <a:headEnd/>
              <a:tailEnd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endParaRPr lang="fr-CA"/>
            </a:p>
          </p:txBody>
        </p:sp>
        <p:cxnSp>
          <p:nvCxnSpPr>
            <p:cNvPr id="59" name="Connecteur droit 58">
              <a:extLst>
                <a:ext uri="{FF2B5EF4-FFF2-40B4-BE49-F238E27FC236}">
                  <a16:creationId xmlns:a16="http://schemas.microsoft.com/office/drawing/2014/main" id="{65EB208D-BCD8-4BB8-9DE7-94298D36EC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5747485" y="3086953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" name="Connecteur droit 59">
              <a:extLst>
                <a:ext uri="{FF2B5EF4-FFF2-40B4-BE49-F238E27FC236}">
                  <a16:creationId xmlns:a16="http://schemas.microsoft.com/office/drawing/2014/main" id="{FBAB51F8-426B-4542-84E5-9477694C2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6520635" y="3086953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" name="Connecteur droit 61">
              <a:extLst>
                <a:ext uri="{FF2B5EF4-FFF2-40B4-BE49-F238E27FC236}">
                  <a16:creationId xmlns:a16="http://schemas.microsoft.com/office/drawing/2014/main" id="{8AB54B53-88B4-4413-B8A8-04C0880D9A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7293786" y="3086953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" name="Connecteur droit 63">
              <a:extLst>
                <a:ext uri="{FF2B5EF4-FFF2-40B4-BE49-F238E27FC236}">
                  <a16:creationId xmlns:a16="http://schemas.microsoft.com/office/drawing/2014/main" id="{7DAFDC22-C4B0-439F-AB17-D83679E9B8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8058999" y="3086953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Connecteur droit 64">
              <a:extLst>
                <a:ext uri="{FF2B5EF4-FFF2-40B4-BE49-F238E27FC236}">
                  <a16:creationId xmlns:a16="http://schemas.microsoft.com/office/drawing/2014/main" id="{4220C374-FF5C-4078-B75B-0BBBC80B98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9706" y="1252340"/>
              <a:ext cx="71441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Connecteur droit 65">
              <a:extLst>
                <a:ext uri="{FF2B5EF4-FFF2-40B4-BE49-F238E27FC236}">
                  <a16:creationId xmlns:a16="http://schemas.microsoft.com/office/drawing/2014/main" id="{61D15CFB-1A8C-4FDE-A8A9-AA8EDFE45E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64158" y="3052817"/>
              <a:ext cx="2340090" cy="9526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Connecteur droit 66">
              <a:extLst>
                <a:ext uri="{FF2B5EF4-FFF2-40B4-BE49-F238E27FC236}">
                  <a16:creationId xmlns:a16="http://schemas.microsoft.com/office/drawing/2014/main" id="{42800C28-5049-4D43-9D57-DDE28D24D9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9706" y="1857262"/>
              <a:ext cx="71441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Connecteur droit 67">
              <a:extLst>
                <a:ext uri="{FF2B5EF4-FFF2-40B4-BE49-F238E27FC236}">
                  <a16:creationId xmlns:a16="http://schemas.microsoft.com/office/drawing/2014/main" id="{85A7C057-4188-4A43-B158-2BD48A1A1B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9706" y="2457421"/>
              <a:ext cx="71441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Connecteur droit 68">
              <a:extLst>
                <a:ext uri="{FF2B5EF4-FFF2-40B4-BE49-F238E27FC236}">
                  <a16:creationId xmlns:a16="http://schemas.microsoft.com/office/drawing/2014/main" id="{80CE213B-8DE5-4F06-80C5-E607E92299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9706" y="3065519"/>
              <a:ext cx="71441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Connecteur droit 69">
              <a:extLst>
                <a:ext uri="{FF2B5EF4-FFF2-40B4-BE49-F238E27FC236}">
                  <a16:creationId xmlns:a16="http://schemas.microsoft.com/office/drawing/2014/main" id="{FE3CF942-9612-4379-983A-B72AD87DC0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0034" y="1239639"/>
              <a:ext cx="0" cy="1832231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23" name="ZoneTexte 70">
              <a:extLst>
                <a:ext uri="{FF2B5EF4-FFF2-40B4-BE49-F238E27FC236}">
                  <a16:creationId xmlns:a16="http://schemas.microsoft.com/office/drawing/2014/main" id="{C23C84CF-10DF-439D-8ABF-25E2B3F12D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5012" y="1121279"/>
              <a:ext cx="4988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1500</a:t>
              </a:r>
            </a:p>
          </p:txBody>
        </p:sp>
        <p:sp>
          <p:nvSpPr>
            <p:cNvPr id="19524" name="ZoneTexte 71">
              <a:extLst>
                <a:ext uri="{FF2B5EF4-FFF2-40B4-BE49-F238E27FC236}">
                  <a16:creationId xmlns:a16="http://schemas.microsoft.com/office/drawing/2014/main" id="{46307950-91CB-4E4E-B118-4E30F22CD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5012" y="1724623"/>
              <a:ext cx="498855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1000</a:t>
              </a:r>
            </a:p>
          </p:txBody>
        </p:sp>
        <p:sp>
          <p:nvSpPr>
            <p:cNvPr id="19525" name="ZoneTexte 72">
              <a:extLst>
                <a:ext uri="{FF2B5EF4-FFF2-40B4-BE49-F238E27FC236}">
                  <a16:creationId xmlns:a16="http://schemas.microsoft.com/office/drawing/2014/main" id="{FC97F514-D4CD-4CED-B584-B947F8CD11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3560" y="2326658"/>
              <a:ext cx="42030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500</a:t>
              </a:r>
            </a:p>
          </p:txBody>
        </p:sp>
        <p:sp>
          <p:nvSpPr>
            <p:cNvPr id="19526" name="ZoneTexte 73">
              <a:extLst>
                <a:ext uri="{FF2B5EF4-FFF2-40B4-BE49-F238E27FC236}">
                  <a16:creationId xmlns:a16="http://schemas.microsoft.com/office/drawing/2014/main" id="{E5BB1EB9-A1CA-4669-A0FA-1E9336188D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0654" y="2934580"/>
              <a:ext cx="2632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0</a:t>
              </a:r>
            </a:p>
          </p:txBody>
        </p:sp>
        <p:sp>
          <p:nvSpPr>
            <p:cNvPr id="75" name="ZoneTexte 74">
              <a:extLst>
                <a:ext uri="{FF2B5EF4-FFF2-40B4-BE49-F238E27FC236}">
                  <a16:creationId xmlns:a16="http://schemas.microsoft.com/office/drawing/2014/main" id="{1AE0DFC0-EA60-4C32-8FBD-9A71E5650897}"/>
                </a:ext>
              </a:extLst>
            </p:cNvPr>
            <p:cNvSpPr txBox="1"/>
            <p:nvPr/>
          </p:nvSpPr>
          <p:spPr>
            <a:xfrm rot="16200000">
              <a:off x="4510698" y="2015253"/>
              <a:ext cx="1457529" cy="26195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Fat </a:t>
              </a:r>
              <a:r>
                <a:rPr lang="fr-CA" sz="11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cell</a:t>
              </a: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volume (</a:t>
              </a:r>
              <a:r>
                <a:rPr lang="fr-CA" sz="11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pl</a:t>
              </a: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)</a:t>
              </a:r>
            </a:p>
          </p:txBody>
        </p:sp>
        <p:sp>
          <p:nvSpPr>
            <p:cNvPr id="76" name="ZoneTexte 75">
              <a:extLst>
                <a:ext uri="{FF2B5EF4-FFF2-40B4-BE49-F238E27FC236}">
                  <a16:creationId xmlns:a16="http://schemas.microsoft.com/office/drawing/2014/main" id="{42C1AC95-329E-4DC6-BD7D-E90BFD9BC681}"/>
                </a:ext>
              </a:extLst>
            </p:cNvPr>
            <p:cNvSpPr txBox="1"/>
            <p:nvPr/>
          </p:nvSpPr>
          <p:spPr>
            <a:xfrm>
              <a:off x="6218205" y="3271923"/>
              <a:ext cx="1444696" cy="2603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Body fat mass (kg)</a:t>
              </a:r>
            </a:p>
          </p:txBody>
        </p:sp>
        <p:sp>
          <p:nvSpPr>
            <p:cNvPr id="77" name="ZoneTexte 76">
              <a:extLst>
                <a:ext uri="{FF2B5EF4-FFF2-40B4-BE49-F238E27FC236}">
                  <a16:creationId xmlns:a16="http://schemas.microsoft.com/office/drawing/2014/main" id="{3CE02F87-17F5-43F5-A868-E5B8878B63EB}"/>
                </a:ext>
              </a:extLst>
            </p:cNvPr>
            <p:cNvSpPr txBox="1"/>
            <p:nvPr/>
          </p:nvSpPr>
          <p:spPr>
            <a:xfrm>
              <a:off x="5818136" y="1034822"/>
              <a:ext cx="320691" cy="33818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 eaLnBrk="0" hangingPunct="0">
                <a:defRPr/>
              </a:pPr>
              <a:r>
                <a:rPr lang="fr-CA" sz="1600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B</a:t>
              </a:r>
            </a:p>
          </p:txBody>
        </p:sp>
        <p:sp>
          <p:nvSpPr>
            <p:cNvPr id="19530" name="ZoneTexte 85">
              <a:extLst>
                <a:ext uri="{FF2B5EF4-FFF2-40B4-BE49-F238E27FC236}">
                  <a16:creationId xmlns:a16="http://schemas.microsoft.com/office/drawing/2014/main" id="{9EE07247-A542-46CC-A600-7C9D1A527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0584" y="3082919"/>
              <a:ext cx="4203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120</a:t>
              </a:r>
            </a:p>
          </p:txBody>
        </p:sp>
        <p:sp>
          <p:nvSpPr>
            <p:cNvPr id="19531" name="ZoneTexte 86">
              <a:extLst>
                <a:ext uri="{FF2B5EF4-FFF2-40B4-BE49-F238E27FC236}">
                  <a16:creationId xmlns:a16="http://schemas.microsoft.com/office/drawing/2014/main" id="{EB1F73DC-BF0B-4ED9-B2D0-5BE9A8D02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57714" y="3076442"/>
              <a:ext cx="2632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0</a:t>
              </a:r>
            </a:p>
          </p:txBody>
        </p:sp>
        <p:sp>
          <p:nvSpPr>
            <p:cNvPr id="19532" name="ZoneTexte 88">
              <a:extLst>
                <a:ext uri="{FF2B5EF4-FFF2-40B4-BE49-F238E27FC236}">
                  <a16:creationId xmlns:a16="http://schemas.microsoft.com/office/drawing/2014/main" id="{7406A2D6-D22A-4A0F-BBE8-D44FBB594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7923" y="3076442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50</a:t>
              </a:r>
            </a:p>
          </p:txBody>
        </p:sp>
        <p:sp>
          <p:nvSpPr>
            <p:cNvPr id="19533" name="ZoneTexte 90">
              <a:extLst>
                <a:ext uri="{FF2B5EF4-FFF2-40B4-BE49-F238E27FC236}">
                  <a16:creationId xmlns:a16="http://schemas.microsoft.com/office/drawing/2014/main" id="{44D0C5C1-29AF-40AA-8E1C-4CDE56E135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7529" y="3076442"/>
              <a:ext cx="4203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100</a:t>
              </a:r>
            </a:p>
          </p:txBody>
        </p:sp>
        <p:sp>
          <p:nvSpPr>
            <p:cNvPr id="19534" name="ZoneTexte 91">
              <a:extLst>
                <a:ext uri="{FF2B5EF4-FFF2-40B4-BE49-F238E27FC236}">
                  <a16:creationId xmlns:a16="http://schemas.microsoft.com/office/drawing/2014/main" id="{CA67B4C5-96EF-4188-827F-909A1FF58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2690" y="3076442"/>
              <a:ext cx="4203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150</a:t>
              </a:r>
            </a:p>
          </p:txBody>
        </p:sp>
        <p:cxnSp>
          <p:nvCxnSpPr>
            <p:cNvPr id="105" name="Connecteur droit 104">
              <a:extLst>
                <a:ext uri="{FF2B5EF4-FFF2-40B4-BE49-F238E27FC236}">
                  <a16:creationId xmlns:a16="http://schemas.microsoft.com/office/drawing/2014/main" id="{7660FD06-8447-4CC8-ADCF-059154BED1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461198" y="5532045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Connecteur droit 105">
              <a:extLst>
                <a:ext uri="{FF2B5EF4-FFF2-40B4-BE49-F238E27FC236}">
                  <a16:creationId xmlns:a16="http://schemas.microsoft.com/office/drawing/2014/main" id="{FA1314F0-6D65-4A09-9BE0-922D89853E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016676" y="5532045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Connecteur droit 106">
              <a:extLst>
                <a:ext uri="{FF2B5EF4-FFF2-40B4-BE49-F238E27FC236}">
                  <a16:creationId xmlns:a16="http://schemas.microsoft.com/office/drawing/2014/main" id="{A52DF4AF-8F8D-4019-811E-5F8579F2BA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2923183" y="5532045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Connecteur droit 107">
              <a:extLst>
                <a:ext uri="{FF2B5EF4-FFF2-40B4-BE49-F238E27FC236}">
                  <a16:creationId xmlns:a16="http://schemas.microsoft.com/office/drawing/2014/main" id="{2FF8452B-869F-444F-B6E8-427C52024C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3355004" y="5532045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Connecteur droit 108">
              <a:extLst>
                <a:ext uri="{FF2B5EF4-FFF2-40B4-BE49-F238E27FC236}">
                  <a16:creationId xmlns:a16="http://schemas.microsoft.com/office/drawing/2014/main" id="{B84F4255-25E2-4350-8315-23E93A69DB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3791589" y="5532045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Connecteur droit 109">
              <a:extLst>
                <a:ext uri="{FF2B5EF4-FFF2-40B4-BE49-F238E27FC236}">
                  <a16:creationId xmlns:a16="http://schemas.microsoft.com/office/drawing/2014/main" id="{6DA8EAFA-416E-423A-AC34-A9BB13B1E1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5400000">
              <a:off x="4234523" y="5532045"/>
              <a:ext cx="71448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" name="Connecteur droit 111">
              <a:extLst>
                <a:ext uri="{FF2B5EF4-FFF2-40B4-BE49-F238E27FC236}">
                  <a16:creationId xmlns:a16="http://schemas.microsoft.com/office/drawing/2014/main" id="{9E3FFAFF-5700-466C-A31A-B825B0723C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8897" y="3846678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Connecteur droit 112">
              <a:extLst>
                <a:ext uri="{FF2B5EF4-FFF2-40B4-BE49-F238E27FC236}">
                  <a16:creationId xmlns:a16="http://schemas.microsoft.com/office/drawing/2014/main" id="{D49151A8-7D30-43D8-9015-E553007035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033350" y="5497909"/>
              <a:ext cx="2484559" cy="9526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Connecteur droit 113">
              <a:extLst>
                <a:ext uri="{FF2B5EF4-FFF2-40B4-BE49-F238E27FC236}">
                  <a16:creationId xmlns:a16="http://schemas.microsoft.com/office/drawing/2014/main" id="{E89E4C97-3FFD-4F12-AA7B-40C522FDD3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8897" y="4262662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Connecteur droit 114">
              <a:extLst>
                <a:ext uri="{FF2B5EF4-FFF2-40B4-BE49-F238E27FC236}">
                  <a16:creationId xmlns:a16="http://schemas.microsoft.com/office/drawing/2014/main" id="{0EFEB3F6-AE91-4449-A2EA-05827A022A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8897" y="5093040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" name="Connecteur droit 115">
              <a:extLst>
                <a:ext uri="{FF2B5EF4-FFF2-40B4-BE49-F238E27FC236}">
                  <a16:creationId xmlns:a16="http://schemas.microsoft.com/office/drawing/2014/main" id="{A92973CF-7E9E-47FA-909B-D4FBA3F3E0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8897" y="5510611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Connecteur droit 116">
              <a:extLst>
                <a:ext uri="{FF2B5EF4-FFF2-40B4-BE49-F238E27FC236}">
                  <a16:creationId xmlns:a16="http://schemas.microsoft.com/office/drawing/2014/main" id="{9BCF19AE-CBBD-41E7-A5AF-B467B85DE6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49225" y="3846678"/>
              <a:ext cx="0" cy="1690924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47" name="ZoneTexte 117">
              <a:extLst>
                <a:ext uri="{FF2B5EF4-FFF2-40B4-BE49-F238E27FC236}">
                  <a16:creationId xmlns:a16="http://schemas.microsoft.com/office/drawing/2014/main" id="{57F92381-165F-4087-A2CC-34F761DE37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3365" y="3728715"/>
              <a:ext cx="4203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200</a:t>
              </a:r>
            </a:p>
          </p:txBody>
        </p:sp>
        <p:sp>
          <p:nvSpPr>
            <p:cNvPr id="19548" name="ZoneTexte 118">
              <a:extLst>
                <a:ext uri="{FF2B5EF4-FFF2-40B4-BE49-F238E27FC236}">
                  <a16:creationId xmlns:a16="http://schemas.microsoft.com/office/drawing/2014/main" id="{865B54D3-9ABC-4C35-80B0-AF2280E8B7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3366" y="4127991"/>
              <a:ext cx="420307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150</a:t>
              </a:r>
            </a:p>
          </p:txBody>
        </p:sp>
        <p:sp>
          <p:nvSpPr>
            <p:cNvPr id="19549" name="ZoneTexte 119">
              <a:extLst>
                <a:ext uri="{FF2B5EF4-FFF2-40B4-BE49-F238E27FC236}">
                  <a16:creationId xmlns:a16="http://schemas.microsoft.com/office/drawing/2014/main" id="{12BED247-46B0-4009-A6BF-D25B63334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1913" y="4961354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50</a:t>
              </a:r>
            </a:p>
          </p:txBody>
        </p:sp>
        <p:sp>
          <p:nvSpPr>
            <p:cNvPr id="19550" name="ZoneTexte 120">
              <a:extLst>
                <a:ext uri="{FF2B5EF4-FFF2-40B4-BE49-F238E27FC236}">
                  <a16:creationId xmlns:a16="http://schemas.microsoft.com/office/drawing/2014/main" id="{CF87418A-7763-4262-981C-47281DD42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0460" y="5379682"/>
              <a:ext cx="2632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0</a:t>
              </a:r>
            </a:p>
          </p:txBody>
        </p:sp>
        <p:sp>
          <p:nvSpPr>
            <p:cNvPr id="122" name="ZoneTexte 121">
              <a:extLst>
                <a:ext uri="{FF2B5EF4-FFF2-40B4-BE49-F238E27FC236}">
                  <a16:creationId xmlns:a16="http://schemas.microsoft.com/office/drawing/2014/main" id="{D86B4A50-8934-4E3E-A972-BA2834BA0391}"/>
                </a:ext>
              </a:extLst>
            </p:cNvPr>
            <p:cNvSpPr txBox="1"/>
            <p:nvPr/>
          </p:nvSpPr>
          <p:spPr>
            <a:xfrm rot="16200000">
              <a:off x="1165711" y="4522266"/>
              <a:ext cx="593808" cy="2619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Count</a:t>
              </a:r>
            </a:p>
          </p:txBody>
        </p:sp>
        <p:sp>
          <p:nvSpPr>
            <p:cNvPr id="123" name="ZoneTexte 122">
              <a:extLst>
                <a:ext uri="{FF2B5EF4-FFF2-40B4-BE49-F238E27FC236}">
                  <a16:creationId xmlns:a16="http://schemas.microsoft.com/office/drawing/2014/main" id="{DE427A9A-BB65-426F-963A-0F9FB1269771}"/>
                </a:ext>
              </a:extLst>
            </p:cNvPr>
            <p:cNvSpPr txBox="1"/>
            <p:nvPr/>
          </p:nvSpPr>
          <p:spPr>
            <a:xfrm>
              <a:off x="2522324" y="5732892"/>
              <a:ext cx="1649493" cy="26197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1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Morphology</a:t>
              </a: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value (</a:t>
              </a:r>
              <a:r>
                <a:rPr lang="fr-CA" sz="11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pl</a:t>
              </a: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)</a:t>
              </a:r>
            </a:p>
          </p:txBody>
        </p:sp>
        <p:sp>
          <p:nvSpPr>
            <p:cNvPr id="124" name="ZoneTexte 123">
              <a:extLst>
                <a:ext uri="{FF2B5EF4-FFF2-40B4-BE49-F238E27FC236}">
                  <a16:creationId xmlns:a16="http://schemas.microsoft.com/office/drawing/2014/main" id="{15706928-04E2-4ED4-AFE9-98B2A2B5DCB6}"/>
                </a:ext>
              </a:extLst>
            </p:cNvPr>
            <p:cNvSpPr txBox="1"/>
            <p:nvPr/>
          </p:nvSpPr>
          <p:spPr>
            <a:xfrm>
              <a:off x="2076214" y="3630748"/>
              <a:ext cx="333391" cy="33818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 eaLnBrk="0" hangingPunct="0">
                <a:defRPr/>
              </a:pPr>
              <a:r>
                <a:rPr lang="fr-CA" sz="1600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C</a:t>
              </a:r>
            </a:p>
          </p:txBody>
        </p:sp>
        <p:sp>
          <p:nvSpPr>
            <p:cNvPr id="19554" name="ZoneTexte 98">
              <a:extLst>
                <a:ext uri="{FF2B5EF4-FFF2-40B4-BE49-F238E27FC236}">
                  <a16:creationId xmlns:a16="http://schemas.microsoft.com/office/drawing/2014/main" id="{87FEB193-1735-44B0-8943-4D15E5A3C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8370" y="5516338"/>
              <a:ext cx="46679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-500</a:t>
              </a:r>
            </a:p>
          </p:txBody>
        </p:sp>
        <p:sp>
          <p:nvSpPr>
            <p:cNvPr id="19555" name="ZoneTexte 99">
              <a:extLst>
                <a:ext uri="{FF2B5EF4-FFF2-40B4-BE49-F238E27FC236}">
                  <a16:creationId xmlns:a16="http://schemas.microsoft.com/office/drawing/2014/main" id="{846FFE3B-DF57-469E-B7E3-EB6D9E259E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6114" y="5516338"/>
              <a:ext cx="46679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-300</a:t>
              </a:r>
            </a:p>
          </p:txBody>
        </p:sp>
        <p:sp>
          <p:nvSpPr>
            <p:cNvPr id="19556" name="ZoneTexte 100">
              <a:extLst>
                <a:ext uri="{FF2B5EF4-FFF2-40B4-BE49-F238E27FC236}">
                  <a16:creationId xmlns:a16="http://schemas.microsoft.com/office/drawing/2014/main" id="{458485F7-96A7-4F75-8BB0-33669150D5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7528" y="5516338"/>
              <a:ext cx="466794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-100</a:t>
              </a:r>
            </a:p>
          </p:txBody>
        </p:sp>
        <p:sp>
          <p:nvSpPr>
            <p:cNvPr id="19557" name="ZoneTexte 101">
              <a:extLst>
                <a:ext uri="{FF2B5EF4-FFF2-40B4-BE49-F238E27FC236}">
                  <a16:creationId xmlns:a16="http://schemas.microsoft.com/office/drawing/2014/main" id="{DEC39C7E-C4BA-4166-90B4-BC32220AAE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7010" y="5516338"/>
              <a:ext cx="4203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100</a:t>
              </a:r>
            </a:p>
          </p:txBody>
        </p:sp>
        <p:sp>
          <p:nvSpPr>
            <p:cNvPr id="19558" name="ZoneTexte 102">
              <a:extLst>
                <a:ext uri="{FF2B5EF4-FFF2-40B4-BE49-F238E27FC236}">
                  <a16:creationId xmlns:a16="http://schemas.microsoft.com/office/drawing/2014/main" id="{EA60FED4-6441-4170-BF42-A49E2EF21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3821" y="5516338"/>
              <a:ext cx="4203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300</a:t>
              </a:r>
            </a:p>
          </p:txBody>
        </p:sp>
        <p:sp>
          <p:nvSpPr>
            <p:cNvPr id="19559" name="ZoneTexte 103">
              <a:extLst>
                <a:ext uri="{FF2B5EF4-FFF2-40B4-BE49-F238E27FC236}">
                  <a16:creationId xmlns:a16="http://schemas.microsoft.com/office/drawing/2014/main" id="{48C5744D-F6BA-4DAE-9AB7-60D7F9C0D6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0632" y="5516338"/>
              <a:ext cx="4203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500</a:t>
              </a:r>
            </a:p>
          </p:txBody>
        </p:sp>
        <p:sp>
          <p:nvSpPr>
            <p:cNvPr id="19560" name="ZoneTexte 124">
              <a:extLst>
                <a:ext uri="{FF2B5EF4-FFF2-40B4-BE49-F238E27FC236}">
                  <a16:creationId xmlns:a16="http://schemas.microsoft.com/office/drawing/2014/main" id="{BDEC2E69-D41F-426B-A1E1-393415FCDD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0741" y="4545181"/>
              <a:ext cx="42030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100</a:t>
              </a:r>
            </a:p>
          </p:txBody>
        </p:sp>
        <p:cxnSp>
          <p:nvCxnSpPr>
            <p:cNvPr id="143" name="Connecteur droit 142">
              <a:extLst>
                <a:ext uri="{FF2B5EF4-FFF2-40B4-BE49-F238E27FC236}">
                  <a16:creationId xmlns:a16="http://schemas.microsoft.com/office/drawing/2014/main" id="{148B0B9D-CB6B-4567-A6B7-E08F176748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51457" y="3940354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Connecteur droit 143">
              <a:extLst>
                <a:ext uri="{FF2B5EF4-FFF2-40B4-BE49-F238E27FC236}">
                  <a16:creationId xmlns:a16="http://schemas.microsoft.com/office/drawing/2014/main" id="{2881412A-C4A0-4A8C-9381-DD183BC466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95910" y="5582058"/>
              <a:ext cx="2592514" cy="7939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Connecteur droit 144">
              <a:extLst>
                <a:ext uri="{FF2B5EF4-FFF2-40B4-BE49-F238E27FC236}">
                  <a16:creationId xmlns:a16="http://schemas.microsoft.com/office/drawing/2014/main" id="{8E67CF24-2FF7-4FE2-8285-61E128172D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51457" y="5039057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6" name="Connecteur droit 145">
              <a:extLst>
                <a:ext uri="{FF2B5EF4-FFF2-40B4-BE49-F238E27FC236}">
                  <a16:creationId xmlns:a16="http://schemas.microsoft.com/office/drawing/2014/main" id="{E2852686-B18A-4D07-938D-BF918B4D56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51457" y="5305795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7" name="Connecteur droit 146">
              <a:extLst>
                <a:ext uri="{FF2B5EF4-FFF2-40B4-BE49-F238E27FC236}">
                  <a16:creationId xmlns:a16="http://schemas.microsoft.com/office/drawing/2014/main" id="{DEBCFE74-62DC-43FC-A18E-EE00B329A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51457" y="5586822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6" name="ZoneTexte 148">
              <a:extLst>
                <a:ext uri="{FF2B5EF4-FFF2-40B4-BE49-F238E27FC236}">
                  <a16:creationId xmlns:a16="http://schemas.microsoft.com/office/drawing/2014/main" id="{78F87C78-6D3B-431D-8374-090DF4461B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4225" y="3809112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60</a:t>
              </a:r>
            </a:p>
          </p:txBody>
        </p:sp>
        <p:sp>
          <p:nvSpPr>
            <p:cNvPr id="19567" name="ZoneTexte 149">
              <a:extLst>
                <a:ext uri="{FF2B5EF4-FFF2-40B4-BE49-F238E27FC236}">
                  <a16:creationId xmlns:a16="http://schemas.microsoft.com/office/drawing/2014/main" id="{EAD2204B-3876-4E9D-9878-0584D5973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4225" y="4906129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20</a:t>
              </a:r>
            </a:p>
          </p:txBody>
        </p:sp>
        <p:sp>
          <p:nvSpPr>
            <p:cNvPr id="19568" name="ZoneTexte 150">
              <a:extLst>
                <a:ext uri="{FF2B5EF4-FFF2-40B4-BE49-F238E27FC236}">
                  <a16:creationId xmlns:a16="http://schemas.microsoft.com/office/drawing/2014/main" id="{9C6A6597-9550-4610-808A-07E9EE8351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4225" y="5173072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10</a:t>
              </a:r>
            </a:p>
          </p:txBody>
        </p:sp>
        <p:sp>
          <p:nvSpPr>
            <p:cNvPr id="19569" name="ZoneTexte 151">
              <a:extLst>
                <a:ext uri="{FF2B5EF4-FFF2-40B4-BE49-F238E27FC236}">
                  <a16:creationId xmlns:a16="http://schemas.microsoft.com/office/drawing/2014/main" id="{59DED974-5F55-45A7-9CC7-F08932399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772" y="5456793"/>
              <a:ext cx="2632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0</a:t>
              </a:r>
            </a:p>
          </p:txBody>
        </p:sp>
        <p:sp>
          <p:nvSpPr>
            <p:cNvPr id="153" name="ZoneTexte 152">
              <a:extLst>
                <a:ext uri="{FF2B5EF4-FFF2-40B4-BE49-F238E27FC236}">
                  <a16:creationId xmlns:a16="http://schemas.microsoft.com/office/drawing/2014/main" id="{0A9AB371-C3A5-4E0A-9ABC-9F97C04DC258}"/>
                </a:ext>
              </a:extLst>
            </p:cNvPr>
            <p:cNvSpPr txBox="1"/>
            <p:nvPr/>
          </p:nvSpPr>
          <p:spPr>
            <a:xfrm rot="16200000">
              <a:off x="4661532" y="4658810"/>
              <a:ext cx="1155862" cy="26195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10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Frequency</a:t>
              </a:r>
              <a:r>
                <a:rPr lang="fr-CA" sz="110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 (%)</a:t>
              </a:r>
            </a:p>
          </p:txBody>
        </p:sp>
        <p:sp>
          <p:nvSpPr>
            <p:cNvPr id="155" name="ZoneTexte 154">
              <a:extLst>
                <a:ext uri="{FF2B5EF4-FFF2-40B4-BE49-F238E27FC236}">
                  <a16:creationId xmlns:a16="http://schemas.microsoft.com/office/drawing/2014/main" id="{0BFD7205-30F9-442A-94A7-C6E8FA5B2530}"/>
                </a:ext>
              </a:extLst>
            </p:cNvPr>
            <p:cNvSpPr txBox="1"/>
            <p:nvPr/>
          </p:nvSpPr>
          <p:spPr>
            <a:xfrm>
              <a:off x="5838774" y="3716485"/>
              <a:ext cx="331804" cy="33818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r" eaLnBrk="0" hangingPunct="0">
                <a:defRPr/>
              </a:pPr>
              <a:r>
                <a:rPr lang="fr-CA" sz="1600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D</a:t>
              </a:r>
            </a:p>
          </p:txBody>
        </p:sp>
        <p:sp>
          <p:nvSpPr>
            <p:cNvPr id="131" name="ZoneTexte 130">
              <a:extLst>
                <a:ext uri="{FF2B5EF4-FFF2-40B4-BE49-F238E27FC236}">
                  <a16:creationId xmlns:a16="http://schemas.microsoft.com/office/drawing/2014/main" id="{4E011AF4-A450-490B-A27B-20C1107434CD}"/>
                </a:ext>
              </a:extLst>
            </p:cNvPr>
            <p:cNvSpPr txBox="1"/>
            <p:nvPr/>
          </p:nvSpPr>
          <p:spPr>
            <a:xfrm>
              <a:off x="5872113" y="5688436"/>
              <a:ext cx="466748" cy="2603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05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Men</a:t>
              </a:r>
            </a:p>
          </p:txBody>
        </p:sp>
        <p:sp>
          <p:nvSpPr>
            <p:cNvPr id="157" name="ZoneTexte 156">
              <a:extLst>
                <a:ext uri="{FF2B5EF4-FFF2-40B4-BE49-F238E27FC236}">
                  <a16:creationId xmlns:a16="http://schemas.microsoft.com/office/drawing/2014/main" id="{CEAA4767-D8F0-4F7B-A5B3-267DC9B96C84}"/>
                </a:ext>
              </a:extLst>
            </p:cNvPr>
            <p:cNvSpPr txBox="1"/>
            <p:nvPr/>
          </p:nvSpPr>
          <p:spPr>
            <a:xfrm>
              <a:off x="6349974" y="5688436"/>
              <a:ext cx="695359" cy="2603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05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Women</a:t>
              </a:r>
              <a:endParaRPr lang="fr-CA" sz="1050" b="1" dirty="0">
                <a:solidFill>
                  <a:schemeClr val="tx2">
                    <a:lumMod val="50000"/>
                  </a:schemeClr>
                </a:solidFill>
                <a:latin typeface="Arial" charset="0"/>
                <a:ea typeface="ヒラギノ角ゴ Pro W3" pitchFamily="48" charset="-128"/>
              </a:endParaRPr>
            </a:p>
          </p:txBody>
        </p:sp>
        <p:sp>
          <p:nvSpPr>
            <p:cNvPr id="158" name="ZoneTexte 157">
              <a:extLst>
                <a:ext uri="{FF2B5EF4-FFF2-40B4-BE49-F238E27FC236}">
                  <a16:creationId xmlns:a16="http://schemas.microsoft.com/office/drawing/2014/main" id="{283BEEF4-FB7D-4853-B990-2A71B2943570}"/>
                </a:ext>
              </a:extLst>
            </p:cNvPr>
            <p:cNvSpPr txBox="1"/>
            <p:nvPr/>
          </p:nvSpPr>
          <p:spPr>
            <a:xfrm>
              <a:off x="6961192" y="5688436"/>
              <a:ext cx="835066" cy="25244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050" b="1" dirty="0" err="1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Nonobese</a:t>
              </a:r>
              <a:endParaRPr lang="fr-CA" sz="1050" b="1" dirty="0">
                <a:solidFill>
                  <a:schemeClr val="tx2">
                    <a:lumMod val="50000"/>
                  </a:schemeClr>
                </a:solidFill>
                <a:latin typeface="Arial" charset="0"/>
                <a:ea typeface="ヒラギノ角ゴ Pro W3" pitchFamily="48" charset="-128"/>
              </a:endParaRPr>
            </a:p>
          </p:txBody>
        </p:sp>
        <p:sp>
          <p:nvSpPr>
            <p:cNvPr id="159" name="ZoneTexte 158">
              <a:extLst>
                <a:ext uri="{FF2B5EF4-FFF2-40B4-BE49-F238E27FC236}">
                  <a16:creationId xmlns:a16="http://schemas.microsoft.com/office/drawing/2014/main" id="{288DA6A6-B8CF-4E19-BDA7-DCA4CF79680A}"/>
                </a:ext>
              </a:extLst>
            </p:cNvPr>
            <p:cNvSpPr txBox="1"/>
            <p:nvPr/>
          </p:nvSpPr>
          <p:spPr>
            <a:xfrm>
              <a:off x="7718466" y="5688436"/>
              <a:ext cx="615980" cy="2603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050" b="1" dirty="0">
                  <a:solidFill>
                    <a:schemeClr val="tx2">
                      <a:lumMod val="50000"/>
                    </a:schemeClr>
                  </a:solidFill>
                  <a:latin typeface="Arial" charset="0"/>
                  <a:ea typeface="ヒラギノ角ゴ Pro W3" pitchFamily="48" charset="-128"/>
                </a:rPr>
                <a:t>Obese</a:t>
              </a:r>
            </a:p>
          </p:txBody>
        </p:sp>
        <p:cxnSp>
          <p:nvCxnSpPr>
            <p:cNvPr id="161" name="Connecteur droit 160">
              <a:extLst>
                <a:ext uri="{FF2B5EF4-FFF2-40B4-BE49-F238E27FC236}">
                  <a16:creationId xmlns:a16="http://schemas.microsoft.com/office/drawing/2014/main" id="{25084713-E449-49C4-9845-6131009321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51457" y="4210266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2" name="Connecteur droit 161">
              <a:extLst>
                <a:ext uri="{FF2B5EF4-FFF2-40B4-BE49-F238E27FC236}">
                  <a16:creationId xmlns:a16="http://schemas.microsoft.com/office/drawing/2014/main" id="{2A524531-8830-49A3-80F8-CC7D968BB5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51457" y="4483355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" name="Connecteur droit 162">
              <a:extLst>
                <a:ext uri="{FF2B5EF4-FFF2-40B4-BE49-F238E27FC236}">
                  <a16:creationId xmlns:a16="http://schemas.microsoft.com/office/drawing/2014/main" id="{DC57B431-C489-469F-B298-C6DE840E5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51457" y="4759618"/>
              <a:ext cx="73029" cy="0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8" name="Connecteur droit 147">
              <a:extLst>
                <a:ext uri="{FF2B5EF4-FFF2-40B4-BE49-F238E27FC236}">
                  <a16:creationId xmlns:a16="http://schemas.microsoft.com/office/drawing/2014/main" id="{D245BBD8-F441-4FB2-9579-26474E46DF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811785" y="3929240"/>
              <a:ext cx="0" cy="1655994"/>
            </a:xfrm>
            <a:prstGeom prst="line">
              <a:avLst/>
            </a:prstGeom>
            <a:noFill/>
            <a:ln w="25400">
              <a:solidFill>
                <a:schemeClr val="tx2"/>
              </a:solidFill>
              <a:round/>
              <a:headEnd/>
              <a:tailEnd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80" name="ZoneTexte 163">
              <a:extLst>
                <a:ext uri="{FF2B5EF4-FFF2-40B4-BE49-F238E27FC236}">
                  <a16:creationId xmlns:a16="http://schemas.microsoft.com/office/drawing/2014/main" id="{807DDE7A-00F8-49A2-8D70-A270028118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4225" y="4079179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50</a:t>
              </a:r>
            </a:p>
          </p:txBody>
        </p:sp>
        <p:sp>
          <p:nvSpPr>
            <p:cNvPr id="19581" name="ZoneTexte 164">
              <a:extLst>
                <a:ext uri="{FF2B5EF4-FFF2-40B4-BE49-F238E27FC236}">
                  <a16:creationId xmlns:a16="http://schemas.microsoft.com/office/drawing/2014/main" id="{57336478-67FA-43BE-88D1-469AA4DD0B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4225" y="4351642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40</a:t>
              </a:r>
            </a:p>
          </p:txBody>
        </p:sp>
        <p:sp>
          <p:nvSpPr>
            <p:cNvPr id="19582" name="ZoneTexte 165">
              <a:extLst>
                <a:ext uri="{FF2B5EF4-FFF2-40B4-BE49-F238E27FC236}">
                  <a16:creationId xmlns:a16="http://schemas.microsoft.com/office/drawing/2014/main" id="{193ED439-56E3-45C6-BF3C-F31C8A82F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4225" y="4625828"/>
              <a:ext cx="341760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r"/>
              <a:r>
                <a:rPr lang="fr-CA" altLang="fr-FR" sz="1100">
                  <a:solidFill>
                    <a:schemeClr val="tx2"/>
                  </a:solidFill>
                </a:rPr>
                <a:t>30</a:t>
              </a:r>
            </a:p>
          </p:txBody>
        </p:sp>
      </p:grpSp>
      <p:sp>
        <p:nvSpPr>
          <p:cNvPr id="19458" name="Espace réservé du texte 5">
            <a:extLst>
              <a:ext uri="{FF2B5EF4-FFF2-40B4-BE49-F238E27FC236}">
                <a16:creationId xmlns:a16="http://schemas.microsoft.com/office/drawing/2014/main" id="{5568A2C7-88A7-4ED4-AD4C-8C808703F1AF}"/>
              </a:ext>
            </a:extLst>
          </p:cNvPr>
          <p:cNvSpPr txBox="1">
            <a:spLocks/>
          </p:cNvSpPr>
          <p:nvPr/>
        </p:nvSpPr>
        <p:spPr bwMode="auto">
          <a:xfrm>
            <a:off x="2308225" y="6237288"/>
            <a:ext cx="6800850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pPr algn="r" eaLnBrk="1" hangingPunct="1">
              <a:spcBef>
                <a:spcPct val="20000"/>
              </a:spcBef>
              <a:buClr>
                <a:srgbClr val="333333"/>
              </a:buClr>
              <a:buFont typeface="Arial" panose="020B0604020202020204" pitchFamily="34" charset="0"/>
              <a:buNone/>
            </a:pPr>
            <a:r>
              <a:rPr lang="da-DK" altLang="fr-FR" sz="1000"/>
              <a:t>Adapted from Arner E et al. Diabetes 2010;59:105-9</a:t>
            </a:r>
          </a:p>
        </p:txBody>
      </p:sp>
      <p:sp>
        <p:nvSpPr>
          <p:cNvPr id="19459" name="Titre 1">
            <a:extLst>
              <a:ext uri="{FF2B5EF4-FFF2-40B4-BE49-F238E27FC236}">
                <a16:creationId xmlns:a16="http://schemas.microsoft.com/office/drawing/2014/main" id="{97E96DF9-9AC5-4C02-85C2-E31422D960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87325"/>
            <a:ext cx="7686675" cy="460375"/>
          </a:xfrm>
        </p:spPr>
        <p:txBody>
          <a:bodyPr/>
          <a:lstStyle/>
          <a:p>
            <a:pPr eaLnBrk="1" hangingPunct="1"/>
            <a:r>
              <a:rPr lang="en-US" altLang="fr-FR" sz="2400">
                <a:solidFill>
                  <a:schemeClr val="tx1"/>
                </a:solidFill>
                <a:ea typeface="ＭＳ Ｐゴシック" panose="020B0600070205080204" pitchFamily="34" charset="-128"/>
              </a:rPr>
              <a:t>Adipose Morphology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re 1">
            <a:extLst>
              <a:ext uri="{FF2B5EF4-FFF2-40B4-BE49-F238E27FC236}">
                <a16:creationId xmlns:a16="http://schemas.microsoft.com/office/drawing/2014/main" id="{9776915F-D94D-4201-A198-EFF4FE3F8A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588"/>
            <a:ext cx="8016875" cy="831850"/>
          </a:xfrm>
        </p:spPr>
        <p:txBody>
          <a:bodyPr/>
          <a:lstStyle/>
          <a:p>
            <a:pPr eaLnBrk="1" hangingPunct="1"/>
            <a:r>
              <a:rPr lang="fr-CA" altLang="fr-FR" sz="2400">
                <a:ea typeface="ＭＳ Ｐゴシック" panose="020B0600070205080204" pitchFamily="34" charset="-128"/>
              </a:rPr>
              <a:t>Clinical Findings in Women With Adipose Hyperplasia or Hypertrophy</a:t>
            </a:r>
          </a:p>
        </p:txBody>
      </p:sp>
      <p:sp>
        <p:nvSpPr>
          <p:cNvPr id="21506" name="Espace réservé du texte 5">
            <a:extLst>
              <a:ext uri="{FF2B5EF4-FFF2-40B4-BE49-F238E27FC236}">
                <a16:creationId xmlns:a16="http://schemas.microsoft.com/office/drawing/2014/main" id="{D577DB47-0ACD-443C-AE39-7A5BF1CD654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124075" y="6105525"/>
            <a:ext cx="6800850" cy="552450"/>
          </a:xfrm>
        </p:spPr>
        <p:txBody>
          <a:bodyPr/>
          <a:lstStyle/>
          <a:p>
            <a:pPr eaLnBrk="1" hangingPunct="1">
              <a:spcBef>
                <a:spcPct val="0"/>
              </a:spcBef>
            </a:pPr>
            <a:r>
              <a:rPr lang="da-DK" altLang="fr-FR">
                <a:ea typeface="ＭＳ Ｐゴシック" panose="020B0600070205080204" pitchFamily="34" charset="-128"/>
              </a:rPr>
              <a:t>Adapted from Arner E et al. Diabetes 2010;59:105-9</a:t>
            </a:r>
          </a:p>
        </p:txBody>
      </p:sp>
      <p:sp>
        <p:nvSpPr>
          <p:cNvPr id="21507" name="Rectangle 7">
            <a:extLst>
              <a:ext uri="{FF2B5EF4-FFF2-40B4-BE49-F238E27FC236}">
                <a16:creationId xmlns:a16="http://schemas.microsoft.com/office/drawing/2014/main" id="{146F18A8-9855-45A4-93DF-DBDC03B68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0138" y="5300663"/>
            <a:ext cx="7069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ヒラギノ角ゴ Pro W3" charset="-128"/>
              </a:defRPr>
            </a:lvl9pPr>
          </a:lstStyle>
          <a:p>
            <a:r>
              <a:rPr lang="en-US" altLang="fr-FR" sz="1200"/>
              <a:t>Values are mean ± SD. Age was compared by unpaired t-test. Since it was slightly different between groups, the remaining values were compared by analysis of covariance with age as cofactor. 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E749DC2B-7A3B-4AE0-8643-E14F0654CECA}"/>
              </a:ext>
            </a:extLst>
          </p:cNvPr>
          <p:cNvGraphicFramePr>
            <a:graphicFrameLocks noGrp="1"/>
          </p:cNvGraphicFramePr>
          <p:nvPr/>
        </p:nvGraphicFramePr>
        <p:xfrm>
          <a:off x="1187450" y="1052513"/>
          <a:ext cx="7056438" cy="4237037"/>
        </p:xfrm>
        <a:graphic>
          <a:graphicData uri="http://schemas.openxmlformats.org/drawingml/2006/table">
            <a:tbl>
              <a:tblPr/>
              <a:tblGrid>
                <a:gridCol w="2678113">
                  <a:extLst>
                    <a:ext uri="{9D8B030D-6E8A-4147-A177-3AD203B41FA5}">
                      <a16:colId xmlns:a16="http://schemas.microsoft.com/office/drawing/2014/main" val="3163594883"/>
                    </a:ext>
                  </a:extLst>
                </a:gridCol>
                <a:gridCol w="673100">
                  <a:extLst>
                    <a:ext uri="{9D8B030D-6E8A-4147-A177-3AD203B41FA5}">
                      <a16:colId xmlns:a16="http://schemas.microsoft.com/office/drawing/2014/main" val="4179330126"/>
                    </a:ext>
                  </a:extLst>
                </a:gridCol>
                <a:gridCol w="238125">
                  <a:extLst>
                    <a:ext uri="{9D8B030D-6E8A-4147-A177-3AD203B41FA5}">
                      <a16:colId xmlns:a16="http://schemas.microsoft.com/office/drawing/2014/main" val="2614189569"/>
                    </a:ext>
                  </a:extLst>
                </a:gridCol>
                <a:gridCol w="709612">
                  <a:extLst>
                    <a:ext uri="{9D8B030D-6E8A-4147-A177-3AD203B41FA5}">
                      <a16:colId xmlns:a16="http://schemas.microsoft.com/office/drawing/2014/main" val="460722214"/>
                    </a:ext>
                  </a:extLst>
                </a:gridCol>
                <a:gridCol w="741363">
                  <a:extLst>
                    <a:ext uri="{9D8B030D-6E8A-4147-A177-3AD203B41FA5}">
                      <a16:colId xmlns:a16="http://schemas.microsoft.com/office/drawing/2014/main" val="577477874"/>
                    </a:ext>
                  </a:extLst>
                </a:gridCol>
                <a:gridCol w="333375">
                  <a:extLst>
                    <a:ext uri="{9D8B030D-6E8A-4147-A177-3AD203B41FA5}">
                      <a16:colId xmlns:a16="http://schemas.microsoft.com/office/drawing/2014/main" val="3094971284"/>
                    </a:ext>
                  </a:extLst>
                </a:gridCol>
                <a:gridCol w="674687">
                  <a:extLst>
                    <a:ext uri="{9D8B030D-6E8A-4147-A177-3AD203B41FA5}">
                      <a16:colId xmlns:a16="http://schemas.microsoft.com/office/drawing/2014/main" val="3860148323"/>
                    </a:ext>
                  </a:extLst>
                </a:gridCol>
                <a:gridCol w="1008063">
                  <a:extLst>
                    <a:ext uri="{9D8B030D-6E8A-4147-A177-3AD203B41FA5}">
                      <a16:colId xmlns:a16="http://schemas.microsoft.com/office/drawing/2014/main" val="669247283"/>
                    </a:ext>
                  </a:extLst>
                </a:gridCol>
              </a:tblGrid>
              <a:tr h="5794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Variables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Hyperplasia (n=254)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Hypertrophy (n=218)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CA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p value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1825171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Age (years)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38</a:t>
                      </a:r>
                      <a:endParaRPr kumimoji="0" lang="fr-CA" altLang="fr-FR" sz="1400" b="0" i="0" u="none" strike="noStrike" cap="none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ヒラギノ角ゴ Pro W3" charset="-128"/>
                      </a:endParaRP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10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40</a:t>
                      </a:r>
                      <a:endParaRPr kumimoji="0" lang="fr-CA" altLang="fr-FR" sz="1400" b="0" i="0" u="none" strike="noStrike" cap="none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  <a:ea typeface="ヒラギノ角ゴ Pro W3" charset="-128"/>
                      </a:endParaRP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11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0.01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0902878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Waist (cm)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100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22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105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19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0.01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9204218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Waist-to-hip ratio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0.895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0.085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0.924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0.098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0.0005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481546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Body mass index (kg/m</a:t>
                      </a:r>
                      <a:r>
                        <a:rPr kumimoji="0" lang="fr-CA" altLang="fr-FR" sz="1400" b="1" i="0" u="none" strike="noStrike" cap="none" normalizeH="0" baseline="3000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2</a:t>
                      </a: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)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32.5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9.4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33.1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8.1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0.37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5715848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Glucose (mmol/l)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5.2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1.4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5.4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1.0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0.12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257216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Insulin (mU/l)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10.1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7.8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13.0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7.7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&lt;0.0001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6816290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HOMA index*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0.25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0.33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0.42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0.29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&lt;0.0001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2396708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Cholesterol (mmol/l)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4.9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1.0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5.1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1.1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0.033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2434393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HDL cholesterol (mmol/l)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1.40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0.39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1.28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0.36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0.001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4783481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Triglycerides (mmol/l)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1.2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0.8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1.5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0.8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0.002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3188801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Fat cell volume (pl)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555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224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825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209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&lt;0.0001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7973546"/>
                  </a:ext>
                </a:extLst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Fat cell number (x10</a:t>
                      </a:r>
                      <a:r>
                        <a:rPr kumimoji="0" lang="fr-CA" altLang="fr-FR" sz="1400" b="1" i="0" u="none" strike="noStrike" cap="none" normalizeH="0" baseline="3000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10</a:t>
                      </a:r>
                      <a:r>
                        <a:rPr kumimoji="0" lang="fr-CA" altLang="fr-FR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)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7.9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2.8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5.3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±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1.7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rgbClr val="333333"/>
                        </a:buClr>
                        <a:buFont typeface="Arial" panose="020B0604020202020204" pitchFamily="34" charset="0"/>
                        <a:defRPr sz="26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CA" altLang="fr-FR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3F3F3F"/>
                          </a:solidFill>
                          <a:effectLst/>
                          <a:latin typeface="Arial" panose="020B0604020202020204" pitchFamily="34" charset="0"/>
                          <a:ea typeface="ヒラギノ角ゴ Pro W3" charset="-128"/>
                        </a:rPr>
                        <a:t>&lt;0.0001 </a:t>
                      </a:r>
                    </a:p>
                  </a:txBody>
                  <a:tcPr marL="91436" marR="91436" marT="45723" marB="45723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8784210"/>
                  </a:ext>
                </a:extLst>
              </a:tr>
            </a:tbl>
          </a:graphicData>
        </a:graphic>
      </p:graphicFrame>
      <p:sp>
        <p:nvSpPr>
          <p:cNvPr id="10" name="Rectangle à coins arrondis 9">
            <a:extLst>
              <a:ext uri="{FF2B5EF4-FFF2-40B4-BE49-F238E27FC236}">
                <a16:creationId xmlns:a16="http://schemas.microsoft.com/office/drawing/2014/main" id="{5754CA50-9A9D-4497-958B-3175B4265295}"/>
              </a:ext>
            </a:extLst>
          </p:cNvPr>
          <p:cNvSpPr/>
          <p:nvPr/>
        </p:nvSpPr>
        <p:spPr>
          <a:xfrm>
            <a:off x="2316163" y="6092825"/>
            <a:ext cx="1633537" cy="306388"/>
          </a:xfrm>
          <a:prstGeom prst="roundRect">
            <a:avLst/>
          </a:prstGeom>
          <a:ln w="127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fr-CA" sz="1200" dirty="0"/>
              <a:t>* Log 10 </a:t>
            </a:r>
            <a:r>
              <a:rPr lang="fr-CA" sz="1200" dirty="0" err="1"/>
              <a:t>transformed</a:t>
            </a:r>
            <a:endParaRPr lang="fr-CA" sz="1200" dirty="0"/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latshållare för innehåll 2">
            <a:extLst>
              <a:ext uri="{FF2B5EF4-FFF2-40B4-BE49-F238E27FC236}">
                <a16:creationId xmlns:a16="http://schemas.microsoft.com/office/drawing/2014/main" id="{3AC0A678-4365-4557-9468-D850144CE0BF}"/>
              </a:ext>
            </a:extLst>
          </p:cNvPr>
          <p:cNvSpPr txBox="1">
            <a:spLocks/>
          </p:cNvSpPr>
          <p:nvPr/>
        </p:nvSpPr>
        <p:spPr>
          <a:xfrm>
            <a:off x="250825" y="1268413"/>
            <a:ext cx="8785225" cy="4105275"/>
          </a:xfrm>
          <a:prstGeom prst="rect">
            <a:avLst/>
          </a:prstGeom>
        </p:spPr>
        <p:txBody>
          <a:bodyPr anchor="ctr"/>
          <a:lstStyle/>
          <a:p>
            <a:pPr marL="342900" indent="-342900">
              <a:spcBef>
                <a:spcPct val="50000"/>
              </a:spcBef>
              <a:spcAft>
                <a:spcPts val="0"/>
              </a:spcAft>
              <a:buClr>
                <a:schemeClr val="tx2"/>
              </a:buClr>
              <a:buFont typeface="Wingdings" pitchFamily="2" charset="2"/>
              <a:buChar char="q"/>
              <a:defRPr/>
            </a:pPr>
            <a:r>
              <a:rPr lang="sv-SE" kern="0" dirty="0">
                <a:latin typeface="+mn-lt"/>
                <a:ea typeface="Verdana" pitchFamily="34" charset="0"/>
                <a:cs typeface="Verdana" pitchFamily="34" charset="0"/>
              </a:rPr>
              <a:t>Hypertrophic (enlarged adipose cells) obesity is associated with a dysregulated adipose tissue with reduced local and systemic insulin sensitivity irrespective of amount of body fat.</a:t>
            </a:r>
          </a:p>
          <a:p>
            <a:pPr marL="342900" indent="-342900" eaLnBrk="0" hangingPunct="0">
              <a:spcBef>
                <a:spcPct val="50000"/>
              </a:spcBef>
              <a:spcAft>
                <a:spcPts val="0"/>
              </a:spcAft>
              <a:buClr>
                <a:schemeClr val="tx2"/>
              </a:buClr>
              <a:buFont typeface="Wingdings" pitchFamily="2" charset="2"/>
              <a:buChar char="q"/>
              <a:defRPr/>
            </a:pPr>
            <a:r>
              <a:rPr lang="sv-SE" kern="0" dirty="0">
                <a:latin typeface="+mn-lt"/>
                <a:ea typeface="Verdana" pitchFamily="34" charset="0"/>
                <a:cs typeface="Verdana" pitchFamily="34" charset="0"/>
              </a:rPr>
              <a:t>These include several markers of reduced cellular PPAR</a:t>
            </a:r>
            <a:r>
              <a:rPr lang="sv-SE" kern="0" dirty="0">
                <a:latin typeface="+mn-lt"/>
                <a:ea typeface="Verdana" pitchFamily="34" charset="0"/>
                <a:cs typeface="Verdana" pitchFamily="34" charset="0"/>
                <a:sym typeface="Symbol"/>
              </a:rPr>
              <a:t> activation (reduced APM, GLUT4, FABP4, etc. and increased inflammation).</a:t>
            </a:r>
          </a:p>
          <a:p>
            <a:pPr marL="342900" indent="-342900">
              <a:spcBef>
                <a:spcPct val="50000"/>
              </a:spcBef>
              <a:spcAft>
                <a:spcPts val="0"/>
              </a:spcAft>
              <a:buClr>
                <a:schemeClr val="tx2"/>
              </a:buClr>
              <a:buFont typeface="Wingdings" pitchFamily="2" charset="2"/>
              <a:buChar char="q"/>
              <a:defRPr/>
            </a:pPr>
            <a:r>
              <a:rPr lang="sv-SE" kern="0" dirty="0">
                <a:latin typeface="+mn-lt"/>
                <a:ea typeface="Verdana" pitchFamily="34" charset="0"/>
                <a:cs typeface="Verdana" pitchFamily="34" charset="0"/>
              </a:rPr>
              <a:t>Ability to recruit new subcutaneous fat cells in (hyperplastic) obesity protects against the insulin-resistant obesity phenotype (metabolic syndrome).</a:t>
            </a:r>
          </a:p>
        </p:txBody>
      </p:sp>
      <p:sp>
        <p:nvSpPr>
          <p:cNvPr id="23554" name="Titre 1">
            <a:extLst>
              <a:ext uri="{FF2B5EF4-FFF2-40B4-BE49-F238E27FC236}">
                <a16:creationId xmlns:a16="http://schemas.microsoft.com/office/drawing/2014/main" id="{73B68C75-8516-4F99-BE94-A95F00A5B0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87325"/>
            <a:ext cx="8016875" cy="460375"/>
          </a:xfrm>
        </p:spPr>
        <p:txBody>
          <a:bodyPr/>
          <a:lstStyle/>
          <a:p>
            <a:pPr eaLnBrk="1" hangingPunct="1"/>
            <a:r>
              <a:rPr lang="en-US" altLang="fr-FR" sz="2400">
                <a:ea typeface="ＭＳ Ｐゴシック" panose="020B0600070205080204" pitchFamily="34" charset="-128"/>
              </a:rPr>
              <a:t>Insulin Resistance, Obesity and the Dysregulated Adipose Tissue</a:t>
            </a:r>
            <a:endParaRPr lang="fr-CA" altLang="fr-FR" sz="2400">
              <a:ea typeface="ＭＳ Ｐゴシック" panose="020B0600070205080204" pitchFamily="34" charset="-128"/>
            </a:endParaRPr>
          </a:p>
        </p:txBody>
      </p:sp>
      <p:sp>
        <p:nvSpPr>
          <p:cNvPr id="4" name="Rectangle à coins arrondis 3">
            <a:extLst>
              <a:ext uri="{FF2B5EF4-FFF2-40B4-BE49-F238E27FC236}">
                <a16:creationId xmlns:a16="http://schemas.microsoft.com/office/drawing/2014/main" id="{3CBD1C9D-B140-4BAB-A6F1-8B138D415B9C}"/>
              </a:ext>
            </a:extLst>
          </p:cNvPr>
          <p:cNvSpPr/>
          <p:nvPr/>
        </p:nvSpPr>
        <p:spPr>
          <a:xfrm>
            <a:off x="4427538" y="5732463"/>
            <a:ext cx="4398962" cy="920750"/>
          </a:xfrm>
          <a:prstGeom prst="roundRect">
            <a:avLst/>
          </a:prstGeom>
          <a:ln w="127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0" hangingPunct="0">
              <a:defRPr/>
            </a:pPr>
            <a:r>
              <a:rPr lang="fr-CA" sz="1200" dirty="0"/>
              <a:t>APM: adipocyte-</a:t>
            </a:r>
            <a:r>
              <a:rPr lang="fr-CA" sz="1200" dirty="0" err="1"/>
              <a:t>specific</a:t>
            </a:r>
            <a:r>
              <a:rPr lang="fr-CA" sz="1200" dirty="0"/>
              <a:t> </a:t>
            </a:r>
            <a:r>
              <a:rPr lang="fr-CA" sz="1200" dirty="0" err="1"/>
              <a:t>secretory</a:t>
            </a:r>
            <a:r>
              <a:rPr lang="fr-CA" sz="1200" dirty="0"/>
              <a:t> </a:t>
            </a:r>
            <a:r>
              <a:rPr lang="fr-CA" sz="1200" dirty="0" err="1"/>
              <a:t>protein</a:t>
            </a:r>
            <a:r>
              <a:rPr lang="fr-CA" sz="1200" dirty="0"/>
              <a:t> </a:t>
            </a:r>
          </a:p>
          <a:p>
            <a:pPr eaLnBrk="0" hangingPunct="0">
              <a:defRPr/>
            </a:pPr>
            <a:r>
              <a:rPr lang="fr-CA" sz="1200" dirty="0"/>
              <a:t>FABP4: </a:t>
            </a:r>
            <a:r>
              <a:rPr lang="fr-CA" sz="1200" dirty="0" err="1"/>
              <a:t>fatty</a:t>
            </a:r>
            <a:r>
              <a:rPr lang="fr-CA" sz="1200" dirty="0"/>
              <a:t> </a:t>
            </a:r>
            <a:r>
              <a:rPr lang="fr-CA" sz="1200" dirty="0" err="1"/>
              <a:t>acid</a:t>
            </a:r>
            <a:r>
              <a:rPr lang="fr-CA" sz="1200" dirty="0"/>
              <a:t> </a:t>
            </a:r>
            <a:r>
              <a:rPr lang="fr-CA" sz="1200" dirty="0" err="1"/>
              <a:t>binding</a:t>
            </a:r>
            <a:r>
              <a:rPr lang="fr-CA" sz="1200" dirty="0"/>
              <a:t> </a:t>
            </a:r>
            <a:r>
              <a:rPr lang="fr-CA" sz="1200" dirty="0" err="1"/>
              <a:t>protein</a:t>
            </a:r>
            <a:r>
              <a:rPr lang="fr-CA" sz="1200" dirty="0"/>
              <a:t> 4</a:t>
            </a:r>
          </a:p>
          <a:p>
            <a:pPr eaLnBrk="0" hangingPunct="0">
              <a:defRPr/>
            </a:pPr>
            <a:r>
              <a:rPr lang="fr-CA" sz="1200" dirty="0"/>
              <a:t>GLUT4: glucose transporter type 4</a:t>
            </a:r>
          </a:p>
          <a:p>
            <a:pPr eaLnBrk="0" hangingPunct="0">
              <a:defRPr/>
            </a:pPr>
            <a:r>
              <a:rPr lang="sv-SE" sz="1200" kern="0" dirty="0">
                <a:ea typeface="Verdana" pitchFamily="34" charset="0"/>
                <a:cs typeface="Verdana" pitchFamily="34" charset="0"/>
              </a:rPr>
              <a:t>PPAR</a:t>
            </a:r>
            <a:r>
              <a:rPr lang="sv-SE" sz="1200" kern="0" dirty="0">
                <a:ea typeface="Verdana" pitchFamily="34" charset="0"/>
                <a:cs typeface="Verdana" pitchFamily="34" charset="0"/>
                <a:sym typeface="Symbol"/>
              </a:rPr>
              <a:t>: </a:t>
            </a:r>
            <a:r>
              <a:rPr lang="fr-CA" sz="1200" dirty="0" err="1"/>
              <a:t>peroxisome</a:t>
            </a:r>
            <a:r>
              <a:rPr lang="fr-CA" sz="1200" dirty="0"/>
              <a:t> </a:t>
            </a:r>
            <a:r>
              <a:rPr lang="fr-CA" sz="1200" dirty="0" err="1"/>
              <a:t>proliferator-activated</a:t>
            </a:r>
            <a:r>
              <a:rPr lang="fr-CA" sz="1200" dirty="0"/>
              <a:t> </a:t>
            </a:r>
            <a:r>
              <a:rPr lang="fr-CA" sz="1200" dirty="0" err="1"/>
              <a:t>receptor</a:t>
            </a:r>
            <a:r>
              <a:rPr lang="fr-CA" sz="1200" dirty="0"/>
              <a:t> gamma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re 2">
            <a:extLst>
              <a:ext uri="{FF2B5EF4-FFF2-40B4-BE49-F238E27FC236}">
                <a16:creationId xmlns:a16="http://schemas.microsoft.com/office/drawing/2014/main" id="{EAFE1C68-B1FD-4E0A-AC19-E54F39F7CF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9175" y="187325"/>
            <a:ext cx="7686675" cy="460375"/>
          </a:xfrm>
        </p:spPr>
        <p:txBody>
          <a:bodyPr/>
          <a:lstStyle/>
          <a:p>
            <a:pPr eaLnBrk="1" hangingPunct="1"/>
            <a:r>
              <a:rPr lang="fr-CA" altLang="fr-FR" sz="2400">
                <a:ea typeface="ＭＳ Ｐゴシック" panose="020B0600070205080204" pitchFamily="34" charset="-128"/>
              </a:rPr>
              <a:t>Reduced IRS-1 in Adipocytes</a:t>
            </a:r>
          </a:p>
        </p:txBody>
      </p:sp>
      <p:sp>
        <p:nvSpPr>
          <p:cNvPr id="24578" name="Espace réservé du texte 8">
            <a:extLst>
              <a:ext uri="{FF2B5EF4-FFF2-40B4-BE49-F238E27FC236}">
                <a16:creationId xmlns:a16="http://schemas.microsoft.com/office/drawing/2014/main" id="{20CD873E-DBF6-4488-809D-B30427756BB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124075" y="6105525"/>
            <a:ext cx="6800850" cy="552450"/>
          </a:xfrm>
        </p:spPr>
        <p:txBody>
          <a:bodyPr/>
          <a:lstStyle/>
          <a:p>
            <a:pPr eaLnBrk="1" hangingPunct="1">
              <a:spcBef>
                <a:spcPct val="0"/>
              </a:spcBef>
            </a:pPr>
            <a:r>
              <a:rPr lang="en-US" altLang="fr-FR">
                <a:ea typeface="ＭＳ Ｐゴシック" panose="020B0600070205080204" pitchFamily="34" charset="-128"/>
              </a:rPr>
              <a:t>Copyright (1997) National Academy of Sciences, U.S.A.</a:t>
            </a:r>
          </a:p>
          <a:p>
            <a:pPr eaLnBrk="1" hangingPunct="1">
              <a:spcBef>
                <a:spcPct val="0"/>
              </a:spcBef>
            </a:pPr>
            <a:r>
              <a:rPr lang="pl-PL" altLang="fr-FR">
                <a:ea typeface="ＭＳ Ｐゴシック" panose="020B0600070205080204" pitchFamily="34" charset="-128"/>
              </a:rPr>
              <a:t>Proc Natl Acad Sci U S A 1997;94:4171-5</a:t>
            </a:r>
            <a:endParaRPr altLang="fr-FR">
              <a:ea typeface="ＭＳ Ｐゴシック" panose="020B0600070205080204" pitchFamily="34" charset="-128"/>
            </a:endParaRPr>
          </a:p>
        </p:txBody>
      </p:sp>
      <p:grpSp>
        <p:nvGrpSpPr>
          <p:cNvPr id="24579" name="Groupe 3">
            <a:extLst>
              <a:ext uri="{FF2B5EF4-FFF2-40B4-BE49-F238E27FC236}">
                <a16:creationId xmlns:a16="http://schemas.microsoft.com/office/drawing/2014/main" id="{A1EEC207-F8DA-4B2D-9FA6-9530E9509439}"/>
              </a:ext>
            </a:extLst>
          </p:cNvPr>
          <p:cNvGrpSpPr>
            <a:grpSpLocks/>
          </p:cNvGrpSpPr>
          <p:nvPr/>
        </p:nvGrpSpPr>
        <p:grpSpPr bwMode="auto">
          <a:xfrm>
            <a:off x="900113" y="981075"/>
            <a:ext cx="7559675" cy="3960813"/>
            <a:chOff x="899592" y="1412776"/>
            <a:chExt cx="7560840" cy="3960440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B3D8C1FF-3028-473D-AE29-ECCD3BFA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1412776"/>
              <a:ext cx="7560840" cy="396044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srgbClr val="808080">
                  <a:alpha val="39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0" hangingPunct="0">
                <a:defRPr/>
              </a:pPr>
              <a:endParaRPr lang="fr-CA" dirty="0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4582" name="ZoneTexte 6">
              <a:extLst>
                <a:ext uri="{FF2B5EF4-FFF2-40B4-BE49-F238E27FC236}">
                  <a16:creationId xmlns:a16="http://schemas.microsoft.com/office/drawing/2014/main" id="{7356727F-FD01-4821-862B-E201391B7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67277" y="2420888"/>
              <a:ext cx="92845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anti-IRS-1</a:t>
              </a:r>
            </a:p>
          </p:txBody>
        </p:sp>
        <p:sp>
          <p:nvSpPr>
            <p:cNvPr id="24583" name="ZoneTexte 9">
              <a:extLst>
                <a:ext uri="{FF2B5EF4-FFF2-40B4-BE49-F238E27FC236}">
                  <a16:creationId xmlns:a16="http://schemas.microsoft.com/office/drawing/2014/main" id="{4E0EB338-166D-4FD1-BEB4-B4A060F5D7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5517" y="3130808"/>
              <a:ext cx="80021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anti-p85</a:t>
              </a:r>
            </a:p>
          </p:txBody>
        </p:sp>
        <p:sp>
          <p:nvSpPr>
            <p:cNvPr id="24584" name="ZoneTexte 10">
              <a:extLst>
                <a:ext uri="{FF2B5EF4-FFF2-40B4-BE49-F238E27FC236}">
                  <a16:creationId xmlns:a16="http://schemas.microsoft.com/office/drawing/2014/main" id="{714E5B56-E2E3-46CC-B9A8-78D97BD1CE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6124" y="3840728"/>
              <a:ext cx="6896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anti-IR</a:t>
              </a:r>
            </a:p>
          </p:txBody>
        </p:sp>
        <p:sp>
          <p:nvSpPr>
            <p:cNvPr id="24585" name="ZoneTexte 11">
              <a:extLst>
                <a:ext uri="{FF2B5EF4-FFF2-40B4-BE49-F238E27FC236}">
                  <a16:creationId xmlns:a16="http://schemas.microsoft.com/office/drawing/2014/main" id="{348BDAC6-2799-4AE4-926F-24F4DCE7A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5517" y="4550648"/>
              <a:ext cx="800219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anti-syp</a:t>
              </a:r>
            </a:p>
          </p:txBody>
        </p:sp>
        <p:sp>
          <p:nvSpPr>
            <p:cNvPr id="24586" name="ZoneTexte 12">
              <a:extLst>
                <a:ext uri="{FF2B5EF4-FFF2-40B4-BE49-F238E27FC236}">
                  <a16:creationId xmlns:a16="http://schemas.microsoft.com/office/drawing/2014/main" id="{3DB0B7FC-579A-4C41-92F0-74450136D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7682" y="4932290"/>
              <a:ext cx="29527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C</a:t>
              </a:r>
            </a:p>
          </p:txBody>
        </p:sp>
        <p:sp>
          <p:nvSpPr>
            <p:cNvPr id="14" name="ZoneTexte 13">
              <a:extLst>
                <a:ext uri="{FF2B5EF4-FFF2-40B4-BE49-F238E27FC236}">
                  <a16:creationId xmlns:a16="http://schemas.microsoft.com/office/drawing/2014/main" id="{98CAD4E9-4566-4A11-BFCF-0B76840CB441}"/>
                </a:ext>
              </a:extLst>
            </p:cNvPr>
            <p:cNvSpPr txBox="1"/>
            <p:nvPr/>
          </p:nvSpPr>
          <p:spPr>
            <a:xfrm>
              <a:off x="2941432" y="4931933"/>
              <a:ext cx="757354" cy="43175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050" b="1" dirty="0">
                  <a:latin typeface="Arial" charset="0"/>
                  <a:ea typeface="ヒラギノ角ゴ Pro W3" pitchFamily="48" charset="-128"/>
                </a:rPr>
                <a:t>Type 2</a:t>
              </a:r>
            </a:p>
            <a:p>
              <a:pPr algn="ctr" eaLnBrk="0" hangingPunct="0">
                <a:defRPr/>
              </a:pPr>
              <a:r>
                <a:rPr lang="fr-CA" sz="1050" b="1" dirty="0" err="1">
                  <a:latin typeface="Arial" charset="0"/>
                  <a:ea typeface="ヒラギノ角ゴ Pro W3" pitchFamily="48" charset="-128"/>
                </a:rPr>
                <a:t>diabetes</a:t>
              </a:r>
              <a:endParaRPr lang="fr-CA" sz="1050" b="1" dirty="0">
                <a:latin typeface="Arial" charset="0"/>
                <a:ea typeface="ヒラギノ角ゴ Pro W3" pitchFamily="48" charset="-128"/>
              </a:endParaRPr>
            </a:p>
          </p:txBody>
        </p:sp>
        <p:sp>
          <p:nvSpPr>
            <p:cNvPr id="15" name="ZoneTexte 14">
              <a:extLst>
                <a:ext uri="{FF2B5EF4-FFF2-40B4-BE49-F238E27FC236}">
                  <a16:creationId xmlns:a16="http://schemas.microsoft.com/office/drawing/2014/main" id="{376A3981-E4CE-4B46-92BB-A92BA4987215}"/>
                </a:ext>
              </a:extLst>
            </p:cNvPr>
            <p:cNvSpPr txBox="1"/>
            <p:nvPr/>
          </p:nvSpPr>
          <p:spPr>
            <a:xfrm>
              <a:off x="3557477" y="4931933"/>
              <a:ext cx="757354" cy="43175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fr-CA" sz="1050" b="1" dirty="0">
                  <a:latin typeface="Arial" charset="0"/>
                  <a:ea typeface="ヒラギノ角ゴ Pro W3" pitchFamily="48" charset="-128"/>
                </a:rPr>
                <a:t>Type 1</a:t>
              </a:r>
            </a:p>
            <a:p>
              <a:pPr algn="ctr" eaLnBrk="0" hangingPunct="0">
                <a:defRPr/>
              </a:pPr>
              <a:r>
                <a:rPr lang="fr-CA" sz="1050" b="1" dirty="0" err="1">
                  <a:latin typeface="Arial" charset="0"/>
                  <a:ea typeface="ヒラギノ角ゴ Pro W3" pitchFamily="48" charset="-128"/>
                </a:rPr>
                <a:t>diabetes</a:t>
              </a:r>
              <a:endParaRPr lang="fr-CA" sz="1050" b="1" dirty="0">
                <a:latin typeface="Arial" charset="0"/>
                <a:ea typeface="ヒラギノ角ゴ Pro W3" pitchFamily="48" charset="-128"/>
              </a:endParaRPr>
            </a:p>
          </p:txBody>
        </p:sp>
        <p:sp>
          <p:nvSpPr>
            <p:cNvPr id="24589" name="ZoneTexte 15">
              <a:extLst>
                <a:ext uri="{FF2B5EF4-FFF2-40B4-BE49-F238E27FC236}">
                  <a16:creationId xmlns:a16="http://schemas.microsoft.com/office/drawing/2014/main" id="{21D07F01-BE4D-4737-B2C1-5A79C33A4C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600" y="1628800"/>
              <a:ext cx="137056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600" b="1"/>
                <a:t>BLOT: IRS-1</a:t>
              </a:r>
            </a:p>
          </p:txBody>
        </p:sp>
        <p:pic>
          <p:nvPicPr>
            <p:cNvPr id="24590" name="Picture 3">
              <a:extLst>
                <a:ext uri="{FF2B5EF4-FFF2-40B4-BE49-F238E27FC236}">
                  <a16:creationId xmlns:a16="http://schemas.microsoft.com/office/drawing/2014/main" id="{EF49573D-4E60-4A69-8B66-DBFEBCF40C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469" t="26541" r="72052" b="6303"/>
            <a:stretch>
              <a:fillRect/>
            </a:stretch>
          </p:blipFill>
          <p:spPr bwMode="auto">
            <a:xfrm>
              <a:off x="2411760" y="2235954"/>
              <a:ext cx="1895567" cy="26630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l="12469" t="26541" r="72052" b="6303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24591" name="Picture 3">
              <a:extLst>
                <a:ext uri="{FF2B5EF4-FFF2-40B4-BE49-F238E27FC236}">
                  <a16:creationId xmlns:a16="http://schemas.microsoft.com/office/drawing/2014/main" id="{EB0E7B8E-2DB9-4819-9969-60BB4CE3E5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706" t="17299" r="44698" b="26308"/>
            <a:stretch>
              <a:fillRect/>
            </a:stretch>
          </p:blipFill>
          <p:spPr bwMode="auto">
            <a:xfrm>
              <a:off x="6494864" y="2204080"/>
              <a:ext cx="1173480" cy="22330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l="45706" t="17299" r="44698" b="26308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FFFF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24592" name="ZoneTexte 19">
              <a:extLst>
                <a:ext uri="{FF2B5EF4-FFF2-40B4-BE49-F238E27FC236}">
                  <a16:creationId xmlns:a16="http://schemas.microsoft.com/office/drawing/2014/main" id="{02664DB4-B388-450E-893F-9FB017A0A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8024" y="1628800"/>
              <a:ext cx="137056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600" b="1"/>
                <a:t>BLOT: IRS-1</a:t>
              </a:r>
            </a:p>
          </p:txBody>
        </p:sp>
        <p:sp>
          <p:nvSpPr>
            <p:cNvPr id="24593" name="ZoneTexte 20">
              <a:extLst>
                <a:ext uri="{FF2B5EF4-FFF2-40B4-BE49-F238E27FC236}">
                  <a16:creationId xmlns:a16="http://schemas.microsoft.com/office/drawing/2014/main" id="{9A6D83CB-FE19-4D70-AB3B-AADBD1B2D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5262" y="2503929"/>
              <a:ext cx="123623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anti-IRS-1 (c-t)</a:t>
              </a:r>
            </a:p>
          </p:txBody>
        </p:sp>
        <p:sp>
          <p:nvSpPr>
            <p:cNvPr id="24594" name="ZoneTexte 21">
              <a:extLst>
                <a:ext uri="{FF2B5EF4-FFF2-40B4-BE49-F238E27FC236}">
                  <a16:creationId xmlns:a16="http://schemas.microsoft.com/office/drawing/2014/main" id="{C00B39E4-2110-49C5-A3A6-EA228B6CB6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04048" y="3296017"/>
              <a:ext cx="145745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anti-IRS-1 (NH2-t)</a:t>
              </a:r>
            </a:p>
          </p:txBody>
        </p:sp>
        <p:sp>
          <p:nvSpPr>
            <p:cNvPr id="24595" name="ZoneTexte 22">
              <a:extLst>
                <a:ext uri="{FF2B5EF4-FFF2-40B4-BE49-F238E27FC236}">
                  <a16:creationId xmlns:a16="http://schemas.microsoft.com/office/drawing/2014/main" id="{B508C3F9-9206-44DB-86B3-F8247CF31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6927" y="4088105"/>
              <a:ext cx="77457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anti-p85</a:t>
              </a:r>
            </a:p>
          </p:txBody>
        </p:sp>
        <p:sp>
          <p:nvSpPr>
            <p:cNvPr id="24596" name="ZoneTexte 23">
              <a:extLst>
                <a:ext uri="{FF2B5EF4-FFF2-40B4-BE49-F238E27FC236}">
                  <a16:creationId xmlns:a16="http://schemas.microsoft.com/office/drawing/2014/main" id="{FFE979D3-898E-47B0-BE94-53EC9C3A5E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29928" y="4437112"/>
              <a:ext cx="29527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C</a:t>
              </a:r>
            </a:p>
          </p:txBody>
        </p:sp>
        <p:sp>
          <p:nvSpPr>
            <p:cNvPr id="24597" name="ZoneTexte 24">
              <a:extLst>
                <a:ext uri="{FF2B5EF4-FFF2-40B4-BE49-F238E27FC236}">
                  <a16:creationId xmlns:a16="http://schemas.microsoft.com/office/drawing/2014/main" id="{04A1E9EF-D6B9-4A7D-BF85-947EAD470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794" y="4437112"/>
              <a:ext cx="80823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pPr algn="ctr"/>
              <a:r>
                <a:rPr lang="fr-CA" altLang="fr-FR" sz="1200" b="1"/>
                <a:t>Type 2 </a:t>
              </a:r>
            </a:p>
            <a:p>
              <a:pPr algn="ctr"/>
              <a:r>
                <a:rPr lang="fr-CA" altLang="fr-FR" sz="1200" b="1"/>
                <a:t>diabetes</a:t>
              </a:r>
            </a:p>
          </p:txBody>
        </p:sp>
        <p:sp>
          <p:nvSpPr>
            <p:cNvPr id="24598" name="ZoneTexte 25">
              <a:extLst>
                <a:ext uri="{FF2B5EF4-FFF2-40B4-BE49-F238E27FC236}">
                  <a16:creationId xmlns:a16="http://schemas.microsoft.com/office/drawing/2014/main" id="{43B46C89-BBB3-4285-9160-37D401228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36071" y="3296016"/>
              <a:ext cx="77457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← IRS-1</a:t>
              </a:r>
            </a:p>
          </p:txBody>
        </p:sp>
        <p:sp>
          <p:nvSpPr>
            <p:cNvPr id="24599" name="ZoneTexte 26">
              <a:extLst>
                <a:ext uri="{FF2B5EF4-FFF2-40B4-BE49-F238E27FC236}">
                  <a16:creationId xmlns:a16="http://schemas.microsoft.com/office/drawing/2014/main" id="{26D7A3BA-F61C-47D8-9AFA-01C21E970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24328" y="2503929"/>
              <a:ext cx="77457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← IRS-1</a:t>
              </a:r>
            </a:p>
          </p:txBody>
        </p:sp>
        <p:sp>
          <p:nvSpPr>
            <p:cNvPr id="24600" name="ZoneTexte 27">
              <a:extLst>
                <a:ext uri="{FF2B5EF4-FFF2-40B4-BE49-F238E27FC236}">
                  <a16:creationId xmlns:a16="http://schemas.microsoft.com/office/drawing/2014/main" id="{524F91C2-7E40-4A1C-822E-264035DD39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36071" y="4088104"/>
              <a:ext cx="64633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ヒラギノ角ゴ Pro W3" charset="-128"/>
                </a:defRPr>
              </a:lvl9pPr>
            </a:lstStyle>
            <a:p>
              <a:r>
                <a:rPr lang="fr-CA" altLang="fr-FR" sz="1200" b="1"/>
                <a:t>← p85</a:t>
              </a:r>
            </a:p>
          </p:txBody>
        </p:sp>
      </p:grpSp>
      <p:sp>
        <p:nvSpPr>
          <p:cNvPr id="29" name="Rectangle à coins arrondis 28">
            <a:extLst>
              <a:ext uri="{FF2B5EF4-FFF2-40B4-BE49-F238E27FC236}">
                <a16:creationId xmlns:a16="http://schemas.microsoft.com/office/drawing/2014/main" id="{BB4822E9-4D3D-4820-9BFE-9EC0BD52CBB4}"/>
              </a:ext>
            </a:extLst>
          </p:cNvPr>
          <p:cNvSpPr/>
          <p:nvPr/>
        </p:nvSpPr>
        <p:spPr>
          <a:xfrm>
            <a:off x="887413" y="5029200"/>
            <a:ext cx="3567112" cy="920750"/>
          </a:xfrm>
          <a:prstGeom prst="roundRect">
            <a:avLst/>
          </a:prstGeom>
          <a:ln w="127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eaLnBrk="0" hangingPunct="0">
              <a:defRPr/>
            </a:pPr>
            <a:r>
              <a:rPr lang="fr-CA" sz="1200" dirty="0"/>
              <a:t>anti-IR: </a:t>
            </a:r>
            <a:r>
              <a:rPr lang="fr-CA" sz="1200" dirty="0" err="1"/>
              <a:t>insulin</a:t>
            </a:r>
            <a:r>
              <a:rPr lang="fr-CA" sz="1200" dirty="0"/>
              <a:t> </a:t>
            </a:r>
            <a:r>
              <a:rPr lang="fr-CA" sz="1200" dirty="0" err="1"/>
              <a:t>receptor</a:t>
            </a:r>
            <a:r>
              <a:rPr lang="fr-CA" sz="1200" dirty="0"/>
              <a:t> </a:t>
            </a:r>
            <a:r>
              <a:rPr lang="fr-CA" sz="1200" dirty="0" err="1"/>
              <a:t>antibody</a:t>
            </a:r>
            <a:endParaRPr lang="fr-CA" sz="1200" dirty="0"/>
          </a:p>
          <a:p>
            <a:pPr eaLnBrk="0" hangingPunct="0">
              <a:defRPr/>
            </a:pPr>
            <a:r>
              <a:rPr lang="fr-CA" sz="1200" dirty="0"/>
              <a:t>anti-IRS-1: </a:t>
            </a:r>
            <a:r>
              <a:rPr lang="fr-CA" sz="1200" dirty="0" err="1"/>
              <a:t>insulin</a:t>
            </a:r>
            <a:r>
              <a:rPr lang="fr-CA" sz="1200" dirty="0"/>
              <a:t> </a:t>
            </a:r>
            <a:r>
              <a:rPr lang="fr-CA" sz="1200" dirty="0" err="1"/>
              <a:t>receptor</a:t>
            </a:r>
            <a:r>
              <a:rPr lang="fr-CA" sz="1200" dirty="0"/>
              <a:t> substrate-1 </a:t>
            </a:r>
            <a:r>
              <a:rPr lang="fr-CA" sz="1200" dirty="0" err="1"/>
              <a:t>antibody</a:t>
            </a:r>
            <a:endParaRPr lang="fr-CA" sz="1200" dirty="0"/>
          </a:p>
          <a:p>
            <a:pPr eaLnBrk="0" hangingPunct="0">
              <a:defRPr/>
            </a:pPr>
            <a:r>
              <a:rPr lang="fr-CA" sz="1200" dirty="0"/>
              <a:t>C: </a:t>
            </a:r>
            <a:r>
              <a:rPr lang="fr-CA" sz="1200" dirty="0" err="1"/>
              <a:t>healthy</a:t>
            </a:r>
            <a:r>
              <a:rPr lang="fr-CA" sz="1200" dirty="0"/>
              <a:t> control</a:t>
            </a:r>
          </a:p>
          <a:p>
            <a:pPr eaLnBrk="0" hangingPunct="0">
              <a:defRPr/>
            </a:pPr>
            <a:r>
              <a:rPr lang="fr-CA" sz="1200" dirty="0"/>
              <a:t>IRS-1: </a:t>
            </a:r>
            <a:r>
              <a:rPr lang="fr-CA" sz="1200" dirty="0" err="1"/>
              <a:t>insulin</a:t>
            </a:r>
            <a:r>
              <a:rPr lang="fr-CA" sz="1200" dirty="0"/>
              <a:t> </a:t>
            </a:r>
            <a:r>
              <a:rPr lang="fr-CA" sz="1200" dirty="0" err="1"/>
              <a:t>receptor</a:t>
            </a:r>
            <a:r>
              <a:rPr lang="fr-CA" sz="1200" dirty="0"/>
              <a:t> substrate-1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Masque MyHealthyWaist">
  <a:themeElements>
    <a:clrScheme name="myhealthywaist">
      <a:dk1>
        <a:srgbClr val="3F3F3F"/>
      </a:dk1>
      <a:lt1>
        <a:srgbClr val="FFFFFF"/>
      </a:lt1>
      <a:dk2>
        <a:srgbClr val="316598"/>
      </a:dk2>
      <a:lt2>
        <a:srgbClr val="BEE0EE"/>
      </a:lt2>
      <a:accent1>
        <a:srgbClr val="2F7CBE"/>
      </a:accent1>
      <a:accent2>
        <a:srgbClr val="BE271B"/>
      </a:accent2>
      <a:accent3>
        <a:srgbClr val="8064A2"/>
      </a:accent3>
      <a:accent4>
        <a:srgbClr val="FFCC00"/>
      </a:accent4>
      <a:accent5>
        <a:srgbClr val="92D050"/>
      </a:accent5>
      <a:accent6>
        <a:srgbClr val="4BACC6"/>
      </a:accent6>
      <a:hlink>
        <a:srgbClr val="0000FF"/>
      </a:hlink>
      <a:folHlink>
        <a:srgbClr val="800080"/>
      </a:folHlink>
    </a:clrScheme>
    <a:fontScheme name="Conception personnalisé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Conception personnalisé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ception personnalisée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ception personnalisé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ception personnalisée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ception personnalisée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nception personnalisée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ception personnalisée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ception personnalisée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ception personnalisée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ception personnalisée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ception personnalisée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nception personnalisée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-tema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Masque MyHealthyWaist</Template>
  <TotalTime>6977</TotalTime>
  <Words>2133</Words>
  <Application>Microsoft Office PowerPoint</Application>
  <PresentationFormat>Affichage à l'écran (4:3)</PresentationFormat>
  <Paragraphs>648</Paragraphs>
  <Slides>24</Slides>
  <Notes>5</Notes>
  <HiddenSlides>0</HiddenSlides>
  <MMClips>0</MMClips>
  <ScaleCrop>false</ScaleCrop>
  <HeadingPairs>
    <vt:vector size="8" baseType="variant">
      <vt:variant>
        <vt:lpstr>Polices utilisées</vt:lpstr>
      </vt:variant>
      <vt:variant>
        <vt:i4>7</vt:i4>
      </vt:variant>
      <vt:variant>
        <vt:lpstr>Thème</vt:lpstr>
      </vt:variant>
      <vt:variant>
        <vt:i4>1</vt:i4>
      </vt:variant>
      <vt:variant>
        <vt:lpstr>Serveurs OLE incorporés</vt:lpstr>
      </vt:variant>
      <vt:variant>
        <vt:i4>1</vt:i4>
      </vt:variant>
      <vt:variant>
        <vt:lpstr>Titres des diapositives</vt:lpstr>
      </vt:variant>
      <vt:variant>
        <vt:i4>24</vt:i4>
      </vt:variant>
    </vt:vector>
  </HeadingPairs>
  <TitlesOfParts>
    <vt:vector size="33" baseType="lpstr">
      <vt:lpstr>Arial</vt:lpstr>
      <vt:lpstr>ヒラギノ角ゴ Pro W3</vt:lpstr>
      <vt:lpstr>Arial Narrow</vt:lpstr>
      <vt:lpstr>ＭＳ Ｐゴシック</vt:lpstr>
      <vt:lpstr>Verdana</vt:lpstr>
      <vt:lpstr>Wingdings</vt:lpstr>
      <vt:lpstr>Symbol</vt:lpstr>
      <vt:lpstr>Masque MyHealthyWaist</vt:lpstr>
      <vt:lpstr>CorelPhotoPaint.Image.6</vt:lpstr>
      <vt:lpstr>Hypertrophic obesity is associated with Type 2 diabetes and impaired adipogenesis</vt:lpstr>
      <vt:lpstr>Features of the Metabolic Syndrome</vt:lpstr>
      <vt:lpstr>Vicious Circle of Adipocyte Hypertrophy, Macrophage Recruitment and Activation</vt:lpstr>
      <vt:lpstr>Présentation PowerPoint</vt:lpstr>
      <vt:lpstr>Présentation PowerPoint</vt:lpstr>
      <vt:lpstr>Adipose Morphology</vt:lpstr>
      <vt:lpstr>Clinical Findings in Women With Adipose Hyperplasia or Hypertrophy</vt:lpstr>
      <vt:lpstr>Insulin Resistance, Obesity and the Dysregulated Adipose Tissue</vt:lpstr>
      <vt:lpstr>Reduced IRS-1 in Adipocytes</vt:lpstr>
      <vt:lpstr>Reduced GLUT4 in Adipocytes</vt:lpstr>
      <vt:lpstr>Présentation PowerPoint</vt:lpstr>
      <vt:lpstr>Comparison of Lean and Overweight Individuals With or Without a Genetic Predisposition for Type 2 Diabetes or Overweight/Obesity </vt:lpstr>
      <vt:lpstr>Présentation PowerPoint</vt:lpstr>
      <vt:lpstr>Présentation PowerPoint</vt:lpstr>
      <vt:lpstr>Présentation PowerPoint</vt:lpstr>
      <vt:lpstr>Présentation PowerPoint</vt:lpstr>
      <vt:lpstr>Summary</vt:lpstr>
      <vt:lpstr>Présentation PowerPoint</vt:lpstr>
      <vt:lpstr>Présentation PowerPoint</vt:lpstr>
      <vt:lpstr>A Model for the Wnt Activation of the Beta-Catenin Signalling Pathway With Wnt Signal</vt:lpstr>
      <vt:lpstr>Impaired Adipogenesis in Hypertrophic Obesity</vt:lpstr>
      <vt:lpstr>Hypertrophic Obesity</vt:lpstr>
      <vt:lpstr>Conclusions</vt:lpstr>
      <vt:lpstr>Présentation PowerPoint</vt:lpstr>
    </vt:vector>
  </TitlesOfParts>
  <Company>Dynamo AB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PowerPoint-presentation</dc:title>
  <dc:creator>Harald Schörnig</dc:creator>
  <cp:lastModifiedBy>Isabelle Martineau</cp:lastModifiedBy>
  <cp:revision>349</cp:revision>
  <cp:lastPrinted>2012-02-29T14:58:34Z</cp:lastPrinted>
  <dcterms:created xsi:type="dcterms:W3CDTF">2007-11-13T14:37:35Z</dcterms:created>
  <dcterms:modified xsi:type="dcterms:W3CDTF">2022-11-30T13:00:29Z</dcterms:modified>
</cp:coreProperties>
</file>